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</p:sldMasterIdLst>
  <p:notesMasterIdLst>
    <p:notesMasterId r:id="rId27"/>
  </p:notesMasterIdLst>
  <p:handoutMasterIdLst>
    <p:handoutMasterId r:id="rId28"/>
  </p:handoutMasterIdLst>
  <p:sldIdLst>
    <p:sldId id="256" r:id="rId3"/>
    <p:sldId id="257" r:id="rId4"/>
    <p:sldId id="258" r:id="rId5"/>
    <p:sldId id="262" r:id="rId6"/>
    <p:sldId id="261" r:id="rId7"/>
    <p:sldId id="265" r:id="rId8"/>
    <p:sldId id="270" r:id="rId9"/>
    <p:sldId id="260" r:id="rId10"/>
    <p:sldId id="266" r:id="rId11"/>
    <p:sldId id="267" r:id="rId12"/>
    <p:sldId id="268" r:id="rId13"/>
    <p:sldId id="273" r:id="rId14"/>
    <p:sldId id="263" r:id="rId15"/>
    <p:sldId id="269" r:id="rId16"/>
    <p:sldId id="271" r:id="rId17"/>
    <p:sldId id="274" r:id="rId18"/>
    <p:sldId id="275" r:id="rId19"/>
    <p:sldId id="272" r:id="rId20"/>
    <p:sldId id="264" r:id="rId21"/>
    <p:sldId id="276" r:id="rId22"/>
    <p:sldId id="277" r:id="rId23"/>
    <p:sldId id="278" r:id="rId24"/>
    <p:sldId id="279" r:id="rId25"/>
    <p:sldId id="259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20" d="100"/>
          <a:sy n="120" d="100"/>
        </p:scale>
        <p:origin x="-198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383ECE-CFB8-42DA-9900-CCD46D83180E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1D2CDC-EBA6-46FD-95BA-A9F4F15638C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1D2CDC-EBA6-46FD-95BA-A9F4F15638CA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jieri/" TargetMode="External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742"/>
          <a:stretch>
            <a:fillRect/>
          </a:stretch>
        </p:blipFill>
        <p:spPr>
          <a:xfrm>
            <a:off x="0" y="0"/>
            <a:ext cx="6495281" cy="6858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617" r="-3875"/>
          <a:stretch>
            <a:fillRect/>
          </a:stretch>
        </p:blipFill>
        <p:spPr>
          <a:xfrm>
            <a:off x="6477000" y="0"/>
            <a:ext cx="6495281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t>2023-01-11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t>2023-01-11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742"/>
          <a:stretch>
            <a:fillRect/>
          </a:stretch>
        </p:blipFill>
        <p:spPr>
          <a:xfrm>
            <a:off x="0" y="0"/>
            <a:ext cx="6495281" cy="6858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617" r="-3875"/>
          <a:stretch>
            <a:fillRect/>
          </a:stretch>
        </p:blipFill>
        <p:spPr>
          <a:xfrm>
            <a:off x="6477000" y="0"/>
            <a:ext cx="6495281" cy="685800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848" r="4315"/>
          <a:stretch>
            <a:fillRect/>
          </a:stretch>
        </p:blipFill>
        <p:spPr>
          <a:xfrm>
            <a:off x="1" y="5372100"/>
            <a:ext cx="2534414" cy="148590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617" t="27778" r="17977" b="51389"/>
          <a:stretch>
            <a:fillRect/>
          </a:stretch>
        </p:blipFill>
        <p:spPr>
          <a:xfrm>
            <a:off x="4667250" y="495300"/>
            <a:ext cx="2781300" cy="1428750"/>
          </a:xfrm>
          <a:prstGeom prst="rect">
            <a:avLst/>
          </a:prstGeom>
          <a:effectLst>
            <a:softEdge rad="11430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575195" y="6744582"/>
            <a:ext cx="1440159" cy="121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模板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 www.2ppt.com/jieri/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2ED661D-1390-438C-AE90-CA5B39F9FB09}" type="datetimeFigureOut">
              <a:rPr lang="zh-CN" altLang="en-US" smtClean="0"/>
              <a:t>2023-01-11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DEAC68-9124-4C3C-8457-9732AB9B119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mc:AlternateContent xmlns:mc="http://schemas.openxmlformats.org/markup-compatibility/2006" xmlns:p14="http://schemas.microsoft.com/office/powerpoint/2010/main">
    <mc:Choice Requires="p14">
      <p:transition spd="slow" p14:dur="1600" advTm="0">
        <p:blinds dir="vert"/>
      </p:transition>
    </mc:Choice>
    <mc:Fallback xmlns="">
      <p:transition spd="slow" advTm="0">
        <p:blinds dir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50" t="1" r="30993" b="35099"/>
          <a:stretch>
            <a:fillRect/>
          </a:stretch>
        </p:blipFill>
        <p:spPr>
          <a:xfrm>
            <a:off x="2971799" y="615950"/>
            <a:ext cx="6153151" cy="220345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304268" y="2594786"/>
            <a:ext cx="3610021" cy="4701363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3124200" y="2686050"/>
            <a:ext cx="65341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感恩教师节</a:t>
            </a:r>
            <a:r>
              <a:rPr lang="en-US" altLang="zh-CN" sz="5400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PPT</a:t>
            </a:r>
            <a:r>
              <a:rPr lang="zh-CN" altLang="en-US" sz="5400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模板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3429000" y="4171950"/>
            <a:ext cx="5810250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汇报人</a:t>
            </a:r>
            <a:r>
              <a:rPr lang="zh-CN" altLang="en-US" sz="2000" dirty="0" smtClean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：</a:t>
            </a:r>
            <a:r>
              <a:rPr lang="en-US" sz="2000" dirty="0" smtClean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xxx</a:t>
            </a:r>
            <a:r>
              <a:rPr lang="zh-CN" altLang="en-US" sz="2000" dirty="0" smtClean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   </a:t>
            </a:r>
            <a:r>
              <a:rPr lang="zh-CN" altLang="en-US" sz="2000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汇报时间：</a:t>
            </a:r>
            <a:r>
              <a:rPr lang="en-US" altLang="zh-CN" sz="2000" dirty="0" smtClean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20XX</a:t>
            </a:r>
            <a:r>
              <a:rPr lang="zh-CN" altLang="en-US" sz="2000" dirty="0" smtClean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年</a:t>
            </a:r>
            <a:endParaRPr lang="zh-CN" altLang="en-US" sz="2000" dirty="0">
              <a:blipFill>
                <a:blip r:embed="rId5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4591050" y="3657600"/>
            <a:ext cx="36385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教育课件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节日献礼</a:t>
            </a:r>
            <a:r>
              <a:rPr lang="en-US" altLang="zh-CN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/</a:t>
            </a:r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文化介绍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848" r="4315"/>
          <a:stretch>
            <a:fillRect/>
          </a:stretch>
        </p:blipFill>
        <p:spPr>
          <a:xfrm>
            <a:off x="227835" y="5010150"/>
            <a:ext cx="3151771" cy="184785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2016"/>
          <a:stretch>
            <a:fillRect/>
          </a:stretch>
        </p:blipFill>
        <p:spPr>
          <a:xfrm>
            <a:off x="9349946" y="2881476"/>
            <a:ext cx="2842054" cy="397652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 tmFilter="0,0; .5, 1; 1, 1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6" presetClass="emph" presetSubtype="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8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701694" y="1862751"/>
            <a:ext cx="8557667" cy="1429693"/>
            <a:chOff x="1701694" y="1862751"/>
            <a:chExt cx="8557667" cy="1429693"/>
          </a:xfrm>
        </p:grpSpPr>
        <p:grpSp>
          <p:nvGrpSpPr>
            <p:cNvPr id="3" name="组合 2"/>
            <p:cNvGrpSpPr/>
            <p:nvPr/>
          </p:nvGrpSpPr>
          <p:grpSpPr>
            <a:xfrm rot="20575650">
              <a:off x="7335116" y="1876107"/>
              <a:ext cx="2924245" cy="1416337"/>
              <a:chOff x="-32923" y="1907915"/>
              <a:chExt cx="1279095" cy="681359"/>
            </a:xfrm>
          </p:grpSpPr>
          <p:sp>
            <p:nvSpPr>
              <p:cNvPr id="4" name="Freeform 902"/>
              <p:cNvSpPr>
                <a:spLocks noEditPoints="1"/>
              </p:cNvSpPr>
              <p:nvPr/>
            </p:nvSpPr>
            <p:spPr bwMode="auto">
              <a:xfrm>
                <a:off x="-32923" y="1907915"/>
                <a:ext cx="1201738" cy="622300"/>
              </a:xfrm>
              <a:custGeom>
                <a:avLst/>
                <a:gdLst>
                  <a:gd name="T0" fmla="*/ 1909 w 2272"/>
                  <a:gd name="T1" fmla="*/ 492 h 1176"/>
                  <a:gd name="T2" fmla="*/ 1774 w 2272"/>
                  <a:gd name="T3" fmla="*/ 610 h 1176"/>
                  <a:gd name="T4" fmla="*/ 1509 w 2272"/>
                  <a:gd name="T5" fmla="*/ 629 h 1176"/>
                  <a:gd name="T6" fmla="*/ 1837 w 2272"/>
                  <a:gd name="T7" fmla="*/ 769 h 1176"/>
                  <a:gd name="T8" fmla="*/ 1422 w 2272"/>
                  <a:gd name="T9" fmla="*/ 972 h 1176"/>
                  <a:gd name="T10" fmla="*/ 1852 w 2272"/>
                  <a:gd name="T11" fmla="*/ 1097 h 1176"/>
                  <a:gd name="T12" fmla="*/ 1610 w 2272"/>
                  <a:gd name="T13" fmla="*/ 1162 h 1176"/>
                  <a:gd name="T14" fmla="*/ 233 w 2272"/>
                  <a:gd name="T15" fmla="*/ 1017 h 1176"/>
                  <a:gd name="T16" fmla="*/ 95 w 2272"/>
                  <a:gd name="T17" fmla="*/ 359 h 1176"/>
                  <a:gd name="T18" fmla="*/ 1249 w 2272"/>
                  <a:gd name="T19" fmla="*/ 25 h 1176"/>
                  <a:gd name="T20" fmla="*/ 2088 w 2272"/>
                  <a:gd name="T21" fmla="*/ 154 h 1176"/>
                  <a:gd name="T22" fmla="*/ 1875 w 2272"/>
                  <a:gd name="T23" fmla="*/ 273 h 1176"/>
                  <a:gd name="T24" fmla="*/ 901 w 2272"/>
                  <a:gd name="T25" fmla="*/ 110 h 1176"/>
                  <a:gd name="T26" fmla="*/ 1559 w 2272"/>
                  <a:gd name="T27" fmla="*/ 878 h 1176"/>
                  <a:gd name="T28" fmla="*/ 269 w 2272"/>
                  <a:gd name="T29" fmla="*/ 449 h 1176"/>
                  <a:gd name="T30" fmla="*/ 372 w 2272"/>
                  <a:gd name="T31" fmla="*/ 564 h 1176"/>
                  <a:gd name="T32" fmla="*/ 1070 w 2272"/>
                  <a:gd name="T33" fmla="*/ 957 h 1176"/>
                  <a:gd name="T34" fmla="*/ 1807 w 2272"/>
                  <a:gd name="T35" fmla="*/ 410 h 1176"/>
                  <a:gd name="T36" fmla="*/ 1908 w 2272"/>
                  <a:gd name="T37" fmla="*/ 99 h 1176"/>
                  <a:gd name="T38" fmla="*/ 1789 w 2272"/>
                  <a:gd name="T39" fmla="*/ 104 h 1176"/>
                  <a:gd name="T40" fmla="*/ 1969 w 2272"/>
                  <a:gd name="T41" fmla="*/ 1143 h 1176"/>
                  <a:gd name="T42" fmla="*/ 1405 w 2272"/>
                  <a:gd name="T43" fmla="*/ 797 h 1176"/>
                  <a:gd name="T44" fmla="*/ 1488 w 2272"/>
                  <a:gd name="T45" fmla="*/ 898 h 1176"/>
                  <a:gd name="T46" fmla="*/ 583 w 2272"/>
                  <a:gd name="T47" fmla="*/ 910 h 1176"/>
                  <a:gd name="T48" fmla="*/ 544 w 2272"/>
                  <a:gd name="T49" fmla="*/ 884 h 1176"/>
                  <a:gd name="T50" fmla="*/ 1754 w 2272"/>
                  <a:gd name="T51" fmla="*/ 821 h 1176"/>
                  <a:gd name="T52" fmla="*/ 350 w 2272"/>
                  <a:gd name="T53" fmla="*/ 304 h 1176"/>
                  <a:gd name="T54" fmla="*/ 1242 w 2272"/>
                  <a:gd name="T55" fmla="*/ 556 h 1176"/>
                  <a:gd name="T56" fmla="*/ 1110 w 2272"/>
                  <a:gd name="T57" fmla="*/ 557 h 1176"/>
                  <a:gd name="T58" fmla="*/ 936 w 2272"/>
                  <a:gd name="T59" fmla="*/ 785 h 1176"/>
                  <a:gd name="T60" fmla="*/ 735 w 2272"/>
                  <a:gd name="T61" fmla="*/ 443 h 1176"/>
                  <a:gd name="T62" fmla="*/ 1012 w 2272"/>
                  <a:gd name="T63" fmla="*/ 187 h 1176"/>
                  <a:gd name="T64" fmla="*/ 580 w 2272"/>
                  <a:gd name="T65" fmla="*/ 963 h 1176"/>
                  <a:gd name="T66" fmla="*/ 1051 w 2272"/>
                  <a:gd name="T67" fmla="*/ 975 h 1176"/>
                  <a:gd name="T68" fmla="*/ 766 w 2272"/>
                  <a:gd name="T69" fmla="*/ 1021 h 1176"/>
                  <a:gd name="T70" fmla="*/ 1481 w 2272"/>
                  <a:gd name="T71" fmla="*/ 196 h 1176"/>
                  <a:gd name="T72" fmla="*/ 885 w 2272"/>
                  <a:gd name="T73" fmla="*/ 115 h 1176"/>
                  <a:gd name="T74" fmla="*/ 346 w 2272"/>
                  <a:gd name="T75" fmla="*/ 679 h 1176"/>
                  <a:gd name="T76" fmla="*/ 494 w 2272"/>
                  <a:gd name="T77" fmla="*/ 106 h 1176"/>
                  <a:gd name="T78" fmla="*/ 1487 w 2272"/>
                  <a:gd name="T79" fmla="*/ 244 h 1176"/>
                  <a:gd name="T80" fmla="*/ 1743 w 2272"/>
                  <a:gd name="T81" fmla="*/ 675 h 1176"/>
                  <a:gd name="T82" fmla="*/ 1234 w 2272"/>
                  <a:gd name="T83" fmla="*/ 471 h 1176"/>
                  <a:gd name="T84" fmla="*/ 349 w 2272"/>
                  <a:gd name="T85" fmla="*/ 736 h 1176"/>
                  <a:gd name="T86" fmla="*/ 83 w 2272"/>
                  <a:gd name="T87" fmla="*/ 118 h 1176"/>
                  <a:gd name="T88" fmla="*/ 1310 w 2272"/>
                  <a:gd name="T89" fmla="*/ 1051 h 1176"/>
                  <a:gd name="T90" fmla="*/ 469 w 2272"/>
                  <a:gd name="T91" fmla="*/ 905 h 1176"/>
                  <a:gd name="T92" fmla="*/ 256 w 2272"/>
                  <a:gd name="T93" fmla="*/ 1013 h 1176"/>
                  <a:gd name="T94" fmla="*/ 1058 w 2272"/>
                  <a:gd name="T95" fmla="*/ 266 h 1176"/>
                  <a:gd name="T96" fmla="*/ 1029 w 2272"/>
                  <a:gd name="T97" fmla="*/ 633 h 1176"/>
                  <a:gd name="T98" fmla="*/ 732 w 2272"/>
                  <a:gd name="T99" fmla="*/ 815 h 1176"/>
                  <a:gd name="T100" fmla="*/ 1065 w 2272"/>
                  <a:gd name="T101" fmla="*/ 767 h 1176"/>
                  <a:gd name="T102" fmla="*/ 612 w 2272"/>
                  <a:gd name="T103" fmla="*/ 665 h 1176"/>
                  <a:gd name="T104" fmla="*/ 1170 w 2272"/>
                  <a:gd name="T105" fmla="*/ 95 h 1176"/>
                  <a:gd name="T106" fmla="*/ 953 w 2272"/>
                  <a:gd name="T107" fmla="*/ 720 h 1176"/>
                  <a:gd name="T108" fmla="*/ 962 w 2272"/>
                  <a:gd name="T109" fmla="*/ 250 h 1176"/>
                  <a:gd name="T110" fmla="*/ 864 w 2272"/>
                  <a:gd name="T111" fmla="*/ 218 h 1176"/>
                  <a:gd name="T112" fmla="*/ 252 w 2272"/>
                  <a:gd name="T113" fmla="*/ 551 h 1176"/>
                  <a:gd name="T114" fmla="*/ 892 w 2272"/>
                  <a:gd name="T115" fmla="*/ 1068 h 1176"/>
                  <a:gd name="T116" fmla="*/ 1228 w 2272"/>
                  <a:gd name="T117" fmla="*/ 694 h 1176"/>
                  <a:gd name="T118" fmla="*/ 971 w 2272"/>
                  <a:gd name="T119" fmla="*/ 880 h 1176"/>
                  <a:gd name="T120" fmla="*/ 930 w 2272"/>
                  <a:gd name="T121" fmla="*/ 86 h 1176"/>
                  <a:gd name="T122" fmla="*/ 1152 w 2272"/>
                  <a:gd name="T123" fmla="*/ 308 h 1176"/>
                  <a:gd name="T124" fmla="*/ 1288 w 2272"/>
                  <a:gd name="T125" fmla="*/ 75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1176">
                    <a:moveTo>
                      <a:pt x="2017" y="323"/>
                    </a:moveTo>
                    <a:lnTo>
                      <a:pt x="2017" y="323"/>
                    </a:lnTo>
                    <a:lnTo>
                      <a:pt x="2017" y="348"/>
                    </a:lnTo>
                    <a:lnTo>
                      <a:pt x="2017" y="348"/>
                    </a:lnTo>
                    <a:lnTo>
                      <a:pt x="1996" y="348"/>
                    </a:lnTo>
                    <a:lnTo>
                      <a:pt x="1996" y="348"/>
                    </a:lnTo>
                    <a:lnTo>
                      <a:pt x="1996" y="356"/>
                    </a:lnTo>
                    <a:lnTo>
                      <a:pt x="1996" y="356"/>
                    </a:lnTo>
                    <a:lnTo>
                      <a:pt x="1995" y="356"/>
                    </a:lnTo>
                    <a:lnTo>
                      <a:pt x="1995" y="356"/>
                    </a:lnTo>
                    <a:lnTo>
                      <a:pt x="1994" y="351"/>
                    </a:lnTo>
                    <a:lnTo>
                      <a:pt x="1994" y="351"/>
                    </a:lnTo>
                    <a:lnTo>
                      <a:pt x="1983" y="351"/>
                    </a:lnTo>
                    <a:lnTo>
                      <a:pt x="1980" y="352"/>
                    </a:lnTo>
                    <a:lnTo>
                      <a:pt x="1978" y="353"/>
                    </a:lnTo>
                    <a:lnTo>
                      <a:pt x="1977" y="355"/>
                    </a:lnTo>
                    <a:lnTo>
                      <a:pt x="1976" y="359"/>
                    </a:lnTo>
                    <a:lnTo>
                      <a:pt x="1976" y="359"/>
                    </a:lnTo>
                    <a:lnTo>
                      <a:pt x="1954" y="365"/>
                    </a:lnTo>
                    <a:lnTo>
                      <a:pt x="1954" y="365"/>
                    </a:lnTo>
                    <a:lnTo>
                      <a:pt x="1948" y="365"/>
                    </a:lnTo>
                    <a:lnTo>
                      <a:pt x="1945" y="366"/>
                    </a:lnTo>
                    <a:lnTo>
                      <a:pt x="1944" y="369"/>
                    </a:lnTo>
                    <a:lnTo>
                      <a:pt x="1944" y="369"/>
                    </a:lnTo>
                    <a:lnTo>
                      <a:pt x="1954" y="376"/>
                    </a:lnTo>
                    <a:lnTo>
                      <a:pt x="1954" y="376"/>
                    </a:lnTo>
                    <a:lnTo>
                      <a:pt x="1955" y="380"/>
                    </a:lnTo>
                    <a:lnTo>
                      <a:pt x="1956" y="384"/>
                    </a:lnTo>
                    <a:lnTo>
                      <a:pt x="1956" y="384"/>
                    </a:lnTo>
                    <a:lnTo>
                      <a:pt x="1958" y="385"/>
                    </a:lnTo>
                    <a:lnTo>
                      <a:pt x="1960" y="385"/>
                    </a:lnTo>
                    <a:lnTo>
                      <a:pt x="1966" y="383"/>
                    </a:lnTo>
                    <a:lnTo>
                      <a:pt x="1966" y="383"/>
                    </a:lnTo>
                    <a:lnTo>
                      <a:pt x="1973" y="381"/>
                    </a:lnTo>
                    <a:lnTo>
                      <a:pt x="1983" y="381"/>
                    </a:lnTo>
                    <a:lnTo>
                      <a:pt x="1983" y="381"/>
                    </a:lnTo>
                    <a:lnTo>
                      <a:pt x="1995" y="370"/>
                    </a:lnTo>
                    <a:lnTo>
                      <a:pt x="1995" y="370"/>
                    </a:lnTo>
                    <a:lnTo>
                      <a:pt x="1998" y="374"/>
                    </a:lnTo>
                    <a:lnTo>
                      <a:pt x="2001" y="377"/>
                    </a:lnTo>
                    <a:lnTo>
                      <a:pt x="2001" y="380"/>
                    </a:lnTo>
                    <a:lnTo>
                      <a:pt x="2001" y="383"/>
                    </a:lnTo>
                    <a:lnTo>
                      <a:pt x="1999" y="389"/>
                    </a:lnTo>
                    <a:lnTo>
                      <a:pt x="1998" y="395"/>
                    </a:lnTo>
                    <a:lnTo>
                      <a:pt x="1998" y="395"/>
                    </a:lnTo>
                    <a:lnTo>
                      <a:pt x="1976" y="394"/>
                    </a:lnTo>
                    <a:lnTo>
                      <a:pt x="1954" y="391"/>
                    </a:lnTo>
                    <a:lnTo>
                      <a:pt x="1954" y="391"/>
                    </a:lnTo>
                    <a:lnTo>
                      <a:pt x="1941" y="391"/>
                    </a:lnTo>
                    <a:lnTo>
                      <a:pt x="1936" y="392"/>
                    </a:lnTo>
                    <a:lnTo>
                      <a:pt x="1930" y="395"/>
                    </a:lnTo>
                    <a:lnTo>
                      <a:pt x="1930" y="395"/>
                    </a:lnTo>
                    <a:lnTo>
                      <a:pt x="1927" y="396"/>
                    </a:lnTo>
                    <a:lnTo>
                      <a:pt x="1924" y="396"/>
                    </a:lnTo>
                    <a:lnTo>
                      <a:pt x="1924" y="396"/>
                    </a:lnTo>
                    <a:lnTo>
                      <a:pt x="1920" y="395"/>
                    </a:lnTo>
                    <a:lnTo>
                      <a:pt x="1916" y="394"/>
                    </a:lnTo>
                    <a:lnTo>
                      <a:pt x="1906" y="395"/>
                    </a:lnTo>
                    <a:lnTo>
                      <a:pt x="1897" y="396"/>
                    </a:lnTo>
                    <a:lnTo>
                      <a:pt x="1888" y="396"/>
                    </a:lnTo>
                    <a:lnTo>
                      <a:pt x="1888" y="396"/>
                    </a:lnTo>
                    <a:lnTo>
                      <a:pt x="1884" y="396"/>
                    </a:lnTo>
                    <a:lnTo>
                      <a:pt x="1882" y="398"/>
                    </a:lnTo>
                    <a:lnTo>
                      <a:pt x="1882" y="402"/>
                    </a:lnTo>
                    <a:lnTo>
                      <a:pt x="1884" y="407"/>
                    </a:lnTo>
                    <a:lnTo>
                      <a:pt x="1884" y="407"/>
                    </a:lnTo>
                    <a:lnTo>
                      <a:pt x="1862" y="409"/>
                    </a:lnTo>
                    <a:lnTo>
                      <a:pt x="1862" y="409"/>
                    </a:lnTo>
                    <a:lnTo>
                      <a:pt x="1854" y="410"/>
                    </a:lnTo>
                    <a:lnTo>
                      <a:pt x="1850" y="412"/>
                    </a:lnTo>
                    <a:lnTo>
                      <a:pt x="1847" y="417"/>
                    </a:lnTo>
                    <a:lnTo>
                      <a:pt x="1846" y="425"/>
                    </a:lnTo>
                    <a:lnTo>
                      <a:pt x="1846" y="425"/>
                    </a:lnTo>
                    <a:lnTo>
                      <a:pt x="1861" y="424"/>
                    </a:lnTo>
                    <a:lnTo>
                      <a:pt x="1861" y="424"/>
                    </a:lnTo>
                    <a:lnTo>
                      <a:pt x="1859" y="428"/>
                    </a:lnTo>
                    <a:lnTo>
                      <a:pt x="1857" y="431"/>
                    </a:lnTo>
                    <a:lnTo>
                      <a:pt x="1854" y="432"/>
                    </a:lnTo>
                    <a:lnTo>
                      <a:pt x="1850" y="434"/>
                    </a:lnTo>
                    <a:lnTo>
                      <a:pt x="1846" y="434"/>
                    </a:lnTo>
                    <a:lnTo>
                      <a:pt x="1840" y="432"/>
                    </a:lnTo>
                    <a:lnTo>
                      <a:pt x="1828" y="427"/>
                    </a:lnTo>
                    <a:lnTo>
                      <a:pt x="1828" y="427"/>
                    </a:lnTo>
                    <a:lnTo>
                      <a:pt x="1830" y="417"/>
                    </a:lnTo>
                    <a:lnTo>
                      <a:pt x="1830" y="417"/>
                    </a:lnTo>
                    <a:lnTo>
                      <a:pt x="1805" y="425"/>
                    </a:lnTo>
                    <a:lnTo>
                      <a:pt x="1805" y="425"/>
                    </a:lnTo>
                    <a:lnTo>
                      <a:pt x="1803" y="438"/>
                    </a:lnTo>
                    <a:lnTo>
                      <a:pt x="1803" y="438"/>
                    </a:lnTo>
                    <a:lnTo>
                      <a:pt x="1807" y="439"/>
                    </a:lnTo>
                    <a:lnTo>
                      <a:pt x="1811" y="441"/>
                    </a:lnTo>
                    <a:lnTo>
                      <a:pt x="1821" y="442"/>
                    </a:lnTo>
                    <a:lnTo>
                      <a:pt x="1826" y="443"/>
                    </a:lnTo>
                    <a:lnTo>
                      <a:pt x="1830" y="446"/>
                    </a:lnTo>
                    <a:lnTo>
                      <a:pt x="1833" y="449"/>
                    </a:lnTo>
                    <a:lnTo>
                      <a:pt x="1836" y="453"/>
                    </a:lnTo>
                    <a:lnTo>
                      <a:pt x="1836" y="453"/>
                    </a:lnTo>
                    <a:lnTo>
                      <a:pt x="1844" y="449"/>
                    </a:lnTo>
                    <a:lnTo>
                      <a:pt x="1848" y="448"/>
                    </a:lnTo>
                    <a:lnTo>
                      <a:pt x="1852" y="448"/>
                    </a:lnTo>
                    <a:lnTo>
                      <a:pt x="1852" y="448"/>
                    </a:lnTo>
                    <a:lnTo>
                      <a:pt x="1879" y="448"/>
                    </a:lnTo>
                    <a:lnTo>
                      <a:pt x="1904" y="448"/>
                    </a:lnTo>
                    <a:lnTo>
                      <a:pt x="1904" y="448"/>
                    </a:lnTo>
                    <a:lnTo>
                      <a:pt x="1913" y="449"/>
                    </a:lnTo>
                    <a:lnTo>
                      <a:pt x="1923" y="453"/>
                    </a:lnTo>
                    <a:lnTo>
                      <a:pt x="1923" y="453"/>
                    </a:lnTo>
                    <a:lnTo>
                      <a:pt x="1927" y="456"/>
                    </a:lnTo>
                    <a:lnTo>
                      <a:pt x="1931" y="456"/>
                    </a:lnTo>
                    <a:lnTo>
                      <a:pt x="1936" y="456"/>
                    </a:lnTo>
                    <a:lnTo>
                      <a:pt x="1940" y="456"/>
                    </a:lnTo>
                    <a:lnTo>
                      <a:pt x="1940" y="456"/>
                    </a:lnTo>
                    <a:lnTo>
                      <a:pt x="1947" y="453"/>
                    </a:lnTo>
                    <a:lnTo>
                      <a:pt x="1951" y="455"/>
                    </a:lnTo>
                    <a:lnTo>
                      <a:pt x="1955" y="456"/>
                    </a:lnTo>
                    <a:lnTo>
                      <a:pt x="1955" y="456"/>
                    </a:lnTo>
                    <a:lnTo>
                      <a:pt x="1958" y="456"/>
                    </a:lnTo>
                    <a:lnTo>
                      <a:pt x="1963" y="455"/>
                    </a:lnTo>
                    <a:lnTo>
                      <a:pt x="1963" y="455"/>
                    </a:lnTo>
                    <a:lnTo>
                      <a:pt x="1965" y="470"/>
                    </a:lnTo>
                    <a:lnTo>
                      <a:pt x="1965" y="470"/>
                    </a:lnTo>
                    <a:lnTo>
                      <a:pt x="1972" y="468"/>
                    </a:lnTo>
                    <a:lnTo>
                      <a:pt x="1978" y="467"/>
                    </a:lnTo>
                    <a:lnTo>
                      <a:pt x="1981" y="466"/>
                    </a:lnTo>
                    <a:lnTo>
                      <a:pt x="1983" y="464"/>
                    </a:lnTo>
                    <a:lnTo>
                      <a:pt x="1985" y="463"/>
                    </a:lnTo>
                    <a:lnTo>
                      <a:pt x="1985" y="459"/>
                    </a:lnTo>
                    <a:lnTo>
                      <a:pt x="1985" y="459"/>
                    </a:lnTo>
                    <a:lnTo>
                      <a:pt x="1990" y="459"/>
                    </a:lnTo>
                    <a:lnTo>
                      <a:pt x="1991" y="460"/>
                    </a:lnTo>
                    <a:lnTo>
                      <a:pt x="1992" y="461"/>
                    </a:lnTo>
                    <a:lnTo>
                      <a:pt x="1992" y="464"/>
                    </a:lnTo>
                    <a:lnTo>
                      <a:pt x="1991" y="467"/>
                    </a:lnTo>
                    <a:lnTo>
                      <a:pt x="1991" y="471"/>
                    </a:lnTo>
                    <a:lnTo>
                      <a:pt x="1991" y="471"/>
                    </a:lnTo>
                    <a:lnTo>
                      <a:pt x="1994" y="473"/>
                    </a:lnTo>
                    <a:lnTo>
                      <a:pt x="1996" y="471"/>
                    </a:lnTo>
                    <a:lnTo>
                      <a:pt x="2002" y="468"/>
                    </a:lnTo>
                    <a:lnTo>
                      <a:pt x="2002" y="468"/>
                    </a:lnTo>
                    <a:lnTo>
                      <a:pt x="2013" y="464"/>
                    </a:lnTo>
                    <a:lnTo>
                      <a:pt x="2024" y="461"/>
                    </a:lnTo>
                    <a:lnTo>
                      <a:pt x="2037" y="460"/>
                    </a:lnTo>
                    <a:lnTo>
                      <a:pt x="2049" y="460"/>
                    </a:lnTo>
                    <a:lnTo>
                      <a:pt x="2049" y="460"/>
                    </a:lnTo>
                    <a:lnTo>
                      <a:pt x="2056" y="461"/>
                    </a:lnTo>
                    <a:lnTo>
                      <a:pt x="2060" y="463"/>
                    </a:lnTo>
                    <a:lnTo>
                      <a:pt x="2066" y="463"/>
                    </a:lnTo>
                    <a:lnTo>
                      <a:pt x="2066" y="463"/>
                    </a:lnTo>
                    <a:lnTo>
                      <a:pt x="2074" y="464"/>
                    </a:lnTo>
                    <a:lnTo>
                      <a:pt x="2078" y="464"/>
                    </a:lnTo>
                    <a:lnTo>
                      <a:pt x="2082" y="463"/>
                    </a:lnTo>
                    <a:lnTo>
                      <a:pt x="2082" y="463"/>
                    </a:lnTo>
                    <a:lnTo>
                      <a:pt x="2086" y="463"/>
                    </a:lnTo>
                    <a:lnTo>
                      <a:pt x="2089" y="466"/>
                    </a:lnTo>
                    <a:lnTo>
                      <a:pt x="2092" y="468"/>
                    </a:lnTo>
                    <a:lnTo>
                      <a:pt x="2096" y="473"/>
                    </a:lnTo>
                    <a:lnTo>
                      <a:pt x="2096" y="473"/>
                    </a:lnTo>
                    <a:lnTo>
                      <a:pt x="2107" y="461"/>
                    </a:lnTo>
                    <a:lnTo>
                      <a:pt x="2107" y="461"/>
                    </a:lnTo>
                    <a:lnTo>
                      <a:pt x="2121" y="463"/>
                    </a:lnTo>
                    <a:lnTo>
                      <a:pt x="2127" y="466"/>
                    </a:lnTo>
                    <a:lnTo>
                      <a:pt x="2129" y="468"/>
                    </a:lnTo>
                    <a:lnTo>
                      <a:pt x="2132" y="471"/>
                    </a:lnTo>
                    <a:lnTo>
                      <a:pt x="2132" y="471"/>
                    </a:lnTo>
                    <a:lnTo>
                      <a:pt x="2138" y="467"/>
                    </a:lnTo>
                    <a:lnTo>
                      <a:pt x="2138" y="467"/>
                    </a:lnTo>
                    <a:lnTo>
                      <a:pt x="2142" y="468"/>
                    </a:lnTo>
                    <a:lnTo>
                      <a:pt x="2142" y="468"/>
                    </a:lnTo>
                    <a:lnTo>
                      <a:pt x="2129" y="478"/>
                    </a:lnTo>
                    <a:lnTo>
                      <a:pt x="2129" y="478"/>
                    </a:lnTo>
                    <a:lnTo>
                      <a:pt x="2124" y="474"/>
                    </a:lnTo>
                    <a:lnTo>
                      <a:pt x="2118" y="471"/>
                    </a:lnTo>
                    <a:lnTo>
                      <a:pt x="2111" y="471"/>
                    </a:lnTo>
                    <a:lnTo>
                      <a:pt x="2104" y="473"/>
                    </a:lnTo>
                    <a:lnTo>
                      <a:pt x="2104" y="473"/>
                    </a:lnTo>
                    <a:lnTo>
                      <a:pt x="2107" y="489"/>
                    </a:lnTo>
                    <a:lnTo>
                      <a:pt x="2107" y="489"/>
                    </a:lnTo>
                    <a:lnTo>
                      <a:pt x="2109" y="492"/>
                    </a:lnTo>
                    <a:lnTo>
                      <a:pt x="2109" y="495"/>
                    </a:lnTo>
                    <a:lnTo>
                      <a:pt x="2109" y="495"/>
                    </a:lnTo>
                    <a:lnTo>
                      <a:pt x="2109" y="502"/>
                    </a:lnTo>
                    <a:lnTo>
                      <a:pt x="2109" y="504"/>
                    </a:lnTo>
                    <a:lnTo>
                      <a:pt x="2109" y="506"/>
                    </a:lnTo>
                    <a:lnTo>
                      <a:pt x="2113" y="507"/>
                    </a:lnTo>
                    <a:lnTo>
                      <a:pt x="2122" y="506"/>
                    </a:lnTo>
                    <a:lnTo>
                      <a:pt x="2122" y="506"/>
                    </a:lnTo>
                    <a:lnTo>
                      <a:pt x="2125" y="492"/>
                    </a:lnTo>
                    <a:lnTo>
                      <a:pt x="2125" y="492"/>
                    </a:lnTo>
                    <a:lnTo>
                      <a:pt x="2132" y="496"/>
                    </a:lnTo>
                    <a:lnTo>
                      <a:pt x="2136" y="499"/>
                    </a:lnTo>
                    <a:lnTo>
                      <a:pt x="2136" y="499"/>
                    </a:lnTo>
                    <a:lnTo>
                      <a:pt x="2142" y="499"/>
                    </a:lnTo>
                    <a:lnTo>
                      <a:pt x="2149" y="499"/>
                    </a:lnTo>
                    <a:lnTo>
                      <a:pt x="2149" y="499"/>
                    </a:lnTo>
                    <a:lnTo>
                      <a:pt x="2152" y="503"/>
                    </a:lnTo>
                    <a:lnTo>
                      <a:pt x="2154" y="509"/>
                    </a:lnTo>
                    <a:lnTo>
                      <a:pt x="2154" y="509"/>
                    </a:lnTo>
                    <a:lnTo>
                      <a:pt x="2154" y="511"/>
                    </a:lnTo>
                    <a:lnTo>
                      <a:pt x="2152" y="513"/>
                    </a:lnTo>
                    <a:lnTo>
                      <a:pt x="2147" y="517"/>
                    </a:lnTo>
                    <a:lnTo>
                      <a:pt x="2147" y="517"/>
                    </a:lnTo>
                    <a:lnTo>
                      <a:pt x="2145" y="520"/>
                    </a:lnTo>
                    <a:lnTo>
                      <a:pt x="2143" y="524"/>
                    </a:lnTo>
                    <a:lnTo>
                      <a:pt x="2143" y="524"/>
                    </a:lnTo>
                    <a:lnTo>
                      <a:pt x="2131" y="521"/>
                    </a:lnTo>
                    <a:lnTo>
                      <a:pt x="2131" y="521"/>
                    </a:lnTo>
                    <a:lnTo>
                      <a:pt x="2128" y="520"/>
                    </a:lnTo>
                    <a:lnTo>
                      <a:pt x="2125" y="520"/>
                    </a:lnTo>
                    <a:lnTo>
                      <a:pt x="2125" y="520"/>
                    </a:lnTo>
                    <a:lnTo>
                      <a:pt x="2122" y="522"/>
                    </a:lnTo>
                    <a:lnTo>
                      <a:pt x="2118" y="522"/>
                    </a:lnTo>
                    <a:lnTo>
                      <a:pt x="2111" y="522"/>
                    </a:lnTo>
                    <a:lnTo>
                      <a:pt x="2106" y="520"/>
                    </a:lnTo>
                    <a:lnTo>
                      <a:pt x="2098" y="520"/>
                    </a:lnTo>
                    <a:lnTo>
                      <a:pt x="2098" y="520"/>
                    </a:lnTo>
                    <a:lnTo>
                      <a:pt x="2099" y="515"/>
                    </a:lnTo>
                    <a:lnTo>
                      <a:pt x="2100" y="513"/>
                    </a:lnTo>
                    <a:lnTo>
                      <a:pt x="2099" y="511"/>
                    </a:lnTo>
                    <a:lnTo>
                      <a:pt x="2098" y="509"/>
                    </a:lnTo>
                    <a:lnTo>
                      <a:pt x="2093" y="504"/>
                    </a:lnTo>
                    <a:lnTo>
                      <a:pt x="2089" y="500"/>
                    </a:lnTo>
                    <a:lnTo>
                      <a:pt x="2089" y="500"/>
                    </a:lnTo>
                    <a:lnTo>
                      <a:pt x="2088" y="499"/>
                    </a:lnTo>
                    <a:lnTo>
                      <a:pt x="2085" y="499"/>
                    </a:lnTo>
                    <a:lnTo>
                      <a:pt x="2085" y="499"/>
                    </a:lnTo>
                    <a:lnTo>
                      <a:pt x="2082" y="502"/>
                    </a:lnTo>
                    <a:lnTo>
                      <a:pt x="2081" y="504"/>
                    </a:lnTo>
                    <a:lnTo>
                      <a:pt x="2081" y="504"/>
                    </a:lnTo>
                    <a:lnTo>
                      <a:pt x="2084" y="511"/>
                    </a:lnTo>
                    <a:lnTo>
                      <a:pt x="2086" y="518"/>
                    </a:lnTo>
                    <a:lnTo>
                      <a:pt x="2086" y="518"/>
                    </a:lnTo>
                    <a:lnTo>
                      <a:pt x="2075" y="525"/>
                    </a:lnTo>
                    <a:lnTo>
                      <a:pt x="2075" y="525"/>
                    </a:lnTo>
                    <a:lnTo>
                      <a:pt x="2074" y="528"/>
                    </a:lnTo>
                    <a:lnTo>
                      <a:pt x="2073" y="529"/>
                    </a:lnTo>
                    <a:lnTo>
                      <a:pt x="2074" y="532"/>
                    </a:lnTo>
                    <a:lnTo>
                      <a:pt x="2077" y="533"/>
                    </a:lnTo>
                    <a:lnTo>
                      <a:pt x="2077" y="533"/>
                    </a:lnTo>
                    <a:lnTo>
                      <a:pt x="2081" y="535"/>
                    </a:lnTo>
                    <a:lnTo>
                      <a:pt x="2085" y="535"/>
                    </a:lnTo>
                    <a:lnTo>
                      <a:pt x="2091" y="533"/>
                    </a:lnTo>
                    <a:lnTo>
                      <a:pt x="2095" y="532"/>
                    </a:lnTo>
                    <a:lnTo>
                      <a:pt x="2095" y="532"/>
                    </a:lnTo>
                    <a:lnTo>
                      <a:pt x="2102" y="542"/>
                    </a:lnTo>
                    <a:lnTo>
                      <a:pt x="2102" y="542"/>
                    </a:lnTo>
                    <a:lnTo>
                      <a:pt x="2099" y="546"/>
                    </a:lnTo>
                    <a:lnTo>
                      <a:pt x="2095" y="549"/>
                    </a:lnTo>
                    <a:lnTo>
                      <a:pt x="2092" y="550"/>
                    </a:lnTo>
                    <a:lnTo>
                      <a:pt x="2088" y="550"/>
                    </a:lnTo>
                    <a:lnTo>
                      <a:pt x="2080" y="549"/>
                    </a:lnTo>
                    <a:lnTo>
                      <a:pt x="2070" y="549"/>
                    </a:lnTo>
                    <a:lnTo>
                      <a:pt x="2070" y="549"/>
                    </a:lnTo>
                    <a:lnTo>
                      <a:pt x="2070" y="538"/>
                    </a:lnTo>
                    <a:lnTo>
                      <a:pt x="2070" y="538"/>
                    </a:lnTo>
                    <a:lnTo>
                      <a:pt x="2066" y="536"/>
                    </a:lnTo>
                    <a:lnTo>
                      <a:pt x="2063" y="536"/>
                    </a:lnTo>
                    <a:lnTo>
                      <a:pt x="2063" y="536"/>
                    </a:lnTo>
                    <a:lnTo>
                      <a:pt x="2053" y="539"/>
                    </a:lnTo>
                    <a:lnTo>
                      <a:pt x="2049" y="540"/>
                    </a:lnTo>
                    <a:lnTo>
                      <a:pt x="2045" y="538"/>
                    </a:lnTo>
                    <a:lnTo>
                      <a:pt x="2039" y="531"/>
                    </a:lnTo>
                    <a:lnTo>
                      <a:pt x="2039" y="531"/>
                    </a:lnTo>
                    <a:lnTo>
                      <a:pt x="2037" y="527"/>
                    </a:lnTo>
                    <a:lnTo>
                      <a:pt x="2037" y="527"/>
                    </a:lnTo>
                    <a:lnTo>
                      <a:pt x="2039" y="525"/>
                    </a:lnTo>
                    <a:lnTo>
                      <a:pt x="2041" y="525"/>
                    </a:lnTo>
                    <a:lnTo>
                      <a:pt x="2042" y="528"/>
                    </a:lnTo>
                    <a:lnTo>
                      <a:pt x="2044" y="531"/>
                    </a:lnTo>
                    <a:lnTo>
                      <a:pt x="2045" y="532"/>
                    </a:lnTo>
                    <a:lnTo>
                      <a:pt x="2046" y="532"/>
                    </a:lnTo>
                    <a:lnTo>
                      <a:pt x="2046" y="532"/>
                    </a:lnTo>
                    <a:lnTo>
                      <a:pt x="2070" y="524"/>
                    </a:lnTo>
                    <a:lnTo>
                      <a:pt x="2070" y="524"/>
                    </a:lnTo>
                    <a:lnTo>
                      <a:pt x="2070" y="515"/>
                    </a:lnTo>
                    <a:lnTo>
                      <a:pt x="2067" y="511"/>
                    </a:lnTo>
                    <a:lnTo>
                      <a:pt x="2063" y="510"/>
                    </a:lnTo>
                    <a:lnTo>
                      <a:pt x="2056" y="509"/>
                    </a:lnTo>
                    <a:lnTo>
                      <a:pt x="2056" y="509"/>
                    </a:lnTo>
                    <a:lnTo>
                      <a:pt x="2041" y="509"/>
                    </a:lnTo>
                    <a:lnTo>
                      <a:pt x="2032" y="510"/>
                    </a:lnTo>
                    <a:lnTo>
                      <a:pt x="2026" y="513"/>
                    </a:lnTo>
                    <a:lnTo>
                      <a:pt x="2026" y="513"/>
                    </a:lnTo>
                    <a:lnTo>
                      <a:pt x="2024" y="529"/>
                    </a:lnTo>
                    <a:lnTo>
                      <a:pt x="2024" y="529"/>
                    </a:lnTo>
                    <a:lnTo>
                      <a:pt x="2021" y="525"/>
                    </a:lnTo>
                    <a:lnTo>
                      <a:pt x="2017" y="522"/>
                    </a:lnTo>
                    <a:lnTo>
                      <a:pt x="2010" y="520"/>
                    </a:lnTo>
                    <a:lnTo>
                      <a:pt x="2002" y="518"/>
                    </a:lnTo>
                    <a:lnTo>
                      <a:pt x="1994" y="517"/>
                    </a:lnTo>
                    <a:lnTo>
                      <a:pt x="1994" y="517"/>
                    </a:lnTo>
                    <a:lnTo>
                      <a:pt x="1996" y="514"/>
                    </a:lnTo>
                    <a:lnTo>
                      <a:pt x="1999" y="511"/>
                    </a:lnTo>
                    <a:lnTo>
                      <a:pt x="2005" y="510"/>
                    </a:lnTo>
                    <a:lnTo>
                      <a:pt x="2012" y="510"/>
                    </a:lnTo>
                    <a:lnTo>
                      <a:pt x="2019" y="509"/>
                    </a:lnTo>
                    <a:lnTo>
                      <a:pt x="2019" y="509"/>
                    </a:lnTo>
                    <a:lnTo>
                      <a:pt x="2020" y="503"/>
                    </a:lnTo>
                    <a:lnTo>
                      <a:pt x="2024" y="499"/>
                    </a:lnTo>
                    <a:lnTo>
                      <a:pt x="2030" y="497"/>
                    </a:lnTo>
                    <a:lnTo>
                      <a:pt x="2037" y="496"/>
                    </a:lnTo>
                    <a:lnTo>
                      <a:pt x="2037" y="496"/>
                    </a:lnTo>
                    <a:lnTo>
                      <a:pt x="2039" y="496"/>
                    </a:lnTo>
                    <a:lnTo>
                      <a:pt x="2042" y="495"/>
                    </a:lnTo>
                    <a:lnTo>
                      <a:pt x="2046" y="492"/>
                    </a:lnTo>
                    <a:lnTo>
                      <a:pt x="2050" y="488"/>
                    </a:lnTo>
                    <a:lnTo>
                      <a:pt x="2055" y="485"/>
                    </a:lnTo>
                    <a:lnTo>
                      <a:pt x="2055" y="485"/>
                    </a:lnTo>
                    <a:lnTo>
                      <a:pt x="2055" y="482"/>
                    </a:lnTo>
                    <a:lnTo>
                      <a:pt x="2055" y="481"/>
                    </a:lnTo>
                    <a:lnTo>
                      <a:pt x="2057" y="479"/>
                    </a:lnTo>
                    <a:lnTo>
                      <a:pt x="2060" y="477"/>
                    </a:lnTo>
                    <a:lnTo>
                      <a:pt x="2063" y="474"/>
                    </a:lnTo>
                    <a:lnTo>
                      <a:pt x="2063" y="474"/>
                    </a:lnTo>
                    <a:lnTo>
                      <a:pt x="2056" y="473"/>
                    </a:lnTo>
                    <a:lnTo>
                      <a:pt x="2050" y="470"/>
                    </a:lnTo>
                    <a:lnTo>
                      <a:pt x="2044" y="468"/>
                    </a:lnTo>
                    <a:lnTo>
                      <a:pt x="2039" y="468"/>
                    </a:lnTo>
                    <a:lnTo>
                      <a:pt x="2035" y="470"/>
                    </a:lnTo>
                    <a:lnTo>
                      <a:pt x="2035" y="470"/>
                    </a:lnTo>
                    <a:lnTo>
                      <a:pt x="2035" y="473"/>
                    </a:lnTo>
                    <a:lnTo>
                      <a:pt x="2034" y="477"/>
                    </a:lnTo>
                    <a:lnTo>
                      <a:pt x="2034" y="477"/>
                    </a:lnTo>
                    <a:lnTo>
                      <a:pt x="2030" y="479"/>
                    </a:lnTo>
                    <a:lnTo>
                      <a:pt x="2027" y="479"/>
                    </a:lnTo>
                    <a:lnTo>
                      <a:pt x="2027" y="479"/>
                    </a:lnTo>
                    <a:lnTo>
                      <a:pt x="2023" y="478"/>
                    </a:lnTo>
                    <a:lnTo>
                      <a:pt x="2019" y="477"/>
                    </a:lnTo>
                    <a:lnTo>
                      <a:pt x="2009" y="477"/>
                    </a:lnTo>
                    <a:lnTo>
                      <a:pt x="2001" y="479"/>
                    </a:lnTo>
                    <a:lnTo>
                      <a:pt x="1992" y="481"/>
                    </a:lnTo>
                    <a:lnTo>
                      <a:pt x="1992" y="481"/>
                    </a:lnTo>
                    <a:lnTo>
                      <a:pt x="1991" y="485"/>
                    </a:lnTo>
                    <a:lnTo>
                      <a:pt x="1992" y="488"/>
                    </a:lnTo>
                    <a:lnTo>
                      <a:pt x="1998" y="491"/>
                    </a:lnTo>
                    <a:lnTo>
                      <a:pt x="1998" y="491"/>
                    </a:lnTo>
                    <a:lnTo>
                      <a:pt x="1999" y="493"/>
                    </a:lnTo>
                    <a:lnTo>
                      <a:pt x="2001" y="496"/>
                    </a:lnTo>
                    <a:lnTo>
                      <a:pt x="1999" y="497"/>
                    </a:lnTo>
                    <a:lnTo>
                      <a:pt x="1996" y="499"/>
                    </a:lnTo>
                    <a:lnTo>
                      <a:pt x="1996" y="499"/>
                    </a:lnTo>
                    <a:lnTo>
                      <a:pt x="1987" y="502"/>
                    </a:lnTo>
                    <a:lnTo>
                      <a:pt x="1978" y="504"/>
                    </a:lnTo>
                    <a:lnTo>
                      <a:pt x="1969" y="509"/>
                    </a:lnTo>
                    <a:lnTo>
                      <a:pt x="1963" y="509"/>
                    </a:lnTo>
                    <a:lnTo>
                      <a:pt x="1959" y="509"/>
                    </a:lnTo>
                    <a:lnTo>
                      <a:pt x="1959" y="509"/>
                    </a:lnTo>
                    <a:lnTo>
                      <a:pt x="1947" y="507"/>
                    </a:lnTo>
                    <a:lnTo>
                      <a:pt x="1942" y="506"/>
                    </a:lnTo>
                    <a:lnTo>
                      <a:pt x="1938" y="502"/>
                    </a:lnTo>
                    <a:lnTo>
                      <a:pt x="1938" y="502"/>
                    </a:lnTo>
                    <a:lnTo>
                      <a:pt x="1934" y="493"/>
                    </a:lnTo>
                    <a:lnTo>
                      <a:pt x="1931" y="484"/>
                    </a:lnTo>
                    <a:lnTo>
                      <a:pt x="1931" y="484"/>
                    </a:lnTo>
                    <a:lnTo>
                      <a:pt x="1915" y="479"/>
                    </a:lnTo>
                    <a:lnTo>
                      <a:pt x="1915" y="479"/>
                    </a:lnTo>
                    <a:lnTo>
                      <a:pt x="1911" y="463"/>
                    </a:lnTo>
                    <a:lnTo>
                      <a:pt x="1911" y="463"/>
                    </a:lnTo>
                    <a:lnTo>
                      <a:pt x="1898" y="470"/>
                    </a:lnTo>
                    <a:lnTo>
                      <a:pt x="1898" y="470"/>
                    </a:lnTo>
                    <a:lnTo>
                      <a:pt x="1890" y="467"/>
                    </a:lnTo>
                    <a:lnTo>
                      <a:pt x="1884" y="467"/>
                    </a:lnTo>
                    <a:lnTo>
                      <a:pt x="1880" y="470"/>
                    </a:lnTo>
                    <a:lnTo>
                      <a:pt x="1876" y="474"/>
                    </a:lnTo>
                    <a:lnTo>
                      <a:pt x="1876" y="474"/>
                    </a:lnTo>
                    <a:lnTo>
                      <a:pt x="1880" y="474"/>
                    </a:lnTo>
                    <a:lnTo>
                      <a:pt x="1883" y="474"/>
                    </a:lnTo>
                    <a:lnTo>
                      <a:pt x="1890" y="475"/>
                    </a:lnTo>
                    <a:lnTo>
                      <a:pt x="1895" y="478"/>
                    </a:lnTo>
                    <a:lnTo>
                      <a:pt x="1901" y="481"/>
                    </a:lnTo>
                    <a:lnTo>
                      <a:pt x="1901" y="481"/>
                    </a:lnTo>
                    <a:lnTo>
                      <a:pt x="1904" y="482"/>
                    </a:lnTo>
                    <a:lnTo>
                      <a:pt x="1906" y="485"/>
                    </a:lnTo>
                    <a:lnTo>
                      <a:pt x="1909" y="489"/>
                    </a:lnTo>
                    <a:lnTo>
                      <a:pt x="1909" y="492"/>
                    </a:lnTo>
                    <a:lnTo>
                      <a:pt x="1909" y="492"/>
                    </a:lnTo>
                    <a:lnTo>
                      <a:pt x="1911" y="496"/>
                    </a:lnTo>
                    <a:lnTo>
                      <a:pt x="1912" y="499"/>
                    </a:lnTo>
                    <a:lnTo>
                      <a:pt x="1916" y="504"/>
                    </a:lnTo>
                    <a:lnTo>
                      <a:pt x="1916" y="504"/>
                    </a:lnTo>
                    <a:lnTo>
                      <a:pt x="1919" y="509"/>
                    </a:lnTo>
                    <a:lnTo>
                      <a:pt x="1920" y="514"/>
                    </a:lnTo>
                    <a:lnTo>
                      <a:pt x="1920" y="514"/>
                    </a:lnTo>
                    <a:lnTo>
                      <a:pt x="1931" y="507"/>
                    </a:lnTo>
                    <a:lnTo>
                      <a:pt x="1931" y="507"/>
                    </a:lnTo>
                    <a:lnTo>
                      <a:pt x="1941" y="513"/>
                    </a:lnTo>
                    <a:lnTo>
                      <a:pt x="1947" y="515"/>
                    </a:lnTo>
                    <a:lnTo>
                      <a:pt x="1948" y="518"/>
                    </a:lnTo>
                    <a:lnTo>
                      <a:pt x="1948" y="522"/>
                    </a:lnTo>
                    <a:lnTo>
                      <a:pt x="1948" y="522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15" y="524"/>
                    </a:lnTo>
                    <a:lnTo>
                      <a:pt x="1911" y="521"/>
                    </a:lnTo>
                    <a:lnTo>
                      <a:pt x="1906" y="515"/>
                    </a:lnTo>
                    <a:lnTo>
                      <a:pt x="1905" y="513"/>
                    </a:lnTo>
                    <a:lnTo>
                      <a:pt x="1906" y="509"/>
                    </a:lnTo>
                    <a:lnTo>
                      <a:pt x="1906" y="509"/>
                    </a:lnTo>
                    <a:lnTo>
                      <a:pt x="1888" y="502"/>
                    </a:lnTo>
                    <a:lnTo>
                      <a:pt x="1873" y="493"/>
                    </a:lnTo>
                    <a:lnTo>
                      <a:pt x="1865" y="489"/>
                    </a:lnTo>
                    <a:lnTo>
                      <a:pt x="1859" y="484"/>
                    </a:lnTo>
                    <a:lnTo>
                      <a:pt x="1852" y="477"/>
                    </a:lnTo>
                    <a:lnTo>
                      <a:pt x="1848" y="470"/>
                    </a:lnTo>
                    <a:lnTo>
                      <a:pt x="1848" y="470"/>
                    </a:lnTo>
                    <a:lnTo>
                      <a:pt x="1847" y="471"/>
                    </a:lnTo>
                    <a:lnTo>
                      <a:pt x="1846" y="473"/>
                    </a:lnTo>
                    <a:lnTo>
                      <a:pt x="1846" y="475"/>
                    </a:lnTo>
                    <a:lnTo>
                      <a:pt x="1847" y="478"/>
                    </a:lnTo>
                    <a:lnTo>
                      <a:pt x="1847" y="481"/>
                    </a:lnTo>
                    <a:lnTo>
                      <a:pt x="1847" y="481"/>
                    </a:lnTo>
                    <a:lnTo>
                      <a:pt x="1841" y="482"/>
                    </a:lnTo>
                    <a:lnTo>
                      <a:pt x="1836" y="484"/>
                    </a:lnTo>
                    <a:lnTo>
                      <a:pt x="1836" y="484"/>
                    </a:lnTo>
                    <a:lnTo>
                      <a:pt x="1830" y="484"/>
                    </a:lnTo>
                    <a:lnTo>
                      <a:pt x="1826" y="485"/>
                    </a:lnTo>
                    <a:lnTo>
                      <a:pt x="1823" y="488"/>
                    </a:lnTo>
                    <a:lnTo>
                      <a:pt x="1821" y="492"/>
                    </a:lnTo>
                    <a:lnTo>
                      <a:pt x="1821" y="492"/>
                    </a:lnTo>
                    <a:lnTo>
                      <a:pt x="1818" y="495"/>
                    </a:lnTo>
                    <a:lnTo>
                      <a:pt x="1815" y="496"/>
                    </a:lnTo>
                    <a:lnTo>
                      <a:pt x="1808" y="499"/>
                    </a:lnTo>
                    <a:lnTo>
                      <a:pt x="1808" y="499"/>
                    </a:lnTo>
                    <a:lnTo>
                      <a:pt x="1793" y="504"/>
                    </a:lnTo>
                    <a:lnTo>
                      <a:pt x="1793" y="504"/>
                    </a:lnTo>
                    <a:lnTo>
                      <a:pt x="1800" y="517"/>
                    </a:lnTo>
                    <a:lnTo>
                      <a:pt x="1800" y="517"/>
                    </a:lnTo>
                    <a:lnTo>
                      <a:pt x="1810" y="513"/>
                    </a:lnTo>
                    <a:lnTo>
                      <a:pt x="1810" y="513"/>
                    </a:lnTo>
                    <a:lnTo>
                      <a:pt x="1812" y="514"/>
                    </a:lnTo>
                    <a:lnTo>
                      <a:pt x="1816" y="515"/>
                    </a:lnTo>
                    <a:lnTo>
                      <a:pt x="1816" y="515"/>
                    </a:lnTo>
                    <a:lnTo>
                      <a:pt x="1826" y="514"/>
                    </a:lnTo>
                    <a:lnTo>
                      <a:pt x="1833" y="514"/>
                    </a:lnTo>
                    <a:lnTo>
                      <a:pt x="1840" y="517"/>
                    </a:lnTo>
                    <a:lnTo>
                      <a:pt x="1850" y="522"/>
                    </a:lnTo>
                    <a:lnTo>
                      <a:pt x="1850" y="522"/>
                    </a:lnTo>
                    <a:lnTo>
                      <a:pt x="1854" y="515"/>
                    </a:lnTo>
                    <a:lnTo>
                      <a:pt x="1854" y="515"/>
                    </a:lnTo>
                    <a:lnTo>
                      <a:pt x="1858" y="515"/>
                    </a:lnTo>
                    <a:lnTo>
                      <a:pt x="1858" y="515"/>
                    </a:lnTo>
                    <a:lnTo>
                      <a:pt x="1866" y="527"/>
                    </a:lnTo>
                    <a:lnTo>
                      <a:pt x="1866" y="527"/>
                    </a:lnTo>
                    <a:lnTo>
                      <a:pt x="1882" y="527"/>
                    </a:lnTo>
                    <a:lnTo>
                      <a:pt x="1882" y="527"/>
                    </a:lnTo>
                    <a:lnTo>
                      <a:pt x="1884" y="532"/>
                    </a:lnTo>
                    <a:lnTo>
                      <a:pt x="1890" y="536"/>
                    </a:lnTo>
                    <a:lnTo>
                      <a:pt x="1895" y="538"/>
                    </a:lnTo>
                    <a:lnTo>
                      <a:pt x="1904" y="536"/>
                    </a:lnTo>
                    <a:lnTo>
                      <a:pt x="1904" y="536"/>
                    </a:lnTo>
                    <a:lnTo>
                      <a:pt x="1906" y="536"/>
                    </a:lnTo>
                    <a:lnTo>
                      <a:pt x="1911" y="538"/>
                    </a:lnTo>
                    <a:lnTo>
                      <a:pt x="1918" y="539"/>
                    </a:lnTo>
                    <a:lnTo>
                      <a:pt x="1918" y="539"/>
                    </a:lnTo>
                    <a:lnTo>
                      <a:pt x="1893" y="556"/>
                    </a:lnTo>
                    <a:lnTo>
                      <a:pt x="1893" y="556"/>
                    </a:lnTo>
                    <a:lnTo>
                      <a:pt x="1890" y="556"/>
                    </a:lnTo>
                    <a:lnTo>
                      <a:pt x="1886" y="556"/>
                    </a:lnTo>
                    <a:lnTo>
                      <a:pt x="1877" y="557"/>
                    </a:lnTo>
                    <a:lnTo>
                      <a:pt x="1870" y="560"/>
                    </a:lnTo>
                    <a:lnTo>
                      <a:pt x="1862" y="563"/>
                    </a:lnTo>
                    <a:lnTo>
                      <a:pt x="1862" y="563"/>
                    </a:lnTo>
                    <a:lnTo>
                      <a:pt x="1862" y="567"/>
                    </a:lnTo>
                    <a:lnTo>
                      <a:pt x="1862" y="567"/>
                    </a:lnTo>
                    <a:lnTo>
                      <a:pt x="1870" y="567"/>
                    </a:lnTo>
                    <a:lnTo>
                      <a:pt x="1870" y="567"/>
                    </a:lnTo>
                    <a:lnTo>
                      <a:pt x="1883" y="567"/>
                    </a:lnTo>
                    <a:lnTo>
                      <a:pt x="1888" y="567"/>
                    </a:lnTo>
                    <a:lnTo>
                      <a:pt x="1895" y="568"/>
                    </a:lnTo>
                    <a:lnTo>
                      <a:pt x="1895" y="568"/>
                    </a:lnTo>
                    <a:lnTo>
                      <a:pt x="1900" y="569"/>
                    </a:lnTo>
                    <a:lnTo>
                      <a:pt x="1904" y="569"/>
                    </a:lnTo>
                    <a:lnTo>
                      <a:pt x="1909" y="568"/>
                    </a:lnTo>
                    <a:lnTo>
                      <a:pt x="1913" y="565"/>
                    </a:lnTo>
                    <a:lnTo>
                      <a:pt x="1913" y="565"/>
                    </a:lnTo>
                    <a:lnTo>
                      <a:pt x="1920" y="561"/>
                    </a:lnTo>
                    <a:lnTo>
                      <a:pt x="1929" y="558"/>
                    </a:lnTo>
                    <a:lnTo>
                      <a:pt x="1937" y="557"/>
                    </a:lnTo>
                    <a:lnTo>
                      <a:pt x="1945" y="557"/>
                    </a:lnTo>
                    <a:lnTo>
                      <a:pt x="1945" y="557"/>
                    </a:lnTo>
                    <a:lnTo>
                      <a:pt x="1949" y="558"/>
                    </a:lnTo>
                    <a:lnTo>
                      <a:pt x="1951" y="563"/>
                    </a:lnTo>
                    <a:lnTo>
                      <a:pt x="1951" y="563"/>
                    </a:lnTo>
                    <a:lnTo>
                      <a:pt x="1927" y="567"/>
                    </a:lnTo>
                    <a:lnTo>
                      <a:pt x="1927" y="567"/>
                    </a:lnTo>
                    <a:lnTo>
                      <a:pt x="1926" y="572"/>
                    </a:lnTo>
                    <a:lnTo>
                      <a:pt x="1923" y="576"/>
                    </a:lnTo>
                    <a:lnTo>
                      <a:pt x="1918" y="579"/>
                    </a:lnTo>
                    <a:lnTo>
                      <a:pt x="1909" y="581"/>
                    </a:lnTo>
                    <a:lnTo>
                      <a:pt x="1909" y="581"/>
                    </a:lnTo>
                    <a:lnTo>
                      <a:pt x="1894" y="579"/>
                    </a:lnTo>
                    <a:lnTo>
                      <a:pt x="1888" y="578"/>
                    </a:lnTo>
                    <a:lnTo>
                      <a:pt x="1882" y="574"/>
                    </a:lnTo>
                    <a:lnTo>
                      <a:pt x="1882" y="574"/>
                    </a:lnTo>
                    <a:lnTo>
                      <a:pt x="1879" y="579"/>
                    </a:lnTo>
                    <a:lnTo>
                      <a:pt x="1877" y="583"/>
                    </a:lnTo>
                    <a:lnTo>
                      <a:pt x="1880" y="586"/>
                    </a:lnTo>
                    <a:lnTo>
                      <a:pt x="1884" y="590"/>
                    </a:lnTo>
                    <a:lnTo>
                      <a:pt x="1884" y="590"/>
                    </a:lnTo>
                    <a:lnTo>
                      <a:pt x="1873" y="596"/>
                    </a:lnTo>
                    <a:lnTo>
                      <a:pt x="1873" y="596"/>
                    </a:lnTo>
                    <a:lnTo>
                      <a:pt x="1883" y="599"/>
                    </a:lnTo>
                    <a:lnTo>
                      <a:pt x="1883" y="599"/>
                    </a:lnTo>
                    <a:lnTo>
                      <a:pt x="1887" y="604"/>
                    </a:lnTo>
                    <a:lnTo>
                      <a:pt x="1891" y="610"/>
                    </a:lnTo>
                    <a:lnTo>
                      <a:pt x="1891" y="610"/>
                    </a:lnTo>
                    <a:lnTo>
                      <a:pt x="1897" y="612"/>
                    </a:lnTo>
                    <a:lnTo>
                      <a:pt x="1904" y="617"/>
                    </a:lnTo>
                    <a:lnTo>
                      <a:pt x="1904" y="617"/>
                    </a:lnTo>
                    <a:lnTo>
                      <a:pt x="1891" y="621"/>
                    </a:lnTo>
                    <a:lnTo>
                      <a:pt x="1891" y="621"/>
                    </a:lnTo>
                    <a:lnTo>
                      <a:pt x="1886" y="617"/>
                    </a:lnTo>
                    <a:lnTo>
                      <a:pt x="1880" y="614"/>
                    </a:lnTo>
                    <a:lnTo>
                      <a:pt x="1880" y="614"/>
                    </a:lnTo>
                    <a:lnTo>
                      <a:pt x="1873" y="615"/>
                    </a:lnTo>
                    <a:lnTo>
                      <a:pt x="1865" y="617"/>
                    </a:lnTo>
                    <a:lnTo>
                      <a:pt x="1865" y="617"/>
                    </a:lnTo>
                    <a:lnTo>
                      <a:pt x="1872" y="593"/>
                    </a:lnTo>
                    <a:lnTo>
                      <a:pt x="1872" y="593"/>
                    </a:lnTo>
                    <a:lnTo>
                      <a:pt x="1858" y="596"/>
                    </a:lnTo>
                    <a:lnTo>
                      <a:pt x="1858" y="596"/>
                    </a:lnTo>
                    <a:lnTo>
                      <a:pt x="1850" y="586"/>
                    </a:lnTo>
                    <a:lnTo>
                      <a:pt x="1850" y="586"/>
                    </a:lnTo>
                    <a:lnTo>
                      <a:pt x="1852" y="582"/>
                    </a:lnTo>
                    <a:lnTo>
                      <a:pt x="1852" y="582"/>
                    </a:lnTo>
                    <a:lnTo>
                      <a:pt x="1855" y="579"/>
                    </a:lnTo>
                    <a:lnTo>
                      <a:pt x="1855" y="576"/>
                    </a:lnTo>
                    <a:lnTo>
                      <a:pt x="1854" y="575"/>
                    </a:lnTo>
                    <a:lnTo>
                      <a:pt x="1850" y="575"/>
                    </a:lnTo>
                    <a:lnTo>
                      <a:pt x="1850" y="575"/>
                    </a:lnTo>
                    <a:lnTo>
                      <a:pt x="1839" y="575"/>
                    </a:lnTo>
                    <a:lnTo>
                      <a:pt x="1829" y="576"/>
                    </a:lnTo>
                    <a:lnTo>
                      <a:pt x="1829" y="576"/>
                    </a:lnTo>
                    <a:lnTo>
                      <a:pt x="1810" y="579"/>
                    </a:lnTo>
                    <a:lnTo>
                      <a:pt x="1810" y="579"/>
                    </a:lnTo>
                    <a:lnTo>
                      <a:pt x="1811" y="572"/>
                    </a:lnTo>
                    <a:lnTo>
                      <a:pt x="1812" y="568"/>
                    </a:lnTo>
                    <a:lnTo>
                      <a:pt x="1816" y="567"/>
                    </a:lnTo>
                    <a:lnTo>
                      <a:pt x="1822" y="564"/>
                    </a:lnTo>
                    <a:lnTo>
                      <a:pt x="1822" y="564"/>
                    </a:lnTo>
                    <a:lnTo>
                      <a:pt x="1826" y="561"/>
                    </a:lnTo>
                    <a:lnTo>
                      <a:pt x="1830" y="558"/>
                    </a:lnTo>
                    <a:lnTo>
                      <a:pt x="1830" y="558"/>
                    </a:lnTo>
                    <a:lnTo>
                      <a:pt x="1833" y="554"/>
                    </a:lnTo>
                    <a:lnTo>
                      <a:pt x="1837" y="553"/>
                    </a:lnTo>
                    <a:lnTo>
                      <a:pt x="1840" y="551"/>
                    </a:lnTo>
                    <a:lnTo>
                      <a:pt x="1846" y="551"/>
                    </a:lnTo>
                    <a:lnTo>
                      <a:pt x="1846" y="551"/>
                    </a:lnTo>
                    <a:lnTo>
                      <a:pt x="1851" y="551"/>
                    </a:lnTo>
                    <a:lnTo>
                      <a:pt x="1851" y="551"/>
                    </a:lnTo>
                    <a:lnTo>
                      <a:pt x="1859" y="551"/>
                    </a:lnTo>
                    <a:lnTo>
                      <a:pt x="1866" y="549"/>
                    </a:lnTo>
                    <a:lnTo>
                      <a:pt x="1872" y="545"/>
                    </a:lnTo>
                    <a:lnTo>
                      <a:pt x="1877" y="538"/>
                    </a:lnTo>
                    <a:lnTo>
                      <a:pt x="1877" y="538"/>
                    </a:lnTo>
                    <a:lnTo>
                      <a:pt x="1869" y="538"/>
                    </a:lnTo>
                    <a:lnTo>
                      <a:pt x="1869" y="538"/>
                    </a:lnTo>
                    <a:lnTo>
                      <a:pt x="1861" y="536"/>
                    </a:lnTo>
                    <a:lnTo>
                      <a:pt x="1857" y="535"/>
                    </a:lnTo>
                    <a:lnTo>
                      <a:pt x="1854" y="533"/>
                    </a:lnTo>
                    <a:lnTo>
                      <a:pt x="1854" y="533"/>
                    </a:lnTo>
                    <a:lnTo>
                      <a:pt x="1848" y="531"/>
                    </a:lnTo>
                    <a:lnTo>
                      <a:pt x="1843" y="528"/>
                    </a:lnTo>
                    <a:lnTo>
                      <a:pt x="1832" y="528"/>
                    </a:lnTo>
                    <a:lnTo>
                      <a:pt x="1832" y="528"/>
                    </a:lnTo>
                    <a:lnTo>
                      <a:pt x="1825" y="527"/>
                    </a:lnTo>
                    <a:lnTo>
                      <a:pt x="1819" y="525"/>
                    </a:lnTo>
                    <a:lnTo>
                      <a:pt x="1814" y="524"/>
                    </a:lnTo>
                    <a:lnTo>
                      <a:pt x="1808" y="520"/>
                    </a:lnTo>
                    <a:lnTo>
                      <a:pt x="1808" y="520"/>
                    </a:lnTo>
                    <a:lnTo>
                      <a:pt x="1805" y="522"/>
                    </a:lnTo>
                    <a:lnTo>
                      <a:pt x="1803" y="524"/>
                    </a:lnTo>
                    <a:lnTo>
                      <a:pt x="1800" y="524"/>
                    </a:lnTo>
                    <a:lnTo>
                      <a:pt x="1796" y="524"/>
                    </a:lnTo>
                    <a:lnTo>
                      <a:pt x="1796" y="524"/>
                    </a:lnTo>
                    <a:lnTo>
                      <a:pt x="1793" y="524"/>
                    </a:lnTo>
                    <a:lnTo>
                      <a:pt x="1790" y="525"/>
                    </a:lnTo>
                    <a:lnTo>
                      <a:pt x="1785" y="531"/>
                    </a:lnTo>
                    <a:lnTo>
                      <a:pt x="1785" y="531"/>
                    </a:lnTo>
                    <a:lnTo>
                      <a:pt x="1789" y="525"/>
                    </a:lnTo>
                    <a:lnTo>
                      <a:pt x="1789" y="522"/>
                    </a:lnTo>
                    <a:lnTo>
                      <a:pt x="1787" y="520"/>
                    </a:lnTo>
                    <a:lnTo>
                      <a:pt x="1787" y="520"/>
                    </a:lnTo>
                    <a:lnTo>
                      <a:pt x="1787" y="518"/>
                    </a:lnTo>
                    <a:lnTo>
                      <a:pt x="1787" y="517"/>
                    </a:lnTo>
                    <a:lnTo>
                      <a:pt x="1787" y="513"/>
                    </a:lnTo>
                    <a:lnTo>
                      <a:pt x="1787" y="513"/>
                    </a:lnTo>
                    <a:lnTo>
                      <a:pt x="1787" y="509"/>
                    </a:lnTo>
                    <a:lnTo>
                      <a:pt x="1789" y="504"/>
                    </a:lnTo>
                    <a:lnTo>
                      <a:pt x="1792" y="500"/>
                    </a:lnTo>
                    <a:lnTo>
                      <a:pt x="1792" y="495"/>
                    </a:lnTo>
                    <a:lnTo>
                      <a:pt x="1792" y="495"/>
                    </a:lnTo>
                    <a:lnTo>
                      <a:pt x="1785" y="495"/>
                    </a:lnTo>
                    <a:lnTo>
                      <a:pt x="1779" y="492"/>
                    </a:lnTo>
                    <a:lnTo>
                      <a:pt x="1775" y="488"/>
                    </a:lnTo>
                    <a:lnTo>
                      <a:pt x="1772" y="482"/>
                    </a:lnTo>
                    <a:lnTo>
                      <a:pt x="1772" y="482"/>
                    </a:lnTo>
                    <a:lnTo>
                      <a:pt x="1783" y="477"/>
                    </a:lnTo>
                    <a:lnTo>
                      <a:pt x="1783" y="477"/>
                    </a:lnTo>
                    <a:lnTo>
                      <a:pt x="1787" y="474"/>
                    </a:lnTo>
                    <a:lnTo>
                      <a:pt x="1790" y="471"/>
                    </a:lnTo>
                    <a:lnTo>
                      <a:pt x="1790" y="467"/>
                    </a:lnTo>
                    <a:lnTo>
                      <a:pt x="1790" y="461"/>
                    </a:lnTo>
                    <a:lnTo>
                      <a:pt x="1790" y="461"/>
                    </a:lnTo>
                    <a:lnTo>
                      <a:pt x="1782" y="466"/>
                    </a:lnTo>
                    <a:lnTo>
                      <a:pt x="1782" y="466"/>
                    </a:lnTo>
                    <a:lnTo>
                      <a:pt x="1778" y="467"/>
                    </a:lnTo>
                    <a:lnTo>
                      <a:pt x="1775" y="468"/>
                    </a:lnTo>
                    <a:lnTo>
                      <a:pt x="1775" y="468"/>
                    </a:lnTo>
                    <a:lnTo>
                      <a:pt x="1768" y="467"/>
                    </a:lnTo>
                    <a:lnTo>
                      <a:pt x="1764" y="467"/>
                    </a:lnTo>
                    <a:lnTo>
                      <a:pt x="1760" y="470"/>
                    </a:lnTo>
                    <a:lnTo>
                      <a:pt x="1756" y="474"/>
                    </a:lnTo>
                    <a:lnTo>
                      <a:pt x="1756" y="474"/>
                    </a:lnTo>
                    <a:lnTo>
                      <a:pt x="1760" y="475"/>
                    </a:lnTo>
                    <a:lnTo>
                      <a:pt x="1765" y="477"/>
                    </a:lnTo>
                    <a:lnTo>
                      <a:pt x="1769" y="478"/>
                    </a:lnTo>
                    <a:lnTo>
                      <a:pt x="1771" y="481"/>
                    </a:lnTo>
                    <a:lnTo>
                      <a:pt x="1772" y="482"/>
                    </a:lnTo>
                    <a:lnTo>
                      <a:pt x="1772" y="482"/>
                    </a:lnTo>
                    <a:lnTo>
                      <a:pt x="1767" y="481"/>
                    </a:lnTo>
                    <a:lnTo>
                      <a:pt x="1762" y="484"/>
                    </a:lnTo>
                    <a:lnTo>
                      <a:pt x="1760" y="486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0" y="489"/>
                    </a:lnTo>
                    <a:lnTo>
                      <a:pt x="1742" y="486"/>
                    </a:lnTo>
                    <a:lnTo>
                      <a:pt x="1742" y="486"/>
                    </a:lnTo>
                    <a:lnTo>
                      <a:pt x="1733" y="486"/>
                    </a:lnTo>
                    <a:lnTo>
                      <a:pt x="1724" y="488"/>
                    </a:lnTo>
                    <a:lnTo>
                      <a:pt x="1724" y="488"/>
                    </a:lnTo>
                    <a:lnTo>
                      <a:pt x="1722" y="491"/>
                    </a:lnTo>
                    <a:lnTo>
                      <a:pt x="1721" y="493"/>
                    </a:lnTo>
                    <a:lnTo>
                      <a:pt x="1722" y="496"/>
                    </a:lnTo>
                    <a:lnTo>
                      <a:pt x="1722" y="497"/>
                    </a:lnTo>
                    <a:lnTo>
                      <a:pt x="1726" y="503"/>
                    </a:lnTo>
                    <a:lnTo>
                      <a:pt x="1732" y="507"/>
                    </a:lnTo>
                    <a:lnTo>
                      <a:pt x="1732" y="507"/>
                    </a:lnTo>
                    <a:lnTo>
                      <a:pt x="1722" y="509"/>
                    </a:lnTo>
                    <a:lnTo>
                      <a:pt x="1718" y="509"/>
                    </a:lnTo>
                    <a:lnTo>
                      <a:pt x="1714" y="507"/>
                    </a:lnTo>
                    <a:lnTo>
                      <a:pt x="1714" y="507"/>
                    </a:lnTo>
                    <a:lnTo>
                      <a:pt x="1710" y="507"/>
                    </a:lnTo>
                    <a:lnTo>
                      <a:pt x="1706" y="507"/>
                    </a:lnTo>
                    <a:lnTo>
                      <a:pt x="1700" y="511"/>
                    </a:lnTo>
                    <a:lnTo>
                      <a:pt x="1700" y="511"/>
                    </a:lnTo>
                    <a:lnTo>
                      <a:pt x="1695" y="509"/>
                    </a:lnTo>
                    <a:lnTo>
                      <a:pt x="1689" y="507"/>
                    </a:lnTo>
                    <a:lnTo>
                      <a:pt x="1684" y="509"/>
                    </a:lnTo>
                    <a:lnTo>
                      <a:pt x="1675" y="511"/>
                    </a:lnTo>
                    <a:lnTo>
                      <a:pt x="1675" y="511"/>
                    </a:lnTo>
                    <a:lnTo>
                      <a:pt x="1675" y="514"/>
                    </a:lnTo>
                    <a:lnTo>
                      <a:pt x="1675" y="515"/>
                    </a:lnTo>
                    <a:lnTo>
                      <a:pt x="1679" y="517"/>
                    </a:lnTo>
                    <a:lnTo>
                      <a:pt x="1684" y="518"/>
                    </a:lnTo>
                    <a:lnTo>
                      <a:pt x="1685" y="518"/>
                    </a:lnTo>
                    <a:lnTo>
                      <a:pt x="1686" y="520"/>
                    </a:lnTo>
                    <a:lnTo>
                      <a:pt x="1686" y="520"/>
                    </a:lnTo>
                    <a:lnTo>
                      <a:pt x="1692" y="532"/>
                    </a:lnTo>
                    <a:lnTo>
                      <a:pt x="1692" y="532"/>
                    </a:lnTo>
                    <a:lnTo>
                      <a:pt x="1695" y="529"/>
                    </a:lnTo>
                    <a:lnTo>
                      <a:pt x="1697" y="527"/>
                    </a:lnTo>
                    <a:lnTo>
                      <a:pt x="1697" y="527"/>
                    </a:lnTo>
                    <a:lnTo>
                      <a:pt x="1703" y="520"/>
                    </a:lnTo>
                    <a:lnTo>
                      <a:pt x="1708" y="515"/>
                    </a:lnTo>
                    <a:lnTo>
                      <a:pt x="1717" y="515"/>
                    </a:lnTo>
                    <a:lnTo>
                      <a:pt x="1726" y="517"/>
                    </a:lnTo>
                    <a:lnTo>
                      <a:pt x="1726" y="517"/>
                    </a:lnTo>
                    <a:lnTo>
                      <a:pt x="1732" y="517"/>
                    </a:lnTo>
                    <a:lnTo>
                      <a:pt x="1738" y="517"/>
                    </a:lnTo>
                    <a:lnTo>
                      <a:pt x="1738" y="517"/>
                    </a:lnTo>
                    <a:lnTo>
                      <a:pt x="1739" y="513"/>
                    </a:lnTo>
                    <a:lnTo>
                      <a:pt x="1739" y="509"/>
                    </a:lnTo>
                    <a:lnTo>
                      <a:pt x="1740" y="504"/>
                    </a:lnTo>
                    <a:lnTo>
                      <a:pt x="1743" y="503"/>
                    </a:lnTo>
                    <a:lnTo>
                      <a:pt x="1746" y="503"/>
                    </a:lnTo>
                    <a:lnTo>
                      <a:pt x="1746" y="503"/>
                    </a:lnTo>
                    <a:lnTo>
                      <a:pt x="1754" y="502"/>
                    </a:lnTo>
                    <a:lnTo>
                      <a:pt x="1764" y="502"/>
                    </a:lnTo>
                    <a:lnTo>
                      <a:pt x="1772" y="503"/>
                    </a:lnTo>
                    <a:lnTo>
                      <a:pt x="1782" y="506"/>
                    </a:lnTo>
                    <a:lnTo>
                      <a:pt x="1782" y="506"/>
                    </a:lnTo>
                    <a:lnTo>
                      <a:pt x="1778" y="513"/>
                    </a:lnTo>
                    <a:lnTo>
                      <a:pt x="1772" y="517"/>
                    </a:lnTo>
                    <a:lnTo>
                      <a:pt x="1764" y="518"/>
                    </a:lnTo>
                    <a:lnTo>
                      <a:pt x="1757" y="518"/>
                    </a:lnTo>
                    <a:lnTo>
                      <a:pt x="1757" y="518"/>
                    </a:lnTo>
                    <a:lnTo>
                      <a:pt x="1756" y="528"/>
                    </a:lnTo>
                    <a:lnTo>
                      <a:pt x="1756" y="528"/>
                    </a:lnTo>
                    <a:lnTo>
                      <a:pt x="1785" y="529"/>
                    </a:lnTo>
                    <a:lnTo>
                      <a:pt x="1785" y="529"/>
                    </a:lnTo>
                    <a:lnTo>
                      <a:pt x="1786" y="535"/>
                    </a:lnTo>
                    <a:lnTo>
                      <a:pt x="1787" y="538"/>
                    </a:lnTo>
                    <a:lnTo>
                      <a:pt x="1790" y="539"/>
                    </a:lnTo>
                    <a:lnTo>
                      <a:pt x="1796" y="539"/>
                    </a:lnTo>
                    <a:lnTo>
                      <a:pt x="1796" y="539"/>
                    </a:lnTo>
                    <a:lnTo>
                      <a:pt x="1803" y="538"/>
                    </a:lnTo>
                    <a:lnTo>
                      <a:pt x="1808" y="539"/>
                    </a:lnTo>
                    <a:lnTo>
                      <a:pt x="1822" y="542"/>
                    </a:lnTo>
                    <a:lnTo>
                      <a:pt x="1822" y="542"/>
                    </a:lnTo>
                    <a:lnTo>
                      <a:pt x="1818" y="547"/>
                    </a:lnTo>
                    <a:lnTo>
                      <a:pt x="1812" y="551"/>
                    </a:lnTo>
                    <a:lnTo>
                      <a:pt x="1805" y="553"/>
                    </a:lnTo>
                    <a:lnTo>
                      <a:pt x="1797" y="553"/>
                    </a:lnTo>
                    <a:lnTo>
                      <a:pt x="1797" y="553"/>
                    </a:lnTo>
                    <a:lnTo>
                      <a:pt x="1798" y="571"/>
                    </a:lnTo>
                    <a:lnTo>
                      <a:pt x="1798" y="571"/>
                    </a:lnTo>
                    <a:lnTo>
                      <a:pt x="1792" y="572"/>
                    </a:lnTo>
                    <a:lnTo>
                      <a:pt x="1786" y="575"/>
                    </a:lnTo>
                    <a:lnTo>
                      <a:pt x="1782" y="579"/>
                    </a:lnTo>
                    <a:lnTo>
                      <a:pt x="1778" y="583"/>
                    </a:lnTo>
                    <a:lnTo>
                      <a:pt x="1778" y="583"/>
                    </a:lnTo>
                    <a:lnTo>
                      <a:pt x="1782" y="587"/>
                    </a:lnTo>
                    <a:lnTo>
                      <a:pt x="1785" y="592"/>
                    </a:lnTo>
                    <a:lnTo>
                      <a:pt x="1790" y="593"/>
                    </a:lnTo>
                    <a:lnTo>
                      <a:pt x="1797" y="592"/>
                    </a:lnTo>
                    <a:lnTo>
                      <a:pt x="1797" y="592"/>
                    </a:lnTo>
                    <a:lnTo>
                      <a:pt x="1807" y="592"/>
                    </a:lnTo>
                    <a:lnTo>
                      <a:pt x="1818" y="592"/>
                    </a:lnTo>
                    <a:lnTo>
                      <a:pt x="1837" y="596"/>
                    </a:lnTo>
                    <a:lnTo>
                      <a:pt x="1837" y="596"/>
                    </a:lnTo>
                    <a:lnTo>
                      <a:pt x="1840" y="597"/>
                    </a:lnTo>
                    <a:lnTo>
                      <a:pt x="1843" y="599"/>
                    </a:lnTo>
                    <a:lnTo>
                      <a:pt x="1843" y="599"/>
                    </a:lnTo>
                    <a:lnTo>
                      <a:pt x="1832" y="610"/>
                    </a:lnTo>
                    <a:lnTo>
                      <a:pt x="1832" y="610"/>
                    </a:lnTo>
                    <a:lnTo>
                      <a:pt x="1861" y="617"/>
                    </a:lnTo>
                    <a:lnTo>
                      <a:pt x="1861" y="617"/>
                    </a:lnTo>
                    <a:lnTo>
                      <a:pt x="1855" y="619"/>
                    </a:lnTo>
                    <a:lnTo>
                      <a:pt x="1851" y="619"/>
                    </a:lnTo>
                    <a:lnTo>
                      <a:pt x="1844" y="619"/>
                    </a:lnTo>
                    <a:lnTo>
                      <a:pt x="1837" y="617"/>
                    </a:lnTo>
                    <a:lnTo>
                      <a:pt x="1829" y="617"/>
                    </a:lnTo>
                    <a:lnTo>
                      <a:pt x="1829" y="617"/>
                    </a:lnTo>
                    <a:lnTo>
                      <a:pt x="1826" y="607"/>
                    </a:lnTo>
                    <a:lnTo>
                      <a:pt x="1826" y="607"/>
                    </a:lnTo>
                    <a:lnTo>
                      <a:pt x="1818" y="610"/>
                    </a:lnTo>
                    <a:lnTo>
                      <a:pt x="1815" y="611"/>
                    </a:lnTo>
                    <a:lnTo>
                      <a:pt x="1812" y="612"/>
                    </a:lnTo>
                    <a:lnTo>
                      <a:pt x="1812" y="612"/>
                    </a:lnTo>
                    <a:lnTo>
                      <a:pt x="1805" y="618"/>
                    </a:lnTo>
                    <a:lnTo>
                      <a:pt x="1803" y="619"/>
                    </a:lnTo>
                    <a:lnTo>
                      <a:pt x="1797" y="619"/>
                    </a:lnTo>
                    <a:lnTo>
                      <a:pt x="1790" y="617"/>
                    </a:lnTo>
                    <a:lnTo>
                      <a:pt x="1790" y="617"/>
                    </a:lnTo>
                    <a:lnTo>
                      <a:pt x="1790" y="610"/>
                    </a:lnTo>
                    <a:lnTo>
                      <a:pt x="1790" y="610"/>
                    </a:lnTo>
                    <a:lnTo>
                      <a:pt x="1774" y="610"/>
                    </a:lnTo>
                    <a:lnTo>
                      <a:pt x="1774" y="610"/>
                    </a:lnTo>
                    <a:lnTo>
                      <a:pt x="1768" y="593"/>
                    </a:lnTo>
                    <a:lnTo>
                      <a:pt x="1768" y="593"/>
                    </a:lnTo>
                    <a:lnTo>
                      <a:pt x="1762" y="599"/>
                    </a:lnTo>
                    <a:lnTo>
                      <a:pt x="1760" y="603"/>
                    </a:lnTo>
                    <a:lnTo>
                      <a:pt x="1757" y="608"/>
                    </a:lnTo>
                    <a:lnTo>
                      <a:pt x="1757" y="614"/>
                    </a:lnTo>
                    <a:lnTo>
                      <a:pt x="1757" y="614"/>
                    </a:lnTo>
                    <a:lnTo>
                      <a:pt x="1771" y="617"/>
                    </a:lnTo>
                    <a:lnTo>
                      <a:pt x="1771" y="617"/>
                    </a:lnTo>
                    <a:lnTo>
                      <a:pt x="1760" y="618"/>
                    </a:lnTo>
                    <a:lnTo>
                      <a:pt x="1750" y="621"/>
                    </a:lnTo>
                    <a:lnTo>
                      <a:pt x="1740" y="621"/>
                    </a:lnTo>
                    <a:lnTo>
                      <a:pt x="1735" y="621"/>
                    </a:lnTo>
                    <a:lnTo>
                      <a:pt x="1731" y="618"/>
                    </a:lnTo>
                    <a:lnTo>
                      <a:pt x="1731" y="618"/>
                    </a:lnTo>
                    <a:lnTo>
                      <a:pt x="1733" y="614"/>
                    </a:lnTo>
                    <a:lnTo>
                      <a:pt x="1738" y="611"/>
                    </a:lnTo>
                    <a:lnTo>
                      <a:pt x="1743" y="608"/>
                    </a:lnTo>
                    <a:lnTo>
                      <a:pt x="1749" y="608"/>
                    </a:lnTo>
                    <a:lnTo>
                      <a:pt x="1749" y="608"/>
                    </a:lnTo>
                    <a:lnTo>
                      <a:pt x="1753" y="601"/>
                    </a:lnTo>
                    <a:lnTo>
                      <a:pt x="1757" y="594"/>
                    </a:lnTo>
                    <a:lnTo>
                      <a:pt x="1757" y="594"/>
                    </a:lnTo>
                    <a:lnTo>
                      <a:pt x="1760" y="586"/>
                    </a:lnTo>
                    <a:lnTo>
                      <a:pt x="1760" y="582"/>
                    </a:lnTo>
                    <a:lnTo>
                      <a:pt x="1757" y="578"/>
                    </a:lnTo>
                    <a:lnTo>
                      <a:pt x="1757" y="578"/>
                    </a:lnTo>
                    <a:lnTo>
                      <a:pt x="1753" y="576"/>
                    </a:lnTo>
                    <a:lnTo>
                      <a:pt x="1749" y="576"/>
                    </a:lnTo>
                    <a:lnTo>
                      <a:pt x="1743" y="576"/>
                    </a:lnTo>
                    <a:lnTo>
                      <a:pt x="1738" y="579"/>
                    </a:lnTo>
                    <a:lnTo>
                      <a:pt x="1738" y="579"/>
                    </a:lnTo>
                    <a:lnTo>
                      <a:pt x="1731" y="582"/>
                    </a:lnTo>
                    <a:lnTo>
                      <a:pt x="1720" y="583"/>
                    </a:lnTo>
                    <a:lnTo>
                      <a:pt x="1720" y="583"/>
                    </a:lnTo>
                    <a:lnTo>
                      <a:pt x="1714" y="568"/>
                    </a:lnTo>
                    <a:lnTo>
                      <a:pt x="1714" y="568"/>
                    </a:lnTo>
                    <a:lnTo>
                      <a:pt x="1736" y="567"/>
                    </a:lnTo>
                    <a:lnTo>
                      <a:pt x="1736" y="567"/>
                    </a:lnTo>
                    <a:lnTo>
                      <a:pt x="1739" y="556"/>
                    </a:lnTo>
                    <a:lnTo>
                      <a:pt x="1739" y="556"/>
                    </a:lnTo>
                    <a:lnTo>
                      <a:pt x="1762" y="553"/>
                    </a:lnTo>
                    <a:lnTo>
                      <a:pt x="1762" y="553"/>
                    </a:lnTo>
                    <a:lnTo>
                      <a:pt x="1772" y="574"/>
                    </a:lnTo>
                    <a:lnTo>
                      <a:pt x="1772" y="574"/>
                    </a:lnTo>
                    <a:lnTo>
                      <a:pt x="1776" y="572"/>
                    </a:lnTo>
                    <a:lnTo>
                      <a:pt x="1779" y="569"/>
                    </a:lnTo>
                    <a:lnTo>
                      <a:pt x="1780" y="565"/>
                    </a:lnTo>
                    <a:lnTo>
                      <a:pt x="1783" y="560"/>
                    </a:lnTo>
                    <a:lnTo>
                      <a:pt x="1785" y="558"/>
                    </a:lnTo>
                    <a:lnTo>
                      <a:pt x="1786" y="556"/>
                    </a:lnTo>
                    <a:lnTo>
                      <a:pt x="1786" y="556"/>
                    </a:lnTo>
                    <a:lnTo>
                      <a:pt x="1780" y="549"/>
                    </a:lnTo>
                    <a:lnTo>
                      <a:pt x="1776" y="545"/>
                    </a:lnTo>
                    <a:lnTo>
                      <a:pt x="1769" y="542"/>
                    </a:lnTo>
                    <a:lnTo>
                      <a:pt x="1760" y="543"/>
                    </a:lnTo>
                    <a:lnTo>
                      <a:pt x="1760" y="543"/>
                    </a:lnTo>
                    <a:lnTo>
                      <a:pt x="1758" y="539"/>
                    </a:lnTo>
                    <a:lnTo>
                      <a:pt x="1756" y="535"/>
                    </a:lnTo>
                    <a:lnTo>
                      <a:pt x="1750" y="532"/>
                    </a:lnTo>
                    <a:lnTo>
                      <a:pt x="1743" y="532"/>
                    </a:lnTo>
                    <a:lnTo>
                      <a:pt x="1743" y="532"/>
                    </a:lnTo>
                    <a:lnTo>
                      <a:pt x="1736" y="532"/>
                    </a:lnTo>
                    <a:lnTo>
                      <a:pt x="1728" y="529"/>
                    </a:lnTo>
                    <a:lnTo>
                      <a:pt x="1711" y="522"/>
                    </a:lnTo>
                    <a:lnTo>
                      <a:pt x="1711" y="522"/>
                    </a:lnTo>
                    <a:lnTo>
                      <a:pt x="1708" y="524"/>
                    </a:lnTo>
                    <a:lnTo>
                      <a:pt x="1707" y="527"/>
                    </a:lnTo>
                    <a:lnTo>
                      <a:pt x="1704" y="532"/>
                    </a:lnTo>
                    <a:lnTo>
                      <a:pt x="1700" y="538"/>
                    </a:lnTo>
                    <a:lnTo>
                      <a:pt x="1697" y="540"/>
                    </a:lnTo>
                    <a:lnTo>
                      <a:pt x="1695" y="542"/>
                    </a:lnTo>
                    <a:lnTo>
                      <a:pt x="1695" y="542"/>
                    </a:lnTo>
                    <a:lnTo>
                      <a:pt x="1699" y="543"/>
                    </a:lnTo>
                    <a:lnTo>
                      <a:pt x="1702" y="543"/>
                    </a:lnTo>
                    <a:lnTo>
                      <a:pt x="1708" y="540"/>
                    </a:lnTo>
                    <a:lnTo>
                      <a:pt x="1715" y="538"/>
                    </a:lnTo>
                    <a:lnTo>
                      <a:pt x="1720" y="538"/>
                    </a:lnTo>
                    <a:lnTo>
                      <a:pt x="1724" y="539"/>
                    </a:lnTo>
                    <a:lnTo>
                      <a:pt x="1724" y="539"/>
                    </a:lnTo>
                    <a:lnTo>
                      <a:pt x="1726" y="545"/>
                    </a:lnTo>
                    <a:lnTo>
                      <a:pt x="1726" y="545"/>
                    </a:lnTo>
                    <a:lnTo>
                      <a:pt x="1728" y="549"/>
                    </a:lnTo>
                    <a:lnTo>
                      <a:pt x="1726" y="553"/>
                    </a:lnTo>
                    <a:lnTo>
                      <a:pt x="1725" y="556"/>
                    </a:lnTo>
                    <a:lnTo>
                      <a:pt x="1721" y="558"/>
                    </a:lnTo>
                    <a:lnTo>
                      <a:pt x="1721" y="558"/>
                    </a:lnTo>
                    <a:lnTo>
                      <a:pt x="1708" y="563"/>
                    </a:lnTo>
                    <a:lnTo>
                      <a:pt x="1703" y="563"/>
                    </a:lnTo>
                    <a:lnTo>
                      <a:pt x="1697" y="561"/>
                    </a:lnTo>
                    <a:lnTo>
                      <a:pt x="1693" y="560"/>
                    </a:lnTo>
                    <a:lnTo>
                      <a:pt x="1688" y="557"/>
                    </a:lnTo>
                    <a:lnTo>
                      <a:pt x="1684" y="554"/>
                    </a:lnTo>
                    <a:lnTo>
                      <a:pt x="1679" y="550"/>
                    </a:lnTo>
                    <a:lnTo>
                      <a:pt x="1679" y="550"/>
                    </a:lnTo>
                    <a:lnTo>
                      <a:pt x="1663" y="558"/>
                    </a:lnTo>
                    <a:lnTo>
                      <a:pt x="1663" y="558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70" y="576"/>
                    </a:lnTo>
                    <a:lnTo>
                      <a:pt x="1678" y="576"/>
                    </a:lnTo>
                    <a:lnTo>
                      <a:pt x="1686" y="575"/>
                    </a:lnTo>
                    <a:lnTo>
                      <a:pt x="1695" y="575"/>
                    </a:lnTo>
                    <a:lnTo>
                      <a:pt x="1695" y="575"/>
                    </a:lnTo>
                    <a:lnTo>
                      <a:pt x="1684" y="578"/>
                    </a:lnTo>
                    <a:lnTo>
                      <a:pt x="1684" y="578"/>
                    </a:lnTo>
                    <a:lnTo>
                      <a:pt x="1693" y="594"/>
                    </a:lnTo>
                    <a:lnTo>
                      <a:pt x="1693" y="594"/>
                    </a:lnTo>
                    <a:lnTo>
                      <a:pt x="1706" y="596"/>
                    </a:lnTo>
                    <a:lnTo>
                      <a:pt x="1720" y="596"/>
                    </a:lnTo>
                    <a:lnTo>
                      <a:pt x="1720" y="596"/>
                    </a:lnTo>
                    <a:lnTo>
                      <a:pt x="1731" y="597"/>
                    </a:lnTo>
                    <a:lnTo>
                      <a:pt x="1735" y="599"/>
                    </a:lnTo>
                    <a:lnTo>
                      <a:pt x="1739" y="601"/>
                    </a:lnTo>
                    <a:lnTo>
                      <a:pt x="1739" y="601"/>
                    </a:lnTo>
                    <a:lnTo>
                      <a:pt x="1738" y="604"/>
                    </a:lnTo>
                    <a:lnTo>
                      <a:pt x="1735" y="605"/>
                    </a:lnTo>
                    <a:lnTo>
                      <a:pt x="1729" y="607"/>
                    </a:lnTo>
                    <a:lnTo>
                      <a:pt x="1717" y="607"/>
                    </a:lnTo>
                    <a:lnTo>
                      <a:pt x="1717" y="607"/>
                    </a:lnTo>
                    <a:lnTo>
                      <a:pt x="1711" y="614"/>
                    </a:lnTo>
                    <a:lnTo>
                      <a:pt x="1711" y="614"/>
                    </a:lnTo>
                    <a:lnTo>
                      <a:pt x="1693" y="610"/>
                    </a:lnTo>
                    <a:lnTo>
                      <a:pt x="1693" y="610"/>
                    </a:lnTo>
                    <a:lnTo>
                      <a:pt x="1689" y="608"/>
                    </a:lnTo>
                    <a:lnTo>
                      <a:pt x="1688" y="604"/>
                    </a:lnTo>
                    <a:lnTo>
                      <a:pt x="1686" y="600"/>
                    </a:lnTo>
                    <a:lnTo>
                      <a:pt x="1685" y="597"/>
                    </a:lnTo>
                    <a:lnTo>
                      <a:pt x="1685" y="597"/>
                    </a:lnTo>
                    <a:lnTo>
                      <a:pt x="1674" y="597"/>
                    </a:lnTo>
                    <a:lnTo>
                      <a:pt x="1674" y="597"/>
                    </a:lnTo>
                    <a:lnTo>
                      <a:pt x="1664" y="596"/>
                    </a:lnTo>
                    <a:lnTo>
                      <a:pt x="1654" y="594"/>
                    </a:lnTo>
                    <a:lnTo>
                      <a:pt x="1654" y="594"/>
                    </a:lnTo>
                    <a:lnTo>
                      <a:pt x="1649" y="593"/>
                    </a:lnTo>
                    <a:lnTo>
                      <a:pt x="1642" y="594"/>
                    </a:lnTo>
                    <a:lnTo>
                      <a:pt x="1638" y="596"/>
                    </a:lnTo>
                    <a:lnTo>
                      <a:pt x="1634" y="599"/>
                    </a:lnTo>
                    <a:lnTo>
                      <a:pt x="1634" y="599"/>
                    </a:lnTo>
                    <a:lnTo>
                      <a:pt x="1631" y="601"/>
                    </a:lnTo>
                    <a:lnTo>
                      <a:pt x="1628" y="605"/>
                    </a:lnTo>
                    <a:lnTo>
                      <a:pt x="1627" y="610"/>
                    </a:lnTo>
                    <a:lnTo>
                      <a:pt x="1627" y="612"/>
                    </a:lnTo>
                    <a:lnTo>
                      <a:pt x="1628" y="615"/>
                    </a:lnTo>
                    <a:lnTo>
                      <a:pt x="1628" y="615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53" y="607"/>
                    </a:lnTo>
                    <a:lnTo>
                      <a:pt x="1656" y="608"/>
                    </a:lnTo>
                    <a:lnTo>
                      <a:pt x="1659" y="611"/>
                    </a:lnTo>
                    <a:lnTo>
                      <a:pt x="1660" y="615"/>
                    </a:lnTo>
                    <a:lnTo>
                      <a:pt x="1660" y="615"/>
                    </a:lnTo>
                    <a:lnTo>
                      <a:pt x="1650" y="618"/>
                    </a:lnTo>
                    <a:lnTo>
                      <a:pt x="1641" y="619"/>
                    </a:lnTo>
                    <a:lnTo>
                      <a:pt x="1630" y="619"/>
                    </a:lnTo>
                    <a:lnTo>
                      <a:pt x="1620" y="618"/>
                    </a:lnTo>
                    <a:lnTo>
                      <a:pt x="1620" y="618"/>
                    </a:lnTo>
                    <a:lnTo>
                      <a:pt x="1612" y="615"/>
                    </a:lnTo>
                    <a:lnTo>
                      <a:pt x="1603" y="612"/>
                    </a:lnTo>
                    <a:lnTo>
                      <a:pt x="1585" y="605"/>
                    </a:lnTo>
                    <a:lnTo>
                      <a:pt x="1585" y="605"/>
                    </a:lnTo>
                    <a:lnTo>
                      <a:pt x="1582" y="610"/>
                    </a:lnTo>
                    <a:lnTo>
                      <a:pt x="1578" y="612"/>
                    </a:lnTo>
                    <a:lnTo>
                      <a:pt x="1569" y="615"/>
                    </a:lnTo>
                    <a:lnTo>
                      <a:pt x="1559" y="617"/>
                    </a:lnTo>
                    <a:lnTo>
                      <a:pt x="1546" y="615"/>
                    </a:lnTo>
                    <a:lnTo>
                      <a:pt x="1546" y="615"/>
                    </a:lnTo>
                    <a:lnTo>
                      <a:pt x="1567" y="607"/>
                    </a:lnTo>
                    <a:lnTo>
                      <a:pt x="1567" y="607"/>
                    </a:lnTo>
                    <a:lnTo>
                      <a:pt x="1569" y="597"/>
                    </a:lnTo>
                    <a:lnTo>
                      <a:pt x="1567" y="592"/>
                    </a:lnTo>
                    <a:lnTo>
                      <a:pt x="1566" y="590"/>
                    </a:lnTo>
                    <a:lnTo>
                      <a:pt x="1564" y="590"/>
                    </a:lnTo>
                    <a:lnTo>
                      <a:pt x="1556" y="590"/>
                    </a:lnTo>
                    <a:lnTo>
                      <a:pt x="1556" y="590"/>
                    </a:lnTo>
                    <a:lnTo>
                      <a:pt x="1555" y="597"/>
                    </a:lnTo>
                    <a:lnTo>
                      <a:pt x="1553" y="600"/>
                    </a:lnTo>
                    <a:lnTo>
                      <a:pt x="1552" y="601"/>
                    </a:lnTo>
                    <a:lnTo>
                      <a:pt x="1545" y="604"/>
                    </a:lnTo>
                    <a:lnTo>
                      <a:pt x="1534" y="605"/>
                    </a:lnTo>
                    <a:lnTo>
                      <a:pt x="1534" y="605"/>
                    </a:lnTo>
                    <a:lnTo>
                      <a:pt x="1531" y="617"/>
                    </a:lnTo>
                    <a:lnTo>
                      <a:pt x="1531" y="617"/>
                    </a:lnTo>
                    <a:lnTo>
                      <a:pt x="1513" y="617"/>
                    </a:lnTo>
                    <a:lnTo>
                      <a:pt x="1505" y="615"/>
                    </a:lnTo>
                    <a:lnTo>
                      <a:pt x="1497" y="612"/>
                    </a:lnTo>
                    <a:lnTo>
                      <a:pt x="1497" y="612"/>
                    </a:lnTo>
                    <a:lnTo>
                      <a:pt x="1499" y="610"/>
                    </a:lnTo>
                    <a:lnTo>
                      <a:pt x="1502" y="607"/>
                    </a:lnTo>
                    <a:lnTo>
                      <a:pt x="1510" y="603"/>
                    </a:lnTo>
                    <a:lnTo>
                      <a:pt x="1526" y="600"/>
                    </a:lnTo>
                    <a:lnTo>
                      <a:pt x="1526" y="600"/>
                    </a:lnTo>
                    <a:lnTo>
                      <a:pt x="1530" y="600"/>
                    </a:lnTo>
                    <a:lnTo>
                      <a:pt x="1535" y="601"/>
                    </a:lnTo>
                    <a:lnTo>
                      <a:pt x="1535" y="601"/>
                    </a:lnTo>
                    <a:lnTo>
                      <a:pt x="1538" y="600"/>
                    </a:lnTo>
                    <a:lnTo>
                      <a:pt x="1538" y="600"/>
                    </a:lnTo>
                    <a:lnTo>
                      <a:pt x="1548" y="590"/>
                    </a:lnTo>
                    <a:lnTo>
                      <a:pt x="1548" y="590"/>
                    </a:lnTo>
                    <a:lnTo>
                      <a:pt x="1513" y="581"/>
                    </a:lnTo>
                    <a:lnTo>
                      <a:pt x="1513" y="581"/>
                    </a:lnTo>
                    <a:lnTo>
                      <a:pt x="1509" y="582"/>
                    </a:lnTo>
                    <a:lnTo>
                      <a:pt x="1506" y="583"/>
                    </a:lnTo>
                    <a:lnTo>
                      <a:pt x="1499" y="583"/>
                    </a:lnTo>
                    <a:lnTo>
                      <a:pt x="1492" y="582"/>
                    </a:lnTo>
                    <a:lnTo>
                      <a:pt x="1487" y="579"/>
                    </a:lnTo>
                    <a:lnTo>
                      <a:pt x="1487" y="579"/>
                    </a:lnTo>
                    <a:lnTo>
                      <a:pt x="1486" y="586"/>
                    </a:lnTo>
                    <a:lnTo>
                      <a:pt x="1487" y="589"/>
                    </a:lnTo>
                    <a:lnTo>
                      <a:pt x="1491" y="592"/>
                    </a:lnTo>
                    <a:lnTo>
                      <a:pt x="1498" y="590"/>
                    </a:lnTo>
                    <a:lnTo>
                      <a:pt x="1498" y="590"/>
                    </a:lnTo>
                    <a:lnTo>
                      <a:pt x="1502" y="590"/>
                    </a:lnTo>
                    <a:lnTo>
                      <a:pt x="1506" y="592"/>
                    </a:lnTo>
                    <a:lnTo>
                      <a:pt x="1508" y="594"/>
                    </a:lnTo>
                    <a:lnTo>
                      <a:pt x="1508" y="599"/>
                    </a:lnTo>
                    <a:lnTo>
                      <a:pt x="1508" y="599"/>
                    </a:lnTo>
                    <a:lnTo>
                      <a:pt x="1488" y="603"/>
                    </a:lnTo>
                    <a:lnTo>
                      <a:pt x="1488" y="603"/>
                    </a:lnTo>
                    <a:lnTo>
                      <a:pt x="1486" y="610"/>
                    </a:lnTo>
                    <a:lnTo>
                      <a:pt x="1484" y="612"/>
                    </a:lnTo>
                    <a:lnTo>
                      <a:pt x="1481" y="614"/>
                    </a:lnTo>
                    <a:lnTo>
                      <a:pt x="1474" y="615"/>
                    </a:lnTo>
                    <a:lnTo>
                      <a:pt x="1459" y="618"/>
                    </a:lnTo>
                    <a:lnTo>
                      <a:pt x="1459" y="618"/>
                    </a:lnTo>
                    <a:lnTo>
                      <a:pt x="1456" y="614"/>
                    </a:lnTo>
                    <a:lnTo>
                      <a:pt x="1456" y="611"/>
                    </a:lnTo>
                    <a:lnTo>
                      <a:pt x="1459" y="610"/>
                    </a:lnTo>
                    <a:lnTo>
                      <a:pt x="1465" y="605"/>
                    </a:lnTo>
                    <a:lnTo>
                      <a:pt x="1465" y="605"/>
                    </a:lnTo>
                    <a:lnTo>
                      <a:pt x="1461" y="603"/>
                    </a:lnTo>
                    <a:lnTo>
                      <a:pt x="1456" y="601"/>
                    </a:lnTo>
                    <a:lnTo>
                      <a:pt x="1451" y="601"/>
                    </a:lnTo>
                    <a:lnTo>
                      <a:pt x="1445" y="603"/>
                    </a:lnTo>
                    <a:lnTo>
                      <a:pt x="1445" y="603"/>
                    </a:lnTo>
                    <a:lnTo>
                      <a:pt x="1441" y="604"/>
                    </a:lnTo>
                    <a:lnTo>
                      <a:pt x="1438" y="608"/>
                    </a:lnTo>
                    <a:lnTo>
                      <a:pt x="1437" y="611"/>
                    </a:lnTo>
                    <a:lnTo>
                      <a:pt x="1438" y="617"/>
                    </a:lnTo>
                    <a:lnTo>
                      <a:pt x="1438" y="617"/>
                    </a:lnTo>
                    <a:lnTo>
                      <a:pt x="1433" y="617"/>
                    </a:lnTo>
                    <a:lnTo>
                      <a:pt x="1427" y="618"/>
                    </a:lnTo>
                    <a:lnTo>
                      <a:pt x="1422" y="617"/>
                    </a:lnTo>
                    <a:lnTo>
                      <a:pt x="1416" y="612"/>
                    </a:lnTo>
                    <a:lnTo>
                      <a:pt x="1416" y="612"/>
                    </a:lnTo>
                    <a:lnTo>
                      <a:pt x="1411" y="610"/>
                    </a:lnTo>
                    <a:lnTo>
                      <a:pt x="1404" y="608"/>
                    </a:lnTo>
                    <a:lnTo>
                      <a:pt x="1397" y="610"/>
                    </a:lnTo>
                    <a:lnTo>
                      <a:pt x="1391" y="614"/>
                    </a:lnTo>
                    <a:lnTo>
                      <a:pt x="1391" y="614"/>
                    </a:lnTo>
                    <a:lnTo>
                      <a:pt x="1387" y="615"/>
                    </a:lnTo>
                    <a:lnTo>
                      <a:pt x="1383" y="617"/>
                    </a:lnTo>
                    <a:lnTo>
                      <a:pt x="1373" y="615"/>
                    </a:lnTo>
                    <a:lnTo>
                      <a:pt x="1373" y="615"/>
                    </a:lnTo>
                    <a:lnTo>
                      <a:pt x="1367" y="614"/>
                    </a:lnTo>
                    <a:lnTo>
                      <a:pt x="1364" y="611"/>
                    </a:lnTo>
                    <a:lnTo>
                      <a:pt x="1364" y="607"/>
                    </a:lnTo>
                    <a:lnTo>
                      <a:pt x="1364" y="607"/>
                    </a:lnTo>
                    <a:lnTo>
                      <a:pt x="1376" y="610"/>
                    </a:lnTo>
                    <a:lnTo>
                      <a:pt x="1376" y="610"/>
                    </a:lnTo>
                    <a:lnTo>
                      <a:pt x="1390" y="599"/>
                    </a:lnTo>
                    <a:lnTo>
                      <a:pt x="1390" y="599"/>
                    </a:lnTo>
                    <a:lnTo>
                      <a:pt x="1390" y="589"/>
                    </a:lnTo>
                    <a:lnTo>
                      <a:pt x="1390" y="589"/>
                    </a:lnTo>
                    <a:lnTo>
                      <a:pt x="1382" y="589"/>
                    </a:lnTo>
                    <a:lnTo>
                      <a:pt x="1376" y="590"/>
                    </a:lnTo>
                    <a:lnTo>
                      <a:pt x="1372" y="593"/>
                    </a:lnTo>
                    <a:lnTo>
                      <a:pt x="1368" y="599"/>
                    </a:lnTo>
                    <a:lnTo>
                      <a:pt x="1368" y="599"/>
                    </a:lnTo>
                    <a:lnTo>
                      <a:pt x="1342" y="596"/>
                    </a:lnTo>
                    <a:lnTo>
                      <a:pt x="1342" y="596"/>
                    </a:lnTo>
                    <a:lnTo>
                      <a:pt x="1340" y="590"/>
                    </a:lnTo>
                    <a:lnTo>
                      <a:pt x="1343" y="585"/>
                    </a:lnTo>
                    <a:lnTo>
                      <a:pt x="1350" y="579"/>
                    </a:lnTo>
                    <a:lnTo>
                      <a:pt x="1360" y="574"/>
                    </a:lnTo>
                    <a:lnTo>
                      <a:pt x="1360" y="574"/>
                    </a:lnTo>
                    <a:lnTo>
                      <a:pt x="1355" y="571"/>
                    </a:lnTo>
                    <a:lnTo>
                      <a:pt x="1351" y="571"/>
                    </a:lnTo>
                    <a:lnTo>
                      <a:pt x="1349" y="571"/>
                    </a:lnTo>
                    <a:lnTo>
                      <a:pt x="1346" y="574"/>
                    </a:lnTo>
                    <a:lnTo>
                      <a:pt x="1346" y="574"/>
                    </a:lnTo>
                    <a:lnTo>
                      <a:pt x="1340" y="576"/>
                    </a:lnTo>
                    <a:lnTo>
                      <a:pt x="1333" y="578"/>
                    </a:lnTo>
                    <a:lnTo>
                      <a:pt x="1328" y="579"/>
                    </a:lnTo>
                    <a:lnTo>
                      <a:pt x="1319" y="578"/>
                    </a:lnTo>
                    <a:lnTo>
                      <a:pt x="1319" y="578"/>
                    </a:lnTo>
                    <a:lnTo>
                      <a:pt x="1311" y="576"/>
                    </a:lnTo>
                    <a:lnTo>
                      <a:pt x="1306" y="576"/>
                    </a:lnTo>
                    <a:lnTo>
                      <a:pt x="1300" y="579"/>
                    </a:lnTo>
                    <a:lnTo>
                      <a:pt x="1300" y="579"/>
                    </a:lnTo>
                    <a:lnTo>
                      <a:pt x="1303" y="583"/>
                    </a:lnTo>
                    <a:lnTo>
                      <a:pt x="1306" y="586"/>
                    </a:lnTo>
                    <a:lnTo>
                      <a:pt x="1308" y="587"/>
                    </a:lnTo>
                    <a:lnTo>
                      <a:pt x="1313" y="589"/>
                    </a:lnTo>
                    <a:lnTo>
                      <a:pt x="1321" y="590"/>
                    </a:lnTo>
                    <a:lnTo>
                      <a:pt x="1329" y="590"/>
                    </a:lnTo>
                    <a:lnTo>
                      <a:pt x="1329" y="590"/>
                    </a:lnTo>
                    <a:lnTo>
                      <a:pt x="1329" y="601"/>
                    </a:lnTo>
                    <a:lnTo>
                      <a:pt x="1329" y="601"/>
                    </a:lnTo>
                    <a:lnTo>
                      <a:pt x="1307" y="605"/>
                    </a:lnTo>
                    <a:lnTo>
                      <a:pt x="1307" y="605"/>
                    </a:lnTo>
                    <a:lnTo>
                      <a:pt x="1301" y="607"/>
                    </a:lnTo>
                    <a:lnTo>
                      <a:pt x="1296" y="605"/>
                    </a:lnTo>
                    <a:lnTo>
                      <a:pt x="1292" y="604"/>
                    </a:lnTo>
                    <a:lnTo>
                      <a:pt x="1288" y="601"/>
                    </a:lnTo>
                    <a:lnTo>
                      <a:pt x="1288" y="601"/>
                    </a:lnTo>
                    <a:lnTo>
                      <a:pt x="1278" y="611"/>
                    </a:lnTo>
                    <a:lnTo>
                      <a:pt x="1278" y="611"/>
                    </a:lnTo>
                    <a:lnTo>
                      <a:pt x="1275" y="610"/>
                    </a:lnTo>
                    <a:lnTo>
                      <a:pt x="1275" y="610"/>
                    </a:lnTo>
                    <a:lnTo>
                      <a:pt x="1274" y="600"/>
                    </a:lnTo>
                    <a:lnTo>
                      <a:pt x="1274" y="600"/>
                    </a:lnTo>
                    <a:lnTo>
                      <a:pt x="1270" y="597"/>
                    </a:lnTo>
                    <a:lnTo>
                      <a:pt x="1264" y="596"/>
                    </a:lnTo>
                    <a:lnTo>
                      <a:pt x="1260" y="596"/>
                    </a:lnTo>
                    <a:lnTo>
                      <a:pt x="1256" y="597"/>
                    </a:lnTo>
                    <a:lnTo>
                      <a:pt x="1239" y="603"/>
                    </a:lnTo>
                    <a:lnTo>
                      <a:pt x="1239" y="603"/>
                    </a:lnTo>
                    <a:lnTo>
                      <a:pt x="1239" y="605"/>
                    </a:lnTo>
                    <a:lnTo>
                      <a:pt x="1241" y="607"/>
                    </a:lnTo>
                    <a:lnTo>
                      <a:pt x="1243" y="610"/>
                    </a:lnTo>
                    <a:lnTo>
                      <a:pt x="1247" y="612"/>
                    </a:lnTo>
                    <a:lnTo>
                      <a:pt x="1252" y="614"/>
                    </a:lnTo>
                    <a:lnTo>
                      <a:pt x="1252" y="614"/>
                    </a:lnTo>
                    <a:lnTo>
                      <a:pt x="1256" y="617"/>
                    </a:lnTo>
                    <a:lnTo>
                      <a:pt x="1260" y="619"/>
                    </a:lnTo>
                    <a:lnTo>
                      <a:pt x="1260" y="619"/>
                    </a:lnTo>
                    <a:lnTo>
                      <a:pt x="1264" y="623"/>
                    </a:lnTo>
                    <a:lnTo>
                      <a:pt x="1268" y="625"/>
                    </a:lnTo>
                    <a:lnTo>
                      <a:pt x="1278" y="625"/>
                    </a:lnTo>
                    <a:lnTo>
                      <a:pt x="1278" y="625"/>
                    </a:lnTo>
                    <a:lnTo>
                      <a:pt x="1286" y="625"/>
                    </a:lnTo>
                    <a:lnTo>
                      <a:pt x="1289" y="623"/>
                    </a:lnTo>
                    <a:lnTo>
                      <a:pt x="1293" y="625"/>
                    </a:lnTo>
                    <a:lnTo>
                      <a:pt x="1293" y="625"/>
                    </a:lnTo>
                    <a:lnTo>
                      <a:pt x="1297" y="625"/>
                    </a:lnTo>
                    <a:lnTo>
                      <a:pt x="1300" y="623"/>
                    </a:lnTo>
                    <a:lnTo>
                      <a:pt x="1304" y="622"/>
                    </a:lnTo>
                    <a:lnTo>
                      <a:pt x="1307" y="623"/>
                    </a:lnTo>
                    <a:lnTo>
                      <a:pt x="1310" y="625"/>
                    </a:lnTo>
                    <a:lnTo>
                      <a:pt x="1310" y="625"/>
                    </a:lnTo>
                    <a:lnTo>
                      <a:pt x="1313" y="626"/>
                    </a:lnTo>
                    <a:lnTo>
                      <a:pt x="1317" y="626"/>
                    </a:lnTo>
                    <a:lnTo>
                      <a:pt x="1326" y="628"/>
                    </a:lnTo>
                    <a:lnTo>
                      <a:pt x="1326" y="628"/>
                    </a:lnTo>
                    <a:lnTo>
                      <a:pt x="1331" y="630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42" y="630"/>
                    </a:lnTo>
                    <a:lnTo>
                      <a:pt x="1350" y="628"/>
                    </a:lnTo>
                    <a:lnTo>
                      <a:pt x="1358" y="626"/>
                    </a:lnTo>
                    <a:lnTo>
                      <a:pt x="1367" y="628"/>
                    </a:lnTo>
                    <a:lnTo>
                      <a:pt x="1367" y="628"/>
                    </a:lnTo>
                    <a:lnTo>
                      <a:pt x="1371" y="628"/>
                    </a:lnTo>
                    <a:lnTo>
                      <a:pt x="1371" y="628"/>
                    </a:lnTo>
                    <a:lnTo>
                      <a:pt x="1378" y="623"/>
                    </a:lnTo>
                    <a:lnTo>
                      <a:pt x="1383" y="623"/>
                    </a:lnTo>
                    <a:lnTo>
                      <a:pt x="1389" y="625"/>
                    </a:lnTo>
                    <a:lnTo>
                      <a:pt x="1394" y="628"/>
                    </a:lnTo>
                    <a:lnTo>
                      <a:pt x="1394" y="628"/>
                    </a:lnTo>
                    <a:lnTo>
                      <a:pt x="1425" y="626"/>
                    </a:lnTo>
                    <a:lnTo>
                      <a:pt x="1425" y="626"/>
                    </a:lnTo>
                    <a:lnTo>
                      <a:pt x="1465" y="626"/>
                    </a:lnTo>
                    <a:lnTo>
                      <a:pt x="1465" y="626"/>
                    </a:lnTo>
                    <a:lnTo>
                      <a:pt x="1476" y="626"/>
                    </a:lnTo>
                    <a:lnTo>
                      <a:pt x="1483" y="628"/>
                    </a:lnTo>
                    <a:lnTo>
                      <a:pt x="1488" y="630"/>
                    </a:lnTo>
                    <a:lnTo>
                      <a:pt x="1488" y="630"/>
                    </a:lnTo>
                    <a:lnTo>
                      <a:pt x="1491" y="630"/>
                    </a:lnTo>
                    <a:lnTo>
                      <a:pt x="1494" y="632"/>
                    </a:lnTo>
                    <a:lnTo>
                      <a:pt x="1501" y="630"/>
                    </a:lnTo>
                    <a:lnTo>
                      <a:pt x="1501" y="630"/>
                    </a:lnTo>
                    <a:lnTo>
                      <a:pt x="1505" y="629"/>
                    </a:lnTo>
                    <a:lnTo>
                      <a:pt x="1509" y="629"/>
                    </a:lnTo>
                    <a:lnTo>
                      <a:pt x="1512" y="632"/>
                    </a:lnTo>
                    <a:lnTo>
                      <a:pt x="1515" y="636"/>
                    </a:lnTo>
                    <a:lnTo>
                      <a:pt x="1515" y="636"/>
                    </a:lnTo>
                    <a:lnTo>
                      <a:pt x="1520" y="632"/>
                    </a:lnTo>
                    <a:lnTo>
                      <a:pt x="1527" y="629"/>
                    </a:lnTo>
                    <a:lnTo>
                      <a:pt x="1534" y="629"/>
                    </a:lnTo>
                    <a:lnTo>
                      <a:pt x="1541" y="629"/>
                    </a:lnTo>
                    <a:lnTo>
                      <a:pt x="1541" y="629"/>
                    </a:lnTo>
                    <a:lnTo>
                      <a:pt x="1545" y="629"/>
                    </a:lnTo>
                    <a:lnTo>
                      <a:pt x="1548" y="628"/>
                    </a:lnTo>
                    <a:lnTo>
                      <a:pt x="1556" y="625"/>
                    </a:lnTo>
                    <a:lnTo>
                      <a:pt x="1556" y="625"/>
                    </a:lnTo>
                    <a:lnTo>
                      <a:pt x="1563" y="633"/>
                    </a:lnTo>
                    <a:lnTo>
                      <a:pt x="1563" y="633"/>
                    </a:lnTo>
                    <a:lnTo>
                      <a:pt x="1592" y="633"/>
                    </a:lnTo>
                    <a:lnTo>
                      <a:pt x="1592" y="633"/>
                    </a:lnTo>
                    <a:lnTo>
                      <a:pt x="1671" y="636"/>
                    </a:lnTo>
                    <a:lnTo>
                      <a:pt x="1671" y="636"/>
                    </a:lnTo>
                    <a:lnTo>
                      <a:pt x="1679" y="637"/>
                    </a:lnTo>
                    <a:lnTo>
                      <a:pt x="1684" y="640"/>
                    </a:lnTo>
                    <a:lnTo>
                      <a:pt x="1688" y="646"/>
                    </a:lnTo>
                    <a:lnTo>
                      <a:pt x="1692" y="653"/>
                    </a:lnTo>
                    <a:lnTo>
                      <a:pt x="1692" y="653"/>
                    </a:lnTo>
                    <a:lnTo>
                      <a:pt x="1695" y="651"/>
                    </a:lnTo>
                    <a:lnTo>
                      <a:pt x="1695" y="651"/>
                    </a:lnTo>
                    <a:lnTo>
                      <a:pt x="1697" y="644"/>
                    </a:lnTo>
                    <a:lnTo>
                      <a:pt x="1700" y="641"/>
                    </a:lnTo>
                    <a:lnTo>
                      <a:pt x="1703" y="640"/>
                    </a:lnTo>
                    <a:lnTo>
                      <a:pt x="1710" y="639"/>
                    </a:lnTo>
                    <a:lnTo>
                      <a:pt x="1720" y="640"/>
                    </a:lnTo>
                    <a:lnTo>
                      <a:pt x="1720" y="640"/>
                    </a:lnTo>
                    <a:lnTo>
                      <a:pt x="1729" y="643"/>
                    </a:lnTo>
                    <a:lnTo>
                      <a:pt x="1729" y="643"/>
                    </a:lnTo>
                    <a:lnTo>
                      <a:pt x="1729" y="650"/>
                    </a:lnTo>
                    <a:lnTo>
                      <a:pt x="1729" y="653"/>
                    </a:lnTo>
                    <a:lnTo>
                      <a:pt x="1733" y="654"/>
                    </a:lnTo>
                    <a:lnTo>
                      <a:pt x="1733" y="654"/>
                    </a:lnTo>
                    <a:lnTo>
                      <a:pt x="1738" y="655"/>
                    </a:lnTo>
                    <a:lnTo>
                      <a:pt x="1740" y="654"/>
                    </a:lnTo>
                    <a:lnTo>
                      <a:pt x="1743" y="650"/>
                    </a:lnTo>
                    <a:lnTo>
                      <a:pt x="1746" y="646"/>
                    </a:lnTo>
                    <a:lnTo>
                      <a:pt x="1746" y="646"/>
                    </a:lnTo>
                    <a:lnTo>
                      <a:pt x="1751" y="643"/>
                    </a:lnTo>
                    <a:lnTo>
                      <a:pt x="1756" y="643"/>
                    </a:lnTo>
                    <a:lnTo>
                      <a:pt x="1760" y="644"/>
                    </a:lnTo>
                    <a:lnTo>
                      <a:pt x="1765" y="646"/>
                    </a:lnTo>
                    <a:lnTo>
                      <a:pt x="1765" y="646"/>
                    </a:lnTo>
                    <a:lnTo>
                      <a:pt x="1762" y="655"/>
                    </a:lnTo>
                    <a:lnTo>
                      <a:pt x="1762" y="655"/>
                    </a:lnTo>
                    <a:lnTo>
                      <a:pt x="1769" y="653"/>
                    </a:lnTo>
                    <a:lnTo>
                      <a:pt x="1774" y="650"/>
                    </a:lnTo>
                    <a:lnTo>
                      <a:pt x="1774" y="650"/>
                    </a:lnTo>
                    <a:lnTo>
                      <a:pt x="1778" y="647"/>
                    </a:lnTo>
                    <a:lnTo>
                      <a:pt x="1782" y="647"/>
                    </a:lnTo>
                    <a:lnTo>
                      <a:pt x="1786" y="647"/>
                    </a:lnTo>
                    <a:lnTo>
                      <a:pt x="1790" y="648"/>
                    </a:lnTo>
                    <a:lnTo>
                      <a:pt x="1790" y="648"/>
                    </a:lnTo>
                    <a:lnTo>
                      <a:pt x="1798" y="651"/>
                    </a:lnTo>
                    <a:lnTo>
                      <a:pt x="1804" y="651"/>
                    </a:lnTo>
                    <a:lnTo>
                      <a:pt x="1810" y="650"/>
                    </a:lnTo>
                    <a:lnTo>
                      <a:pt x="1810" y="650"/>
                    </a:lnTo>
                    <a:lnTo>
                      <a:pt x="1812" y="650"/>
                    </a:lnTo>
                    <a:lnTo>
                      <a:pt x="1812" y="650"/>
                    </a:lnTo>
                    <a:lnTo>
                      <a:pt x="1826" y="654"/>
                    </a:lnTo>
                    <a:lnTo>
                      <a:pt x="1833" y="654"/>
                    </a:lnTo>
                    <a:lnTo>
                      <a:pt x="1840" y="654"/>
                    </a:lnTo>
                    <a:lnTo>
                      <a:pt x="1840" y="654"/>
                    </a:lnTo>
                    <a:lnTo>
                      <a:pt x="1843" y="654"/>
                    </a:lnTo>
                    <a:lnTo>
                      <a:pt x="1846" y="657"/>
                    </a:lnTo>
                    <a:lnTo>
                      <a:pt x="1851" y="662"/>
                    </a:lnTo>
                    <a:lnTo>
                      <a:pt x="1851" y="662"/>
                    </a:lnTo>
                    <a:lnTo>
                      <a:pt x="1841" y="665"/>
                    </a:lnTo>
                    <a:lnTo>
                      <a:pt x="1832" y="669"/>
                    </a:lnTo>
                    <a:lnTo>
                      <a:pt x="1822" y="673"/>
                    </a:lnTo>
                    <a:lnTo>
                      <a:pt x="1818" y="676"/>
                    </a:lnTo>
                    <a:lnTo>
                      <a:pt x="1815" y="680"/>
                    </a:lnTo>
                    <a:lnTo>
                      <a:pt x="1815" y="680"/>
                    </a:lnTo>
                    <a:lnTo>
                      <a:pt x="1821" y="682"/>
                    </a:lnTo>
                    <a:lnTo>
                      <a:pt x="1826" y="682"/>
                    </a:lnTo>
                    <a:lnTo>
                      <a:pt x="1834" y="679"/>
                    </a:lnTo>
                    <a:lnTo>
                      <a:pt x="1834" y="679"/>
                    </a:lnTo>
                    <a:lnTo>
                      <a:pt x="1844" y="679"/>
                    </a:lnTo>
                    <a:lnTo>
                      <a:pt x="1854" y="679"/>
                    </a:lnTo>
                    <a:lnTo>
                      <a:pt x="1854" y="679"/>
                    </a:lnTo>
                    <a:lnTo>
                      <a:pt x="1857" y="671"/>
                    </a:lnTo>
                    <a:lnTo>
                      <a:pt x="1861" y="664"/>
                    </a:lnTo>
                    <a:lnTo>
                      <a:pt x="1861" y="664"/>
                    </a:lnTo>
                    <a:lnTo>
                      <a:pt x="1866" y="658"/>
                    </a:lnTo>
                    <a:lnTo>
                      <a:pt x="1875" y="653"/>
                    </a:lnTo>
                    <a:lnTo>
                      <a:pt x="1875" y="653"/>
                    </a:lnTo>
                    <a:lnTo>
                      <a:pt x="1891" y="659"/>
                    </a:lnTo>
                    <a:lnTo>
                      <a:pt x="1891" y="659"/>
                    </a:lnTo>
                    <a:lnTo>
                      <a:pt x="1880" y="661"/>
                    </a:lnTo>
                    <a:lnTo>
                      <a:pt x="1877" y="664"/>
                    </a:lnTo>
                    <a:lnTo>
                      <a:pt x="1877" y="668"/>
                    </a:lnTo>
                    <a:lnTo>
                      <a:pt x="1877" y="668"/>
                    </a:lnTo>
                    <a:lnTo>
                      <a:pt x="1890" y="668"/>
                    </a:lnTo>
                    <a:lnTo>
                      <a:pt x="1900" y="666"/>
                    </a:lnTo>
                    <a:lnTo>
                      <a:pt x="1909" y="664"/>
                    </a:lnTo>
                    <a:lnTo>
                      <a:pt x="1916" y="659"/>
                    </a:lnTo>
                    <a:lnTo>
                      <a:pt x="1916" y="659"/>
                    </a:lnTo>
                    <a:lnTo>
                      <a:pt x="1929" y="668"/>
                    </a:lnTo>
                    <a:lnTo>
                      <a:pt x="1929" y="668"/>
                    </a:lnTo>
                    <a:lnTo>
                      <a:pt x="1929" y="668"/>
                    </a:lnTo>
                    <a:lnTo>
                      <a:pt x="1919" y="672"/>
                    </a:lnTo>
                    <a:lnTo>
                      <a:pt x="1916" y="675"/>
                    </a:lnTo>
                    <a:lnTo>
                      <a:pt x="1913" y="679"/>
                    </a:lnTo>
                    <a:lnTo>
                      <a:pt x="1913" y="679"/>
                    </a:lnTo>
                    <a:lnTo>
                      <a:pt x="1912" y="682"/>
                    </a:lnTo>
                    <a:lnTo>
                      <a:pt x="1911" y="683"/>
                    </a:lnTo>
                    <a:lnTo>
                      <a:pt x="1905" y="687"/>
                    </a:lnTo>
                    <a:lnTo>
                      <a:pt x="1905" y="687"/>
                    </a:lnTo>
                    <a:lnTo>
                      <a:pt x="1901" y="689"/>
                    </a:lnTo>
                    <a:lnTo>
                      <a:pt x="1898" y="689"/>
                    </a:lnTo>
                    <a:lnTo>
                      <a:pt x="1894" y="689"/>
                    </a:lnTo>
                    <a:lnTo>
                      <a:pt x="1891" y="684"/>
                    </a:lnTo>
                    <a:lnTo>
                      <a:pt x="1891" y="684"/>
                    </a:lnTo>
                    <a:lnTo>
                      <a:pt x="1890" y="682"/>
                    </a:lnTo>
                    <a:lnTo>
                      <a:pt x="1887" y="680"/>
                    </a:lnTo>
                    <a:lnTo>
                      <a:pt x="1883" y="679"/>
                    </a:lnTo>
                    <a:lnTo>
                      <a:pt x="1879" y="679"/>
                    </a:lnTo>
                    <a:lnTo>
                      <a:pt x="1879" y="679"/>
                    </a:lnTo>
                    <a:lnTo>
                      <a:pt x="1876" y="684"/>
                    </a:lnTo>
                    <a:lnTo>
                      <a:pt x="1872" y="689"/>
                    </a:lnTo>
                    <a:lnTo>
                      <a:pt x="1866" y="691"/>
                    </a:lnTo>
                    <a:lnTo>
                      <a:pt x="1859" y="694"/>
                    </a:lnTo>
                    <a:lnTo>
                      <a:pt x="1859" y="694"/>
                    </a:lnTo>
                    <a:lnTo>
                      <a:pt x="1854" y="697"/>
                    </a:lnTo>
                    <a:lnTo>
                      <a:pt x="1847" y="701"/>
                    </a:lnTo>
                    <a:lnTo>
                      <a:pt x="1847" y="701"/>
                    </a:lnTo>
                    <a:lnTo>
                      <a:pt x="1829" y="693"/>
                    </a:lnTo>
                    <a:lnTo>
                      <a:pt x="1829" y="693"/>
                    </a:lnTo>
                    <a:lnTo>
                      <a:pt x="1819" y="693"/>
                    </a:lnTo>
                    <a:lnTo>
                      <a:pt x="1814" y="693"/>
                    </a:lnTo>
                    <a:lnTo>
                      <a:pt x="1810" y="690"/>
                    </a:lnTo>
                    <a:lnTo>
                      <a:pt x="1810" y="690"/>
                    </a:lnTo>
                    <a:lnTo>
                      <a:pt x="1804" y="690"/>
                    </a:lnTo>
                    <a:lnTo>
                      <a:pt x="1798" y="689"/>
                    </a:lnTo>
                    <a:lnTo>
                      <a:pt x="1794" y="691"/>
                    </a:lnTo>
                    <a:lnTo>
                      <a:pt x="1793" y="693"/>
                    </a:lnTo>
                    <a:lnTo>
                      <a:pt x="1793" y="697"/>
                    </a:lnTo>
                    <a:lnTo>
                      <a:pt x="1793" y="697"/>
                    </a:lnTo>
                    <a:lnTo>
                      <a:pt x="1793" y="711"/>
                    </a:lnTo>
                    <a:lnTo>
                      <a:pt x="1793" y="711"/>
                    </a:lnTo>
                    <a:lnTo>
                      <a:pt x="1804" y="723"/>
                    </a:lnTo>
                    <a:lnTo>
                      <a:pt x="1804" y="723"/>
                    </a:lnTo>
                    <a:lnTo>
                      <a:pt x="1815" y="705"/>
                    </a:lnTo>
                    <a:lnTo>
                      <a:pt x="1815" y="705"/>
                    </a:lnTo>
                    <a:lnTo>
                      <a:pt x="1821" y="708"/>
                    </a:lnTo>
                    <a:lnTo>
                      <a:pt x="1825" y="709"/>
                    </a:lnTo>
                    <a:lnTo>
                      <a:pt x="1829" y="708"/>
                    </a:lnTo>
                    <a:lnTo>
                      <a:pt x="1834" y="705"/>
                    </a:lnTo>
                    <a:lnTo>
                      <a:pt x="1834" y="705"/>
                    </a:lnTo>
                    <a:lnTo>
                      <a:pt x="1834" y="709"/>
                    </a:lnTo>
                    <a:lnTo>
                      <a:pt x="1834" y="712"/>
                    </a:lnTo>
                    <a:lnTo>
                      <a:pt x="1837" y="715"/>
                    </a:lnTo>
                    <a:lnTo>
                      <a:pt x="1840" y="716"/>
                    </a:lnTo>
                    <a:lnTo>
                      <a:pt x="1846" y="722"/>
                    </a:lnTo>
                    <a:lnTo>
                      <a:pt x="1847" y="723"/>
                    </a:lnTo>
                    <a:lnTo>
                      <a:pt x="1847" y="727"/>
                    </a:lnTo>
                    <a:lnTo>
                      <a:pt x="1847" y="727"/>
                    </a:lnTo>
                    <a:lnTo>
                      <a:pt x="1854" y="725"/>
                    </a:lnTo>
                    <a:lnTo>
                      <a:pt x="1852" y="723"/>
                    </a:lnTo>
                    <a:lnTo>
                      <a:pt x="1852" y="723"/>
                    </a:lnTo>
                    <a:lnTo>
                      <a:pt x="1858" y="734"/>
                    </a:lnTo>
                    <a:lnTo>
                      <a:pt x="1862" y="740"/>
                    </a:lnTo>
                    <a:lnTo>
                      <a:pt x="1868" y="744"/>
                    </a:lnTo>
                    <a:lnTo>
                      <a:pt x="1868" y="744"/>
                    </a:lnTo>
                    <a:lnTo>
                      <a:pt x="1870" y="743"/>
                    </a:lnTo>
                    <a:lnTo>
                      <a:pt x="1875" y="741"/>
                    </a:lnTo>
                    <a:lnTo>
                      <a:pt x="1879" y="740"/>
                    </a:lnTo>
                    <a:lnTo>
                      <a:pt x="1880" y="738"/>
                    </a:lnTo>
                    <a:lnTo>
                      <a:pt x="1882" y="736"/>
                    </a:lnTo>
                    <a:lnTo>
                      <a:pt x="1882" y="736"/>
                    </a:lnTo>
                    <a:lnTo>
                      <a:pt x="1883" y="733"/>
                    </a:lnTo>
                    <a:lnTo>
                      <a:pt x="1888" y="731"/>
                    </a:lnTo>
                    <a:lnTo>
                      <a:pt x="1894" y="730"/>
                    </a:lnTo>
                    <a:lnTo>
                      <a:pt x="1898" y="731"/>
                    </a:lnTo>
                    <a:lnTo>
                      <a:pt x="1898" y="731"/>
                    </a:lnTo>
                    <a:lnTo>
                      <a:pt x="1901" y="734"/>
                    </a:lnTo>
                    <a:lnTo>
                      <a:pt x="1902" y="737"/>
                    </a:lnTo>
                    <a:lnTo>
                      <a:pt x="1902" y="740"/>
                    </a:lnTo>
                    <a:lnTo>
                      <a:pt x="1901" y="744"/>
                    </a:lnTo>
                    <a:lnTo>
                      <a:pt x="1901" y="744"/>
                    </a:lnTo>
                    <a:lnTo>
                      <a:pt x="1895" y="743"/>
                    </a:lnTo>
                    <a:lnTo>
                      <a:pt x="1890" y="743"/>
                    </a:lnTo>
                    <a:lnTo>
                      <a:pt x="1884" y="744"/>
                    </a:lnTo>
                    <a:lnTo>
                      <a:pt x="1880" y="745"/>
                    </a:lnTo>
                    <a:lnTo>
                      <a:pt x="1872" y="751"/>
                    </a:lnTo>
                    <a:lnTo>
                      <a:pt x="1864" y="758"/>
                    </a:lnTo>
                    <a:lnTo>
                      <a:pt x="1864" y="758"/>
                    </a:lnTo>
                    <a:lnTo>
                      <a:pt x="1858" y="756"/>
                    </a:lnTo>
                    <a:lnTo>
                      <a:pt x="1852" y="756"/>
                    </a:lnTo>
                    <a:lnTo>
                      <a:pt x="1852" y="756"/>
                    </a:lnTo>
                    <a:lnTo>
                      <a:pt x="1846" y="756"/>
                    </a:lnTo>
                    <a:lnTo>
                      <a:pt x="1840" y="755"/>
                    </a:lnTo>
                    <a:lnTo>
                      <a:pt x="1834" y="752"/>
                    </a:lnTo>
                    <a:lnTo>
                      <a:pt x="1830" y="748"/>
                    </a:lnTo>
                    <a:lnTo>
                      <a:pt x="1830" y="748"/>
                    </a:lnTo>
                    <a:lnTo>
                      <a:pt x="1826" y="744"/>
                    </a:lnTo>
                    <a:lnTo>
                      <a:pt x="1822" y="741"/>
                    </a:lnTo>
                    <a:lnTo>
                      <a:pt x="1816" y="740"/>
                    </a:lnTo>
                    <a:lnTo>
                      <a:pt x="1810" y="741"/>
                    </a:lnTo>
                    <a:lnTo>
                      <a:pt x="1810" y="741"/>
                    </a:lnTo>
                    <a:lnTo>
                      <a:pt x="1804" y="740"/>
                    </a:lnTo>
                    <a:lnTo>
                      <a:pt x="1797" y="738"/>
                    </a:lnTo>
                    <a:lnTo>
                      <a:pt x="1790" y="740"/>
                    </a:lnTo>
                    <a:lnTo>
                      <a:pt x="1783" y="741"/>
                    </a:lnTo>
                    <a:lnTo>
                      <a:pt x="1783" y="741"/>
                    </a:lnTo>
                    <a:lnTo>
                      <a:pt x="1780" y="741"/>
                    </a:lnTo>
                    <a:lnTo>
                      <a:pt x="1779" y="738"/>
                    </a:lnTo>
                    <a:lnTo>
                      <a:pt x="1778" y="736"/>
                    </a:lnTo>
                    <a:lnTo>
                      <a:pt x="1778" y="733"/>
                    </a:lnTo>
                    <a:lnTo>
                      <a:pt x="1778" y="733"/>
                    </a:lnTo>
                    <a:lnTo>
                      <a:pt x="1782" y="730"/>
                    </a:lnTo>
                    <a:lnTo>
                      <a:pt x="1789" y="726"/>
                    </a:lnTo>
                    <a:lnTo>
                      <a:pt x="1789" y="726"/>
                    </a:lnTo>
                    <a:lnTo>
                      <a:pt x="1783" y="725"/>
                    </a:lnTo>
                    <a:lnTo>
                      <a:pt x="1778" y="723"/>
                    </a:lnTo>
                    <a:lnTo>
                      <a:pt x="1778" y="723"/>
                    </a:lnTo>
                    <a:lnTo>
                      <a:pt x="1765" y="725"/>
                    </a:lnTo>
                    <a:lnTo>
                      <a:pt x="1761" y="725"/>
                    </a:lnTo>
                    <a:lnTo>
                      <a:pt x="1758" y="723"/>
                    </a:lnTo>
                    <a:lnTo>
                      <a:pt x="1756" y="720"/>
                    </a:lnTo>
                    <a:lnTo>
                      <a:pt x="1753" y="718"/>
                    </a:lnTo>
                    <a:lnTo>
                      <a:pt x="1749" y="708"/>
                    </a:lnTo>
                    <a:lnTo>
                      <a:pt x="1749" y="708"/>
                    </a:lnTo>
                    <a:lnTo>
                      <a:pt x="1744" y="709"/>
                    </a:lnTo>
                    <a:lnTo>
                      <a:pt x="1743" y="712"/>
                    </a:lnTo>
                    <a:lnTo>
                      <a:pt x="1743" y="712"/>
                    </a:lnTo>
                    <a:lnTo>
                      <a:pt x="1740" y="719"/>
                    </a:lnTo>
                    <a:lnTo>
                      <a:pt x="1738" y="722"/>
                    </a:lnTo>
                    <a:lnTo>
                      <a:pt x="1736" y="723"/>
                    </a:lnTo>
                    <a:lnTo>
                      <a:pt x="1732" y="725"/>
                    </a:lnTo>
                    <a:lnTo>
                      <a:pt x="1729" y="725"/>
                    </a:lnTo>
                    <a:lnTo>
                      <a:pt x="1720" y="722"/>
                    </a:lnTo>
                    <a:lnTo>
                      <a:pt x="1720" y="722"/>
                    </a:lnTo>
                    <a:lnTo>
                      <a:pt x="1715" y="720"/>
                    </a:lnTo>
                    <a:lnTo>
                      <a:pt x="1711" y="720"/>
                    </a:lnTo>
                    <a:lnTo>
                      <a:pt x="1711" y="720"/>
                    </a:lnTo>
                    <a:lnTo>
                      <a:pt x="1707" y="720"/>
                    </a:lnTo>
                    <a:lnTo>
                      <a:pt x="1704" y="723"/>
                    </a:lnTo>
                    <a:lnTo>
                      <a:pt x="1702" y="726"/>
                    </a:lnTo>
                    <a:lnTo>
                      <a:pt x="1702" y="730"/>
                    </a:lnTo>
                    <a:lnTo>
                      <a:pt x="1702" y="730"/>
                    </a:lnTo>
                    <a:lnTo>
                      <a:pt x="1728" y="731"/>
                    </a:lnTo>
                    <a:lnTo>
                      <a:pt x="1728" y="731"/>
                    </a:lnTo>
                    <a:lnTo>
                      <a:pt x="1726" y="737"/>
                    </a:lnTo>
                    <a:lnTo>
                      <a:pt x="1724" y="741"/>
                    </a:lnTo>
                    <a:lnTo>
                      <a:pt x="1721" y="744"/>
                    </a:lnTo>
                    <a:lnTo>
                      <a:pt x="1718" y="745"/>
                    </a:lnTo>
                    <a:lnTo>
                      <a:pt x="1718" y="745"/>
                    </a:lnTo>
                    <a:lnTo>
                      <a:pt x="1722" y="767"/>
                    </a:lnTo>
                    <a:lnTo>
                      <a:pt x="1722" y="767"/>
                    </a:lnTo>
                    <a:lnTo>
                      <a:pt x="1731" y="765"/>
                    </a:lnTo>
                    <a:lnTo>
                      <a:pt x="1735" y="761"/>
                    </a:lnTo>
                    <a:lnTo>
                      <a:pt x="1736" y="755"/>
                    </a:lnTo>
                    <a:lnTo>
                      <a:pt x="1735" y="748"/>
                    </a:lnTo>
                    <a:lnTo>
                      <a:pt x="1735" y="748"/>
                    </a:lnTo>
                    <a:lnTo>
                      <a:pt x="1735" y="745"/>
                    </a:lnTo>
                    <a:lnTo>
                      <a:pt x="1738" y="743"/>
                    </a:lnTo>
                    <a:lnTo>
                      <a:pt x="1740" y="741"/>
                    </a:lnTo>
                    <a:lnTo>
                      <a:pt x="1743" y="740"/>
                    </a:lnTo>
                    <a:lnTo>
                      <a:pt x="1743" y="740"/>
                    </a:lnTo>
                    <a:lnTo>
                      <a:pt x="1749" y="740"/>
                    </a:lnTo>
                    <a:lnTo>
                      <a:pt x="1753" y="738"/>
                    </a:lnTo>
                    <a:lnTo>
                      <a:pt x="1757" y="736"/>
                    </a:lnTo>
                    <a:lnTo>
                      <a:pt x="1758" y="731"/>
                    </a:lnTo>
                    <a:lnTo>
                      <a:pt x="1758" y="731"/>
                    </a:lnTo>
                    <a:lnTo>
                      <a:pt x="1760" y="730"/>
                    </a:lnTo>
                    <a:lnTo>
                      <a:pt x="1762" y="730"/>
                    </a:lnTo>
                    <a:lnTo>
                      <a:pt x="1762" y="730"/>
                    </a:lnTo>
                    <a:lnTo>
                      <a:pt x="1765" y="731"/>
                    </a:lnTo>
                    <a:lnTo>
                      <a:pt x="1767" y="734"/>
                    </a:lnTo>
                    <a:lnTo>
                      <a:pt x="1767" y="734"/>
                    </a:lnTo>
                    <a:lnTo>
                      <a:pt x="1764" y="738"/>
                    </a:lnTo>
                    <a:lnTo>
                      <a:pt x="1761" y="743"/>
                    </a:lnTo>
                    <a:lnTo>
                      <a:pt x="1761" y="743"/>
                    </a:lnTo>
                    <a:lnTo>
                      <a:pt x="1762" y="745"/>
                    </a:lnTo>
                    <a:lnTo>
                      <a:pt x="1764" y="747"/>
                    </a:lnTo>
                    <a:lnTo>
                      <a:pt x="1768" y="748"/>
                    </a:lnTo>
                    <a:lnTo>
                      <a:pt x="1774" y="749"/>
                    </a:lnTo>
                    <a:lnTo>
                      <a:pt x="1779" y="751"/>
                    </a:lnTo>
                    <a:lnTo>
                      <a:pt x="1779" y="751"/>
                    </a:lnTo>
                    <a:lnTo>
                      <a:pt x="1780" y="756"/>
                    </a:lnTo>
                    <a:lnTo>
                      <a:pt x="1780" y="759"/>
                    </a:lnTo>
                    <a:lnTo>
                      <a:pt x="1779" y="761"/>
                    </a:lnTo>
                    <a:lnTo>
                      <a:pt x="1779" y="761"/>
                    </a:lnTo>
                    <a:lnTo>
                      <a:pt x="1776" y="763"/>
                    </a:lnTo>
                    <a:lnTo>
                      <a:pt x="1774" y="767"/>
                    </a:lnTo>
                    <a:lnTo>
                      <a:pt x="1769" y="769"/>
                    </a:lnTo>
                    <a:lnTo>
                      <a:pt x="1767" y="770"/>
                    </a:lnTo>
                    <a:lnTo>
                      <a:pt x="1764" y="769"/>
                    </a:lnTo>
                    <a:lnTo>
                      <a:pt x="1764" y="769"/>
                    </a:lnTo>
                    <a:lnTo>
                      <a:pt x="1767" y="767"/>
                    </a:lnTo>
                    <a:lnTo>
                      <a:pt x="1769" y="766"/>
                    </a:lnTo>
                    <a:lnTo>
                      <a:pt x="1771" y="763"/>
                    </a:lnTo>
                    <a:lnTo>
                      <a:pt x="1771" y="762"/>
                    </a:lnTo>
                    <a:lnTo>
                      <a:pt x="1769" y="761"/>
                    </a:lnTo>
                    <a:lnTo>
                      <a:pt x="1769" y="761"/>
                    </a:lnTo>
                    <a:lnTo>
                      <a:pt x="1764" y="761"/>
                    </a:lnTo>
                    <a:lnTo>
                      <a:pt x="1758" y="761"/>
                    </a:lnTo>
                    <a:lnTo>
                      <a:pt x="1751" y="759"/>
                    </a:lnTo>
                    <a:lnTo>
                      <a:pt x="1746" y="754"/>
                    </a:lnTo>
                    <a:lnTo>
                      <a:pt x="1746" y="754"/>
                    </a:lnTo>
                    <a:lnTo>
                      <a:pt x="1746" y="765"/>
                    </a:lnTo>
                    <a:lnTo>
                      <a:pt x="1746" y="765"/>
                    </a:lnTo>
                    <a:lnTo>
                      <a:pt x="1744" y="766"/>
                    </a:lnTo>
                    <a:lnTo>
                      <a:pt x="1744" y="766"/>
                    </a:lnTo>
                    <a:lnTo>
                      <a:pt x="1738" y="769"/>
                    </a:lnTo>
                    <a:lnTo>
                      <a:pt x="1735" y="770"/>
                    </a:lnTo>
                    <a:lnTo>
                      <a:pt x="1735" y="776"/>
                    </a:lnTo>
                    <a:lnTo>
                      <a:pt x="1735" y="776"/>
                    </a:lnTo>
                    <a:lnTo>
                      <a:pt x="1732" y="780"/>
                    </a:lnTo>
                    <a:lnTo>
                      <a:pt x="1728" y="784"/>
                    </a:lnTo>
                    <a:lnTo>
                      <a:pt x="1720" y="794"/>
                    </a:lnTo>
                    <a:lnTo>
                      <a:pt x="1720" y="794"/>
                    </a:lnTo>
                    <a:lnTo>
                      <a:pt x="1715" y="801"/>
                    </a:lnTo>
                    <a:lnTo>
                      <a:pt x="1710" y="809"/>
                    </a:lnTo>
                    <a:lnTo>
                      <a:pt x="1710" y="809"/>
                    </a:lnTo>
                    <a:lnTo>
                      <a:pt x="1707" y="810"/>
                    </a:lnTo>
                    <a:lnTo>
                      <a:pt x="1707" y="810"/>
                    </a:lnTo>
                    <a:lnTo>
                      <a:pt x="1702" y="813"/>
                    </a:lnTo>
                    <a:lnTo>
                      <a:pt x="1702" y="813"/>
                    </a:lnTo>
                    <a:lnTo>
                      <a:pt x="1704" y="816"/>
                    </a:lnTo>
                    <a:lnTo>
                      <a:pt x="1707" y="817"/>
                    </a:lnTo>
                    <a:lnTo>
                      <a:pt x="1707" y="817"/>
                    </a:lnTo>
                    <a:lnTo>
                      <a:pt x="1736" y="819"/>
                    </a:lnTo>
                    <a:lnTo>
                      <a:pt x="1736" y="819"/>
                    </a:lnTo>
                    <a:lnTo>
                      <a:pt x="1746" y="821"/>
                    </a:lnTo>
                    <a:lnTo>
                      <a:pt x="1746" y="821"/>
                    </a:lnTo>
                    <a:lnTo>
                      <a:pt x="1747" y="817"/>
                    </a:lnTo>
                    <a:lnTo>
                      <a:pt x="1747" y="815"/>
                    </a:lnTo>
                    <a:lnTo>
                      <a:pt x="1746" y="812"/>
                    </a:lnTo>
                    <a:lnTo>
                      <a:pt x="1743" y="810"/>
                    </a:lnTo>
                    <a:lnTo>
                      <a:pt x="1743" y="810"/>
                    </a:lnTo>
                    <a:lnTo>
                      <a:pt x="1735" y="809"/>
                    </a:lnTo>
                    <a:lnTo>
                      <a:pt x="1726" y="808"/>
                    </a:lnTo>
                    <a:lnTo>
                      <a:pt x="1726" y="808"/>
                    </a:lnTo>
                    <a:lnTo>
                      <a:pt x="1728" y="794"/>
                    </a:lnTo>
                    <a:lnTo>
                      <a:pt x="1728" y="794"/>
                    </a:lnTo>
                    <a:lnTo>
                      <a:pt x="1740" y="794"/>
                    </a:lnTo>
                    <a:lnTo>
                      <a:pt x="1740" y="794"/>
                    </a:lnTo>
                    <a:lnTo>
                      <a:pt x="1747" y="783"/>
                    </a:lnTo>
                    <a:lnTo>
                      <a:pt x="1747" y="783"/>
                    </a:lnTo>
                    <a:lnTo>
                      <a:pt x="1764" y="788"/>
                    </a:lnTo>
                    <a:lnTo>
                      <a:pt x="1764" y="788"/>
                    </a:lnTo>
                    <a:lnTo>
                      <a:pt x="1771" y="787"/>
                    </a:lnTo>
                    <a:lnTo>
                      <a:pt x="1776" y="784"/>
                    </a:lnTo>
                    <a:lnTo>
                      <a:pt x="1779" y="781"/>
                    </a:lnTo>
                    <a:lnTo>
                      <a:pt x="1780" y="779"/>
                    </a:lnTo>
                    <a:lnTo>
                      <a:pt x="1782" y="776"/>
                    </a:lnTo>
                    <a:lnTo>
                      <a:pt x="1780" y="772"/>
                    </a:lnTo>
                    <a:lnTo>
                      <a:pt x="1780" y="772"/>
                    </a:lnTo>
                    <a:lnTo>
                      <a:pt x="1785" y="770"/>
                    </a:lnTo>
                    <a:lnTo>
                      <a:pt x="1789" y="769"/>
                    </a:lnTo>
                    <a:lnTo>
                      <a:pt x="1793" y="767"/>
                    </a:lnTo>
                    <a:lnTo>
                      <a:pt x="1794" y="766"/>
                    </a:lnTo>
                    <a:lnTo>
                      <a:pt x="1794" y="763"/>
                    </a:lnTo>
                    <a:lnTo>
                      <a:pt x="1794" y="763"/>
                    </a:lnTo>
                    <a:lnTo>
                      <a:pt x="1797" y="762"/>
                    </a:lnTo>
                    <a:lnTo>
                      <a:pt x="1801" y="759"/>
                    </a:lnTo>
                    <a:lnTo>
                      <a:pt x="1801" y="759"/>
                    </a:lnTo>
                    <a:lnTo>
                      <a:pt x="1811" y="754"/>
                    </a:lnTo>
                    <a:lnTo>
                      <a:pt x="1811" y="754"/>
                    </a:lnTo>
                    <a:lnTo>
                      <a:pt x="1819" y="756"/>
                    </a:lnTo>
                    <a:lnTo>
                      <a:pt x="1819" y="756"/>
                    </a:lnTo>
                    <a:lnTo>
                      <a:pt x="1822" y="762"/>
                    </a:lnTo>
                    <a:lnTo>
                      <a:pt x="1823" y="765"/>
                    </a:lnTo>
                    <a:lnTo>
                      <a:pt x="1825" y="766"/>
                    </a:lnTo>
                    <a:lnTo>
                      <a:pt x="1825" y="766"/>
                    </a:lnTo>
                    <a:lnTo>
                      <a:pt x="1830" y="769"/>
                    </a:lnTo>
                    <a:lnTo>
                      <a:pt x="1837" y="769"/>
                    </a:lnTo>
                    <a:lnTo>
                      <a:pt x="1837" y="769"/>
                    </a:lnTo>
                    <a:lnTo>
                      <a:pt x="1833" y="776"/>
                    </a:lnTo>
                    <a:lnTo>
                      <a:pt x="1830" y="779"/>
                    </a:lnTo>
                    <a:lnTo>
                      <a:pt x="1826" y="779"/>
                    </a:lnTo>
                    <a:lnTo>
                      <a:pt x="1819" y="777"/>
                    </a:lnTo>
                    <a:lnTo>
                      <a:pt x="1819" y="777"/>
                    </a:lnTo>
                    <a:lnTo>
                      <a:pt x="1812" y="776"/>
                    </a:lnTo>
                    <a:lnTo>
                      <a:pt x="1808" y="774"/>
                    </a:lnTo>
                    <a:lnTo>
                      <a:pt x="1804" y="772"/>
                    </a:lnTo>
                    <a:lnTo>
                      <a:pt x="1800" y="766"/>
                    </a:lnTo>
                    <a:lnTo>
                      <a:pt x="1800" y="766"/>
                    </a:lnTo>
                    <a:lnTo>
                      <a:pt x="1798" y="772"/>
                    </a:lnTo>
                    <a:lnTo>
                      <a:pt x="1796" y="776"/>
                    </a:lnTo>
                    <a:lnTo>
                      <a:pt x="1794" y="780"/>
                    </a:lnTo>
                    <a:lnTo>
                      <a:pt x="1794" y="783"/>
                    </a:lnTo>
                    <a:lnTo>
                      <a:pt x="1796" y="785"/>
                    </a:lnTo>
                    <a:lnTo>
                      <a:pt x="1796" y="785"/>
                    </a:lnTo>
                    <a:lnTo>
                      <a:pt x="1798" y="787"/>
                    </a:lnTo>
                    <a:lnTo>
                      <a:pt x="1800" y="788"/>
                    </a:lnTo>
                    <a:lnTo>
                      <a:pt x="1805" y="790"/>
                    </a:lnTo>
                    <a:lnTo>
                      <a:pt x="1819" y="790"/>
                    </a:lnTo>
                    <a:lnTo>
                      <a:pt x="1819" y="790"/>
                    </a:lnTo>
                    <a:lnTo>
                      <a:pt x="1798" y="799"/>
                    </a:lnTo>
                    <a:lnTo>
                      <a:pt x="1798" y="799"/>
                    </a:lnTo>
                    <a:lnTo>
                      <a:pt x="1807" y="806"/>
                    </a:lnTo>
                    <a:lnTo>
                      <a:pt x="1807" y="806"/>
                    </a:lnTo>
                    <a:lnTo>
                      <a:pt x="1836" y="809"/>
                    </a:lnTo>
                    <a:lnTo>
                      <a:pt x="1836" y="809"/>
                    </a:lnTo>
                    <a:lnTo>
                      <a:pt x="1844" y="809"/>
                    </a:lnTo>
                    <a:lnTo>
                      <a:pt x="1852" y="805"/>
                    </a:lnTo>
                    <a:lnTo>
                      <a:pt x="1852" y="805"/>
                    </a:lnTo>
                    <a:lnTo>
                      <a:pt x="1832" y="801"/>
                    </a:lnTo>
                    <a:lnTo>
                      <a:pt x="1832" y="801"/>
                    </a:lnTo>
                    <a:lnTo>
                      <a:pt x="1833" y="797"/>
                    </a:lnTo>
                    <a:lnTo>
                      <a:pt x="1836" y="794"/>
                    </a:lnTo>
                    <a:lnTo>
                      <a:pt x="1839" y="794"/>
                    </a:lnTo>
                    <a:lnTo>
                      <a:pt x="1843" y="794"/>
                    </a:lnTo>
                    <a:lnTo>
                      <a:pt x="1843" y="794"/>
                    </a:lnTo>
                    <a:lnTo>
                      <a:pt x="1850" y="794"/>
                    </a:lnTo>
                    <a:lnTo>
                      <a:pt x="1858" y="795"/>
                    </a:lnTo>
                    <a:lnTo>
                      <a:pt x="1858" y="795"/>
                    </a:lnTo>
                    <a:lnTo>
                      <a:pt x="1861" y="795"/>
                    </a:lnTo>
                    <a:lnTo>
                      <a:pt x="1864" y="798"/>
                    </a:lnTo>
                    <a:lnTo>
                      <a:pt x="1866" y="802"/>
                    </a:lnTo>
                    <a:lnTo>
                      <a:pt x="1868" y="806"/>
                    </a:lnTo>
                    <a:lnTo>
                      <a:pt x="1868" y="812"/>
                    </a:lnTo>
                    <a:lnTo>
                      <a:pt x="1868" y="812"/>
                    </a:lnTo>
                    <a:lnTo>
                      <a:pt x="1873" y="815"/>
                    </a:lnTo>
                    <a:lnTo>
                      <a:pt x="1879" y="816"/>
                    </a:lnTo>
                    <a:lnTo>
                      <a:pt x="1884" y="816"/>
                    </a:lnTo>
                    <a:lnTo>
                      <a:pt x="1890" y="815"/>
                    </a:lnTo>
                    <a:lnTo>
                      <a:pt x="1890" y="815"/>
                    </a:lnTo>
                    <a:lnTo>
                      <a:pt x="1894" y="813"/>
                    </a:lnTo>
                    <a:lnTo>
                      <a:pt x="1897" y="812"/>
                    </a:lnTo>
                    <a:lnTo>
                      <a:pt x="1904" y="815"/>
                    </a:lnTo>
                    <a:lnTo>
                      <a:pt x="1909" y="817"/>
                    </a:lnTo>
                    <a:lnTo>
                      <a:pt x="1915" y="821"/>
                    </a:lnTo>
                    <a:lnTo>
                      <a:pt x="1915" y="821"/>
                    </a:lnTo>
                    <a:lnTo>
                      <a:pt x="1890" y="827"/>
                    </a:lnTo>
                    <a:lnTo>
                      <a:pt x="1890" y="827"/>
                    </a:lnTo>
                    <a:lnTo>
                      <a:pt x="1890" y="833"/>
                    </a:lnTo>
                    <a:lnTo>
                      <a:pt x="1890" y="833"/>
                    </a:lnTo>
                    <a:lnTo>
                      <a:pt x="1890" y="839"/>
                    </a:lnTo>
                    <a:lnTo>
                      <a:pt x="1888" y="844"/>
                    </a:lnTo>
                    <a:lnTo>
                      <a:pt x="1886" y="845"/>
                    </a:lnTo>
                    <a:lnTo>
                      <a:pt x="1877" y="846"/>
                    </a:lnTo>
                    <a:lnTo>
                      <a:pt x="1877" y="846"/>
                    </a:lnTo>
                    <a:lnTo>
                      <a:pt x="1869" y="846"/>
                    </a:lnTo>
                    <a:lnTo>
                      <a:pt x="1865" y="848"/>
                    </a:lnTo>
                    <a:lnTo>
                      <a:pt x="1862" y="852"/>
                    </a:lnTo>
                    <a:lnTo>
                      <a:pt x="1862" y="852"/>
                    </a:lnTo>
                    <a:lnTo>
                      <a:pt x="1862" y="856"/>
                    </a:lnTo>
                    <a:lnTo>
                      <a:pt x="1864" y="859"/>
                    </a:lnTo>
                    <a:lnTo>
                      <a:pt x="1870" y="866"/>
                    </a:lnTo>
                    <a:lnTo>
                      <a:pt x="1870" y="866"/>
                    </a:lnTo>
                    <a:lnTo>
                      <a:pt x="1875" y="870"/>
                    </a:lnTo>
                    <a:lnTo>
                      <a:pt x="1875" y="870"/>
                    </a:lnTo>
                    <a:lnTo>
                      <a:pt x="1872" y="873"/>
                    </a:lnTo>
                    <a:lnTo>
                      <a:pt x="1869" y="873"/>
                    </a:lnTo>
                    <a:lnTo>
                      <a:pt x="1869" y="873"/>
                    </a:lnTo>
                    <a:lnTo>
                      <a:pt x="1823" y="866"/>
                    </a:lnTo>
                    <a:lnTo>
                      <a:pt x="1823" y="866"/>
                    </a:lnTo>
                    <a:lnTo>
                      <a:pt x="1812" y="871"/>
                    </a:lnTo>
                    <a:lnTo>
                      <a:pt x="1812" y="871"/>
                    </a:lnTo>
                    <a:lnTo>
                      <a:pt x="1821" y="885"/>
                    </a:lnTo>
                    <a:lnTo>
                      <a:pt x="1821" y="885"/>
                    </a:lnTo>
                    <a:lnTo>
                      <a:pt x="1804" y="887"/>
                    </a:lnTo>
                    <a:lnTo>
                      <a:pt x="1804" y="887"/>
                    </a:lnTo>
                    <a:lnTo>
                      <a:pt x="1798" y="887"/>
                    </a:lnTo>
                    <a:lnTo>
                      <a:pt x="1792" y="888"/>
                    </a:lnTo>
                    <a:lnTo>
                      <a:pt x="1792" y="888"/>
                    </a:lnTo>
                    <a:lnTo>
                      <a:pt x="1789" y="891"/>
                    </a:lnTo>
                    <a:lnTo>
                      <a:pt x="1787" y="893"/>
                    </a:lnTo>
                    <a:lnTo>
                      <a:pt x="1787" y="893"/>
                    </a:lnTo>
                    <a:lnTo>
                      <a:pt x="1789" y="896"/>
                    </a:lnTo>
                    <a:lnTo>
                      <a:pt x="1790" y="898"/>
                    </a:lnTo>
                    <a:lnTo>
                      <a:pt x="1790" y="903"/>
                    </a:lnTo>
                    <a:lnTo>
                      <a:pt x="1790" y="907"/>
                    </a:lnTo>
                    <a:lnTo>
                      <a:pt x="1789" y="911"/>
                    </a:lnTo>
                    <a:lnTo>
                      <a:pt x="1789" y="911"/>
                    </a:lnTo>
                    <a:lnTo>
                      <a:pt x="1792" y="914"/>
                    </a:lnTo>
                    <a:lnTo>
                      <a:pt x="1792" y="914"/>
                    </a:lnTo>
                    <a:lnTo>
                      <a:pt x="1803" y="911"/>
                    </a:lnTo>
                    <a:lnTo>
                      <a:pt x="1808" y="911"/>
                    </a:lnTo>
                    <a:lnTo>
                      <a:pt x="1811" y="913"/>
                    </a:lnTo>
                    <a:lnTo>
                      <a:pt x="1814" y="916"/>
                    </a:lnTo>
                    <a:lnTo>
                      <a:pt x="1814" y="916"/>
                    </a:lnTo>
                    <a:lnTo>
                      <a:pt x="1811" y="920"/>
                    </a:lnTo>
                    <a:lnTo>
                      <a:pt x="1807" y="923"/>
                    </a:lnTo>
                    <a:lnTo>
                      <a:pt x="1803" y="924"/>
                    </a:lnTo>
                    <a:lnTo>
                      <a:pt x="1798" y="925"/>
                    </a:lnTo>
                    <a:lnTo>
                      <a:pt x="1789" y="927"/>
                    </a:lnTo>
                    <a:lnTo>
                      <a:pt x="1778" y="927"/>
                    </a:lnTo>
                    <a:lnTo>
                      <a:pt x="1778" y="927"/>
                    </a:lnTo>
                    <a:lnTo>
                      <a:pt x="1782" y="939"/>
                    </a:lnTo>
                    <a:lnTo>
                      <a:pt x="1782" y="939"/>
                    </a:lnTo>
                    <a:lnTo>
                      <a:pt x="1796" y="934"/>
                    </a:lnTo>
                    <a:lnTo>
                      <a:pt x="1796" y="934"/>
                    </a:lnTo>
                    <a:lnTo>
                      <a:pt x="1803" y="931"/>
                    </a:lnTo>
                    <a:lnTo>
                      <a:pt x="1808" y="932"/>
                    </a:lnTo>
                    <a:lnTo>
                      <a:pt x="1811" y="935"/>
                    </a:lnTo>
                    <a:lnTo>
                      <a:pt x="1814" y="942"/>
                    </a:lnTo>
                    <a:lnTo>
                      <a:pt x="1814" y="942"/>
                    </a:lnTo>
                    <a:lnTo>
                      <a:pt x="1832" y="939"/>
                    </a:lnTo>
                    <a:lnTo>
                      <a:pt x="1832" y="939"/>
                    </a:lnTo>
                    <a:lnTo>
                      <a:pt x="1833" y="943"/>
                    </a:lnTo>
                    <a:lnTo>
                      <a:pt x="1836" y="949"/>
                    </a:lnTo>
                    <a:lnTo>
                      <a:pt x="1840" y="952"/>
                    </a:lnTo>
                    <a:lnTo>
                      <a:pt x="1846" y="954"/>
                    </a:lnTo>
                    <a:lnTo>
                      <a:pt x="1846" y="954"/>
                    </a:lnTo>
                    <a:lnTo>
                      <a:pt x="1854" y="956"/>
                    </a:lnTo>
                    <a:lnTo>
                      <a:pt x="1861" y="959"/>
                    </a:lnTo>
                    <a:lnTo>
                      <a:pt x="1861" y="959"/>
                    </a:lnTo>
                    <a:lnTo>
                      <a:pt x="1864" y="961"/>
                    </a:lnTo>
                    <a:lnTo>
                      <a:pt x="1868" y="967"/>
                    </a:lnTo>
                    <a:lnTo>
                      <a:pt x="1868" y="967"/>
                    </a:lnTo>
                    <a:lnTo>
                      <a:pt x="1852" y="964"/>
                    </a:lnTo>
                    <a:lnTo>
                      <a:pt x="1852" y="964"/>
                    </a:lnTo>
                    <a:lnTo>
                      <a:pt x="1850" y="977"/>
                    </a:lnTo>
                    <a:lnTo>
                      <a:pt x="1850" y="977"/>
                    </a:lnTo>
                    <a:lnTo>
                      <a:pt x="1855" y="978"/>
                    </a:lnTo>
                    <a:lnTo>
                      <a:pt x="1858" y="978"/>
                    </a:lnTo>
                    <a:lnTo>
                      <a:pt x="1862" y="977"/>
                    </a:lnTo>
                    <a:lnTo>
                      <a:pt x="1865" y="975"/>
                    </a:lnTo>
                    <a:lnTo>
                      <a:pt x="1865" y="975"/>
                    </a:lnTo>
                    <a:lnTo>
                      <a:pt x="1869" y="971"/>
                    </a:lnTo>
                    <a:lnTo>
                      <a:pt x="1873" y="970"/>
                    </a:lnTo>
                    <a:lnTo>
                      <a:pt x="1879" y="968"/>
                    </a:lnTo>
                    <a:lnTo>
                      <a:pt x="1884" y="970"/>
                    </a:lnTo>
                    <a:lnTo>
                      <a:pt x="1884" y="970"/>
                    </a:lnTo>
                    <a:lnTo>
                      <a:pt x="1891" y="983"/>
                    </a:lnTo>
                    <a:lnTo>
                      <a:pt x="1891" y="983"/>
                    </a:lnTo>
                    <a:lnTo>
                      <a:pt x="1890" y="985"/>
                    </a:lnTo>
                    <a:lnTo>
                      <a:pt x="1890" y="985"/>
                    </a:lnTo>
                    <a:lnTo>
                      <a:pt x="1883" y="982"/>
                    </a:lnTo>
                    <a:lnTo>
                      <a:pt x="1876" y="981"/>
                    </a:lnTo>
                    <a:lnTo>
                      <a:pt x="1870" y="981"/>
                    </a:lnTo>
                    <a:lnTo>
                      <a:pt x="1862" y="985"/>
                    </a:lnTo>
                    <a:lnTo>
                      <a:pt x="1862" y="985"/>
                    </a:lnTo>
                    <a:lnTo>
                      <a:pt x="1858" y="986"/>
                    </a:lnTo>
                    <a:lnTo>
                      <a:pt x="1852" y="988"/>
                    </a:lnTo>
                    <a:lnTo>
                      <a:pt x="1847" y="986"/>
                    </a:lnTo>
                    <a:lnTo>
                      <a:pt x="1840" y="985"/>
                    </a:lnTo>
                    <a:lnTo>
                      <a:pt x="1840" y="985"/>
                    </a:lnTo>
                    <a:lnTo>
                      <a:pt x="1843" y="971"/>
                    </a:lnTo>
                    <a:lnTo>
                      <a:pt x="1843" y="971"/>
                    </a:lnTo>
                    <a:lnTo>
                      <a:pt x="1828" y="974"/>
                    </a:lnTo>
                    <a:lnTo>
                      <a:pt x="1828" y="974"/>
                    </a:lnTo>
                    <a:lnTo>
                      <a:pt x="1830" y="982"/>
                    </a:lnTo>
                    <a:lnTo>
                      <a:pt x="1830" y="982"/>
                    </a:lnTo>
                    <a:lnTo>
                      <a:pt x="1825" y="983"/>
                    </a:lnTo>
                    <a:lnTo>
                      <a:pt x="1819" y="982"/>
                    </a:lnTo>
                    <a:lnTo>
                      <a:pt x="1814" y="981"/>
                    </a:lnTo>
                    <a:lnTo>
                      <a:pt x="1808" y="978"/>
                    </a:lnTo>
                    <a:lnTo>
                      <a:pt x="1808" y="978"/>
                    </a:lnTo>
                    <a:lnTo>
                      <a:pt x="1823" y="977"/>
                    </a:lnTo>
                    <a:lnTo>
                      <a:pt x="1823" y="977"/>
                    </a:lnTo>
                    <a:lnTo>
                      <a:pt x="1822" y="974"/>
                    </a:lnTo>
                    <a:lnTo>
                      <a:pt x="1822" y="971"/>
                    </a:lnTo>
                    <a:lnTo>
                      <a:pt x="1825" y="965"/>
                    </a:lnTo>
                    <a:lnTo>
                      <a:pt x="1826" y="963"/>
                    </a:lnTo>
                    <a:lnTo>
                      <a:pt x="1826" y="961"/>
                    </a:lnTo>
                    <a:lnTo>
                      <a:pt x="1825" y="959"/>
                    </a:lnTo>
                    <a:lnTo>
                      <a:pt x="1823" y="956"/>
                    </a:lnTo>
                    <a:lnTo>
                      <a:pt x="1823" y="956"/>
                    </a:lnTo>
                    <a:lnTo>
                      <a:pt x="1812" y="954"/>
                    </a:lnTo>
                    <a:lnTo>
                      <a:pt x="1807" y="953"/>
                    </a:lnTo>
                    <a:lnTo>
                      <a:pt x="1803" y="949"/>
                    </a:lnTo>
                    <a:lnTo>
                      <a:pt x="1803" y="949"/>
                    </a:lnTo>
                    <a:lnTo>
                      <a:pt x="1800" y="947"/>
                    </a:lnTo>
                    <a:lnTo>
                      <a:pt x="1796" y="947"/>
                    </a:lnTo>
                    <a:lnTo>
                      <a:pt x="1787" y="946"/>
                    </a:lnTo>
                    <a:lnTo>
                      <a:pt x="1787" y="946"/>
                    </a:lnTo>
                    <a:lnTo>
                      <a:pt x="1782" y="959"/>
                    </a:lnTo>
                    <a:lnTo>
                      <a:pt x="1782" y="959"/>
                    </a:lnTo>
                    <a:lnTo>
                      <a:pt x="1793" y="959"/>
                    </a:lnTo>
                    <a:lnTo>
                      <a:pt x="1797" y="959"/>
                    </a:lnTo>
                    <a:lnTo>
                      <a:pt x="1800" y="960"/>
                    </a:lnTo>
                    <a:lnTo>
                      <a:pt x="1800" y="960"/>
                    </a:lnTo>
                    <a:lnTo>
                      <a:pt x="1803" y="964"/>
                    </a:lnTo>
                    <a:lnTo>
                      <a:pt x="1804" y="970"/>
                    </a:lnTo>
                    <a:lnTo>
                      <a:pt x="1803" y="975"/>
                    </a:lnTo>
                    <a:lnTo>
                      <a:pt x="1801" y="981"/>
                    </a:lnTo>
                    <a:lnTo>
                      <a:pt x="1801" y="981"/>
                    </a:lnTo>
                    <a:lnTo>
                      <a:pt x="1790" y="981"/>
                    </a:lnTo>
                    <a:lnTo>
                      <a:pt x="1779" y="979"/>
                    </a:lnTo>
                    <a:lnTo>
                      <a:pt x="1769" y="977"/>
                    </a:lnTo>
                    <a:lnTo>
                      <a:pt x="1760" y="972"/>
                    </a:lnTo>
                    <a:lnTo>
                      <a:pt x="1760" y="972"/>
                    </a:lnTo>
                    <a:lnTo>
                      <a:pt x="1754" y="975"/>
                    </a:lnTo>
                    <a:lnTo>
                      <a:pt x="1749" y="977"/>
                    </a:lnTo>
                    <a:lnTo>
                      <a:pt x="1744" y="977"/>
                    </a:lnTo>
                    <a:lnTo>
                      <a:pt x="1739" y="975"/>
                    </a:lnTo>
                    <a:lnTo>
                      <a:pt x="1728" y="972"/>
                    </a:lnTo>
                    <a:lnTo>
                      <a:pt x="1722" y="972"/>
                    </a:lnTo>
                    <a:lnTo>
                      <a:pt x="1715" y="974"/>
                    </a:lnTo>
                    <a:lnTo>
                      <a:pt x="1715" y="974"/>
                    </a:lnTo>
                    <a:lnTo>
                      <a:pt x="1717" y="971"/>
                    </a:lnTo>
                    <a:lnTo>
                      <a:pt x="1715" y="968"/>
                    </a:lnTo>
                    <a:lnTo>
                      <a:pt x="1711" y="965"/>
                    </a:lnTo>
                    <a:lnTo>
                      <a:pt x="1708" y="961"/>
                    </a:lnTo>
                    <a:lnTo>
                      <a:pt x="1708" y="959"/>
                    </a:lnTo>
                    <a:lnTo>
                      <a:pt x="1710" y="956"/>
                    </a:lnTo>
                    <a:lnTo>
                      <a:pt x="1710" y="956"/>
                    </a:lnTo>
                    <a:lnTo>
                      <a:pt x="1697" y="952"/>
                    </a:lnTo>
                    <a:lnTo>
                      <a:pt x="1697" y="952"/>
                    </a:lnTo>
                    <a:lnTo>
                      <a:pt x="1688" y="961"/>
                    </a:lnTo>
                    <a:lnTo>
                      <a:pt x="1688" y="961"/>
                    </a:lnTo>
                    <a:lnTo>
                      <a:pt x="1707" y="971"/>
                    </a:lnTo>
                    <a:lnTo>
                      <a:pt x="1707" y="971"/>
                    </a:lnTo>
                    <a:lnTo>
                      <a:pt x="1699" y="971"/>
                    </a:lnTo>
                    <a:lnTo>
                      <a:pt x="1692" y="971"/>
                    </a:lnTo>
                    <a:lnTo>
                      <a:pt x="1686" y="968"/>
                    </a:lnTo>
                    <a:lnTo>
                      <a:pt x="1684" y="967"/>
                    </a:lnTo>
                    <a:lnTo>
                      <a:pt x="1681" y="963"/>
                    </a:lnTo>
                    <a:lnTo>
                      <a:pt x="1681" y="963"/>
                    </a:lnTo>
                    <a:lnTo>
                      <a:pt x="1675" y="965"/>
                    </a:lnTo>
                    <a:lnTo>
                      <a:pt x="1668" y="968"/>
                    </a:lnTo>
                    <a:lnTo>
                      <a:pt x="1656" y="968"/>
                    </a:lnTo>
                    <a:lnTo>
                      <a:pt x="1643" y="967"/>
                    </a:lnTo>
                    <a:lnTo>
                      <a:pt x="1631" y="965"/>
                    </a:lnTo>
                    <a:lnTo>
                      <a:pt x="1631" y="965"/>
                    </a:lnTo>
                    <a:lnTo>
                      <a:pt x="1616" y="963"/>
                    </a:lnTo>
                    <a:lnTo>
                      <a:pt x="1602" y="961"/>
                    </a:lnTo>
                    <a:lnTo>
                      <a:pt x="1587" y="961"/>
                    </a:lnTo>
                    <a:lnTo>
                      <a:pt x="1571" y="963"/>
                    </a:lnTo>
                    <a:lnTo>
                      <a:pt x="1571" y="963"/>
                    </a:lnTo>
                    <a:lnTo>
                      <a:pt x="1564" y="963"/>
                    </a:lnTo>
                    <a:lnTo>
                      <a:pt x="1559" y="963"/>
                    </a:lnTo>
                    <a:lnTo>
                      <a:pt x="1545" y="961"/>
                    </a:lnTo>
                    <a:lnTo>
                      <a:pt x="1545" y="961"/>
                    </a:lnTo>
                    <a:lnTo>
                      <a:pt x="1530" y="959"/>
                    </a:lnTo>
                    <a:lnTo>
                      <a:pt x="1530" y="959"/>
                    </a:lnTo>
                    <a:lnTo>
                      <a:pt x="1524" y="947"/>
                    </a:lnTo>
                    <a:lnTo>
                      <a:pt x="1524" y="947"/>
                    </a:lnTo>
                    <a:lnTo>
                      <a:pt x="1494" y="956"/>
                    </a:lnTo>
                    <a:lnTo>
                      <a:pt x="1494" y="956"/>
                    </a:lnTo>
                    <a:lnTo>
                      <a:pt x="1488" y="956"/>
                    </a:lnTo>
                    <a:lnTo>
                      <a:pt x="1484" y="956"/>
                    </a:lnTo>
                    <a:lnTo>
                      <a:pt x="1480" y="954"/>
                    </a:lnTo>
                    <a:lnTo>
                      <a:pt x="1477" y="950"/>
                    </a:lnTo>
                    <a:lnTo>
                      <a:pt x="1477" y="950"/>
                    </a:lnTo>
                    <a:lnTo>
                      <a:pt x="1474" y="947"/>
                    </a:lnTo>
                    <a:lnTo>
                      <a:pt x="1472" y="946"/>
                    </a:lnTo>
                    <a:lnTo>
                      <a:pt x="1466" y="946"/>
                    </a:lnTo>
                    <a:lnTo>
                      <a:pt x="1461" y="949"/>
                    </a:lnTo>
                    <a:lnTo>
                      <a:pt x="1461" y="949"/>
                    </a:lnTo>
                    <a:lnTo>
                      <a:pt x="1470" y="950"/>
                    </a:lnTo>
                    <a:lnTo>
                      <a:pt x="1470" y="950"/>
                    </a:lnTo>
                    <a:lnTo>
                      <a:pt x="1466" y="954"/>
                    </a:lnTo>
                    <a:lnTo>
                      <a:pt x="1466" y="954"/>
                    </a:lnTo>
                    <a:lnTo>
                      <a:pt x="1458" y="954"/>
                    </a:lnTo>
                    <a:lnTo>
                      <a:pt x="1451" y="956"/>
                    </a:lnTo>
                    <a:lnTo>
                      <a:pt x="1451" y="956"/>
                    </a:lnTo>
                    <a:lnTo>
                      <a:pt x="1440" y="956"/>
                    </a:lnTo>
                    <a:lnTo>
                      <a:pt x="1436" y="954"/>
                    </a:lnTo>
                    <a:lnTo>
                      <a:pt x="1433" y="953"/>
                    </a:lnTo>
                    <a:lnTo>
                      <a:pt x="1432" y="950"/>
                    </a:lnTo>
                    <a:lnTo>
                      <a:pt x="1432" y="950"/>
                    </a:lnTo>
                    <a:lnTo>
                      <a:pt x="1429" y="947"/>
                    </a:lnTo>
                    <a:lnTo>
                      <a:pt x="1425" y="946"/>
                    </a:lnTo>
                    <a:lnTo>
                      <a:pt x="1416" y="945"/>
                    </a:lnTo>
                    <a:lnTo>
                      <a:pt x="1416" y="945"/>
                    </a:lnTo>
                    <a:lnTo>
                      <a:pt x="1409" y="945"/>
                    </a:lnTo>
                    <a:lnTo>
                      <a:pt x="1401" y="943"/>
                    </a:lnTo>
                    <a:lnTo>
                      <a:pt x="1401" y="943"/>
                    </a:lnTo>
                    <a:lnTo>
                      <a:pt x="1398" y="947"/>
                    </a:lnTo>
                    <a:lnTo>
                      <a:pt x="1394" y="950"/>
                    </a:lnTo>
                    <a:lnTo>
                      <a:pt x="1390" y="952"/>
                    </a:lnTo>
                    <a:lnTo>
                      <a:pt x="1383" y="950"/>
                    </a:lnTo>
                    <a:lnTo>
                      <a:pt x="1383" y="950"/>
                    </a:lnTo>
                    <a:lnTo>
                      <a:pt x="1380" y="949"/>
                    </a:lnTo>
                    <a:lnTo>
                      <a:pt x="1376" y="949"/>
                    </a:lnTo>
                    <a:lnTo>
                      <a:pt x="1369" y="950"/>
                    </a:lnTo>
                    <a:lnTo>
                      <a:pt x="1369" y="950"/>
                    </a:lnTo>
                    <a:lnTo>
                      <a:pt x="1351" y="952"/>
                    </a:lnTo>
                    <a:lnTo>
                      <a:pt x="1351" y="952"/>
                    </a:lnTo>
                    <a:lnTo>
                      <a:pt x="1353" y="947"/>
                    </a:lnTo>
                    <a:lnTo>
                      <a:pt x="1354" y="946"/>
                    </a:lnTo>
                    <a:lnTo>
                      <a:pt x="1358" y="945"/>
                    </a:lnTo>
                    <a:lnTo>
                      <a:pt x="1365" y="943"/>
                    </a:lnTo>
                    <a:lnTo>
                      <a:pt x="1365" y="943"/>
                    </a:lnTo>
                    <a:lnTo>
                      <a:pt x="1385" y="941"/>
                    </a:lnTo>
                    <a:lnTo>
                      <a:pt x="1385" y="941"/>
                    </a:lnTo>
                    <a:lnTo>
                      <a:pt x="1355" y="925"/>
                    </a:lnTo>
                    <a:lnTo>
                      <a:pt x="1355" y="925"/>
                    </a:lnTo>
                    <a:lnTo>
                      <a:pt x="1351" y="927"/>
                    </a:lnTo>
                    <a:lnTo>
                      <a:pt x="1349" y="928"/>
                    </a:lnTo>
                    <a:lnTo>
                      <a:pt x="1346" y="932"/>
                    </a:lnTo>
                    <a:lnTo>
                      <a:pt x="1343" y="936"/>
                    </a:lnTo>
                    <a:lnTo>
                      <a:pt x="1343" y="936"/>
                    </a:lnTo>
                    <a:lnTo>
                      <a:pt x="1340" y="941"/>
                    </a:lnTo>
                    <a:lnTo>
                      <a:pt x="1336" y="945"/>
                    </a:lnTo>
                    <a:lnTo>
                      <a:pt x="1332" y="946"/>
                    </a:lnTo>
                    <a:lnTo>
                      <a:pt x="1325" y="946"/>
                    </a:lnTo>
                    <a:lnTo>
                      <a:pt x="1325" y="946"/>
                    </a:lnTo>
                    <a:lnTo>
                      <a:pt x="1310" y="947"/>
                    </a:lnTo>
                    <a:lnTo>
                      <a:pt x="1310" y="947"/>
                    </a:lnTo>
                    <a:lnTo>
                      <a:pt x="1307" y="934"/>
                    </a:lnTo>
                    <a:lnTo>
                      <a:pt x="1307" y="934"/>
                    </a:lnTo>
                    <a:lnTo>
                      <a:pt x="1301" y="938"/>
                    </a:lnTo>
                    <a:lnTo>
                      <a:pt x="1296" y="939"/>
                    </a:lnTo>
                    <a:lnTo>
                      <a:pt x="1290" y="939"/>
                    </a:lnTo>
                    <a:lnTo>
                      <a:pt x="1285" y="938"/>
                    </a:lnTo>
                    <a:lnTo>
                      <a:pt x="1285" y="938"/>
                    </a:lnTo>
                    <a:lnTo>
                      <a:pt x="1277" y="936"/>
                    </a:lnTo>
                    <a:lnTo>
                      <a:pt x="1270" y="938"/>
                    </a:lnTo>
                    <a:lnTo>
                      <a:pt x="1265" y="942"/>
                    </a:lnTo>
                    <a:lnTo>
                      <a:pt x="1261" y="947"/>
                    </a:lnTo>
                    <a:lnTo>
                      <a:pt x="1261" y="947"/>
                    </a:lnTo>
                    <a:lnTo>
                      <a:pt x="1224" y="946"/>
                    </a:lnTo>
                    <a:lnTo>
                      <a:pt x="1224" y="946"/>
                    </a:lnTo>
                    <a:lnTo>
                      <a:pt x="1227" y="952"/>
                    </a:lnTo>
                    <a:lnTo>
                      <a:pt x="1229" y="954"/>
                    </a:lnTo>
                    <a:lnTo>
                      <a:pt x="1235" y="957"/>
                    </a:lnTo>
                    <a:lnTo>
                      <a:pt x="1238" y="959"/>
                    </a:lnTo>
                    <a:lnTo>
                      <a:pt x="1238" y="959"/>
                    </a:lnTo>
                    <a:lnTo>
                      <a:pt x="1246" y="956"/>
                    </a:lnTo>
                    <a:lnTo>
                      <a:pt x="1253" y="954"/>
                    </a:lnTo>
                    <a:lnTo>
                      <a:pt x="1253" y="954"/>
                    </a:lnTo>
                    <a:lnTo>
                      <a:pt x="1260" y="956"/>
                    </a:lnTo>
                    <a:lnTo>
                      <a:pt x="1265" y="959"/>
                    </a:lnTo>
                    <a:lnTo>
                      <a:pt x="1265" y="959"/>
                    </a:lnTo>
                    <a:lnTo>
                      <a:pt x="1272" y="963"/>
                    </a:lnTo>
                    <a:lnTo>
                      <a:pt x="1279" y="964"/>
                    </a:lnTo>
                    <a:lnTo>
                      <a:pt x="1286" y="964"/>
                    </a:lnTo>
                    <a:lnTo>
                      <a:pt x="1293" y="963"/>
                    </a:lnTo>
                    <a:lnTo>
                      <a:pt x="1293" y="963"/>
                    </a:lnTo>
                    <a:lnTo>
                      <a:pt x="1317" y="959"/>
                    </a:lnTo>
                    <a:lnTo>
                      <a:pt x="1340" y="954"/>
                    </a:lnTo>
                    <a:lnTo>
                      <a:pt x="1340" y="954"/>
                    </a:lnTo>
                    <a:lnTo>
                      <a:pt x="1349" y="956"/>
                    </a:lnTo>
                    <a:lnTo>
                      <a:pt x="1355" y="960"/>
                    </a:lnTo>
                    <a:lnTo>
                      <a:pt x="1355" y="960"/>
                    </a:lnTo>
                    <a:lnTo>
                      <a:pt x="1361" y="963"/>
                    </a:lnTo>
                    <a:lnTo>
                      <a:pt x="1367" y="965"/>
                    </a:lnTo>
                    <a:lnTo>
                      <a:pt x="1373" y="965"/>
                    </a:lnTo>
                    <a:lnTo>
                      <a:pt x="1380" y="964"/>
                    </a:lnTo>
                    <a:lnTo>
                      <a:pt x="1380" y="964"/>
                    </a:lnTo>
                    <a:lnTo>
                      <a:pt x="1383" y="964"/>
                    </a:lnTo>
                    <a:lnTo>
                      <a:pt x="1387" y="964"/>
                    </a:lnTo>
                    <a:lnTo>
                      <a:pt x="1387" y="964"/>
                    </a:lnTo>
                    <a:lnTo>
                      <a:pt x="1391" y="970"/>
                    </a:lnTo>
                    <a:lnTo>
                      <a:pt x="1397" y="974"/>
                    </a:lnTo>
                    <a:lnTo>
                      <a:pt x="1404" y="977"/>
                    </a:lnTo>
                    <a:lnTo>
                      <a:pt x="1412" y="979"/>
                    </a:lnTo>
                    <a:lnTo>
                      <a:pt x="1412" y="979"/>
                    </a:lnTo>
                    <a:lnTo>
                      <a:pt x="1408" y="968"/>
                    </a:lnTo>
                    <a:lnTo>
                      <a:pt x="1408" y="968"/>
                    </a:lnTo>
                    <a:lnTo>
                      <a:pt x="1408" y="965"/>
                    </a:lnTo>
                    <a:lnTo>
                      <a:pt x="1411" y="964"/>
                    </a:lnTo>
                    <a:lnTo>
                      <a:pt x="1414" y="961"/>
                    </a:lnTo>
                    <a:lnTo>
                      <a:pt x="1419" y="961"/>
                    </a:lnTo>
                    <a:lnTo>
                      <a:pt x="1419" y="961"/>
                    </a:lnTo>
                    <a:lnTo>
                      <a:pt x="1422" y="972"/>
                    </a:lnTo>
                    <a:lnTo>
                      <a:pt x="1422" y="972"/>
                    </a:lnTo>
                    <a:lnTo>
                      <a:pt x="1423" y="972"/>
                    </a:lnTo>
                    <a:lnTo>
                      <a:pt x="1426" y="972"/>
                    </a:lnTo>
                    <a:lnTo>
                      <a:pt x="1426" y="972"/>
                    </a:lnTo>
                    <a:lnTo>
                      <a:pt x="1429" y="971"/>
                    </a:lnTo>
                    <a:lnTo>
                      <a:pt x="1432" y="968"/>
                    </a:lnTo>
                    <a:lnTo>
                      <a:pt x="1432" y="968"/>
                    </a:lnTo>
                    <a:lnTo>
                      <a:pt x="1434" y="964"/>
                    </a:lnTo>
                    <a:lnTo>
                      <a:pt x="1437" y="963"/>
                    </a:lnTo>
                    <a:lnTo>
                      <a:pt x="1441" y="961"/>
                    </a:lnTo>
                    <a:lnTo>
                      <a:pt x="1447" y="963"/>
                    </a:lnTo>
                    <a:lnTo>
                      <a:pt x="1447" y="963"/>
                    </a:lnTo>
                    <a:lnTo>
                      <a:pt x="1486" y="971"/>
                    </a:lnTo>
                    <a:lnTo>
                      <a:pt x="1486" y="97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502" y="982"/>
                    </a:lnTo>
                    <a:lnTo>
                      <a:pt x="1502" y="982"/>
                    </a:lnTo>
                    <a:lnTo>
                      <a:pt x="1506" y="970"/>
                    </a:lnTo>
                    <a:lnTo>
                      <a:pt x="1506" y="970"/>
                    </a:lnTo>
                    <a:lnTo>
                      <a:pt x="1527" y="972"/>
                    </a:lnTo>
                    <a:lnTo>
                      <a:pt x="1527" y="972"/>
                    </a:lnTo>
                    <a:lnTo>
                      <a:pt x="1530" y="974"/>
                    </a:lnTo>
                    <a:lnTo>
                      <a:pt x="1530" y="975"/>
                    </a:lnTo>
                    <a:lnTo>
                      <a:pt x="1533" y="981"/>
                    </a:lnTo>
                    <a:lnTo>
                      <a:pt x="1534" y="983"/>
                    </a:lnTo>
                    <a:lnTo>
                      <a:pt x="1535" y="985"/>
                    </a:lnTo>
                    <a:lnTo>
                      <a:pt x="1538" y="986"/>
                    </a:lnTo>
                    <a:lnTo>
                      <a:pt x="1544" y="986"/>
                    </a:lnTo>
                    <a:lnTo>
                      <a:pt x="1544" y="986"/>
                    </a:lnTo>
                    <a:lnTo>
                      <a:pt x="1540" y="975"/>
                    </a:lnTo>
                    <a:lnTo>
                      <a:pt x="1540" y="975"/>
                    </a:lnTo>
                    <a:lnTo>
                      <a:pt x="1544" y="972"/>
                    </a:lnTo>
                    <a:lnTo>
                      <a:pt x="1549" y="972"/>
                    </a:lnTo>
                    <a:lnTo>
                      <a:pt x="1555" y="974"/>
                    </a:lnTo>
                    <a:lnTo>
                      <a:pt x="1560" y="974"/>
                    </a:lnTo>
                    <a:lnTo>
                      <a:pt x="1560" y="974"/>
                    </a:lnTo>
                    <a:lnTo>
                      <a:pt x="1566" y="974"/>
                    </a:lnTo>
                    <a:lnTo>
                      <a:pt x="1570" y="975"/>
                    </a:lnTo>
                    <a:lnTo>
                      <a:pt x="1573" y="978"/>
                    </a:lnTo>
                    <a:lnTo>
                      <a:pt x="1576" y="982"/>
                    </a:lnTo>
                    <a:lnTo>
                      <a:pt x="1576" y="982"/>
                    </a:lnTo>
                    <a:lnTo>
                      <a:pt x="1596" y="975"/>
                    </a:lnTo>
                    <a:lnTo>
                      <a:pt x="1596" y="975"/>
                    </a:lnTo>
                    <a:lnTo>
                      <a:pt x="1600" y="975"/>
                    </a:lnTo>
                    <a:lnTo>
                      <a:pt x="1606" y="975"/>
                    </a:lnTo>
                    <a:lnTo>
                      <a:pt x="1606" y="975"/>
                    </a:lnTo>
                    <a:lnTo>
                      <a:pt x="1612" y="985"/>
                    </a:lnTo>
                    <a:lnTo>
                      <a:pt x="1612" y="985"/>
                    </a:lnTo>
                    <a:lnTo>
                      <a:pt x="1592" y="995"/>
                    </a:lnTo>
                    <a:lnTo>
                      <a:pt x="1592" y="995"/>
                    </a:lnTo>
                    <a:lnTo>
                      <a:pt x="1599" y="1003"/>
                    </a:lnTo>
                    <a:lnTo>
                      <a:pt x="1599" y="1003"/>
                    </a:lnTo>
                    <a:lnTo>
                      <a:pt x="1609" y="995"/>
                    </a:lnTo>
                    <a:lnTo>
                      <a:pt x="1614" y="990"/>
                    </a:lnTo>
                    <a:lnTo>
                      <a:pt x="1621" y="989"/>
                    </a:lnTo>
                    <a:lnTo>
                      <a:pt x="1621" y="989"/>
                    </a:lnTo>
                    <a:lnTo>
                      <a:pt x="1627" y="988"/>
                    </a:lnTo>
                    <a:lnTo>
                      <a:pt x="1634" y="988"/>
                    </a:lnTo>
                    <a:lnTo>
                      <a:pt x="1639" y="989"/>
                    </a:lnTo>
                    <a:lnTo>
                      <a:pt x="1642" y="990"/>
                    </a:lnTo>
                    <a:lnTo>
                      <a:pt x="1645" y="995"/>
                    </a:lnTo>
                    <a:lnTo>
                      <a:pt x="1645" y="995"/>
                    </a:lnTo>
                    <a:lnTo>
                      <a:pt x="1628" y="1001"/>
                    </a:lnTo>
                    <a:lnTo>
                      <a:pt x="1628" y="1001"/>
                    </a:lnTo>
                    <a:lnTo>
                      <a:pt x="1635" y="1008"/>
                    </a:lnTo>
                    <a:lnTo>
                      <a:pt x="1635" y="1008"/>
                    </a:lnTo>
                    <a:lnTo>
                      <a:pt x="1638" y="1013"/>
                    </a:lnTo>
                    <a:lnTo>
                      <a:pt x="1641" y="1014"/>
                    </a:lnTo>
                    <a:lnTo>
                      <a:pt x="1645" y="1015"/>
                    </a:lnTo>
                    <a:lnTo>
                      <a:pt x="1649" y="1015"/>
                    </a:lnTo>
                    <a:lnTo>
                      <a:pt x="1649" y="1015"/>
                    </a:lnTo>
                    <a:lnTo>
                      <a:pt x="1656" y="1015"/>
                    </a:lnTo>
                    <a:lnTo>
                      <a:pt x="1664" y="1017"/>
                    </a:lnTo>
                    <a:lnTo>
                      <a:pt x="1664" y="1017"/>
                    </a:lnTo>
                    <a:lnTo>
                      <a:pt x="1672" y="1008"/>
                    </a:lnTo>
                    <a:lnTo>
                      <a:pt x="1672" y="1008"/>
                    </a:lnTo>
                    <a:lnTo>
                      <a:pt x="1667" y="1003"/>
                    </a:lnTo>
                    <a:lnTo>
                      <a:pt x="1664" y="1001"/>
                    </a:lnTo>
                    <a:lnTo>
                      <a:pt x="1660" y="1001"/>
                    </a:lnTo>
                    <a:lnTo>
                      <a:pt x="1654" y="1004"/>
                    </a:lnTo>
                    <a:lnTo>
                      <a:pt x="1654" y="1004"/>
                    </a:lnTo>
                    <a:lnTo>
                      <a:pt x="1653" y="989"/>
                    </a:lnTo>
                    <a:lnTo>
                      <a:pt x="1653" y="989"/>
                    </a:lnTo>
                    <a:lnTo>
                      <a:pt x="1657" y="990"/>
                    </a:lnTo>
                    <a:lnTo>
                      <a:pt x="1659" y="990"/>
                    </a:lnTo>
                    <a:lnTo>
                      <a:pt x="1659" y="990"/>
                    </a:lnTo>
                    <a:lnTo>
                      <a:pt x="1663" y="993"/>
                    </a:lnTo>
                    <a:lnTo>
                      <a:pt x="1667" y="993"/>
                    </a:lnTo>
                    <a:lnTo>
                      <a:pt x="1670" y="992"/>
                    </a:lnTo>
                    <a:lnTo>
                      <a:pt x="1671" y="989"/>
                    </a:lnTo>
                    <a:lnTo>
                      <a:pt x="1671" y="989"/>
                    </a:lnTo>
                    <a:lnTo>
                      <a:pt x="1674" y="985"/>
                    </a:lnTo>
                    <a:lnTo>
                      <a:pt x="1677" y="983"/>
                    </a:lnTo>
                    <a:lnTo>
                      <a:pt x="1685" y="979"/>
                    </a:lnTo>
                    <a:lnTo>
                      <a:pt x="1685" y="979"/>
                    </a:lnTo>
                    <a:lnTo>
                      <a:pt x="1684" y="983"/>
                    </a:lnTo>
                    <a:lnTo>
                      <a:pt x="1684" y="986"/>
                    </a:lnTo>
                    <a:lnTo>
                      <a:pt x="1688" y="993"/>
                    </a:lnTo>
                    <a:lnTo>
                      <a:pt x="1689" y="996"/>
                    </a:lnTo>
                    <a:lnTo>
                      <a:pt x="1690" y="999"/>
                    </a:lnTo>
                    <a:lnTo>
                      <a:pt x="1690" y="1001"/>
                    </a:lnTo>
                    <a:lnTo>
                      <a:pt x="1686" y="1006"/>
                    </a:lnTo>
                    <a:lnTo>
                      <a:pt x="1686" y="1006"/>
                    </a:lnTo>
                    <a:lnTo>
                      <a:pt x="1690" y="1007"/>
                    </a:lnTo>
                    <a:lnTo>
                      <a:pt x="1693" y="1007"/>
                    </a:lnTo>
                    <a:lnTo>
                      <a:pt x="1696" y="1006"/>
                    </a:lnTo>
                    <a:lnTo>
                      <a:pt x="1697" y="1003"/>
                    </a:lnTo>
                    <a:lnTo>
                      <a:pt x="1697" y="1003"/>
                    </a:lnTo>
                    <a:lnTo>
                      <a:pt x="1703" y="996"/>
                    </a:lnTo>
                    <a:lnTo>
                      <a:pt x="1710" y="989"/>
                    </a:lnTo>
                    <a:lnTo>
                      <a:pt x="1710" y="989"/>
                    </a:lnTo>
                    <a:lnTo>
                      <a:pt x="1715" y="989"/>
                    </a:lnTo>
                    <a:lnTo>
                      <a:pt x="1720" y="990"/>
                    </a:lnTo>
                    <a:lnTo>
                      <a:pt x="1722" y="993"/>
                    </a:lnTo>
                    <a:lnTo>
                      <a:pt x="1725" y="997"/>
                    </a:lnTo>
                    <a:lnTo>
                      <a:pt x="1725" y="997"/>
                    </a:lnTo>
                    <a:lnTo>
                      <a:pt x="1726" y="1000"/>
                    </a:lnTo>
                    <a:lnTo>
                      <a:pt x="1728" y="1003"/>
                    </a:lnTo>
                    <a:lnTo>
                      <a:pt x="1738" y="1004"/>
                    </a:lnTo>
                    <a:lnTo>
                      <a:pt x="1738" y="1004"/>
                    </a:lnTo>
                    <a:lnTo>
                      <a:pt x="1742" y="999"/>
                    </a:lnTo>
                    <a:lnTo>
                      <a:pt x="1746" y="995"/>
                    </a:lnTo>
                    <a:lnTo>
                      <a:pt x="1753" y="993"/>
                    </a:lnTo>
                    <a:lnTo>
                      <a:pt x="1760" y="995"/>
                    </a:lnTo>
                    <a:lnTo>
                      <a:pt x="1760" y="995"/>
                    </a:lnTo>
                    <a:lnTo>
                      <a:pt x="1756" y="996"/>
                    </a:lnTo>
                    <a:lnTo>
                      <a:pt x="1753" y="999"/>
                    </a:lnTo>
                    <a:lnTo>
                      <a:pt x="1753" y="999"/>
                    </a:lnTo>
                    <a:lnTo>
                      <a:pt x="1751" y="1003"/>
                    </a:lnTo>
                    <a:lnTo>
                      <a:pt x="1751" y="1006"/>
                    </a:lnTo>
                    <a:lnTo>
                      <a:pt x="1751" y="1006"/>
                    </a:lnTo>
                    <a:lnTo>
                      <a:pt x="1754" y="1008"/>
                    </a:lnTo>
                    <a:lnTo>
                      <a:pt x="1754" y="1011"/>
                    </a:lnTo>
                    <a:lnTo>
                      <a:pt x="1750" y="1019"/>
                    </a:lnTo>
                    <a:lnTo>
                      <a:pt x="1750" y="1019"/>
                    </a:lnTo>
                    <a:lnTo>
                      <a:pt x="1774" y="1013"/>
                    </a:lnTo>
                    <a:lnTo>
                      <a:pt x="1774" y="1013"/>
                    </a:lnTo>
                    <a:lnTo>
                      <a:pt x="1776" y="1000"/>
                    </a:lnTo>
                    <a:lnTo>
                      <a:pt x="1776" y="1000"/>
                    </a:lnTo>
                    <a:lnTo>
                      <a:pt x="1787" y="1004"/>
                    </a:lnTo>
                    <a:lnTo>
                      <a:pt x="1787" y="1004"/>
                    </a:lnTo>
                    <a:lnTo>
                      <a:pt x="1796" y="999"/>
                    </a:lnTo>
                    <a:lnTo>
                      <a:pt x="1804" y="997"/>
                    </a:lnTo>
                    <a:lnTo>
                      <a:pt x="1815" y="997"/>
                    </a:lnTo>
                    <a:lnTo>
                      <a:pt x="1830" y="1000"/>
                    </a:lnTo>
                    <a:lnTo>
                      <a:pt x="1830" y="1000"/>
                    </a:lnTo>
                    <a:lnTo>
                      <a:pt x="1830" y="1003"/>
                    </a:lnTo>
                    <a:lnTo>
                      <a:pt x="1829" y="1004"/>
                    </a:lnTo>
                    <a:lnTo>
                      <a:pt x="1826" y="1006"/>
                    </a:lnTo>
                    <a:lnTo>
                      <a:pt x="1823" y="1006"/>
                    </a:lnTo>
                    <a:lnTo>
                      <a:pt x="1823" y="1006"/>
                    </a:lnTo>
                    <a:lnTo>
                      <a:pt x="1818" y="1006"/>
                    </a:lnTo>
                    <a:lnTo>
                      <a:pt x="1812" y="1007"/>
                    </a:lnTo>
                    <a:lnTo>
                      <a:pt x="1810" y="1011"/>
                    </a:lnTo>
                    <a:lnTo>
                      <a:pt x="1807" y="1015"/>
                    </a:lnTo>
                    <a:lnTo>
                      <a:pt x="1807" y="1015"/>
                    </a:lnTo>
                    <a:lnTo>
                      <a:pt x="1797" y="1014"/>
                    </a:lnTo>
                    <a:lnTo>
                      <a:pt x="1797" y="1014"/>
                    </a:lnTo>
                    <a:lnTo>
                      <a:pt x="1793" y="1018"/>
                    </a:lnTo>
                    <a:lnTo>
                      <a:pt x="1792" y="1022"/>
                    </a:lnTo>
                    <a:lnTo>
                      <a:pt x="1793" y="1028"/>
                    </a:lnTo>
                    <a:lnTo>
                      <a:pt x="1794" y="1032"/>
                    </a:lnTo>
                    <a:lnTo>
                      <a:pt x="1794" y="1032"/>
                    </a:lnTo>
                    <a:lnTo>
                      <a:pt x="1810" y="1028"/>
                    </a:lnTo>
                    <a:lnTo>
                      <a:pt x="1810" y="1028"/>
                    </a:lnTo>
                    <a:lnTo>
                      <a:pt x="1825" y="1026"/>
                    </a:lnTo>
                    <a:lnTo>
                      <a:pt x="1825" y="1026"/>
                    </a:lnTo>
                    <a:lnTo>
                      <a:pt x="1828" y="1019"/>
                    </a:lnTo>
                    <a:lnTo>
                      <a:pt x="1830" y="1015"/>
                    </a:lnTo>
                    <a:lnTo>
                      <a:pt x="1836" y="1014"/>
                    </a:lnTo>
                    <a:lnTo>
                      <a:pt x="1843" y="1014"/>
                    </a:lnTo>
                    <a:lnTo>
                      <a:pt x="1843" y="1014"/>
                    </a:lnTo>
                    <a:lnTo>
                      <a:pt x="1865" y="1018"/>
                    </a:lnTo>
                    <a:lnTo>
                      <a:pt x="1875" y="1019"/>
                    </a:lnTo>
                    <a:lnTo>
                      <a:pt x="1884" y="1024"/>
                    </a:lnTo>
                    <a:lnTo>
                      <a:pt x="1884" y="1024"/>
                    </a:lnTo>
                    <a:lnTo>
                      <a:pt x="1888" y="1025"/>
                    </a:lnTo>
                    <a:lnTo>
                      <a:pt x="1894" y="1025"/>
                    </a:lnTo>
                    <a:lnTo>
                      <a:pt x="1904" y="1025"/>
                    </a:lnTo>
                    <a:lnTo>
                      <a:pt x="1904" y="1025"/>
                    </a:lnTo>
                    <a:lnTo>
                      <a:pt x="1908" y="1017"/>
                    </a:lnTo>
                    <a:lnTo>
                      <a:pt x="1908" y="1017"/>
                    </a:lnTo>
                    <a:lnTo>
                      <a:pt x="1929" y="1018"/>
                    </a:lnTo>
                    <a:lnTo>
                      <a:pt x="1929" y="1018"/>
                    </a:lnTo>
                    <a:lnTo>
                      <a:pt x="1927" y="1026"/>
                    </a:lnTo>
                    <a:lnTo>
                      <a:pt x="1927" y="1026"/>
                    </a:lnTo>
                    <a:lnTo>
                      <a:pt x="1948" y="1039"/>
                    </a:lnTo>
                    <a:lnTo>
                      <a:pt x="1948" y="1039"/>
                    </a:lnTo>
                    <a:lnTo>
                      <a:pt x="1952" y="1043"/>
                    </a:lnTo>
                    <a:lnTo>
                      <a:pt x="1955" y="1049"/>
                    </a:lnTo>
                    <a:lnTo>
                      <a:pt x="1958" y="1054"/>
                    </a:lnTo>
                    <a:lnTo>
                      <a:pt x="1962" y="1058"/>
                    </a:lnTo>
                    <a:lnTo>
                      <a:pt x="1962" y="1058"/>
                    </a:lnTo>
                    <a:lnTo>
                      <a:pt x="1973" y="1058"/>
                    </a:lnTo>
                    <a:lnTo>
                      <a:pt x="1973" y="1058"/>
                    </a:lnTo>
                    <a:lnTo>
                      <a:pt x="1978" y="1057"/>
                    </a:lnTo>
                    <a:lnTo>
                      <a:pt x="1981" y="1055"/>
                    </a:lnTo>
                    <a:lnTo>
                      <a:pt x="1983" y="1053"/>
                    </a:lnTo>
                    <a:lnTo>
                      <a:pt x="1981" y="1047"/>
                    </a:lnTo>
                    <a:lnTo>
                      <a:pt x="1981" y="1047"/>
                    </a:lnTo>
                    <a:lnTo>
                      <a:pt x="1978" y="1042"/>
                    </a:lnTo>
                    <a:lnTo>
                      <a:pt x="1973" y="1037"/>
                    </a:lnTo>
                    <a:lnTo>
                      <a:pt x="1962" y="1031"/>
                    </a:lnTo>
                    <a:lnTo>
                      <a:pt x="1962" y="1031"/>
                    </a:lnTo>
                    <a:lnTo>
                      <a:pt x="1951" y="1025"/>
                    </a:lnTo>
                    <a:lnTo>
                      <a:pt x="1951" y="1025"/>
                    </a:lnTo>
                    <a:lnTo>
                      <a:pt x="1958" y="1013"/>
                    </a:lnTo>
                    <a:lnTo>
                      <a:pt x="1958" y="1013"/>
                    </a:lnTo>
                    <a:lnTo>
                      <a:pt x="1966" y="1013"/>
                    </a:lnTo>
                    <a:lnTo>
                      <a:pt x="1970" y="1015"/>
                    </a:lnTo>
                    <a:lnTo>
                      <a:pt x="1972" y="1018"/>
                    </a:lnTo>
                    <a:lnTo>
                      <a:pt x="1973" y="1025"/>
                    </a:lnTo>
                    <a:lnTo>
                      <a:pt x="1973" y="1025"/>
                    </a:lnTo>
                    <a:lnTo>
                      <a:pt x="1994" y="1031"/>
                    </a:lnTo>
                    <a:lnTo>
                      <a:pt x="1994" y="1031"/>
                    </a:lnTo>
                    <a:lnTo>
                      <a:pt x="1984" y="1043"/>
                    </a:lnTo>
                    <a:lnTo>
                      <a:pt x="1984" y="1043"/>
                    </a:lnTo>
                    <a:lnTo>
                      <a:pt x="1988" y="1044"/>
                    </a:lnTo>
                    <a:lnTo>
                      <a:pt x="1991" y="1044"/>
                    </a:lnTo>
                    <a:lnTo>
                      <a:pt x="1999" y="1043"/>
                    </a:lnTo>
                    <a:lnTo>
                      <a:pt x="2008" y="1042"/>
                    </a:lnTo>
                    <a:lnTo>
                      <a:pt x="2010" y="1042"/>
                    </a:lnTo>
                    <a:lnTo>
                      <a:pt x="2014" y="1043"/>
                    </a:lnTo>
                    <a:lnTo>
                      <a:pt x="2014" y="1043"/>
                    </a:lnTo>
                    <a:lnTo>
                      <a:pt x="2006" y="1060"/>
                    </a:lnTo>
                    <a:lnTo>
                      <a:pt x="2006" y="1060"/>
                    </a:lnTo>
                    <a:lnTo>
                      <a:pt x="2019" y="1055"/>
                    </a:lnTo>
                    <a:lnTo>
                      <a:pt x="2023" y="1053"/>
                    </a:lnTo>
                    <a:lnTo>
                      <a:pt x="2026" y="1047"/>
                    </a:lnTo>
                    <a:lnTo>
                      <a:pt x="2026" y="1047"/>
                    </a:lnTo>
                    <a:lnTo>
                      <a:pt x="2030" y="1042"/>
                    </a:lnTo>
                    <a:lnTo>
                      <a:pt x="2035" y="1037"/>
                    </a:lnTo>
                    <a:lnTo>
                      <a:pt x="2048" y="1028"/>
                    </a:lnTo>
                    <a:lnTo>
                      <a:pt x="2048" y="1028"/>
                    </a:lnTo>
                    <a:lnTo>
                      <a:pt x="2050" y="1028"/>
                    </a:lnTo>
                    <a:lnTo>
                      <a:pt x="2053" y="1028"/>
                    </a:lnTo>
                    <a:lnTo>
                      <a:pt x="2053" y="1028"/>
                    </a:lnTo>
                    <a:lnTo>
                      <a:pt x="2055" y="1042"/>
                    </a:lnTo>
                    <a:lnTo>
                      <a:pt x="2055" y="1042"/>
                    </a:lnTo>
                    <a:lnTo>
                      <a:pt x="2048" y="1044"/>
                    </a:lnTo>
                    <a:lnTo>
                      <a:pt x="2048" y="1044"/>
                    </a:lnTo>
                    <a:lnTo>
                      <a:pt x="2039" y="1047"/>
                    </a:lnTo>
                    <a:lnTo>
                      <a:pt x="2037" y="1050"/>
                    </a:lnTo>
                    <a:lnTo>
                      <a:pt x="2037" y="1053"/>
                    </a:lnTo>
                    <a:lnTo>
                      <a:pt x="2038" y="1055"/>
                    </a:lnTo>
                    <a:lnTo>
                      <a:pt x="2038" y="1055"/>
                    </a:lnTo>
                    <a:lnTo>
                      <a:pt x="2037" y="1057"/>
                    </a:lnTo>
                    <a:lnTo>
                      <a:pt x="2034" y="1060"/>
                    </a:lnTo>
                    <a:lnTo>
                      <a:pt x="2034" y="1060"/>
                    </a:lnTo>
                    <a:lnTo>
                      <a:pt x="2030" y="1062"/>
                    </a:lnTo>
                    <a:lnTo>
                      <a:pt x="2027" y="1065"/>
                    </a:lnTo>
                    <a:lnTo>
                      <a:pt x="2027" y="1069"/>
                    </a:lnTo>
                    <a:lnTo>
                      <a:pt x="2027" y="1073"/>
                    </a:lnTo>
                    <a:lnTo>
                      <a:pt x="2027" y="1073"/>
                    </a:lnTo>
                    <a:lnTo>
                      <a:pt x="2032" y="1076"/>
                    </a:lnTo>
                    <a:lnTo>
                      <a:pt x="2038" y="1078"/>
                    </a:lnTo>
                    <a:lnTo>
                      <a:pt x="2044" y="1078"/>
                    </a:lnTo>
                    <a:lnTo>
                      <a:pt x="2049" y="1078"/>
                    </a:lnTo>
                    <a:lnTo>
                      <a:pt x="2049" y="1078"/>
                    </a:lnTo>
                    <a:lnTo>
                      <a:pt x="2049" y="1072"/>
                    </a:lnTo>
                    <a:lnTo>
                      <a:pt x="2049" y="1069"/>
                    </a:lnTo>
                    <a:lnTo>
                      <a:pt x="2046" y="1067"/>
                    </a:lnTo>
                    <a:lnTo>
                      <a:pt x="2042" y="1062"/>
                    </a:lnTo>
                    <a:lnTo>
                      <a:pt x="2042" y="1062"/>
                    </a:lnTo>
                    <a:lnTo>
                      <a:pt x="2045" y="1058"/>
                    </a:lnTo>
                    <a:lnTo>
                      <a:pt x="2049" y="1055"/>
                    </a:lnTo>
                    <a:lnTo>
                      <a:pt x="2055" y="1054"/>
                    </a:lnTo>
                    <a:lnTo>
                      <a:pt x="2059" y="1054"/>
                    </a:lnTo>
                    <a:lnTo>
                      <a:pt x="2068" y="1054"/>
                    </a:lnTo>
                    <a:lnTo>
                      <a:pt x="2078" y="1053"/>
                    </a:lnTo>
                    <a:lnTo>
                      <a:pt x="2078" y="1053"/>
                    </a:lnTo>
                    <a:lnTo>
                      <a:pt x="2093" y="1039"/>
                    </a:lnTo>
                    <a:lnTo>
                      <a:pt x="2093" y="1039"/>
                    </a:lnTo>
                    <a:lnTo>
                      <a:pt x="2093" y="1046"/>
                    </a:lnTo>
                    <a:lnTo>
                      <a:pt x="2093" y="1049"/>
                    </a:lnTo>
                    <a:lnTo>
                      <a:pt x="2095" y="1050"/>
                    </a:lnTo>
                    <a:lnTo>
                      <a:pt x="2095" y="1050"/>
                    </a:lnTo>
                    <a:lnTo>
                      <a:pt x="2100" y="1054"/>
                    </a:lnTo>
                    <a:lnTo>
                      <a:pt x="2107" y="1055"/>
                    </a:lnTo>
                    <a:lnTo>
                      <a:pt x="2107" y="1055"/>
                    </a:lnTo>
                    <a:lnTo>
                      <a:pt x="2113" y="1057"/>
                    </a:lnTo>
                    <a:lnTo>
                      <a:pt x="2118" y="1058"/>
                    </a:lnTo>
                    <a:lnTo>
                      <a:pt x="2128" y="1064"/>
                    </a:lnTo>
                    <a:lnTo>
                      <a:pt x="2128" y="1064"/>
                    </a:lnTo>
                    <a:lnTo>
                      <a:pt x="2122" y="1067"/>
                    </a:lnTo>
                    <a:lnTo>
                      <a:pt x="2117" y="1068"/>
                    </a:lnTo>
                    <a:lnTo>
                      <a:pt x="2111" y="1069"/>
                    </a:lnTo>
                    <a:lnTo>
                      <a:pt x="2104" y="1068"/>
                    </a:lnTo>
                    <a:lnTo>
                      <a:pt x="2104" y="1068"/>
                    </a:lnTo>
                    <a:lnTo>
                      <a:pt x="2100" y="1067"/>
                    </a:lnTo>
                    <a:lnTo>
                      <a:pt x="2099" y="1064"/>
                    </a:lnTo>
                    <a:lnTo>
                      <a:pt x="2095" y="1060"/>
                    </a:lnTo>
                    <a:lnTo>
                      <a:pt x="2095" y="1060"/>
                    </a:lnTo>
                    <a:lnTo>
                      <a:pt x="2091" y="1055"/>
                    </a:lnTo>
                    <a:lnTo>
                      <a:pt x="2086" y="1054"/>
                    </a:lnTo>
                    <a:lnTo>
                      <a:pt x="2082" y="1055"/>
                    </a:lnTo>
                    <a:lnTo>
                      <a:pt x="2080" y="1060"/>
                    </a:lnTo>
                    <a:lnTo>
                      <a:pt x="2080" y="1060"/>
                    </a:lnTo>
                    <a:lnTo>
                      <a:pt x="2078" y="1065"/>
                    </a:lnTo>
                    <a:lnTo>
                      <a:pt x="2077" y="1071"/>
                    </a:lnTo>
                    <a:lnTo>
                      <a:pt x="2077" y="1071"/>
                    </a:lnTo>
                    <a:lnTo>
                      <a:pt x="2067" y="1073"/>
                    </a:lnTo>
                    <a:lnTo>
                      <a:pt x="2059" y="1078"/>
                    </a:lnTo>
                    <a:lnTo>
                      <a:pt x="2059" y="1078"/>
                    </a:lnTo>
                    <a:lnTo>
                      <a:pt x="2056" y="1079"/>
                    </a:lnTo>
                    <a:lnTo>
                      <a:pt x="2053" y="1083"/>
                    </a:lnTo>
                    <a:lnTo>
                      <a:pt x="2048" y="1089"/>
                    </a:lnTo>
                    <a:lnTo>
                      <a:pt x="2048" y="1089"/>
                    </a:lnTo>
                    <a:lnTo>
                      <a:pt x="2041" y="1086"/>
                    </a:lnTo>
                    <a:lnTo>
                      <a:pt x="2035" y="1085"/>
                    </a:lnTo>
                    <a:lnTo>
                      <a:pt x="2028" y="1085"/>
                    </a:lnTo>
                    <a:lnTo>
                      <a:pt x="2023" y="1087"/>
                    </a:lnTo>
                    <a:lnTo>
                      <a:pt x="2023" y="1087"/>
                    </a:lnTo>
                    <a:lnTo>
                      <a:pt x="2020" y="1087"/>
                    </a:lnTo>
                    <a:lnTo>
                      <a:pt x="2014" y="1086"/>
                    </a:lnTo>
                    <a:lnTo>
                      <a:pt x="2014" y="1086"/>
                    </a:lnTo>
                    <a:lnTo>
                      <a:pt x="2017" y="1080"/>
                    </a:lnTo>
                    <a:lnTo>
                      <a:pt x="2017" y="1080"/>
                    </a:lnTo>
                    <a:lnTo>
                      <a:pt x="2020" y="1076"/>
                    </a:lnTo>
                    <a:lnTo>
                      <a:pt x="2019" y="1075"/>
                    </a:lnTo>
                    <a:lnTo>
                      <a:pt x="2017" y="1072"/>
                    </a:lnTo>
                    <a:lnTo>
                      <a:pt x="2017" y="1072"/>
                    </a:lnTo>
                    <a:lnTo>
                      <a:pt x="2013" y="1069"/>
                    </a:lnTo>
                    <a:lnTo>
                      <a:pt x="2008" y="1071"/>
                    </a:lnTo>
                    <a:lnTo>
                      <a:pt x="2008" y="1071"/>
                    </a:lnTo>
                    <a:lnTo>
                      <a:pt x="2001" y="1072"/>
                    </a:lnTo>
                    <a:lnTo>
                      <a:pt x="1995" y="1072"/>
                    </a:lnTo>
                    <a:lnTo>
                      <a:pt x="1988" y="1069"/>
                    </a:lnTo>
                    <a:lnTo>
                      <a:pt x="1983" y="1067"/>
                    </a:lnTo>
                    <a:lnTo>
                      <a:pt x="1983" y="1067"/>
                    </a:lnTo>
                    <a:lnTo>
                      <a:pt x="1980" y="1068"/>
                    </a:lnTo>
                    <a:lnTo>
                      <a:pt x="1977" y="1071"/>
                    </a:lnTo>
                    <a:lnTo>
                      <a:pt x="1977" y="1071"/>
                    </a:lnTo>
                    <a:lnTo>
                      <a:pt x="1973" y="1075"/>
                    </a:lnTo>
                    <a:lnTo>
                      <a:pt x="1969" y="1079"/>
                    </a:lnTo>
                    <a:lnTo>
                      <a:pt x="1956" y="1086"/>
                    </a:lnTo>
                    <a:lnTo>
                      <a:pt x="1956" y="1086"/>
                    </a:lnTo>
                    <a:lnTo>
                      <a:pt x="1947" y="1093"/>
                    </a:lnTo>
                    <a:lnTo>
                      <a:pt x="1944" y="1097"/>
                    </a:lnTo>
                    <a:lnTo>
                      <a:pt x="1941" y="1104"/>
                    </a:lnTo>
                    <a:lnTo>
                      <a:pt x="1941" y="1104"/>
                    </a:lnTo>
                    <a:lnTo>
                      <a:pt x="1924" y="1101"/>
                    </a:lnTo>
                    <a:lnTo>
                      <a:pt x="1924" y="1101"/>
                    </a:lnTo>
                    <a:lnTo>
                      <a:pt x="1915" y="1089"/>
                    </a:lnTo>
                    <a:lnTo>
                      <a:pt x="1909" y="1083"/>
                    </a:lnTo>
                    <a:lnTo>
                      <a:pt x="1905" y="1082"/>
                    </a:lnTo>
                    <a:lnTo>
                      <a:pt x="1900" y="1080"/>
                    </a:lnTo>
                    <a:lnTo>
                      <a:pt x="1900" y="1080"/>
                    </a:lnTo>
                    <a:lnTo>
                      <a:pt x="1913" y="1076"/>
                    </a:lnTo>
                    <a:lnTo>
                      <a:pt x="1913" y="1076"/>
                    </a:lnTo>
                    <a:lnTo>
                      <a:pt x="1911" y="1076"/>
                    </a:lnTo>
                    <a:lnTo>
                      <a:pt x="1906" y="1075"/>
                    </a:lnTo>
                    <a:lnTo>
                      <a:pt x="1901" y="1071"/>
                    </a:lnTo>
                    <a:lnTo>
                      <a:pt x="1898" y="1069"/>
                    </a:lnTo>
                    <a:lnTo>
                      <a:pt x="1894" y="1069"/>
                    </a:lnTo>
                    <a:lnTo>
                      <a:pt x="1891" y="1069"/>
                    </a:lnTo>
                    <a:lnTo>
                      <a:pt x="1886" y="1071"/>
                    </a:lnTo>
                    <a:lnTo>
                      <a:pt x="1886" y="1071"/>
                    </a:lnTo>
                    <a:lnTo>
                      <a:pt x="1890" y="1079"/>
                    </a:lnTo>
                    <a:lnTo>
                      <a:pt x="1890" y="1079"/>
                    </a:lnTo>
                    <a:lnTo>
                      <a:pt x="1887" y="1082"/>
                    </a:lnTo>
                    <a:lnTo>
                      <a:pt x="1883" y="1085"/>
                    </a:lnTo>
                    <a:lnTo>
                      <a:pt x="1879" y="1086"/>
                    </a:lnTo>
                    <a:lnTo>
                      <a:pt x="1875" y="1086"/>
                    </a:lnTo>
                    <a:lnTo>
                      <a:pt x="1865" y="1086"/>
                    </a:lnTo>
                    <a:lnTo>
                      <a:pt x="1855" y="1087"/>
                    </a:lnTo>
                    <a:lnTo>
                      <a:pt x="1855" y="1087"/>
                    </a:lnTo>
                    <a:lnTo>
                      <a:pt x="1864" y="1100"/>
                    </a:lnTo>
                    <a:lnTo>
                      <a:pt x="1864" y="1100"/>
                    </a:lnTo>
                    <a:lnTo>
                      <a:pt x="1858" y="1104"/>
                    </a:lnTo>
                    <a:lnTo>
                      <a:pt x="1858" y="1104"/>
                    </a:lnTo>
                    <a:lnTo>
                      <a:pt x="1855" y="1100"/>
                    </a:lnTo>
                    <a:lnTo>
                      <a:pt x="1852" y="1097"/>
                    </a:lnTo>
                    <a:lnTo>
                      <a:pt x="1851" y="1096"/>
                    </a:lnTo>
                    <a:lnTo>
                      <a:pt x="1850" y="1097"/>
                    </a:lnTo>
                    <a:lnTo>
                      <a:pt x="1847" y="1098"/>
                    </a:lnTo>
                    <a:lnTo>
                      <a:pt x="1846" y="1103"/>
                    </a:lnTo>
                    <a:lnTo>
                      <a:pt x="1846" y="1103"/>
                    </a:lnTo>
                    <a:lnTo>
                      <a:pt x="1826" y="1101"/>
                    </a:lnTo>
                    <a:lnTo>
                      <a:pt x="1826" y="1101"/>
                    </a:lnTo>
                    <a:lnTo>
                      <a:pt x="1823" y="1087"/>
                    </a:lnTo>
                    <a:lnTo>
                      <a:pt x="1823" y="1087"/>
                    </a:lnTo>
                    <a:lnTo>
                      <a:pt x="1851" y="1078"/>
                    </a:lnTo>
                    <a:lnTo>
                      <a:pt x="1851" y="1078"/>
                    </a:lnTo>
                    <a:lnTo>
                      <a:pt x="1855" y="1076"/>
                    </a:lnTo>
                    <a:lnTo>
                      <a:pt x="1857" y="1073"/>
                    </a:lnTo>
                    <a:lnTo>
                      <a:pt x="1857" y="1072"/>
                    </a:lnTo>
                    <a:lnTo>
                      <a:pt x="1857" y="1069"/>
                    </a:lnTo>
                    <a:lnTo>
                      <a:pt x="1857" y="1069"/>
                    </a:lnTo>
                    <a:lnTo>
                      <a:pt x="1852" y="1067"/>
                    </a:lnTo>
                    <a:lnTo>
                      <a:pt x="1848" y="1065"/>
                    </a:lnTo>
                    <a:lnTo>
                      <a:pt x="1848" y="1065"/>
                    </a:lnTo>
                    <a:lnTo>
                      <a:pt x="1858" y="1062"/>
                    </a:lnTo>
                    <a:lnTo>
                      <a:pt x="1868" y="1060"/>
                    </a:lnTo>
                    <a:lnTo>
                      <a:pt x="1872" y="1057"/>
                    </a:lnTo>
                    <a:lnTo>
                      <a:pt x="1876" y="1054"/>
                    </a:lnTo>
                    <a:lnTo>
                      <a:pt x="1877" y="1050"/>
                    </a:lnTo>
                    <a:lnTo>
                      <a:pt x="1879" y="1044"/>
                    </a:lnTo>
                    <a:lnTo>
                      <a:pt x="1879" y="1044"/>
                    </a:lnTo>
                    <a:lnTo>
                      <a:pt x="1879" y="1039"/>
                    </a:lnTo>
                    <a:lnTo>
                      <a:pt x="1877" y="1036"/>
                    </a:lnTo>
                    <a:lnTo>
                      <a:pt x="1873" y="1035"/>
                    </a:lnTo>
                    <a:lnTo>
                      <a:pt x="1873" y="1035"/>
                    </a:lnTo>
                    <a:lnTo>
                      <a:pt x="1872" y="1039"/>
                    </a:lnTo>
                    <a:lnTo>
                      <a:pt x="1872" y="1039"/>
                    </a:lnTo>
                    <a:lnTo>
                      <a:pt x="1844" y="1042"/>
                    </a:lnTo>
                    <a:lnTo>
                      <a:pt x="1844" y="1042"/>
                    </a:lnTo>
                    <a:lnTo>
                      <a:pt x="1834" y="1042"/>
                    </a:lnTo>
                    <a:lnTo>
                      <a:pt x="1834" y="1042"/>
                    </a:lnTo>
                    <a:lnTo>
                      <a:pt x="1815" y="1037"/>
                    </a:lnTo>
                    <a:lnTo>
                      <a:pt x="1815" y="1037"/>
                    </a:lnTo>
                    <a:lnTo>
                      <a:pt x="1821" y="1047"/>
                    </a:lnTo>
                    <a:lnTo>
                      <a:pt x="1821" y="1047"/>
                    </a:lnTo>
                    <a:lnTo>
                      <a:pt x="1811" y="1051"/>
                    </a:lnTo>
                    <a:lnTo>
                      <a:pt x="1811" y="1051"/>
                    </a:lnTo>
                    <a:lnTo>
                      <a:pt x="1814" y="1055"/>
                    </a:lnTo>
                    <a:lnTo>
                      <a:pt x="1819" y="1057"/>
                    </a:lnTo>
                    <a:lnTo>
                      <a:pt x="1823" y="1057"/>
                    </a:lnTo>
                    <a:lnTo>
                      <a:pt x="1828" y="1058"/>
                    </a:lnTo>
                    <a:lnTo>
                      <a:pt x="1828" y="1058"/>
                    </a:lnTo>
                    <a:lnTo>
                      <a:pt x="1829" y="1062"/>
                    </a:lnTo>
                    <a:lnTo>
                      <a:pt x="1832" y="1065"/>
                    </a:lnTo>
                    <a:lnTo>
                      <a:pt x="1836" y="1067"/>
                    </a:lnTo>
                    <a:lnTo>
                      <a:pt x="1841" y="1067"/>
                    </a:lnTo>
                    <a:lnTo>
                      <a:pt x="1841" y="1067"/>
                    </a:lnTo>
                    <a:lnTo>
                      <a:pt x="1839" y="1072"/>
                    </a:lnTo>
                    <a:lnTo>
                      <a:pt x="1836" y="1073"/>
                    </a:lnTo>
                    <a:lnTo>
                      <a:pt x="1836" y="1073"/>
                    </a:lnTo>
                    <a:lnTo>
                      <a:pt x="1833" y="1073"/>
                    </a:lnTo>
                    <a:lnTo>
                      <a:pt x="1832" y="1073"/>
                    </a:lnTo>
                    <a:lnTo>
                      <a:pt x="1828" y="1076"/>
                    </a:lnTo>
                    <a:lnTo>
                      <a:pt x="1823" y="1079"/>
                    </a:lnTo>
                    <a:lnTo>
                      <a:pt x="1821" y="1079"/>
                    </a:lnTo>
                    <a:lnTo>
                      <a:pt x="1818" y="1078"/>
                    </a:lnTo>
                    <a:lnTo>
                      <a:pt x="1818" y="1078"/>
                    </a:lnTo>
                    <a:lnTo>
                      <a:pt x="1811" y="1075"/>
                    </a:lnTo>
                    <a:lnTo>
                      <a:pt x="1804" y="1072"/>
                    </a:lnTo>
                    <a:lnTo>
                      <a:pt x="1804" y="1072"/>
                    </a:lnTo>
                    <a:lnTo>
                      <a:pt x="1794" y="1069"/>
                    </a:lnTo>
                    <a:lnTo>
                      <a:pt x="1792" y="1069"/>
                    </a:lnTo>
                    <a:lnTo>
                      <a:pt x="1787" y="1069"/>
                    </a:lnTo>
                    <a:lnTo>
                      <a:pt x="1786" y="1071"/>
                    </a:lnTo>
                    <a:lnTo>
                      <a:pt x="1783" y="1073"/>
                    </a:lnTo>
                    <a:lnTo>
                      <a:pt x="1780" y="1085"/>
                    </a:lnTo>
                    <a:lnTo>
                      <a:pt x="1780" y="1085"/>
                    </a:lnTo>
                    <a:lnTo>
                      <a:pt x="1774" y="1078"/>
                    </a:lnTo>
                    <a:lnTo>
                      <a:pt x="1768" y="1073"/>
                    </a:lnTo>
                    <a:lnTo>
                      <a:pt x="1762" y="1067"/>
                    </a:lnTo>
                    <a:lnTo>
                      <a:pt x="1760" y="1064"/>
                    </a:lnTo>
                    <a:lnTo>
                      <a:pt x="1760" y="1058"/>
                    </a:lnTo>
                    <a:lnTo>
                      <a:pt x="1760" y="1058"/>
                    </a:lnTo>
                    <a:lnTo>
                      <a:pt x="1790" y="1054"/>
                    </a:lnTo>
                    <a:lnTo>
                      <a:pt x="1790" y="1054"/>
                    </a:lnTo>
                    <a:lnTo>
                      <a:pt x="1786" y="1042"/>
                    </a:lnTo>
                    <a:lnTo>
                      <a:pt x="1786" y="1042"/>
                    </a:lnTo>
                    <a:lnTo>
                      <a:pt x="1772" y="1043"/>
                    </a:lnTo>
                    <a:lnTo>
                      <a:pt x="1767" y="1046"/>
                    </a:lnTo>
                    <a:lnTo>
                      <a:pt x="1762" y="1050"/>
                    </a:lnTo>
                    <a:lnTo>
                      <a:pt x="1762" y="1050"/>
                    </a:lnTo>
                    <a:lnTo>
                      <a:pt x="1758" y="1053"/>
                    </a:lnTo>
                    <a:lnTo>
                      <a:pt x="1754" y="1054"/>
                    </a:lnTo>
                    <a:lnTo>
                      <a:pt x="1749" y="1054"/>
                    </a:lnTo>
                    <a:lnTo>
                      <a:pt x="1744" y="1051"/>
                    </a:lnTo>
                    <a:lnTo>
                      <a:pt x="1744" y="1051"/>
                    </a:lnTo>
                    <a:lnTo>
                      <a:pt x="1739" y="1047"/>
                    </a:lnTo>
                    <a:lnTo>
                      <a:pt x="1735" y="1047"/>
                    </a:lnTo>
                    <a:lnTo>
                      <a:pt x="1731" y="1047"/>
                    </a:lnTo>
                    <a:lnTo>
                      <a:pt x="1731" y="1047"/>
                    </a:lnTo>
                    <a:lnTo>
                      <a:pt x="1728" y="1047"/>
                    </a:lnTo>
                    <a:lnTo>
                      <a:pt x="1725" y="1046"/>
                    </a:lnTo>
                    <a:lnTo>
                      <a:pt x="1720" y="1043"/>
                    </a:lnTo>
                    <a:lnTo>
                      <a:pt x="1720" y="1043"/>
                    </a:lnTo>
                    <a:lnTo>
                      <a:pt x="1717" y="1058"/>
                    </a:lnTo>
                    <a:lnTo>
                      <a:pt x="1717" y="1058"/>
                    </a:lnTo>
                    <a:lnTo>
                      <a:pt x="1724" y="1060"/>
                    </a:lnTo>
                    <a:lnTo>
                      <a:pt x="1731" y="1061"/>
                    </a:lnTo>
                    <a:lnTo>
                      <a:pt x="1742" y="1067"/>
                    </a:lnTo>
                    <a:lnTo>
                      <a:pt x="1742" y="1067"/>
                    </a:lnTo>
                    <a:lnTo>
                      <a:pt x="1740" y="1073"/>
                    </a:lnTo>
                    <a:lnTo>
                      <a:pt x="1742" y="1078"/>
                    </a:lnTo>
                    <a:lnTo>
                      <a:pt x="1742" y="1080"/>
                    </a:lnTo>
                    <a:lnTo>
                      <a:pt x="1742" y="1080"/>
                    </a:lnTo>
                    <a:lnTo>
                      <a:pt x="1744" y="1083"/>
                    </a:lnTo>
                    <a:lnTo>
                      <a:pt x="1749" y="1085"/>
                    </a:lnTo>
                    <a:lnTo>
                      <a:pt x="1753" y="1086"/>
                    </a:lnTo>
                    <a:lnTo>
                      <a:pt x="1758" y="1086"/>
                    </a:lnTo>
                    <a:lnTo>
                      <a:pt x="1758" y="1086"/>
                    </a:lnTo>
                    <a:lnTo>
                      <a:pt x="1767" y="1086"/>
                    </a:lnTo>
                    <a:lnTo>
                      <a:pt x="1776" y="1087"/>
                    </a:lnTo>
                    <a:lnTo>
                      <a:pt x="1776" y="1087"/>
                    </a:lnTo>
                    <a:lnTo>
                      <a:pt x="1760" y="1094"/>
                    </a:lnTo>
                    <a:lnTo>
                      <a:pt x="1760" y="1094"/>
                    </a:lnTo>
                    <a:lnTo>
                      <a:pt x="1765" y="1097"/>
                    </a:lnTo>
                    <a:lnTo>
                      <a:pt x="1769" y="1097"/>
                    </a:lnTo>
                    <a:lnTo>
                      <a:pt x="1769" y="1097"/>
                    </a:lnTo>
                    <a:lnTo>
                      <a:pt x="1783" y="1094"/>
                    </a:lnTo>
                    <a:lnTo>
                      <a:pt x="1797" y="1094"/>
                    </a:lnTo>
                    <a:lnTo>
                      <a:pt x="1797" y="1094"/>
                    </a:lnTo>
                    <a:lnTo>
                      <a:pt x="1804" y="1093"/>
                    </a:lnTo>
                    <a:lnTo>
                      <a:pt x="1812" y="1090"/>
                    </a:lnTo>
                    <a:lnTo>
                      <a:pt x="1812" y="1090"/>
                    </a:lnTo>
                    <a:lnTo>
                      <a:pt x="1811" y="1097"/>
                    </a:lnTo>
                    <a:lnTo>
                      <a:pt x="1811" y="1105"/>
                    </a:lnTo>
                    <a:lnTo>
                      <a:pt x="1811" y="1105"/>
                    </a:lnTo>
                    <a:lnTo>
                      <a:pt x="1814" y="1111"/>
                    </a:lnTo>
                    <a:lnTo>
                      <a:pt x="1818" y="1116"/>
                    </a:lnTo>
                    <a:lnTo>
                      <a:pt x="1818" y="1116"/>
                    </a:lnTo>
                    <a:lnTo>
                      <a:pt x="1833" y="1118"/>
                    </a:lnTo>
                    <a:lnTo>
                      <a:pt x="1848" y="1119"/>
                    </a:lnTo>
                    <a:lnTo>
                      <a:pt x="1855" y="1118"/>
                    </a:lnTo>
                    <a:lnTo>
                      <a:pt x="1864" y="1116"/>
                    </a:lnTo>
                    <a:lnTo>
                      <a:pt x="1870" y="1114"/>
                    </a:lnTo>
                    <a:lnTo>
                      <a:pt x="1877" y="1108"/>
                    </a:lnTo>
                    <a:lnTo>
                      <a:pt x="1877" y="1108"/>
                    </a:lnTo>
                    <a:lnTo>
                      <a:pt x="1869" y="1105"/>
                    </a:lnTo>
                    <a:lnTo>
                      <a:pt x="1869" y="1105"/>
                    </a:lnTo>
                    <a:lnTo>
                      <a:pt x="1873" y="1100"/>
                    </a:lnTo>
                    <a:lnTo>
                      <a:pt x="1875" y="1098"/>
                    </a:lnTo>
                    <a:lnTo>
                      <a:pt x="1876" y="1097"/>
                    </a:lnTo>
                    <a:lnTo>
                      <a:pt x="1876" y="1097"/>
                    </a:lnTo>
                    <a:lnTo>
                      <a:pt x="1882" y="1097"/>
                    </a:lnTo>
                    <a:lnTo>
                      <a:pt x="1887" y="1096"/>
                    </a:lnTo>
                    <a:lnTo>
                      <a:pt x="1893" y="1096"/>
                    </a:lnTo>
                    <a:lnTo>
                      <a:pt x="1897" y="1097"/>
                    </a:lnTo>
                    <a:lnTo>
                      <a:pt x="1897" y="1097"/>
                    </a:lnTo>
                    <a:lnTo>
                      <a:pt x="1904" y="1100"/>
                    </a:lnTo>
                    <a:lnTo>
                      <a:pt x="1909" y="1104"/>
                    </a:lnTo>
                    <a:lnTo>
                      <a:pt x="1909" y="1104"/>
                    </a:lnTo>
                    <a:lnTo>
                      <a:pt x="1915" y="1105"/>
                    </a:lnTo>
                    <a:lnTo>
                      <a:pt x="1923" y="1107"/>
                    </a:lnTo>
                    <a:lnTo>
                      <a:pt x="1923" y="1107"/>
                    </a:lnTo>
                    <a:lnTo>
                      <a:pt x="1913" y="1111"/>
                    </a:lnTo>
                    <a:lnTo>
                      <a:pt x="1913" y="1111"/>
                    </a:lnTo>
                    <a:lnTo>
                      <a:pt x="1913" y="1112"/>
                    </a:lnTo>
                    <a:lnTo>
                      <a:pt x="1913" y="1112"/>
                    </a:lnTo>
                    <a:lnTo>
                      <a:pt x="1924" y="1126"/>
                    </a:lnTo>
                    <a:lnTo>
                      <a:pt x="1924" y="1126"/>
                    </a:lnTo>
                    <a:lnTo>
                      <a:pt x="1936" y="1126"/>
                    </a:lnTo>
                    <a:lnTo>
                      <a:pt x="1940" y="1125"/>
                    </a:lnTo>
                    <a:lnTo>
                      <a:pt x="1944" y="1121"/>
                    </a:lnTo>
                    <a:lnTo>
                      <a:pt x="1944" y="1121"/>
                    </a:lnTo>
                    <a:lnTo>
                      <a:pt x="1947" y="1119"/>
                    </a:lnTo>
                    <a:lnTo>
                      <a:pt x="1949" y="1119"/>
                    </a:lnTo>
                    <a:lnTo>
                      <a:pt x="1960" y="1119"/>
                    </a:lnTo>
                    <a:lnTo>
                      <a:pt x="1960" y="1119"/>
                    </a:lnTo>
                    <a:lnTo>
                      <a:pt x="1947" y="1109"/>
                    </a:lnTo>
                    <a:lnTo>
                      <a:pt x="1947" y="1109"/>
                    </a:lnTo>
                    <a:lnTo>
                      <a:pt x="1954" y="1101"/>
                    </a:lnTo>
                    <a:lnTo>
                      <a:pt x="1954" y="1101"/>
                    </a:lnTo>
                    <a:lnTo>
                      <a:pt x="1960" y="1108"/>
                    </a:lnTo>
                    <a:lnTo>
                      <a:pt x="1960" y="1108"/>
                    </a:lnTo>
                    <a:lnTo>
                      <a:pt x="1962" y="1107"/>
                    </a:lnTo>
                    <a:lnTo>
                      <a:pt x="1962" y="1107"/>
                    </a:lnTo>
                    <a:lnTo>
                      <a:pt x="1970" y="1100"/>
                    </a:lnTo>
                    <a:lnTo>
                      <a:pt x="1977" y="1096"/>
                    </a:lnTo>
                    <a:lnTo>
                      <a:pt x="1985" y="1096"/>
                    </a:lnTo>
                    <a:lnTo>
                      <a:pt x="1998" y="1097"/>
                    </a:lnTo>
                    <a:lnTo>
                      <a:pt x="1998" y="1097"/>
                    </a:lnTo>
                    <a:lnTo>
                      <a:pt x="2001" y="1097"/>
                    </a:lnTo>
                    <a:lnTo>
                      <a:pt x="2001" y="1097"/>
                    </a:lnTo>
                    <a:lnTo>
                      <a:pt x="2006" y="1103"/>
                    </a:lnTo>
                    <a:lnTo>
                      <a:pt x="2013" y="1107"/>
                    </a:lnTo>
                    <a:lnTo>
                      <a:pt x="2019" y="1111"/>
                    </a:lnTo>
                    <a:lnTo>
                      <a:pt x="2021" y="1114"/>
                    </a:lnTo>
                    <a:lnTo>
                      <a:pt x="2024" y="1116"/>
                    </a:lnTo>
                    <a:lnTo>
                      <a:pt x="2024" y="1116"/>
                    </a:lnTo>
                    <a:lnTo>
                      <a:pt x="2024" y="1119"/>
                    </a:lnTo>
                    <a:lnTo>
                      <a:pt x="2024" y="1123"/>
                    </a:lnTo>
                    <a:lnTo>
                      <a:pt x="2024" y="1123"/>
                    </a:lnTo>
                    <a:lnTo>
                      <a:pt x="2031" y="1126"/>
                    </a:lnTo>
                    <a:lnTo>
                      <a:pt x="2038" y="1127"/>
                    </a:lnTo>
                    <a:lnTo>
                      <a:pt x="2046" y="1126"/>
                    </a:lnTo>
                    <a:lnTo>
                      <a:pt x="2055" y="1123"/>
                    </a:lnTo>
                    <a:lnTo>
                      <a:pt x="2055" y="1123"/>
                    </a:lnTo>
                    <a:lnTo>
                      <a:pt x="2056" y="1116"/>
                    </a:lnTo>
                    <a:lnTo>
                      <a:pt x="2057" y="1115"/>
                    </a:lnTo>
                    <a:lnTo>
                      <a:pt x="2060" y="1114"/>
                    </a:lnTo>
                    <a:lnTo>
                      <a:pt x="2066" y="1115"/>
                    </a:lnTo>
                    <a:lnTo>
                      <a:pt x="2078" y="1118"/>
                    </a:lnTo>
                    <a:lnTo>
                      <a:pt x="2078" y="1118"/>
                    </a:lnTo>
                    <a:lnTo>
                      <a:pt x="2074" y="1121"/>
                    </a:lnTo>
                    <a:lnTo>
                      <a:pt x="2071" y="1123"/>
                    </a:lnTo>
                    <a:lnTo>
                      <a:pt x="2071" y="1123"/>
                    </a:lnTo>
                    <a:lnTo>
                      <a:pt x="2068" y="1127"/>
                    </a:lnTo>
                    <a:lnTo>
                      <a:pt x="2064" y="1130"/>
                    </a:lnTo>
                    <a:lnTo>
                      <a:pt x="2059" y="1132"/>
                    </a:lnTo>
                    <a:lnTo>
                      <a:pt x="2053" y="1132"/>
                    </a:lnTo>
                    <a:lnTo>
                      <a:pt x="2053" y="1132"/>
                    </a:lnTo>
                    <a:lnTo>
                      <a:pt x="2050" y="1132"/>
                    </a:lnTo>
                    <a:lnTo>
                      <a:pt x="2048" y="1132"/>
                    </a:lnTo>
                    <a:lnTo>
                      <a:pt x="2048" y="1132"/>
                    </a:lnTo>
                    <a:lnTo>
                      <a:pt x="2042" y="1134"/>
                    </a:lnTo>
                    <a:lnTo>
                      <a:pt x="2037" y="1137"/>
                    </a:lnTo>
                    <a:lnTo>
                      <a:pt x="2024" y="1141"/>
                    </a:lnTo>
                    <a:lnTo>
                      <a:pt x="2012" y="1145"/>
                    </a:lnTo>
                    <a:lnTo>
                      <a:pt x="2006" y="1148"/>
                    </a:lnTo>
                    <a:lnTo>
                      <a:pt x="2001" y="1152"/>
                    </a:lnTo>
                    <a:lnTo>
                      <a:pt x="2001" y="1152"/>
                    </a:lnTo>
                    <a:lnTo>
                      <a:pt x="1996" y="1158"/>
                    </a:lnTo>
                    <a:lnTo>
                      <a:pt x="1996" y="1158"/>
                    </a:lnTo>
                    <a:lnTo>
                      <a:pt x="1999" y="1161"/>
                    </a:lnTo>
                    <a:lnTo>
                      <a:pt x="2003" y="1162"/>
                    </a:lnTo>
                    <a:lnTo>
                      <a:pt x="2006" y="1165"/>
                    </a:lnTo>
                    <a:lnTo>
                      <a:pt x="2006" y="1166"/>
                    </a:lnTo>
                    <a:lnTo>
                      <a:pt x="2006" y="1169"/>
                    </a:lnTo>
                    <a:lnTo>
                      <a:pt x="2006" y="1169"/>
                    </a:lnTo>
                    <a:lnTo>
                      <a:pt x="2009" y="1170"/>
                    </a:lnTo>
                    <a:lnTo>
                      <a:pt x="2016" y="1173"/>
                    </a:lnTo>
                    <a:lnTo>
                      <a:pt x="2016" y="1173"/>
                    </a:lnTo>
                    <a:lnTo>
                      <a:pt x="2024" y="1173"/>
                    </a:lnTo>
                    <a:lnTo>
                      <a:pt x="2024" y="1173"/>
                    </a:lnTo>
                    <a:lnTo>
                      <a:pt x="2024" y="1176"/>
                    </a:lnTo>
                    <a:lnTo>
                      <a:pt x="2024" y="1176"/>
                    </a:lnTo>
                    <a:lnTo>
                      <a:pt x="2001" y="1176"/>
                    </a:lnTo>
                    <a:lnTo>
                      <a:pt x="2001" y="1176"/>
                    </a:lnTo>
                    <a:lnTo>
                      <a:pt x="1995" y="1176"/>
                    </a:lnTo>
                    <a:lnTo>
                      <a:pt x="1991" y="1175"/>
                    </a:lnTo>
                    <a:lnTo>
                      <a:pt x="1990" y="1170"/>
                    </a:lnTo>
                    <a:lnTo>
                      <a:pt x="1990" y="1165"/>
                    </a:lnTo>
                    <a:lnTo>
                      <a:pt x="1990" y="1165"/>
                    </a:lnTo>
                    <a:lnTo>
                      <a:pt x="1977" y="1163"/>
                    </a:lnTo>
                    <a:lnTo>
                      <a:pt x="1972" y="1165"/>
                    </a:lnTo>
                    <a:lnTo>
                      <a:pt x="1969" y="1166"/>
                    </a:lnTo>
                    <a:lnTo>
                      <a:pt x="1966" y="1169"/>
                    </a:lnTo>
                    <a:lnTo>
                      <a:pt x="1966" y="1169"/>
                    </a:lnTo>
                    <a:lnTo>
                      <a:pt x="1965" y="1170"/>
                    </a:lnTo>
                    <a:lnTo>
                      <a:pt x="1962" y="1170"/>
                    </a:lnTo>
                    <a:lnTo>
                      <a:pt x="1955" y="1170"/>
                    </a:lnTo>
                    <a:lnTo>
                      <a:pt x="1955" y="1170"/>
                    </a:lnTo>
                    <a:lnTo>
                      <a:pt x="1952" y="1166"/>
                    </a:lnTo>
                    <a:lnTo>
                      <a:pt x="1952" y="1166"/>
                    </a:lnTo>
                    <a:lnTo>
                      <a:pt x="1966" y="1159"/>
                    </a:lnTo>
                    <a:lnTo>
                      <a:pt x="1966" y="1159"/>
                    </a:lnTo>
                    <a:lnTo>
                      <a:pt x="1962" y="1155"/>
                    </a:lnTo>
                    <a:lnTo>
                      <a:pt x="1958" y="1152"/>
                    </a:lnTo>
                    <a:lnTo>
                      <a:pt x="1954" y="1152"/>
                    </a:lnTo>
                    <a:lnTo>
                      <a:pt x="1948" y="1154"/>
                    </a:lnTo>
                    <a:lnTo>
                      <a:pt x="1948" y="1154"/>
                    </a:lnTo>
                    <a:lnTo>
                      <a:pt x="1944" y="1155"/>
                    </a:lnTo>
                    <a:lnTo>
                      <a:pt x="1941" y="1157"/>
                    </a:lnTo>
                    <a:lnTo>
                      <a:pt x="1937" y="1155"/>
                    </a:lnTo>
                    <a:lnTo>
                      <a:pt x="1933" y="1154"/>
                    </a:lnTo>
                    <a:lnTo>
                      <a:pt x="1933" y="1154"/>
                    </a:lnTo>
                    <a:lnTo>
                      <a:pt x="1929" y="1152"/>
                    </a:lnTo>
                    <a:lnTo>
                      <a:pt x="1926" y="1152"/>
                    </a:lnTo>
                    <a:lnTo>
                      <a:pt x="1915" y="1152"/>
                    </a:lnTo>
                    <a:lnTo>
                      <a:pt x="1915" y="1152"/>
                    </a:lnTo>
                    <a:lnTo>
                      <a:pt x="1911" y="1137"/>
                    </a:lnTo>
                    <a:lnTo>
                      <a:pt x="1911" y="1137"/>
                    </a:lnTo>
                    <a:lnTo>
                      <a:pt x="1904" y="1134"/>
                    </a:lnTo>
                    <a:lnTo>
                      <a:pt x="1904" y="1134"/>
                    </a:lnTo>
                    <a:lnTo>
                      <a:pt x="1904" y="1140"/>
                    </a:lnTo>
                    <a:lnTo>
                      <a:pt x="1901" y="1143"/>
                    </a:lnTo>
                    <a:lnTo>
                      <a:pt x="1898" y="1145"/>
                    </a:lnTo>
                    <a:lnTo>
                      <a:pt x="1894" y="1148"/>
                    </a:lnTo>
                    <a:lnTo>
                      <a:pt x="1886" y="1151"/>
                    </a:lnTo>
                    <a:lnTo>
                      <a:pt x="1882" y="1154"/>
                    </a:lnTo>
                    <a:lnTo>
                      <a:pt x="1879" y="1157"/>
                    </a:lnTo>
                    <a:lnTo>
                      <a:pt x="1879" y="1157"/>
                    </a:lnTo>
                    <a:lnTo>
                      <a:pt x="1882" y="1158"/>
                    </a:lnTo>
                    <a:lnTo>
                      <a:pt x="1886" y="1159"/>
                    </a:lnTo>
                    <a:lnTo>
                      <a:pt x="1893" y="1159"/>
                    </a:lnTo>
                    <a:lnTo>
                      <a:pt x="1901" y="1159"/>
                    </a:lnTo>
                    <a:lnTo>
                      <a:pt x="1904" y="1159"/>
                    </a:lnTo>
                    <a:lnTo>
                      <a:pt x="1908" y="1161"/>
                    </a:lnTo>
                    <a:lnTo>
                      <a:pt x="1908" y="1161"/>
                    </a:lnTo>
                    <a:lnTo>
                      <a:pt x="1908" y="1165"/>
                    </a:lnTo>
                    <a:lnTo>
                      <a:pt x="1908" y="1168"/>
                    </a:lnTo>
                    <a:lnTo>
                      <a:pt x="1912" y="1170"/>
                    </a:lnTo>
                    <a:lnTo>
                      <a:pt x="1918" y="1172"/>
                    </a:lnTo>
                    <a:lnTo>
                      <a:pt x="1918" y="1172"/>
                    </a:lnTo>
                    <a:lnTo>
                      <a:pt x="1911" y="1175"/>
                    </a:lnTo>
                    <a:lnTo>
                      <a:pt x="1902" y="1175"/>
                    </a:lnTo>
                    <a:lnTo>
                      <a:pt x="1888" y="1173"/>
                    </a:lnTo>
                    <a:lnTo>
                      <a:pt x="1888" y="1173"/>
                    </a:lnTo>
                    <a:lnTo>
                      <a:pt x="1868" y="1170"/>
                    </a:lnTo>
                    <a:lnTo>
                      <a:pt x="1868" y="1170"/>
                    </a:lnTo>
                    <a:lnTo>
                      <a:pt x="1868" y="1151"/>
                    </a:lnTo>
                    <a:lnTo>
                      <a:pt x="1868" y="1151"/>
                    </a:lnTo>
                    <a:lnTo>
                      <a:pt x="1864" y="1154"/>
                    </a:lnTo>
                    <a:lnTo>
                      <a:pt x="1859" y="1157"/>
                    </a:lnTo>
                    <a:lnTo>
                      <a:pt x="1850" y="1159"/>
                    </a:lnTo>
                    <a:lnTo>
                      <a:pt x="1841" y="1159"/>
                    </a:lnTo>
                    <a:lnTo>
                      <a:pt x="1832" y="1158"/>
                    </a:lnTo>
                    <a:lnTo>
                      <a:pt x="1832" y="1158"/>
                    </a:lnTo>
                    <a:lnTo>
                      <a:pt x="1828" y="1158"/>
                    </a:lnTo>
                    <a:lnTo>
                      <a:pt x="1825" y="1158"/>
                    </a:lnTo>
                    <a:lnTo>
                      <a:pt x="1822" y="1161"/>
                    </a:lnTo>
                    <a:lnTo>
                      <a:pt x="1821" y="1163"/>
                    </a:lnTo>
                    <a:lnTo>
                      <a:pt x="1821" y="1163"/>
                    </a:lnTo>
                    <a:lnTo>
                      <a:pt x="1818" y="1168"/>
                    </a:lnTo>
                    <a:lnTo>
                      <a:pt x="1812" y="1173"/>
                    </a:lnTo>
                    <a:lnTo>
                      <a:pt x="1812" y="1173"/>
                    </a:lnTo>
                    <a:lnTo>
                      <a:pt x="1804" y="1170"/>
                    </a:lnTo>
                    <a:lnTo>
                      <a:pt x="1794" y="1168"/>
                    </a:lnTo>
                    <a:lnTo>
                      <a:pt x="1790" y="1166"/>
                    </a:lnTo>
                    <a:lnTo>
                      <a:pt x="1785" y="1166"/>
                    </a:lnTo>
                    <a:lnTo>
                      <a:pt x="1779" y="1168"/>
                    </a:lnTo>
                    <a:lnTo>
                      <a:pt x="1775" y="1170"/>
                    </a:lnTo>
                    <a:lnTo>
                      <a:pt x="1775" y="1170"/>
                    </a:lnTo>
                    <a:lnTo>
                      <a:pt x="1776" y="1165"/>
                    </a:lnTo>
                    <a:lnTo>
                      <a:pt x="1776" y="1161"/>
                    </a:lnTo>
                    <a:lnTo>
                      <a:pt x="1776" y="1161"/>
                    </a:lnTo>
                    <a:lnTo>
                      <a:pt x="1774" y="1157"/>
                    </a:lnTo>
                    <a:lnTo>
                      <a:pt x="1769" y="1151"/>
                    </a:lnTo>
                    <a:lnTo>
                      <a:pt x="1769" y="1151"/>
                    </a:lnTo>
                    <a:lnTo>
                      <a:pt x="1760" y="1155"/>
                    </a:lnTo>
                    <a:lnTo>
                      <a:pt x="1760" y="1155"/>
                    </a:lnTo>
                    <a:lnTo>
                      <a:pt x="1753" y="1161"/>
                    </a:lnTo>
                    <a:lnTo>
                      <a:pt x="1749" y="1161"/>
                    </a:lnTo>
                    <a:lnTo>
                      <a:pt x="1743" y="1161"/>
                    </a:lnTo>
                    <a:lnTo>
                      <a:pt x="1743" y="1161"/>
                    </a:lnTo>
                    <a:lnTo>
                      <a:pt x="1740" y="1161"/>
                    </a:lnTo>
                    <a:lnTo>
                      <a:pt x="1736" y="1162"/>
                    </a:lnTo>
                    <a:lnTo>
                      <a:pt x="1729" y="1168"/>
                    </a:lnTo>
                    <a:lnTo>
                      <a:pt x="1729" y="1168"/>
                    </a:lnTo>
                    <a:lnTo>
                      <a:pt x="1725" y="1169"/>
                    </a:lnTo>
                    <a:lnTo>
                      <a:pt x="1722" y="1170"/>
                    </a:lnTo>
                    <a:lnTo>
                      <a:pt x="1721" y="1169"/>
                    </a:lnTo>
                    <a:lnTo>
                      <a:pt x="1721" y="1169"/>
                    </a:lnTo>
                    <a:lnTo>
                      <a:pt x="1717" y="1168"/>
                    </a:lnTo>
                    <a:lnTo>
                      <a:pt x="1714" y="1169"/>
                    </a:lnTo>
                    <a:lnTo>
                      <a:pt x="1714" y="1169"/>
                    </a:lnTo>
                    <a:lnTo>
                      <a:pt x="1706" y="1170"/>
                    </a:lnTo>
                    <a:lnTo>
                      <a:pt x="1699" y="1169"/>
                    </a:lnTo>
                    <a:lnTo>
                      <a:pt x="1693" y="1166"/>
                    </a:lnTo>
                    <a:lnTo>
                      <a:pt x="1688" y="1161"/>
                    </a:lnTo>
                    <a:lnTo>
                      <a:pt x="1688" y="1161"/>
                    </a:lnTo>
                    <a:lnTo>
                      <a:pt x="1672" y="1162"/>
                    </a:lnTo>
                    <a:lnTo>
                      <a:pt x="1672" y="1162"/>
                    </a:lnTo>
                    <a:lnTo>
                      <a:pt x="1677" y="1151"/>
                    </a:lnTo>
                    <a:lnTo>
                      <a:pt x="1677" y="1151"/>
                    </a:lnTo>
                    <a:lnTo>
                      <a:pt x="1671" y="1151"/>
                    </a:lnTo>
                    <a:lnTo>
                      <a:pt x="1668" y="1151"/>
                    </a:lnTo>
                    <a:lnTo>
                      <a:pt x="1668" y="1151"/>
                    </a:lnTo>
                    <a:lnTo>
                      <a:pt x="1660" y="1154"/>
                    </a:lnTo>
                    <a:lnTo>
                      <a:pt x="1653" y="1155"/>
                    </a:lnTo>
                    <a:lnTo>
                      <a:pt x="1636" y="1152"/>
                    </a:lnTo>
                    <a:lnTo>
                      <a:pt x="1636" y="1152"/>
                    </a:lnTo>
                    <a:lnTo>
                      <a:pt x="1631" y="1152"/>
                    </a:lnTo>
                    <a:lnTo>
                      <a:pt x="1625" y="1152"/>
                    </a:lnTo>
                    <a:lnTo>
                      <a:pt x="1620" y="1154"/>
                    </a:lnTo>
                    <a:lnTo>
                      <a:pt x="1617" y="1155"/>
                    </a:lnTo>
                    <a:lnTo>
                      <a:pt x="1614" y="1158"/>
                    </a:lnTo>
                    <a:lnTo>
                      <a:pt x="1614" y="1158"/>
                    </a:lnTo>
                    <a:lnTo>
                      <a:pt x="1613" y="1161"/>
                    </a:lnTo>
                    <a:lnTo>
                      <a:pt x="1610" y="1162"/>
                    </a:lnTo>
                    <a:lnTo>
                      <a:pt x="1606" y="1162"/>
                    </a:lnTo>
                    <a:lnTo>
                      <a:pt x="1603" y="1162"/>
                    </a:lnTo>
                    <a:lnTo>
                      <a:pt x="1603" y="1162"/>
                    </a:lnTo>
                    <a:lnTo>
                      <a:pt x="1546" y="1155"/>
                    </a:lnTo>
                    <a:lnTo>
                      <a:pt x="1546" y="1155"/>
                    </a:lnTo>
                    <a:lnTo>
                      <a:pt x="1533" y="1154"/>
                    </a:lnTo>
                    <a:lnTo>
                      <a:pt x="1533" y="1154"/>
                    </a:lnTo>
                    <a:lnTo>
                      <a:pt x="1533" y="1144"/>
                    </a:lnTo>
                    <a:lnTo>
                      <a:pt x="1533" y="1144"/>
                    </a:lnTo>
                    <a:lnTo>
                      <a:pt x="1548" y="1140"/>
                    </a:lnTo>
                    <a:lnTo>
                      <a:pt x="1548" y="1140"/>
                    </a:lnTo>
                    <a:lnTo>
                      <a:pt x="1535" y="1134"/>
                    </a:lnTo>
                    <a:lnTo>
                      <a:pt x="1535" y="1134"/>
                    </a:lnTo>
                    <a:lnTo>
                      <a:pt x="1519" y="1132"/>
                    </a:lnTo>
                    <a:lnTo>
                      <a:pt x="1519" y="1132"/>
                    </a:lnTo>
                    <a:lnTo>
                      <a:pt x="1513" y="1132"/>
                    </a:lnTo>
                    <a:lnTo>
                      <a:pt x="1509" y="1134"/>
                    </a:lnTo>
                    <a:lnTo>
                      <a:pt x="1506" y="1139"/>
                    </a:lnTo>
                    <a:lnTo>
                      <a:pt x="1506" y="1144"/>
                    </a:lnTo>
                    <a:lnTo>
                      <a:pt x="1506" y="1144"/>
                    </a:lnTo>
                    <a:lnTo>
                      <a:pt x="1509" y="1151"/>
                    </a:lnTo>
                    <a:lnTo>
                      <a:pt x="1509" y="1151"/>
                    </a:lnTo>
                    <a:lnTo>
                      <a:pt x="1502" y="1150"/>
                    </a:lnTo>
                    <a:lnTo>
                      <a:pt x="1495" y="1148"/>
                    </a:lnTo>
                    <a:lnTo>
                      <a:pt x="1488" y="1150"/>
                    </a:lnTo>
                    <a:lnTo>
                      <a:pt x="1481" y="1151"/>
                    </a:lnTo>
                    <a:lnTo>
                      <a:pt x="1481" y="1151"/>
                    </a:lnTo>
                    <a:lnTo>
                      <a:pt x="1476" y="1152"/>
                    </a:lnTo>
                    <a:lnTo>
                      <a:pt x="1470" y="1154"/>
                    </a:lnTo>
                    <a:lnTo>
                      <a:pt x="1458" y="1152"/>
                    </a:lnTo>
                    <a:lnTo>
                      <a:pt x="1458" y="1152"/>
                    </a:lnTo>
                    <a:lnTo>
                      <a:pt x="1447" y="1152"/>
                    </a:lnTo>
                    <a:lnTo>
                      <a:pt x="1437" y="1151"/>
                    </a:lnTo>
                    <a:lnTo>
                      <a:pt x="1437" y="1151"/>
                    </a:lnTo>
                    <a:lnTo>
                      <a:pt x="1451" y="1141"/>
                    </a:lnTo>
                    <a:lnTo>
                      <a:pt x="1451" y="1141"/>
                    </a:lnTo>
                    <a:lnTo>
                      <a:pt x="1450" y="1137"/>
                    </a:lnTo>
                    <a:lnTo>
                      <a:pt x="1448" y="1136"/>
                    </a:lnTo>
                    <a:lnTo>
                      <a:pt x="1445" y="1134"/>
                    </a:lnTo>
                    <a:lnTo>
                      <a:pt x="1443" y="1134"/>
                    </a:lnTo>
                    <a:lnTo>
                      <a:pt x="1443" y="1134"/>
                    </a:lnTo>
                    <a:lnTo>
                      <a:pt x="1432" y="1137"/>
                    </a:lnTo>
                    <a:lnTo>
                      <a:pt x="1421" y="1141"/>
                    </a:lnTo>
                    <a:lnTo>
                      <a:pt x="1421" y="1141"/>
                    </a:lnTo>
                    <a:lnTo>
                      <a:pt x="1412" y="1145"/>
                    </a:lnTo>
                    <a:lnTo>
                      <a:pt x="1408" y="1147"/>
                    </a:lnTo>
                    <a:lnTo>
                      <a:pt x="1404" y="1147"/>
                    </a:lnTo>
                    <a:lnTo>
                      <a:pt x="1404" y="1147"/>
                    </a:lnTo>
                    <a:lnTo>
                      <a:pt x="1398" y="1145"/>
                    </a:lnTo>
                    <a:lnTo>
                      <a:pt x="1391" y="1147"/>
                    </a:lnTo>
                    <a:lnTo>
                      <a:pt x="1391" y="1147"/>
                    </a:lnTo>
                    <a:lnTo>
                      <a:pt x="1386" y="1148"/>
                    </a:lnTo>
                    <a:lnTo>
                      <a:pt x="1380" y="1148"/>
                    </a:lnTo>
                    <a:lnTo>
                      <a:pt x="1375" y="1147"/>
                    </a:lnTo>
                    <a:lnTo>
                      <a:pt x="1371" y="1143"/>
                    </a:lnTo>
                    <a:lnTo>
                      <a:pt x="1371" y="1143"/>
                    </a:lnTo>
                    <a:lnTo>
                      <a:pt x="1365" y="1147"/>
                    </a:lnTo>
                    <a:lnTo>
                      <a:pt x="1360" y="1148"/>
                    </a:lnTo>
                    <a:lnTo>
                      <a:pt x="1354" y="1147"/>
                    </a:lnTo>
                    <a:lnTo>
                      <a:pt x="1349" y="1143"/>
                    </a:lnTo>
                    <a:lnTo>
                      <a:pt x="1349" y="1143"/>
                    </a:lnTo>
                    <a:lnTo>
                      <a:pt x="1346" y="1143"/>
                    </a:lnTo>
                    <a:lnTo>
                      <a:pt x="1342" y="1143"/>
                    </a:lnTo>
                    <a:lnTo>
                      <a:pt x="1342" y="1143"/>
                    </a:lnTo>
                    <a:lnTo>
                      <a:pt x="1310" y="1143"/>
                    </a:lnTo>
                    <a:lnTo>
                      <a:pt x="1310" y="1143"/>
                    </a:lnTo>
                    <a:lnTo>
                      <a:pt x="1307" y="1143"/>
                    </a:lnTo>
                    <a:lnTo>
                      <a:pt x="1304" y="1143"/>
                    </a:lnTo>
                    <a:lnTo>
                      <a:pt x="1304" y="1143"/>
                    </a:lnTo>
                    <a:lnTo>
                      <a:pt x="1297" y="1145"/>
                    </a:lnTo>
                    <a:lnTo>
                      <a:pt x="1292" y="1145"/>
                    </a:lnTo>
                    <a:lnTo>
                      <a:pt x="1286" y="1144"/>
                    </a:lnTo>
                    <a:lnTo>
                      <a:pt x="1281" y="1140"/>
                    </a:lnTo>
                    <a:lnTo>
                      <a:pt x="1281" y="1140"/>
                    </a:lnTo>
                    <a:lnTo>
                      <a:pt x="1279" y="1139"/>
                    </a:lnTo>
                    <a:lnTo>
                      <a:pt x="1277" y="1139"/>
                    </a:lnTo>
                    <a:lnTo>
                      <a:pt x="1268" y="1139"/>
                    </a:lnTo>
                    <a:lnTo>
                      <a:pt x="1268" y="1139"/>
                    </a:lnTo>
                    <a:lnTo>
                      <a:pt x="1253" y="1139"/>
                    </a:lnTo>
                    <a:lnTo>
                      <a:pt x="1246" y="1137"/>
                    </a:lnTo>
                    <a:lnTo>
                      <a:pt x="1238" y="1136"/>
                    </a:lnTo>
                    <a:lnTo>
                      <a:pt x="1238" y="1136"/>
                    </a:lnTo>
                    <a:lnTo>
                      <a:pt x="1234" y="1134"/>
                    </a:lnTo>
                    <a:lnTo>
                      <a:pt x="1228" y="1134"/>
                    </a:lnTo>
                    <a:lnTo>
                      <a:pt x="1224" y="1136"/>
                    </a:lnTo>
                    <a:lnTo>
                      <a:pt x="1218" y="1139"/>
                    </a:lnTo>
                    <a:lnTo>
                      <a:pt x="1218" y="1139"/>
                    </a:lnTo>
                    <a:lnTo>
                      <a:pt x="1213" y="1140"/>
                    </a:lnTo>
                    <a:lnTo>
                      <a:pt x="1207" y="1141"/>
                    </a:lnTo>
                    <a:lnTo>
                      <a:pt x="1196" y="1140"/>
                    </a:lnTo>
                    <a:lnTo>
                      <a:pt x="1196" y="1140"/>
                    </a:lnTo>
                    <a:lnTo>
                      <a:pt x="1177" y="1137"/>
                    </a:lnTo>
                    <a:lnTo>
                      <a:pt x="1167" y="1136"/>
                    </a:lnTo>
                    <a:lnTo>
                      <a:pt x="1157" y="1139"/>
                    </a:lnTo>
                    <a:lnTo>
                      <a:pt x="1157" y="1139"/>
                    </a:lnTo>
                    <a:lnTo>
                      <a:pt x="1155" y="1139"/>
                    </a:lnTo>
                    <a:lnTo>
                      <a:pt x="1152" y="1137"/>
                    </a:lnTo>
                    <a:lnTo>
                      <a:pt x="1152" y="1137"/>
                    </a:lnTo>
                    <a:lnTo>
                      <a:pt x="1144" y="1134"/>
                    </a:lnTo>
                    <a:lnTo>
                      <a:pt x="1134" y="1133"/>
                    </a:lnTo>
                    <a:lnTo>
                      <a:pt x="1126" y="1133"/>
                    </a:lnTo>
                    <a:lnTo>
                      <a:pt x="1116" y="1132"/>
                    </a:lnTo>
                    <a:lnTo>
                      <a:pt x="1116" y="1132"/>
                    </a:lnTo>
                    <a:lnTo>
                      <a:pt x="1105" y="1130"/>
                    </a:lnTo>
                    <a:lnTo>
                      <a:pt x="1105" y="1130"/>
                    </a:lnTo>
                    <a:lnTo>
                      <a:pt x="1102" y="1129"/>
                    </a:lnTo>
                    <a:lnTo>
                      <a:pt x="1098" y="1130"/>
                    </a:lnTo>
                    <a:lnTo>
                      <a:pt x="1098" y="1130"/>
                    </a:lnTo>
                    <a:lnTo>
                      <a:pt x="1091" y="1132"/>
                    </a:lnTo>
                    <a:lnTo>
                      <a:pt x="1083" y="1133"/>
                    </a:lnTo>
                    <a:lnTo>
                      <a:pt x="1066" y="1132"/>
                    </a:lnTo>
                    <a:lnTo>
                      <a:pt x="1066" y="1132"/>
                    </a:lnTo>
                    <a:lnTo>
                      <a:pt x="1051" y="1130"/>
                    </a:lnTo>
                    <a:lnTo>
                      <a:pt x="1034" y="1129"/>
                    </a:lnTo>
                    <a:lnTo>
                      <a:pt x="1034" y="1129"/>
                    </a:lnTo>
                    <a:lnTo>
                      <a:pt x="1026" y="1130"/>
                    </a:lnTo>
                    <a:lnTo>
                      <a:pt x="1018" y="1132"/>
                    </a:lnTo>
                    <a:lnTo>
                      <a:pt x="1018" y="1132"/>
                    </a:lnTo>
                    <a:lnTo>
                      <a:pt x="1016" y="1127"/>
                    </a:lnTo>
                    <a:lnTo>
                      <a:pt x="1016" y="1125"/>
                    </a:lnTo>
                    <a:lnTo>
                      <a:pt x="1015" y="1123"/>
                    </a:lnTo>
                    <a:lnTo>
                      <a:pt x="1015" y="1123"/>
                    </a:lnTo>
                    <a:lnTo>
                      <a:pt x="1011" y="1122"/>
                    </a:lnTo>
                    <a:lnTo>
                      <a:pt x="1005" y="1121"/>
                    </a:lnTo>
                    <a:lnTo>
                      <a:pt x="1005" y="1121"/>
                    </a:lnTo>
                    <a:lnTo>
                      <a:pt x="1004" y="1125"/>
                    </a:lnTo>
                    <a:lnTo>
                      <a:pt x="1002" y="1127"/>
                    </a:lnTo>
                    <a:lnTo>
                      <a:pt x="1000" y="1130"/>
                    </a:lnTo>
                    <a:lnTo>
                      <a:pt x="995" y="1132"/>
                    </a:lnTo>
                    <a:lnTo>
                      <a:pt x="995" y="1132"/>
                    </a:lnTo>
                    <a:lnTo>
                      <a:pt x="991" y="1130"/>
                    </a:lnTo>
                    <a:lnTo>
                      <a:pt x="989" y="1129"/>
                    </a:lnTo>
                    <a:lnTo>
                      <a:pt x="987" y="1126"/>
                    </a:lnTo>
                    <a:lnTo>
                      <a:pt x="986" y="1123"/>
                    </a:lnTo>
                    <a:lnTo>
                      <a:pt x="986" y="1123"/>
                    </a:lnTo>
                    <a:lnTo>
                      <a:pt x="980" y="1132"/>
                    </a:lnTo>
                    <a:lnTo>
                      <a:pt x="980" y="1132"/>
                    </a:lnTo>
                    <a:lnTo>
                      <a:pt x="972" y="1129"/>
                    </a:lnTo>
                    <a:lnTo>
                      <a:pt x="972" y="1129"/>
                    </a:lnTo>
                    <a:lnTo>
                      <a:pt x="958" y="1126"/>
                    </a:lnTo>
                    <a:lnTo>
                      <a:pt x="946" y="1125"/>
                    </a:lnTo>
                    <a:lnTo>
                      <a:pt x="919" y="1123"/>
                    </a:lnTo>
                    <a:lnTo>
                      <a:pt x="919" y="1123"/>
                    </a:lnTo>
                    <a:lnTo>
                      <a:pt x="908" y="1122"/>
                    </a:lnTo>
                    <a:lnTo>
                      <a:pt x="905" y="1121"/>
                    </a:lnTo>
                    <a:lnTo>
                      <a:pt x="901" y="1118"/>
                    </a:lnTo>
                    <a:lnTo>
                      <a:pt x="901" y="1118"/>
                    </a:lnTo>
                    <a:lnTo>
                      <a:pt x="879" y="1123"/>
                    </a:lnTo>
                    <a:lnTo>
                      <a:pt x="879" y="1123"/>
                    </a:lnTo>
                    <a:lnTo>
                      <a:pt x="874" y="1119"/>
                    </a:lnTo>
                    <a:lnTo>
                      <a:pt x="869" y="1114"/>
                    </a:lnTo>
                    <a:lnTo>
                      <a:pt x="865" y="1111"/>
                    </a:lnTo>
                    <a:lnTo>
                      <a:pt x="863" y="1109"/>
                    </a:lnTo>
                    <a:lnTo>
                      <a:pt x="860" y="1109"/>
                    </a:lnTo>
                    <a:lnTo>
                      <a:pt x="860" y="1109"/>
                    </a:lnTo>
                    <a:lnTo>
                      <a:pt x="854" y="1111"/>
                    </a:lnTo>
                    <a:lnTo>
                      <a:pt x="850" y="1112"/>
                    </a:lnTo>
                    <a:lnTo>
                      <a:pt x="847" y="1116"/>
                    </a:lnTo>
                    <a:lnTo>
                      <a:pt x="846" y="1121"/>
                    </a:lnTo>
                    <a:lnTo>
                      <a:pt x="846" y="1121"/>
                    </a:lnTo>
                    <a:lnTo>
                      <a:pt x="828" y="1122"/>
                    </a:lnTo>
                    <a:lnTo>
                      <a:pt x="820" y="1121"/>
                    </a:lnTo>
                    <a:lnTo>
                      <a:pt x="810" y="1118"/>
                    </a:lnTo>
                    <a:lnTo>
                      <a:pt x="810" y="1118"/>
                    </a:lnTo>
                    <a:lnTo>
                      <a:pt x="807" y="1118"/>
                    </a:lnTo>
                    <a:lnTo>
                      <a:pt x="803" y="1119"/>
                    </a:lnTo>
                    <a:lnTo>
                      <a:pt x="803" y="1119"/>
                    </a:lnTo>
                    <a:lnTo>
                      <a:pt x="796" y="1122"/>
                    </a:lnTo>
                    <a:lnTo>
                      <a:pt x="791" y="1123"/>
                    </a:lnTo>
                    <a:lnTo>
                      <a:pt x="784" y="1122"/>
                    </a:lnTo>
                    <a:lnTo>
                      <a:pt x="778" y="1118"/>
                    </a:lnTo>
                    <a:lnTo>
                      <a:pt x="778" y="1118"/>
                    </a:lnTo>
                    <a:lnTo>
                      <a:pt x="774" y="1115"/>
                    </a:lnTo>
                    <a:lnTo>
                      <a:pt x="768" y="1114"/>
                    </a:lnTo>
                    <a:lnTo>
                      <a:pt x="763" y="1114"/>
                    </a:lnTo>
                    <a:lnTo>
                      <a:pt x="756" y="1118"/>
                    </a:lnTo>
                    <a:lnTo>
                      <a:pt x="756" y="1118"/>
                    </a:lnTo>
                    <a:lnTo>
                      <a:pt x="753" y="1119"/>
                    </a:lnTo>
                    <a:lnTo>
                      <a:pt x="749" y="1121"/>
                    </a:lnTo>
                    <a:lnTo>
                      <a:pt x="745" y="1119"/>
                    </a:lnTo>
                    <a:lnTo>
                      <a:pt x="741" y="1119"/>
                    </a:lnTo>
                    <a:lnTo>
                      <a:pt x="741" y="1119"/>
                    </a:lnTo>
                    <a:lnTo>
                      <a:pt x="735" y="1116"/>
                    </a:lnTo>
                    <a:lnTo>
                      <a:pt x="730" y="1115"/>
                    </a:lnTo>
                    <a:lnTo>
                      <a:pt x="724" y="1115"/>
                    </a:lnTo>
                    <a:lnTo>
                      <a:pt x="717" y="1118"/>
                    </a:lnTo>
                    <a:lnTo>
                      <a:pt x="717" y="1118"/>
                    </a:lnTo>
                    <a:lnTo>
                      <a:pt x="716" y="1119"/>
                    </a:lnTo>
                    <a:lnTo>
                      <a:pt x="713" y="1119"/>
                    </a:lnTo>
                    <a:lnTo>
                      <a:pt x="706" y="1118"/>
                    </a:lnTo>
                    <a:lnTo>
                      <a:pt x="706" y="1118"/>
                    </a:lnTo>
                    <a:lnTo>
                      <a:pt x="706" y="1114"/>
                    </a:lnTo>
                    <a:lnTo>
                      <a:pt x="707" y="1108"/>
                    </a:lnTo>
                    <a:lnTo>
                      <a:pt x="710" y="1105"/>
                    </a:lnTo>
                    <a:lnTo>
                      <a:pt x="713" y="1101"/>
                    </a:lnTo>
                    <a:lnTo>
                      <a:pt x="713" y="1101"/>
                    </a:lnTo>
                    <a:lnTo>
                      <a:pt x="714" y="1098"/>
                    </a:lnTo>
                    <a:lnTo>
                      <a:pt x="716" y="1097"/>
                    </a:lnTo>
                    <a:lnTo>
                      <a:pt x="713" y="1096"/>
                    </a:lnTo>
                    <a:lnTo>
                      <a:pt x="710" y="1094"/>
                    </a:lnTo>
                    <a:lnTo>
                      <a:pt x="710" y="1094"/>
                    </a:lnTo>
                    <a:lnTo>
                      <a:pt x="705" y="1103"/>
                    </a:lnTo>
                    <a:lnTo>
                      <a:pt x="705" y="1103"/>
                    </a:lnTo>
                    <a:lnTo>
                      <a:pt x="701" y="1107"/>
                    </a:lnTo>
                    <a:lnTo>
                      <a:pt x="698" y="1108"/>
                    </a:lnTo>
                    <a:lnTo>
                      <a:pt x="694" y="1109"/>
                    </a:lnTo>
                    <a:lnTo>
                      <a:pt x="694" y="1109"/>
                    </a:lnTo>
                    <a:lnTo>
                      <a:pt x="687" y="1111"/>
                    </a:lnTo>
                    <a:lnTo>
                      <a:pt x="681" y="1114"/>
                    </a:lnTo>
                    <a:lnTo>
                      <a:pt x="681" y="1114"/>
                    </a:lnTo>
                    <a:lnTo>
                      <a:pt x="677" y="1115"/>
                    </a:lnTo>
                    <a:lnTo>
                      <a:pt x="673" y="1116"/>
                    </a:lnTo>
                    <a:lnTo>
                      <a:pt x="665" y="1118"/>
                    </a:lnTo>
                    <a:lnTo>
                      <a:pt x="665" y="1118"/>
                    </a:lnTo>
                    <a:lnTo>
                      <a:pt x="658" y="1116"/>
                    </a:lnTo>
                    <a:lnTo>
                      <a:pt x="651" y="1114"/>
                    </a:lnTo>
                    <a:lnTo>
                      <a:pt x="645" y="1111"/>
                    </a:lnTo>
                    <a:lnTo>
                      <a:pt x="640" y="1105"/>
                    </a:lnTo>
                    <a:lnTo>
                      <a:pt x="640" y="1105"/>
                    </a:lnTo>
                    <a:lnTo>
                      <a:pt x="637" y="1103"/>
                    </a:lnTo>
                    <a:lnTo>
                      <a:pt x="633" y="1101"/>
                    </a:lnTo>
                    <a:lnTo>
                      <a:pt x="633" y="1101"/>
                    </a:lnTo>
                    <a:lnTo>
                      <a:pt x="631" y="1103"/>
                    </a:lnTo>
                    <a:lnTo>
                      <a:pt x="631" y="1103"/>
                    </a:lnTo>
                    <a:lnTo>
                      <a:pt x="633" y="1105"/>
                    </a:lnTo>
                    <a:lnTo>
                      <a:pt x="633" y="1109"/>
                    </a:lnTo>
                    <a:lnTo>
                      <a:pt x="633" y="1109"/>
                    </a:lnTo>
                    <a:lnTo>
                      <a:pt x="633" y="1112"/>
                    </a:lnTo>
                    <a:lnTo>
                      <a:pt x="630" y="1115"/>
                    </a:lnTo>
                    <a:lnTo>
                      <a:pt x="626" y="1116"/>
                    </a:lnTo>
                    <a:lnTo>
                      <a:pt x="623" y="1115"/>
                    </a:lnTo>
                    <a:lnTo>
                      <a:pt x="623" y="1115"/>
                    </a:lnTo>
                    <a:lnTo>
                      <a:pt x="620" y="1112"/>
                    </a:lnTo>
                    <a:lnTo>
                      <a:pt x="617" y="1111"/>
                    </a:lnTo>
                    <a:lnTo>
                      <a:pt x="611" y="1111"/>
                    </a:lnTo>
                    <a:lnTo>
                      <a:pt x="597" y="1112"/>
                    </a:lnTo>
                    <a:lnTo>
                      <a:pt x="597" y="1112"/>
                    </a:lnTo>
                    <a:lnTo>
                      <a:pt x="579" y="1115"/>
                    </a:lnTo>
                    <a:lnTo>
                      <a:pt x="579" y="1115"/>
                    </a:lnTo>
                    <a:lnTo>
                      <a:pt x="581" y="1108"/>
                    </a:lnTo>
                    <a:lnTo>
                      <a:pt x="581" y="1108"/>
                    </a:lnTo>
                    <a:lnTo>
                      <a:pt x="584" y="1103"/>
                    </a:lnTo>
                    <a:lnTo>
                      <a:pt x="584" y="1103"/>
                    </a:lnTo>
                    <a:lnTo>
                      <a:pt x="577" y="1101"/>
                    </a:lnTo>
                    <a:lnTo>
                      <a:pt x="569" y="1101"/>
                    </a:lnTo>
                    <a:lnTo>
                      <a:pt x="555" y="1105"/>
                    </a:lnTo>
                    <a:lnTo>
                      <a:pt x="555" y="1105"/>
                    </a:lnTo>
                    <a:lnTo>
                      <a:pt x="550" y="1108"/>
                    </a:lnTo>
                    <a:lnTo>
                      <a:pt x="544" y="1114"/>
                    </a:lnTo>
                    <a:lnTo>
                      <a:pt x="544" y="1114"/>
                    </a:lnTo>
                    <a:lnTo>
                      <a:pt x="543" y="1112"/>
                    </a:lnTo>
                    <a:lnTo>
                      <a:pt x="540" y="1111"/>
                    </a:lnTo>
                    <a:lnTo>
                      <a:pt x="540" y="1111"/>
                    </a:lnTo>
                    <a:lnTo>
                      <a:pt x="525" y="1112"/>
                    </a:lnTo>
                    <a:lnTo>
                      <a:pt x="511" y="1112"/>
                    </a:lnTo>
                    <a:lnTo>
                      <a:pt x="496" y="1112"/>
                    </a:lnTo>
                    <a:lnTo>
                      <a:pt x="482" y="1112"/>
                    </a:lnTo>
                    <a:lnTo>
                      <a:pt x="482" y="1112"/>
                    </a:lnTo>
                    <a:lnTo>
                      <a:pt x="478" y="1112"/>
                    </a:lnTo>
                    <a:lnTo>
                      <a:pt x="475" y="1112"/>
                    </a:lnTo>
                    <a:lnTo>
                      <a:pt x="475" y="1112"/>
                    </a:lnTo>
                    <a:lnTo>
                      <a:pt x="469" y="1111"/>
                    </a:lnTo>
                    <a:lnTo>
                      <a:pt x="462" y="1111"/>
                    </a:lnTo>
                    <a:lnTo>
                      <a:pt x="449" y="1112"/>
                    </a:lnTo>
                    <a:lnTo>
                      <a:pt x="436" y="1114"/>
                    </a:lnTo>
                    <a:lnTo>
                      <a:pt x="422" y="1115"/>
                    </a:lnTo>
                    <a:lnTo>
                      <a:pt x="422" y="1115"/>
                    </a:lnTo>
                    <a:lnTo>
                      <a:pt x="417" y="1115"/>
                    </a:lnTo>
                    <a:lnTo>
                      <a:pt x="413" y="1115"/>
                    </a:lnTo>
                    <a:lnTo>
                      <a:pt x="413" y="1115"/>
                    </a:lnTo>
                    <a:lnTo>
                      <a:pt x="407" y="1112"/>
                    </a:lnTo>
                    <a:lnTo>
                      <a:pt x="401" y="1109"/>
                    </a:lnTo>
                    <a:lnTo>
                      <a:pt x="390" y="1108"/>
                    </a:lnTo>
                    <a:lnTo>
                      <a:pt x="378" y="1109"/>
                    </a:lnTo>
                    <a:lnTo>
                      <a:pt x="367" y="1111"/>
                    </a:lnTo>
                    <a:lnTo>
                      <a:pt x="367" y="1111"/>
                    </a:lnTo>
                    <a:lnTo>
                      <a:pt x="347" y="1114"/>
                    </a:lnTo>
                    <a:lnTo>
                      <a:pt x="328" y="1115"/>
                    </a:lnTo>
                    <a:lnTo>
                      <a:pt x="328" y="1115"/>
                    </a:lnTo>
                    <a:lnTo>
                      <a:pt x="324" y="1115"/>
                    </a:lnTo>
                    <a:lnTo>
                      <a:pt x="320" y="1112"/>
                    </a:lnTo>
                    <a:lnTo>
                      <a:pt x="311" y="1107"/>
                    </a:lnTo>
                    <a:lnTo>
                      <a:pt x="311" y="1107"/>
                    </a:lnTo>
                    <a:lnTo>
                      <a:pt x="305" y="1111"/>
                    </a:lnTo>
                    <a:lnTo>
                      <a:pt x="299" y="1112"/>
                    </a:lnTo>
                    <a:lnTo>
                      <a:pt x="295" y="1111"/>
                    </a:lnTo>
                    <a:lnTo>
                      <a:pt x="288" y="1105"/>
                    </a:lnTo>
                    <a:lnTo>
                      <a:pt x="288" y="1105"/>
                    </a:lnTo>
                    <a:lnTo>
                      <a:pt x="284" y="1104"/>
                    </a:lnTo>
                    <a:lnTo>
                      <a:pt x="281" y="1104"/>
                    </a:lnTo>
                    <a:lnTo>
                      <a:pt x="278" y="1104"/>
                    </a:lnTo>
                    <a:lnTo>
                      <a:pt x="275" y="1105"/>
                    </a:lnTo>
                    <a:lnTo>
                      <a:pt x="275" y="1105"/>
                    </a:lnTo>
                    <a:lnTo>
                      <a:pt x="266" y="1109"/>
                    </a:lnTo>
                    <a:lnTo>
                      <a:pt x="257" y="1111"/>
                    </a:lnTo>
                    <a:lnTo>
                      <a:pt x="249" y="1109"/>
                    </a:lnTo>
                    <a:lnTo>
                      <a:pt x="241" y="1105"/>
                    </a:lnTo>
                    <a:lnTo>
                      <a:pt x="241" y="1105"/>
                    </a:lnTo>
                    <a:lnTo>
                      <a:pt x="237" y="1103"/>
                    </a:lnTo>
                    <a:lnTo>
                      <a:pt x="233" y="1103"/>
                    </a:lnTo>
                    <a:lnTo>
                      <a:pt x="227" y="1103"/>
                    </a:lnTo>
                    <a:lnTo>
                      <a:pt x="223" y="1104"/>
                    </a:lnTo>
                    <a:lnTo>
                      <a:pt x="223" y="1104"/>
                    </a:lnTo>
                    <a:lnTo>
                      <a:pt x="216" y="1105"/>
                    </a:lnTo>
                    <a:lnTo>
                      <a:pt x="209" y="1105"/>
                    </a:lnTo>
                    <a:lnTo>
                      <a:pt x="202" y="1104"/>
                    </a:lnTo>
                    <a:lnTo>
                      <a:pt x="195" y="1103"/>
                    </a:lnTo>
                    <a:lnTo>
                      <a:pt x="195" y="1103"/>
                    </a:lnTo>
                    <a:lnTo>
                      <a:pt x="194" y="1101"/>
                    </a:lnTo>
                    <a:lnTo>
                      <a:pt x="192" y="1100"/>
                    </a:lnTo>
                    <a:lnTo>
                      <a:pt x="191" y="1094"/>
                    </a:lnTo>
                    <a:lnTo>
                      <a:pt x="191" y="1094"/>
                    </a:lnTo>
                    <a:lnTo>
                      <a:pt x="191" y="1091"/>
                    </a:lnTo>
                    <a:lnTo>
                      <a:pt x="192" y="1087"/>
                    </a:lnTo>
                    <a:lnTo>
                      <a:pt x="195" y="1085"/>
                    </a:lnTo>
                    <a:lnTo>
                      <a:pt x="199" y="1082"/>
                    </a:lnTo>
                    <a:lnTo>
                      <a:pt x="199" y="1082"/>
                    </a:lnTo>
                    <a:lnTo>
                      <a:pt x="202" y="1083"/>
                    </a:lnTo>
                    <a:lnTo>
                      <a:pt x="205" y="1085"/>
                    </a:lnTo>
                    <a:lnTo>
                      <a:pt x="206" y="1087"/>
                    </a:lnTo>
                    <a:lnTo>
                      <a:pt x="205" y="1093"/>
                    </a:lnTo>
                    <a:lnTo>
                      <a:pt x="206" y="1097"/>
                    </a:lnTo>
                    <a:lnTo>
                      <a:pt x="206" y="1097"/>
                    </a:lnTo>
                    <a:lnTo>
                      <a:pt x="216" y="1097"/>
                    </a:lnTo>
                    <a:lnTo>
                      <a:pt x="216" y="1097"/>
                    </a:lnTo>
                    <a:lnTo>
                      <a:pt x="220" y="1080"/>
                    </a:lnTo>
                    <a:lnTo>
                      <a:pt x="220" y="1080"/>
                    </a:lnTo>
                    <a:lnTo>
                      <a:pt x="231" y="1076"/>
                    </a:lnTo>
                    <a:lnTo>
                      <a:pt x="237" y="1075"/>
                    </a:lnTo>
                    <a:lnTo>
                      <a:pt x="244" y="1076"/>
                    </a:lnTo>
                    <a:lnTo>
                      <a:pt x="244" y="1076"/>
                    </a:lnTo>
                    <a:lnTo>
                      <a:pt x="246" y="1075"/>
                    </a:lnTo>
                    <a:lnTo>
                      <a:pt x="248" y="1072"/>
                    </a:lnTo>
                    <a:lnTo>
                      <a:pt x="248" y="1072"/>
                    </a:lnTo>
                    <a:lnTo>
                      <a:pt x="248" y="1068"/>
                    </a:lnTo>
                    <a:lnTo>
                      <a:pt x="246" y="1064"/>
                    </a:lnTo>
                    <a:lnTo>
                      <a:pt x="246" y="1064"/>
                    </a:lnTo>
                    <a:lnTo>
                      <a:pt x="273" y="1054"/>
                    </a:lnTo>
                    <a:lnTo>
                      <a:pt x="273" y="1054"/>
                    </a:lnTo>
                    <a:lnTo>
                      <a:pt x="269" y="1051"/>
                    </a:lnTo>
                    <a:lnTo>
                      <a:pt x="266" y="1049"/>
                    </a:lnTo>
                    <a:lnTo>
                      <a:pt x="266" y="1049"/>
                    </a:lnTo>
                    <a:lnTo>
                      <a:pt x="260" y="1050"/>
                    </a:lnTo>
                    <a:lnTo>
                      <a:pt x="255" y="1050"/>
                    </a:lnTo>
                    <a:lnTo>
                      <a:pt x="249" y="1047"/>
                    </a:lnTo>
                    <a:lnTo>
                      <a:pt x="244" y="1043"/>
                    </a:lnTo>
                    <a:lnTo>
                      <a:pt x="244" y="1043"/>
                    </a:lnTo>
                    <a:lnTo>
                      <a:pt x="235" y="1053"/>
                    </a:lnTo>
                    <a:lnTo>
                      <a:pt x="235" y="1053"/>
                    </a:lnTo>
                    <a:lnTo>
                      <a:pt x="231" y="1055"/>
                    </a:lnTo>
                    <a:lnTo>
                      <a:pt x="227" y="1058"/>
                    </a:lnTo>
                    <a:lnTo>
                      <a:pt x="223" y="1061"/>
                    </a:lnTo>
                    <a:lnTo>
                      <a:pt x="216" y="1061"/>
                    </a:lnTo>
                    <a:lnTo>
                      <a:pt x="216" y="1061"/>
                    </a:lnTo>
                    <a:lnTo>
                      <a:pt x="210" y="1060"/>
                    </a:lnTo>
                    <a:lnTo>
                      <a:pt x="206" y="1057"/>
                    </a:lnTo>
                    <a:lnTo>
                      <a:pt x="206" y="1057"/>
                    </a:lnTo>
                    <a:lnTo>
                      <a:pt x="201" y="1051"/>
                    </a:lnTo>
                    <a:lnTo>
                      <a:pt x="194" y="1047"/>
                    </a:lnTo>
                    <a:lnTo>
                      <a:pt x="194" y="1047"/>
                    </a:lnTo>
                    <a:lnTo>
                      <a:pt x="195" y="1033"/>
                    </a:lnTo>
                    <a:lnTo>
                      <a:pt x="195" y="1033"/>
                    </a:lnTo>
                    <a:lnTo>
                      <a:pt x="203" y="1037"/>
                    </a:lnTo>
                    <a:lnTo>
                      <a:pt x="212" y="1040"/>
                    </a:lnTo>
                    <a:lnTo>
                      <a:pt x="220" y="1040"/>
                    </a:lnTo>
                    <a:lnTo>
                      <a:pt x="230" y="1039"/>
                    </a:lnTo>
                    <a:lnTo>
                      <a:pt x="230" y="1039"/>
                    </a:lnTo>
                    <a:lnTo>
                      <a:pt x="233" y="1035"/>
                    </a:lnTo>
                    <a:lnTo>
                      <a:pt x="234" y="1031"/>
                    </a:lnTo>
                    <a:lnTo>
                      <a:pt x="234" y="1031"/>
                    </a:lnTo>
                    <a:lnTo>
                      <a:pt x="235" y="1024"/>
                    </a:lnTo>
                    <a:lnTo>
                      <a:pt x="234" y="1019"/>
                    </a:lnTo>
                    <a:lnTo>
                      <a:pt x="233" y="1017"/>
                    </a:lnTo>
                    <a:lnTo>
                      <a:pt x="233" y="1017"/>
                    </a:lnTo>
                    <a:lnTo>
                      <a:pt x="230" y="1014"/>
                    </a:lnTo>
                    <a:lnTo>
                      <a:pt x="226" y="1014"/>
                    </a:lnTo>
                    <a:lnTo>
                      <a:pt x="217" y="1017"/>
                    </a:lnTo>
                    <a:lnTo>
                      <a:pt x="217" y="1017"/>
                    </a:lnTo>
                    <a:lnTo>
                      <a:pt x="213" y="1035"/>
                    </a:lnTo>
                    <a:lnTo>
                      <a:pt x="213" y="1035"/>
                    </a:lnTo>
                    <a:lnTo>
                      <a:pt x="209" y="1033"/>
                    </a:lnTo>
                    <a:lnTo>
                      <a:pt x="209" y="1033"/>
                    </a:lnTo>
                    <a:lnTo>
                      <a:pt x="210" y="1018"/>
                    </a:lnTo>
                    <a:lnTo>
                      <a:pt x="210" y="1018"/>
                    </a:lnTo>
                    <a:lnTo>
                      <a:pt x="206" y="1015"/>
                    </a:lnTo>
                    <a:lnTo>
                      <a:pt x="203" y="1017"/>
                    </a:lnTo>
                    <a:lnTo>
                      <a:pt x="197" y="1021"/>
                    </a:lnTo>
                    <a:lnTo>
                      <a:pt x="197" y="1021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03"/>
                    </a:lnTo>
                    <a:lnTo>
                      <a:pt x="188" y="1003"/>
                    </a:lnTo>
                    <a:lnTo>
                      <a:pt x="197" y="993"/>
                    </a:lnTo>
                    <a:lnTo>
                      <a:pt x="197" y="993"/>
                    </a:lnTo>
                    <a:lnTo>
                      <a:pt x="197" y="990"/>
                    </a:lnTo>
                    <a:lnTo>
                      <a:pt x="195" y="989"/>
                    </a:lnTo>
                    <a:lnTo>
                      <a:pt x="191" y="985"/>
                    </a:lnTo>
                    <a:lnTo>
                      <a:pt x="188" y="983"/>
                    </a:lnTo>
                    <a:lnTo>
                      <a:pt x="188" y="981"/>
                    </a:lnTo>
                    <a:lnTo>
                      <a:pt x="188" y="979"/>
                    </a:lnTo>
                    <a:lnTo>
                      <a:pt x="191" y="977"/>
                    </a:lnTo>
                    <a:lnTo>
                      <a:pt x="191" y="977"/>
                    </a:lnTo>
                    <a:lnTo>
                      <a:pt x="179" y="968"/>
                    </a:lnTo>
                    <a:lnTo>
                      <a:pt x="179" y="968"/>
                    </a:lnTo>
                    <a:lnTo>
                      <a:pt x="191" y="960"/>
                    </a:lnTo>
                    <a:lnTo>
                      <a:pt x="197" y="957"/>
                    </a:lnTo>
                    <a:lnTo>
                      <a:pt x="202" y="953"/>
                    </a:lnTo>
                    <a:lnTo>
                      <a:pt x="202" y="953"/>
                    </a:lnTo>
                    <a:lnTo>
                      <a:pt x="203" y="950"/>
                    </a:lnTo>
                    <a:lnTo>
                      <a:pt x="203" y="946"/>
                    </a:lnTo>
                    <a:lnTo>
                      <a:pt x="203" y="936"/>
                    </a:lnTo>
                    <a:lnTo>
                      <a:pt x="203" y="936"/>
                    </a:lnTo>
                    <a:lnTo>
                      <a:pt x="197" y="941"/>
                    </a:lnTo>
                    <a:lnTo>
                      <a:pt x="191" y="945"/>
                    </a:lnTo>
                    <a:lnTo>
                      <a:pt x="187" y="949"/>
                    </a:lnTo>
                    <a:lnTo>
                      <a:pt x="185" y="957"/>
                    </a:lnTo>
                    <a:lnTo>
                      <a:pt x="185" y="957"/>
                    </a:lnTo>
                    <a:lnTo>
                      <a:pt x="180" y="952"/>
                    </a:lnTo>
                    <a:lnTo>
                      <a:pt x="177" y="947"/>
                    </a:lnTo>
                    <a:lnTo>
                      <a:pt x="177" y="947"/>
                    </a:lnTo>
                    <a:lnTo>
                      <a:pt x="174" y="941"/>
                    </a:lnTo>
                    <a:lnTo>
                      <a:pt x="176" y="936"/>
                    </a:lnTo>
                    <a:lnTo>
                      <a:pt x="179" y="932"/>
                    </a:lnTo>
                    <a:lnTo>
                      <a:pt x="179" y="932"/>
                    </a:lnTo>
                    <a:lnTo>
                      <a:pt x="183" y="928"/>
                    </a:lnTo>
                    <a:lnTo>
                      <a:pt x="184" y="924"/>
                    </a:lnTo>
                    <a:lnTo>
                      <a:pt x="183" y="920"/>
                    </a:lnTo>
                    <a:lnTo>
                      <a:pt x="180" y="914"/>
                    </a:lnTo>
                    <a:lnTo>
                      <a:pt x="180" y="914"/>
                    </a:lnTo>
                    <a:lnTo>
                      <a:pt x="170" y="927"/>
                    </a:lnTo>
                    <a:lnTo>
                      <a:pt x="170" y="927"/>
                    </a:lnTo>
                    <a:lnTo>
                      <a:pt x="167" y="923"/>
                    </a:lnTo>
                    <a:lnTo>
                      <a:pt x="166" y="918"/>
                    </a:lnTo>
                    <a:lnTo>
                      <a:pt x="166" y="918"/>
                    </a:lnTo>
                    <a:lnTo>
                      <a:pt x="166" y="913"/>
                    </a:lnTo>
                    <a:lnTo>
                      <a:pt x="165" y="906"/>
                    </a:lnTo>
                    <a:lnTo>
                      <a:pt x="165" y="902"/>
                    </a:lnTo>
                    <a:lnTo>
                      <a:pt x="166" y="899"/>
                    </a:lnTo>
                    <a:lnTo>
                      <a:pt x="167" y="896"/>
                    </a:lnTo>
                    <a:lnTo>
                      <a:pt x="172" y="893"/>
                    </a:lnTo>
                    <a:lnTo>
                      <a:pt x="172" y="893"/>
                    </a:lnTo>
                    <a:lnTo>
                      <a:pt x="172" y="891"/>
                    </a:lnTo>
                    <a:lnTo>
                      <a:pt x="170" y="887"/>
                    </a:lnTo>
                    <a:lnTo>
                      <a:pt x="170" y="887"/>
                    </a:lnTo>
                    <a:lnTo>
                      <a:pt x="167" y="881"/>
                    </a:lnTo>
                    <a:lnTo>
                      <a:pt x="169" y="877"/>
                    </a:lnTo>
                    <a:lnTo>
                      <a:pt x="172" y="873"/>
                    </a:lnTo>
                    <a:lnTo>
                      <a:pt x="177" y="869"/>
                    </a:lnTo>
                    <a:lnTo>
                      <a:pt x="177" y="869"/>
                    </a:lnTo>
                    <a:lnTo>
                      <a:pt x="173" y="867"/>
                    </a:lnTo>
                    <a:lnTo>
                      <a:pt x="170" y="866"/>
                    </a:lnTo>
                    <a:lnTo>
                      <a:pt x="166" y="860"/>
                    </a:lnTo>
                    <a:lnTo>
                      <a:pt x="162" y="849"/>
                    </a:lnTo>
                    <a:lnTo>
                      <a:pt x="162" y="849"/>
                    </a:lnTo>
                    <a:lnTo>
                      <a:pt x="172" y="848"/>
                    </a:lnTo>
                    <a:lnTo>
                      <a:pt x="172" y="848"/>
                    </a:lnTo>
                    <a:lnTo>
                      <a:pt x="162" y="837"/>
                    </a:lnTo>
                    <a:lnTo>
                      <a:pt x="162" y="837"/>
                    </a:lnTo>
                    <a:lnTo>
                      <a:pt x="165" y="835"/>
                    </a:lnTo>
                    <a:lnTo>
                      <a:pt x="167" y="835"/>
                    </a:lnTo>
                    <a:lnTo>
                      <a:pt x="173" y="835"/>
                    </a:lnTo>
                    <a:lnTo>
                      <a:pt x="176" y="835"/>
                    </a:lnTo>
                    <a:lnTo>
                      <a:pt x="177" y="835"/>
                    </a:lnTo>
                    <a:lnTo>
                      <a:pt x="180" y="834"/>
                    </a:lnTo>
                    <a:lnTo>
                      <a:pt x="181" y="830"/>
                    </a:lnTo>
                    <a:lnTo>
                      <a:pt x="181" y="830"/>
                    </a:lnTo>
                    <a:lnTo>
                      <a:pt x="173" y="827"/>
                    </a:lnTo>
                    <a:lnTo>
                      <a:pt x="167" y="821"/>
                    </a:lnTo>
                    <a:lnTo>
                      <a:pt x="163" y="816"/>
                    </a:lnTo>
                    <a:lnTo>
                      <a:pt x="159" y="809"/>
                    </a:lnTo>
                    <a:lnTo>
                      <a:pt x="159" y="809"/>
                    </a:lnTo>
                    <a:lnTo>
                      <a:pt x="156" y="805"/>
                    </a:lnTo>
                    <a:lnTo>
                      <a:pt x="151" y="801"/>
                    </a:lnTo>
                    <a:lnTo>
                      <a:pt x="151" y="801"/>
                    </a:lnTo>
                    <a:lnTo>
                      <a:pt x="154" y="798"/>
                    </a:lnTo>
                    <a:lnTo>
                      <a:pt x="156" y="795"/>
                    </a:lnTo>
                    <a:lnTo>
                      <a:pt x="156" y="791"/>
                    </a:lnTo>
                    <a:lnTo>
                      <a:pt x="154" y="785"/>
                    </a:lnTo>
                    <a:lnTo>
                      <a:pt x="154" y="785"/>
                    </a:lnTo>
                    <a:lnTo>
                      <a:pt x="152" y="783"/>
                    </a:lnTo>
                    <a:lnTo>
                      <a:pt x="152" y="777"/>
                    </a:lnTo>
                    <a:lnTo>
                      <a:pt x="151" y="767"/>
                    </a:lnTo>
                    <a:lnTo>
                      <a:pt x="151" y="767"/>
                    </a:lnTo>
                    <a:lnTo>
                      <a:pt x="169" y="765"/>
                    </a:lnTo>
                    <a:lnTo>
                      <a:pt x="169" y="765"/>
                    </a:lnTo>
                    <a:lnTo>
                      <a:pt x="172" y="751"/>
                    </a:lnTo>
                    <a:lnTo>
                      <a:pt x="172" y="751"/>
                    </a:lnTo>
                    <a:lnTo>
                      <a:pt x="163" y="749"/>
                    </a:lnTo>
                    <a:lnTo>
                      <a:pt x="161" y="749"/>
                    </a:lnTo>
                    <a:lnTo>
                      <a:pt x="158" y="748"/>
                    </a:lnTo>
                    <a:lnTo>
                      <a:pt x="158" y="748"/>
                    </a:lnTo>
                    <a:lnTo>
                      <a:pt x="156" y="745"/>
                    </a:lnTo>
                    <a:lnTo>
                      <a:pt x="156" y="743"/>
                    </a:lnTo>
                    <a:lnTo>
                      <a:pt x="158" y="736"/>
                    </a:lnTo>
                    <a:lnTo>
                      <a:pt x="158" y="736"/>
                    </a:lnTo>
                    <a:lnTo>
                      <a:pt x="154" y="734"/>
                    </a:lnTo>
                    <a:lnTo>
                      <a:pt x="151" y="733"/>
                    </a:lnTo>
                    <a:lnTo>
                      <a:pt x="147" y="729"/>
                    </a:lnTo>
                    <a:lnTo>
                      <a:pt x="141" y="723"/>
                    </a:lnTo>
                    <a:lnTo>
                      <a:pt x="137" y="722"/>
                    </a:lnTo>
                    <a:lnTo>
                      <a:pt x="133" y="720"/>
                    </a:lnTo>
                    <a:lnTo>
                      <a:pt x="133" y="720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52" y="713"/>
                    </a:lnTo>
                    <a:lnTo>
                      <a:pt x="152" y="713"/>
                    </a:lnTo>
                    <a:lnTo>
                      <a:pt x="155" y="727"/>
                    </a:lnTo>
                    <a:lnTo>
                      <a:pt x="155" y="727"/>
                    </a:lnTo>
                    <a:lnTo>
                      <a:pt x="170" y="723"/>
                    </a:lnTo>
                    <a:lnTo>
                      <a:pt x="170" y="723"/>
                    </a:lnTo>
                    <a:lnTo>
                      <a:pt x="172" y="723"/>
                    </a:lnTo>
                    <a:lnTo>
                      <a:pt x="173" y="725"/>
                    </a:lnTo>
                    <a:lnTo>
                      <a:pt x="173" y="725"/>
                    </a:lnTo>
                    <a:lnTo>
                      <a:pt x="174" y="730"/>
                    </a:lnTo>
                    <a:lnTo>
                      <a:pt x="174" y="730"/>
                    </a:lnTo>
                    <a:lnTo>
                      <a:pt x="165" y="727"/>
                    </a:lnTo>
                    <a:lnTo>
                      <a:pt x="165" y="727"/>
                    </a:lnTo>
                    <a:lnTo>
                      <a:pt x="163" y="738"/>
                    </a:lnTo>
                    <a:lnTo>
                      <a:pt x="163" y="738"/>
                    </a:lnTo>
                    <a:lnTo>
                      <a:pt x="191" y="748"/>
                    </a:lnTo>
                    <a:lnTo>
                      <a:pt x="191" y="748"/>
                    </a:lnTo>
                    <a:lnTo>
                      <a:pt x="202" y="751"/>
                    </a:lnTo>
                    <a:lnTo>
                      <a:pt x="213" y="754"/>
                    </a:lnTo>
                    <a:lnTo>
                      <a:pt x="213" y="754"/>
                    </a:lnTo>
                    <a:lnTo>
                      <a:pt x="217" y="754"/>
                    </a:lnTo>
                    <a:lnTo>
                      <a:pt x="223" y="752"/>
                    </a:lnTo>
                    <a:lnTo>
                      <a:pt x="223" y="752"/>
                    </a:lnTo>
                    <a:lnTo>
                      <a:pt x="231" y="769"/>
                    </a:lnTo>
                    <a:lnTo>
                      <a:pt x="231" y="769"/>
                    </a:lnTo>
                    <a:lnTo>
                      <a:pt x="226" y="770"/>
                    </a:lnTo>
                    <a:lnTo>
                      <a:pt x="219" y="770"/>
                    </a:lnTo>
                    <a:lnTo>
                      <a:pt x="208" y="769"/>
                    </a:lnTo>
                    <a:lnTo>
                      <a:pt x="208" y="769"/>
                    </a:lnTo>
                    <a:lnTo>
                      <a:pt x="203" y="759"/>
                    </a:lnTo>
                    <a:lnTo>
                      <a:pt x="203" y="759"/>
                    </a:lnTo>
                    <a:lnTo>
                      <a:pt x="188" y="762"/>
                    </a:lnTo>
                    <a:lnTo>
                      <a:pt x="188" y="762"/>
                    </a:lnTo>
                    <a:lnTo>
                      <a:pt x="188" y="777"/>
                    </a:lnTo>
                    <a:lnTo>
                      <a:pt x="188" y="777"/>
                    </a:lnTo>
                    <a:lnTo>
                      <a:pt x="198" y="780"/>
                    </a:lnTo>
                    <a:lnTo>
                      <a:pt x="202" y="781"/>
                    </a:lnTo>
                    <a:lnTo>
                      <a:pt x="206" y="784"/>
                    </a:lnTo>
                    <a:lnTo>
                      <a:pt x="206" y="784"/>
                    </a:lnTo>
                    <a:lnTo>
                      <a:pt x="209" y="785"/>
                    </a:lnTo>
                    <a:lnTo>
                      <a:pt x="212" y="787"/>
                    </a:lnTo>
                    <a:lnTo>
                      <a:pt x="220" y="788"/>
                    </a:lnTo>
                    <a:lnTo>
                      <a:pt x="228" y="785"/>
                    </a:lnTo>
                    <a:lnTo>
                      <a:pt x="237" y="781"/>
                    </a:lnTo>
                    <a:lnTo>
                      <a:pt x="237" y="781"/>
                    </a:lnTo>
                    <a:lnTo>
                      <a:pt x="242" y="777"/>
                    </a:lnTo>
                    <a:lnTo>
                      <a:pt x="249" y="776"/>
                    </a:lnTo>
                    <a:lnTo>
                      <a:pt x="256" y="776"/>
                    </a:lnTo>
                    <a:lnTo>
                      <a:pt x="263" y="777"/>
                    </a:lnTo>
                    <a:lnTo>
                      <a:pt x="263" y="777"/>
                    </a:lnTo>
                    <a:lnTo>
                      <a:pt x="267" y="779"/>
                    </a:lnTo>
                    <a:lnTo>
                      <a:pt x="267" y="779"/>
                    </a:lnTo>
                    <a:lnTo>
                      <a:pt x="267" y="767"/>
                    </a:lnTo>
                    <a:lnTo>
                      <a:pt x="267" y="767"/>
                    </a:lnTo>
                    <a:lnTo>
                      <a:pt x="237" y="748"/>
                    </a:lnTo>
                    <a:lnTo>
                      <a:pt x="237" y="748"/>
                    </a:lnTo>
                    <a:lnTo>
                      <a:pt x="230" y="744"/>
                    </a:lnTo>
                    <a:lnTo>
                      <a:pt x="221" y="741"/>
                    </a:lnTo>
                    <a:lnTo>
                      <a:pt x="212" y="740"/>
                    </a:lnTo>
                    <a:lnTo>
                      <a:pt x="203" y="740"/>
                    </a:lnTo>
                    <a:lnTo>
                      <a:pt x="203" y="740"/>
                    </a:lnTo>
                    <a:lnTo>
                      <a:pt x="191" y="738"/>
                    </a:lnTo>
                    <a:lnTo>
                      <a:pt x="191" y="738"/>
                    </a:lnTo>
                    <a:lnTo>
                      <a:pt x="185" y="725"/>
                    </a:lnTo>
                    <a:lnTo>
                      <a:pt x="185" y="725"/>
                    </a:lnTo>
                    <a:lnTo>
                      <a:pt x="201" y="719"/>
                    </a:lnTo>
                    <a:lnTo>
                      <a:pt x="201" y="719"/>
                    </a:lnTo>
                    <a:lnTo>
                      <a:pt x="184" y="713"/>
                    </a:lnTo>
                    <a:lnTo>
                      <a:pt x="167" y="709"/>
                    </a:lnTo>
                    <a:lnTo>
                      <a:pt x="167" y="709"/>
                    </a:lnTo>
                    <a:lnTo>
                      <a:pt x="159" y="708"/>
                    </a:lnTo>
                    <a:lnTo>
                      <a:pt x="154" y="705"/>
                    </a:lnTo>
                    <a:lnTo>
                      <a:pt x="154" y="704"/>
                    </a:lnTo>
                    <a:lnTo>
                      <a:pt x="152" y="701"/>
                    </a:lnTo>
                    <a:lnTo>
                      <a:pt x="154" y="693"/>
                    </a:lnTo>
                    <a:lnTo>
                      <a:pt x="154" y="693"/>
                    </a:lnTo>
                    <a:lnTo>
                      <a:pt x="141" y="689"/>
                    </a:lnTo>
                    <a:lnTo>
                      <a:pt x="141" y="689"/>
                    </a:lnTo>
                    <a:lnTo>
                      <a:pt x="136" y="684"/>
                    </a:lnTo>
                    <a:lnTo>
                      <a:pt x="134" y="680"/>
                    </a:lnTo>
                    <a:lnTo>
                      <a:pt x="134" y="675"/>
                    </a:lnTo>
                    <a:lnTo>
                      <a:pt x="136" y="671"/>
                    </a:lnTo>
                    <a:lnTo>
                      <a:pt x="136" y="671"/>
                    </a:lnTo>
                    <a:lnTo>
                      <a:pt x="138" y="666"/>
                    </a:lnTo>
                    <a:lnTo>
                      <a:pt x="140" y="662"/>
                    </a:lnTo>
                    <a:lnTo>
                      <a:pt x="140" y="662"/>
                    </a:lnTo>
                    <a:lnTo>
                      <a:pt x="140" y="635"/>
                    </a:lnTo>
                    <a:lnTo>
                      <a:pt x="140" y="635"/>
                    </a:lnTo>
                    <a:lnTo>
                      <a:pt x="134" y="635"/>
                    </a:lnTo>
                    <a:lnTo>
                      <a:pt x="129" y="630"/>
                    </a:lnTo>
                    <a:lnTo>
                      <a:pt x="126" y="626"/>
                    </a:lnTo>
                    <a:lnTo>
                      <a:pt x="123" y="621"/>
                    </a:lnTo>
                    <a:lnTo>
                      <a:pt x="123" y="621"/>
                    </a:lnTo>
                    <a:lnTo>
                      <a:pt x="122" y="610"/>
                    </a:lnTo>
                    <a:lnTo>
                      <a:pt x="122" y="604"/>
                    </a:lnTo>
                    <a:lnTo>
                      <a:pt x="125" y="599"/>
                    </a:lnTo>
                    <a:lnTo>
                      <a:pt x="125" y="599"/>
                    </a:lnTo>
                    <a:lnTo>
                      <a:pt x="127" y="594"/>
                    </a:lnTo>
                    <a:lnTo>
                      <a:pt x="126" y="590"/>
                    </a:lnTo>
                    <a:lnTo>
                      <a:pt x="122" y="583"/>
                    </a:lnTo>
                    <a:lnTo>
                      <a:pt x="122" y="583"/>
                    </a:lnTo>
                    <a:lnTo>
                      <a:pt x="127" y="578"/>
                    </a:lnTo>
                    <a:lnTo>
                      <a:pt x="130" y="575"/>
                    </a:lnTo>
                    <a:lnTo>
                      <a:pt x="129" y="571"/>
                    </a:lnTo>
                    <a:lnTo>
                      <a:pt x="123" y="565"/>
                    </a:lnTo>
                    <a:lnTo>
                      <a:pt x="123" y="565"/>
                    </a:lnTo>
                    <a:lnTo>
                      <a:pt x="120" y="561"/>
                    </a:lnTo>
                    <a:lnTo>
                      <a:pt x="120" y="557"/>
                    </a:lnTo>
                    <a:lnTo>
                      <a:pt x="122" y="549"/>
                    </a:lnTo>
                    <a:lnTo>
                      <a:pt x="122" y="549"/>
                    </a:lnTo>
                    <a:lnTo>
                      <a:pt x="125" y="543"/>
                    </a:lnTo>
                    <a:lnTo>
                      <a:pt x="127" y="538"/>
                    </a:lnTo>
                    <a:lnTo>
                      <a:pt x="127" y="538"/>
                    </a:lnTo>
                    <a:lnTo>
                      <a:pt x="118" y="528"/>
                    </a:lnTo>
                    <a:lnTo>
                      <a:pt x="118" y="528"/>
                    </a:lnTo>
                    <a:lnTo>
                      <a:pt x="130" y="527"/>
                    </a:lnTo>
                    <a:lnTo>
                      <a:pt x="136" y="527"/>
                    </a:lnTo>
                    <a:lnTo>
                      <a:pt x="141" y="524"/>
                    </a:lnTo>
                    <a:lnTo>
                      <a:pt x="141" y="524"/>
                    </a:lnTo>
                    <a:lnTo>
                      <a:pt x="143" y="522"/>
                    </a:lnTo>
                    <a:lnTo>
                      <a:pt x="144" y="520"/>
                    </a:lnTo>
                    <a:lnTo>
                      <a:pt x="147" y="510"/>
                    </a:lnTo>
                    <a:lnTo>
                      <a:pt x="147" y="510"/>
                    </a:lnTo>
                    <a:lnTo>
                      <a:pt x="134" y="513"/>
                    </a:lnTo>
                    <a:lnTo>
                      <a:pt x="134" y="513"/>
                    </a:lnTo>
                    <a:lnTo>
                      <a:pt x="126" y="514"/>
                    </a:lnTo>
                    <a:lnTo>
                      <a:pt x="122" y="513"/>
                    </a:lnTo>
                    <a:lnTo>
                      <a:pt x="118" y="510"/>
                    </a:lnTo>
                    <a:lnTo>
                      <a:pt x="118" y="510"/>
                    </a:lnTo>
                    <a:lnTo>
                      <a:pt x="115" y="509"/>
                    </a:lnTo>
                    <a:lnTo>
                      <a:pt x="111" y="507"/>
                    </a:lnTo>
                    <a:lnTo>
                      <a:pt x="100" y="504"/>
                    </a:lnTo>
                    <a:lnTo>
                      <a:pt x="100" y="504"/>
                    </a:lnTo>
                    <a:lnTo>
                      <a:pt x="86" y="471"/>
                    </a:lnTo>
                    <a:lnTo>
                      <a:pt x="86" y="471"/>
                    </a:lnTo>
                    <a:lnTo>
                      <a:pt x="73" y="461"/>
                    </a:lnTo>
                    <a:lnTo>
                      <a:pt x="73" y="461"/>
                    </a:lnTo>
                    <a:lnTo>
                      <a:pt x="80" y="459"/>
                    </a:lnTo>
                    <a:lnTo>
                      <a:pt x="84" y="457"/>
                    </a:lnTo>
                    <a:lnTo>
                      <a:pt x="89" y="460"/>
                    </a:lnTo>
                    <a:lnTo>
                      <a:pt x="94" y="464"/>
                    </a:lnTo>
                    <a:lnTo>
                      <a:pt x="94" y="464"/>
                    </a:lnTo>
                    <a:lnTo>
                      <a:pt x="105" y="457"/>
                    </a:lnTo>
                    <a:lnTo>
                      <a:pt x="105" y="457"/>
                    </a:lnTo>
                    <a:lnTo>
                      <a:pt x="104" y="466"/>
                    </a:lnTo>
                    <a:lnTo>
                      <a:pt x="102" y="474"/>
                    </a:lnTo>
                    <a:lnTo>
                      <a:pt x="101" y="482"/>
                    </a:lnTo>
                    <a:lnTo>
                      <a:pt x="102" y="491"/>
                    </a:lnTo>
                    <a:lnTo>
                      <a:pt x="102" y="491"/>
                    </a:lnTo>
                    <a:lnTo>
                      <a:pt x="115" y="474"/>
                    </a:lnTo>
                    <a:lnTo>
                      <a:pt x="115" y="474"/>
                    </a:lnTo>
                    <a:lnTo>
                      <a:pt x="125" y="474"/>
                    </a:lnTo>
                    <a:lnTo>
                      <a:pt x="130" y="473"/>
                    </a:lnTo>
                    <a:lnTo>
                      <a:pt x="134" y="468"/>
                    </a:lnTo>
                    <a:lnTo>
                      <a:pt x="134" y="468"/>
                    </a:lnTo>
                    <a:lnTo>
                      <a:pt x="119" y="468"/>
                    </a:lnTo>
                    <a:lnTo>
                      <a:pt x="119" y="468"/>
                    </a:lnTo>
                    <a:lnTo>
                      <a:pt x="113" y="453"/>
                    </a:lnTo>
                    <a:lnTo>
                      <a:pt x="113" y="453"/>
                    </a:lnTo>
                    <a:lnTo>
                      <a:pt x="120" y="452"/>
                    </a:lnTo>
                    <a:lnTo>
                      <a:pt x="127" y="452"/>
                    </a:lnTo>
                    <a:lnTo>
                      <a:pt x="134" y="452"/>
                    </a:lnTo>
                    <a:lnTo>
                      <a:pt x="140" y="455"/>
                    </a:lnTo>
                    <a:lnTo>
                      <a:pt x="140" y="455"/>
                    </a:lnTo>
                    <a:lnTo>
                      <a:pt x="147" y="457"/>
                    </a:lnTo>
                    <a:lnTo>
                      <a:pt x="147" y="457"/>
                    </a:lnTo>
                    <a:lnTo>
                      <a:pt x="149" y="457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51" y="453"/>
                    </a:lnTo>
                    <a:lnTo>
                      <a:pt x="151" y="452"/>
                    </a:lnTo>
                    <a:lnTo>
                      <a:pt x="151" y="452"/>
                    </a:lnTo>
                    <a:lnTo>
                      <a:pt x="144" y="448"/>
                    </a:lnTo>
                    <a:lnTo>
                      <a:pt x="141" y="443"/>
                    </a:lnTo>
                    <a:lnTo>
                      <a:pt x="143" y="439"/>
                    </a:lnTo>
                    <a:lnTo>
                      <a:pt x="145" y="434"/>
                    </a:lnTo>
                    <a:lnTo>
                      <a:pt x="145" y="434"/>
                    </a:lnTo>
                    <a:lnTo>
                      <a:pt x="145" y="432"/>
                    </a:lnTo>
                    <a:lnTo>
                      <a:pt x="144" y="430"/>
                    </a:lnTo>
                    <a:lnTo>
                      <a:pt x="141" y="425"/>
                    </a:lnTo>
                    <a:lnTo>
                      <a:pt x="141" y="425"/>
                    </a:lnTo>
                    <a:lnTo>
                      <a:pt x="134" y="428"/>
                    </a:lnTo>
                    <a:lnTo>
                      <a:pt x="130" y="432"/>
                    </a:lnTo>
                    <a:lnTo>
                      <a:pt x="130" y="438"/>
                    </a:lnTo>
                    <a:lnTo>
                      <a:pt x="131" y="443"/>
                    </a:lnTo>
                    <a:lnTo>
                      <a:pt x="131" y="443"/>
                    </a:lnTo>
                    <a:lnTo>
                      <a:pt x="123" y="445"/>
                    </a:lnTo>
                    <a:lnTo>
                      <a:pt x="115" y="446"/>
                    </a:lnTo>
                    <a:lnTo>
                      <a:pt x="108" y="448"/>
                    </a:lnTo>
                    <a:lnTo>
                      <a:pt x="101" y="446"/>
                    </a:lnTo>
                    <a:lnTo>
                      <a:pt x="101" y="446"/>
                    </a:lnTo>
                    <a:lnTo>
                      <a:pt x="98" y="446"/>
                    </a:lnTo>
                    <a:lnTo>
                      <a:pt x="97" y="448"/>
                    </a:lnTo>
                    <a:lnTo>
                      <a:pt x="90" y="453"/>
                    </a:lnTo>
                    <a:lnTo>
                      <a:pt x="90" y="453"/>
                    </a:lnTo>
                    <a:lnTo>
                      <a:pt x="76" y="448"/>
                    </a:lnTo>
                    <a:lnTo>
                      <a:pt x="76" y="448"/>
                    </a:lnTo>
                    <a:lnTo>
                      <a:pt x="79" y="445"/>
                    </a:lnTo>
                    <a:lnTo>
                      <a:pt x="80" y="443"/>
                    </a:lnTo>
                    <a:lnTo>
                      <a:pt x="82" y="442"/>
                    </a:lnTo>
                    <a:lnTo>
                      <a:pt x="84" y="443"/>
                    </a:lnTo>
                    <a:lnTo>
                      <a:pt x="89" y="445"/>
                    </a:lnTo>
                    <a:lnTo>
                      <a:pt x="93" y="445"/>
                    </a:lnTo>
                    <a:lnTo>
                      <a:pt x="93" y="445"/>
                    </a:lnTo>
                    <a:lnTo>
                      <a:pt x="93" y="441"/>
                    </a:lnTo>
                    <a:lnTo>
                      <a:pt x="91" y="438"/>
                    </a:lnTo>
                    <a:lnTo>
                      <a:pt x="87" y="432"/>
                    </a:lnTo>
                    <a:lnTo>
                      <a:pt x="83" y="428"/>
                    </a:lnTo>
                    <a:lnTo>
                      <a:pt x="80" y="425"/>
                    </a:lnTo>
                    <a:lnTo>
                      <a:pt x="80" y="423"/>
                    </a:lnTo>
                    <a:lnTo>
                      <a:pt x="80" y="423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62" y="412"/>
                    </a:lnTo>
                    <a:lnTo>
                      <a:pt x="62" y="412"/>
                    </a:lnTo>
                    <a:lnTo>
                      <a:pt x="65" y="412"/>
                    </a:lnTo>
                    <a:lnTo>
                      <a:pt x="65" y="412"/>
                    </a:lnTo>
                    <a:lnTo>
                      <a:pt x="75" y="414"/>
                    </a:lnTo>
                    <a:lnTo>
                      <a:pt x="75" y="414"/>
                    </a:lnTo>
                    <a:lnTo>
                      <a:pt x="86" y="419"/>
                    </a:lnTo>
                    <a:lnTo>
                      <a:pt x="86" y="419"/>
                    </a:lnTo>
                    <a:lnTo>
                      <a:pt x="79" y="406"/>
                    </a:lnTo>
                    <a:lnTo>
                      <a:pt x="79" y="406"/>
                    </a:lnTo>
                    <a:lnTo>
                      <a:pt x="90" y="401"/>
                    </a:lnTo>
                    <a:lnTo>
                      <a:pt x="90" y="401"/>
                    </a:lnTo>
                    <a:lnTo>
                      <a:pt x="73" y="395"/>
                    </a:lnTo>
                    <a:lnTo>
                      <a:pt x="66" y="391"/>
                    </a:lnTo>
                    <a:lnTo>
                      <a:pt x="61" y="387"/>
                    </a:lnTo>
                    <a:lnTo>
                      <a:pt x="61" y="387"/>
                    </a:lnTo>
                    <a:lnTo>
                      <a:pt x="68" y="388"/>
                    </a:lnTo>
                    <a:lnTo>
                      <a:pt x="73" y="388"/>
                    </a:lnTo>
                    <a:lnTo>
                      <a:pt x="76" y="388"/>
                    </a:lnTo>
                    <a:lnTo>
                      <a:pt x="77" y="387"/>
                    </a:lnTo>
                    <a:lnTo>
                      <a:pt x="79" y="385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2" y="380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93" y="373"/>
                    </a:lnTo>
                    <a:lnTo>
                      <a:pt x="93" y="373"/>
                    </a:lnTo>
                    <a:lnTo>
                      <a:pt x="98" y="373"/>
                    </a:lnTo>
                    <a:lnTo>
                      <a:pt x="98" y="373"/>
                    </a:lnTo>
                    <a:lnTo>
                      <a:pt x="95" y="359"/>
                    </a:lnTo>
                    <a:lnTo>
                      <a:pt x="95" y="359"/>
                    </a:lnTo>
                    <a:lnTo>
                      <a:pt x="95" y="355"/>
                    </a:lnTo>
                    <a:lnTo>
                      <a:pt x="93" y="352"/>
                    </a:lnTo>
                    <a:lnTo>
                      <a:pt x="90" y="351"/>
                    </a:lnTo>
                    <a:lnTo>
                      <a:pt x="84" y="349"/>
                    </a:lnTo>
                    <a:lnTo>
                      <a:pt x="84" y="349"/>
                    </a:lnTo>
                    <a:lnTo>
                      <a:pt x="79" y="348"/>
                    </a:lnTo>
                    <a:lnTo>
                      <a:pt x="75" y="347"/>
                    </a:lnTo>
                    <a:lnTo>
                      <a:pt x="75" y="347"/>
                    </a:lnTo>
                    <a:lnTo>
                      <a:pt x="71" y="348"/>
                    </a:lnTo>
                    <a:lnTo>
                      <a:pt x="66" y="349"/>
                    </a:lnTo>
                    <a:lnTo>
                      <a:pt x="66" y="349"/>
                    </a:lnTo>
                    <a:lnTo>
                      <a:pt x="65" y="352"/>
                    </a:lnTo>
                    <a:lnTo>
                      <a:pt x="65" y="352"/>
                    </a:lnTo>
                    <a:lnTo>
                      <a:pt x="89" y="362"/>
                    </a:lnTo>
                    <a:lnTo>
                      <a:pt x="89" y="362"/>
                    </a:lnTo>
                    <a:lnTo>
                      <a:pt x="89" y="363"/>
                    </a:lnTo>
                    <a:lnTo>
                      <a:pt x="87" y="365"/>
                    </a:lnTo>
                    <a:lnTo>
                      <a:pt x="82" y="366"/>
                    </a:lnTo>
                    <a:lnTo>
                      <a:pt x="82" y="366"/>
                    </a:lnTo>
                    <a:lnTo>
                      <a:pt x="59" y="373"/>
                    </a:lnTo>
                    <a:lnTo>
                      <a:pt x="59" y="373"/>
                    </a:lnTo>
                    <a:lnTo>
                      <a:pt x="53" y="374"/>
                    </a:lnTo>
                    <a:lnTo>
                      <a:pt x="48" y="373"/>
                    </a:lnTo>
                    <a:lnTo>
                      <a:pt x="46" y="369"/>
                    </a:lnTo>
                    <a:lnTo>
                      <a:pt x="41" y="362"/>
                    </a:lnTo>
                    <a:lnTo>
                      <a:pt x="41" y="362"/>
                    </a:lnTo>
                    <a:lnTo>
                      <a:pt x="48" y="362"/>
                    </a:lnTo>
                    <a:lnTo>
                      <a:pt x="50" y="360"/>
                    </a:lnTo>
                    <a:lnTo>
                      <a:pt x="51" y="358"/>
                    </a:lnTo>
                    <a:lnTo>
                      <a:pt x="51" y="358"/>
                    </a:lnTo>
                    <a:lnTo>
                      <a:pt x="47" y="356"/>
                    </a:lnTo>
                    <a:lnTo>
                      <a:pt x="44" y="356"/>
                    </a:lnTo>
                    <a:lnTo>
                      <a:pt x="43" y="358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40" y="356"/>
                    </a:lnTo>
                    <a:lnTo>
                      <a:pt x="40" y="351"/>
                    </a:lnTo>
                    <a:lnTo>
                      <a:pt x="43" y="348"/>
                    </a:lnTo>
                    <a:lnTo>
                      <a:pt x="47" y="345"/>
                    </a:lnTo>
                    <a:lnTo>
                      <a:pt x="47" y="345"/>
                    </a:lnTo>
                    <a:lnTo>
                      <a:pt x="57" y="344"/>
                    </a:lnTo>
                    <a:lnTo>
                      <a:pt x="65" y="344"/>
                    </a:lnTo>
                    <a:lnTo>
                      <a:pt x="65" y="344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5" y="337"/>
                    </a:lnTo>
                    <a:lnTo>
                      <a:pt x="62" y="335"/>
                    </a:lnTo>
                    <a:lnTo>
                      <a:pt x="61" y="333"/>
                    </a:lnTo>
                    <a:lnTo>
                      <a:pt x="61" y="331"/>
                    </a:lnTo>
                    <a:lnTo>
                      <a:pt x="61" y="331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80" y="334"/>
                    </a:lnTo>
                    <a:lnTo>
                      <a:pt x="83" y="337"/>
                    </a:lnTo>
                    <a:lnTo>
                      <a:pt x="86" y="338"/>
                    </a:lnTo>
                    <a:lnTo>
                      <a:pt x="90" y="338"/>
                    </a:lnTo>
                    <a:lnTo>
                      <a:pt x="98" y="337"/>
                    </a:lnTo>
                    <a:lnTo>
                      <a:pt x="104" y="337"/>
                    </a:lnTo>
                    <a:lnTo>
                      <a:pt x="108" y="338"/>
                    </a:lnTo>
                    <a:lnTo>
                      <a:pt x="108" y="338"/>
                    </a:lnTo>
                    <a:lnTo>
                      <a:pt x="102" y="309"/>
                    </a:lnTo>
                    <a:lnTo>
                      <a:pt x="102" y="309"/>
                    </a:lnTo>
                    <a:lnTo>
                      <a:pt x="113" y="302"/>
                    </a:lnTo>
                    <a:lnTo>
                      <a:pt x="113" y="302"/>
                    </a:lnTo>
                    <a:lnTo>
                      <a:pt x="109" y="297"/>
                    </a:lnTo>
                    <a:lnTo>
                      <a:pt x="105" y="291"/>
                    </a:lnTo>
                    <a:lnTo>
                      <a:pt x="104" y="284"/>
                    </a:lnTo>
                    <a:lnTo>
                      <a:pt x="105" y="277"/>
                    </a:lnTo>
                    <a:lnTo>
                      <a:pt x="105" y="277"/>
                    </a:lnTo>
                    <a:lnTo>
                      <a:pt x="95" y="281"/>
                    </a:lnTo>
                    <a:lnTo>
                      <a:pt x="95" y="281"/>
                    </a:lnTo>
                    <a:lnTo>
                      <a:pt x="89" y="279"/>
                    </a:lnTo>
                    <a:lnTo>
                      <a:pt x="89" y="279"/>
                    </a:lnTo>
                    <a:lnTo>
                      <a:pt x="94" y="276"/>
                    </a:lnTo>
                    <a:lnTo>
                      <a:pt x="98" y="273"/>
                    </a:lnTo>
                    <a:lnTo>
                      <a:pt x="98" y="273"/>
                    </a:lnTo>
                    <a:lnTo>
                      <a:pt x="97" y="272"/>
                    </a:lnTo>
                    <a:lnTo>
                      <a:pt x="95" y="269"/>
                    </a:lnTo>
                    <a:lnTo>
                      <a:pt x="91" y="265"/>
                    </a:lnTo>
                    <a:lnTo>
                      <a:pt x="91" y="265"/>
                    </a:lnTo>
                    <a:lnTo>
                      <a:pt x="101" y="261"/>
                    </a:lnTo>
                    <a:lnTo>
                      <a:pt x="101" y="261"/>
                    </a:lnTo>
                    <a:lnTo>
                      <a:pt x="100" y="257"/>
                    </a:lnTo>
                    <a:lnTo>
                      <a:pt x="97" y="255"/>
                    </a:lnTo>
                    <a:lnTo>
                      <a:pt x="94" y="255"/>
                    </a:lnTo>
                    <a:lnTo>
                      <a:pt x="90" y="255"/>
                    </a:lnTo>
                    <a:lnTo>
                      <a:pt x="90" y="255"/>
                    </a:lnTo>
                    <a:lnTo>
                      <a:pt x="90" y="251"/>
                    </a:lnTo>
                    <a:lnTo>
                      <a:pt x="91" y="245"/>
                    </a:lnTo>
                    <a:lnTo>
                      <a:pt x="91" y="245"/>
                    </a:lnTo>
                    <a:lnTo>
                      <a:pt x="93" y="240"/>
                    </a:lnTo>
                    <a:lnTo>
                      <a:pt x="91" y="237"/>
                    </a:lnTo>
                    <a:lnTo>
                      <a:pt x="89" y="234"/>
                    </a:lnTo>
                    <a:lnTo>
                      <a:pt x="89" y="234"/>
                    </a:lnTo>
                    <a:lnTo>
                      <a:pt x="84" y="233"/>
                    </a:lnTo>
                    <a:lnTo>
                      <a:pt x="80" y="233"/>
                    </a:lnTo>
                    <a:lnTo>
                      <a:pt x="76" y="233"/>
                    </a:lnTo>
                    <a:lnTo>
                      <a:pt x="72" y="236"/>
                    </a:lnTo>
                    <a:lnTo>
                      <a:pt x="72" y="236"/>
                    </a:lnTo>
                    <a:lnTo>
                      <a:pt x="68" y="239"/>
                    </a:lnTo>
                    <a:lnTo>
                      <a:pt x="68" y="239"/>
                    </a:lnTo>
                    <a:lnTo>
                      <a:pt x="68" y="225"/>
                    </a:lnTo>
                    <a:lnTo>
                      <a:pt x="68" y="225"/>
                    </a:lnTo>
                    <a:lnTo>
                      <a:pt x="75" y="229"/>
                    </a:lnTo>
                    <a:lnTo>
                      <a:pt x="77" y="230"/>
                    </a:lnTo>
                    <a:lnTo>
                      <a:pt x="82" y="229"/>
                    </a:lnTo>
                    <a:lnTo>
                      <a:pt x="86" y="225"/>
                    </a:lnTo>
                    <a:lnTo>
                      <a:pt x="86" y="225"/>
                    </a:lnTo>
                    <a:lnTo>
                      <a:pt x="95" y="216"/>
                    </a:lnTo>
                    <a:lnTo>
                      <a:pt x="95" y="216"/>
                    </a:lnTo>
                    <a:lnTo>
                      <a:pt x="79" y="218"/>
                    </a:lnTo>
                    <a:lnTo>
                      <a:pt x="79" y="218"/>
                    </a:lnTo>
                    <a:lnTo>
                      <a:pt x="80" y="214"/>
                    </a:lnTo>
                    <a:lnTo>
                      <a:pt x="82" y="209"/>
                    </a:lnTo>
                    <a:lnTo>
                      <a:pt x="80" y="203"/>
                    </a:lnTo>
                    <a:lnTo>
                      <a:pt x="76" y="196"/>
                    </a:lnTo>
                    <a:lnTo>
                      <a:pt x="72" y="187"/>
                    </a:lnTo>
                    <a:lnTo>
                      <a:pt x="72" y="187"/>
                    </a:lnTo>
                    <a:lnTo>
                      <a:pt x="72" y="185"/>
                    </a:lnTo>
                    <a:lnTo>
                      <a:pt x="72" y="180"/>
                    </a:lnTo>
                    <a:lnTo>
                      <a:pt x="72" y="180"/>
                    </a:lnTo>
                    <a:lnTo>
                      <a:pt x="95" y="180"/>
                    </a:lnTo>
                    <a:lnTo>
                      <a:pt x="95" y="180"/>
                    </a:lnTo>
                    <a:lnTo>
                      <a:pt x="95" y="176"/>
                    </a:lnTo>
                    <a:lnTo>
                      <a:pt x="94" y="173"/>
                    </a:lnTo>
                    <a:lnTo>
                      <a:pt x="90" y="169"/>
                    </a:lnTo>
                    <a:lnTo>
                      <a:pt x="84" y="167"/>
                    </a:lnTo>
                    <a:lnTo>
                      <a:pt x="80" y="164"/>
                    </a:lnTo>
                    <a:lnTo>
                      <a:pt x="80" y="164"/>
                    </a:lnTo>
                    <a:lnTo>
                      <a:pt x="72" y="157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61" y="151"/>
                    </a:lnTo>
                    <a:lnTo>
                      <a:pt x="61" y="154"/>
                    </a:lnTo>
                    <a:lnTo>
                      <a:pt x="61" y="160"/>
                    </a:lnTo>
                    <a:lnTo>
                      <a:pt x="62" y="167"/>
                    </a:lnTo>
                    <a:lnTo>
                      <a:pt x="61" y="169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53" y="172"/>
                    </a:lnTo>
                    <a:lnTo>
                      <a:pt x="50" y="172"/>
                    </a:lnTo>
                    <a:lnTo>
                      <a:pt x="48" y="171"/>
                    </a:lnTo>
                    <a:lnTo>
                      <a:pt x="47" y="165"/>
                    </a:lnTo>
                    <a:lnTo>
                      <a:pt x="47" y="165"/>
                    </a:lnTo>
                    <a:lnTo>
                      <a:pt x="46" y="157"/>
                    </a:lnTo>
                    <a:lnTo>
                      <a:pt x="44" y="146"/>
                    </a:lnTo>
                    <a:lnTo>
                      <a:pt x="44" y="146"/>
                    </a:lnTo>
                    <a:lnTo>
                      <a:pt x="39" y="144"/>
                    </a:lnTo>
                    <a:lnTo>
                      <a:pt x="39" y="144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3" y="96"/>
                    </a:lnTo>
                    <a:lnTo>
                      <a:pt x="5" y="93"/>
                    </a:lnTo>
                    <a:lnTo>
                      <a:pt x="8" y="93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7" y="99"/>
                    </a:lnTo>
                    <a:lnTo>
                      <a:pt x="21" y="99"/>
                    </a:lnTo>
                    <a:lnTo>
                      <a:pt x="25" y="99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36" y="93"/>
                    </a:lnTo>
                    <a:lnTo>
                      <a:pt x="41" y="92"/>
                    </a:lnTo>
                    <a:lnTo>
                      <a:pt x="46" y="92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6" y="75"/>
                    </a:lnTo>
                    <a:lnTo>
                      <a:pt x="119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34" y="72"/>
                    </a:lnTo>
                    <a:lnTo>
                      <a:pt x="143" y="71"/>
                    </a:lnTo>
                    <a:lnTo>
                      <a:pt x="149" y="70"/>
                    </a:lnTo>
                    <a:lnTo>
                      <a:pt x="159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3" y="70"/>
                    </a:lnTo>
                    <a:lnTo>
                      <a:pt x="163" y="70"/>
                    </a:lnTo>
                    <a:lnTo>
                      <a:pt x="165" y="67"/>
                    </a:lnTo>
                    <a:lnTo>
                      <a:pt x="167" y="65"/>
                    </a:lnTo>
                    <a:lnTo>
                      <a:pt x="173" y="64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221" y="67"/>
                    </a:lnTo>
                    <a:lnTo>
                      <a:pt x="256" y="67"/>
                    </a:lnTo>
                    <a:lnTo>
                      <a:pt x="289" y="64"/>
                    </a:lnTo>
                    <a:lnTo>
                      <a:pt x="307" y="61"/>
                    </a:lnTo>
                    <a:lnTo>
                      <a:pt x="324" y="57"/>
                    </a:lnTo>
                    <a:lnTo>
                      <a:pt x="324" y="57"/>
                    </a:lnTo>
                    <a:lnTo>
                      <a:pt x="332" y="57"/>
                    </a:lnTo>
                    <a:lnTo>
                      <a:pt x="341" y="56"/>
                    </a:lnTo>
                    <a:lnTo>
                      <a:pt x="341" y="56"/>
                    </a:lnTo>
                    <a:lnTo>
                      <a:pt x="345" y="57"/>
                    </a:lnTo>
                    <a:lnTo>
                      <a:pt x="345" y="57"/>
                    </a:lnTo>
                    <a:lnTo>
                      <a:pt x="349" y="54"/>
                    </a:lnTo>
                    <a:lnTo>
                      <a:pt x="352" y="53"/>
                    </a:lnTo>
                    <a:lnTo>
                      <a:pt x="359" y="54"/>
                    </a:lnTo>
                    <a:lnTo>
                      <a:pt x="364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4" y="56"/>
                    </a:lnTo>
                    <a:lnTo>
                      <a:pt x="374" y="56"/>
                    </a:lnTo>
                    <a:lnTo>
                      <a:pt x="378" y="59"/>
                    </a:lnTo>
                    <a:lnTo>
                      <a:pt x="381" y="60"/>
                    </a:lnTo>
                    <a:lnTo>
                      <a:pt x="383" y="60"/>
                    </a:lnTo>
                    <a:lnTo>
                      <a:pt x="386" y="60"/>
                    </a:lnTo>
                    <a:lnTo>
                      <a:pt x="393" y="57"/>
                    </a:lnTo>
                    <a:lnTo>
                      <a:pt x="399" y="54"/>
                    </a:lnTo>
                    <a:lnTo>
                      <a:pt x="399" y="54"/>
                    </a:lnTo>
                    <a:lnTo>
                      <a:pt x="404" y="53"/>
                    </a:lnTo>
                    <a:lnTo>
                      <a:pt x="408" y="53"/>
                    </a:lnTo>
                    <a:lnTo>
                      <a:pt x="419" y="53"/>
                    </a:lnTo>
                    <a:lnTo>
                      <a:pt x="419" y="53"/>
                    </a:lnTo>
                    <a:lnTo>
                      <a:pt x="424" y="53"/>
                    </a:lnTo>
                    <a:lnTo>
                      <a:pt x="426" y="53"/>
                    </a:lnTo>
                    <a:lnTo>
                      <a:pt x="426" y="53"/>
                    </a:lnTo>
                    <a:lnTo>
                      <a:pt x="436" y="50"/>
                    </a:lnTo>
                    <a:lnTo>
                      <a:pt x="444" y="49"/>
                    </a:lnTo>
                    <a:lnTo>
                      <a:pt x="462" y="52"/>
                    </a:lnTo>
                    <a:lnTo>
                      <a:pt x="462" y="52"/>
                    </a:lnTo>
                    <a:lnTo>
                      <a:pt x="469" y="50"/>
                    </a:lnTo>
                    <a:lnTo>
                      <a:pt x="475" y="50"/>
                    </a:lnTo>
                    <a:lnTo>
                      <a:pt x="475" y="50"/>
                    </a:lnTo>
                    <a:lnTo>
                      <a:pt x="478" y="49"/>
                    </a:lnTo>
                    <a:lnTo>
                      <a:pt x="478" y="49"/>
                    </a:lnTo>
                    <a:lnTo>
                      <a:pt x="482" y="52"/>
                    </a:lnTo>
                    <a:lnTo>
                      <a:pt x="485" y="52"/>
                    </a:lnTo>
                    <a:lnTo>
                      <a:pt x="491" y="52"/>
                    </a:lnTo>
                    <a:lnTo>
                      <a:pt x="498" y="49"/>
                    </a:lnTo>
                    <a:lnTo>
                      <a:pt x="501" y="47"/>
                    </a:lnTo>
                    <a:lnTo>
                      <a:pt x="504" y="47"/>
                    </a:lnTo>
                    <a:lnTo>
                      <a:pt x="504" y="47"/>
                    </a:lnTo>
                    <a:lnTo>
                      <a:pt x="507" y="52"/>
                    </a:lnTo>
                    <a:lnTo>
                      <a:pt x="511" y="54"/>
                    </a:lnTo>
                    <a:lnTo>
                      <a:pt x="511" y="54"/>
                    </a:lnTo>
                    <a:lnTo>
                      <a:pt x="512" y="54"/>
                    </a:lnTo>
                    <a:lnTo>
                      <a:pt x="515" y="54"/>
                    </a:lnTo>
                    <a:lnTo>
                      <a:pt x="516" y="50"/>
                    </a:lnTo>
                    <a:lnTo>
                      <a:pt x="516" y="50"/>
                    </a:lnTo>
                    <a:lnTo>
                      <a:pt x="519" y="47"/>
                    </a:lnTo>
                    <a:lnTo>
                      <a:pt x="522" y="45"/>
                    </a:lnTo>
                    <a:lnTo>
                      <a:pt x="525" y="45"/>
                    </a:lnTo>
                    <a:lnTo>
                      <a:pt x="530" y="45"/>
                    </a:lnTo>
                    <a:lnTo>
                      <a:pt x="53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32"/>
                    </a:lnTo>
                    <a:lnTo>
                      <a:pt x="572" y="32"/>
                    </a:lnTo>
                    <a:lnTo>
                      <a:pt x="577" y="34"/>
                    </a:lnTo>
                    <a:lnTo>
                      <a:pt x="583" y="35"/>
                    </a:lnTo>
                    <a:lnTo>
                      <a:pt x="583" y="35"/>
                    </a:lnTo>
                    <a:lnTo>
                      <a:pt x="584" y="38"/>
                    </a:lnTo>
                    <a:lnTo>
                      <a:pt x="586" y="39"/>
                    </a:lnTo>
                    <a:lnTo>
                      <a:pt x="586" y="43"/>
                    </a:lnTo>
                    <a:lnTo>
                      <a:pt x="584" y="46"/>
                    </a:lnTo>
                    <a:lnTo>
                      <a:pt x="583" y="50"/>
                    </a:lnTo>
                    <a:lnTo>
                      <a:pt x="583" y="50"/>
                    </a:lnTo>
                    <a:lnTo>
                      <a:pt x="588" y="52"/>
                    </a:lnTo>
                    <a:lnTo>
                      <a:pt x="588" y="52"/>
                    </a:lnTo>
                    <a:lnTo>
                      <a:pt x="593" y="46"/>
                    </a:lnTo>
                    <a:lnTo>
                      <a:pt x="598" y="42"/>
                    </a:lnTo>
                    <a:lnTo>
                      <a:pt x="605" y="41"/>
                    </a:lnTo>
                    <a:lnTo>
                      <a:pt x="613" y="41"/>
                    </a:lnTo>
                    <a:lnTo>
                      <a:pt x="613" y="41"/>
                    </a:lnTo>
                    <a:lnTo>
                      <a:pt x="623" y="38"/>
                    </a:lnTo>
                    <a:lnTo>
                      <a:pt x="623" y="38"/>
                    </a:lnTo>
                    <a:lnTo>
                      <a:pt x="624" y="52"/>
                    </a:lnTo>
                    <a:lnTo>
                      <a:pt x="624" y="52"/>
                    </a:lnTo>
                    <a:lnTo>
                      <a:pt x="633" y="50"/>
                    </a:lnTo>
                    <a:lnTo>
                      <a:pt x="637" y="47"/>
                    </a:lnTo>
                    <a:lnTo>
                      <a:pt x="640" y="43"/>
                    </a:lnTo>
                    <a:lnTo>
                      <a:pt x="641" y="36"/>
                    </a:lnTo>
                    <a:lnTo>
                      <a:pt x="641" y="36"/>
                    </a:lnTo>
                    <a:lnTo>
                      <a:pt x="648" y="39"/>
                    </a:lnTo>
                    <a:lnTo>
                      <a:pt x="653" y="42"/>
                    </a:lnTo>
                    <a:lnTo>
                      <a:pt x="653" y="42"/>
                    </a:lnTo>
                    <a:lnTo>
                      <a:pt x="659" y="45"/>
                    </a:lnTo>
                    <a:lnTo>
                      <a:pt x="662" y="45"/>
                    </a:lnTo>
                    <a:lnTo>
                      <a:pt x="665" y="43"/>
                    </a:lnTo>
                    <a:lnTo>
                      <a:pt x="665" y="43"/>
                    </a:lnTo>
                    <a:lnTo>
                      <a:pt x="671" y="39"/>
                    </a:lnTo>
                    <a:lnTo>
                      <a:pt x="676" y="38"/>
                    </a:lnTo>
                    <a:lnTo>
                      <a:pt x="678" y="39"/>
                    </a:lnTo>
                    <a:lnTo>
                      <a:pt x="684" y="45"/>
                    </a:lnTo>
                    <a:lnTo>
                      <a:pt x="684" y="45"/>
                    </a:lnTo>
                    <a:lnTo>
                      <a:pt x="725" y="35"/>
                    </a:lnTo>
                    <a:lnTo>
                      <a:pt x="725" y="35"/>
                    </a:lnTo>
                    <a:lnTo>
                      <a:pt x="730" y="35"/>
                    </a:lnTo>
                    <a:lnTo>
                      <a:pt x="730" y="35"/>
                    </a:lnTo>
                    <a:lnTo>
                      <a:pt x="735" y="38"/>
                    </a:lnTo>
                    <a:lnTo>
                      <a:pt x="739" y="39"/>
                    </a:lnTo>
                    <a:lnTo>
                      <a:pt x="749" y="39"/>
                    </a:lnTo>
                    <a:lnTo>
                      <a:pt x="757" y="36"/>
                    </a:lnTo>
                    <a:lnTo>
                      <a:pt x="766" y="34"/>
                    </a:lnTo>
                    <a:lnTo>
                      <a:pt x="766" y="34"/>
                    </a:lnTo>
                    <a:lnTo>
                      <a:pt x="791" y="23"/>
                    </a:lnTo>
                    <a:lnTo>
                      <a:pt x="791" y="23"/>
                    </a:lnTo>
                    <a:lnTo>
                      <a:pt x="795" y="31"/>
                    </a:lnTo>
                    <a:lnTo>
                      <a:pt x="795" y="31"/>
                    </a:lnTo>
                    <a:lnTo>
                      <a:pt x="813" y="31"/>
                    </a:lnTo>
                    <a:lnTo>
                      <a:pt x="832" y="31"/>
                    </a:lnTo>
                    <a:lnTo>
                      <a:pt x="832" y="31"/>
                    </a:lnTo>
                    <a:lnTo>
                      <a:pt x="836" y="31"/>
                    </a:lnTo>
                    <a:lnTo>
                      <a:pt x="839" y="31"/>
                    </a:lnTo>
                    <a:lnTo>
                      <a:pt x="842" y="34"/>
                    </a:lnTo>
                    <a:lnTo>
                      <a:pt x="845" y="36"/>
                    </a:lnTo>
                    <a:lnTo>
                      <a:pt x="845" y="36"/>
                    </a:lnTo>
                    <a:lnTo>
                      <a:pt x="850" y="32"/>
                    </a:lnTo>
                    <a:lnTo>
                      <a:pt x="856" y="29"/>
                    </a:lnTo>
                    <a:lnTo>
                      <a:pt x="863" y="28"/>
                    </a:lnTo>
                    <a:lnTo>
                      <a:pt x="869" y="29"/>
                    </a:lnTo>
                    <a:lnTo>
                      <a:pt x="869" y="29"/>
                    </a:lnTo>
                    <a:lnTo>
                      <a:pt x="874" y="29"/>
                    </a:lnTo>
                    <a:lnTo>
                      <a:pt x="878" y="29"/>
                    </a:lnTo>
                    <a:lnTo>
                      <a:pt x="885" y="27"/>
                    </a:lnTo>
                    <a:lnTo>
                      <a:pt x="892" y="23"/>
                    </a:lnTo>
                    <a:lnTo>
                      <a:pt x="899" y="18"/>
                    </a:lnTo>
                    <a:lnTo>
                      <a:pt x="899" y="18"/>
                    </a:lnTo>
                    <a:lnTo>
                      <a:pt x="907" y="24"/>
                    </a:lnTo>
                    <a:lnTo>
                      <a:pt x="917" y="27"/>
                    </a:lnTo>
                    <a:lnTo>
                      <a:pt x="926" y="28"/>
                    </a:lnTo>
                    <a:lnTo>
                      <a:pt x="937" y="27"/>
                    </a:lnTo>
                    <a:lnTo>
                      <a:pt x="937" y="27"/>
                    </a:lnTo>
                    <a:lnTo>
                      <a:pt x="959" y="24"/>
                    </a:lnTo>
                    <a:lnTo>
                      <a:pt x="982" y="21"/>
                    </a:lnTo>
                    <a:lnTo>
                      <a:pt x="982" y="21"/>
                    </a:lnTo>
                    <a:lnTo>
                      <a:pt x="1001" y="20"/>
                    </a:lnTo>
                    <a:lnTo>
                      <a:pt x="1001" y="20"/>
                    </a:lnTo>
                    <a:lnTo>
                      <a:pt x="1052" y="18"/>
                    </a:lnTo>
                    <a:lnTo>
                      <a:pt x="1052" y="18"/>
                    </a:lnTo>
                    <a:lnTo>
                      <a:pt x="1055" y="17"/>
                    </a:lnTo>
                    <a:lnTo>
                      <a:pt x="1058" y="18"/>
                    </a:lnTo>
                    <a:lnTo>
                      <a:pt x="1058" y="18"/>
                    </a:lnTo>
                    <a:lnTo>
                      <a:pt x="1063" y="21"/>
                    </a:lnTo>
                    <a:lnTo>
                      <a:pt x="1067" y="23"/>
                    </a:lnTo>
                    <a:lnTo>
                      <a:pt x="1077" y="23"/>
                    </a:lnTo>
                    <a:lnTo>
                      <a:pt x="1098" y="23"/>
                    </a:lnTo>
                    <a:lnTo>
                      <a:pt x="1098" y="23"/>
                    </a:lnTo>
                    <a:lnTo>
                      <a:pt x="1102" y="23"/>
                    </a:lnTo>
                    <a:lnTo>
                      <a:pt x="1102" y="23"/>
                    </a:lnTo>
                    <a:lnTo>
                      <a:pt x="1115" y="39"/>
                    </a:lnTo>
                    <a:lnTo>
                      <a:pt x="1115" y="39"/>
                    </a:lnTo>
                    <a:lnTo>
                      <a:pt x="1123" y="35"/>
                    </a:lnTo>
                    <a:lnTo>
                      <a:pt x="1128" y="29"/>
                    </a:lnTo>
                    <a:lnTo>
                      <a:pt x="1134" y="23"/>
                    </a:lnTo>
                    <a:lnTo>
                      <a:pt x="1139" y="17"/>
                    </a:lnTo>
                    <a:lnTo>
                      <a:pt x="1139" y="17"/>
                    </a:lnTo>
                    <a:lnTo>
                      <a:pt x="1157" y="29"/>
                    </a:lnTo>
                    <a:lnTo>
                      <a:pt x="1157" y="29"/>
                    </a:lnTo>
                    <a:lnTo>
                      <a:pt x="1169" y="27"/>
                    </a:lnTo>
                    <a:lnTo>
                      <a:pt x="1181" y="24"/>
                    </a:lnTo>
                    <a:lnTo>
                      <a:pt x="1193" y="24"/>
                    </a:lnTo>
                    <a:lnTo>
                      <a:pt x="1206" y="24"/>
                    </a:lnTo>
                    <a:lnTo>
                      <a:pt x="1206" y="24"/>
                    </a:lnTo>
                    <a:lnTo>
                      <a:pt x="1218" y="24"/>
                    </a:lnTo>
                    <a:lnTo>
                      <a:pt x="1231" y="24"/>
                    </a:lnTo>
                    <a:lnTo>
                      <a:pt x="1243" y="24"/>
                    </a:lnTo>
                    <a:lnTo>
                      <a:pt x="1249" y="25"/>
                    </a:lnTo>
                    <a:lnTo>
                      <a:pt x="1256" y="29"/>
                    </a:lnTo>
                    <a:lnTo>
                      <a:pt x="1256" y="29"/>
                    </a:lnTo>
                    <a:lnTo>
                      <a:pt x="1257" y="17"/>
                    </a:lnTo>
                    <a:lnTo>
                      <a:pt x="1257" y="17"/>
                    </a:lnTo>
                    <a:lnTo>
                      <a:pt x="1270" y="20"/>
                    </a:lnTo>
                    <a:lnTo>
                      <a:pt x="1277" y="21"/>
                    </a:lnTo>
                    <a:lnTo>
                      <a:pt x="1281" y="24"/>
                    </a:lnTo>
                    <a:lnTo>
                      <a:pt x="1281" y="24"/>
                    </a:lnTo>
                    <a:lnTo>
                      <a:pt x="1288" y="27"/>
                    </a:lnTo>
                    <a:lnTo>
                      <a:pt x="1296" y="28"/>
                    </a:lnTo>
                    <a:lnTo>
                      <a:pt x="1304" y="29"/>
                    </a:lnTo>
                    <a:lnTo>
                      <a:pt x="1311" y="31"/>
                    </a:lnTo>
                    <a:lnTo>
                      <a:pt x="1311" y="31"/>
                    </a:lnTo>
                    <a:lnTo>
                      <a:pt x="1314" y="31"/>
                    </a:lnTo>
                    <a:lnTo>
                      <a:pt x="1318" y="31"/>
                    </a:lnTo>
                    <a:lnTo>
                      <a:pt x="1318" y="31"/>
                    </a:lnTo>
                    <a:lnTo>
                      <a:pt x="1324" y="28"/>
                    </a:lnTo>
                    <a:lnTo>
                      <a:pt x="1329" y="25"/>
                    </a:lnTo>
                    <a:lnTo>
                      <a:pt x="1342" y="24"/>
                    </a:lnTo>
                    <a:lnTo>
                      <a:pt x="1354" y="25"/>
                    </a:lnTo>
                    <a:lnTo>
                      <a:pt x="1367" y="27"/>
                    </a:lnTo>
                    <a:lnTo>
                      <a:pt x="1367" y="27"/>
                    </a:lnTo>
                    <a:lnTo>
                      <a:pt x="1372" y="27"/>
                    </a:lnTo>
                    <a:lnTo>
                      <a:pt x="1376" y="25"/>
                    </a:lnTo>
                    <a:lnTo>
                      <a:pt x="1387" y="24"/>
                    </a:lnTo>
                    <a:lnTo>
                      <a:pt x="1387" y="24"/>
                    </a:lnTo>
                    <a:lnTo>
                      <a:pt x="1411" y="20"/>
                    </a:lnTo>
                    <a:lnTo>
                      <a:pt x="1434" y="18"/>
                    </a:lnTo>
                    <a:lnTo>
                      <a:pt x="1434" y="18"/>
                    </a:lnTo>
                    <a:lnTo>
                      <a:pt x="1440" y="18"/>
                    </a:lnTo>
                    <a:lnTo>
                      <a:pt x="1447" y="16"/>
                    </a:lnTo>
                    <a:lnTo>
                      <a:pt x="1447" y="16"/>
                    </a:lnTo>
                    <a:lnTo>
                      <a:pt x="1448" y="29"/>
                    </a:lnTo>
                    <a:lnTo>
                      <a:pt x="1448" y="29"/>
                    </a:lnTo>
                    <a:lnTo>
                      <a:pt x="1463" y="28"/>
                    </a:lnTo>
                    <a:lnTo>
                      <a:pt x="1463" y="28"/>
                    </a:lnTo>
                    <a:lnTo>
                      <a:pt x="1466" y="20"/>
                    </a:lnTo>
                    <a:lnTo>
                      <a:pt x="1466" y="20"/>
                    </a:lnTo>
                    <a:lnTo>
                      <a:pt x="1486" y="17"/>
                    </a:lnTo>
                    <a:lnTo>
                      <a:pt x="1486" y="17"/>
                    </a:lnTo>
                    <a:lnTo>
                      <a:pt x="1538" y="11"/>
                    </a:lnTo>
                    <a:lnTo>
                      <a:pt x="1538" y="11"/>
                    </a:lnTo>
                    <a:lnTo>
                      <a:pt x="1545" y="10"/>
                    </a:lnTo>
                    <a:lnTo>
                      <a:pt x="1551" y="10"/>
                    </a:lnTo>
                    <a:lnTo>
                      <a:pt x="1556" y="11"/>
                    </a:lnTo>
                    <a:lnTo>
                      <a:pt x="1558" y="14"/>
                    </a:lnTo>
                    <a:lnTo>
                      <a:pt x="1560" y="17"/>
                    </a:lnTo>
                    <a:lnTo>
                      <a:pt x="1560" y="17"/>
                    </a:lnTo>
                    <a:lnTo>
                      <a:pt x="1564" y="17"/>
                    </a:lnTo>
                    <a:lnTo>
                      <a:pt x="1564" y="17"/>
                    </a:lnTo>
                    <a:lnTo>
                      <a:pt x="1571" y="13"/>
                    </a:lnTo>
                    <a:lnTo>
                      <a:pt x="1578" y="10"/>
                    </a:lnTo>
                    <a:lnTo>
                      <a:pt x="1595" y="7"/>
                    </a:lnTo>
                    <a:lnTo>
                      <a:pt x="1627" y="6"/>
                    </a:lnTo>
                    <a:lnTo>
                      <a:pt x="1627" y="6"/>
                    </a:lnTo>
                    <a:lnTo>
                      <a:pt x="1639" y="6"/>
                    </a:lnTo>
                    <a:lnTo>
                      <a:pt x="1652" y="6"/>
                    </a:lnTo>
                    <a:lnTo>
                      <a:pt x="1652" y="6"/>
                    </a:lnTo>
                    <a:lnTo>
                      <a:pt x="1660" y="18"/>
                    </a:lnTo>
                    <a:lnTo>
                      <a:pt x="1660" y="18"/>
                    </a:lnTo>
                    <a:lnTo>
                      <a:pt x="1661" y="13"/>
                    </a:lnTo>
                    <a:lnTo>
                      <a:pt x="1664" y="10"/>
                    </a:lnTo>
                    <a:lnTo>
                      <a:pt x="1664" y="10"/>
                    </a:lnTo>
                    <a:lnTo>
                      <a:pt x="1667" y="7"/>
                    </a:lnTo>
                    <a:lnTo>
                      <a:pt x="1670" y="5"/>
                    </a:lnTo>
                    <a:lnTo>
                      <a:pt x="1674" y="3"/>
                    </a:lnTo>
                    <a:lnTo>
                      <a:pt x="1679" y="3"/>
                    </a:lnTo>
                    <a:lnTo>
                      <a:pt x="1679" y="3"/>
                    </a:lnTo>
                    <a:lnTo>
                      <a:pt x="1690" y="5"/>
                    </a:lnTo>
                    <a:lnTo>
                      <a:pt x="1702" y="6"/>
                    </a:lnTo>
                    <a:lnTo>
                      <a:pt x="1713" y="5"/>
                    </a:lnTo>
                    <a:lnTo>
                      <a:pt x="1722" y="2"/>
                    </a:lnTo>
                    <a:lnTo>
                      <a:pt x="1722" y="2"/>
                    </a:lnTo>
                    <a:lnTo>
                      <a:pt x="1729" y="0"/>
                    </a:lnTo>
                    <a:lnTo>
                      <a:pt x="1736" y="0"/>
                    </a:lnTo>
                    <a:lnTo>
                      <a:pt x="1736" y="0"/>
                    </a:lnTo>
                    <a:lnTo>
                      <a:pt x="1738" y="13"/>
                    </a:lnTo>
                    <a:lnTo>
                      <a:pt x="1738" y="13"/>
                    </a:lnTo>
                    <a:lnTo>
                      <a:pt x="1744" y="11"/>
                    </a:lnTo>
                    <a:lnTo>
                      <a:pt x="1753" y="9"/>
                    </a:lnTo>
                    <a:lnTo>
                      <a:pt x="1767" y="2"/>
                    </a:lnTo>
                    <a:lnTo>
                      <a:pt x="1767" y="2"/>
                    </a:lnTo>
                    <a:lnTo>
                      <a:pt x="1774" y="11"/>
                    </a:lnTo>
                    <a:lnTo>
                      <a:pt x="1774" y="11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07" y="11"/>
                    </a:lnTo>
                    <a:lnTo>
                      <a:pt x="1807" y="11"/>
                    </a:lnTo>
                    <a:lnTo>
                      <a:pt x="1812" y="18"/>
                    </a:lnTo>
                    <a:lnTo>
                      <a:pt x="1812" y="18"/>
                    </a:lnTo>
                    <a:lnTo>
                      <a:pt x="1816" y="18"/>
                    </a:lnTo>
                    <a:lnTo>
                      <a:pt x="1816" y="18"/>
                    </a:lnTo>
                    <a:lnTo>
                      <a:pt x="1818" y="17"/>
                    </a:lnTo>
                    <a:lnTo>
                      <a:pt x="1818" y="17"/>
                    </a:lnTo>
                    <a:lnTo>
                      <a:pt x="1821" y="16"/>
                    </a:lnTo>
                    <a:lnTo>
                      <a:pt x="1823" y="14"/>
                    </a:lnTo>
                    <a:lnTo>
                      <a:pt x="1830" y="14"/>
                    </a:lnTo>
                    <a:lnTo>
                      <a:pt x="1836" y="16"/>
                    </a:lnTo>
                    <a:lnTo>
                      <a:pt x="1839" y="16"/>
                    </a:lnTo>
                    <a:lnTo>
                      <a:pt x="1841" y="14"/>
                    </a:lnTo>
                    <a:lnTo>
                      <a:pt x="1841" y="14"/>
                    </a:lnTo>
                    <a:lnTo>
                      <a:pt x="1847" y="11"/>
                    </a:lnTo>
                    <a:lnTo>
                      <a:pt x="1852" y="10"/>
                    </a:lnTo>
                    <a:lnTo>
                      <a:pt x="1858" y="9"/>
                    </a:lnTo>
                    <a:lnTo>
                      <a:pt x="1865" y="10"/>
                    </a:lnTo>
                    <a:lnTo>
                      <a:pt x="1865" y="10"/>
                    </a:lnTo>
                    <a:lnTo>
                      <a:pt x="1869" y="11"/>
                    </a:lnTo>
                    <a:lnTo>
                      <a:pt x="1873" y="11"/>
                    </a:lnTo>
                    <a:lnTo>
                      <a:pt x="1883" y="9"/>
                    </a:lnTo>
                    <a:lnTo>
                      <a:pt x="1883" y="9"/>
                    </a:lnTo>
                    <a:lnTo>
                      <a:pt x="1888" y="7"/>
                    </a:lnTo>
                    <a:lnTo>
                      <a:pt x="1893" y="7"/>
                    </a:lnTo>
                    <a:lnTo>
                      <a:pt x="1897" y="9"/>
                    </a:lnTo>
                    <a:lnTo>
                      <a:pt x="1901" y="13"/>
                    </a:lnTo>
                    <a:lnTo>
                      <a:pt x="1901" y="13"/>
                    </a:lnTo>
                    <a:lnTo>
                      <a:pt x="1905" y="16"/>
                    </a:lnTo>
                    <a:lnTo>
                      <a:pt x="1911" y="18"/>
                    </a:lnTo>
                    <a:lnTo>
                      <a:pt x="1911" y="18"/>
                    </a:lnTo>
                    <a:lnTo>
                      <a:pt x="1904" y="25"/>
                    </a:lnTo>
                    <a:lnTo>
                      <a:pt x="1904" y="25"/>
                    </a:lnTo>
                    <a:lnTo>
                      <a:pt x="1890" y="20"/>
                    </a:lnTo>
                    <a:lnTo>
                      <a:pt x="1890" y="20"/>
                    </a:lnTo>
                    <a:lnTo>
                      <a:pt x="1894" y="29"/>
                    </a:lnTo>
                    <a:lnTo>
                      <a:pt x="1894" y="29"/>
                    </a:lnTo>
                    <a:lnTo>
                      <a:pt x="1895" y="36"/>
                    </a:lnTo>
                    <a:lnTo>
                      <a:pt x="1895" y="36"/>
                    </a:lnTo>
                    <a:lnTo>
                      <a:pt x="1905" y="39"/>
                    </a:lnTo>
                    <a:lnTo>
                      <a:pt x="1915" y="42"/>
                    </a:lnTo>
                    <a:lnTo>
                      <a:pt x="1924" y="43"/>
                    </a:lnTo>
                    <a:lnTo>
                      <a:pt x="1929" y="43"/>
                    </a:lnTo>
                    <a:lnTo>
                      <a:pt x="1934" y="43"/>
                    </a:lnTo>
                    <a:lnTo>
                      <a:pt x="1934" y="43"/>
                    </a:lnTo>
                    <a:lnTo>
                      <a:pt x="1931" y="38"/>
                    </a:lnTo>
                    <a:lnTo>
                      <a:pt x="1927" y="35"/>
                    </a:lnTo>
                    <a:lnTo>
                      <a:pt x="1915" y="31"/>
                    </a:lnTo>
                    <a:lnTo>
                      <a:pt x="1915" y="31"/>
                    </a:lnTo>
                    <a:lnTo>
                      <a:pt x="1915" y="18"/>
                    </a:lnTo>
                    <a:lnTo>
                      <a:pt x="1915" y="18"/>
                    </a:lnTo>
                    <a:lnTo>
                      <a:pt x="1947" y="7"/>
                    </a:lnTo>
                    <a:lnTo>
                      <a:pt x="1947" y="7"/>
                    </a:lnTo>
                    <a:lnTo>
                      <a:pt x="1951" y="18"/>
                    </a:lnTo>
                    <a:lnTo>
                      <a:pt x="1951" y="18"/>
                    </a:lnTo>
                    <a:lnTo>
                      <a:pt x="1952" y="24"/>
                    </a:lnTo>
                    <a:lnTo>
                      <a:pt x="1955" y="29"/>
                    </a:lnTo>
                    <a:lnTo>
                      <a:pt x="1955" y="29"/>
                    </a:lnTo>
                    <a:lnTo>
                      <a:pt x="1958" y="34"/>
                    </a:lnTo>
                    <a:lnTo>
                      <a:pt x="1960" y="36"/>
                    </a:lnTo>
                    <a:lnTo>
                      <a:pt x="1960" y="41"/>
                    </a:lnTo>
                    <a:lnTo>
                      <a:pt x="1959" y="45"/>
                    </a:lnTo>
                    <a:lnTo>
                      <a:pt x="1959" y="45"/>
                    </a:lnTo>
                    <a:lnTo>
                      <a:pt x="1962" y="47"/>
                    </a:lnTo>
                    <a:lnTo>
                      <a:pt x="1965" y="49"/>
                    </a:lnTo>
                    <a:lnTo>
                      <a:pt x="1969" y="49"/>
                    </a:lnTo>
                    <a:lnTo>
                      <a:pt x="1972" y="47"/>
                    </a:lnTo>
                    <a:lnTo>
                      <a:pt x="1977" y="46"/>
                    </a:lnTo>
                    <a:lnTo>
                      <a:pt x="1980" y="46"/>
                    </a:lnTo>
                    <a:lnTo>
                      <a:pt x="1984" y="47"/>
                    </a:lnTo>
                    <a:lnTo>
                      <a:pt x="1984" y="47"/>
                    </a:lnTo>
                    <a:lnTo>
                      <a:pt x="1991" y="36"/>
                    </a:lnTo>
                    <a:lnTo>
                      <a:pt x="1991" y="36"/>
                    </a:lnTo>
                    <a:lnTo>
                      <a:pt x="1991" y="36"/>
                    </a:lnTo>
                    <a:lnTo>
                      <a:pt x="2001" y="36"/>
                    </a:lnTo>
                    <a:lnTo>
                      <a:pt x="2001" y="36"/>
                    </a:lnTo>
                    <a:lnTo>
                      <a:pt x="2008" y="25"/>
                    </a:lnTo>
                    <a:lnTo>
                      <a:pt x="2012" y="20"/>
                    </a:lnTo>
                    <a:lnTo>
                      <a:pt x="2017" y="16"/>
                    </a:lnTo>
                    <a:lnTo>
                      <a:pt x="2017" y="16"/>
                    </a:lnTo>
                    <a:lnTo>
                      <a:pt x="2021" y="13"/>
                    </a:lnTo>
                    <a:lnTo>
                      <a:pt x="2027" y="11"/>
                    </a:lnTo>
                    <a:lnTo>
                      <a:pt x="2039" y="9"/>
                    </a:lnTo>
                    <a:lnTo>
                      <a:pt x="2039" y="9"/>
                    </a:lnTo>
                    <a:lnTo>
                      <a:pt x="2032" y="18"/>
                    </a:lnTo>
                    <a:lnTo>
                      <a:pt x="2032" y="18"/>
                    </a:lnTo>
                    <a:lnTo>
                      <a:pt x="2059" y="31"/>
                    </a:lnTo>
                    <a:lnTo>
                      <a:pt x="2059" y="31"/>
                    </a:lnTo>
                    <a:lnTo>
                      <a:pt x="2071" y="29"/>
                    </a:lnTo>
                    <a:lnTo>
                      <a:pt x="2071" y="29"/>
                    </a:lnTo>
                    <a:lnTo>
                      <a:pt x="2085" y="41"/>
                    </a:lnTo>
                    <a:lnTo>
                      <a:pt x="2085" y="41"/>
                    </a:lnTo>
                    <a:lnTo>
                      <a:pt x="2088" y="32"/>
                    </a:lnTo>
                    <a:lnTo>
                      <a:pt x="2088" y="32"/>
                    </a:lnTo>
                    <a:lnTo>
                      <a:pt x="2103" y="32"/>
                    </a:lnTo>
                    <a:lnTo>
                      <a:pt x="2103" y="32"/>
                    </a:lnTo>
                    <a:lnTo>
                      <a:pt x="2107" y="36"/>
                    </a:lnTo>
                    <a:lnTo>
                      <a:pt x="2110" y="42"/>
                    </a:lnTo>
                    <a:lnTo>
                      <a:pt x="2111" y="43"/>
                    </a:lnTo>
                    <a:lnTo>
                      <a:pt x="2111" y="46"/>
                    </a:lnTo>
                    <a:lnTo>
                      <a:pt x="2110" y="49"/>
                    </a:lnTo>
                    <a:lnTo>
                      <a:pt x="2107" y="53"/>
                    </a:lnTo>
                    <a:lnTo>
                      <a:pt x="2107" y="53"/>
                    </a:lnTo>
                    <a:lnTo>
                      <a:pt x="2124" y="57"/>
                    </a:lnTo>
                    <a:lnTo>
                      <a:pt x="2124" y="57"/>
                    </a:lnTo>
                    <a:lnTo>
                      <a:pt x="2125" y="54"/>
                    </a:lnTo>
                    <a:lnTo>
                      <a:pt x="2125" y="54"/>
                    </a:lnTo>
                    <a:lnTo>
                      <a:pt x="2118" y="45"/>
                    </a:lnTo>
                    <a:lnTo>
                      <a:pt x="2118" y="45"/>
                    </a:lnTo>
                    <a:lnTo>
                      <a:pt x="2136" y="38"/>
                    </a:lnTo>
                    <a:lnTo>
                      <a:pt x="2136" y="38"/>
                    </a:lnTo>
                    <a:lnTo>
                      <a:pt x="2138" y="36"/>
                    </a:lnTo>
                    <a:lnTo>
                      <a:pt x="2140" y="35"/>
                    </a:lnTo>
                    <a:lnTo>
                      <a:pt x="2140" y="35"/>
                    </a:lnTo>
                    <a:lnTo>
                      <a:pt x="2129" y="32"/>
                    </a:lnTo>
                    <a:lnTo>
                      <a:pt x="2129" y="32"/>
                    </a:lnTo>
                    <a:lnTo>
                      <a:pt x="2131" y="25"/>
                    </a:lnTo>
                    <a:lnTo>
                      <a:pt x="2131" y="25"/>
                    </a:lnTo>
                    <a:lnTo>
                      <a:pt x="2128" y="24"/>
                    </a:lnTo>
                    <a:lnTo>
                      <a:pt x="2128" y="24"/>
                    </a:lnTo>
                    <a:lnTo>
                      <a:pt x="2118" y="24"/>
                    </a:lnTo>
                    <a:lnTo>
                      <a:pt x="2109" y="24"/>
                    </a:lnTo>
                    <a:lnTo>
                      <a:pt x="2109" y="24"/>
                    </a:lnTo>
                    <a:lnTo>
                      <a:pt x="2098" y="23"/>
                    </a:lnTo>
                    <a:lnTo>
                      <a:pt x="2093" y="23"/>
                    </a:lnTo>
                    <a:lnTo>
                      <a:pt x="2089" y="24"/>
                    </a:lnTo>
                    <a:lnTo>
                      <a:pt x="2089" y="24"/>
                    </a:lnTo>
                    <a:lnTo>
                      <a:pt x="2062" y="17"/>
                    </a:lnTo>
                    <a:lnTo>
                      <a:pt x="2062" y="17"/>
                    </a:lnTo>
                    <a:lnTo>
                      <a:pt x="2063" y="11"/>
                    </a:lnTo>
                    <a:lnTo>
                      <a:pt x="2064" y="9"/>
                    </a:lnTo>
                    <a:lnTo>
                      <a:pt x="2070" y="7"/>
                    </a:lnTo>
                    <a:lnTo>
                      <a:pt x="2080" y="5"/>
                    </a:lnTo>
                    <a:lnTo>
                      <a:pt x="2080" y="5"/>
                    </a:lnTo>
                    <a:lnTo>
                      <a:pt x="2080" y="14"/>
                    </a:lnTo>
                    <a:lnTo>
                      <a:pt x="2080" y="14"/>
                    </a:lnTo>
                    <a:lnTo>
                      <a:pt x="2093" y="10"/>
                    </a:lnTo>
                    <a:lnTo>
                      <a:pt x="2093" y="10"/>
                    </a:lnTo>
                    <a:lnTo>
                      <a:pt x="2103" y="13"/>
                    </a:lnTo>
                    <a:lnTo>
                      <a:pt x="2113" y="16"/>
                    </a:lnTo>
                    <a:lnTo>
                      <a:pt x="2122" y="17"/>
                    </a:lnTo>
                    <a:lnTo>
                      <a:pt x="2134" y="16"/>
                    </a:lnTo>
                    <a:lnTo>
                      <a:pt x="2134" y="16"/>
                    </a:lnTo>
                    <a:lnTo>
                      <a:pt x="2143" y="23"/>
                    </a:lnTo>
                    <a:lnTo>
                      <a:pt x="2145" y="27"/>
                    </a:lnTo>
                    <a:lnTo>
                      <a:pt x="2146" y="32"/>
                    </a:lnTo>
                    <a:lnTo>
                      <a:pt x="2146" y="32"/>
                    </a:lnTo>
                    <a:lnTo>
                      <a:pt x="2150" y="34"/>
                    </a:lnTo>
                    <a:lnTo>
                      <a:pt x="2154" y="35"/>
                    </a:lnTo>
                    <a:lnTo>
                      <a:pt x="2160" y="36"/>
                    </a:lnTo>
                    <a:lnTo>
                      <a:pt x="2165" y="35"/>
                    </a:lnTo>
                    <a:lnTo>
                      <a:pt x="2165" y="35"/>
                    </a:lnTo>
                    <a:lnTo>
                      <a:pt x="2167" y="38"/>
                    </a:lnTo>
                    <a:lnTo>
                      <a:pt x="2171" y="41"/>
                    </a:lnTo>
                    <a:lnTo>
                      <a:pt x="2171" y="41"/>
                    </a:lnTo>
                    <a:lnTo>
                      <a:pt x="2183" y="28"/>
                    </a:lnTo>
                    <a:lnTo>
                      <a:pt x="2183" y="28"/>
                    </a:lnTo>
                    <a:lnTo>
                      <a:pt x="2188" y="28"/>
                    </a:lnTo>
                    <a:lnTo>
                      <a:pt x="2192" y="29"/>
                    </a:lnTo>
                    <a:lnTo>
                      <a:pt x="2194" y="31"/>
                    </a:lnTo>
                    <a:lnTo>
                      <a:pt x="2196" y="32"/>
                    </a:lnTo>
                    <a:lnTo>
                      <a:pt x="2200" y="38"/>
                    </a:lnTo>
                    <a:lnTo>
                      <a:pt x="2203" y="43"/>
                    </a:lnTo>
                    <a:lnTo>
                      <a:pt x="2203" y="43"/>
                    </a:lnTo>
                    <a:lnTo>
                      <a:pt x="2204" y="38"/>
                    </a:lnTo>
                    <a:lnTo>
                      <a:pt x="2206" y="32"/>
                    </a:lnTo>
                    <a:lnTo>
                      <a:pt x="2208" y="31"/>
                    </a:lnTo>
                    <a:lnTo>
                      <a:pt x="2210" y="29"/>
                    </a:lnTo>
                    <a:lnTo>
                      <a:pt x="2212" y="28"/>
                    </a:lnTo>
                    <a:lnTo>
                      <a:pt x="2217" y="28"/>
                    </a:lnTo>
                    <a:lnTo>
                      <a:pt x="2217" y="28"/>
                    </a:lnTo>
                    <a:lnTo>
                      <a:pt x="2214" y="35"/>
                    </a:lnTo>
                    <a:lnTo>
                      <a:pt x="2208" y="39"/>
                    </a:lnTo>
                    <a:lnTo>
                      <a:pt x="2204" y="45"/>
                    </a:lnTo>
                    <a:lnTo>
                      <a:pt x="2204" y="47"/>
                    </a:lnTo>
                    <a:lnTo>
                      <a:pt x="2204" y="52"/>
                    </a:lnTo>
                    <a:lnTo>
                      <a:pt x="2204" y="52"/>
                    </a:lnTo>
                    <a:lnTo>
                      <a:pt x="2212" y="56"/>
                    </a:lnTo>
                    <a:lnTo>
                      <a:pt x="2219" y="60"/>
                    </a:lnTo>
                    <a:lnTo>
                      <a:pt x="2219" y="60"/>
                    </a:lnTo>
                    <a:lnTo>
                      <a:pt x="2225" y="60"/>
                    </a:lnTo>
                    <a:lnTo>
                      <a:pt x="2232" y="60"/>
                    </a:lnTo>
                    <a:lnTo>
                      <a:pt x="2232" y="60"/>
                    </a:lnTo>
                    <a:lnTo>
                      <a:pt x="2226" y="71"/>
                    </a:lnTo>
                    <a:lnTo>
                      <a:pt x="2226" y="71"/>
                    </a:lnTo>
                    <a:lnTo>
                      <a:pt x="2247" y="72"/>
                    </a:lnTo>
                    <a:lnTo>
                      <a:pt x="2247" y="72"/>
                    </a:lnTo>
                    <a:lnTo>
                      <a:pt x="2251" y="86"/>
                    </a:lnTo>
                    <a:lnTo>
                      <a:pt x="2251" y="86"/>
                    </a:lnTo>
                    <a:lnTo>
                      <a:pt x="2225" y="86"/>
                    </a:lnTo>
                    <a:lnTo>
                      <a:pt x="2225" y="86"/>
                    </a:lnTo>
                    <a:lnTo>
                      <a:pt x="2221" y="86"/>
                    </a:lnTo>
                    <a:lnTo>
                      <a:pt x="2218" y="85"/>
                    </a:lnTo>
                    <a:lnTo>
                      <a:pt x="2215" y="81"/>
                    </a:lnTo>
                    <a:lnTo>
                      <a:pt x="2211" y="75"/>
                    </a:lnTo>
                    <a:lnTo>
                      <a:pt x="2210" y="74"/>
                    </a:lnTo>
                    <a:lnTo>
                      <a:pt x="2206" y="72"/>
                    </a:lnTo>
                    <a:lnTo>
                      <a:pt x="2206" y="72"/>
                    </a:lnTo>
                    <a:lnTo>
                      <a:pt x="2214" y="63"/>
                    </a:lnTo>
                    <a:lnTo>
                      <a:pt x="2214" y="63"/>
                    </a:lnTo>
                    <a:lnTo>
                      <a:pt x="2210" y="61"/>
                    </a:lnTo>
                    <a:lnTo>
                      <a:pt x="2210" y="61"/>
                    </a:lnTo>
                    <a:lnTo>
                      <a:pt x="2188" y="63"/>
                    </a:lnTo>
                    <a:lnTo>
                      <a:pt x="2188" y="63"/>
                    </a:lnTo>
                    <a:lnTo>
                      <a:pt x="2181" y="65"/>
                    </a:lnTo>
                    <a:lnTo>
                      <a:pt x="2175" y="68"/>
                    </a:lnTo>
                    <a:lnTo>
                      <a:pt x="2175" y="68"/>
                    </a:lnTo>
                    <a:lnTo>
                      <a:pt x="2170" y="71"/>
                    </a:lnTo>
                    <a:lnTo>
                      <a:pt x="2165" y="71"/>
                    </a:lnTo>
                    <a:lnTo>
                      <a:pt x="2160" y="70"/>
                    </a:lnTo>
                    <a:lnTo>
                      <a:pt x="2156" y="65"/>
                    </a:lnTo>
                    <a:lnTo>
                      <a:pt x="2156" y="65"/>
                    </a:lnTo>
                    <a:lnTo>
                      <a:pt x="2143" y="53"/>
                    </a:lnTo>
                    <a:lnTo>
                      <a:pt x="2143" y="53"/>
                    </a:lnTo>
                    <a:lnTo>
                      <a:pt x="2139" y="52"/>
                    </a:lnTo>
                    <a:lnTo>
                      <a:pt x="2135" y="50"/>
                    </a:lnTo>
                    <a:lnTo>
                      <a:pt x="2132" y="52"/>
                    </a:lnTo>
                    <a:lnTo>
                      <a:pt x="2129" y="54"/>
                    </a:lnTo>
                    <a:lnTo>
                      <a:pt x="2129" y="54"/>
                    </a:lnTo>
                    <a:lnTo>
                      <a:pt x="2125" y="59"/>
                    </a:lnTo>
                    <a:lnTo>
                      <a:pt x="2121" y="60"/>
                    </a:lnTo>
                    <a:lnTo>
                      <a:pt x="2117" y="60"/>
                    </a:lnTo>
                    <a:lnTo>
                      <a:pt x="2111" y="60"/>
                    </a:lnTo>
                    <a:lnTo>
                      <a:pt x="2111" y="60"/>
                    </a:lnTo>
                    <a:lnTo>
                      <a:pt x="2098" y="59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5" y="63"/>
                    </a:lnTo>
                    <a:lnTo>
                      <a:pt x="2086" y="75"/>
                    </a:lnTo>
                    <a:lnTo>
                      <a:pt x="2086" y="75"/>
                    </a:lnTo>
                    <a:lnTo>
                      <a:pt x="2059" y="74"/>
                    </a:lnTo>
                    <a:lnTo>
                      <a:pt x="2059" y="74"/>
                    </a:lnTo>
                    <a:lnTo>
                      <a:pt x="2057" y="77"/>
                    </a:lnTo>
                    <a:lnTo>
                      <a:pt x="2056" y="78"/>
                    </a:lnTo>
                    <a:lnTo>
                      <a:pt x="2050" y="82"/>
                    </a:lnTo>
                    <a:lnTo>
                      <a:pt x="2044" y="85"/>
                    </a:lnTo>
                    <a:lnTo>
                      <a:pt x="2037" y="88"/>
                    </a:lnTo>
                    <a:lnTo>
                      <a:pt x="2037" y="88"/>
                    </a:lnTo>
                    <a:lnTo>
                      <a:pt x="2030" y="90"/>
                    </a:lnTo>
                    <a:lnTo>
                      <a:pt x="2023" y="92"/>
                    </a:lnTo>
                    <a:lnTo>
                      <a:pt x="2009" y="92"/>
                    </a:lnTo>
                    <a:lnTo>
                      <a:pt x="2009" y="92"/>
                    </a:lnTo>
                    <a:lnTo>
                      <a:pt x="2005" y="110"/>
                    </a:lnTo>
                    <a:lnTo>
                      <a:pt x="2005" y="110"/>
                    </a:lnTo>
                    <a:lnTo>
                      <a:pt x="2010" y="113"/>
                    </a:lnTo>
                    <a:lnTo>
                      <a:pt x="2014" y="115"/>
                    </a:lnTo>
                    <a:lnTo>
                      <a:pt x="2024" y="122"/>
                    </a:lnTo>
                    <a:lnTo>
                      <a:pt x="2034" y="128"/>
                    </a:lnTo>
                    <a:lnTo>
                      <a:pt x="2039" y="129"/>
                    </a:lnTo>
                    <a:lnTo>
                      <a:pt x="2046" y="131"/>
                    </a:lnTo>
                    <a:lnTo>
                      <a:pt x="2046" y="131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4" y="142"/>
                    </a:lnTo>
                    <a:lnTo>
                      <a:pt x="2039" y="143"/>
                    </a:lnTo>
                    <a:lnTo>
                      <a:pt x="2039" y="143"/>
                    </a:lnTo>
                    <a:lnTo>
                      <a:pt x="2035" y="146"/>
                    </a:lnTo>
                    <a:lnTo>
                      <a:pt x="2032" y="147"/>
                    </a:lnTo>
                    <a:lnTo>
                      <a:pt x="2028" y="153"/>
                    </a:lnTo>
                    <a:lnTo>
                      <a:pt x="2023" y="165"/>
                    </a:lnTo>
                    <a:lnTo>
                      <a:pt x="2023" y="165"/>
                    </a:lnTo>
                    <a:lnTo>
                      <a:pt x="2009" y="168"/>
                    </a:lnTo>
                    <a:lnTo>
                      <a:pt x="2009" y="168"/>
                    </a:lnTo>
                    <a:lnTo>
                      <a:pt x="2024" y="176"/>
                    </a:lnTo>
                    <a:lnTo>
                      <a:pt x="2024" y="176"/>
                    </a:lnTo>
                    <a:lnTo>
                      <a:pt x="2028" y="176"/>
                    </a:lnTo>
                    <a:lnTo>
                      <a:pt x="2035" y="175"/>
                    </a:lnTo>
                    <a:lnTo>
                      <a:pt x="2042" y="172"/>
                    </a:lnTo>
                    <a:lnTo>
                      <a:pt x="2048" y="169"/>
                    </a:lnTo>
                    <a:lnTo>
                      <a:pt x="2048" y="169"/>
                    </a:lnTo>
                    <a:lnTo>
                      <a:pt x="2039" y="164"/>
                    </a:lnTo>
                    <a:lnTo>
                      <a:pt x="2039" y="164"/>
                    </a:lnTo>
                    <a:lnTo>
                      <a:pt x="2039" y="160"/>
                    </a:lnTo>
                    <a:lnTo>
                      <a:pt x="2042" y="155"/>
                    </a:lnTo>
                    <a:lnTo>
                      <a:pt x="2045" y="154"/>
                    </a:lnTo>
                    <a:lnTo>
                      <a:pt x="2049" y="153"/>
                    </a:lnTo>
                    <a:lnTo>
                      <a:pt x="2049" y="153"/>
                    </a:lnTo>
                    <a:lnTo>
                      <a:pt x="2060" y="151"/>
                    </a:lnTo>
                    <a:lnTo>
                      <a:pt x="2071" y="149"/>
                    </a:lnTo>
                    <a:lnTo>
                      <a:pt x="2081" y="143"/>
                    </a:lnTo>
                    <a:lnTo>
                      <a:pt x="2091" y="139"/>
                    </a:lnTo>
                    <a:lnTo>
                      <a:pt x="2091" y="139"/>
                    </a:lnTo>
                    <a:lnTo>
                      <a:pt x="2095" y="137"/>
                    </a:lnTo>
                    <a:lnTo>
                      <a:pt x="2100" y="136"/>
                    </a:lnTo>
                    <a:lnTo>
                      <a:pt x="2100" y="136"/>
                    </a:lnTo>
                    <a:lnTo>
                      <a:pt x="2088" y="154"/>
                    </a:lnTo>
                    <a:lnTo>
                      <a:pt x="2088" y="154"/>
                    </a:lnTo>
                    <a:lnTo>
                      <a:pt x="2067" y="154"/>
                    </a:lnTo>
                    <a:lnTo>
                      <a:pt x="2067" y="154"/>
                    </a:lnTo>
                    <a:lnTo>
                      <a:pt x="2070" y="172"/>
                    </a:lnTo>
                    <a:lnTo>
                      <a:pt x="2070" y="172"/>
                    </a:lnTo>
                    <a:lnTo>
                      <a:pt x="2070" y="176"/>
                    </a:lnTo>
                    <a:lnTo>
                      <a:pt x="2070" y="180"/>
                    </a:lnTo>
                    <a:lnTo>
                      <a:pt x="2067" y="185"/>
                    </a:lnTo>
                    <a:lnTo>
                      <a:pt x="2064" y="187"/>
                    </a:lnTo>
                    <a:lnTo>
                      <a:pt x="2064" y="187"/>
                    </a:lnTo>
                    <a:lnTo>
                      <a:pt x="2055" y="191"/>
                    </a:lnTo>
                    <a:lnTo>
                      <a:pt x="2050" y="193"/>
                    </a:lnTo>
                    <a:lnTo>
                      <a:pt x="2045" y="191"/>
                    </a:lnTo>
                    <a:lnTo>
                      <a:pt x="2045" y="191"/>
                    </a:lnTo>
                    <a:lnTo>
                      <a:pt x="2041" y="193"/>
                    </a:lnTo>
                    <a:lnTo>
                      <a:pt x="2041" y="193"/>
                    </a:lnTo>
                    <a:lnTo>
                      <a:pt x="2042" y="198"/>
                    </a:lnTo>
                    <a:lnTo>
                      <a:pt x="2044" y="203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9" y="208"/>
                    </a:lnTo>
                    <a:lnTo>
                      <a:pt x="2049" y="211"/>
                    </a:lnTo>
                    <a:lnTo>
                      <a:pt x="2044" y="216"/>
                    </a:lnTo>
                    <a:lnTo>
                      <a:pt x="2044" y="216"/>
                    </a:lnTo>
                    <a:lnTo>
                      <a:pt x="2041" y="209"/>
                    </a:lnTo>
                    <a:lnTo>
                      <a:pt x="2038" y="204"/>
                    </a:lnTo>
                    <a:lnTo>
                      <a:pt x="2037" y="201"/>
                    </a:lnTo>
                    <a:lnTo>
                      <a:pt x="2034" y="198"/>
                    </a:lnTo>
                    <a:lnTo>
                      <a:pt x="2030" y="197"/>
                    </a:lnTo>
                    <a:lnTo>
                      <a:pt x="2026" y="197"/>
                    </a:lnTo>
                    <a:lnTo>
                      <a:pt x="2026" y="197"/>
                    </a:lnTo>
                    <a:lnTo>
                      <a:pt x="2017" y="203"/>
                    </a:lnTo>
                    <a:lnTo>
                      <a:pt x="2014" y="207"/>
                    </a:lnTo>
                    <a:lnTo>
                      <a:pt x="2014" y="209"/>
                    </a:lnTo>
                    <a:lnTo>
                      <a:pt x="2016" y="212"/>
                    </a:lnTo>
                    <a:lnTo>
                      <a:pt x="2020" y="218"/>
                    </a:lnTo>
                    <a:lnTo>
                      <a:pt x="2020" y="218"/>
                    </a:lnTo>
                    <a:lnTo>
                      <a:pt x="2012" y="221"/>
                    </a:lnTo>
                    <a:lnTo>
                      <a:pt x="2003" y="225"/>
                    </a:lnTo>
                    <a:lnTo>
                      <a:pt x="2003" y="225"/>
                    </a:lnTo>
                    <a:lnTo>
                      <a:pt x="1999" y="230"/>
                    </a:lnTo>
                    <a:lnTo>
                      <a:pt x="1994" y="237"/>
                    </a:lnTo>
                    <a:lnTo>
                      <a:pt x="1994" y="237"/>
                    </a:lnTo>
                    <a:lnTo>
                      <a:pt x="1996" y="248"/>
                    </a:lnTo>
                    <a:lnTo>
                      <a:pt x="1996" y="248"/>
                    </a:lnTo>
                    <a:lnTo>
                      <a:pt x="1967" y="259"/>
                    </a:lnTo>
                    <a:lnTo>
                      <a:pt x="1967" y="259"/>
                    </a:lnTo>
                    <a:lnTo>
                      <a:pt x="1963" y="261"/>
                    </a:lnTo>
                    <a:lnTo>
                      <a:pt x="1959" y="262"/>
                    </a:lnTo>
                    <a:lnTo>
                      <a:pt x="1955" y="261"/>
                    </a:lnTo>
                    <a:lnTo>
                      <a:pt x="1951" y="259"/>
                    </a:lnTo>
                    <a:lnTo>
                      <a:pt x="1951" y="259"/>
                    </a:lnTo>
                    <a:lnTo>
                      <a:pt x="1947" y="255"/>
                    </a:lnTo>
                    <a:lnTo>
                      <a:pt x="1941" y="254"/>
                    </a:lnTo>
                    <a:lnTo>
                      <a:pt x="1936" y="252"/>
                    </a:lnTo>
                    <a:lnTo>
                      <a:pt x="1930" y="252"/>
                    </a:lnTo>
                    <a:lnTo>
                      <a:pt x="1930" y="252"/>
                    </a:lnTo>
                    <a:lnTo>
                      <a:pt x="1927" y="251"/>
                    </a:lnTo>
                    <a:lnTo>
                      <a:pt x="1924" y="250"/>
                    </a:lnTo>
                    <a:lnTo>
                      <a:pt x="1924" y="250"/>
                    </a:lnTo>
                    <a:lnTo>
                      <a:pt x="1926" y="245"/>
                    </a:lnTo>
                    <a:lnTo>
                      <a:pt x="1927" y="241"/>
                    </a:lnTo>
                    <a:lnTo>
                      <a:pt x="1927" y="241"/>
                    </a:lnTo>
                    <a:lnTo>
                      <a:pt x="1934" y="237"/>
                    </a:lnTo>
                    <a:lnTo>
                      <a:pt x="1941" y="234"/>
                    </a:lnTo>
                    <a:lnTo>
                      <a:pt x="1949" y="232"/>
                    </a:lnTo>
                    <a:lnTo>
                      <a:pt x="1958" y="227"/>
                    </a:lnTo>
                    <a:lnTo>
                      <a:pt x="1958" y="227"/>
                    </a:lnTo>
                    <a:lnTo>
                      <a:pt x="1956" y="232"/>
                    </a:lnTo>
                    <a:lnTo>
                      <a:pt x="1956" y="232"/>
                    </a:lnTo>
                    <a:lnTo>
                      <a:pt x="1941" y="240"/>
                    </a:lnTo>
                    <a:lnTo>
                      <a:pt x="1941" y="240"/>
                    </a:lnTo>
                    <a:lnTo>
                      <a:pt x="1949" y="247"/>
                    </a:lnTo>
                    <a:lnTo>
                      <a:pt x="1954" y="248"/>
                    </a:lnTo>
                    <a:lnTo>
                      <a:pt x="1956" y="250"/>
                    </a:lnTo>
                    <a:lnTo>
                      <a:pt x="1956" y="250"/>
                    </a:lnTo>
                    <a:lnTo>
                      <a:pt x="1965" y="250"/>
                    </a:lnTo>
                    <a:lnTo>
                      <a:pt x="1973" y="248"/>
                    </a:lnTo>
                    <a:lnTo>
                      <a:pt x="1981" y="244"/>
                    </a:lnTo>
                    <a:lnTo>
                      <a:pt x="1987" y="239"/>
                    </a:lnTo>
                    <a:lnTo>
                      <a:pt x="1987" y="239"/>
                    </a:lnTo>
                    <a:lnTo>
                      <a:pt x="1981" y="227"/>
                    </a:lnTo>
                    <a:lnTo>
                      <a:pt x="1981" y="227"/>
                    </a:lnTo>
                    <a:lnTo>
                      <a:pt x="1999" y="226"/>
                    </a:lnTo>
                    <a:lnTo>
                      <a:pt x="1999" y="226"/>
                    </a:lnTo>
                    <a:lnTo>
                      <a:pt x="1994" y="222"/>
                    </a:lnTo>
                    <a:lnTo>
                      <a:pt x="1991" y="219"/>
                    </a:lnTo>
                    <a:lnTo>
                      <a:pt x="1990" y="216"/>
                    </a:lnTo>
                    <a:lnTo>
                      <a:pt x="1990" y="215"/>
                    </a:lnTo>
                    <a:lnTo>
                      <a:pt x="1990" y="212"/>
                    </a:lnTo>
                    <a:lnTo>
                      <a:pt x="1992" y="209"/>
                    </a:lnTo>
                    <a:lnTo>
                      <a:pt x="1992" y="209"/>
                    </a:lnTo>
                    <a:lnTo>
                      <a:pt x="1981" y="209"/>
                    </a:lnTo>
                    <a:lnTo>
                      <a:pt x="1981" y="209"/>
                    </a:lnTo>
                    <a:lnTo>
                      <a:pt x="1973" y="209"/>
                    </a:lnTo>
                    <a:lnTo>
                      <a:pt x="1973" y="209"/>
                    </a:lnTo>
                    <a:lnTo>
                      <a:pt x="1966" y="218"/>
                    </a:lnTo>
                    <a:lnTo>
                      <a:pt x="1960" y="221"/>
                    </a:lnTo>
                    <a:lnTo>
                      <a:pt x="1958" y="222"/>
                    </a:lnTo>
                    <a:lnTo>
                      <a:pt x="1955" y="221"/>
                    </a:lnTo>
                    <a:lnTo>
                      <a:pt x="1948" y="218"/>
                    </a:lnTo>
                    <a:lnTo>
                      <a:pt x="1948" y="218"/>
                    </a:lnTo>
                    <a:lnTo>
                      <a:pt x="1948" y="212"/>
                    </a:lnTo>
                    <a:lnTo>
                      <a:pt x="1948" y="208"/>
                    </a:lnTo>
                    <a:lnTo>
                      <a:pt x="1948" y="207"/>
                    </a:lnTo>
                    <a:lnTo>
                      <a:pt x="1948" y="207"/>
                    </a:lnTo>
                    <a:lnTo>
                      <a:pt x="1944" y="203"/>
                    </a:lnTo>
                    <a:lnTo>
                      <a:pt x="1940" y="203"/>
                    </a:lnTo>
                    <a:lnTo>
                      <a:pt x="1930" y="204"/>
                    </a:lnTo>
                    <a:lnTo>
                      <a:pt x="1930" y="204"/>
                    </a:lnTo>
                    <a:lnTo>
                      <a:pt x="1923" y="191"/>
                    </a:lnTo>
                    <a:lnTo>
                      <a:pt x="1923" y="191"/>
                    </a:lnTo>
                    <a:lnTo>
                      <a:pt x="1920" y="186"/>
                    </a:lnTo>
                    <a:lnTo>
                      <a:pt x="1918" y="183"/>
                    </a:lnTo>
                    <a:lnTo>
                      <a:pt x="1913" y="182"/>
                    </a:lnTo>
                    <a:lnTo>
                      <a:pt x="1913" y="182"/>
                    </a:lnTo>
                    <a:lnTo>
                      <a:pt x="1909" y="180"/>
                    </a:lnTo>
                    <a:lnTo>
                      <a:pt x="1906" y="178"/>
                    </a:lnTo>
                    <a:lnTo>
                      <a:pt x="1906" y="178"/>
                    </a:lnTo>
                    <a:lnTo>
                      <a:pt x="1900" y="173"/>
                    </a:lnTo>
                    <a:lnTo>
                      <a:pt x="1895" y="172"/>
                    </a:lnTo>
                    <a:lnTo>
                      <a:pt x="1893" y="171"/>
                    </a:lnTo>
                    <a:lnTo>
                      <a:pt x="1893" y="171"/>
                    </a:lnTo>
                    <a:lnTo>
                      <a:pt x="1888" y="172"/>
                    </a:lnTo>
                    <a:lnTo>
                      <a:pt x="1886" y="173"/>
                    </a:lnTo>
                    <a:lnTo>
                      <a:pt x="1880" y="176"/>
                    </a:lnTo>
                    <a:lnTo>
                      <a:pt x="1880" y="176"/>
                    </a:lnTo>
                    <a:lnTo>
                      <a:pt x="1875" y="173"/>
                    </a:lnTo>
                    <a:lnTo>
                      <a:pt x="1872" y="172"/>
                    </a:lnTo>
                    <a:lnTo>
                      <a:pt x="1869" y="172"/>
                    </a:lnTo>
                    <a:lnTo>
                      <a:pt x="1869" y="172"/>
                    </a:lnTo>
                    <a:lnTo>
                      <a:pt x="1862" y="171"/>
                    </a:lnTo>
                    <a:lnTo>
                      <a:pt x="1857" y="168"/>
                    </a:lnTo>
                    <a:lnTo>
                      <a:pt x="1852" y="164"/>
                    </a:lnTo>
                    <a:lnTo>
                      <a:pt x="1848" y="160"/>
                    </a:lnTo>
                    <a:lnTo>
                      <a:pt x="1848" y="160"/>
                    </a:lnTo>
                    <a:lnTo>
                      <a:pt x="1857" y="158"/>
                    </a:lnTo>
                    <a:lnTo>
                      <a:pt x="1862" y="157"/>
                    </a:lnTo>
                    <a:lnTo>
                      <a:pt x="1862" y="157"/>
                    </a:lnTo>
                    <a:lnTo>
                      <a:pt x="1870" y="158"/>
                    </a:lnTo>
                    <a:lnTo>
                      <a:pt x="1873" y="157"/>
                    </a:lnTo>
                    <a:lnTo>
                      <a:pt x="1877" y="155"/>
                    </a:lnTo>
                    <a:lnTo>
                      <a:pt x="1877" y="155"/>
                    </a:lnTo>
                    <a:lnTo>
                      <a:pt x="1880" y="149"/>
                    </a:lnTo>
                    <a:lnTo>
                      <a:pt x="1882" y="143"/>
                    </a:lnTo>
                    <a:lnTo>
                      <a:pt x="1882" y="143"/>
                    </a:lnTo>
                    <a:lnTo>
                      <a:pt x="1920" y="142"/>
                    </a:lnTo>
                    <a:lnTo>
                      <a:pt x="1920" y="142"/>
                    </a:lnTo>
                    <a:lnTo>
                      <a:pt x="1924" y="140"/>
                    </a:lnTo>
                    <a:lnTo>
                      <a:pt x="1927" y="139"/>
                    </a:lnTo>
                    <a:lnTo>
                      <a:pt x="1929" y="136"/>
                    </a:lnTo>
                    <a:lnTo>
                      <a:pt x="1929" y="132"/>
                    </a:lnTo>
                    <a:lnTo>
                      <a:pt x="1929" y="132"/>
                    </a:lnTo>
                    <a:lnTo>
                      <a:pt x="1901" y="131"/>
                    </a:lnTo>
                    <a:lnTo>
                      <a:pt x="1901" y="131"/>
                    </a:lnTo>
                    <a:lnTo>
                      <a:pt x="1875" y="129"/>
                    </a:lnTo>
                    <a:lnTo>
                      <a:pt x="1875" y="129"/>
                    </a:lnTo>
                    <a:lnTo>
                      <a:pt x="1870" y="139"/>
                    </a:lnTo>
                    <a:lnTo>
                      <a:pt x="1868" y="143"/>
                    </a:lnTo>
                    <a:lnTo>
                      <a:pt x="1865" y="146"/>
                    </a:lnTo>
                    <a:lnTo>
                      <a:pt x="1865" y="146"/>
                    </a:lnTo>
                    <a:lnTo>
                      <a:pt x="1862" y="147"/>
                    </a:lnTo>
                    <a:lnTo>
                      <a:pt x="1858" y="149"/>
                    </a:lnTo>
                    <a:lnTo>
                      <a:pt x="1850" y="150"/>
                    </a:lnTo>
                    <a:lnTo>
                      <a:pt x="1850" y="150"/>
                    </a:lnTo>
                    <a:lnTo>
                      <a:pt x="1847" y="150"/>
                    </a:lnTo>
                    <a:lnTo>
                      <a:pt x="1847" y="150"/>
                    </a:lnTo>
                    <a:lnTo>
                      <a:pt x="1833" y="153"/>
                    </a:lnTo>
                    <a:lnTo>
                      <a:pt x="1826" y="157"/>
                    </a:lnTo>
                    <a:lnTo>
                      <a:pt x="1825" y="158"/>
                    </a:lnTo>
                    <a:lnTo>
                      <a:pt x="1822" y="162"/>
                    </a:lnTo>
                    <a:lnTo>
                      <a:pt x="1822" y="162"/>
                    </a:lnTo>
                    <a:lnTo>
                      <a:pt x="1812" y="162"/>
                    </a:lnTo>
                    <a:lnTo>
                      <a:pt x="1803" y="162"/>
                    </a:lnTo>
                    <a:lnTo>
                      <a:pt x="1794" y="165"/>
                    </a:lnTo>
                    <a:lnTo>
                      <a:pt x="1786" y="171"/>
                    </a:lnTo>
                    <a:lnTo>
                      <a:pt x="1786" y="171"/>
                    </a:lnTo>
                    <a:lnTo>
                      <a:pt x="1783" y="172"/>
                    </a:lnTo>
                    <a:lnTo>
                      <a:pt x="1780" y="172"/>
                    </a:lnTo>
                    <a:lnTo>
                      <a:pt x="1771" y="172"/>
                    </a:lnTo>
                    <a:lnTo>
                      <a:pt x="1771" y="172"/>
                    </a:lnTo>
                    <a:lnTo>
                      <a:pt x="1758" y="171"/>
                    </a:lnTo>
                    <a:lnTo>
                      <a:pt x="1746" y="169"/>
                    </a:lnTo>
                    <a:lnTo>
                      <a:pt x="1746" y="169"/>
                    </a:lnTo>
                    <a:lnTo>
                      <a:pt x="1742" y="168"/>
                    </a:lnTo>
                    <a:lnTo>
                      <a:pt x="1739" y="165"/>
                    </a:lnTo>
                    <a:lnTo>
                      <a:pt x="1739" y="165"/>
                    </a:lnTo>
                    <a:lnTo>
                      <a:pt x="1739" y="162"/>
                    </a:lnTo>
                    <a:lnTo>
                      <a:pt x="1740" y="161"/>
                    </a:lnTo>
                    <a:lnTo>
                      <a:pt x="1743" y="160"/>
                    </a:lnTo>
                    <a:lnTo>
                      <a:pt x="1746" y="160"/>
                    </a:lnTo>
                    <a:lnTo>
                      <a:pt x="1746" y="160"/>
                    </a:lnTo>
                    <a:lnTo>
                      <a:pt x="1750" y="160"/>
                    </a:lnTo>
                    <a:lnTo>
                      <a:pt x="1753" y="160"/>
                    </a:lnTo>
                    <a:lnTo>
                      <a:pt x="1756" y="158"/>
                    </a:lnTo>
                    <a:lnTo>
                      <a:pt x="1757" y="154"/>
                    </a:lnTo>
                    <a:lnTo>
                      <a:pt x="1757" y="154"/>
                    </a:lnTo>
                    <a:lnTo>
                      <a:pt x="1726" y="153"/>
                    </a:lnTo>
                    <a:lnTo>
                      <a:pt x="1726" y="153"/>
                    </a:lnTo>
                    <a:lnTo>
                      <a:pt x="1713" y="165"/>
                    </a:lnTo>
                    <a:lnTo>
                      <a:pt x="1713" y="165"/>
                    </a:lnTo>
                    <a:lnTo>
                      <a:pt x="1739" y="173"/>
                    </a:lnTo>
                    <a:lnTo>
                      <a:pt x="1739" y="173"/>
                    </a:lnTo>
                    <a:lnTo>
                      <a:pt x="1740" y="186"/>
                    </a:lnTo>
                    <a:lnTo>
                      <a:pt x="1740" y="186"/>
                    </a:lnTo>
                    <a:lnTo>
                      <a:pt x="1765" y="185"/>
                    </a:lnTo>
                    <a:lnTo>
                      <a:pt x="1765" y="185"/>
                    </a:lnTo>
                    <a:lnTo>
                      <a:pt x="1765" y="186"/>
                    </a:lnTo>
                    <a:lnTo>
                      <a:pt x="1765" y="186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60" y="201"/>
                    </a:lnTo>
                    <a:lnTo>
                      <a:pt x="1760" y="201"/>
                    </a:lnTo>
                    <a:lnTo>
                      <a:pt x="1742" y="207"/>
                    </a:lnTo>
                    <a:lnTo>
                      <a:pt x="1742" y="207"/>
                    </a:lnTo>
                    <a:lnTo>
                      <a:pt x="1738" y="205"/>
                    </a:lnTo>
                    <a:lnTo>
                      <a:pt x="1736" y="203"/>
                    </a:lnTo>
                    <a:lnTo>
                      <a:pt x="1736" y="196"/>
                    </a:lnTo>
                    <a:lnTo>
                      <a:pt x="1736" y="196"/>
                    </a:lnTo>
                    <a:lnTo>
                      <a:pt x="1728" y="193"/>
                    </a:lnTo>
                    <a:lnTo>
                      <a:pt x="1724" y="193"/>
                    </a:lnTo>
                    <a:lnTo>
                      <a:pt x="1720" y="190"/>
                    </a:lnTo>
                    <a:lnTo>
                      <a:pt x="1720" y="190"/>
                    </a:lnTo>
                    <a:lnTo>
                      <a:pt x="1718" y="187"/>
                    </a:lnTo>
                    <a:lnTo>
                      <a:pt x="1715" y="185"/>
                    </a:lnTo>
                    <a:lnTo>
                      <a:pt x="1713" y="178"/>
                    </a:lnTo>
                    <a:lnTo>
                      <a:pt x="1713" y="178"/>
                    </a:lnTo>
                    <a:lnTo>
                      <a:pt x="1707" y="176"/>
                    </a:lnTo>
                    <a:lnTo>
                      <a:pt x="1700" y="176"/>
                    </a:lnTo>
                    <a:lnTo>
                      <a:pt x="1695" y="178"/>
                    </a:lnTo>
                    <a:lnTo>
                      <a:pt x="1689" y="178"/>
                    </a:lnTo>
                    <a:lnTo>
                      <a:pt x="1689" y="178"/>
                    </a:lnTo>
                    <a:lnTo>
                      <a:pt x="1678" y="176"/>
                    </a:lnTo>
                    <a:lnTo>
                      <a:pt x="1667" y="176"/>
                    </a:lnTo>
                    <a:lnTo>
                      <a:pt x="1667" y="176"/>
                    </a:lnTo>
                    <a:lnTo>
                      <a:pt x="1667" y="167"/>
                    </a:lnTo>
                    <a:lnTo>
                      <a:pt x="1667" y="161"/>
                    </a:lnTo>
                    <a:lnTo>
                      <a:pt x="1666" y="160"/>
                    </a:lnTo>
                    <a:lnTo>
                      <a:pt x="1664" y="16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659" y="165"/>
                    </a:lnTo>
                    <a:lnTo>
                      <a:pt x="1657" y="169"/>
                    </a:lnTo>
                    <a:lnTo>
                      <a:pt x="1652" y="178"/>
                    </a:lnTo>
                    <a:lnTo>
                      <a:pt x="1652" y="178"/>
                    </a:lnTo>
                    <a:lnTo>
                      <a:pt x="1650" y="182"/>
                    </a:lnTo>
                    <a:lnTo>
                      <a:pt x="1650" y="186"/>
                    </a:lnTo>
                    <a:lnTo>
                      <a:pt x="1650" y="186"/>
                    </a:lnTo>
                    <a:lnTo>
                      <a:pt x="1657" y="185"/>
                    </a:lnTo>
                    <a:lnTo>
                      <a:pt x="1663" y="186"/>
                    </a:lnTo>
                    <a:lnTo>
                      <a:pt x="1668" y="189"/>
                    </a:lnTo>
                    <a:lnTo>
                      <a:pt x="1671" y="193"/>
                    </a:lnTo>
                    <a:lnTo>
                      <a:pt x="1671" y="193"/>
                    </a:lnTo>
                    <a:lnTo>
                      <a:pt x="1674" y="197"/>
                    </a:lnTo>
                    <a:lnTo>
                      <a:pt x="1677" y="198"/>
                    </a:lnTo>
                    <a:lnTo>
                      <a:pt x="1679" y="200"/>
                    </a:lnTo>
                    <a:lnTo>
                      <a:pt x="1684" y="200"/>
                    </a:lnTo>
                    <a:lnTo>
                      <a:pt x="1684" y="200"/>
                    </a:lnTo>
                    <a:lnTo>
                      <a:pt x="1718" y="200"/>
                    </a:lnTo>
                    <a:lnTo>
                      <a:pt x="1718" y="200"/>
                    </a:lnTo>
                    <a:lnTo>
                      <a:pt x="1720" y="203"/>
                    </a:lnTo>
                    <a:lnTo>
                      <a:pt x="1720" y="205"/>
                    </a:lnTo>
                    <a:lnTo>
                      <a:pt x="1717" y="208"/>
                    </a:lnTo>
                    <a:lnTo>
                      <a:pt x="1714" y="211"/>
                    </a:lnTo>
                    <a:lnTo>
                      <a:pt x="1714" y="211"/>
                    </a:lnTo>
                    <a:lnTo>
                      <a:pt x="1720" y="219"/>
                    </a:lnTo>
                    <a:lnTo>
                      <a:pt x="1720" y="219"/>
                    </a:lnTo>
                    <a:lnTo>
                      <a:pt x="1704" y="221"/>
                    </a:lnTo>
                    <a:lnTo>
                      <a:pt x="1704" y="221"/>
                    </a:lnTo>
                    <a:lnTo>
                      <a:pt x="1702" y="221"/>
                    </a:lnTo>
                    <a:lnTo>
                      <a:pt x="1699" y="223"/>
                    </a:lnTo>
                    <a:lnTo>
                      <a:pt x="1697" y="225"/>
                    </a:lnTo>
                    <a:lnTo>
                      <a:pt x="1697" y="227"/>
                    </a:lnTo>
                    <a:lnTo>
                      <a:pt x="1697" y="227"/>
                    </a:lnTo>
                    <a:lnTo>
                      <a:pt x="1699" y="230"/>
                    </a:lnTo>
                    <a:lnTo>
                      <a:pt x="1702" y="232"/>
                    </a:lnTo>
                    <a:lnTo>
                      <a:pt x="1707" y="230"/>
                    </a:lnTo>
                    <a:lnTo>
                      <a:pt x="1707" y="230"/>
                    </a:lnTo>
                    <a:lnTo>
                      <a:pt x="1729" y="226"/>
                    </a:lnTo>
                    <a:lnTo>
                      <a:pt x="1729" y="226"/>
                    </a:lnTo>
                    <a:lnTo>
                      <a:pt x="1731" y="236"/>
                    </a:lnTo>
                    <a:lnTo>
                      <a:pt x="1731" y="236"/>
                    </a:lnTo>
                    <a:lnTo>
                      <a:pt x="1757" y="236"/>
                    </a:lnTo>
                    <a:lnTo>
                      <a:pt x="1757" y="236"/>
                    </a:lnTo>
                    <a:lnTo>
                      <a:pt x="1756" y="241"/>
                    </a:lnTo>
                    <a:lnTo>
                      <a:pt x="1756" y="241"/>
                    </a:lnTo>
                    <a:lnTo>
                      <a:pt x="1762" y="240"/>
                    </a:lnTo>
                    <a:lnTo>
                      <a:pt x="1767" y="237"/>
                    </a:lnTo>
                    <a:lnTo>
                      <a:pt x="1769" y="234"/>
                    </a:lnTo>
                    <a:lnTo>
                      <a:pt x="1774" y="230"/>
                    </a:lnTo>
                    <a:lnTo>
                      <a:pt x="1774" y="230"/>
                    </a:lnTo>
                    <a:lnTo>
                      <a:pt x="1761" y="226"/>
                    </a:lnTo>
                    <a:lnTo>
                      <a:pt x="1761" y="226"/>
                    </a:lnTo>
                    <a:lnTo>
                      <a:pt x="1760" y="214"/>
                    </a:lnTo>
                    <a:lnTo>
                      <a:pt x="1760" y="214"/>
                    </a:lnTo>
                    <a:lnTo>
                      <a:pt x="1797" y="212"/>
                    </a:lnTo>
                    <a:lnTo>
                      <a:pt x="1797" y="212"/>
                    </a:lnTo>
                    <a:lnTo>
                      <a:pt x="1792" y="216"/>
                    </a:lnTo>
                    <a:lnTo>
                      <a:pt x="1787" y="219"/>
                    </a:lnTo>
                    <a:lnTo>
                      <a:pt x="1785" y="223"/>
                    </a:lnTo>
                    <a:lnTo>
                      <a:pt x="1786" y="229"/>
                    </a:lnTo>
                    <a:lnTo>
                      <a:pt x="1786" y="229"/>
                    </a:lnTo>
                    <a:lnTo>
                      <a:pt x="1792" y="230"/>
                    </a:lnTo>
                    <a:lnTo>
                      <a:pt x="1797" y="230"/>
                    </a:lnTo>
                    <a:lnTo>
                      <a:pt x="1803" y="230"/>
                    </a:lnTo>
                    <a:lnTo>
                      <a:pt x="1808" y="226"/>
                    </a:lnTo>
                    <a:lnTo>
                      <a:pt x="1808" y="226"/>
                    </a:lnTo>
                    <a:lnTo>
                      <a:pt x="1811" y="225"/>
                    </a:lnTo>
                    <a:lnTo>
                      <a:pt x="1815" y="223"/>
                    </a:lnTo>
                    <a:lnTo>
                      <a:pt x="1825" y="225"/>
                    </a:lnTo>
                    <a:lnTo>
                      <a:pt x="1825" y="225"/>
                    </a:lnTo>
                    <a:lnTo>
                      <a:pt x="1839" y="230"/>
                    </a:lnTo>
                    <a:lnTo>
                      <a:pt x="1851" y="237"/>
                    </a:lnTo>
                    <a:lnTo>
                      <a:pt x="1851" y="237"/>
                    </a:lnTo>
                    <a:lnTo>
                      <a:pt x="1855" y="241"/>
                    </a:lnTo>
                    <a:lnTo>
                      <a:pt x="1858" y="247"/>
                    </a:lnTo>
                    <a:lnTo>
                      <a:pt x="1858" y="247"/>
                    </a:lnTo>
                    <a:lnTo>
                      <a:pt x="1839" y="248"/>
                    </a:lnTo>
                    <a:lnTo>
                      <a:pt x="1839" y="248"/>
                    </a:lnTo>
                    <a:lnTo>
                      <a:pt x="1837" y="263"/>
                    </a:lnTo>
                    <a:lnTo>
                      <a:pt x="1837" y="263"/>
                    </a:lnTo>
                    <a:lnTo>
                      <a:pt x="1822" y="261"/>
                    </a:lnTo>
                    <a:lnTo>
                      <a:pt x="1822" y="261"/>
                    </a:lnTo>
                    <a:lnTo>
                      <a:pt x="1826" y="257"/>
                    </a:lnTo>
                    <a:lnTo>
                      <a:pt x="1832" y="255"/>
                    </a:lnTo>
                    <a:lnTo>
                      <a:pt x="1833" y="252"/>
                    </a:lnTo>
                    <a:lnTo>
                      <a:pt x="1834" y="251"/>
                    </a:lnTo>
                    <a:lnTo>
                      <a:pt x="1836" y="248"/>
                    </a:lnTo>
                    <a:lnTo>
                      <a:pt x="1834" y="245"/>
                    </a:lnTo>
                    <a:lnTo>
                      <a:pt x="1834" y="245"/>
                    </a:lnTo>
                    <a:lnTo>
                      <a:pt x="1825" y="241"/>
                    </a:lnTo>
                    <a:lnTo>
                      <a:pt x="1815" y="239"/>
                    </a:lnTo>
                    <a:lnTo>
                      <a:pt x="1804" y="240"/>
                    </a:lnTo>
                    <a:lnTo>
                      <a:pt x="1793" y="241"/>
                    </a:lnTo>
                    <a:lnTo>
                      <a:pt x="1793" y="241"/>
                    </a:lnTo>
                    <a:lnTo>
                      <a:pt x="1805" y="248"/>
                    </a:lnTo>
                    <a:lnTo>
                      <a:pt x="1805" y="248"/>
                    </a:lnTo>
                    <a:lnTo>
                      <a:pt x="1805" y="261"/>
                    </a:lnTo>
                    <a:lnTo>
                      <a:pt x="1805" y="261"/>
                    </a:lnTo>
                    <a:lnTo>
                      <a:pt x="1794" y="268"/>
                    </a:lnTo>
                    <a:lnTo>
                      <a:pt x="1794" y="268"/>
                    </a:lnTo>
                    <a:lnTo>
                      <a:pt x="1801" y="270"/>
                    </a:lnTo>
                    <a:lnTo>
                      <a:pt x="1807" y="272"/>
                    </a:lnTo>
                    <a:lnTo>
                      <a:pt x="1807" y="272"/>
                    </a:lnTo>
                    <a:lnTo>
                      <a:pt x="1814" y="270"/>
                    </a:lnTo>
                    <a:lnTo>
                      <a:pt x="1819" y="273"/>
                    </a:lnTo>
                    <a:lnTo>
                      <a:pt x="1823" y="277"/>
                    </a:lnTo>
                    <a:lnTo>
                      <a:pt x="1826" y="281"/>
                    </a:lnTo>
                    <a:lnTo>
                      <a:pt x="1826" y="281"/>
                    </a:lnTo>
                    <a:lnTo>
                      <a:pt x="1840" y="279"/>
                    </a:lnTo>
                    <a:lnTo>
                      <a:pt x="1852" y="275"/>
                    </a:lnTo>
                    <a:lnTo>
                      <a:pt x="1852" y="275"/>
                    </a:lnTo>
                    <a:lnTo>
                      <a:pt x="1854" y="273"/>
                    </a:lnTo>
                    <a:lnTo>
                      <a:pt x="1857" y="270"/>
                    </a:lnTo>
                    <a:lnTo>
                      <a:pt x="1857" y="269"/>
                    </a:lnTo>
                    <a:lnTo>
                      <a:pt x="1855" y="265"/>
                    </a:lnTo>
                    <a:lnTo>
                      <a:pt x="1855" y="265"/>
                    </a:lnTo>
                    <a:lnTo>
                      <a:pt x="1855" y="261"/>
                    </a:lnTo>
                    <a:lnTo>
                      <a:pt x="1857" y="258"/>
                    </a:lnTo>
                    <a:lnTo>
                      <a:pt x="1857" y="258"/>
                    </a:lnTo>
                    <a:lnTo>
                      <a:pt x="1876" y="250"/>
                    </a:lnTo>
                    <a:lnTo>
                      <a:pt x="1886" y="247"/>
                    </a:lnTo>
                    <a:lnTo>
                      <a:pt x="1891" y="247"/>
                    </a:lnTo>
                    <a:lnTo>
                      <a:pt x="1897" y="248"/>
                    </a:lnTo>
                    <a:lnTo>
                      <a:pt x="1897" y="248"/>
                    </a:lnTo>
                    <a:lnTo>
                      <a:pt x="1897" y="252"/>
                    </a:lnTo>
                    <a:lnTo>
                      <a:pt x="1895" y="255"/>
                    </a:lnTo>
                    <a:lnTo>
                      <a:pt x="1893" y="258"/>
                    </a:lnTo>
                    <a:lnTo>
                      <a:pt x="1888" y="258"/>
                    </a:lnTo>
                    <a:lnTo>
                      <a:pt x="1882" y="259"/>
                    </a:lnTo>
                    <a:lnTo>
                      <a:pt x="1875" y="262"/>
                    </a:lnTo>
                    <a:lnTo>
                      <a:pt x="1875" y="262"/>
                    </a:lnTo>
                    <a:lnTo>
                      <a:pt x="1870" y="272"/>
                    </a:lnTo>
                    <a:lnTo>
                      <a:pt x="1870" y="272"/>
                    </a:lnTo>
                    <a:lnTo>
                      <a:pt x="1875" y="273"/>
                    </a:lnTo>
                    <a:lnTo>
                      <a:pt x="1877" y="275"/>
                    </a:lnTo>
                    <a:lnTo>
                      <a:pt x="1886" y="273"/>
                    </a:lnTo>
                    <a:lnTo>
                      <a:pt x="1894" y="273"/>
                    </a:lnTo>
                    <a:lnTo>
                      <a:pt x="1897" y="273"/>
                    </a:lnTo>
                    <a:lnTo>
                      <a:pt x="1901" y="275"/>
                    </a:lnTo>
                    <a:lnTo>
                      <a:pt x="1901" y="275"/>
                    </a:lnTo>
                    <a:lnTo>
                      <a:pt x="1905" y="273"/>
                    </a:lnTo>
                    <a:lnTo>
                      <a:pt x="1906" y="272"/>
                    </a:lnTo>
                    <a:lnTo>
                      <a:pt x="1908" y="270"/>
                    </a:lnTo>
                    <a:lnTo>
                      <a:pt x="1908" y="270"/>
                    </a:lnTo>
                    <a:lnTo>
                      <a:pt x="1908" y="266"/>
                    </a:lnTo>
                    <a:lnTo>
                      <a:pt x="1909" y="263"/>
                    </a:lnTo>
                    <a:lnTo>
                      <a:pt x="1913" y="258"/>
                    </a:lnTo>
                    <a:lnTo>
                      <a:pt x="1924" y="250"/>
                    </a:lnTo>
                    <a:lnTo>
                      <a:pt x="1924" y="250"/>
                    </a:lnTo>
                    <a:lnTo>
                      <a:pt x="1923" y="255"/>
                    </a:lnTo>
                    <a:lnTo>
                      <a:pt x="1919" y="259"/>
                    </a:lnTo>
                    <a:lnTo>
                      <a:pt x="1916" y="263"/>
                    </a:lnTo>
                    <a:lnTo>
                      <a:pt x="1916" y="266"/>
                    </a:lnTo>
                    <a:lnTo>
                      <a:pt x="1916" y="269"/>
                    </a:lnTo>
                    <a:lnTo>
                      <a:pt x="1916" y="269"/>
                    </a:lnTo>
                    <a:lnTo>
                      <a:pt x="1915" y="272"/>
                    </a:lnTo>
                    <a:lnTo>
                      <a:pt x="1909" y="275"/>
                    </a:lnTo>
                    <a:lnTo>
                      <a:pt x="1909" y="275"/>
                    </a:lnTo>
                    <a:lnTo>
                      <a:pt x="1915" y="279"/>
                    </a:lnTo>
                    <a:lnTo>
                      <a:pt x="1920" y="280"/>
                    </a:lnTo>
                    <a:lnTo>
                      <a:pt x="1927" y="280"/>
                    </a:lnTo>
                    <a:lnTo>
                      <a:pt x="1941" y="279"/>
                    </a:lnTo>
                    <a:lnTo>
                      <a:pt x="1941" y="279"/>
                    </a:lnTo>
                    <a:lnTo>
                      <a:pt x="1948" y="287"/>
                    </a:lnTo>
                    <a:lnTo>
                      <a:pt x="1948" y="287"/>
                    </a:lnTo>
                    <a:lnTo>
                      <a:pt x="1959" y="277"/>
                    </a:lnTo>
                    <a:lnTo>
                      <a:pt x="1959" y="277"/>
                    </a:lnTo>
                    <a:lnTo>
                      <a:pt x="1990" y="277"/>
                    </a:lnTo>
                    <a:lnTo>
                      <a:pt x="1990" y="277"/>
                    </a:lnTo>
                    <a:lnTo>
                      <a:pt x="1987" y="281"/>
                    </a:lnTo>
                    <a:lnTo>
                      <a:pt x="1984" y="286"/>
                    </a:lnTo>
                    <a:lnTo>
                      <a:pt x="1983" y="291"/>
                    </a:lnTo>
                    <a:lnTo>
                      <a:pt x="1983" y="293"/>
                    </a:lnTo>
                    <a:lnTo>
                      <a:pt x="1984" y="295"/>
                    </a:lnTo>
                    <a:lnTo>
                      <a:pt x="1984" y="295"/>
                    </a:lnTo>
                    <a:lnTo>
                      <a:pt x="1988" y="295"/>
                    </a:lnTo>
                    <a:lnTo>
                      <a:pt x="1992" y="294"/>
                    </a:lnTo>
                    <a:lnTo>
                      <a:pt x="1996" y="290"/>
                    </a:lnTo>
                    <a:lnTo>
                      <a:pt x="2001" y="284"/>
                    </a:lnTo>
                    <a:lnTo>
                      <a:pt x="2005" y="280"/>
                    </a:lnTo>
                    <a:lnTo>
                      <a:pt x="2005" y="280"/>
                    </a:lnTo>
                    <a:lnTo>
                      <a:pt x="2028" y="284"/>
                    </a:lnTo>
                    <a:lnTo>
                      <a:pt x="2028" y="284"/>
                    </a:lnTo>
                    <a:lnTo>
                      <a:pt x="2037" y="305"/>
                    </a:lnTo>
                    <a:lnTo>
                      <a:pt x="2037" y="305"/>
                    </a:lnTo>
                    <a:lnTo>
                      <a:pt x="2068" y="298"/>
                    </a:lnTo>
                    <a:lnTo>
                      <a:pt x="2068" y="298"/>
                    </a:lnTo>
                    <a:lnTo>
                      <a:pt x="2071" y="297"/>
                    </a:lnTo>
                    <a:lnTo>
                      <a:pt x="2073" y="294"/>
                    </a:lnTo>
                    <a:lnTo>
                      <a:pt x="2073" y="294"/>
                    </a:lnTo>
                    <a:lnTo>
                      <a:pt x="2075" y="291"/>
                    </a:lnTo>
                    <a:lnTo>
                      <a:pt x="2077" y="290"/>
                    </a:lnTo>
                    <a:lnTo>
                      <a:pt x="2084" y="288"/>
                    </a:lnTo>
                    <a:lnTo>
                      <a:pt x="2084" y="288"/>
                    </a:lnTo>
                    <a:lnTo>
                      <a:pt x="2085" y="291"/>
                    </a:lnTo>
                    <a:lnTo>
                      <a:pt x="2085" y="291"/>
                    </a:lnTo>
                    <a:lnTo>
                      <a:pt x="2082" y="295"/>
                    </a:lnTo>
                    <a:lnTo>
                      <a:pt x="2081" y="297"/>
                    </a:lnTo>
                    <a:lnTo>
                      <a:pt x="2081" y="298"/>
                    </a:lnTo>
                    <a:lnTo>
                      <a:pt x="2081" y="298"/>
                    </a:lnTo>
                    <a:lnTo>
                      <a:pt x="2082" y="301"/>
                    </a:lnTo>
                    <a:lnTo>
                      <a:pt x="2085" y="301"/>
                    </a:lnTo>
                    <a:lnTo>
                      <a:pt x="2088" y="299"/>
                    </a:lnTo>
                    <a:lnTo>
                      <a:pt x="2091" y="299"/>
                    </a:lnTo>
                    <a:lnTo>
                      <a:pt x="2091" y="299"/>
                    </a:lnTo>
                    <a:lnTo>
                      <a:pt x="2102" y="299"/>
                    </a:lnTo>
                    <a:lnTo>
                      <a:pt x="2107" y="302"/>
                    </a:lnTo>
                    <a:lnTo>
                      <a:pt x="2109" y="304"/>
                    </a:lnTo>
                    <a:lnTo>
                      <a:pt x="2110" y="306"/>
                    </a:lnTo>
                    <a:lnTo>
                      <a:pt x="2110" y="306"/>
                    </a:lnTo>
                    <a:lnTo>
                      <a:pt x="2111" y="308"/>
                    </a:lnTo>
                    <a:lnTo>
                      <a:pt x="2114" y="308"/>
                    </a:lnTo>
                    <a:lnTo>
                      <a:pt x="2121" y="309"/>
                    </a:lnTo>
                    <a:lnTo>
                      <a:pt x="2121" y="309"/>
                    </a:lnTo>
                    <a:lnTo>
                      <a:pt x="2121" y="299"/>
                    </a:lnTo>
                    <a:lnTo>
                      <a:pt x="2121" y="299"/>
                    </a:lnTo>
                    <a:lnTo>
                      <a:pt x="2125" y="299"/>
                    </a:lnTo>
                    <a:lnTo>
                      <a:pt x="2129" y="299"/>
                    </a:lnTo>
                    <a:lnTo>
                      <a:pt x="2136" y="302"/>
                    </a:lnTo>
                    <a:lnTo>
                      <a:pt x="2143" y="304"/>
                    </a:lnTo>
                    <a:lnTo>
                      <a:pt x="2147" y="304"/>
                    </a:lnTo>
                    <a:lnTo>
                      <a:pt x="2152" y="302"/>
                    </a:lnTo>
                    <a:lnTo>
                      <a:pt x="2152" y="302"/>
                    </a:lnTo>
                    <a:lnTo>
                      <a:pt x="2164" y="299"/>
                    </a:lnTo>
                    <a:lnTo>
                      <a:pt x="2178" y="295"/>
                    </a:lnTo>
                    <a:lnTo>
                      <a:pt x="2178" y="295"/>
                    </a:lnTo>
                    <a:lnTo>
                      <a:pt x="2181" y="301"/>
                    </a:lnTo>
                    <a:lnTo>
                      <a:pt x="2181" y="305"/>
                    </a:lnTo>
                    <a:lnTo>
                      <a:pt x="2178" y="306"/>
                    </a:lnTo>
                    <a:lnTo>
                      <a:pt x="2171" y="306"/>
                    </a:lnTo>
                    <a:lnTo>
                      <a:pt x="2171" y="306"/>
                    </a:lnTo>
                    <a:lnTo>
                      <a:pt x="2163" y="308"/>
                    </a:lnTo>
                    <a:lnTo>
                      <a:pt x="2163" y="308"/>
                    </a:lnTo>
                    <a:lnTo>
                      <a:pt x="2161" y="309"/>
                    </a:lnTo>
                    <a:lnTo>
                      <a:pt x="2161" y="309"/>
                    </a:lnTo>
                    <a:lnTo>
                      <a:pt x="2165" y="317"/>
                    </a:lnTo>
                    <a:lnTo>
                      <a:pt x="2167" y="319"/>
                    </a:lnTo>
                    <a:lnTo>
                      <a:pt x="2170" y="320"/>
                    </a:lnTo>
                    <a:lnTo>
                      <a:pt x="2172" y="322"/>
                    </a:lnTo>
                    <a:lnTo>
                      <a:pt x="2175" y="320"/>
                    </a:lnTo>
                    <a:lnTo>
                      <a:pt x="2183" y="317"/>
                    </a:lnTo>
                    <a:lnTo>
                      <a:pt x="2183" y="317"/>
                    </a:lnTo>
                    <a:lnTo>
                      <a:pt x="2189" y="315"/>
                    </a:lnTo>
                    <a:lnTo>
                      <a:pt x="2189" y="315"/>
                    </a:lnTo>
                    <a:lnTo>
                      <a:pt x="2235" y="306"/>
                    </a:lnTo>
                    <a:lnTo>
                      <a:pt x="2235" y="306"/>
                    </a:lnTo>
                    <a:lnTo>
                      <a:pt x="2247" y="306"/>
                    </a:lnTo>
                    <a:lnTo>
                      <a:pt x="2261" y="305"/>
                    </a:lnTo>
                    <a:lnTo>
                      <a:pt x="2261" y="305"/>
                    </a:lnTo>
                    <a:lnTo>
                      <a:pt x="2265" y="305"/>
                    </a:lnTo>
                    <a:lnTo>
                      <a:pt x="2268" y="306"/>
                    </a:lnTo>
                    <a:lnTo>
                      <a:pt x="2271" y="308"/>
                    </a:lnTo>
                    <a:lnTo>
                      <a:pt x="2272" y="312"/>
                    </a:lnTo>
                    <a:lnTo>
                      <a:pt x="2272" y="312"/>
                    </a:lnTo>
                    <a:lnTo>
                      <a:pt x="2237" y="312"/>
                    </a:lnTo>
                    <a:lnTo>
                      <a:pt x="2237" y="312"/>
                    </a:lnTo>
                    <a:lnTo>
                      <a:pt x="2237" y="313"/>
                    </a:lnTo>
                    <a:lnTo>
                      <a:pt x="2237" y="316"/>
                    </a:lnTo>
                    <a:lnTo>
                      <a:pt x="2242" y="319"/>
                    </a:lnTo>
                    <a:lnTo>
                      <a:pt x="2244" y="320"/>
                    </a:lnTo>
                    <a:lnTo>
                      <a:pt x="2246" y="322"/>
                    </a:lnTo>
                    <a:lnTo>
                      <a:pt x="2246" y="323"/>
                    </a:lnTo>
                    <a:lnTo>
                      <a:pt x="2243" y="326"/>
                    </a:lnTo>
                    <a:lnTo>
                      <a:pt x="2243" y="326"/>
                    </a:lnTo>
                    <a:lnTo>
                      <a:pt x="2239" y="323"/>
                    </a:lnTo>
                    <a:lnTo>
                      <a:pt x="2233" y="322"/>
                    </a:lnTo>
                    <a:lnTo>
                      <a:pt x="2222" y="320"/>
                    </a:lnTo>
                    <a:lnTo>
                      <a:pt x="2211" y="320"/>
                    </a:lnTo>
                    <a:lnTo>
                      <a:pt x="2200" y="319"/>
                    </a:lnTo>
                    <a:lnTo>
                      <a:pt x="2200" y="319"/>
                    </a:lnTo>
                    <a:lnTo>
                      <a:pt x="2203" y="335"/>
                    </a:lnTo>
                    <a:lnTo>
                      <a:pt x="2203" y="335"/>
                    </a:lnTo>
                    <a:lnTo>
                      <a:pt x="2218" y="335"/>
                    </a:lnTo>
                    <a:lnTo>
                      <a:pt x="2218" y="335"/>
                    </a:lnTo>
                    <a:lnTo>
                      <a:pt x="2215" y="345"/>
                    </a:lnTo>
                    <a:lnTo>
                      <a:pt x="2215" y="345"/>
                    </a:lnTo>
                    <a:lnTo>
                      <a:pt x="2203" y="345"/>
                    </a:lnTo>
                    <a:lnTo>
                      <a:pt x="2203" y="345"/>
                    </a:lnTo>
                    <a:lnTo>
                      <a:pt x="2199" y="351"/>
                    </a:lnTo>
                    <a:lnTo>
                      <a:pt x="2199" y="353"/>
                    </a:lnTo>
                    <a:lnTo>
                      <a:pt x="2199" y="355"/>
                    </a:lnTo>
                    <a:lnTo>
                      <a:pt x="2200" y="356"/>
                    </a:lnTo>
                    <a:lnTo>
                      <a:pt x="2203" y="358"/>
                    </a:lnTo>
                    <a:lnTo>
                      <a:pt x="2203" y="358"/>
                    </a:lnTo>
                    <a:lnTo>
                      <a:pt x="2201" y="360"/>
                    </a:lnTo>
                    <a:lnTo>
                      <a:pt x="2197" y="363"/>
                    </a:lnTo>
                    <a:lnTo>
                      <a:pt x="2197" y="363"/>
                    </a:lnTo>
                    <a:lnTo>
                      <a:pt x="2192" y="338"/>
                    </a:lnTo>
                    <a:lnTo>
                      <a:pt x="2192" y="338"/>
                    </a:lnTo>
                    <a:lnTo>
                      <a:pt x="2201" y="331"/>
                    </a:lnTo>
                    <a:lnTo>
                      <a:pt x="2201" y="331"/>
                    </a:lnTo>
                    <a:lnTo>
                      <a:pt x="2188" y="329"/>
                    </a:lnTo>
                    <a:lnTo>
                      <a:pt x="2175" y="327"/>
                    </a:lnTo>
                    <a:lnTo>
                      <a:pt x="2175" y="327"/>
                    </a:lnTo>
                    <a:lnTo>
                      <a:pt x="2172" y="329"/>
                    </a:lnTo>
                    <a:lnTo>
                      <a:pt x="2168" y="330"/>
                    </a:lnTo>
                    <a:lnTo>
                      <a:pt x="2165" y="331"/>
                    </a:lnTo>
                    <a:lnTo>
                      <a:pt x="2165" y="334"/>
                    </a:lnTo>
                    <a:lnTo>
                      <a:pt x="2165" y="334"/>
                    </a:lnTo>
                    <a:lnTo>
                      <a:pt x="2165" y="337"/>
                    </a:lnTo>
                    <a:lnTo>
                      <a:pt x="2167" y="340"/>
                    </a:lnTo>
                    <a:lnTo>
                      <a:pt x="2171" y="347"/>
                    </a:lnTo>
                    <a:lnTo>
                      <a:pt x="2171" y="347"/>
                    </a:lnTo>
                    <a:lnTo>
                      <a:pt x="2175" y="348"/>
                    </a:lnTo>
                    <a:lnTo>
                      <a:pt x="2181" y="349"/>
                    </a:lnTo>
                    <a:lnTo>
                      <a:pt x="2181" y="349"/>
                    </a:lnTo>
                    <a:lnTo>
                      <a:pt x="2161" y="355"/>
                    </a:lnTo>
                    <a:lnTo>
                      <a:pt x="2161" y="355"/>
                    </a:lnTo>
                    <a:lnTo>
                      <a:pt x="2156" y="356"/>
                    </a:lnTo>
                    <a:lnTo>
                      <a:pt x="2152" y="355"/>
                    </a:lnTo>
                    <a:lnTo>
                      <a:pt x="2149" y="352"/>
                    </a:lnTo>
                    <a:lnTo>
                      <a:pt x="2146" y="348"/>
                    </a:lnTo>
                    <a:lnTo>
                      <a:pt x="2146" y="348"/>
                    </a:lnTo>
                    <a:lnTo>
                      <a:pt x="2143" y="345"/>
                    </a:lnTo>
                    <a:lnTo>
                      <a:pt x="2143" y="345"/>
                    </a:lnTo>
                    <a:lnTo>
                      <a:pt x="2131" y="353"/>
                    </a:lnTo>
                    <a:lnTo>
                      <a:pt x="2131" y="353"/>
                    </a:lnTo>
                    <a:lnTo>
                      <a:pt x="2134" y="370"/>
                    </a:lnTo>
                    <a:lnTo>
                      <a:pt x="2134" y="370"/>
                    </a:lnTo>
                    <a:lnTo>
                      <a:pt x="2122" y="374"/>
                    </a:lnTo>
                    <a:lnTo>
                      <a:pt x="2122" y="374"/>
                    </a:lnTo>
                    <a:lnTo>
                      <a:pt x="2121" y="370"/>
                    </a:lnTo>
                    <a:lnTo>
                      <a:pt x="2120" y="367"/>
                    </a:lnTo>
                    <a:lnTo>
                      <a:pt x="2121" y="365"/>
                    </a:lnTo>
                    <a:lnTo>
                      <a:pt x="2124" y="362"/>
                    </a:lnTo>
                    <a:lnTo>
                      <a:pt x="2124" y="362"/>
                    </a:lnTo>
                    <a:lnTo>
                      <a:pt x="2128" y="359"/>
                    </a:lnTo>
                    <a:lnTo>
                      <a:pt x="2128" y="355"/>
                    </a:lnTo>
                    <a:lnTo>
                      <a:pt x="2127" y="351"/>
                    </a:lnTo>
                    <a:lnTo>
                      <a:pt x="2122" y="348"/>
                    </a:lnTo>
                    <a:lnTo>
                      <a:pt x="2122" y="348"/>
                    </a:lnTo>
                    <a:lnTo>
                      <a:pt x="2117" y="347"/>
                    </a:lnTo>
                    <a:lnTo>
                      <a:pt x="2110" y="345"/>
                    </a:lnTo>
                    <a:lnTo>
                      <a:pt x="2110" y="345"/>
                    </a:lnTo>
                    <a:lnTo>
                      <a:pt x="2106" y="344"/>
                    </a:lnTo>
                    <a:lnTo>
                      <a:pt x="2102" y="342"/>
                    </a:lnTo>
                    <a:lnTo>
                      <a:pt x="2102" y="342"/>
                    </a:lnTo>
                    <a:lnTo>
                      <a:pt x="2099" y="340"/>
                    </a:lnTo>
                    <a:lnTo>
                      <a:pt x="2096" y="338"/>
                    </a:lnTo>
                    <a:lnTo>
                      <a:pt x="2089" y="335"/>
                    </a:lnTo>
                    <a:lnTo>
                      <a:pt x="2074" y="334"/>
                    </a:lnTo>
                    <a:lnTo>
                      <a:pt x="2074" y="334"/>
                    </a:lnTo>
                    <a:lnTo>
                      <a:pt x="2074" y="340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57" y="359"/>
                    </a:lnTo>
                    <a:lnTo>
                      <a:pt x="2057" y="359"/>
                    </a:lnTo>
                    <a:lnTo>
                      <a:pt x="2044" y="363"/>
                    </a:lnTo>
                    <a:lnTo>
                      <a:pt x="2041" y="365"/>
                    </a:lnTo>
                    <a:lnTo>
                      <a:pt x="2038" y="366"/>
                    </a:lnTo>
                    <a:lnTo>
                      <a:pt x="2035" y="370"/>
                    </a:lnTo>
                    <a:lnTo>
                      <a:pt x="2034" y="374"/>
                    </a:lnTo>
                    <a:lnTo>
                      <a:pt x="2034" y="374"/>
                    </a:lnTo>
                    <a:lnTo>
                      <a:pt x="2021" y="373"/>
                    </a:lnTo>
                    <a:lnTo>
                      <a:pt x="2021" y="373"/>
                    </a:lnTo>
                    <a:lnTo>
                      <a:pt x="2024" y="363"/>
                    </a:lnTo>
                    <a:lnTo>
                      <a:pt x="2024" y="363"/>
                    </a:lnTo>
                    <a:lnTo>
                      <a:pt x="2020" y="360"/>
                    </a:lnTo>
                    <a:lnTo>
                      <a:pt x="2016" y="359"/>
                    </a:lnTo>
                    <a:lnTo>
                      <a:pt x="2005" y="360"/>
                    </a:lnTo>
                    <a:lnTo>
                      <a:pt x="2005" y="360"/>
                    </a:lnTo>
                    <a:lnTo>
                      <a:pt x="2005" y="358"/>
                    </a:lnTo>
                    <a:lnTo>
                      <a:pt x="2006" y="356"/>
                    </a:lnTo>
                    <a:lnTo>
                      <a:pt x="2009" y="355"/>
                    </a:lnTo>
                    <a:lnTo>
                      <a:pt x="2012" y="355"/>
                    </a:lnTo>
                    <a:lnTo>
                      <a:pt x="2012" y="355"/>
                    </a:lnTo>
                    <a:lnTo>
                      <a:pt x="2035" y="358"/>
                    </a:lnTo>
                    <a:lnTo>
                      <a:pt x="2035" y="358"/>
                    </a:lnTo>
                    <a:lnTo>
                      <a:pt x="2041" y="358"/>
                    </a:lnTo>
                    <a:lnTo>
                      <a:pt x="2044" y="356"/>
                    </a:lnTo>
                    <a:lnTo>
                      <a:pt x="2045" y="353"/>
                    </a:lnTo>
                    <a:lnTo>
                      <a:pt x="2045" y="351"/>
                    </a:lnTo>
                    <a:lnTo>
                      <a:pt x="2045" y="351"/>
                    </a:lnTo>
                    <a:lnTo>
                      <a:pt x="2046" y="340"/>
                    </a:lnTo>
                    <a:lnTo>
                      <a:pt x="2046" y="327"/>
                    </a:lnTo>
                    <a:lnTo>
                      <a:pt x="2046" y="327"/>
                    </a:lnTo>
                    <a:lnTo>
                      <a:pt x="2042" y="326"/>
                    </a:lnTo>
                    <a:lnTo>
                      <a:pt x="2038" y="326"/>
                    </a:lnTo>
                    <a:lnTo>
                      <a:pt x="2027" y="329"/>
                    </a:lnTo>
                    <a:lnTo>
                      <a:pt x="2027" y="329"/>
                    </a:lnTo>
                    <a:lnTo>
                      <a:pt x="2024" y="319"/>
                    </a:lnTo>
                    <a:lnTo>
                      <a:pt x="2024" y="319"/>
                    </a:lnTo>
                    <a:lnTo>
                      <a:pt x="2017" y="324"/>
                    </a:lnTo>
                    <a:lnTo>
                      <a:pt x="2017" y="324"/>
                    </a:lnTo>
                    <a:lnTo>
                      <a:pt x="2014" y="320"/>
                    </a:lnTo>
                    <a:lnTo>
                      <a:pt x="2014" y="320"/>
                    </a:lnTo>
                    <a:lnTo>
                      <a:pt x="1992" y="329"/>
                    </a:lnTo>
                    <a:lnTo>
                      <a:pt x="1992" y="329"/>
                    </a:lnTo>
                    <a:lnTo>
                      <a:pt x="2002" y="330"/>
                    </a:lnTo>
                    <a:lnTo>
                      <a:pt x="2006" y="330"/>
                    </a:lnTo>
                    <a:lnTo>
                      <a:pt x="2012" y="327"/>
                    </a:lnTo>
                    <a:lnTo>
                      <a:pt x="2017" y="323"/>
                    </a:lnTo>
                    <a:lnTo>
                      <a:pt x="2017" y="323"/>
                    </a:lnTo>
                    <a:close/>
                    <a:moveTo>
                      <a:pt x="1157" y="389"/>
                    </a:moveTo>
                    <a:lnTo>
                      <a:pt x="1157" y="389"/>
                    </a:lnTo>
                    <a:lnTo>
                      <a:pt x="1149" y="389"/>
                    </a:lnTo>
                    <a:lnTo>
                      <a:pt x="1149" y="389"/>
                    </a:lnTo>
                    <a:lnTo>
                      <a:pt x="1152" y="392"/>
                    </a:lnTo>
                    <a:lnTo>
                      <a:pt x="1155" y="394"/>
                    </a:lnTo>
                    <a:lnTo>
                      <a:pt x="1156" y="392"/>
                    </a:lnTo>
                    <a:lnTo>
                      <a:pt x="1157" y="389"/>
                    </a:lnTo>
                    <a:lnTo>
                      <a:pt x="1157" y="389"/>
                    </a:lnTo>
                    <a:lnTo>
                      <a:pt x="1159" y="389"/>
                    </a:lnTo>
                    <a:lnTo>
                      <a:pt x="1160" y="391"/>
                    </a:lnTo>
                    <a:lnTo>
                      <a:pt x="1160" y="391"/>
                    </a:lnTo>
                    <a:lnTo>
                      <a:pt x="1166" y="387"/>
                    </a:lnTo>
                    <a:lnTo>
                      <a:pt x="1166" y="387"/>
                    </a:lnTo>
                    <a:lnTo>
                      <a:pt x="1164" y="385"/>
                    </a:lnTo>
                    <a:lnTo>
                      <a:pt x="1164" y="385"/>
                    </a:lnTo>
                    <a:lnTo>
                      <a:pt x="1159" y="387"/>
                    </a:lnTo>
                    <a:lnTo>
                      <a:pt x="1159" y="387"/>
                    </a:lnTo>
                    <a:lnTo>
                      <a:pt x="1157" y="389"/>
                    </a:lnTo>
                    <a:lnTo>
                      <a:pt x="1157" y="389"/>
                    </a:lnTo>
                    <a:close/>
                    <a:moveTo>
                      <a:pt x="267" y="1010"/>
                    </a:moveTo>
                    <a:lnTo>
                      <a:pt x="267" y="1010"/>
                    </a:lnTo>
                    <a:lnTo>
                      <a:pt x="264" y="1011"/>
                    </a:lnTo>
                    <a:lnTo>
                      <a:pt x="263" y="1013"/>
                    </a:lnTo>
                    <a:lnTo>
                      <a:pt x="264" y="1014"/>
                    </a:lnTo>
                    <a:lnTo>
                      <a:pt x="269" y="1018"/>
                    </a:lnTo>
                    <a:lnTo>
                      <a:pt x="269" y="1018"/>
                    </a:lnTo>
                    <a:lnTo>
                      <a:pt x="267" y="1008"/>
                    </a:lnTo>
                    <a:lnTo>
                      <a:pt x="267" y="1008"/>
                    </a:lnTo>
                    <a:lnTo>
                      <a:pt x="270" y="1008"/>
                    </a:lnTo>
                    <a:lnTo>
                      <a:pt x="270" y="1008"/>
                    </a:lnTo>
                    <a:lnTo>
                      <a:pt x="273" y="1003"/>
                    </a:lnTo>
                    <a:lnTo>
                      <a:pt x="273" y="1003"/>
                    </a:lnTo>
                    <a:lnTo>
                      <a:pt x="270" y="1001"/>
                    </a:lnTo>
                    <a:lnTo>
                      <a:pt x="270" y="1001"/>
                    </a:lnTo>
                    <a:lnTo>
                      <a:pt x="267" y="1007"/>
                    </a:lnTo>
                    <a:lnTo>
                      <a:pt x="267" y="1007"/>
                    </a:lnTo>
                    <a:lnTo>
                      <a:pt x="267" y="1010"/>
                    </a:lnTo>
                    <a:lnTo>
                      <a:pt x="267" y="1010"/>
                    </a:lnTo>
                    <a:close/>
                    <a:moveTo>
                      <a:pt x="1116" y="745"/>
                    </a:moveTo>
                    <a:lnTo>
                      <a:pt x="1116" y="745"/>
                    </a:lnTo>
                    <a:lnTo>
                      <a:pt x="1117" y="737"/>
                    </a:lnTo>
                    <a:lnTo>
                      <a:pt x="1117" y="737"/>
                    </a:lnTo>
                    <a:lnTo>
                      <a:pt x="1112" y="740"/>
                    </a:lnTo>
                    <a:lnTo>
                      <a:pt x="1112" y="740"/>
                    </a:lnTo>
                    <a:lnTo>
                      <a:pt x="1112" y="741"/>
                    </a:lnTo>
                    <a:lnTo>
                      <a:pt x="1116" y="745"/>
                    </a:lnTo>
                    <a:lnTo>
                      <a:pt x="1116" y="745"/>
                    </a:lnTo>
                    <a:lnTo>
                      <a:pt x="1105" y="744"/>
                    </a:lnTo>
                    <a:lnTo>
                      <a:pt x="1105" y="744"/>
                    </a:lnTo>
                    <a:lnTo>
                      <a:pt x="1108" y="754"/>
                    </a:lnTo>
                    <a:lnTo>
                      <a:pt x="1108" y="754"/>
                    </a:lnTo>
                    <a:lnTo>
                      <a:pt x="1116" y="745"/>
                    </a:lnTo>
                    <a:lnTo>
                      <a:pt x="1116" y="745"/>
                    </a:lnTo>
                    <a:close/>
                    <a:moveTo>
                      <a:pt x="838" y="737"/>
                    </a:moveTo>
                    <a:lnTo>
                      <a:pt x="838" y="737"/>
                    </a:lnTo>
                    <a:lnTo>
                      <a:pt x="838" y="749"/>
                    </a:lnTo>
                    <a:lnTo>
                      <a:pt x="838" y="749"/>
                    </a:lnTo>
                    <a:lnTo>
                      <a:pt x="843" y="747"/>
                    </a:lnTo>
                    <a:lnTo>
                      <a:pt x="845" y="745"/>
                    </a:lnTo>
                    <a:lnTo>
                      <a:pt x="845" y="743"/>
                    </a:lnTo>
                    <a:lnTo>
                      <a:pt x="845" y="740"/>
                    </a:lnTo>
                    <a:lnTo>
                      <a:pt x="845" y="740"/>
                    </a:lnTo>
                    <a:lnTo>
                      <a:pt x="842" y="738"/>
                    </a:lnTo>
                    <a:lnTo>
                      <a:pt x="838" y="737"/>
                    </a:lnTo>
                    <a:lnTo>
                      <a:pt x="838" y="737"/>
                    </a:lnTo>
                    <a:lnTo>
                      <a:pt x="836" y="733"/>
                    </a:lnTo>
                    <a:lnTo>
                      <a:pt x="835" y="731"/>
                    </a:lnTo>
                    <a:lnTo>
                      <a:pt x="835" y="731"/>
                    </a:lnTo>
                    <a:lnTo>
                      <a:pt x="831" y="731"/>
                    </a:lnTo>
                    <a:lnTo>
                      <a:pt x="828" y="733"/>
                    </a:lnTo>
                    <a:lnTo>
                      <a:pt x="825" y="734"/>
                    </a:lnTo>
                    <a:lnTo>
                      <a:pt x="824" y="738"/>
                    </a:lnTo>
                    <a:lnTo>
                      <a:pt x="824" y="738"/>
                    </a:lnTo>
                    <a:lnTo>
                      <a:pt x="838" y="737"/>
                    </a:lnTo>
                    <a:lnTo>
                      <a:pt x="838" y="737"/>
                    </a:lnTo>
                    <a:close/>
                    <a:moveTo>
                      <a:pt x="136" y="550"/>
                    </a:moveTo>
                    <a:lnTo>
                      <a:pt x="136" y="550"/>
                    </a:lnTo>
                    <a:lnTo>
                      <a:pt x="133" y="560"/>
                    </a:lnTo>
                    <a:lnTo>
                      <a:pt x="133" y="560"/>
                    </a:lnTo>
                    <a:lnTo>
                      <a:pt x="138" y="557"/>
                    </a:lnTo>
                    <a:lnTo>
                      <a:pt x="140" y="556"/>
                    </a:lnTo>
                    <a:lnTo>
                      <a:pt x="138" y="553"/>
                    </a:lnTo>
                    <a:lnTo>
                      <a:pt x="136" y="550"/>
                    </a:lnTo>
                    <a:lnTo>
                      <a:pt x="136" y="550"/>
                    </a:lnTo>
                    <a:lnTo>
                      <a:pt x="140" y="551"/>
                    </a:lnTo>
                    <a:lnTo>
                      <a:pt x="144" y="551"/>
                    </a:lnTo>
                    <a:lnTo>
                      <a:pt x="148" y="550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47" y="545"/>
                    </a:lnTo>
                    <a:lnTo>
                      <a:pt x="144" y="545"/>
                    </a:lnTo>
                    <a:lnTo>
                      <a:pt x="144" y="545"/>
                    </a:lnTo>
                    <a:lnTo>
                      <a:pt x="140" y="547"/>
                    </a:lnTo>
                    <a:lnTo>
                      <a:pt x="136" y="550"/>
                    </a:lnTo>
                    <a:lnTo>
                      <a:pt x="136" y="550"/>
                    </a:lnTo>
                    <a:close/>
                    <a:moveTo>
                      <a:pt x="910" y="113"/>
                    </a:moveTo>
                    <a:lnTo>
                      <a:pt x="910" y="113"/>
                    </a:lnTo>
                    <a:lnTo>
                      <a:pt x="908" y="106"/>
                    </a:lnTo>
                    <a:lnTo>
                      <a:pt x="907" y="103"/>
                    </a:lnTo>
                    <a:lnTo>
                      <a:pt x="903" y="100"/>
                    </a:lnTo>
                    <a:lnTo>
                      <a:pt x="903" y="100"/>
                    </a:lnTo>
                    <a:lnTo>
                      <a:pt x="908" y="100"/>
                    </a:lnTo>
                    <a:lnTo>
                      <a:pt x="911" y="99"/>
                    </a:lnTo>
                    <a:lnTo>
                      <a:pt x="914" y="97"/>
                    </a:lnTo>
                    <a:lnTo>
                      <a:pt x="914" y="97"/>
                    </a:lnTo>
                    <a:lnTo>
                      <a:pt x="911" y="95"/>
                    </a:lnTo>
                    <a:lnTo>
                      <a:pt x="908" y="95"/>
                    </a:lnTo>
                    <a:lnTo>
                      <a:pt x="901" y="95"/>
                    </a:lnTo>
                    <a:lnTo>
                      <a:pt x="901" y="95"/>
                    </a:lnTo>
                    <a:lnTo>
                      <a:pt x="903" y="100"/>
                    </a:lnTo>
                    <a:lnTo>
                      <a:pt x="903" y="100"/>
                    </a:lnTo>
                    <a:lnTo>
                      <a:pt x="901" y="104"/>
                    </a:lnTo>
                    <a:lnTo>
                      <a:pt x="901" y="110"/>
                    </a:lnTo>
                    <a:lnTo>
                      <a:pt x="901" y="110"/>
                    </a:lnTo>
                    <a:lnTo>
                      <a:pt x="901" y="113"/>
                    </a:lnTo>
                    <a:lnTo>
                      <a:pt x="904" y="114"/>
                    </a:lnTo>
                    <a:lnTo>
                      <a:pt x="907" y="114"/>
                    </a:lnTo>
                    <a:lnTo>
                      <a:pt x="910" y="113"/>
                    </a:lnTo>
                    <a:lnTo>
                      <a:pt x="910" y="113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12" y="119"/>
                    </a:lnTo>
                    <a:lnTo>
                      <a:pt x="914" y="118"/>
                    </a:lnTo>
                    <a:lnTo>
                      <a:pt x="912" y="115"/>
                    </a:lnTo>
                    <a:lnTo>
                      <a:pt x="910" y="113"/>
                    </a:lnTo>
                    <a:lnTo>
                      <a:pt x="910" y="113"/>
                    </a:lnTo>
                    <a:close/>
                    <a:moveTo>
                      <a:pt x="482" y="412"/>
                    </a:moveTo>
                    <a:lnTo>
                      <a:pt x="482" y="412"/>
                    </a:lnTo>
                    <a:lnTo>
                      <a:pt x="478" y="413"/>
                    </a:lnTo>
                    <a:lnTo>
                      <a:pt x="476" y="414"/>
                    </a:lnTo>
                    <a:lnTo>
                      <a:pt x="478" y="417"/>
                    </a:lnTo>
                    <a:lnTo>
                      <a:pt x="480" y="421"/>
                    </a:lnTo>
                    <a:lnTo>
                      <a:pt x="480" y="421"/>
                    </a:lnTo>
                    <a:lnTo>
                      <a:pt x="480" y="412"/>
                    </a:lnTo>
                    <a:lnTo>
                      <a:pt x="480" y="412"/>
                    </a:lnTo>
                    <a:lnTo>
                      <a:pt x="485" y="412"/>
                    </a:lnTo>
                    <a:lnTo>
                      <a:pt x="489" y="412"/>
                    </a:lnTo>
                    <a:lnTo>
                      <a:pt x="491" y="410"/>
                    </a:lnTo>
                    <a:lnTo>
                      <a:pt x="493" y="406"/>
                    </a:lnTo>
                    <a:lnTo>
                      <a:pt x="493" y="406"/>
                    </a:lnTo>
                    <a:lnTo>
                      <a:pt x="489" y="406"/>
                    </a:lnTo>
                    <a:lnTo>
                      <a:pt x="485" y="406"/>
                    </a:lnTo>
                    <a:lnTo>
                      <a:pt x="483" y="407"/>
                    </a:lnTo>
                    <a:lnTo>
                      <a:pt x="482" y="412"/>
                    </a:lnTo>
                    <a:lnTo>
                      <a:pt x="482" y="412"/>
                    </a:lnTo>
                    <a:close/>
                    <a:moveTo>
                      <a:pt x="1494" y="842"/>
                    </a:moveTo>
                    <a:lnTo>
                      <a:pt x="1494" y="842"/>
                    </a:lnTo>
                    <a:lnTo>
                      <a:pt x="1492" y="833"/>
                    </a:lnTo>
                    <a:lnTo>
                      <a:pt x="1492" y="833"/>
                    </a:lnTo>
                    <a:lnTo>
                      <a:pt x="1488" y="835"/>
                    </a:lnTo>
                    <a:lnTo>
                      <a:pt x="1487" y="837"/>
                    </a:lnTo>
                    <a:lnTo>
                      <a:pt x="1488" y="838"/>
                    </a:lnTo>
                    <a:lnTo>
                      <a:pt x="1490" y="841"/>
                    </a:lnTo>
                    <a:lnTo>
                      <a:pt x="1494" y="842"/>
                    </a:lnTo>
                    <a:lnTo>
                      <a:pt x="1494" y="842"/>
                    </a:lnTo>
                    <a:lnTo>
                      <a:pt x="1488" y="842"/>
                    </a:lnTo>
                    <a:lnTo>
                      <a:pt x="1484" y="844"/>
                    </a:lnTo>
                    <a:lnTo>
                      <a:pt x="1480" y="846"/>
                    </a:lnTo>
                    <a:lnTo>
                      <a:pt x="1477" y="851"/>
                    </a:lnTo>
                    <a:lnTo>
                      <a:pt x="1477" y="851"/>
                    </a:lnTo>
                    <a:lnTo>
                      <a:pt x="1481" y="851"/>
                    </a:lnTo>
                    <a:lnTo>
                      <a:pt x="1483" y="851"/>
                    </a:lnTo>
                    <a:lnTo>
                      <a:pt x="1487" y="848"/>
                    </a:lnTo>
                    <a:lnTo>
                      <a:pt x="1490" y="845"/>
                    </a:lnTo>
                    <a:lnTo>
                      <a:pt x="1494" y="842"/>
                    </a:lnTo>
                    <a:lnTo>
                      <a:pt x="1494" y="842"/>
                    </a:lnTo>
                    <a:close/>
                    <a:moveTo>
                      <a:pt x="264" y="306"/>
                    </a:moveTo>
                    <a:lnTo>
                      <a:pt x="264" y="306"/>
                    </a:lnTo>
                    <a:lnTo>
                      <a:pt x="270" y="305"/>
                    </a:lnTo>
                    <a:lnTo>
                      <a:pt x="273" y="304"/>
                    </a:lnTo>
                    <a:lnTo>
                      <a:pt x="273" y="301"/>
                    </a:lnTo>
                    <a:lnTo>
                      <a:pt x="270" y="297"/>
                    </a:lnTo>
                    <a:lnTo>
                      <a:pt x="270" y="297"/>
                    </a:lnTo>
                    <a:lnTo>
                      <a:pt x="266" y="301"/>
                    </a:lnTo>
                    <a:lnTo>
                      <a:pt x="264" y="304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0" y="308"/>
                    </a:lnTo>
                    <a:lnTo>
                      <a:pt x="257" y="311"/>
                    </a:lnTo>
                    <a:lnTo>
                      <a:pt x="255" y="315"/>
                    </a:lnTo>
                    <a:lnTo>
                      <a:pt x="253" y="320"/>
                    </a:lnTo>
                    <a:lnTo>
                      <a:pt x="253" y="320"/>
                    </a:lnTo>
                    <a:lnTo>
                      <a:pt x="260" y="317"/>
                    </a:lnTo>
                    <a:lnTo>
                      <a:pt x="263" y="315"/>
                    </a:lnTo>
                    <a:lnTo>
                      <a:pt x="266" y="312"/>
                    </a:lnTo>
                    <a:lnTo>
                      <a:pt x="264" y="306"/>
                    </a:lnTo>
                    <a:lnTo>
                      <a:pt x="264" y="306"/>
                    </a:lnTo>
                    <a:close/>
                    <a:moveTo>
                      <a:pt x="814" y="64"/>
                    </a:moveTo>
                    <a:lnTo>
                      <a:pt x="814" y="64"/>
                    </a:lnTo>
                    <a:lnTo>
                      <a:pt x="820" y="64"/>
                    </a:lnTo>
                    <a:lnTo>
                      <a:pt x="822" y="63"/>
                    </a:lnTo>
                    <a:lnTo>
                      <a:pt x="824" y="60"/>
                    </a:lnTo>
                    <a:lnTo>
                      <a:pt x="824" y="60"/>
                    </a:lnTo>
                    <a:lnTo>
                      <a:pt x="820" y="60"/>
                    </a:lnTo>
                    <a:lnTo>
                      <a:pt x="817" y="60"/>
                    </a:lnTo>
                    <a:lnTo>
                      <a:pt x="815" y="61"/>
                    </a:lnTo>
                    <a:lnTo>
                      <a:pt x="815" y="64"/>
                    </a:lnTo>
                    <a:lnTo>
                      <a:pt x="815" y="64"/>
                    </a:lnTo>
                    <a:lnTo>
                      <a:pt x="810" y="63"/>
                    </a:lnTo>
                    <a:lnTo>
                      <a:pt x="804" y="63"/>
                    </a:lnTo>
                    <a:lnTo>
                      <a:pt x="800" y="64"/>
                    </a:lnTo>
                    <a:lnTo>
                      <a:pt x="796" y="68"/>
                    </a:lnTo>
                    <a:lnTo>
                      <a:pt x="796" y="68"/>
                    </a:lnTo>
                    <a:lnTo>
                      <a:pt x="802" y="70"/>
                    </a:lnTo>
                    <a:lnTo>
                      <a:pt x="807" y="70"/>
                    </a:lnTo>
                    <a:lnTo>
                      <a:pt x="811" y="68"/>
                    </a:lnTo>
                    <a:lnTo>
                      <a:pt x="814" y="64"/>
                    </a:lnTo>
                    <a:lnTo>
                      <a:pt x="814" y="64"/>
                    </a:lnTo>
                    <a:close/>
                    <a:moveTo>
                      <a:pt x="685" y="809"/>
                    </a:moveTo>
                    <a:lnTo>
                      <a:pt x="685" y="809"/>
                    </a:lnTo>
                    <a:lnTo>
                      <a:pt x="687" y="806"/>
                    </a:lnTo>
                    <a:lnTo>
                      <a:pt x="687" y="805"/>
                    </a:lnTo>
                    <a:lnTo>
                      <a:pt x="685" y="802"/>
                    </a:lnTo>
                    <a:lnTo>
                      <a:pt x="683" y="801"/>
                    </a:lnTo>
                    <a:lnTo>
                      <a:pt x="683" y="801"/>
                    </a:lnTo>
                    <a:lnTo>
                      <a:pt x="670" y="813"/>
                    </a:lnTo>
                    <a:lnTo>
                      <a:pt x="670" y="813"/>
                    </a:lnTo>
                    <a:lnTo>
                      <a:pt x="676" y="815"/>
                    </a:lnTo>
                    <a:lnTo>
                      <a:pt x="680" y="813"/>
                    </a:lnTo>
                    <a:lnTo>
                      <a:pt x="684" y="812"/>
                    </a:lnTo>
                    <a:lnTo>
                      <a:pt x="687" y="809"/>
                    </a:lnTo>
                    <a:lnTo>
                      <a:pt x="687" y="809"/>
                    </a:lnTo>
                    <a:lnTo>
                      <a:pt x="685" y="810"/>
                    </a:lnTo>
                    <a:lnTo>
                      <a:pt x="687" y="813"/>
                    </a:lnTo>
                    <a:lnTo>
                      <a:pt x="688" y="813"/>
                    </a:lnTo>
                    <a:lnTo>
                      <a:pt x="691" y="813"/>
                    </a:lnTo>
                    <a:lnTo>
                      <a:pt x="691" y="813"/>
                    </a:lnTo>
                    <a:lnTo>
                      <a:pt x="692" y="813"/>
                    </a:lnTo>
                    <a:lnTo>
                      <a:pt x="694" y="812"/>
                    </a:lnTo>
                    <a:lnTo>
                      <a:pt x="694" y="812"/>
                    </a:lnTo>
                    <a:lnTo>
                      <a:pt x="687" y="809"/>
                    </a:lnTo>
                    <a:lnTo>
                      <a:pt x="687" y="809"/>
                    </a:lnTo>
                    <a:lnTo>
                      <a:pt x="685" y="809"/>
                    </a:lnTo>
                    <a:lnTo>
                      <a:pt x="685" y="809"/>
                    </a:lnTo>
                    <a:close/>
                    <a:moveTo>
                      <a:pt x="840" y="968"/>
                    </a:moveTo>
                    <a:lnTo>
                      <a:pt x="840" y="968"/>
                    </a:lnTo>
                    <a:lnTo>
                      <a:pt x="842" y="965"/>
                    </a:lnTo>
                    <a:lnTo>
                      <a:pt x="846" y="964"/>
                    </a:lnTo>
                    <a:lnTo>
                      <a:pt x="849" y="961"/>
                    </a:lnTo>
                    <a:lnTo>
                      <a:pt x="850" y="960"/>
                    </a:lnTo>
                    <a:lnTo>
                      <a:pt x="849" y="957"/>
                    </a:lnTo>
                    <a:lnTo>
                      <a:pt x="849" y="957"/>
                    </a:lnTo>
                    <a:lnTo>
                      <a:pt x="842" y="959"/>
                    </a:lnTo>
                    <a:lnTo>
                      <a:pt x="839" y="960"/>
                    </a:lnTo>
                    <a:lnTo>
                      <a:pt x="839" y="963"/>
                    </a:lnTo>
                    <a:lnTo>
                      <a:pt x="840" y="968"/>
                    </a:lnTo>
                    <a:lnTo>
                      <a:pt x="840" y="968"/>
                    </a:lnTo>
                    <a:lnTo>
                      <a:pt x="835" y="968"/>
                    </a:lnTo>
                    <a:lnTo>
                      <a:pt x="829" y="970"/>
                    </a:lnTo>
                    <a:lnTo>
                      <a:pt x="825" y="972"/>
                    </a:lnTo>
                    <a:lnTo>
                      <a:pt x="821" y="975"/>
                    </a:lnTo>
                    <a:lnTo>
                      <a:pt x="821" y="975"/>
                    </a:lnTo>
                    <a:lnTo>
                      <a:pt x="821" y="979"/>
                    </a:lnTo>
                    <a:lnTo>
                      <a:pt x="821" y="979"/>
                    </a:lnTo>
                    <a:lnTo>
                      <a:pt x="828" y="978"/>
                    </a:lnTo>
                    <a:lnTo>
                      <a:pt x="833" y="977"/>
                    </a:lnTo>
                    <a:lnTo>
                      <a:pt x="838" y="972"/>
                    </a:lnTo>
                    <a:lnTo>
                      <a:pt x="840" y="968"/>
                    </a:lnTo>
                    <a:lnTo>
                      <a:pt x="840" y="968"/>
                    </a:lnTo>
                    <a:close/>
                    <a:moveTo>
                      <a:pt x="504" y="593"/>
                    </a:moveTo>
                    <a:lnTo>
                      <a:pt x="504" y="593"/>
                    </a:lnTo>
                    <a:lnTo>
                      <a:pt x="500" y="592"/>
                    </a:lnTo>
                    <a:lnTo>
                      <a:pt x="497" y="592"/>
                    </a:lnTo>
                    <a:lnTo>
                      <a:pt x="496" y="593"/>
                    </a:lnTo>
                    <a:lnTo>
                      <a:pt x="494" y="596"/>
                    </a:lnTo>
                    <a:lnTo>
                      <a:pt x="494" y="596"/>
                    </a:lnTo>
                    <a:lnTo>
                      <a:pt x="503" y="593"/>
                    </a:lnTo>
                    <a:lnTo>
                      <a:pt x="503" y="593"/>
                    </a:lnTo>
                    <a:lnTo>
                      <a:pt x="509" y="594"/>
                    </a:lnTo>
                    <a:lnTo>
                      <a:pt x="515" y="593"/>
                    </a:lnTo>
                    <a:lnTo>
                      <a:pt x="526" y="589"/>
                    </a:lnTo>
                    <a:lnTo>
                      <a:pt x="526" y="589"/>
                    </a:lnTo>
                    <a:lnTo>
                      <a:pt x="521" y="586"/>
                    </a:lnTo>
                    <a:lnTo>
                      <a:pt x="515" y="586"/>
                    </a:lnTo>
                    <a:lnTo>
                      <a:pt x="505" y="587"/>
                    </a:lnTo>
                    <a:lnTo>
                      <a:pt x="505" y="587"/>
                    </a:lnTo>
                    <a:lnTo>
                      <a:pt x="504" y="590"/>
                    </a:lnTo>
                    <a:lnTo>
                      <a:pt x="504" y="593"/>
                    </a:lnTo>
                    <a:lnTo>
                      <a:pt x="504" y="593"/>
                    </a:lnTo>
                    <a:close/>
                    <a:moveTo>
                      <a:pt x="973" y="122"/>
                    </a:moveTo>
                    <a:lnTo>
                      <a:pt x="973" y="122"/>
                    </a:lnTo>
                    <a:lnTo>
                      <a:pt x="976" y="122"/>
                    </a:lnTo>
                    <a:lnTo>
                      <a:pt x="979" y="121"/>
                    </a:lnTo>
                    <a:lnTo>
                      <a:pt x="979" y="121"/>
                    </a:lnTo>
                    <a:lnTo>
                      <a:pt x="980" y="119"/>
                    </a:lnTo>
                    <a:lnTo>
                      <a:pt x="980" y="117"/>
                    </a:lnTo>
                    <a:lnTo>
                      <a:pt x="980" y="117"/>
                    </a:lnTo>
                    <a:lnTo>
                      <a:pt x="973" y="117"/>
                    </a:lnTo>
                    <a:lnTo>
                      <a:pt x="973" y="117"/>
                    </a:lnTo>
                    <a:lnTo>
                      <a:pt x="973" y="122"/>
                    </a:lnTo>
                    <a:lnTo>
                      <a:pt x="973" y="122"/>
                    </a:lnTo>
                    <a:lnTo>
                      <a:pt x="971" y="121"/>
                    </a:lnTo>
                    <a:lnTo>
                      <a:pt x="966" y="121"/>
                    </a:lnTo>
                    <a:lnTo>
                      <a:pt x="964" y="122"/>
                    </a:lnTo>
                    <a:lnTo>
                      <a:pt x="961" y="124"/>
                    </a:lnTo>
                    <a:lnTo>
                      <a:pt x="961" y="124"/>
                    </a:lnTo>
                    <a:lnTo>
                      <a:pt x="962" y="128"/>
                    </a:lnTo>
                    <a:lnTo>
                      <a:pt x="964" y="132"/>
                    </a:lnTo>
                    <a:lnTo>
                      <a:pt x="968" y="133"/>
                    </a:lnTo>
                    <a:lnTo>
                      <a:pt x="973" y="135"/>
                    </a:lnTo>
                    <a:lnTo>
                      <a:pt x="973" y="135"/>
                    </a:lnTo>
                    <a:lnTo>
                      <a:pt x="973" y="122"/>
                    </a:lnTo>
                    <a:lnTo>
                      <a:pt x="973" y="122"/>
                    </a:lnTo>
                    <a:close/>
                    <a:moveTo>
                      <a:pt x="1200" y="1017"/>
                    </a:moveTo>
                    <a:lnTo>
                      <a:pt x="1200" y="1017"/>
                    </a:lnTo>
                    <a:lnTo>
                      <a:pt x="1203" y="1022"/>
                    </a:lnTo>
                    <a:lnTo>
                      <a:pt x="1206" y="1024"/>
                    </a:lnTo>
                    <a:lnTo>
                      <a:pt x="1207" y="1024"/>
                    </a:lnTo>
                    <a:lnTo>
                      <a:pt x="1213" y="1024"/>
                    </a:lnTo>
                    <a:lnTo>
                      <a:pt x="1221" y="1019"/>
                    </a:lnTo>
                    <a:lnTo>
                      <a:pt x="1221" y="1019"/>
                    </a:lnTo>
                    <a:lnTo>
                      <a:pt x="1220" y="1017"/>
                    </a:lnTo>
                    <a:lnTo>
                      <a:pt x="1217" y="1015"/>
                    </a:lnTo>
                    <a:lnTo>
                      <a:pt x="1211" y="1015"/>
                    </a:lnTo>
                    <a:lnTo>
                      <a:pt x="1206" y="1017"/>
                    </a:lnTo>
                    <a:lnTo>
                      <a:pt x="1200" y="1017"/>
                    </a:lnTo>
                    <a:lnTo>
                      <a:pt x="1200" y="1017"/>
                    </a:lnTo>
                    <a:lnTo>
                      <a:pt x="1199" y="1014"/>
                    </a:lnTo>
                    <a:lnTo>
                      <a:pt x="1198" y="1013"/>
                    </a:lnTo>
                    <a:lnTo>
                      <a:pt x="1189" y="1015"/>
                    </a:lnTo>
                    <a:lnTo>
                      <a:pt x="1189" y="1015"/>
                    </a:lnTo>
                    <a:lnTo>
                      <a:pt x="1200" y="1017"/>
                    </a:lnTo>
                    <a:lnTo>
                      <a:pt x="1200" y="1017"/>
                    </a:lnTo>
                    <a:close/>
                    <a:moveTo>
                      <a:pt x="174" y="446"/>
                    </a:moveTo>
                    <a:lnTo>
                      <a:pt x="174" y="446"/>
                    </a:lnTo>
                    <a:lnTo>
                      <a:pt x="174" y="455"/>
                    </a:lnTo>
                    <a:lnTo>
                      <a:pt x="174" y="455"/>
                    </a:lnTo>
                    <a:lnTo>
                      <a:pt x="185" y="456"/>
                    </a:lnTo>
                    <a:lnTo>
                      <a:pt x="185" y="456"/>
                    </a:lnTo>
                    <a:lnTo>
                      <a:pt x="191" y="441"/>
                    </a:lnTo>
                    <a:lnTo>
                      <a:pt x="191" y="441"/>
                    </a:lnTo>
                    <a:lnTo>
                      <a:pt x="174" y="446"/>
                    </a:lnTo>
                    <a:lnTo>
                      <a:pt x="174" y="446"/>
                    </a:lnTo>
                    <a:lnTo>
                      <a:pt x="172" y="439"/>
                    </a:lnTo>
                    <a:lnTo>
                      <a:pt x="172" y="439"/>
                    </a:lnTo>
                    <a:lnTo>
                      <a:pt x="159" y="455"/>
                    </a:lnTo>
                    <a:lnTo>
                      <a:pt x="159" y="455"/>
                    </a:lnTo>
                    <a:lnTo>
                      <a:pt x="165" y="453"/>
                    </a:lnTo>
                    <a:lnTo>
                      <a:pt x="169" y="453"/>
                    </a:lnTo>
                    <a:lnTo>
                      <a:pt x="169" y="453"/>
                    </a:lnTo>
                    <a:lnTo>
                      <a:pt x="172" y="449"/>
                    </a:lnTo>
                    <a:lnTo>
                      <a:pt x="174" y="446"/>
                    </a:lnTo>
                    <a:lnTo>
                      <a:pt x="174" y="446"/>
                    </a:lnTo>
                    <a:close/>
                    <a:moveTo>
                      <a:pt x="1546" y="308"/>
                    </a:moveTo>
                    <a:lnTo>
                      <a:pt x="1546" y="308"/>
                    </a:lnTo>
                    <a:lnTo>
                      <a:pt x="1549" y="323"/>
                    </a:lnTo>
                    <a:lnTo>
                      <a:pt x="1549" y="323"/>
                    </a:lnTo>
                    <a:lnTo>
                      <a:pt x="1556" y="320"/>
                    </a:lnTo>
                    <a:lnTo>
                      <a:pt x="1560" y="319"/>
                    </a:lnTo>
                    <a:lnTo>
                      <a:pt x="1560" y="315"/>
                    </a:lnTo>
                    <a:lnTo>
                      <a:pt x="1559" y="309"/>
                    </a:lnTo>
                    <a:lnTo>
                      <a:pt x="1559" y="309"/>
                    </a:lnTo>
                    <a:lnTo>
                      <a:pt x="1546" y="308"/>
                    </a:lnTo>
                    <a:lnTo>
                      <a:pt x="1546" y="308"/>
                    </a:lnTo>
                    <a:lnTo>
                      <a:pt x="1542" y="305"/>
                    </a:lnTo>
                    <a:lnTo>
                      <a:pt x="1537" y="304"/>
                    </a:lnTo>
                    <a:lnTo>
                      <a:pt x="1531" y="305"/>
                    </a:lnTo>
                    <a:lnTo>
                      <a:pt x="1526" y="306"/>
                    </a:lnTo>
                    <a:lnTo>
                      <a:pt x="1526" y="306"/>
                    </a:lnTo>
                    <a:lnTo>
                      <a:pt x="1531" y="309"/>
                    </a:lnTo>
                    <a:lnTo>
                      <a:pt x="1535" y="311"/>
                    </a:lnTo>
                    <a:lnTo>
                      <a:pt x="1541" y="311"/>
                    </a:lnTo>
                    <a:lnTo>
                      <a:pt x="1546" y="308"/>
                    </a:lnTo>
                    <a:lnTo>
                      <a:pt x="1546" y="308"/>
                    </a:lnTo>
                    <a:close/>
                    <a:moveTo>
                      <a:pt x="1570" y="60"/>
                    </a:moveTo>
                    <a:lnTo>
                      <a:pt x="1570" y="60"/>
                    </a:lnTo>
                    <a:lnTo>
                      <a:pt x="1573" y="59"/>
                    </a:lnTo>
                    <a:lnTo>
                      <a:pt x="1576" y="60"/>
                    </a:lnTo>
                    <a:lnTo>
                      <a:pt x="1577" y="63"/>
                    </a:lnTo>
                    <a:lnTo>
                      <a:pt x="1578" y="67"/>
                    </a:lnTo>
                    <a:lnTo>
                      <a:pt x="1581" y="70"/>
                    </a:lnTo>
                    <a:lnTo>
                      <a:pt x="1581" y="70"/>
                    </a:lnTo>
                    <a:lnTo>
                      <a:pt x="1589" y="54"/>
                    </a:lnTo>
                    <a:lnTo>
                      <a:pt x="1589" y="54"/>
                    </a:lnTo>
                    <a:lnTo>
                      <a:pt x="1574" y="53"/>
                    </a:lnTo>
                    <a:lnTo>
                      <a:pt x="1574" y="53"/>
                    </a:lnTo>
                    <a:lnTo>
                      <a:pt x="1571" y="54"/>
                    </a:lnTo>
                    <a:lnTo>
                      <a:pt x="1570" y="56"/>
                    </a:lnTo>
                    <a:lnTo>
                      <a:pt x="1570" y="60"/>
                    </a:lnTo>
                    <a:lnTo>
                      <a:pt x="1570" y="60"/>
                    </a:lnTo>
                    <a:lnTo>
                      <a:pt x="1558" y="53"/>
                    </a:lnTo>
                    <a:lnTo>
                      <a:pt x="1558" y="53"/>
                    </a:lnTo>
                    <a:lnTo>
                      <a:pt x="1558" y="54"/>
                    </a:lnTo>
                    <a:lnTo>
                      <a:pt x="1558" y="57"/>
                    </a:lnTo>
                    <a:lnTo>
                      <a:pt x="1555" y="60"/>
                    </a:lnTo>
                    <a:lnTo>
                      <a:pt x="1552" y="64"/>
                    </a:lnTo>
                    <a:lnTo>
                      <a:pt x="1552" y="65"/>
                    </a:lnTo>
                    <a:lnTo>
                      <a:pt x="1553" y="68"/>
                    </a:lnTo>
                    <a:lnTo>
                      <a:pt x="1553" y="68"/>
                    </a:lnTo>
                    <a:lnTo>
                      <a:pt x="1562" y="68"/>
                    </a:lnTo>
                    <a:lnTo>
                      <a:pt x="1566" y="68"/>
                    </a:lnTo>
                    <a:lnTo>
                      <a:pt x="1569" y="65"/>
                    </a:lnTo>
                    <a:lnTo>
                      <a:pt x="1570" y="60"/>
                    </a:lnTo>
                    <a:lnTo>
                      <a:pt x="1570" y="60"/>
                    </a:lnTo>
                    <a:close/>
                    <a:moveTo>
                      <a:pt x="555" y="237"/>
                    </a:moveTo>
                    <a:lnTo>
                      <a:pt x="555" y="237"/>
                    </a:lnTo>
                    <a:lnTo>
                      <a:pt x="551" y="225"/>
                    </a:lnTo>
                    <a:lnTo>
                      <a:pt x="551" y="225"/>
                    </a:lnTo>
                    <a:lnTo>
                      <a:pt x="537" y="230"/>
                    </a:lnTo>
                    <a:lnTo>
                      <a:pt x="537" y="230"/>
                    </a:lnTo>
                    <a:lnTo>
                      <a:pt x="550" y="248"/>
                    </a:lnTo>
                    <a:lnTo>
                      <a:pt x="550" y="248"/>
                    </a:lnTo>
                    <a:lnTo>
                      <a:pt x="555" y="236"/>
                    </a:lnTo>
                    <a:lnTo>
                      <a:pt x="555" y="236"/>
                    </a:lnTo>
                    <a:lnTo>
                      <a:pt x="558" y="241"/>
                    </a:lnTo>
                    <a:lnTo>
                      <a:pt x="561" y="243"/>
                    </a:lnTo>
                    <a:lnTo>
                      <a:pt x="563" y="244"/>
                    </a:lnTo>
                    <a:lnTo>
                      <a:pt x="569" y="243"/>
                    </a:lnTo>
                    <a:lnTo>
                      <a:pt x="579" y="239"/>
                    </a:lnTo>
                    <a:lnTo>
                      <a:pt x="579" y="239"/>
                    </a:lnTo>
                    <a:lnTo>
                      <a:pt x="555" y="237"/>
                    </a:lnTo>
                    <a:lnTo>
                      <a:pt x="555" y="237"/>
                    </a:lnTo>
                    <a:close/>
                    <a:moveTo>
                      <a:pt x="263" y="723"/>
                    </a:moveTo>
                    <a:lnTo>
                      <a:pt x="263" y="723"/>
                    </a:lnTo>
                    <a:lnTo>
                      <a:pt x="255" y="734"/>
                    </a:lnTo>
                    <a:lnTo>
                      <a:pt x="255" y="734"/>
                    </a:lnTo>
                    <a:lnTo>
                      <a:pt x="253" y="736"/>
                    </a:lnTo>
                    <a:lnTo>
                      <a:pt x="252" y="738"/>
                    </a:lnTo>
                    <a:lnTo>
                      <a:pt x="253" y="740"/>
                    </a:lnTo>
                    <a:lnTo>
                      <a:pt x="256" y="743"/>
                    </a:lnTo>
                    <a:lnTo>
                      <a:pt x="256" y="743"/>
                    </a:lnTo>
                    <a:lnTo>
                      <a:pt x="262" y="740"/>
                    </a:lnTo>
                    <a:lnTo>
                      <a:pt x="267" y="736"/>
                    </a:lnTo>
                    <a:lnTo>
                      <a:pt x="275" y="725"/>
                    </a:lnTo>
                    <a:lnTo>
                      <a:pt x="275" y="725"/>
                    </a:lnTo>
                    <a:lnTo>
                      <a:pt x="262" y="725"/>
                    </a:lnTo>
                    <a:lnTo>
                      <a:pt x="262" y="725"/>
                    </a:lnTo>
                    <a:lnTo>
                      <a:pt x="262" y="722"/>
                    </a:lnTo>
                    <a:lnTo>
                      <a:pt x="262" y="720"/>
                    </a:lnTo>
                    <a:lnTo>
                      <a:pt x="262" y="720"/>
                    </a:lnTo>
                    <a:lnTo>
                      <a:pt x="256" y="718"/>
                    </a:lnTo>
                    <a:lnTo>
                      <a:pt x="256" y="718"/>
                    </a:lnTo>
                    <a:lnTo>
                      <a:pt x="253" y="719"/>
                    </a:lnTo>
                    <a:lnTo>
                      <a:pt x="253" y="719"/>
                    </a:lnTo>
                    <a:lnTo>
                      <a:pt x="257" y="723"/>
                    </a:lnTo>
                    <a:lnTo>
                      <a:pt x="257" y="723"/>
                    </a:lnTo>
                    <a:lnTo>
                      <a:pt x="263" y="723"/>
                    </a:lnTo>
                    <a:lnTo>
                      <a:pt x="263" y="723"/>
                    </a:lnTo>
                    <a:close/>
                    <a:moveTo>
                      <a:pt x="1229" y="765"/>
                    </a:moveTo>
                    <a:lnTo>
                      <a:pt x="1229" y="765"/>
                    </a:lnTo>
                    <a:lnTo>
                      <a:pt x="1232" y="755"/>
                    </a:lnTo>
                    <a:lnTo>
                      <a:pt x="1232" y="755"/>
                    </a:lnTo>
                    <a:lnTo>
                      <a:pt x="1220" y="754"/>
                    </a:lnTo>
                    <a:lnTo>
                      <a:pt x="1213" y="754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17" y="763"/>
                    </a:lnTo>
                    <a:lnTo>
                      <a:pt x="1223" y="765"/>
                    </a:lnTo>
                    <a:lnTo>
                      <a:pt x="1229" y="765"/>
                    </a:lnTo>
                    <a:lnTo>
                      <a:pt x="1229" y="765"/>
                    </a:lnTo>
                    <a:lnTo>
                      <a:pt x="1232" y="767"/>
                    </a:lnTo>
                    <a:lnTo>
                      <a:pt x="1235" y="769"/>
                    </a:lnTo>
                    <a:lnTo>
                      <a:pt x="1239" y="769"/>
                    </a:lnTo>
                    <a:lnTo>
                      <a:pt x="1246" y="767"/>
                    </a:lnTo>
                    <a:lnTo>
                      <a:pt x="1252" y="765"/>
                    </a:lnTo>
                    <a:lnTo>
                      <a:pt x="1252" y="765"/>
                    </a:lnTo>
                    <a:lnTo>
                      <a:pt x="1242" y="758"/>
                    </a:lnTo>
                    <a:lnTo>
                      <a:pt x="1242" y="758"/>
                    </a:lnTo>
                    <a:lnTo>
                      <a:pt x="1229" y="765"/>
                    </a:lnTo>
                    <a:lnTo>
                      <a:pt x="1229" y="765"/>
                    </a:lnTo>
                    <a:close/>
                    <a:moveTo>
                      <a:pt x="1549" y="877"/>
                    </a:moveTo>
                    <a:lnTo>
                      <a:pt x="1549" y="877"/>
                    </a:lnTo>
                    <a:lnTo>
                      <a:pt x="1551" y="874"/>
                    </a:lnTo>
                    <a:lnTo>
                      <a:pt x="1553" y="871"/>
                    </a:lnTo>
                    <a:lnTo>
                      <a:pt x="1553" y="871"/>
                    </a:lnTo>
                    <a:lnTo>
                      <a:pt x="1564" y="867"/>
                    </a:lnTo>
                    <a:lnTo>
                      <a:pt x="1564" y="867"/>
                    </a:lnTo>
                    <a:lnTo>
                      <a:pt x="1563" y="864"/>
                    </a:lnTo>
                    <a:lnTo>
                      <a:pt x="1563" y="864"/>
                    </a:lnTo>
                    <a:lnTo>
                      <a:pt x="1552" y="862"/>
                    </a:lnTo>
                    <a:lnTo>
                      <a:pt x="1552" y="862"/>
                    </a:lnTo>
                    <a:lnTo>
                      <a:pt x="1548" y="862"/>
                    </a:lnTo>
                    <a:lnTo>
                      <a:pt x="1545" y="863"/>
                    </a:lnTo>
                    <a:lnTo>
                      <a:pt x="1542" y="864"/>
                    </a:lnTo>
                    <a:lnTo>
                      <a:pt x="1541" y="867"/>
                    </a:lnTo>
                    <a:lnTo>
                      <a:pt x="1541" y="867"/>
                    </a:lnTo>
                    <a:lnTo>
                      <a:pt x="1541" y="871"/>
                    </a:lnTo>
                    <a:lnTo>
                      <a:pt x="1542" y="874"/>
                    </a:lnTo>
                    <a:lnTo>
                      <a:pt x="1545" y="875"/>
                    </a:lnTo>
                    <a:lnTo>
                      <a:pt x="1549" y="877"/>
                    </a:lnTo>
                    <a:lnTo>
                      <a:pt x="1549" y="877"/>
                    </a:lnTo>
                    <a:lnTo>
                      <a:pt x="1549" y="882"/>
                    </a:lnTo>
                    <a:lnTo>
                      <a:pt x="1549" y="885"/>
                    </a:lnTo>
                    <a:lnTo>
                      <a:pt x="1553" y="887"/>
                    </a:lnTo>
                    <a:lnTo>
                      <a:pt x="1559" y="888"/>
                    </a:lnTo>
                    <a:lnTo>
                      <a:pt x="1559" y="888"/>
                    </a:lnTo>
                    <a:lnTo>
                      <a:pt x="1560" y="881"/>
                    </a:lnTo>
                    <a:lnTo>
                      <a:pt x="1559" y="878"/>
                    </a:lnTo>
                    <a:lnTo>
                      <a:pt x="1556" y="877"/>
                    </a:lnTo>
                    <a:lnTo>
                      <a:pt x="1549" y="877"/>
                    </a:lnTo>
                    <a:lnTo>
                      <a:pt x="1549" y="877"/>
                    </a:lnTo>
                    <a:close/>
                    <a:moveTo>
                      <a:pt x="439" y="293"/>
                    </a:moveTo>
                    <a:lnTo>
                      <a:pt x="439" y="293"/>
                    </a:lnTo>
                    <a:lnTo>
                      <a:pt x="450" y="301"/>
                    </a:lnTo>
                    <a:lnTo>
                      <a:pt x="450" y="301"/>
                    </a:lnTo>
                    <a:lnTo>
                      <a:pt x="461" y="293"/>
                    </a:lnTo>
                    <a:lnTo>
                      <a:pt x="465" y="288"/>
                    </a:lnTo>
                    <a:lnTo>
                      <a:pt x="468" y="284"/>
                    </a:lnTo>
                    <a:lnTo>
                      <a:pt x="468" y="284"/>
                    </a:lnTo>
                    <a:lnTo>
                      <a:pt x="453" y="283"/>
                    </a:lnTo>
                    <a:lnTo>
                      <a:pt x="453" y="283"/>
                    </a:lnTo>
                    <a:lnTo>
                      <a:pt x="451" y="286"/>
                    </a:lnTo>
                    <a:lnTo>
                      <a:pt x="450" y="288"/>
                    </a:lnTo>
                    <a:lnTo>
                      <a:pt x="449" y="290"/>
                    </a:lnTo>
                    <a:lnTo>
                      <a:pt x="443" y="290"/>
                    </a:lnTo>
                    <a:lnTo>
                      <a:pt x="443" y="290"/>
                    </a:lnTo>
                    <a:lnTo>
                      <a:pt x="442" y="291"/>
                    </a:lnTo>
                    <a:lnTo>
                      <a:pt x="440" y="293"/>
                    </a:lnTo>
                    <a:lnTo>
                      <a:pt x="440" y="293"/>
                    </a:lnTo>
                    <a:lnTo>
                      <a:pt x="428" y="290"/>
                    </a:lnTo>
                    <a:lnTo>
                      <a:pt x="428" y="290"/>
                    </a:lnTo>
                    <a:lnTo>
                      <a:pt x="426" y="295"/>
                    </a:lnTo>
                    <a:lnTo>
                      <a:pt x="425" y="301"/>
                    </a:lnTo>
                    <a:lnTo>
                      <a:pt x="424" y="306"/>
                    </a:lnTo>
                    <a:lnTo>
                      <a:pt x="424" y="309"/>
                    </a:lnTo>
                    <a:lnTo>
                      <a:pt x="424" y="312"/>
                    </a:lnTo>
                    <a:lnTo>
                      <a:pt x="424" y="312"/>
                    </a:lnTo>
                    <a:lnTo>
                      <a:pt x="435" y="308"/>
                    </a:lnTo>
                    <a:lnTo>
                      <a:pt x="440" y="305"/>
                    </a:lnTo>
                    <a:lnTo>
                      <a:pt x="440" y="304"/>
                    </a:lnTo>
                    <a:lnTo>
                      <a:pt x="442" y="301"/>
                    </a:lnTo>
                    <a:lnTo>
                      <a:pt x="439" y="293"/>
                    </a:lnTo>
                    <a:lnTo>
                      <a:pt x="439" y="293"/>
                    </a:lnTo>
                    <a:close/>
                    <a:moveTo>
                      <a:pt x="1534" y="414"/>
                    </a:moveTo>
                    <a:lnTo>
                      <a:pt x="1534" y="414"/>
                    </a:lnTo>
                    <a:lnTo>
                      <a:pt x="1524" y="414"/>
                    </a:lnTo>
                    <a:lnTo>
                      <a:pt x="1515" y="416"/>
                    </a:lnTo>
                    <a:lnTo>
                      <a:pt x="1515" y="416"/>
                    </a:lnTo>
                    <a:lnTo>
                      <a:pt x="1512" y="417"/>
                    </a:lnTo>
                    <a:lnTo>
                      <a:pt x="1512" y="420"/>
                    </a:lnTo>
                    <a:lnTo>
                      <a:pt x="1512" y="421"/>
                    </a:lnTo>
                    <a:lnTo>
                      <a:pt x="1515" y="424"/>
                    </a:lnTo>
                    <a:lnTo>
                      <a:pt x="1515" y="424"/>
                    </a:lnTo>
                    <a:lnTo>
                      <a:pt x="1530" y="419"/>
                    </a:lnTo>
                    <a:lnTo>
                      <a:pt x="1530" y="419"/>
                    </a:lnTo>
                    <a:lnTo>
                      <a:pt x="1533" y="417"/>
                    </a:lnTo>
                    <a:lnTo>
                      <a:pt x="1534" y="414"/>
                    </a:lnTo>
                    <a:lnTo>
                      <a:pt x="1534" y="414"/>
                    </a:lnTo>
                    <a:lnTo>
                      <a:pt x="1541" y="424"/>
                    </a:lnTo>
                    <a:lnTo>
                      <a:pt x="1541" y="424"/>
                    </a:lnTo>
                    <a:lnTo>
                      <a:pt x="1537" y="424"/>
                    </a:lnTo>
                    <a:lnTo>
                      <a:pt x="1535" y="425"/>
                    </a:lnTo>
                    <a:lnTo>
                      <a:pt x="1535" y="427"/>
                    </a:lnTo>
                    <a:lnTo>
                      <a:pt x="1535" y="428"/>
                    </a:lnTo>
                    <a:lnTo>
                      <a:pt x="1535" y="428"/>
                    </a:lnTo>
                    <a:lnTo>
                      <a:pt x="1538" y="431"/>
                    </a:lnTo>
                    <a:lnTo>
                      <a:pt x="1538" y="431"/>
                    </a:lnTo>
                    <a:lnTo>
                      <a:pt x="1541" y="425"/>
                    </a:lnTo>
                    <a:lnTo>
                      <a:pt x="1541" y="425"/>
                    </a:lnTo>
                    <a:lnTo>
                      <a:pt x="1540" y="424"/>
                    </a:lnTo>
                    <a:lnTo>
                      <a:pt x="1540" y="424"/>
                    </a:lnTo>
                    <a:lnTo>
                      <a:pt x="1545" y="423"/>
                    </a:lnTo>
                    <a:lnTo>
                      <a:pt x="1551" y="421"/>
                    </a:lnTo>
                    <a:lnTo>
                      <a:pt x="1551" y="421"/>
                    </a:lnTo>
                    <a:lnTo>
                      <a:pt x="1553" y="419"/>
                    </a:lnTo>
                    <a:lnTo>
                      <a:pt x="1555" y="416"/>
                    </a:lnTo>
                    <a:lnTo>
                      <a:pt x="1555" y="412"/>
                    </a:lnTo>
                    <a:lnTo>
                      <a:pt x="1553" y="410"/>
                    </a:lnTo>
                    <a:lnTo>
                      <a:pt x="1553" y="410"/>
                    </a:lnTo>
                    <a:lnTo>
                      <a:pt x="1546" y="407"/>
                    </a:lnTo>
                    <a:lnTo>
                      <a:pt x="1541" y="407"/>
                    </a:lnTo>
                    <a:lnTo>
                      <a:pt x="1541" y="407"/>
                    </a:lnTo>
                    <a:lnTo>
                      <a:pt x="1540" y="409"/>
                    </a:lnTo>
                    <a:lnTo>
                      <a:pt x="1537" y="410"/>
                    </a:lnTo>
                    <a:lnTo>
                      <a:pt x="1534" y="414"/>
                    </a:lnTo>
                    <a:lnTo>
                      <a:pt x="1534" y="414"/>
                    </a:lnTo>
                    <a:close/>
                    <a:moveTo>
                      <a:pt x="1376" y="1132"/>
                    </a:moveTo>
                    <a:lnTo>
                      <a:pt x="1376" y="1132"/>
                    </a:lnTo>
                    <a:lnTo>
                      <a:pt x="1382" y="1136"/>
                    </a:lnTo>
                    <a:lnTo>
                      <a:pt x="1385" y="1136"/>
                    </a:lnTo>
                    <a:lnTo>
                      <a:pt x="1387" y="1133"/>
                    </a:lnTo>
                    <a:lnTo>
                      <a:pt x="1387" y="1133"/>
                    </a:lnTo>
                    <a:lnTo>
                      <a:pt x="1385" y="1115"/>
                    </a:lnTo>
                    <a:lnTo>
                      <a:pt x="1385" y="1115"/>
                    </a:lnTo>
                    <a:lnTo>
                      <a:pt x="1369" y="1118"/>
                    </a:lnTo>
                    <a:lnTo>
                      <a:pt x="1369" y="1118"/>
                    </a:lnTo>
                    <a:lnTo>
                      <a:pt x="1373" y="1129"/>
                    </a:lnTo>
                    <a:lnTo>
                      <a:pt x="1373" y="1129"/>
                    </a:lnTo>
                    <a:lnTo>
                      <a:pt x="1364" y="1132"/>
                    </a:lnTo>
                    <a:lnTo>
                      <a:pt x="1364" y="1132"/>
                    </a:lnTo>
                    <a:lnTo>
                      <a:pt x="1368" y="1136"/>
                    </a:lnTo>
                    <a:lnTo>
                      <a:pt x="1372" y="1137"/>
                    </a:lnTo>
                    <a:lnTo>
                      <a:pt x="1375" y="1136"/>
                    </a:lnTo>
                    <a:lnTo>
                      <a:pt x="1376" y="1132"/>
                    </a:lnTo>
                    <a:lnTo>
                      <a:pt x="1376" y="1132"/>
                    </a:lnTo>
                    <a:close/>
                    <a:moveTo>
                      <a:pt x="771" y="889"/>
                    </a:moveTo>
                    <a:lnTo>
                      <a:pt x="771" y="889"/>
                    </a:lnTo>
                    <a:lnTo>
                      <a:pt x="767" y="899"/>
                    </a:lnTo>
                    <a:lnTo>
                      <a:pt x="767" y="899"/>
                    </a:lnTo>
                    <a:lnTo>
                      <a:pt x="779" y="906"/>
                    </a:lnTo>
                    <a:lnTo>
                      <a:pt x="779" y="906"/>
                    </a:lnTo>
                    <a:lnTo>
                      <a:pt x="784" y="902"/>
                    </a:lnTo>
                    <a:lnTo>
                      <a:pt x="786" y="899"/>
                    </a:lnTo>
                    <a:lnTo>
                      <a:pt x="788" y="896"/>
                    </a:lnTo>
                    <a:lnTo>
                      <a:pt x="789" y="893"/>
                    </a:lnTo>
                    <a:lnTo>
                      <a:pt x="788" y="892"/>
                    </a:lnTo>
                    <a:lnTo>
                      <a:pt x="786" y="888"/>
                    </a:lnTo>
                    <a:lnTo>
                      <a:pt x="786" y="888"/>
                    </a:lnTo>
                    <a:lnTo>
                      <a:pt x="771" y="889"/>
                    </a:lnTo>
                    <a:lnTo>
                      <a:pt x="771" y="889"/>
                    </a:lnTo>
                    <a:lnTo>
                      <a:pt x="771" y="885"/>
                    </a:lnTo>
                    <a:lnTo>
                      <a:pt x="771" y="885"/>
                    </a:lnTo>
                    <a:lnTo>
                      <a:pt x="766" y="887"/>
                    </a:lnTo>
                    <a:lnTo>
                      <a:pt x="761" y="885"/>
                    </a:lnTo>
                    <a:lnTo>
                      <a:pt x="753" y="884"/>
                    </a:lnTo>
                    <a:lnTo>
                      <a:pt x="753" y="884"/>
                    </a:lnTo>
                    <a:lnTo>
                      <a:pt x="749" y="885"/>
                    </a:lnTo>
                    <a:lnTo>
                      <a:pt x="742" y="887"/>
                    </a:lnTo>
                    <a:lnTo>
                      <a:pt x="742" y="887"/>
                    </a:lnTo>
                    <a:lnTo>
                      <a:pt x="750" y="891"/>
                    </a:lnTo>
                    <a:lnTo>
                      <a:pt x="757" y="892"/>
                    </a:lnTo>
                    <a:lnTo>
                      <a:pt x="764" y="892"/>
                    </a:lnTo>
                    <a:lnTo>
                      <a:pt x="771" y="889"/>
                    </a:lnTo>
                    <a:lnTo>
                      <a:pt x="771" y="889"/>
                    </a:lnTo>
                    <a:close/>
                    <a:moveTo>
                      <a:pt x="1696" y="83"/>
                    </a:moveTo>
                    <a:lnTo>
                      <a:pt x="1696" y="83"/>
                    </a:lnTo>
                    <a:lnTo>
                      <a:pt x="1696" y="89"/>
                    </a:lnTo>
                    <a:lnTo>
                      <a:pt x="1699" y="95"/>
                    </a:lnTo>
                    <a:lnTo>
                      <a:pt x="1702" y="99"/>
                    </a:lnTo>
                    <a:lnTo>
                      <a:pt x="1707" y="101"/>
                    </a:lnTo>
                    <a:lnTo>
                      <a:pt x="1707" y="101"/>
                    </a:lnTo>
                    <a:lnTo>
                      <a:pt x="1711" y="101"/>
                    </a:lnTo>
                    <a:lnTo>
                      <a:pt x="1715" y="100"/>
                    </a:lnTo>
                    <a:lnTo>
                      <a:pt x="1720" y="99"/>
                    </a:lnTo>
                    <a:lnTo>
                      <a:pt x="1721" y="95"/>
                    </a:lnTo>
                    <a:lnTo>
                      <a:pt x="1721" y="95"/>
                    </a:lnTo>
                    <a:lnTo>
                      <a:pt x="1713" y="85"/>
                    </a:lnTo>
                    <a:lnTo>
                      <a:pt x="1713" y="85"/>
                    </a:lnTo>
                    <a:lnTo>
                      <a:pt x="1703" y="89"/>
                    </a:lnTo>
                    <a:lnTo>
                      <a:pt x="1703" y="89"/>
                    </a:lnTo>
                    <a:lnTo>
                      <a:pt x="1695" y="83"/>
                    </a:lnTo>
                    <a:lnTo>
                      <a:pt x="1695" y="83"/>
                    </a:lnTo>
                    <a:lnTo>
                      <a:pt x="1695" y="81"/>
                    </a:lnTo>
                    <a:lnTo>
                      <a:pt x="1693" y="79"/>
                    </a:lnTo>
                    <a:lnTo>
                      <a:pt x="1690" y="81"/>
                    </a:lnTo>
                    <a:lnTo>
                      <a:pt x="1685" y="82"/>
                    </a:lnTo>
                    <a:lnTo>
                      <a:pt x="1685" y="82"/>
                    </a:lnTo>
                    <a:lnTo>
                      <a:pt x="1696" y="83"/>
                    </a:lnTo>
                    <a:lnTo>
                      <a:pt x="1696" y="83"/>
                    </a:lnTo>
                    <a:close/>
                    <a:moveTo>
                      <a:pt x="1277" y="744"/>
                    </a:moveTo>
                    <a:lnTo>
                      <a:pt x="1277" y="744"/>
                    </a:lnTo>
                    <a:lnTo>
                      <a:pt x="1283" y="747"/>
                    </a:lnTo>
                    <a:lnTo>
                      <a:pt x="1288" y="748"/>
                    </a:lnTo>
                    <a:lnTo>
                      <a:pt x="1292" y="748"/>
                    </a:lnTo>
                    <a:lnTo>
                      <a:pt x="1297" y="747"/>
                    </a:lnTo>
                    <a:lnTo>
                      <a:pt x="1297" y="747"/>
                    </a:lnTo>
                    <a:lnTo>
                      <a:pt x="1289" y="743"/>
                    </a:lnTo>
                    <a:lnTo>
                      <a:pt x="1282" y="738"/>
                    </a:lnTo>
                    <a:lnTo>
                      <a:pt x="1282" y="738"/>
                    </a:lnTo>
                    <a:lnTo>
                      <a:pt x="1279" y="738"/>
                    </a:lnTo>
                    <a:lnTo>
                      <a:pt x="1277" y="740"/>
                    </a:lnTo>
                    <a:lnTo>
                      <a:pt x="1277" y="741"/>
                    </a:lnTo>
                    <a:lnTo>
                      <a:pt x="1277" y="744"/>
                    </a:lnTo>
                    <a:lnTo>
                      <a:pt x="1277" y="744"/>
                    </a:lnTo>
                    <a:lnTo>
                      <a:pt x="1275" y="745"/>
                    </a:lnTo>
                    <a:lnTo>
                      <a:pt x="1274" y="745"/>
                    </a:lnTo>
                    <a:lnTo>
                      <a:pt x="1271" y="744"/>
                    </a:lnTo>
                    <a:lnTo>
                      <a:pt x="1267" y="743"/>
                    </a:lnTo>
                    <a:lnTo>
                      <a:pt x="1264" y="743"/>
                    </a:lnTo>
                    <a:lnTo>
                      <a:pt x="1264" y="743"/>
                    </a:lnTo>
                    <a:lnTo>
                      <a:pt x="1257" y="766"/>
                    </a:lnTo>
                    <a:lnTo>
                      <a:pt x="1257" y="766"/>
                    </a:lnTo>
                    <a:lnTo>
                      <a:pt x="1265" y="770"/>
                    </a:lnTo>
                    <a:lnTo>
                      <a:pt x="1265" y="770"/>
                    </a:lnTo>
                    <a:lnTo>
                      <a:pt x="1265" y="765"/>
                    </a:lnTo>
                    <a:lnTo>
                      <a:pt x="1267" y="762"/>
                    </a:lnTo>
                    <a:lnTo>
                      <a:pt x="1270" y="759"/>
                    </a:lnTo>
                    <a:lnTo>
                      <a:pt x="1274" y="756"/>
                    </a:lnTo>
                    <a:lnTo>
                      <a:pt x="1274" y="756"/>
                    </a:lnTo>
                    <a:lnTo>
                      <a:pt x="1278" y="754"/>
                    </a:lnTo>
                    <a:lnTo>
                      <a:pt x="1281" y="751"/>
                    </a:lnTo>
                    <a:lnTo>
                      <a:pt x="1279" y="748"/>
                    </a:lnTo>
                    <a:lnTo>
                      <a:pt x="1277" y="744"/>
                    </a:lnTo>
                    <a:lnTo>
                      <a:pt x="1277" y="744"/>
                    </a:lnTo>
                    <a:close/>
                    <a:moveTo>
                      <a:pt x="1535" y="362"/>
                    </a:moveTo>
                    <a:lnTo>
                      <a:pt x="1535" y="362"/>
                    </a:lnTo>
                    <a:lnTo>
                      <a:pt x="1546" y="369"/>
                    </a:lnTo>
                    <a:lnTo>
                      <a:pt x="1546" y="369"/>
                    </a:lnTo>
                    <a:lnTo>
                      <a:pt x="1544" y="356"/>
                    </a:lnTo>
                    <a:lnTo>
                      <a:pt x="1544" y="356"/>
                    </a:lnTo>
                    <a:lnTo>
                      <a:pt x="1535" y="362"/>
                    </a:lnTo>
                    <a:lnTo>
                      <a:pt x="1535" y="362"/>
                    </a:lnTo>
                    <a:lnTo>
                      <a:pt x="1522" y="360"/>
                    </a:lnTo>
                    <a:lnTo>
                      <a:pt x="1522" y="360"/>
                    </a:lnTo>
                    <a:lnTo>
                      <a:pt x="1517" y="362"/>
                    </a:lnTo>
                    <a:lnTo>
                      <a:pt x="1515" y="365"/>
                    </a:lnTo>
                    <a:lnTo>
                      <a:pt x="1515" y="365"/>
                    </a:lnTo>
                    <a:lnTo>
                      <a:pt x="1515" y="367"/>
                    </a:lnTo>
                    <a:lnTo>
                      <a:pt x="1517" y="373"/>
                    </a:lnTo>
                    <a:lnTo>
                      <a:pt x="1520" y="378"/>
                    </a:lnTo>
                    <a:lnTo>
                      <a:pt x="1524" y="381"/>
                    </a:lnTo>
                    <a:lnTo>
                      <a:pt x="1524" y="381"/>
                    </a:lnTo>
                    <a:lnTo>
                      <a:pt x="1530" y="376"/>
                    </a:lnTo>
                    <a:lnTo>
                      <a:pt x="1534" y="370"/>
                    </a:lnTo>
                    <a:lnTo>
                      <a:pt x="1534" y="370"/>
                    </a:lnTo>
                    <a:lnTo>
                      <a:pt x="1535" y="366"/>
                    </a:lnTo>
                    <a:lnTo>
                      <a:pt x="1535" y="362"/>
                    </a:lnTo>
                    <a:lnTo>
                      <a:pt x="1535" y="362"/>
                    </a:lnTo>
                    <a:close/>
                    <a:moveTo>
                      <a:pt x="400" y="365"/>
                    </a:moveTo>
                    <a:lnTo>
                      <a:pt x="400" y="365"/>
                    </a:lnTo>
                    <a:lnTo>
                      <a:pt x="414" y="362"/>
                    </a:lnTo>
                    <a:lnTo>
                      <a:pt x="419" y="360"/>
                    </a:lnTo>
                    <a:lnTo>
                      <a:pt x="425" y="356"/>
                    </a:lnTo>
                    <a:lnTo>
                      <a:pt x="425" y="356"/>
                    </a:lnTo>
                    <a:lnTo>
                      <a:pt x="422" y="355"/>
                    </a:lnTo>
                    <a:lnTo>
                      <a:pt x="418" y="353"/>
                    </a:lnTo>
                    <a:lnTo>
                      <a:pt x="396" y="359"/>
                    </a:lnTo>
                    <a:lnTo>
                      <a:pt x="396" y="359"/>
                    </a:lnTo>
                    <a:lnTo>
                      <a:pt x="400" y="365"/>
                    </a:lnTo>
                    <a:lnTo>
                      <a:pt x="400" y="365"/>
                    </a:lnTo>
                    <a:lnTo>
                      <a:pt x="396" y="363"/>
                    </a:lnTo>
                    <a:lnTo>
                      <a:pt x="390" y="363"/>
                    </a:lnTo>
                    <a:lnTo>
                      <a:pt x="381" y="365"/>
                    </a:lnTo>
                    <a:lnTo>
                      <a:pt x="372" y="367"/>
                    </a:lnTo>
                    <a:lnTo>
                      <a:pt x="363" y="369"/>
                    </a:lnTo>
                    <a:lnTo>
                      <a:pt x="363" y="369"/>
                    </a:lnTo>
                    <a:lnTo>
                      <a:pt x="360" y="370"/>
                    </a:lnTo>
                    <a:lnTo>
                      <a:pt x="356" y="376"/>
                    </a:lnTo>
                    <a:lnTo>
                      <a:pt x="356" y="376"/>
                    </a:lnTo>
                    <a:lnTo>
                      <a:pt x="400" y="373"/>
                    </a:lnTo>
                    <a:lnTo>
                      <a:pt x="400" y="373"/>
                    </a:lnTo>
                    <a:lnTo>
                      <a:pt x="400" y="365"/>
                    </a:lnTo>
                    <a:lnTo>
                      <a:pt x="400" y="365"/>
                    </a:lnTo>
                    <a:close/>
                    <a:moveTo>
                      <a:pt x="385" y="409"/>
                    </a:moveTo>
                    <a:lnTo>
                      <a:pt x="385" y="409"/>
                    </a:lnTo>
                    <a:lnTo>
                      <a:pt x="361" y="421"/>
                    </a:lnTo>
                    <a:lnTo>
                      <a:pt x="361" y="421"/>
                    </a:lnTo>
                    <a:lnTo>
                      <a:pt x="368" y="423"/>
                    </a:lnTo>
                    <a:lnTo>
                      <a:pt x="374" y="421"/>
                    </a:lnTo>
                    <a:lnTo>
                      <a:pt x="379" y="420"/>
                    </a:lnTo>
                    <a:lnTo>
                      <a:pt x="385" y="419"/>
                    </a:lnTo>
                    <a:lnTo>
                      <a:pt x="385" y="419"/>
                    </a:lnTo>
                    <a:lnTo>
                      <a:pt x="390" y="417"/>
                    </a:lnTo>
                    <a:lnTo>
                      <a:pt x="396" y="417"/>
                    </a:lnTo>
                    <a:lnTo>
                      <a:pt x="408" y="417"/>
                    </a:lnTo>
                    <a:lnTo>
                      <a:pt x="408" y="417"/>
                    </a:lnTo>
                    <a:lnTo>
                      <a:pt x="408" y="414"/>
                    </a:lnTo>
                    <a:lnTo>
                      <a:pt x="407" y="412"/>
                    </a:lnTo>
                    <a:lnTo>
                      <a:pt x="404" y="410"/>
                    </a:lnTo>
                    <a:lnTo>
                      <a:pt x="400" y="409"/>
                    </a:lnTo>
                    <a:lnTo>
                      <a:pt x="400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3"/>
                    </a:lnTo>
                    <a:lnTo>
                      <a:pt x="383" y="398"/>
                    </a:lnTo>
                    <a:lnTo>
                      <a:pt x="381" y="395"/>
                    </a:lnTo>
                    <a:lnTo>
                      <a:pt x="377" y="394"/>
                    </a:lnTo>
                    <a:lnTo>
                      <a:pt x="377" y="394"/>
                    </a:lnTo>
                    <a:lnTo>
                      <a:pt x="374" y="395"/>
                    </a:lnTo>
                    <a:lnTo>
                      <a:pt x="370" y="396"/>
                    </a:lnTo>
                    <a:lnTo>
                      <a:pt x="370" y="396"/>
                    </a:lnTo>
                    <a:lnTo>
                      <a:pt x="372" y="399"/>
                    </a:lnTo>
                    <a:lnTo>
                      <a:pt x="374" y="401"/>
                    </a:lnTo>
                    <a:lnTo>
                      <a:pt x="374" y="401"/>
                    </a:lnTo>
                    <a:lnTo>
                      <a:pt x="377" y="402"/>
                    </a:lnTo>
                    <a:lnTo>
                      <a:pt x="378" y="402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2" y="407"/>
                    </a:lnTo>
                    <a:lnTo>
                      <a:pt x="385" y="409"/>
                    </a:lnTo>
                    <a:lnTo>
                      <a:pt x="385" y="409"/>
                    </a:lnTo>
                    <a:close/>
                    <a:moveTo>
                      <a:pt x="1560" y="551"/>
                    </a:moveTo>
                    <a:lnTo>
                      <a:pt x="1560" y="551"/>
                    </a:lnTo>
                    <a:lnTo>
                      <a:pt x="1549" y="553"/>
                    </a:lnTo>
                    <a:lnTo>
                      <a:pt x="1542" y="556"/>
                    </a:lnTo>
                    <a:lnTo>
                      <a:pt x="1540" y="558"/>
                    </a:lnTo>
                    <a:lnTo>
                      <a:pt x="1538" y="561"/>
                    </a:lnTo>
                    <a:lnTo>
                      <a:pt x="1534" y="569"/>
                    </a:lnTo>
                    <a:lnTo>
                      <a:pt x="1534" y="569"/>
                    </a:lnTo>
                    <a:lnTo>
                      <a:pt x="1545" y="569"/>
                    </a:lnTo>
                    <a:lnTo>
                      <a:pt x="1552" y="567"/>
                    </a:lnTo>
                    <a:lnTo>
                      <a:pt x="1559" y="561"/>
                    </a:lnTo>
                    <a:lnTo>
                      <a:pt x="1563" y="554"/>
                    </a:lnTo>
                    <a:lnTo>
                      <a:pt x="1563" y="554"/>
                    </a:lnTo>
                    <a:lnTo>
                      <a:pt x="1569" y="553"/>
                    </a:lnTo>
                    <a:lnTo>
                      <a:pt x="1569" y="551"/>
                    </a:lnTo>
                    <a:lnTo>
                      <a:pt x="1570" y="550"/>
                    </a:lnTo>
                    <a:lnTo>
                      <a:pt x="1570" y="550"/>
                    </a:lnTo>
                    <a:lnTo>
                      <a:pt x="1569" y="547"/>
                    </a:lnTo>
                    <a:lnTo>
                      <a:pt x="1566" y="546"/>
                    </a:lnTo>
                    <a:lnTo>
                      <a:pt x="1566" y="546"/>
                    </a:lnTo>
                    <a:lnTo>
                      <a:pt x="1563" y="546"/>
                    </a:lnTo>
                    <a:lnTo>
                      <a:pt x="1562" y="547"/>
                    </a:lnTo>
                    <a:lnTo>
                      <a:pt x="1560" y="551"/>
                    </a:lnTo>
                    <a:lnTo>
                      <a:pt x="1560" y="551"/>
                    </a:lnTo>
                    <a:close/>
                    <a:moveTo>
                      <a:pt x="527" y="664"/>
                    </a:moveTo>
                    <a:lnTo>
                      <a:pt x="527" y="664"/>
                    </a:lnTo>
                    <a:lnTo>
                      <a:pt x="526" y="668"/>
                    </a:lnTo>
                    <a:lnTo>
                      <a:pt x="525" y="669"/>
                    </a:lnTo>
                    <a:lnTo>
                      <a:pt x="521" y="669"/>
                    </a:lnTo>
                    <a:lnTo>
                      <a:pt x="515" y="666"/>
                    </a:lnTo>
                    <a:lnTo>
                      <a:pt x="515" y="666"/>
                    </a:lnTo>
                    <a:lnTo>
                      <a:pt x="514" y="666"/>
                    </a:lnTo>
                    <a:lnTo>
                      <a:pt x="514" y="666"/>
                    </a:lnTo>
                    <a:lnTo>
                      <a:pt x="509" y="666"/>
                    </a:lnTo>
                    <a:lnTo>
                      <a:pt x="507" y="666"/>
                    </a:lnTo>
                    <a:lnTo>
                      <a:pt x="505" y="668"/>
                    </a:lnTo>
                    <a:lnTo>
                      <a:pt x="505" y="668"/>
                    </a:lnTo>
                    <a:lnTo>
                      <a:pt x="507" y="671"/>
                    </a:lnTo>
                    <a:lnTo>
                      <a:pt x="507" y="671"/>
                    </a:lnTo>
                    <a:lnTo>
                      <a:pt x="514" y="668"/>
                    </a:lnTo>
                    <a:lnTo>
                      <a:pt x="514" y="668"/>
                    </a:lnTo>
                    <a:lnTo>
                      <a:pt x="515" y="666"/>
                    </a:lnTo>
                    <a:lnTo>
                      <a:pt x="515" y="666"/>
                    </a:lnTo>
                    <a:lnTo>
                      <a:pt x="515" y="672"/>
                    </a:lnTo>
                    <a:lnTo>
                      <a:pt x="515" y="673"/>
                    </a:lnTo>
                    <a:lnTo>
                      <a:pt x="515" y="675"/>
                    </a:lnTo>
                    <a:lnTo>
                      <a:pt x="515" y="675"/>
                    </a:lnTo>
                    <a:lnTo>
                      <a:pt x="518" y="677"/>
                    </a:lnTo>
                    <a:lnTo>
                      <a:pt x="519" y="680"/>
                    </a:lnTo>
                    <a:lnTo>
                      <a:pt x="518" y="683"/>
                    </a:lnTo>
                    <a:lnTo>
                      <a:pt x="519" y="686"/>
                    </a:lnTo>
                    <a:lnTo>
                      <a:pt x="519" y="686"/>
                    </a:lnTo>
                    <a:lnTo>
                      <a:pt x="526" y="686"/>
                    </a:lnTo>
                    <a:lnTo>
                      <a:pt x="526" y="686"/>
                    </a:lnTo>
                    <a:lnTo>
                      <a:pt x="534" y="686"/>
                    </a:lnTo>
                    <a:lnTo>
                      <a:pt x="534" y="686"/>
                    </a:lnTo>
                    <a:lnTo>
                      <a:pt x="536" y="679"/>
                    </a:lnTo>
                    <a:lnTo>
                      <a:pt x="537" y="672"/>
                    </a:lnTo>
                    <a:lnTo>
                      <a:pt x="537" y="672"/>
                    </a:lnTo>
                    <a:lnTo>
                      <a:pt x="537" y="669"/>
                    </a:lnTo>
                    <a:lnTo>
                      <a:pt x="536" y="666"/>
                    </a:lnTo>
                    <a:lnTo>
                      <a:pt x="532" y="665"/>
                    </a:lnTo>
                    <a:lnTo>
                      <a:pt x="527" y="665"/>
                    </a:lnTo>
                    <a:lnTo>
                      <a:pt x="527" y="665"/>
                    </a:lnTo>
                    <a:lnTo>
                      <a:pt x="526" y="661"/>
                    </a:lnTo>
                    <a:lnTo>
                      <a:pt x="525" y="659"/>
                    </a:lnTo>
                    <a:lnTo>
                      <a:pt x="525" y="659"/>
                    </a:lnTo>
                    <a:lnTo>
                      <a:pt x="522" y="659"/>
                    </a:lnTo>
                    <a:lnTo>
                      <a:pt x="519" y="661"/>
                    </a:lnTo>
                    <a:lnTo>
                      <a:pt x="519" y="664"/>
                    </a:lnTo>
                    <a:lnTo>
                      <a:pt x="521" y="666"/>
                    </a:lnTo>
                    <a:lnTo>
                      <a:pt x="521" y="666"/>
                    </a:lnTo>
                    <a:lnTo>
                      <a:pt x="527" y="664"/>
                    </a:lnTo>
                    <a:lnTo>
                      <a:pt x="527" y="664"/>
                    </a:lnTo>
                    <a:close/>
                    <a:moveTo>
                      <a:pt x="275" y="446"/>
                    </a:moveTo>
                    <a:lnTo>
                      <a:pt x="275" y="446"/>
                    </a:lnTo>
                    <a:lnTo>
                      <a:pt x="274" y="430"/>
                    </a:lnTo>
                    <a:lnTo>
                      <a:pt x="274" y="430"/>
                    </a:lnTo>
                    <a:lnTo>
                      <a:pt x="264" y="425"/>
                    </a:lnTo>
                    <a:lnTo>
                      <a:pt x="264" y="425"/>
                    </a:lnTo>
                    <a:lnTo>
                      <a:pt x="262" y="430"/>
                    </a:lnTo>
                    <a:lnTo>
                      <a:pt x="259" y="432"/>
                    </a:lnTo>
                    <a:lnTo>
                      <a:pt x="255" y="435"/>
                    </a:lnTo>
                    <a:lnTo>
                      <a:pt x="249" y="437"/>
                    </a:lnTo>
                    <a:lnTo>
                      <a:pt x="249" y="437"/>
                    </a:lnTo>
                    <a:lnTo>
                      <a:pt x="245" y="438"/>
                    </a:lnTo>
                    <a:lnTo>
                      <a:pt x="242" y="441"/>
                    </a:lnTo>
                    <a:lnTo>
                      <a:pt x="239" y="445"/>
                    </a:lnTo>
                    <a:lnTo>
                      <a:pt x="239" y="449"/>
                    </a:lnTo>
                    <a:lnTo>
                      <a:pt x="239" y="449"/>
                    </a:lnTo>
                    <a:lnTo>
                      <a:pt x="242" y="449"/>
                    </a:lnTo>
                    <a:lnTo>
                      <a:pt x="244" y="449"/>
                    </a:lnTo>
                    <a:lnTo>
                      <a:pt x="249" y="448"/>
                    </a:lnTo>
                    <a:lnTo>
                      <a:pt x="252" y="445"/>
                    </a:lnTo>
                    <a:lnTo>
                      <a:pt x="256" y="445"/>
                    </a:lnTo>
                    <a:lnTo>
                      <a:pt x="256" y="445"/>
                    </a:lnTo>
                    <a:lnTo>
                      <a:pt x="266" y="446"/>
                    </a:lnTo>
                    <a:lnTo>
                      <a:pt x="271" y="446"/>
                    </a:lnTo>
                    <a:lnTo>
                      <a:pt x="275" y="446"/>
                    </a:lnTo>
                    <a:lnTo>
                      <a:pt x="275" y="446"/>
                    </a:lnTo>
                    <a:lnTo>
                      <a:pt x="269" y="449"/>
                    </a:lnTo>
                    <a:lnTo>
                      <a:pt x="267" y="452"/>
                    </a:lnTo>
                    <a:lnTo>
                      <a:pt x="269" y="456"/>
                    </a:lnTo>
                    <a:lnTo>
                      <a:pt x="269" y="456"/>
                    </a:lnTo>
                    <a:lnTo>
                      <a:pt x="273" y="455"/>
                    </a:lnTo>
                    <a:lnTo>
                      <a:pt x="275" y="452"/>
                    </a:lnTo>
                    <a:lnTo>
                      <a:pt x="275" y="450"/>
                    </a:lnTo>
                    <a:lnTo>
                      <a:pt x="275" y="446"/>
                    </a:lnTo>
                    <a:lnTo>
                      <a:pt x="275" y="446"/>
                    </a:lnTo>
                    <a:close/>
                    <a:moveTo>
                      <a:pt x="289" y="755"/>
                    </a:moveTo>
                    <a:lnTo>
                      <a:pt x="289" y="755"/>
                    </a:lnTo>
                    <a:lnTo>
                      <a:pt x="285" y="752"/>
                    </a:lnTo>
                    <a:lnTo>
                      <a:pt x="282" y="751"/>
                    </a:lnTo>
                    <a:lnTo>
                      <a:pt x="280" y="751"/>
                    </a:lnTo>
                    <a:lnTo>
                      <a:pt x="275" y="754"/>
                    </a:lnTo>
                    <a:lnTo>
                      <a:pt x="275" y="754"/>
                    </a:lnTo>
                    <a:lnTo>
                      <a:pt x="274" y="756"/>
                    </a:lnTo>
                    <a:lnTo>
                      <a:pt x="274" y="759"/>
                    </a:lnTo>
                    <a:lnTo>
                      <a:pt x="274" y="766"/>
                    </a:lnTo>
                    <a:lnTo>
                      <a:pt x="274" y="766"/>
                    </a:lnTo>
                    <a:lnTo>
                      <a:pt x="277" y="769"/>
                    </a:lnTo>
                    <a:lnTo>
                      <a:pt x="282" y="769"/>
                    </a:lnTo>
                    <a:lnTo>
                      <a:pt x="282" y="769"/>
                    </a:lnTo>
                    <a:lnTo>
                      <a:pt x="285" y="767"/>
                    </a:lnTo>
                    <a:lnTo>
                      <a:pt x="289" y="765"/>
                    </a:lnTo>
                    <a:lnTo>
                      <a:pt x="289" y="761"/>
                    </a:lnTo>
                    <a:lnTo>
                      <a:pt x="289" y="756"/>
                    </a:lnTo>
                    <a:lnTo>
                      <a:pt x="289" y="756"/>
                    </a:lnTo>
                    <a:lnTo>
                      <a:pt x="288" y="755"/>
                    </a:lnTo>
                    <a:lnTo>
                      <a:pt x="288" y="755"/>
                    </a:lnTo>
                    <a:lnTo>
                      <a:pt x="298" y="751"/>
                    </a:lnTo>
                    <a:lnTo>
                      <a:pt x="298" y="751"/>
                    </a:lnTo>
                    <a:lnTo>
                      <a:pt x="299" y="755"/>
                    </a:lnTo>
                    <a:lnTo>
                      <a:pt x="300" y="759"/>
                    </a:lnTo>
                    <a:lnTo>
                      <a:pt x="300" y="759"/>
                    </a:lnTo>
                    <a:lnTo>
                      <a:pt x="303" y="761"/>
                    </a:lnTo>
                    <a:lnTo>
                      <a:pt x="306" y="761"/>
                    </a:lnTo>
                    <a:lnTo>
                      <a:pt x="306" y="761"/>
                    </a:lnTo>
                    <a:lnTo>
                      <a:pt x="307" y="758"/>
                    </a:lnTo>
                    <a:lnTo>
                      <a:pt x="310" y="756"/>
                    </a:lnTo>
                    <a:lnTo>
                      <a:pt x="316" y="754"/>
                    </a:lnTo>
                    <a:lnTo>
                      <a:pt x="323" y="751"/>
                    </a:lnTo>
                    <a:lnTo>
                      <a:pt x="329" y="749"/>
                    </a:lnTo>
                    <a:lnTo>
                      <a:pt x="329" y="749"/>
                    </a:lnTo>
                    <a:lnTo>
                      <a:pt x="321" y="740"/>
                    </a:lnTo>
                    <a:lnTo>
                      <a:pt x="321" y="740"/>
                    </a:lnTo>
                    <a:lnTo>
                      <a:pt x="317" y="737"/>
                    </a:lnTo>
                    <a:lnTo>
                      <a:pt x="314" y="736"/>
                    </a:lnTo>
                    <a:lnTo>
                      <a:pt x="311" y="737"/>
                    </a:lnTo>
                    <a:lnTo>
                      <a:pt x="307" y="741"/>
                    </a:lnTo>
                    <a:lnTo>
                      <a:pt x="307" y="741"/>
                    </a:lnTo>
                    <a:lnTo>
                      <a:pt x="305" y="744"/>
                    </a:lnTo>
                    <a:lnTo>
                      <a:pt x="303" y="745"/>
                    </a:lnTo>
                    <a:lnTo>
                      <a:pt x="296" y="745"/>
                    </a:lnTo>
                    <a:lnTo>
                      <a:pt x="296" y="745"/>
                    </a:lnTo>
                    <a:lnTo>
                      <a:pt x="288" y="745"/>
                    </a:lnTo>
                    <a:lnTo>
                      <a:pt x="288" y="745"/>
                    </a:lnTo>
                    <a:lnTo>
                      <a:pt x="289" y="755"/>
                    </a:lnTo>
                    <a:lnTo>
                      <a:pt x="289" y="755"/>
                    </a:lnTo>
                    <a:close/>
                    <a:moveTo>
                      <a:pt x="234" y="601"/>
                    </a:moveTo>
                    <a:lnTo>
                      <a:pt x="234" y="601"/>
                    </a:lnTo>
                    <a:lnTo>
                      <a:pt x="230" y="599"/>
                    </a:lnTo>
                    <a:lnTo>
                      <a:pt x="224" y="596"/>
                    </a:lnTo>
                    <a:lnTo>
                      <a:pt x="219" y="596"/>
                    </a:lnTo>
                    <a:lnTo>
                      <a:pt x="215" y="597"/>
                    </a:lnTo>
                    <a:lnTo>
                      <a:pt x="212" y="599"/>
                    </a:lnTo>
                    <a:lnTo>
                      <a:pt x="212" y="599"/>
                    </a:lnTo>
                    <a:lnTo>
                      <a:pt x="213" y="611"/>
                    </a:lnTo>
                    <a:lnTo>
                      <a:pt x="213" y="611"/>
                    </a:lnTo>
                    <a:lnTo>
                      <a:pt x="234" y="601"/>
                    </a:lnTo>
                    <a:lnTo>
                      <a:pt x="234" y="601"/>
                    </a:lnTo>
                    <a:lnTo>
                      <a:pt x="239" y="601"/>
                    </a:lnTo>
                    <a:lnTo>
                      <a:pt x="244" y="601"/>
                    </a:lnTo>
                    <a:lnTo>
                      <a:pt x="244" y="601"/>
                    </a:lnTo>
                    <a:lnTo>
                      <a:pt x="246" y="594"/>
                    </a:lnTo>
                    <a:lnTo>
                      <a:pt x="252" y="589"/>
                    </a:lnTo>
                    <a:lnTo>
                      <a:pt x="259" y="585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80" y="574"/>
                    </a:lnTo>
                    <a:lnTo>
                      <a:pt x="280" y="574"/>
                    </a:lnTo>
                    <a:lnTo>
                      <a:pt x="269" y="568"/>
                    </a:lnTo>
                    <a:lnTo>
                      <a:pt x="269" y="568"/>
                    </a:lnTo>
                    <a:lnTo>
                      <a:pt x="262" y="574"/>
                    </a:lnTo>
                    <a:lnTo>
                      <a:pt x="259" y="575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49" y="576"/>
                    </a:lnTo>
                    <a:lnTo>
                      <a:pt x="244" y="579"/>
                    </a:lnTo>
                    <a:lnTo>
                      <a:pt x="238" y="582"/>
                    </a:lnTo>
                    <a:lnTo>
                      <a:pt x="233" y="586"/>
                    </a:lnTo>
                    <a:lnTo>
                      <a:pt x="233" y="586"/>
                    </a:lnTo>
                    <a:lnTo>
                      <a:pt x="234" y="601"/>
                    </a:lnTo>
                    <a:lnTo>
                      <a:pt x="234" y="601"/>
                    </a:lnTo>
                    <a:close/>
                    <a:moveTo>
                      <a:pt x="1510" y="521"/>
                    </a:moveTo>
                    <a:lnTo>
                      <a:pt x="1510" y="521"/>
                    </a:lnTo>
                    <a:lnTo>
                      <a:pt x="1517" y="525"/>
                    </a:lnTo>
                    <a:lnTo>
                      <a:pt x="1523" y="528"/>
                    </a:lnTo>
                    <a:lnTo>
                      <a:pt x="1523" y="528"/>
                    </a:lnTo>
                    <a:lnTo>
                      <a:pt x="1528" y="528"/>
                    </a:lnTo>
                    <a:lnTo>
                      <a:pt x="1534" y="527"/>
                    </a:lnTo>
                    <a:lnTo>
                      <a:pt x="1534" y="527"/>
                    </a:lnTo>
                    <a:lnTo>
                      <a:pt x="1534" y="524"/>
                    </a:lnTo>
                    <a:lnTo>
                      <a:pt x="1533" y="520"/>
                    </a:lnTo>
                    <a:lnTo>
                      <a:pt x="1533" y="520"/>
                    </a:lnTo>
                    <a:lnTo>
                      <a:pt x="1526" y="518"/>
                    </a:lnTo>
                    <a:lnTo>
                      <a:pt x="1519" y="517"/>
                    </a:lnTo>
                    <a:lnTo>
                      <a:pt x="1519" y="517"/>
                    </a:lnTo>
                    <a:lnTo>
                      <a:pt x="1515" y="518"/>
                    </a:lnTo>
                    <a:lnTo>
                      <a:pt x="1510" y="521"/>
                    </a:lnTo>
                    <a:lnTo>
                      <a:pt x="1510" y="521"/>
                    </a:lnTo>
                    <a:lnTo>
                      <a:pt x="1498" y="517"/>
                    </a:lnTo>
                    <a:lnTo>
                      <a:pt x="1498" y="517"/>
                    </a:lnTo>
                    <a:lnTo>
                      <a:pt x="1499" y="521"/>
                    </a:lnTo>
                    <a:lnTo>
                      <a:pt x="1499" y="524"/>
                    </a:lnTo>
                    <a:lnTo>
                      <a:pt x="1497" y="527"/>
                    </a:lnTo>
                    <a:lnTo>
                      <a:pt x="1495" y="528"/>
                    </a:lnTo>
                    <a:lnTo>
                      <a:pt x="1490" y="529"/>
                    </a:lnTo>
                    <a:lnTo>
                      <a:pt x="1484" y="532"/>
                    </a:lnTo>
                    <a:lnTo>
                      <a:pt x="1484" y="532"/>
                    </a:lnTo>
                    <a:lnTo>
                      <a:pt x="1524" y="547"/>
                    </a:lnTo>
                    <a:lnTo>
                      <a:pt x="1524" y="547"/>
                    </a:lnTo>
                    <a:lnTo>
                      <a:pt x="1531" y="543"/>
                    </a:lnTo>
                    <a:lnTo>
                      <a:pt x="1531" y="543"/>
                    </a:lnTo>
                    <a:lnTo>
                      <a:pt x="1535" y="536"/>
                    </a:lnTo>
                    <a:lnTo>
                      <a:pt x="1535" y="536"/>
                    </a:lnTo>
                    <a:lnTo>
                      <a:pt x="1531" y="535"/>
                    </a:lnTo>
                    <a:lnTo>
                      <a:pt x="1526" y="535"/>
                    </a:lnTo>
                    <a:lnTo>
                      <a:pt x="1526" y="535"/>
                    </a:lnTo>
                    <a:lnTo>
                      <a:pt x="1513" y="536"/>
                    </a:lnTo>
                    <a:lnTo>
                      <a:pt x="1513" y="536"/>
                    </a:lnTo>
                    <a:lnTo>
                      <a:pt x="1510" y="521"/>
                    </a:lnTo>
                    <a:lnTo>
                      <a:pt x="1510" y="521"/>
                    </a:lnTo>
                    <a:close/>
                    <a:moveTo>
                      <a:pt x="235" y="694"/>
                    </a:moveTo>
                    <a:lnTo>
                      <a:pt x="235" y="694"/>
                    </a:lnTo>
                    <a:lnTo>
                      <a:pt x="238" y="694"/>
                    </a:lnTo>
                    <a:lnTo>
                      <a:pt x="242" y="694"/>
                    </a:lnTo>
                    <a:lnTo>
                      <a:pt x="245" y="693"/>
                    </a:lnTo>
                    <a:lnTo>
                      <a:pt x="246" y="690"/>
                    </a:lnTo>
                    <a:lnTo>
                      <a:pt x="246" y="690"/>
                    </a:lnTo>
                    <a:lnTo>
                      <a:pt x="238" y="689"/>
                    </a:lnTo>
                    <a:lnTo>
                      <a:pt x="237" y="689"/>
                    </a:lnTo>
                    <a:lnTo>
                      <a:pt x="237" y="690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0" y="693"/>
                    </a:lnTo>
                    <a:lnTo>
                      <a:pt x="224" y="690"/>
                    </a:lnTo>
                    <a:lnTo>
                      <a:pt x="217" y="687"/>
                    </a:lnTo>
                    <a:lnTo>
                      <a:pt x="215" y="689"/>
                    </a:lnTo>
                    <a:lnTo>
                      <a:pt x="210" y="690"/>
                    </a:lnTo>
                    <a:lnTo>
                      <a:pt x="210" y="690"/>
                    </a:lnTo>
                    <a:lnTo>
                      <a:pt x="198" y="711"/>
                    </a:lnTo>
                    <a:lnTo>
                      <a:pt x="198" y="711"/>
                    </a:lnTo>
                    <a:lnTo>
                      <a:pt x="203" y="712"/>
                    </a:lnTo>
                    <a:lnTo>
                      <a:pt x="209" y="712"/>
                    </a:lnTo>
                    <a:lnTo>
                      <a:pt x="220" y="708"/>
                    </a:lnTo>
                    <a:lnTo>
                      <a:pt x="220" y="708"/>
                    </a:lnTo>
                    <a:lnTo>
                      <a:pt x="223" y="707"/>
                    </a:lnTo>
                    <a:lnTo>
                      <a:pt x="224" y="705"/>
                    </a:lnTo>
                    <a:lnTo>
                      <a:pt x="224" y="705"/>
                    </a:lnTo>
                    <a:lnTo>
                      <a:pt x="231" y="705"/>
                    </a:lnTo>
                    <a:lnTo>
                      <a:pt x="234" y="702"/>
                    </a:lnTo>
                    <a:lnTo>
                      <a:pt x="235" y="698"/>
                    </a:lnTo>
                    <a:lnTo>
                      <a:pt x="235" y="694"/>
                    </a:lnTo>
                    <a:lnTo>
                      <a:pt x="235" y="694"/>
                    </a:lnTo>
                    <a:close/>
                    <a:moveTo>
                      <a:pt x="1861" y="344"/>
                    </a:moveTo>
                    <a:lnTo>
                      <a:pt x="1861" y="344"/>
                    </a:lnTo>
                    <a:lnTo>
                      <a:pt x="1859" y="341"/>
                    </a:lnTo>
                    <a:lnTo>
                      <a:pt x="1859" y="338"/>
                    </a:lnTo>
                    <a:lnTo>
                      <a:pt x="1859" y="338"/>
                    </a:lnTo>
                    <a:lnTo>
                      <a:pt x="1864" y="334"/>
                    </a:lnTo>
                    <a:lnTo>
                      <a:pt x="1864" y="333"/>
                    </a:lnTo>
                    <a:lnTo>
                      <a:pt x="1862" y="330"/>
                    </a:lnTo>
                    <a:lnTo>
                      <a:pt x="1862" y="330"/>
                    </a:lnTo>
                    <a:lnTo>
                      <a:pt x="1858" y="329"/>
                    </a:lnTo>
                    <a:lnTo>
                      <a:pt x="1851" y="330"/>
                    </a:lnTo>
                    <a:lnTo>
                      <a:pt x="1851" y="330"/>
                    </a:lnTo>
                    <a:lnTo>
                      <a:pt x="1844" y="331"/>
                    </a:lnTo>
                    <a:lnTo>
                      <a:pt x="1840" y="330"/>
                    </a:lnTo>
                    <a:lnTo>
                      <a:pt x="1836" y="327"/>
                    </a:lnTo>
                    <a:lnTo>
                      <a:pt x="1836" y="327"/>
                    </a:lnTo>
                    <a:lnTo>
                      <a:pt x="1833" y="327"/>
                    </a:lnTo>
                    <a:lnTo>
                      <a:pt x="1828" y="329"/>
                    </a:lnTo>
                    <a:lnTo>
                      <a:pt x="1821" y="331"/>
                    </a:lnTo>
                    <a:lnTo>
                      <a:pt x="1816" y="334"/>
                    </a:lnTo>
                    <a:lnTo>
                      <a:pt x="1816" y="334"/>
                    </a:lnTo>
                    <a:lnTo>
                      <a:pt x="1832" y="335"/>
                    </a:lnTo>
                    <a:lnTo>
                      <a:pt x="1839" y="337"/>
                    </a:lnTo>
                    <a:lnTo>
                      <a:pt x="1841" y="338"/>
                    </a:lnTo>
                    <a:lnTo>
                      <a:pt x="1846" y="341"/>
                    </a:lnTo>
                    <a:lnTo>
                      <a:pt x="1846" y="341"/>
                    </a:lnTo>
                    <a:lnTo>
                      <a:pt x="1839" y="347"/>
                    </a:lnTo>
                    <a:lnTo>
                      <a:pt x="1839" y="349"/>
                    </a:lnTo>
                    <a:lnTo>
                      <a:pt x="1841" y="353"/>
                    </a:lnTo>
                    <a:lnTo>
                      <a:pt x="1841" y="353"/>
                    </a:lnTo>
                    <a:lnTo>
                      <a:pt x="1861" y="342"/>
                    </a:lnTo>
                    <a:lnTo>
                      <a:pt x="1861" y="342"/>
                    </a:lnTo>
                    <a:lnTo>
                      <a:pt x="1859" y="347"/>
                    </a:lnTo>
                    <a:lnTo>
                      <a:pt x="1859" y="349"/>
                    </a:lnTo>
                    <a:lnTo>
                      <a:pt x="1864" y="351"/>
                    </a:lnTo>
                    <a:lnTo>
                      <a:pt x="1868" y="351"/>
                    </a:lnTo>
                    <a:lnTo>
                      <a:pt x="1868" y="351"/>
                    </a:lnTo>
                    <a:lnTo>
                      <a:pt x="1876" y="351"/>
                    </a:lnTo>
                    <a:lnTo>
                      <a:pt x="1884" y="351"/>
                    </a:lnTo>
                    <a:lnTo>
                      <a:pt x="1894" y="352"/>
                    </a:lnTo>
                    <a:lnTo>
                      <a:pt x="1904" y="355"/>
                    </a:lnTo>
                    <a:lnTo>
                      <a:pt x="1904" y="355"/>
                    </a:lnTo>
                    <a:lnTo>
                      <a:pt x="1901" y="351"/>
                    </a:lnTo>
                    <a:lnTo>
                      <a:pt x="1898" y="348"/>
                    </a:lnTo>
                    <a:lnTo>
                      <a:pt x="1895" y="345"/>
                    </a:lnTo>
                    <a:lnTo>
                      <a:pt x="1891" y="344"/>
                    </a:lnTo>
                    <a:lnTo>
                      <a:pt x="1884" y="342"/>
                    </a:lnTo>
                    <a:lnTo>
                      <a:pt x="1876" y="340"/>
                    </a:lnTo>
                    <a:lnTo>
                      <a:pt x="1876" y="340"/>
                    </a:lnTo>
                    <a:lnTo>
                      <a:pt x="1890" y="331"/>
                    </a:lnTo>
                    <a:lnTo>
                      <a:pt x="1890" y="331"/>
                    </a:lnTo>
                    <a:lnTo>
                      <a:pt x="1875" y="324"/>
                    </a:lnTo>
                    <a:lnTo>
                      <a:pt x="1875" y="324"/>
                    </a:lnTo>
                    <a:lnTo>
                      <a:pt x="1870" y="330"/>
                    </a:lnTo>
                    <a:lnTo>
                      <a:pt x="1869" y="334"/>
                    </a:lnTo>
                    <a:lnTo>
                      <a:pt x="1869" y="340"/>
                    </a:lnTo>
                    <a:lnTo>
                      <a:pt x="1872" y="347"/>
                    </a:lnTo>
                    <a:lnTo>
                      <a:pt x="1872" y="347"/>
                    </a:lnTo>
                    <a:lnTo>
                      <a:pt x="1861" y="344"/>
                    </a:lnTo>
                    <a:lnTo>
                      <a:pt x="1861" y="344"/>
                    </a:lnTo>
                    <a:close/>
                    <a:moveTo>
                      <a:pt x="403" y="704"/>
                    </a:moveTo>
                    <a:lnTo>
                      <a:pt x="403" y="704"/>
                    </a:lnTo>
                    <a:lnTo>
                      <a:pt x="403" y="707"/>
                    </a:lnTo>
                    <a:lnTo>
                      <a:pt x="403" y="709"/>
                    </a:lnTo>
                    <a:lnTo>
                      <a:pt x="403" y="709"/>
                    </a:lnTo>
                    <a:lnTo>
                      <a:pt x="417" y="718"/>
                    </a:lnTo>
                    <a:lnTo>
                      <a:pt x="425" y="722"/>
                    </a:lnTo>
                    <a:lnTo>
                      <a:pt x="433" y="725"/>
                    </a:lnTo>
                    <a:lnTo>
                      <a:pt x="433" y="725"/>
                    </a:lnTo>
                    <a:lnTo>
                      <a:pt x="436" y="725"/>
                    </a:lnTo>
                    <a:lnTo>
                      <a:pt x="439" y="725"/>
                    </a:lnTo>
                    <a:lnTo>
                      <a:pt x="439" y="725"/>
                    </a:lnTo>
                    <a:lnTo>
                      <a:pt x="449" y="718"/>
                    </a:lnTo>
                    <a:lnTo>
                      <a:pt x="453" y="715"/>
                    </a:lnTo>
                    <a:lnTo>
                      <a:pt x="455" y="709"/>
                    </a:lnTo>
                    <a:lnTo>
                      <a:pt x="455" y="709"/>
                    </a:lnTo>
                    <a:lnTo>
                      <a:pt x="446" y="708"/>
                    </a:lnTo>
                    <a:lnTo>
                      <a:pt x="446" y="708"/>
                    </a:lnTo>
                    <a:lnTo>
                      <a:pt x="401" y="704"/>
                    </a:lnTo>
                    <a:lnTo>
                      <a:pt x="401" y="704"/>
                    </a:lnTo>
                    <a:lnTo>
                      <a:pt x="411" y="694"/>
                    </a:lnTo>
                    <a:lnTo>
                      <a:pt x="411" y="694"/>
                    </a:lnTo>
                    <a:lnTo>
                      <a:pt x="403" y="676"/>
                    </a:lnTo>
                    <a:lnTo>
                      <a:pt x="403" y="676"/>
                    </a:lnTo>
                    <a:lnTo>
                      <a:pt x="393" y="680"/>
                    </a:lnTo>
                    <a:lnTo>
                      <a:pt x="393" y="680"/>
                    </a:lnTo>
                    <a:lnTo>
                      <a:pt x="399" y="689"/>
                    </a:lnTo>
                    <a:lnTo>
                      <a:pt x="399" y="689"/>
                    </a:lnTo>
                    <a:lnTo>
                      <a:pt x="392" y="693"/>
                    </a:lnTo>
                    <a:lnTo>
                      <a:pt x="386" y="697"/>
                    </a:lnTo>
                    <a:lnTo>
                      <a:pt x="386" y="697"/>
                    </a:lnTo>
                    <a:lnTo>
                      <a:pt x="385" y="700"/>
                    </a:lnTo>
                    <a:lnTo>
                      <a:pt x="385" y="704"/>
                    </a:lnTo>
                    <a:lnTo>
                      <a:pt x="385" y="704"/>
                    </a:lnTo>
                    <a:lnTo>
                      <a:pt x="389" y="705"/>
                    </a:lnTo>
                    <a:lnTo>
                      <a:pt x="393" y="705"/>
                    </a:lnTo>
                    <a:lnTo>
                      <a:pt x="393" y="705"/>
                    </a:lnTo>
                    <a:lnTo>
                      <a:pt x="403" y="704"/>
                    </a:lnTo>
                    <a:lnTo>
                      <a:pt x="403" y="704"/>
                    </a:lnTo>
                    <a:close/>
                    <a:moveTo>
                      <a:pt x="1924" y="1054"/>
                    </a:moveTo>
                    <a:lnTo>
                      <a:pt x="1924" y="1054"/>
                    </a:lnTo>
                    <a:lnTo>
                      <a:pt x="1924" y="1060"/>
                    </a:lnTo>
                    <a:lnTo>
                      <a:pt x="1924" y="1062"/>
                    </a:lnTo>
                    <a:lnTo>
                      <a:pt x="1929" y="1064"/>
                    </a:lnTo>
                    <a:lnTo>
                      <a:pt x="1936" y="1064"/>
                    </a:lnTo>
                    <a:lnTo>
                      <a:pt x="1936" y="1064"/>
                    </a:lnTo>
                    <a:lnTo>
                      <a:pt x="1926" y="1072"/>
                    </a:lnTo>
                    <a:lnTo>
                      <a:pt x="1926" y="1072"/>
                    </a:lnTo>
                    <a:lnTo>
                      <a:pt x="1938" y="1078"/>
                    </a:lnTo>
                    <a:lnTo>
                      <a:pt x="1944" y="1079"/>
                    </a:lnTo>
                    <a:lnTo>
                      <a:pt x="1948" y="1080"/>
                    </a:lnTo>
                    <a:lnTo>
                      <a:pt x="1952" y="1079"/>
                    </a:lnTo>
                    <a:lnTo>
                      <a:pt x="1955" y="1076"/>
                    </a:lnTo>
                    <a:lnTo>
                      <a:pt x="1956" y="1073"/>
                    </a:lnTo>
                    <a:lnTo>
                      <a:pt x="1958" y="1069"/>
                    </a:lnTo>
                    <a:lnTo>
                      <a:pt x="1958" y="1069"/>
                    </a:lnTo>
                    <a:lnTo>
                      <a:pt x="1949" y="1069"/>
                    </a:lnTo>
                    <a:lnTo>
                      <a:pt x="1949" y="1069"/>
                    </a:lnTo>
                    <a:lnTo>
                      <a:pt x="1949" y="1065"/>
                    </a:lnTo>
                    <a:lnTo>
                      <a:pt x="1949" y="1065"/>
                    </a:lnTo>
                    <a:lnTo>
                      <a:pt x="1948" y="1057"/>
                    </a:lnTo>
                    <a:lnTo>
                      <a:pt x="1947" y="1055"/>
                    </a:lnTo>
                    <a:lnTo>
                      <a:pt x="1945" y="1054"/>
                    </a:lnTo>
                    <a:lnTo>
                      <a:pt x="1941" y="1053"/>
                    </a:lnTo>
                    <a:lnTo>
                      <a:pt x="1933" y="1055"/>
                    </a:lnTo>
                    <a:lnTo>
                      <a:pt x="1933" y="1055"/>
                    </a:lnTo>
                    <a:lnTo>
                      <a:pt x="1929" y="1055"/>
                    </a:lnTo>
                    <a:lnTo>
                      <a:pt x="1924" y="1054"/>
                    </a:lnTo>
                    <a:lnTo>
                      <a:pt x="1924" y="1054"/>
                    </a:lnTo>
                    <a:lnTo>
                      <a:pt x="1918" y="1049"/>
                    </a:lnTo>
                    <a:lnTo>
                      <a:pt x="1918" y="1049"/>
                    </a:lnTo>
                    <a:lnTo>
                      <a:pt x="1915" y="1058"/>
                    </a:lnTo>
                    <a:lnTo>
                      <a:pt x="1915" y="1058"/>
                    </a:lnTo>
                    <a:lnTo>
                      <a:pt x="1918" y="1060"/>
                    </a:lnTo>
                    <a:lnTo>
                      <a:pt x="1918" y="1060"/>
                    </a:lnTo>
                    <a:lnTo>
                      <a:pt x="1924" y="1054"/>
                    </a:lnTo>
                    <a:lnTo>
                      <a:pt x="1924" y="1054"/>
                    </a:lnTo>
                    <a:close/>
                    <a:moveTo>
                      <a:pt x="372" y="564"/>
                    </a:moveTo>
                    <a:lnTo>
                      <a:pt x="372" y="564"/>
                    </a:lnTo>
                    <a:lnTo>
                      <a:pt x="372" y="563"/>
                    </a:lnTo>
                    <a:lnTo>
                      <a:pt x="372" y="561"/>
                    </a:lnTo>
                    <a:lnTo>
                      <a:pt x="370" y="558"/>
                    </a:lnTo>
                    <a:lnTo>
                      <a:pt x="367" y="557"/>
                    </a:lnTo>
                    <a:lnTo>
                      <a:pt x="364" y="554"/>
                    </a:lnTo>
                    <a:lnTo>
                      <a:pt x="364" y="554"/>
                    </a:lnTo>
                    <a:lnTo>
                      <a:pt x="346" y="564"/>
                    </a:lnTo>
                    <a:lnTo>
                      <a:pt x="346" y="564"/>
                    </a:lnTo>
                    <a:lnTo>
                      <a:pt x="343" y="565"/>
                    </a:lnTo>
                    <a:lnTo>
                      <a:pt x="341" y="568"/>
                    </a:lnTo>
                    <a:lnTo>
                      <a:pt x="341" y="568"/>
                    </a:lnTo>
                    <a:lnTo>
                      <a:pt x="339" y="571"/>
                    </a:lnTo>
                    <a:lnTo>
                      <a:pt x="338" y="572"/>
                    </a:lnTo>
                    <a:lnTo>
                      <a:pt x="335" y="572"/>
                    </a:lnTo>
                    <a:lnTo>
                      <a:pt x="331" y="572"/>
                    </a:lnTo>
                    <a:lnTo>
                      <a:pt x="331" y="572"/>
                    </a:lnTo>
                    <a:lnTo>
                      <a:pt x="327" y="572"/>
                    </a:lnTo>
                    <a:lnTo>
                      <a:pt x="325" y="574"/>
                    </a:lnTo>
                    <a:lnTo>
                      <a:pt x="324" y="576"/>
                    </a:lnTo>
                    <a:lnTo>
                      <a:pt x="324" y="578"/>
                    </a:lnTo>
                    <a:lnTo>
                      <a:pt x="324" y="578"/>
                    </a:lnTo>
                    <a:lnTo>
                      <a:pt x="332" y="581"/>
                    </a:lnTo>
                    <a:lnTo>
                      <a:pt x="339" y="581"/>
                    </a:lnTo>
                    <a:lnTo>
                      <a:pt x="346" y="579"/>
                    </a:lnTo>
                    <a:lnTo>
                      <a:pt x="353" y="581"/>
                    </a:lnTo>
                    <a:lnTo>
                      <a:pt x="353" y="581"/>
                    </a:lnTo>
                    <a:lnTo>
                      <a:pt x="357" y="581"/>
                    </a:lnTo>
                    <a:lnTo>
                      <a:pt x="361" y="579"/>
                    </a:lnTo>
                    <a:lnTo>
                      <a:pt x="364" y="576"/>
                    </a:lnTo>
                    <a:lnTo>
                      <a:pt x="364" y="572"/>
                    </a:lnTo>
                    <a:lnTo>
                      <a:pt x="364" y="572"/>
                    </a:lnTo>
                    <a:lnTo>
                      <a:pt x="365" y="569"/>
                    </a:lnTo>
                    <a:lnTo>
                      <a:pt x="368" y="568"/>
                    </a:lnTo>
                    <a:lnTo>
                      <a:pt x="371" y="567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1" y="585"/>
                    </a:lnTo>
                    <a:lnTo>
                      <a:pt x="371" y="585"/>
                    </a:lnTo>
                    <a:lnTo>
                      <a:pt x="377" y="583"/>
                    </a:lnTo>
                    <a:lnTo>
                      <a:pt x="381" y="582"/>
                    </a:lnTo>
                    <a:lnTo>
                      <a:pt x="381" y="582"/>
                    </a:lnTo>
                    <a:lnTo>
                      <a:pt x="382" y="581"/>
                    </a:lnTo>
                    <a:lnTo>
                      <a:pt x="383" y="578"/>
                    </a:lnTo>
                    <a:lnTo>
                      <a:pt x="382" y="574"/>
                    </a:lnTo>
                    <a:lnTo>
                      <a:pt x="379" y="569"/>
                    </a:lnTo>
                    <a:lnTo>
                      <a:pt x="379" y="567"/>
                    </a:lnTo>
                    <a:lnTo>
                      <a:pt x="381" y="564"/>
                    </a:lnTo>
                    <a:lnTo>
                      <a:pt x="381" y="564"/>
                    </a:lnTo>
                    <a:lnTo>
                      <a:pt x="392" y="564"/>
                    </a:lnTo>
                    <a:lnTo>
                      <a:pt x="392" y="564"/>
                    </a:lnTo>
                    <a:lnTo>
                      <a:pt x="403" y="565"/>
                    </a:lnTo>
                    <a:lnTo>
                      <a:pt x="406" y="564"/>
                    </a:lnTo>
                    <a:lnTo>
                      <a:pt x="408" y="563"/>
                    </a:lnTo>
                    <a:lnTo>
                      <a:pt x="411" y="561"/>
                    </a:lnTo>
                    <a:lnTo>
                      <a:pt x="413" y="557"/>
                    </a:lnTo>
                    <a:lnTo>
                      <a:pt x="414" y="549"/>
                    </a:lnTo>
                    <a:lnTo>
                      <a:pt x="414" y="549"/>
                    </a:lnTo>
                    <a:lnTo>
                      <a:pt x="414" y="547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03" y="550"/>
                    </a:lnTo>
                    <a:lnTo>
                      <a:pt x="403" y="550"/>
                    </a:lnTo>
                    <a:lnTo>
                      <a:pt x="395" y="543"/>
                    </a:lnTo>
                    <a:lnTo>
                      <a:pt x="395" y="543"/>
                    </a:lnTo>
                    <a:lnTo>
                      <a:pt x="393" y="549"/>
                    </a:lnTo>
                    <a:lnTo>
                      <a:pt x="390" y="553"/>
                    </a:lnTo>
                    <a:lnTo>
                      <a:pt x="388" y="556"/>
                    </a:lnTo>
                    <a:lnTo>
                      <a:pt x="383" y="558"/>
                    </a:lnTo>
                    <a:lnTo>
                      <a:pt x="383" y="558"/>
                    </a:lnTo>
                    <a:lnTo>
                      <a:pt x="378" y="561"/>
                    </a:lnTo>
                    <a:lnTo>
                      <a:pt x="372" y="564"/>
                    </a:lnTo>
                    <a:lnTo>
                      <a:pt x="372" y="564"/>
                    </a:lnTo>
                    <a:close/>
                    <a:moveTo>
                      <a:pt x="1866" y="32"/>
                    </a:moveTo>
                    <a:lnTo>
                      <a:pt x="1866" y="32"/>
                    </a:lnTo>
                    <a:lnTo>
                      <a:pt x="1868" y="38"/>
                    </a:lnTo>
                    <a:lnTo>
                      <a:pt x="1868" y="41"/>
                    </a:lnTo>
                    <a:lnTo>
                      <a:pt x="1866" y="42"/>
                    </a:lnTo>
                    <a:lnTo>
                      <a:pt x="1861" y="45"/>
                    </a:lnTo>
                    <a:lnTo>
                      <a:pt x="1861" y="45"/>
                    </a:lnTo>
                    <a:lnTo>
                      <a:pt x="1843" y="49"/>
                    </a:lnTo>
                    <a:lnTo>
                      <a:pt x="1843" y="49"/>
                    </a:lnTo>
                    <a:lnTo>
                      <a:pt x="1837" y="50"/>
                    </a:lnTo>
                    <a:lnTo>
                      <a:pt x="1836" y="52"/>
                    </a:lnTo>
                    <a:lnTo>
                      <a:pt x="1836" y="56"/>
                    </a:lnTo>
                    <a:lnTo>
                      <a:pt x="1839" y="61"/>
                    </a:lnTo>
                    <a:lnTo>
                      <a:pt x="1839" y="61"/>
                    </a:lnTo>
                    <a:lnTo>
                      <a:pt x="1852" y="54"/>
                    </a:lnTo>
                    <a:lnTo>
                      <a:pt x="1852" y="54"/>
                    </a:lnTo>
                    <a:lnTo>
                      <a:pt x="1855" y="67"/>
                    </a:lnTo>
                    <a:lnTo>
                      <a:pt x="1855" y="67"/>
                    </a:lnTo>
                    <a:lnTo>
                      <a:pt x="1862" y="63"/>
                    </a:lnTo>
                    <a:lnTo>
                      <a:pt x="1862" y="63"/>
                    </a:lnTo>
                    <a:lnTo>
                      <a:pt x="1866" y="54"/>
                    </a:lnTo>
                    <a:lnTo>
                      <a:pt x="1868" y="50"/>
                    </a:lnTo>
                    <a:lnTo>
                      <a:pt x="1870" y="49"/>
                    </a:lnTo>
                    <a:lnTo>
                      <a:pt x="1870" y="49"/>
                    </a:lnTo>
                    <a:lnTo>
                      <a:pt x="1873" y="47"/>
                    </a:lnTo>
                    <a:lnTo>
                      <a:pt x="1877" y="47"/>
                    </a:lnTo>
                    <a:lnTo>
                      <a:pt x="1887" y="47"/>
                    </a:lnTo>
                    <a:lnTo>
                      <a:pt x="1887" y="47"/>
                    </a:lnTo>
                    <a:lnTo>
                      <a:pt x="1891" y="36"/>
                    </a:lnTo>
                    <a:lnTo>
                      <a:pt x="1891" y="36"/>
                    </a:lnTo>
                    <a:lnTo>
                      <a:pt x="1877" y="31"/>
                    </a:lnTo>
                    <a:lnTo>
                      <a:pt x="1873" y="31"/>
                    </a:lnTo>
                    <a:lnTo>
                      <a:pt x="1866" y="32"/>
                    </a:lnTo>
                    <a:lnTo>
                      <a:pt x="1866" y="32"/>
                    </a:lnTo>
                    <a:lnTo>
                      <a:pt x="1870" y="25"/>
                    </a:lnTo>
                    <a:lnTo>
                      <a:pt x="1870" y="25"/>
                    </a:lnTo>
                    <a:lnTo>
                      <a:pt x="1864" y="23"/>
                    </a:lnTo>
                    <a:lnTo>
                      <a:pt x="1858" y="23"/>
                    </a:lnTo>
                    <a:lnTo>
                      <a:pt x="1851" y="23"/>
                    </a:lnTo>
                    <a:lnTo>
                      <a:pt x="1844" y="24"/>
                    </a:lnTo>
                    <a:lnTo>
                      <a:pt x="1844" y="24"/>
                    </a:lnTo>
                    <a:lnTo>
                      <a:pt x="1848" y="28"/>
                    </a:lnTo>
                    <a:lnTo>
                      <a:pt x="1852" y="29"/>
                    </a:lnTo>
                    <a:lnTo>
                      <a:pt x="1852" y="29"/>
                    </a:lnTo>
                    <a:lnTo>
                      <a:pt x="1866" y="32"/>
                    </a:lnTo>
                    <a:lnTo>
                      <a:pt x="1866" y="32"/>
                    </a:lnTo>
                    <a:close/>
                    <a:moveTo>
                      <a:pt x="1558" y="504"/>
                    </a:moveTo>
                    <a:lnTo>
                      <a:pt x="1558" y="504"/>
                    </a:lnTo>
                    <a:lnTo>
                      <a:pt x="1556" y="502"/>
                    </a:lnTo>
                    <a:lnTo>
                      <a:pt x="1556" y="500"/>
                    </a:lnTo>
                    <a:lnTo>
                      <a:pt x="1556" y="499"/>
                    </a:lnTo>
                    <a:lnTo>
                      <a:pt x="1559" y="496"/>
                    </a:lnTo>
                    <a:lnTo>
                      <a:pt x="1559" y="496"/>
                    </a:lnTo>
                    <a:lnTo>
                      <a:pt x="1563" y="495"/>
                    </a:lnTo>
                    <a:lnTo>
                      <a:pt x="1564" y="492"/>
                    </a:lnTo>
                    <a:lnTo>
                      <a:pt x="1566" y="489"/>
                    </a:lnTo>
                    <a:lnTo>
                      <a:pt x="1564" y="485"/>
                    </a:lnTo>
                    <a:lnTo>
                      <a:pt x="1564" y="485"/>
                    </a:lnTo>
                    <a:lnTo>
                      <a:pt x="1540" y="484"/>
                    </a:lnTo>
                    <a:lnTo>
                      <a:pt x="1540" y="484"/>
                    </a:lnTo>
                    <a:lnTo>
                      <a:pt x="1540" y="474"/>
                    </a:lnTo>
                    <a:lnTo>
                      <a:pt x="1540" y="474"/>
                    </a:lnTo>
                    <a:lnTo>
                      <a:pt x="1523" y="475"/>
                    </a:lnTo>
                    <a:lnTo>
                      <a:pt x="1523" y="475"/>
                    </a:lnTo>
                    <a:lnTo>
                      <a:pt x="1512" y="470"/>
                    </a:lnTo>
                    <a:lnTo>
                      <a:pt x="1512" y="470"/>
                    </a:lnTo>
                    <a:lnTo>
                      <a:pt x="1508" y="485"/>
                    </a:lnTo>
                    <a:lnTo>
                      <a:pt x="1508" y="485"/>
                    </a:lnTo>
                    <a:lnTo>
                      <a:pt x="1519" y="485"/>
                    </a:lnTo>
                    <a:lnTo>
                      <a:pt x="1519" y="485"/>
                    </a:lnTo>
                    <a:lnTo>
                      <a:pt x="1515" y="493"/>
                    </a:lnTo>
                    <a:lnTo>
                      <a:pt x="1515" y="493"/>
                    </a:lnTo>
                    <a:lnTo>
                      <a:pt x="1516" y="495"/>
                    </a:lnTo>
                    <a:lnTo>
                      <a:pt x="1516" y="495"/>
                    </a:lnTo>
                    <a:lnTo>
                      <a:pt x="1535" y="488"/>
                    </a:lnTo>
                    <a:lnTo>
                      <a:pt x="1535" y="488"/>
                    </a:lnTo>
                    <a:lnTo>
                      <a:pt x="1537" y="491"/>
                    </a:lnTo>
                    <a:lnTo>
                      <a:pt x="1538" y="493"/>
                    </a:lnTo>
                    <a:lnTo>
                      <a:pt x="1544" y="496"/>
                    </a:lnTo>
                    <a:lnTo>
                      <a:pt x="1548" y="500"/>
                    </a:lnTo>
                    <a:lnTo>
                      <a:pt x="1549" y="504"/>
                    </a:lnTo>
                    <a:lnTo>
                      <a:pt x="1549" y="507"/>
                    </a:lnTo>
                    <a:lnTo>
                      <a:pt x="1549" y="507"/>
                    </a:lnTo>
                    <a:lnTo>
                      <a:pt x="1558" y="504"/>
                    </a:lnTo>
                    <a:lnTo>
                      <a:pt x="1558" y="504"/>
                    </a:lnTo>
                    <a:lnTo>
                      <a:pt x="1548" y="522"/>
                    </a:lnTo>
                    <a:lnTo>
                      <a:pt x="1548" y="522"/>
                    </a:lnTo>
                    <a:lnTo>
                      <a:pt x="1551" y="524"/>
                    </a:lnTo>
                    <a:lnTo>
                      <a:pt x="1555" y="522"/>
                    </a:lnTo>
                    <a:lnTo>
                      <a:pt x="1562" y="520"/>
                    </a:lnTo>
                    <a:lnTo>
                      <a:pt x="1562" y="520"/>
                    </a:lnTo>
                    <a:lnTo>
                      <a:pt x="1564" y="518"/>
                    </a:lnTo>
                    <a:lnTo>
                      <a:pt x="1567" y="514"/>
                    </a:lnTo>
                    <a:lnTo>
                      <a:pt x="1567" y="514"/>
                    </a:lnTo>
                    <a:lnTo>
                      <a:pt x="1566" y="513"/>
                    </a:lnTo>
                    <a:lnTo>
                      <a:pt x="1564" y="511"/>
                    </a:lnTo>
                    <a:lnTo>
                      <a:pt x="1562" y="509"/>
                    </a:lnTo>
                    <a:lnTo>
                      <a:pt x="1562" y="509"/>
                    </a:lnTo>
                    <a:lnTo>
                      <a:pt x="1558" y="504"/>
                    </a:lnTo>
                    <a:lnTo>
                      <a:pt x="1558" y="504"/>
                    </a:lnTo>
                    <a:close/>
                    <a:moveTo>
                      <a:pt x="361" y="996"/>
                    </a:moveTo>
                    <a:lnTo>
                      <a:pt x="361" y="996"/>
                    </a:lnTo>
                    <a:lnTo>
                      <a:pt x="363" y="982"/>
                    </a:lnTo>
                    <a:lnTo>
                      <a:pt x="363" y="982"/>
                    </a:lnTo>
                    <a:lnTo>
                      <a:pt x="386" y="978"/>
                    </a:lnTo>
                    <a:lnTo>
                      <a:pt x="386" y="978"/>
                    </a:lnTo>
                    <a:lnTo>
                      <a:pt x="392" y="965"/>
                    </a:lnTo>
                    <a:lnTo>
                      <a:pt x="392" y="965"/>
                    </a:lnTo>
                    <a:lnTo>
                      <a:pt x="371" y="968"/>
                    </a:lnTo>
                    <a:lnTo>
                      <a:pt x="371" y="968"/>
                    </a:lnTo>
                    <a:lnTo>
                      <a:pt x="363" y="970"/>
                    </a:lnTo>
                    <a:lnTo>
                      <a:pt x="357" y="972"/>
                    </a:lnTo>
                    <a:lnTo>
                      <a:pt x="354" y="974"/>
                    </a:lnTo>
                    <a:lnTo>
                      <a:pt x="353" y="977"/>
                    </a:lnTo>
                    <a:lnTo>
                      <a:pt x="352" y="981"/>
                    </a:lnTo>
                    <a:lnTo>
                      <a:pt x="352" y="983"/>
                    </a:lnTo>
                    <a:lnTo>
                      <a:pt x="352" y="983"/>
                    </a:lnTo>
                    <a:lnTo>
                      <a:pt x="350" y="986"/>
                    </a:lnTo>
                    <a:lnTo>
                      <a:pt x="350" y="986"/>
                    </a:lnTo>
                    <a:lnTo>
                      <a:pt x="336" y="988"/>
                    </a:lnTo>
                    <a:lnTo>
                      <a:pt x="329" y="990"/>
                    </a:lnTo>
                    <a:lnTo>
                      <a:pt x="328" y="992"/>
                    </a:lnTo>
                    <a:lnTo>
                      <a:pt x="327" y="993"/>
                    </a:lnTo>
                    <a:lnTo>
                      <a:pt x="328" y="1000"/>
                    </a:lnTo>
                    <a:lnTo>
                      <a:pt x="328" y="1000"/>
                    </a:lnTo>
                    <a:lnTo>
                      <a:pt x="361" y="996"/>
                    </a:lnTo>
                    <a:lnTo>
                      <a:pt x="361" y="996"/>
                    </a:lnTo>
                    <a:lnTo>
                      <a:pt x="364" y="1000"/>
                    </a:lnTo>
                    <a:lnTo>
                      <a:pt x="365" y="1000"/>
                    </a:lnTo>
                    <a:lnTo>
                      <a:pt x="370" y="1000"/>
                    </a:lnTo>
                    <a:lnTo>
                      <a:pt x="375" y="997"/>
                    </a:lnTo>
                    <a:lnTo>
                      <a:pt x="375" y="997"/>
                    </a:lnTo>
                    <a:lnTo>
                      <a:pt x="361" y="996"/>
                    </a:lnTo>
                    <a:lnTo>
                      <a:pt x="361" y="996"/>
                    </a:lnTo>
                    <a:close/>
                    <a:moveTo>
                      <a:pt x="309" y="823"/>
                    </a:moveTo>
                    <a:lnTo>
                      <a:pt x="309" y="823"/>
                    </a:lnTo>
                    <a:lnTo>
                      <a:pt x="314" y="834"/>
                    </a:lnTo>
                    <a:lnTo>
                      <a:pt x="314" y="834"/>
                    </a:lnTo>
                    <a:lnTo>
                      <a:pt x="320" y="826"/>
                    </a:lnTo>
                    <a:lnTo>
                      <a:pt x="320" y="826"/>
                    </a:lnTo>
                    <a:lnTo>
                      <a:pt x="329" y="826"/>
                    </a:lnTo>
                    <a:lnTo>
                      <a:pt x="335" y="826"/>
                    </a:lnTo>
                    <a:lnTo>
                      <a:pt x="338" y="823"/>
                    </a:lnTo>
                    <a:lnTo>
                      <a:pt x="339" y="817"/>
                    </a:lnTo>
                    <a:lnTo>
                      <a:pt x="339" y="817"/>
                    </a:lnTo>
                    <a:lnTo>
                      <a:pt x="324" y="817"/>
                    </a:lnTo>
                    <a:lnTo>
                      <a:pt x="324" y="817"/>
                    </a:lnTo>
                    <a:lnTo>
                      <a:pt x="320" y="817"/>
                    </a:lnTo>
                    <a:lnTo>
                      <a:pt x="316" y="817"/>
                    </a:lnTo>
                    <a:lnTo>
                      <a:pt x="311" y="820"/>
                    </a:lnTo>
                    <a:lnTo>
                      <a:pt x="309" y="823"/>
                    </a:lnTo>
                    <a:lnTo>
                      <a:pt x="309" y="823"/>
                    </a:lnTo>
                    <a:lnTo>
                      <a:pt x="298" y="823"/>
                    </a:lnTo>
                    <a:lnTo>
                      <a:pt x="292" y="823"/>
                    </a:lnTo>
                    <a:lnTo>
                      <a:pt x="289" y="824"/>
                    </a:lnTo>
                    <a:lnTo>
                      <a:pt x="288" y="827"/>
                    </a:lnTo>
                    <a:lnTo>
                      <a:pt x="288" y="827"/>
                    </a:lnTo>
                    <a:lnTo>
                      <a:pt x="284" y="833"/>
                    </a:lnTo>
                    <a:lnTo>
                      <a:pt x="278" y="834"/>
                    </a:lnTo>
                    <a:lnTo>
                      <a:pt x="273" y="834"/>
                    </a:lnTo>
                    <a:lnTo>
                      <a:pt x="266" y="833"/>
                    </a:lnTo>
                    <a:lnTo>
                      <a:pt x="266" y="833"/>
                    </a:lnTo>
                    <a:lnTo>
                      <a:pt x="259" y="833"/>
                    </a:lnTo>
                    <a:lnTo>
                      <a:pt x="256" y="834"/>
                    </a:lnTo>
                    <a:lnTo>
                      <a:pt x="253" y="837"/>
                    </a:lnTo>
                    <a:lnTo>
                      <a:pt x="253" y="844"/>
                    </a:lnTo>
                    <a:lnTo>
                      <a:pt x="253" y="844"/>
                    </a:lnTo>
                    <a:lnTo>
                      <a:pt x="270" y="849"/>
                    </a:lnTo>
                    <a:lnTo>
                      <a:pt x="270" y="849"/>
                    </a:lnTo>
                    <a:lnTo>
                      <a:pt x="275" y="848"/>
                    </a:lnTo>
                    <a:lnTo>
                      <a:pt x="281" y="846"/>
                    </a:lnTo>
                    <a:lnTo>
                      <a:pt x="281" y="846"/>
                    </a:lnTo>
                    <a:lnTo>
                      <a:pt x="285" y="846"/>
                    </a:lnTo>
                    <a:lnTo>
                      <a:pt x="291" y="848"/>
                    </a:lnTo>
                    <a:lnTo>
                      <a:pt x="291" y="848"/>
                    </a:lnTo>
                    <a:lnTo>
                      <a:pt x="298" y="844"/>
                    </a:lnTo>
                    <a:lnTo>
                      <a:pt x="305" y="838"/>
                    </a:lnTo>
                    <a:lnTo>
                      <a:pt x="307" y="831"/>
                    </a:lnTo>
                    <a:lnTo>
                      <a:pt x="309" y="827"/>
                    </a:lnTo>
                    <a:lnTo>
                      <a:pt x="309" y="823"/>
                    </a:lnTo>
                    <a:lnTo>
                      <a:pt x="309" y="823"/>
                    </a:lnTo>
                    <a:close/>
                    <a:moveTo>
                      <a:pt x="1372" y="543"/>
                    </a:moveTo>
                    <a:lnTo>
                      <a:pt x="1372" y="543"/>
                    </a:lnTo>
                    <a:lnTo>
                      <a:pt x="1372" y="543"/>
                    </a:lnTo>
                    <a:lnTo>
                      <a:pt x="1357" y="547"/>
                    </a:lnTo>
                    <a:lnTo>
                      <a:pt x="1357" y="547"/>
                    </a:lnTo>
                    <a:lnTo>
                      <a:pt x="1354" y="549"/>
                    </a:lnTo>
                    <a:lnTo>
                      <a:pt x="1353" y="551"/>
                    </a:lnTo>
                    <a:lnTo>
                      <a:pt x="1353" y="553"/>
                    </a:lnTo>
                    <a:lnTo>
                      <a:pt x="1354" y="556"/>
                    </a:lnTo>
                    <a:lnTo>
                      <a:pt x="1354" y="556"/>
                    </a:lnTo>
                    <a:lnTo>
                      <a:pt x="1357" y="558"/>
                    </a:lnTo>
                    <a:lnTo>
                      <a:pt x="1357" y="561"/>
                    </a:lnTo>
                    <a:lnTo>
                      <a:pt x="1355" y="564"/>
                    </a:lnTo>
                    <a:lnTo>
                      <a:pt x="1355" y="567"/>
                    </a:lnTo>
                    <a:lnTo>
                      <a:pt x="1355" y="567"/>
                    </a:lnTo>
                    <a:lnTo>
                      <a:pt x="1373" y="576"/>
                    </a:lnTo>
                    <a:lnTo>
                      <a:pt x="1373" y="576"/>
                    </a:lnTo>
                    <a:lnTo>
                      <a:pt x="1376" y="572"/>
                    </a:lnTo>
                    <a:lnTo>
                      <a:pt x="1380" y="569"/>
                    </a:lnTo>
                    <a:lnTo>
                      <a:pt x="1380" y="569"/>
                    </a:lnTo>
                    <a:lnTo>
                      <a:pt x="1385" y="568"/>
                    </a:lnTo>
                    <a:lnTo>
                      <a:pt x="1389" y="568"/>
                    </a:lnTo>
                    <a:lnTo>
                      <a:pt x="1389" y="568"/>
                    </a:lnTo>
                    <a:lnTo>
                      <a:pt x="1393" y="564"/>
                    </a:lnTo>
                    <a:lnTo>
                      <a:pt x="1394" y="560"/>
                    </a:lnTo>
                    <a:lnTo>
                      <a:pt x="1394" y="553"/>
                    </a:lnTo>
                    <a:lnTo>
                      <a:pt x="1393" y="546"/>
                    </a:lnTo>
                    <a:lnTo>
                      <a:pt x="1393" y="538"/>
                    </a:lnTo>
                    <a:lnTo>
                      <a:pt x="1393" y="538"/>
                    </a:lnTo>
                    <a:lnTo>
                      <a:pt x="1389" y="538"/>
                    </a:lnTo>
                    <a:lnTo>
                      <a:pt x="1387" y="538"/>
                    </a:lnTo>
                    <a:lnTo>
                      <a:pt x="1386" y="539"/>
                    </a:lnTo>
                    <a:lnTo>
                      <a:pt x="1386" y="540"/>
                    </a:lnTo>
                    <a:lnTo>
                      <a:pt x="1386" y="543"/>
                    </a:lnTo>
                    <a:lnTo>
                      <a:pt x="1385" y="546"/>
                    </a:lnTo>
                    <a:lnTo>
                      <a:pt x="1385" y="546"/>
                    </a:lnTo>
                    <a:lnTo>
                      <a:pt x="1382" y="542"/>
                    </a:lnTo>
                    <a:lnTo>
                      <a:pt x="1378" y="538"/>
                    </a:lnTo>
                    <a:lnTo>
                      <a:pt x="1378" y="538"/>
                    </a:lnTo>
                    <a:lnTo>
                      <a:pt x="1375" y="538"/>
                    </a:lnTo>
                    <a:lnTo>
                      <a:pt x="1373" y="539"/>
                    </a:lnTo>
                    <a:lnTo>
                      <a:pt x="1371" y="540"/>
                    </a:lnTo>
                    <a:lnTo>
                      <a:pt x="1372" y="543"/>
                    </a:lnTo>
                    <a:lnTo>
                      <a:pt x="1372" y="543"/>
                    </a:lnTo>
                    <a:close/>
                    <a:moveTo>
                      <a:pt x="689" y="896"/>
                    </a:moveTo>
                    <a:lnTo>
                      <a:pt x="689" y="896"/>
                    </a:lnTo>
                    <a:lnTo>
                      <a:pt x="696" y="893"/>
                    </a:lnTo>
                    <a:lnTo>
                      <a:pt x="696" y="893"/>
                    </a:lnTo>
                    <a:lnTo>
                      <a:pt x="694" y="892"/>
                    </a:lnTo>
                    <a:lnTo>
                      <a:pt x="694" y="892"/>
                    </a:lnTo>
                    <a:lnTo>
                      <a:pt x="691" y="892"/>
                    </a:lnTo>
                    <a:lnTo>
                      <a:pt x="689" y="892"/>
                    </a:lnTo>
                    <a:lnTo>
                      <a:pt x="688" y="895"/>
                    </a:lnTo>
                    <a:lnTo>
                      <a:pt x="689" y="896"/>
                    </a:lnTo>
                    <a:lnTo>
                      <a:pt x="689" y="896"/>
                    </a:lnTo>
                    <a:lnTo>
                      <a:pt x="684" y="896"/>
                    </a:lnTo>
                    <a:lnTo>
                      <a:pt x="684" y="896"/>
                    </a:lnTo>
                    <a:lnTo>
                      <a:pt x="671" y="896"/>
                    </a:lnTo>
                    <a:lnTo>
                      <a:pt x="662" y="898"/>
                    </a:lnTo>
                    <a:lnTo>
                      <a:pt x="651" y="900"/>
                    </a:lnTo>
                    <a:lnTo>
                      <a:pt x="647" y="903"/>
                    </a:lnTo>
                    <a:lnTo>
                      <a:pt x="641" y="907"/>
                    </a:lnTo>
                    <a:lnTo>
                      <a:pt x="641" y="907"/>
                    </a:lnTo>
                    <a:lnTo>
                      <a:pt x="635" y="911"/>
                    </a:lnTo>
                    <a:lnTo>
                      <a:pt x="629" y="916"/>
                    </a:lnTo>
                    <a:lnTo>
                      <a:pt x="629" y="916"/>
                    </a:lnTo>
                    <a:lnTo>
                      <a:pt x="629" y="918"/>
                    </a:lnTo>
                    <a:lnTo>
                      <a:pt x="629" y="920"/>
                    </a:lnTo>
                    <a:lnTo>
                      <a:pt x="624" y="920"/>
                    </a:lnTo>
                    <a:lnTo>
                      <a:pt x="622" y="921"/>
                    </a:lnTo>
                    <a:lnTo>
                      <a:pt x="620" y="921"/>
                    </a:lnTo>
                    <a:lnTo>
                      <a:pt x="619" y="923"/>
                    </a:lnTo>
                    <a:lnTo>
                      <a:pt x="619" y="923"/>
                    </a:lnTo>
                    <a:lnTo>
                      <a:pt x="619" y="927"/>
                    </a:lnTo>
                    <a:lnTo>
                      <a:pt x="619" y="927"/>
                    </a:lnTo>
                    <a:lnTo>
                      <a:pt x="633" y="927"/>
                    </a:lnTo>
                    <a:lnTo>
                      <a:pt x="638" y="925"/>
                    </a:lnTo>
                    <a:lnTo>
                      <a:pt x="641" y="924"/>
                    </a:lnTo>
                    <a:lnTo>
                      <a:pt x="644" y="921"/>
                    </a:lnTo>
                    <a:lnTo>
                      <a:pt x="644" y="921"/>
                    </a:lnTo>
                    <a:lnTo>
                      <a:pt x="649" y="917"/>
                    </a:lnTo>
                    <a:lnTo>
                      <a:pt x="655" y="913"/>
                    </a:lnTo>
                    <a:lnTo>
                      <a:pt x="662" y="913"/>
                    </a:lnTo>
                    <a:lnTo>
                      <a:pt x="670" y="911"/>
                    </a:lnTo>
                    <a:lnTo>
                      <a:pt x="670" y="911"/>
                    </a:lnTo>
                    <a:lnTo>
                      <a:pt x="674" y="920"/>
                    </a:lnTo>
                    <a:lnTo>
                      <a:pt x="674" y="920"/>
                    </a:lnTo>
                    <a:lnTo>
                      <a:pt x="689" y="909"/>
                    </a:lnTo>
                    <a:lnTo>
                      <a:pt x="689" y="909"/>
                    </a:lnTo>
                    <a:lnTo>
                      <a:pt x="689" y="896"/>
                    </a:lnTo>
                    <a:lnTo>
                      <a:pt x="689" y="896"/>
                    </a:lnTo>
                    <a:close/>
                    <a:moveTo>
                      <a:pt x="298" y="524"/>
                    </a:moveTo>
                    <a:lnTo>
                      <a:pt x="298" y="524"/>
                    </a:lnTo>
                    <a:lnTo>
                      <a:pt x="285" y="527"/>
                    </a:lnTo>
                    <a:lnTo>
                      <a:pt x="285" y="527"/>
                    </a:lnTo>
                    <a:lnTo>
                      <a:pt x="282" y="529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8" y="535"/>
                    </a:lnTo>
                    <a:lnTo>
                      <a:pt x="298" y="538"/>
                    </a:lnTo>
                    <a:lnTo>
                      <a:pt x="306" y="540"/>
                    </a:lnTo>
                    <a:lnTo>
                      <a:pt x="314" y="545"/>
                    </a:lnTo>
                    <a:lnTo>
                      <a:pt x="314" y="545"/>
                    </a:lnTo>
                    <a:lnTo>
                      <a:pt x="320" y="545"/>
                    </a:lnTo>
                    <a:lnTo>
                      <a:pt x="323" y="545"/>
                    </a:lnTo>
                    <a:lnTo>
                      <a:pt x="323" y="545"/>
                    </a:lnTo>
                    <a:lnTo>
                      <a:pt x="329" y="538"/>
                    </a:lnTo>
                    <a:lnTo>
                      <a:pt x="332" y="533"/>
                    </a:lnTo>
                    <a:lnTo>
                      <a:pt x="334" y="527"/>
                    </a:lnTo>
                    <a:lnTo>
                      <a:pt x="334" y="527"/>
                    </a:lnTo>
                    <a:lnTo>
                      <a:pt x="329" y="529"/>
                    </a:lnTo>
                    <a:lnTo>
                      <a:pt x="327" y="532"/>
                    </a:lnTo>
                    <a:lnTo>
                      <a:pt x="318" y="533"/>
                    </a:lnTo>
                    <a:lnTo>
                      <a:pt x="303" y="533"/>
                    </a:lnTo>
                    <a:lnTo>
                      <a:pt x="303" y="533"/>
                    </a:lnTo>
                    <a:lnTo>
                      <a:pt x="296" y="524"/>
                    </a:lnTo>
                    <a:lnTo>
                      <a:pt x="296" y="524"/>
                    </a:lnTo>
                    <a:lnTo>
                      <a:pt x="307" y="520"/>
                    </a:lnTo>
                    <a:lnTo>
                      <a:pt x="307" y="520"/>
                    </a:lnTo>
                    <a:lnTo>
                      <a:pt x="313" y="518"/>
                    </a:lnTo>
                    <a:lnTo>
                      <a:pt x="318" y="518"/>
                    </a:lnTo>
                    <a:lnTo>
                      <a:pt x="324" y="517"/>
                    </a:lnTo>
                    <a:lnTo>
                      <a:pt x="327" y="514"/>
                    </a:lnTo>
                    <a:lnTo>
                      <a:pt x="328" y="511"/>
                    </a:lnTo>
                    <a:lnTo>
                      <a:pt x="328" y="511"/>
                    </a:lnTo>
                    <a:lnTo>
                      <a:pt x="320" y="499"/>
                    </a:lnTo>
                    <a:lnTo>
                      <a:pt x="320" y="499"/>
                    </a:lnTo>
                    <a:lnTo>
                      <a:pt x="317" y="504"/>
                    </a:lnTo>
                    <a:lnTo>
                      <a:pt x="314" y="507"/>
                    </a:lnTo>
                    <a:lnTo>
                      <a:pt x="309" y="509"/>
                    </a:lnTo>
                    <a:lnTo>
                      <a:pt x="303" y="509"/>
                    </a:lnTo>
                    <a:lnTo>
                      <a:pt x="303" y="509"/>
                    </a:lnTo>
                    <a:lnTo>
                      <a:pt x="295" y="509"/>
                    </a:lnTo>
                    <a:lnTo>
                      <a:pt x="287" y="510"/>
                    </a:lnTo>
                    <a:lnTo>
                      <a:pt x="278" y="514"/>
                    </a:lnTo>
                    <a:lnTo>
                      <a:pt x="271" y="518"/>
                    </a:lnTo>
                    <a:lnTo>
                      <a:pt x="271" y="518"/>
                    </a:lnTo>
                    <a:lnTo>
                      <a:pt x="267" y="521"/>
                    </a:lnTo>
                    <a:lnTo>
                      <a:pt x="263" y="524"/>
                    </a:lnTo>
                    <a:lnTo>
                      <a:pt x="257" y="525"/>
                    </a:lnTo>
                    <a:lnTo>
                      <a:pt x="252" y="524"/>
                    </a:lnTo>
                    <a:lnTo>
                      <a:pt x="252" y="524"/>
                    </a:lnTo>
                    <a:lnTo>
                      <a:pt x="249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35" y="542"/>
                    </a:lnTo>
                    <a:lnTo>
                      <a:pt x="235" y="542"/>
                    </a:lnTo>
                    <a:lnTo>
                      <a:pt x="238" y="540"/>
                    </a:lnTo>
                    <a:lnTo>
                      <a:pt x="242" y="540"/>
                    </a:lnTo>
                    <a:lnTo>
                      <a:pt x="248" y="542"/>
                    </a:lnTo>
                    <a:lnTo>
                      <a:pt x="253" y="545"/>
                    </a:lnTo>
                    <a:lnTo>
                      <a:pt x="256" y="545"/>
                    </a:lnTo>
                    <a:lnTo>
                      <a:pt x="259" y="545"/>
                    </a:lnTo>
                    <a:lnTo>
                      <a:pt x="259" y="545"/>
                    </a:lnTo>
                    <a:lnTo>
                      <a:pt x="259" y="535"/>
                    </a:lnTo>
                    <a:lnTo>
                      <a:pt x="259" y="535"/>
                    </a:lnTo>
                    <a:lnTo>
                      <a:pt x="282" y="524"/>
                    </a:lnTo>
                    <a:lnTo>
                      <a:pt x="282" y="524"/>
                    </a:lnTo>
                    <a:lnTo>
                      <a:pt x="287" y="522"/>
                    </a:lnTo>
                    <a:lnTo>
                      <a:pt x="289" y="521"/>
                    </a:lnTo>
                    <a:lnTo>
                      <a:pt x="293" y="522"/>
                    </a:lnTo>
                    <a:lnTo>
                      <a:pt x="298" y="524"/>
                    </a:lnTo>
                    <a:lnTo>
                      <a:pt x="298" y="524"/>
                    </a:lnTo>
                    <a:close/>
                    <a:moveTo>
                      <a:pt x="1157" y="942"/>
                    </a:moveTo>
                    <a:lnTo>
                      <a:pt x="1157" y="942"/>
                    </a:lnTo>
                    <a:lnTo>
                      <a:pt x="1155" y="943"/>
                    </a:lnTo>
                    <a:lnTo>
                      <a:pt x="1152" y="946"/>
                    </a:lnTo>
                    <a:lnTo>
                      <a:pt x="1152" y="946"/>
                    </a:lnTo>
                    <a:lnTo>
                      <a:pt x="1145" y="946"/>
                    </a:lnTo>
                    <a:lnTo>
                      <a:pt x="1139" y="947"/>
                    </a:lnTo>
                    <a:lnTo>
                      <a:pt x="1135" y="950"/>
                    </a:lnTo>
                    <a:lnTo>
                      <a:pt x="1130" y="954"/>
                    </a:lnTo>
                    <a:lnTo>
                      <a:pt x="1130" y="954"/>
                    </a:lnTo>
                    <a:lnTo>
                      <a:pt x="1131" y="952"/>
                    </a:lnTo>
                    <a:lnTo>
                      <a:pt x="1130" y="949"/>
                    </a:lnTo>
                    <a:lnTo>
                      <a:pt x="1127" y="946"/>
                    </a:lnTo>
                    <a:lnTo>
                      <a:pt x="1124" y="945"/>
                    </a:lnTo>
                    <a:lnTo>
                      <a:pt x="1124" y="945"/>
                    </a:lnTo>
                    <a:lnTo>
                      <a:pt x="1110" y="939"/>
                    </a:lnTo>
                    <a:lnTo>
                      <a:pt x="1110" y="939"/>
                    </a:lnTo>
                    <a:lnTo>
                      <a:pt x="1105" y="939"/>
                    </a:lnTo>
                    <a:lnTo>
                      <a:pt x="1099" y="939"/>
                    </a:lnTo>
                    <a:lnTo>
                      <a:pt x="1095" y="941"/>
                    </a:lnTo>
                    <a:lnTo>
                      <a:pt x="1091" y="946"/>
                    </a:lnTo>
                    <a:lnTo>
                      <a:pt x="1091" y="946"/>
                    </a:lnTo>
                    <a:lnTo>
                      <a:pt x="1074" y="941"/>
                    </a:lnTo>
                    <a:lnTo>
                      <a:pt x="1074" y="941"/>
                    </a:lnTo>
                    <a:lnTo>
                      <a:pt x="1061" y="952"/>
                    </a:lnTo>
                    <a:lnTo>
                      <a:pt x="1061" y="952"/>
                    </a:lnTo>
                    <a:lnTo>
                      <a:pt x="1063" y="954"/>
                    </a:lnTo>
                    <a:lnTo>
                      <a:pt x="1066" y="957"/>
                    </a:lnTo>
                    <a:lnTo>
                      <a:pt x="1070" y="957"/>
                    </a:lnTo>
                    <a:lnTo>
                      <a:pt x="1074" y="957"/>
                    </a:lnTo>
                    <a:lnTo>
                      <a:pt x="1074" y="957"/>
                    </a:lnTo>
                    <a:lnTo>
                      <a:pt x="1083" y="956"/>
                    </a:lnTo>
                    <a:lnTo>
                      <a:pt x="1091" y="957"/>
                    </a:lnTo>
                    <a:lnTo>
                      <a:pt x="1091" y="957"/>
                    </a:lnTo>
                    <a:lnTo>
                      <a:pt x="1098" y="960"/>
                    </a:lnTo>
                    <a:lnTo>
                      <a:pt x="1105" y="960"/>
                    </a:lnTo>
                    <a:lnTo>
                      <a:pt x="1113" y="959"/>
                    </a:lnTo>
                    <a:lnTo>
                      <a:pt x="1120" y="956"/>
                    </a:lnTo>
                    <a:lnTo>
                      <a:pt x="1120" y="956"/>
                    </a:lnTo>
                    <a:lnTo>
                      <a:pt x="1126" y="954"/>
                    </a:lnTo>
                    <a:lnTo>
                      <a:pt x="1131" y="954"/>
                    </a:lnTo>
                    <a:lnTo>
                      <a:pt x="1131" y="954"/>
                    </a:lnTo>
                    <a:lnTo>
                      <a:pt x="1133" y="959"/>
                    </a:lnTo>
                    <a:lnTo>
                      <a:pt x="1134" y="959"/>
                    </a:lnTo>
                    <a:lnTo>
                      <a:pt x="1138" y="959"/>
                    </a:lnTo>
                    <a:lnTo>
                      <a:pt x="1138" y="959"/>
                    </a:lnTo>
                    <a:lnTo>
                      <a:pt x="1145" y="956"/>
                    </a:lnTo>
                    <a:lnTo>
                      <a:pt x="1145" y="956"/>
                    </a:lnTo>
                    <a:lnTo>
                      <a:pt x="1151" y="954"/>
                    </a:lnTo>
                    <a:lnTo>
                      <a:pt x="1156" y="954"/>
                    </a:lnTo>
                    <a:lnTo>
                      <a:pt x="1167" y="954"/>
                    </a:lnTo>
                    <a:lnTo>
                      <a:pt x="1178" y="956"/>
                    </a:lnTo>
                    <a:lnTo>
                      <a:pt x="1188" y="957"/>
                    </a:lnTo>
                    <a:lnTo>
                      <a:pt x="1188" y="957"/>
                    </a:lnTo>
                    <a:lnTo>
                      <a:pt x="1192" y="964"/>
                    </a:lnTo>
                    <a:lnTo>
                      <a:pt x="1192" y="964"/>
                    </a:lnTo>
                    <a:lnTo>
                      <a:pt x="1196" y="963"/>
                    </a:lnTo>
                    <a:lnTo>
                      <a:pt x="1199" y="961"/>
                    </a:lnTo>
                    <a:lnTo>
                      <a:pt x="1199" y="961"/>
                    </a:lnTo>
                    <a:lnTo>
                      <a:pt x="1202" y="954"/>
                    </a:lnTo>
                    <a:lnTo>
                      <a:pt x="1205" y="947"/>
                    </a:lnTo>
                    <a:lnTo>
                      <a:pt x="1207" y="942"/>
                    </a:lnTo>
                    <a:lnTo>
                      <a:pt x="1210" y="939"/>
                    </a:lnTo>
                    <a:lnTo>
                      <a:pt x="1214" y="936"/>
                    </a:lnTo>
                    <a:lnTo>
                      <a:pt x="1214" y="936"/>
                    </a:lnTo>
                    <a:lnTo>
                      <a:pt x="1202" y="935"/>
                    </a:lnTo>
                    <a:lnTo>
                      <a:pt x="1189" y="935"/>
                    </a:lnTo>
                    <a:lnTo>
                      <a:pt x="1178" y="936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3" y="941"/>
                    </a:lnTo>
                    <a:lnTo>
                      <a:pt x="1156" y="942"/>
                    </a:lnTo>
                    <a:lnTo>
                      <a:pt x="1156" y="942"/>
                    </a:lnTo>
                    <a:lnTo>
                      <a:pt x="1162" y="935"/>
                    </a:lnTo>
                    <a:lnTo>
                      <a:pt x="1162" y="935"/>
                    </a:lnTo>
                    <a:lnTo>
                      <a:pt x="1152" y="936"/>
                    </a:lnTo>
                    <a:lnTo>
                      <a:pt x="1151" y="938"/>
                    </a:lnTo>
                    <a:lnTo>
                      <a:pt x="1151" y="939"/>
                    </a:lnTo>
                    <a:lnTo>
                      <a:pt x="1151" y="939"/>
                    </a:lnTo>
                    <a:lnTo>
                      <a:pt x="1153" y="941"/>
                    </a:lnTo>
                    <a:lnTo>
                      <a:pt x="1157" y="942"/>
                    </a:lnTo>
                    <a:lnTo>
                      <a:pt x="1157" y="942"/>
                    </a:lnTo>
                    <a:close/>
                    <a:moveTo>
                      <a:pt x="1646" y="934"/>
                    </a:moveTo>
                    <a:lnTo>
                      <a:pt x="1646" y="934"/>
                    </a:lnTo>
                    <a:lnTo>
                      <a:pt x="1657" y="934"/>
                    </a:lnTo>
                    <a:lnTo>
                      <a:pt x="1664" y="934"/>
                    </a:lnTo>
                    <a:lnTo>
                      <a:pt x="1670" y="929"/>
                    </a:lnTo>
                    <a:lnTo>
                      <a:pt x="1670" y="929"/>
                    </a:lnTo>
                    <a:lnTo>
                      <a:pt x="1654" y="927"/>
                    </a:lnTo>
                    <a:lnTo>
                      <a:pt x="1654" y="927"/>
                    </a:lnTo>
                    <a:lnTo>
                      <a:pt x="1650" y="927"/>
                    </a:lnTo>
                    <a:lnTo>
                      <a:pt x="1648" y="928"/>
                    </a:lnTo>
                    <a:lnTo>
                      <a:pt x="1646" y="931"/>
                    </a:lnTo>
                    <a:lnTo>
                      <a:pt x="1646" y="932"/>
                    </a:lnTo>
                    <a:lnTo>
                      <a:pt x="1646" y="932"/>
                    </a:lnTo>
                    <a:lnTo>
                      <a:pt x="1639" y="923"/>
                    </a:lnTo>
                    <a:lnTo>
                      <a:pt x="1639" y="923"/>
                    </a:lnTo>
                    <a:lnTo>
                      <a:pt x="1628" y="927"/>
                    </a:lnTo>
                    <a:lnTo>
                      <a:pt x="1618" y="931"/>
                    </a:lnTo>
                    <a:lnTo>
                      <a:pt x="1618" y="931"/>
                    </a:lnTo>
                    <a:lnTo>
                      <a:pt x="1609" y="935"/>
                    </a:lnTo>
                    <a:lnTo>
                      <a:pt x="1600" y="936"/>
                    </a:lnTo>
                    <a:lnTo>
                      <a:pt x="1592" y="935"/>
                    </a:lnTo>
                    <a:lnTo>
                      <a:pt x="1584" y="931"/>
                    </a:lnTo>
                    <a:lnTo>
                      <a:pt x="1584" y="931"/>
                    </a:lnTo>
                    <a:lnTo>
                      <a:pt x="1580" y="934"/>
                    </a:lnTo>
                    <a:lnTo>
                      <a:pt x="1576" y="935"/>
                    </a:lnTo>
                    <a:lnTo>
                      <a:pt x="1576" y="935"/>
                    </a:lnTo>
                    <a:lnTo>
                      <a:pt x="1571" y="934"/>
                    </a:lnTo>
                    <a:lnTo>
                      <a:pt x="1567" y="931"/>
                    </a:lnTo>
                    <a:lnTo>
                      <a:pt x="1567" y="931"/>
                    </a:lnTo>
                    <a:lnTo>
                      <a:pt x="1563" y="932"/>
                    </a:lnTo>
                    <a:lnTo>
                      <a:pt x="1560" y="935"/>
                    </a:lnTo>
                    <a:lnTo>
                      <a:pt x="1558" y="942"/>
                    </a:lnTo>
                    <a:lnTo>
                      <a:pt x="1556" y="945"/>
                    </a:lnTo>
                    <a:lnTo>
                      <a:pt x="1553" y="947"/>
                    </a:lnTo>
                    <a:lnTo>
                      <a:pt x="1551" y="950"/>
                    </a:lnTo>
                    <a:lnTo>
                      <a:pt x="1545" y="952"/>
                    </a:lnTo>
                    <a:lnTo>
                      <a:pt x="1545" y="952"/>
                    </a:lnTo>
                    <a:lnTo>
                      <a:pt x="1552" y="959"/>
                    </a:lnTo>
                    <a:lnTo>
                      <a:pt x="1552" y="959"/>
                    </a:lnTo>
                    <a:lnTo>
                      <a:pt x="1567" y="954"/>
                    </a:lnTo>
                    <a:lnTo>
                      <a:pt x="1567" y="954"/>
                    </a:lnTo>
                    <a:lnTo>
                      <a:pt x="1566" y="950"/>
                    </a:lnTo>
                    <a:lnTo>
                      <a:pt x="1566" y="947"/>
                    </a:lnTo>
                    <a:lnTo>
                      <a:pt x="1566" y="947"/>
                    </a:lnTo>
                    <a:lnTo>
                      <a:pt x="1571" y="943"/>
                    </a:lnTo>
                    <a:lnTo>
                      <a:pt x="1576" y="942"/>
                    </a:lnTo>
                    <a:lnTo>
                      <a:pt x="1588" y="941"/>
                    </a:lnTo>
                    <a:lnTo>
                      <a:pt x="1588" y="941"/>
                    </a:lnTo>
                    <a:lnTo>
                      <a:pt x="1592" y="941"/>
                    </a:lnTo>
                    <a:lnTo>
                      <a:pt x="1596" y="942"/>
                    </a:lnTo>
                    <a:lnTo>
                      <a:pt x="1600" y="943"/>
                    </a:lnTo>
                    <a:lnTo>
                      <a:pt x="1603" y="947"/>
                    </a:lnTo>
                    <a:lnTo>
                      <a:pt x="1603" y="947"/>
                    </a:lnTo>
                    <a:lnTo>
                      <a:pt x="1594" y="950"/>
                    </a:lnTo>
                    <a:lnTo>
                      <a:pt x="1592" y="952"/>
                    </a:lnTo>
                    <a:lnTo>
                      <a:pt x="1591" y="953"/>
                    </a:lnTo>
                    <a:lnTo>
                      <a:pt x="1591" y="953"/>
                    </a:lnTo>
                    <a:lnTo>
                      <a:pt x="1617" y="956"/>
                    </a:lnTo>
                    <a:lnTo>
                      <a:pt x="1617" y="956"/>
                    </a:lnTo>
                    <a:lnTo>
                      <a:pt x="1610" y="945"/>
                    </a:lnTo>
                    <a:lnTo>
                      <a:pt x="1610" y="945"/>
                    </a:lnTo>
                    <a:lnTo>
                      <a:pt x="1618" y="943"/>
                    </a:lnTo>
                    <a:lnTo>
                      <a:pt x="1627" y="941"/>
                    </a:lnTo>
                    <a:lnTo>
                      <a:pt x="1634" y="938"/>
                    </a:lnTo>
                    <a:lnTo>
                      <a:pt x="1638" y="938"/>
                    </a:lnTo>
                    <a:lnTo>
                      <a:pt x="1643" y="939"/>
                    </a:lnTo>
                    <a:lnTo>
                      <a:pt x="1643" y="939"/>
                    </a:lnTo>
                    <a:lnTo>
                      <a:pt x="1646" y="934"/>
                    </a:lnTo>
                    <a:lnTo>
                      <a:pt x="1646" y="934"/>
                    </a:lnTo>
                    <a:close/>
                    <a:moveTo>
                      <a:pt x="335" y="902"/>
                    </a:moveTo>
                    <a:lnTo>
                      <a:pt x="335" y="902"/>
                    </a:lnTo>
                    <a:lnTo>
                      <a:pt x="331" y="910"/>
                    </a:lnTo>
                    <a:lnTo>
                      <a:pt x="331" y="910"/>
                    </a:lnTo>
                    <a:lnTo>
                      <a:pt x="342" y="911"/>
                    </a:lnTo>
                    <a:lnTo>
                      <a:pt x="346" y="910"/>
                    </a:lnTo>
                    <a:lnTo>
                      <a:pt x="350" y="907"/>
                    </a:lnTo>
                    <a:lnTo>
                      <a:pt x="350" y="907"/>
                    </a:lnTo>
                    <a:lnTo>
                      <a:pt x="353" y="906"/>
                    </a:lnTo>
                    <a:lnTo>
                      <a:pt x="356" y="906"/>
                    </a:lnTo>
                    <a:lnTo>
                      <a:pt x="364" y="906"/>
                    </a:lnTo>
                    <a:lnTo>
                      <a:pt x="364" y="906"/>
                    </a:lnTo>
                    <a:lnTo>
                      <a:pt x="377" y="905"/>
                    </a:lnTo>
                    <a:lnTo>
                      <a:pt x="388" y="905"/>
                    </a:lnTo>
                    <a:lnTo>
                      <a:pt x="388" y="905"/>
                    </a:lnTo>
                    <a:lnTo>
                      <a:pt x="392" y="903"/>
                    </a:lnTo>
                    <a:lnTo>
                      <a:pt x="395" y="902"/>
                    </a:lnTo>
                    <a:lnTo>
                      <a:pt x="395" y="899"/>
                    </a:lnTo>
                    <a:lnTo>
                      <a:pt x="392" y="896"/>
                    </a:lnTo>
                    <a:lnTo>
                      <a:pt x="392" y="896"/>
                    </a:lnTo>
                    <a:lnTo>
                      <a:pt x="378" y="896"/>
                    </a:lnTo>
                    <a:lnTo>
                      <a:pt x="378" y="896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81" y="888"/>
                    </a:lnTo>
                    <a:lnTo>
                      <a:pt x="381" y="888"/>
                    </a:lnTo>
                    <a:lnTo>
                      <a:pt x="383" y="880"/>
                    </a:lnTo>
                    <a:lnTo>
                      <a:pt x="383" y="877"/>
                    </a:lnTo>
                    <a:lnTo>
                      <a:pt x="382" y="874"/>
                    </a:lnTo>
                    <a:lnTo>
                      <a:pt x="379" y="873"/>
                    </a:lnTo>
                    <a:lnTo>
                      <a:pt x="377" y="871"/>
                    </a:lnTo>
                    <a:lnTo>
                      <a:pt x="365" y="869"/>
                    </a:lnTo>
                    <a:lnTo>
                      <a:pt x="365" y="869"/>
                    </a:lnTo>
                    <a:lnTo>
                      <a:pt x="356" y="884"/>
                    </a:lnTo>
                    <a:lnTo>
                      <a:pt x="356" y="884"/>
                    </a:lnTo>
                    <a:lnTo>
                      <a:pt x="353" y="888"/>
                    </a:lnTo>
                    <a:lnTo>
                      <a:pt x="350" y="889"/>
                    </a:lnTo>
                    <a:lnTo>
                      <a:pt x="350" y="889"/>
                    </a:lnTo>
                    <a:lnTo>
                      <a:pt x="345" y="891"/>
                    </a:lnTo>
                    <a:lnTo>
                      <a:pt x="341" y="895"/>
                    </a:lnTo>
                    <a:lnTo>
                      <a:pt x="334" y="902"/>
                    </a:lnTo>
                    <a:lnTo>
                      <a:pt x="334" y="902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25" y="887"/>
                    </a:lnTo>
                    <a:lnTo>
                      <a:pt x="325" y="887"/>
                    </a:lnTo>
                    <a:lnTo>
                      <a:pt x="327" y="902"/>
                    </a:lnTo>
                    <a:lnTo>
                      <a:pt x="327" y="902"/>
                    </a:lnTo>
                    <a:lnTo>
                      <a:pt x="335" y="902"/>
                    </a:lnTo>
                    <a:lnTo>
                      <a:pt x="335" y="902"/>
                    </a:lnTo>
                    <a:close/>
                    <a:moveTo>
                      <a:pt x="800" y="601"/>
                    </a:moveTo>
                    <a:lnTo>
                      <a:pt x="800" y="601"/>
                    </a:lnTo>
                    <a:lnTo>
                      <a:pt x="796" y="600"/>
                    </a:lnTo>
                    <a:lnTo>
                      <a:pt x="793" y="600"/>
                    </a:lnTo>
                    <a:lnTo>
                      <a:pt x="791" y="601"/>
                    </a:lnTo>
                    <a:lnTo>
                      <a:pt x="789" y="605"/>
                    </a:lnTo>
                    <a:lnTo>
                      <a:pt x="789" y="605"/>
                    </a:lnTo>
                    <a:lnTo>
                      <a:pt x="796" y="607"/>
                    </a:lnTo>
                    <a:lnTo>
                      <a:pt x="799" y="605"/>
                    </a:lnTo>
                    <a:lnTo>
                      <a:pt x="799" y="604"/>
                    </a:lnTo>
                    <a:lnTo>
                      <a:pt x="800" y="601"/>
                    </a:lnTo>
                    <a:lnTo>
                      <a:pt x="800" y="601"/>
                    </a:lnTo>
                    <a:lnTo>
                      <a:pt x="824" y="599"/>
                    </a:lnTo>
                    <a:lnTo>
                      <a:pt x="824" y="599"/>
                    </a:lnTo>
                    <a:lnTo>
                      <a:pt x="829" y="597"/>
                    </a:lnTo>
                    <a:lnTo>
                      <a:pt x="833" y="596"/>
                    </a:lnTo>
                    <a:lnTo>
                      <a:pt x="836" y="594"/>
                    </a:lnTo>
                    <a:lnTo>
                      <a:pt x="836" y="590"/>
                    </a:lnTo>
                    <a:lnTo>
                      <a:pt x="836" y="590"/>
                    </a:lnTo>
                    <a:lnTo>
                      <a:pt x="874" y="578"/>
                    </a:lnTo>
                    <a:lnTo>
                      <a:pt x="874" y="578"/>
                    </a:lnTo>
                    <a:lnTo>
                      <a:pt x="853" y="572"/>
                    </a:lnTo>
                    <a:lnTo>
                      <a:pt x="853" y="572"/>
                    </a:lnTo>
                    <a:lnTo>
                      <a:pt x="854" y="560"/>
                    </a:lnTo>
                    <a:lnTo>
                      <a:pt x="854" y="560"/>
                    </a:lnTo>
                    <a:lnTo>
                      <a:pt x="871" y="558"/>
                    </a:lnTo>
                    <a:lnTo>
                      <a:pt x="871" y="558"/>
                    </a:lnTo>
                    <a:lnTo>
                      <a:pt x="878" y="549"/>
                    </a:lnTo>
                    <a:lnTo>
                      <a:pt x="882" y="546"/>
                    </a:lnTo>
                    <a:lnTo>
                      <a:pt x="887" y="545"/>
                    </a:lnTo>
                    <a:lnTo>
                      <a:pt x="887" y="545"/>
                    </a:lnTo>
                    <a:lnTo>
                      <a:pt x="886" y="556"/>
                    </a:lnTo>
                    <a:lnTo>
                      <a:pt x="886" y="556"/>
                    </a:lnTo>
                    <a:lnTo>
                      <a:pt x="886" y="560"/>
                    </a:lnTo>
                    <a:lnTo>
                      <a:pt x="886" y="561"/>
                    </a:lnTo>
                    <a:lnTo>
                      <a:pt x="889" y="563"/>
                    </a:lnTo>
                    <a:lnTo>
                      <a:pt x="893" y="564"/>
                    </a:lnTo>
                    <a:lnTo>
                      <a:pt x="893" y="564"/>
                    </a:lnTo>
                    <a:lnTo>
                      <a:pt x="907" y="567"/>
                    </a:lnTo>
                    <a:lnTo>
                      <a:pt x="907" y="567"/>
                    </a:lnTo>
                    <a:lnTo>
                      <a:pt x="905" y="585"/>
                    </a:lnTo>
                    <a:lnTo>
                      <a:pt x="905" y="585"/>
                    </a:lnTo>
                    <a:lnTo>
                      <a:pt x="892" y="589"/>
                    </a:lnTo>
                    <a:lnTo>
                      <a:pt x="892" y="589"/>
                    </a:lnTo>
                    <a:lnTo>
                      <a:pt x="894" y="592"/>
                    </a:lnTo>
                    <a:lnTo>
                      <a:pt x="897" y="593"/>
                    </a:lnTo>
                    <a:lnTo>
                      <a:pt x="904" y="594"/>
                    </a:lnTo>
                    <a:lnTo>
                      <a:pt x="914" y="592"/>
                    </a:lnTo>
                    <a:lnTo>
                      <a:pt x="914" y="592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4" y="564"/>
                    </a:lnTo>
                    <a:lnTo>
                      <a:pt x="910" y="563"/>
                    </a:lnTo>
                    <a:lnTo>
                      <a:pt x="908" y="560"/>
                    </a:lnTo>
                    <a:lnTo>
                      <a:pt x="907" y="557"/>
                    </a:lnTo>
                    <a:lnTo>
                      <a:pt x="905" y="550"/>
                    </a:lnTo>
                    <a:lnTo>
                      <a:pt x="904" y="543"/>
                    </a:lnTo>
                    <a:lnTo>
                      <a:pt x="904" y="543"/>
                    </a:lnTo>
                    <a:lnTo>
                      <a:pt x="887" y="545"/>
                    </a:lnTo>
                    <a:lnTo>
                      <a:pt x="887" y="545"/>
                    </a:lnTo>
                    <a:lnTo>
                      <a:pt x="885" y="536"/>
                    </a:lnTo>
                    <a:lnTo>
                      <a:pt x="885" y="536"/>
                    </a:lnTo>
                    <a:lnTo>
                      <a:pt x="874" y="542"/>
                    </a:lnTo>
                    <a:lnTo>
                      <a:pt x="865" y="547"/>
                    </a:lnTo>
                    <a:lnTo>
                      <a:pt x="856" y="553"/>
                    </a:lnTo>
                    <a:lnTo>
                      <a:pt x="846" y="557"/>
                    </a:lnTo>
                    <a:lnTo>
                      <a:pt x="846" y="557"/>
                    </a:lnTo>
                    <a:lnTo>
                      <a:pt x="836" y="561"/>
                    </a:lnTo>
                    <a:lnTo>
                      <a:pt x="832" y="563"/>
                    </a:lnTo>
                    <a:lnTo>
                      <a:pt x="828" y="561"/>
                    </a:lnTo>
                    <a:lnTo>
                      <a:pt x="828" y="561"/>
                    </a:lnTo>
                    <a:lnTo>
                      <a:pt x="822" y="561"/>
                    </a:lnTo>
                    <a:lnTo>
                      <a:pt x="818" y="563"/>
                    </a:lnTo>
                    <a:lnTo>
                      <a:pt x="815" y="565"/>
                    </a:lnTo>
                    <a:lnTo>
                      <a:pt x="814" y="569"/>
                    </a:lnTo>
                    <a:lnTo>
                      <a:pt x="814" y="569"/>
                    </a:lnTo>
                    <a:lnTo>
                      <a:pt x="822" y="576"/>
                    </a:lnTo>
                    <a:lnTo>
                      <a:pt x="822" y="576"/>
                    </a:lnTo>
                    <a:lnTo>
                      <a:pt x="815" y="590"/>
                    </a:lnTo>
                    <a:lnTo>
                      <a:pt x="815" y="590"/>
                    </a:lnTo>
                    <a:lnTo>
                      <a:pt x="797" y="589"/>
                    </a:lnTo>
                    <a:lnTo>
                      <a:pt x="797" y="589"/>
                    </a:lnTo>
                    <a:lnTo>
                      <a:pt x="800" y="601"/>
                    </a:lnTo>
                    <a:lnTo>
                      <a:pt x="800" y="601"/>
                    </a:lnTo>
                    <a:close/>
                    <a:moveTo>
                      <a:pt x="1689" y="946"/>
                    </a:moveTo>
                    <a:lnTo>
                      <a:pt x="1689" y="946"/>
                    </a:lnTo>
                    <a:lnTo>
                      <a:pt x="1682" y="946"/>
                    </a:lnTo>
                    <a:lnTo>
                      <a:pt x="1675" y="946"/>
                    </a:lnTo>
                    <a:lnTo>
                      <a:pt x="1668" y="945"/>
                    </a:lnTo>
                    <a:lnTo>
                      <a:pt x="1661" y="942"/>
                    </a:lnTo>
                    <a:lnTo>
                      <a:pt x="1661" y="942"/>
                    </a:lnTo>
                    <a:lnTo>
                      <a:pt x="1657" y="942"/>
                    </a:lnTo>
                    <a:lnTo>
                      <a:pt x="1654" y="943"/>
                    </a:lnTo>
                    <a:lnTo>
                      <a:pt x="1653" y="945"/>
                    </a:lnTo>
                    <a:lnTo>
                      <a:pt x="1653" y="945"/>
                    </a:lnTo>
                    <a:lnTo>
                      <a:pt x="1649" y="949"/>
                    </a:lnTo>
                    <a:lnTo>
                      <a:pt x="1643" y="952"/>
                    </a:lnTo>
                    <a:lnTo>
                      <a:pt x="1643" y="952"/>
                    </a:lnTo>
                    <a:lnTo>
                      <a:pt x="1641" y="954"/>
                    </a:lnTo>
                    <a:lnTo>
                      <a:pt x="1639" y="959"/>
                    </a:lnTo>
                    <a:lnTo>
                      <a:pt x="1639" y="959"/>
                    </a:lnTo>
                    <a:lnTo>
                      <a:pt x="1650" y="960"/>
                    </a:lnTo>
                    <a:lnTo>
                      <a:pt x="1656" y="959"/>
                    </a:lnTo>
                    <a:lnTo>
                      <a:pt x="1657" y="957"/>
                    </a:lnTo>
                    <a:lnTo>
                      <a:pt x="1659" y="954"/>
                    </a:lnTo>
                    <a:lnTo>
                      <a:pt x="1660" y="947"/>
                    </a:lnTo>
                    <a:lnTo>
                      <a:pt x="1660" y="947"/>
                    </a:lnTo>
                    <a:lnTo>
                      <a:pt x="1663" y="952"/>
                    </a:lnTo>
                    <a:lnTo>
                      <a:pt x="1666" y="953"/>
                    </a:lnTo>
                    <a:lnTo>
                      <a:pt x="1666" y="953"/>
                    </a:lnTo>
                    <a:lnTo>
                      <a:pt x="1678" y="952"/>
                    </a:lnTo>
                    <a:lnTo>
                      <a:pt x="1689" y="949"/>
                    </a:lnTo>
                    <a:lnTo>
                      <a:pt x="1689" y="949"/>
                    </a:lnTo>
                    <a:lnTo>
                      <a:pt x="1689" y="946"/>
                    </a:lnTo>
                    <a:lnTo>
                      <a:pt x="1689" y="946"/>
                    </a:lnTo>
                    <a:lnTo>
                      <a:pt x="1702" y="941"/>
                    </a:lnTo>
                    <a:lnTo>
                      <a:pt x="1702" y="941"/>
                    </a:lnTo>
                    <a:lnTo>
                      <a:pt x="1706" y="939"/>
                    </a:lnTo>
                    <a:lnTo>
                      <a:pt x="1711" y="938"/>
                    </a:lnTo>
                    <a:lnTo>
                      <a:pt x="1711" y="938"/>
                    </a:lnTo>
                    <a:lnTo>
                      <a:pt x="1732" y="939"/>
                    </a:lnTo>
                    <a:lnTo>
                      <a:pt x="1732" y="939"/>
                    </a:lnTo>
                    <a:lnTo>
                      <a:pt x="1733" y="942"/>
                    </a:lnTo>
                    <a:lnTo>
                      <a:pt x="1733" y="945"/>
                    </a:lnTo>
                    <a:lnTo>
                      <a:pt x="1731" y="950"/>
                    </a:lnTo>
                    <a:lnTo>
                      <a:pt x="1729" y="953"/>
                    </a:lnTo>
                    <a:lnTo>
                      <a:pt x="1729" y="956"/>
                    </a:lnTo>
                    <a:lnTo>
                      <a:pt x="1731" y="959"/>
                    </a:lnTo>
                    <a:lnTo>
                      <a:pt x="1733" y="963"/>
                    </a:lnTo>
                    <a:lnTo>
                      <a:pt x="1733" y="963"/>
                    </a:lnTo>
                    <a:lnTo>
                      <a:pt x="1776" y="964"/>
                    </a:lnTo>
                    <a:lnTo>
                      <a:pt x="1776" y="964"/>
                    </a:lnTo>
                    <a:lnTo>
                      <a:pt x="1778" y="961"/>
                    </a:lnTo>
                    <a:lnTo>
                      <a:pt x="1776" y="960"/>
                    </a:lnTo>
                    <a:lnTo>
                      <a:pt x="1775" y="959"/>
                    </a:lnTo>
                    <a:lnTo>
                      <a:pt x="1774" y="957"/>
                    </a:lnTo>
                    <a:lnTo>
                      <a:pt x="1769" y="957"/>
                    </a:lnTo>
                    <a:lnTo>
                      <a:pt x="1767" y="957"/>
                    </a:lnTo>
                    <a:lnTo>
                      <a:pt x="1767" y="956"/>
                    </a:lnTo>
                    <a:lnTo>
                      <a:pt x="1767" y="956"/>
                    </a:lnTo>
                    <a:lnTo>
                      <a:pt x="1775" y="953"/>
                    </a:lnTo>
                    <a:lnTo>
                      <a:pt x="1780" y="947"/>
                    </a:lnTo>
                    <a:lnTo>
                      <a:pt x="1780" y="947"/>
                    </a:lnTo>
                    <a:lnTo>
                      <a:pt x="1757" y="943"/>
                    </a:lnTo>
                    <a:lnTo>
                      <a:pt x="1757" y="943"/>
                    </a:lnTo>
                    <a:lnTo>
                      <a:pt x="1760" y="923"/>
                    </a:lnTo>
                    <a:lnTo>
                      <a:pt x="1760" y="923"/>
                    </a:lnTo>
                    <a:lnTo>
                      <a:pt x="1750" y="924"/>
                    </a:lnTo>
                    <a:lnTo>
                      <a:pt x="1743" y="924"/>
                    </a:lnTo>
                    <a:lnTo>
                      <a:pt x="1739" y="921"/>
                    </a:lnTo>
                    <a:lnTo>
                      <a:pt x="1733" y="916"/>
                    </a:lnTo>
                    <a:lnTo>
                      <a:pt x="1733" y="916"/>
                    </a:lnTo>
                    <a:lnTo>
                      <a:pt x="1731" y="910"/>
                    </a:lnTo>
                    <a:lnTo>
                      <a:pt x="1725" y="907"/>
                    </a:lnTo>
                    <a:lnTo>
                      <a:pt x="1720" y="905"/>
                    </a:lnTo>
                    <a:lnTo>
                      <a:pt x="1714" y="905"/>
                    </a:lnTo>
                    <a:lnTo>
                      <a:pt x="1714" y="905"/>
                    </a:lnTo>
                    <a:lnTo>
                      <a:pt x="1707" y="905"/>
                    </a:lnTo>
                    <a:lnTo>
                      <a:pt x="1707" y="905"/>
                    </a:lnTo>
                    <a:lnTo>
                      <a:pt x="1699" y="905"/>
                    </a:lnTo>
                    <a:lnTo>
                      <a:pt x="1695" y="907"/>
                    </a:lnTo>
                    <a:lnTo>
                      <a:pt x="1692" y="911"/>
                    </a:lnTo>
                    <a:lnTo>
                      <a:pt x="1690" y="918"/>
                    </a:lnTo>
                    <a:lnTo>
                      <a:pt x="1690" y="918"/>
                    </a:lnTo>
                    <a:lnTo>
                      <a:pt x="1720" y="916"/>
                    </a:lnTo>
                    <a:lnTo>
                      <a:pt x="1720" y="916"/>
                    </a:lnTo>
                    <a:lnTo>
                      <a:pt x="1717" y="921"/>
                    </a:lnTo>
                    <a:lnTo>
                      <a:pt x="1714" y="923"/>
                    </a:lnTo>
                    <a:lnTo>
                      <a:pt x="1710" y="923"/>
                    </a:lnTo>
                    <a:lnTo>
                      <a:pt x="1706" y="923"/>
                    </a:lnTo>
                    <a:lnTo>
                      <a:pt x="1706" y="923"/>
                    </a:lnTo>
                    <a:lnTo>
                      <a:pt x="1700" y="923"/>
                    </a:lnTo>
                    <a:lnTo>
                      <a:pt x="1697" y="923"/>
                    </a:lnTo>
                    <a:lnTo>
                      <a:pt x="1695" y="925"/>
                    </a:lnTo>
                    <a:lnTo>
                      <a:pt x="1692" y="929"/>
                    </a:lnTo>
                    <a:lnTo>
                      <a:pt x="1692" y="929"/>
                    </a:lnTo>
                    <a:lnTo>
                      <a:pt x="1690" y="934"/>
                    </a:lnTo>
                    <a:lnTo>
                      <a:pt x="1689" y="938"/>
                    </a:lnTo>
                    <a:lnTo>
                      <a:pt x="1689" y="946"/>
                    </a:lnTo>
                    <a:lnTo>
                      <a:pt x="1689" y="946"/>
                    </a:lnTo>
                    <a:close/>
                    <a:moveTo>
                      <a:pt x="1828" y="392"/>
                    </a:moveTo>
                    <a:lnTo>
                      <a:pt x="1828" y="392"/>
                    </a:lnTo>
                    <a:lnTo>
                      <a:pt x="1822" y="395"/>
                    </a:lnTo>
                    <a:lnTo>
                      <a:pt x="1816" y="396"/>
                    </a:lnTo>
                    <a:lnTo>
                      <a:pt x="1811" y="396"/>
                    </a:lnTo>
                    <a:lnTo>
                      <a:pt x="1803" y="396"/>
                    </a:lnTo>
                    <a:lnTo>
                      <a:pt x="1803" y="396"/>
                    </a:lnTo>
                    <a:lnTo>
                      <a:pt x="1798" y="396"/>
                    </a:lnTo>
                    <a:lnTo>
                      <a:pt x="1794" y="396"/>
                    </a:lnTo>
                    <a:lnTo>
                      <a:pt x="1790" y="398"/>
                    </a:lnTo>
                    <a:lnTo>
                      <a:pt x="1786" y="401"/>
                    </a:lnTo>
                    <a:lnTo>
                      <a:pt x="1786" y="401"/>
                    </a:lnTo>
                    <a:lnTo>
                      <a:pt x="1786" y="407"/>
                    </a:lnTo>
                    <a:lnTo>
                      <a:pt x="1786" y="407"/>
                    </a:lnTo>
                    <a:lnTo>
                      <a:pt x="1789" y="412"/>
                    </a:lnTo>
                    <a:lnTo>
                      <a:pt x="1790" y="413"/>
                    </a:lnTo>
                    <a:lnTo>
                      <a:pt x="1794" y="413"/>
                    </a:lnTo>
                    <a:lnTo>
                      <a:pt x="1800" y="412"/>
                    </a:lnTo>
                    <a:lnTo>
                      <a:pt x="1800" y="412"/>
                    </a:lnTo>
                    <a:lnTo>
                      <a:pt x="1803" y="410"/>
                    </a:lnTo>
                    <a:lnTo>
                      <a:pt x="1807" y="410"/>
                    </a:lnTo>
                    <a:lnTo>
                      <a:pt x="1807" y="410"/>
                    </a:lnTo>
                    <a:lnTo>
                      <a:pt x="1819" y="410"/>
                    </a:lnTo>
                    <a:lnTo>
                      <a:pt x="1825" y="412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26" y="399"/>
                    </a:lnTo>
                    <a:lnTo>
                      <a:pt x="1826" y="399"/>
                    </a:lnTo>
                    <a:lnTo>
                      <a:pt x="1837" y="401"/>
                    </a:lnTo>
                    <a:lnTo>
                      <a:pt x="1847" y="399"/>
                    </a:lnTo>
                    <a:lnTo>
                      <a:pt x="1847" y="399"/>
                    </a:lnTo>
                    <a:lnTo>
                      <a:pt x="1858" y="399"/>
                    </a:lnTo>
                    <a:lnTo>
                      <a:pt x="1864" y="396"/>
                    </a:lnTo>
                    <a:lnTo>
                      <a:pt x="1865" y="395"/>
                    </a:lnTo>
                    <a:lnTo>
                      <a:pt x="1866" y="391"/>
                    </a:lnTo>
                    <a:lnTo>
                      <a:pt x="1866" y="391"/>
                    </a:lnTo>
                    <a:lnTo>
                      <a:pt x="1868" y="389"/>
                    </a:lnTo>
                    <a:lnTo>
                      <a:pt x="1870" y="389"/>
                    </a:lnTo>
                    <a:lnTo>
                      <a:pt x="1870" y="389"/>
                    </a:lnTo>
                    <a:lnTo>
                      <a:pt x="1884" y="385"/>
                    </a:lnTo>
                    <a:lnTo>
                      <a:pt x="1884" y="385"/>
                    </a:lnTo>
                    <a:lnTo>
                      <a:pt x="1902" y="383"/>
                    </a:lnTo>
                    <a:lnTo>
                      <a:pt x="1912" y="383"/>
                    </a:lnTo>
                    <a:lnTo>
                      <a:pt x="1916" y="384"/>
                    </a:lnTo>
                    <a:lnTo>
                      <a:pt x="1922" y="385"/>
                    </a:lnTo>
                    <a:lnTo>
                      <a:pt x="1922" y="385"/>
                    </a:lnTo>
                    <a:lnTo>
                      <a:pt x="1924" y="387"/>
                    </a:lnTo>
                    <a:lnTo>
                      <a:pt x="1929" y="387"/>
                    </a:lnTo>
                    <a:lnTo>
                      <a:pt x="1937" y="387"/>
                    </a:lnTo>
                    <a:lnTo>
                      <a:pt x="1937" y="387"/>
                    </a:lnTo>
                    <a:lnTo>
                      <a:pt x="1941" y="387"/>
                    </a:lnTo>
                    <a:lnTo>
                      <a:pt x="1944" y="385"/>
                    </a:lnTo>
                    <a:lnTo>
                      <a:pt x="1944" y="383"/>
                    </a:lnTo>
                    <a:lnTo>
                      <a:pt x="1944" y="381"/>
                    </a:lnTo>
                    <a:lnTo>
                      <a:pt x="1944" y="381"/>
                    </a:lnTo>
                    <a:lnTo>
                      <a:pt x="1926" y="370"/>
                    </a:lnTo>
                    <a:lnTo>
                      <a:pt x="1926" y="370"/>
                    </a:lnTo>
                    <a:lnTo>
                      <a:pt x="1930" y="355"/>
                    </a:lnTo>
                    <a:lnTo>
                      <a:pt x="1930" y="355"/>
                    </a:lnTo>
                    <a:lnTo>
                      <a:pt x="1915" y="355"/>
                    </a:lnTo>
                    <a:lnTo>
                      <a:pt x="1915" y="355"/>
                    </a:lnTo>
                    <a:lnTo>
                      <a:pt x="1909" y="366"/>
                    </a:lnTo>
                    <a:lnTo>
                      <a:pt x="1909" y="366"/>
                    </a:lnTo>
                    <a:lnTo>
                      <a:pt x="1904" y="363"/>
                    </a:lnTo>
                    <a:lnTo>
                      <a:pt x="1900" y="362"/>
                    </a:lnTo>
                    <a:lnTo>
                      <a:pt x="1890" y="365"/>
                    </a:lnTo>
                    <a:lnTo>
                      <a:pt x="1890" y="365"/>
                    </a:lnTo>
                    <a:lnTo>
                      <a:pt x="1884" y="366"/>
                    </a:lnTo>
                    <a:lnTo>
                      <a:pt x="1877" y="367"/>
                    </a:lnTo>
                    <a:lnTo>
                      <a:pt x="1872" y="366"/>
                    </a:lnTo>
                    <a:lnTo>
                      <a:pt x="1868" y="365"/>
                    </a:lnTo>
                    <a:lnTo>
                      <a:pt x="1865" y="362"/>
                    </a:lnTo>
                    <a:lnTo>
                      <a:pt x="1865" y="362"/>
                    </a:lnTo>
                    <a:lnTo>
                      <a:pt x="1852" y="377"/>
                    </a:lnTo>
                    <a:lnTo>
                      <a:pt x="1852" y="377"/>
                    </a:lnTo>
                    <a:lnTo>
                      <a:pt x="1832" y="374"/>
                    </a:lnTo>
                    <a:lnTo>
                      <a:pt x="1832" y="374"/>
                    </a:lnTo>
                    <a:lnTo>
                      <a:pt x="1834" y="365"/>
                    </a:lnTo>
                    <a:lnTo>
                      <a:pt x="1834" y="365"/>
                    </a:lnTo>
                    <a:lnTo>
                      <a:pt x="1846" y="359"/>
                    </a:lnTo>
                    <a:lnTo>
                      <a:pt x="1846" y="359"/>
                    </a:lnTo>
                    <a:lnTo>
                      <a:pt x="1833" y="353"/>
                    </a:lnTo>
                    <a:lnTo>
                      <a:pt x="1822" y="348"/>
                    </a:lnTo>
                    <a:lnTo>
                      <a:pt x="1811" y="342"/>
                    </a:lnTo>
                    <a:lnTo>
                      <a:pt x="1805" y="341"/>
                    </a:lnTo>
                    <a:lnTo>
                      <a:pt x="1798" y="340"/>
                    </a:lnTo>
                    <a:lnTo>
                      <a:pt x="1798" y="340"/>
                    </a:lnTo>
                    <a:lnTo>
                      <a:pt x="1796" y="326"/>
                    </a:lnTo>
                    <a:lnTo>
                      <a:pt x="1796" y="326"/>
                    </a:lnTo>
                    <a:lnTo>
                      <a:pt x="1821" y="319"/>
                    </a:lnTo>
                    <a:lnTo>
                      <a:pt x="1821" y="319"/>
                    </a:lnTo>
                    <a:lnTo>
                      <a:pt x="1812" y="313"/>
                    </a:lnTo>
                    <a:lnTo>
                      <a:pt x="1810" y="313"/>
                    </a:lnTo>
                    <a:lnTo>
                      <a:pt x="1805" y="313"/>
                    </a:lnTo>
                    <a:lnTo>
                      <a:pt x="1805" y="313"/>
                    </a:lnTo>
                    <a:lnTo>
                      <a:pt x="1780" y="317"/>
                    </a:lnTo>
                    <a:lnTo>
                      <a:pt x="1780" y="317"/>
                    </a:lnTo>
                    <a:lnTo>
                      <a:pt x="1776" y="320"/>
                    </a:lnTo>
                    <a:lnTo>
                      <a:pt x="1776" y="320"/>
                    </a:lnTo>
                    <a:lnTo>
                      <a:pt x="1783" y="330"/>
                    </a:lnTo>
                    <a:lnTo>
                      <a:pt x="1783" y="330"/>
                    </a:lnTo>
                    <a:lnTo>
                      <a:pt x="1778" y="333"/>
                    </a:lnTo>
                    <a:lnTo>
                      <a:pt x="1776" y="337"/>
                    </a:lnTo>
                    <a:lnTo>
                      <a:pt x="1776" y="341"/>
                    </a:lnTo>
                    <a:lnTo>
                      <a:pt x="1778" y="345"/>
                    </a:lnTo>
                    <a:lnTo>
                      <a:pt x="1778" y="345"/>
                    </a:lnTo>
                    <a:lnTo>
                      <a:pt x="1779" y="347"/>
                    </a:lnTo>
                    <a:lnTo>
                      <a:pt x="1780" y="348"/>
                    </a:lnTo>
                    <a:lnTo>
                      <a:pt x="1785" y="348"/>
                    </a:lnTo>
                    <a:lnTo>
                      <a:pt x="1789" y="348"/>
                    </a:lnTo>
                    <a:lnTo>
                      <a:pt x="1794" y="348"/>
                    </a:lnTo>
                    <a:lnTo>
                      <a:pt x="1794" y="348"/>
                    </a:lnTo>
                    <a:lnTo>
                      <a:pt x="1789" y="351"/>
                    </a:lnTo>
                    <a:lnTo>
                      <a:pt x="1783" y="352"/>
                    </a:lnTo>
                    <a:lnTo>
                      <a:pt x="1772" y="353"/>
                    </a:lnTo>
                    <a:lnTo>
                      <a:pt x="1760" y="352"/>
                    </a:lnTo>
                    <a:lnTo>
                      <a:pt x="1749" y="352"/>
                    </a:lnTo>
                    <a:lnTo>
                      <a:pt x="1749" y="352"/>
                    </a:lnTo>
                    <a:lnTo>
                      <a:pt x="1749" y="356"/>
                    </a:lnTo>
                    <a:lnTo>
                      <a:pt x="1749" y="360"/>
                    </a:lnTo>
                    <a:lnTo>
                      <a:pt x="1750" y="363"/>
                    </a:lnTo>
                    <a:lnTo>
                      <a:pt x="1753" y="365"/>
                    </a:lnTo>
                    <a:lnTo>
                      <a:pt x="1753" y="365"/>
                    </a:lnTo>
                    <a:lnTo>
                      <a:pt x="1761" y="363"/>
                    </a:lnTo>
                    <a:lnTo>
                      <a:pt x="1768" y="365"/>
                    </a:lnTo>
                    <a:lnTo>
                      <a:pt x="1780" y="370"/>
                    </a:lnTo>
                    <a:lnTo>
                      <a:pt x="1780" y="370"/>
                    </a:lnTo>
                    <a:lnTo>
                      <a:pt x="1785" y="362"/>
                    </a:lnTo>
                    <a:lnTo>
                      <a:pt x="1785" y="362"/>
                    </a:lnTo>
                    <a:lnTo>
                      <a:pt x="1793" y="360"/>
                    </a:lnTo>
                    <a:lnTo>
                      <a:pt x="1800" y="360"/>
                    </a:lnTo>
                    <a:lnTo>
                      <a:pt x="1808" y="362"/>
                    </a:lnTo>
                    <a:lnTo>
                      <a:pt x="1815" y="366"/>
                    </a:lnTo>
                    <a:lnTo>
                      <a:pt x="1815" y="366"/>
                    </a:lnTo>
                    <a:lnTo>
                      <a:pt x="1803" y="387"/>
                    </a:lnTo>
                    <a:lnTo>
                      <a:pt x="1803" y="387"/>
                    </a:lnTo>
                    <a:lnTo>
                      <a:pt x="1805" y="388"/>
                    </a:lnTo>
                    <a:lnTo>
                      <a:pt x="1808" y="388"/>
                    </a:lnTo>
                    <a:lnTo>
                      <a:pt x="1816" y="387"/>
                    </a:lnTo>
                    <a:lnTo>
                      <a:pt x="1819" y="387"/>
                    </a:lnTo>
                    <a:lnTo>
                      <a:pt x="1823" y="387"/>
                    </a:lnTo>
                    <a:lnTo>
                      <a:pt x="1826" y="389"/>
                    </a:lnTo>
                    <a:lnTo>
                      <a:pt x="1828" y="392"/>
                    </a:lnTo>
                    <a:lnTo>
                      <a:pt x="1828" y="392"/>
                    </a:lnTo>
                    <a:close/>
                    <a:moveTo>
                      <a:pt x="300" y="910"/>
                    </a:moveTo>
                    <a:lnTo>
                      <a:pt x="300" y="910"/>
                    </a:lnTo>
                    <a:lnTo>
                      <a:pt x="289" y="924"/>
                    </a:lnTo>
                    <a:lnTo>
                      <a:pt x="289" y="924"/>
                    </a:lnTo>
                    <a:lnTo>
                      <a:pt x="298" y="927"/>
                    </a:lnTo>
                    <a:lnTo>
                      <a:pt x="300" y="928"/>
                    </a:lnTo>
                    <a:lnTo>
                      <a:pt x="303" y="928"/>
                    </a:lnTo>
                    <a:lnTo>
                      <a:pt x="303" y="928"/>
                    </a:lnTo>
                    <a:lnTo>
                      <a:pt x="314" y="925"/>
                    </a:lnTo>
                    <a:lnTo>
                      <a:pt x="327" y="921"/>
                    </a:lnTo>
                    <a:lnTo>
                      <a:pt x="327" y="921"/>
                    </a:lnTo>
                    <a:lnTo>
                      <a:pt x="325" y="909"/>
                    </a:lnTo>
                    <a:lnTo>
                      <a:pt x="325" y="909"/>
                    </a:lnTo>
                    <a:lnTo>
                      <a:pt x="311" y="911"/>
                    </a:lnTo>
                    <a:lnTo>
                      <a:pt x="311" y="911"/>
                    </a:lnTo>
                    <a:lnTo>
                      <a:pt x="309" y="906"/>
                    </a:lnTo>
                    <a:lnTo>
                      <a:pt x="307" y="903"/>
                    </a:lnTo>
                    <a:lnTo>
                      <a:pt x="306" y="902"/>
                    </a:lnTo>
                    <a:lnTo>
                      <a:pt x="306" y="902"/>
                    </a:lnTo>
                    <a:lnTo>
                      <a:pt x="303" y="902"/>
                    </a:lnTo>
                    <a:lnTo>
                      <a:pt x="302" y="900"/>
                    </a:lnTo>
                    <a:lnTo>
                      <a:pt x="302" y="898"/>
                    </a:lnTo>
                    <a:lnTo>
                      <a:pt x="303" y="895"/>
                    </a:lnTo>
                    <a:lnTo>
                      <a:pt x="302" y="893"/>
                    </a:lnTo>
                    <a:lnTo>
                      <a:pt x="302" y="892"/>
                    </a:lnTo>
                    <a:lnTo>
                      <a:pt x="302" y="892"/>
                    </a:lnTo>
                    <a:lnTo>
                      <a:pt x="299" y="891"/>
                    </a:lnTo>
                    <a:lnTo>
                      <a:pt x="299" y="891"/>
                    </a:lnTo>
                    <a:lnTo>
                      <a:pt x="292" y="889"/>
                    </a:lnTo>
                    <a:lnTo>
                      <a:pt x="289" y="888"/>
                    </a:lnTo>
                    <a:lnTo>
                      <a:pt x="289" y="885"/>
                    </a:lnTo>
                    <a:lnTo>
                      <a:pt x="292" y="880"/>
                    </a:lnTo>
                    <a:lnTo>
                      <a:pt x="292" y="880"/>
                    </a:lnTo>
                    <a:lnTo>
                      <a:pt x="296" y="871"/>
                    </a:lnTo>
                    <a:lnTo>
                      <a:pt x="296" y="871"/>
                    </a:lnTo>
                    <a:lnTo>
                      <a:pt x="288" y="873"/>
                    </a:lnTo>
                    <a:lnTo>
                      <a:pt x="281" y="874"/>
                    </a:lnTo>
                    <a:lnTo>
                      <a:pt x="274" y="877"/>
                    </a:lnTo>
                    <a:lnTo>
                      <a:pt x="270" y="881"/>
                    </a:lnTo>
                    <a:lnTo>
                      <a:pt x="270" y="881"/>
                    </a:lnTo>
                    <a:lnTo>
                      <a:pt x="275" y="887"/>
                    </a:lnTo>
                    <a:lnTo>
                      <a:pt x="278" y="891"/>
                    </a:lnTo>
                    <a:lnTo>
                      <a:pt x="278" y="895"/>
                    </a:lnTo>
                    <a:lnTo>
                      <a:pt x="274" y="899"/>
                    </a:lnTo>
                    <a:lnTo>
                      <a:pt x="274" y="899"/>
                    </a:lnTo>
                    <a:lnTo>
                      <a:pt x="263" y="891"/>
                    </a:lnTo>
                    <a:lnTo>
                      <a:pt x="253" y="882"/>
                    </a:lnTo>
                    <a:lnTo>
                      <a:pt x="241" y="874"/>
                    </a:lnTo>
                    <a:lnTo>
                      <a:pt x="235" y="871"/>
                    </a:lnTo>
                    <a:lnTo>
                      <a:pt x="228" y="870"/>
                    </a:lnTo>
                    <a:lnTo>
                      <a:pt x="228" y="870"/>
                    </a:lnTo>
                    <a:lnTo>
                      <a:pt x="223" y="871"/>
                    </a:lnTo>
                    <a:lnTo>
                      <a:pt x="217" y="873"/>
                    </a:lnTo>
                    <a:lnTo>
                      <a:pt x="217" y="873"/>
                    </a:lnTo>
                    <a:lnTo>
                      <a:pt x="191" y="874"/>
                    </a:lnTo>
                    <a:lnTo>
                      <a:pt x="191" y="874"/>
                    </a:lnTo>
                    <a:lnTo>
                      <a:pt x="187" y="875"/>
                    </a:lnTo>
                    <a:lnTo>
                      <a:pt x="184" y="875"/>
                    </a:lnTo>
                    <a:lnTo>
                      <a:pt x="183" y="878"/>
                    </a:lnTo>
                    <a:lnTo>
                      <a:pt x="181" y="882"/>
                    </a:lnTo>
                    <a:lnTo>
                      <a:pt x="181" y="882"/>
                    </a:lnTo>
                    <a:lnTo>
                      <a:pt x="185" y="885"/>
                    </a:lnTo>
                    <a:lnTo>
                      <a:pt x="190" y="888"/>
                    </a:lnTo>
                    <a:lnTo>
                      <a:pt x="190" y="888"/>
                    </a:lnTo>
                    <a:lnTo>
                      <a:pt x="191" y="893"/>
                    </a:lnTo>
                    <a:lnTo>
                      <a:pt x="188" y="899"/>
                    </a:lnTo>
                    <a:lnTo>
                      <a:pt x="188" y="899"/>
                    </a:lnTo>
                    <a:lnTo>
                      <a:pt x="187" y="900"/>
                    </a:lnTo>
                    <a:lnTo>
                      <a:pt x="184" y="900"/>
                    </a:lnTo>
                    <a:lnTo>
                      <a:pt x="179" y="898"/>
                    </a:lnTo>
                    <a:lnTo>
                      <a:pt x="179" y="898"/>
                    </a:lnTo>
                    <a:lnTo>
                      <a:pt x="176" y="899"/>
                    </a:lnTo>
                    <a:lnTo>
                      <a:pt x="176" y="899"/>
                    </a:lnTo>
                    <a:lnTo>
                      <a:pt x="177" y="910"/>
                    </a:lnTo>
                    <a:lnTo>
                      <a:pt x="177" y="910"/>
                    </a:lnTo>
                    <a:lnTo>
                      <a:pt x="187" y="909"/>
                    </a:lnTo>
                    <a:lnTo>
                      <a:pt x="197" y="909"/>
                    </a:lnTo>
                    <a:lnTo>
                      <a:pt x="205" y="910"/>
                    </a:lnTo>
                    <a:lnTo>
                      <a:pt x="213" y="913"/>
                    </a:lnTo>
                    <a:lnTo>
                      <a:pt x="213" y="913"/>
                    </a:lnTo>
                    <a:lnTo>
                      <a:pt x="212" y="916"/>
                    </a:lnTo>
                    <a:lnTo>
                      <a:pt x="209" y="917"/>
                    </a:lnTo>
                    <a:lnTo>
                      <a:pt x="203" y="918"/>
                    </a:lnTo>
                    <a:lnTo>
                      <a:pt x="197" y="918"/>
                    </a:lnTo>
                    <a:lnTo>
                      <a:pt x="191" y="920"/>
                    </a:lnTo>
                    <a:lnTo>
                      <a:pt x="191" y="920"/>
                    </a:lnTo>
                    <a:lnTo>
                      <a:pt x="191" y="936"/>
                    </a:lnTo>
                    <a:lnTo>
                      <a:pt x="191" y="936"/>
                    </a:lnTo>
                    <a:lnTo>
                      <a:pt x="231" y="929"/>
                    </a:lnTo>
                    <a:lnTo>
                      <a:pt x="231" y="929"/>
                    </a:lnTo>
                    <a:lnTo>
                      <a:pt x="230" y="917"/>
                    </a:lnTo>
                    <a:lnTo>
                      <a:pt x="230" y="917"/>
                    </a:lnTo>
                    <a:lnTo>
                      <a:pt x="235" y="917"/>
                    </a:lnTo>
                    <a:lnTo>
                      <a:pt x="242" y="918"/>
                    </a:lnTo>
                    <a:lnTo>
                      <a:pt x="242" y="918"/>
                    </a:lnTo>
                    <a:lnTo>
                      <a:pt x="248" y="921"/>
                    </a:lnTo>
                    <a:lnTo>
                      <a:pt x="253" y="924"/>
                    </a:lnTo>
                    <a:lnTo>
                      <a:pt x="253" y="924"/>
                    </a:lnTo>
                    <a:lnTo>
                      <a:pt x="255" y="918"/>
                    </a:lnTo>
                    <a:lnTo>
                      <a:pt x="255" y="918"/>
                    </a:lnTo>
                    <a:lnTo>
                      <a:pt x="256" y="913"/>
                    </a:lnTo>
                    <a:lnTo>
                      <a:pt x="256" y="913"/>
                    </a:lnTo>
                    <a:lnTo>
                      <a:pt x="266" y="911"/>
                    </a:lnTo>
                    <a:lnTo>
                      <a:pt x="277" y="910"/>
                    </a:lnTo>
                    <a:lnTo>
                      <a:pt x="288" y="909"/>
                    </a:lnTo>
                    <a:lnTo>
                      <a:pt x="300" y="910"/>
                    </a:lnTo>
                    <a:lnTo>
                      <a:pt x="300" y="910"/>
                    </a:lnTo>
                    <a:close/>
                    <a:moveTo>
                      <a:pt x="2050" y="79"/>
                    </a:moveTo>
                    <a:lnTo>
                      <a:pt x="2050" y="79"/>
                    </a:lnTo>
                    <a:lnTo>
                      <a:pt x="2052" y="77"/>
                    </a:lnTo>
                    <a:lnTo>
                      <a:pt x="2053" y="74"/>
                    </a:lnTo>
                    <a:lnTo>
                      <a:pt x="2052" y="71"/>
                    </a:lnTo>
                    <a:lnTo>
                      <a:pt x="2046" y="63"/>
                    </a:lnTo>
                    <a:lnTo>
                      <a:pt x="2046" y="63"/>
                    </a:lnTo>
                    <a:lnTo>
                      <a:pt x="2075" y="56"/>
                    </a:lnTo>
                    <a:lnTo>
                      <a:pt x="2075" y="56"/>
                    </a:lnTo>
                    <a:lnTo>
                      <a:pt x="2075" y="45"/>
                    </a:lnTo>
                    <a:lnTo>
                      <a:pt x="2075" y="45"/>
                    </a:lnTo>
                    <a:lnTo>
                      <a:pt x="2059" y="46"/>
                    </a:lnTo>
                    <a:lnTo>
                      <a:pt x="2059" y="46"/>
                    </a:lnTo>
                    <a:lnTo>
                      <a:pt x="2048" y="46"/>
                    </a:lnTo>
                    <a:lnTo>
                      <a:pt x="2039" y="42"/>
                    </a:lnTo>
                    <a:lnTo>
                      <a:pt x="2034" y="36"/>
                    </a:lnTo>
                    <a:lnTo>
                      <a:pt x="2031" y="29"/>
                    </a:lnTo>
                    <a:lnTo>
                      <a:pt x="2031" y="29"/>
                    </a:lnTo>
                    <a:lnTo>
                      <a:pt x="2023" y="29"/>
                    </a:lnTo>
                    <a:lnTo>
                      <a:pt x="2016" y="34"/>
                    </a:lnTo>
                    <a:lnTo>
                      <a:pt x="2010" y="38"/>
                    </a:lnTo>
                    <a:lnTo>
                      <a:pt x="2008" y="46"/>
                    </a:lnTo>
                    <a:lnTo>
                      <a:pt x="2008" y="46"/>
                    </a:lnTo>
                    <a:lnTo>
                      <a:pt x="2021" y="46"/>
                    </a:lnTo>
                    <a:lnTo>
                      <a:pt x="2021" y="46"/>
                    </a:lnTo>
                    <a:lnTo>
                      <a:pt x="2021" y="49"/>
                    </a:lnTo>
                    <a:lnTo>
                      <a:pt x="2021" y="49"/>
                    </a:lnTo>
                    <a:lnTo>
                      <a:pt x="2014" y="50"/>
                    </a:lnTo>
                    <a:lnTo>
                      <a:pt x="2010" y="52"/>
                    </a:lnTo>
                    <a:lnTo>
                      <a:pt x="2009" y="53"/>
                    </a:lnTo>
                    <a:lnTo>
                      <a:pt x="2009" y="53"/>
                    </a:lnTo>
                    <a:lnTo>
                      <a:pt x="2006" y="56"/>
                    </a:lnTo>
                    <a:lnTo>
                      <a:pt x="2005" y="56"/>
                    </a:lnTo>
                    <a:lnTo>
                      <a:pt x="1998" y="56"/>
                    </a:lnTo>
                    <a:lnTo>
                      <a:pt x="1998" y="56"/>
                    </a:lnTo>
                    <a:lnTo>
                      <a:pt x="1990" y="56"/>
                    </a:lnTo>
                    <a:lnTo>
                      <a:pt x="1985" y="57"/>
                    </a:lnTo>
                    <a:lnTo>
                      <a:pt x="1981" y="61"/>
                    </a:lnTo>
                    <a:lnTo>
                      <a:pt x="1981" y="61"/>
                    </a:lnTo>
                    <a:lnTo>
                      <a:pt x="1978" y="63"/>
                    </a:lnTo>
                    <a:lnTo>
                      <a:pt x="1974" y="63"/>
                    </a:lnTo>
                    <a:lnTo>
                      <a:pt x="1974" y="63"/>
                    </a:lnTo>
                    <a:lnTo>
                      <a:pt x="1969" y="63"/>
                    </a:lnTo>
                    <a:lnTo>
                      <a:pt x="1965" y="63"/>
                    </a:lnTo>
                    <a:lnTo>
                      <a:pt x="1958" y="65"/>
                    </a:lnTo>
                    <a:lnTo>
                      <a:pt x="1951" y="70"/>
                    </a:lnTo>
                    <a:lnTo>
                      <a:pt x="1942" y="72"/>
                    </a:lnTo>
                    <a:lnTo>
                      <a:pt x="1942" y="72"/>
                    </a:lnTo>
                    <a:lnTo>
                      <a:pt x="1955" y="82"/>
                    </a:lnTo>
                    <a:lnTo>
                      <a:pt x="1965" y="90"/>
                    </a:lnTo>
                    <a:lnTo>
                      <a:pt x="1965" y="90"/>
                    </a:lnTo>
                    <a:lnTo>
                      <a:pt x="1969" y="95"/>
                    </a:lnTo>
                    <a:lnTo>
                      <a:pt x="1974" y="97"/>
                    </a:lnTo>
                    <a:lnTo>
                      <a:pt x="1980" y="100"/>
                    </a:lnTo>
                    <a:lnTo>
                      <a:pt x="1987" y="100"/>
                    </a:lnTo>
                    <a:lnTo>
                      <a:pt x="1987" y="100"/>
                    </a:lnTo>
                    <a:lnTo>
                      <a:pt x="1984" y="92"/>
                    </a:lnTo>
                    <a:lnTo>
                      <a:pt x="1984" y="92"/>
                    </a:lnTo>
                    <a:lnTo>
                      <a:pt x="1998" y="90"/>
                    </a:lnTo>
                    <a:lnTo>
                      <a:pt x="1998" y="90"/>
                    </a:lnTo>
                    <a:lnTo>
                      <a:pt x="2003" y="85"/>
                    </a:lnTo>
                    <a:lnTo>
                      <a:pt x="2008" y="79"/>
                    </a:lnTo>
                    <a:lnTo>
                      <a:pt x="2008" y="79"/>
                    </a:lnTo>
                    <a:lnTo>
                      <a:pt x="2010" y="72"/>
                    </a:lnTo>
                    <a:lnTo>
                      <a:pt x="2013" y="70"/>
                    </a:lnTo>
                    <a:lnTo>
                      <a:pt x="2019" y="70"/>
                    </a:lnTo>
                    <a:lnTo>
                      <a:pt x="2027" y="72"/>
                    </a:lnTo>
                    <a:lnTo>
                      <a:pt x="2027" y="72"/>
                    </a:lnTo>
                    <a:lnTo>
                      <a:pt x="2031" y="68"/>
                    </a:lnTo>
                    <a:lnTo>
                      <a:pt x="2034" y="67"/>
                    </a:lnTo>
                    <a:lnTo>
                      <a:pt x="2037" y="68"/>
                    </a:lnTo>
                    <a:lnTo>
                      <a:pt x="2039" y="71"/>
                    </a:lnTo>
                    <a:lnTo>
                      <a:pt x="2039" y="71"/>
                    </a:lnTo>
                    <a:lnTo>
                      <a:pt x="2041" y="75"/>
                    </a:lnTo>
                    <a:lnTo>
                      <a:pt x="2044" y="77"/>
                    </a:lnTo>
                    <a:lnTo>
                      <a:pt x="2050" y="79"/>
                    </a:lnTo>
                    <a:lnTo>
                      <a:pt x="2050" y="79"/>
                    </a:lnTo>
                    <a:close/>
                    <a:moveTo>
                      <a:pt x="1898" y="78"/>
                    </a:moveTo>
                    <a:lnTo>
                      <a:pt x="1898" y="78"/>
                    </a:lnTo>
                    <a:lnTo>
                      <a:pt x="1897" y="81"/>
                    </a:lnTo>
                    <a:lnTo>
                      <a:pt x="1897" y="81"/>
                    </a:lnTo>
                    <a:lnTo>
                      <a:pt x="1891" y="78"/>
                    </a:lnTo>
                    <a:lnTo>
                      <a:pt x="1886" y="77"/>
                    </a:lnTo>
                    <a:lnTo>
                      <a:pt x="1886" y="77"/>
                    </a:lnTo>
                    <a:lnTo>
                      <a:pt x="1884" y="72"/>
                    </a:lnTo>
                    <a:lnTo>
                      <a:pt x="1882" y="67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3" y="74"/>
                    </a:lnTo>
                    <a:lnTo>
                      <a:pt x="1873" y="74"/>
                    </a:lnTo>
                    <a:lnTo>
                      <a:pt x="1868" y="78"/>
                    </a:lnTo>
                    <a:lnTo>
                      <a:pt x="1866" y="81"/>
                    </a:lnTo>
                    <a:lnTo>
                      <a:pt x="1865" y="83"/>
                    </a:lnTo>
                    <a:lnTo>
                      <a:pt x="1865" y="83"/>
                    </a:lnTo>
                    <a:lnTo>
                      <a:pt x="1865" y="88"/>
                    </a:lnTo>
                    <a:lnTo>
                      <a:pt x="1868" y="90"/>
                    </a:lnTo>
                    <a:lnTo>
                      <a:pt x="1870" y="92"/>
                    </a:lnTo>
                    <a:lnTo>
                      <a:pt x="1876" y="95"/>
                    </a:lnTo>
                    <a:lnTo>
                      <a:pt x="1876" y="95"/>
                    </a:lnTo>
                    <a:lnTo>
                      <a:pt x="1844" y="97"/>
                    </a:lnTo>
                    <a:lnTo>
                      <a:pt x="1844" y="97"/>
                    </a:lnTo>
                    <a:lnTo>
                      <a:pt x="1841" y="103"/>
                    </a:lnTo>
                    <a:lnTo>
                      <a:pt x="1841" y="103"/>
                    </a:lnTo>
                    <a:lnTo>
                      <a:pt x="1836" y="100"/>
                    </a:lnTo>
                    <a:lnTo>
                      <a:pt x="1833" y="100"/>
                    </a:lnTo>
                    <a:lnTo>
                      <a:pt x="1832" y="100"/>
                    </a:lnTo>
                    <a:lnTo>
                      <a:pt x="1832" y="100"/>
                    </a:lnTo>
                    <a:lnTo>
                      <a:pt x="1823" y="103"/>
                    </a:lnTo>
                    <a:lnTo>
                      <a:pt x="1815" y="104"/>
                    </a:lnTo>
                    <a:lnTo>
                      <a:pt x="1807" y="108"/>
                    </a:lnTo>
                    <a:lnTo>
                      <a:pt x="1804" y="111"/>
                    </a:lnTo>
                    <a:lnTo>
                      <a:pt x="1801" y="114"/>
                    </a:lnTo>
                    <a:lnTo>
                      <a:pt x="1801" y="114"/>
                    </a:lnTo>
                    <a:lnTo>
                      <a:pt x="1807" y="117"/>
                    </a:lnTo>
                    <a:lnTo>
                      <a:pt x="1811" y="118"/>
                    </a:lnTo>
                    <a:lnTo>
                      <a:pt x="1816" y="117"/>
                    </a:lnTo>
                    <a:lnTo>
                      <a:pt x="1821" y="113"/>
                    </a:lnTo>
                    <a:lnTo>
                      <a:pt x="1821" y="113"/>
                    </a:lnTo>
                    <a:lnTo>
                      <a:pt x="1823" y="111"/>
                    </a:lnTo>
                    <a:lnTo>
                      <a:pt x="1826" y="110"/>
                    </a:lnTo>
                    <a:lnTo>
                      <a:pt x="1833" y="110"/>
                    </a:lnTo>
                    <a:lnTo>
                      <a:pt x="1833" y="110"/>
                    </a:lnTo>
                    <a:lnTo>
                      <a:pt x="1836" y="111"/>
                    </a:lnTo>
                    <a:lnTo>
                      <a:pt x="1839" y="113"/>
                    </a:lnTo>
                    <a:lnTo>
                      <a:pt x="1841" y="115"/>
                    </a:lnTo>
                    <a:lnTo>
                      <a:pt x="1843" y="119"/>
                    </a:lnTo>
                    <a:lnTo>
                      <a:pt x="1846" y="124"/>
                    </a:lnTo>
                    <a:lnTo>
                      <a:pt x="1846" y="124"/>
                    </a:lnTo>
                    <a:lnTo>
                      <a:pt x="1852" y="121"/>
                    </a:lnTo>
                    <a:lnTo>
                      <a:pt x="1859" y="118"/>
                    </a:lnTo>
                    <a:lnTo>
                      <a:pt x="1872" y="110"/>
                    </a:lnTo>
                    <a:lnTo>
                      <a:pt x="1872" y="110"/>
                    </a:lnTo>
                    <a:lnTo>
                      <a:pt x="1869" y="103"/>
                    </a:lnTo>
                    <a:lnTo>
                      <a:pt x="1869" y="103"/>
                    </a:lnTo>
                    <a:lnTo>
                      <a:pt x="1873" y="100"/>
                    </a:lnTo>
                    <a:lnTo>
                      <a:pt x="1876" y="100"/>
                    </a:lnTo>
                    <a:lnTo>
                      <a:pt x="1876" y="100"/>
                    </a:lnTo>
                    <a:lnTo>
                      <a:pt x="1882" y="101"/>
                    </a:lnTo>
                    <a:lnTo>
                      <a:pt x="1887" y="101"/>
                    </a:lnTo>
                    <a:lnTo>
                      <a:pt x="1891" y="100"/>
                    </a:lnTo>
                    <a:lnTo>
                      <a:pt x="1895" y="99"/>
                    </a:lnTo>
                    <a:lnTo>
                      <a:pt x="1895" y="99"/>
                    </a:lnTo>
                    <a:lnTo>
                      <a:pt x="1901" y="99"/>
                    </a:lnTo>
                    <a:lnTo>
                      <a:pt x="1908" y="99"/>
                    </a:lnTo>
                    <a:lnTo>
                      <a:pt x="1908" y="99"/>
                    </a:lnTo>
                    <a:lnTo>
                      <a:pt x="1919" y="103"/>
                    </a:lnTo>
                    <a:lnTo>
                      <a:pt x="1919" y="103"/>
                    </a:lnTo>
                    <a:lnTo>
                      <a:pt x="1913" y="115"/>
                    </a:lnTo>
                    <a:lnTo>
                      <a:pt x="1913" y="115"/>
                    </a:lnTo>
                    <a:lnTo>
                      <a:pt x="1929" y="119"/>
                    </a:lnTo>
                    <a:lnTo>
                      <a:pt x="1929" y="119"/>
                    </a:lnTo>
                    <a:lnTo>
                      <a:pt x="1931" y="110"/>
                    </a:lnTo>
                    <a:lnTo>
                      <a:pt x="1931" y="110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49" y="92"/>
                    </a:lnTo>
                    <a:lnTo>
                      <a:pt x="1949" y="92"/>
                    </a:lnTo>
                    <a:lnTo>
                      <a:pt x="1929" y="92"/>
                    </a:lnTo>
                    <a:lnTo>
                      <a:pt x="1929" y="92"/>
                    </a:lnTo>
                    <a:lnTo>
                      <a:pt x="1927" y="89"/>
                    </a:lnTo>
                    <a:lnTo>
                      <a:pt x="1926" y="86"/>
                    </a:lnTo>
                    <a:lnTo>
                      <a:pt x="1920" y="83"/>
                    </a:lnTo>
                    <a:lnTo>
                      <a:pt x="1908" y="81"/>
                    </a:lnTo>
                    <a:lnTo>
                      <a:pt x="1908" y="81"/>
                    </a:lnTo>
                    <a:lnTo>
                      <a:pt x="1905" y="68"/>
                    </a:lnTo>
                    <a:lnTo>
                      <a:pt x="1905" y="68"/>
                    </a:lnTo>
                    <a:lnTo>
                      <a:pt x="1894" y="70"/>
                    </a:lnTo>
                    <a:lnTo>
                      <a:pt x="1894" y="70"/>
                    </a:lnTo>
                    <a:lnTo>
                      <a:pt x="1898" y="78"/>
                    </a:lnTo>
                    <a:lnTo>
                      <a:pt x="1898" y="78"/>
                    </a:lnTo>
                    <a:close/>
                    <a:moveTo>
                      <a:pt x="1639" y="902"/>
                    </a:moveTo>
                    <a:lnTo>
                      <a:pt x="1639" y="902"/>
                    </a:lnTo>
                    <a:lnTo>
                      <a:pt x="1642" y="905"/>
                    </a:lnTo>
                    <a:lnTo>
                      <a:pt x="1643" y="906"/>
                    </a:lnTo>
                    <a:lnTo>
                      <a:pt x="1646" y="906"/>
                    </a:lnTo>
                    <a:lnTo>
                      <a:pt x="1650" y="905"/>
                    </a:lnTo>
                    <a:lnTo>
                      <a:pt x="1650" y="905"/>
                    </a:lnTo>
                    <a:lnTo>
                      <a:pt x="1657" y="903"/>
                    </a:lnTo>
                    <a:lnTo>
                      <a:pt x="1664" y="903"/>
                    </a:lnTo>
                    <a:lnTo>
                      <a:pt x="1670" y="906"/>
                    </a:lnTo>
                    <a:lnTo>
                      <a:pt x="1675" y="911"/>
                    </a:lnTo>
                    <a:lnTo>
                      <a:pt x="1675" y="911"/>
                    </a:lnTo>
                    <a:lnTo>
                      <a:pt x="1686" y="900"/>
                    </a:lnTo>
                    <a:lnTo>
                      <a:pt x="1686" y="900"/>
                    </a:lnTo>
                    <a:lnTo>
                      <a:pt x="1674" y="896"/>
                    </a:lnTo>
                    <a:lnTo>
                      <a:pt x="1670" y="895"/>
                    </a:lnTo>
                    <a:lnTo>
                      <a:pt x="1668" y="892"/>
                    </a:lnTo>
                    <a:lnTo>
                      <a:pt x="1668" y="889"/>
                    </a:lnTo>
                    <a:lnTo>
                      <a:pt x="1668" y="889"/>
                    </a:lnTo>
                    <a:lnTo>
                      <a:pt x="1670" y="887"/>
                    </a:lnTo>
                    <a:lnTo>
                      <a:pt x="1674" y="884"/>
                    </a:lnTo>
                    <a:lnTo>
                      <a:pt x="1681" y="880"/>
                    </a:lnTo>
                    <a:lnTo>
                      <a:pt x="1688" y="875"/>
                    </a:lnTo>
                    <a:lnTo>
                      <a:pt x="1690" y="873"/>
                    </a:lnTo>
                    <a:lnTo>
                      <a:pt x="1692" y="869"/>
                    </a:lnTo>
                    <a:lnTo>
                      <a:pt x="1692" y="869"/>
                    </a:lnTo>
                    <a:lnTo>
                      <a:pt x="1678" y="870"/>
                    </a:lnTo>
                    <a:lnTo>
                      <a:pt x="1663" y="871"/>
                    </a:lnTo>
                    <a:lnTo>
                      <a:pt x="1649" y="871"/>
                    </a:lnTo>
                    <a:lnTo>
                      <a:pt x="1641" y="871"/>
                    </a:lnTo>
                    <a:lnTo>
                      <a:pt x="1634" y="869"/>
                    </a:lnTo>
                    <a:lnTo>
                      <a:pt x="1634" y="869"/>
                    </a:lnTo>
                    <a:lnTo>
                      <a:pt x="1642" y="857"/>
                    </a:lnTo>
                    <a:lnTo>
                      <a:pt x="1642" y="857"/>
                    </a:lnTo>
                    <a:lnTo>
                      <a:pt x="1617" y="859"/>
                    </a:lnTo>
                    <a:lnTo>
                      <a:pt x="1617" y="859"/>
                    </a:lnTo>
                    <a:lnTo>
                      <a:pt x="1624" y="851"/>
                    </a:lnTo>
                    <a:lnTo>
                      <a:pt x="1624" y="851"/>
                    </a:lnTo>
                    <a:lnTo>
                      <a:pt x="1614" y="849"/>
                    </a:lnTo>
                    <a:lnTo>
                      <a:pt x="1603" y="851"/>
                    </a:lnTo>
                    <a:lnTo>
                      <a:pt x="1582" y="852"/>
                    </a:lnTo>
                    <a:lnTo>
                      <a:pt x="1582" y="852"/>
                    </a:lnTo>
                    <a:lnTo>
                      <a:pt x="1591" y="860"/>
                    </a:lnTo>
                    <a:lnTo>
                      <a:pt x="1591" y="860"/>
                    </a:lnTo>
                    <a:lnTo>
                      <a:pt x="1570" y="880"/>
                    </a:lnTo>
                    <a:lnTo>
                      <a:pt x="1570" y="880"/>
                    </a:lnTo>
                    <a:lnTo>
                      <a:pt x="1580" y="878"/>
                    </a:lnTo>
                    <a:lnTo>
                      <a:pt x="1587" y="875"/>
                    </a:lnTo>
                    <a:lnTo>
                      <a:pt x="1594" y="871"/>
                    </a:lnTo>
                    <a:lnTo>
                      <a:pt x="1595" y="869"/>
                    </a:lnTo>
                    <a:lnTo>
                      <a:pt x="1596" y="864"/>
                    </a:lnTo>
                    <a:lnTo>
                      <a:pt x="1596" y="864"/>
                    </a:lnTo>
                    <a:lnTo>
                      <a:pt x="1628" y="867"/>
                    </a:lnTo>
                    <a:lnTo>
                      <a:pt x="1628" y="867"/>
                    </a:lnTo>
                    <a:lnTo>
                      <a:pt x="1625" y="870"/>
                    </a:lnTo>
                    <a:lnTo>
                      <a:pt x="1624" y="873"/>
                    </a:lnTo>
                    <a:lnTo>
                      <a:pt x="1625" y="875"/>
                    </a:lnTo>
                    <a:lnTo>
                      <a:pt x="1627" y="878"/>
                    </a:lnTo>
                    <a:lnTo>
                      <a:pt x="1631" y="882"/>
                    </a:lnTo>
                    <a:lnTo>
                      <a:pt x="1631" y="885"/>
                    </a:lnTo>
                    <a:lnTo>
                      <a:pt x="1630" y="888"/>
                    </a:lnTo>
                    <a:lnTo>
                      <a:pt x="1630" y="888"/>
                    </a:lnTo>
                    <a:lnTo>
                      <a:pt x="1652" y="889"/>
                    </a:lnTo>
                    <a:lnTo>
                      <a:pt x="1652" y="889"/>
                    </a:lnTo>
                    <a:lnTo>
                      <a:pt x="1639" y="902"/>
                    </a:lnTo>
                    <a:lnTo>
                      <a:pt x="1639" y="902"/>
                    </a:lnTo>
                    <a:close/>
                    <a:moveTo>
                      <a:pt x="1649" y="211"/>
                    </a:moveTo>
                    <a:lnTo>
                      <a:pt x="1649" y="211"/>
                    </a:lnTo>
                    <a:lnTo>
                      <a:pt x="1648" y="218"/>
                    </a:lnTo>
                    <a:lnTo>
                      <a:pt x="1645" y="223"/>
                    </a:lnTo>
                    <a:lnTo>
                      <a:pt x="1645" y="230"/>
                    </a:lnTo>
                    <a:lnTo>
                      <a:pt x="1646" y="233"/>
                    </a:lnTo>
                    <a:lnTo>
                      <a:pt x="1648" y="237"/>
                    </a:lnTo>
                    <a:lnTo>
                      <a:pt x="1648" y="237"/>
                    </a:lnTo>
                    <a:lnTo>
                      <a:pt x="1664" y="236"/>
                    </a:lnTo>
                    <a:lnTo>
                      <a:pt x="1664" y="236"/>
                    </a:lnTo>
                    <a:lnTo>
                      <a:pt x="1675" y="248"/>
                    </a:lnTo>
                    <a:lnTo>
                      <a:pt x="1675" y="248"/>
                    </a:lnTo>
                    <a:lnTo>
                      <a:pt x="1657" y="254"/>
                    </a:lnTo>
                    <a:lnTo>
                      <a:pt x="1649" y="254"/>
                    </a:lnTo>
                    <a:lnTo>
                      <a:pt x="1639" y="252"/>
                    </a:lnTo>
                    <a:lnTo>
                      <a:pt x="1639" y="252"/>
                    </a:lnTo>
                    <a:lnTo>
                      <a:pt x="1635" y="251"/>
                    </a:lnTo>
                    <a:lnTo>
                      <a:pt x="1630" y="251"/>
                    </a:lnTo>
                    <a:lnTo>
                      <a:pt x="1624" y="252"/>
                    </a:lnTo>
                    <a:lnTo>
                      <a:pt x="1620" y="255"/>
                    </a:lnTo>
                    <a:lnTo>
                      <a:pt x="1620" y="255"/>
                    </a:lnTo>
                    <a:lnTo>
                      <a:pt x="1623" y="259"/>
                    </a:lnTo>
                    <a:lnTo>
                      <a:pt x="1627" y="262"/>
                    </a:lnTo>
                    <a:lnTo>
                      <a:pt x="1631" y="263"/>
                    </a:lnTo>
                    <a:lnTo>
                      <a:pt x="1635" y="265"/>
                    </a:lnTo>
                    <a:lnTo>
                      <a:pt x="1645" y="266"/>
                    </a:lnTo>
                    <a:lnTo>
                      <a:pt x="1649" y="266"/>
                    </a:lnTo>
                    <a:lnTo>
                      <a:pt x="1653" y="269"/>
                    </a:lnTo>
                    <a:lnTo>
                      <a:pt x="1653" y="269"/>
                    </a:lnTo>
                    <a:lnTo>
                      <a:pt x="1668" y="262"/>
                    </a:lnTo>
                    <a:lnTo>
                      <a:pt x="1675" y="258"/>
                    </a:lnTo>
                    <a:lnTo>
                      <a:pt x="1682" y="252"/>
                    </a:lnTo>
                    <a:lnTo>
                      <a:pt x="1682" y="252"/>
                    </a:lnTo>
                    <a:lnTo>
                      <a:pt x="1689" y="250"/>
                    </a:lnTo>
                    <a:lnTo>
                      <a:pt x="1696" y="247"/>
                    </a:lnTo>
                    <a:lnTo>
                      <a:pt x="1696" y="247"/>
                    </a:lnTo>
                    <a:lnTo>
                      <a:pt x="1703" y="245"/>
                    </a:lnTo>
                    <a:lnTo>
                      <a:pt x="1708" y="247"/>
                    </a:lnTo>
                    <a:lnTo>
                      <a:pt x="1714" y="250"/>
                    </a:lnTo>
                    <a:lnTo>
                      <a:pt x="1721" y="257"/>
                    </a:lnTo>
                    <a:lnTo>
                      <a:pt x="1721" y="257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718" y="268"/>
                    </a:lnTo>
                    <a:lnTo>
                      <a:pt x="1724" y="266"/>
                    </a:lnTo>
                    <a:lnTo>
                      <a:pt x="1726" y="263"/>
                    </a:lnTo>
                    <a:lnTo>
                      <a:pt x="1728" y="259"/>
                    </a:lnTo>
                    <a:lnTo>
                      <a:pt x="1728" y="259"/>
                    </a:lnTo>
                    <a:lnTo>
                      <a:pt x="1729" y="241"/>
                    </a:lnTo>
                    <a:lnTo>
                      <a:pt x="1729" y="241"/>
                    </a:lnTo>
                    <a:lnTo>
                      <a:pt x="1721" y="241"/>
                    </a:lnTo>
                    <a:lnTo>
                      <a:pt x="1713" y="240"/>
                    </a:lnTo>
                    <a:lnTo>
                      <a:pt x="1704" y="240"/>
                    </a:lnTo>
                    <a:lnTo>
                      <a:pt x="1696" y="240"/>
                    </a:lnTo>
                    <a:lnTo>
                      <a:pt x="1696" y="240"/>
                    </a:lnTo>
                    <a:lnTo>
                      <a:pt x="1693" y="240"/>
                    </a:lnTo>
                    <a:lnTo>
                      <a:pt x="1689" y="239"/>
                    </a:lnTo>
                    <a:lnTo>
                      <a:pt x="1682" y="236"/>
                    </a:lnTo>
                    <a:lnTo>
                      <a:pt x="1682" y="236"/>
                    </a:lnTo>
                    <a:lnTo>
                      <a:pt x="1667" y="227"/>
                    </a:lnTo>
                    <a:lnTo>
                      <a:pt x="1667" y="227"/>
                    </a:lnTo>
                    <a:lnTo>
                      <a:pt x="1670" y="222"/>
                    </a:lnTo>
                    <a:lnTo>
                      <a:pt x="1670" y="222"/>
                    </a:lnTo>
                    <a:lnTo>
                      <a:pt x="1672" y="214"/>
                    </a:lnTo>
                    <a:lnTo>
                      <a:pt x="1672" y="214"/>
                    </a:lnTo>
                    <a:lnTo>
                      <a:pt x="1649" y="211"/>
                    </a:lnTo>
                    <a:lnTo>
                      <a:pt x="1649" y="211"/>
                    </a:lnTo>
                    <a:close/>
                    <a:moveTo>
                      <a:pt x="1988" y="194"/>
                    </a:moveTo>
                    <a:lnTo>
                      <a:pt x="1988" y="194"/>
                    </a:lnTo>
                    <a:lnTo>
                      <a:pt x="1992" y="203"/>
                    </a:lnTo>
                    <a:lnTo>
                      <a:pt x="1998" y="209"/>
                    </a:lnTo>
                    <a:lnTo>
                      <a:pt x="1998" y="209"/>
                    </a:lnTo>
                    <a:lnTo>
                      <a:pt x="2001" y="211"/>
                    </a:lnTo>
                    <a:lnTo>
                      <a:pt x="2005" y="211"/>
                    </a:lnTo>
                    <a:lnTo>
                      <a:pt x="2009" y="209"/>
                    </a:lnTo>
                    <a:lnTo>
                      <a:pt x="2012" y="207"/>
                    </a:lnTo>
                    <a:lnTo>
                      <a:pt x="2012" y="207"/>
                    </a:lnTo>
                    <a:lnTo>
                      <a:pt x="2013" y="200"/>
                    </a:lnTo>
                    <a:lnTo>
                      <a:pt x="2013" y="196"/>
                    </a:lnTo>
                    <a:lnTo>
                      <a:pt x="2013" y="194"/>
                    </a:lnTo>
                    <a:lnTo>
                      <a:pt x="2012" y="191"/>
                    </a:lnTo>
                    <a:lnTo>
                      <a:pt x="2008" y="190"/>
                    </a:lnTo>
                    <a:lnTo>
                      <a:pt x="1999" y="186"/>
                    </a:lnTo>
                    <a:lnTo>
                      <a:pt x="1999" y="186"/>
                    </a:lnTo>
                    <a:lnTo>
                      <a:pt x="1996" y="186"/>
                    </a:lnTo>
                    <a:lnTo>
                      <a:pt x="1994" y="186"/>
                    </a:lnTo>
                    <a:lnTo>
                      <a:pt x="1994" y="186"/>
                    </a:lnTo>
                    <a:lnTo>
                      <a:pt x="1988" y="180"/>
                    </a:lnTo>
                    <a:lnTo>
                      <a:pt x="1988" y="180"/>
                    </a:lnTo>
                    <a:lnTo>
                      <a:pt x="1994" y="176"/>
                    </a:lnTo>
                    <a:lnTo>
                      <a:pt x="1994" y="176"/>
                    </a:lnTo>
                    <a:lnTo>
                      <a:pt x="1999" y="175"/>
                    </a:lnTo>
                    <a:lnTo>
                      <a:pt x="1999" y="175"/>
                    </a:lnTo>
                    <a:lnTo>
                      <a:pt x="2001" y="162"/>
                    </a:lnTo>
                    <a:lnTo>
                      <a:pt x="2001" y="162"/>
                    </a:lnTo>
                    <a:lnTo>
                      <a:pt x="1995" y="160"/>
                    </a:lnTo>
                    <a:lnTo>
                      <a:pt x="1990" y="160"/>
                    </a:lnTo>
                    <a:lnTo>
                      <a:pt x="1985" y="160"/>
                    </a:lnTo>
                    <a:lnTo>
                      <a:pt x="1981" y="161"/>
                    </a:lnTo>
                    <a:lnTo>
                      <a:pt x="1973" y="164"/>
                    </a:lnTo>
                    <a:lnTo>
                      <a:pt x="1963" y="167"/>
                    </a:lnTo>
                    <a:lnTo>
                      <a:pt x="1963" y="167"/>
                    </a:lnTo>
                    <a:lnTo>
                      <a:pt x="1970" y="182"/>
                    </a:lnTo>
                    <a:lnTo>
                      <a:pt x="1970" y="182"/>
                    </a:lnTo>
                    <a:lnTo>
                      <a:pt x="1959" y="180"/>
                    </a:lnTo>
                    <a:lnTo>
                      <a:pt x="1949" y="182"/>
                    </a:lnTo>
                    <a:lnTo>
                      <a:pt x="1949" y="182"/>
                    </a:lnTo>
                    <a:lnTo>
                      <a:pt x="1944" y="183"/>
                    </a:lnTo>
                    <a:lnTo>
                      <a:pt x="1940" y="187"/>
                    </a:lnTo>
                    <a:lnTo>
                      <a:pt x="1940" y="187"/>
                    </a:lnTo>
                    <a:lnTo>
                      <a:pt x="1938" y="190"/>
                    </a:lnTo>
                    <a:lnTo>
                      <a:pt x="1940" y="191"/>
                    </a:lnTo>
                    <a:lnTo>
                      <a:pt x="1945" y="196"/>
                    </a:lnTo>
                    <a:lnTo>
                      <a:pt x="1945" y="196"/>
                    </a:lnTo>
                    <a:lnTo>
                      <a:pt x="1947" y="197"/>
                    </a:lnTo>
                    <a:lnTo>
                      <a:pt x="1948" y="198"/>
                    </a:lnTo>
                    <a:lnTo>
                      <a:pt x="1948" y="198"/>
                    </a:lnTo>
                    <a:lnTo>
                      <a:pt x="1952" y="201"/>
                    </a:lnTo>
                    <a:lnTo>
                      <a:pt x="1956" y="203"/>
                    </a:lnTo>
                    <a:lnTo>
                      <a:pt x="1962" y="203"/>
                    </a:lnTo>
                    <a:lnTo>
                      <a:pt x="1967" y="201"/>
                    </a:lnTo>
                    <a:lnTo>
                      <a:pt x="1967" y="201"/>
                    </a:lnTo>
                    <a:lnTo>
                      <a:pt x="1977" y="197"/>
                    </a:lnTo>
                    <a:lnTo>
                      <a:pt x="1988" y="194"/>
                    </a:lnTo>
                    <a:lnTo>
                      <a:pt x="1988" y="194"/>
                    </a:lnTo>
                    <a:close/>
                    <a:moveTo>
                      <a:pt x="1715" y="1076"/>
                    </a:moveTo>
                    <a:lnTo>
                      <a:pt x="1715" y="1076"/>
                    </a:lnTo>
                    <a:lnTo>
                      <a:pt x="1711" y="1078"/>
                    </a:lnTo>
                    <a:lnTo>
                      <a:pt x="1711" y="1078"/>
                    </a:lnTo>
                    <a:lnTo>
                      <a:pt x="1699" y="1078"/>
                    </a:lnTo>
                    <a:lnTo>
                      <a:pt x="1699" y="1078"/>
                    </a:lnTo>
                    <a:lnTo>
                      <a:pt x="1693" y="1078"/>
                    </a:lnTo>
                    <a:lnTo>
                      <a:pt x="1690" y="1079"/>
                    </a:lnTo>
                    <a:lnTo>
                      <a:pt x="1688" y="1082"/>
                    </a:lnTo>
                    <a:lnTo>
                      <a:pt x="1686" y="1086"/>
                    </a:lnTo>
                    <a:lnTo>
                      <a:pt x="1686" y="1086"/>
                    </a:lnTo>
                    <a:lnTo>
                      <a:pt x="1686" y="1090"/>
                    </a:lnTo>
                    <a:lnTo>
                      <a:pt x="1684" y="1093"/>
                    </a:lnTo>
                    <a:lnTo>
                      <a:pt x="1679" y="1094"/>
                    </a:lnTo>
                    <a:lnTo>
                      <a:pt x="1675" y="1094"/>
                    </a:lnTo>
                    <a:lnTo>
                      <a:pt x="1675" y="1094"/>
                    </a:lnTo>
                    <a:lnTo>
                      <a:pt x="1670" y="1094"/>
                    </a:lnTo>
                    <a:lnTo>
                      <a:pt x="1667" y="1094"/>
                    </a:lnTo>
                    <a:lnTo>
                      <a:pt x="1664" y="1097"/>
                    </a:lnTo>
                    <a:lnTo>
                      <a:pt x="1664" y="1097"/>
                    </a:lnTo>
                    <a:lnTo>
                      <a:pt x="1672" y="1100"/>
                    </a:lnTo>
                    <a:lnTo>
                      <a:pt x="1681" y="1101"/>
                    </a:lnTo>
                    <a:lnTo>
                      <a:pt x="1699" y="1101"/>
                    </a:lnTo>
                    <a:lnTo>
                      <a:pt x="1699" y="1101"/>
                    </a:lnTo>
                    <a:lnTo>
                      <a:pt x="1703" y="1101"/>
                    </a:lnTo>
                    <a:lnTo>
                      <a:pt x="1708" y="1103"/>
                    </a:lnTo>
                    <a:lnTo>
                      <a:pt x="1711" y="1105"/>
                    </a:lnTo>
                    <a:lnTo>
                      <a:pt x="1714" y="1108"/>
                    </a:lnTo>
                    <a:lnTo>
                      <a:pt x="1714" y="1108"/>
                    </a:lnTo>
                    <a:lnTo>
                      <a:pt x="1738" y="1107"/>
                    </a:lnTo>
                    <a:lnTo>
                      <a:pt x="1738" y="1107"/>
                    </a:lnTo>
                    <a:lnTo>
                      <a:pt x="1738" y="1123"/>
                    </a:lnTo>
                    <a:lnTo>
                      <a:pt x="1738" y="1123"/>
                    </a:lnTo>
                    <a:lnTo>
                      <a:pt x="1756" y="1118"/>
                    </a:lnTo>
                    <a:lnTo>
                      <a:pt x="1756" y="1118"/>
                    </a:lnTo>
                    <a:lnTo>
                      <a:pt x="1757" y="1111"/>
                    </a:lnTo>
                    <a:lnTo>
                      <a:pt x="1757" y="1111"/>
                    </a:lnTo>
                    <a:lnTo>
                      <a:pt x="1760" y="1105"/>
                    </a:lnTo>
                    <a:lnTo>
                      <a:pt x="1760" y="1105"/>
                    </a:lnTo>
                    <a:lnTo>
                      <a:pt x="1751" y="1105"/>
                    </a:lnTo>
                    <a:lnTo>
                      <a:pt x="1746" y="1105"/>
                    </a:lnTo>
                    <a:lnTo>
                      <a:pt x="1742" y="1101"/>
                    </a:lnTo>
                    <a:lnTo>
                      <a:pt x="1738" y="1094"/>
                    </a:lnTo>
                    <a:lnTo>
                      <a:pt x="1738" y="1094"/>
                    </a:lnTo>
                    <a:lnTo>
                      <a:pt x="1735" y="1091"/>
                    </a:lnTo>
                    <a:lnTo>
                      <a:pt x="1731" y="1087"/>
                    </a:lnTo>
                    <a:lnTo>
                      <a:pt x="1731" y="1087"/>
                    </a:lnTo>
                    <a:lnTo>
                      <a:pt x="1715" y="1076"/>
                    </a:lnTo>
                    <a:lnTo>
                      <a:pt x="1715" y="1076"/>
                    </a:lnTo>
                    <a:close/>
                    <a:moveTo>
                      <a:pt x="1293" y="275"/>
                    </a:moveTo>
                    <a:lnTo>
                      <a:pt x="1293" y="275"/>
                    </a:lnTo>
                    <a:lnTo>
                      <a:pt x="1304" y="279"/>
                    </a:lnTo>
                    <a:lnTo>
                      <a:pt x="1310" y="279"/>
                    </a:lnTo>
                    <a:lnTo>
                      <a:pt x="1317" y="276"/>
                    </a:lnTo>
                    <a:lnTo>
                      <a:pt x="1317" y="276"/>
                    </a:lnTo>
                    <a:lnTo>
                      <a:pt x="1310" y="266"/>
                    </a:lnTo>
                    <a:lnTo>
                      <a:pt x="1310" y="266"/>
                    </a:lnTo>
                    <a:lnTo>
                      <a:pt x="1315" y="262"/>
                    </a:lnTo>
                    <a:lnTo>
                      <a:pt x="1321" y="259"/>
                    </a:lnTo>
                    <a:lnTo>
                      <a:pt x="1328" y="258"/>
                    </a:lnTo>
                    <a:lnTo>
                      <a:pt x="1335" y="257"/>
                    </a:lnTo>
                    <a:lnTo>
                      <a:pt x="1342" y="257"/>
                    </a:lnTo>
                    <a:lnTo>
                      <a:pt x="1350" y="257"/>
                    </a:lnTo>
                    <a:lnTo>
                      <a:pt x="1355" y="259"/>
                    </a:lnTo>
                    <a:lnTo>
                      <a:pt x="1362" y="262"/>
                    </a:lnTo>
                    <a:lnTo>
                      <a:pt x="1362" y="262"/>
                    </a:lnTo>
                    <a:lnTo>
                      <a:pt x="1362" y="259"/>
                    </a:lnTo>
                    <a:lnTo>
                      <a:pt x="1361" y="257"/>
                    </a:lnTo>
                    <a:lnTo>
                      <a:pt x="1349" y="247"/>
                    </a:lnTo>
                    <a:lnTo>
                      <a:pt x="1349" y="247"/>
                    </a:lnTo>
                    <a:lnTo>
                      <a:pt x="1342" y="244"/>
                    </a:lnTo>
                    <a:lnTo>
                      <a:pt x="1336" y="244"/>
                    </a:lnTo>
                    <a:lnTo>
                      <a:pt x="1331" y="247"/>
                    </a:lnTo>
                    <a:lnTo>
                      <a:pt x="1325" y="250"/>
                    </a:lnTo>
                    <a:lnTo>
                      <a:pt x="1325" y="250"/>
                    </a:lnTo>
                    <a:lnTo>
                      <a:pt x="1321" y="247"/>
                    </a:lnTo>
                    <a:lnTo>
                      <a:pt x="1318" y="244"/>
                    </a:lnTo>
                    <a:lnTo>
                      <a:pt x="1310" y="244"/>
                    </a:lnTo>
                    <a:lnTo>
                      <a:pt x="1300" y="245"/>
                    </a:lnTo>
                    <a:lnTo>
                      <a:pt x="1290" y="245"/>
                    </a:lnTo>
                    <a:lnTo>
                      <a:pt x="1290" y="245"/>
                    </a:lnTo>
                    <a:lnTo>
                      <a:pt x="1296" y="251"/>
                    </a:lnTo>
                    <a:lnTo>
                      <a:pt x="1300" y="257"/>
                    </a:lnTo>
                    <a:lnTo>
                      <a:pt x="1303" y="263"/>
                    </a:lnTo>
                    <a:lnTo>
                      <a:pt x="1303" y="269"/>
                    </a:lnTo>
                    <a:lnTo>
                      <a:pt x="1303" y="269"/>
                    </a:lnTo>
                    <a:lnTo>
                      <a:pt x="1271" y="269"/>
                    </a:lnTo>
                    <a:lnTo>
                      <a:pt x="1271" y="269"/>
                    </a:lnTo>
                    <a:lnTo>
                      <a:pt x="1274" y="257"/>
                    </a:lnTo>
                    <a:lnTo>
                      <a:pt x="1274" y="257"/>
                    </a:lnTo>
                    <a:lnTo>
                      <a:pt x="1270" y="257"/>
                    </a:lnTo>
                    <a:lnTo>
                      <a:pt x="1265" y="255"/>
                    </a:lnTo>
                    <a:lnTo>
                      <a:pt x="1259" y="254"/>
                    </a:lnTo>
                    <a:lnTo>
                      <a:pt x="1254" y="254"/>
                    </a:lnTo>
                    <a:lnTo>
                      <a:pt x="1252" y="255"/>
                    </a:lnTo>
                    <a:lnTo>
                      <a:pt x="1249" y="257"/>
                    </a:lnTo>
                    <a:lnTo>
                      <a:pt x="1246" y="261"/>
                    </a:lnTo>
                    <a:lnTo>
                      <a:pt x="1246" y="261"/>
                    </a:lnTo>
                    <a:lnTo>
                      <a:pt x="1249" y="263"/>
                    </a:lnTo>
                    <a:lnTo>
                      <a:pt x="1252" y="265"/>
                    </a:lnTo>
                    <a:lnTo>
                      <a:pt x="1256" y="263"/>
                    </a:lnTo>
                    <a:lnTo>
                      <a:pt x="1260" y="261"/>
                    </a:lnTo>
                    <a:lnTo>
                      <a:pt x="1260" y="261"/>
                    </a:lnTo>
                    <a:lnTo>
                      <a:pt x="1253" y="272"/>
                    </a:lnTo>
                    <a:lnTo>
                      <a:pt x="1253" y="272"/>
                    </a:lnTo>
                    <a:lnTo>
                      <a:pt x="1265" y="273"/>
                    </a:lnTo>
                    <a:lnTo>
                      <a:pt x="1265" y="273"/>
                    </a:lnTo>
                    <a:lnTo>
                      <a:pt x="1267" y="281"/>
                    </a:lnTo>
                    <a:lnTo>
                      <a:pt x="1267" y="281"/>
                    </a:lnTo>
                    <a:lnTo>
                      <a:pt x="1286" y="279"/>
                    </a:lnTo>
                    <a:lnTo>
                      <a:pt x="1286" y="279"/>
                    </a:lnTo>
                    <a:lnTo>
                      <a:pt x="1292" y="286"/>
                    </a:lnTo>
                    <a:lnTo>
                      <a:pt x="1292" y="286"/>
                    </a:lnTo>
                    <a:lnTo>
                      <a:pt x="1295" y="286"/>
                    </a:lnTo>
                    <a:lnTo>
                      <a:pt x="1295" y="286"/>
                    </a:lnTo>
                    <a:lnTo>
                      <a:pt x="1293" y="275"/>
                    </a:lnTo>
                    <a:lnTo>
                      <a:pt x="1293" y="275"/>
                    </a:lnTo>
                    <a:close/>
                    <a:moveTo>
                      <a:pt x="1796" y="86"/>
                    </a:moveTo>
                    <a:lnTo>
                      <a:pt x="1796" y="86"/>
                    </a:lnTo>
                    <a:lnTo>
                      <a:pt x="1798" y="90"/>
                    </a:lnTo>
                    <a:lnTo>
                      <a:pt x="1801" y="92"/>
                    </a:lnTo>
                    <a:lnTo>
                      <a:pt x="1801" y="92"/>
                    </a:lnTo>
                    <a:lnTo>
                      <a:pt x="1821" y="92"/>
                    </a:lnTo>
                    <a:lnTo>
                      <a:pt x="1839" y="89"/>
                    </a:lnTo>
                    <a:lnTo>
                      <a:pt x="1839" y="89"/>
                    </a:lnTo>
                    <a:lnTo>
                      <a:pt x="1840" y="86"/>
                    </a:lnTo>
                    <a:lnTo>
                      <a:pt x="1840" y="86"/>
                    </a:lnTo>
                    <a:lnTo>
                      <a:pt x="1819" y="81"/>
                    </a:lnTo>
                    <a:lnTo>
                      <a:pt x="1819" y="81"/>
                    </a:lnTo>
                    <a:lnTo>
                      <a:pt x="1822" y="72"/>
                    </a:lnTo>
                    <a:lnTo>
                      <a:pt x="1822" y="72"/>
                    </a:lnTo>
                    <a:lnTo>
                      <a:pt x="1783" y="72"/>
                    </a:lnTo>
                    <a:lnTo>
                      <a:pt x="1783" y="72"/>
                    </a:lnTo>
                    <a:lnTo>
                      <a:pt x="1780" y="75"/>
                    </a:lnTo>
                    <a:lnTo>
                      <a:pt x="1778" y="78"/>
                    </a:lnTo>
                    <a:lnTo>
                      <a:pt x="1778" y="81"/>
                    </a:lnTo>
                    <a:lnTo>
                      <a:pt x="1778" y="83"/>
                    </a:lnTo>
                    <a:lnTo>
                      <a:pt x="1780" y="88"/>
                    </a:lnTo>
                    <a:lnTo>
                      <a:pt x="1783" y="93"/>
                    </a:lnTo>
                    <a:lnTo>
                      <a:pt x="1783" y="93"/>
                    </a:lnTo>
                    <a:lnTo>
                      <a:pt x="1749" y="100"/>
                    </a:lnTo>
                    <a:lnTo>
                      <a:pt x="1749" y="100"/>
                    </a:lnTo>
                    <a:lnTo>
                      <a:pt x="1749" y="107"/>
                    </a:lnTo>
                    <a:lnTo>
                      <a:pt x="1751" y="111"/>
                    </a:lnTo>
                    <a:lnTo>
                      <a:pt x="1756" y="115"/>
                    </a:lnTo>
                    <a:lnTo>
                      <a:pt x="1760" y="119"/>
                    </a:lnTo>
                    <a:lnTo>
                      <a:pt x="1760" y="119"/>
                    </a:lnTo>
                    <a:lnTo>
                      <a:pt x="1765" y="111"/>
                    </a:lnTo>
                    <a:lnTo>
                      <a:pt x="1772" y="104"/>
                    </a:lnTo>
                    <a:lnTo>
                      <a:pt x="1778" y="101"/>
                    </a:lnTo>
                    <a:lnTo>
                      <a:pt x="1780" y="101"/>
                    </a:lnTo>
                    <a:lnTo>
                      <a:pt x="1782" y="101"/>
                    </a:lnTo>
                    <a:lnTo>
                      <a:pt x="1782" y="101"/>
                    </a:lnTo>
                    <a:lnTo>
                      <a:pt x="1776" y="111"/>
                    </a:lnTo>
                    <a:lnTo>
                      <a:pt x="1776" y="111"/>
                    </a:lnTo>
                    <a:lnTo>
                      <a:pt x="1783" y="110"/>
                    </a:lnTo>
                    <a:lnTo>
                      <a:pt x="1787" y="107"/>
                    </a:lnTo>
                    <a:lnTo>
                      <a:pt x="1789" y="104"/>
                    </a:lnTo>
                    <a:lnTo>
                      <a:pt x="1790" y="101"/>
                    </a:lnTo>
                    <a:lnTo>
                      <a:pt x="1792" y="93"/>
                    </a:lnTo>
                    <a:lnTo>
                      <a:pt x="1793" y="90"/>
                    </a:lnTo>
                    <a:lnTo>
                      <a:pt x="1796" y="86"/>
                    </a:lnTo>
                    <a:lnTo>
                      <a:pt x="1796" y="86"/>
                    </a:lnTo>
                    <a:close/>
                    <a:moveTo>
                      <a:pt x="1580" y="749"/>
                    </a:moveTo>
                    <a:lnTo>
                      <a:pt x="1580" y="749"/>
                    </a:lnTo>
                    <a:lnTo>
                      <a:pt x="1609" y="769"/>
                    </a:lnTo>
                    <a:lnTo>
                      <a:pt x="1609" y="769"/>
                    </a:lnTo>
                    <a:lnTo>
                      <a:pt x="1627" y="759"/>
                    </a:lnTo>
                    <a:lnTo>
                      <a:pt x="1627" y="759"/>
                    </a:lnTo>
                    <a:lnTo>
                      <a:pt x="1634" y="756"/>
                    </a:lnTo>
                    <a:lnTo>
                      <a:pt x="1636" y="755"/>
                    </a:lnTo>
                    <a:lnTo>
                      <a:pt x="1638" y="752"/>
                    </a:lnTo>
                    <a:lnTo>
                      <a:pt x="1638" y="752"/>
                    </a:lnTo>
                    <a:lnTo>
                      <a:pt x="1642" y="745"/>
                    </a:lnTo>
                    <a:lnTo>
                      <a:pt x="1645" y="738"/>
                    </a:lnTo>
                    <a:lnTo>
                      <a:pt x="1645" y="734"/>
                    </a:lnTo>
                    <a:lnTo>
                      <a:pt x="1645" y="730"/>
                    </a:lnTo>
                    <a:lnTo>
                      <a:pt x="1643" y="726"/>
                    </a:lnTo>
                    <a:lnTo>
                      <a:pt x="1639" y="722"/>
                    </a:lnTo>
                    <a:lnTo>
                      <a:pt x="1639" y="722"/>
                    </a:lnTo>
                    <a:lnTo>
                      <a:pt x="1628" y="723"/>
                    </a:lnTo>
                    <a:lnTo>
                      <a:pt x="1627" y="725"/>
                    </a:lnTo>
                    <a:lnTo>
                      <a:pt x="1625" y="726"/>
                    </a:lnTo>
                    <a:lnTo>
                      <a:pt x="1625" y="726"/>
                    </a:lnTo>
                    <a:lnTo>
                      <a:pt x="1625" y="731"/>
                    </a:lnTo>
                    <a:lnTo>
                      <a:pt x="1625" y="734"/>
                    </a:lnTo>
                    <a:lnTo>
                      <a:pt x="1627" y="737"/>
                    </a:lnTo>
                    <a:lnTo>
                      <a:pt x="1627" y="737"/>
                    </a:lnTo>
                    <a:lnTo>
                      <a:pt x="1630" y="741"/>
                    </a:lnTo>
                    <a:lnTo>
                      <a:pt x="1631" y="744"/>
                    </a:lnTo>
                    <a:lnTo>
                      <a:pt x="1630" y="748"/>
                    </a:lnTo>
                    <a:lnTo>
                      <a:pt x="1625" y="754"/>
                    </a:lnTo>
                    <a:lnTo>
                      <a:pt x="1625" y="754"/>
                    </a:lnTo>
                    <a:lnTo>
                      <a:pt x="1624" y="744"/>
                    </a:lnTo>
                    <a:lnTo>
                      <a:pt x="1624" y="744"/>
                    </a:lnTo>
                    <a:lnTo>
                      <a:pt x="1606" y="745"/>
                    </a:lnTo>
                    <a:lnTo>
                      <a:pt x="1598" y="743"/>
                    </a:lnTo>
                    <a:lnTo>
                      <a:pt x="1595" y="741"/>
                    </a:lnTo>
                    <a:lnTo>
                      <a:pt x="1592" y="738"/>
                    </a:lnTo>
                    <a:lnTo>
                      <a:pt x="1592" y="738"/>
                    </a:lnTo>
                    <a:lnTo>
                      <a:pt x="1585" y="740"/>
                    </a:lnTo>
                    <a:lnTo>
                      <a:pt x="1582" y="743"/>
                    </a:lnTo>
                    <a:lnTo>
                      <a:pt x="1581" y="747"/>
                    </a:lnTo>
                    <a:lnTo>
                      <a:pt x="1580" y="749"/>
                    </a:lnTo>
                    <a:lnTo>
                      <a:pt x="1580" y="749"/>
                    </a:lnTo>
                    <a:close/>
                    <a:moveTo>
                      <a:pt x="1138" y="599"/>
                    </a:moveTo>
                    <a:lnTo>
                      <a:pt x="1138" y="599"/>
                    </a:lnTo>
                    <a:lnTo>
                      <a:pt x="1126" y="596"/>
                    </a:lnTo>
                    <a:lnTo>
                      <a:pt x="1115" y="594"/>
                    </a:lnTo>
                    <a:lnTo>
                      <a:pt x="1109" y="594"/>
                    </a:lnTo>
                    <a:lnTo>
                      <a:pt x="1103" y="596"/>
                    </a:lnTo>
                    <a:lnTo>
                      <a:pt x="1098" y="599"/>
                    </a:lnTo>
                    <a:lnTo>
                      <a:pt x="1094" y="603"/>
                    </a:lnTo>
                    <a:lnTo>
                      <a:pt x="1094" y="603"/>
                    </a:lnTo>
                    <a:lnTo>
                      <a:pt x="1105" y="617"/>
                    </a:lnTo>
                    <a:lnTo>
                      <a:pt x="1105" y="617"/>
                    </a:lnTo>
                    <a:lnTo>
                      <a:pt x="1110" y="617"/>
                    </a:lnTo>
                    <a:lnTo>
                      <a:pt x="1113" y="617"/>
                    </a:lnTo>
                    <a:lnTo>
                      <a:pt x="1116" y="614"/>
                    </a:lnTo>
                    <a:lnTo>
                      <a:pt x="1119" y="611"/>
                    </a:lnTo>
                    <a:lnTo>
                      <a:pt x="1119" y="611"/>
                    </a:lnTo>
                    <a:lnTo>
                      <a:pt x="1121" y="607"/>
                    </a:lnTo>
                    <a:lnTo>
                      <a:pt x="1124" y="605"/>
                    </a:lnTo>
                    <a:lnTo>
                      <a:pt x="1128" y="604"/>
                    </a:lnTo>
                    <a:lnTo>
                      <a:pt x="1134" y="605"/>
                    </a:lnTo>
                    <a:lnTo>
                      <a:pt x="1134" y="605"/>
                    </a:lnTo>
                    <a:lnTo>
                      <a:pt x="1142" y="608"/>
                    </a:lnTo>
                    <a:lnTo>
                      <a:pt x="1152" y="610"/>
                    </a:lnTo>
                    <a:lnTo>
                      <a:pt x="1152" y="610"/>
                    </a:lnTo>
                    <a:lnTo>
                      <a:pt x="1157" y="608"/>
                    </a:lnTo>
                    <a:lnTo>
                      <a:pt x="1162" y="607"/>
                    </a:lnTo>
                    <a:lnTo>
                      <a:pt x="1166" y="604"/>
                    </a:lnTo>
                    <a:lnTo>
                      <a:pt x="1166" y="600"/>
                    </a:lnTo>
                    <a:lnTo>
                      <a:pt x="1166" y="600"/>
                    </a:lnTo>
                    <a:lnTo>
                      <a:pt x="1166" y="593"/>
                    </a:lnTo>
                    <a:lnTo>
                      <a:pt x="1163" y="587"/>
                    </a:lnTo>
                    <a:lnTo>
                      <a:pt x="1159" y="585"/>
                    </a:lnTo>
                    <a:lnTo>
                      <a:pt x="1153" y="583"/>
                    </a:lnTo>
                    <a:lnTo>
                      <a:pt x="1153" y="583"/>
                    </a:lnTo>
                    <a:lnTo>
                      <a:pt x="1144" y="582"/>
                    </a:lnTo>
                    <a:lnTo>
                      <a:pt x="1133" y="579"/>
                    </a:lnTo>
                    <a:lnTo>
                      <a:pt x="1133" y="579"/>
                    </a:lnTo>
                    <a:lnTo>
                      <a:pt x="1131" y="582"/>
                    </a:lnTo>
                    <a:lnTo>
                      <a:pt x="1131" y="583"/>
                    </a:lnTo>
                    <a:lnTo>
                      <a:pt x="1133" y="589"/>
                    </a:lnTo>
                    <a:lnTo>
                      <a:pt x="1137" y="593"/>
                    </a:lnTo>
                    <a:lnTo>
                      <a:pt x="1138" y="596"/>
                    </a:lnTo>
                    <a:lnTo>
                      <a:pt x="1138" y="599"/>
                    </a:lnTo>
                    <a:lnTo>
                      <a:pt x="1138" y="599"/>
                    </a:lnTo>
                    <a:close/>
                    <a:moveTo>
                      <a:pt x="1055" y="586"/>
                    </a:moveTo>
                    <a:lnTo>
                      <a:pt x="1055" y="586"/>
                    </a:lnTo>
                    <a:lnTo>
                      <a:pt x="1058" y="583"/>
                    </a:lnTo>
                    <a:lnTo>
                      <a:pt x="1058" y="583"/>
                    </a:lnTo>
                    <a:lnTo>
                      <a:pt x="1062" y="582"/>
                    </a:lnTo>
                    <a:lnTo>
                      <a:pt x="1063" y="579"/>
                    </a:lnTo>
                    <a:lnTo>
                      <a:pt x="1063" y="574"/>
                    </a:lnTo>
                    <a:lnTo>
                      <a:pt x="1063" y="574"/>
                    </a:lnTo>
                    <a:lnTo>
                      <a:pt x="1063" y="571"/>
                    </a:lnTo>
                    <a:lnTo>
                      <a:pt x="1061" y="569"/>
                    </a:lnTo>
                    <a:lnTo>
                      <a:pt x="1055" y="569"/>
                    </a:lnTo>
                    <a:lnTo>
                      <a:pt x="1055" y="569"/>
                    </a:lnTo>
                    <a:lnTo>
                      <a:pt x="1037" y="569"/>
                    </a:lnTo>
                    <a:lnTo>
                      <a:pt x="1029" y="569"/>
                    </a:lnTo>
                    <a:lnTo>
                      <a:pt x="1020" y="567"/>
                    </a:lnTo>
                    <a:lnTo>
                      <a:pt x="1020" y="567"/>
                    </a:lnTo>
                    <a:lnTo>
                      <a:pt x="1018" y="568"/>
                    </a:lnTo>
                    <a:lnTo>
                      <a:pt x="1018" y="568"/>
                    </a:lnTo>
                    <a:lnTo>
                      <a:pt x="1013" y="587"/>
                    </a:lnTo>
                    <a:lnTo>
                      <a:pt x="1013" y="587"/>
                    </a:lnTo>
                    <a:lnTo>
                      <a:pt x="1038" y="578"/>
                    </a:lnTo>
                    <a:lnTo>
                      <a:pt x="1038" y="578"/>
                    </a:lnTo>
                    <a:lnTo>
                      <a:pt x="1037" y="594"/>
                    </a:lnTo>
                    <a:lnTo>
                      <a:pt x="1037" y="594"/>
                    </a:lnTo>
                    <a:lnTo>
                      <a:pt x="1033" y="597"/>
                    </a:lnTo>
                    <a:lnTo>
                      <a:pt x="1029" y="599"/>
                    </a:lnTo>
                    <a:lnTo>
                      <a:pt x="1027" y="599"/>
                    </a:lnTo>
                    <a:lnTo>
                      <a:pt x="1026" y="601"/>
                    </a:lnTo>
                    <a:lnTo>
                      <a:pt x="1027" y="603"/>
                    </a:lnTo>
                    <a:lnTo>
                      <a:pt x="1029" y="607"/>
                    </a:lnTo>
                    <a:lnTo>
                      <a:pt x="1029" y="607"/>
                    </a:lnTo>
                    <a:lnTo>
                      <a:pt x="1031" y="604"/>
                    </a:lnTo>
                    <a:lnTo>
                      <a:pt x="1034" y="603"/>
                    </a:lnTo>
                    <a:lnTo>
                      <a:pt x="1043" y="603"/>
                    </a:lnTo>
                    <a:lnTo>
                      <a:pt x="1048" y="600"/>
                    </a:lnTo>
                    <a:lnTo>
                      <a:pt x="1051" y="599"/>
                    </a:lnTo>
                    <a:lnTo>
                      <a:pt x="1054" y="594"/>
                    </a:lnTo>
                    <a:lnTo>
                      <a:pt x="1054" y="594"/>
                    </a:lnTo>
                    <a:lnTo>
                      <a:pt x="1059" y="603"/>
                    </a:lnTo>
                    <a:lnTo>
                      <a:pt x="1059" y="603"/>
                    </a:lnTo>
                    <a:lnTo>
                      <a:pt x="1080" y="592"/>
                    </a:lnTo>
                    <a:lnTo>
                      <a:pt x="1080" y="592"/>
                    </a:lnTo>
                    <a:lnTo>
                      <a:pt x="1080" y="589"/>
                    </a:lnTo>
                    <a:lnTo>
                      <a:pt x="1080" y="589"/>
                    </a:lnTo>
                    <a:lnTo>
                      <a:pt x="1073" y="590"/>
                    </a:lnTo>
                    <a:lnTo>
                      <a:pt x="1066" y="590"/>
                    </a:lnTo>
                    <a:lnTo>
                      <a:pt x="1061" y="589"/>
                    </a:lnTo>
                    <a:lnTo>
                      <a:pt x="1055" y="586"/>
                    </a:lnTo>
                    <a:lnTo>
                      <a:pt x="1055" y="586"/>
                    </a:lnTo>
                    <a:close/>
                    <a:moveTo>
                      <a:pt x="1958" y="162"/>
                    </a:moveTo>
                    <a:lnTo>
                      <a:pt x="1958" y="162"/>
                    </a:lnTo>
                    <a:lnTo>
                      <a:pt x="1954" y="150"/>
                    </a:lnTo>
                    <a:lnTo>
                      <a:pt x="1954" y="150"/>
                    </a:lnTo>
                    <a:lnTo>
                      <a:pt x="1926" y="146"/>
                    </a:lnTo>
                    <a:lnTo>
                      <a:pt x="1926" y="146"/>
                    </a:lnTo>
                    <a:lnTo>
                      <a:pt x="1922" y="153"/>
                    </a:lnTo>
                    <a:lnTo>
                      <a:pt x="1922" y="153"/>
                    </a:lnTo>
                    <a:lnTo>
                      <a:pt x="1902" y="155"/>
                    </a:lnTo>
                    <a:lnTo>
                      <a:pt x="1902" y="155"/>
                    </a:lnTo>
                    <a:lnTo>
                      <a:pt x="1898" y="147"/>
                    </a:lnTo>
                    <a:lnTo>
                      <a:pt x="1898" y="147"/>
                    </a:lnTo>
                    <a:lnTo>
                      <a:pt x="1887" y="162"/>
                    </a:lnTo>
                    <a:lnTo>
                      <a:pt x="1887" y="162"/>
                    </a:lnTo>
                    <a:lnTo>
                      <a:pt x="1930" y="171"/>
                    </a:lnTo>
                    <a:lnTo>
                      <a:pt x="1930" y="171"/>
                    </a:lnTo>
                    <a:lnTo>
                      <a:pt x="1929" y="182"/>
                    </a:lnTo>
                    <a:lnTo>
                      <a:pt x="1929" y="182"/>
                    </a:lnTo>
                    <a:lnTo>
                      <a:pt x="1936" y="182"/>
                    </a:lnTo>
                    <a:lnTo>
                      <a:pt x="1941" y="180"/>
                    </a:lnTo>
                    <a:lnTo>
                      <a:pt x="1941" y="180"/>
                    </a:lnTo>
                    <a:lnTo>
                      <a:pt x="1949" y="172"/>
                    </a:lnTo>
                    <a:lnTo>
                      <a:pt x="1958" y="162"/>
                    </a:lnTo>
                    <a:lnTo>
                      <a:pt x="1958" y="162"/>
                    </a:lnTo>
                    <a:close/>
                    <a:moveTo>
                      <a:pt x="1973" y="124"/>
                    </a:moveTo>
                    <a:lnTo>
                      <a:pt x="1973" y="124"/>
                    </a:lnTo>
                    <a:lnTo>
                      <a:pt x="1987" y="126"/>
                    </a:lnTo>
                    <a:lnTo>
                      <a:pt x="1987" y="126"/>
                    </a:lnTo>
                    <a:lnTo>
                      <a:pt x="1980" y="136"/>
                    </a:lnTo>
                    <a:lnTo>
                      <a:pt x="1980" y="136"/>
                    </a:lnTo>
                    <a:lnTo>
                      <a:pt x="1977" y="135"/>
                    </a:lnTo>
                    <a:lnTo>
                      <a:pt x="1976" y="132"/>
                    </a:lnTo>
                    <a:lnTo>
                      <a:pt x="1973" y="132"/>
                    </a:lnTo>
                    <a:lnTo>
                      <a:pt x="1970" y="132"/>
                    </a:lnTo>
                    <a:lnTo>
                      <a:pt x="1970" y="132"/>
                    </a:lnTo>
                    <a:lnTo>
                      <a:pt x="1966" y="135"/>
                    </a:lnTo>
                    <a:lnTo>
                      <a:pt x="1963" y="135"/>
                    </a:lnTo>
                    <a:lnTo>
                      <a:pt x="1959" y="133"/>
                    </a:lnTo>
                    <a:lnTo>
                      <a:pt x="1956" y="131"/>
                    </a:lnTo>
                    <a:lnTo>
                      <a:pt x="1956" y="131"/>
                    </a:lnTo>
                    <a:lnTo>
                      <a:pt x="1954" y="129"/>
                    </a:lnTo>
                    <a:lnTo>
                      <a:pt x="1949" y="126"/>
                    </a:lnTo>
                    <a:lnTo>
                      <a:pt x="1949" y="126"/>
                    </a:lnTo>
                    <a:lnTo>
                      <a:pt x="1948" y="131"/>
                    </a:lnTo>
                    <a:lnTo>
                      <a:pt x="1947" y="135"/>
                    </a:lnTo>
                    <a:lnTo>
                      <a:pt x="1948" y="139"/>
                    </a:lnTo>
                    <a:lnTo>
                      <a:pt x="1952" y="142"/>
                    </a:lnTo>
                    <a:lnTo>
                      <a:pt x="1952" y="142"/>
                    </a:lnTo>
                    <a:lnTo>
                      <a:pt x="1963" y="149"/>
                    </a:lnTo>
                    <a:lnTo>
                      <a:pt x="1963" y="149"/>
                    </a:lnTo>
                    <a:lnTo>
                      <a:pt x="1970" y="151"/>
                    </a:lnTo>
                    <a:lnTo>
                      <a:pt x="1973" y="151"/>
                    </a:lnTo>
                    <a:lnTo>
                      <a:pt x="1976" y="151"/>
                    </a:lnTo>
                    <a:lnTo>
                      <a:pt x="1977" y="150"/>
                    </a:lnTo>
                    <a:lnTo>
                      <a:pt x="1980" y="149"/>
                    </a:lnTo>
                    <a:lnTo>
                      <a:pt x="1983" y="142"/>
                    </a:lnTo>
                    <a:lnTo>
                      <a:pt x="1983" y="142"/>
                    </a:lnTo>
                    <a:lnTo>
                      <a:pt x="1994" y="142"/>
                    </a:lnTo>
                    <a:lnTo>
                      <a:pt x="2005" y="140"/>
                    </a:lnTo>
                    <a:lnTo>
                      <a:pt x="2010" y="139"/>
                    </a:lnTo>
                    <a:lnTo>
                      <a:pt x="2014" y="136"/>
                    </a:lnTo>
                    <a:lnTo>
                      <a:pt x="2020" y="133"/>
                    </a:lnTo>
                    <a:lnTo>
                      <a:pt x="2024" y="128"/>
                    </a:lnTo>
                    <a:lnTo>
                      <a:pt x="2024" y="128"/>
                    </a:lnTo>
                    <a:lnTo>
                      <a:pt x="2010" y="131"/>
                    </a:lnTo>
                    <a:lnTo>
                      <a:pt x="2010" y="131"/>
                    </a:lnTo>
                    <a:lnTo>
                      <a:pt x="2006" y="131"/>
                    </a:lnTo>
                    <a:lnTo>
                      <a:pt x="2005" y="129"/>
                    </a:lnTo>
                    <a:lnTo>
                      <a:pt x="2003" y="128"/>
                    </a:lnTo>
                    <a:lnTo>
                      <a:pt x="2003" y="125"/>
                    </a:lnTo>
                    <a:lnTo>
                      <a:pt x="2003" y="125"/>
                    </a:lnTo>
                    <a:lnTo>
                      <a:pt x="2005" y="119"/>
                    </a:lnTo>
                    <a:lnTo>
                      <a:pt x="2005" y="119"/>
                    </a:lnTo>
                    <a:lnTo>
                      <a:pt x="1996" y="117"/>
                    </a:lnTo>
                    <a:lnTo>
                      <a:pt x="1988" y="117"/>
                    </a:lnTo>
                    <a:lnTo>
                      <a:pt x="1980" y="118"/>
                    </a:lnTo>
                    <a:lnTo>
                      <a:pt x="1973" y="124"/>
                    </a:lnTo>
                    <a:lnTo>
                      <a:pt x="1973" y="124"/>
                    </a:lnTo>
                    <a:close/>
                    <a:moveTo>
                      <a:pt x="1710" y="430"/>
                    </a:moveTo>
                    <a:lnTo>
                      <a:pt x="1710" y="430"/>
                    </a:lnTo>
                    <a:lnTo>
                      <a:pt x="1717" y="435"/>
                    </a:lnTo>
                    <a:lnTo>
                      <a:pt x="1722" y="437"/>
                    </a:lnTo>
                    <a:lnTo>
                      <a:pt x="1729" y="438"/>
                    </a:lnTo>
                    <a:lnTo>
                      <a:pt x="1738" y="438"/>
                    </a:lnTo>
                    <a:lnTo>
                      <a:pt x="1738" y="438"/>
                    </a:lnTo>
                    <a:lnTo>
                      <a:pt x="1743" y="438"/>
                    </a:lnTo>
                    <a:lnTo>
                      <a:pt x="1747" y="439"/>
                    </a:lnTo>
                    <a:lnTo>
                      <a:pt x="1747" y="439"/>
                    </a:lnTo>
                    <a:lnTo>
                      <a:pt x="1760" y="441"/>
                    </a:lnTo>
                    <a:lnTo>
                      <a:pt x="1764" y="442"/>
                    </a:lnTo>
                    <a:lnTo>
                      <a:pt x="1767" y="445"/>
                    </a:lnTo>
                    <a:lnTo>
                      <a:pt x="1767" y="445"/>
                    </a:lnTo>
                    <a:lnTo>
                      <a:pt x="1769" y="448"/>
                    </a:lnTo>
                    <a:lnTo>
                      <a:pt x="1772" y="449"/>
                    </a:lnTo>
                    <a:lnTo>
                      <a:pt x="1779" y="449"/>
                    </a:lnTo>
                    <a:lnTo>
                      <a:pt x="1779" y="449"/>
                    </a:lnTo>
                    <a:lnTo>
                      <a:pt x="1779" y="442"/>
                    </a:lnTo>
                    <a:lnTo>
                      <a:pt x="1779" y="442"/>
                    </a:lnTo>
                    <a:lnTo>
                      <a:pt x="1782" y="441"/>
                    </a:lnTo>
                    <a:lnTo>
                      <a:pt x="1783" y="441"/>
                    </a:lnTo>
                    <a:lnTo>
                      <a:pt x="1789" y="441"/>
                    </a:lnTo>
                    <a:lnTo>
                      <a:pt x="1793" y="441"/>
                    </a:lnTo>
                    <a:lnTo>
                      <a:pt x="1794" y="439"/>
                    </a:lnTo>
                    <a:lnTo>
                      <a:pt x="1796" y="438"/>
                    </a:lnTo>
                    <a:lnTo>
                      <a:pt x="1796" y="438"/>
                    </a:lnTo>
                    <a:lnTo>
                      <a:pt x="1783" y="434"/>
                    </a:lnTo>
                    <a:lnTo>
                      <a:pt x="1783" y="434"/>
                    </a:lnTo>
                    <a:lnTo>
                      <a:pt x="1776" y="431"/>
                    </a:lnTo>
                    <a:lnTo>
                      <a:pt x="1774" y="428"/>
                    </a:lnTo>
                    <a:lnTo>
                      <a:pt x="1774" y="424"/>
                    </a:lnTo>
                    <a:lnTo>
                      <a:pt x="1774" y="424"/>
                    </a:lnTo>
                    <a:lnTo>
                      <a:pt x="1774" y="421"/>
                    </a:lnTo>
                    <a:lnTo>
                      <a:pt x="1772" y="420"/>
                    </a:lnTo>
                    <a:lnTo>
                      <a:pt x="1765" y="420"/>
                    </a:lnTo>
                    <a:lnTo>
                      <a:pt x="1765" y="420"/>
                    </a:lnTo>
                    <a:lnTo>
                      <a:pt x="1765" y="431"/>
                    </a:lnTo>
                    <a:lnTo>
                      <a:pt x="1765" y="431"/>
                    </a:lnTo>
                    <a:lnTo>
                      <a:pt x="1757" y="431"/>
                    </a:lnTo>
                    <a:lnTo>
                      <a:pt x="1744" y="430"/>
                    </a:lnTo>
                    <a:lnTo>
                      <a:pt x="1733" y="427"/>
                    </a:lnTo>
                    <a:lnTo>
                      <a:pt x="1725" y="423"/>
                    </a:lnTo>
                    <a:lnTo>
                      <a:pt x="1725" y="423"/>
                    </a:lnTo>
                    <a:lnTo>
                      <a:pt x="1728" y="412"/>
                    </a:lnTo>
                    <a:lnTo>
                      <a:pt x="1728" y="412"/>
                    </a:lnTo>
                    <a:lnTo>
                      <a:pt x="1715" y="410"/>
                    </a:lnTo>
                    <a:lnTo>
                      <a:pt x="1715" y="410"/>
                    </a:lnTo>
                    <a:lnTo>
                      <a:pt x="1713" y="420"/>
                    </a:lnTo>
                    <a:lnTo>
                      <a:pt x="1713" y="420"/>
                    </a:lnTo>
                    <a:lnTo>
                      <a:pt x="1710" y="430"/>
                    </a:lnTo>
                    <a:lnTo>
                      <a:pt x="1710" y="430"/>
                    </a:lnTo>
                    <a:close/>
                    <a:moveTo>
                      <a:pt x="968" y="931"/>
                    </a:moveTo>
                    <a:lnTo>
                      <a:pt x="968" y="931"/>
                    </a:lnTo>
                    <a:lnTo>
                      <a:pt x="966" y="925"/>
                    </a:lnTo>
                    <a:lnTo>
                      <a:pt x="964" y="921"/>
                    </a:lnTo>
                    <a:lnTo>
                      <a:pt x="964" y="921"/>
                    </a:lnTo>
                    <a:lnTo>
                      <a:pt x="958" y="917"/>
                    </a:lnTo>
                    <a:lnTo>
                      <a:pt x="953" y="914"/>
                    </a:lnTo>
                    <a:lnTo>
                      <a:pt x="953" y="914"/>
                    </a:lnTo>
                    <a:lnTo>
                      <a:pt x="944" y="910"/>
                    </a:lnTo>
                    <a:lnTo>
                      <a:pt x="937" y="907"/>
                    </a:lnTo>
                    <a:lnTo>
                      <a:pt x="937" y="907"/>
                    </a:lnTo>
                    <a:lnTo>
                      <a:pt x="935" y="903"/>
                    </a:lnTo>
                    <a:lnTo>
                      <a:pt x="933" y="900"/>
                    </a:lnTo>
                    <a:lnTo>
                      <a:pt x="935" y="892"/>
                    </a:lnTo>
                    <a:lnTo>
                      <a:pt x="935" y="892"/>
                    </a:lnTo>
                    <a:lnTo>
                      <a:pt x="922" y="893"/>
                    </a:lnTo>
                    <a:lnTo>
                      <a:pt x="922" y="893"/>
                    </a:lnTo>
                    <a:lnTo>
                      <a:pt x="914" y="895"/>
                    </a:lnTo>
                    <a:lnTo>
                      <a:pt x="910" y="896"/>
                    </a:lnTo>
                    <a:lnTo>
                      <a:pt x="908" y="899"/>
                    </a:lnTo>
                    <a:lnTo>
                      <a:pt x="905" y="902"/>
                    </a:lnTo>
                    <a:lnTo>
                      <a:pt x="904" y="905"/>
                    </a:lnTo>
                    <a:lnTo>
                      <a:pt x="904" y="914"/>
                    </a:lnTo>
                    <a:lnTo>
                      <a:pt x="904" y="914"/>
                    </a:lnTo>
                    <a:lnTo>
                      <a:pt x="930" y="909"/>
                    </a:lnTo>
                    <a:lnTo>
                      <a:pt x="930" y="909"/>
                    </a:lnTo>
                    <a:lnTo>
                      <a:pt x="932" y="911"/>
                    </a:lnTo>
                    <a:lnTo>
                      <a:pt x="932" y="914"/>
                    </a:lnTo>
                    <a:lnTo>
                      <a:pt x="930" y="916"/>
                    </a:lnTo>
                    <a:lnTo>
                      <a:pt x="928" y="916"/>
                    </a:lnTo>
                    <a:lnTo>
                      <a:pt x="923" y="917"/>
                    </a:lnTo>
                    <a:lnTo>
                      <a:pt x="921" y="918"/>
                    </a:lnTo>
                    <a:lnTo>
                      <a:pt x="921" y="920"/>
                    </a:lnTo>
                    <a:lnTo>
                      <a:pt x="921" y="920"/>
                    </a:lnTo>
                    <a:lnTo>
                      <a:pt x="926" y="923"/>
                    </a:lnTo>
                    <a:lnTo>
                      <a:pt x="932" y="924"/>
                    </a:lnTo>
                    <a:lnTo>
                      <a:pt x="937" y="927"/>
                    </a:lnTo>
                    <a:lnTo>
                      <a:pt x="939" y="929"/>
                    </a:lnTo>
                    <a:lnTo>
                      <a:pt x="940" y="932"/>
                    </a:lnTo>
                    <a:lnTo>
                      <a:pt x="940" y="932"/>
                    </a:lnTo>
                    <a:lnTo>
                      <a:pt x="947" y="932"/>
                    </a:lnTo>
                    <a:lnTo>
                      <a:pt x="954" y="932"/>
                    </a:lnTo>
                    <a:lnTo>
                      <a:pt x="961" y="932"/>
                    </a:lnTo>
                    <a:lnTo>
                      <a:pt x="968" y="931"/>
                    </a:lnTo>
                    <a:lnTo>
                      <a:pt x="968" y="931"/>
                    </a:lnTo>
                    <a:close/>
                    <a:moveTo>
                      <a:pt x="857" y="521"/>
                    </a:moveTo>
                    <a:lnTo>
                      <a:pt x="857" y="521"/>
                    </a:lnTo>
                    <a:lnTo>
                      <a:pt x="864" y="510"/>
                    </a:lnTo>
                    <a:lnTo>
                      <a:pt x="868" y="506"/>
                    </a:lnTo>
                    <a:lnTo>
                      <a:pt x="871" y="504"/>
                    </a:lnTo>
                    <a:lnTo>
                      <a:pt x="875" y="504"/>
                    </a:lnTo>
                    <a:lnTo>
                      <a:pt x="875" y="504"/>
                    </a:lnTo>
                    <a:lnTo>
                      <a:pt x="889" y="506"/>
                    </a:lnTo>
                    <a:lnTo>
                      <a:pt x="903" y="507"/>
                    </a:lnTo>
                    <a:lnTo>
                      <a:pt x="903" y="507"/>
                    </a:lnTo>
                    <a:lnTo>
                      <a:pt x="915" y="491"/>
                    </a:lnTo>
                    <a:lnTo>
                      <a:pt x="915" y="491"/>
                    </a:lnTo>
                    <a:lnTo>
                      <a:pt x="911" y="489"/>
                    </a:lnTo>
                    <a:lnTo>
                      <a:pt x="908" y="489"/>
                    </a:lnTo>
                    <a:lnTo>
                      <a:pt x="905" y="491"/>
                    </a:lnTo>
                    <a:lnTo>
                      <a:pt x="903" y="493"/>
                    </a:lnTo>
                    <a:lnTo>
                      <a:pt x="899" y="496"/>
                    </a:lnTo>
                    <a:lnTo>
                      <a:pt x="896" y="497"/>
                    </a:lnTo>
                    <a:lnTo>
                      <a:pt x="893" y="499"/>
                    </a:lnTo>
                    <a:lnTo>
                      <a:pt x="893" y="499"/>
                    </a:lnTo>
                    <a:lnTo>
                      <a:pt x="889" y="496"/>
                    </a:lnTo>
                    <a:lnTo>
                      <a:pt x="883" y="495"/>
                    </a:lnTo>
                    <a:lnTo>
                      <a:pt x="878" y="496"/>
                    </a:lnTo>
                    <a:lnTo>
                      <a:pt x="872" y="497"/>
                    </a:lnTo>
                    <a:lnTo>
                      <a:pt x="872" y="497"/>
                    </a:lnTo>
                    <a:lnTo>
                      <a:pt x="867" y="499"/>
                    </a:lnTo>
                    <a:lnTo>
                      <a:pt x="861" y="499"/>
                    </a:lnTo>
                    <a:lnTo>
                      <a:pt x="861" y="499"/>
                    </a:lnTo>
                    <a:lnTo>
                      <a:pt x="856" y="500"/>
                    </a:lnTo>
                    <a:lnTo>
                      <a:pt x="853" y="502"/>
                    </a:lnTo>
                    <a:lnTo>
                      <a:pt x="851" y="504"/>
                    </a:lnTo>
                    <a:lnTo>
                      <a:pt x="851" y="509"/>
                    </a:lnTo>
                    <a:lnTo>
                      <a:pt x="851" y="509"/>
                    </a:lnTo>
                    <a:lnTo>
                      <a:pt x="850" y="514"/>
                    </a:lnTo>
                    <a:lnTo>
                      <a:pt x="847" y="518"/>
                    </a:lnTo>
                    <a:lnTo>
                      <a:pt x="847" y="518"/>
                    </a:lnTo>
                    <a:lnTo>
                      <a:pt x="843" y="524"/>
                    </a:lnTo>
                    <a:lnTo>
                      <a:pt x="836" y="529"/>
                    </a:lnTo>
                    <a:lnTo>
                      <a:pt x="836" y="529"/>
                    </a:lnTo>
                    <a:lnTo>
                      <a:pt x="832" y="527"/>
                    </a:lnTo>
                    <a:lnTo>
                      <a:pt x="829" y="527"/>
                    </a:lnTo>
                    <a:lnTo>
                      <a:pt x="825" y="527"/>
                    </a:lnTo>
                    <a:lnTo>
                      <a:pt x="822" y="528"/>
                    </a:lnTo>
                    <a:lnTo>
                      <a:pt x="817" y="532"/>
                    </a:lnTo>
                    <a:lnTo>
                      <a:pt x="814" y="533"/>
                    </a:lnTo>
                    <a:lnTo>
                      <a:pt x="810" y="535"/>
                    </a:lnTo>
                    <a:lnTo>
                      <a:pt x="810" y="535"/>
                    </a:lnTo>
                    <a:lnTo>
                      <a:pt x="824" y="545"/>
                    </a:lnTo>
                    <a:lnTo>
                      <a:pt x="824" y="545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57" y="521"/>
                    </a:lnTo>
                    <a:lnTo>
                      <a:pt x="857" y="521"/>
                    </a:lnTo>
                    <a:close/>
                    <a:moveTo>
                      <a:pt x="1958" y="1127"/>
                    </a:moveTo>
                    <a:lnTo>
                      <a:pt x="1958" y="1127"/>
                    </a:lnTo>
                    <a:lnTo>
                      <a:pt x="1963" y="1134"/>
                    </a:lnTo>
                    <a:lnTo>
                      <a:pt x="1969" y="1143"/>
                    </a:lnTo>
                    <a:lnTo>
                      <a:pt x="1972" y="1145"/>
                    </a:lnTo>
                    <a:lnTo>
                      <a:pt x="1976" y="1147"/>
                    </a:lnTo>
                    <a:lnTo>
                      <a:pt x="1981" y="1148"/>
                    </a:lnTo>
                    <a:lnTo>
                      <a:pt x="1988" y="1147"/>
                    </a:lnTo>
                    <a:lnTo>
                      <a:pt x="1988" y="1147"/>
                    </a:lnTo>
                    <a:lnTo>
                      <a:pt x="1988" y="1133"/>
                    </a:lnTo>
                    <a:lnTo>
                      <a:pt x="1988" y="1133"/>
                    </a:lnTo>
                    <a:lnTo>
                      <a:pt x="1996" y="1141"/>
                    </a:lnTo>
                    <a:lnTo>
                      <a:pt x="2001" y="1143"/>
                    </a:lnTo>
                    <a:lnTo>
                      <a:pt x="2005" y="1144"/>
                    </a:lnTo>
                    <a:lnTo>
                      <a:pt x="2005" y="1144"/>
                    </a:lnTo>
                    <a:lnTo>
                      <a:pt x="2019" y="1127"/>
                    </a:lnTo>
                    <a:lnTo>
                      <a:pt x="2019" y="1127"/>
                    </a:lnTo>
                    <a:lnTo>
                      <a:pt x="1998" y="1122"/>
                    </a:lnTo>
                    <a:lnTo>
                      <a:pt x="1998" y="1122"/>
                    </a:lnTo>
                    <a:lnTo>
                      <a:pt x="1996" y="1116"/>
                    </a:lnTo>
                    <a:lnTo>
                      <a:pt x="1996" y="1116"/>
                    </a:lnTo>
                    <a:lnTo>
                      <a:pt x="1996" y="1109"/>
                    </a:lnTo>
                    <a:lnTo>
                      <a:pt x="1996" y="1109"/>
                    </a:lnTo>
                    <a:lnTo>
                      <a:pt x="1985" y="1112"/>
                    </a:lnTo>
                    <a:lnTo>
                      <a:pt x="1981" y="1114"/>
                    </a:lnTo>
                    <a:lnTo>
                      <a:pt x="1978" y="1116"/>
                    </a:lnTo>
                    <a:lnTo>
                      <a:pt x="1978" y="1116"/>
                    </a:lnTo>
                    <a:lnTo>
                      <a:pt x="1976" y="1122"/>
                    </a:lnTo>
                    <a:lnTo>
                      <a:pt x="1970" y="1125"/>
                    </a:lnTo>
                    <a:lnTo>
                      <a:pt x="1965" y="1126"/>
                    </a:lnTo>
                    <a:lnTo>
                      <a:pt x="1958" y="1127"/>
                    </a:lnTo>
                    <a:lnTo>
                      <a:pt x="1958" y="1127"/>
                    </a:lnTo>
                    <a:close/>
                    <a:moveTo>
                      <a:pt x="1351" y="1073"/>
                    </a:moveTo>
                    <a:lnTo>
                      <a:pt x="1351" y="1073"/>
                    </a:lnTo>
                    <a:lnTo>
                      <a:pt x="1355" y="1073"/>
                    </a:lnTo>
                    <a:lnTo>
                      <a:pt x="1355" y="1073"/>
                    </a:lnTo>
                    <a:lnTo>
                      <a:pt x="1358" y="1072"/>
                    </a:lnTo>
                    <a:lnTo>
                      <a:pt x="1358" y="1072"/>
                    </a:lnTo>
                    <a:lnTo>
                      <a:pt x="1362" y="1067"/>
                    </a:lnTo>
                    <a:lnTo>
                      <a:pt x="1367" y="1065"/>
                    </a:lnTo>
                    <a:lnTo>
                      <a:pt x="1371" y="1065"/>
                    </a:lnTo>
                    <a:lnTo>
                      <a:pt x="1376" y="1069"/>
                    </a:lnTo>
                    <a:lnTo>
                      <a:pt x="1376" y="1069"/>
                    </a:lnTo>
                    <a:lnTo>
                      <a:pt x="1376" y="1073"/>
                    </a:lnTo>
                    <a:lnTo>
                      <a:pt x="1375" y="1078"/>
                    </a:lnTo>
                    <a:lnTo>
                      <a:pt x="1375" y="1082"/>
                    </a:lnTo>
                    <a:lnTo>
                      <a:pt x="1376" y="1085"/>
                    </a:lnTo>
                    <a:lnTo>
                      <a:pt x="1379" y="1087"/>
                    </a:lnTo>
                    <a:lnTo>
                      <a:pt x="1379" y="1087"/>
                    </a:lnTo>
                    <a:lnTo>
                      <a:pt x="1393" y="1073"/>
                    </a:lnTo>
                    <a:lnTo>
                      <a:pt x="1393" y="1073"/>
                    </a:lnTo>
                    <a:lnTo>
                      <a:pt x="1391" y="1068"/>
                    </a:lnTo>
                    <a:lnTo>
                      <a:pt x="1389" y="1064"/>
                    </a:lnTo>
                    <a:lnTo>
                      <a:pt x="1382" y="1055"/>
                    </a:lnTo>
                    <a:lnTo>
                      <a:pt x="1382" y="1055"/>
                    </a:lnTo>
                    <a:lnTo>
                      <a:pt x="1378" y="1051"/>
                    </a:lnTo>
                    <a:lnTo>
                      <a:pt x="1373" y="1047"/>
                    </a:lnTo>
                    <a:lnTo>
                      <a:pt x="1372" y="1044"/>
                    </a:lnTo>
                    <a:lnTo>
                      <a:pt x="1371" y="1042"/>
                    </a:lnTo>
                    <a:lnTo>
                      <a:pt x="1372" y="1039"/>
                    </a:lnTo>
                    <a:lnTo>
                      <a:pt x="1373" y="1035"/>
                    </a:lnTo>
                    <a:lnTo>
                      <a:pt x="1373" y="1035"/>
                    </a:lnTo>
                    <a:lnTo>
                      <a:pt x="1351" y="1031"/>
                    </a:lnTo>
                    <a:lnTo>
                      <a:pt x="1346" y="1029"/>
                    </a:lnTo>
                    <a:lnTo>
                      <a:pt x="1340" y="1031"/>
                    </a:lnTo>
                    <a:lnTo>
                      <a:pt x="1335" y="1032"/>
                    </a:lnTo>
                    <a:lnTo>
                      <a:pt x="1331" y="1035"/>
                    </a:lnTo>
                    <a:lnTo>
                      <a:pt x="1331" y="1035"/>
                    </a:lnTo>
                    <a:lnTo>
                      <a:pt x="1333" y="1037"/>
                    </a:lnTo>
                    <a:lnTo>
                      <a:pt x="1337" y="1039"/>
                    </a:lnTo>
                    <a:lnTo>
                      <a:pt x="1344" y="1042"/>
                    </a:lnTo>
                    <a:lnTo>
                      <a:pt x="1354" y="1042"/>
                    </a:lnTo>
                    <a:lnTo>
                      <a:pt x="1362" y="1040"/>
                    </a:lnTo>
                    <a:lnTo>
                      <a:pt x="1362" y="1040"/>
                    </a:lnTo>
                    <a:lnTo>
                      <a:pt x="1368" y="1051"/>
                    </a:lnTo>
                    <a:lnTo>
                      <a:pt x="1368" y="1051"/>
                    </a:lnTo>
                    <a:lnTo>
                      <a:pt x="1361" y="1055"/>
                    </a:lnTo>
                    <a:lnTo>
                      <a:pt x="1355" y="1060"/>
                    </a:lnTo>
                    <a:lnTo>
                      <a:pt x="1353" y="1062"/>
                    </a:lnTo>
                    <a:lnTo>
                      <a:pt x="1351" y="1065"/>
                    </a:lnTo>
                    <a:lnTo>
                      <a:pt x="1351" y="1069"/>
                    </a:lnTo>
                    <a:lnTo>
                      <a:pt x="1351" y="1073"/>
                    </a:lnTo>
                    <a:lnTo>
                      <a:pt x="1351" y="1073"/>
                    </a:lnTo>
                    <a:close/>
                    <a:moveTo>
                      <a:pt x="1270" y="510"/>
                    </a:moveTo>
                    <a:lnTo>
                      <a:pt x="1270" y="510"/>
                    </a:lnTo>
                    <a:lnTo>
                      <a:pt x="1270" y="515"/>
                    </a:lnTo>
                    <a:lnTo>
                      <a:pt x="1270" y="518"/>
                    </a:lnTo>
                    <a:lnTo>
                      <a:pt x="1271" y="520"/>
                    </a:lnTo>
                    <a:lnTo>
                      <a:pt x="1277" y="522"/>
                    </a:lnTo>
                    <a:lnTo>
                      <a:pt x="1288" y="524"/>
                    </a:lnTo>
                    <a:lnTo>
                      <a:pt x="1288" y="524"/>
                    </a:lnTo>
                    <a:lnTo>
                      <a:pt x="1292" y="520"/>
                    </a:lnTo>
                    <a:lnTo>
                      <a:pt x="1297" y="515"/>
                    </a:lnTo>
                    <a:lnTo>
                      <a:pt x="1297" y="515"/>
                    </a:lnTo>
                    <a:lnTo>
                      <a:pt x="1303" y="513"/>
                    </a:lnTo>
                    <a:lnTo>
                      <a:pt x="1307" y="507"/>
                    </a:lnTo>
                    <a:lnTo>
                      <a:pt x="1308" y="500"/>
                    </a:lnTo>
                    <a:lnTo>
                      <a:pt x="1307" y="492"/>
                    </a:lnTo>
                    <a:lnTo>
                      <a:pt x="1307" y="492"/>
                    </a:lnTo>
                    <a:lnTo>
                      <a:pt x="1295" y="500"/>
                    </a:lnTo>
                    <a:lnTo>
                      <a:pt x="1295" y="500"/>
                    </a:lnTo>
                    <a:lnTo>
                      <a:pt x="1267" y="499"/>
                    </a:lnTo>
                    <a:lnTo>
                      <a:pt x="1267" y="499"/>
                    </a:lnTo>
                    <a:lnTo>
                      <a:pt x="1263" y="481"/>
                    </a:lnTo>
                    <a:lnTo>
                      <a:pt x="1263" y="481"/>
                    </a:lnTo>
                    <a:lnTo>
                      <a:pt x="1253" y="485"/>
                    </a:lnTo>
                    <a:lnTo>
                      <a:pt x="1253" y="485"/>
                    </a:lnTo>
                    <a:lnTo>
                      <a:pt x="1259" y="491"/>
                    </a:lnTo>
                    <a:lnTo>
                      <a:pt x="1259" y="491"/>
                    </a:lnTo>
                    <a:lnTo>
                      <a:pt x="1253" y="503"/>
                    </a:lnTo>
                    <a:lnTo>
                      <a:pt x="1253" y="503"/>
                    </a:lnTo>
                    <a:lnTo>
                      <a:pt x="1270" y="510"/>
                    </a:lnTo>
                    <a:lnTo>
                      <a:pt x="1270" y="510"/>
                    </a:lnTo>
                    <a:close/>
                    <a:moveTo>
                      <a:pt x="1538" y="719"/>
                    </a:moveTo>
                    <a:lnTo>
                      <a:pt x="1538" y="719"/>
                    </a:lnTo>
                    <a:lnTo>
                      <a:pt x="1548" y="720"/>
                    </a:lnTo>
                    <a:lnTo>
                      <a:pt x="1556" y="722"/>
                    </a:lnTo>
                    <a:lnTo>
                      <a:pt x="1559" y="725"/>
                    </a:lnTo>
                    <a:lnTo>
                      <a:pt x="1562" y="727"/>
                    </a:lnTo>
                    <a:lnTo>
                      <a:pt x="1564" y="730"/>
                    </a:lnTo>
                    <a:lnTo>
                      <a:pt x="1564" y="736"/>
                    </a:lnTo>
                    <a:lnTo>
                      <a:pt x="1564" y="736"/>
                    </a:lnTo>
                    <a:lnTo>
                      <a:pt x="1566" y="737"/>
                    </a:lnTo>
                    <a:lnTo>
                      <a:pt x="1569" y="738"/>
                    </a:lnTo>
                    <a:lnTo>
                      <a:pt x="1574" y="738"/>
                    </a:lnTo>
                    <a:lnTo>
                      <a:pt x="1574" y="738"/>
                    </a:lnTo>
                    <a:lnTo>
                      <a:pt x="1616" y="727"/>
                    </a:lnTo>
                    <a:lnTo>
                      <a:pt x="1616" y="727"/>
                    </a:lnTo>
                    <a:lnTo>
                      <a:pt x="1613" y="708"/>
                    </a:lnTo>
                    <a:lnTo>
                      <a:pt x="1613" y="708"/>
                    </a:lnTo>
                    <a:lnTo>
                      <a:pt x="1602" y="712"/>
                    </a:lnTo>
                    <a:lnTo>
                      <a:pt x="1602" y="712"/>
                    </a:lnTo>
                    <a:lnTo>
                      <a:pt x="1612" y="723"/>
                    </a:lnTo>
                    <a:lnTo>
                      <a:pt x="1612" y="723"/>
                    </a:lnTo>
                    <a:lnTo>
                      <a:pt x="1569" y="720"/>
                    </a:lnTo>
                    <a:lnTo>
                      <a:pt x="1569" y="720"/>
                    </a:lnTo>
                    <a:lnTo>
                      <a:pt x="1577" y="716"/>
                    </a:lnTo>
                    <a:lnTo>
                      <a:pt x="1578" y="715"/>
                    </a:lnTo>
                    <a:lnTo>
                      <a:pt x="1578" y="713"/>
                    </a:lnTo>
                    <a:lnTo>
                      <a:pt x="1577" y="712"/>
                    </a:lnTo>
                    <a:lnTo>
                      <a:pt x="1574" y="709"/>
                    </a:lnTo>
                    <a:lnTo>
                      <a:pt x="1574" y="709"/>
                    </a:lnTo>
                    <a:lnTo>
                      <a:pt x="1570" y="711"/>
                    </a:lnTo>
                    <a:lnTo>
                      <a:pt x="1566" y="711"/>
                    </a:lnTo>
                    <a:lnTo>
                      <a:pt x="1556" y="712"/>
                    </a:lnTo>
                    <a:lnTo>
                      <a:pt x="1551" y="712"/>
                    </a:lnTo>
                    <a:lnTo>
                      <a:pt x="1546" y="713"/>
                    </a:lnTo>
                    <a:lnTo>
                      <a:pt x="1542" y="716"/>
                    </a:lnTo>
                    <a:lnTo>
                      <a:pt x="1538" y="719"/>
                    </a:lnTo>
                    <a:lnTo>
                      <a:pt x="1538" y="719"/>
                    </a:lnTo>
                    <a:close/>
                    <a:moveTo>
                      <a:pt x="469" y="1061"/>
                    </a:moveTo>
                    <a:lnTo>
                      <a:pt x="469" y="1061"/>
                    </a:lnTo>
                    <a:lnTo>
                      <a:pt x="468" y="1057"/>
                    </a:lnTo>
                    <a:lnTo>
                      <a:pt x="468" y="1057"/>
                    </a:lnTo>
                    <a:lnTo>
                      <a:pt x="460" y="1051"/>
                    </a:lnTo>
                    <a:lnTo>
                      <a:pt x="451" y="1047"/>
                    </a:lnTo>
                    <a:lnTo>
                      <a:pt x="442" y="1042"/>
                    </a:lnTo>
                    <a:lnTo>
                      <a:pt x="439" y="1039"/>
                    </a:lnTo>
                    <a:lnTo>
                      <a:pt x="436" y="1035"/>
                    </a:lnTo>
                    <a:lnTo>
                      <a:pt x="436" y="1035"/>
                    </a:lnTo>
                    <a:lnTo>
                      <a:pt x="433" y="1033"/>
                    </a:lnTo>
                    <a:lnTo>
                      <a:pt x="431" y="1032"/>
                    </a:lnTo>
                    <a:lnTo>
                      <a:pt x="424" y="1032"/>
                    </a:lnTo>
                    <a:lnTo>
                      <a:pt x="424" y="1032"/>
                    </a:lnTo>
                    <a:lnTo>
                      <a:pt x="414" y="1033"/>
                    </a:lnTo>
                    <a:lnTo>
                      <a:pt x="406" y="1035"/>
                    </a:lnTo>
                    <a:lnTo>
                      <a:pt x="406" y="1035"/>
                    </a:lnTo>
                    <a:lnTo>
                      <a:pt x="406" y="1046"/>
                    </a:lnTo>
                    <a:lnTo>
                      <a:pt x="406" y="1046"/>
                    </a:lnTo>
                    <a:lnTo>
                      <a:pt x="406" y="1049"/>
                    </a:lnTo>
                    <a:lnTo>
                      <a:pt x="406" y="1049"/>
                    </a:lnTo>
                    <a:lnTo>
                      <a:pt x="408" y="1051"/>
                    </a:lnTo>
                    <a:lnTo>
                      <a:pt x="410" y="1054"/>
                    </a:lnTo>
                    <a:lnTo>
                      <a:pt x="413" y="1054"/>
                    </a:lnTo>
                    <a:lnTo>
                      <a:pt x="417" y="1053"/>
                    </a:lnTo>
                    <a:lnTo>
                      <a:pt x="417" y="1053"/>
                    </a:lnTo>
                    <a:lnTo>
                      <a:pt x="424" y="1050"/>
                    </a:lnTo>
                    <a:lnTo>
                      <a:pt x="431" y="1049"/>
                    </a:lnTo>
                    <a:lnTo>
                      <a:pt x="449" y="1050"/>
                    </a:lnTo>
                    <a:lnTo>
                      <a:pt x="449" y="1050"/>
                    </a:lnTo>
                    <a:lnTo>
                      <a:pt x="437" y="1058"/>
                    </a:lnTo>
                    <a:lnTo>
                      <a:pt x="437" y="1058"/>
                    </a:lnTo>
                    <a:lnTo>
                      <a:pt x="446" y="1064"/>
                    </a:lnTo>
                    <a:lnTo>
                      <a:pt x="449" y="1067"/>
                    </a:lnTo>
                    <a:lnTo>
                      <a:pt x="453" y="1067"/>
                    </a:lnTo>
                    <a:lnTo>
                      <a:pt x="455" y="1067"/>
                    </a:lnTo>
                    <a:lnTo>
                      <a:pt x="460" y="1065"/>
                    </a:lnTo>
                    <a:lnTo>
                      <a:pt x="469" y="1061"/>
                    </a:lnTo>
                    <a:lnTo>
                      <a:pt x="469" y="1061"/>
                    </a:lnTo>
                    <a:close/>
                    <a:moveTo>
                      <a:pt x="418" y="751"/>
                    </a:moveTo>
                    <a:lnTo>
                      <a:pt x="418" y="751"/>
                    </a:lnTo>
                    <a:lnTo>
                      <a:pt x="440" y="747"/>
                    </a:lnTo>
                    <a:lnTo>
                      <a:pt x="440" y="747"/>
                    </a:lnTo>
                    <a:lnTo>
                      <a:pt x="437" y="743"/>
                    </a:lnTo>
                    <a:lnTo>
                      <a:pt x="435" y="743"/>
                    </a:lnTo>
                    <a:lnTo>
                      <a:pt x="435" y="743"/>
                    </a:lnTo>
                    <a:lnTo>
                      <a:pt x="429" y="744"/>
                    </a:lnTo>
                    <a:lnTo>
                      <a:pt x="424" y="743"/>
                    </a:lnTo>
                    <a:lnTo>
                      <a:pt x="414" y="741"/>
                    </a:lnTo>
                    <a:lnTo>
                      <a:pt x="414" y="741"/>
                    </a:lnTo>
                    <a:lnTo>
                      <a:pt x="408" y="743"/>
                    </a:lnTo>
                    <a:lnTo>
                      <a:pt x="403" y="744"/>
                    </a:lnTo>
                    <a:lnTo>
                      <a:pt x="403" y="744"/>
                    </a:lnTo>
                    <a:lnTo>
                      <a:pt x="415" y="762"/>
                    </a:lnTo>
                    <a:lnTo>
                      <a:pt x="415" y="762"/>
                    </a:lnTo>
                    <a:lnTo>
                      <a:pt x="418" y="767"/>
                    </a:lnTo>
                    <a:lnTo>
                      <a:pt x="419" y="773"/>
                    </a:lnTo>
                    <a:lnTo>
                      <a:pt x="419" y="776"/>
                    </a:lnTo>
                    <a:lnTo>
                      <a:pt x="419" y="779"/>
                    </a:lnTo>
                    <a:lnTo>
                      <a:pt x="417" y="781"/>
                    </a:lnTo>
                    <a:lnTo>
                      <a:pt x="414" y="783"/>
                    </a:lnTo>
                    <a:lnTo>
                      <a:pt x="414" y="783"/>
                    </a:lnTo>
                    <a:lnTo>
                      <a:pt x="419" y="785"/>
                    </a:lnTo>
                    <a:lnTo>
                      <a:pt x="424" y="787"/>
                    </a:lnTo>
                    <a:lnTo>
                      <a:pt x="433" y="788"/>
                    </a:lnTo>
                    <a:lnTo>
                      <a:pt x="443" y="785"/>
                    </a:lnTo>
                    <a:lnTo>
                      <a:pt x="453" y="783"/>
                    </a:lnTo>
                    <a:lnTo>
                      <a:pt x="453" y="783"/>
                    </a:lnTo>
                    <a:lnTo>
                      <a:pt x="450" y="776"/>
                    </a:lnTo>
                    <a:lnTo>
                      <a:pt x="446" y="772"/>
                    </a:lnTo>
                    <a:lnTo>
                      <a:pt x="440" y="766"/>
                    </a:lnTo>
                    <a:lnTo>
                      <a:pt x="433" y="765"/>
                    </a:lnTo>
                    <a:lnTo>
                      <a:pt x="433" y="765"/>
                    </a:lnTo>
                    <a:lnTo>
                      <a:pt x="429" y="762"/>
                    </a:lnTo>
                    <a:lnTo>
                      <a:pt x="425" y="759"/>
                    </a:lnTo>
                    <a:lnTo>
                      <a:pt x="418" y="751"/>
                    </a:lnTo>
                    <a:lnTo>
                      <a:pt x="418" y="751"/>
                    </a:lnTo>
                    <a:close/>
                    <a:moveTo>
                      <a:pt x="1839" y="834"/>
                    </a:moveTo>
                    <a:lnTo>
                      <a:pt x="1839" y="834"/>
                    </a:lnTo>
                    <a:lnTo>
                      <a:pt x="1839" y="833"/>
                    </a:lnTo>
                    <a:lnTo>
                      <a:pt x="1839" y="833"/>
                    </a:lnTo>
                    <a:lnTo>
                      <a:pt x="1846" y="828"/>
                    </a:lnTo>
                    <a:lnTo>
                      <a:pt x="1850" y="827"/>
                    </a:lnTo>
                    <a:lnTo>
                      <a:pt x="1852" y="824"/>
                    </a:lnTo>
                    <a:lnTo>
                      <a:pt x="1852" y="824"/>
                    </a:lnTo>
                    <a:lnTo>
                      <a:pt x="1857" y="823"/>
                    </a:lnTo>
                    <a:lnTo>
                      <a:pt x="1861" y="820"/>
                    </a:lnTo>
                    <a:lnTo>
                      <a:pt x="1864" y="816"/>
                    </a:lnTo>
                    <a:lnTo>
                      <a:pt x="1864" y="815"/>
                    </a:lnTo>
                    <a:lnTo>
                      <a:pt x="1864" y="810"/>
                    </a:lnTo>
                    <a:lnTo>
                      <a:pt x="1864" y="810"/>
                    </a:lnTo>
                    <a:lnTo>
                      <a:pt x="1848" y="813"/>
                    </a:lnTo>
                    <a:lnTo>
                      <a:pt x="1840" y="816"/>
                    </a:lnTo>
                    <a:lnTo>
                      <a:pt x="1837" y="817"/>
                    </a:lnTo>
                    <a:lnTo>
                      <a:pt x="1834" y="820"/>
                    </a:lnTo>
                    <a:lnTo>
                      <a:pt x="1834" y="820"/>
                    </a:lnTo>
                    <a:lnTo>
                      <a:pt x="1832" y="823"/>
                    </a:lnTo>
                    <a:lnTo>
                      <a:pt x="1829" y="824"/>
                    </a:lnTo>
                    <a:lnTo>
                      <a:pt x="1829" y="824"/>
                    </a:lnTo>
                    <a:lnTo>
                      <a:pt x="1825" y="826"/>
                    </a:lnTo>
                    <a:lnTo>
                      <a:pt x="1823" y="828"/>
                    </a:lnTo>
                    <a:lnTo>
                      <a:pt x="1823" y="831"/>
                    </a:lnTo>
                    <a:lnTo>
                      <a:pt x="1823" y="834"/>
                    </a:lnTo>
                    <a:lnTo>
                      <a:pt x="1823" y="834"/>
                    </a:lnTo>
                    <a:lnTo>
                      <a:pt x="1826" y="846"/>
                    </a:lnTo>
                    <a:lnTo>
                      <a:pt x="1826" y="846"/>
                    </a:lnTo>
                    <a:lnTo>
                      <a:pt x="1837" y="848"/>
                    </a:lnTo>
                    <a:lnTo>
                      <a:pt x="1850" y="848"/>
                    </a:lnTo>
                    <a:lnTo>
                      <a:pt x="1850" y="848"/>
                    </a:lnTo>
                    <a:lnTo>
                      <a:pt x="1852" y="846"/>
                    </a:lnTo>
                    <a:lnTo>
                      <a:pt x="1857" y="845"/>
                    </a:lnTo>
                    <a:lnTo>
                      <a:pt x="1864" y="839"/>
                    </a:lnTo>
                    <a:lnTo>
                      <a:pt x="1864" y="839"/>
                    </a:lnTo>
                    <a:lnTo>
                      <a:pt x="1864" y="838"/>
                    </a:lnTo>
                    <a:lnTo>
                      <a:pt x="1864" y="837"/>
                    </a:lnTo>
                    <a:lnTo>
                      <a:pt x="1862" y="833"/>
                    </a:lnTo>
                    <a:lnTo>
                      <a:pt x="1862" y="833"/>
                    </a:lnTo>
                    <a:lnTo>
                      <a:pt x="1858" y="831"/>
                    </a:lnTo>
                    <a:lnTo>
                      <a:pt x="1854" y="830"/>
                    </a:lnTo>
                    <a:lnTo>
                      <a:pt x="1854" y="830"/>
                    </a:lnTo>
                    <a:lnTo>
                      <a:pt x="1839" y="834"/>
                    </a:lnTo>
                    <a:lnTo>
                      <a:pt x="1839" y="834"/>
                    </a:lnTo>
                    <a:close/>
                    <a:moveTo>
                      <a:pt x="331" y="1068"/>
                    </a:moveTo>
                    <a:lnTo>
                      <a:pt x="331" y="1068"/>
                    </a:lnTo>
                    <a:lnTo>
                      <a:pt x="329" y="1065"/>
                    </a:lnTo>
                    <a:lnTo>
                      <a:pt x="327" y="1061"/>
                    </a:lnTo>
                    <a:lnTo>
                      <a:pt x="324" y="1058"/>
                    </a:lnTo>
                    <a:lnTo>
                      <a:pt x="324" y="1055"/>
                    </a:lnTo>
                    <a:lnTo>
                      <a:pt x="325" y="1054"/>
                    </a:lnTo>
                    <a:lnTo>
                      <a:pt x="325" y="1054"/>
                    </a:lnTo>
                    <a:lnTo>
                      <a:pt x="336" y="1055"/>
                    </a:lnTo>
                    <a:lnTo>
                      <a:pt x="345" y="1055"/>
                    </a:lnTo>
                    <a:lnTo>
                      <a:pt x="349" y="1054"/>
                    </a:lnTo>
                    <a:lnTo>
                      <a:pt x="352" y="1051"/>
                    </a:lnTo>
                    <a:lnTo>
                      <a:pt x="353" y="1049"/>
                    </a:lnTo>
                    <a:lnTo>
                      <a:pt x="356" y="1046"/>
                    </a:lnTo>
                    <a:lnTo>
                      <a:pt x="356" y="1046"/>
                    </a:lnTo>
                    <a:lnTo>
                      <a:pt x="345" y="1042"/>
                    </a:lnTo>
                    <a:lnTo>
                      <a:pt x="338" y="1040"/>
                    </a:lnTo>
                    <a:lnTo>
                      <a:pt x="332" y="1040"/>
                    </a:lnTo>
                    <a:lnTo>
                      <a:pt x="324" y="1040"/>
                    </a:lnTo>
                    <a:lnTo>
                      <a:pt x="324" y="1040"/>
                    </a:lnTo>
                    <a:lnTo>
                      <a:pt x="324" y="1043"/>
                    </a:lnTo>
                    <a:lnTo>
                      <a:pt x="323" y="1044"/>
                    </a:lnTo>
                    <a:lnTo>
                      <a:pt x="318" y="1047"/>
                    </a:lnTo>
                    <a:lnTo>
                      <a:pt x="316" y="1051"/>
                    </a:lnTo>
                    <a:lnTo>
                      <a:pt x="316" y="1053"/>
                    </a:lnTo>
                    <a:lnTo>
                      <a:pt x="316" y="1055"/>
                    </a:lnTo>
                    <a:lnTo>
                      <a:pt x="316" y="1055"/>
                    </a:lnTo>
                    <a:lnTo>
                      <a:pt x="316" y="1060"/>
                    </a:lnTo>
                    <a:lnTo>
                      <a:pt x="314" y="1064"/>
                    </a:lnTo>
                    <a:lnTo>
                      <a:pt x="311" y="1067"/>
                    </a:lnTo>
                    <a:lnTo>
                      <a:pt x="307" y="1068"/>
                    </a:lnTo>
                    <a:lnTo>
                      <a:pt x="307" y="1068"/>
                    </a:lnTo>
                    <a:lnTo>
                      <a:pt x="293" y="1073"/>
                    </a:lnTo>
                    <a:lnTo>
                      <a:pt x="293" y="1073"/>
                    </a:lnTo>
                    <a:lnTo>
                      <a:pt x="292" y="1078"/>
                    </a:lnTo>
                    <a:lnTo>
                      <a:pt x="292" y="1078"/>
                    </a:lnTo>
                    <a:lnTo>
                      <a:pt x="300" y="1080"/>
                    </a:lnTo>
                    <a:lnTo>
                      <a:pt x="300" y="1080"/>
                    </a:lnTo>
                    <a:lnTo>
                      <a:pt x="298" y="1087"/>
                    </a:lnTo>
                    <a:lnTo>
                      <a:pt x="298" y="1087"/>
                    </a:lnTo>
                    <a:lnTo>
                      <a:pt x="305" y="1089"/>
                    </a:lnTo>
                    <a:lnTo>
                      <a:pt x="307" y="1089"/>
                    </a:lnTo>
                    <a:lnTo>
                      <a:pt x="309" y="1089"/>
                    </a:lnTo>
                    <a:lnTo>
                      <a:pt x="311" y="1083"/>
                    </a:lnTo>
                    <a:lnTo>
                      <a:pt x="313" y="1075"/>
                    </a:lnTo>
                    <a:lnTo>
                      <a:pt x="313" y="1075"/>
                    </a:lnTo>
                    <a:lnTo>
                      <a:pt x="331" y="1068"/>
                    </a:lnTo>
                    <a:lnTo>
                      <a:pt x="331" y="1068"/>
                    </a:lnTo>
                    <a:close/>
                    <a:moveTo>
                      <a:pt x="1412" y="756"/>
                    </a:moveTo>
                    <a:lnTo>
                      <a:pt x="1412" y="756"/>
                    </a:lnTo>
                    <a:lnTo>
                      <a:pt x="1419" y="780"/>
                    </a:lnTo>
                    <a:lnTo>
                      <a:pt x="1419" y="780"/>
                    </a:lnTo>
                    <a:lnTo>
                      <a:pt x="1427" y="776"/>
                    </a:lnTo>
                    <a:lnTo>
                      <a:pt x="1434" y="772"/>
                    </a:lnTo>
                    <a:lnTo>
                      <a:pt x="1443" y="770"/>
                    </a:lnTo>
                    <a:lnTo>
                      <a:pt x="1451" y="769"/>
                    </a:lnTo>
                    <a:lnTo>
                      <a:pt x="1451" y="769"/>
                    </a:lnTo>
                    <a:lnTo>
                      <a:pt x="1456" y="766"/>
                    </a:lnTo>
                    <a:lnTo>
                      <a:pt x="1459" y="765"/>
                    </a:lnTo>
                    <a:lnTo>
                      <a:pt x="1459" y="763"/>
                    </a:lnTo>
                    <a:lnTo>
                      <a:pt x="1458" y="756"/>
                    </a:lnTo>
                    <a:lnTo>
                      <a:pt x="1454" y="749"/>
                    </a:lnTo>
                    <a:lnTo>
                      <a:pt x="1454" y="749"/>
                    </a:lnTo>
                    <a:lnTo>
                      <a:pt x="1440" y="759"/>
                    </a:lnTo>
                    <a:lnTo>
                      <a:pt x="1440" y="759"/>
                    </a:lnTo>
                    <a:lnTo>
                      <a:pt x="1437" y="751"/>
                    </a:lnTo>
                    <a:lnTo>
                      <a:pt x="1437" y="751"/>
                    </a:lnTo>
                    <a:lnTo>
                      <a:pt x="1430" y="749"/>
                    </a:lnTo>
                    <a:lnTo>
                      <a:pt x="1423" y="749"/>
                    </a:lnTo>
                    <a:lnTo>
                      <a:pt x="1418" y="748"/>
                    </a:lnTo>
                    <a:lnTo>
                      <a:pt x="1415" y="747"/>
                    </a:lnTo>
                    <a:lnTo>
                      <a:pt x="1412" y="745"/>
                    </a:lnTo>
                    <a:lnTo>
                      <a:pt x="1412" y="745"/>
                    </a:lnTo>
                    <a:lnTo>
                      <a:pt x="1393" y="759"/>
                    </a:lnTo>
                    <a:lnTo>
                      <a:pt x="1393" y="759"/>
                    </a:lnTo>
                    <a:lnTo>
                      <a:pt x="1412" y="756"/>
                    </a:lnTo>
                    <a:lnTo>
                      <a:pt x="1412" y="756"/>
                    </a:lnTo>
                    <a:close/>
                    <a:moveTo>
                      <a:pt x="1394" y="809"/>
                    </a:moveTo>
                    <a:lnTo>
                      <a:pt x="1394" y="809"/>
                    </a:lnTo>
                    <a:lnTo>
                      <a:pt x="1405" y="817"/>
                    </a:lnTo>
                    <a:lnTo>
                      <a:pt x="1405" y="817"/>
                    </a:lnTo>
                    <a:lnTo>
                      <a:pt x="1412" y="820"/>
                    </a:lnTo>
                    <a:lnTo>
                      <a:pt x="1421" y="823"/>
                    </a:lnTo>
                    <a:lnTo>
                      <a:pt x="1429" y="824"/>
                    </a:lnTo>
                    <a:lnTo>
                      <a:pt x="1437" y="824"/>
                    </a:lnTo>
                    <a:lnTo>
                      <a:pt x="1437" y="824"/>
                    </a:lnTo>
                    <a:lnTo>
                      <a:pt x="1443" y="823"/>
                    </a:lnTo>
                    <a:lnTo>
                      <a:pt x="1448" y="821"/>
                    </a:lnTo>
                    <a:lnTo>
                      <a:pt x="1452" y="817"/>
                    </a:lnTo>
                    <a:lnTo>
                      <a:pt x="1456" y="813"/>
                    </a:lnTo>
                    <a:lnTo>
                      <a:pt x="1456" y="813"/>
                    </a:lnTo>
                    <a:lnTo>
                      <a:pt x="1443" y="798"/>
                    </a:lnTo>
                    <a:lnTo>
                      <a:pt x="1443" y="798"/>
                    </a:lnTo>
                    <a:lnTo>
                      <a:pt x="1440" y="798"/>
                    </a:lnTo>
                    <a:lnTo>
                      <a:pt x="1440" y="798"/>
                    </a:lnTo>
                    <a:lnTo>
                      <a:pt x="1443" y="809"/>
                    </a:lnTo>
                    <a:lnTo>
                      <a:pt x="1443" y="809"/>
                    </a:lnTo>
                    <a:lnTo>
                      <a:pt x="1429" y="806"/>
                    </a:lnTo>
                    <a:lnTo>
                      <a:pt x="1416" y="803"/>
                    </a:lnTo>
                    <a:lnTo>
                      <a:pt x="1416" y="803"/>
                    </a:lnTo>
                    <a:lnTo>
                      <a:pt x="1411" y="802"/>
                    </a:lnTo>
                    <a:lnTo>
                      <a:pt x="1409" y="801"/>
                    </a:lnTo>
                    <a:lnTo>
                      <a:pt x="1408" y="798"/>
                    </a:lnTo>
                    <a:lnTo>
                      <a:pt x="1408" y="798"/>
                    </a:lnTo>
                    <a:lnTo>
                      <a:pt x="1407" y="798"/>
                    </a:lnTo>
                    <a:lnTo>
                      <a:pt x="1405" y="797"/>
                    </a:lnTo>
                    <a:lnTo>
                      <a:pt x="1405" y="797"/>
                    </a:lnTo>
                    <a:lnTo>
                      <a:pt x="1394" y="801"/>
                    </a:lnTo>
                    <a:lnTo>
                      <a:pt x="1394" y="801"/>
                    </a:lnTo>
                    <a:lnTo>
                      <a:pt x="1394" y="809"/>
                    </a:lnTo>
                    <a:lnTo>
                      <a:pt x="1394" y="809"/>
                    </a:lnTo>
                    <a:close/>
                    <a:moveTo>
                      <a:pt x="1508" y="747"/>
                    </a:moveTo>
                    <a:lnTo>
                      <a:pt x="1508" y="747"/>
                    </a:lnTo>
                    <a:lnTo>
                      <a:pt x="1508" y="743"/>
                    </a:lnTo>
                    <a:lnTo>
                      <a:pt x="1506" y="740"/>
                    </a:lnTo>
                    <a:lnTo>
                      <a:pt x="1504" y="738"/>
                    </a:lnTo>
                    <a:lnTo>
                      <a:pt x="1498" y="738"/>
                    </a:lnTo>
                    <a:lnTo>
                      <a:pt x="1498" y="738"/>
                    </a:lnTo>
                    <a:lnTo>
                      <a:pt x="1494" y="740"/>
                    </a:lnTo>
                    <a:lnTo>
                      <a:pt x="1491" y="743"/>
                    </a:lnTo>
                    <a:lnTo>
                      <a:pt x="1490" y="747"/>
                    </a:lnTo>
                    <a:lnTo>
                      <a:pt x="1488" y="754"/>
                    </a:lnTo>
                    <a:lnTo>
                      <a:pt x="1488" y="754"/>
                    </a:lnTo>
                    <a:lnTo>
                      <a:pt x="1527" y="762"/>
                    </a:lnTo>
                    <a:lnTo>
                      <a:pt x="1527" y="762"/>
                    </a:lnTo>
                    <a:lnTo>
                      <a:pt x="1530" y="748"/>
                    </a:lnTo>
                    <a:lnTo>
                      <a:pt x="1530" y="748"/>
                    </a:lnTo>
                    <a:lnTo>
                      <a:pt x="1534" y="751"/>
                    </a:lnTo>
                    <a:lnTo>
                      <a:pt x="1538" y="749"/>
                    </a:lnTo>
                    <a:lnTo>
                      <a:pt x="1542" y="745"/>
                    </a:lnTo>
                    <a:lnTo>
                      <a:pt x="1542" y="745"/>
                    </a:lnTo>
                    <a:lnTo>
                      <a:pt x="1548" y="741"/>
                    </a:lnTo>
                    <a:lnTo>
                      <a:pt x="1555" y="738"/>
                    </a:lnTo>
                    <a:lnTo>
                      <a:pt x="1555" y="738"/>
                    </a:lnTo>
                    <a:lnTo>
                      <a:pt x="1553" y="734"/>
                    </a:lnTo>
                    <a:lnTo>
                      <a:pt x="1551" y="731"/>
                    </a:lnTo>
                    <a:lnTo>
                      <a:pt x="1546" y="730"/>
                    </a:lnTo>
                    <a:lnTo>
                      <a:pt x="1542" y="730"/>
                    </a:lnTo>
                    <a:lnTo>
                      <a:pt x="1542" y="730"/>
                    </a:lnTo>
                    <a:lnTo>
                      <a:pt x="1538" y="730"/>
                    </a:lnTo>
                    <a:lnTo>
                      <a:pt x="1535" y="731"/>
                    </a:lnTo>
                    <a:lnTo>
                      <a:pt x="1533" y="733"/>
                    </a:lnTo>
                    <a:lnTo>
                      <a:pt x="1530" y="737"/>
                    </a:lnTo>
                    <a:lnTo>
                      <a:pt x="1530" y="737"/>
                    </a:lnTo>
                    <a:lnTo>
                      <a:pt x="1527" y="741"/>
                    </a:lnTo>
                    <a:lnTo>
                      <a:pt x="1522" y="745"/>
                    </a:lnTo>
                    <a:lnTo>
                      <a:pt x="1516" y="747"/>
                    </a:lnTo>
                    <a:lnTo>
                      <a:pt x="1508" y="747"/>
                    </a:lnTo>
                    <a:lnTo>
                      <a:pt x="1508" y="747"/>
                    </a:lnTo>
                    <a:close/>
                    <a:moveTo>
                      <a:pt x="1672" y="380"/>
                    </a:moveTo>
                    <a:lnTo>
                      <a:pt x="1672" y="380"/>
                    </a:lnTo>
                    <a:lnTo>
                      <a:pt x="1670" y="377"/>
                    </a:lnTo>
                    <a:lnTo>
                      <a:pt x="1667" y="376"/>
                    </a:lnTo>
                    <a:lnTo>
                      <a:pt x="1664" y="376"/>
                    </a:lnTo>
                    <a:lnTo>
                      <a:pt x="1661" y="377"/>
                    </a:lnTo>
                    <a:lnTo>
                      <a:pt x="1661" y="377"/>
                    </a:lnTo>
                    <a:lnTo>
                      <a:pt x="1657" y="381"/>
                    </a:lnTo>
                    <a:lnTo>
                      <a:pt x="1653" y="384"/>
                    </a:lnTo>
                    <a:lnTo>
                      <a:pt x="1650" y="383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1" y="378"/>
                    </a:lnTo>
                    <a:lnTo>
                      <a:pt x="1636" y="378"/>
                    </a:lnTo>
                    <a:lnTo>
                      <a:pt x="1634" y="378"/>
                    </a:lnTo>
                    <a:lnTo>
                      <a:pt x="1631" y="381"/>
                    </a:lnTo>
                    <a:lnTo>
                      <a:pt x="1631" y="381"/>
                    </a:lnTo>
                    <a:lnTo>
                      <a:pt x="1630" y="385"/>
                    </a:lnTo>
                    <a:lnTo>
                      <a:pt x="1628" y="389"/>
                    </a:lnTo>
                    <a:lnTo>
                      <a:pt x="1628" y="389"/>
                    </a:lnTo>
                    <a:lnTo>
                      <a:pt x="1641" y="392"/>
                    </a:lnTo>
                    <a:lnTo>
                      <a:pt x="1641" y="392"/>
                    </a:lnTo>
                    <a:lnTo>
                      <a:pt x="1641" y="398"/>
                    </a:lnTo>
                    <a:lnTo>
                      <a:pt x="1642" y="401"/>
                    </a:lnTo>
                    <a:lnTo>
                      <a:pt x="1642" y="401"/>
                    </a:lnTo>
                    <a:lnTo>
                      <a:pt x="1646" y="402"/>
                    </a:lnTo>
                    <a:lnTo>
                      <a:pt x="1649" y="406"/>
                    </a:lnTo>
                    <a:lnTo>
                      <a:pt x="1649" y="414"/>
                    </a:lnTo>
                    <a:lnTo>
                      <a:pt x="1649" y="414"/>
                    </a:lnTo>
                    <a:lnTo>
                      <a:pt x="1656" y="412"/>
                    </a:lnTo>
                    <a:lnTo>
                      <a:pt x="1659" y="409"/>
                    </a:lnTo>
                    <a:lnTo>
                      <a:pt x="1661" y="406"/>
                    </a:lnTo>
                    <a:lnTo>
                      <a:pt x="1661" y="406"/>
                    </a:lnTo>
                    <a:lnTo>
                      <a:pt x="1664" y="403"/>
                    </a:lnTo>
                    <a:lnTo>
                      <a:pt x="1666" y="402"/>
                    </a:lnTo>
                    <a:lnTo>
                      <a:pt x="1670" y="402"/>
                    </a:lnTo>
                    <a:lnTo>
                      <a:pt x="1674" y="406"/>
                    </a:lnTo>
                    <a:lnTo>
                      <a:pt x="1674" y="406"/>
                    </a:lnTo>
                    <a:lnTo>
                      <a:pt x="1679" y="406"/>
                    </a:lnTo>
                    <a:lnTo>
                      <a:pt x="1679" y="406"/>
                    </a:lnTo>
                    <a:lnTo>
                      <a:pt x="1679" y="402"/>
                    </a:lnTo>
                    <a:lnTo>
                      <a:pt x="1678" y="399"/>
                    </a:lnTo>
                    <a:lnTo>
                      <a:pt x="1678" y="399"/>
                    </a:lnTo>
                    <a:lnTo>
                      <a:pt x="1674" y="395"/>
                    </a:lnTo>
                    <a:lnTo>
                      <a:pt x="1667" y="392"/>
                    </a:lnTo>
                    <a:lnTo>
                      <a:pt x="1667" y="392"/>
                    </a:lnTo>
                    <a:lnTo>
                      <a:pt x="1664" y="389"/>
                    </a:lnTo>
                    <a:lnTo>
                      <a:pt x="1663" y="387"/>
                    </a:lnTo>
                    <a:lnTo>
                      <a:pt x="1664" y="384"/>
                    </a:lnTo>
                    <a:lnTo>
                      <a:pt x="1668" y="383"/>
                    </a:lnTo>
                    <a:lnTo>
                      <a:pt x="1668" y="383"/>
                    </a:lnTo>
                    <a:lnTo>
                      <a:pt x="1672" y="380"/>
                    </a:lnTo>
                    <a:lnTo>
                      <a:pt x="1672" y="380"/>
                    </a:lnTo>
                    <a:close/>
                    <a:moveTo>
                      <a:pt x="707" y="928"/>
                    </a:moveTo>
                    <a:lnTo>
                      <a:pt x="707" y="928"/>
                    </a:lnTo>
                    <a:lnTo>
                      <a:pt x="721" y="925"/>
                    </a:lnTo>
                    <a:lnTo>
                      <a:pt x="735" y="921"/>
                    </a:lnTo>
                    <a:lnTo>
                      <a:pt x="741" y="918"/>
                    </a:lnTo>
                    <a:lnTo>
                      <a:pt x="746" y="916"/>
                    </a:lnTo>
                    <a:lnTo>
                      <a:pt x="752" y="910"/>
                    </a:lnTo>
                    <a:lnTo>
                      <a:pt x="756" y="905"/>
                    </a:lnTo>
                    <a:lnTo>
                      <a:pt x="756" y="905"/>
                    </a:lnTo>
                    <a:lnTo>
                      <a:pt x="755" y="902"/>
                    </a:lnTo>
                    <a:lnTo>
                      <a:pt x="753" y="900"/>
                    </a:lnTo>
                    <a:lnTo>
                      <a:pt x="749" y="900"/>
                    </a:lnTo>
                    <a:lnTo>
                      <a:pt x="743" y="899"/>
                    </a:lnTo>
                    <a:lnTo>
                      <a:pt x="742" y="899"/>
                    </a:lnTo>
                    <a:lnTo>
                      <a:pt x="741" y="898"/>
                    </a:lnTo>
                    <a:lnTo>
                      <a:pt x="741" y="898"/>
                    </a:lnTo>
                    <a:lnTo>
                      <a:pt x="738" y="896"/>
                    </a:lnTo>
                    <a:lnTo>
                      <a:pt x="735" y="896"/>
                    </a:lnTo>
                    <a:lnTo>
                      <a:pt x="735" y="896"/>
                    </a:lnTo>
                    <a:lnTo>
                      <a:pt x="730" y="899"/>
                    </a:lnTo>
                    <a:lnTo>
                      <a:pt x="730" y="899"/>
                    </a:lnTo>
                    <a:lnTo>
                      <a:pt x="714" y="909"/>
                    </a:lnTo>
                    <a:lnTo>
                      <a:pt x="714" y="909"/>
                    </a:lnTo>
                    <a:lnTo>
                      <a:pt x="709" y="913"/>
                    </a:lnTo>
                    <a:lnTo>
                      <a:pt x="706" y="917"/>
                    </a:lnTo>
                    <a:lnTo>
                      <a:pt x="705" y="921"/>
                    </a:lnTo>
                    <a:lnTo>
                      <a:pt x="707" y="928"/>
                    </a:lnTo>
                    <a:lnTo>
                      <a:pt x="707" y="928"/>
                    </a:lnTo>
                    <a:close/>
                    <a:moveTo>
                      <a:pt x="1657" y="355"/>
                    </a:moveTo>
                    <a:lnTo>
                      <a:pt x="1657" y="355"/>
                    </a:lnTo>
                    <a:lnTo>
                      <a:pt x="1624" y="356"/>
                    </a:lnTo>
                    <a:lnTo>
                      <a:pt x="1624" y="356"/>
                    </a:lnTo>
                    <a:lnTo>
                      <a:pt x="1620" y="356"/>
                    </a:lnTo>
                    <a:lnTo>
                      <a:pt x="1617" y="359"/>
                    </a:lnTo>
                    <a:lnTo>
                      <a:pt x="1612" y="363"/>
                    </a:lnTo>
                    <a:lnTo>
                      <a:pt x="1606" y="367"/>
                    </a:lnTo>
                    <a:lnTo>
                      <a:pt x="1602" y="369"/>
                    </a:lnTo>
                    <a:lnTo>
                      <a:pt x="1598" y="370"/>
                    </a:lnTo>
                    <a:lnTo>
                      <a:pt x="1598" y="370"/>
                    </a:lnTo>
                    <a:lnTo>
                      <a:pt x="1599" y="385"/>
                    </a:lnTo>
                    <a:lnTo>
                      <a:pt x="1599" y="385"/>
                    </a:lnTo>
                    <a:lnTo>
                      <a:pt x="1616" y="380"/>
                    </a:lnTo>
                    <a:lnTo>
                      <a:pt x="1623" y="377"/>
                    </a:lnTo>
                    <a:lnTo>
                      <a:pt x="1625" y="374"/>
                    </a:lnTo>
                    <a:lnTo>
                      <a:pt x="1627" y="370"/>
                    </a:lnTo>
                    <a:lnTo>
                      <a:pt x="1627" y="370"/>
                    </a:lnTo>
                    <a:lnTo>
                      <a:pt x="1642" y="371"/>
                    </a:lnTo>
                    <a:lnTo>
                      <a:pt x="1646" y="370"/>
                    </a:lnTo>
                    <a:lnTo>
                      <a:pt x="1650" y="369"/>
                    </a:lnTo>
                    <a:lnTo>
                      <a:pt x="1653" y="367"/>
                    </a:lnTo>
                    <a:lnTo>
                      <a:pt x="1656" y="363"/>
                    </a:lnTo>
                    <a:lnTo>
                      <a:pt x="1657" y="359"/>
                    </a:lnTo>
                    <a:lnTo>
                      <a:pt x="1657" y="355"/>
                    </a:lnTo>
                    <a:lnTo>
                      <a:pt x="1657" y="355"/>
                    </a:lnTo>
                    <a:close/>
                    <a:moveTo>
                      <a:pt x="1386" y="503"/>
                    </a:moveTo>
                    <a:lnTo>
                      <a:pt x="1386" y="503"/>
                    </a:lnTo>
                    <a:lnTo>
                      <a:pt x="1393" y="503"/>
                    </a:lnTo>
                    <a:lnTo>
                      <a:pt x="1400" y="502"/>
                    </a:lnTo>
                    <a:lnTo>
                      <a:pt x="1407" y="499"/>
                    </a:lnTo>
                    <a:lnTo>
                      <a:pt x="1414" y="495"/>
                    </a:lnTo>
                    <a:lnTo>
                      <a:pt x="1414" y="495"/>
                    </a:lnTo>
                    <a:lnTo>
                      <a:pt x="1404" y="491"/>
                    </a:lnTo>
                    <a:lnTo>
                      <a:pt x="1396" y="489"/>
                    </a:lnTo>
                    <a:lnTo>
                      <a:pt x="1386" y="489"/>
                    </a:lnTo>
                    <a:lnTo>
                      <a:pt x="1378" y="493"/>
                    </a:lnTo>
                    <a:lnTo>
                      <a:pt x="1378" y="493"/>
                    </a:lnTo>
                    <a:lnTo>
                      <a:pt x="1372" y="496"/>
                    </a:lnTo>
                    <a:lnTo>
                      <a:pt x="1368" y="499"/>
                    </a:lnTo>
                    <a:lnTo>
                      <a:pt x="1364" y="503"/>
                    </a:lnTo>
                    <a:lnTo>
                      <a:pt x="1362" y="509"/>
                    </a:lnTo>
                    <a:lnTo>
                      <a:pt x="1362" y="509"/>
                    </a:lnTo>
                    <a:lnTo>
                      <a:pt x="1362" y="510"/>
                    </a:lnTo>
                    <a:lnTo>
                      <a:pt x="1362" y="513"/>
                    </a:lnTo>
                    <a:lnTo>
                      <a:pt x="1367" y="515"/>
                    </a:lnTo>
                    <a:lnTo>
                      <a:pt x="1371" y="517"/>
                    </a:lnTo>
                    <a:lnTo>
                      <a:pt x="1375" y="520"/>
                    </a:lnTo>
                    <a:lnTo>
                      <a:pt x="1375" y="520"/>
                    </a:lnTo>
                    <a:lnTo>
                      <a:pt x="1378" y="521"/>
                    </a:lnTo>
                    <a:lnTo>
                      <a:pt x="1380" y="522"/>
                    </a:lnTo>
                    <a:lnTo>
                      <a:pt x="1387" y="520"/>
                    </a:lnTo>
                    <a:lnTo>
                      <a:pt x="1387" y="520"/>
                    </a:lnTo>
                    <a:lnTo>
                      <a:pt x="1400" y="513"/>
                    </a:lnTo>
                    <a:lnTo>
                      <a:pt x="1400" y="513"/>
                    </a:lnTo>
                    <a:lnTo>
                      <a:pt x="1386" y="503"/>
                    </a:lnTo>
                    <a:lnTo>
                      <a:pt x="1386" y="503"/>
                    </a:lnTo>
                    <a:close/>
                    <a:moveTo>
                      <a:pt x="1725" y="391"/>
                    </a:moveTo>
                    <a:lnTo>
                      <a:pt x="1725" y="391"/>
                    </a:lnTo>
                    <a:lnTo>
                      <a:pt x="1729" y="391"/>
                    </a:lnTo>
                    <a:lnTo>
                      <a:pt x="1732" y="388"/>
                    </a:lnTo>
                    <a:lnTo>
                      <a:pt x="1733" y="387"/>
                    </a:lnTo>
                    <a:lnTo>
                      <a:pt x="1735" y="383"/>
                    </a:lnTo>
                    <a:lnTo>
                      <a:pt x="1735" y="383"/>
                    </a:lnTo>
                    <a:lnTo>
                      <a:pt x="1735" y="377"/>
                    </a:lnTo>
                    <a:lnTo>
                      <a:pt x="1736" y="373"/>
                    </a:lnTo>
                    <a:lnTo>
                      <a:pt x="1742" y="369"/>
                    </a:lnTo>
                    <a:lnTo>
                      <a:pt x="1749" y="367"/>
                    </a:lnTo>
                    <a:lnTo>
                      <a:pt x="1749" y="367"/>
                    </a:lnTo>
                    <a:lnTo>
                      <a:pt x="1740" y="365"/>
                    </a:lnTo>
                    <a:lnTo>
                      <a:pt x="1732" y="363"/>
                    </a:lnTo>
                    <a:lnTo>
                      <a:pt x="1722" y="363"/>
                    </a:lnTo>
                    <a:lnTo>
                      <a:pt x="1713" y="365"/>
                    </a:lnTo>
                    <a:lnTo>
                      <a:pt x="1713" y="365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697" y="352"/>
                    </a:lnTo>
                    <a:lnTo>
                      <a:pt x="1697" y="352"/>
                    </a:lnTo>
                    <a:lnTo>
                      <a:pt x="1697" y="355"/>
                    </a:lnTo>
                    <a:lnTo>
                      <a:pt x="1697" y="358"/>
                    </a:lnTo>
                    <a:lnTo>
                      <a:pt x="1697" y="360"/>
                    </a:lnTo>
                    <a:lnTo>
                      <a:pt x="1695" y="363"/>
                    </a:lnTo>
                    <a:lnTo>
                      <a:pt x="1695" y="363"/>
                    </a:lnTo>
                    <a:lnTo>
                      <a:pt x="1693" y="363"/>
                    </a:lnTo>
                    <a:lnTo>
                      <a:pt x="1693" y="366"/>
                    </a:lnTo>
                    <a:lnTo>
                      <a:pt x="1693" y="371"/>
                    </a:lnTo>
                    <a:lnTo>
                      <a:pt x="1693" y="371"/>
                    </a:lnTo>
                    <a:lnTo>
                      <a:pt x="1696" y="374"/>
                    </a:lnTo>
                    <a:lnTo>
                      <a:pt x="1699" y="376"/>
                    </a:lnTo>
                    <a:lnTo>
                      <a:pt x="1706" y="376"/>
                    </a:lnTo>
                    <a:lnTo>
                      <a:pt x="1706" y="376"/>
                    </a:lnTo>
                    <a:lnTo>
                      <a:pt x="1714" y="373"/>
                    </a:lnTo>
                    <a:lnTo>
                      <a:pt x="1718" y="373"/>
                    </a:lnTo>
                    <a:lnTo>
                      <a:pt x="1722" y="374"/>
                    </a:lnTo>
                    <a:lnTo>
                      <a:pt x="1722" y="374"/>
                    </a:lnTo>
                    <a:lnTo>
                      <a:pt x="1721" y="380"/>
                    </a:lnTo>
                    <a:lnTo>
                      <a:pt x="1721" y="384"/>
                    </a:lnTo>
                    <a:lnTo>
                      <a:pt x="1722" y="387"/>
                    </a:lnTo>
                    <a:lnTo>
                      <a:pt x="1725" y="391"/>
                    </a:lnTo>
                    <a:lnTo>
                      <a:pt x="1725" y="391"/>
                    </a:lnTo>
                    <a:close/>
                    <a:moveTo>
                      <a:pt x="1696" y="791"/>
                    </a:moveTo>
                    <a:lnTo>
                      <a:pt x="1696" y="791"/>
                    </a:lnTo>
                    <a:lnTo>
                      <a:pt x="1686" y="794"/>
                    </a:lnTo>
                    <a:lnTo>
                      <a:pt x="1682" y="794"/>
                    </a:lnTo>
                    <a:lnTo>
                      <a:pt x="1681" y="792"/>
                    </a:lnTo>
                    <a:lnTo>
                      <a:pt x="1679" y="791"/>
                    </a:lnTo>
                    <a:lnTo>
                      <a:pt x="1679" y="791"/>
                    </a:lnTo>
                    <a:lnTo>
                      <a:pt x="1677" y="785"/>
                    </a:lnTo>
                    <a:lnTo>
                      <a:pt x="1675" y="780"/>
                    </a:lnTo>
                    <a:lnTo>
                      <a:pt x="1675" y="774"/>
                    </a:lnTo>
                    <a:lnTo>
                      <a:pt x="1677" y="772"/>
                    </a:lnTo>
                    <a:lnTo>
                      <a:pt x="1679" y="769"/>
                    </a:lnTo>
                    <a:lnTo>
                      <a:pt x="1679" y="769"/>
                    </a:lnTo>
                    <a:lnTo>
                      <a:pt x="1650" y="770"/>
                    </a:lnTo>
                    <a:lnTo>
                      <a:pt x="1650" y="770"/>
                    </a:lnTo>
                    <a:lnTo>
                      <a:pt x="1649" y="773"/>
                    </a:lnTo>
                    <a:lnTo>
                      <a:pt x="1649" y="773"/>
                    </a:lnTo>
                    <a:lnTo>
                      <a:pt x="1645" y="777"/>
                    </a:lnTo>
                    <a:lnTo>
                      <a:pt x="1645" y="779"/>
                    </a:lnTo>
                    <a:lnTo>
                      <a:pt x="1646" y="781"/>
                    </a:lnTo>
                    <a:lnTo>
                      <a:pt x="1646" y="781"/>
                    </a:lnTo>
                    <a:lnTo>
                      <a:pt x="1650" y="783"/>
                    </a:lnTo>
                    <a:lnTo>
                      <a:pt x="1656" y="783"/>
                    </a:lnTo>
                    <a:lnTo>
                      <a:pt x="1656" y="783"/>
                    </a:lnTo>
                    <a:lnTo>
                      <a:pt x="1670" y="781"/>
                    </a:lnTo>
                    <a:lnTo>
                      <a:pt x="1670" y="781"/>
                    </a:lnTo>
                    <a:lnTo>
                      <a:pt x="1674" y="794"/>
                    </a:lnTo>
                    <a:lnTo>
                      <a:pt x="1674" y="794"/>
                    </a:lnTo>
                    <a:lnTo>
                      <a:pt x="1672" y="795"/>
                    </a:lnTo>
                    <a:lnTo>
                      <a:pt x="1671" y="797"/>
                    </a:lnTo>
                    <a:lnTo>
                      <a:pt x="1671" y="797"/>
                    </a:lnTo>
                    <a:lnTo>
                      <a:pt x="1660" y="791"/>
                    </a:lnTo>
                    <a:lnTo>
                      <a:pt x="1660" y="791"/>
                    </a:lnTo>
                    <a:lnTo>
                      <a:pt x="1657" y="799"/>
                    </a:lnTo>
                    <a:lnTo>
                      <a:pt x="1656" y="801"/>
                    </a:lnTo>
                    <a:lnTo>
                      <a:pt x="1657" y="803"/>
                    </a:lnTo>
                    <a:lnTo>
                      <a:pt x="1659" y="805"/>
                    </a:lnTo>
                    <a:lnTo>
                      <a:pt x="1660" y="805"/>
                    </a:lnTo>
                    <a:lnTo>
                      <a:pt x="1668" y="806"/>
                    </a:lnTo>
                    <a:lnTo>
                      <a:pt x="1668" y="806"/>
                    </a:lnTo>
                    <a:lnTo>
                      <a:pt x="1681" y="805"/>
                    </a:lnTo>
                    <a:lnTo>
                      <a:pt x="1681" y="805"/>
                    </a:lnTo>
                    <a:lnTo>
                      <a:pt x="1689" y="805"/>
                    </a:lnTo>
                    <a:lnTo>
                      <a:pt x="1693" y="803"/>
                    </a:lnTo>
                    <a:lnTo>
                      <a:pt x="1696" y="799"/>
                    </a:lnTo>
                    <a:lnTo>
                      <a:pt x="1696" y="791"/>
                    </a:lnTo>
                    <a:lnTo>
                      <a:pt x="1696" y="791"/>
                    </a:lnTo>
                    <a:close/>
                    <a:moveTo>
                      <a:pt x="1616" y="1062"/>
                    </a:moveTo>
                    <a:lnTo>
                      <a:pt x="1616" y="1062"/>
                    </a:lnTo>
                    <a:lnTo>
                      <a:pt x="1628" y="1064"/>
                    </a:lnTo>
                    <a:lnTo>
                      <a:pt x="1634" y="1064"/>
                    </a:lnTo>
                    <a:lnTo>
                      <a:pt x="1639" y="1065"/>
                    </a:lnTo>
                    <a:lnTo>
                      <a:pt x="1639" y="1065"/>
                    </a:lnTo>
                    <a:lnTo>
                      <a:pt x="1645" y="1068"/>
                    </a:lnTo>
                    <a:lnTo>
                      <a:pt x="1652" y="1068"/>
                    </a:lnTo>
                    <a:lnTo>
                      <a:pt x="1663" y="1067"/>
                    </a:lnTo>
                    <a:lnTo>
                      <a:pt x="1663" y="1067"/>
                    </a:lnTo>
                    <a:lnTo>
                      <a:pt x="1672" y="1065"/>
                    </a:lnTo>
                    <a:lnTo>
                      <a:pt x="1681" y="1064"/>
                    </a:lnTo>
                    <a:lnTo>
                      <a:pt x="1681" y="1064"/>
                    </a:lnTo>
                    <a:lnTo>
                      <a:pt x="1686" y="1061"/>
                    </a:lnTo>
                    <a:lnTo>
                      <a:pt x="1689" y="1060"/>
                    </a:lnTo>
                    <a:lnTo>
                      <a:pt x="1690" y="1057"/>
                    </a:lnTo>
                    <a:lnTo>
                      <a:pt x="1690" y="1057"/>
                    </a:lnTo>
                    <a:lnTo>
                      <a:pt x="1692" y="1050"/>
                    </a:lnTo>
                    <a:lnTo>
                      <a:pt x="1692" y="1043"/>
                    </a:lnTo>
                    <a:lnTo>
                      <a:pt x="1692" y="1043"/>
                    </a:lnTo>
                    <a:lnTo>
                      <a:pt x="1690" y="1040"/>
                    </a:lnTo>
                    <a:lnTo>
                      <a:pt x="1688" y="1036"/>
                    </a:lnTo>
                    <a:lnTo>
                      <a:pt x="1688" y="1036"/>
                    </a:lnTo>
                    <a:lnTo>
                      <a:pt x="1682" y="1054"/>
                    </a:lnTo>
                    <a:lnTo>
                      <a:pt x="1682" y="1054"/>
                    </a:lnTo>
                    <a:lnTo>
                      <a:pt x="1659" y="1054"/>
                    </a:lnTo>
                    <a:lnTo>
                      <a:pt x="1659" y="1054"/>
                    </a:lnTo>
                    <a:lnTo>
                      <a:pt x="1653" y="1065"/>
                    </a:lnTo>
                    <a:lnTo>
                      <a:pt x="1653" y="1065"/>
                    </a:lnTo>
                    <a:lnTo>
                      <a:pt x="1650" y="1058"/>
                    </a:lnTo>
                    <a:lnTo>
                      <a:pt x="1645" y="1054"/>
                    </a:lnTo>
                    <a:lnTo>
                      <a:pt x="1639" y="1051"/>
                    </a:lnTo>
                    <a:lnTo>
                      <a:pt x="1631" y="1051"/>
                    </a:lnTo>
                    <a:lnTo>
                      <a:pt x="1631" y="1051"/>
                    </a:lnTo>
                    <a:lnTo>
                      <a:pt x="1627" y="1053"/>
                    </a:lnTo>
                    <a:lnTo>
                      <a:pt x="1621" y="1054"/>
                    </a:lnTo>
                    <a:lnTo>
                      <a:pt x="1618" y="1058"/>
                    </a:lnTo>
                    <a:lnTo>
                      <a:pt x="1616" y="1062"/>
                    </a:lnTo>
                    <a:lnTo>
                      <a:pt x="1616" y="1062"/>
                    </a:lnTo>
                    <a:close/>
                    <a:moveTo>
                      <a:pt x="1480" y="554"/>
                    </a:moveTo>
                    <a:lnTo>
                      <a:pt x="1480" y="554"/>
                    </a:lnTo>
                    <a:lnTo>
                      <a:pt x="1458" y="542"/>
                    </a:lnTo>
                    <a:lnTo>
                      <a:pt x="1458" y="542"/>
                    </a:lnTo>
                    <a:lnTo>
                      <a:pt x="1445" y="550"/>
                    </a:lnTo>
                    <a:lnTo>
                      <a:pt x="1445" y="550"/>
                    </a:lnTo>
                    <a:lnTo>
                      <a:pt x="1450" y="553"/>
                    </a:lnTo>
                    <a:lnTo>
                      <a:pt x="1452" y="556"/>
                    </a:lnTo>
                    <a:lnTo>
                      <a:pt x="1454" y="558"/>
                    </a:lnTo>
                    <a:lnTo>
                      <a:pt x="1452" y="561"/>
                    </a:lnTo>
                    <a:lnTo>
                      <a:pt x="1450" y="568"/>
                    </a:lnTo>
                    <a:lnTo>
                      <a:pt x="1448" y="571"/>
                    </a:lnTo>
                    <a:lnTo>
                      <a:pt x="1447" y="575"/>
                    </a:lnTo>
                    <a:lnTo>
                      <a:pt x="1447" y="575"/>
                    </a:lnTo>
                    <a:lnTo>
                      <a:pt x="1454" y="574"/>
                    </a:lnTo>
                    <a:lnTo>
                      <a:pt x="1456" y="572"/>
                    </a:lnTo>
                    <a:lnTo>
                      <a:pt x="1458" y="571"/>
                    </a:lnTo>
                    <a:lnTo>
                      <a:pt x="1458" y="571"/>
                    </a:lnTo>
                    <a:lnTo>
                      <a:pt x="1462" y="567"/>
                    </a:lnTo>
                    <a:lnTo>
                      <a:pt x="1466" y="565"/>
                    </a:lnTo>
                    <a:lnTo>
                      <a:pt x="1477" y="564"/>
                    </a:lnTo>
                    <a:lnTo>
                      <a:pt x="1477" y="564"/>
                    </a:lnTo>
                    <a:lnTo>
                      <a:pt x="1484" y="561"/>
                    </a:lnTo>
                    <a:lnTo>
                      <a:pt x="1491" y="561"/>
                    </a:lnTo>
                    <a:lnTo>
                      <a:pt x="1499" y="558"/>
                    </a:lnTo>
                    <a:lnTo>
                      <a:pt x="1502" y="557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4" y="551"/>
                    </a:lnTo>
                    <a:lnTo>
                      <a:pt x="1501" y="550"/>
                    </a:lnTo>
                    <a:lnTo>
                      <a:pt x="1495" y="550"/>
                    </a:lnTo>
                    <a:lnTo>
                      <a:pt x="1495" y="550"/>
                    </a:lnTo>
                    <a:lnTo>
                      <a:pt x="1491" y="549"/>
                    </a:lnTo>
                    <a:lnTo>
                      <a:pt x="1486" y="546"/>
                    </a:lnTo>
                    <a:lnTo>
                      <a:pt x="1486" y="546"/>
                    </a:lnTo>
                    <a:lnTo>
                      <a:pt x="1480" y="554"/>
                    </a:lnTo>
                    <a:lnTo>
                      <a:pt x="1480" y="554"/>
                    </a:lnTo>
                    <a:close/>
                    <a:moveTo>
                      <a:pt x="1495" y="923"/>
                    </a:moveTo>
                    <a:lnTo>
                      <a:pt x="1495" y="923"/>
                    </a:lnTo>
                    <a:lnTo>
                      <a:pt x="1502" y="918"/>
                    </a:lnTo>
                    <a:lnTo>
                      <a:pt x="1508" y="916"/>
                    </a:lnTo>
                    <a:lnTo>
                      <a:pt x="1513" y="914"/>
                    </a:lnTo>
                    <a:lnTo>
                      <a:pt x="1520" y="914"/>
                    </a:lnTo>
                    <a:lnTo>
                      <a:pt x="1533" y="914"/>
                    </a:lnTo>
                    <a:lnTo>
                      <a:pt x="1545" y="917"/>
                    </a:lnTo>
                    <a:lnTo>
                      <a:pt x="1545" y="917"/>
                    </a:lnTo>
                    <a:lnTo>
                      <a:pt x="1545" y="913"/>
                    </a:lnTo>
                    <a:lnTo>
                      <a:pt x="1542" y="910"/>
                    </a:lnTo>
                    <a:lnTo>
                      <a:pt x="1540" y="910"/>
                    </a:lnTo>
                    <a:lnTo>
                      <a:pt x="1535" y="910"/>
                    </a:lnTo>
                    <a:lnTo>
                      <a:pt x="1535" y="910"/>
                    </a:lnTo>
                    <a:lnTo>
                      <a:pt x="1531" y="910"/>
                    </a:lnTo>
                    <a:lnTo>
                      <a:pt x="1530" y="907"/>
                    </a:lnTo>
                    <a:lnTo>
                      <a:pt x="1528" y="905"/>
                    </a:lnTo>
                    <a:lnTo>
                      <a:pt x="1526" y="902"/>
                    </a:lnTo>
                    <a:lnTo>
                      <a:pt x="1526" y="902"/>
                    </a:lnTo>
                    <a:lnTo>
                      <a:pt x="1520" y="903"/>
                    </a:lnTo>
                    <a:lnTo>
                      <a:pt x="1516" y="903"/>
                    </a:lnTo>
                    <a:lnTo>
                      <a:pt x="1512" y="900"/>
                    </a:lnTo>
                    <a:lnTo>
                      <a:pt x="1509" y="898"/>
                    </a:lnTo>
                    <a:lnTo>
                      <a:pt x="1509" y="898"/>
                    </a:lnTo>
                    <a:lnTo>
                      <a:pt x="1498" y="898"/>
                    </a:lnTo>
                    <a:lnTo>
                      <a:pt x="1494" y="898"/>
                    </a:lnTo>
                    <a:lnTo>
                      <a:pt x="1488" y="898"/>
                    </a:lnTo>
                    <a:lnTo>
                      <a:pt x="1488" y="898"/>
                    </a:lnTo>
                    <a:lnTo>
                      <a:pt x="1484" y="896"/>
                    </a:lnTo>
                    <a:lnTo>
                      <a:pt x="1480" y="896"/>
                    </a:lnTo>
                    <a:lnTo>
                      <a:pt x="1477" y="898"/>
                    </a:lnTo>
                    <a:lnTo>
                      <a:pt x="1473" y="899"/>
                    </a:lnTo>
                    <a:lnTo>
                      <a:pt x="1473" y="899"/>
                    </a:lnTo>
                    <a:lnTo>
                      <a:pt x="1468" y="902"/>
                    </a:lnTo>
                    <a:lnTo>
                      <a:pt x="1462" y="905"/>
                    </a:lnTo>
                    <a:lnTo>
                      <a:pt x="1462" y="905"/>
                    </a:lnTo>
                    <a:lnTo>
                      <a:pt x="1466" y="906"/>
                    </a:lnTo>
                    <a:lnTo>
                      <a:pt x="1469" y="907"/>
                    </a:lnTo>
                    <a:lnTo>
                      <a:pt x="1477" y="906"/>
                    </a:lnTo>
                    <a:lnTo>
                      <a:pt x="1484" y="905"/>
                    </a:lnTo>
                    <a:lnTo>
                      <a:pt x="1487" y="906"/>
                    </a:lnTo>
                    <a:lnTo>
                      <a:pt x="1491" y="906"/>
                    </a:lnTo>
                    <a:lnTo>
                      <a:pt x="1491" y="906"/>
                    </a:lnTo>
                    <a:lnTo>
                      <a:pt x="1495" y="923"/>
                    </a:lnTo>
                    <a:lnTo>
                      <a:pt x="1495" y="923"/>
                    </a:lnTo>
                    <a:close/>
                    <a:moveTo>
                      <a:pt x="1808" y="848"/>
                    </a:moveTo>
                    <a:lnTo>
                      <a:pt x="1808" y="848"/>
                    </a:lnTo>
                    <a:lnTo>
                      <a:pt x="1800" y="846"/>
                    </a:lnTo>
                    <a:lnTo>
                      <a:pt x="1790" y="845"/>
                    </a:lnTo>
                    <a:lnTo>
                      <a:pt x="1790" y="845"/>
                    </a:lnTo>
                    <a:lnTo>
                      <a:pt x="1785" y="845"/>
                    </a:lnTo>
                    <a:lnTo>
                      <a:pt x="1779" y="848"/>
                    </a:lnTo>
                    <a:lnTo>
                      <a:pt x="1779" y="848"/>
                    </a:lnTo>
                    <a:lnTo>
                      <a:pt x="1775" y="852"/>
                    </a:lnTo>
                    <a:lnTo>
                      <a:pt x="1769" y="856"/>
                    </a:lnTo>
                    <a:lnTo>
                      <a:pt x="1769" y="856"/>
                    </a:lnTo>
                    <a:lnTo>
                      <a:pt x="1767" y="862"/>
                    </a:lnTo>
                    <a:lnTo>
                      <a:pt x="1765" y="863"/>
                    </a:lnTo>
                    <a:lnTo>
                      <a:pt x="1762" y="866"/>
                    </a:lnTo>
                    <a:lnTo>
                      <a:pt x="1762" y="866"/>
                    </a:lnTo>
                    <a:lnTo>
                      <a:pt x="1762" y="869"/>
                    </a:lnTo>
                    <a:lnTo>
                      <a:pt x="1762" y="871"/>
                    </a:lnTo>
                    <a:lnTo>
                      <a:pt x="1762" y="871"/>
                    </a:lnTo>
                    <a:lnTo>
                      <a:pt x="1774" y="874"/>
                    </a:lnTo>
                    <a:lnTo>
                      <a:pt x="1780" y="874"/>
                    </a:lnTo>
                    <a:lnTo>
                      <a:pt x="1786" y="873"/>
                    </a:lnTo>
                    <a:lnTo>
                      <a:pt x="1786" y="873"/>
                    </a:lnTo>
                    <a:lnTo>
                      <a:pt x="1776" y="862"/>
                    </a:lnTo>
                    <a:lnTo>
                      <a:pt x="1776" y="862"/>
                    </a:lnTo>
                    <a:lnTo>
                      <a:pt x="1793" y="855"/>
                    </a:lnTo>
                    <a:lnTo>
                      <a:pt x="1793" y="855"/>
                    </a:lnTo>
                    <a:lnTo>
                      <a:pt x="1803" y="860"/>
                    </a:lnTo>
                    <a:lnTo>
                      <a:pt x="1808" y="862"/>
                    </a:lnTo>
                    <a:lnTo>
                      <a:pt x="1812" y="862"/>
                    </a:lnTo>
                    <a:lnTo>
                      <a:pt x="1816" y="862"/>
                    </a:lnTo>
                    <a:lnTo>
                      <a:pt x="1821" y="860"/>
                    </a:lnTo>
                    <a:lnTo>
                      <a:pt x="1823" y="859"/>
                    </a:lnTo>
                    <a:lnTo>
                      <a:pt x="1826" y="856"/>
                    </a:lnTo>
                    <a:lnTo>
                      <a:pt x="1826" y="856"/>
                    </a:lnTo>
                    <a:lnTo>
                      <a:pt x="1808" y="848"/>
                    </a:lnTo>
                    <a:lnTo>
                      <a:pt x="1808" y="848"/>
                    </a:lnTo>
                    <a:close/>
                    <a:moveTo>
                      <a:pt x="444" y="547"/>
                    </a:moveTo>
                    <a:lnTo>
                      <a:pt x="444" y="547"/>
                    </a:lnTo>
                    <a:lnTo>
                      <a:pt x="437" y="560"/>
                    </a:lnTo>
                    <a:lnTo>
                      <a:pt x="437" y="560"/>
                    </a:lnTo>
                    <a:lnTo>
                      <a:pt x="435" y="564"/>
                    </a:lnTo>
                    <a:lnTo>
                      <a:pt x="431" y="565"/>
                    </a:lnTo>
                    <a:lnTo>
                      <a:pt x="431" y="565"/>
                    </a:lnTo>
                    <a:lnTo>
                      <a:pt x="407" y="572"/>
                    </a:lnTo>
                    <a:lnTo>
                      <a:pt x="407" y="572"/>
                    </a:lnTo>
                    <a:lnTo>
                      <a:pt x="407" y="578"/>
                    </a:lnTo>
                    <a:lnTo>
                      <a:pt x="406" y="585"/>
                    </a:lnTo>
                    <a:lnTo>
                      <a:pt x="404" y="586"/>
                    </a:lnTo>
                    <a:lnTo>
                      <a:pt x="403" y="589"/>
                    </a:lnTo>
                    <a:lnTo>
                      <a:pt x="400" y="590"/>
                    </a:lnTo>
                    <a:lnTo>
                      <a:pt x="396" y="592"/>
                    </a:lnTo>
                    <a:lnTo>
                      <a:pt x="396" y="592"/>
                    </a:lnTo>
                    <a:lnTo>
                      <a:pt x="393" y="593"/>
                    </a:lnTo>
                    <a:lnTo>
                      <a:pt x="390" y="596"/>
                    </a:lnTo>
                    <a:lnTo>
                      <a:pt x="386" y="601"/>
                    </a:lnTo>
                    <a:lnTo>
                      <a:pt x="386" y="601"/>
                    </a:lnTo>
                    <a:lnTo>
                      <a:pt x="397" y="604"/>
                    </a:lnTo>
                    <a:lnTo>
                      <a:pt x="406" y="603"/>
                    </a:lnTo>
                    <a:lnTo>
                      <a:pt x="414" y="599"/>
                    </a:lnTo>
                    <a:lnTo>
                      <a:pt x="422" y="592"/>
                    </a:lnTo>
                    <a:lnTo>
                      <a:pt x="422" y="592"/>
                    </a:lnTo>
                    <a:lnTo>
                      <a:pt x="422" y="590"/>
                    </a:lnTo>
                    <a:lnTo>
                      <a:pt x="422" y="590"/>
                    </a:lnTo>
                    <a:lnTo>
                      <a:pt x="418" y="585"/>
                    </a:lnTo>
                    <a:lnTo>
                      <a:pt x="418" y="582"/>
                    </a:lnTo>
                    <a:lnTo>
                      <a:pt x="421" y="579"/>
                    </a:lnTo>
                    <a:lnTo>
                      <a:pt x="421" y="579"/>
                    </a:lnTo>
                    <a:lnTo>
                      <a:pt x="425" y="575"/>
                    </a:lnTo>
                    <a:lnTo>
                      <a:pt x="431" y="572"/>
                    </a:lnTo>
                    <a:lnTo>
                      <a:pt x="431" y="572"/>
                    </a:lnTo>
                    <a:lnTo>
                      <a:pt x="437" y="569"/>
                    </a:lnTo>
                    <a:lnTo>
                      <a:pt x="442" y="565"/>
                    </a:lnTo>
                    <a:lnTo>
                      <a:pt x="446" y="560"/>
                    </a:lnTo>
                    <a:lnTo>
                      <a:pt x="450" y="553"/>
                    </a:lnTo>
                    <a:lnTo>
                      <a:pt x="450" y="553"/>
                    </a:lnTo>
                    <a:lnTo>
                      <a:pt x="449" y="551"/>
                    </a:lnTo>
                    <a:lnTo>
                      <a:pt x="444" y="547"/>
                    </a:lnTo>
                    <a:lnTo>
                      <a:pt x="444" y="547"/>
                    </a:lnTo>
                    <a:close/>
                    <a:moveTo>
                      <a:pt x="1643" y="848"/>
                    </a:moveTo>
                    <a:lnTo>
                      <a:pt x="1643" y="848"/>
                    </a:lnTo>
                    <a:lnTo>
                      <a:pt x="1645" y="851"/>
                    </a:lnTo>
                    <a:lnTo>
                      <a:pt x="1645" y="851"/>
                    </a:lnTo>
                    <a:lnTo>
                      <a:pt x="1648" y="852"/>
                    </a:lnTo>
                    <a:lnTo>
                      <a:pt x="1650" y="852"/>
                    </a:lnTo>
                    <a:lnTo>
                      <a:pt x="1650" y="852"/>
                    </a:lnTo>
                    <a:lnTo>
                      <a:pt x="1656" y="851"/>
                    </a:lnTo>
                    <a:lnTo>
                      <a:pt x="1660" y="851"/>
                    </a:lnTo>
                    <a:lnTo>
                      <a:pt x="1670" y="853"/>
                    </a:lnTo>
                    <a:lnTo>
                      <a:pt x="1670" y="853"/>
                    </a:lnTo>
                    <a:lnTo>
                      <a:pt x="1679" y="856"/>
                    </a:lnTo>
                    <a:lnTo>
                      <a:pt x="1684" y="856"/>
                    </a:lnTo>
                    <a:lnTo>
                      <a:pt x="1688" y="856"/>
                    </a:lnTo>
                    <a:lnTo>
                      <a:pt x="1695" y="852"/>
                    </a:lnTo>
                    <a:lnTo>
                      <a:pt x="1703" y="845"/>
                    </a:lnTo>
                    <a:lnTo>
                      <a:pt x="1703" y="845"/>
                    </a:lnTo>
                    <a:lnTo>
                      <a:pt x="1675" y="841"/>
                    </a:lnTo>
                    <a:lnTo>
                      <a:pt x="1675" y="841"/>
                    </a:lnTo>
                    <a:lnTo>
                      <a:pt x="1677" y="835"/>
                    </a:lnTo>
                    <a:lnTo>
                      <a:pt x="1675" y="831"/>
                    </a:lnTo>
                    <a:lnTo>
                      <a:pt x="1674" y="826"/>
                    </a:lnTo>
                    <a:lnTo>
                      <a:pt x="1671" y="821"/>
                    </a:lnTo>
                    <a:lnTo>
                      <a:pt x="1671" y="821"/>
                    </a:lnTo>
                    <a:lnTo>
                      <a:pt x="1666" y="824"/>
                    </a:lnTo>
                    <a:lnTo>
                      <a:pt x="1661" y="828"/>
                    </a:lnTo>
                    <a:lnTo>
                      <a:pt x="1660" y="833"/>
                    </a:lnTo>
                    <a:lnTo>
                      <a:pt x="1660" y="837"/>
                    </a:lnTo>
                    <a:lnTo>
                      <a:pt x="1660" y="837"/>
                    </a:lnTo>
                    <a:lnTo>
                      <a:pt x="1643" y="848"/>
                    </a:lnTo>
                    <a:lnTo>
                      <a:pt x="1643" y="848"/>
                    </a:lnTo>
                    <a:close/>
                    <a:moveTo>
                      <a:pt x="1234" y="612"/>
                    </a:moveTo>
                    <a:lnTo>
                      <a:pt x="1234" y="612"/>
                    </a:lnTo>
                    <a:lnTo>
                      <a:pt x="1227" y="610"/>
                    </a:lnTo>
                    <a:lnTo>
                      <a:pt x="1227" y="610"/>
                    </a:lnTo>
                    <a:lnTo>
                      <a:pt x="1213" y="608"/>
                    </a:lnTo>
                    <a:lnTo>
                      <a:pt x="1199" y="607"/>
                    </a:lnTo>
                    <a:lnTo>
                      <a:pt x="1199" y="607"/>
                    </a:lnTo>
                    <a:lnTo>
                      <a:pt x="1185" y="608"/>
                    </a:lnTo>
                    <a:lnTo>
                      <a:pt x="1173" y="610"/>
                    </a:lnTo>
                    <a:lnTo>
                      <a:pt x="1173" y="610"/>
                    </a:lnTo>
                    <a:lnTo>
                      <a:pt x="1169" y="611"/>
                    </a:lnTo>
                    <a:lnTo>
                      <a:pt x="1166" y="614"/>
                    </a:lnTo>
                    <a:lnTo>
                      <a:pt x="1166" y="618"/>
                    </a:lnTo>
                    <a:lnTo>
                      <a:pt x="1169" y="622"/>
                    </a:lnTo>
                    <a:lnTo>
                      <a:pt x="1169" y="622"/>
                    </a:lnTo>
                    <a:lnTo>
                      <a:pt x="1178" y="622"/>
                    </a:lnTo>
                    <a:lnTo>
                      <a:pt x="1188" y="623"/>
                    </a:lnTo>
                    <a:lnTo>
                      <a:pt x="1188" y="623"/>
                    </a:lnTo>
                    <a:lnTo>
                      <a:pt x="1196" y="623"/>
                    </a:lnTo>
                    <a:lnTo>
                      <a:pt x="1203" y="622"/>
                    </a:lnTo>
                    <a:lnTo>
                      <a:pt x="1220" y="619"/>
                    </a:lnTo>
                    <a:lnTo>
                      <a:pt x="1220" y="619"/>
                    </a:lnTo>
                    <a:lnTo>
                      <a:pt x="1225" y="617"/>
                    </a:lnTo>
                    <a:lnTo>
                      <a:pt x="1234" y="612"/>
                    </a:lnTo>
                    <a:lnTo>
                      <a:pt x="1234" y="612"/>
                    </a:lnTo>
                    <a:close/>
                    <a:moveTo>
                      <a:pt x="2124" y="312"/>
                    </a:moveTo>
                    <a:lnTo>
                      <a:pt x="2124" y="312"/>
                    </a:lnTo>
                    <a:lnTo>
                      <a:pt x="2093" y="326"/>
                    </a:lnTo>
                    <a:lnTo>
                      <a:pt x="2093" y="326"/>
                    </a:lnTo>
                    <a:lnTo>
                      <a:pt x="2103" y="329"/>
                    </a:lnTo>
                    <a:lnTo>
                      <a:pt x="2113" y="331"/>
                    </a:lnTo>
                    <a:lnTo>
                      <a:pt x="2122" y="333"/>
                    </a:lnTo>
                    <a:lnTo>
                      <a:pt x="2134" y="331"/>
                    </a:lnTo>
                    <a:lnTo>
                      <a:pt x="2134" y="331"/>
                    </a:lnTo>
                    <a:lnTo>
                      <a:pt x="2132" y="344"/>
                    </a:lnTo>
                    <a:lnTo>
                      <a:pt x="2132" y="344"/>
                    </a:lnTo>
                    <a:lnTo>
                      <a:pt x="2135" y="345"/>
                    </a:lnTo>
                    <a:lnTo>
                      <a:pt x="2135" y="345"/>
                    </a:lnTo>
                    <a:lnTo>
                      <a:pt x="2139" y="338"/>
                    </a:lnTo>
                    <a:lnTo>
                      <a:pt x="2143" y="331"/>
                    </a:lnTo>
                    <a:lnTo>
                      <a:pt x="2150" y="326"/>
                    </a:lnTo>
                    <a:lnTo>
                      <a:pt x="2158" y="322"/>
                    </a:lnTo>
                    <a:lnTo>
                      <a:pt x="2158" y="322"/>
                    </a:lnTo>
                    <a:lnTo>
                      <a:pt x="2152" y="317"/>
                    </a:lnTo>
                    <a:lnTo>
                      <a:pt x="2145" y="317"/>
                    </a:lnTo>
                    <a:lnTo>
                      <a:pt x="2139" y="317"/>
                    </a:lnTo>
                    <a:lnTo>
                      <a:pt x="2135" y="320"/>
                    </a:lnTo>
                    <a:lnTo>
                      <a:pt x="2135" y="320"/>
                    </a:lnTo>
                    <a:lnTo>
                      <a:pt x="2124" y="312"/>
                    </a:lnTo>
                    <a:lnTo>
                      <a:pt x="2124" y="312"/>
                    </a:lnTo>
                    <a:close/>
                    <a:moveTo>
                      <a:pt x="414" y="1065"/>
                    </a:moveTo>
                    <a:lnTo>
                      <a:pt x="414" y="1065"/>
                    </a:lnTo>
                    <a:lnTo>
                      <a:pt x="414" y="1062"/>
                    </a:lnTo>
                    <a:lnTo>
                      <a:pt x="414" y="1062"/>
                    </a:lnTo>
                    <a:lnTo>
                      <a:pt x="401" y="1062"/>
                    </a:lnTo>
                    <a:lnTo>
                      <a:pt x="389" y="1060"/>
                    </a:lnTo>
                    <a:lnTo>
                      <a:pt x="377" y="1058"/>
                    </a:lnTo>
                    <a:lnTo>
                      <a:pt x="370" y="1058"/>
                    </a:lnTo>
                    <a:lnTo>
                      <a:pt x="363" y="1060"/>
                    </a:lnTo>
                    <a:lnTo>
                      <a:pt x="363" y="1060"/>
                    </a:lnTo>
                    <a:lnTo>
                      <a:pt x="359" y="1072"/>
                    </a:lnTo>
                    <a:lnTo>
                      <a:pt x="359" y="1072"/>
                    </a:lnTo>
                    <a:lnTo>
                      <a:pt x="377" y="1069"/>
                    </a:lnTo>
                    <a:lnTo>
                      <a:pt x="377" y="1069"/>
                    </a:lnTo>
                    <a:lnTo>
                      <a:pt x="385" y="1080"/>
                    </a:lnTo>
                    <a:lnTo>
                      <a:pt x="385" y="1080"/>
                    </a:lnTo>
                    <a:lnTo>
                      <a:pt x="379" y="1087"/>
                    </a:lnTo>
                    <a:lnTo>
                      <a:pt x="379" y="1087"/>
                    </a:lnTo>
                    <a:lnTo>
                      <a:pt x="385" y="1093"/>
                    </a:lnTo>
                    <a:lnTo>
                      <a:pt x="388" y="1094"/>
                    </a:lnTo>
                    <a:lnTo>
                      <a:pt x="393" y="1093"/>
                    </a:lnTo>
                    <a:lnTo>
                      <a:pt x="393" y="1093"/>
                    </a:lnTo>
                    <a:lnTo>
                      <a:pt x="395" y="1087"/>
                    </a:lnTo>
                    <a:lnTo>
                      <a:pt x="395" y="1080"/>
                    </a:lnTo>
                    <a:lnTo>
                      <a:pt x="395" y="1080"/>
                    </a:lnTo>
                    <a:lnTo>
                      <a:pt x="395" y="1073"/>
                    </a:lnTo>
                    <a:lnTo>
                      <a:pt x="396" y="1071"/>
                    </a:lnTo>
                    <a:lnTo>
                      <a:pt x="401" y="1068"/>
                    </a:lnTo>
                    <a:lnTo>
                      <a:pt x="410" y="1067"/>
                    </a:lnTo>
                    <a:lnTo>
                      <a:pt x="410" y="1067"/>
                    </a:lnTo>
                    <a:lnTo>
                      <a:pt x="414" y="1065"/>
                    </a:lnTo>
                    <a:lnTo>
                      <a:pt x="414" y="1065"/>
                    </a:lnTo>
                    <a:close/>
                    <a:moveTo>
                      <a:pt x="1771" y="65"/>
                    </a:moveTo>
                    <a:lnTo>
                      <a:pt x="1771" y="65"/>
                    </a:lnTo>
                    <a:lnTo>
                      <a:pt x="1765" y="57"/>
                    </a:lnTo>
                    <a:lnTo>
                      <a:pt x="1765" y="57"/>
                    </a:lnTo>
                    <a:lnTo>
                      <a:pt x="1761" y="52"/>
                    </a:lnTo>
                    <a:lnTo>
                      <a:pt x="1756" y="46"/>
                    </a:lnTo>
                    <a:lnTo>
                      <a:pt x="1756" y="46"/>
                    </a:lnTo>
                    <a:lnTo>
                      <a:pt x="1747" y="43"/>
                    </a:lnTo>
                    <a:lnTo>
                      <a:pt x="1744" y="43"/>
                    </a:lnTo>
                    <a:lnTo>
                      <a:pt x="1740" y="45"/>
                    </a:lnTo>
                    <a:lnTo>
                      <a:pt x="1738" y="46"/>
                    </a:lnTo>
                    <a:lnTo>
                      <a:pt x="1736" y="47"/>
                    </a:lnTo>
                    <a:lnTo>
                      <a:pt x="1733" y="54"/>
                    </a:lnTo>
                    <a:lnTo>
                      <a:pt x="1733" y="54"/>
                    </a:lnTo>
                    <a:lnTo>
                      <a:pt x="1732" y="61"/>
                    </a:lnTo>
                    <a:lnTo>
                      <a:pt x="1731" y="67"/>
                    </a:lnTo>
                    <a:lnTo>
                      <a:pt x="1728" y="71"/>
                    </a:lnTo>
                    <a:lnTo>
                      <a:pt x="1722" y="77"/>
                    </a:lnTo>
                    <a:lnTo>
                      <a:pt x="1722" y="77"/>
                    </a:lnTo>
                    <a:lnTo>
                      <a:pt x="1739" y="74"/>
                    </a:lnTo>
                    <a:lnTo>
                      <a:pt x="1739" y="74"/>
                    </a:lnTo>
                    <a:lnTo>
                      <a:pt x="1746" y="57"/>
                    </a:lnTo>
                    <a:lnTo>
                      <a:pt x="1746" y="57"/>
                    </a:lnTo>
                    <a:lnTo>
                      <a:pt x="1750" y="59"/>
                    </a:lnTo>
                    <a:lnTo>
                      <a:pt x="1753" y="60"/>
                    </a:lnTo>
                    <a:lnTo>
                      <a:pt x="1756" y="63"/>
                    </a:lnTo>
                    <a:lnTo>
                      <a:pt x="1757" y="67"/>
                    </a:lnTo>
                    <a:lnTo>
                      <a:pt x="1757" y="67"/>
                    </a:lnTo>
                    <a:lnTo>
                      <a:pt x="1757" y="74"/>
                    </a:lnTo>
                    <a:lnTo>
                      <a:pt x="1760" y="77"/>
                    </a:lnTo>
                    <a:lnTo>
                      <a:pt x="1764" y="78"/>
                    </a:lnTo>
                    <a:lnTo>
                      <a:pt x="1764" y="78"/>
                    </a:lnTo>
                    <a:lnTo>
                      <a:pt x="1771" y="65"/>
                    </a:lnTo>
                    <a:lnTo>
                      <a:pt x="1771" y="65"/>
                    </a:lnTo>
                    <a:close/>
                    <a:moveTo>
                      <a:pt x="896" y="816"/>
                    </a:moveTo>
                    <a:lnTo>
                      <a:pt x="896" y="816"/>
                    </a:lnTo>
                    <a:lnTo>
                      <a:pt x="894" y="819"/>
                    </a:lnTo>
                    <a:lnTo>
                      <a:pt x="892" y="821"/>
                    </a:lnTo>
                    <a:lnTo>
                      <a:pt x="887" y="821"/>
                    </a:lnTo>
                    <a:lnTo>
                      <a:pt x="883" y="821"/>
                    </a:lnTo>
                    <a:lnTo>
                      <a:pt x="883" y="821"/>
                    </a:lnTo>
                    <a:lnTo>
                      <a:pt x="881" y="821"/>
                    </a:lnTo>
                    <a:lnTo>
                      <a:pt x="878" y="821"/>
                    </a:lnTo>
                    <a:lnTo>
                      <a:pt x="878" y="821"/>
                    </a:lnTo>
                    <a:lnTo>
                      <a:pt x="871" y="824"/>
                    </a:lnTo>
                    <a:lnTo>
                      <a:pt x="865" y="827"/>
                    </a:lnTo>
                    <a:lnTo>
                      <a:pt x="858" y="827"/>
                    </a:lnTo>
                    <a:lnTo>
                      <a:pt x="851" y="827"/>
                    </a:lnTo>
                    <a:lnTo>
                      <a:pt x="851" y="827"/>
                    </a:lnTo>
                    <a:lnTo>
                      <a:pt x="850" y="828"/>
                    </a:lnTo>
                    <a:lnTo>
                      <a:pt x="850" y="828"/>
                    </a:lnTo>
                    <a:lnTo>
                      <a:pt x="858" y="834"/>
                    </a:lnTo>
                    <a:lnTo>
                      <a:pt x="865" y="838"/>
                    </a:lnTo>
                    <a:lnTo>
                      <a:pt x="872" y="839"/>
                    </a:lnTo>
                    <a:lnTo>
                      <a:pt x="879" y="841"/>
                    </a:lnTo>
                    <a:lnTo>
                      <a:pt x="886" y="839"/>
                    </a:lnTo>
                    <a:lnTo>
                      <a:pt x="893" y="837"/>
                    </a:lnTo>
                    <a:lnTo>
                      <a:pt x="911" y="827"/>
                    </a:lnTo>
                    <a:lnTo>
                      <a:pt x="911" y="827"/>
                    </a:lnTo>
                    <a:lnTo>
                      <a:pt x="896" y="816"/>
                    </a:lnTo>
                    <a:lnTo>
                      <a:pt x="896" y="816"/>
                    </a:lnTo>
                    <a:close/>
                    <a:moveTo>
                      <a:pt x="1265" y="374"/>
                    </a:moveTo>
                    <a:lnTo>
                      <a:pt x="1265" y="374"/>
                    </a:lnTo>
                    <a:lnTo>
                      <a:pt x="1242" y="351"/>
                    </a:lnTo>
                    <a:lnTo>
                      <a:pt x="1242" y="351"/>
                    </a:lnTo>
                    <a:lnTo>
                      <a:pt x="1227" y="363"/>
                    </a:lnTo>
                    <a:lnTo>
                      <a:pt x="1227" y="363"/>
                    </a:lnTo>
                    <a:lnTo>
                      <a:pt x="1231" y="365"/>
                    </a:lnTo>
                    <a:lnTo>
                      <a:pt x="1235" y="366"/>
                    </a:lnTo>
                    <a:lnTo>
                      <a:pt x="1239" y="370"/>
                    </a:lnTo>
                    <a:lnTo>
                      <a:pt x="1241" y="376"/>
                    </a:lnTo>
                    <a:lnTo>
                      <a:pt x="1242" y="381"/>
                    </a:lnTo>
                    <a:lnTo>
                      <a:pt x="1242" y="381"/>
                    </a:lnTo>
                    <a:lnTo>
                      <a:pt x="1228" y="385"/>
                    </a:lnTo>
                    <a:lnTo>
                      <a:pt x="1228" y="385"/>
                    </a:lnTo>
                    <a:lnTo>
                      <a:pt x="1231" y="389"/>
                    </a:lnTo>
                    <a:lnTo>
                      <a:pt x="1234" y="391"/>
                    </a:lnTo>
                    <a:lnTo>
                      <a:pt x="1236" y="391"/>
                    </a:lnTo>
                    <a:lnTo>
                      <a:pt x="1241" y="391"/>
                    </a:lnTo>
                    <a:lnTo>
                      <a:pt x="1246" y="389"/>
                    </a:lnTo>
                    <a:lnTo>
                      <a:pt x="1249" y="389"/>
                    </a:lnTo>
                    <a:lnTo>
                      <a:pt x="1252" y="391"/>
                    </a:lnTo>
                    <a:lnTo>
                      <a:pt x="1252" y="391"/>
                    </a:lnTo>
                    <a:lnTo>
                      <a:pt x="1254" y="387"/>
                    </a:lnTo>
                    <a:lnTo>
                      <a:pt x="1256" y="383"/>
                    </a:lnTo>
                    <a:lnTo>
                      <a:pt x="1256" y="383"/>
                    </a:lnTo>
                    <a:lnTo>
                      <a:pt x="1260" y="378"/>
                    </a:lnTo>
                    <a:lnTo>
                      <a:pt x="1265" y="374"/>
                    </a:lnTo>
                    <a:lnTo>
                      <a:pt x="1265" y="374"/>
                    </a:lnTo>
                    <a:close/>
                    <a:moveTo>
                      <a:pt x="367" y="938"/>
                    </a:moveTo>
                    <a:lnTo>
                      <a:pt x="367" y="938"/>
                    </a:lnTo>
                    <a:lnTo>
                      <a:pt x="382" y="931"/>
                    </a:lnTo>
                    <a:lnTo>
                      <a:pt x="382" y="931"/>
                    </a:lnTo>
                    <a:lnTo>
                      <a:pt x="403" y="921"/>
                    </a:lnTo>
                    <a:lnTo>
                      <a:pt x="413" y="917"/>
                    </a:lnTo>
                    <a:lnTo>
                      <a:pt x="418" y="917"/>
                    </a:lnTo>
                    <a:lnTo>
                      <a:pt x="425" y="916"/>
                    </a:lnTo>
                    <a:lnTo>
                      <a:pt x="425" y="916"/>
                    </a:lnTo>
                    <a:lnTo>
                      <a:pt x="428" y="916"/>
                    </a:lnTo>
                    <a:lnTo>
                      <a:pt x="429" y="914"/>
                    </a:lnTo>
                    <a:lnTo>
                      <a:pt x="431" y="911"/>
                    </a:lnTo>
                    <a:lnTo>
                      <a:pt x="429" y="909"/>
                    </a:lnTo>
                    <a:lnTo>
                      <a:pt x="429" y="909"/>
                    </a:lnTo>
                    <a:lnTo>
                      <a:pt x="388" y="911"/>
                    </a:lnTo>
                    <a:lnTo>
                      <a:pt x="388" y="911"/>
                    </a:lnTo>
                    <a:lnTo>
                      <a:pt x="385" y="921"/>
                    </a:lnTo>
                    <a:lnTo>
                      <a:pt x="385" y="921"/>
                    </a:lnTo>
                    <a:lnTo>
                      <a:pt x="382" y="923"/>
                    </a:lnTo>
                    <a:lnTo>
                      <a:pt x="378" y="923"/>
                    </a:lnTo>
                    <a:lnTo>
                      <a:pt x="370" y="921"/>
                    </a:lnTo>
                    <a:lnTo>
                      <a:pt x="365" y="920"/>
                    </a:lnTo>
                    <a:lnTo>
                      <a:pt x="363" y="920"/>
                    </a:lnTo>
                    <a:lnTo>
                      <a:pt x="359" y="923"/>
                    </a:lnTo>
                    <a:lnTo>
                      <a:pt x="356" y="927"/>
                    </a:lnTo>
                    <a:lnTo>
                      <a:pt x="356" y="927"/>
                    </a:lnTo>
                    <a:lnTo>
                      <a:pt x="367" y="938"/>
                    </a:lnTo>
                    <a:lnTo>
                      <a:pt x="367" y="938"/>
                    </a:lnTo>
                    <a:close/>
                    <a:moveTo>
                      <a:pt x="966" y="767"/>
                    </a:moveTo>
                    <a:lnTo>
                      <a:pt x="966" y="767"/>
                    </a:lnTo>
                    <a:lnTo>
                      <a:pt x="968" y="766"/>
                    </a:lnTo>
                    <a:lnTo>
                      <a:pt x="968" y="766"/>
                    </a:lnTo>
                    <a:lnTo>
                      <a:pt x="965" y="763"/>
                    </a:lnTo>
                    <a:lnTo>
                      <a:pt x="962" y="762"/>
                    </a:lnTo>
                    <a:lnTo>
                      <a:pt x="962" y="762"/>
                    </a:lnTo>
                    <a:lnTo>
                      <a:pt x="957" y="762"/>
                    </a:lnTo>
                    <a:lnTo>
                      <a:pt x="954" y="762"/>
                    </a:lnTo>
                    <a:lnTo>
                      <a:pt x="953" y="762"/>
                    </a:lnTo>
                    <a:lnTo>
                      <a:pt x="953" y="762"/>
                    </a:lnTo>
                    <a:lnTo>
                      <a:pt x="947" y="758"/>
                    </a:lnTo>
                    <a:lnTo>
                      <a:pt x="940" y="756"/>
                    </a:lnTo>
                    <a:lnTo>
                      <a:pt x="933" y="755"/>
                    </a:lnTo>
                    <a:lnTo>
                      <a:pt x="926" y="752"/>
                    </a:lnTo>
                    <a:lnTo>
                      <a:pt x="926" y="752"/>
                    </a:lnTo>
                    <a:lnTo>
                      <a:pt x="922" y="752"/>
                    </a:lnTo>
                    <a:lnTo>
                      <a:pt x="918" y="751"/>
                    </a:lnTo>
                    <a:lnTo>
                      <a:pt x="911" y="752"/>
                    </a:lnTo>
                    <a:lnTo>
                      <a:pt x="896" y="758"/>
                    </a:lnTo>
                    <a:lnTo>
                      <a:pt x="896" y="758"/>
                    </a:lnTo>
                    <a:lnTo>
                      <a:pt x="900" y="759"/>
                    </a:lnTo>
                    <a:lnTo>
                      <a:pt x="904" y="761"/>
                    </a:lnTo>
                    <a:lnTo>
                      <a:pt x="908" y="765"/>
                    </a:lnTo>
                    <a:lnTo>
                      <a:pt x="912" y="770"/>
                    </a:lnTo>
                    <a:lnTo>
                      <a:pt x="917" y="776"/>
                    </a:lnTo>
                    <a:lnTo>
                      <a:pt x="917" y="776"/>
                    </a:lnTo>
                    <a:lnTo>
                      <a:pt x="921" y="766"/>
                    </a:lnTo>
                    <a:lnTo>
                      <a:pt x="921" y="766"/>
                    </a:lnTo>
                    <a:lnTo>
                      <a:pt x="966" y="767"/>
                    </a:lnTo>
                    <a:lnTo>
                      <a:pt x="966" y="767"/>
                    </a:lnTo>
                    <a:close/>
                    <a:moveTo>
                      <a:pt x="533" y="918"/>
                    </a:moveTo>
                    <a:lnTo>
                      <a:pt x="533" y="918"/>
                    </a:lnTo>
                    <a:lnTo>
                      <a:pt x="539" y="923"/>
                    </a:lnTo>
                    <a:lnTo>
                      <a:pt x="539" y="923"/>
                    </a:lnTo>
                    <a:lnTo>
                      <a:pt x="543" y="924"/>
                    </a:lnTo>
                    <a:lnTo>
                      <a:pt x="548" y="925"/>
                    </a:lnTo>
                    <a:lnTo>
                      <a:pt x="559" y="925"/>
                    </a:lnTo>
                    <a:lnTo>
                      <a:pt x="569" y="927"/>
                    </a:lnTo>
                    <a:lnTo>
                      <a:pt x="575" y="928"/>
                    </a:lnTo>
                    <a:lnTo>
                      <a:pt x="579" y="931"/>
                    </a:lnTo>
                    <a:lnTo>
                      <a:pt x="579" y="931"/>
                    </a:lnTo>
                    <a:lnTo>
                      <a:pt x="581" y="929"/>
                    </a:lnTo>
                    <a:lnTo>
                      <a:pt x="586" y="928"/>
                    </a:lnTo>
                    <a:lnTo>
                      <a:pt x="586" y="928"/>
                    </a:lnTo>
                    <a:lnTo>
                      <a:pt x="584" y="920"/>
                    </a:lnTo>
                    <a:lnTo>
                      <a:pt x="583" y="910"/>
                    </a:lnTo>
                    <a:lnTo>
                      <a:pt x="583" y="910"/>
                    </a:lnTo>
                    <a:lnTo>
                      <a:pt x="583" y="909"/>
                    </a:lnTo>
                    <a:lnTo>
                      <a:pt x="580" y="906"/>
                    </a:lnTo>
                    <a:lnTo>
                      <a:pt x="576" y="902"/>
                    </a:lnTo>
                    <a:lnTo>
                      <a:pt x="576" y="902"/>
                    </a:lnTo>
                    <a:lnTo>
                      <a:pt x="573" y="903"/>
                    </a:lnTo>
                    <a:lnTo>
                      <a:pt x="570" y="905"/>
                    </a:lnTo>
                    <a:lnTo>
                      <a:pt x="570" y="905"/>
                    </a:lnTo>
                    <a:lnTo>
                      <a:pt x="570" y="907"/>
                    </a:lnTo>
                    <a:lnTo>
                      <a:pt x="570" y="910"/>
                    </a:lnTo>
                    <a:lnTo>
                      <a:pt x="569" y="914"/>
                    </a:lnTo>
                    <a:lnTo>
                      <a:pt x="569" y="914"/>
                    </a:lnTo>
                    <a:lnTo>
                      <a:pt x="555" y="910"/>
                    </a:lnTo>
                    <a:lnTo>
                      <a:pt x="555" y="910"/>
                    </a:lnTo>
                    <a:lnTo>
                      <a:pt x="557" y="911"/>
                    </a:lnTo>
                    <a:lnTo>
                      <a:pt x="557" y="911"/>
                    </a:lnTo>
                    <a:lnTo>
                      <a:pt x="533" y="918"/>
                    </a:lnTo>
                    <a:lnTo>
                      <a:pt x="533" y="918"/>
                    </a:lnTo>
                    <a:close/>
                    <a:moveTo>
                      <a:pt x="443" y="911"/>
                    </a:moveTo>
                    <a:lnTo>
                      <a:pt x="443" y="911"/>
                    </a:lnTo>
                    <a:lnTo>
                      <a:pt x="442" y="906"/>
                    </a:lnTo>
                    <a:lnTo>
                      <a:pt x="443" y="902"/>
                    </a:lnTo>
                    <a:lnTo>
                      <a:pt x="446" y="899"/>
                    </a:lnTo>
                    <a:lnTo>
                      <a:pt x="450" y="898"/>
                    </a:lnTo>
                    <a:lnTo>
                      <a:pt x="450" y="898"/>
                    </a:lnTo>
                    <a:lnTo>
                      <a:pt x="460" y="895"/>
                    </a:lnTo>
                    <a:lnTo>
                      <a:pt x="468" y="891"/>
                    </a:lnTo>
                    <a:lnTo>
                      <a:pt x="468" y="891"/>
                    </a:lnTo>
                    <a:lnTo>
                      <a:pt x="467" y="871"/>
                    </a:lnTo>
                    <a:lnTo>
                      <a:pt x="467" y="871"/>
                    </a:lnTo>
                    <a:lnTo>
                      <a:pt x="460" y="871"/>
                    </a:lnTo>
                    <a:lnTo>
                      <a:pt x="454" y="873"/>
                    </a:lnTo>
                    <a:lnTo>
                      <a:pt x="446" y="877"/>
                    </a:lnTo>
                    <a:lnTo>
                      <a:pt x="446" y="877"/>
                    </a:lnTo>
                    <a:lnTo>
                      <a:pt x="447" y="892"/>
                    </a:lnTo>
                    <a:lnTo>
                      <a:pt x="447" y="892"/>
                    </a:lnTo>
                    <a:lnTo>
                      <a:pt x="439" y="892"/>
                    </a:lnTo>
                    <a:lnTo>
                      <a:pt x="433" y="892"/>
                    </a:lnTo>
                    <a:lnTo>
                      <a:pt x="429" y="896"/>
                    </a:lnTo>
                    <a:lnTo>
                      <a:pt x="425" y="903"/>
                    </a:lnTo>
                    <a:lnTo>
                      <a:pt x="425" y="903"/>
                    </a:lnTo>
                    <a:lnTo>
                      <a:pt x="443" y="911"/>
                    </a:lnTo>
                    <a:lnTo>
                      <a:pt x="443" y="911"/>
                    </a:lnTo>
                    <a:close/>
                    <a:moveTo>
                      <a:pt x="327" y="754"/>
                    </a:moveTo>
                    <a:lnTo>
                      <a:pt x="327" y="754"/>
                    </a:lnTo>
                    <a:lnTo>
                      <a:pt x="316" y="767"/>
                    </a:lnTo>
                    <a:lnTo>
                      <a:pt x="316" y="767"/>
                    </a:lnTo>
                    <a:lnTo>
                      <a:pt x="335" y="773"/>
                    </a:lnTo>
                    <a:lnTo>
                      <a:pt x="335" y="773"/>
                    </a:lnTo>
                    <a:lnTo>
                      <a:pt x="335" y="779"/>
                    </a:lnTo>
                    <a:lnTo>
                      <a:pt x="336" y="781"/>
                    </a:lnTo>
                    <a:lnTo>
                      <a:pt x="339" y="784"/>
                    </a:lnTo>
                    <a:lnTo>
                      <a:pt x="343" y="785"/>
                    </a:lnTo>
                    <a:lnTo>
                      <a:pt x="343" y="785"/>
                    </a:lnTo>
                    <a:lnTo>
                      <a:pt x="364" y="767"/>
                    </a:lnTo>
                    <a:lnTo>
                      <a:pt x="364" y="767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346" y="762"/>
                    </a:lnTo>
                    <a:lnTo>
                      <a:pt x="339" y="762"/>
                    </a:lnTo>
                    <a:lnTo>
                      <a:pt x="334" y="759"/>
                    </a:lnTo>
                    <a:lnTo>
                      <a:pt x="327" y="754"/>
                    </a:lnTo>
                    <a:lnTo>
                      <a:pt x="327" y="754"/>
                    </a:lnTo>
                    <a:close/>
                    <a:moveTo>
                      <a:pt x="197" y="657"/>
                    </a:moveTo>
                    <a:lnTo>
                      <a:pt x="197" y="657"/>
                    </a:lnTo>
                    <a:lnTo>
                      <a:pt x="212" y="661"/>
                    </a:lnTo>
                    <a:lnTo>
                      <a:pt x="212" y="661"/>
                    </a:lnTo>
                    <a:lnTo>
                      <a:pt x="216" y="661"/>
                    </a:lnTo>
                    <a:lnTo>
                      <a:pt x="220" y="661"/>
                    </a:lnTo>
                    <a:lnTo>
                      <a:pt x="220" y="661"/>
                    </a:lnTo>
                    <a:lnTo>
                      <a:pt x="245" y="651"/>
                    </a:lnTo>
                    <a:lnTo>
                      <a:pt x="245" y="651"/>
                    </a:lnTo>
                    <a:lnTo>
                      <a:pt x="234" y="637"/>
                    </a:lnTo>
                    <a:lnTo>
                      <a:pt x="234" y="637"/>
                    </a:lnTo>
                    <a:lnTo>
                      <a:pt x="230" y="641"/>
                    </a:lnTo>
                    <a:lnTo>
                      <a:pt x="226" y="644"/>
                    </a:lnTo>
                    <a:lnTo>
                      <a:pt x="221" y="644"/>
                    </a:lnTo>
                    <a:lnTo>
                      <a:pt x="216" y="644"/>
                    </a:lnTo>
                    <a:lnTo>
                      <a:pt x="208" y="641"/>
                    </a:lnTo>
                    <a:lnTo>
                      <a:pt x="203" y="640"/>
                    </a:lnTo>
                    <a:lnTo>
                      <a:pt x="198" y="641"/>
                    </a:lnTo>
                    <a:lnTo>
                      <a:pt x="198" y="641"/>
                    </a:lnTo>
                    <a:lnTo>
                      <a:pt x="197" y="657"/>
                    </a:lnTo>
                    <a:lnTo>
                      <a:pt x="197" y="657"/>
                    </a:lnTo>
                    <a:close/>
                    <a:moveTo>
                      <a:pt x="399" y="767"/>
                    </a:moveTo>
                    <a:lnTo>
                      <a:pt x="399" y="767"/>
                    </a:lnTo>
                    <a:lnTo>
                      <a:pt x="379" y="773"/>
                    </a:lnTo>
                    <a:lnTo>
                      <a:pt x="379" y="773"/>
                    </a:lnTo>
                    <a:lnTo>
                      <a:pt x="364" y="777"/>
                    </a:lnTo>
                    <a:lnTo>
                      <a:pt x="357" y="781"/>
                    </a:lnTo>
                    <a:lnTo>
                      <a:pt x="354" y="784"/>
                    </a:lnTo>
                    <a:lnTo>
                      <a:pt x="352" y="787"/>
                    </a:lnTo>
                    <a:lnTo>
                      <a:pt x="352" y="787"/>
                    </a:lnTo>
                    <a:lnTo>
                      <a:pt x="349" y="788"/>
                    </a:lnTo>
                    <a:lnTo>
                      <a:pt x="346" y="790"/>
                    </a:lnTo>
                    <a:lnTo>
                      <a:pt x="346" y="790"/>
                    </a:lnTo>
                    <a:lnTo>
                      <a:pt x="341" y="794"/>
                    </a:lnTo>
                    <a:lnTo>
                      <a:pt x="341" y="794"/>
                    </a:lnTo>
                    <a:lnTo>
                      <a:pt x="342" y="797"/>
                    </a:lnTo>
                    <a:lnTo>
                      <a:pt x="342" y="797"/>
                    </a:lnTo>
                    <a:lnTo>
                      <a:pt x="354" y="794"/>
                    </a:lnTo>
                    <a:lnTo>
                      <a:pt x="361" y="792"/>
                    </a:lnTo>
                    <a:lnTo>
                      <a:pt x="365" y="791"/>
                    </a:lnTo>
                    <a:lnTo>
                      <a:pt x="365" y="791"/>
                    </a:lnTo>
                    <a:lnTo>
                      <a:pt x="372" y="787"/>
                    </a:lnTo>
                    <a:lnTo>
                      <a:pt x="378" y="784"/>
                    </a:lnTo>
                    <a:lnTo>
                      <a:pt x="385" y="784"/>
                    </a:lnTo>
                    <a:lnTo>
                      <a:pt x="392" y="787"/>
                    </a:lnTo>
                    <a:lnTo>
                      <a:pt x="392" y="787"/>
                    </a:lnTo>
                    <a:lnTo>
                      <a:pt x="396" y="787"/>
                    </a:lnTo>
                    <a:lnTo>
                      <a:pt x="400" y="787"/>
                    </a:lnTo>
                    <a:lnTo>
                      <a:pt x="406" y="785"/>
                    </a:lnTo>
                    <a:lnTo>
                      <a:pt x="411" y="783"/>
                    </a:lnTo>
                    <a:lnTo>
                      <a:pt x="411" y="783"/>
                    </a:lnTo>
                    <a:lnTo>
                      <a:pt x="397" y="777"/>
                    </a:lnTo>
                    <a:lnTo>
                      <a:pt x="397" y="777"/>
                    </a:lnTo>
                    <a:lnTo>
                      <a:pt x="399" y="767"/>
                    </a:lnTo>
                    <a:lnTo>
                      <a:pt x="399" y="767"/>
                    </a:lnTo>
                    <a:close/>
                    <a:moveTo>
                      <a:pt x="731" y="281"/>
                    </a:moveTo>
                    <a:lnTo>
                      <a:pt x="731" y="281"/>
                    </a:lnTo>
                    <a:lnTo>
                      <a:pt x="731" y="279"/>
                    </a:lnTo>
                    <a:lnTo>
                      <a:pt x="730" y="276"/>
                    </a:lnTo>
                    <a:lnTo>
                      <a:pt x="730" y="276"/>
                    </a:lnTo>
                    <a:lnTo>
                      <a:pt x="725" y="272"/>
                    </a:lnTo>
                    <a:lnTo>
                      <a:pt x="720" y="268"/>
                    </a:lnTo>
                    <a:lnTo>
                      <a:pt x="716" y="263"/>
                    </a:lnTo>
                    <a:lnTo>
                      <a:pt x="713" y="258"/>
                    </a:lnTo>
                    <a:lnTo>
                      <a:pt x="713" y="258"/>
                    </a:lnTo>
                    <a:lnTo>
                      <a:pt x="710" y="257"/>
                    </a:lnTo>
                    <a:lnTo>
                      <a:pt x="703" y="257"/>
                    </a:lnTo>
                    <a:lnTo>
                      <a:pt x="703" y="257"/>
                    </a:lnTo>
                    <a:lnTo>
                      <a:pt x="703" y="262"/>
                    </a:lnTo>
                    <a:lnTo>
                      <a:pt x="701" y="266"/>
                    </a:lnTo>
                    <a:lnTo>
                      <a:pt x="696" y="269"/>
                    </a:lnTo>
                    <a:lnTo>
                      <a:pt x="689" y="270"/>
                    </a:lnTo>
                    <a:lnTo>
                      <a:pt x="689" y="270"/>
                    </a:lnTo>
                    <a:lnTo>
                      <a:pt x="692" y="284"/>
                    </a:lnTo>
                    <a:lnTo>
                      <a:pt x="692" y="284"/>
                    </a:lnTo>
                    <a:lnTo>
                      <a:pt x="731" y="281"/>
                    </a:lnTo>
                    <a:lnTo>
                      <a:pt x="731" y="281"/>
                    </a:lnTo>
                    <a:close/>
                    <a:moveTo>
                      <a:pt x="1524" y="806"/>
                    </a:moveTo>
                    <a:lnTo>
                      <a:pt x="1524" y="806"/>
                    </a:lnTo>
                    <a:lnTo>
                      <a:pt x="1523" y="802"/>
                    </a:lnTo>
                    <a:lnTo>
                      <a:pt x="1522" y="801"/>
                    </a:lnTo>
                    <a:lnTo>
                      <a:pt x="1522" y="801"/>
                    </a:lnTo>
                    <a:lnTo>
                      <a:pt x="1517" y="801"/>
                    </a:lnTo>
                    <a:lnTo>
                      <a:pt x="1512" y="802"/>
                    </a:lnTo>
                    <a:lnTo>
                      <a:pt x="1512" y="802"/>
                    </a:lnTo>
                    <a:lnTo>
                      <a:pt x="1510" y="798"/>
                    </a:lnTo>
                    <a:lnTo>
                      <a:pt x="1508" y="795"/>
                    </a:lnTo>
                    <a:lnTo>
                      <a:pt x="1504" y="795"/>
                    </a:lnTo>
                    <a:lnTo>
                      <a:pt x="1499" y="795"/>
                    </a:lnTo>
                    <a:lnTo>
                      <a:pt x="1499" y="795"/>
                    </a:lnTo>
                    <a:lnTo>
                      <a:pt x="1495" y="797"/>
                    </a:lnTo>
                    <a:lnTo>
                      <a:pt x="1492" y="798"/>
                    </a:lnTo>
                    <a:lnTo>
                      <a:pt x="1492" y="802"/>
                    </a:lnTo>
                    <a:lnTo>
                      <a:pt x="1492" y="806"/>
                    </a:lnTo>
                    <a:lnTo>
                      <a:pt x="1492" y="806"/>
                    </a:lnTo>
                    <a:lnTo>
                      <a:pt x="1505" y="809"/>
                    </a:lnTo>
                    <a:lnTo>
                      <a:pt x="1505" y="809"/>
                    </a:lnTo>
                    <a:lnTo>
                      <a:pt x="1506" y="821"/>
                    </a:lnTo>
                    <a:lnTo>
                      <a:pt x="1506" y="821"/>
                    </a:lnTo>
                    <a:lnTo>
                      <a:pt x="1545" y="810"/>
                    </a:lnTo>
                    <a:lnTo>
                      <a:pt x="1545" y="810"/>
                    </a:lnTo>
                    <a:lnTo>
                      <a:pt x="1541" y="805"/>
                    </a:lnTo>
                    <a:lnTo>
                      <a:pt x="1540" y="802"/>
                    </a:lnTo>
                    <a:lnTo>
                      <a:pt x="1538" y="802"/>
                    </a:lnTo>
                    <a:lnTo>
                      <a:pt x="1538" y="802"/>
                    </a:lnTo>
                    <a:lnTo>
                      <a:pt x="1531" y="803"/>
                    </a:lnTo>
                    <a:lnTo>
                      <a:pt x="1524" y="806"/>
                    </a:lnTo>
                    <a:lnTo>
                      <a:pt x="1524" y="806"/>
                    </a:lnTo>
                    <a:close/>
                    <a:moveTo>
                      <a:pt x="1213" y="499"/>
                    </a:moveTo>
                    <a:lnTo>
                      <a:pt x="1213" y="499"/>
                    </a:lnTo>
                    <a:lnTo>
                      <a:pt x="1187" y="521"/>
                    </a:lnTo>
                    <a:lnTo>
                      <a:pt x="1187" y="521"/>
                    </a:lnTo>
                    <a:lnTo>
                      <a:pt x="1192" y="522"/>
                    </a:lnTo>
                    <a:lnTo>
                      <a:pt x="1198" y="524"/>
                    </a:lnTo>
                    <a:lnTo>
                      <a:pt x="1206" y="522"/>
                    </a:lnTo>
                    <a:lnTo>
                      <a:pt x="1223" y="520"/>
                    </a:lnTo>
                    <a:lnTo>
                      <a:pt x="1223" y="520"/>
                    </a:lnTo>
                    <a:lnTo>
                      <a:pt x="1232" y="518"/>
                    </a:lnTo>
                    <a:lnTo>
                      <a:pt x="1238" y="515"/>
                    </a:lnTo>
                    <a:lnTo>
                      <a:pt x="1242" y="511"/>
                    </a:lnTo>
                    <a:lnTo>
                      <a:pt x="1242" y="511"/>
                    </a:lnTo>
                    <a:lnTo>
                      <a:pt x="1213" y="499"/>
                    </a:lnTo>
                    <a:lnTo>
                      <a:pt x="1213" y="499"/>
                    </a:lnTo>
                    <a:close/>
                    <a:moveTo>
                      <a:pt x="396" y="723"/>
                    </a:moveTo>
                    <a:lnTo>
                      <a:pt x="396" y="723"/>
                    </a:lnTo>
                    <a:lnTo>
                      <a:pt x="388" y="726"/>
                    </a:lnTo>
                    <a:lnTo>
                      <a:pt x="381" y="730"/>
                    </a:lnTo>
                    <a:lnTo>
                      <a:pt x="378" y="733"/>
                    </a:lnTo>
                    <a:lnTo>
                      <a:pt x="377" y="736"/>
                    </a:lnTo>
                    <a:lnTo>
                      <a:pt x="375" y="740"/>
                    </a:lnTo>
                    <a:lnTo>
                      <a:pt x="375" y="744"/>
                    </a:lnTo>
                    <a:lnTo>
                      <a:pt x="375" y="744"/>
                    </a:lnTo>
                    <a:lnTo>
                      <a:pt x="371" y="744"/>
                    </a:lnTo>
                    <a:lnTo>
                      <a:pt x="367" y="744"/>
                    </a:lnTo>
                    <a:lnTo>
                      <a:pt x="363" y="745"/>
                    </a:lnTo>
                    <a:lnTo>
                      <a:pt x="361" y="749"/>
                    </a:lnTo>
                    <a:lnTo>
                      <a:pt x="361" y="749"/>
                    </a:lnTo>
                    <a:lnTo>
                      <a:pt x="378" y="751"/>
                    </a:lnTo>
                    <a:lnTo>
                      <a:pt x="388" y="752"/>
                    </a:lnTo>
                    <a:lnTo>
                      <a:pt x="397" y="751"/>
                    </a:lnTo>
                    <a:lnTo>
                      <a:pt x="397" y="751"/>
                    </a:lnTo>
                    <a:lnTo>
                      <a:pt x="396" y="747"/>
                    </a:lnTo>
                    <a:lnTo>
                      <a:pt x="396" y="743"/>
                    </a:lnTo>
                    <a:lnTo>
                      <a:pt x="397" y="740"/>
                    </a:lnTo>
                    <a:lnTo>
                      <a:pt x="400" y="737"/>
                    </a:lnTo>
                    <a:lnTo>
                      <a:pt x="407" y="734"/>
                    </a:lnTo>
                    <a:lnTo>
                      <a:pt x="417" y="731"/>
                    </a:lnTo>
                    <a:lnTo>
                      <a:pt x="417" y="731"/>
                    </a:lnTo>
                    <a:lnTo>
                      <a:pt x="396" y="723"/>
                    </a:lnTo>
                    <a:lnTo>
                      <a:pt x="396" y="723"/>
                    </a:lnTo>
                    <a:close/>
                    <a:moveTo>
                      <a:pt x="1602" y="427"/>
                    </a:moveTo>
                    <a:lnTo>
                      <a:pt x="1602" y="427"/>
                    </a:lnTo>
                    <a:lnTo>
                      <a:pt x="1628" y="427"/>
                    </a:lnTo>
                    <a:lnTo>
                      <a:pt x="1628" y="427"/>
                    </a:lnTo>
                    <a:lnTo>
                      <a:pt x="1631" y="425"/>
                    </a:lnTo>
                    <a:lnTo>
                      <a:pt x="1632" y="424"/>
                    </a:lnTo>
                    <a:lnTo>
                      <a:pt x="1632" y="424"/>
                    </a:lnTo>
                    <a:lnTo>
                      <a:pt x="1632" y="423"/>
                    </a:lnTo>
                    <a:lnTo>
                      <a:pt x="1634" y="420"/>
                    </a:lnTo>
                    <a:lnTo>
                      <a:pt x="1636" y="417"/>
                    </a:lnTo>
                    <a:lnTo>
                      <a:pt x="1641" y="416"/>
                    </a:lnTo>
                    <a:lnTo>
                      <a:pt x="1646" y="412"/>
                    </a:lnTo>
                    <a:lnTo>
                      <a:pt x="1646" y="412"/>
                    </a:lnTo>
                    <a:lnTo>
                      <a:pt x="1620" y="410"/>
                    </a:lnTo>
                    <a:lnTo>
                      <a:pt x="1620" y="410"/>
                    </a:lnTo>
                    <a:lnTo>
                      <a:pt x="1617" y="409"/>
                    </a:lnTo>
                    <a:lnTo>
                      <a:pt x="1614" y="406"/>
                    </a:lnTo>
                    <a:lnTo>
                      <a:pt x="1614" y="406"/>
                    </a:lnTo>
                    <a:lnTo>
                      <a:pt x="1618" y="402"/>
                    </a:lnTo>
                    <a:lnTo>
                      <a:pt x="1618" y="402"/>
                    </a:lnTo>
                    <a:lnTo>
                      <a:pt x="1624" y="401"/>
                    </a:lnTo>
                    <a:lnTo>
                      <a:pt x="1624" y="401"/>
                    </a:lnTo>
                    <a:lnTo>
                      <a:pt x="1623" y="398"/>
                    </a:lnTo>
                    <a:lnTo>
                      <a:pt x="1623" y="398"/>
                    </a:lnTo>
                    <a:lnTo>
                      <a:pt x="1618" y="398"/>
                    </a:lnTo>
                    <a:lnTo>
                      <a:pt x="1614" y="398"/>
                    </a:lnTo>
                    <a:lnTo>
                      <a:pt x="1614" y="398"/>
                    </a:lnTo>
                    <a:lnTo>
                      <a:pt x="1609" y="403"/>
                    </a:lnTo>
                    <a:lnTo>
                      <a:pt x="1605" y="410"/>
                    </a:lnTo>
                    <a:lnTo>
                      <a:pt x="1602" y="419"/>
                    </a:lnTo>
                    <a:lnTo>
                      <a:pt x="1602" y="427"/>
                    </a:lnTo>
                    <a:lnTo>
                      <a:pt x="1602" y="427"/>
                    </a:lnTo>
                    <a:close/>
                    <a:moveTo>
                      <a:pt x="804" y="913"/>
                    </a:moveTo>
                    <a:lnTo>
                      <a:pt x="804" y="913"/>
                    </a:lnTo>
                    <a:lnTo>
                      <a:pt x="815" y="914"/>
                    </a:lnTo>
                    <a:lnTo>
                      <a:pt x="822" y="916"/>
                    </a:lnTo>
                    <a:lnTo>
                      <a:pt x="827" y="917"/>
                    </a:lnTo>
                    <a:lnTo>
                      <a:pt x="831" y="921"/>
                    </a:lnTo>
                    <a:lnTo>
                      <a:pt x="831" y="921"/>
                    </a:lnTo>
                    <a:lnTo>
                      <a:pt x="833" y="918"/>
                    </a:lnTo>
                    <a:lnTo>
                      <a:pt x="836" y="914"/>
                    </a:lnTo>
                    <a:lnTo>
                      <a:pt x="838" y="907"/>
                    </a:lnTo>
                    <a:lnTo>
                      <a:pt x="840" y="899"/>
                    </a:lnTo>
                    <a:lnTo>
                      <a:pt x="842" y="896"/>
                    </a:lnTo>
                    <a:lnTo>
                      <a:pt x="846" y="892"/>
                    </a:lnTo>
                    <a:lnTo>
                      <a:pt x="846" y="892"/>
                    </a:lnTo>
                    <a:lnTo>
                      <a:pt x="824" y="891"/>
                    </a:lnTo>
                    <a:lnTo>
                      <a:pt x="824" y="891"/>
                    </a:lnTo>
                    <a:lnTo>
                      <a:pt x="804" y="913"/>
                    </a:lnTo>
                    <a:lnTo>
                      <a:pt x="804" y="913"/>
                    </a:lnTo>
                    <a:close/>
                    <a:moveTo>
                      <a:pt x="626" y="1011"/>
                    </a:moveTo>
                    <a:lnTo>
                      <a:pt x="626" y="1011"/>
                    </a:lnTo>
                    <a:lnTo>
                      <a:pt x="627" y="1006"/>
                    </a:lnTo>
                    <a:lnTo>
                      <a:pt x="627" y="1000"/>
                    </a:lnTo>
                    <a:lnTo>
                      <a:pt x="627" y="1000"/>
                    </a:lnTo>
                    <a:lnTo>
                      <a:pt x="624" y="992"/>
                    </a:lnTo>
                    <a:lnTo>
                      <a:pt x="620" y="983"/>
                    </a:lnTo>
                    <a:lnTo>
                      <a:pt x="620" y="983"/>
                    </a:lnTo>
                    <a:lnTo>
                      <a:pt x="617" y="979"/>
                    </a:lnTo>
                    <a:lnTo>
                      <a:pt x="615" y="978"/>
                    </a:lnTo>
                    <a:lnTo>
                      <a:pt x="612" y="979"/>
                    </a:lnTo>
                    <a:lnTo>
                      <a:pt x="609" y="982"/>
                    </a:lnTo>
                    <a:lnTo>
                      <a:pt x="609" y="982"/>
                    </a:lnTo>
                    <a:lnTo>
                      <a:pt x="608" y="983"/>
                    </a:lnTo>
                    <a:lnTo>
                      <a:pt x="606" y="983"/>
                    </a:lnTo>
                    <a:lnTo>
                      <a:pt x="604" y="982"/>
                    </a:lnTo>
                    <a:lnTo>
                      <a:pt x="604" y="982"/>
                    </a:lnTo>
                    <a:lnTo>
                      <a:pt x="598" y="982"/>
                    </a:lnTo>
                    <a:lnTo>
                      <a:pt x="594" y="982"/>
                    </a:lnTo>
                    <a:lnTo>
                      <a:pt x="591" y="985"/>
                    </a:lnTo>
                    <a:lnTo>
                      <a:pt x="587" y="990"/>
                    </a:lnTo>
                    <a:lnTo>
                      <a:pt x="587" y="990"/>
                    </a:lnTo>
                    <a:lnTo>
                      <a:pt x="626" y="1011"/>
                    </a:lnTo>
                    <a:lnTo>
                      <a:pt x="626" y="1011"/>
                    </a:lnTo>
                    <a:close/>
                    <a:moveTo>
                      <a:pt x="1954" y="329"/>
                    </a:moveTo>
                    <a:lnTo>
                      <a:pt x="1954" y="329"/>
                    </a:lnTo>
                    <a:lnTo>
                      <a:pt x="1942" y="327"/>
                    </a:lnTo>
                    <a:lnTo>
                      <a:pt x="1934" y="326"/>
                    </a:lnTo>
                    <a:lnTo>
                      <a:pt x="1934" y="326"/>
                    </a:lnTo>
                    <a:lnTo>
                      <a:pt x="1927" y="323"/>
                    </a:lnTo>
                    <a:lnTo>
                      <a:pt x="1922" y="322"/>
                    </a:lnTo>
                    <a:lnTo>
                      <a:pt x="1918" y="323"/>
                    </a:lnTo>
                    <a:lnTo>
                      <a:pt x="1911" y="329"/>
                    </a:lnTo>
                    <a:lnTo>
                      <a:pt x="1911" y="329"/>
                    </a:lnTo>
                    <a:lnTo>
                      <a:pt x="1912" y="331"/>
                    </a:lnTo>
                    <a:lnTo>
                      <a:pt x="1915" y="334"/>
                    </a:lnTo>
                    <a:lnTo>
                      <a:pt x="1918" y="334"/>
                    </a:lnTo>
                    <a:lnTo>
                      <a:pt x="1920" y="335"/>
                    </a:lnTo>
                    <a:lnTo>
                      <a:pt x="1920" y="335"/>
                    </a:lnTo>
                    <a:lnTo>
                      <a:pt x="1934" y="335"/>
                    </a:lnTo>
                    <a:lnTo>
                      <a:pt x="1934" y="335"/>
                    </a:lnTo>
                    <a:lnTo>
                      <a:pt x="1934" y="344"/>
                    </a:lnTo>
                    <a:lnTo>
                      <a:pt x="1934" y="347"/>
                    </a:lnTo>
                    <a:lnTo>
                      <a:pt x="1934" y="351"/>
                    </a:lnTo>
                    <a:lnTo>
                      <a:pt x="1934" y="351"/>
                    </a:lnTo>
                    <a:lnTo>
                      <a:pt x="1937" y="353"/>
                    </a:lnTo>
                    <a:lnTo>
                      <a:pt x="1940" y="355"/>
                    </a:lnTo>
                    <a:lnTo>
                      <a:pt x="1944" y="355"/>
                    </a:lnTo>
                    <a:lnTo>
                      <a:pt x="1947" y="353"/>
                    </a:lnTo>
                    <a:lnTo>
                      <a:pt x="1947" y="353"/>
                    </a:lnTo>
                    <a:lnTo>
                      <a:pt x="1954" y="329"/>
                    </a:lnTo>
                    <a:lnTo>
                      <a:pt x="1954" y="329"/>
                    </a:lnTo>
                    <a:close/>
                    <a:moveTo>
                      <a:pt x="593" y="852"/>
                    </a:moveTo>
                    <a:lnTo>
                      <a:pt x="593" y="852"/>
                    </a:lnTo>
                    <a:lnTo>
                      <a:pt x="586" y="849"/>
                    </a:lnTo>
                    <a:lnTo>
                      <a:pt x="580" y="848"/>
                    </a:lnTo>
                    <a:lnTo>
                      <a:pt x="573" y="848"/>
                    </a:lnTo>
                    <a:lnTo>
                      <a:pt x="568" y="851"/>
                    </a:lnTo>
                    <a:lnTo>
                      <a:pt x="568" y="851"/>
                    </a:lnTo>
                    <a:lnTo>
                      <a:pt x="566" y="853"/>
                    </a:lnTo>
                    <a:lnTo>
                      <a:pt x="563" y="856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6"/>
                    </a:lnTo>
                    <a:lnTo>
                      <a:pt x="562" y="867"/>
                    </a:lnTo>
                    <a:lnTo>
                      <a:pt x="562" y="867"/>
                    </a:lnTo>
                    <a:lnTo>
                      <a:pt x="586" y="869"/>
                    </a:lnTo>
                    <a:lnTo>
                      <a:pt x="586" y="869"/>
                    </a:lnTo>
                    <a:lnTo>
                      <a:pt x="581" y="881"/>
                    </a:lnTo>
                    <a:lnTo>
                      <a:pt x="581" y="881"/>
                    </a:lnTo>
                    <a:lnTo>
                      <a:pt x="587" y="881"/>
                    </a:lnTo>
                    <a:lnTo>
                      <a:pt x="591" y="880"/>
                    </a:lnTo>
                    <a:lnTo>
                      <a:pt x="595" y="878"/>
                    </a:lnTo>
                    <a:lnTo>
                      <a:pt x="599" y="875"/>
                    </a:lnTo>
                    <a:lnTo>
                      <a:pt x="599" y="875"/>
                    </a:lnTo>
                    <a:lnTo>
                      <a:pt x="595" y="873"/>
                    </a:lnTo>
                    <a:lnTo>
                      <a:pt x="593" y="871"/>
                    </a:lnTo>
                    <a:lnTo>
                      <a:pt x="590" y="869"/>
                    </a:lnTo>
                    <a:lnTo>
                      <a:pt x="590" y="866"/>
                    </a:lnTo>
                    <a:lnTo>
                      <a:pt x="590" y="859"/>
                    </a:lnTo>
                    <a:lnTo>
                      <a:pt x="593" y="852"/>
                    </a:lnTo>
                    <a:lnTo>
                      <a:pt x="593" y="852"/>
                    </a:lnTo>
                    <a:close/>
                    <a:moveTo>
                      <a:pt x="544" y="884"/>
                    </a:moveTo>
                    <a:lnTo>
                      <a:pt x="544" y="884"/>
                    </a:lnTo>
                    <a:lnTo>
                      <a:pt x="543" y="880"/>
                    </a:lnTo>
                    <a:lnTo>
                      <a:pt x="543" y="877"/>
                    </a:lnTo>
                    <a:lnTo>
                      <a:pt x="543" y="873"/>
                    </a:lnTo>
                    <a:lnTo>
                      <a:pt x="541" y="871"/>
                    </a:lnTo>
                    <a:lnTo>
                      <a:pt x="539" y="871"/>
                    </a:lnTo>
                    <a:lnTo>
                      <a:pt x="539" y="871"/>
                    </a:lnTo>
                    <a:lnTo>
                      <a:pt x="532" y="885"/>
                    </a:lnTo>
                    <a:lnTo>
                      <a:pt x="532" y="885"/>
                    </a:lnTo>
                    <a:lnTo>
                      <a:pt x="523" y="881"/>
                    </a:lnTo>
                    <a:lnTo>
                      <a:pt x="523" y="881"/>
                    </a:lnTo>
                    <a:lnTo>
                      <a:pt x="518" y="880"/>
                    </a:lnTo>
                    <a:lnTo>
                      <a:pt x="518" y="880"/>
                    </a:lnTo>
                    <a:lnTo>
                      <a:pt x="514" y="889"/>
                    </a:lnTo>
                    <a:lnTo>
                      <a:pt x="512" y="892"/>
                    </a:lnTo>
                    <a:lnTo>
                      <a:pt x="512" y="895"/>
                    </a:lnTo>
                    <a:lnTo>
                      <a:pt x="514" y="896"/>
                    </a:lnTo>
                    <a:lnTo>
                      <a:pt x="515" y="899"/>
                    </a:lnTo>
                    <a:lnTo>
                      <a:pt x="523" y="903"/>
                    </a:lnTo>
                    <a:lnTo>
                      <a:pt x="523" y="903"/>
                    </a:lnTo>
                    <a:lnTo>
                      <a:pt x="527" y="900"/>
                    </a:lnTo>
                    <a:lnTo>
                      <a:pt x="532" y="899"/>
                    </a:lnTo>
                    <a:lnTo>
                      <a:pt x="532" y="899"/>
                    </a:lnTo>
                    <a:lnTo>
                      <a:pt x="537" y="899"/>
                    </a:lnTo>
                    <a:lnTo>
                      <a:pt x="541" y="900"/>
                    </a:lnTo>
                    <a:lnTo>
                      <a:pt x="541" y="900"/>
                    </a:lnTo>
                    <a:lnTo>
                      <a:pt x="551" y="887"/>
                    </a:lnTo>
                    <a:lnTo>
                      <a:pt x="551" y="887"/>
                    </a:lnTo>
                    <a:lnTo>
                      <a:pt x="544" y="884"/>
                    </a:lnTo>
                    <a:lnTo>
                      <a:pt x="544" y="884"/>
                    </a:lnTo>
                    <a:close/>
                    <a:moveTo>
                      <a:pt x="1600" y="817"/>
                    </a:moveTo>
                    <a:lnTo>
                      <a:pt x="1600" y="817"/>
                    </a:lnTo>
                    <a:lnTo>
                      <a:pt x="1625" y="817"/>
                    </a:lnTo>
                    <a:lnTo>
                      <a:pt x="1625" y="817"/>
                    </a:lnTo>
                    <a:lnTo>
                      <a:pt x="1628" y="806"/>
                    </a:lnTo>
                    <a:lnTo>
                      <a:pt x="1628" y="806"/>
                    </a:lnTo>
                    <a:lnTo>
                      <a:pt x="1624" y="803"/>
                    </a:lnTo>
                    <a:lnTo>
                      <a:pt x="1618" y="802"/>
                    </a:lnTo>
                    <a:lnTo>
                      <a:pt x="1609" y="801"/>
                    </a:lnTo>
                    <a:lnTo>
                      <a:pt x="1609" y="801"/>
                    </a:lnTo>
                    <a:lnTo>
                      <a:pt x="1599" y="798"/>
                    </a:lnTo>
                    <a:lnTo>
                      <a:pt x="1591" y="794"/>
                    </a:lnTo>
                    <a:lnTo>
                      <a:pt x="1591" y="794"/>
                    </a:lnTo>
                    <a:lnTo>
                      <a:pt x="1587" y="797"/>
                    </a:lnTo>
                    <a:lnTo>
                      <a:pt x="1584" y="799"/>
                    </a:lnTo>
                    <a:lnTo>
                      <a:pt x="1584" y="803"/>
                    </a:lnTo>
                    <a:lnTo>
                      <a:pt x="1585" y="808"/>
                    </a:lnTo>
                    <a:lnTo>
                      <a:pt x="1585" y="808"/>
                    </a:lnTo>
                    <a:lnTo>
                      <a:pt x="1594" y="809"/>
                    </a:lnTo>
                    <a:lnTo>
                      <a:pt x="1598" y="810"/>
                    </a:lnTo>
                    <a:lnTo>
                      <a:pt x="1599" y="813"/>
                    </a:lnTo>
                    <a:lnTo>
                      <a:pt x="1600" y="817"/>
                    </a:lnTo>
                    <a:lnTo>
                      <a:pt x="1600" y="817"/>
                    </a:lnTo>
                    <a:close/>
                    <a:moveTo>
                      <a:pt x="295" y="308"/>
                    </a:moveTo>
                    <a:lnTo>
                      <a:pt x="295" y="308"/>
                    </a:lnTo>
                    <a:lnTo>
                      <a:pt x="300" y="293"/>
                    </a:lnTo>
                    <a:lnTo>
                      <a:pt x="300" y="293"/>
                    </a:lnTo>
                    <a:lnTo>
                      <a:pt x="289" y="293"/>
                    </a:lnTo>
                    <a:lnTo>
                      <a:pt x="289" y="293"/>
                    </a:lnTo>
                    <a:lnTo>
                      <a:pt x="289" y="290"/>
                    </a:lnTo>
                    <a:lnTo>
                      <a:pt x="289" y="290"/>
                    </a:lnTo>
                    <a:lnTo>
                      <a:pt x="314" y="281"/>
                    </a:lnTo>
                    <a:lnTo>
                      <a:pt x="314" y="281"/>
                    </a:lnTo>
                    <a:lnTo>
                      <a:pt x="314" y="280"/>
                    </a:lnTo>
                    <a:lnTo>
                      <a:pt x="314" y="280"/>
                    </a:lnTo>
                    <a:lnTo>
                      <a:pt x="288" y="273"/>
                    </a:lnTo>
                    <a:lnTo>
                      <a:pt x="288" y="273"/>
                    </a:lnTo>
                    <a:lnTo>
                      <a:pt x="275" y="284"/>
                    </a:lnTo>
                    <a:lnTo>
                      <a:pt x="275" y="284"/>
                    </a:lnTo>
                    <a:lnTo>
                      <a:pt x="278" y="287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7"/>
                    </a:lnTo>
                    <a:lnTo>
                      <a:pt x="278" y="301"/>
                    </a:lnTo>
                    <a:lnTo>
                      <a:pt x="278" y="301"/>
                    </a:lnTo>
                    <a:lnTo>
                      <a:pt x="295" y="308"/>
                    </a:lnTo>
                    <a:lnTo>
                      <a:pt x="295" y="308"/>
                    </a:lnTo>
                    <a:close/>
                    <a:moveTo>
                      <a:pt x="1436" y="1107"/>
                    </a:moveTo>
                    <a:lnTo>
                      <a:pt x="1436" y="1107"/>
                    </a:lnTo>
                    <a:lnTo>
                      <a:pt x="1426" y="1111"/>
                    </a:lnTo>
                    <a:lnTo>
                      <a:pt x="1426" y="1111"/>
                    </a:lnTo>
                    <a:lnTo>
                      <a:pt x="1426" y="1114"/>
                    </a:lnTo>
                    <a:lnTo>
                      <a:pt x="1426" y="1114"/>
                    </a:lnTo>
                    <a:lnTo>
                      <a:pt x="1441" y="1115"/>
                    </a:lnTo>
                    <a:lnTo>
                      <a:pt x="1441" y="1115"/>
                    </a:lnTo>
                    <a:lnTo>
                      <a:pt x="1445" y="1109"/>
                    </a:lnTo>
                    <a:lnTo>
                      <a:pt x="1448" y="1107"/>
                    </a:lnTo>
                    <a:lnTo>
                      <a:pt x="1448" y="1104"/>
                    </a:lnTo>
                    <a:lnTo>
                      <a:pt x="1448" y="1104"/>
                    </a:lnTo>
                    <a:lnTo>
                      <a:pt x="1448" y="1101"/>
                    </a:lnTo>
                    <a:lnTo>
                      <a:pt x="1445" y="1098"/>
                    </a:lnTo>
                    <a:lnTo>
                      <a:pt x="1441" y="1093"/>
                    </a:lnTo>
                    <a:lnTo>
                      <a:pt x="1441" y="1093"/>
                    </a:lnTo>
                    <a:lnTo>
                      <a:pt x="1452" y="1089"/>
                    </a:lnTo>
                    <a:lnTo>
                      <a:pt x="1452" y="1089"/>
                    </a:lnTo>
                    <a:lnTo>
                      <a:pt x="1452" y="1086"/>
                    </a:lnTo>
                    <a:lnTo>
                      <a:pt x="1452" y="1086"/>
                    </a:lnTo>
                    <a:lnTo>
                      <a:pt x="1422" y="1086"/>
                    </a:lnTo>
                    <a:lnTo>
                      <a:pt x="1422" y="1086"/>
                    </a:lnTo>
                    <a:lnTo>
                      <a:pt x="1419" y="1091"/>
                    </a:lnTo>
                    <a:lnTo>
                      <a:pt x="1418" y="1097"/>
                    </a:lnTo>
                    <a:lnTo>
                      <a:pt x="1418" y="1101"/>
                    </a:lnTo>
                    <a:lnTo>
                      <a:pt x="1421" y="1103"/>
                    </a:lnTo>
                    <a:lnTo>
                      <a:pt x="1421" y="1103"/>
                    </a:lnTo>
                    <a:lnTo>
                      <a:pt x="1430" y="1097"/>
                    </a:lnTo>
                    <a:lnTo>
                      <a:pt x="1430" y="1097"/>
                    </a:lnTo>
                    <a:lnTo>
                      <a:pt x="1436" y="1107"/>
                    </a:lnTo>
                    <a:lnTo>
                      <a:pt x="1436" y="1107"/>
                    </a:lnTo>
                    <a:close/>
                    <a:moveTo>
                      <a:pt x="1923" y="306"/>
                    </a:moveTo>
                    <a:lnTo>
                      <a:pt x="1923" y="306"/>
                    </a:lnTo>
                    <a:lnTo>
                      <a:pt x="1923" y="302"/>
                    </a:lnTo>
                    <a:lnTo>
                      <a:pt x="1920" y="301"/>
                    </a:lnTo>
                    <a:lnTo>
                      <a:pt x="1915" y="299"/>
                    </a:lnTo>
                    <a:lnTo>
                      <a:pt x="1915" y="299"/>
                    </a:lnTo>
                    <a:lnTo>
                      <a:pt x="1912" y="297"/>
                    </a:lnTo>
                    <a:lnTo>
                      <a:pt x="1909" y="295"/>
                    </a:lnTo>
                    <a:lnTo>
                      <a:pt x="1905" y="290"/>
                    </a:lnTo>
                    <a:lnTo>
                      <a:pt x="1905" y="290"/>
                    </a:lnTo>
                    <a:lnTo>
                      <a:pt x="1891" y="291"/>
                    </a:lnTo>
                    <a:lnTo>
                      <a:pt x="1891" y="291"/>
                    </a:lnTo>
                    <a:lnTo>
                      <a:pt x="1894" y="294"/>
                    </a:lnTo>
                    <a:lnTo>
                      <a:pt x="1893" y="297"/>
                    </a:lnTo>
                    <a:lnTo>
                      <a:pt x="1891" y="299"/>
                    </a:lnTo>
                    <a:lnTo>
                      <a:pt x="1888" y="302"/>
                    </a:lnTo>
                    <a:lnTo>
                      <a:pt x="1886" y="304"/>
                    </a:lnTo>
                    <a:lnTo>
                      <a:pt x="1883" y="306"/>
                    </a:lnTo>
                    <a:lnTo>
                      <a:pt x="1883" y="309"/>
                    </a:lnTo>
                    <a:lnTo>
                      <a:pt x="1884" y="312"/>
                    </a:lnTo>
                    <a:lnTo>
                      <a:pt x="1884" y="312"/>
                    </a:lnTo>
                    <a:lnTo>
                      <a:pt x="1877" y="317"/>
                    </a:lnTo>
                    <a:lnTo>
                      <a:pt x="1877" y="317"/>
                    </a:lnTo>
                    <a:lnTo>
                      <a:pt x="1879" y="320"/>
                    </a:lnTo>
                    <a:lnTo>
                      <a:pt x="1879" y="320"/>
                    </a:lnTo>
                    <a:lnTo>
                      <a:pt x="1888" y="317"/>
                    </a:lnTo>
                    <a:lnTo>
                      <a:pt x="1893" y="317"/>
                    </a:lnTo>
                    <a:lnTo>
                      <a:pt x="1895" y="315"/>
                    </a:lnTo>
                    <a:lnTo>
                      <a:pt x="1895" y="315"/>
                    </a:lnTo>
                    <a:lnTo>
                      <a:pt x="1898" y="312"/>
                    </a:lnTo>
                    <a:lnTo>
                      <a:pt x="1902" y="309"/>
                    </a:lnTo>
                    <a:lnTo>
                      <a:pt x="1906" y="309"/>
                    </a:lnTo>
                    <a:lnTo>
                      <a:pt x="1912" y="309"/>
                    </a:lnTo>
                    <a:lnTo>
                      <a:pt x="1912" y="309"/>
                    </a:lnTo>
                    <a:lnTo>
                      <a:pt x="1918" y="308"/>
                    </a:lnTo>
                    <a:lnTo>
                      <a:pt x="1923" y="306"/>
                    </a:lnTo>
                    <a:lnTo>
                      <a:pt x="1923" y="306"/>
                    </a:lnTo>
                    <a:close/>
                    <a:moveTo>
                      <a:pt x="1696" y="1119"/>
                    </a:moveTo>
                    <a:lnTo>
                      <a:pt x="1696" y="1119"/>
                    </a:lnTo>
                    <a:lnTo>
                      <a:pt x="1685" y="1115"/>
                    </a:lnTo>
                    <a:lnTo>
                      <a:pt x="1685" y="1115"/>
                    </a:lnTo>
                    <a:lnTo>
                      <a:pt x="1675" y="1114"/>
                    </a:lnTo>
                    <a:lnTo>
                      <a:pt x="1671" y="1112"/>
                    </a:lnTo>
                    <a:lnTo>
                      <a:pt x="1667" y="1112"/>
                    </a:lnTo>
                    <a:lnTo>
                      <a:pt x="1667" y="1112"/>
                    </a:lnTo>
                    <a:lnTo>
                      <a:pt x="1653" y="1118"/>
                    </a:lnTo>
                    <a:lnTo>
                      <a:pt x="1639" y="1122"/>
                    </a:lnTo>
                    <a:lnTo>
                      <a:pt x="1639" y="1122"/>
                    </a:lnTo>
                    <a:lnTo>
                      <a:pt x="1645" y="1129"/>
                    </a:lnTo>
                    <a:lnTo>
                      <a:pt x="1652" y="1133"/>
                    </a:lnTo>
                    <a:lnTo>
                      <a:pt x="1657" y="1134"/>
                    </a:lnTo>
                    <a:lnTo>
                      <a:pt x="1660" y="1134"/>
                    </a:lnTo>
                    <a:lnTo>
                      <a:pt x="1663" y="1133"/>
                    </a:lnTo>
                    <a:lnTo>
                      <a:pt x="1663" y="1133"/>
                    </a:lnTo>
                    <a:lnTo>
                      <a:pt x="1661" y="1123"/>
                    </a:lnTo>
                    <a:lnTo>
                      <a:pt x="1661" y="1123"/>
                    </a:lnTo>
                    <a:lnTo>
                      <a:pt x="1679" y="1126"/>
                    </a:lnTo>
                    <a:lnTo>
                      <a:pt x="1679" y="1126"/>
                    </a:lnTo>
                    <a:lnTo>
                      <a:pt x="1684" y="1126"/>
                    </a:lnTo>
                    <a:lnTo>
                      <a:pt x="1688" y="1125"/>
                    </a:lnTo>
                    <a:lnTo>
                      <a:pt x="1692" y="1123"/>
                    </a:lnTo>
                    <a:lnTo>
                      <a:pt x="1696" y="1119"/>
                    </a:lnTo>
                    <a:lnTo>
                      <a:pt x="1696" y="1119"/>
                    </a:lnTo>
                    <a:close/>
                    <a:moveTo>
                      <a:pt x="464" y="979"/>
                    </a:moveTo>
                    <a:lnTo>
                      <a:pt x="464" y="979"/>
                    </a:lnTo>
                    <a:lnTo>
                      <a:pt x="483" y="977"/>
                    </a:lnTo>
                    <a:lnTo>
                      <a:pt x="483" y="977"/>
                    </a:lnTo>
                    <a:lnTo>
                      <a:pt x="487" y="977"/>
                    </a:lnTo>
                    <a:lnTo>
                      <a:pt x="491" y="975"/>
                    </a:lnTo>
                    <a:lnTo>
                      <a:pt x="494" y="972"/>
                    </a:lnTo>
                    <a:lnTo>
                      <a:pt x="496" y="970"/>
                    </a:lnTo>
                    <a:lnTo>
                      <a:pt x="496" y="970"/>
                    </a:lnTo>
                    <a:lnTo>
                      <a:pt x="494" y="965"/>
                    </a:lnTo>
                    <a:lnTo>
                      <a:pt x="493" y="963"/>
                    </a:lnTo>
                    <a:lnTo>
                      <a:pt x="490" y="960"/>
                    </a:lnTo>
                    <a:lnTo>
                      <a:pt x="486" y="959"/>
                    </a:lnTo>
                    <a:lnTo>
                      <a:pt x="486" y="959"/>
                    </a:lnTo>
                    <a:lnTo>
                      <a:pt x="478" y="959"/>
                    </a:lnTo>
                    <a:lnTo>
                      <a:pt x="471" y="959"/>
                    </a:lnTo>
                    <a:lnTo>
                      <a:pt x="464" y="961"/>
                    </a:lnTo>
                    <a:lnTo>
                      <a:pt x="458" y="965"/>
                    </a:lnTo>
                    <a:lnTo>
                      <a:pt x="458" y="965"/>
                    </a:lnTo>
                    <a:lnTo>
                      <a:pt x="464" y="979"/>
                    </a:lnTo>
                    <a:lnTo>
                      <a:pt x="464" y="979"/>
                    </a:lnTo>
                    <a:close/>
                    <a:moveTo>
                      <a:pt x="766" y="259"/>
                    </a:moveTo>
                    <a:lnTo>
                      <a:pt x="766" y="259"/>
                    </a:lnTo>
                    <a:lnTo>
                      <a:pt x="760" y="255"/>
                    </a:lnTo>
                    <a:lnTo>
                      <a:pt x="757" y="252"/>
                    </a:lnTo>
                    <a:lnTo>
                      <a:pt x="759" y="250"/>
                    </a:lnTo>
                    <a:lnTo>
                      <a:pt x="763" y="244"/>
                    </a:lnTo>
                    <a:lnTo>
                      <a:pt x="763" y="244"/>
                    </a:lnTo>
                    <a:lnTo>
                      <a:pt x="763" y="243"/>
                    </a:lnTo>
                    <a:lnTo>
                      <a:pt x="761" y="240"/>
                    </a:lnTo>
                    <a:lnTo>
                      <a:pt x="761" y="240"/>
                    </a:lnTo>
                    <a:lnTo>
                      <a:pt x="755" y="239"/>
                    </a:lnTo>
                    <a:lnTo>
                      <a:pt x="749" y="240"/>
                    </a:lnTo>
                    <a:lnTo>
                      <a:pt x="749" y="240"/>
                    </a:lnTo>
                    <a:lnTo>
                      <a:pt x="746" y="241"/>
                    </a:lnTo>
                    <a:lnTo>
                      <a:pt x="745" y="244"/>
                    </a:lnTo>
                    <a:lnTo>
                      <a:pt x="742" y="248"/>
                    </a:lnTo>
                    <a:lnTo>
                      <a:pt x="742" y="248"/>
                    </a:lnTo>
                    <a:lnTo>
                      <a:pt x="737" y="240"/>
                    </a:lnTo>
                    <a:lnTo>
                      <a:pt x="737" y="240"/>
                    </a:lnTo>
                    <a:lnTo>
                      <a:pt x="724" y="258"/>
                    </a:lnTo>
                    <a:lnTo>
                      <a:pt x="724" y="258"/>
                    </a:lnTo>
                    <a:lnTo>
                      <a:pt x="728" y="261"/>
                    </a:lnTo>
                    <a:lnTo>
                      <a:pt x="732" y="261"/>
                    </a:lnTo>
                    <a:lnTo>
                      <a:pt x="738" y="261"/>
                    </a:lnTo>
                    <a:lnTo>
                      <a:pt x="742" y="261"/>
                    </a:lnTo>
                    <a:lnTo>
                      <a:pt x="742" y="261"/>
                    </a:lnTo>
                    <a:lnTo>
                      <a:pt x="752" y="263"/>
                    </a:lnTo>
                    <a:lnTo>
                      <a:pt x="760" y="268"/>
                    </a:lnTo>
                    <a:lnTo>
                      <a:pt x="760" y="268"/>
                    </a:lnTo>
                    <a:lnTo>
                      <a:pt x="766" y="259"/>
                    </a:lnTo>
                    <a:lnTo>
                      <a:pt x="766" y="259"/>
                    </a:lnTo>
                    <a:close/>
                    <a:moveTo>
                      <a:pt x="1659" y="437"/>
                    </a:moveTo>
                    <a:lnTo>
                      <a:pt x="1659" y="437"/>
                    </a:lnTo>
                    <a:lnTo>
                      <a:pt x="1664" y="435"/>
                    </a:lnTo>
                    <a:lnTo>
                      <a:pt x="1670" y="437"/>
                    </a:lnTo>
                    <a:lnTo>
                      <a:pt x="1681" y="443"/>
                    </a:lnTo>
                    <a:lnTo>
                      <a:pt x="1681" y="443"/>
                    </a:lnTo>
                    <a:lnTo>
                      <a:pt x="1681" y="438"/>
                    </a:lnTo>
                    <a:lnTo>
                      <a:pt x="1682" y="435"/>
                    </a:lnTo>
                    <a:lnTo>
                      <a:pt x="1684" y="432"/>
                    </a:lnTo>
                    <a:lnTo>
                      <a:pt x="1686" y="431"/>
                    </a:lnTo>
                    <a:lnTo>
                      <a:pt x="1693" y="430"/>
                    </a:lnTo>
                    <a:lnTo>
                      <a:pt x="1702" y="428"/>
                    </a:lnTo>
                    <a:lnTo>
                      <a:pt x="1702" y="428"/>
                    </a:lnTo>
                    <a:lnTo>
                      <a:pt x="1700" y="414"/>
                    </a:lnTo>
                    <a:lnTo>
                      <a:pt x="1700" y="414"/>
                    </a:lnTo>
                    <a:lnTo>
                      <a:pt x="1690" y="417"/>
                    </a:lnTo>
                    <a:lnTo>
                      <a:pt x="1682" y="417"/>
                    </a:lnTo>
                    <a:lnTo>
                      <a:pt x="1682" y="417"/>
                    </a:lnTo>
                    <a:lnTo>
                      <a:pt x="1674" y="419"/>
                    </a:lnTo>
                    <a:lnTo>
                      <a:pt x="1667" y="423"/>
                    </a:lnTo>
                    <a:lnTo>
                      <a:pt x="1661" y="428"/>
                    </a:lnTo>
                    <a:lnTo>
                      <a:pt x="1659" y="437"/>
                    </a:lnTo>
                    <a:lnTo>
                      <a:pt x="1659" y="437"/>
                    </a:lnTo>
                    <a:close/>
                    <a:moveTo>
                      <a:pt x="730" y="1065"/>
                    </a:moveTo>
                    <a:lnTo>
                      <a:pt x="730" y="1065"/>
                    </a:lnTo>
                    <a:lnTo>
                      <a:pt x="743" y="1061"/>
                    </a:lnTo>
                    <a:lnTo>
                      <a:pt x="750" y="1060"/>
                    </a:lnTo>
                    <a:lnTo>
                      <a:pt x="756" y="1057"/>
                    </a:lnTo>
                    <a:lnTo>
                      <a:pt x="756" y="1057"/>
                    </a:lnTo>
                    <a:lnTo>
                      <a:pt x="761" y="1053"/>
                    </a:lnTo>
                    <a:lnTo>
                      <a:pt x="767" y="1047"/>
                    </a:lnTo>
                    <a:lnTo>
                      <a:pt x="778" y="1036"/>
                    </a:lnTo>
                    <a:lnTo>
                      <a:pt x="778" y="1036"/>
                    </a:lnTo>
                    <a:lnTo>
                      <a:pt x="770" y="1036"/>
                    </a:lnTo>
                    <a:lnTo>
                      <a:pt x="763" y="1035"/>
                    </a:lnTo>
                    <a:lnTo>
                      <a:pt x="763" y="1035"/>
                    </a:lnTo>
                    <a:lnTo>
                      <a:pt x="759" y="1031"/>
                    </a:lnTo>
                    <a:lnTo>
                      <a:pt x="755" y="1025"/>
                    </a:lnTo>
                    <a:lnTo>
                      <a:pt x="755" y="1025"/>
                    </a:lnTo>
                    <a:lnTo>
                      <a:pt x="752" y="1032"/>
                    </a:lnTo>
                    <a:lnTo>
                      <a:pt x="752" y="1037"/>
                    </a:lnTo>
                    <a:lnTo>
                      <a:pt x="750" y="1044"/>
                    </a:lnTo>
                    <a:lnTo>
                      <a:pt x="748" y="1050"/>
                    </a:lnTo>
                    <a:lnTo>
                      <a:pt x="748" y="1050"/>
                    </a:lnTo>
                    <a:lnTo>
                      <a:pt x="742" y="1051"/>
                    </a:lnTo>
                    <a:lnTo>
                      <a:pt x="737" y="1054"/>
                    </a:lnTo>
                    <a:lnTo>
                      <a:pt x="732" y="1058"/>
                    </a:lnTo>
                    <a:lnTo>
                      <a:pt x="730" y="1065"/>
                    </a:lnTo>
                    <a:lnTo>
                      <a:pt x="730" y="1065"/>
                    </a:lnTo>
                    <a:close/>
                    <a:moveTo>
                      <a:pt x="1729" y="266"/>
                    </a:moveTo>
                    <a:lnTo>
                      <a:pt x="1729" y="266"/>
                    </a:lnTo>
                    <a:lnTo>
                      <a:pt x="1738" y="269"/>
                    </a:lnTo>
                    <a:lnTo>
                      <a:pt x="1744" y="269"/>
                    </a:lnTo>
                    <a:lnTo>
                      <a:pt x="1751" y="268"/>
                    </a:lnTo>
                    <a:lnTo>
                      <a:pt x="1758" y="265"/>
                    </a:lnTo>
                    <a:lnTo>
                      <a:pt x="1758" y="265"/>
                    </a:lnTo>
                    <a:lnTo>
                      <a:pt x="1767" y="262"/>
                    </a:lnTo>
                    <a:lnTo>
                      <a:pt x="1774" y="257"/>
                    </a:lnTo>
                    <a:lnTo>
                      <a:pt x="1780" y="252"/>
                    </a:lnTo>
                    <a:lnTo>
                      <a:pt x="1789" y="248"/>
                    </a:lnTo>
                    <a:lnTo>
                      <a:pt x="1789" y="248"/>
                    </a:lnTo>
                    <a:lnTo>
                      <a:pt x="1790" y="245"/>
                    </a:lnTo>
                    <a:lnTo>
                      <a:pt x="1790" y="243"/>
                    </a:lnTo>
                    <a:lnTo>
                      <a:pt x="1790" y="243"/>
                    </a:lnTo>
                    <a:lnTo>
                      <a:pt x="1787" y="240"/>
                    </a:lnTo>
                    <a:lnTo>
                      <a:pt x="1783" y="240"/>
                    </a:lnTo>
                    <a:lnTo>
                      <a:pt x="1783" y="240"/>
                    </a:lnTo>
                    <a:lnTo>
                      <a:pt x="1775" y="243"/>
                    </a:lnTo>
                    <a:lnTo>
                      <a:pt x="1771" y="244"/>
                    </a:lnTo>
                    <a:lnTo>
                      <a:pt x="1768" y="247"/>
                    </a:lnTo>
                    <a:lnTo>
                      <a:pt x="1768" y="247"/>
                    </a:lnTo>
                    <a:lnTo>
                      <a:pt x="1761" y="252"/>
                    </a:lnTo>
                    <a:lnTo>
                      <a:pt x="1757" y="255"/>
                    </a:lnTo>
                    <a:lnTo>
                      <a:pt x="1753" y="255"/>
                    </a:lnTo>
                    <a:lnTo>
                      <a:pt x="1753" y="255"/>
                    </a:lnTo>
                    <a:lnTo>
                      <a:pt x="1746" y="257"/>
                    </a:lnTo>
                    <a:lnTo>
                      <a:pt x="1740" y="259"/>
                    </a:lnTo>
                    <a:lnTo>
                      <a:pt x="1729" y="266"/>
                    </a:lnTo>
                    <a:lnTo>
                      <a:pt x="1729" y="266"/>
                    </a:lnTo>
                    <a:close/>
                    <a:moveTo>
                      <a:pt x="645" y="546"/>
                    </a:moveTo>
                    <a:lnTo>
                      <a:pt x="645" y="546"/>
                    </a:lnTo>
                    <a:lnTo>
                      <a:pt x="658" y="545"/>
                    </a:lnTo>
                    <a:lnTo>
                      <a:pt x="663" y="543"/>
                    </a:lnTo>
                    <a:lnTo>
                      <a:pt x="669" y="540"/>
                    </a:lnTo>
                    <a:lnTo>
                      <a:pt x="673" y="538"/>
                    </a:lnTo>
                    <a:lnTo>
                      <a:pt x="676" y="533"/>
                    </a:lnTo>
                    <a:lnTo>
                      <a:pt x="678" y="529"/>
                    </a:lnTo>
                    <a:lnTo>
                      <a:pt x="681" y="524"/>
                    </a:lnTo>
                    <a:lnTo>
                      <a:pt x="681" y="524"/>
                    </a:lnTo>
                    <a:lnTo>
                      <a:pt x="683" y="521"/>
                    </a:lnTo>
                    <a:lnTo>
                      <a:pt x="681" y="518"/>
                    </a:lnTo>
                    <a:lnTo>
                      <a:pt x="678" y="517"/>
                    </a:lnTo>
                    <a:lnTo>
                      <a:pt x="674" y="515"/>
                    </a:lnTo>
                    <a:lnTo>
                      <a:pt x="674" y="515"/>
                    </a:lnTo>
                    <a:lnTo>
                      <a:pt x="666" y="529"/>
                    </a:lnTo>
                    <a:lnTo>
                      <a:pt x="666" y="529"/>
                    </a:lnTo>
                    <a:lnTo>
                      <a:pt x="665" y="525"/>
                    </a:lnTo>
                    <a:lnTo>
                      <a:pt x="662" y="524"/>
                    </a:lnTo>
                    <a:lnTo>
                      <a:pt x="658" y="524"/>
                    </a:lnTo>
                    <a:lnTo>
                      <a:pt x="653" y="525"/>
                    </a:lnTo>
                    <a:lnTo>
                      <a:pt x="653" y="525"/>
                    </a:lnTo>
                    <a:lnTo>
                      <a:pt x="651" y="525"/>
                    </a:lnTo>
                    <a:lnTo>
                      <a:pt x="649" y="528"/>
                    </a:lnTo>
                    <a:lnTo>
                      <a:pt x="648" y="529"/>
                    </a:lnTo>
                    <a:lnTo>
                      <a:pt x="648" y="533"/>
                    </a:lnTo>
                    <a:lnTo>
                      <a:pt x="648" y="533"/>
                    </a:lnTo>
                    <a:lnTo>
                      <a:pt x="647" y="539"/>
                    </a:lnTo>
                    <a:lnTo>
                      <a:pt x="645" y="546"/>
                    </a:lnTo>
                    <a:lnTo>
                      <a:pt x="645" y="546"/>
                    </a:lnTo>
                    <a:close/>
                    <a:moveTo>
                      <a:pt x="969" y="869"/>
                    </a:moveTo>
                    <a:lnTo>
                      <a:pt x="969" y="869"/>
                    </a:lnTo>
                    <a:lnTo>
                      <a:pt x="947" y="866"/>
                    </a:lnTo>
                    <a:lnTo>
                      <a:pt x="947" y="866"/>
                    </a:lnTo>
                    <a:lnTo>
                      <a:pt x="937" y="849"/>
                    </a:lnTo>
                    <a:lnTo>
                      <a:pt x="937" y="849"/>
                    </a:lnTo>
                    <a:lnTo>
                      <a:pt x="933" y="856"/>
                    </a:lnTo>
                    <a:lnTo>
                      <a:pt x="929" y="862"/>
                    </a:lnTo>
                    <a:lnTo>
                      <a:pt x="929" y="869"/>
                    </a:lnTo>
                    <a:lnTo>
                      <a:pt x="929" y="875"/>
                    </a:lnTo>
                    <a:lnTo>
                      <a:pt x="929" y="875"/>
                    </a:lnTo>
                    <a:lnTo>
                      <a:pt x="939" y="875"/>
                    </a:lnTo>
                    <a:lnTo>
                      <a:pt x="939" y="875"/>
                    </a:lnTo>
                    <a:lnTo>
                      <a:pt x="947" y="880"/>
                    </a:lnTo>
                    <a:lnTo>
                      <a:pt x="951" y="881"/>
                    </a:lnTo>
                    <a:lnTo>
                      <a:pt x="954" y="881"/>
                    </a:lnTo>
                    <a:lnTo>
                      <a:pt x="954" y="881"/>
                    </a:lnTo>
                    <a:lnTo>
                      <a:pt x="958" y="880"/>
                    </a:lnTo>
                    <a:lnTo>
                      <a:pt x="961" y="877"/>
                    </a:lnTo>
                    <a:lnTo>
                      <a:pt x="969" y="869"/>
                    </a:lnTo>
                    <a:lnTo>
                      <a:pt x="969" y="869"/>
                    </a:lnTo>
                    <a:close/>
                    <a:moveTo>
                      <a:pt x="584" y="585"/>
                    </a:moveTo>
                    <a:lnTo>
                      <a:pt x="584" y="585"/>
                    </a:lnTo>
                    <a:lnTo>
                      <a:pt x="587" y="578"/>
                    </a:lnTo>
                    <a:lnTo>
                      <a:pt x="587" y="578"/>
                    </a:lnTo>
                    <a:lnTo>
                      <a:pt x="590" y="574"/>
                    </a:lnTo>
                    <a:lnTo>
                      <a:pt x="593" y="569"/>
                    </a:lnTo>
                    <a:lnTo>
                      <a:pt x="597" y="567"/>
                    </a:lnTo>
                    <a:lnTo>
                      <a:pt x="601" y="565"/>
                    </a:lnTo>
                    <a:lnTo>
                      <a:pt x="601" y="565"/>
                    </a:lnTo>
                    <a:lnTo>
                      <a:pt x="606" y="565"/>
                    </a:lnTo>
                    <a:lnTo>
                      <a:pt x="612" y="565"/>
                    </a:lnTo>
                    <a:lnTo>
                      <a:pt x="622" y="564"/>
                    </a:lnTo>
                    <a:lnTo>
                      <a:pt x="622" y="564"/>
                    </a:lnTo>
                    <a:lnTo>
                      <a:pt x="627" y="563"/>
                    </a:lnTo>
                    <a:lnTo>
                      <a:pt x="633" y="561"/>
                    </a:lnTo>
                    <a:lnTo>
                      <a:pt x="641" y="556"/>
                    </a:lnTo>
                    <a:lnTo>
                      <a:pt x="641" y="556"/>
                    </a:lnTo>
                    <a:lnTo>
                      <a:pt x="635" y="550"/>
                    </a:lnTo>
                    <a:lnTo>
                      <a:pt x="633" y="547"/>
                    </a:lnTo>
                    <a:lnTo>
                      <a:pt x="629" y="547"/>
                    </a:lnTo>
                    <a:lnTo>
                      <a:pt x="629" y="547"/>
                    </a:lnTo>
                    <a:lnTo>
                      <a:pt x="626" y="556"/>
                    </a:lnTo>
                    <a:lnTo>
                      <a:pt x="626" y="556"/>
                    </a:lnTo>
                    <a:lnTo>
                      <a:pt x="616" y="551"/>
                    </a:lnTo>
                    <a:lnTo>
                      <a:pt x="616" y="551"/>
                    </a:lnTo>
                    <a:lnTo>
                      <a:pt x="612" y="557"/>
                    </a:lnTo>
                    <a:lnTo>
                      <a:pt x="608" y="558"/>
                    </a:lnTo>
                    <a:lnTo>
                      <a:pt x="604" y="558"/>
                    </a:lnTo>
                    <a:lnTo>
                      <a:pt x="604" y="558"/>
                    </a:lnTo>
                    <a:lnTo>
                      <a:pt x="598" y="558"/>
                    </a:lnTo>
                    <a:lnTo>
                      <a:pt x="594" y="560"/>
                    </a:lnTo>
                    <a:lnTo>
                      <a:pt x="590" y="563"/>
                    </a:lnTo>
                    <a:lnTo>
                      <a:pt x="586" y="565"/>
                    </a:lnTo>
                    <a:lnTo>
                      <a:pt x="584" y="569"/>
                    </a:lnTo>
                    <a:lnTo>
                      <a:pt x="583" y="574"/>
                    </a:lnTo>
                    <a:lnTo>
                      <a:pt x="583" y="579"/>
                    </a:lnTo>
                    <a:lnTo>
                      <a:pt x="584" y="585"/>
                    </a:lnTo>
                    <a:lnTo>
                      <a:pt x="584" y="585"/>
                    </a:lnTo>
                    <a:close/>
                    <a:moveTo>
                      <a:pt x="1743" y="835"/>
                    </a:moveTo>
                    <a:lnTo>
                      <a:pt x="1743" y="835"/>
                    </a:lnTo>
                    <a:lnTo>
                      <a:pt x="1751" y="845"/>
                    </a:lnTo>
                    <a:lnTo>
                      <a:pt x="1751" y="845"/>
                    </a:lnTo>
                    <a:lnTo>
                      <a:pt x="1756" y="844"/>
                    </a:lnTo>
                    <a:lnTo>
                      <a:pt x="1758" y="842"/>
                    </a:lnTo>
                    <a:lnTo>
                      <a:pt x="1764" y="837"/>
                    </a:lnTo>
                    <a:lnTo>
                      <a:pt x="1767" y="831"/>
                    </a:lnTo>
                    <a:lnTo>
                      <a:pt x="1768" y="824"/>
                    </a:lnTo>
                    <a:lnTo>
                      <a:pt x="1768" y="824"/>
                    </a:lnTo>
                    <a:lnTo>
                      <a:pt x="1754" y="821"/>
                    </a:lnTo>
                    <a:lnTo>
                      <a:pt x="1754" y="821"/>
                    </a:lnTo>
                    <a:lnTo>
                      <a:pt x="1749" y="830"/>
                    </a:lnTo>
                    <a:lnTo>
                      <a:pt x="1749" y="830"/>
                    </a:lnTo>
                    <a:lnTo>
                      <a:pt x="1744" y="828"/>
                    </a:lnTo>
                    <a:lnTo>
                      <a:pt x="1739" y="827"/>
                    </a:lnTo>
                    <a:lnTo>
                      <a:pt x="1732" y="827"/>
                    </a:lnTo>
                    <a:lnTo>
                      <a:pt x="1724" y="830"/>
                    </a:lnTo>
                    <a:lnTo>
                      <a:pt x="1715" y="834"/>
                    </a:lnTo>
                    <a:lnTo>
                      <a:pt x="1715" y="834"/>
                    </a:lnTo>
                    <a:lnTo>
                      <a:pt x="1722" y="837"/>
                    </a:lnTo>
                    <a:lnTo>
                      <a:pt x="1729" y="838"/>
                    </a:lnTo>
                    <a:lnTo>
                      <a:pt x="1736" y="837"/>
                    </a:lnTo>
                    <a:lnTo>
                      <a:pt x="1743" y="835"/>
                    </a:lnTo>
                    <a:lnTo>
                      <a:pt x="1743" y="835"/>
                    </a:lnTo>
                    <a:close/>
                    <a:moveTo>
                      <a:pt x="1225" y="1037"/>
                    </a:moveTo>
                    <a:lnTo>
                      <a:pt x="1225" y="1037"/>
                    </a:lnTo>
                    <a:lnTo>
                      <a:pt x="1223" y="1044"/>
                    </a:lnTo>
                    <a:lnTo>
                      <a:pt x="1221" y="1047"/>
                    </a:lnTo>
                    <a:lnTo>
                      <a:pt x="1220" y="1049"/>
                    </a:lnTo>
                    <a:lnTo>
                      <a:pt x="1220" y="1049"/>
                    </a:lnTo>
                    <a:lnTo>
                      <a:pt x="1216" y="1053"/>
                    </a:lnTo>
                    <a:lnTo>
                      <a:pt x="1214" y="1055"/>
                    </a:lnTo>
                    <a:lnTo>
                      <a:pt x="1216" y="1062"/>
                    </a:lnTo>
                    <a:lnTo>
                      <a:pt x="1216" y="1062"/>
                    </a:lnTo>
                    <a:lnTo>
                      <a:pt x="1257" y="1057"/>
                    </a:lnTo>
                    <a:lnTo>
                      <a:pt x="1257" y="1057"/>
                    </a:lnTo>
                    <a:lnTo>
                      <a:pt x="1253" y="1050"/>
                    </a:lnTo>
                    <a:lnTo>
                      <a:pt x="1249" y="1047"/>
                    </a:lnTo>
                    <a:lnTo>
                      <a:pt x="1242" y="1046"/>
                    </a:lnTo>
                    <a:lnTo>
                      <a:pt x="1235" y="1046"/>
                    </a:lnTo>
                    <a:lnTo>
                      <a:pt x="1235" y="1046"/>
                    </a:lnTo>
                    <a:lnTo>
                      <a:pt x="1225" y="1037"/>
                    </a:lnTo>
                    <a:lnTo>
                      <a:pt x="1225" y="1037"/>
                    </a:lnTo>
                    <a:close/>
                    <a:moveTo>
                      <a:pt x="1612" y="479"/>
                    </a:moveTo>
                    <a:lnTo>
                      <a:pt x="1612" y="479"/>
                    </a:lnTo>
                    <a:lnTo>
                      <a:pt x="1614" y="478"/>
                    </a:lnTo>
                    <a:lnTo>
                      <a:pt x="1617" y="477"/>
                    </a:lnTo>
                    <a:lnTo>
                      <a:pt x="1624" y="478"/>
                    </a:lnTo>
                    <a:lnTo>
                      <a:pt x="1630" y="478"/>
                    </a:lnTo>
                    <a:lnTo>
                      <a:pt x="1636" y="477"/>
                    </a:lnTo>
                    <a:lnTo>
                      <a:pt x="1636" y="477"/>
                    </a:lnTo>
                    <a:lnTo>
                      <a:pt x="1639" y="466"/>
                    </a:lnTo>
                    <a:lnTo>
                      <a:pt x="1639" y="466"/>
                    </a:lnTo>
                    <a:lnTo>
                      <a:pt x="1625" y="464"/>
                    </a:lnTo>
                    <a:lnTo>
                      <a:pt x="1625" y="464"/>
                    </a:lnTo>
                    <a:lnTo>
                      <a:pt x="1617" y="464"/>
                    </a:lnTo>
                    <a:lnTo>
                      <a:pt x="1613" y="463"/>
                    </a:lnTo>
                    <a:lnTo>
                      <a:pt x="1610" y="459"/>
                    </a:lnTo>
                    <a:lnTo>
                      <a:pt x="1609" y="452"/>
                    </a:lnTo>
                    <a:lnTo>
                      <a:pt x="1609" y="452"/>
                    </a:lnTo>
                    <a:lnTo>
                      <a:pt x="1596" y="461"/>
                    </a:lnTo>
                    <a:lnTo>
                      <a:pt x="1596" y="461"/>
                    </a:lnTo>
                    <a:lnTo>
                      <a:pt x="1612" y="479"/>
                    </a:lnTo>
                    <a:lnTo>
                      <a:pt x="1612" y="479"/>
                    </a:lnTo>
                    <a:close/>
                    <a:moveTo>
                      <a:pt x="1271" y="1075"/>
                    </a:moveTo>
                    <a:lnTo>
                      <a:pt x="1271" y="1075"/>
                    </a:lnTo>
                    <a:lnTo>
                      <a:pt x="1274" y="1083"/>
                    </a:lnTo>
                    <a:lnTo>
                      <a:pt x="1275" y="1085"/>
                    </a:lnTo>
                    <a:lnTo>
                      <a:pt x="1277" y="1086"/>
                    </a:lnTo>
                    <a:lnTo>
                      <a:pt x="1279" y="1085"/>
                    </a:lnTo>
                    <a:lnTo>
                      <a:pt x="1283" y="1083"/>
                    </a:lnTo>
                    <a:lnTo>
                      <a:pt x="1293" y="1078"/>
                    </a:lnTo>
                    <a:lnTo>
                      <a:pt x="1293" y="1078"/>
                    </a:lnTo>
                    <a:lnTo>
                      <a:pt x="1293" y="1073"/>
                    </a:lnTo>
                    <a:lnTo>
                      <a:pt x="1295" y="1068"/>
                    </a:lnTo>
                    <a:lnTo>
                      <a:pt x="1295" y="1068"/>
                    </a:lnTo>
                    <a:lnTo>
                      <a:pt x="1297" y="1064"/>
                    </a:lnTo>
                    <a:lnTo>
                      <a:pt x="1301" y="1060"/>
                    </a:lnTo>
                    <a:lnTo>
                      <a:pt x="1301" y="1060"/>
                    </a:lnTo>
                    <a:lnTo>
                      <a:pt x="1290" y="1051"/>
                    </a:lnTo>
                    <a:lnTo>
                      <a:pt x="1290" y="1051"/>
                    </a:lnTo>
                    <a:lnTo>
                      <a:pt x="1285" y="1058"/>
                    </a:lnTo>
                    <a:lnTo>
                      <a:pt x="1285" y="1058"/>
                    </a:lnTo>
                    <a:lnTo>
                      <a:pt x="1270" y="1053"/>
                    </a:lnTo>
                    <a:lnTo>
                      <a:pt x="1270" y="1053"/>
                    </a:lnTo>
                    <a:lnTo>
                      <a:pt x="1272" y="1060"/>
                    </a:lnTo>
                    <a:lnTo>
                      <a:pt x="1277" y="1065"/>
                    </a:lnTo>
                    <a:lnTo>
                      <a:pt x="1282" y="1069"/>
                    </a:lnTo>
                    <a:lnTo>
                      <a:pt x="1289" y="1072"/>
                    </a:lnTo>
                    <a:lnTo>
                      <a:pt x="1289" y="1072"/>
                    </a:lnTo>
                    <a:lnTo>
                      <a:pt x="1271" y="1075"/>
                    </a:lnTo>
                    <a:lnTo>
                      <a:pt x="1271" y="1075"/>
                    </a:lnTo>
                    <a:close/>
                    <a:moveTo>
                      <a:pt x="370" y="842"/>
                    </a:moveTo>
                    <a:lnTo>
                      <a:pt x="370" y="842"/>
                    </a:lnTo>
                    <a:lnTo>
                      <a:pt x="364" y="838"/>
                    </a:lnTo>
                    <a:lnTo>
                      <a:pt x="360" y="837"/>
                    </a:lnTo>
                    <a:lnTo>
                      <a:pt x="354" y="835"/>
                    </a:lnTo>
                    <a:lnTo>
                      <a:pt x="349" y="835"/>
                    </a:lnTo>
                    <a:lnTo>
                      <a:pt x="338" y="837"/>
                    </a:lnTo>
                    <a:lnTo>
                      <a:pt x="327" y="837"/>
                    </a:lnTo>
                    <a:lnTo>
                      <a:pt x="327" y="837"/>
                    </a:lnTo>
                    <a:lnTo>
                      <a:pt x="324" y="839"/>
                    </a:lnTo>
                    <a:lnTo>
                      <a:pt x="323" y="842"/>
                    </a:lnTo>
                    <a:lnTo>
                      <a:pt x="323" y="842"/>
                    </a:lnTo>
                    <a:lnTo>
                      <a:pt x="327" y="844"/>
                    </a:lnTo>
                    <a:lnTo>
                      <a:pt x="329" y="845"/>
                    </a:lnTo>
                    <a:lnTo>
                      <a:pt x="329" y="845"/>
                    </a:lnTo>
                    <a:lnTo>
                      <a:pt x="342" y="844"/>
                    </a:lnTo>
                    <a:lnTo>
                      <a:pt x="342" y="844"/>
                    </a:lnTo>
                    <a:lnTo>
                      <a:pt x="339" y="857"/>
                    </a:lnTo>
                    <a:lnTo>
                      <a:pt x="339" y="857"/>
                    </a:lnTo>
                    <a:lnTo>
                      <a:pt x="360" y="855"/>
                    </a:lnTo>
                    <a:lnTo>
                      <a:pt x="360" y="855"/>
                    </a:lnTo>
                    <a:lnTo>
                      <a:pt x="359" y="852"/>
                    </a:lnTo>
                    <a:lnTo>
                      <a:pt x="359" y="851"/>
                    </a:lnTo>
                    <a:lnTo>
                      <a:pt x="361" y="846"/>
                    </a:lnTo>
                    <a:lnTo>
                      <a:pt x="370" y="842"/>
                    </a:lnTo>
                    <a:lnTo>
                      <a:pt x="370" y="842"/>
                    </a:lnTo>
                    <a:close/>
                    <a:moveTo>
                      <a:pt x="779" y="286"/>
                    </a:moveTo>
                    <a:lnTo>
                      <a:pt x="779" y="286"/>
                    </a:lnTo>
                    <a:lnTo>
                      <a:pt x="782" y="284"/>
                    </a:lnTo>
                    <a:lnTo>
                      <a:pt x="785" y="284"/>
                    </a:lnTo>
                    <a:lnTo>
                      <a:pt x="791" y="286"/>
                    </a:lnTo>
                    <a:lnTo>
                      <a:pt x="796" y="286"/>
                    </a:lnTo>
                    <a:lnTo>
                      <a:pt x="799" y="284"/>
                    </a:lnTo>
                    <a:lnTo>
                      <a:pt x="802" y="281"/>
                    </a:lnTo>
                    <a:lnTo>
                      <a:pt x="802" y="281"/>
                    </a:lnTo>
                    <a:lnTo>
                      <a:pt x="802" y="283"/>
                    </a:lnTo>
                    <a:lnTo>
                      <a:pt x="802" y="283"/>
                    </a:lnTo>
                    <a:lnTo>
                      <a:pt x="807" y="284"/>
                    </a:lnTo>
                    <a:lnTo>
                      <a:pt x="810" y="284"/>
                    </a:lnTo>
                    <a:lnTo>
                      <a:pt x="811" y="283"/>
                    </a:lnTo>
                    <a:lnTo>
                      <a:pt x="811" y="279"/>
                    </a:lnTo>
                    <a:lnTo>
                      <a:pt x="811" y="279"/>
                    </a:lnTo>
                    <a:lnTo>
                      <a:pt x="811" y="268"/>
                    </a:lnTo>
                    <a:lnTo>
                      <a:pt x="811" y="268"/>
                    </a:lnTo>
                    <a:lnTo>
                      <a:pt x="803" y="265"/>
                    </a:lnTo>
                    <a:lnTo>
                      <a:pt x="796" y="265"/>
                    </a:lnTo>
                    <a:lnTo>
                      <a:pt x="788" y="266"/>
                    </a:lnTo>
                    <a:lnTo>
                      <a:pt x="779" y="269"/>
                    </a:lnTo>
                    <a:lnTo>
                      <a:pt x="779" y="269"/>
                    </a:lnTo>
                    <a:lnTo>
                      <a:pt x="779" y="286"/>
                    </a:lnTo>
                    <a:lnTo>
                      <a:pt x="779" y="286"/>
                    </a:lnTo>
                    <a:close/>
                    <a:moveTo>
                      <a:pt x="1331" y="1103"/>
                    </a:moveTo>
                    <a:lnTo>
                      <a:pt x="1331" y="1103"/>
                    </a:lnTo>
                    <a:lnTo>
                      <a:pt x="1336" y="1100"/>
                    </a:lnTo>
                    <a:lnTo>
                      <a:pt x="1339" y="1098"/>
                    </a:lnTo>
                    <a:lnTo>
                      <a:pt x="1343" y="1098"/>
                    </a:lnTo>
                    <a:lnTo>
                      <a:pt x="1349" y="1100"/>
                    </a:lnTo>
                    <a:lnTo>
                      <a:pt x="1349" y="1100"/>
                    </a:lnTo>
                    <a:lnTo>
                      <a:pt x="1357" y="1101"/>
                    </a:lnTo>
                    <a:lnTo>
                      <a:pt x="1361" y="1100"/>
                    </a:lnTo>
                    <a:lnTo>
                      <a:pt x="1364" y="1097"/>
                    </a:lnTo>
                    <a:lnTo>
                      <a:pt x="1367" y="1089"/>
                    </a:lnTo>
                    <a:lnTo>
                      <a:pt x="1367" y="1089"/>
                    </a:lnTo>
                    <a:lnTo>
                      <a:pt x="1321" y="1079"/>
                    </a:lnTo>
                    <a:lnTo>
                      <a:pt x="1321" y="1079"/>
                    </a:lnTo>
                    <a:lnTo>
                      <a:pt x="1331" y="1103"/>
                    </a:lnTo>
                    <a:lnTo>
                      <a:pt x="1331" y="1103"/>
                    </a:lnTo>
                    <a:close/>
                    <a:moveTo>
                      <a:pt x="1211" y="583"/>
                    </a:moveTo>
                    <a:lnTo>
                      <a:pt x="1211" y="583"/>
                    </a:lnTo>
                    <a:lnTo>
                      <a:pt x="1214" y="587"/>
                    </a:lnTo>
                    <a:lnTo>
                      <a:pt x="1218" y="589"/>
                    </a:lnTo>
                    <a:lnTo>
                      <a:pt x="1223" y="589"/>
                    </a:lnTo>
                    <a:lnTo>
                      <a:pt x="1227" y="589"/>
                    </a:lnTo>
                    <a:lnTo>
                      <a:pt x="1227" y="589"/>
                    </a:lnTo>
                    <a:lnTo>
                      <a:pt x="1247" y="585"/>
                    </a:lnTo>
                    <a:lnTo>
                      <a:pt x="1259" y="582"/>
                    </a:lnTo>
                    <a:lnTo>
                      <a:pt x="1263" y="581"/>
                    </a:lnTo>
                    <a:lnTo>
                      <a:pt x="1268" y="578"/>
                    </a:lnTo>
                    <a:lnTo>
                      <a:pt x="1268" y="578"/>
                    </a:lnTo>
                    <a:lnTo>
                      <a:pt x="1234" y="567"/>
                    </a:lnTo>
                    <a:lnTo>
                      <a:pt x="1234" y="567"/>
                    </a:lnTo>
                    <a:lnTo>
                      <a:pt x="1228" y="581"/>
                    </a:lnTo>
                    <a:lnTo>
                      <a:pt x="1228" y="581"/>
                    </a:lnTo>
                    <a:lnTo>
                      <a:pt x="1211" y="583"/>
                    </a:lnTo>
                    <a:lnTo>
                      <a:pt x="1211" y="583"/>
                    </a:lnTo>
                    <a:close/>
                    <a:moveTo>
                      <a:pt x="1488" y="504"/>
                    </a:moveTo>
                    <a:lnTo>
                      <a:pt x="1488" y="504"/>
                    </a:lnTo>
                    <a:lnTo>
                      <a:pt x="1476" y="499"/>
                    </a:lnTo>
                    <a:lnTo>
                      <a:pt x="1463" y="496"/>
                    </a:lnTo>
                    <a:lnTo>
                      <a:pt x="1451" y="493"/>
                    </a:lnTo>
                    <a:lnTo>
                      <a:pt x="1437" y="492"/>
                    </a:lnTo>
                    <a:lnTo>
                      <a:pt x="1437" y="492"/>
                    </a:lnTo>
                    <a:lnTo>
                      <a:pt x="1437" y="496"/>
                    </a:lnTo>
                    <a:lnTo>
                      <a:pt x="1437" y="496"/>
                    </a:lnTo>
                    <a:lnTo>
                      <a:pt x="1455" y="500"/>
                    </a:lnTo>
                    <a:lnTo>
                      <a:pt x="1455" y="500"/>
                    </a:lnTo>
                    <a:lnTo>
                      <a:pt x="1452" y="511"/>
                    </a:lnTo>
                    <a:lnTo>
                      <a:pt x="1452" y="511"/>
                    </a:lnTo>
                    <a:lnTo>
                      <a:pt x="1484" y="511"/>
                    </a:lnTo>
                    <a:lnTo>
                      <a:pt x="1484" y="511"/>
                    </a:lnTo>
                    <a:lnTo>
                      <a:pt x="1486" y="509"/>
                    </a:lnTo>
                    <a:lnTo>
                      <a:pt x="1488" y="504"/>
                    </a:lnTo>
                    <a:lnTo>
                      <a:pt x="1488" y="504"/>
                    </a:lnTo>
                    <a:close/>
                    <a:moveTo>
                      <a:pt x="439" y="657"/>
                    </a:moveTo>
                    <a:lnTo>
                      <a:pt x="439" y="657"/>
                    </a:lnTo>
                    <a:lnTo>
                      <a:pt x="436" y="653"/>
                    </a:lnTo>
                    <a:lnTo>
                      <a:pt x="433" y="650"/>
                    </a:lnTo>
                    <a:lnTo>
                      <a:pt x="429" y="650"/>
                    </a:lnTo>
                    <a:lnTo>
                      <a:pt x="422" y="651"/>
                    </a:lnTo>
                    <a:lnTo>
                      <a:pt x="422" y="651"/>
                    </a:lnTo>
                    <a:lnTo>
                      <a:pt x="425" y="676"/>
                    </a:lnTo>
                    <a:lnTo>
                      <a:pt x="425" y="676"/>
                    </a:lnTo>
                    <a:lnTo>
                      <a:pt x="436" y="665"/>
                    </a:lnTo>
                    <a:lnTo>
                      <a:pt x="436" y="665"/>
                    </a:lnTo>
                    <a:lnTo>
                      <a:pt x="444" y="676"/>
                    </a:lnTo>
                    <a:lnTo>
                      <a:pt x="444" y="676"/>
                    </a:lnTo>
                    <a:lnTo>
                      <a:pt x="455" y="669"/>
                    </a:lnTo>
                    <a:lnTo>
                      <a:pt x="455" y="669"/>
                    </a:lnTo>
                    <a:lnTo>
                      <a:pt x="458" y="665"/>
                    </a:lnTo>
                    <a:lnTo>
                      <a:pt x="458" y="662"/>
                    </a:lnTo>
                    <a:lnTo>
                      <a:pt x="457" y="659"/>
                    </a:lnTo>
                    <a:lnTo>
                      <a:pt x="453" y="658"/>
                    </a:lnTo>
                    <a:lnTo>
                      <a:pt x="453" y="658"/>
                    </a:lnTo>
                    <a:lnTo>
                      <a:pt x="446" y="657"/>
                    </a:lnTo>
                    <a:lnTo>
                      <a:pt x="439" y="657"/>
                    </a:lnTo>
                    <a:lnTo>
                      <a:pt x="439" y="657"/>
                    </a:lnTo>
                    <a:close/>
                    <a:moveTo>
                      <a:pt x="1592" y="185"/>
                    </a:moveTo>
                    <a:lnTo>
                      <a:pt x="1592" y="185"/>
                    </a:lnTo>
                    <a:lnTo>
                      <a:pt x="1580" y="201"/>
                    </a:lnTo>
                    <a:lnTo>
                      <a:pt x="1580" y="201"/>
                    </a:lnTo>
                    <a:lnTo>
                      <a:pt x="1624" y="196"/>
                    </a:lnTo>
                    <a:lnTo>
                      <a:pt x="1624" y="196"/>
                    </a:lnTo>
                    <a:lnTo>
                      <a:pt x="1623" y="193"/>
                    </a:lnTo>
                    <a:lnTo>
                      <a:pt x="1621" y="190"/>
                    </a:lnTo>
                    <a:lnTo>
                      <a:pt x="1623" y="185"/>
                    </a:lnTo>
                    <a:lnTo>
                      <a:pt x="1623" y="179"/>
                    </a:lnTo>
                    <a:lnTo>
                      <a:pt x="1623" y="176"/>
                    </a:lnTo>
                    <a:lnTo>
                      <a:pt x="1620" y="172"/>
                    </a:lnTo>
                    <a:lnTo>
                      <a:pt x="1620" y="172"/>
                    </a:lnTo>
                    <a:lnTo>
                      <a:pt x="1614" y="176"/>
                    </a:lnTo>
                    <a:lnTo>
                      <a:pt x="1612" y="179"/>
                    </a:lnTo>
                    <a:lnTo>
                      <a:pt x="1610" y="180"/>
                    </a:lnTo>
                    <a:lnTo>
                      <a:pt x="1610" y="180"/>
                    </a:lnTo>
                    <a:lnTo>
                      <a:pt x="1609" y="185"/>
                    </a:lnTo>
                    <a:lnTo>
                      <a:pt x="1606" y="187"/>
                    </a:lnTo>
                    <a:lnTo>
                      <a:pt x="1598" y="193"/>
                    </a:lnTo>
                    <a:lnTo>
                      <a:pt x="1598" y="193"/>
                    </a:lnTo>
                    <a:lnTo>
                      <a:pt x="1592" y="185"/>
                    </a:lnTo>
                    <a:lnTo>
                      <a:pt x="1592" y="185"/>
                    </a:lnTo>
                    <a:close/>
                    <a:moveTo>
                      <a:pt x="764" y="867"/>
                    </a:moveTo>
                    <a:lnTo>
                      <a:pt x="764" y="867"/>
                    </a:lnTo>
                    <a:lnTo>
                      <a:pt x="768" y="866"/>
                    </a:lnTo>
                    <a:lnTo>
                      <a:pt x="768" y="866"/>
                    </a:lnTo>
                    <a:lnTo>
                      <a:pt x="764" y="853"/>
                    </a:lnTo>
                    <a:lnTo>
                      <a:pt x="764" y="853"/>
                    </a:lnTo>
                    <a:lnTo>
                      <a:pt x="749" y="848"/>
                    </a:lnTo>
                    <a:lnTo>
                      <a:pt x="749" y="848"/>
                    </a:lnTo>
                    <a:lnTo>
                      <a:pt x="743" y="845"/>
                    </a:lnTo>
                    <a:lnTo>
                      <a:pt x="741" y="845"/>
                    </a:lnTo>
                    <a:lnTo>
                      <a:pt x="741" y="845"/>
                    </a:lnTo>
                    <a:lnTo>
                      <a:pt x="738" y="849"/>
                    </a:lnTo>
                    <a:lnTo>
                      <a:pt x="735" y="853"/>
                    </a:lnTo>
                    <a:lnTo>
                      <a:pt x="735" y="853"/>
                    </a:lnTo>
                    <a:lnTo>
                      <a:pt x="734" y="864"/>
                    </a:lnTo>
                    <a:lnTo>
                      <a:pt x="734" y="864"/>
                    </a:lnTo>
                    <a:lnTo>
                      <a:pt x="749" y="873"/>
                    </a:lnTo>
                    <a:lnTo>
                      <a:pt x="749" y="873"/>
                    </a:lnTo>
                    <a:lnTo>
                      <a:pt x="752" y="873"/>
                    </a:lnTo>
                    <a:lnTo>
                      <a:pt x="753" y="871"/>
                    </a:lnTo>
                    <a:lnTo>
                      <a:pt x="752" y="867"/>
                    </a:lnTo>
                    <a:lnTo>
                      <a:pt x="752" y="863"/>
                    </a:lnTo>
                    <a:lnTo>
                      <a:pt x="752" y="862"/>
                    </a:lnTo>
                    <a:lnTo>
                      <a:pt x="756" y="862"/>
                    </a:lnTo>
                    <a:lnTo>
                      <a:pt x="756" y="862"/>
                    </a:lnTo>
                    <a:lnTo>
                      <a:pt x="764" y="867"/>
                    </a:lnTo>
                    <a:lnTo>
                      <a:pt x="764" y="867"/>
                    </a:lnTo>
                    <a:close/>
                    <a:moveTo>
                      <a:pt x="1714" y="875"/>
                    </a:moveTo>
                    <a:lnTo>
                      <a:pt x="1714" y="875"/>
                    </a:lnTo>
                    <a:lnTo>
                      <a:pt x="1718" y="875"/>
                    </a:lnTo>
                    <a:lnTo>
                      <a:pt x="1721" y="875"/>
                    </a:lnTo>
                    <a:lnTo>
                      <a:pt x="1724" y="871"/>
                    </a:lnTo>
                    <a:lnTo>
                      <a:pt x="1725" y="869"/>
                    </a:lnTo>
                    <a:lnTo>
                      <a:pt x="1726" y="867"/>
                    </a:lnTo>
                    <a:lnTo>
                      <a:pt x="1728" y="866"/>
                    </a:lnTo>
                    <a:lnTo>
                      <a:pt x="1728" y="866"/>
                    </a:lnTo>
                    <a:lnTo>
                      <a:pt x="1746" y="859"/>
                    </a:lnTo>
                    <a:lnTo>
                      <a:pt x="1746" y="859"/>
                    </a:lnTo>
                    <a:lnTo>
                      <a:pt x="1739" y="856"/>
                    </a:lnTo>
                    <a:lnTo>
                      <a:pt x="1733" y="856"/>
                    </a:lnTo>
                    <a:lnTo>
                      <a:pt x="1724" y="857"/>
                    </a:lnTo>
                    <a:lnTo>
                      <a:pt x="1724" y="857"/>
                    </a:lnTo>
                    <a:lnTo>
                      <a:pt x="1714" y="848"/>
                    </a:lnTo>
                    <a:lnTo>
                      <a:pt x="1714" y="848"/>
                    </a:lnTo>
                    <a:lnTo>
                      <a:pt x="1692" y="862"/>
                    </a:lnTo>
                    <a:lnTo>
                      <a:pt x="1692" y="862"/>
                    </a:lnTo>
                    <a:lnTo>
                      <a:pt x="1715" y="866"/>
                    </a:lnTo>
                    <a:lnTo>
                      <a:pt x="1715" y="866"/>
                    </a:lnTo>
                    <a:lnTo>
                      <a:pt x="1714" y="875"/>
                    </a:lnTo>
                    <a:lnTo>
                      <a:pt x="1714" y="875"/>
                    </a:lnTo>
                    <a:close/>
                    <a:moveTo>
                      <a:pt x="1033" y="223"/>
                    </a:moveTo>
                    <a:lnTo>
                      <a:pt x="1033" y="223"/>
                    </a:lnTo>
                    <a:lnTo>
                      <a:pt x="1026" y="227"/>
                    </a:lnTo>
                    <a:lnTo>
                      <a:pt x="1020" y="229"/>
                    </a:lnTo>
                    <a:lnTo>
                      <a:pt x="1018" y="229"/>
                    </a:lnTo>
                    <a:lnTo>
                      <a:pt x="1013" y="229"/>
                    </a:lnTo>
                    <a:lnTo>
                      <a:pt x="1011" y="227"/>
                    </a:lnTo>
                    <a:lnTo>
                      <a:pt x="1008" y="225"/>
                    </a:lnTo>
                    <a:lnTo>
                      <a:pt x="1008" y="225"/>
                    </a:lnTo>
                    <a:lnTo>
                      <a:pt x="1004" y="222"/>
                    </a:lnTo>
                    <a:lnTo>
                      <a:pt x="1000" y="223"/>
                    </a:lnTo>
                    <a:lnTo>
                      <a:pt x="995" y="226"/>
                    </a:lnTo>
                    <a:lnTo>
                      <a:pt x="994" y="230"/>
                    </a:lnTo>
                    <a:lnTo>
                      <a:pt x="994" y="230"/>
                    </a:lnTo>
                    <a:lnTo>
                      <a:pt x="994" y="240"/>
                    </a:lnTo>
                    <a:lnTo>
                      <a:pt x="994" y="240"/>
                    </a:lnTo>
                    <a:lnTo>
                      <a:pt x="997" y="241"/>
                    </a:lnTo>
                    <a:lnTo>
                      <a:pt x="1000" y="243"/>
                    </a:lnTo>
                    <a:lnTo>
                      <a:pt x="1005" y="241"/>
                    </a:lnTo>
                    <a:lnTo>
                      <a:pt x="1009" y="239"/>
                    </a:lnTo>
                    <a:lnTo>
                      <a:pt x="1013" y="234"/>
                    </a:lnTo>
                    <a:lnTo>
                      <a:pt x="1013" y="234"/>
                    </a:lnTo>
                    <a:lnTo>
                      <a:pt x="1031" y="245"/>
                    </a:lnTo>
                    <a:lnTo>
                      <a:pt x="1031" y="245"/>
                    </a:lnTo>
                    <a:lnTo>
                      <a:pt x="1031" y="240"/>
                    </a:lnTo>
                    <a:lnTo>
                      <a:pt x="1033" y="234"/>
                    </a:lnTo>
                    <a:lnTo>
                      <a:pt x="1034" y="229"/>
                    </a:lnTo>
                    <a:lnTo>
                      <a:pt x="1033" y="223"/>
                    </a:lnTo>
                    <a:lnTo>
                      <a:pt x="1033" y="223"/>
                    </a:lnTo>
                    <a:close/>
                    <a:moveTo>
                      <a:pt x="1596" y="1122"/>
                    </a:moveTo>
                    <a:lnTo>
                      <a:pt x="1596" y="1122"/>
                    </a:lnTo>
                    <a:lnTo>
                      <a:pt x="1592" y="1130"/>
                    </a:lnTo>
                    <a:lnTo>
                      <a:pt x="1589" y="1136"/>
                    </a:lnTo>
                    <a:lnTo>
                      <a:pt x="1589" y="1136"/>
                    </a:lnTo>
                    <a:lnTo>
                      <a:pt x="1589" y="1141"/>
                    </a:lnTo>
                    <a:lnTo>
                      <a:pt x="1591" y="1148"/>
                    </a:lnTo>
                    <a:lnTo>
                      <a:pt x="1591" y="1148"/>
                    </a:lnTo>
                    <a:lnTo>
                      <a:pt x="1595" y="1151"/>
                    </a:lnTo>
                    <a:lnTo>
                      <a:pt x="1595" y="1151"/>
                    </a:lnTo>
                    <a:lnTo>
                      <a:pt x="1598" y="1152"/>
                    </a:lnTo>
                    <a:lnTo>
                      <a:pt x="1598" y="1152"/>
                    </a:lnTo>
                    <a:lnTo>
                      <a:pt x="1600" y="1150"/>
                    </a:lnTo>
                    <a:lnTo>
                      <a:pt x="1600" y="1150"/>
                    </a:lnTo>
                    <a:lnTo>
                      <a:pt x="1603" y="1144"/>
                    </a:lnTo>
                    <a:lnTo>
                      <a:pt x="1606" y="1140"/>
                    </a:lnTo>
                    <a:lnTo>
                      <a:pt x="1610" y="1140"/>
                    </a:lnTo>
                    <a:lnTo>
                      <a:pt x="1618" y="1140"/>
                    </a:lnTo>
                    <a:lnTo>
                      <a:pt x="1618" y="1140"/>
                    </a:lnTo>
                    <a:lnTo>
                      <a:pt x="1621" y="1139"/>
                    </a:lnTo>
                    <a:lnTo>
                      <a:pt x="1628" y="1136"/>
                    </a:lnTo>
                    <a:lnTo>
                      <a:pt x="1628" y="1136"/>
                    </a:lnTo>
                    <a:lnTo>
                      <a:pt x="1623" y="1134"/>
                    </a:lnTo>
                    <a:lnTo>
                      <a:pt x="1618" y="1133"/>
                    </a:lnTo>
                    <a:lnTo>
                      <a:pt x="1612" y="1127"/>
                    </a:lnTo>
                    <a:lnTo>
                      <a:pt x="1605" y="1123"/>
                    </a:lnTo>
                    <a:lnTo>
                      <a:pt x="1600" y="1122"/>
                    </a:lnTo>
                    <a:lnTo>
                      <a:pt x="1596" y="1122"/>
                    </a:lnTo>
                    <a:lnTo>
                      <a:pt x="1596" y="1122"/>
                    </a:lnTo>
                    <a:close/>
                    <a:moveTo>
                      <a:pt x="399" y="243"/>
                    </a:moveTo>
                    <a:lnTo>
                      <a:pt x="399" y="243"/>
                    </a:lnTo>
                    <a:lnTo>
                      <a:pt x="397" y="239"/>
                    </a:lnTo>
                    <a:lnTo>
                      <a:pt x="396" y="237"/>
                    </a:lnTo>
                    <a:lnTo>
                      <a:pt x="390" y="233"/>
                    </a:lnTo>
                    <a:lnTo>
                      <a:pt x="383" y="229"/>
                    </a:lnTo>
                    <a:lnTo>
                      <a:pt x="377" y="225"/>
                    </a:lnTo>
                    <a:lnTo>
                      <a:pt x="377" y="225"/>
                    </a:lnTo>
                    <a:lnTo>
                      <a:pt x="372" y="239"/>
                    </a:lnTo>
                    <a:lnTo>
                      <a:pt x="372" y="239"/>
                    </a:lnTo>
                    <a:lnTo>
                      <a:pt x="357" y="239"/>
                    </a:lnTo>
                    <a:lnTo>
                      <a:pt x="357" y="239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99" y="243"/>
                    </a:lnTo>
                    <a:lnTo>
                      <a:pt x="399" y="243"/>
                    </a:lnTo>
                    <a:close/>
                    <a:moveTo>
                      <a:pt x="352" y="302"/>
                    </a:moveTo>
                    <a:lnTo>
                      <a:pt x="352" y="302"/>
                    </a:lnTo>
                    <a:lnTo>
                      <a:pt x="367" y="302"/>
                    </a:lnTo>
                    <a:lnTo>
                      <a:pt x="375" y="30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4" y="284"/>
                    </a:lnTo>
                    <a:lnTo>
                      <a:pt x="374" y="284"/>
                    </a:lnTo>
                    <a:lnTo>
                      <a:pt x="368" y="295"/>
                    </a:lnTo>
                    <a:lnTo>
                      <a:pt x="368" y="295"/>
                    </a:lnTo>
                    <a:lnTo>
                      <a:pt x="350" y="288"/>
                    </a:lnTo>
                    <a:lnTo>
                      <a:pt x="350" y="288"/>
                    </a:lnTo>
                    <a:lnTo>
                      <a:pt x="334" y="313"/>
                    </a:lnTo>
                    <a:lnTo>
                      <a:pt x="334" y="313"/>
                    </a:lnTo>
                    <a:lnTo>
                      <a:pt x="339" y="315"/>
                    </a:lnTo>
                    <a:lnTo>
                      <a:pt x="342" y="315"/>
                    </a:lnTo>
                    <a:lnTo>
                      <a:pt x="345" y="313"/>
                    </a:lnTo>
                    <a:lnTo>
                      <a:pt x="346" y="311"/>
                    </a:lnTo>
                    <a:lnTo>
                      <a:pt x="349" y="306"/>
                    </a:lnTo>
                    <a:lnTo>
                      <a:pt x="350" y="304"/>
                    </a:lnTo>
                    <a:lnTo>
                      <a:pt x="352" y="302"/>
                    </a:lnTo>
                    <a:lnTo>
                      <a:pt x="352" y="302"/>
                    </a:lnTo>
                    <a:close/>
                    <a:moveTo>
                      <a:pt x="205" y="452"/>
                    </a:moveTo>
                    <a:lnTo>
                      <a:pt x="205" y="452"/>
                    </a:lnTo>
                    <a:lnTo>
                      <a:pt x="195" y="456"/>
                    </a:lnTo>
                    <a:lnTo>
                      <a:pt x="191" y="459"/>
                    </a:lnTo>
                    <a:lnTo>
                      <a:pt x="190" y="461"/>
                    </a:lnTo>
                    <a:lnTo>
                      <a:pt x="188" y="464"/>
                    </a:lnTo>
                    <a:lnTo>
                      <a:pt x="188" y="468"/>
                    </a:lnTo>
                    <a:lnTo>
                      <a:pt x="190" y="481"/>
                    </a:lnTo>
                    <a:lnTo>
                      <a:pt x="190" y="481"/>
                    </a:lnTo>
                    <a:lnTo>
                      <a:pt x="194" y="475"/>
                    </a:lnTo>
                    <a:lnTo>
                      <a:pt x="201" y="474"/>
                    </a:lnTo>
                    <a:lnTo>
                      <a:pt x="213" y="473"/>
                    </a:lnTo>
                    <a:lnTo>
                      <a:pt x="213" y="473"/>
                    </a:lnTo>
                    <a:lnTo>
                      <a:pt x="217" y="473"/>
                    </a:lnTo>
                    <a:lnTo>
                      <a:pt x="221" y="471"/>
                    </a:lnTo>
                    <a:lnTo>
                      <a:pt x="230" y="467"/>
                    </a:lnTo>
                    <a:lnTo>
                      <a:pt x="230" y="467"/>
                    </a:lnTo>
                    <a:lnTo>
                      <a:pt x="230" y="466"/>
                    </a:lnTo>
                    <a:lnTo>
                      <a:pt x="230" y="463"/>
                    </a:lnTo>
                    <a:lnTo>
                      <a:pt x="230" y="463"/>
                    </a:lnTo>
                    <a:lnTo>
                      <a:pt x="227" y="461"/>
                    </a:lnTo>
                    <a:lnTo>
                      <a:pt x="223" y="461"/>
                    </a:lnTo>
                    <a:lnTo>
                      <a:pt x="216" y="464"/>
                    </a:lnTo>
                    <a:lnTo>
                      <a:pt x="213" y="466"/>
                    </a:lnTo>
                    <a:lnTo>
                      <a:pt x="209" y="466"/>
                    </a:lnTo>
                    <a:lnTo>
                      <a:pt x="206" y="464"/>
                    </a:lnTo>
                    <a:lnTo>
                      <a:pt x="202" y="463"/>
                    </a:lnTo>
                    <a:lnTo>
                      <a:pt x="202" y="463"/>
                    </a:lnTo>
                    <a:lnTo>
                      <a:pt x="205" y="452"/>
                    </a:lnTo>
                    <a:lnTo>
                      <a:pt x="205" y="452"/>
                    </a:lnTo>
                    <a:close/>
                    <a:moveTo>
                      <a:pt x="1426" y="589"/>
                    </a:moveTo>
                    <a:lnTo>
                      <a:pt x="1426" y="589"/>
                    </a:lnTo>
                    <a:lnTo>
                      <a:pt x="1430" y="583"/>
                    </a:lnTo>
                    <a:lnTo>
                      <a:pt x="1430" y="581"/>
                    </a:lnTo>
                    <a:lnTo>
                      <a:pt x="1427" y="579"/>
                    </a:lnTo>
                    <a:lnTo>
                      <a:pt x="1421" y="578"/>
                    </a:lnTo>
                    <a:lnTo>
                      <a:pt x="1421" y="578"/>
                    </a:lnTo>
                    <a:lnTo>
                      <a:pt x="1416" y="576"/>
                    </a:lnTo>
                    <a:lnTo>
                      <a:pt x="1412" y="575"/>
                    </a:lnTo>
                    <a:lnTo>
                      <a:pt x="1412" y="575"/>
                    </a:lnTo>
                    <a:lnTo>
                      <a:pt x="1411" y="583"/>
                    </a:lnTo>
                    <a:lnTo>
                      <a:pt x="1411" y="583"/>
                    </a:lnTo>
                    <a:lnTo>
                      <a:pt x="1412" y="592"/>
                    </a:lnTo>
                    <a:lnTo>
                      <a:pt x="1412" y="592"/>
                    </a:lnTo>
                    <a:lnTo>
                      <a:pt x="1414" y="599"/>
                    </a:lnTo>
                    <a:lnTo>
                      <a:pt x="1416" y="603"/>
                    </a:lnTo>
                    <a:lnTo>
                      <a:pt x="1421" y="603"/>
                    </a:lnTo>
                    <a:lnTo>
                      <a:pt x="1427" y="603"/>
                    </a:lnTo>
                    <a:lnTo>
                      <a:pt x="1427" y="603"/>
                    </a:lnTo>
                    <a:lnTo>
                      <a:pt x="1441" y="597"/>
                    </a:lnTo>
                    <a:lnTo>
                      <a:pt x="1441" y="597"/>
                    </a:lnTo>
                    <a:lnTo>
                      <a:pt x="1426" y="589"/>
                    </a:lnTo>
                    <a:lnTo>
                      <a:pt x="1426" y="589"/>
                    </a:lnTo>
                    <a:close/>
                    <a:moveTo>
                      <a:pt x="811" y="567"/>
                    </a:moveTo>
                    <a:lnTo>
                      <a:pt x="811" y="567"/>
                    </a:lnTo>
                    <a:lnTo>
                      <a:pt x="810" y="564"/>
                    </a:lnTo>
                    <a:lnTo>
                      <a:pt x="809" y="561"/>
                    </a:lnTo>
                    <a:lnTo>
                      <a:pt x="804" y="558"/>
                    </a:lnTo>
                    <a:lnTo>
                      <a:pt x="793" y="558"/>
                    </a:lnTo>
                    <a:lnTo>
                      <a:pt x="793" y="558"/>
                    </a:lnTo>
                    <a:lnTo>
                      <a:pt x="789" y="550"/>
                    </a:lnTo>
                    <a:lnTo>
                      <a:pt x="786" y="546"/>
                    </a:lnTo>
                    <a:lnTo>
                      <a:pt x="784" y="545"/>
                    </a:lnTo>
                    <a:lnTo>
                      <a:pt x="779" y="545"/>
                    </a:lnTo>
                    <a:lnTo>
                      <a:pt x="779" y="545"/>
                    </a:lnTo>
                    <a:lnTo>
                      <a:pt x="779" y="547"/>
                    </a:lnTo>
                    <a:lnTo>
                      <a:pt x="779" y="549"/>
                    </a:lnTo>
                    <a:lnTo>
                      <a:pt x="782" y="554"/>
                    </a:lnTo>
                    <a:lnTo>
                      <a:pt x="782" y="556"/>
                    </a:lnTo>
                    <a:lnTo>
                      <a:pt x="782" y="558"/>
                    </a:lnTo>
                    <a:lnTo>
                      <a:pt x="779" y="560"/>
                    </a:lnTo>
                    <a:lnTo>
                      <a:pt x="777" y="561"/>
                    </a:lnTo>
                    <a:lnTo>
                      <a:pt x="777" y="561"/>
                    </a:lnTo>
                    <a:lnTo>
                      <a:pt x="773" y="554"/>
                    </a:lnTo>
                    <a:lnTo>
                      <a:pt x="773" y="554"/>
                    </a:lnTo>
                    <a:lnTo>
                      <a:pt x="767" y="557"/>
                    </a:lnTo>
                    <a:lnTo>
                      <a:pt x="766" y="560"/>
                    </a:lnTo>
                    <a:lnTo>
                      <a:pt x="767" y="564"/>
                    </a:lnTo>
                    <a:lnTo>
                      <a:pt x="771" y="569"/>
                    </a:lnTo>
                    <a:lnTo>
                      <a:pt x="771" y="569"/>
                    </a:lnTo>
                    <a:lnTo>
                      <a:pt x="789" y="567"/>
                    </a:lnTo>
                    <a:lnTo>
                      <a:pt x="789" y="567"/>
                    </a:lnTo>
                    <a:lnTo>
                      <a:pt x="811" y="567"/>
                    </a:lnTo>
                    <a:lnTo>
                      <a:pt x="811" y="567"/>
                    </a:lnTo>
                    <a:close/>
                    <a:moveTo>
                      <a:pt x="885" y="1015"/>
                    </a:moveTo>
                    <a:lnTo>
                      <a:pt x="885" y="1015"/>
                    </a:lnTo>
                    <a:lnTo>
                      <a:pt x="897" y="1014"/>
                    </a:lnTo>
                    <a:lnTo>
                      <a:pt x="897" y="1014"/>
                    </a:lnTo>
                    <a:lnTo>
                      <a:pt x="903" y="1014"/>
                    </a:lnTo>
                    <a:lnTo>
                      <a:pt x="905" y="1015"/>
                    </a:lnTo>
                    <a:lnTo>
                      <a:pt x="908" y="1015"/>
                    </a:lnTo>
                    <a:lnTo>
                      <a:pt x="908" y="1015"/>
                    </a:lnTo>
                    <a:lnTo>
                      <a:pt x="918" y="1011"/>
                    </a:lnTo>
                    <a:lnTo>
                      <a:pt x="929" y="1006"/>
                    </a:lnTo>
                    <a:lnTo>
                      <a:pt x="929" y="1006"/>
                    </a:lnTo>
                    <a:lnTo>
                      <a:pt x="921" y="995"/>
                    </a:lnTo>
                    <a:lnTo>
                      <a:pt x="921" y="995"/>
                    </a:lnTo>
                    <a:lnTo>
                      <a:pt x="914" y="997"/>
                    </a:lnTo>
                    <a:lnTo>
                      <a:pt x="907" y="999"/>
                    </a:lnTo>
                    <a:lnTo>
                      <a:pt x="907" y="999"/>
                    </a:lnTo>
                    <a:lnTo>
                      <a:pt x="899" y="1000"/>
                    </a:lnTo>
                    <a:lnTo>
                      <a:pt x="893" y="1003"/>
                    </a:lnTo>
                    <a:lnTo>
                      <a:pt x="889" y="1008"/>
                    </a:lnTo>
                    <a:lnTo>
                      <a:pt x="885" y="1015"/>
                    </a:lnTo>
                    <a:lnTo>
                      <a:pt x="885" y="1015"/>
                    </a:lnTo>
                    <a:close/>
                    <a:moveTo>
                      <a:pt x="1747" y="313"/>
                    </a:moveTo>
                    <a:lnTo>
                      <a:pt x="1747" y="313"/>
                    </a:lnTo>
                    <a:lnTo>
                      <a:pt x="1743" y="306"/>
                    </a:lnTo>
                    <a:lnTo>
                      <a:pt x="1739" y="304"/>
                    </a:lnTo>
                    <a:lnTo>
                      <a:pt x="1735" y="302"/>
                    </a:lnTo>
                    <a:lnTo>
                      <a:pt x="1729" y="304"/>
                    </a:lnTo>
                    <a:lnTo>
                      <a:pt x="1729" y="304"/>
                    </a:lnTo>
                    <a:lnTo>
                      <a:pt x="1724" y="304"/>
                    </a:lnTo>
                    <a:lnTo>
                      <a:pt x="1720" y="304"/>
                    </a:lnTo>
                    <a:lnTo>
                      <a:pt x="1720" y="304"/>
                    </a:lnTo>
                    <a:lnTo>
                      <a:pt x="1714" y="299"/>
                    </a:lnTo>
                    <a:lnTo>
                      <a:pt x="1707" y="299"/>
                    </a:lnTo>
                    <a:lnTo>
                      <a:pt x="1702" y="301"/>
                    </a:lnTo>
                    <a:lnTo>
                      <a:pt x="1696" y="304"/>
                    </a:lnTo>
                    <a:lnTo>
                      <a:pt x="1696" y="304"/>
                    </a:lnTo>
                    <a:lnTo>
                      <a:pt x="1699" y="305"/>
                    </a:lnTo>
                    <a:lnTo>
                      <a:pt x="1703" y="308"/>
                    </a:lnTo>
                    <a:lnTo>
                      <a:pt x="1710" y="313"/>
                    </a:lnTo>
                    <a:lnTo>
                      <a:pt x="1713" y="316"/>
                    </a:lnTo>
                    <a:lnTo>
                      <a:pt x="1717" y="316"/>
                    </a:lnTo>
                    <a:lnTo>
                      <a:pt x="1722" y="316"/>
                    </a:lnTo>
                    <a:lnTo>
                      <a:pt x="1728" y="313"/>
                    </a:lnTo>
                    <a:lnTo>
                      <a:pt x="1728" y="313"/>
                    </a:lnTo>
                    <a:lnTo>
                      <a:pt x="1729" y="313"/>
                    </a:lnTo>
                    <a:lnTo>
                      <a:pt x="1732" y="315"/>
                    </a:lnTo>
                    <a:lnTo>
                      <a:pt x="1732" y="315"/>
                    </a:lnTo>
                    <a:lnTo>
                      <a:pt x="1747" y="313"/>
                    </a:lnTo>
                    <a:lnTo>
                      <a:pt x="1747" y="313"/>
                    </a:lnTo>
                    <a:close/>
                    <a:moveTo>
                      <a:pt x="1074" y="539"/>
                    </a:moveTo>
                    <a:lnTo>
                      <a:pt x="1074" y="539"/>
                    </a:lnTo>
                    <a:lnTo>
                      <a:pt x="1073" y="536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63" y="531"/>
                    </a:lnTo>
                    <a:lnTo>
                      <a:pt x="1055" y="529"/>
                    </a:lnTo>
                    <a:lnTo>
                      <a:pt x="1055" y="529"/>
                    </a:lnTo>
                    <a:lnTo>
                      <a:pt x="1054" y="531"/>
                    </a:lnTo>
                    <a:lnTo>
                      <a:pt x="1051" y="533"/>
                    </a:lnTo>
                    <a:lnTo>
                      <a:pt x="1051" y="533"/>
                    </a:lnTo>
                    <a:lnTo>
                      <a:pt x="1049" y="532"/>
                    </a:lnTo>
                    <a:lnTo>
                      <a:pt x="1049" y="532"/>
                    </a:lnTo>
                    <a:lnTo>
                      <a:pt x="1045" y="531"/>
                    </a:lnTo>
                    <a:lnTo>
                      <a:pt x="1043" y="532"/>
                    </a:lnTo>
                    <a:lnTo>
                      <a:pt x="1040" y="533"/>
                    </a:lnTo>
                    <a:lnTo>
                      <a:pt x="1040" y="538"/>
                    </a:lnTo>
                    <a:lnTo>
                      <a:pt x="1040" y="538"/>
                    </a:lnTo>
                    <a:lnTo>
                      <a:pt x="1038" y="553"/>
                    </a:lnTo>
                    <a:lnTo>
                      <a:pt x="1038" y="553"/>
                    </a:lnTo>
                    <a:lnTo>
                      <a:pt x="1048" y="551"/>
                    </a:lnTo>
                    <a:lnTo>
                      <a:pt x="1056" y="549"/>
                    </a:lnTo>
                    <a:lnTo>
                      <a:pt x="1056" y="549"/>
                    </a:lnTo>
                    <a:lnTo>
                      <a:pt x="1065" y="545"/>
                    </a:lnTo>
                    <a:lnTo>
                      <a:pt x="1074" y="539"/>
                    </a:lnTo>
                    <a:lnTo>
                      <a:pt x="1074" y="539"/>
                    </a:lnTo>
                    <a:close/>
                    <a:moveTo>
                      <a:pt x="739" y="983"/>
                    </a:moveTo>
                    <a:lnTo>
                      <a:pt x="739" y="983"/>
                    </a:lnTo>
                    <a:lnTo>
                      <a:pt x="746" y="979"/>
                    </a:lnTo>
                    <a:lnTo>
                      <a:pt x="752" y="974"/>
                    </a:lnTo>
                    <a:lnTo>
                      <a:pt x="755" y="970"/>
                    </a:lnTo>
                    <a:lnTo>
                      <a:pt x="757" y="963"/>
                    </a:lnTo>
                    <a:lnTo>
                      <a:pt x="757" y="963"/>
                    </a:lnTo>
                    <a:lnTo>
                      <a:pt x="756" y="960"/>
                    </a:lnTo>
                    <a:lnTo>
                      <a:pt x="755" y="959"/>
                    </a:lnTo>
                    <a:lnTo>
                      <a:pt x="750" y="954"/>
                    </a:lnTo>
                    <a:lnTo>
                      <a:pt x="745" y="953"/>
                    </a:lnTo>
                    <a:lnTo>
                      <a:pt x="743" y="953"/>
                    </a:lnTo>
                    <a:lnTo>
                      <a:pt x="742" y="954"/>
                    </a:lnTo>
                    <a:lnTo>
                      <a:pt x="742" y="954"/>
                    </a:lnTo>
                    <a:lnTo>
                      <a:pt x="737" y="959"/>
                    </a:lnTo>
                    <a:lnTo>
                      <a:pt x="732" y="960"/>
                    </a:lnTo>
                    <a:lnTo>
                      <a:pt x="720" y="963"/>
                    </a:lnTo>
                    <a:lnTo>
                      <a:pt x="720" y="963"/>
                    </a:lnTo>
                    <a:lnTo>
                      <a:pt x="739" y="974"/>
                    </a:lnTo>
                    <a:lnTo>
                      <a:pt x="739" y="974"/>
                    </a:lnTo>
                    <a:lnTo>
                      <a:pt x="739" y="983"/>
                    </a:lnTo>
                    <a:lnTo>
                      <a:pt x="739" y="983"/>
                    </a:lnTo>
                    <a:close/>
                    <a:moveTo>
                      <a:pt x="368" y="1015"/>
                    </a:moveTo>
                    <a:lnTo>
                      <a:pt x="368" y="1015"/>
                    </a:lnTo>
                    <a:lnTo>
                      <a:pt x="379" y="1017"/>
                    </a:lnTo>
                    <a:lnTo>
                      <a:pt x="382" y="1019"/>
                    </a:lnTo>
                    <a:lnTo>
                      <a:pt x="385" y="1021"/>
                    </a:lnTo>
                    <a:lnTo>
                      <a:pt x="385" y="1021"/>
                    </a:lnTo>
                    <a:lnTo>
                      <a:pt x="390" y="1025"/>
                    </a:lnTo>
                    <a:lnTo>
                      <a:pt x="395" y="1026"/>
                    </a:lnTo>
                    <a:lnTo>
                      <a:pt x="399" y="1025"/>
                    </a:lnTo>
                    <a:lnTo>
                      <a:pt x="403" y="1019"/>
                    </a:lnTo>
                    <a:lnTo>
                      <a:pt x="403" y="1019"/>
                    </a:lnTo>
                    <a:lnTo>
                      <a:pt x="407" y="1017"/>
                    </a:lnTo>
                    <a:lnTo>
                      <a:pt x="410" y="1014"/>
                    </a:lnTo>
                    <a:lnTo>
                      <a:pt x="410" y="1014"/>
                    </a:lnTo>
                    <a:lnTo>
                      <a:pt x="410" y="1010"/>
                    </a:lnTo>
                    <a:lnTo>
                      <a:pt x="408" y="1006"/>
                    </a:lnTo>
                    <a:lnTo>
                      <a:pt x="408" y="1006"/>
                    </a:lnTo>
                    <a:lnTo>
                      <a:pt x="401" y="1008"/>
                    </a:lnTo>
                    <a:lnTo>
                      <a:pt x="395" y="1010"/>
                    </a:lnTo>
                    <a:lnTo>
                      <a:pt x="388" y="1010"/>
                    </a:lnTo>
                    <a:lnTo>
                      <a:pt x="379" y="1007"/>
                    </a:lnTo>
                    <a:lnTo>
                      <a:pt x="379" y="1007"/>
                    </a:lnTo>
                    <a:lnTo>
                      <a:pt x="375" y="1006"/>
                    </a:lnTo>
                    <a:lnTo>
                      <a:pt x="372" y="1007"/>
                    </a:lnTo>
                    <a:lnTo>
                      <a:pt x="370" y="1011"/>
                    </a:lnTo>
                    <a:lnTo>
                      <a:pt x="368" y="1015"/>
                    </a:lnTo>
                    <a:lnTo>
                      <a:pt x="368" y="1015"/>
                    </a:lnTo>
                    <a:close/>
                    <a:moveTo>
                      <a:pt x="1526" y="1086"/>
                    </a:moveTo>
                    <a:lnTo>
                      <a:pt x="1526" y="1086"/>
                    </a:lnTo>
                    <a:lnTo>
                      <a:pt x="1530" y="1083"/>
                    </a:lnTo>
                    <a:lnTo>
                      <a:pt x="1531" y="1080"/>
                    </a:lnTo>
                    <a:lnTo>
                      <a:pt x="1531" y="1078"/>
                    </a:lnTo>
                    <a:lnTo>
                      <a:pt x="1530" y="1072"/>
                    </a:lnTo>
                    <a:lnTo>
                      <a:pt x="1530" y="1072"/>
                    </a:lnTo>
                    <a:lnTo>
                      <a:pt x="1522" y="1078"/>
                    </a:lnTo>
                    <a:lnTo>
                      <a:pt x="1516" y="1085"/>
                    </a:lnTo>
                    <a:lnTo>
                      <a:pt x="1513" y="1087"/>
                    </a:lnTo>
                    <a:lnTo>
                      <a:pt x="1513" y="1091"/>
                    </a:lnTo>
                    <a:lnTo>
                      <a:pt x="1513" y="1097"/>
                    </a:lnTo>
                    <a:lnTo>
                      <a:pt x="1516" y="1103"/>
                    </a:lnTo>
                    <a:lnTo>
                      <a:pt x="1516" y="1103"/>
                    </a:lnTo>
                    <a:lnTo>
                      <a:pt x="1522" y="1097"/>
                    </a:lnTo>
                    <a:lnTo>
                      <a:pt x="1528" y="1094"/>
                    </a:lnTo>
                    <a:lnTo>
                      <a:pt x="1528" y="1094"/>
                    </a:lnTo>
                    <a:lnTo>
                      <a:pt x="1537" y="1094"/>
                    </a:lnTo>
                    <a:lnTo>
                      <a:pt x="1546" y="1094"/>
                    </a:lnTo>
                    <a:lnTo>
                      <a:pt x="1546" y="1094"/>
                    </a:lnTo>
                    <a:lnTo>
                      <a:pt x="1546" y="1091"/>
                    </a:lnTo>
                    <a:lnTo>
                      <a:pt x="1548" y="1089"/>
                    </a:lnTo>
                    <a:lnTo>
                      <a:pt x="1549" y="1086"/>
                    </a:lnTo>
                    <a:lnTo>
                      <a:pt x="1546" y="1083"/>
                    </a:lnTo>
                    <a:lnTo>
                      <a:pt x="1546" y="1083"/>
                    </a:lnTo>
                    <a:lnTo>
                      <a:pt x="1526" y="1086"/>
                    </a:lnTo>
                    <a:lnTo>
                      <a:pt x="1526" y="1086"/>
                    </a:lnTo>
                    <a:close/>
                    <a:moveTo>
                      <a:pt x="1772" y="374"/>
                    </a:moveTo>
                    <a:lnTo>
                      <a:pt x="1772" y="374"/>
                    </a:lnTo>
                    <a:lnTo>
                      <a:pt x="1769" y="381"/>
                    </a:lnTo>
                    <a:lnTo>
                      <a:pt x="1765" y="388"/>
                    </a:lnTo>
                    <a:lnTo>
                      <a:pt x="1762" y="394"/>
                    </a:lnTo>
                    <a:lnTo>
                      <a:pt x="1762" y="398"/>
                    </a:lnTo>
                    <a:lnTo>
                      <a:pt x="1762" y="402"/>
                    </a:lnTo>
                    <a:lnTo>
                      <a:pt x="1762" y="402"/>
                    </a:lnTo>
                    <a:lnTo>
                      <a:pt x="1776" y="399"/>
                    </a:lnTo>
                    <a:lnTo>
                      <a:pt x="1776" y="399"/>
                    </a:lnTo>
                    <a:lnTo>
                      <a:pt x="1782" y="396"/>
                    </a:lnTo>
                    <a:lnTo>
                      <a:pt x="1786" y="392"/>
                    </a:lnTo>
                    <a:lnTo>
                      <a:pt x="1789" y="388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87" y="380"/>
                    </a:lnTo>
                    <a:lnTo>
                      <a:pt x="1786" y="377"/>
                    </a:lnTo>
                    <a:lnTo>
                      <a:pt x="1780" y="376"/>
                    </a:lnTo>
                    <a:lnTo>
                      <a:pt x="1772" y="374"/>
                    </a:lnTo>
                    <a:lnTo>
                      <a:pt x="1772" y="374"/>
                    </a:lnTo>
                    <a:close/>
                    <a:moveTo>
                      <a:pt x="1924" y="71"/>
                    </a:moveTo>
                    <a:lnTo>
                      <a:pt x="1924" y="71"/>
                    </a:lnTo>
                    <a:lnTo>
                      <a:pt x="1937" y="65"/>
                    </a:lnTo>
                    <a:lnTo>
                      <a:pt x="1941" y="61"/>
                    </a:lnTo>
                    <a:lnTo>
                      <a:pt x="1945" y="56"/>
                    </a:lnTo>
                    <a:lnTo>
                      <a:pt x="1945" y="56"/>
                    </a:lnTo>
                    <a:lnTo>
                      <a:pt x="1951" y="61"/>
                    </a:lnTo>
                    <a:lnTo>
                      <a:pt x="1951" y="61"/>
                    </a:lnTo>
                    <a:lnTo>
                      <a:pt x="1958" y="56"/>
                    </a:lnTo>
                    <a:lnTo>
                      <a:pt x="1960" y="50"/>
                    </a:lnTo>
                    <a:lnTo>
                      <a:pt x="1960" y="50"/>
                    </a:lnTo>
                    <a:lnTo>
                      <a:pt x="1940" y="45"/>
                    </a:lnTo>
                    <a:lnTo>
                      <a:pt x="1940" y="45"/>
                    </a:lnTo>
                    <a:lnTo>
                      <a:pt x="1936" y="46"/>
                    </a:lnTo>
                    <a:lnTo>
                      <a:pt x="1933" y="49"/>
                    </a:lnTo>
                    <a:lnTo>
                      <a:pt x="1929" y="53"/>
                    </a:lnTo>
                    <a:lnTo>
                      <a:pt x="1926" y="59"/>
                    </a:lnTo>
                    <a:lnTo>
                      <a:pt x="1922" y="64"/>
                    </a:lnTo>
                    <a:lnTo>
                      <a:pt x="1922" y="64"/>
                    </a:lnTo>
                    <a:lnTo>
                      <a:pt x="1922" y="65"/>
                    </a:lnTo>
                    <a:lnTo>
                      <a:pt x="1922" y="68"/>
                    </a:lnTo>
                    <a:lnTo>
                      <a:pt x="1922" y="68"/>
                    </a:lnTo>
                    <a:lnTo>
                      <a:pt x="1924" y="71"/>
                    </a:lnTo>
                    <a:lnTo>
                      <a:pt x="1924" y="71"/>
                    </a:lnTo>
                    <a:close/>
                    <a:moveTo>
                      <a:pt x="1576" y="827"/>
                    </a:moveTo>
                    <a:lnTo>
                      <a:pt x="1576" y="827"/>
                    </a:lnTo>
                    <a:lnTo>
                      <a:pt x="1551" y="826"/>
                    </a:lnTo>
                    <a:lnTo>
                      <a:pt x="1551" y="826"/>
                    </a:lnTo>
                    <a:lnTo>
                      <a:pt x="1546" y="838"/>
                    </a:lnTo>
                    <a:lnTo>
                      <a:pt x="1546" y="838"/>
                    </a:lnTo>
                    <a:lnTo>
                      <a:pt x="1588" y="842"/>
                    </a:lnTo>
                    <a:lnTo>
                      <a:pt x="1588" y="842"/>
                    </a:lnTo>
                    <a:lnTo>
                      <a:pt x="1584" y="834"/>
                    </a:lnTo>
                    <a:lnTo>
                      <a:pt x="1581" y="831"/>
                    </a:lnTo>
                    <a:lnTo>
                      <a:pt x="1576" y="831"/>
                    </a:lnTo>
                    <a:lnTo>
                      <a:pt x="1576" y="831"/>
                    </a:lnTo>
                    <a:lnTo>
                      <a:pt x="1576" y="827"/>
                    </a:lnTo>
                    <a:lnTo>
                      <a:pt x="1576" y="827"/>
                    </a:lnTo>
                    <a:close/>
                    <a:moveTo>
                      <a:pt x="489" y="161"/>
                    </a:moveTo>
                    <a:lnTo>
                      <a:pt x="489" y="161"/>
                    </a:lnTo>
                    <a:lnTo>
                      <a:pt x="493" y="157"/>
                    </a:lnTo>
                    <a:lnTo>
                      <a:pt x="497" y="155"/>
                    </a:lnTo>
                    <a:lnTo>
                      <a:pt x="501" y="155"/>
                    </a:lnTo>
                    <a:lnTo>
                      <a:pt x="507" y="155"/>
                    </a:lnTo>
                    <a:lnTo>
                      <a:pt x="507" y="155"/>
                    </a:lnTo>
                    <a:lnTo>
                      <a:pt x="509" y="164"/>
                    </a:lnTo>
                    <a:lnTo>
                      <a:pt x="509" y="164"/>
                    </a:lnTo>
                    <a:lnTo>
                      <a:pt x="519" y="162"/>
                    </a:lnTo>
                    <a:lnTo>
                      <a:pt x="525" y="160"/>
                    </a:lnTo>
                    <a:lnTo>
                      <a:pt x="529" y="155"/>
                    </a:lnTo>
                    <a:lnTo>
                      <a:pt x="530" y="150"/>
                    </a:lnTo>
                    <a:lnTo>
                      <a:pt x="530" y="150"/>
                    </a:lnTo>
                    <a:lnTo>
                      <a:pt x="516" y="149"/>
                    </a:lnTo>
                    <a:lnTo>
                      <a:pt x="516" y="149"/>
                    </a:lnTo>
                    <a:lnTo>
                      <a:pt x="504" y="147"/>
                    </a:lnTo>
                    <a:lnTo>
                      <a:pt x="504" y="147"/>
                    </a:lnTo>
                    <a:lnTo>
                      <a:pt x="497" y="147"/>
                    </a:lnTo>
                    <a:lnTo>
                      <a:pt x="494" y="147"/>
                    </a:lnTo>
                    <a:lnTo>
                      <a:pt x="491" y="149"/>
                    </a:lnTo>
                    <a:lnTo>
                      <a:pt x="490" y="150"/>
                    </a:lnTo>
                    <a:lnTo>
                      <a:pt x="489" y="153"/>
                    </a:lnTo>
                    <a:lnTo>
                      <a:pt x="489" y="161"/>
                    </a:lnTo>
                    <a:lnTo>
                      <a:pt x="489" y="161"/>
                    </a:lnTo>
                    <a:close/>
                    <a:moveTo>
                      <a:pt x="1731" y="881"/>
                    </a:moveTo>
                    <a:lnTo>
                      <a:pt x="1731" y="881"/>
                    </a:lnTo>
                    <a:lnTo>
                      <a:pt x="1689" y="887"/>
                    </a:lnTo>
                    <a:lnTo>
                      <a:pt x="1689" y="887"/>
                    </a:lnTo>
                    <a:lnTo>
                      <a:pt x="1693" y="891"/>
                    </a:lnTo>
                    <a:lnTo>
                      <a:pt x="1696" y="893"/>
                    </a:lnTo>
                    <a:lnTo>
                      <a:pt x="1695" y="898"/>
                    </a:lnTo>
                    <a:lnTo>
                      <a:pt x="1693" y="902"/>
                    </a:lnTo>
                    <a:lnTo>
                      <a:pt x="1693" y="902"/>
                    </a:lnTo>
                    <a:lnTo>
                      <a:pt x="1713" y="896"/>
                    </a:lnTo>
                    <a:lnTo>
                      <a:pt x="1713" y="896"/>
                    </a:lnTo>
                    <a:lnTo>
                      <a:pt x="1717" y="889"/>
                    </a:lnTo>
                    <a:lnTo>
                      <a:pt x="1717" y="889"/>
                    </a:lnTo>
                    <a:lnTo>
                      <a:pt x="1725" y="892"/>
                    </a:lnTo>
                    <a:lnTo>
                      <a:pt x="1725" y="892"/>
                    </a:lnTo>
                    <a:lnTo>
                      <a:pt x="1733" y="895"/>
                    </a:lnTo>
                    <a:lnTo>
                      <a:pt x="1733" y="895"/>
                    </a:lnTo>
                    <a:lnTo>
                      <a:pt x="1731" y="881"/>
                    </a:lnTo>
                    <a:lnTo>
                      <a:pt x="1731" y="881"/>
                    </a:lnTo>
                    <a:close/>
                    <a:moveTo>
                      <a:pt x="1794" y="131"/>
                    </a:moveTo>
                    <a:lnTo>
                      <a:pt x="1794" y="131"/>
                    </a:lnTo>
                    <a:lnTo>
                      <a:pt x="1767" y="125"/>
                    </a:lnTo>
                    <a:lnTo>
                      <a:pt x="1767" y="125"/>
                    </a:lnTo>
                    <a:lnTo>
                      <a:pt x="1767" y="142"/>
                    </a:lnTo>
                    <a:lnTo>
                      <a:pt x="1767" y="142"/>
                    </a:lnTo>
                    <a:lnTo>
                      <a:pt x="1771" y="146"/>
                    </a:lnTo>
                    <a:lnTo>
                      <a:pt x="1776" y="147"/>
                    </a:lnTo>
                    <a:lnTo>
                      <a:pt x="1782" y="146"/>
                    </a:lnTo>
                    <a:lnTo>
                      <a:pt x="1787" y="144"/>
                    </a:lnTo>
                    <a:lnTo>
                      <a:pt x="1787" y="144"/>
                    </a:lnTo>
                    <a:lnTo>
                      <a:pt x="1792" y="142"/>
                    </a:lnTo>
                    <a:lnTo>
                      <a:pt x="1794" y="137"/>
                    </a:lnTo>
                    <a:lnTo>
                      <a:pt x="1796" y="135"/>
                    </a:lnTo>
                    <a:lnTo>
                      <a:pt x="1794" y="131"/>
                    </a:lnTo>
                    <a:lnTo>
                      <a:pt x="1794" y="131"/>
                    </a:lnTo>
                    <a:close/>
                    <a:moveTo>
                      <a:pt x="1245" y="549"/>
                    </a:moveTo>
                    <a:lnTo>
                      <a:pt x="1245" y="549"/>
                    </a:lnTo>
                    <a:lnTo>
                      <a:pt x="1253" y="547"/>
                    </a:lnTo>
                    <a:lnTo>
                      <a:pt x="1259" y="546"/>
                    </a:lnTo>
                    <a:lnTo>
                      <a:pt x="1260" y="545"/>
                    </a:lnTo>
                    <a:lnTo>
                      <a:pt x="1261" y="542"/>
                    </a:lnTo>
                    <a:lnTo>
                      <a:pt x="1261" y="533"/>
                    </a:lnTo>
                    <a:lnTo>
                      <a:pt x="1261" y="533"/>
                    </a:lnTo>
                    <a:lnTo>
                      <a:pt x="1260" y="529"/>
                    </a:lnTo>
                    <a:lnTo>
                      <a:pt x="1259" y="527"/>
                    </a:lnTo>
                    <a:lnTo>
                      <a:pt x="1259" y="527"/>
                    </a:lnTo>
                    <a:lnTo>
                      <a:pt x="1253" y="528"/>
                    </a:lnTo>
                    <a:lnTo>
                      <a:pt x="1249" y="529"/>
                    </a:lnTo>
                    <a:lnTo>
                      <a:pt x="1249" y="529"/>
                    </a:lnTo>
                    <a:lnTo>
                      <a:pt x="1234" y="547"/>
                    </a:lnTo>
                    <a:lnTo>
                      <a:pt x="1234" y="547"/>
                    </a:lnTo>
                    <a:lnTo>
                      <a:pt x="1235" y="550"/>
                    </a:lnTo>
                    <a:lnTo>
                      <a:pt x="1238" y="554"/>
                    </a:lnTo>
                    <a:lnTo>
                      <a:pt x="1242" y="556"/>
                    </a:lnTo>
                    <a:lnTo>
                      <a:pt x="1249" y="556"/>
                    </a:lnTo>
                    <a:lnTo>
                      <a:pt x="1249" y="556"/>
                    </a:lnTo>
                    <a:lnTo>
                      <a:pt x="1245" y="549"/>
                    </a:lnTo>
                    <a:lnTo>
                      <a:pt x="1245" y="549"/>
                    </a:lnTo>
                    <a:close/>
                    <a:moveTo>
                      <a:pt x="1169" y="863"/>
                    </a:moveTo>
                    <a:lnTo>
                      <a:pt x="1169" y="863"/>
                    </a:lnTo>
                    <a:lnTo>
                      <a:pt x="1166" y="862"/>
                    </a:lnTo>
                    <a:lnTo>
                      <a:pt x="1163" y="862"/>
                    </a:lnTo>
                    <a:lnTo>
                      <a:pt x="1159" y="863"/>
                    </a:lnTo>
                    <a:lnTo>
                      <a:pt x="1155" y="866"/>
                    </a:lnTo>
                    <a:lnTo>
                      <a:pt x="1151" y="867"/>
                    </a:lnTo>
                    <a:lnTo>
                      <a:pt x="1151" y="867"/>
                    </a:lnTo>
                    <a:lnTo>
                      <a:pt x="1133" y="867"/>
                    </a:lnTo>
                    <a:lnTo>
                      <a:pt x="1133" y="867"/>
                    </a:lnTo>
                    <a:lnTo>
                      <a:pt x="1133" y="884"/>
                    </a:lnTo>
                    <a:lnTo>
                      <a:pt x="1133" y="884"/>
                    </a:lnTo>
                    <a:lnTo>
                      <a:pt x="1162" y="875"/>
                    </a:lnTo>
                    <a:lnTo>
                      <a:pt x="1162" y="875"/>
                    </a:lnTo>
                    <a:lnTo>
                      <a:pt x="1160" y="869"/>
                    </a:lnTo>
                    <a:lnTo>
                      <a:pt x="1160" y="869"/>
                    </a:lnTo>
                    <a:lnTo>
                      <a:pt x="1169" y="863"/>
                    </a:lnTo>
                    <a:lnTo>
                      <a:pt x="1169" y="863"/>
                    </a:lnTo>
                    <a:close/>
                    <a:moveTo>
                      <a:pt x="1373" y="268"/>
                    </a:moveTo>
                    <a:lnTo>
                      <a:pt x="1373" y="268"/>
                    </a:lnTo>
                    <a:lnTo>
                      <a:pt x="1371" y="272"/>
                    </a:lnTo>
                    <a:lnTo>
                      <a:pt x="1371" y="277"/>
                    </a:lnTo>
                    <a:lnTo>
                      <a:pt x="1373" y="288"/>
                    </a:lnTo>
                    <a:lnTo>
                      <a:pt x="1373" y="288"/>
                    </a:lnTo>
                    <a:lnTo>
                      <a:pt x="1382" y="272"/>
                    </a:lnTo>
                    <a:lnTo>
                      <a:pt x="1382" y="272"/>
                    </a:lnTo>
                    <a:lnTo>
                      <a:pt x="1391" y="270"/>
                    </a:lnTo>
                    <a:lnTo>
                      <a:pt x="1400" y="272"/>
                    </a:lnTo>
                    <a:lnTo>
                      <a:pt x="1409" y="272"/>
                    </a:lnTo>
                    <a:lnTo>
                      <a:pt x="1419" y="269"/>
                    </a:lnTo>
                    <a:lnTo>
                      <a:pt x="1419" y="269"/>
                    </a:lnTo>
                    <a:lnTo>
                      <a:pt x="1414" y="265"/>
                    </a:lnTo>
                    <a:lnTo>
                      <a:pt x="1408" y="262"/>
                    </a:lnTo>
                    <a:lnTo>
                      <a:pt x="1401" y="261"/>
                    </a:lnTo>
                    <a:lnTo>
                      <a:pt x="1396" y="262"/>
                    </a:lnTo>
                    <a:lnTo>
                      <a:pt x="1385" y="263"/>
                    </a:lnTo>
                    <a:lnTo>
                      <a:pt x="1373" y="268"/>
                    </a:lnTo>
                    <a:lnTo>
                      <a:pt x="1373" y="268"/>
                    </a:lnTo>
                    <a:close/>
                    <a:moveTo>
                      <a:pt x="209" y="329"/>
                    </a:moveTo>
                    <a:lnTo>
                      <a:pt x="209" y="329"/>
                    </a:lnTo>
                    <a:lnTo>
                      <a:pt x="215" y="329"/>
                    </a:lnTo>
                    <a:lnTo>
                      <a:pt x="219" y="327"/>
                    </a:lnTo>
                    <a:lnTo>
                      <a:pt x="221" y="324"/>
                    </a:lnTo>
                    <a:lnTo>
                      <a:pt x="224" y="320"/>
                    </a:lnTo>
                    <a:lnTo>
                      <a:pt x="224" y="320"/>
                    </a:lnTo>
                    <a:lnTo>
                      <a:pt x="233" y="323"/>
                    </a:lnTo>
                    <a:lnTo>
                      <a:pt x="238" y="323"/>
                    </a:lnTo>
                    <a:lnTo>
                      <a:pt x="242" y="320"/>
                    </a:lnTo>
                    <a:lnTo>
                      <a:pt x="248" y="313"/>
                    </a:lnTo>
                    <a:lnTo>
                      <a:pt x="248" y="313"/>
                    </a:lnTo>
                    <a:lnTo>
                      <a:pt x="244" y="315"/>
                    </a:lnTo>
                    <a:lnTo>
                      <a:pt x="238" y="313"/>
                    </a:lnTo>
                    <a:lnTo>
                      <a:pt x="230" y="312"/>
                    </a:lnTo>
                    <a:lnTo>
                      <a:pt x="221" y="309"/>
                    </a:lnTo>
                    <a:lnTo>
                      <a:pt x="217" y="309"/>
                    </a:lnTo>
                    <a:lnTo>
                      <a:pt x="213" y="309"/>
                    </a:lnTo>
                    <a:lnTo>
                      <a:pt x="213" y="309"/>
                    </a:lnTo>
                    <a:lnTo>
                      <a:pt x="209" y="329"/>
                    </a:lnTo>
                    <a:lnTo>
                      <a:pt x="209" y="329"/>
                    </a:lnTo>
                    <a:close/>
                    <a:moveTo>
                      <a:pt x="1736" y="878"/>
                    </a:moveTo>
                    <a:lnTo>
                      <a:pt x="1736" y="878"/>
                    </a:lnTo>
                    <a:lnTo>
                      <a:pt x="1735" y="881"/>
                    </a:lnTo>
                    <a:lnTo>
                      <a:pt x="1735" y="885"/>
                    </a:lnTo>
                    <a:lnTo>
                      <a:pt x="1738" y="891"/>
                    </a:lnTo>
                    <a:lnTo>
                      <a:pt x="1742" y="896"/>
                    </a:lnTo>
                    <a:lnTo>
                      <a:pt x="1742" y="899"/>
                    </a:lnTo>
                    <a:lnTo>
                      <a:pt x="1740" y="902"/>
                    </a:lnTo>
                    <a:lnTo>
                      <a:pt x="1740" y="902"/>
                    </a:lnTo>
                    <a:lnTo>
                      <a:pt x="1750" y="903"/>
                    </a:lnTo>
                    <a:lnTo>
                      <a:pt x="1753" y="903"/>
                    </a:lnTo>
                    <a:lnTo>
                      <a:pt x="1756" y="903"/>
                    </a:lnTo>
                    <a:lnTo>
                      <a:pt x="1757" y="900"/>
                    </a:lnTo>
                    <a:lnTo>
                      <a:pt x="1758" y="898"/>
                    </a:lnTo>
                    <a:lnTo>
                      <a:pt x="1760" y="889"/>
                    </a:lnTo>
                    <a:lnTo>
                      <a:pt x="1760" y="889"/>
                    </a:lnTo>
                    <a:lnTo>
                      <a:pt x="1757" y="889"/>
                    </a:lnTo>
                    <a:lnTo>
                      <a:pt x="1754" y="888"/>
                    </a:lnTo>
                    <a:lnTo>
                      <a:pt x="1751" y="885"/>
                    </a:lnTo>
                    <a:lnTo>
                      <a:pt x="1751" y="881"/>
                    </a:lnTo>
                    <a:lnTo>
                      <a:pt x="1750" y="875"/>
                    </a:lnTo>
                    <a:lnTo>
                      <a:pt x="1750" y="875"/>
                    </a:lnTo>
                    <a:lnTo>
                      <a:pt x="1736" y="878"/>
                    </a:lnTo>
                    <a:lnTo>
                      <a:pt x="1736" y="878"/>
                    </a:lnTo>
                    <a:close/>
                    <a:moveTo>
                      <a:pt x="1805" y="50"/>
                    </a:moveTo>
                    <a:lnTo>
                      <a:pt x="1805" y="50"/>
                    </a:lnTo>
                    <a:lnTo>
                      <a:pt x="1804" y="38"/>
                    </a:lnTo>
                    <a:lnTo>
                      <a:pt x="1803" y="34"/>
                    </a:lnTo>
                    <a:lnTo>
                      <a:pt x="1800" y="31"/>
                    </a:lnTo>
                    <a:lnTo>
                      <a:pt x="1797" y="29"/>
                    </a:lnTo>
                    <a:lnTo>
                      <a:pt x="1793" y="28"/>
                    </a:lnTo>
                    <a:lnTo>
                      <a:pt x="1783" y="28"/>
                    </a:lnTo>
                    <a:lnTo>
                      <a:pt x="1783" y="28"/>
                    </a:lnTo>
                    <a:lnTo>
                      <a:pt x="1778" y="46"/>
                    </a:lnTo>
                    <a:lnTo>
                      <a:pt x="1778" y="46"/>
                    </a:lnTo>
                    <a:lnTo>
                      <a:pt x="1805" y="50"/>
                    </a:lnTo>
                    <a:lnTo>
                      <a:pt x="1805" y="50"/>
                    </a:lnTo>
                    <a:close/>
                    <a:moveTo>
                      <a:pt x="853" y="272"/>
                    </a:moveTo>
                    <a:lnTo>
                      <a:pt x="853" y="272"/>
                    </a:lnTo>
                    <a:lnTo>
                      <a:pt x="860" y="268"/>
                    </a:lnTo>
                    <a:lnTo>
                      <a:pt x="865" y="268"/>
                    </a:lnTo>
                    <a:lnTo>
                      <a:pt x="871" y="269"/>
                    </a:lnTo>
                    <a:lnTo>
                      <a:pt x="876" y="272"/>
                    </a:lnTo>
                    <a:lnTo>
                      <a:pt x="876" y="272"/>
                    </a:lnTo>
                    <a:lnTo>
                      <a:pt x="905" y="252"/>
                    </a:lnTo>
                    <a:lnTo>
                      <a:pt x="905" y="252"/>
                    </a:lnTo>
                    <a:lnTo>
                      <a:pt x="894" y="250"/>
                    </a:lnTo>
                    <a:lnTo>
                      <a:pt x="889" y="251"/>
                    </a:lnTo>
                    <a:lnTo>
                      <a:pt x="883" y="254"/>
                    </a:lnTo>
                    <a:lnTo>
                      <a:pt x="878" y="261"/>
                    </a:lnTo>
                    <a:lnTo>
                      <a:pt x="878" y="261"/>
                    </a:lnTo>
                    <a:lnTo>
                      <a:pt x="850" y="261"/>
                    </a:lnTo>
                    <a:lnTo>
                      <a:pt x="850" y="261"/>
                    </a:lnTo>
                    <a:lnTo>
                      <a:pt x="853" y="272"/>
                    </a:lnTo>
                    <a:lnTo>
                      <a:pt x="853" y="272"/>
                    </a:lnTo>
                    <a:close/>
                    <a:moveTo>
                      <a:pt x="1329" y="867"/>
                    </a:moveTo>
                    <a:lnTo>
                      <a:pt x="1329" y="867"/>
                    </a:lnTo>
                    <a:lnTo>
                      <a:pt x="1318" y="859"/>
                    </a:lnTo>
                    <a:lnTo>
                      <a:pt x="1310" y="855"/>
                    </a:lnTo>
                    <a:lnTo>
                      <a:pt x="1307" y="853"/>
                    </a:lnTo>
                    <a:lnTo>
                      <a:pt x="1304" y="853"/>
                    </a:lnTo>
                    <a:lnTo>
                      <a:pt x="1299" y="857"/>
                    </a:lnTo>
                    <a:lnTo>
                      <a:pt x="1299" y="857"/>
                    </a:lnTo>
                    <a:lnTo>
                      <a:pt x="1293" y="860"/>
                    </a:lnTo>
                    <a:lnTo>
                      <a:pt x="1293" y="863"/>
                    </a:lnTo>
                    <a:lnTo>
                      <a:pt x="1293" y="866"/>
                    </a:lnTo>
                    <a:lnTo>
                      <a:pt x="1293" y="866"/>
                    </a:lnTo>
                    <a:lnTo>
                      <a:pt x="1306" y="869"/>
                    </a:lnTo>
                    <a:lnTo>
                      <a:pt x="1306" y="869"/>
                    </a:lnTo>
                    <a:lnTo>
                      <a:pt x="1310" y="878"/>
                    </a:lnTo>
                    <a:lnTo>
                      <a:pt x="1310" y="878"/>
                    </a:lnTo>
                    <a:lnTo>
                      <a:pt x="1329" y="867"/>
                    </a:lnTo>
                    <a:lnTo>
                      <a:pt x="1329" y="867"/>
                    </a:lnTo>
                    <a:close/>
                    <a:moveTo>
                      <a:pt x="1720" y="32"/>
                    </a:moveTo>
                    <a:lnTo>
                      <a:pt x="1720" y="32"/>
                    </a:lnTo>
                    <a:lnTo>
                      <a:pt x="1714" y="32"/>
                    </a:lnTo>
                    <a:lnTo>
                      <a:pt x="1708" y="32"/>
                    </a:lnTo>
                    <a:lnTo>
                      <a:pt x="1699" y="34"/>
                    </a:lnTo>
                    <a:lnTo>
                      <a:pt x="1689" y="35"/>
                    </a:lnTo>
                    <a:lnTo>
                      <a:pt x="1679" y="36"/>
                    </a:lnTo>
                    <a:lnTo>
                      <a:pt x="1679" y="36"/>
                    </a:lnTo>
                    <a:lnTo>
                      <a:pt x="1684" y="43"/>
                    </a:lnTo>
                    <a:lnTo>
                      <a:pt x="1686" y="46"/>
                    </a:lnTo>
                    <a:lnTo>
                      <a:pt x="1690" y="49"/>
                    </a:lnTo>
                    <a:lnTo>
                      <a:pt x="1690" y="49"/>
                    </a:lnTo>
                    <a:lnTo>
                      <a:pt x="1693" y="49"/>
                    </a:lnTo>
                    <a:lnTo>
                      <a:pt x="1697" y="49"/>
                    </a:lnTo>
                    <a:lnTo>
                      <a:pt x="1706" y="45"/>
                    </a:lnTo>
                    <a:lnTo>
                      <a:pt x="1714" y="39"/>
                    </a:lnTo>
                    <a:lnTo>
                      <a:pt x="1720" y="32"/>
                    </a:lnTo>
                    <a:lnTo>
                      <a:pt x="1720" y="32"/>
                    </a:lnTo>
                    <a:close/>
                    <a:moveTo>
                      <a:pt x="1751" y="1028"/>
                    </a:moveTo>
                    <a:lnTo>
                      <a:pt x="1751" y="1028"/>
                    </a:lnTo>
                    <a:lnTo>
                      <a:pt x="1746" y="1025"/>
                    </a:lnTo>
                    <a:lnTo>
                      <a:pt x="1742" y="1022"/>
                    </a:lnTo>
                    <a:lnTo>
                      <a:pt x="1738" y="1022"/>
                    </a:lnTo>
                    <a:lnTo>
                      <a:pt x="1733" y="1022"/>
                    </a:lnTo>
                    <a:lnTo>
                      <a:pt x="1726" y="1024"/>
                    </a:lnTo>
                    <a:lnTo>
                      <a:pt x="1718" y="1028"/>
                    </a:lnTo>
                    <a:lnTo>
                      <a:pt x="1718" y="1028"/>
                    </a:lnTo>
                    <a:lnTo>
                      <a:pt x="1720" y="1042"/>
                    </a:lnTo>
                    <a:lnTo>
                      <a:pt x="1720" y="1042"/>
                    </a:lnTo>
                    <a:lnTo>
                      <a:pt x="1725" y="1042"/>
                    </a:lnTo>
                    <a:lnTo>
                      <a:pt x="1729" y="1042"/>
                    </a:lnTo>
                    <a:lnTo>
                      <a:pt x="1738" y="1039"/>
                    </a:lnTo>
                    <a:lnTo>
                      <a:pt x="1744" y="1033"/>
                    </a:lnTo>
                    <a:lnTo>
                      <a:pt x="1751" y="1028"/>
                    </a:lnTo>
                    <a:lnTo>
                      <a:pt x="1751" y="1028"/>
                    </a:lnTo>
                    <a:close/>
                    <a:moveTo>
                      <a:pt x="299" y="326"/>
                    </a:moveTo>
                    <a:lnTo>
                      <a:pt x="299" y="326"/>
                    </a:lnTo>
                    <a:lnTo>
                      <a:pt x="310" y="323"/>
                    </a:lnTo>
                    <a:lnTo>
                      <a:pt x="316" y="323"/>
                    </a:lnTo>
                    <a:lnTo>
                      <a:pt x="318" y="324"/>
                    </a:lnTo>
                    <a:lnTo>
                      <a:pt x="321" y="326"/>
                    </a:lnTo>
                    <a:lnTo>
                      <a:pt x="321" y="326"/>
                    </a:lnTo>
                    <a:lnTo>
                      <a:pt x="323" y="326"/>
                    </a:lnTo>
                    <a:lnTo>
                      <a:pt x="325" y="326"/>
                    </a:lnTo>
                    <a:lnTo>
                      <a:pt x="329" y="324"/>
                    </a:lnTo>
                    <a:lnTo>
                      <a:pt x="331" y="323"/>
                    </a:lnTo>
                    <a:lnTo>
                      <a:pt x="331" y="323"/>
                    </a:lnTo>
                    <a:lnTo>
                      <a:pt x="332" y="320"/>
                    </a:lnTo>
                    <a:lnTo>
                      <a:pt x="332" y="317"/>
                    </a:lnTo>
                    <a:lnTo>
                      <a:pt x="331" y="312"/>
                    </a:lnTo>
                    <a:lnTo>
                      <a:pt x="331" y="312"/>
                    </a:lnTo>
                    <a:lnTo>
                      <a:pt x="328" y="311"/>
                    </a:lnTo>
                    <a:lnTo>
                      <a:pt x="323" y="309"/>
                    </a:lnTo>
                    <a:lnTo>
                      <a:pt x="323" y="309"/>
                    </a:lnTo>
                    <a:lnTo>
                      <a:pt x="307" y="311"/>
                    </a:lnTo>
                    <a:lnTo>
                      <a:pt x="307" y="311"/>
                    </a:lnTo>
                    <a:lnTo>
                      <a:pt x="307" y="312"/>
                    </a:lnTo>
                    <a:lnTo>
                      <a:pt x="307" y="315"/>
                    </a:lnTo>
                    <a:lnTo>
                      <a:pt x="303" y="317"/>
                    </a:lnTo>
                    <a:lnTo>
                      <a:pt x="300" y="319"/>
                    </a:lnTo>
                    <a:lnTo>
                      <a:pt x="299" y="320"/>
                    </a:lnTo>
                    <a:lnTo>
                      <a:pt x="299" y="323"/>
                    </a:lnTo>
                    <a:lnTo>
                      <a:pt x="299" y="326"/>
                    </a:lnTo>
                    <a:lnTo>
                      <a:pt x="299" y="326"/>
                    </a:lnTo>
                    <a:close/>
                    <a:moveTo>
                      <a:pt x="1563" y="898"/>
                    </a:moveTo>
                    <a:lnTo>
                      <a:pt x="1563" y="898"/>
                    </a:lnTo>
                    <a:lnTo>
                      <a:pt x="1563" y="902"/>
                    </a:lnTo>
                    <a:lnTo>
                      <a:pt x="1563" y="905"/>
                    </a:lnTo>
                    <a:lnTo>
                      <a:pt x="1566" y="907"/>
                    </a:lnTo>
                    <a:lnTo>
                      <a:pt x="1569" y="909"/>
                    </a:lnTo>
                    <a:lnTo>
                      <a:pt x="1574" y="913"/>
                    </a:lnTo>
                    <a:lnTo>
                      <a:pt x="1577" y="916"/>
                    </a:lnTo>
                    <a:lnTo>
                      <a:pt x="1578" y="918"/>
                    </a:lnTo>
                    <a:lnTo>
                      <a:pt x="1578" y="918"/>
                    </a:lnTo>
                    <a:lnTo>
                      <a:pt x="1581" y="918"/>
                    </a:lnTo>
                    <a:lnTo>
                      <a:pt x="1581" y="918"/>
                    </a:lnTo>
                    <a:lnTo>
                      <a:pt x="1585" y="916"/>
                    </a:lnTo>
                    <a:lnTo>
                      <a:pt x="1585" y="916"/>
                    </a:lnTo>
                    <a:lnTo>
                      <a:pt x="1589" y="914"/>
                    </a:lnTo>
                    <a:lnTo>
                      <a:pt x="1589" y="914"/>
                    </a:lnTo>
                    <a:lnTo>
                      <a:pt x="1588" y="909"/>
                    </a:lnTo>
                    <a:lnTo>
                      <a:pt x="1588" y="906"/>
                    </a:lnTo>
                    <a:lnTo>
                      <a:pt x="1588" y="905"/>
                    </a:lnTo>
                    <a:lnTo>
                      <a:pt x="1588" y="905"/>
                    </a:lnTo>
                    <a:lnTo>
                      <a:pt x="1589" y="903"/>
                    </a:lnTo>
                    <a:lnTo>
                      <a:pt x="1592" y="902"/>
                    </a:lnTo>
                    <a:lnTo>
                      <a:pt x="1598" y="900"/>
                    </a:lnTo>
                    <a:lnTo>
                      <a:pt x="1598" y="900"/>
                    </a:lnTo>
                    <a:lnTo>
                      <a:pt x="1594" y="898"/>
                    </a:lnTo>
                    <a:lnTo>
                      <a:pt x="1589" y="896"/>
                    </a:lnTo>
                    <a:lnTo>
                      <a:pt x="1581" y="896"/>
                    </a:lnTo>
                    <a:lnTo>
                      <a:pt x="1571" y="898"/>
                    </a:lnTo>
                    <a:lnTo>
                      <a:pt x="1563" y="898"/>
                    </a:lnTo>
                    <a:lnTo>
                      <a:pt x="1563" y="898"/>
                    </a:lnTo>
                    <a:close/>
                    <a:moveTo>
                      <a:pt x="674" y="1031"/>
                    </a:moveTo>
                    <a:lnTo>
                      <a:pt x="674" y="1031"/>
                    </a:lnTo>
                    <a:lnTo>
                      <a:pt x="667" y="1028"/>
                    </a:lnTo>
                    <a:lnTo>
                      <a:pt x="662" y="1025"/>
                    </a:lnTo>
                    <a:lnTo>
                      <a:pt x="659" y="1019"/>
                    </a:lnTo>
                    <a:lnTo>
                      <a:pt x="659" y="1014"/>
                    </a:lnTo>
                    <a:lnTo>
                      <a:pt x="659" y="1014"/>
                    </a:lnTo>
                    <a:lnTo>
                      <a:pt x="653" y="1015"/>
                    </a:lnTo>
                    <a:lnTo>
                      <a:pt x="649" y="1017"/>
                    </a:lnTo>
                    <a:lnTo>
                      <a:pt x="647" y="1019"/>
                    </a:lnTo>
                    <a:lnTo>
                      <a:pt x="644" y="1022"/>
                    </a:lnTo>
                    <a:lnTo>
                      <a:pt x="641" y="1028"/>
                    </a:lnTo>
                    <a:lnTo>
                      <a:pt x="640" y="1036"/>
                    </a:lnTo>
                    <a:lnTo>
                      <a:pt x="640" y="1036"/>
                    </a:lnTo>
                    <a:lnTo>
                      <a:pt x="644" y="1035"/>
                    </a:lnTo>
                    <a:lnTo>
                      <a:pt x="648" y="1035"/>
                    </a:lnTo>
                    <a:lnTo>
                      <a:pt x="656" y="1036"/>
                    </a:lnTo>
                    <a:lnTo>
                      <a:pt x="660" y="1036"/>
                    </a:lnTo>
                    <a:lnTo>
                      <a:pt x="665" y="1036"/>
                    </a:lnTo>
                    <a:lnTo>
                      <a:pt x="670" y="1035"/>
                    </a:lnTo>
                    <a:lnTo>
                      <a:pt x="674" y="1031"/>
                    </a:lnTo>
                    <a:lnTo>
                      <a:pt x="674" y="1031"/>
                    </a:lnTo>
                    <a:close/>
                    <a:moveTo>
                      <a:pt x="1445" y="97"/>
                    </a:moveTo>
                    <a:lnTo>
                      <a:pt x="1445" y="97"/>
                    </a:lnTo>
                    <a:lnTo>
                      <a:pt x="1421" y="92"/>
                    </a:lnTo>
                    <a:lnTo>
                      <a:pt x="1421" y="92"/>
                    </a:lnTo>
                    <a:lnTo>
                      <a:pt x="1416" y="96"/>
                    </a:lnTo>
                    <a:lnTo>
                      <a:pt x="1412" y="101"/>
                    </a:lnTo>
                    <a:lnTo>
                      <a:pt x="1412" y="104"/>
                    </a:lnTo>
                    <a:lnTo>
                      <a:pt x="1411" y="107"/>
                    </a:lnTo>
                    <a:lnTo>
                      <a:pt x="1412" y="110"/>
                    </a:lnTo>
                    <a:lnTo>
                      <a:pt x="1414" y="114"/>
                    </a:lnTo>
                    <a:lnTo>
                      <a:pt x="1414" y="114"/>
                    </a:lnTo>
                    <a:lnTo>
                      <a:pt x="1419" y="114"/>
                    </a:lnTo>
                    <a:lnTo>
                      <a:pt x="1425" y="111"/>
                    </a:lnTo>
                    <a:lnTo>
                      <a:pt x="1425" y="111"/>
                    </a:lnTo>
                    <a:lnTo>
                      <a:pt x="1434" y="106"/>
                    </a:lnTo>
                    <a:lnTo>
                      <a:pt x="1445" y="97"/>
                    </a:lnTo>
                    <a:lnTo>
                      <a:pt x="1445" y="97"/>
                    </a:lnTo>
                    <a:close/>
                    <a:moveTo>
                      <a:pt x="710" y="1064"/>
                    </a:moveTo>
                    <a:lnTo>
                      <a:pt x="710" y="1064"/>
                    </a:lnTo>
                    <a:lnTo>
                      <a:pt x="699" y="1064"/>
                    </a:lnTo>
                    <a:lnTo>
                      <a:pt x="688" y="1064"/>
                    </a:lnTo>
                    <a:lnTo>
                      <a:pt x="678" y="1067"/>
                    </a:lnTo>
                    <a:lnTo>
                      <a:pt x="667" y="1071"/>
                    </a:lnTo>
                    <a:lnTo>
                      <a:pt x="667" y="1071"/>
                    </a:lnTo>
                    <a:lnTo>
                      <a:pt x="678" y="1076"/>
                    </a:lnTo>
                    <a:lnTo>
                      <a:pt x="678" y="1076"/>
                    </a:lnTo>
                    <a:lnTo>
                      <a:pt x="685" y="1078"/>
                    </a:lnTo>
                    <a:lnTo>
                      <a:pt x="685" y="1078"/>
                    </a:lnTo>
                    <a:lnTo>
                      <a:pt x="694" y="1080"/>
                    </a:lnTo>
                    <a:lnTo>
                      <a:pt x="698" y="1080"/>
                    </a:lnTo>
                    <a:lnTo>
                      <a:pt x="701" y="1079"/>
                    </a:lnTo>
                    <a:lnTo>
                      <a:pt x="702" y="1078"/>
                    </a:lnTo>
                    <a:lnTo>
                      <a:pt x="705" y="1075"/>
                    </a:lnTo>
                    <a:lnTo>
                      <a:pt x="710" y="1064"/>
                    </a:lnTo>
                    <a:lnTo>
                      <a:pt x="710" y="1064"/>
                    </a:lnTo>
                    <a:close/>
                    <a:moveTo>
                      <a:pt x="1445" y="875"/>
                    </a:moveTo>
                    <a:lnTo>
                      <a:pt x="1445" y="875"/>
                    </a:lnTo>
                    <a:lnTo>
                      <a:pt x="1448" y="884"/>
                    </a:lnTo>
                    <a:lnTo>
                      <a:pt x="1448" y="884"/>
                    </a:lnTo>
                    <a:lnTo>
                      <a:pt x="1450" y="891"/>
                    </a:lnTo>
                    <a:lnTo>
                      <a:pt x="1451" y="893"/>
                    </a:lnTo>
                    <a:lnTo>
                      <a:pt x="1455" y="893"/>
                    </a:lnTo>
                    <a:lnTo>
                      <a:pt x="1461" y="891"/>
                    </a:lnTo>
                    <a:lnTo>
                      <a:pt x="1461" y="891"/>
                    </a:lnTo>
                    <a:lnTo>
                      <a:pt x="1474" y="888"/>
                    </a:lnTo>
                    <a:lnTo>
                      <a:pt x="1481" y="887"/>
                    </a:lnTo>
                    <a:lnTo>
                      <a:pt x="1488" y="887"/>
                    </a:lnTo>
                    <a:lnTo>
                      <a:pt x="1488" y="887"/>
                    </a:lnTo>
                    <a:lnTo>
                      <a:pt x="1492" y="885"/>
                    </a:lnTo>
                    <a:lnTo>
                      <a:pt x="1492" y="885"/>
                    </a:lnTo>
                    <a:lnTo>
                      <a:pt x="1487" y="882"/>
                    </a:lnTo>
                    <a:lnTo>
                      <a:pt x="1481" y="881"/>
                    </a:lnTo>
                    <a:lnTo>
                      <a:pt x="1470" y="878"/>
                    </a:lnTo>
                    <a:lnTo>
                      <a:pt x="1458" y="878"/>
                    </a:lnTo>
                    <a:lnTo>
                      <a:pt x="1445" y="875"/>
                    </a:lnTo>
                    <a:lnTo>
                      <a:pt x="1445" y="875"/>
                    </a:lnTo>
                    <a:close/>
                    <a:moveTo>
                      <a:pt x="1059" y="133"/>
                    </a:moveTo>
                    <a:lnTo>
                      <a:pt x="1059" y="133"/>
                    </a:lnTo>
                    <a:lnTo>
                      <a:pt x="1063" y="129"/>
                    </a:lnTo>
                    <a:lnTo>
                      <a:pt x="1065" y="125"/>
                    </a:lnTo>
                    <a:lnTo>
                      <a:pt x="1066" y="122"/>
                    </a:lnTo>
                    <a:lnTo>
                      <a:pt x="1066" y="118"/>
                    </a:lnTo>
                    <a:lnTo>
                      <a:pt x="1065" y="110"/>
                    </a:lnTo>
                    <a:lnTo>
                      <a:pt x="1065" y="107"/>
                    </a:lnTo>
                    <a:lnTo>
                      <a:pt x="1066" y="103"/>
                    </a:lnTo>
                    <a:lnTo>
                      <a:pt x="1066" y="103"/>
                    </a:lnTo>
                    <a:lnTo>
                      <a:pt x="1061" y="103"/>
                    </a:lnTo>
                    <a:lnTo>
                      <a:pt x="1055" y="104"/>
                    </a:lnTo>
                    <a:lnTo>
                      <a:pt x="1052" y="107"/>
                    </a:lnTo>
                    <a:lnTo>
                      <a:pt x="1049" y="110"/>
                    </a:lnTo>
                    <a:lnTo>
                      <a:pt x="1048" y="117"/>
                    </a:lnTo>
                    <a:lnTo>
                      <a:pt x="1047" y="125"/>
                    </a:lnTo>
                    <a:lnTo>
                      <a:pt x="1047" y="125"/>
                    </a:lnTo>
                    <a:lnTo>
                      <a:pt x="1059" y="133"/>
                    </a:lnTo>
                    <a:lnTo>
                      <a:pt x="1059" y="133"/>
                    </a:lnTo>
                    <a:close/>
                    <a:moveTo>
                      <a:pt x="482" y="741"/>
                    </a:moveTo>
                    <a:lnTo>
                      <a:pt x="482" y="741"/>
                    </a:lnTo>
                    <a:lnTo>
                      <a:pt x="480" y="736"/>
                    </a:lnTo>
                    <a:lnTo>
                      <a:pt x="480" y="730"/>
                    </a:lnTo>
                    <a:lnTo>
                      <a:pt x="482" y="726"/>
                    </a:lnTo>
                    <a:lnTo>
                      <a:pt x="486" y="722"/>
                    </a:lnTo>
                    <a:lnTo>
                      <a:pt x="486" y="722"/>
                    </a:lnTo>
                    <a:lnTo>
                      <a:pt x="485" y="716"/>
                    </a:lnTo>
                    <a:lnTo>
                      <a:pt x="485" y="716"/>
                    </a:lnTo>
                    <a:lnTo>
                      <a:pt x="462" y="730"/>
                    </a:lnTo>
                    <a:lnTo>
                      <a:pt x="462" y="730"/>
                    </a:lnTo>
                    <a:lnTo>
                      <a:pt x="469" y="741"/>
                    </a:lnTo>
                    <a:lnTo>
                      <a:pt x="469" y="741"/>
                    </a:lnTo>
                    <a:lnTo>
                      <a:pt x="471" y="743"/>
                    </a:lnTo>
                    <a:lnTo>
                      <a:pt x="473" y="745"/>
                    </a:lnTo>
                    <a:lnTo>
                      <a:pt x="482" y="747"/>
                    </a:lnTo>
                    <a:lnTo>
                      <a:pt x="490" y="747"/>
                    </a:lnTo>
                    <a:lnTo>
                      <a:pt x="494" y="747"/>
                    </a:lnTo>
                    <a:lnTo>
                      <a:pt x="497" y="745"/>
                    </a:lnTo>
                    <a:lnTo>
                      <a:pt x="497" y="745"/>
                    </a:lnTo>
                    <a:lnTo>
                      <a:pt x="497" y="743"/>
                    </a:lnTo>
                    <a:lnTo>
                      <a:pt x="497" y="743"/>
                    </a:lnTo>
                    <a:lnTo>
                      <a:pt x="482" y="741"/>
                    </a:lnTo>
                    <a:lnTo>
                      <a:pt x="482" y="741"/>
                    </a:lnTo>
                    <a:close/>
                    <a:moveTo>
                      <a:pt x="1295" y="895"/>
                    </a:moveTo>
                    <a:lnTo>
                      <a:pt x="1295" y="895"/>
                    </a:lnTo>
                    <a:lnTo>
                      <a:pt x="1293" y="889"/>
                    </a:lnTo>
                    <a:lnTo>
                      <a:pt x="1290" y="884"/>
                    </a:lnTo>
                    <a:lnTo>
                      <a:pt x="1285" y="881"/>
                    </a:lnTo>
                    <a:lnTo>
                      <a:pt x="1279" y="878"/>
                    </a:lnTo>
                    <a:lnTo>
                      <a:pt x="1279" y="878"/>
                    </a:lnTo>
                    <a:lnTo>
                      <a:pt x="1278" y="885"/>
                    </a:lnTo>
                    <a:lnTo>
                      <a:pt x="1278" y="885"/>
                    </a:lnTo>
                    <a:lnTo>
                      <a:pt x="1261" y="893"/>
                    </a:lnTo>
                    <a:lnTo>
                      <a:pt x="1261" y="893"/>
                    </a:lnTo>
                    <a:lnTo>
                      <a:pt x="1271" y="900"/>
                    </a:lnTo>
                    <a:lnTo>
                      <a:pt x="1275" y="902"/>
                    </a:lnTo>
                    <a:lnTo>
                      <a:pt x="1278" y="903"/>
                    </a:lnTo>
                    <a:lnTo>
                      <a:pt x="1278" y="903"/>
                    </a:lnTo>
                    <a:lnTo>
                      <a:pt x="1282" y="902"/>
                    </a:lnTo>
                    <a:lnTo>
                      <a:pt x="1286" y="900"/>
                    </a:lnTo>
                    <a:lnTo>
                      <a:pt x="1295" y="895"/>
                    </a:lnTo>
                    <a:lnTo>
                      <a:pt x="1295" y="895"/>
                    </a:lnTo>
                    <a:close/>
                    <a:moveTo>
                      <a:pt x="1113" y="547"/>
                    </a:moveTo>
                    <a:lnTo>
                      <a:pt x="1113" y="547"/>
                    </a:lnTo>
                    <a:lnTo>
                      <a:pt x="1110" y="557"/>
                    </a:lnTo>
                    <a:lnTo>
                      <a:pt x="1110" y="557"/>
                    </a:lnTo>
                    <a:lnTo>
                      <a:pt x="1109" y="561"/>
                    </a:lnTo>
                    <a:lnTo>
                      <a:pt x="1109" y="565"/>
                    </a:lnTo>
                    <a:lnTo>
                      <a:pt x="1112" y="569"/>
                    </a:lnTo>
                    <a:lnTo>
                      <a:pt x="1117" y="571"/>
                    </a:lnTo>
                    <a:lnTo>
                      <a:pt x="1117" y="571"/>
                    </a:lnTo>
                    <a:lnTo>
                      <a:pt x="1124" y="572"/>
                    </a:lnTo>
                    <a:lnTo>
                      <a:pt x="1133" y="572"/>
                    </a:lnTo>
                    <a:lnTo>
                      <a:pt x="1133" y="572"/>
                    </a:lnTo>
                    <a:lnTo>
                      <a:pt x="1135" y="571"/>
                    </a:lnTo>
                    <a:lnTo>
                      <a:pt x="1137" y="569"/>
                    </a:lnTo>
                    <a:lnTo>
                      <a:pt x="1137" y="569"/>
                    </a:lnTo>
                    <a:lnTo>
                      <a:pt x="1135" y="567"/>
                    </a:lnTo>
                    <a:lnTo>
                      <a:pt x="1133" y="564"/>
                    </a:lnTo>
                    <a:lnTo>
                      <a:pt x="1133" y="564"/>
                    </a:lnTo>
                    <a:lnTo>
                      <a:pt x="1126" y="563"/>
                    </a:lnTo>
                    <a:lnTo>
                      <a:pt x="1126" y="563"/>
                    </a:lnTo>
                    <a:lnTo>
                      <a:pt x="1124" y="547"/>
                    </a:lnTo>
                    <a:lnTo>
                      <a:pt x="1124" y="547"/>
                    </a:lnTo>
                    <a:lnTo>
                      <a:pt x="1113" y="547"/>
                    </a:lnTo>
                    <a:lnTo>
                      <a:pt x="1113" y="547"/>
                    </a:lnTo>
                    <a:close/>
                    <a:moveTo>
                      <a:pt x="1178" y="741"/>
                    </a:moveTo>
                    <a:lnTo>
                      <a:pt x="1178" y="741"/>
                    </a:lnTo>
                    <a:lnTo>
                      <a:pt x="1178" y="744"/>
                    </a:lnTo>
                    <a:lnTo>
                      <a:pt x="1177" y="745"/>
                    </a:lnTo>
                    <a:lnTo>
                      <a:pt x="1177" y="745"/>
                    </a:lnTo>
                    <a:lnTo>
                      <a:pt x="1178" y="749"/>
                    </a:lnTo>
                    <a:lnTo>
                      <a:pt x="1181" y="754"/>
                    </a:lnTo>
                    <a:lnTo>
                      <a:pt x="1181" y="754"/>
                    </a:lnTo>
                    <a:lnTo>
                      <a:pt x="1182" y="754"/>
                    </a:lnTo>
                    <a:lnTo>
                      <a:pt x="1185" y="754"/>
                    </a:lnTo>
                    <a:lnTo>
                      <a:pt x="1188" y="751"/>
                    </a:lnTo>
                    <a:lnTo>
                      <a:pt x="1188" y="751"/>
                    </a:lnTo>
                    <a:lnTo>
                      <a:pt x="1192" y="749"/>
                    </a:lnTo>
                    <a:lnTo>
                      <a:pt x="1198" y="749"/>
                    </a:lnTo>
                    <a:lnTo>
                      <a:pt x="1198" y="749"/>
                    </a:lnTo>
                    <a:lnTo>
                      <a:pt x="1206" y="749"/>
                    </a:lnTo>
                    <a:lnTo>
                      <a:pt x="1210" y="748"/>
                    </a:lnTo>
                    <a:lnTo>
                      <a:pt x="1214" y="744"/>
                    </a:lnTo>
                    <a:lnTo>
                      <a:pt x="1214" y="744"/>
                    </a:lnTo>
                    <a:lnTo>
                      <a:pt x="1209" y="730"/>
                    </a:lnTo>
                    <a:lnTo>
                      <a:pt x="1209" y="730"/>
                    </a:lnTo>
                    <a:lnTo>
                      <a:pt x="1203" y="731"/>
                    </a:lnTo>
                    <a:lnTo>
                      <a:pt x="1200" y="733"/>
                    </a:lnTo>
                    <a:lnTo>
                      <a:pt x="1199" y="734"/>
                    </a:lnTo>
                    <a:lnTo>
                      <a:pt x="1199" y="734"/>
                    </a:lnTo>
                    <a:lnTo>
                      <a:pt x="1195" y="738"/>
                    </a:lnTo>
                    <a:lnTo>
                      <a:pt x="1191" y="741"/>
                    </a:lnTo>
                    <a:lnTo>
                      <a:pt x="1185" y="743"/>
                    </a:lnTo>
                    <a:lnTo>
                      <a:pt x="1178" y="741"/>
                    </a:lnTo>
                    <a:lnTo>
                      <a:pt x="1178" y="741"/>
                    </a:lnTo>
                    <a:close/>
                    <a:moveTo>
                      <a:pt x="933" y="662"/>
                    </a:moveTo>
                    <a:lnTo>
                      <a:pt x="933" y="662"/>
                    </a:lnTo>
                    <a:lnTo>
                      <a:pt x="930" y="661"/>
                    </a:lnTo>
                    <a:lnTo>
                      <a:pt x="930" y="661"/>
                    </a:lnTo>
                    <a:lnTo>
                      <a:pt x="926" y="666"/>
                    </a:lnTo>
                    <a:lnTo>
                      <a:pt x="922" y="669"/>
                    </a:lnTo>
                    <a:lnTo>
                      <a:pt x="918" y="671"/>
                    </a:lnTo>
                    <a:lnTo>
                      <a:pt x="911" y="672"/>
                    </a:lnTo>
                    <a:lnTo>
                      <a:pt x="911" y="672"/>
                    </a:lnTo>
                    <a:lnTo>
                      <a:pt x="904" y="673"/>
                    </a:lnTo>
                    <a:lnTo>
                      <a:pt x="900" y="677"/>
                    </a:lnTo>
                    <a:lnTo>
                      <a:pt x="897" y="683"/>
                    </a:lnTo>
                    <a:lnTo>
                      <a:pt x="897" y="690"/>
                    </a:lnTo>
                    <a:lnTo>
                      <a:pt x="897" y="690"/>
                    </a:lnTo>
                    <a:lnTo>
                      <a:pt x="905" y="684"/>
                    </a:lnTo>
                    <a:lnTo>
                      <a:pt x="910" y="683"/>
                    </a:lnTo>
                    <a:lnTo>
                      <a:pt x="914" y="682"/>
                    </a:lnTo>
                    <a:lnTo>
                      <a:pt x="914" y="682"/>
                    </a:lnTo>
                    <a:lnTo>
                      <a:pt x="922" y="680"/>
                    </a:lnTo>
                    <a:lnTo>
                      <a:pt x="932" y="680"/>
                    </a:lnTo>
                    <a:lnTo>
                      <a:pt x="932" y="680"/>
                    </a:lnTo>
                    <a:lnTo>
                      <a:pt x="933" y="662"/>
                    </a:lnTo>
                    <a:lnTo>
                      <a:pt x="933" y="662"/>
                    </a:lnTo>
                    <a:close/>
                    <a:moveTo>
                      <a:pt x="527" y="255"/>
                    </a:moveTo>
                    <a:lnTo>
                      <a:pt x="527" y="255"/>
                    </a:lnTo>
                    <a:lnTo>
                      <a:pt x="532" y="227"/>
                    </a:lnTo>
                    <a:lnTo>
                      <a:pt x="532" y="227"/>
                    </a:lnTo>
                    <a:lnTo>
                      <a:pt x="522" y="232"/>
                    </a:lnTo>
                    <a:lnTo>
                      <a:pt x="518" y="233"/>
                    </a:lnTo>
                    <a:lnTo>
                      <a:pt x="518" y="233"/>
                    </a:lnTo>
                    <a:lnTo>
                      <a:pt x="518" y="236"/>
                    </a:lnTo>
                    <a:lnTo>
                      <a:pt x="518" y="239"/>
                    </a:lnTo>
                    <a:lnTo>
                      <a:pt x="515" y="241"/>
                    </a:lnTo>
                    <a:lnTo>
                      <a:pt x="505" y="247"/>
                    </a:lnTo>
                    <a:lnTo>
                      <a:pt x="505" y="247"/>
                    </a:lnTo>
                    <a:lnTo>
                      <a:pt x="503" y="248"/>
                    </a:lnTo>
                    <a:lnTo>
                      <a:pt x="501" y="251"/>
                    </a:lnTo>
                    <a:lnTo>
                      <a:pt x="501" y="254"/>
                    </a:lnTo>
                    <a:lnTo>
                      <a:pt x="503" y="258"/>
                    </a:lnTo>
                    <a:lnTo>
                      <a:pt x="503" y="258"/>
                    </a:lnTo>
                    <a:lnTo>
                      <a:pt x="515" y="251"/>
                    </a:lnTo>
                    <a:lnTo>
                      <a:pt x="515" y="251"/>
                    </a:lnTo>
                    <a:lnTo>
                      <a:pt x="527" y="255"/>
                    </a:lnTo>
                    <a:lnTo>
                      <a:pt x="527" y="255"/>
                    </a:lnTo>
                    <a:close/>
                    <a:moveTo>
                      <a:pt x="840" y="754"/>
                    </a:moveTo>
                    <a:lnTo>
                      <a:pt x="840" y="754"/>
                    </a:lnTo>
                    <a:lnTo>
                      <a:pt x="814" y="754"/>
                    </a:lnTo>
                    <a:lnTo>
                      <a:pt x="814" y="754"/>
                    </a:lnTo>
                    <a:lnTo>
                      <a:pt x="818" y="761"/>
                    </a:lnTo>
                    <a:lnTo>
                      <a:pt x="818" y="761"/>
                    </a:lnTo>
                    <a:lnTo>
                      <a:pt x="815" y="765"/>
                    </a:lnTo>
                    <a:lnTo>
                      <a:pt x="814" y="767"/>
                    </a:lnTo>
                    <a:lnTo>
                      <a:pt x="814" y="770"/>
                    </a:lnTo>
                    <a:lnTo>
                      <a:pt x="814" y="776"/>
                    </a:lnTo>
                    <a:lnTo>
                      <a:pt x="814" y="776"/>
                    </a:lnTo>
                    <a:lnTo>
                      <a:pt x="831" y="766"/>
                    </a:lnTo>
                    <a:lnTo>
                      <a:pt x="831" y="766"/>
                    </a:lnTo>
                    <a:lnTo>
                      <a:pt x="840" y="769"/>
                    </a:lnTo>
                    <a:lnTo>
                      <a:pt x="840" y="769"/>
                    </a:lnTo>
                    <a:lnTo>
                      <a:pt x="840" y="754"/>
                    </a:lnTo>
                    <a:lnTo>
                      <a:pt x="840" y="754"/>
                    </a:lnTo>
                    <a:close/>
                    <a:moveTo>
                      <a:pt x="1688" y="763"/>
                    </a:moveTo>
                    <a:lnTo>
                      <a:pt x="1688" y="763"/>
                    </a:lnTo>
                    <a:lnTo>
                      <a:pt x="1696" y="767"/>
                    </a:lnTo>
                    <a:lnTo>
                      <a:pt x="1704" y="770"/>
                    </a:lnTo>
                    <a:lnTo>
                      <a:pt x="1704" y="770"/>
                    </a:lnTo>
                    <a:lnTo>
                      <a:pt x="1707" y="770"/>
                    </a:lnTo>
                    <a:lnTo>
                      <a:pt x="1710" y="769"/>
                    </a:lnTo>
                    <a:lnTo>
                      <a:pt x="1715" y="767"/>
                    </a:lnTo>
                    <a:lnTo>
                      <a:pt x="1715" y="767"/>
                    </a:lnTo>
                    <a:lnTo>
                      <a:pt x="1714" y="763"/>
                    </a:lnTo>
                    <a:lnTo>
                      <a:pt x="1711" y="761"/>
                    </a:lnTo>
                    <a:lnTo>
                      <a:pt x="1711" y="761"/>
                    </a:lnTo>
                    <a:lnTo>
                      <a:pt x="1708" y="759"/>
                    </a:lnTo>
                    <a:lnTo>
                      <a:pt x="1707" y="758"/>
                    </a:lnTo>
                    <a:lnTo>
                      <a:pt x="1707" y="752"/>
                    </a:lnTo>
                    <a:lnTo>
                      <a:pt x="1707" y="752"/>
                    </a:lnTo>
                    <a:lnTo>
                      <a:pt x="1707" y="748"/>
                    </a:lnTo>
                    <a:lnTo>
                      <a:pt x="1707" y="748"/>
                    </a:lnTo>
                    <a:lnTo>
                      <a:pt x="1696" y="744"/>
                    </a:lnTo>
                    <a:lnTo>
                      <a:pt x="1696" y="744"/>
                    </a:lnTo>
                    <a:lnTo>
                      <a:pt x="1688" y="763"/>
                    </a:lnTo>
                    <a:lnTo>
                      <a:pt x="1688" y="763"/>
                    </a:lnTo>
                    <a:close/>
                    <a:moveTo>
                      <a:pt x="1108" y="845"/>
                    </a:moveTo>
                    <a:lnTo>
                      <a:pt x="1108" y="845"/>
                    </a:lnTo>
                    <a:lnTo>
                      <a:pt x="1101" y="842"/>
                    </a:lnTo>
                    <a:lnTo>
                      <a:pt x="1095" y="839"/>
                    </a:lnTo>
                    <a:lnTo>
                      <a:pt x="1091" y="839"/>
                    </a:lnTo>
                    <a:lnTo>
                      <a:pt x="1087" y="839"/>
                    </a:lnTo>
                    <a:lnTo>
                      <a:pt x="1084" y="839"/>
                    </a:lnTo>
                    <a:lnTo>
                      <a:pt x="1080" y="844"/>
                    </a:lnTo>
                    <a:lnTo>
                      <a:pt x="1080" y="844"/>
                    </a:lnTo>
                    <a:lnTo>
                      <a:pt x="1088" y="852"/>
                    </a:lnTo>
                    <a:lnTo>
                      <a:pt x="1088" y="852"/>
                    </a:lnTo>
                    <a:lnTo>
                      <a:pt x="1112" y="853"/>
                    </a:lnTo>
                    <a:lnTo>
                      <a:pt x="1112" y="853"/>
                    </a:lnTo>
                    <a:lnTo>
                      <a:pt x="1121" y="838"/>
                    </a:lnTo>
                    <a:lnTo>
                      <a:pt x="1121" y="838"/>
                    </a:lnTo>
                    <a:lnTo>
                      <a:pt x="1116" y="835"/>
                    </a:lnTo>
                    <a:lnTo>
                      <a:pt x="1113" y="835"/>
                    </a:lnTo>
                    <a:lnTo>
                      <a:pt x="1110" y="838"/>
                    </a:lnTo>
                    <a:lnTo>
                      <a:pt x="1108" y="845"/>
                    </a:lnTo>
                    <a:lnTo>
                      <a:pt x="1108" y="845"/>
                    </a:lnTo>
                    <a:close/>
                    <a:moveTo>
                      <a:pt x="807" y="982"/>
                    </a:moveTo>
                    <a:lnTo>
                      <a:pt x="807" y="982"/>
                    </a:lnTo>
                    <a:lnTo>
                      <a:pt x="803" y="981"/>
                    </a:lnTo>
                    <a:lnTo>
                      <a:pt x="799" y="979"/>
                    </a:lnTo>
                    <a:lnTo>
                      <a:pt x="795" y="974"/>
                    </a:lnTo>
                    <a:lnTo>
                      <a:pt x="791" y="968"/>
                    </a:lnTo>
                    <a:lnTo>
                      <a:pt x="788" y="963"/>
                    </a:lnTo>
                    <a:lnTo>
                      <a:pt x="788" y="963"/>
                    </a:lnTo>
                    <a:lnTo>
                      <a:pt x="784" y="968"/>
                    </a:lnTo>
                    <a:lnTo>
                      <a:pt x="778" y="972"/>
                    </a:lnTo>
                    <a:lnTo>
                      <a:pt x="773" y="977"/>
                    </a:lnTo>
                    <a:lnTo>
                      <a:pt x="771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79" y="985"/>
                    </a:lnTo>
                    <a:lnTo>
                      <a:pt x="789" y="986"/>
                    </a:lnTo>
                    <a:lnTo>
                      <a:pt x="797" y="986"/>
                    </a:lnTo>
                    <a:lnTo>
                      <a:pt x="802" y="983"/>
                    </a:lnTo>
                    <a:lnTo>
                      <a:pt x="807" y="982"/>
                    </a:lnTo>
                    <a:lnTo>
                      <a:pt x="807" y="982"/>
                    </a:lnTo>
                    <a:close/>
                    <a:moveTo>
                      <a:pt x="498" y="1008"/>
                    </a:moveTo>
                    <a:lnTo>
                      <a:pt x="498" y="1008"/>
                    </a:lnTo>
                    <a:lnTo>
                      <a:pt x="475" y="1010"/>
                    </a:lnTo>
                    <a:lnTo>
                      <a:pt x="475" y="1010"/>
                    </a:lnTo>
                    <a:lnTo>
                      <a:pt x="471" y="1017"/>
                    </a:lnTo>
                    <a:lnTo>
                      <a:pt x="469" y="1021"/>
                    </a:lnTo>
                    <a:lnTo>
                      <a:pt x="469" y="1024"/>
                    </a:lnTo>
                    <a:lnTo>
                      <a:pt x="471" y="1025"/>
                    </a:lnTo>
                    <a:lnTo>
                      <a:pt x="471" y="1025"/>
                    </a:lnTo>
                    <a:lnTo>
                      <a:pt x="483" y="1028"/>
                    </a:lnTo>
                    <a:lnTo>
                      <a:pt x="489" y="1028"/>
                    </a:lnTo>
                    <a:lnTo>
                      <a:pt x="491" y="1026"/>
                    </a:lnTo>
                    <a:lnTo>
                      <a:pt x="494" y="1024"/>
                    </a:lnTo>
                    <a:lnTo>
                      <a:pt x="496" y="1019"/>
                    </a:lnTo>
                    <a:lnTo>
                      <a:pt x="498" y="1008"/>
                    </a:lnTo>
                    <a:lnTo>
                      <a:pt x="498" y="1008"/>
                    </a:lnTo>
                    <a:close/>
                    <a:moveTo>
                      <a:pt x="623" y="240"/>
                    </a:moveTo>
                    <a:lnTo>
                      <a:pt x="623" y="240"/>
                    </a:lnTo>
                    <a:lnTo>
                      <a:pt x="624" y="233"/>
                    </a:lnTo>
                    <a:lnTo>
                      <a:pt x="624" y="233"/>
                    </a:lnTo>
                    <a:lnTo>
                      <a:pt x="604" y="232"/>
                    </a:lnTo>
                    <a:lnTo>
                      <a:pt x="604" y="232"/>
                    </a:lnTo>
                    <a:lnTo>
                      <a:pt x="601" y="234"/>
                    </a:lnTo>
                    <a:lnTo>
                      <a:pt x="601" y="237"/>
                    </a:lnTo>
                    <a:lnTo>
                      <a:pt x="602" y="240"/>
                    </a:lnTo>
                    <a:lnTo>
                      <a:pt x="604" y="243"/>
                    </a:lnTo>
                    <a:lnTo>
                      <a:pt x="606" y="248"/>
                    </a:lnTo>
                    <a:lnTo>
                      <a:pt x="608" y="251"/>
                    </a:lnTo>
                    <a:lnTo>
                      <a:pt x="608" y="254"/>
                    </a:lnTo>
                    <a:lnTo>
                      <a:pt x="608" y="254"/>
                    </a:lnTo>
                    <a:lnTo>
                      <a:pt x="634" y="247"/>
                    </a:lnTo>
                    <a:lnTo>
                      <a:pt x="634" y="247"/>
                    </a:lnTo>
                    <a:lnTo>
                      <a:pt x="623" y="240"/>
                    </a:lnTo>
                    <a:lnTo>
                      <a:pt x="623" y="240"/>
                    </a:lnTo>
                    <a:close/>
                    <a:moveTo>
                      <a:pt x="1066" y="223"/>
                    </a:moveTo>
                    <a:lnTo>
                      <a:pt x="1066" y="223"/>
                    </a:lnTo>
                    <a:lnTo>
                      <a:pt x="1067" y="221"/>
                    </a:lnTo>
                    <a:lnTo>
                      <a:pt x="1069" y="219"/>
                    </a:lnTo>
                    <a:lnTo>
                      <a:pt x="1074" y="216"/>
                    </a:lnTo>
                    <a:lnTo>
                      <a:pt x="1077" y="215"/>
                    </a:lnTo>
                    <a:lnTo>
                      <a:pt x="1077" y="212"/>
                    </a:lnTo>
                    <a:lnTo>
                      <a:pt x="1077" y="209"/>
                    </a:lnTo>
                    <a:lnTo>
                      <a:pt x="1074" y="205"/>
                    </a:lnTo>
                    <a:lnTo>
                      <a:pt x="1074" y="205"/>
                    </a:lnTo>
                    <a:lnTo>
                      <a:pt x="1067" y="212"/>
                    </a:lnTo>
                    <a:lnTo>
                      <a:pt x="1067" y="212"/>
                    </a:lnTo>
                    <a:lnTo>
                      <a:pt x="1045" y="207"/>
                    </a:lnTo>
                    <a:lnTo>
                      <a:pt x="1045" y="207"/>
                    </a:lnTo>
                    <a:lnTo>
                      <a:pt x="1047" y="218"/>
                    </a:lnTo>
                    <a:lnTo>
                      <a:pt x="1047" y="218"/>
                    </a:lnTo>
                    <a:lnTo>
                      <a:pt x="1044" y="219"/>
                    </a:lnTo>
                    <a:lnTo>
                      <a:pt x="1041" y="219"/>
                    </a:lnTo>
                    <a:lnTo>
                      <a:pt x="1038" y="222"/>
                    </a:lnTo>
                    <a:lnTo>
                      <a:pt x="1040" y="225"/>
                    </a:lnTo>
                    <a:lnTo>
                      <a:pt x="1040" y="225"/>
                    </a:lnTo>
                    <a:lnTo>
                      <a:pt x="1066" y="223"/>
                    </a:lnTo>
                    <a:lnTo>
                      <a:pt x="1066" y="223"/>
                    </a:lnTo>
                    <a:close/>
                    <a:moveTo>
                      <a:pt x="1049" y="754"/>
                    </a:moveTo>
                    <a:lnTo>
                      <a:pt x="1049" y="754"/>
                    </a:lnTo>
                    <a:lnTo>
                      <a:pt x="1045" y="747"/>
                    </a:lnTo>
                    <a:lnTo>
                      <a:pt x="1044" y="744"/>
                    </a:lnTo>
                    <a:lnTo>
                      <a:pt x="1040" y="743"/>
                    </a:lnTo>
                    <a:lnTo>
                      <a:pt x="1040" y="743"/>
                    </a:lnTo>
                    <a:lnTo>
                      <a:pt x="1030" y="745"/>
                    </a:lnTo>
                    <a:lnTo>
                      <a:pt x="1022" y="749"/>
                    </a:lnTo>
                    <a:lnTo>
                      <a:pt x="1022" y="749"/>
                    </a:lnTo>
                    <a:lnTo>
                      <a:pt x="1019" y="752"/>
                    </a:lnTo>
                    <a:lnTo>
                      <a:pt x="1018" y="755"/>
                    </a:lnTo>
                    <a:lnTo>
                      <a:pt x="1018" y="755"/>
                    </a:lnTo>
                    <a:lnTo>
                      <a:pt x="1018" y="758"/>
                    </a:lnTo>
                    <a:lnTo>
                      <a:pt x="1019" y="759"/>
                    </a:lnTo>
                    <a:lnTo>
                      <a:pt x="1022" y="761"/>
                    </a:lnTo>
                    <a:lnTo>
                      <a:pt x="1025" y="761"/>
                    </a:lnTo>
                    <a:lnTo>
                      <a:pt x="1025" y="761"/>
                    </a:lnTo>
                    <a:lnTo>
                      <a:pt x="1029" y="759"/>
                    </a:lnTo>
                    <a:lnTo>
                      <a:pt x="1031" y="761"/>
                    </a:lnTo>
                    <a:lnTo>
                      <a:pt x="1034" y="765"/>
                    </a:lnTo>
                    <a:lnTo>
                      <a:pt x="1034" y="765"/>
                    </a:lnTo>
                    <a:lnTo>
                      <a:pt x="1049" y="754"/>
                    </a:lnTo>
                    <a:lnTo>
                      <a:pt x="1049" y="754"/>
                    </a:lnTo>
                    <a:close/>
                    <a:moveTo>
                      <a:pt x="1668" y="528"/>
                    </a:moveTo>
                    <a:lnTo>
                      <a:pt x="1668" y="528"/>
                    </a:lnTo>
                    <a:lnTo>
                      <a:pt x="1657" y="529"/>
                    </a:lnTo>
                    <a:lnTo>
                      <a:pt x="1653" y="531"/>
                    </a:lnTo>
                    <a:lnTo>
                      <a:pt x="1650" y="531"/>
                    </a:lnTo>
                    <a:lnTo>
                      <a:pt x="1650" y="531"/>
                    </a:lnTo>
                    <a:lnTo>
                      <a:pt x="1649" y="533"/>
                    </a:lnTo>
                    <a:lnTo>
                      <a:pt x="1648" y="536"/>
                    </a:lnTo>
                    <a:lnTo>
                      <a:pt x="1646" y="542"/>
                    </a:lnTo>
                    <a:lnTo>
                      <a:pt x="1646" y="542"/>
                    </a:lnTo>
                    <a:lnTo>
                      <a:pt x="1642" y="543"/>
                    </a:lnTo>
                    <a:lnTo>
                      <a:pt x="1638" y="543"/>
                    </a:lnTo>
                    <a:lnTo>
                      <a:pt x="1636" y="545"/>
                    </a:lnTo>
                    <a:lnTo>
                      <a:pt x="1635" y="546"/>
                    </a:lnTo>
                    <a:lnTo>
                      <a:pt x="1635" y="549"/>
                    </a:lnTo>
                    <a:lnTo>
                      <a:pt x="1635" y="551"/>
                    </a:lnTo>
                    <a:lnTo>
                      <a:pt x="1635" y="551"/>
                    </a:lnTo>
                    <a:lnTo>
                      <a:pt x="1659" y="549"/>
                    </a:lnTo>
                    <a:lnTo>
                      <a:pt x="1659" y="549"/>
                    </a:lnTo>
                    <a:lnTo>
                      <a:pt x="1668" y="528"/>
                    </a:lnTo>
                    <a:lnTo>
                      <a:pt x="1668" y="528"/>
                    </a:lnTo>
                    <a:close/>
                    <a:moveTo>
                      <a:pt x="356" y="395"/>
                    </a:moveTo>
                    <a:lnTo>
                      <a:pt x="356" y="395"/>
                    </a:lnTo>
                    <a:lnTo>
                      <a:pt x="335" y="381"/>
                    </a:lnTo>
                    <a:lnTo>
                      <a:pt x="335" y="381"/>
                    </a:lnTo>
                    <a:lnTo>
                      <a:pt x="334" y="381"/>
                    </a:lnTo>
                    <a:lnTo>
                      <a:pt x="331" y="383"/>
                    </a:lnTo>
                    <a:lnTo>
                      <a:pt x="331" y="383"/>
                    </a:lnTo>
                    <a:lnTo>
                      <a:pt x="336" y="391"/>
                    </a:lnTo>
                    <a:lnTo>
                      <a:pt x="336" y="391"/>
                    </a:lnTo>
                    <a:lnTo>
                      <a:pt x="332" y="396"/>
                    </a:lnTo>
                    <a:lnTo>
                      <a:pt x="331" y="401"/>
                    </a:lnTo>
                    <a:lnTo>
                      <a:pt x="331" y="401"/>
                    </a:lnTo>
                    <a:lnTo>
                      <a:pt x="332" y="405"/>
                    </a:lnTo>
                    <a:lnTo>
                      <a:pt x="335" y="407"/>
                    </a:lnTo>
                    <a:lnTo>
                      <a:pt x="335" y="407"/>
                    </a:lnTo>
                    <a:lnTo>
                      <a:pt x="343" y="406"/>
                    </a:lnTo>
                    <a:lnTo>
                      <a:pt x="352" y="405"/>
                    </a:lnTo>
                    <a:lnTo>
                      <a:pt x="352" y="405"/>
                    </a:lnTo>
                    <a:lnTo>
                      <a:pt x="353" y="402"/>
                    </a:lnTo>
                    <a:lnTo>
                      <a:pt x="354" y="401"/>
                    </a:lnTo>
                    <a:lnTo>
                      <a:pt x="356" y="395"/>
                    </a:lnTo>
                    <a:lnTo>
                      <a:pt x="356" y="395"/>
                    </a:lnTo>
                    <a:close/>
                    <a:moveTo>
                      <a:pt x="671" y="852"/>
                    </a:moveTo>
                    <a:lnTo>
                      <a:pt x="671" y="852"/>
                    </a:lnTo>
                    <a:lnTo>
                      <a:pt x="656" y="845"/>
                    </a:lnTo>
                    <a:lnTo>
                      <a:pt x="656" y="845"/>
                    </a:lnTo>
                    <a:lnTo>
                      <a:pt x="642" y="851"/>
                    </a:lnTo>
                    <a:lnTo>
                      <a:pt x="642" y="851"/>
                    </a:lnTo>
                    <a:lnTo>
                      <a:pt x="644" y="864"/>
                    </a:lnTo>
                    <a:lnTo>
                      <a:pt x="644" y="864"/>
                    </a:lnTo>
                    <a:lnTo>
                      <a:pt x="655" y="863"/>
                    </a:lnTo>
                    <a:lnTo>
                      <a:pt x="663" y="862"/>
                    </a:lnTo>
                    <a:lnTo>
                      <a:pt x="669" y="857"/>
                    </a:lnTo>
                    <a:lnTo>
                      <a:pt x="671" y="852"/>
                    </a:lnTo>
                    <a:lnTo>
                      <a:pt x="671" y="852"/>
                    </a:lnTo>
                    <a:close/>
                    <a:moveTo>
                      <a:pt x="1798" y="1139"/>
                    </a:moveTo>
                    <a:lnTo>
                      <a:pt x="1798" y="1139"/>
                    </a:lnTo>
                    <a:lnTo>
                      <a:pt x="1803" y="1139"/>
                    </a:lnTo>
                    <a:lnTo>
                      <a:pt x="1803" y="1139"/>
                    </a:lnTo>
                    <a:lnTo>
                      <a:pt x="1810" y="1136"/>
                    </a:lnTo>
                    <a:lnTo>
                      <a:pt x="1810" y="1136"/>
                    </a:lnTo>
                    <a:lnTo>
                      <a:pt x="1808" y="1132"/>
                    </a:lnTo>
                    <a:lnTo>
                      <a:pt x="1805" y="1130"/>
                    </a:lnTo>
                    <a:lnTo>
                      <a:pt x="1805" y="1130"/>
                    </a:lnTo>
                    <a:lnTo>
                      <a:pt x="1798" y="1127"/>
                    </a:lnTo>
                    <a:lnTo>
                      <a:pt x="1792" y="1126"/>
                    </a:lnTo>
                    <a:lnTo>
                      <a:pt x="1792" y="1126"/>
                    </a:lnTo>
                    <a:lnTo>
                      <a:pt x="1786" y="1132"/>
                    </a:lnTo>
                    <a:lnTo>
                      <a:pt x="1780" y="1136"/>
                    </a:lnTo>
                    <a:lnTo>
                      <a:pt x="1779" y="1137"/>
                    </a:lnTo>
                    <a:lnTo>
                      <a:pt x="1778" y="1140"/>
                    </a:lnTo>
                    <a:lnTo>
                      <a:pt x="1778" y="1143"/>
                    </a:lnTo>
                    <a:lnTo>
                      <a:pt x="1779" y="1147"/>
                    </a:lnTo>
                    <a:lnTo>
                      <a:pt x="1779" y="1147"/>
                    </a:lnTo>
                    <a:lnTo>
                      <a:pt x="1787" y="1147"/>
                    </a:lnTo>
                    <a:lnTo>
                      <a:pt x="1792" y="1147"/>
                    </a:lnTo>
                    <a:lnTo>
                      <a:pt x="1794" y="1144"/>
                    </a:lnTo>
                    <a:lnTo>
                      <a:pt x="1798" y="1139"/>
                    </a:lnTo>
                    <a:lnTo>
                      <a:pt x="1798" y="1139"/>
                    </a:lnTo>
                    <a:close/>
                    <a:moveTo>
                      <a:pt x="1223" y="466"/>
                    </a:moveTo>
                    <a:lnTo>
                      <a:pt x="1223" y="466"/>
                    </a:lnTo>
                    <a:lnTo>
                      <a:pt x="1223" y="449"/>
                    </a:lnTo>
                    <a:lnTo>
                      <a:pt x="1223" y="449"/>
                    </a:lnTo>
                    <a:lnTo>
                      <a:pt x="1220" y="449"/>
                    </a:lnTo>
                    <a:lnTo>
                      <a:pt x="1220" y="449"/>
                    </a:lnTo>
                    <a:lnTo>
                      <a:pt x="1213" y="459"/>
                    </a:lnTo>
                    <a:lnTo>
                      <a:pt x="1213" y="459"/>
                    </a:lnTo>
                    <a:lnTo>
                      <a:pt x="1207" y="456"/>
                    </a:lnTo>
                    <a:lnTo>
                      <a:pt x="1203" y="456"/>
                    </a:lnTo>
                    <a:lnTo>
                      <a:pt x="1200" y="457"/>
                    </a:lnTo>
                    <a:lnTo>
                      <a:pt x="1198" y="459"/>
                    </a:lnTo>
                    <a:lnTo>
                      <a:pt x="1192" y="463"/>
                    </a:lnTo>
                    <a:lnTo>
                      <a:pt x="1188" y="468"/>
                    </a:lnTo>
                    <a:lnTo>
                      <a:pt x="1188" y="468"/>
                    </a:lnTo>
                    <a:lnTo>
                      <a:pt x="1189" y="471"/>
                    </a:lnTo>
                    <a:lnTo>
                      <a:pt x="1189" y="471"/>
                    </a:lnTo>
                    <a:lnTo>
                      <a:pt x="1210" y="468"/>
                    </a:lnTo>
                    <a:lnTo>
                      <a:pt x="1210" y="468"/>
                    </a:lnTo>
                    <a:lnTo>
                      <a:pt x="1223" y="466"/>
                    </a:lnTo>
                    <a:lnTo>
                      <a:pt x="1223" y="466"/>
                    </a:lnTo>
                    <a:close/>
                    <a:moveTo>
                      <a:pt x="922" y="783"/>
                    </a:moveTo>
                    <a:lnTo>
                      <a:pt x="922" y="783"/>
                    </a:lnTo>
                    <a:lnTo>
                      <a:pt x="921" y="785"/>
                    </a:lnTo>
                    <a:lnTo>
                      <a:pt x="921" y="785"/>
                    </a:lnTo>
                    <a:lnTo>
                      <a:pt x="926" y="797"/>
                    </a:lnTo>
                    <a:lnTo>
                      <a:pt x="926" y="797"/>
                    </a:lnTo>
                    <a:lnTo>
                      <a:pt x="915" y="803"/>
                    </a:lnTo>
                    <a:lnTo>
                      <a:pt x="915" y="803"/>
                    </a:lnTo>
                    <a:lnTo>
                      <a:pt x="921" y="806"/>
                    </a:lnTo>
                    <a:lnTo>
                      <a:pt x="923" y="808"/>
                    </a:lnTo>
                    <a:lnTo>
                      <a:pt x="926" y="808"/>
                    </a:lnTo>
                    <a:lnTo>
                      <a:pt x="929" y="805"/>
                    </a:lnTo>
                    <a:lnTo>
                      <a:pt x="929" y="805"/>
                    </a:lnTo>
                    <a:lnTo>
                      <a:pt x="948" y="788"/>
                    </a:lnTo>
                    <a:lnTo>
                      <a:pt x="948" y="788"/>
                    </a:lnTo>
                    <a:lnTo>
                      <a:pt x="946" y="785"/>
                    </a:lnTo>
                    <a:lnTo>
                      <a:pt x="943" y="785"/>
                    </a:lnTo>
                    <a:lnTo>
                      <a:pt x="939" y="785"/>
                    </a:lnTo>
                    <a:lnTo>
                      <a:pt x="936" y="785"/>
                    </a:lnTo>
                    <a:lnTo>
                      <a:pt x="936" y="785"/>
                    </a:lnTo>
                    <a:lnTo>
                      <a:pt x="929" y="785"/>
                    </a:lnTo>
                    <a:lnTo>
                      <a:pt x="922" y="783"/>
                    </a:lnTo>
                    <a:lnTo>
                      <a:pt x="922" y="783"/>
                    </a:lnTo>
                    <a:close/>
                    <a:moveTo>
                      <a:pt x="1774" y="896"/>
                    </a:moveTo>
                    <a:lnTo>
                      <a:pt x="1774" y="896"/>
                    </a:lnTo>
                    <a:lnTo>
                      <a:pt x="1756" y="911"/>
                    </a:lnTo>
                    <a:lnTo>
                      <a:pt x="1756" y="911"/>
                    </a:lnTo>
                    <a:lnTo>
                      <a:pt x="1776" y="917"/>
                    </a:lnTo>
                    <a:lnTo>
                      <a:pt x="1776" y="917"/>
                    </a:lnTo>
                    <a:lnTo>
                      <a:pt x="1779" y="918"/>
                    </a:lnTo>
                    <a:lnTo>
                      <a:pt x="1783" y="917"/>
                    </a:lnTo>
                    <a:lnTo>
                      <a:pt x="1785" y="914"/>
                    </a:lnTo>
                    <a:lnTo>
                      <a:pt x="1786" y="911"/>
                    </a:lnTo>
                    <a:lnTo>
                      <a:pt x="1786" y="911"/>
                    </a:lnTo>
                    <a:lnTo>
                      <a:pt x="1786" y="907"/>
                    </a:lnTo>
                    <a:lnTo>
                      <a:pt x="1785" y="903"/>
                    </a:lnTo>
                    <a:lnTo>
                      <a:pt x="1780" y="899"/>
                    </a:lnTo>
                    <a:lnTo>
                      <a:pt x="1774" y="896"/>
                    </a:lnTo>
                    <a:lnTo>
                      <a:pt x="1774" y="896"/>
                    </a:lnTo>
                    <a:close/>
                    <a:moveTo>
                      <a:pt x="1530" y="248"/>
                    </a:moveTo>
                    <a:lnTo>
                      <a:pt x="1530" y="248"/>
                    </a:lnTo>
                    <a:lnTo>
                      <a:pt x="1528" y="240"/>
                    </a:lnTo>
                    <a:lnTo>
                      <a:pt x="1528" y="240"/>
                    </a:lnTo>
                    <a:lnTo>
                      <a:pt x="1528" y="237"/>
                    </a:lnTo>
                    <a:lnTo>
                      <a:pt x="1526" y="236"/>
                    </a:lnTo>
                    <a:lnTo>
                      <a:pt x="1523" y="236"/>
                    </a:lnTo>
                    <a:lnTo>
                      <a:pt x="1520" y="236"/>
                    </a:lnTo>
                    <a:lnTo>
                      <a:pt x="1520" y="236"/>
                    </a:lnTo>
                    <a:lnTo>
                      <a:pt x="1516" y="240"/>
                    </a:lnTo>
                    <a:lnTo>
                      <a:pt x="1513" y="244"/>
                    </a:lnTo>
                    <a:lnTo>
                      <a:pt x="1513" y="244"/>
                    </a:lnTo>
                    <a:lnTo>
                      <a:pt x="1515" y="248"/>
                    </a:lnTo>
                    <a:lnTo>
                      <a:pt x="1519" y="251"/>
                    </a:lnTo>
                    <a:lnTo>
                      <a:pt x="1524" y="254"/>
                    </a:lnTo>
                    <a:lnTo>
                      <a:pt x="1530" y="255"/>
                    </a:lnTo>
                    <a:lnTo>
                      <a:pt x="1530" y="255"/>
                    </a:lnTo>
                    <a:lnTo>
                      <a:pt x="1538" y="254"/>
                    </a:lnTo>
                    <a:lnTo>
                      <a:pt x="1538" y="254"/>
                    </a:lnTo>
                    <a:lnTo>
                      <a:pt x="1540" y="259"/>
                    </a:lnTo>
                    <a:lnTo>
                      <a:pt x="1542" y="262"/>
                    </a:lnTo>
                    <a:lnTo>
                      <a:pt x="1546" y="262"/>
                    </a:lnTo>
                    <a:lnTo>
                      <a:pt x="1552" y="262"/>
                    </a:lnTo>
                    <a:lnTo>
                      <a:pt x="1552" y="262"/>
                    </a:lnTo>
                    <a:lnTo>
                      <a:pt x="1541" y="245"/>
                    </a:lnTo>
                    <a:lnTo>
                      <a:pt x="1541" y="245"/>
                    </a:lnTo>
                    <a:lnTo>
                      <a:pt x="1530" y="248"/>
                    </a:lnTo>
                    <a:lnTo>
                      <a:pt x="1530" y="248"/>
                    </a:lnTo>
                    <a:close/>
                    <a:moveTo>
                      <a:pt x="1541" y="1064"/>
                    </a:moveTo>
                    <a:lnTo>
                      <a:pt x="1541" y="1064"/>
                    </a:lnTo>
                    <a:lnTo>
                      <a:pt x="1563" y="1065"/>
                    </a:lnTo>
                    <a:lnTo>
                      <a:pt x="1563" y="1065"/>
                    </a:lnTo>
                    <a:lnTo>
                      <a:pt x="1570" y="1076"/>
                    </a:lnTo>
                    <a:lnTo>
                      <a:pt x="1570" y="1076"/>
                    </a:lnTo>
                    <a:lnTo>
                      <a:pt x="1573" y="1076"/>
                    </a:lnTo>
                    <a:lnTo>
                      <a:pt x="1576" y="1075"/>
                    </a:lnTo>
                    <a:lnTo>
                      <a:pt x="1577" y="1073"/>
                    </a:lnTo>
                    <a:lnTo>
                      <a:pt x="1578" y="1071"/>
                    </a:lnTo>
                    <a:lnTo>
                      <a:pt x="1578" y="1067"/>
                    </a:lnTo>
                    <a:lnTo>
                      <a:pt x="1580" y="1062"/>
                    </a:lnTo>
                    <a:lnTo>
                      <a:pt x="1580" y="1062"/>
                    </a:lnTo>
                    <a:lnTo>
                      <a:pt x="1574" y="1060"/>
                    </a:lnTo>
                    <a:lnTo>
                      <a:pt x="1571" y="1058"/>
                    </a:lnTo>
                    <a:lnTo>
                      <a:pt x="1567" y="1058"/>
                    </a:lnTo>
                    <a:lnTo>
                      <a:pt x="1562" y="1058"/>
                    </a:lnTo>
                    <a:lnTo>
                      <a:pt x="1562" y="1058"/>
                    </a:lnTo>
                    <a:lnTo>
                      <a:pt x="1559" y="1057"/>
                    </a:lnTo>
                    <a:lnTo>
                      <a:pt x="1559" y="1057"/>
                    </a:lnTo>
                    <a:lnTo>
                      <a:pt x="1556" y="1054"/>
                    </a:lnTo>
                    <a:lnTo>
                      <a:pt x="1553" y="1054"/>
                    </a:lnTo>
                    <a:lnTo>
                      <a:pt x="1548" y="1055"/>
                    </a:lnTo>
                    <a:lnTo>
                      <a:pt x="1548" y="1055"/>
                    </a:lnTo>
                    <a:lnTo>
                      <a:pt x="1542" y="1058"/>
                    </a:lnTo>
                    <a:lnTo>
                      <a:pt x="1541" y="1061"/>
                    </a:lnTo>
                    <a:lnTo>
                      <a:pt x="1541" y="1064"/>
                    </a:lnTo>
                    <a:lnTo>
                      <a:pt x="1541" y="1064"/>
                    </a:lnTo>
                    <a:close/>
                    <a:moveTo>
                      <a:pt x="998" y="916"/>
                    </a:moveTo>
                    <a:lnTo>
                      <a:pt x="998" y="916"/>
                    </a:lnTo>
                    <a:lnTo>
                      <a:pt x="1001" y="916"/>
                    </a:lnTo>
                    <a:lnTo>
                      <a:pt x="1001" y="916"/>
                    </a:lnTo>
                    <a:lnTo>
                      <a:pt x="998" y="907"/>
                    </a:lnTo>
                    <a:lnTo>
                      <a:pt x="998" y="907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889"/>
                    </a:lnTo>
                    <a:lnTo>
                      <a:pt x="1013" y="889"/>
                    </a:lnTo>
                    <a:lnTo>
                      <a:pt x="987" y="895"/>
                    </a:lnTo>
                    <a:lnTo>
                      <a:pt x="987" y="895"/>
                    </a:lnTo>
                    <a:lnTo>
                      <a:pt x="993" y="899"/>
                    </a:lnTo>
                    <a:lnTo>
                      <a:pt x="993" y="900"/>
                    </a:lnTo>
                    <a:lnTo>
                      <a:pt x="993" y="903"/>
                    </a:lnTo>
                    <a:lnTo>
                      <a:pt x="990" y="906"/>
                    </a:lnTo>
                    <a:lnTo>
                      <a:pt x="986" y="909"/>
                    </a:lnTo>
                    <a:lnTo>
                      <a:pt x="986" y="909"/>
                    </a:lnTo>
                    <a:lnTo>
                      <a:pt x="998" y="916"/>
                    </a:lnTo>
                    <a:lnTo>
                      <a:pt x="998" y="916"/>
                    </a:lnTo>
                    <a:close/>
                    <a:moveTo>
                      <a:pt x="1052" y="1031"/>
                    </a:moveTo>
                    <a:lnTo>
                      <a:pt x="1052" y="1031"/>
                    </a:lnTo>
                    <a:lnTo>
                      <a:pt x="1052" y="1033"/>
                    </a:lnTo>
                    <a:lnTo>
                      <a:pt x="1052" y="1033"/>
                    </a:lnTo>
                    <a:lnTo>
                      <a:pt x="1067" y="1039"/>
                    </a:lnTo>
                    <a:lnTo>
                      <a:pt x="1067" y="1039"/>
                    </a:lnTo>
                    <a:lnTo>
                      <a:pt x="1069" y="1043"/>
                    </a:lnTo>
                    <a:lnTo>
                      <a:pt x="1070" y="1047"/>
                    </a:lnTo>
                    <a:lnTo>
                      <a:pt x="1073" y="1049"/>
                    </a:lnTo>
                    <a:lnTo>
                      <a:pt x="1079" y="1049"/>
                    </a:lnTo>
                    <a:lnTo>
                      <a:pt x="1079" y="1049"/>
                    </a:lnTo>
                    <a:lnTo>
                      <a:pt x="1087" y="1049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8" y="1050"/>
                    </a:lnTo>
                    <a:lnTo>
                      <a:pt x="1102" y="1050"/>
                    </a:lnTo>
                    <a:lnTo>
                      <a:pt x="1102" y="1050"/>
                    </a:lnTo>
                    <a:lnTo>
                      <a:pt x="1101" y="1046"/>
                    </a:lnTo>
                    <a:lnTo>
                      <a:pt x="1099" y="1043"/>
                    </a:lnTo>
                    <a:lnTo>
                      <a:pt x="1095" y="1043"/>
                    </a:lnTo>
                    <a:lnTo>
                      <a:pt x="1091" y="1042"/>
                    </a:lnTo>
                    <a:lnTo>
                      <a:pt x="1091" y="1042"/>
                    </a:lnTo>
                    <a:lnTo>
                      <a:pt x="1080" y="1040"/>
                    </a:lnTo>
                    <a:lnTo>
                      <a:pt x="1076" y="1037"/>
                    </a:lnTo>
                    <a:lnTo>
                      <a:pt x="1074" y="1036"/>
                    </a:lnTo>
                    <a:lnTo>
                      <a:pt x="1073" y="1033"/>
                    </a:lnTo>
                    <a:lnTo>
                      <a:pt x="1073" y="1033"/>
                    </a:lnTo>
                    <a:lnTo>
                      <a:pt x="1070" y="1032"/>
                    </a:lnTo>
                    <a:lnTo>
                      <a:pt x="1067" y="1032"/>
                    </a:lnTo>
                    <a:lnTo>
                      <a:pt x="1067" y="1032"/>
                    </a:lnTo>
                    <a:lnTo>
                      <a:pt x="1052" y="1031"/>
                    </a:lnTo>
                    <a:lnTo>
                      <a:pt x="1052" y="1031"/>
                    </a:lnTo>
                    <a:close/>
                    <a:moveTo>
                      <a:pt x="1019" y="1071"/>
                    </a:moveTo>
                    <a:lnTo>
                      <a:pt x="1019" y="1071"/>
                    </a:lnTo>
                    <a:lnTo>
                      <a:pt x="1011" y="1069"/>
                    </a:lnTo>
                    <a:lnTo>
                      <a:pt x="1007" y="1071"/>
                    </a:lnTo>
                    <a:lnTo>
                      <a:pt x="1005" y="1073"/>
                    </a:lnTo>
                    <a:lnTo>
                      <a:pt x="1005" y="1078"/>
                    </a:lnTo>
                    <a:lnTo>
                      <a:pt x="1005" y="1078"/>
                    </a:lnTo>
                    <a:lnTo>
                      <a:pt x="1007" y="1087"/>
                    </a:lnTo>
                    <a:lnTo>
                      <a:pt x="1009" y="1097"/>
                    </a:lnTo>
                    <a:lnTo>
                      <a:pt x="1009" y="1097"/>
                    </a:lnTo>
                    <a:lnTo>
                      <a:pt x="1018" y="1097"/>
                    </a:lnTo>
                    <a:lnTo>
                      <a:pt x="1022" y="1096"/>
                    </a:lnTo>
                    <a:lnTo>
                      <a:pt x="1026" y="1091"/>
                    </a:lnTo>
                    <a:lnTo>
                      <a:pt x="1030" y="1086"/>
                    </a:lnTo>
                    <a:lnTo>
                      <a:pt x="1030" y="1086"/>
                    </a:lnTo>
                    <a:lnTo>
                      <a:pt x="1022" y="1086"/>
                    </a:lnTo>
                    <a:lnTo>
                      <a:pt x="1018" y="1085"/>
                    </a:lnTo>
                    <a:lnTo>
                      <a:pt x="1015" y="1085"/>
                    </a:lnTo>
                    <a:lnTo>
                      <a:pt x="1015" y="1085"/>
                    </a:lnTo>
                    <a:lnTo>
                      <a:pt x="1013" y="1082"/>
                    </a:lnTo>
                    <a:lnTo>
                      <a:pt x="1012" y="1080"/>
                    </a:lnTo>
                    <a:lnTo>
                      <a:pt x="1013" y="1078"/>
                    </a:lnTo>
                    <a:lnTo>
                      <a:pt x="1016" y="1075"/>
                    </a:lnTo>
                    <a:lnTo>
                      <a:pt x="1019" y="1071"/>
                    </a:lnTo>
                    <a:lnTo>
                      <a:pt x="1019" y="1071"/>
                    </a:lnTo>
                    <a:close/>
                    <a:moveTo>
                      <a:pt x="1580" y="1094"/>
                    </a:moveTo>
                    <a:lnTo>
                      <a:pt x="1580" y="1094"/>
                    </a:lnTo>
                    <a:lnTo>
                      <a:pt x="1578" y="1097"/>
                    </a:lnTo>
                    <a:lnTo>
                      <a:pt x="1578" y="1097"/>
                    </a:lnTo>
                    <a:lnTo>
                      <a:pt x="1584" y="1100"/>
                    </a:lnTo>
                    <a:lnTo>
                      <a:pt x="1587" y="1101"/>
                    </a:lnTo>
                    <a:lnTo>
                      <a:pt x="1589" y="1101"/>
                    </a:lnTo>
                    <a:lnTo>
                      <a:pt x="1589" y="1101"/>
                    </a:lnTo>
                    <a:lnTo>
                      <a:pt x="1600" y="1100"/>
                    </a:lnTo>
                    <a:lnTo>
                      <a:pt x="1609" y="1098"/>
                    </a:lnTo>
                    <a:lnTo>
                      <a:pt x="1609" y="1098"/>
                    </a:lnTo>
                    <a:lnTo>
                      <a:pt x="1625" y="1083"/>
                    </a:lnTo>
                    <a:lnTo>
                      <a:pt x="1625" y="1083"/>
                    </a:lnTo>
                    <a:lnTo>
                      <a:pt x="1620" y="1078"/>
                    </a:lnTo>
                    <a:lnTo>
                      <a:pt x="1620" y="1078"/>
                    </a:lnTo>
                    <a:lnTo>
                      <a:pt x="1613" y="1080"/>
                    </a:lnTo>
                    <a:lnTo>
                      <a:pt x="1607" y="1083"/>
                    </a:lnTo>
                    <a:lnTo>
                      <a:pt x="1603" y="1087"/>
                    </a:lnTo>
                    <a:lnTo>
                      <a:pt x="1603" y="1090"/>
                    </a:lnTo>
                    <a:lnTo>
                      <a:pt x="1603" y="1094"/>
                    </a:lnTo>
                    <a:lnTo>
                      <a:pt x="1603" y="1094"/>
                    </a:lnTo>
                    <a:lnTo>
                      <a:pt x="1580" y="1094"/>
                    </a:lnTo>
                    <a:lnTo>
                      <a:pt x="1580" y="1094"/>
                    </a:lnTo>
                    <a:close/>
                    <a:moveTo>
                      <a:pt x="532" y="517"/>
                    </a:moveTo>
                    <a:lnTo>
                      <a:pt x="532" y="517"/>
                    </a:lnTo>
                    <a:lnTo>
                      <a:pt x="527" y="513"/>
                    </a:lnTo>
                    <a:lnTo>
                      <a:pt x="523" y="511"/>
                    </a:lnTo>
                    <a:lnTo>
                      <a:pt x="515" y="511"/>
                    </a:lnTo>
                    <a:lnTo>
                      <a:pt x="500" y="513"/>
                    </a:lnTo>
                    <a:lnTo>
                      <a:pt x="500" y="513"/>
                    </a:lnTo>
                    <a:lnTo>
                      <a:pt x="498" y="517"/>
                    </a:lnTo>
                    <a:lnTo>
                      <a:pt x="497" y="520"/>
                    </a:lnTo>
                    <a:lnTo>
                      <a:pt x="498" y="522"/>
                    </a:lnTo>
                    <a:lnTo>
                      <a:pt x="498" y="527"/>
                    </a:lnTo>
                    <a:lnTo>
                      <a:pt x="507" y="539"/>
                    </a:lnTo>
                    <a:lnTo>
                      <a:pt x="507" y="539"/>
                    </a:lnTo>
                    <a:lnTo>
                      <a:pt x="509" y="535"/>
                    </a:lnTo>
                    <a:lnTo>
                      <a:pt x="509" y="532"/>
                    </a:lnTo>
                    <a:lnTo>
                      <a:pt x="509" y="532"/>
                    </a:lnTo>
                    <a:lnTo>
                      <a:pt x="511" y="525"/>
                    </a:lnTo>
                    <a:lnTo>
                      <a:pt x="512" y="522"/>
                    </a:lnTo>
                    <a:lnTo>
                      <a:pt x="515" y="520"/>
                    </a:lnTo>
                    <a:lnTo>
                      <a:pt x="518" y="518"/>
                    </a:lnTo>
                    <a:lnTo>
                      <a:pt x="522" y="517"/>
                    </a:lnTo>
                    <a:lnTo>
                      <a:pt x="532" y="517"/>
                    </a:lnTo>
                    <a:lnTo>
                      <a:pt x="532" y="517"/>
                    </a:lnTo>
                    <a:close/>
                    <a:moveTo>
                      <a:pt x="306" y="269"/>
                    </a:moveTo>
                    <a:lnTo>
                      <a:pt x="306" y="269"/>
                    </a:lnTo>
                    <a:lnTo>
                      <a:pt x="324" y="269"/>
                    </a:lnTo>
                    <a:lnTo>
                      <a:pt x="324" y="269"/>
                    </a:lnTo>
                    <a:lnTo>
                      <a:pt x="324" y="275"/>
                    </a:lnTo>
                    <a:lnTo>
                      <a:pt x="325" y="277"/>
                    </a:lnTo>
                    <a:lnTo>
                      <a:pt x="327" y="279"/>
                    </a:lnTo>
                    <a:lnTo>
                      <a:pt x="331" y="281"/>
                    </a:lnTo>
                    <a:lnTo>
                      <a:pt x="331" y="281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10" y="258"/>
                    </a:lnTo>
                    <a:lnTo>
                      <a:pt x="310" y="258"/>
                    </a:lnTo>
                    <a:lnTo>
                      <a:pt x="306" y="269"/>
                    </a:lnTo>
                    <a:lnTo>
                      <a:pt x="306" y="269"/>
                    </a:lnTo>
                    <a:close/>
                    <a:moveTo>
                      <a:pt x="349" y="661"/>
                    </a:moveTo>
                    <a:lnTo>
                      <a:pt x="349" y="661"/>
                    </a:lnTo>
                    <a:lnTo>
                      <a:pt x="356" y="664"/>
                    </a:lnTo>
                    <a:lnTo>
                      <a:pt x="361" y="665"/>
                    </a:lnTo>
                    <a:lnTo>
                      <a:pt x="365" y="666"/>
                    </a:lnTo>
                    <a:lnTo>
                      <a:pt x="371" y="665"/>
                    </a:lnTo>
                    <a:lnTo>
                      <a:pt x="377" y="664"/>
                    </a:lnTo>
                    <a:lnTo>
                      <a:pt x="381" y="661"/>
                    </a:lnTo>
                    <a:lnTo>
                      <a:pt x="385" y="655"/>
                    </a:lnTo>
                    <a:lnTo>
                      <a:pt x="390" y="650"/>
                    </a:lnTo>
                    <a:lnTo>
                      <a:pt x="390" y="650"/>
                    </a:lnTo>
                    <a:lnTo>
                      <a:pt x="388" y="647"/>
                    </a:lnTo>
                    <a:lnTo>
                      <a:pt x="386" y="647"/>
                    </a:lnTo>
                    <a:lnTo>
                      <a:pt x="383" y="647"/>
                    </a:lnTo>
                    <a:lnTo>
                      <a:pt x="381" y="648"/>
                    </a:lnTo>
                    <a:lnTo>
                      <a:pt x="381" y="648"/>
                    </a:lnTo>
                    <a:lnTo>
                      <a:pt x="368" y="653"/>
                    </a:lnTo>
                    <a:lnTo>
                      <a:pt x="356" y="658"/>
                    </a:lnTo>
                    <a:lnTo>
                      <a:pt x="356" y="658"/>
                    </a:lnTo>
                    <a:lnTo>
                      <a:pt x="349" y="661"/>
                    </a:lnTo>
                    <a:lnTo>
                      <a:pt x="349" y="661"/>
                    </a:lnTo>
                    <a:close/>
                    <a:moveTo>
                      <a:pt x="1328" y="201"/>
                    </a:moveTo>
                    <a:lnTo>
                      <a:pt x="1328" y="201"/>
                    </a:lnTo>
                    <a:lnTo>
                      <a:pt x="1314" y="193"/>
                    </a:lnTo>
                    <a:lnTo>
                      <a:pt x="1314" y="193"/>
                    </a:lnTo>
                    <a:lnTo>
                      <a:pt x="1307" y="215"/>
                    </a:lnTo>
                    <a:lnTo>
                      <a:pt x="1307" y="215"/>
                    </a:lnTo>
                    <a:lnTo>
                      <a:pt x="1311" y="215"/>
                    </a:lnTo>
                    <a:lnTo>
                      <a:pt x="1314" y="214"/>
                    </a:lnTo>
                    <a:lnTo>
                      <a:pt x="1314" y="214"/>
                    </a:lnTo>
                    <a:lnTo>
                      <a:pt x="1318" y="211"/>
                    </a:lnTo>
                    <a:lnTo>
                      <a:pt x="1322" y="208"/>
                    </a:lnTo>
                    <a:lnTo>
                      <a:pt x="1328" y="208"/>
                    </a:lnTo>
                    <a:lnTo>
                      <a:pt x="1333" y="207"/>
                    </a:lnTo>
                    <a:lnTo>
                      <a:pt x="1333" y="207"/>
                    </a:lnTo>
                    <a:lnTo>
                      <a:pt x="1337" y="205"/>
                    </a:lnTo>
                    <a:lnTo>
                      <a:pt x="1342" y="204"/>
                    </a:lnTo>
                    <a:lnTo>
                      <a:pt x="1342" y="204"/>
                    </a:lnTo>
                    <a:lnTo>
                      <a:pt x="1344" y="201"/>
                    </a:lnTo>
                    <a:lnTo>
                      <a:pt x="1344" y="200"/>
                    </a:lnTo>
                    <a:lnTo>
                      <a:pt x="1344" y="197"/>
                    </a:lnTo>
                    <a:lnTo>
                      <a:pt x="1343" y="194"/>
                    </a:lnTo>
                    <a:lnTo>
                      <a:pt x="1343" y="194"/>
                    </a:lnTo>
                    <a:lnTo>
                      <a:pt x="1328" y="201"/>
                    </a:lnTo>
                    <a:lnTo>
                      <a:pt x="1328" y="201"/>
                    </a:lnTo>
                    <a:close/>
                    <a:moveTo>
                      <a:pt x="504" y="208"/>
                    </a:moveTo>
                    <a:lnTo>
                      <a:pt x="504" y="208"/>
                    </a:lnTo>
                    <a:lnTo>
                      <a:pt x="478" y="214"/>
                    </a:lnTo>
                    <a:lnTo>
                      <a:pt x="465" y="218"/>
                    </a:lnTo>
                    <a:lnTo>
                      <a:pt x="460" y="221"/>
                    </a:lnTo>
                    <a:lnTo>
                      <a:pt x="454" y="225"/>
                    </a:lnTo>
                    <a:lnTo>
                      <a:pt x="454" y="225"/>
                    </a:lnTo>
                    <a:lnTo>
                      <a:pt x="468" y="222"/>
                    </a:lnTo>
                    <a:lnTo>
                      <a:pt x="480" y="219"/>
                    </a:lnTo>
                    <a:lnTo>
                      <a:pt x="493" y="218"/>
                    </a:lnTo>
                    <a:lnTo>
                      <a:pt x="500" y="218"/>
                    </a:lnTo>
                    <a:lnTo>
                      <a:pt x="508" y="219"/>
                    </a:lnTo>
                    <a:lnTo>
                      <a:pt x="508" y="219"/>
                    </a:lnTo>
                    <a:lnTo>
                      <a:pt x="504" y="208"/>
                    </a:lnTo>
                    <a:lnTo>
                      <a:pt x="504" y="208"/>
                    </a:lnTo>
                    <a:close/>
                    <a:moveTo>
                      <a:pt x="1432" y="730"/>
                    </a:moveTo>
                    <a:lnTo>
                      <a:pt x="1432" y="730"/>
                    </a:lnTo>
                    <a:lnTo>
                      <a:pt x="1440" y="726"/>
                    </a:lnTo>
                    <a:lnTo>
                      <a:pt x="1445" y="720"/>
                    </a:lnTo>
                    <a:lnTo>
                      <a:pt x="1452" y="716"/>
                    </a:lnTo>
                    <a:lnTo>
                      <a:pt x="1461" y="713"/>
                    </a:lnTo>
                    <a:lnTo>
                      <a:pt x="1461" y="713"/>
                    </a:lnTo>
                    <a:lnTo>
                      <a:pt x="1462" y="711"/>
                    </a:lnTo>
                    <a:lnTo>
                      <a:pt x="1465" y="705"/>
                    </a:lnTo>
                    <a:lnTo>
                      <a:pt x="1465" y="705"/>
                    </a:lnTo>
                    <a:lnTo>
                      <a:pt x="1461" y="707"/>
                    </a:lnTo>
                    <a:lnTo>
                      <a:pt x="1458" y="707"/>
                    </a:lnTo>
                    <a:lnTo>
                      <a:pt x="1451" y="707"/>
                    </a:lnTo>
                    <a:lnTo>
                      <a:pt x="1444" y="708"/>
                    </a:lnTo>
                    <a:lnTo>
                      <a:pt x="1441" y="708"/>
                    </a:lnTo>
                    <a:lnTo>
                      <a:pt x="1440" y="711"/>
                    </a:lnTo>
                    <a:lnTo>
                      <a:pt x="1440" y="711"/>
                    </a:lnTo>
                    <a:lnTo>
                      <a:pt x="1436" y="715"/>
                    </a:lnTo>
                    <a:lnTo>
                      <a:pt x="1432" y="719"/>
                    </a:lnTo>
                    <a:lnTo>
                      <a:pt x="1430" y="720"/>
                    </a:lnTo>
                    <a:lnTo>
                      <a:pt x="1430" y="723"/>
                    </a:lnTo>
                    <a:lnTo>
                      <a:pt x="1430" y="726"/>
                    </a:lnTo>
                    <a:lnTo>
                      <a:pt x="1432" y="730"/>
                    </a:lnTo>
                    <a:lnTo>
                      <a:pt x="1432" y="730"/>
                    </a:lnTo>
                    <a:close/>
                    <a:moveTo>
                      <a:pt x="467" y="247"/>
                    </a:moveTo>
                    <a:lnTo>
                      <a:pt x="467" y="247"/>
                    </a:lnTo>
                    <a:lnTo>
                      <a:pt x="461" y="245"/>
                    </a:lnTo>
                    <a:lnTo>
                      <a:pt x="454" y="244"/>
                    </a:lnTo>
                    <a:lnTo>
                      <a:pt x="449" y="244"/>
                    </a:lnTo>
                    <a:lnTo>
                      <a:pt x="444" y="245"/>
                    </a:lnTo>
                    <a:lnTo>
                      <a:pt x="440" y="248"/>
                    </a:lnTo>
                    <a:lnTo>
                      <a:pt x="436" y="251"/>
                    </a:lnTo>
                    <a:lnTo>
                      <a:pt x="433" y="257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50" y="262"/>
                    </a:lnTo>
                    <a:lnTo>
                      <a:pt x="450" y="262"/>
                    </a:lnTo>
                    <a:lnTo>
                      <a:pt x="453" y="251"/>
                    </a:lnTo>
                    <a:lnTo>
                      <a:pt x="453" y="251"/>
                    </a:lnTo>
                    <a:lnTo>
                      <a:pt x="467" y="247"/>
                    </a:lnTo>
                    <a:lnTo>
                      <a:pt x="467" y="247"/>
                    </a:lnTo>
                    <a:close/>
                    <a:moveTo>
                      <a:pt x="316" y="1029"/>
                    </a:moveTo>
                    <a:lnTo>
                      <a:pt x="316" y="1029"/>
                    </a:lnTo>
                    <a:lnTo>
                      <a:pt x="318" y="1015"/>
                    </a:lnTo>
                    <a:lnTo>
                      <a:pt x="318" y="1015"/>
                    </a:lnTo>
                    <a:lnTo>
                      <a:pt x="314" y="1014"/>
                    </a:lnTo>
                    <a:lnTo>
                      <a:pt x="310" y="1013"/>
                    </a:lnTo>
                    <a:lnTo>
                      <a:pt x="303" y="1014"/>
                    </a:lnTo>
                    <a:lnTo>
                      <a:pt x="296" y="1017"/>
                    </a:lnTo>
                    <a:lnTo>
                      <a:pt x="289" y="1018"/>
                    </a:lnTo>
                    <a:lnTo>
                      <a:pt x="289" y="1018"/>
                    </a:lnTo>
                    <a:lnTo>
                      <a:pt x="295" y="1025"/>
                    </a:lnTo>
                    <a:lnTo>
                      <a:pt x="300" y="1029"/>
                    </a:lnTo>
                    <a:lnTo>
                      <a:pt x="307" y="1031"/>
                    </a:lnTo>
                    <a:lnTo>
                      <a:pt x="316" y="1029"/>
                    </a:lnTo>
                    <a:lnTo>
                      <a:pt x="316" y="1029"/>
                    </a:lnTo>
                    <a:close/>
                    <a:moveTo>
                      <a:pt x="1048" y="60"/>
                    </a:moveTo>
                    <a:lnTo>
                      <a:pt x="1048" y="60"/>
                    </a:lnTo>
                    <a:lnTo>
                      <a:pt x="1054" y="68"/>
                    </a:lnTo>
                    <a:lnTo>
                      <a:pt x="1056" y="71"/>
                    </a:lnTo>
                    <a:lnTo>
                      <a:pt x="1058" y="75"/>
                    </a:lnTo>
                    <a:lnTo>
                      <a:pt x="1058" y="75"/>
                    </a:lnTo>
                    <a:lnTo>
                      <a:pt x="1059" y="81"/>
                    </a:lnTo>
                    <a:lnTo>
                      <a:pt x="1062" y="82"/>
                    </a:lnTo>
                    <a:lnTo>
                      <a:pt x="1069" y="81"/>
                    </a:lnTo>
                    <a:lnTo>
                      <a:pt x="1069" y="81"/>
                    </a:lnTo>
                    <a:lnTo>
                      <a:pt x="1067" y="72"/>
                    </a:lnTo>
                    <a:lnTo>
                      <a:pt x="1065" y="65"/>
                    </a:lnTo>
                    <a:lnTo>
                      <a:pt x="1065" y="61"/>
                    </a:lnTo>
                    <a:lnTo>
                      <a:pt x="1065" y="59"/>
                    </a:lnTo>
                    <a:lnTo>
                      <a:pt x="1066" y="54"/>
                    </a:lnTo>
                    <a:lnTo>
                      <a:pt x="1069" y="52"/>
                    </a:lnTo>
                    <a:lnTo>
                      <a:pt x="1069" y="52"/>
                    </a:lnTo>
                    <a:lnTo>
                      <a:pt x="1065" y="50"/>
                    </a:lnTo>
                    <a:lnTo>
                      <a:pt x="1062" y="50"/>
                    </a:lnTo>
                    <a:lnTo>
                      <a:pt x="1059" y="52"/>
                    </a:lnTo>
                    <a:lnTo>
                      <a:pt x="1056" y="53"/>
                    </a:lnTo>
                    <a:lnTo>
                      <a:pt x="1052" y="57"/>
                    </a:lnTo>
                    <a:lnTo>
                      <a:pt x="1051" y="59"/>
                    </a:lnTo>
                    <a:lnTo>
                      <a:pt x="1048" y="60"/>
                    </a:lnTo>
                    <a:lnTo>
                      <a:pt x="1048" y="60"/>
                    </a:lnTo>
                    <a:close/>
                    <a:moveTo>
                      <a:pt x="1732" y="704"/>
                    </a:moveTo>
                    <a:lnTo>
                      <a:pt x="1732" y="704"/>
                    </a:lnTo>
                    <a:lnTo>
                      <a:pt x="1713" y="694"/>
                    </a:lnTo>
                    <a:lnTo>
                      <a:pt x="1713" y="694"/>
                    </a:lnTo>
                    <a:lnTo>
                      <a:pt x="1692" y="704"/>
                    </a:lnTo>
                    <a:lnTo>
                      <a:pt x="1692" y="704"/>
                    </a:lnTo>
                    <a:lnTo>
                      <a:pt x="1695" y="712"/>
                    </a:lnTo>
                    <a:lnTo>
                      <a:pt x="1695" y="712"/>
                    </a:lnTo>
                    <a:lnTo>
                      <a:pt x="1732" y="704"/>
                    </a:lnTo>
                    <a:lnTo>
                      <a:pt x="1732" y="704"/>
                    </a:lnTo>
                    <a:close/>
                    <a:moveTo>
                      <a:pt x="703" y="439"/>
                    </a:moveTo>
                    <a:lnTo>
                      <a:pt x="703" y="439"/>
                    </a:lnTo>
                    <a:lnTo>
                      <a:pt x="720" y="448"/>
                    </a:lnTo>
                    <a:lnTo>
                      <a:pt x="720" y="448"/>
                    </a:lnTo>
                    <a:lnTo>
                      <a:pt x="723" y="450"/>
                    </a:lnTo>
                    <a:lnTo>
                      <a:pt x="727" y="452"/>
                    </a:lnTo>
                    <a:lnTo>
                      <a:pt x="731" y="452"/>
                    </a:lnTo>
                    <a:lnTo>
                      <a:pt x="737" y="450"/>
                    </a:lnTo>
                    <a:lnTo>
                      <a:pt x="737" y="450"/>
                    </a:lnTo>
                    <a:lnTo>
                      <a:pt x="735" y="443"/>
                    </a:lnTo>
                    <a:lnTo>
                      <a:pt x="734" y="441"/>
                    </a:lnTo>
                    <a:lnTo>
                      <a:pt x="730" y="439"/>
                    </a:lnTo>
                    <a:lnTo>
                      <a:pt x="721" y="441"/>
                    </a:lnTo>
                    <a:lnTo>
                      <a:pt x="721" y="441"/>
                    </a:lnTo>
                    <a:lnTo>
                      <a:pt x="717" y="432"/>
                    </a:lnTo>
                    <a:lnTo>
                      <a:pt x="716" y="431"/>
                    </a:lnTo>
                    <a:lnTo>
                      <a:pt x="714" y="430"/>
                    </a:lnTo>
                    <a:lnTo>
                      <a:pt x="712" y="430"/>
                    </a:lnTo>
                    <a:lnTo>
                      <a:pt x="707" y="430"/>
                    </a:lnTo>
                    <a:lnTo>
                      <a:pt x="707" y="430"/>
                    </a:lnTo>
                    <a:lnTo>
                      <a:pt x="703" y="439"/>
                    </a:lnTo>
                    <a:lnTo>
                      <a:pt x="703" y="439"/>
                    </a:lnTo>
                    <a:close/>
                    <a:moveTo>
                      <a:pt x="407" y="329"/>
                    </a:moveTo>
                    <a:lnTo>
                      <a:pt x="407" y="329"/>
                    </a:lnTo>
                    <a:lnTo>
                      <a:pt x="410" y="329"/>
                    </a:lnTo>
                    <a:lnTo>
                      <a:pt x="413" y="329"/>
                    </a:lnTo>
                    <a:lnTo>
                      <a:pt x="414" y="327"/>
                    </a:lnTo>
                    <a:lnTo>
                      <a:pt x="414" y="327"/>
                    </a:lnTo>
                    <a:lnTo>
                      <a:pt x="417" y="320"/>
                    </a:lnTo>
                    <a:lnTo>
                      <a:pt x="417" y="316"/>
                    </a:lnTo>
                    <a:lnTo>
                      <a:pt x="415" y="315"/>
                    </a:lnTo>
                    <a:lnTo>
                      <a:pt x="415" y="315"/>
                    </a:lnTo>
                    <a:lnTo>
                      <a:pt x="406" y="305"/>
                    </a:lnTo>
                    <a:lnTo>
                      <a:pt x="399" y="301"/>
                    </a:lnTo>
                    <a:lnTo>
                      <a:pt x="389" y="299"/>
                    </a:lnTo>
                    <a:lnTo>
                      <a:pt x="389" y="299"/>
                    </a:lnTo>
                    <a:lnTo>
                      <a:pt x="407" y="329"/>
                    </a:lnTo>
                    <a:lnTo>
                      <a:pt x="407" y="329"/>
                    </a:lnTo>
                    <a:close/>
                    <a:moveTo>
                      <a:pt x="410" y="823"/>
                    </a:moveTo>
                    <a:lnTo>
                      <a:pt x="410" y="823"/>
                    </a:lnTo>
                    <a:lnTo>
                      <a:pt x="404" y="823"/>
                    </a:lnTo>
                    <a:lnTo>
                      <a:pt x="400" y="821"/>
                    </a:lnTo>
                    <a:lnTo>
                      <a:pt x="392" y="823"/>
                    </a:lnTo>
                    <a:lnTo>
                      <a:pt x="385" y="824"/>
                    </a:lnTo>
                    <a:lnTo>
                      <a:pt x="381" y="823"/>
                    </a:lnTo>
                    <a:lnTo>
                      <a:pt x="377" y="821"/>
                    </a:lnTo>
                    <a:lnTo>
                      <a:pt x="377" y="821"/>
                    </a:lnTo>
                    <a:lnTo>
                      <a:pt x="377" y="828"/>
                    </a:lnTo>
                    <a:lnTo>
                      <a:pt x="378" y="834"/>
                    </a:lnTo>
                    <a:lnTo>
                      <a:pt x="381" y="837"/>
                    </a:lnTo>
                    <a:lnTo>
                      <a:pt x="382" y="837"/>
                    </a:lnTo>
                    <a:lnTo>
                      <a:pt x="385" y="835"/>
                    </a:lnTo>
                    <a:lnTo>
                      <a:pt x="385" y="835"/>
                    </a:lnTo>
                    <a:lnTo>
                      <a:pt x="389" y="834"/>
                    </a:lnTo>
                    <a:lnTo>
                      <a:pt x="395" y="834"/>
                    </a:lnTo>
                    <a:lnTo>
                      <a:pt x="399" y="835"/>
                    </a:lnTo>
                    <a:lnTo>
                      <a:pt x="403" y="834"/>
                    </a:lnTo>
                    <a:lnTo>
                      <a:pt x="403" y="834"/>
                    </a:lnTo>
                    <a:lnTo>
                      <a:pt x="410" y="823"/>
                    </a:lnTo>
                    <a:lnTo>
                      <a:pt x="410" y="823"/>
                    </a:lnTo>
                    <a:close/>
                    <a:moveTo>
                      <a:pt x="1605" y="510"/>
                    </a:moveTo>
                    <a:lnTo>
                      <a:pt x="1605" y="510"/>
                    </a:lnTo>
                    <a:lnTo>
                      <a:pt x="1610" y="518"/>
                    </a:lnTo>
                    <a:lnTo>
                      <a:pt x="1613" y="521"/>
                    </a:lnTo>
                    <a:lnTo>
                      <a:pt x="1614" y="521"/>
                    </a:lnTo>
                    <a:lnTo>
                      <a:pt x="1617" y="520"/>
                    </a:lnTo>
                    <a:lnTo>
                      <a:pt x="1617" y="520"/>
                    </a:lnTo>
                    <a:lnTo>
                      <a:pt x="1623" y="518"/>
                    </a:lnTo>
                    <a:lnTo>
                      <a:pt x="1628" y="518"/>
                    </a:lnTo>
                    <a:lnTo>
                      <a:pt x="1634" y="520"/>
                    </a:lnTo>
                    <a:lnTo>
                      <a:pt x="1639" y="522"/>
                    </a:lnTo>
                    <a:lnTo>
                      <a:pt x="1639" y="522"/>
                    </a:lnTo>
                    <a:lnTo>
                      <a:pt x="1641" y="503"/>
                    </a:lnTo>
                    <a:lnTo>
                      <a:pt x="1641" y="503"/>
                    </a:lnTo>
                    <a:lnTo>
                      <a:pt x="1632" y="507"/>
                    </a:lnTo>
                    <a:lnTo>
                      <a:pt x="1625" y="510"/>
                    </a:lnTo>
                    <a:lnTo>
                      <a:pt x="1625" y="510"/>
                    </a:lnTo>
                    <a:lnTo>
                      <a:pt x="1617" y="510"/>
                    </a:lnTo>
                    <a:lnTo>
                      <a:pt x="1605" y="510"/>
                    </a:lnTo>
                    <a:lnTo>
                      <a:pt x="1605" y="510"/>
                    </a:lnTo>
                    <a:close/>
                    <a:moveTo>
                      <a:pt x="1218" y="888"/>
                    </a:moveTo>
                    <a:lnTo>
                      <a:pt x="1218" y="888"/>
                    </a:lnTo>
                    <a:lnTo>
                      <a:pt x="1216" y="884"/>
                    </a:lnTo>
                    <a:lnTo>
                      <a:pt x="1213" y="882"/>
                    </a:lnTo>
                    <a:lnTo>
                      <a:pt x="1213" y="882"/>
                    </a:lnTo>
                    <a:lnTo>
                      <a:pt x="1207" y="882"/>
                    </a:lnTo>
                    <a:lnTo>
                      <a:pt x="1203" y="884"/>
                    </a:lnTo>
                    <a:lnTo>
                      <a:pt x="1203" y="884"/>
                    </a:lnTo>
                    <a:lnTo>
                      <a:pt x="1198" y="889"/>
                    </a:lnTo>
                    <a:lnTo>
                      <a:pt x="1191" y="895"/>
                    </a:lnTo>
                    <a:lnTo>
                      <a:pt x="1191" y="895"/>
                    </a:lnTo>
                    <a:lnTo>
                      <a:pt x="1188" y="896"/>
                    </a:lnTo>
                    <a:lnTo>
                      <a:pt x="1187" y="898"/>
                    </a:lnTo>
                    <a:lnTo>
                      <a:pt x="1184" y="896"/>
                    </a:lnTo>
                    <a:lnTo>
                      <a:pt x="1181" y="895"/>
                    </a:lnTo>
                    <a:lnTo>
                      <a:pt x="1181" y="895"/>
                    </a:lnTo>
                    <a:lnTo>
                      <a:pt x="1175" y="891"/>
                    </a:lnTo>
                    <a:lnTo>
                      <a:pt x="1175" y="891"/>
                    </a:lnTo>
                    <a:lnTo>
                      <a:pt x="1174" y="893"/>
                    </a:lnTo>
                    <a:lnTo>
                      <a:pt x="1173" y="896"/>
                    </a:lnTo>
                    <a:lnTo>
                      <a:pt x="1174" y="898"/>
                    </a:lnTo>
                    <a:lnTo>
                      <a:pt x="1175" y="899"/>
                    </a:lnTo>
                    <a:lnTo>
                      <a:pt x="1182" y="902"/>
                    </a:lnTo>
                    <a:lnTo>
                      <a:pt x="1182" y="902"/>
                    </a:lnTo>
                    <a:lnTo>
                      <a:pt x="1188" y="905"/>
                    </a:lnTo>
                    <a:lnTo>
                      <a:pt x="1192" y="905"/>
                    </a:lnTo>
                    <a:lnTo>
                      <a:pt x="1195" y="903"/>
                    </a:lnTo>
                    <a:lnTo>
                      <a:pt x="1198" y="900"/>
                    </a:lnTo>
                    <a:lnTo>
                      <a:pt x="1198" y="900"/>
                    </a:lnTo>
                    <a:lnTo>
                      <a:pt x="1200" y="895"/>
                    </a:lnTo>
                    <a:lnTo>
                      <a:pt x="1205" y="892"/>
                    </a:lnTo>
                    <a:lnTo>
                      <a:pt x="1211" y="889"/>
                    </a:lnTo>
                    <a:lnTo>
                      <a:pt x="1218" y="888"/>
                    </a:lnTo>
                    <a:lnTo>
                      <a:pt x="1218" y="888"/>
                    </a:lnTo>
                    <a:close/>
                    <a:moveTo>
                      <a:pt x="421" y="547"/>
                    </a:moveTo>
                    <a:lnTo>
                      <a:pt x="421" y="547"/>
                    </a:lnTo>
                    <a:lnTo>
                      <a:pt x="424" y="546"/>
                    </a:lnTo>
                    <a:lnTo>
                      <a:pt x="428" y="545"/>
                    </a:lnTo>
                    <a:lnTo>
                      <a:pt x="437" y="545"/>
                    </a:lnTo>
                    <a:lnTo>
                      <a:pt x="444" y="545"/>
                    </a:lnTo>
                    <a:lnTo>
                      <a:pt x="449" y="543"/>
                    </a:lnTo>
                    <a:lnTo>
                      <a:pt x="453" y="540"/>
                    </a:lnTo>
                    <a:lnTo>
                      <a:pt x="453" y="540"/>
                    </a:lnTo>
                    <a:lnTo>
                      <a:pt x="435" y="529"/>
                    </a:lnTo>
                    <a:lnTo>
                      <a:pt x="435" y="529"/>
                    </a:lnTo>
                    <a:lnTo>
                      <a:pt x="417" y="533"/>
                    </a:lnTo>
                    <a:lnTo>
                      <a:pt x="417" y="533"/>
                    </a:lnTo>
                    <a:lnTo>
                      <a:pt x="421" y="547"/>
                    </a:lnTo>
                    <a:lnTo>
                      <a:pt x="421" y="547"/>
                    </a:lnTo>
                    <a:close/>
                    <a:moveTo>
                      <a:pt x="763" y="428"/>
                    </a:moveTo>
                    <a:lnTo>
                      <a:pt x="763" y="428"/>
                    </a:lnTo>
                    <a:lnTo>
                      <a:pt x="761" y="423"/>
                    </a:lnTo>
                    <a:lnTo>
                      <a:pt x="760" y="419"/>
                    </a:lnTo>
                    <a:lnTo>
                      <a:pt x="757" y="416"/>
                    </a:lnTo>
                    <a:lnTo>
                      <a:pt x="752" y="413"/>
                    </a:lnTo>
                    <a:lnTo>
                      <a:pt x="752" y="413"/>
                    </a:lnTo>
                    <a:lnTo>
                      <a:pt x="746" y="410"/>
                    </a:lnTo>
                    <a:lnTo>
                      <a:pt x="742" y="410"/>
                    </a:lnTo>
                    <a:lnTo>
                      <a:pt x="738" y="412"/>
                    </a:lnTo>
                    <a:lnTo>
                      <a:pt x="732" y="417"/>
                    </a:lnTo>
                    <a:lnTo>
                      <a:pt x="732" y="417"/>
                    </a:lnTo>
                    <a:lnTo>
                      <a:pt x="730" y="420"/>
                    </a:lnTo>
                    <a:lnTo>
                      <a:pt x="731" y="423"/>
                    </a:lnTo>
                    <a:lnTo>
                      <a:pt x="734" y="427"/>
                    </a:lnTo>
                    <a:lnTo>
                      <a:pt x="739" y="430"/>
                    </a:lnTo>
                    <a:lnTo>
                      <a:pt x="739" y="430"/>
                    </a:lnTo>
                    <a:lnTo>
                      <a:pt x="743" y="417"/>
                    </a:lnTo>
                    <a:lnTo>
                      <a:pt x="743" y="417"/>
                    </a:lnTo>
                    <a:lnTo>
                      <a:pt x="748" y="421"/>
                    </a:lnTo>
                    <a:lnTo>
                      <a:pt x="752" y="424"/>
                    </a:lnTo>
                    <a:lnTo>
                      <a:pt x="756" y="428"/>
                    </a:lnTo>
                    <a:lnTo>
                      <a:pt x="760" y="428"/>
                    </a:lnTo>
                    <a:lnTo>
                      <a:pt x="763" y="428"/>
                    </a:lnTo>
                    <a:lnTo>
                      <a:pt x="763" y="428"/>
                    </a:lnTo>
                    <a:close/>
                    <a:moveTo>
                      <a:pt x="858" y="1032"/>
                    </a:moveTo>
                    <a:lnTo>
                      <a:pt x="858" y="1032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78" y="1008"/>
                    </a:lnTo>
                    <a:lnTo>
                      <a:pt x="878" y="1008"/>
                    </a:lnTo>
                    <a:lnTo>
                      <a:pt x="874" y="1010"/>
                    </a:lnTo>
                    <a:lnTo>
                      <a:pt x="869" y="1013"/>
                    </a:lnTo>
                    <a:lnTo>
                      <a:pt x="865" y="1018"/>
                    </a:lnTo>
                    <a:lnTo>
                      <a:pt x="863" y="1025"/>
                    </a:lnTo>
                    <a:lnTo>
                      <a:pt x="858" y="1032"/>
                    </a:lnTo>
                    <a:lnTo>
                      <a:pt x="858" y="1032"/>
                    </a:lnTo>
                    <a:close/>
                    <a:moveTo>
                      <a:pt x="504" y="982"/>
                    </a:moveTo>
                    <a:lnTo>
                      <a:pt x="504" y="982"/>
                    </a:lnTo>
                    <a:lnTo>
                      <a:pt x="516" y="999"/>
                    </a:lnTo>
                    <a:lnTo>
                      <a:pt x="516" y="999"/>
                    </a:lnTo>
                    <a:lnTo>
                      <a:pt x="523" y="997"/>
                    </a:lnTo>
                    <a:lnTo>
                      <a:pt x="529" y="995"/>
                    </a:lnTo>
                    <a:lnTo>
                      <a:pt x="532" y="990"/>
                    </a:lnTo>
                    <a:lnTo>
                      <a:pt x="533" y="983"/>
                    </a:lnTo>
                    <a:lnTo>
                      <a:pt x="533" y="983"/>
                    </a:lnTo>
                    <a:lnTo>
                      <a:pt x="526" y="981"/>
                    </a:lnTo>
                    <a:lnTo>
                      <a:pt x="519" y="981"/>
                    </a:lnTo>
                    <a:lnTo>
                      <a:pt x="504" y="982"/>
                    </a:lnTo>
                    <a:lnTo>
                      <a:pt x="504" y="982"/>
                    </a:lnTo>
                    <a:close/>
                    <a:moveTo>
                      <a:pt x="213" y="446"/>
                    </a:moveTo>
                    <a:lnTo>
                      <a:pt x="213" y="446"/>
                    </a:lnTo>
                    <a:lnTo>
                      <a:pt x="241" y="442"/>
                    </a:lnTo>
                    <a:lnTo>
                      <a:pt x="241" y="442"/>
                    </a:lnTo>
                    <a:lnTo>
                      <a:pt x="227" y="419"/>
                    </a:lnTo>
                    <a:lnTo>
                      <a:pt x="227" y="419"/>
                    </a:lnTo>
                    <a:lnTo>
                      <a:pt x="223" y="423"/>
                    </a:lnTo>
                    <a:lnTo>
                      <a:pt x="221" y="425"/>
                    </a:lnTo>
                    <a:lnTo>
                      <a:pt x="221" y="425"/>
                    </a:lnTo>
                    <a:lnTo>
                      <a:pt x="213" y="446"/>
                    </a:lnTo>
                    <a:lnTo>
                      <a:pt x="213" y="446"/>
                    </a:lnTo>
                    <a:close/>
                    <a:moveTo>
                      <a:pt x="1902" y="1123"/>
                    </a:moveTo>
                    <a:lnTo>
                      <a:pt x="1902" y="1123"/>
                    </a:lnTo>
                    <a:lnTo>
                      <a:pt x="1900" y="1121"/>
                    </a:lnTo>
                    <a:lnTo>
                      <a:pt x="1900" y="1116"/>
                    </a:lnTo>
                    <a:lnTo>
                      <a:pt x="1897" y="1114"/>
                    </a:lnTo>
                    <a:lnTo>
                      <a:pt x="1895" y="1114"/>
                    </a:lnTo>
                    <a:lnTo>
                      <a:pt x="1893" y="1114"/>
                    </a:lnTo>
                    <a:lnTo>
                      <a:pt x="1893" y="1114"/>
                    </a:lnTo>
                    <a:lnTo>
                      <a:pt x="1890" y="1115"/>
                    </a:lnTo>
                    <a:lnTo>
                      <a:pt x="1888" y="1116"/>
                    </a:lnTo>
                    <a:lnTo>
                      <a:pt x="1887" y="1121"/>
                    </a:lnTo>
                    <a:lnTo>
                      <a:pt x="1888" y="1129"/>
                    </a:lnTo>
                    <a:lnTo>
                      <a:pt x="1888" y="1129"/>
                    </a:lnTo>
                    <a:lnTo>
                      <a:pt x="1898" y="1130"/>
                    </a:lnTo>
                    <a:lnTo>
                      <a:pt x="1906" y="1133"/>
                    </a:lnTo>
                    <a:lnTo>
                      <a:pt x="1906" y="1133"/>
                    </a:lnTo>
                    <a:lnTo>
                      <a:pt x="1909" y="1133"/>
                    </a:lnTo>
                    <a:lnTo>
                      <a:pt x="1913" y="1133"/>
                    </a:lnTo>
                    <a:lnTo>
                      <a:pt x="1915" y="1132"/>
                    </a:lnTo>
                    <a:lnTo>
                      <a:pt x="1918" y="1129"/>
                    </a:lnTo>
                    <a:lnTo>
                      <a:pt x="1918" y="1129"/>
                    </a:lnTo>
                    <a:lnTo>
                      <a:pt x="1918" y="1127"/>
                    </a:lnTo>
                    <a:lnTo>
                      <a:pt x="1916" y="1126"/>
                    </a:lnTo>
                    <a:lnTo>
                      <a:pt x="1913" y="1122"/>
                    </a:lnTo>
                    <a:lnTo>
                      <a:pt x="1913" y="1122"/>
                    </a:lnTo>
                    <a:lnTo>
                      <a:pt x="1911" y="1115"/>
                    </a:lnTo>
                    <a:lnTo>
                      <a:pt x="1911" y="1115"/>
                    </a:lnTo>
                    <a:lnTo>
                      <a:pt x="1902" y="1123"/>
                    </a:lnTo>
                    <a:lnTo>
                      <a:pt x="1902" y="1123"/>
                    </a:lnTo>
                    <a:close/>
                    <a:moveTo>
                      <a:pt x="847" y="239"/>
                    </a:moveTo>
                    <a:lnTo>
                      <a:pt x="847" y="239"/>
                    </a:lnTo>
                    <a:lnTo>
                      <a:pt x="843" y="237"/>
                    </a:lnTo>
                    <a:lnTo>
                      <a:pt x="840" y="237"/>
                    </a:lnTo>
                    <a:lnTo>
                      <a:pt x="836" y="239"/>
                    </a:lnTo>
                    <a:lnTo>
                      <a:pt x="831" y="241"/>
                    </a:lnTo>
                    <a:lnTo>
                      <a:pt x="825" y="241"/>
                    </a:lnTo>
                    <a:lnTo>
                      <a:pt x="825" y="241"/>
                    </a:lnTo>
                    <a:lnTo>
                      <a:pt x="814" y="241"/>
                    </a:lnTo>
                    <a:lnTo>
                      <a:pt x="809" y="243"/>
                    </a:lnTo>
                    <a:lnTo>
                      <a:pt x="803" y="245"/>
                    </a:lnTo>
                    <a:lnTo>
                      <a:pt x="803" y="245"/>
                    </a:lnTo>
                    <a:lnTo>
                      <a:pt x="828" y="254"/>
                    </a:lnTo>
                    <a:lnTo>
                      <a:pt x="828" y="254"/>
                    </a:lnTo>
                    <a:lnTo>
                      <a:pt x="839" y="247"/>
                    </a:lnTo>
                    <a:lnTo>
                      <a:pt x="843" y="243"/>
                    </a:lnTo>
                    <a:lnTo>
                      <a:pt x="847" y="239"/>
                    </a:lnTo>
                    <a:lnTo>
                      <a:pt x="847" y="239"/>
                    </a:lnTo>
                    <a:close/>
                    <a:moveTo>
                      <a:pt x="1972" y="499"/>
                    </a:moveTo>
                    <a:lnTo>
                      <a:pt x="1972" y="499"/>
                    </a:lnTo>
                    <a:lnTo>
                      <a:pt x="1974" y="496"/>
                    </a:lnTo>
                    <a:lnTo>
                      <a:pt x="1974" y="496"/>
                    </a:lnTo>
                    <a:lnTo>
                      <a:pt x="1972" y="493"/>
                    </a:lnTo>
                    <a:lnTo>
                      <a:pt x="1969" y="492"/>
                    </a:lnTo>
                    <a:lnTo>
                      <a:pt x="1969" y="492"/>
                    </a:lnTo>
                    <a:lnTo>
                      <a:pt x="1960" y="492"/>
                    </a:lnTo>
                    <a:lnTo>
                      <a:pt x="1955" y="491"/>
                    </a:lnTo>
                    <a:lnTo>
                      <a:pt x="1951" y="486"/>
                    </a:lnTo>
                    <a:lnTo>
                      <a:pt x="1947" y="481"/>
                    </a:lnTo>
                    <a:lnTo>
                      <a:pt x="1947" y="481"/>
                    </a:lnTo>
                    <a:lnTo>
                      <a:pt x="1942" y="484"/>
                    </a:lnTo>
                    <a:lnTo>
                      <a:pt x="1940" y="486"/>
                    </a:lnTo>
                    <a:lnTo>
                      <a:pt x="1940" y="491"/>
                    </a:lnTo>
                    <a:lnTo>
                      <a:pt x="1942" y="497"/>
                    </a:lnTo>
                    <a:lnTo>
                      <a:pt x="1942" y="497"/>
                    </a:lnTo>
                    <a:lnTo>
                      <a:pt x="1972" y="499"/>
                    </a:lnTo>
                    <a:lnTo>
                      <a:pt x="1972" y="499"/>
                    </a:lnTo>
                    <a:close/>
                    <a:moveTo>
                      <a:pt x="216" y="726"/>
                    </a:moveTo>
                    <a:lnTo>
                      <a:pt x="216" y="726"/>
                    </a:lnTo>
                    <a:lnTo>
                      <a:pt x="220" y="737"/>
                    </a:lnTo>
                    <a:lnTo>
                      <a:pt x="220" y="737"/>
                    </a:lnTo>
                    <a:lnTo>
                      <a:pt x="223" y="733"/>
                    </a:lnTo>
                    <a:lnTo>
                      <a:pt x="226" y="730"/>
                    </a:lnTo>
                    <a:lnTo>
                      <a:pt x="234" y="729"/>
                    </a:lnTo>
                    <a:lnTo>
                      <a:pt x="242" y="727"/>
                    </a:lnTo>
                    <a:lnTo>
                      <a:pt x="251" y="726"/>
                    </a:lnTo>
                    <a:lnTo>
                      <a:pt x="251" y="726"/>
                    </a:lnTo>
                    <a:lnTo>
                      <a:pt x="249" y="712"/>
                    </a:lnTo>
                    <a:lnTo>
                      <a:pt x="249" y="712"/>
                    </a:lnTo>
                    <a:lnTo>
                      <a:pt x="234" y="719"/>
                    </a:lnTo>
                    <a:lnTo>
                      <a:pt x="234" y="719"/>
                    </a:lnTo>
                    <a:lnTo>
                      <a:pt x="216" y="726"/>
                    </a:lnTo>
                    <a:lnTo>
                      <a:pt x="216" y="726"/>
                    </a:lnTo>
                    <a:close/>
                    <a:moveTo>
                      <a:pt x="1462" y="1129"/>
                    </a:moveTo>
                    <a:lnTo>
                      <a:pt x="1462" y="1129"/>
                    </a:lnTo>
                    <a:lnTo>
                      <a:pt x="1477" y="1125"/>
                    </a:lnTo>
                    <a:lnTo>
                      <a:pt x="1477" y="1125"/>
                    </a:lnTo>
                    <a:lnTo>
                      <a:pt x="1477" y="1121"/>
                    </a:lnTo>
                    <a:lnTo>
                      <a:pt x="1476" y="1118"/>
                    </a:lnTo>
                    <a:lnTo>
                      <a:pt x="1470" y="1115"/>
                    </a:lnTo>
                    <a:lnTo>
                      <a:pt x="1470" y="1115"/>
                    </a:lnTo>
                    <a:lnTo>
                      <a:pt x="1466" y="1112"/>
                    </a:lnTo>
                    <a:lnTo>
                      <a:pt x="1463" y="1112"/>
                    </a:lnTo>
                    <a:lnTo>
                      <a:pt x="1458" y="1112"/>
                    </a:lnTo>
                    <a:lnTo>
                      <a:pt x="1452" y="1114"/>
                    </a:lnTo>
                    <a:lnTo>
                      <a:pt x="1444" y="1115"/>
                    </a:lnTo>
                    <a:lnTo>
                      <a:pt x="1444" y="1115"/>
                    </a:lnTo>
                    <a:lnTo>
                      <a:pt x="1462" y="1129"/>
                    </a:lnTo>
                    <a:lnTo>
                      <a:pt x="1462" y="1129"/>
                    </a:lnTo>
                    <a:close/>
                    <a:moveTo>
                      <a:pt x="1109" y="463"/>
                    </a:moveTo>
                    <a:lnTo>
                      <a:pt x="1109" y="463"/>
                    </a:lnTo>
                    <a:lnTo>
                      <a:pt x="1106" y="467"/>
                    </a:lnTo>
                    <a:lnTo>
                      <a:pt x="1102" y="470"/>
                    </a:lnTo>
                    <a:lnTo>
                      <a:pt x="1098" y="471"/>
                    </a:lnTo>
                    <a:lnTo>
                      <a:pt x="1092" y="471"/>
                    </a:lnTo>
                    <a:lnTo>
                      <a:pt x="1092" y="471"/>
                    </a:lnTo>
                    <a:lnTo>
                      <a:pt x="1088" y="473"/>
                    </a:lnTo>
                    <a:lnTo>
                      <a:pt x="1084" y="474"/>
                    </a:lnTo>
                    <a:lnTo>
                      <a:pt x="1081" y="478"/>
                    </a:lnTo>
                    <a:lnTo>
                      <a:pt x="1080" y="484"/>
                    </a:lnTo>
                    <a:lnTo>
                      <a:pt x="1080" y="484"/>
                    </a:lnTo>
                    <a:lnTo>
                      <a:pt x="1106" y="481"/>
                    </a:lnTo>
                    <a:lnTo>
                      <a:pt x="1106" y="481"/>
                    </a:lnTo>
                    <a:lnTo>
                      <a:pt x="1108" y="477"/>
                    </a:lnTo>
                    <a:lnTo>
                      <a:pt x="1110" y="473"/>
                    </a:lnTo>
                    <a:lnTo>
                      <a:pt x="1112" y="471"/>
                    </a:lnTo>
                    <a:lnTo>
                      <a:pt x="1112" y="468"/>
                    </a:lnTo>
                    <a:lnTo>
                      <a:pt x="1112" y="466"/>
                    </a:lnTo>
                    <a:lnTo>
                      <a:pt x="1109" y="463"/>
                    </a:lnTo>
                    <a:lnTo>
                      <a:pt x="1109" y="463"/>
                    </a:lnTo>
                    <a:close/>
                    <a:moveTo>
                      <a:pt x="1470" y="403"/>
                    </a:moveTo>
                    <a:lnTo>
                      <a:pt x="1470" y="403"/>
                    </a:lnTo>
                    <a:lnTo>
                      <a:pt x="1479" y="401"/>
                    </a:lnTo>
                    <a:lnTo>
                      <a:pt x="1487" y="398"/>
                    </a:lnTo>
                    <a:lnTo>
                      <a:pt x="1494" y="396"/>
                    </a:lnTo>
                    <a:lnTo>
                      <a:pt x="1499" y="398"/>
                    </a:lnTo>
                    <a:lnTo>
                      <a:pt x="1504" y="399"/>
                    </a:lnTo>
                    <a:lnTo>
                      <a:pt x="1504" y="399"/>
                    </a:lnTo>
                    <a:lnTo>
                      <a:pt x="1508" y="383"/>
                    </a:lnTo>
                    <a:lnTo>
                      <a:pt x="1508" y="383"/>
                    </a:lnTo>
                    <a:lnTo>
                      <a:pt x="1491" y="383"/>
                    </a:lnTo>
                    <a:lnTo>
                      <a:pt x="1491" y="383"/>
                    </a:lnTo>
                    <a:lnTo>
                      <a:pt x="1490" y="387"/>
                    </a:lnTo>
                    <a:lnTo>
                      <a:pt x="1487" y="391"/>
                    </a:lnTo>
                    <a:lnTo>
                      <a:pt x="1484" y="394"/>
                    </a:lnTo>
                    <a:lnTo>
                      <a:pt x="1477" y="394"/>
                    </a:lnTo>
                    <a:lnTo>
                      <a:pt x="1477" y="394"/>
                    </a:lnTo>
                    <a:lnTo>
                      <a:pt x="1474" y="394"/>
                    </a:lnTo>
                    <a:lnTo>
                      <a:pt x="1472" y="395"/>
                    </a:lnTo>
                    <a:lnTo>
                      <a:pt x="1470" y="399"/>
                    </a:lnTo>
                    <a:lnTo>
                      <a:pt x="1470" y="403"/>
                    </a:lnTo>
                    <a:lnTo>
                      <a:pt x="1470" y="403"/>
                    </a:lnTo>
                    <a:close/>
                    <a:moveTo>
                      <a:pt x="876" y="1073"/>
                    </a:moveTo>
                    <a:lnTo>
                      <a:pt x="876" y="1073"/>
                    </a:lnTo>
                    <a:lnTo>
                      <a:pt x="872" y="1071"/>
                    </a:lnTo>
                    <a:lnTo>
                      <a:pt x="872" y="1071"/>
                    </a:lnTo>
                    <a:lnTo>
                      <a:pt x="868" y="1068"/>
                    </a:lnTo>
                    <a:lnTo>
                      <a:pt x="865" y="1067"/>
                    </a:lnTo>
                    <a:lnTo>
                      <a:pt x="861" y="1067"/>
                    </a:lnTo>
                    <a:lnTo>
                      <a:pt x="858" y="1069"/>
                    </a:lnTo>
                    <a:lnTo>
                      <a:pt x="858" y="1069"/>
                    </a:lnTo>
                    <a:lnTo>
                      <a:pt x="857" y="1072"/>
                    </a:lnTo>
                    <a:lnTo>
                      <a:pt x="856" y="1075"/>
                    </a:lnTo>
                    <a:lnTo>
                      <a:pt x="857" y="1080"/>
                    </a:lnTo>
                    <a:lnTo>
                      <a:pt x="857" y="1080"/>
                    </a:lnTo>
                    <a:lnTo>
                      <a:pt x="858" y="1087"/>
                    </a:lnTo>
                    <a:lnTo>
                      <a:pt x="861" y="1094"/>
                    </a:lnTo>
                    <a:lnTo>
                      <a:pt x="861" y="1094"/>
                    </a:lnTo>
                    <a:lnTo>
                      <a:pt x="874" y="1079"/>
                    </a:lnTo>
                    <a:lnTo>
                      <a:pt x="874" y="1079"/>
                    </a:lnTo>
                    <a:lnTo>
                      <a:pt x="875" y="1076"/>
                    </a:lnTo>
                    <a:lnTo>
                      <a:pt x="876" y="1073"/>
                    </a:lnTo>
                    <a:lnTo>
                      <a:pt x="876" y="1073"/>
                    </a:lnTo>
                    <a:close/>
                    <a:moveTo>
                      <a:pt x="1596" y="587"/>
                    </a:moveTo>
                    <a:lnTo>
                      <a:pt x="1596" y="587"/>
                    </a:lnTo>
                    <a:lnTo>
                      <a:pt x="1598" y="590"/>
                    </a:lnTo>
                    <a:lnTo>
                      <a:pt x="1600" y="593"/>
                    </a:lnTo>
                    <a:lnTo>
                      <a:pt x="1603" y="596"/>
                    </a:lnTo>
                    <a:lnTo>
                      <a:pt x="1606" y="596"/>
                    </a:lnTo>
                    <a:lnTo>
                      <a:pt x="1613" y="597"/>
                    </a:lnTo>
                    <a:lnTo>
                      <a:pt x="1620" y="596"/>
                    </a:lnTo>
                    <a:lnTo>
                      <a:pt x="1620" y="596"/>
                    </a:lnTo>
                    <a:lnTo>
                      <a:pt x="1621" y="592"/>
                    </a:lnTo>
                    <a:lnTo>
                      <a:pt x="1623" y="587"/>
                    </a:lnTo>
                    <a:lnTo>
                      <a:pt x="1623" y="582"/>
                    </a:lnTo>
                    <a:lnTo>
                      <a:pt x="1621" y="578"/>
                    </a:lnTo>
                    <a:lnTo>
                      <a:pt x="1621" y="578"/>
                    </a:lnTo>
                    <a:lnTo>
                      <a:pt x="1596" y="587"/>
                    </a:lnTo>
                    <a:lnTo>
                      <a:pt x="1596" y="587"/>
                    </a:lnTo>
                    <a:close/>
                    <a:moveTo>
                      <a:pt x="1074" y="902"/>
                    </a:moveTo>
                    <a:lnTo>
                      <a:pt x="1074" y="902"/>
                    </a:lnTo>
                    <a:lnTo>
                      <a:pt x="1076" y="905"/>
                    </a:lnTo>
                    <a:lnTo>
                      <a:pt x="1076" y="905"/>
                    </a:lnTo>
                    <a:lnTo>
                      <a:pt x="1102" y="905"/>
                    </a:lnTo>
                    <a:lnTo>
                      <a:pt x="1102" y="905"/>
                    </a:lnTo>
                    <a:lnTo>
                      <a:pt x="1097" y="882"/>
                    </a:lnTo>
                    <a:lnTo>
                      <a:pt x="1097" y="882"/>
                    </a:lnTo>
                    <a:lnTo>
                      <a:pt x="1074" y="902"/>
                    </a:lnTo>
                    <a:lnTo>
                      <a:pt x="1074" y="902"/>
                    </a:lnTo>
                    <a:close/>
                    <a:moveTo>
                      <a:pt x="1023" y="190"/>
                    </a:moveTo>
                    <a:lnTo>
                      <a:pt x="1023" y="190"/>
                    </a:lnTo>
                    <a:lnTo>
                      <a:pt x="1018" y="187"/>
                    </a:lnTo>
                    <a:lnTo>
                      <a:pt x="1015" y="187"/>
                    </a:lnTo>
                    <a:lnTo>
                      <a:pt x="1012" y="187"/>
                    </a:lnTo>
                    <a:lnTo>
                      <a:pt x="1012" y="187"/>
                    </a:lnTo>
                    <a:lnTo>
                      <a:pt x="1002" y="191"/>
                    </a:lnTo>
                    <a:lnTo>
                      <a:pt x="991" y="197"/>
                    </a:lnTo>
                    <a:lnTo>
                      <a:pt x="991" y="197"/>
                    </a:lnTo>
                    <a:lnTo>
                      <a:pt x="1000" y="198"/>
                    </a:lnTo>
                    <a:lnTo>
                      <a:pt x="1008" y="198"/>
                    </a:lnTo>
                    <a:lnTo>
                      <a:pt x="1023" y="198"/>
                    </a:lnTo>
                    <a:lnTo>
                      <a:pt x="1023" y="198"/>
                    </a:lnTo>
                    <a:lnTo>
                      <a:pt x="1029" y="197"/>
                    </a:lnTo>
                    <a:lnTo>
                      <a:pt x="1031" y="194"/>
                    </a:lnTo>
                    <a:lnTo>
                      <a:pt x="1031" y="191"/>
                    </a:lnTo>
                    <a:lnTo>
                      <a:pt x="1031" y="187"/>
                    </a:lnTo>
                    <a:lnTo>
                      <a:pt x="1031" y="187"/>
                    </a:lnTo>
                    <a:lnTo>
                      <a:pt x="1027" y="183"/>
                    </a:lnTo>
                    <a:lnTo>
                      <a:pt x="1027" y="183"/>
                    </a:lnTo>
                    <a:lnTo>
                      <a:pt x="1023" y="190"/>
                    </a:lnTo>
                    <a:lnTo>
                      <a:pt x="1023" y="190"/>
                    </a:lnTo>
                    <a:close/>
                    <a:moveTo>
                      <a:pt x="361" y="697"/>
                    </a:moveTo>
                    <a:lnTo>
                      <a:pt x="361" y="697"/>
                    </a:lnTo>
                    <a:lnTo>
                      <a:pt x="370" y="719"/>
                    </a:lnTo>
                    <a:lnTo>
                      <a:pt x="370" y="719"/>
                    </a:lnTo>
                    <a:lnTo>
                      <a:pt x="374" y="718"/>
                    </a:lnTo>
                    <a:lnTo>
                      <a:pt x="377" y="716"/>
                    </a:lnTo>
                    <a:lnTo>
                      <a:pt x="377" y="713"/>
                    </a:lnTo>
                    <a:lnTo>
                      <a:pt x="377" y="711"/>
                    </a:lnTo>
                    <a:lnTo>
                      <a:pt x="374" y="707"/>
                    </a:lnTo>
                    <a:lnTo>
                      <a:pt x="374" y="704"/>
                    </a:lnTo>
                    <a:lnTo>
                      <a:pt x="374" y="701"/>
                    </a:lnTo>
                    <a:lnTo>
                      <a:pt x="374" y="701"/>
                    </a:lnTo>
                    <a:lnTo>
                      <a:pt x="389" y="691"/>
                    </a:lnTo>
                    <a:lnTo>
                      <a:pt x="389" y="691"/>
                    </a:lnTo>
                    <a:lnTo>
                      <a:pt x="382" y="690"/>
                    </a:lnTo>
                    <a:lnTo>
                      <a:pt x="377" y="690"/>
                    </a:lnTo>
                    <a:lnTo>
                      <a:pt x="371" y="693"/>
                    </a:lnTo>
                    <a:lnTo>
                      <a:pt x="361" y="697"/>
                    </a:lnTo>
                    <a:lnTo>
                      <a:pt x="361" y="697"/>
                    </a:lnTo>
                    <a:close/>
                    <a:moveTo>
                      <a:pt x="1245" y="118"/>
                    </a:moveTo>
                    <a:lnTo>
                      <a:pt x="1245" y="118"/>
                    </a:lnTo>
                    <a:lnTo>
                      <a:pt x="1238" y="117"/>
                    </a:lnTo>
                    <a:lnTo>
                      <a:pt x="1232" y="117"/>
                    </a:lnTo>
                    <a:lnTo>
                      <a:pt x="1221" y="117"/>
                    </a:lnTo>
                    <a:lnTo>
                      <a:pt x="1217" y="117"/>
                    </a:lnTo>
                    <a:lnTo>
                      <a:pt x="1211" y="115"/>
                    </a:lnTo>
                    <a:lnTo>
                      <a:pt x="1207" y="113"/>
                    </a:lnTo>
                    <a:lnTo>
                      <a:pt x="1205" y="108"/>
                    </a:lnTo>
                    <a:lnTo>
                      <a:pt x="1205" y="108"/>
                    </a:lnTo>
                    <a:lnTo>
                      <a:pt x="1193" y="113"/>
                    </a:lnTo>
                    <a:lnTo>
                      <a:pt x="1193" y="113"/>
                    </a:lnTo>
                    <a:lnTo>
                      <a:pt x="1195" y="117"/>
                    </a:lnTo>
                    <a:lnTo>
                      <a:pt x="1196" y="118"/>
                    </a:lnTo>
                    <a:lnTo>
                      <a:pt x="1196" y="118"/>
                    </a:lnTo>
                    <a:lnTo>
                      <a:pt x="1214" y="122"/>
                    </a:lnTo>
                    <a:lnTo>
                      <a:pt x="1224" y="124"/>
                    </a:lnTo>
                    <a:lnTo>
                      <a:pt x="1234" y="124"/>
                    </a:lnTo>
                    <a:lnTo>
                      <a:pt x="1234" y="124"/>
                    </a:lnTo>
                    <a:lnTo>
                      <a:pt x="1238" y="122"/>
                    </a:lnTo>
                    <a:lnTo>
                      <a:pt x="1245" y="118"/>
                    </a:lnTo>
                    <a:lnTo>
                      <a:pt x="1245" y="118"/>
                    </a:lnTo>
                    <a:close/>
                    <a:moveTo>
                      <a:pt x="1582" y="574"/>
                    </a:moveTo>
                    <a:lnTo>
                      <a:pt x="1582" y="574"/>
                    </a:lnTo>
                    <a:lnTo>
                      <a:pt x="1589" y="572"/>
                    </a:lnTo>
                    <a:lnTo>
                      <a:pt x="1595" y="571"/>
                    </a:lnTo>
                    <a:lnTo>
                      <a:pt x="1600" y="571"/>
                    </a:lnTo>
                    <a:lnTo>
                      <a:pt x="1606" y="574"/>
                    </a:lnTo>
                    <a:lnTo>
                      <a:pt x="1606" y="574"/>
                    </a:lnTo>
                    <a:lnTo>
                      <a:pt x="1610" y="575"/>
                    </a:lnTo>
                    <a:lnTo>
                      <a:pt x="1614" y="574"/>
                    </a:lnTo>
                    <a:lnTo>
                      <a:pt x="1618" y="572"/>
                    </a:lnTo>
                    <a:lnTo>
                      <a:pt x="1623" y="569"/>
                    </a:lnTo>
                    <a:lnTo>
                      <a:pt x="1623" y="569"/>
                    </a:lnTo>
                    <a:lnTo>
                      <a:pt x="1609" y="565"/>
                    </a:lnTo>
                    <a:lnTo>
                      <a:pt x="1595" y="563"/>
                    </a:lnTo>
                    <a:lnTo>
                      <a:pt x="1595" y="563"/>
                    </a:lnTo>
                    <a:lnTo>
                      <a:pt x="1589" y="563"/>
                    </a:lnTo>
                    <a:lnTo>
                      <a:pt x="1584" y="565"/>
                    </a:lnTo>
                    <a:lnTo>
                      <a:pt x="1584" y="565"/>
                    </a:lnTo>
                    <a:lnTo>
                      <a:pt x="1584" y="567"/>
                    </a:lnTo>
                    <a:lnTo>
                      <a:pt x="1582" y="569"/>
                    </a:lnTo>
                    <a:lnTo>
                      <a:pt x="1582" y="574"/>
                    </a:lnTo>
                    <a:lnTo>
                      <a:pt x="1582" y="574"/>
                    </a:lnTo>
                    <a:close/>
                    <a:moveTo>
                      <a:pt x="1445" y="895"/>
                    </a:moveTo>
                    <a:lnTo>
                      <a:pt x="1445" y="895"/>
                    </a:lnTo>
                    <a:lnTo>
                      <a:pt x="1440" y="893"/>
                    </a:lnTo>
                    <a:lnTo>
                      <a:pt x="1434" y="892"/>
                    </a:lnTo>
                    <a:lnTo>
                      <a:pt x="1430" y="891"/>
                    </a:lnTo>
                    <a:lnTo>
                      <a:pt x="1425" y="892"/>
                    </a:lnTo>
                    <a:lnTo>
                      <a:pt x="1425" y="892"/>
                    </a:lnTo>
                    <a:lnTo>
                      <a:pt x="1416" y="898"/>
                    </a:lnTo>
                    <a:lnTo>
                      <a:pt x="1408" y="906"/>
                    </a:lnTo>
                    <a:lnTo>
                      <a:pt x="1408" y="906"/>
                    </a:lnTo>
                    <a:lnTo>
                      <a:pt x="1419" y="906"/>
                    </a:lnTo>
                    <a:lnTo>
                      <a:pt x="1429" y="906"/>
                    </a:lnTo>
                    <a:lnTo>
                      <a:pt x="1433" y="905"/>
                    </a:lnTo>
                    <a:lnTo>
                      <a:pt x="1437" y="902"/>
                    </a:lnTo>
                    <a:lnTo>
                      <a:pt x="1441" y="899"/>
                    </a:lnTo>
                    <a:lnTo>
                      <a:pt x="1445" y="895"/>
                    </a:lnTo>
                    <a:lnTo>
                      <a:pt x="1445" y="895"/>
                    </a:lnTo>
                    <a:close/>
                    <a:moveTo>
                      <a:pt x="1041" y="797"/>
                    </a:moveTo>
                    <a:lnTo>
                      <a:pt x="1041" y="797"/>
                    </a:lnTo>
                    <a:lnTo>
                      <a:pt x="1034" y="797"/>
                    </a:lnTo>
                    <a:lnTo>
                      <a:pt x="1027" y="797"/>
                    </a:lnTo>
                    <a:lnTo>
                      <a:pt x="1027" y="797"/>
                    </a:lnTo>
                    <a:lnTo>
                      <a:pt x="1023" y="794"/>
                    </a:lnTo>
                    <a:lnTo>
                      <a:pt x="1020" y="791"/>
                    </a:lnTo>
                    <a:lnTo>
                      <a:pt x="1020" y="791"/>
                    </a:lnTo>
                    <a:lnTo>
                      <a:pt x="998" y="803"/>
                    </a:lnTo>
                    <a:lnTo>
                      <a:pt x="998" y="803"/>
                    </a:lnTo>
                    <a:lnTo>
                      <a:pt x="1002" y="805"/>
                    </a:lnTo>
                    <a:lnTo>
                      <a:pt x="1005" y="806"/>
                    </a:lnTo>
                    <a:lnTo>
                      <a:pt x="1005" y="806"/>
                    </a:lnTo>
                    <a:lnTo>
                      <a:pt x="1011" y="803"/>
                    </a:lnTo>
                    <a:lnTo>
                      <a:pt x="1015" y="803"/>
                    </a:lnTo>
                    <a:lnTo>
                      <a:pt x="1025" y="805"/>
                    </a:lnTo>
                    <a:lnTo>
                      <a:pt x="1025" y="805"/>
                    </a:lnTo>
                    <a:lnTo>
                      <a:pt x="1029" y="805"/>
                    </a:lnTo>
                    <a:lnTo>
                      <a:pt x="1034" y="805"/>
                    </a:lnTo>
                    <a:lnTo>
                      <a:pt x="1038" y="802"/>
                    </a:lnTo>
                    <a:lnTo>
                      <a:pt x="1041" y="797"/>
                    </a:lnTo>
                    <a:lnTo>
                      <a:pt x="1041" y="797"/>
                    </a:lnTo>
                    <a:close/>
                    <a:moveTo>
                      <a:pt x="815" y="869"/>
                    </a:moveTo>
                    <a:lnTo>
                      <a:pt x="815" y="869"/>
                    </a:lnTo>
                    <a:lnTo>
                      <a:pt x="806" y="866"/>
                    </a:lnTo>
                    <a:lnTo>
                      <a:pt x="802" y="866"/>
                    </a:lnTo>
                    <a:lnTo>
                      <a:pt x="797" y="866"/>
                    </a:lnTo>
                    <a:lnTo>
                      <a:pt x="795" y="867"/>
                    </a:lnTo>
                    <a:lnTo>
                      <a:pt x="792" y="870"/>
                    </a:lnTo>
                    <a:lnTo>
                      <a:pt x="789" y="878"/>
                    </a:lnTo>
                    <a:lnTo>
                      <a:pt x="789" y="878"/>
                    </a:lnTo>
                    <a:lnTo>
                      <a:pt x="797" y="881"/>
                    </a:lnTo>
                    <a:lnTo>
                      <a:pt x="802" y="881"/>
                    </a:lnTo>
                    <a:lnTo>
                      <a:pt x="804" y="881"/>
                    </a:lnTo>
                    <a:lnTo>
                      <a:pt x="807" y="880"/>
                    </a:lnTo>
                    <a:lnTo>
                      <a:pt x="810" y="877"/>
                    </a:lnTo>
                    <a:lnTo>
                      <a:pt x="815" y="869"/>
                    </a:lnTo>
                    <a:lnTo>
                      <a:pt x="815" y="869"/>
                    </a:lnTo>
                    <a:close/>
                    <a:moveTo>
                      <a:pt x="1725" y="1127"/>
                    </a:moveTo>
                    <a:lnTo>
                      <a:pt x="1725" y="1127"/>
                    </a:lnTo>
                    <a:lnTo>
                      <a:pt x="1702" y="1134"/>
                    </a:lnTo>
                    <a:lnTo>
                      <a:pt x="1702" y="1134"/>
                    </a:lnTo>
                    <a:lnTo>
                      <a:pt x="1713" y="1154"/>
                    </a:lnTo>
                    <a:lnTo>
                      <a:pt x="1713" y="1154"/>
                    </a:lnTo>
                    <a:lnTo>
                      <a:pt x="1715" y="1154"/>
                    </a:lnTo>
                    <a:lnTo>
                      <a:pt x="1715" y="1154"/>
                    </a:lnTo>
                    <a:lnTo>
                      <a:pt x="1725" y="1127"/>
                    </a:lnTo>
                    <a:lnTo>
                      <a:pt x="1725" y="1127"/>
                    </a:lnTo>
                    <a:close/>
                    <a:moveTo>
                      <a:pt x="479" y="575"/>
                    </a:moveTo>
                    <a:lnTo>
                      <a:pt x="479" y="575"/>
                    </a:lnTo>
                    <a:lnTo>
                      <a:pt x="490" y="587"/>
                    </a:lnTo>
                    <a:lnTo>
                      <a:pt x="490" y="587"/>
                    </a:lnTo>
                    <a:lnTo>
                      <a:pt x="496" y="585"/>
                    </a:lnTo>
                    <a:lnTo>
                      <a:pt x="503" y="585"/>
                    </a:lnTo>
                    <a:lnTo>
                      <a:pt x="511" y="583"/>
                    </a:lnTo>
                    <a:lnTo>
                      <a:pt x="514" y="582"/>
                    </a:lnTo>
                    <a:lnTo>
                      <a:pt x="516" y="579"/>
                    </a:lnTo>
                    <a:lnTo>
                      <a:pt x="516" y="579"/>
                    </a:lnTo>
                    <a:lnTo>
                      <a:pt x="508" y="575"/>
                    </a:lnTo>
                    <a:lnTo>
                      <a:pt x="498" y="572"/>
                    </a:lnTo>
                    <a:lnTo>
                      <a:pt x="489" y="574"/>
                    </a:lnTo>
                    <a:lnTo>
                      <a:pt x="479" y="575"/>
                    </a:lnTo>
                    <a:lnTo>
                      <a:pt x="479" y="575"/>
                    </a:lnTo>
                    <a:close/>
                    <a:moveTo>
                      <a:pt x="213" y="521"/>
                    </a:moveTo>
                    <a:lnTo>
                      <a:pt x="213" y="521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08" y="518"/>
                    </a:lnTo>
                    <a:lnTo>
                      <a:pt x="205" y="518"/>
                    </a:lnTo>
                    <a:lnTo>
                      <a:pt x="198" y="515"/>
                    </a:lnTo>
                    <a:lnTo>
                      <a:pt x="191" y="513"/>
                    </a:lnTo>
                    <a:lnTo>
                      <a:pt x="188" y="514"/>
                    </a:lnTo>
                    <a:lnTo>
                      <a:pt x="184" y="515"/>
                    </a:lnTo>
                    <a:lnTo>
                      <a:pt x="184" y="515"/>
                    </a:lnTo>
                    <a:lnTo>
                      <a:pt x="185" y="518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5"/>
                    </a:lnTo>
                    <a:lnTo>
                      <a:pt x="188" y="528"/>
                    </a:lnTo>
                    <a:lnTo>
                      <a:pt x="191" y="529"/>
                    </a:lnTo>
                    <a:lnTo>
                      <a:pt x="194" y="529"/>
                    </a:lnTo>
                    <a:lnTo>
                      <a:pt x="194" y="529"/>
                    </a:lnTo>
                    <a:lnTo>
                      <a:pt x="201" y="529"/>
                    </a:lnTo>
                    <a:lnTo>
                      <a:pt x="206" y="528"/>
                    </a:lnTo>
                    <a:lnTo>
                      <a:pt x="206" y="528"/>
                    </a:lnTo>
                    <a:lnTo>
                      <a:pt x="210" y="525"/>
                    </a:lnTo>
                    <a:lnTo>
                      <a:pt x="213" y="521"/>
                    </a:lnTo>
                    <a:lnTo>
                      <a:pt x="213" y="521"/>
                    </a:lnTo>
                    <a:close/>
                    <a:moveTo>
                      <a:pt x="244" y="270"/>
                    </a:moveTo>
                    <a:lnTo>
                      <a:pt x="244" y="270"/>
                    </a:lnTo>
                    <a:lnTo>
                      <a:pt x="235" y="265"/>
                    </a:lnTo>
                    <a:lnTo>
                      <a:pt x="230" y="263"/>
                    </a:lnTo>
                    <a:lnTo>
                      <a:pt x="226" y="263"/>
                    </a:lnTo>
                    <a:lnTo>
                      <a:pt x="220" y="266"/>
                    </a:lnTo>
                    <a:lnTo>
                      <a:pt x="220" y="266"/>
                    </a:lnTo>
                    <a:lnTo>
                      <a:pt x="216" y="270"/>
                    </a:lnTo>
                    <a:lnTo>
                      <a:pt x="215" y="276"/>
                    </a:lnTo>
                    <a:lnTo>
                      <a:pt x="215" y="281"/>
                    </a:lnTo>
                    <a:lnTo>
                      <a:pt x="215" y="287"/>
                    </a:lnTo>
                    <a:lnTo>
                      <a:pt x="215" y="287"/>
                    </a:lnTo>
                    <a:lnTo>
                      <a:pt x="244" y="270"/>
                    </a:lnTo>
                    <a:lnTo>
                      <a:pt x="244" y="270"/>
                    </a:lnTo>
                    <a:close/>
                    <a:moveTo>
                      <a:pt x="689" y="889"/>
                    </a:moveTo>
                    <a:lnTo>
                      <a:pt x="689" y="889"/>
                    </a:lnTo>
                    <a:lnTo>
                      <a:pt x="727" y="885"/>
                    </a:lnTo>
                    <a:lnTo>
                      <a:pt x="727" y="885"/>
                    </a:lnTo>
                    <a:lnTo>
                      <a:pt x="725" y="880"/>
                    </a:lnTo>
                    <a:lnTo>
                      <a:pt x="723" y="877"/>
                    </a:lnTo>
                    <a:lnTo>
                      <a:pt x="717" y="875"/>
                    </a:lnTo>
                    <a:lnTo>
                      <a:pt x="709" y="874"/>
                    </a:lnTo>
                    <a:lnTo>
                      <a:pt x="709" y="874"/>
                    </a:lnTo>
                    <a:lnTo>
                      <a:pt x="689" y="889"/>
                    </a:lnTo>
                    <a:lnTo>
                      <a:pt x="689" y="889"/>
                    </a:lnTo>
                    <a:close/>
                    <a:moveTo>
                      <a:pt x="1596" y="913"/>
                    </a:moveTo>
                    <a:lnTo>
                      <a:pt x="1596" y="913"/>
                    </a:lnTo>
                    <a:lnTo>
                      <a:pt x="1602" y="916"/>
                    </a:lnTo>
                    <a:lnTo>
                      <a:pt x="1607" y="917"/>
                    </a:lnTo>
                    <a:lnTo>
                      <a:pt x="1618" y="920"/>
                    </a:lnTo>
                    <a:lnTo>
                      <a:pt x="1630" y="918"/>
                    </a:lnTo>
                    <a:lnTo>
                      <a:pt x="1634" y="917"/>
                    </a:lnTo>
                    <a:lnTo>
                      <a:pt x="1638" y="914"/>
                    </a:lnTo>
                    <a:lnTo>
                      <a:pt x="1638" y="914"/>
                    </a:lnTo>
                    <a:lnTo>
                      <a:pt x="1639" y="913"/>
                    </a:lnTo>
                    <a:lnTo>
                      <a:pt x="1639" y="911"/>
                    </a:lnTo>
                    <a:lnTo>
                      <a:pt x="1639" y="907"/>
                    </a:lnTo>
                    <a:lnTo>
                      <a:pt x="1639" y="907"/>
                    </a:lnTo>
                    <a:lnTo>
                      <a:pt x="1596" y="913"/>
                    </a:lnTo>
                    <a:lnTo>
                      <a:pt x="1596" y="913"/>
                    </a:lnTo>
                    <a:close/>
                    <a:moveTo>
                      <a:pt x="1584" y="1053"/>
                    </a:moveTo>
                    <a:lnTo>
                      <a:pt x="1584" y="1053"/>
                    </a:lnTo>
                    <a:lnTo>
                      <a:pt x="1585" y="1057"/>
                    </a:lnTo>
                    <a:lnTo>
                      <a:pt x="1585" y="1057"/>
                    </a:lnTo>
                    <a:lnTo>
                      <a:pt x="1610" y="1053"/>
                    </a:lnTo>
                    <a:lnTo>
                      <a:pt x="1610" y="1053"/>
                    </a:lnTo>
                    <a:lnTo>
                      <a:pt x="1610" y="1051"/>
                    </a:lnTo>
                    <a:lnTo>
                      <a:pt x="1612" y="1049"/>
                    </a:lnTo>
                    <a:lnTo>
                      <a:pt x="1614" y="1046"/>
                    </a:lnTo>
                    <a:lnTo>
                      <a:pt x="1614" y="1043"/>
                    </a:lnTo>
                    <a:lnTo>
                      <a:pt x="1614" y="1042"/>
                    </a:lnTo>
                    <a:lnTo>
                      <a:pt x="1613" y="1039"/>
                    </a:lnTo>
                    <a:lnTo>
                      <a:pt x="1610" y="1036"/>
                    </a:lnTo>
                    <a:lnTo>
                      <a:pt x="1610" y="1036"/>
                    </a:lnTo>
                    <a:lnTo>
                      <a:pt x="1584" y="1053"/>
                    </a:lnTo>
                    <a:lnTo>
                      <a:pt x="1584" y="1053"/>
                    </a:lnTo>
                    <a:close/>
                    <a:moveTo>
                      <a:pt x="1830" y="140"/>
                    </a:moveTo>
                    <a:lnTo>
                      <a:pt x="1830" y="140"/>
                    </a:lnTo>
                    <a:lnTo>
                      <a:pt x="1819" y="135"/>
                    </a:lnTo>
                    <a:lnTo>
                      <a:pt x="1814" y="135"/>
                    </a:lnTo>
                    <a:lnTo>
                      <a:pt x="1808" y="136"/>
                    </a:lnTo>
                    <a:lnTo>
                      <a:pt x="1808" y="136"/>
                    </a:lnTo>
                    <a:lnTo>
                      <a:pt x="1805" y="137"/>
                    </a:lnTo>
                    <a:lnTo>
                      <a:pt x="1803" y="140"/>
                    </a:lnTo>
                    <a:lnTo>
                      <a:pt x="1803" y="143"/>
                    </a:lnTo>
                    <a:lnTo>
                      <a:pt x="1804" y="146"/>
                    </a:lnTo>
                    <a:lnTo>
                      <a:pt x="1804" y="146"/>
                    </a:lnTo>
                    <a:lnTo>
                      <a:pt x="1812" y="147"/>
                    </a:lnTo>
                    <a:lnTo>
                      <a:pt x="1821" y="149"/>
                    </a:lnTo>
                    <a:lnTo>
                      <a:pt x="1821" y="149"/>
                    </a:lnTo>
                    <a:lnTo>
                      <a:pt x="1825" y="149"/>
                    </a:lnTo>
                    <a:lnTo>
                      <a:pt x="1828" y="147"/>
                    </a:lnTo>
                    <a:lnTo>
                      <a:pt x="1829" y="144"/>
                    </a:lnTo>
                    <a:lnTo>
                      <a:pt x="1830" y="140"/>
                    </a:lnTo>
                    <a:lnTo>
                      <a:pt x="1830" y="140"/>
                    </a:lnTo>
                    <a:close/>
                    <a:moveTo>
                      <a:pt x="1264" y="1017"/>
                    </a:moveTo>
                    <a:lnTo>
                      <a:pt x="1264" y="1017"/>
                    </a:lnTo>
                    <a:lnTo>
                      <a:pt x="1271" y="1018"/>
                    </a:lnTo>
                    <a:lnTo>
                      <a:pt x="1275" y="1018"/>
                    </a:lnTo>
                    <a:lnTo>
                      <a:pt x="1281" y="1015"/>
                    </a:lnTo>
                    <a:lnTo>
                      <a:pt x="1286" y="1013"/>
                    </a:lnTo>
                    <a:lnTo>
                      <a:pt x="1286" y="1013"/>
                    </a:lnTo>
                    <a:lnTo>
                      <a:pt x="1290" y="1008"/>
                    </a:lnTo>
                    <a:lnTo>
                      <a:pt x="1292" y="1004"/>
                    </a:lnTo>
                    <a:lnTo>
                      <a:pt x="1293" y="1000"/>
                    </a:lnTo>
                    <a:lnTo>
                      <a:pt x="1296" y="995"/>
                    </a:lnTo>
                    <a:lnTo>
                      <a:pt x="1296" y="995"/>
                    </a:lnTo>
                    <a:lnTo>
                      <a:pt x="1288" y="993"/>
                    </a:lnTo>
                    <a:lnTo>
                      <a:pt x="1283" y="993"/>
                    </a:lnTo>
                    <a:lnTo>
                      <a:pt x="1282" y="996"/>
                    </a:lnTo>
                    <a:lnTo>
                      <a:pt x="1282" y="1003"/>
                    </a:lnTo>
                    <a:lnTo>
                      <a:pt x="1282" y="1003"/>
                    </a:lnTo>
                    <a:lnTo>
                      <a:pt x="1281" y="1004"/>
                    </a:lnTo>
                    <a:lnTo>
                      <a:pt x="1279" y="1006"/>
                    </a:lnTo>
                    <a:lnTo>
                      <a:pt x="1279" y="1006"/>
                    </a:lnTo>
                    <a:lnTo>
                      <a:pt x="1264" y="1017"/>
                    </a:lnTo>
                    <a:lnTo>
                      <a:pt x="1264" y="1017"/>
                    </a:lnTo>
                    <a:close/>
                    <a:moveTo>
                      <a:pt x="1483" y="221"/>
                    </a:moveTo>
                    <a:lnTo>
                      <a:pt x="1483" y="221"/>
                    </a:lnTo>
                    <a:lnTo>
                      <a:pt x="1476" y="216"/>
                    </a:lnTo>
                    <a:lnTo>
                      <a:pt x="1466" y="215"/>
                    </a:lnTo>
                    <a:lnTo>
                      <a:pt x="1459" y="216"/>
                    </a:lnTo>
                    <a:lnTo>
                      <a:pt x="1451" y="221"/>
                    </a:lnTo>
                    <a:lnTo>
                      <a:pt x="1451" y="221"/>
                    </a:lnTo>
                    <a:lnTo>
                      <a:pt x="1448" y="223"/>
                    </a:lnTo>
                    <a:lnTo>
                      <a:pt x="1447" y="227"/>
                    </a:lnTo>
                    <a:lnTo>
                      <a:pt x="1448" y="232"/>
                    </a:lnTo>
                    <a:lnTo>
                      <a:pt x="1451" y="236"/>
                    </a:lnTo>
                    <a:lnTo>
                      <a:pt x="1451" y="236"/>
                    </a:lnTo>
                    <a:lnTo>
                      <a:pt x="1456" y="229"/>
                    </a:lnTo>
                    <a:lnTo>
                      <a:pt x="1463" y="225"/>
                    </a:lnTo>
                    <a:lnTo>
                      <a:pt x="1472" y="222"/>
                    </a:lnTo>
                    <a:lnTo>
                      <a:pt x="1483" y="221"/>
                    </a:lnTo>
                    <a:lnTo>
                      <a:pt x="1483" y="221"/>
                    </a:lnTo>
                    <a:close/>
                    <a:moveTo>
                      <a:pt x="671" y="668"/>
                    </a:moveTo>
                    <a:lnTo>
                      <a:pt x="671" y="668"/>
                    </a:lnTo>
                    <a:lnTo>
                      <a:pt x="665" y="664"/>
                    </a:lnTo>
                    <a:lnTo>
                      <a:pt x="659" y="661"/>
                    </a:lnTo>
                    <a:lnTo>
                      <a:pt x="652" y="659"/>
                    </a:lnTo>
                    <a:lnTo>
                      <a:pt x="647" y="661"/>
                    </a:lnTo>
                    <a:lnTo>
                      <a:pt x="647" y="661"/>
                    </a:lnTo>
                    <a:lnTo>
                      <a:pt x="644" y="665"/>
                    </a:lnTo>
                    <a:lnTo>
                      <a:pt x="644" y="668"/>
                    </a:lnTo>
                    <a:lnTo>
                      <a:pt x="644" y="668"/>
                    </a:lnTo>
                    <a:lnTo>
                      <a:pt x="647" y="672"/>
                    </a:lnTo>
                    <a:lnTo>
                      <a:pt x="649" y="673"/>
                    </a:lnTo>
                    <a:lnTo>
                      <a:pt x="653" y="675"/>
                    </a:lnTo>
                    <a:lnTo>
                      <a:pt x="658" y="675"/>
                    </a:lnTo>
                    <a:lnTo>
                      <a:pt x="658" y="675"/>
                    </a:lnTo>
                    <a:lnTo>
                      <a:pt x="665" y="672"/>
                    </a:lnTo>
                    <a:lnTo>
                      <a:pt x="671" y="668"/>
                    </a:lnTo>
                    <a:lnTo>
                      <a:pt x="671" y="668"/>
                    </a:lnTo>
                    <a:close/>
                    <a:moveTo>
                      <a:pt x="418" y="277"/>
                    </a:moveTo>
                    <a:lnTo>
                      <a:pt x="418" y="277"/>
                    </a:lnTo>
                    <a:lnTo>
                      <a:pt x="417" y="265"/>
                    </a:lnTo>
                    <a:lnTo>
                      <a:pt x="417" y="265"/>
                    </a:lnTo>
                    <a:lnTo>
                      <a:pt x="408" y="266"/>
                    </a:lnTo>
                    <a:lnTo>
                      <a:pt x="400" y="268"/>
                    </a:lnTo>
                    <a:lnTo>
                      <a:pt x="400" y="268"/>
                    </a:lnTo>
                    <a:lnTo>
                      <a:pt x="393" y="265"/>
                    </a:lnTo>
                    <a:lnTo>
                      <a:pt x="383" y="261"/>
                    </a:lnTo>
                    <a:lnTo>
                      <a:pt x="383" y="261"/>
                    </a:lnTo>
                    <a:lnTo>
                      <a:pt x="388" y="279"/>
                    </a:lnTo>
                    <a:lnTo>
                      <a:pt x="388" y="279"/>
                    </a:lnTo>
                    <a:lnTo>
                      <a:pt x="393" y="276"/>
                    </a:lnTo>
                    <a:lnTo>
                      <a:pt x="399" y="275"/>
                    </a:lnTo>
                    <a:lnTo>
                      <a:pt x="403" y="276"/>
                    </a:lnTo>
                    <a:lnTo>
                      <a:pt x="408" y="279"/>
                    </a:lnTo>
                    <a:lnTo>
                      <a:pt x="408" y="279"/>
                    </a:lnTo>
                    <a:lnTo>
                      <a:pt x="411" y="279"/>
                    </a:lnTo>
                    <a:lnTo>
                      <a:pt x="418" y="277"/>
                    </a:lnTo>
                    <a:lnTo>
                      <a:pt x="418" y="277"/>
                    </a:lnTo>
                    <a:close/>
                    <a:moveTo>
                      <a:pt x="500" y="286"/>
                    </a:moveTo>
                    <a:lnTo>
                      <a:pt x="500" y="286"/>
                    </a:lnTo>
                    <a:lnTo>
                      <a:pt x="504" y="284"/>
                    </a:lnTo>
                    <a:lnTo>
                      <a:pt x="507" y="283"/>
                    </a:lnTo>
                    <a:lnTo>
                      <a:pt x="509" y="280"/>
                    </a:lnTo>
                    <a:lnTo>
                      <a:pt x="509" y="277"/>
                    </a:lnTo>
                    <a:lnTo>
                      <a:pt x="509" y="277"/>
                    </a:lnTo>
                    <a:lnTo>
                      <a:pt x="511" y="272"/>
                    </a:lnTo>
                    <a:lnTo>
                      <a:pt x="511" y="269"/>
                    </a:lnTo>
                    <a:lnTo>
                      <a:pt x="509" y="268"/>
                    </a:lnTo>
                    <a:lnTo>
                      <a:pt x="509" y="268"/>
                    </a:lnTo>
                    <a:lnTo>
                      <a:pt x="507" y="266"/>
                    </a:lnTo>
                    <a:lnTo>
                      <a:pt x="504" y="265"/>
                    </a:lnTo>
                    <a:lnTo>
                      <a:pt x="497" y="265"/>
                    </a:lnTo>
                    <a:lnTo>
                      <a:pt x="497" y="265"/>
                    </a:lnTo>
                    <a:lnTo>
                      <a:pt x="491" y="268"/>
                    </a:lnTo>
                    <a:lnTo>
                      <a:pt x="490" y="270"/>
                    </a:lnTo>
                    <a:lnTo>
                      <a:pt x="489" y="277"/>
                    </a:lnTo>
                    <a:lnTo>
                      <a:pt x="489" y="277"/>
                    </a:lnTo>
                    <a:lnTo>
                      <a:pt x="489" y="279"/>
                    </a:lnTo>
                    <a:lnTo>
                      <a:pt x="490" y="281"/>
                    </a:lnTo>
                    <a:lnTo>
                      <a:pt x="490" y="281"/>
                    </a:lnTo>
                    <a:lnTo>
                      <a:pt x="500" y="272"/>
                    </a:lnTo>
                    <a:lnTo>
                      <a:pt x="500" y="272"/>
                    </a:lnTo>
                    <a:lnTo>
                      <a:pt x="500" y="286"/>
                    </a:lnTo>
                    <a:lnTo>
                      <a:pt x="500" y="286"/>
                    </a:lnTo>
                    <a:close/>
                    <a:moveTo>
                      <a:pt x="566" y="975"/>
                    </a:moveTo>
                    <a:lnTo>
                      <a:pt x="566" y="975"/>
                    </a:lnTo>
                    <a:lnTo>
                      <a:pt x="566" y="979"/>
                    </a:lnTo>
                    <a:lnTo>
                      <a:pt x="566" y="979"/>
                    </a:lnTo>
                    <a:lnTo>
                      <a:pt x="569" y="983"/>
                    </a:lnTo>
                    <a:lnTo>
                      <a:pt x="569" y="983"/>
                    </a:lnTo>
                    <a:lnTo>
                      <a:pt x="573" y="978"/>
                    </a:lnTo>
                    <a:lnTo>
                      <a:pt x="577" y="974"/>
                    </a:lnTo>
                    <a:lnTo>
                      <a:pt x="580" y="968"/>
                    </a:lnTo>
                    <a:lnTo>
                      <a:pt x="580" y="965"/>
                    </a:lnTo>
                    <a:lnTo>
                      <a:pt x="580" y="963"/>
                    </a:lnTo>
                    <a:lnTo>
                      <a:pt x="580" y="963"/>
                    </a:lnTo>
                    <a:lnTo>
                      <a:pt x="575" y="961"/>
                    </a:lnTo>
                    <a:lnTo>
                      <a:pt x="570" y="963"/>
                    </a:lnTo>
                    <a:lnTo>
                      <a:pt x="562" y="965"/>
                    </a:lnTo>
                    <a:lnTo>
                      <a:pt x="554" y="970"/>
                    </a:lnTo>
                    <a:lnTo>
                      <a:pt x="550" y="971"/>
                    </a:lnTo>
                    <a:lnTo>
                      <a:pt x="545" y="971"/>
                    </a:lnTo>
                    <a:lnTo>
                      <a:pt x="545" y="971"/>
                    </a:lnTo>
                    <a:lnTo>
                      <a:pt x="545" y="974"/>
                    </a:lnTo>
                    <a:lnTo>
                      <a:pt x="545" y="974"/>
                    </a:lnTo>
                    <a:lnTo>
                      <a:pt x="566" y="975"/>
                    </a:lnTo>
                    <a:lnTo>
                      <a:pt x="566" y="975"/>
                    </a:lnTo>
                    <a:close/>
                    <a:moveTo>
                      <a:pt x="1512" y="200"/>
                    </a:moveTo>
                    <a:lnTo>
                      <a:pt x="1512" y="200"/>
                    </a:lnTo>
                    <a:lnTo>
                      <a:pt x="1522" y="201"/>
                    </a:lnTo>
                    <a:lnTo>
                      <a:pt x="1528" y="204"/>
                    </a:lnTo>
                    <a:lnTo>
                      <a:pt x="1535" y="208"/>
                    </a:lnTo>
                    <a:lnTo>
                      <a:pt x="1541" y="212"/>
                    </a:lnTo>
                    <a:lnTo>
                      <a:pt x="1541" y="212"/>
                    </a:lnTo>
                    <a:lnTo>
                      <a:pt x="1555" y="200"/>
                    </a:lnTo>
                    <a:lnTo>
                      <a:pt x="1555" y="200"/>
                    </a:lnTo>
                    <a:lnTo>
                      <a:pt x="1545" y="198"/>
                    </a:lnTo>
                    <a:lnTo>
                      <a:pt x="1538" y="198"/>
                    </a:lnTo>
                    <a:lnTo>
                      <a:pt x="1538" y="198"/>
                    </a:lnTo>
                    <a:lnTo>
                      <a:pt x="1533" y="196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12" y="200"/>
                    </a:lnTo>
                    <a:lnTo>
                      <a:pt x="1512" y="200"/>
                    </a:lnTo>
                    <a:close/>
                    <a:moveTo>
                      <a:pt x="1260" y="551"/>
                    </a:moveTo>
                    <a:lnTo>
                      <a:pt x="1260" y="551"/>
                    </a:lnTo>
                    <a:lnTo>
                      <a:pt x="1260" y="554"/>
                    </a:lnTo>
                    <a:lnTo>
                      <a:pt x="1260" y="554"/>
                    </a:lnTo>
                    <a:lnTo>
                      <a:pt x="1275" y="565"/>
                    </a:lnTo>
                    <a:lnTo>
                      <a:pt x="1275" y="565"/>
                    </a:lnTo>
                    <a:lnTo>
                      <a:pt x="1279" y="564"/>
                    </a:lnTo>
                    <a:lnTo>
                      <a:pt x="1282" y="563"/>
                    </a:lnTo>
                    <a:lnTo>
                      <a:pt x="1290" y="563"/>
                    </a:lnTo>
                    <a:lnTo>
                      <a:pt x="1293" y="563"/>
                    </a:lnTo>
                    <a:lnTo>
                      <a:pt x="1297" y="561"/>
                    </a:lnTo>
                    <a:lnTo>
                      <a:pt x="1300" y="558"/>
                    </a:lnTo>
                    <a:lnTo>
                      <a:pt x="1303" y="556"/>
                    </a:lnTo>
                    <a:lnTo>
                      <a:pt x="1303" y="556"/>
                    </a:lnTo>
                    <a:lnTo>
                      <a:pt x="1260" y="551"/>
                    </a:lnTo>
                    <a:lnTo>
                      <a:pt x="1260" y="551"/>
                    </a:lnTo>
                    <a:close/>
                    <a:moveTo>
                      <a:pt x="605" y="896"/>
                    </a:moveTo>
                    <a:lnTo>
                      <a:pt x="605" y="896"/>
                    </a:lnTo>
                    <a:lnTo>
                      <a:pt x="612" y="898"/>
                    </a:lnTo>
                    <a:lnTo>
                      <a:pt x="619" y="899"/>
                    </a:lnTo>
                    <a:lnTo>
                      <a:pt x="626" y="896"/>
                    </a:lnTo>
                    <a:lnTo>
                      <a:pt x="630" y="895"/>
                    </a:lnTo>
                    <a:lnTo>
                      <a:pt x="633" y="892"/>
                    </a:lnTo>
                    <a:lnTo>
                      <a:pt x="633" y="892"/>
                    </a:lnTo>
                    <a:lnTo>
                      <a:pt x="622" y="881"/>
                    </a:lnTo>
                    <a:lnTo>
                      <a:pt x="622" y="881"/>
                    </a:lnTo>
                    <a:lnTo>
                      <a:pt x="617" y="880"/>
                    </a:lnTo>
                    <a:lnTo>
                      <a:pt x="617" y="880"/>
                    </a:lnTo>
                    <a:lnTo>
                      <a:pt x="617" y="884"/>
                    </a:lnTo>
                    <a:lnTo>
                      <a:pt x="616" y="885"/>
                    </a:lnTo>
                    <a:lnTo>
                      <a:pt x="611" y="888"/>
                    </a:lnTo>
                    <a:lnTo>
                      <a:pt x="608" y="889"/>
                    </a:lnTo>
                    <a:lnTo>
                      <a:pt x="606" y="891"/>
                    </a:lnTo>
                    <a:lnTo>
                      <a:pt x="605" y="892"/>
                    </a:lnTo>
                    <a:lnTo>
                      <a:pt x="605" y="896"/>
                    </a:lnTo>
                    <a:lnTo>
                      <a:pt x="605" y="896"/>
                    </a:lnTo>
                    <a:close/>
                    <a:moveTo>
                      <a:pt x="1074" y="867"/>
                    </a:moveTo>
                    <a:lnTo>
                      <a:pt x="1074" y="867"/>
                    </a:lnTo>
                    <a:lnTo>
                      <a:pt x="1069" y="871"/>
                    </a:lnTo>
                    <a:lnTo>
                      <a:pt x="1062" y="875"/>
                    </a:lnTo>
                    <a:lnTo>
                      <a:pt x="1055" y="875"/>
                    </a:lnTo>
                    <a:lnTo>
                      <a:pt x="1048" y="875"/>
                    </a:lnTo>
                    <a:lnTo>
                      <a:pt x="1048" y="875"/>
                    </a:lnTo>
                    <a:lnTo>
                      <a:pt x="1044" y="877"/>
                    </a:lnTo>
                    <a:lnTo>
                      <a:pt x="1044" y="877"/>
                    </a:lnTo>
                    <a:lnTo>
                      <a:pt x="1043" y="878"/>
                    </a:lnTo>
                    <a:lnTo>
                      <a:pt x="1041" y="881"/>
                    </a:lnTo>
                    <a:lnTo>
                      <a:pt x="1041" y="881"/>
                    </a:lnTo>
                    <a:lnTo>
                      <a:pt x="1043" y="882"/>
                    </a:lnTo>
                    <a:lnTo>
                      <a:pt x="1044" y="884"/>
                    </a:lnTo>
                    <a:lnTo>
                      <a:pt x="1044" y="884"/>
                    </a:lnTo>
                    <a:lnTo>
                      <a:pt x="1056" y="884"/>
                    </a:lnTo>
                    <a:lnTo>
                      <a:pt x="1069" y="881"/>
                    </a:lnTo>
                    <a:lnTo>
                      <a:pt x="1069" y="881"/>
                    </a:lnTo>
                    <a:lnTo>
                      <a:pt x="1073" y="880"/>
                    </a:lnTo>
                    <a:lnTo>
                      <a:pt x="1076" y="875"/>
                    </a:lnTo>
                    <a:lnTo>
                      <a:pt x="1076" y="871"/>
                    </a:lnTo>
                    <a:lnTo>
                      <a:pt x="1074" y="867"/>
                    </a:lnTo>
                    <a:lnTo>
                      <a:pt x="1074" y="867"/>
                    </a:lnTo>
                    <a:close/>
                    <a:moveTo>
                      <a:pt x="1452" y="741"/>
                    </a:moveTo>
                    <a:lnTo>
                      <a:pt x="1452" y="741"/>
                    </a:lnTo>
                    <a:lnTo>
                      <a:pt x="1479" y="741"/>
                    </a:lnTo>
                    <a:lnTo>
                      <a:pt x="1479" y="741"/>
                    </a:lnTo>
                    <a:lnTo>
                      <a:pt x="1483" y="736"/>
                    </a:lnTo>
                    <a:lnTo>
                      <a:pt x="1483" y="736"/>
                    </a:lnTo>
                    <a:lnTo>
                      <a:pt x="1486" y="730"/>
                    </a:lnTo>
                    <a:lnTo>
                      <a:pt x="1486" y="730"/>
                    </a:lnTo>
                    <a:lnTo>
                      <a:pt x="1476" y="729"/>
                    </a:lnTo>
                    <a:lnTo>
                      <a:pt x="1468" y="730"/>
                    </a:lnTo>
                    <a:lnTo>
                      <a:pt x="1461" y="731"/>
                    </a:lnTo>
                    <a:lnTo>
                      <a:pt x="1452" y="736"/>
                    </a:lnTo>
                    <a:lnTo>
                      <a:pt x="1452" y="736"/>
                    </a:lnTo>
                    <a:lnTo>
                      <a:pt x="1452" y="738"/>
                    </a:lnTo>
                    <a:lnTo>
                      <a:pt x="1452" y="741"/>
                    </a:lnTo>
                    <a:lnTo>
                      <a:pt x="1452" y="741"/>
                    </a:lnTo>
                    <a:close/>
                    <a:moveTo>
                      <a:pt x="381" y="449"/>
                    </a:moveTo>
                    <a:lnTo>
                      <a:pt x="381" y="449"/>
                    </a:lnTo>
                    <a:lnTo>
                      <a:pt x="363" y="463"/>
                    </a:lnTo>
                    <a:lnTo>
                      <a:pt x="363" y="463"/>
                    </a:lnTo>
                    <a:lnTo>
                      <a:pt x="374" y="467"/>
                    </a:lnTo>
                    <a:lnTo>
                      <a:pt x="374" y="467"/>
                    </a:lnTo>
                    <a:lnTo>
                      <a:pt x="379" y="467"/>
                    </a:lnTo>
                    <a:lnTo>
                      <a:pt x="385" y="466"/>
                    </a:lnTo>
                    <a:lnTo>
                      <a:pt x="389" y="464"/>
                    </a:lnTo>
                    <a:lnTo>
                      <a:pt x="392" y="461"/>
                    </a:lnTo>
                    <a:lnTo>
                      <a:pt x="392" y="461"/>
                    </a:lnTo>
                    <a:lnTo>
                      <a:pt x="393" y="459"/>
                    </a:lnTo>
                    <a:lnTo>
                      <a:pt x="393" y="457"/>
                    </a:lnTo>
                    <a:lnTo>
                      <a:pt x="390" y="455"/>
                    </a:lnTo>
                    <a:lnTo>
                      <a:pt x="388" y="452"/>
                    </a:lnTo>
                    <a:lnTo>
                      <a:pt x="385" y="450"/>
                    </a:lnTo>
                    <a:lnTo>
                      <a:pt x="385" y="450"/>
                    </a:lnTo>
                    <a:lnTo>
                      <a:pt x="381" y="449"/>
                    </a:lnTo>
                    <a:lnTo>
                      <a:pt x="381" y="449"/>
                    </a:lnTo>
                    <a:close/>
                    <a:moveTo>
                      <a:pt x="1087" y="381"/>
                    </a:moveTo>
                    <a:lnTo>
                      <a:pt x="1087" y="381"/>
                    </a:lnTo>
                    <a:lnTo>
                      <a:pt x="1079" y="376"/>
                    </a:lnTo>
                    <a:lnTo>
                      <a:pt x="1072" y="374"/>
                    </a:lnTo>
                    <a:lnTo>
                      <a:pt x="1066" y="374"/>
                    </a:lnTo>
                    <a:lnTo>
                      <a:pt x="1063" y="376"/>
                    </a:lnTo>
                    <a:lnTo>
                      <a:pt x="1063" y="378"/>
                    </a:lnTo>
                    <a:lnTo>
                      <a:pt x="1063" y="378"/>
                    </a:lnTo>
                    <a:lnTo>
                      <a:pt x="1059" y="387"/>
                    </a:lnTo>
                    <a:lnTo>
                      <a:pt x="1054" y="395"/>
                    </a:lnTo>
                    <a:lnTo>
                      <a:pt x="1054" y="395"/>
                    </a:lnTo>
                    <a:lnTo>
                      <a:pt x="1061" y="395"/>
                    </a:lnTo>
                    <a:lnTo>
                      <a:pt x="1065" y="394"/>
                    </a:lnTo>
                    <a:lnTo>
                      <a:pt x="1067" y="391"/>
                    </a:lnTo>
                    <a:lnTo>
                      <a:pt x="1069" y="385"/>
                    </a:lnTo>
                    <a:lnTo>
                      <a:pt x="1069" y="385"/>
                    </a:lnTo>
                    <a:lnTo>
                      <a:pt x="1087" y="381"/>
                    </a:lnTo>
                    <a:lnTo>
                      <a:pt x="1087" y="381"/>
                    </a:lnTo>
                    <a:close/>
                    <a:moveTo>
                      <a:pt x="1560" y="186"/>
                    </a:moveTo>
                    <a:lnTo>
                      <a:pt x="1560" y="186"/>
                    </a:lnTo>
                    <a:lnTo>
                      <a:pt x="1567" y="182"/>
                    </a:lnTo>
                    <a:lnTo>
                      <a:pt x="1573" y="180"/>
                    </a:lnTo>
                    <a:lnTo>
                      <a:pt x="1573" y="180"/>
                    </a:lnTo>
                    <a:lnTo>
                      <a:pt x="1577" y="179"/>
                    </a:lnTo>
                    <a:lnTo>
                      <a:pt x="1580" y="178"/>
                    </a:lnTo>
                    <a:lnTo>
                      <a:pt x="1580" y="175"/>
                    </a:lnTo>
                    <a:lnTo>
                      <a:pt x="1580" y="173"/>
                    </a:lnTo>
                    <a:lnTo>
                      <a:pt x="1580" y="173"/>
                    </a:lnTo>
                    <a:lnTo>
                      <a:pt x="1577" y="171"/>
                    </a:lnTo>
                    <a:lnTo>
                      <a:pt x="1574" y="169"/>
                    </a:lnTo>
                    <a:lnTo>
                      <a:pt x="1570" y="169"/>
                    </a:lnTo>
                    <a:lnTo>
                      <a:pt x="1570" y="169"/>
                    </a:lnTo>
                    <a:lnTo>
                      <a:pt x="1566" y="172"/>
                    </a:lnTo>
                    <a:lnTo>
                      <a:pt x="1560" y="173"/>
                    </a:lnTo>
                    <a:lnTo>
                      <a:pt x="1556" y="173"/>
                    </a:lnTo>
                    <a:lnTo>
                      <a:pt x="1552" y="172"/>
                    </a:lnTo>
                    <a:lnTo>
                      <a:pt x="1552" y="172"/>
                    </a:lnTo>
                    <a:lnTo>
                      <a:pt x="1549" y="173"/>
                    </a:lnTo>
                    <a:lnTo>
                      <a:pt x="1546" y="175"/>
                    </a:lnTo>
                    <a:lnTo>
                      <a:pt x="1546" y="175"/>
                    </a:lnTo>
                    <a:lnTo>
                      <a:pt x="1549" y="178"/>
                    </a:lnTo>
                    <a:lnTo>
                      <a:pt x="1551" y="179"/>
                    </a:lnTo>
                    <a:lnTo>
                      <a:pt x="1551" y="179"/>
                    </a:lnTo>
                    <a:lnTo>
                      <a:pt x="1556" y="178"/>
                    </a:lnTo>
                    <a:lnTo>
                      <a:pt x="1558" y="180"/>
                    </a:lnTo>
                    <a:lnTo>
                      <a:pt x="1559" y="183"/>
                    </a:lnTo>
                    <a:lnTo>
                      <a:pt x="1560" y="186"/>
                    </a:lnTo>
                    <a:lnTo>
                      <a:pt x="1560" y="186"/>
                    </a:lnTo>
                    <a:close/>
                    <a:moveTo>
                      <a:pt x="842" y="467"/>
                    </a:moveTo>
                    <a:lnTo>
                      <a:pt x="842" y="467"/>
                    </a:lnTo>
                    <a:lnTo>
                      <a:pt x="835" y="474"/>
                    </a:lnTo>
                    <a:lnTo>
                      <a:pt x="828" y="479"/>
                    </a:lnTo>
                    <a:lnTo>
                      <a:pt x="824" y="485"/>
                    </a:lnTo>
                    <a:lnTo>
                      <a:pt x="821" y="492"/>
                    </a:lnTo>
                    <a:lnTo>
                      <a:pt x="821" y="492"/>
                    </a:lnTo>
                    <a:lnTo>
                      <a:pt x="829" y="495"/>
                    </a:lnTo>
                    <a:lnTo>
                      <a:pt x="833" y="495"/>
                    </a:lnTo>
                    <a:lnTo>
                      <a:pt x="839" y="493"/>
                    </a:lnTo>
                    <a:lnTo>
                      <a:pt x="839" y="493"/>
                    </a:lnTo>
                    <a:lnTo>
                      <a:pt x="836" y="488"/>
                    </a:lnTo>
                    <a:lnTo>
                      <a:pt x="836" y="484"/>
                    </a:lnTo>
                    <a:lnTo>
                      <a:pt x="838" y="479"/>
                    </a:lnTo>
                    <a:lnTo>
                      <a:pt x="843" y="477"/>
                    </a:lnTo>
                    <a:lnTo>
                      <a:pt x="843" y="477"/>
                    </a:lnTo>
                    <a:lnTo>
                      <a:pt x="843" y="474"/>
                    </a:lnTo>
                    <a:lnTo>
                      <a:pt x="842" y="467"/>
                    </a:lnTo>
                    <a:lnTo>
                      <a:pt x="842" y="467"/>
                    </a:lnTo>
                    <a:close/>
                    <a:moveTo>
                      <a:pt x="1865" y="1139"/>
                    </a:moveTo>
                    <a:lnTo>
                      <a:pt x="1865" y="1139"/>
                    </a:lnTo>
                    <a:lnTo>
                      <a:pt x="1870" y="1140"/>
                    </a:lnTo>
                    <a:lnTo>
                      <a:pt x="1875" y="1144"/>
                    </a:lnTo>
                    <a:lnTo>
                      <a:pt x="1879" y="1147"/>
                    </a:lnTo>
                    <a:lnTo>
                      <a:pt x="1882" y="1147"/>
                    </a:lnTo>
                    <a:lnTo>
                      <a:pt x="1883" y="1145"/>
                    </a:lnTo>
                    <a:lnTo>
                      <a:pt x="1883" y="1145"/>
                    </a:lnTo>
                    <a:lnTo>
                      <a:pt x="1887" y="1143"/>
                    </a:lnTo>
                    <a:lnTo>
                      <a:pt x="1888" y="1137"/>
                    </a:lnTo>
                    <a:lnTo>
                      <a:pt x="1888" y="1133"/>
                    </a:lnTo>
                    <a:lnTo>
                      <a:pt x="1886" y="1127"/>
                    </a:lnTo>
                    <a:lnTo>
                      <a:pt x="1886" y="1127"/>
                    </a:lnTo>
                    <a:lnTo>
                      <a:pt x="1886" y="1126"/>
                    </a:lnTo>
                    <a:lnTo>
                      <a:pt x="1886" y="1125"/>
                    </a:lnTo>
                    <a:lnTo>
                      <a:pt x="1886" y="1125"/>
                    </a:lnTo>
                    <a:lnTo>
                      <a:pt x="1873" y="1121"/>
                    </a:lnTo>
                    <a:lnTo>
                      <a:pt x="1873" y="1121"/>
                    </a:lnTo>
                    <a:lnTo>
                      <a:pt x="1876" y="1125"/>
                    </a:lnTo>
                    <a:lnTo>
                      <a:pt x="1877" y="1127"/>
                    </a:lnTo>
                    <a:lnTo>
                      <a:pt x="1877" y="1130"/>
                    </a:lnTo>
                    <a:lnTo>
                      <a:pt x="1876" y="1132"/>
                    </a:lnTo>
                    <a:lnTo>
                      <a:pt x="1870" y="1134"/>
                    </a:lnTo>
                    <a:lnTo>
                      <a:pt x="1865" y="1139"/>
                    </a:lnTo>
                    <a:lnTo>
                      <a:pt x="1865" y="1139"/>
                    </a:lnTo>
                    <a:close/>
                    <a:moveTo>
                      <a:pt x="940" y="342"/>
                    </a:moveTo>
                    <a:lnTo>
                      <a:pt x="940" y="342"/>
                    </a:lnTo>
                    <a:lnTo>
                      <a:pt x="935" y="337"/>
                    </a:lnTo>
                    <a:lnTo>
                      <a:pt x="929" y="335"/>
                    </a:lnTo>
                    <a:lnTo>
                      <a:pt x="922" y="335"/>
                    </a:lnTo>
                    <a:lnTo>
                      <a:pt x="915" y="337"/>
                    </a:lnTo>
                    <a:lnTo>
                      <a:pt x="915" y="337"/>
                    </a:lnTo>
                    <a:lnTo>
                      <a:pt x="914" y="338"/>
                    </a:lnTo>
                    <a:lnTo>
                      <a:pt x="911" y="340"/>
                    </a:lnTo>
                    <a:lnTo>
                      <a:pt x="910" y="345"/>
                    </a:lnTo>
                    <a:lnTo>
                      <a:pt x="910" y="345"/>
                    </a:lnTo>
                    <a:lnTo>
                      <a:pt x="911" y="348"/>
                    </a:lnTo>
                    <a:lnTo>
                      <a:pt x="917" y="349"/>
                    </a:lnTo>
                    <a:lnTo>
                      <a:pt x="917" y="349"/>
                    </a:lnTo>
                    <a:lnTo>
                      <a:pt x="921" y="351"/>
                    </a:lnTo>
                    <a:lnTo>
                      <a:pt x="922" y="349"/>
                    </a:lnTo>
                    <a:lnTo>
                      <a:pt x="925" y="347"/>
                    </a:lnTo>
                    <a:lnTo>
                      <a:pt x="925" y="344"/>
                    </a:lnTo>
                    <a:lnTo>
                      <a:pt x="925" y="344"/>
                    </a:lnTo>
                    <a:lnTo>
                      <a:pt x="928" y="342"/>
                    </a:lnTo>
                    <a:lnTo>
                      <a:pt x="928" y="342"/>
                    </a:lnTo>
                    <a:lnTo>
                      <a:pt x="935" y="348"/>
                    </a:lnTo>
                    <a:lnTo>
                      <a:pt x="935" y="348"/>
                    </a:lnTo>
                    <a:lnTo>
                      <a:pt x="940" y="342"/>
                    </a:lnTo>
                    <a:lnTo>
                      <a:pt x="940" y="342"/>
                    </a:lnTo>
                    <a:close/>
                    <a:moveTo>
                      <a:pt x="1488" y="1010"/>
                    </a:moveTo>
                    <a:lnTo>
                      <a:pt x="1488" y="1010"/>
                    </a:lnTo>
                    <a:lnTo>
                      <a:pt x="1476" y="1014"/>
                    </a:lnTo>
                    <a:lnTo>
                      <a:pt x="1476" y="1014"/>
                    </a:lnTo>
                    <a:lnTo>
                      <a:pt x="1474" y="1019"/>
                    </a:lnTo>
                    <a:lnTo>
                      <a:pt x="1476" y="1024"/>
                    </a:lnTo>
                    <a:lnTo>
                      <a:pt x="1477" y="1026"/>
                    </a:lnTo>
                    <a:lnTo>
                      <a:pt x="1481" y="1031"/>
                    </a:lnTo>
                    <a:lnTo>
                      <a:pt x="1481" y="1031"/>
                    </a:lnTo>
                    <a:lnTo>
                      <a:pt x="1484" y="1032"/>
                    </a:lnTo>
                    <a:lnTo>
                      <a:pt x="1484" y="1032"/>
                    </a:lnTo>
                    <a:lnTo>
                      <a:pt x="1494" y="1025"/>
                    </a:lnTo>
                    <a:lnTo>
                      <a:pt x="1494" y="1025"/>
                    </a:lnTo>
                    <a:lnTo>
                      <a:pt x="1494" y="1021"/>
                    </a:lnTo>
                    <a:lnTo>
                      <a:pt x="1494" y="1021"/>
                    </a:lnTo>
                    <a:lnTo>
                      <a:pt x="1488" y="1010"/>
                    </a:lnTo>
                    <a:lnTo>
                      <a:pt x="1488" y="1010"/>
                    </a:lnTo>
                    <a:close/>
                    <a:moveTo>
                      <a:pt x="230" y="401"/>
                    </a:moveTo>
                    <a:lnTo>
                      <a:pt x="230" y="401"/>
                    </a:lnTo>
                    <a:lnTo>
                      <a:pt x="239" y="392"/>
                    </a:lnTo>
                    <a:lnTo>
                      <a:pt x="242" y="389"/>
                    </a:lnTo>
                    <a:lnTo>
                      <a:pt x="244" y="388"/>
                    </a:lnTo>
                    <a:lnTo>
                      <a:pt x="245" y="385"/>
                    </a:lnTo>
                    <a:lnTo>
                      <a:pt x="244" y="381"/>
                    </a:lnTo>
                    <a:lnTo>
                      <a:pt x="239" y="371"/>
                    </a:lnTo>
                    <a:lnTo>
                      <a:pt x="239" y="371"/>
                    </a:lnTo>
                    <a:lnTo>
                      <a:pt x="226" y="389"/>
                    </a:lnTo>
                    <a:lnTo>
                      <a:pt x="226" y="389"/>
                    </a:lnTo>
                    <a:lnTo>
                      <a:pt x="230" y="401"/>
                    </a:lnTo>
                    <a:lnTo>
                      <a:pt x="230" y="401"/>
                    </a:lnTo>
                    <a:close/>
                    <a:moveTo>
                      <a:pt x="793" y="176"/>
                    </a:moveTo>
                    <a:lnTo>
                      <a:pt x="793" y="176"/>
                    </a:lnTo>
                    <a:lnTo>
                      <a:pt x="799" y="180"/>
                    </a:lnTo>
                    <a:lnTo>
                      <a:pt x="802" y="182"/>
                    </a:lnTo>
                    <a:lnTo>
                      <a:pt x="802" y="182"/>
                    </a:lnTo>
                    <a:lnTo>
                      <a:pt x="811" y="176"/>
                    </a:lnTo>
                    <a:lnTo>
                      <a:pt x="820" y="171"/>
                    </a:lnTo>
                    <a:lnTo>
                      <a:pt x="820" y="171"/>
                    </a:lnTo>
                    <a:lnTo>
                      <a:pt x="818" y="168"/>
                    </a:lnTo>
                    <a:lnTo>
                      <a:pt x="818" y="168"/>
                    </a:lnTo>
                    <a:lnTo>
                      <a:pt x="813" y="168"/>
                    </a:lnTo>
                    <a:lnTo>
                      <a:pt x="807" y="168"/>
                    </a:lnTo>
                    <a:lnTo>
                      <a:pt x="807" y="168"/>
                    </a:lnTo>
                    <a:lnTo>
                      <a:pt x="800" y="167"/>
                    </a:lnTo>
                    <a:lnTo>
                      <a:pt x="795" y="164"/>
                    </a:lnTo>
                    <a:lnTo>
                      <a:pt x="795" y="164"/>
                    </a:lnTo>
                    <a:lnTo>
                      <a:pt x="785" y="176"/>
                    </a:lnTo>
                    <a:lnTo>
                      <a:pt x="785" y="176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93" y="176"/>
                    </a:lnTo>
                    <a:lnTo>
                      <a:pt x="793" y="176"/>
                    </a:lnTo>
                    <a:close/>
                    <a:moveTo>
                      <a:pt x="508" y="783"/>
                    </a:moveTo>
                    <a:lnTo>
                      <a:pt x="508" y="783"/>
                    </a:lnTo>
                    <a:lnTo>
                      <a:pt x="521" y="787"/>
                    </a:lnTo>
                    <a:lnTo>
                      <a:pt x="526" y="788"/>
                    </a:lnTo>
                    <a:lnTo>
                      <a:pt x="530" y="787"/>
                    </a:lnTo>
                    <a:lnTo>
                      <a:pt x="533" y="785"/>
                    </a:lnTo>
                    <a:lnTo>
                      <a:pt x="536" y="783"/>
                    </a:lnTo>
                    <a:lnTo>
                      <a:pt x="539" y="773"/>
                    </a:lnTo>
                    <a:lnTo>
                      <a:pt x="539" y="773"/>
                    </a:lnTo>
                    <a:lnTo>
                      <a:pt x="523" y="777"/>
                    </a:lnTo>
                    <a:lnTo>
                      <a:pt x="515" y="780"/>
                    </a:lnTo>
                    <a:lnTo>
                      <a:pt x="508" y="783"/>
                    </a:lnTo>
                    <a:lnTo>
                      <a:pt x="508" y="783"/>
                    </a:lnTo>
                    <a:close/>
                    <a:moveTo>
                      <a:pt x="939" y="409"/>
                    </a:moveTo>
                    <a:lnTo>
                      <a:pt x="939" y="409"/>
                    </a:lnTo>
                    <a:lnTo>
                      <a:pt x="951" y="421"/>
                    </a:lnTo>
                    <a:lnTo>
                      <a:pt x="951" y="421"/>
                    </a:lnTo>
                    <a:lnTo>
                      <a:pt x="954" y="421"/>
                    </a:lnTo>
                    <a:lnTo>
                      <a:pt x="958" y="421"/>
                    </a:lnTo>
                    <a:lnTo>
                      <a:pt x="958" y="421"/>
                    </a:lnTo>
                    <a:lnTo>
                      <a:pt x="955" y="414"/>
                    </a:lnTo>
                    <a:lnTo>
                      <a:pt x="955" y="414"/>
                    </a:lnTo>
                    <a:lnTo>
                      <a:pt x="959" y="410"/>
                    </a:lnTo>
                    <a:lnTo>
                      <a:pt x="964" y="407"/>
                    </a:lnTo>
                    <a:lnTo>
                      <a:pt x="965" y="402"/>
                    </a:lnTo>
                    <a:lnTo>
                      <a:pt x="965" y="396"/>
                    </a:lnTo>
                    <a:lnTo>
                      <a:pt x="965" y="396"/>
                    </a:lnTo>
                    <a:lnTo>
                      <a:pt x="964" y="396"/>
                    </a:lnTo>
                    <a:lnTo>
                      <a:pt x="961" y="395"/>
                    </a:lnTo>
                    <a:lnTo>
                      <a:pt x="961" y="395"/>
                    </a:lnTo>
                    <a:lnTo>
                      <a:pt x="955" y="405"/>
                    </a:lnTo>
                    <a:lnTo>
                      <a:pt x="955" y="405"/>
                    </a:lnTo>
                    <a:lnTo>
                      <a:pt x="939" y="409"/>
                    </a:lnTo>
                    <a:lnTo>
                      <a:pt x="939" y="409"/>
                    </a:lnTo>
                    <a:close/>
                    <a:moveTo>
                      <a:pt x="1540" y="1035"/>
                    </a:moveTo>
                    <a:lnTo>
                      <a:pt x="1540" y="1035"/>
                    </a:lnTo>
                    <a:lnTo>
                      <a:pt x="1540" y="1028"/>
                    </a:lnTo>
                    <a:lnTo>
                      <a:pt x="1538" y="1022"/>
                    </a:lnTo>
                    <a:lnTo>
                      <a:pt x="1535" y="1021"/>
                    </a:lnTo>
                    <a:lnTo>
                      <a:pt x="1530" y="1019"/>
                    </a:lnTo>
                    <a:lnTo>
                      <a:pt x="1530" y="1019"/>
                    </a:lnTo>
                    <a:lnTo>
                      <a:pt x="1524" y="1019"/>
                    </a:lnTo>
                    <a:lnTo>
                      <a:pt x="1522" y="1021"/>
                    </a:lnTo>
                    <a:lnTo>
                      <a:pt x="1520" y="1024"/>
                    </a:lnTo>
                    <a:lnTo>
                      <a:pt x="1517" y="1029"/>
                    </a:lnTo>
                    <a:lnTo>
                      <a:pt x="1517" y="1029"/>
                    </a:lnTo>
                    <a:lnTo>
                      <a:pt x="1540" y="1035"/>
                    </a:lnTo>
                    <a:lnTo>
                      <a:pt x="1540" y="1035"/>
                    </a:lnTo>
                    <a:close/>
                    <a:moveTo>
                      <a:pt x="1378" y="178"/>
                    </a:moveTo>
                    <a:lnTo>
                      <a:pt x="1378" y="178"/>
                    </a:lnTo>
                    <a:lnTo>
                      <a:pt x="1386" y="189"/>
                    </a:lnTo>
                    <a:lnTo>
                      <a:pt x="1386" y="189"/>
                    </a:lnTo>
                    <a:lnTo>
                      <a:pt x="1401" y="183"/>
                    </a:lnTo>
                    <a:lnTo>
                      <a:pt x="1401" y="183"/>
                    </a:lnTo>
                    <a:lnTo>
                      <a:pt x="1394" y="175"/>
                    </a:lnTo>
                    <a:lnTo>
                      <a:pt x="1394" y="175"/>
                    </a:lnTo>
                    <a:lnTo>
                      <a:pt x="1400" y="167"/>
                    </a:lnTo>
                    <a:lnTo>
                      <a:pt x="1400" y="167"/>
                    </a:lnTo>
                    <a:lnTo>
                      <a:pt x="1396" y="165"/>
                    </a:lnTo>
                    <a:lnTo>
                      <a:pt x="1393" y="165"/>
                    </a:lnTo>
                    <a:lnTo>
                      <a:pt x="1390" y="167"/>
                    </a:lnTo>
                    <a:lnTo>
                      <a:pt x="1390" y="169"/>
                    </a:lnTo>
                    <a:lnTo>
                      <a:pt x="1390" y="169"/>
                    </a:lnTo>
                    <a:lnTo>
                      <a:pt x="1389" y="172"/>
                    </a:lnTo>
                    <a:lnTo>
                      <a:pt x="1386" y="175"/>
                    </a:lnTo>
                    <a:lnTo>
                      <a:pt x="1382" y="176"/>
                    </a:lnTo>
                    <a:lnTo>
                      <a:pt x="1378" y="178"/>
                    </a:lnTo>
                    <a:lnTo>
                      <a:pt x="1378" y="178"/>
                    </a:lnTo>
                    <a:close/>
                    <a:moveTo>
                      <a:pt x="1026" y="978"/>
                    </a:moveTo>
                    <a:lnTo>
                      <a:pt x="1026" y="978"/>
                    </a:lnTo>
                    <a:lnTo>
                      <a:pt x="1034" y="990"/>
                    </a:lnTo>
                    <a:lnTo>
                      <a:pt x="1034" y="990"/>
                    </a:lnTo>
                    <a:lnTo>
                      <a:pt x="1045" y="985"/>
                    </a:lnTo>
                    <a:lnTo>
                      <a:pt x="1051" y="982"/>
                    </a:lnTo>
                    <a:lnTo>
                      <a:pt x="1056" y="982"/>
                    </a:lnTo>
                    <a:lnTo>
                      <a:pt x="1056" y="982"/>
                    </a:lnTo>
                    <a:lnTo>
                      <a:pt x="1059" y="981"/>
                    </a:lnTo>
                    <a:lnTo>
                      <a:pt x="1061" y="978"/>
                    </a:lnTo>
                    <a:lnTo>
                      <a:pt x="1061" y="974"/>
                    </a:lnTo>
                    <a:lnTo>
                      <a:pt x="1058" y="968"/>
                    </a:lnTo>
                    <a:lnTo>
                      <a:pt x="1058" y="968"/>
                    </a:lnTo>
                    <a:lnTo>
                      <a:pt x="1055" y="972"/>
                    </a:lnTo>
                    <a:lnTo>
                      <a:pt x="1051" y="975"/>
                    </a:lnTo>
                    <a:lnTo>
                      <a:pt x="1048" y="977"/>
                    </a:lnTo>
                    <a:lnTo>
                      <a:pt x="1044" y="977"/>
                    </a:lnTo>
                    <a:lnTo>
                      <a:pt x="1034" y="977"/>
                    </a:lnTo>
                    <a:lnTo>
                      <a:pt x="1030" y="977"/>
                    </a:lnTo>
                    <a:lnTo>
                      <a:pt x="1026" y="978"/>
                    </a:lnTo>
                    <a:lnTo>
                      <a:pt x="1026" y="978"/>
                    </a:lnTo>
                    <a:close/>
                    <a:moveTo>
                      <a:pt x="1502" y="928"/>
                    </a:moveTo>
                    <a:lnTo>
                      <a:pt x="1502" y="928"/>
                    </a:lnTo>
                    <a:lnTo>
                      <a:pt x="1463" y="934"/>
                    </a:lnTo>
                    <a:lnTo>
                      <a:pt x="1463" y="934"/>
                    </a:lnTo>
                    <a:lnTo>
                      <a:pt x="1466" y="941"/>
                    </a:lnTo>
                    <a:lnTo>
                      <a:pt x="1466" y="941"/>
                    </a:lnTo>
                    <a:lnTo>
                      <a:pt x="1502" y="935"/>
                    </a:lnTo>
                    <a:lnTo>
                      <a:pt x="1502" y="935"/>
                    </a:lnTo>
                    <a:lnTo>
                      <a:pt x="1502" y="928"/>
                    </a:lnTo>
                    <a:lnTo>
                      <a:pt x="1502" y="928"/>
                    </a:lnTo>
                    <a:close/>
                    <a:moveTo>
                      <a:pt x="278" y="250"/>
                    </a:moveTo>
                    <a:lnTo>
                      <a:pt x="278" y="250"/>
                    </a:lnTo>
                    <a:lnTo>
                      <a:pt x="284" y="254"/>
                    </a:lnTo>
                    <a:lnTo>
                      <a:pt x="291" y="255"/>
                    </a:lnTo>
                    <a:lnTo>
                      <a:pt x="303" y="257"/>
                    </a:lnTo>
                    <a:lnTo>
                      <a:pt x="303" y="257"/>
                    </a:lnTo>
                    <a:lnTo>
                      <a:pt x="296" y="237"/>
                    </a:lnTo>
                    <a:lnTo>
                      <a:pt x="296" y="237"/>
                    </a:lnTo>
                    <a:lnTo>
                      <a:pt x="293" y="237"/>
                    </a:lnTo>
                    <a:lnTo>
                      <a:pt x="291" y="239"/>
                    </a:lnTo>
                    <a:lnTo>
                      <a:pt x="287" y="243"/>
                    </a:lnTo>
                    <a:lnTo>
                      <a:pt x="284" y="247"/>
                    </a:lnTo>
                    <a:lnTo>
                      <a:pt x="281" y="248"/>
                    </a:lnTo>
                    <a:lnTo>
                      <a:pt x="278" y="250"/>
                    </a:lnTo>
                    <a:lnTo>
                      <a:pt x="278" y="250"/>
                    </a:lnTo>
                    <a:close/>
                    <a:moveTo>
                      <a:pt x="966" y="74"/>
                    </a:moveTo>
                    <a:lnTo>
                      <a:pt x="966" y="74"/>
                    </a:lnTo>
                    <a:lnTo>
                      <a:pt x="959" y="77"/>
                    </a:lnTo>
                    <a:lnTo>
                      <a:pt x="953" y="78"/>
                    </a:lnTo>
                    <a:lnTo>
                      <a:pt x="946" y="79"/>
                    </a:lnTo>
                    <a:lnTo>
                      <a:pt x="943" y="82"/>
                    </a:lnTo>
                    <a:lnTo>
                      <a:pt x="940" y="85"/>
                    </a:lnTo>
                    <a:lnTo>
                      <a:pt x="940" y="85"/>
                    </a:lnTo>
                    <a:lnTo>
                      <a:pt x="948" y="88"/>
                    </a:lnTo>
                    <a:lnTo>
                      <a:pt x="955" y="89"/>
                    </a:lnTo>
                    <a:lnTo>
                      <a:pt x="962" y="88"/>
                    </a:lnTo>
                    <a:lnTo>
                      <a:pt x="969" y="83"/>
                    </a:lnTo>
                    <a:lnTo>
                      <a:pt x="969" y="83"/>
                    </a:lnTo>
                    <a:lnTo>
                      <a:pt x="966" y="74"/>
                    </a:lnTo>
                    <a:lnTo>
                      <a:pt x="966" y="74"/>
                    </a:lnTo>
                    <a:close/>
                    <a:moveTo>
                      <a:pt x="1047" y="835"/>
                    </a:moveTo>
                    <a:lnTo>
                      <a:pt x="1047" y="835"/>
                    </a:lnTo>
                    <a:lnTo>
                      <a:pt x="1067" y="838"/>
                    </a:lnTo>
                    <a:lnTo>
                      <a:pt x="1067" y="838"/>
                    </a:lnTo>
                    <a:lnTo>
                      <a:pt x="1070" y="833"/>
                    </a:lnTo>
                    <a:lnTo>
                      <a:pt x="1070" y="833"/>
                    </a:lnTo>
                    <a:lnTo>
                      <a:pt x="1072" y="830"/>
                    </a:lnTo>
                    <a:lnTo>
                      <a:pt x="1072" y="827"/>
                    </a:lnTo>
                    <a:lnTo>
                      <a:pt x="1070" y="824"/>
                    </a:lnTo>
                    <a:lnTo>
                      <a:pt x="1067" y="823"/>
                    </a:lnTo>
                    <a:lnTo>
                      <a:pt x="1067" y="823"/>
                    </a:lnTo>
                    <a:lnTo>
                      <a:pt x="1065" y="821"/>
                    </a:lnTo>
                    <a:lnTo>
                      <a:pt x="1062" y="821"/>
                    </a:lnTo>
                    <a:lnTo>
                      <a:pt x="1059" y="823"/>
                    </a:lnTo>
                    <a:lnTo>
                      <a:pt x="1056" y="826"/>
                    </a:lnTo>
                    <a:lnTo>
                      <a:pt x="1056" y="826"/>
                    </a:lnTo>
                    <a:lnTo>
                      <a:pt x="1047" y="835"/>
                    </a:lnTo>
                    <a:lnTo>
                      <a:pt x="1047" y="835"/>
                    </a:lnTo>
                    <a:close/>
                    <a:moveTo>
                      <a:pt x="505" y="423"/>
                    </a:moveTo>
                    <a:lnTo>
                      <a:pt x="505" y="423"/>
                    </a:lnTo>
                    <a:lnTo>
                      <a:pt x="522" y="435"/>
                    </a:lnTo>
                    <a:lnTo>
                      <a:pt x="522" y="435"/>
                    </a:lnTo>
                    <a:lnTo>
                      <a:pt x="533" y="420"/>
                    </a:lnTo>
                    <a:lnTo>
                      <a:pt x="533" y="420"/>
                    </a:lnTo>
                    <a:lnTo>
                      <a:pt x="519" y="419"/>
                    </a:lnTo>
                    <a:lnTo>
                      <a:pt x="512" y="420"/>
                    </a:lnTo>
                    <a:lnTo>
                      <a:pt x="505" y="423"/>
                    </a:lnTo>
                    <a:lnTo>
                      <a:pt x="505" y="423"/>
                    </a:lnTo>
                    <a:close/>
                    <a:moveTo>
                      <a:pt x="972" y="557"/>
                    </a:moveTo>
                    <a:lnTo>
                      <a:pt x="972" y="557"/>
                    </a:lnTo>
                    <a:lnTo>
                      <a:pt x="969" y="554"/>
                    </a:lnTo>
                    <a:lnTo>
                      <a:pt x="968" y="551"/>
                    </a:lnTo>
                    <a:lnTo>
                      <a:pt x="969" y="549"/>
                    </a:lnTo>
                    <a:lnTo>
                      <a:pt x="971" y="546"/>
                    </a:lnTo>
                    <a:lnTo>
                      <a:pt x="973" y="540"/>
                    </a:lnTo>
                    <a:lnTo>
                      <a:pt x="972" y="538"/>
                    </a:lnTo>
                    <a:lnTo>
                      <a:pt x="971" y="535"/>
                    </a:lnTo>
                    <a:lnTo>
                      <a:pt x="971" y="535"/>
                    </a:lnTo>
                    <a:lnTo>
                      <a:pt x="965" y="535"/>
                    </a:lnTo>
                    <a:lnTo>
                      <a:pt x="962" y="536"/>
                    </a:lnTo>
                    <a:lnTo>
                      <a:pt x="959" y="539"/>
                    </a:lnTo>
                    <a:lnTo>
                      <a:pt x="958" y="542"/>
                    </a:lnTo>
                    <a:lnTo>
                      <a:pt x="955" y="549"/>
                    </a:lnTo>
                    <a:lnTo>
                      <a:pt x="953" y="551"/>
                    </a:lnTo>
                    <a:lnTo>
                      <a:pt x="950" y="554"/>
                    </a:lnTo>
                    <a:lnTo>
                      <a:pt x="950" y="554"/>
                    </a:lnTo>
                    <a:lnTo>
                      <a:pt x="972" y="557"/>
                    </a:lnTo>
                    <a:lnTo>
                      <a:pt x="972" y="557"/>
                    </a:lnTo>
                    <a:close/>
                    <a:moveTo>
                      <a:pt x="291" y="687"/>
                    </a:moveTo>
                    <a:lnTo>
                      <a:pt x="291" y="687"/>
                    </a:lnTo>
                    <a:lnTo>
                      <a:pt x="285" y="694"/>
                    </a:lnTo>
                    <a:lnTo>
                      <a:pt x="280" y="701"/>
                    </a:lnTo>
                    <a:lnTo>
                      <a:pt x="280" y="701"/>
                    </a:lnTo>
                    <a:lnTo>
                      <a:pt x="281" y="704"/>
                    </a:lnTo>
                    <a:lnTo>
                      <a:pt x="282" y="707"/>
                    </a:lnTo>
                    <a:lnTo>
                      <a:pt x="282" y="707"/>
                    </a:lnTo>
                    <a:lnTo>
                      <a:pt x="292" y="708"/>
                    </a:lnTo>
                    <a:lnTo>
                      <a:pt x="302" y="709"/>
                    </a:lnTo>
                    <a:lnTo>
                      <a:pt x="302" y="709"/>
                    </a:lnTo>
                    <a:lnTo>
                      <a:pt x="303" y="695"/>
                    </a:lnTo>
                    <a:lnTo>
                      <a:pt x="303" y="695"/>
                    </a:lnTo>
                    <a:lnTo>
                      <a:pt x="293" y="697"/>
                    </a:lnTo>
                    <a:lnTo>
                      <a:pt x="293" y="697"/>
                    </a:lnTo>
                    <a:lnTo>
                      <a:pt x="291" y="687"/>
                    </a:lnTo>
                    <a:lnTo>
                      <a:pt x="291" y="687"/>
                    </a:lnTo>
                    <a:close/>
                    <a:moveTo>
                      <a:pt x="1747" y="331"/>
                    </a:moveTo>
                    <a:lnTo>
                      <a:pt x="1747" y="331"/>
                    </a:lnTo>
                    <a:lnTo>
                      <a:pt x="1740" y="329"/>
                    </a:lnTo>
                    <a:lnTo>
                      <a:pt x="1733" y="329"/>
                    </a:lnTo>
                    <a:lnTo>
                      <a:pt x="1721" y="331"/>
                    </a:lnTo>
                    <a:lnTo>
                      <a:pt x="1721" y="331"/>
                    </a:lnTo>
                    <a:lnTo>
                      <a:pt x="1720" y="345"/>
                    </a:lnTo>
                    <a:lnTo>
                      <a:pt x="1720" y="345"/>
                    </a:lnTo>
                    <a:lnTo>
                      <a:pt x="1728" y="344"/>
                    </a:lnTo>
                    <a:lnTo>
                      <a:pt x="1735" y="341"/>
                    </a:lnTo>
                    <a:lnTo>
                      <a:pt x="1742" y="337"/>
                    </a:lnTo>
                    <a:lnTo>
                      <a:pt x="1747" y="331"/>
                    </a:lnTo>
                    <a:lnTo>
                      <a:pt x="1747" y="331"/>
                    </a:lnTo>
                    <a:close/>
                    <a:moveTo>
                      <a:pt x="1256" y="428"/>
                    </a:moveTo>
                    <a:lnTo>
                      <a:pt x="1256" y="428"/>
                    </a:lnTo>
                    <a:lnTo>
                      <a:pt x="1260" y="407"/>
                    </a:lnTo>
                    <a:lnTo>
                      <a:pt x="1260" y="407"/>
                    </a:lnTo>
                    <a:lnTo>
                      <a:pt x="1245" y="407"/>
                    </a:lnTo>
                    <a:lnTo>
                      <a:pt x="1245" y="407"/>
                    </a:lnTo>
                    <a:lnTo>
                      <a:pt x="1245" y="412"/>
                    </a:lnTo>
                    <a:lnTo>
                      <a:pt x="1245" y="412"/>
                    </a:lnTo>
                    <a:lnTo>
                      <a:pt x="1245" y="414"/>
                    </a:lnTo>
                    <a:lnTo>
                      <a:pt x="1246" y="416"/>
                    </a:lnTo>
                    <a:lnTo>
                      <a:pt x="1246" y="416"/>
                    </a:lnTo>
                    <a:lnTo>
                      <a:pt x="1245" y="421"/>
                    </a:lnTo>
                    <a:lnTo>
                      <a:pt x="1245" y="425"/>
                    </a:lnTo>
                    <a:lnTo>
                      <a:pt x="1249" y="427"/>
                    </a:lnTo>
                    <a:lnTo>
                      <a:pt x="1256" y="428"/>
                    </a:lnTo>
                    <a:lnTo>
                      <a:pt x="1256" y="428"/>
                    </a:lnTo>
                    <a:close/>
                    <a:moveTo>
                      <a:pt x="1033" y="63"/>
                    </a:moveTo>
                    <a:lnTo>
                      <a:pt x="1033" y="63"/>
                    </a:lnTo>
                    <a:lnTo>
                      <a:pt x="1029" y="61"/>
                    </a:lnTo>
                    <a:lnTo>
                      <a:pt x="1025" y="60"/>
                    </a:lnTo>
                    <a:lnTo>
                      <a:pt x="1022" y="61"/>
                    </a:lnTo>
                    <a:lnTo>
                      <a:pt x="1019" y="64"/>
                    </a:lnTo>
                    <a:lnTo>
                      <a:pt x="1019" y="64"/>
                    </a:lnTo>
                    <a:lnTo>
                      <a:pt x="1015" y="74"/>
                    </a:lnTo>
                    <a:lnTo>
                      <a:pt x="1011" y="85"/>
                    </a:lnTo>
                    <a:lnTo>
                      <a:pt x="1011" y="85"/>
                    </a:lnTo>
                    <a:lnTo>
                      <a:pt x="1016" y="83"/>
                    </a:lnTo>
                    <a:lnTo>
                      <a:pt x="1020" y="82"/>
                    </a:lnTo>
                    <a:lnTo>
                      <a:pt x="1023" y="79"/>
                    </a:lnTo>
                    <a:lnTo>
                      <a:pt x="1026" y="77"/>
                    </a:lnTo>
                    <a:lnTo>
                      <a:pt x="1030" y="71"/>
                    </a:lnTo>
                    <a:lnTo>
                      <a:pt x="1033" y="63"/>
                    </a:lnTo>
                    <a:lnTo>
                      <a:pt x="1033" y="63"/>
                    </a:lnTo>
                    <a:close/>
                    <a:moveTo>
                      <a:pt x="1571" y="679"/>
                    </a:moveTo>
                    <a:lnTo>
                      <a:pt x="1571" y="679"/>
                    </a:lnTo>
                    <a:lnTo>
                      <a:pt x="1563" y="679"/>
                    </a:lnTo>
                    <a:lnTo>
                      <a:pt x="1558" y="680"/>
                    </a:lnTo>
                    <a:lnTo>
                      <a:pt x="1552" y="682"/>
                    </a:lnTo>
                    <a:lnTo>
                      <a:pt x="1545" y="684"/>
                    </a:lnTo>
                    <a:lnTo>
                      <a:pt x="1545" y="684"/>
                    </a:lnTo>
                    <a:lnTo>
                      <a:pt x="1553" y="695"/>
                    </a:lnTo>
                    <a:lnTo>
                      <a:pt x="1553" y="695"/>
                    </a:lnTo>
                    <a:lnTo>
                      <a:pt x="1573" y="686"/>
                    </a:lnTo>
                    <a:lnTo>
                      <a:pt x="1573" y="686"/>
                    </a:lnTo>
                    <a:lnTo>
                      <a:pt x="1573" y="683"/>
                    </a:lnTo>
                    <a:lnTo>
                      <a:pt x="1573" y="683"/>
                    </a:lnTo>
                    <a:lnTo>
                      <a:pt x="1571" y="679"/>
                    </a:lnTo>
                    <a:lnTo>
                      <a:pt x="1571" y="679"/>
                    </a:lnTo>
                    <a:close/>
                    <a:moveTo>
                      <a:pt x="464" y="683"/>
                    </a:moveTo>
                    <a:lnTo>
                      <a:pt x="464" y="683"/>
                    </a:lnTo>
                    <a:lnTo>
                      <a:pt x="461" y="689"/>
                    </a:lnTo>
                    <a:lnTo>
                      <a:pt x="461" y="691"/>
                    </a:lnTo>
                    <a:lnTo>
                      <a:pt x="464" y="694"/>
                    </a:lnTo>
                    <a:lnTo>
                      <a:pt x="471" y="698"/>
                    </a:lnTo>
                    <a:lnTo>
                      <a:pt x="471" y="698"/>
                    </a:lnTo>
                    <a:lnTo>
                      <a:pt x="476" y="700"/>
                    </a:lnTo>
                    <a:lnTo>
                      <a:pt x="479" y="700"/>
                    </a:lnTo>
                    <a:lnTo>
                      <a:pt x="483" y="697"/>
                    </a:lnTo>
                    <a:lnTo>
                      <a:pt x="489" y="690"/>
                    </a:lnTo>
                    <a:lnTo>
                      <a:pt x="489" y="690"/>
                    </a:lnTo>
                    <a:lnTo>
                      <a:pt x="485" y="684"/>
                    </a:lnTo>
                    <a:lnTo>
                      <a:pt x="480" y="683"/>
                    </a:lnTo>
                    <a:lnTo>
                      <a:pt x="476" y="684"/>
                    </a:lnTo>
                    <a:lnTo>
                      <a:pt x="472" y="691"/>
                    </a:lnTo>
                    <a:lnTo>
                      <a:pt x="472" y="691"/>
                    </a:lnTo>
                    <a:lnTo>
                      <a:pt x="464" y="683"/>
                    </a:lnTo>
                    <a:lnTo>
                      <a:pt x="464" y="683"/>
                    </a:lnTo>
                    <a:close/>
                    <a:moveTo>
                      <a:pt x="339" y="946"/>
                    </a:moveTo>
                    <a:lnTo>
                      <a:pt x="339" y="946"/>
                    </a:lnTo>
                    <a:lnTo>
                      <a:pt x="338" y="939"/>
                    </a:lnTo>
                    <a:lnTo>
                      <a:pt x="335" y="935"/>
                    </a:lnTo>
                    <a:lnTo>
                      <a:pt x="332" y="932"/>
                    </a:lnTo>
                    <a:lnTo>
                      <a:pt x="327" y="932"/>
                    </a:lnTo>
                    <a:lnTo>
                      <a:pt x="327" y="932"/>
                    </a:lnTo>
                    <a:lnTo>
                      <a:pt x="321" y="932"/>
                    </a:lnTo>
                    <a:lnTo>
                      <a:pt x="317" y="932"/>
                    </a:lnTo>
                    <a:lnTo>
                      <a:pt x="313" y="935"/>
                    </a:lnTo>
                    <a:lnTo>
                      <a:pt x="310" y="941"/>
                    </a:lnTo>
                    <a:lnTo>
                      <a:pt x="310" y="941"/>
                    </a:lnTo>
                    <a:lnTo>
                      <a:pt x="339" y="946"/>
                    </a:lnTo>
                    <a:lnTo>
                      <a:pt x="339" y="946"/>
                    </a:lnTo>
                    <a:close/>
                    <a:moveTo>
                      <a:pt x="878" y="715"/>
                    </a:moveTo>
                    <a:lnTo>
                      <a:pt x="878" y="715"/>
                    </a:lnTo>
                    <a:lnTo>
                      <a:pt x="869" y="700"/>
                    </a:lnTo>
                    <a:lnTo>
                      <a:pt x="869" y="700"/>
                    </a:lnTo>
                    <a:lnTo>
                      <a:pt x="851" y="720"/>
                    </a:lnTo>
                    <a:lnTo>
                      <a:pt x="851" y="720"/>
                    </a:lnTo>
                    <a:lnTo>
                      <a:pt x="858" y="722"/>
                    </a:lnTo>
                    <a:lnTo>
                      <a:pt x="865" y="720"/>
                    </a:lnTo>
                    <a:lnTo>
                      <a:pt x="872" y="718"/>
                    </a:lnTo>
                    <a:lnTo>
                      <a:pt x="878" y="715"/>
                    </a:lnTo>
                    <a:lnTo>
                      <a:pt x="878" y="715"/>
                    </a:lnTo>
                    <a:close/>
                    <a:moveTo>
                      <a:pt x="1191" y="388"/>
                    </a:moveTo>
                    <a:lnTo>
                      <a:pt x="1191" y="388"/>
                    </a:lnTo>
                    <a:lnTo>
                      <a:pt x="1192" y="373"/>
                    </a:lnTo>
                    <a:lnTo>
                      <a:pt x="1192" y="373"/>
                    </a:lnTo>
                    <a:lnTo>
                      <a:pt x="1187" y="371"/>
                    </a:lnTo>
                    <a:lnTo>
                      <a:pt x="1181" y="371"/>
                    </a:lnTo>
                    <a:lnTo>
                      <a:pt x="1177" y="373"/>
                    </a:lnTo>
                    <a:lnTo>
                      <a:pt x="1173" y="377"/>
                    </a:lnTo>
                    <a:lnTo>
                      <a:pt x="1173" y="377"/>
                    </a:lnTo>
                    <a:lnTo>
                      <a:pt x="1178" y="388"/>
                    </a:lnTo>
                    <a:lnTo>
                      <a:pt x="1178" y="388"/>
                    </a:lnTo>
                    <a:lnTo>
                      <a:pt x="1191" y="388"/>
                    </a:lnTo>
                    <a:lnTo>
                      <a:pt x="1191" y="388"/>
                    </a:lnTo>
                    <a:close/>
                    <a:moveTo>
                      <a:pt x="1631" y="216"/>
                    </a:moveTo>
                    <a:lnTo>
                      <a:pt x="1631" y="216"/>
                    </a:lnTo>
                    <a:lnTo>
                      <a:pt x="1620" y="223"/>
                    </a:lnTo>
                    <a:lnTo>
                      <a:pt x="1620" y="223"/>
                    </a:lnTo>
                    <a:lnTo>
                      <a:pt x="1636" y="223"/>
                    </a:lnTo>
                    <a:lnTo>
                      <a:pt x="1636" y="223"/>
                    </a:lnTo>
                    <a:lnTo>
                      <a:pt x="1646" y="204"/>
                    </a:lnTo>
                    <a:lnTo>
                      <a:pt x="1646" y="204"/>
                    </a:lnTo>
                    <a:lnTo>
                      <a:pt x="1638" y="203"/>
                    </a:lnTo>
                    <a:lnTo>
                      <a:pt x="1634" y="203"/>
                    </a:lnTo>
                    <a:lnTo>
                      <a:pt x="1628" y="205"/>
                    </a:lnTo>
                    <a:lnTo>
                      <a:pt x="1628" y="205"/>
                    </a:lnTo>
                    <a:lnTo>
                      <a:pt x="1631" y="216"/>
                    </a:lnTo>
                    <a:lnTo>
                      <a:pt x="1631" y="216"/>
                    </a:lnTo>
                    <a:close/>
                    <a:moveTo>
                      <a:pt x="857" y="938"/>
                    </a:moveTo>
                    <a:lnTo>
                      <a:pt x="857" y="938"/>
                    </a:lnTo>
                    <a:lnTo>
                      <a:pt x="860" y="941"/>
                    </a:lnTo>
                    <a:lnTo>
                      <a:pt x="863" y="945"/>
                    </a:lnTo>
                    <a:lnTo>
                      <a:pt x="863" y="945"/>
                    </a:lnTo>
                    <a:lnTo>
                      <a:pt x="863" y="946"/>
                    </a:lnTo>
                    <a:lnTo>
                      <a:pt x="865" y="947"/>
                    </a:lnTo>
                    <a:lnTo>
                      <a:pt x="869" y="949"/>
                    </a:lnTo>
                    <a:lnTo>
                      <a:pt x="869" y="949"/>
                    </a:lnTo>
                    <a:lnTo>
                      <a:pt x="872" y="947"/>
                    </a:lnTo>
                    <a:lnTo>
                      <a:pt x="874" y="945"/>
                    </a:lnTo>
                    <a:lnTo>
                      <a:pt x="874" y="941"/>
                    </a:lnTo>
                    <a:lnTo>
                      <a:pt x="874" y="941"/>
                    </a:lnTo>
                    <a:lnTo>
                      <a:pt x="872" y="924"/>
                    </a:lnTo>
                    <a:lnTo>
                      <a:pt x="872" y="924"/>
                    </a:lnTo>
                    <a:lnTo>
                      <a:pt x="865" y="925"/>
                    </a:lnTo>
                    <a:lnTo>
                      <a:pt x="863" y="929"/>
                    </a:lnTo>
                    <a:lnTo>
                      <a:pt x="857" y="938"/>
                    </a:lnTo>
                    <a:lnTo>
                      <a:pt x="857" y="938"/>
                    </a:lnTo>
                    <a:close/>
                    <a:moveTo>
                      <a:pt x="1235" y="1096"/>
                    </a:moveTo>
                    <a:lnTo>
                      <a:pt x="1235" y="1096"/>
                    </a:lnTo>
                    <a:lnTo>
                      <a:pt x="1250" y="1085"/>
                    </a:lnTo>
                    <a:lnTo>
                      <a:pt x="1250" y="1085"/>
                    </a:lnTo>
                    <a:lnTo>
                      <a:pt x="1243" y="1080"/>
                    </a:lnTo>
                    <a:lnTo>
                      <a:pt x="1236" y="1079"/>
                    </a:lnTo>
                    <a:lnTo>
                      <a:pt x="1229" y="1080"/>
                    </a:lnTo>
                    <a:lnTo>
                      <a:pt x="1224" y="1085"/>
                    </a:lnTo>
                    <a:lnTo>
                      <a:pt x="1224" y="1085"/>
                    </a:lnTo>
                    <a:lnTo>
                      <a:pt x="1235" y="1096"/>
                    </a:lnTo>
                    <a:lnTo>
                      <a:pt x="1235" y="1096"/>
                    </a:lnTo>
                    <a:close/>
                    <a:moveTo>
                      <a:pt x="415" y="964"/>
                    </a:moveTo>
                    <a:lnTo>
                      <a:pt x="415" y="964"/>
                    </a:lnTo>
                    <a:lnTo>
                      <a:pt x="408" y="961"/>
                    </a:lnTo>
                    <a:lnTo>
                      <a:pt x="404" y="963"/>
                    </a:lnTo>
                    <a:lnTo>
                      <a:pt x="403" y="964"/>
                    </a:lnTo>
                    <a:lnTo>
                      <a:pt x="403" y="964"/>
                    </a:lnTo>
                    <a:lnTo>
                      <a:pt x="399" y="970"/>
                    </a:lnTo>
                    <a:lnTo>
                      <a:pt x="395" y="975"/>
                    </a:lnTo>
                    <a:lnTo>
                      <a:pt x="393" y="981"/>
                    </a:lnTo>
                    <a:lnTo>
                      <a:pt x="393" y="983"/>
                    </a:lnTo>
                    <a:lnTo>
                      <a:pt x="396" y="988"/>
                    </a:lnTo>
                    <a:lnTo>
                      <a:pt x="396" y="988"/>
                    </a:lnTo>
                    <a:lnTo>
                      <a:pt x="406" y="986"/>
                    </a:lnTo>
                    <a:lnTo>
                      <a:pt x="406" y="986"/>
                    </a:lnTo>
                    <a:lnTo>
                      <a:pt x="404" y="981"/>
                    </a:lnTo>
                    <a:lnTo>
                      <a:pt x="404" y="977"/>
                    </a:lnTo>
                    <a:lnTo>
                      <a:pt x="407" y="972"/>
                    </a:lnTo>
                    <a:lnTo>
                      <a:pt x="413" y="968"/>
                    </a:lnTo>
                    <a:lnTo>
                      <a:pt x="413" y="968"/>
                    </a:lnTo>
                    <a:lnTo>
                      <a:pt x="414" y="967"/>
                    </a:lnTo>
                    <a:lnTo>
                      <a:pt x="415" y="964"/>
                    </a:lnTo>
                    <a:lnTo>
                      <a:pt x="415" y="964"/>
                    </a:lnTo>
                    <a:close/>
                    <a:moveTo>
                      <a:pt x="928" y="520"/>
                    </a:moveTo>
                    <a:lnTo>
                      <a:pt x="928" y="520"/>
                    </a:lnTo>
                    <a:lnTo>
                      <a:pt x="914" y="517"/>
                    </a:lnTo>
                    <a:lnTo>
                      <a:pt x="914" y="517"/>
                    </a:lnTo>
                    <a:lnTo>
                      <a:pt x="911" y="521"/>
                    </a:lnTo>
                    <a:lnTo>
                      <a:pt x="911" y="524"/>
                    </a:lnTo>
                    <a:lnTo>
                      <a:pt x="912" y="531"/>
                    </a:lnTo>
                    <a:lnTo>
                      <a:pt x="915" y="538"/>
                    </a:lnTo>
                    <a:lnTo>
                      <a:pt x="921" y="545"/>
                    </a:lnTo>
                    <a:lnTo>
                      <a:pt x="921" y="545"/>
                    </a:lnTo>
                    <a:lnTo>
                      <a:pt x="928" y="520"/>
                    </a:lnTo>
                    <a:lnTo>
                      <a:pt x="928" y="520"/>
                    </a:lnTo>
                    <a:close/>
                    <a:moveTo>
                      <a:pt x="850" y="367"/>
                    </a:moveTo>
                    <a:lnTo>
                      <a:pt x="850" y="367"/>
                    </a:lnTo>
                    <a:lnTo>
                      <a:pt x="850" y="383"/>
                    </a:lnTo>
                    <a:lnTo>
                      <a:pt x="850" y="383"/>
                    </a:lnTo>
                    <a:lnTo>
                      <a:pt x="858" y="385"/>
                    </a:lnTo>
                    <a:lnTo>
                      <a:pt x="863" y="385"/>
                    </a:lnTo>
                    <a:lnTo>
                      <a:pt x="867" y="383"/>
                    </a:lnTo>
                    <a:lnTo>
                      <a:pt x="871" y="377"/>
                    </a:lnTo>
                    <a:lnTo>
                      <a:pt x="871" y="377"/>
                    </a:lnTo>
                    <a:lnTo>
                      <a:pt x="867" y="377"/>
                    </a:lnTo>
                    <a:lnTo>
                      <a:pt x="865" y="376"/>
                    </a:lnTo>
                    <a:lnTo>
                      <a:pt x="861" y="371"/>
                    </a:lnTo>
                    <a:lnTo>
                      <a:pt x="860" y="369"/>
                    </a:lnTo>
                    <a:lnTo>
                      <a:pt x="857" y="367"/>
                    </a:lnTo>
                    <a:lnTo>
                      <a:pt x="854" y="367"/>
                    </a:lnTo>
                    <a:lnTo>
                      <a:pt x="850" y="367"/>
                    </a:lnTo>
                    <a:lnTo>
                      <a:pt x="850" y="367"/>
                    </a:lnTo>
                    <a:close/>
                    <a:moveTo>
                      <a:pt x="832" y="856"/>
                    </a:moveTo>
                    <a:lnTo>
                      <a:pt x="832" y="856"/>
                    </a:lnTo>
                    <a:lnTo>
                      <a:pt x="836" y="869"/>
                    </a:lnTo>
                    <a:lnTo>
                      <a:pt x="836" y="869"/>
                    </a:lnTo>
                    <a:lnTo>
                      <a:pt x="838" y="873"/>
                    </a:lnTo>
                    <a:lnTo>
                      <a:pt x="840" y="874"/>
                    </a:lnTo>
                    <a:lnTo>
                      <a:pt x="845" y="874"/>
                    </a:lnTo>
                    <a:lnTo>
                      <a:pt x="849" y="874"/>
                    </a:lnTo>
                    <a:lnTo>
                      <a:pt x="849" y="874"/>
                    </a:lnTo>
                    <a:lnTo>
                      <a:pt x="854" y="862"/>
                    </a:lnTo>
                    <a:lnTo>
                      <a:pt x="854" y="862"/>
                    </a:lnTo>
                    <a:lnTo>
                      <a:pt x="847" y="860"/>
                    </a:lnTo>
                    <a:lnTo>
                      <a:pt x="842" y="859"/>
                    </a:lnTo>
                    <a:lnTo>
                      <a:pt x="842" y="859"/>
                    </a:lnTo>
                    <a:lnTo>
                      <a:pt x="838" y="855"/>
                    </a:lnTo>
                    <a:lnTo>
                      <a:pt x="835" y="855"/>
                    </a:lnTo>
                    <a:lnTo>
                      <a:pt x="832" y="856"/>
                    </a:lnTo>
                    <a:lnTo>
                      <a:pt x="832" y="856"/>
                    </a:lnTo>
                    <a:close/>
                    <a:moveTo>
                      <a:pt x="829" y="1054"/>
                    </a:moveTo>
                    <a:lnTo>
                      <a:pt x="829" y="1054"/>
                    </a:lnTo>
                    <a:lnTo>
                      <a:pt x="807" y="1051"/>
                    </a:lnTo>
                    <a:lnTo>
                      <a:pt x="807" y="1051"/>
                    </a:lnTo>
                    <a:lnTo>
                      <a:pt x="800" y="1051"/>
                    </a:lnTo>
                    <a:lnTo>
                      <a:pt x="796" y="1051"/>
                    </a:lnTo>
                    <a:lnTo>
                      <a:pt x="795" y="1055"/>
                    </a:lnTo>
                    <a:lnTo>
                      <a:pt x="795" y="1060"/>
                    </a:lnTo>
                    <a:lnTo>
                      <a:pt x="795" y="1060"/>
                    </a:lnTo>
                    <a:lnTo>
                      <a:pt x="821" y="1062"/>
                    </a:lnTo>
                    <a:lnTo>
                      <a:pt x="821" y="1062"/>
                    </a:lnTo>
                    <a:lnTo>
                      <a:pt x="825" y="1062"/>
                    </a:lnTo>
                    <a:lnTo>
                      <a:pt x="828" y="1061"/>
                    </a:lnTo>
                    <a:lnTo>
                      <a:pt x="829" y="1058"/>
                    </a:lnTo>
                    <a:lnTo>
                      <a:pt x="829" y="1054"/>
                    </a:lnTo>
                    <a:lnTo>
                      <a:pt x="829" y="1054"/>
                    </a:lnTo>
                    <a:close/>
                    <a:moveTo>
                      <a:pt x="779" y="1037"/>
                    </a:moveTo>
                    <a:lnTo>
                      <a:pt x="779" y="1037"/>
                    </a:lnTo>
                    <a:lnTo>
                      <a:pt x="786" y="1037"/>
                    </a:lnTo>
                    <a:lnTo>
                      <a:pt x="789" y="1036"/>
                    </a:lnTo>
                    <a:lnTo>
                      <a:pt x="791" y="1033"/>
                    </a:lnTo>
                    <a:lnTo>
                      <a:pt x="791" y="1029"/>
                    </a:lnTo>
                    <a:lnTo>
                      <a:pt x="791" y="1029"/>
                    </a:lnTo>
                    <a:lnTo>
                      <a:pt x="791" y="1028"/>
                    </a:lnTo>
                    <a:lnTo>
                      <a:pt x="789" y="1025"/>
                    </a:lnTo>
                    <a:lnTo>
                      <a:pt x="785" y="1021"/>
                    </a:lnTo>
                    <a:lnTo>
                      <a:pt x="785" y="1021"/>
                    </a:lnTo>
                    <a:lnTo>
                      <a:pt x="775" y="1018"/>
                    </a:lnTo>
                    <a:lnTo>
                      <a:pt x="771" y="1018"/>
                    </a:lnTo>
                    <a:lnTo>
                      <a:pt x="768" y="1019"/>
                    </a:lnTo>
                    <a:lnTo>
                      <a:pt x="766" y="1021"/>
                    </a:lnTo>
                    <a:lnTo>
                      <a:pt x="766" y="1021"/>
                    </a:lnTo>
                    <a:lnTo>
                      <a:pt x="773" y="1024"/>
                    </a:lnTo>
                    <a:lnTo>
                      <a:pt x="777" y="1028"/>
                    </a:lnTo>
                    <a:lnTo>
                      <a:pt x="779" y="1032"/>
                    </a:lnTo>
                    <a:lnTo>
                      <a:pt x="779" y="1037"/>
                    </a:lnTo>
                    <a:lnTo>
                      <a:pt x="779" y="1037"/>
                    </a:lnTo>
                    <a:close/>
                    <a:moveTo>
                      <a:pt x="598" y="273"/>
                    </a:moveTo>
                    <a:lnTo>
                      <a:pt x="598" y="273"/>
                    </a:lnTo>
                    <a:lnTo>
                      <a:pt x="595" y="276"/>
                    </a:lnTo>
                    <a:lnTo>
                      <a:pt x="594" y="280"/>
                    </a:lnTo>
                    <a:lnTo>
                      <a:pt x="594" y="283"/>
                    </a:lnTo>
                    <a:lnTo>
                      <a:pt x="597" y="287"/>
                    </a:lnTo>
                    <a:lnTo>
                      <a:pt x="597" y="287"/>
                    </a:lnTo>
                    <a:lnTo>
                      <a:pt x="602" y="283"/>
                    </a:lnTo>
                    <a:lnTo>
                      <a:pt x="606" y="281"/>
                    </a:lnTo>
                    <a:lnTo>
                      <a:pt x="611" y="281"/>
                    </a:lnTo>
                    <a:lnTo>
                      <a:pt x="617" y="284"/>
                    </a:lnTo>
                    <a:lnTo>
                      <a:pt x="617" y="284"/>
                    </a:lnTo>
                    <a:lnTo>
                      <a:pt x="619" y="283"/>
                    </a:lnTo>
                    <a:lnTo>
                      <a:pt x="622" y="281"/>
                    </a:lnTo>
                    <a:lnTo>
                      <a:pt x="622" y="281"/>
                    </a:lnTo>
                    <a:lnTo>
                      <a:pt x="617" y="270"/>
                    </a:lnTo>
                    <a:lnTo>
                      <a:pt x="617" y="270"/>
                    </a:lnTo>
                    <a:lnTo>
                      <a:pt x="598" y="273"/>
                    </a:lnTo>
                    <a:lnTo>
                      <a:pt x="598" y="273"/>
                    </a:lnTo>
                    <a:close/>
                    <a:moveTo>
                      <a:pt x="1499" y="866"/>
                    </a:moveTo>
                    <a:lnTo>
                      <a:pt x="1499" y="866"/>
                    </a:lnTo>
                    <a:lnTo>
                      <a:pt x="1531" y="859"/>
                    </a:lnTo>
                    <a:lnTo>
                      <a:pt x="1531" y="859"/>
                    </a:lnTo>
                    <a:lnTo>
                      <a:pt x="1533" y="857"/>
                    </a:lnTo>
                    <a:lnTo>
                      <a:pt x="1533" y="856"/>
                    </a:lnTo>
                    <a:lnTo>
                      <a:pt x="1535" y="852"/>
                    </a:lnTo>
                    <a:lnTo>
                      <a:pt x="1535" y="852"/>
                    </a:lnTo>
                    <a:lnTo>
                      <a:pt x="1530" y="851"/>
                    </a:lnTo>
                    <a:lnTo>
                      <a:pt x="1527" y="849"/>
                    </a:lnTo>
                    <a:lnTo>
                      <a:pt x="1527" y="849"/>
                    </a:lnTo>
                    <a:lnTo>
                      <a:pt x="1515" y="853"/>
                    </a:lnTo>
                    <a:lnTo>
                      <a:pt x="1502" y="859"/>
                    </a:lnTo>
                    <a:lnTo>
                      <a:pt x="1502" y="859"/>
                    </a:lnTo>
                    <a:lnTo>
                      <a:pt x="1501" y="862"/>
                    </a:lnTo>
                    <a:lnTo>
                      <a:pt x="1499" y="866"/>
                    </a:lnTo>
                    <a:lnTo>
                      <a:pt x="1499" y="866"/>
                    </a:lnTo>
                    <a:close/>
                    <a:moveTo>
                      <a:pt x="919" y="708"/>
                    </a:moveTo>
                    <a:lnTo>
                      <a:pt x="919" y="708"/>
                    </a:lnTo>
                    <a:lnTo>
                      <a:pt x="917" y="709"/>
                    </a:lnTo>
                    <a:lnTo>
                      <a:pt x="917" y="709"/>
                    </a:lnTo>
                    <a:lnTo>
                      <a:pt x="917" y="716"/>
                    </a:lnTo>
                    <a:lnTo>
                      <a:pt x="917" y="719"/>
                    </a:lnTo>
                    <a:lnTo>
                      <a:pt x="915" y="722"/>
                    </a:lnTo>
                    <a:lnTo>
                      <a:pt x="915" y="722"/>
                    </a:lnTo>
                    <a:lnTo>
                      <a:pt x="912" y="725"/>
                    </a:lnTo>
                    <a:lnTo>
                      <a:pt x="910" y="726"/>
                    </a:lnTo>
                    <a:lnTo>
                      <a:pt x="903" y="730"/>
                    </a:lnTo>
                    <a:lnTo>
                      <a:pt x="903" y="730"/>
                    </a:lnTo>
                    <a:lnTo>
                      <a:pt x="914" y="733"/>
                    </a:lnTo>
                    <a:lnTo>
                      <a:pt x="918" y="731"/>
                    </a:lnTo>
                    <a:lnTo>
                      <a:pt x="922" y="731"/>
                    </a:lnTo>
                    <a:lnTo>
                      <a:pt x="923" y="729"/>
                    </a:lnTo>
                    <a:lnTo>
                      <a:pt x="926" y="726"/>
                    </a:lnTo>
                    <a:lnTo>
                      <a:pt x="929" y="715"/>
                    </a:lnTo>
                    <a:lnTo>
                      <a:pt x="929" y="715"/>
                    </a:lnTo>
                    <a:lnTo>
                      <a:pt x="925" y="713"/>
                    </a:lnTo>
                    <a:lnTo>
                      <a:pt x="925" y="713"/>
                    </a:lnTo>
                    <a:lnTo>
                      <a:pt x="919" y="708"/>
                    </a:lnTo>
                    <a:lnTo>
                      <a:pt x="919" y="708"/>
                    </a:lnTo>
                    <a:close/>
                    <a:moveTo>
                      <a:pt x="774" y="586"/>
                    </a:moveTo>
                    <a:lnTo>
                      <a:pt x="774" y="586"/>
                    </a:lnTo>
                    <a:lnTo>
                      <a:pt x="771" y="578"/>
                    </a:lnTo>
                    <a:lnTo>
                      <a:pt x="768" y="574"/>
                    </a:lnTo>
                    <a:lnTo>
                      <a:pt x="763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86"/>
                    </a:lnTo>
                    <a:lnTo>
                      <a:pt x="753" y="586"/>
                    </a:lnTo>
                    <a:lnTo>
                      <a:pt x="774" y="586"/>
                    </a:lnTo>
                    <a:lnTo>
                      <a:pt x="774" y="586"/>
                    </a:lnTo>
                    <a:close/>
                    <a:moveTo>
                      <a:pt x="1331" y="428"/>
                    </a:moveTo>
                    <a:lnTo>
                      <a:pt x="1331" y="428"/>
                    </a:lnTo>
                    <a:lnTo>
                      <a:pt x="1343" y="427"/>
                    </a:lnTo>
                    <a:lnTo>
                      <a:pt x="1343" y="427"/>
                    </a:lnTo>
                    <a:lnTo>
                      <a:pt x="1355" y="427"/>
                    </a:lnTo>
                    <a:lnTo>
                      <a:pt x="1355" y="427"/>
                    </a:lnTo>
                    <a:lnTo>
                      <a:pt x="1361" y="427"/>
                    </a:lnTo>
                    <a:lnTo>
                      <a:pt x="1362" y="425"/>
                    </a:lnTo>
                    <a:lnTo>
                      <a:pt x="1362" y="423"/>
                    </a:lnTo>
                    <a:lnTo>
                      <a:pt x="1362" y="423"/>
                    </a:lnTo>
                    <a:lnTo>
                      <a:pt x="1360" y="421"/>
                    </a:lnTo>
                    <a:lnTo>
                      <a:pt x="1355" y="420"/>
                    </a:lnTo>
                    <a:lnTo>
                      <a:pt x="1355" y="420"/>
                    </a:lnTo>
                    <a:lnTo>
                      <a:pt x="1351" y="421"/>
                    </a:lnTo>
                    <a:lnTo>
                      <a:pt x="1347" y="421"/>
                    </a:lnTo>
                    <a:lnTo>
                      <a:pt x="1343" y="420"/>
                    </a:lnTo>
                    <a:lnTo>
                      <a:pt x="1339" y="417"/>
                    </a:lnTo>
                    <a:lnTo>
                      <a:pt x="1339" y="417"/>
                    </a:lnTo>
                    <a:lnTo>
                      <a:pt x="1336" y="416"/>
                    </a:lnTo>
                    <a:lnTo>
                      <a:pt x="1333" y="416"/>
                    </a:lnTo>
                    <a:lnTo>
                      <a:pt x="1331" y="417"/>
                    </a:lnTo>
                    <a:lnTo>
                      <a:pt x="1329" y="420"/>
                    </a:lnTo>
                    <a:lnTo>
                      <a:pt x="1329" y="420"/>
                    </a:lnTo>
                    <a:lnTo>
                      <a:pt x="1329" y="424"/>
                    </a:lnTo>
                    <a:lnTo>
                      <a:pt x="1331" y="428"/>
                    </a:lnTo>
                    <a:lnTo>
                      <a:pt x="1331" y="428"/>
                    </a:lnTo>
                    <a:close/>
                    <a:moveTo>
                      <a:pt x="1533" y="691"/>
                    </a:moveTo>
                    <a:lnTo>
                      <a:pt x="1533" y="691"/>
                    </a:lnTo>
                    <a:lnTo>
                      <a:pt x="1520" y="693"/>
                    </a:lnTo>
                    <a:lnTo>
                      <a:pt x="1513" y="695"/>
                    </a:lnTo>
                    <a:lnTo>
                      <a:pt x="1510" y="700"/>
                    </a:lnTo>
                    <a:lnTo>
                      <a:pt x="1509" y="705"/>
                    </a:lnTo>
                    <a:lnTo>
                      <a:pt x="1509" y="705"/>
                    </a:lnTo>
                    <a:lnTo>
                      <a:pt x="1526" y="707"/>
                    </a:lnTo>
                    <a:lnTo>
                      <a:pt x="1526" y="707"/>
                    </a:lnTo>
                    <a:lnTo>
                      <a:pt x="1533" y="691"/>
                    </a:lnTo>
                    <a:lnTo>
                      <a:pt x="1533" y="691"/>
                    </a:lnTo>
                    <a:close/>
                    <a:moveTo>
                      <a:pt x="338" y="701"/>
                    </a:moveTo>
                    <a:lnTo>
                      <a:pt x="338" y="701"/>
                    </a:lnTo>
                    <a:lnTo>
                      <a:pt x="329" y="702"/>
                    </a:lnTo>
                    <a:lnTo>
                      <a:pt x="327" y="704"/>
                    </a:lnTo>
                    <a:lnTo>
                      <a:pt x="324" y="707"/>
                    </a:lnTo>
                    <a:lnTo>
                      <a:pt x="324" y="707"/>
                    </a:lnTo>
                    <a:lnTo>
                      <a:pt x="324" y="711"/>
                    </a:lnTo>
                    <a:lnTo>
                      <a:pt x="325" y="715"/>
                    </a:lnTo>
                    <a:lnTo>
                      <a:pt x="325" y="715"/>
                    </a:lnTo>
                    <a:lnTo>
                      <a:pt x="329" y="718"/>
                    </a:lnTo>
                    <a:lnTo>
                      <a:pt x="335" y="718"/>
                    </a:lnTo>
                    <a:lnTo>
                      <a:pt x="339" y="718"/>
                    </a:lnTo>
                    <a:lnTo>
                      <a:pt x="343" y="716"/>
                    </a:lnTo>
                    <a:lnTo>
                      <a:pt x="343" y="716"/>
                    </a:lnTo>
                    <a:lnTo>
                      <a:pt x="338" y="701"/>
                    </a:lnTo>
                    <a:lnTo>
                      <a:pt x="338" y="701"/>
                    </a:lnTo>
                    <a:close/>
                    <a:moveTo>
                      <a:pt x="529" y="730"/>
                    </a:moveTo>
                    <a:lnTo>
                      <a:pt x="529" y="730"/>
                    </a:lnTo>
                    <a:lnTo>
                      <a:pt x="527" y="726"/>
                    </a:lnTo>
                    <a:lnTo>
                      <a:pt x="527" y="726"/>
                    </a:lnTo>
                    <a:lnTo>
                      <a:pt x="523" y="720"/>
                    </a:lnTo>
                    <a:lnTo>
                      <a:pt x="523" y="720"/>
                    </a:lnTo>
                    <a:lnTo>
                      <a:pt x="521" y="716"/>
                    </a:lnTo>
                    <a:lnTo>
                      <a:pt x="518" y="716"/>
                    </a:lnTo>
                    <a:lnTo>
                      <a:pt x="515" y="716"/>
                    </a:lnTo>
                    <a:lnTo>
                      <a:pt x="511" y="720"/>
                    </a:lnTo>
                    <a:lnTo>
                      <a:pt x="511" y="720"/>
                    </a:lnTo>
                    <a:lnTo>
                      <a:pt x="504" y="730"/>
                    </a:lnTo>
                    <a:lnTo>
                      <a:pt x="504" y="730"/>
                    </a:lnTo>
                    <a:lnTo>
                      <a:pt x="511" y="733"/>
                    </a:lnTo>
                    <a:lnTo>
                      <a:pt x="516" y="734"/>
                    </a:lnTo>
                    <a:lnTo>
                      <a:pt x="522" y="733"/>
                    </a:lnTo>
                    <a:lnTo>
                      <a:pt x="529" y="730"/>
                    </a:lnTo>
                    <a:lnTo>
                      <a:pt x="529" y="730"/>
                    </a:lnTo>
                    <a:close/>
                    <a:moveTo>
                      <a:pt x="529" y="380"/>
                    </a:moveTo>
                    <a:lnTo>
                      <a:pt x="529" y="380"/>
                    </a:lnTo>
                    <a:lnTo>
                      <a:pt x="532" y="378"/>
                    </a:lnTo>
                    <a:lnTo>
                      <a:pt x="532" y="378"/>
                    </a:lnTo>
                    <a:lnTo>
                      <a:pt x="536" y="367"/>
                    </a:lnTo>
                    <a:lnTo>
                      <a:pt x="536" y="367"/>
                    </a:lnTo>
                    <a:lnTo>
                      <a:pt x="539" y="366"/>
                    </a:lnTo>
                    <a:lnTo>
                      <a:pt x="541" y="366"/>
                    </a:lnTo>
                    <a:lnTo>
                      <a:pt x="548" y="366"/>
                    </a:lnTo>
                    <a:lnTo>
                      <a:pt x="552" y="366"/>
                    </a:lnTo>
                    <a:lnTo>
                      <a:pt x="555" y="366"/>
                    </a:lnTo>
                    <a:lnTo>
                      <a:pt x="558" y="363"/>
                    </a:lnTo>
                    <a:lnTo>
                      <a:pt x="561" y="360"/>
                    </a:lnTo>
                    <a:lnTo>
                      <a:pt x="561" y="360"/>
                    </a:lnTo>
                    <a:lnTo>
                      <a:pt x="541" y="360"/>
                    </a:lnTo>
                    <a:lnTo>
                      <a:pt x="532" y="363"/>
                    </a:lnTo>
                    <a:lnTo>
                      <a:pt x="527" y="365"/>
                    </a:lnTo>
                    <a:lnTo>
                      <a:pt x="523" y="367"/>
                    </a:lnTo>
                    <a:lnTo>
                      <a:pt x="523" y="367"/>
                    </a:lnTo>
                    <a:lnTo>
                      <a:pt x="529" y="380"/>
                    </a:lnTo>
                    <a:lnTo>
                      <a:pt x="529" y="380"/>
                    </a:lnTo>
                    <a:close/>
                    <a:moveTo>
                      <a:pt x="1589" y="527"/>
                    </a:moveTo>
                    <a:lnTo>
                      <a:pt x="1589" y="527"/>
                    </a:lnTo>
                    <a:lnTo>
                      <a:pt x="1576" y="529"/>
                    </a:lnTo>
                    <a:lnTo>
                      <a:pt x="1564" y="531"/>
                    </a:lnTo>
                    <a:lnTo>
                      <a:pt x="1564" y="531"/>
                    </a:lnTo>
                    <a:lnTo>
                      <a:pt x="1563" y="532"/>
                    </a:lnTo>
                    <a:lnTo>
                      <a:pt x="1562" y="533"/>
                    </a:lnTo>
                    <a:lnTo>
                      <a:pt x="1560" y="539"/>
                    </a:lnTo>
                    <a:lnTo>
                      <a:pt x="1560" y="539"/>
                    </a:lnTo>
                    <a:lnTo>
                      <a:pt x="1563" y="540"/>
                    </a:lnTo>
                    <a:lnTo>
                      <a:pt x="1566" y="542"/>
                    </a:lnTo>
                    <a:lnTo>
                      <a:pt x="1566" y="542"/>
                    </a:lnTo>
                    <a:lnTo>
                      <a:pt x="1571" y="539"/>
                    </a:lnTo>
                    <a:lnTo>
                      <a:pt x="1578" y="538"/>
                    </a:lnTo>
                    <a:lnTo>
                      <a:pt x="1582" y="536"/>
                    </a:lnTo>
                    <a:lnTo>
                      <a:pt x="1585" y="533"/>
                    </a:lnTo>
                    <a:lnTo>
                      <a:pt x="1588" y="531"/>
                    </a:lnTo>
                    <a:lnTo>
                      <a:pt x="1589" y="527"/>
                    </a:lnTo>
                    <a:lnTo>
                      <a:pt x="1589" y="527"/>
                    </a:lnTo>
                    <a:close/>
                    <a:moveTo>
                      <a:pt x="493" y="358"/>
                    </a:moveTo>
                    <a:lnTo>
                      <a:pt x="493" y="358"/>
                    </a:lnTo>
                    <a:lnTo>
                      <a:pt x="478" y="356"/>
                    </a:lnTo>
                    <a:lnTo>
                      <a:pt x="478" y="356"/>
                    </a:lnTo>
                    <a:lnTo>
                      <a:pt x="472" y="358"/>
                    </a:lnTo>
                    <a:lnTo>
                      <a:pt x="468" y="359"/>
                    </a:lnTo>
                    <a:lnTo>
                      <a:pt x="468" y="363"/>
                    </a:lnTo>
                    <a:lnTo>
                      <a:pt x="469" y="370"/>
                    </a:lnTo>
                    <a:lnTo>
                      <a:pt x="469" y="370"/>
                    </a:lnTo>
                    <a:lnTo>
                      <a:pt x="491" y="363"/>
                    </a:lnTo>
                    <a:lnTo>
                      <a:pt x="491" y="363"/>
                    </a:lnTo>
                    <a:lnTo>
                      <a:pt x="493" y="360"/>
                    </a:lnTo>
                    <a:lnTo>
                      <a:pt x="493" y="358"/>
                    </a:lnTo>
                    <a:lnTo>
                      <a:pt x="493" y="358"/>
                    </a:lnTo>
                    <a:close/>
                    <a:moveTo>
                      <a:pt x="1052" y="1057"/>
                    </a:moveTo>
                    <a:lnTo>
                      <a:pt x="1052" y="1057"/>
                    </a:lnTo>
                    <a:lnTo>
                      <a:pt x="1037" y="1060"/>
                    </a:lnTo>
                    <a:lnTo>
                      <a:pt x="1037" y="1060"/>
                    </a:lnTo>
                    <a:lnTo>
                      <a:pt x="1033" y="1072"/>
                    </a:lnTo>
                    <a:lnTo>
                      <a:pt x="1033" y="1072"/>
                    </a:lnTo>
                    <a:lnTo>
                      <a:pt x="1055" y="1072"/>
                    </a:lnTo>
                    <a:lnTo>
                      <a:pt x="1055" y="1072"/>
                    </a:lnTo>
                    <a:lnTo>
                      <a:pt x="1052" y="1057"/>
                    </a:lnTo>
                    <a:lnTo>
                      <a:pt x="1052" y="1057"/>
                    </a:lnTo>
                    <a:close/>
                    <a:moveTo>
                      <a:pt x="1674" y="713"/>
                    </a:moveTo>
                    <a:lnTo>
                      <a:pt x="1674" y="713"/>
                    </a:lnTo>
                    <a:lnTo>
                      <a:pt x="1664" y="711"/>
                    </a:lnTo>
                    <a:lnTo>
                      <a:pt x="1656" y="708"/>
                    </a:lnTo>
                    <a:lnTo>
                      <a:pt x="1656" y="708"/>
                    </a:lnTo>
                    <a:lnTo>
                      <a:pt x="1652" y="711"/>
                    </a:lnTo>
                    <a:lnTo>
                      <a:pt x="1649" y="713"/>
                    </a:lnTo>
                    <a:lnTo>
                      <a:pt x="1649" y="713"/>
                    </a:lnTo>
                    <a:lnTo>
                      <a:pt x="1649" y="720"/>
                    </a:lnTo>
                    <a:lnTo>
                      <a:pt x="1649" y="729"/>
                    </a:lnTo>
                    <a:lnTo>
                      <a:pt x="1649" y="729"/>
                    </a:lnTo>
                    <a:lnTo>
                      <a:pt x="1674" y="713"/>
                    </a:lnTo>
                    <a:lnTo>
                      <a:pt x="1674" y="713"/>
                    </a:lnTo>
                    <a:close/>
                    <a:moveTo>
                      <a:pt x="613" y="830"/>
                    </a:moveTo>
                    <a:lnTo>
                      <a:pt x="613" y="830"/>
                    </a:lnTo>
                    <a:lnTo>
                      <a:pt x="605" y="830"/>
                    </a:lnTo>
                    <a:lnTo>
                      <a:pt x="605" y="830"/>
                    </a:lnTo>
                    <a:lnTo>
                      <a:pt x="599" y="828"/>
                    </a:lnTo>
                    <a:lnTo>
                      <a:pt x="599" y="828"/>
                    </a:lnTo>
                    <a:lnTo>
                      <a:pt x="593" y="827"/>
                    </a:lnTo>
                    <a:lnTo>
                      <a:pt x="588" y="828"/>
                    </a:lnTo>
                    <a:lnTo>
                      <a:pt x="586" y="831"/>
                    </a:lnTo>
                    <a:lnTo>
                      <a:pt x="584" y="838"/>
                    </a:lnTo>
                    <a:lnTo>
                      <a:pt x="584" y="838"/>
                    </a:lnTo>
                    <a:lnTo>
                      <a:pt x="598" y="838"/>
                    </a:lnTo>
                    <a:lnTo>
                      <a:pt x="605" y="837"/>
                    </a:lnTo>
                    <a:lnTo>
                      <a:pt x="612" y="835"/>
                    </a:lnTo>
                    <a:lnTo>
                      <a:pt x="612" y="835"/>
                    </a:lnTo>
                    <a:lnTo>
                      <a:pt x="613" y="833"/>
                    </a:lnTo>
                    <a:lnTo>
                      <a:pt x="613" y="830"/>
                    </a:lnTo>
                    <a:lnTo>
                      <a:pt x="613" y="830"/>
                    </a:lnTo>
                    <a:close/>
                    <a:moveTo>
                      <a:pt x="597" y="727"/>
                    </a:moveTo>
                    <a:lnTo>
                      <a:pt x="597" y="727"/>
                    </a:lnTo>
                    <a:lnTo>
                      <a:pt x="599" y="731"/>
                    </a:lnTo>
                    <a:lnTo>
                      <a:pt x="601" y="734"/>
                    </a:lnTo>
                    <a:lnTo>
                      <a:pt x="605" y="736"/>
                    </a:lnTo>
                    <a:lnTo>
                      <a:pt x="608" y="737"/>
                    </a:lnTo>
                    <a:lnTo>
                      <a:pt x="615" y="737"/>
                    </a:lnTo>
                    <a:lnTo>
                      <a:pt x="623" y="737"/>
                    </a:lnTo>
                    <a:lnTo>
                      <a:pt x="623" y="737"/>
                    </a:lnTo>
                    <a:lnTo>
                      <a:pt x="613" y="723"/>
                    </a:lnTo>
                    <a:lnTo>
                      <a:pt x="613" y="723"/>
                    </a:lnTo>
                    <a:lnTo>
                      <a:pt x="597" y="727"/>
                    </a:lnTo>
                    <a:lnTo>
                      <a:pt x="597" y="727"/>
                    </a:lnTo>
                    <a:close/>
                    <a:moveTo>
                      <a:pt x="284" y="921"/>
                    </a:moveTo>
                    <a:lnTo>
                      <a:pt x="284" y="921"/>
                    </a:lnTo>
                    <a:lnTo>
                      <a:pt x="275" y="923"/>
                    </a:lnTo>
                    <a:lnTo>
                      <a:pt x="270" y="927"/>
                    </a:lnTo>
                    <a:lnTo>
                      <a:pt x="269" y="931"/>
                    </a:lnTo>
                    <a:lnTo>
                      <a:pt x="269" y="939"/>
                    </a:lnTo>
                    <a:lnTo>
                      <a:pt x="269" y="939"/>
                    </a:lnTo>
                    <a:lnTo>
                      <a:pt x="278" y="938"/>
                    </a:lnTo>
                    <a:lnTo>
                      <a:pt x="281" y="938"/>
                    </a:lnTo>
                    <a:lnTo>
                      <a:pt x="282" y="936"/>
                    </a:lnTo>
                    <a:lnTo>
                      <a:pt x="284" y="934"/>
                    </a:lnTo>
                    <a:lnTo>
                      <a:pt x="285" y="931"/>
                    </a:lnTo>
                    <a:lnTo>
                      <a:pt x="284" y="921"/>
                    </a:lnTo>
                    <a:lnTo>
                      <a:pt x="284" y="921"/>
                    </a:lnTo>
                    <a:close/>
                    <a:moveTo>
                      <a:pt x="1394" y="395"/>
                    </a:moveTo>
                    <a:lnTo>
                      <a:pt x="1394" y="395"/>
                    </a:lnTo>
                    <a:lnTo>
                      <a:pt x="1391" y="392"/>
                    </a:lnTo>
                    <a:lnTo>
                      <a:pt x="1387" y="389"/>
                    </a:lnTo>
                    <a:lnTo>
                      <a:pt x="1387" y="389"/>
                    </a:lnTo>
                    <a:lnTo>
                      <a:pt x="1383" y="389"/>
                    </a:lnTo>
                    <a:lnTo>
                      <a:pt x="1380" y="391"/>
                    </a:lnTo>
                    <a:lnTo>
                      <a:pt x="1378" y="392"/>
                    </a:lnTo>
                    <a:lnTo>
                      <a:pt x="1376" y="395"/>
                    </a:lnTo>
                    <a:lnTo>
                      <a:pt x="1376" y="395"/>
                    </a:lnTo>
                    <a:lnTo>
                      <a:pt x="1375" y="399"/>
                    </a:lnTo>
                    <a:lnTo>
                      <a:pt x="1375" y="403"/>
                    </a:lnTo>
                    <a:lnTo>
                      <a:pt x="1376" y="406"/>
                    </a:lnTo>
                    <a:lnTo>
                      <a:pt x="1379" y="410"/>
                    </a:lnTo>
                    <a:lnTo>
                      <a:pt x="1379" y="410"/>
                    </a:lnTo>
                    <a:lnTo>
                      <a:pt x="1394" y="395"/>
                    </a:lnTo>
                    <a:lnTo>
                      <a:pt x="1394" y="395"/>
                    </a:lnTo>
                    <a:close/>
                    <a:moveTo>
                      <a:pt x="840" y="197"/>
                    </a:moveTo>
                    <a:lnTo>
                      <a:pt x="840" y="197"/>
                    </a:lnTo>
                    <a:lnTo>
                      <a:pt x="847" y="205"/>
                    </a:lnTo>
                    <a:lnTo>
                      <a:pt x="850" y="205"/>
                    </a:lnTo>
                    <a:lnTo>
                      <a:pt x="854" y="207"/>
                    </a:lnTo>
                    <a:lnTo>
                      <a:pt x="854" y="207"/>
                    </a:lnTo>
                    <a:lnTo>
                      <a:pt x="858" y="196"/>
                    </a:lnTo>
                    <a:lnTo>
                      <a:pt x="858" y="196"/>
                    </a:lnTo>
                    <a:lnTo>
                      <a:pt x="860" y="191"/>
                    </a:lnTo>
                    <a:lnTo>
                      <a:pt x="860" y="189"/>
                    </a:lnTo>
                    <a:lnTo>
                      <a:pt x="857" y="187"/>
                    </a:lnTo>
                    <a:lnTo>
                      <a:pt x="853" y="185"/>
                    </a:lnTo>
                    <a:lnTo>
                      <a:pt x="853" y="185"/>
                    </a:lnTo>
                    <a:lnTo>
                      <a:pt x="840" y="197"/>
                    </a:lnTo>
                    <a:lnTo>
                      <a:pt x="840" y="197"/>
                    </a:lnTo>
                    <a:close/>
                    <a:moveTo>
                      <a:pt x="551" y="1061"/>
                    </a:moveTo>
                    <a:lnTo>
                      <a:pt x="551" y="1061"/>
                    </a:lnTo>
                    <a:lnTo>
                      <a:pt x="534" y="1064"/>
                    </a:lnTo>
                    <a:lnTo>
                      <a:pt x="534" y="1064"/>
                    </a:lnTo>
                    <a:lnTo>
                      <a:pt x="521" y="1064"/>
                    </a:lnTo>
                    <a:lnTo>
                      <a:pt x="521" y="1064"/>
                    </a:lnTo>
                    <a:lnTo>
                      <a:pt x="518" y="1065"/>
                    </a:lnTo>
                    <a:lnTo>
                      <a:pt x="516" y="1067"/>
                    </a:lnTo>
                    <a:lnTo>
                      <a:pt x="516" y="1069"/>
                    </a:lnTo>
                    <a:lnTo>
                      <a:pt x="519" y="1072"/>
                    </a:lnTo>
                    <a:lnTo>
                      <a:pt x="519" y="1072"/>
                    </a:lnTo>
                    <a:lnTo>
                      <a:pt x="551" y="1068"/>
                    </a:lnTo>
                    <a:lnTo>
                      <a:pt x="551" y="1068"/>
                    </a:lnTo>
                    <a:lnTo>
                      <a:pt x="551" y="1061"/>
                    </a:lnTo>
                    <a:lnTo>
                      <a:pt x="551" y="1061"/>
                    </a:lnTo>
                    <a:close/>
                    <a:moveTo>
                      <a:pt x="1290" y="461"/>
                    </a:moveTo>
                    <a:lnTo>
                      <a:pt x="1290" y="461"/>
                    </a:lnTo>
                    <a:lnTo>
                      <a:pt x="1285" y="464"/>
                    </a:lnTo>
                    <a:lnTo>
                      <a:pt x="1279" y="468"/>
                    </a:lnTo>
                    <a:lnTo>
                      <a:pt x="1278" y="473"/>
                    </a:lnTo>
                    <a:lnTo>
                      <a:pt x="1278" y="477"/>
                    </a:lnTo>
                    <a:lnTo>
                      <a:pt x="1278" y="477"/>
                    </a:lnTo>
                    <a:lnTo>
                      <a:pt x="1278" y="479"/>
                    </a:lnTo>
                    <a:lnTo>
                      <a:pt x="1281" y="481"/>
                    </a:lnTo>
                    <a:lnTo>
                      <a:pt x="1285" y="482"/>
                    </a:lnTo>
                    <a:lnTo>
                      <a:pt x="1295" y="481"/>
                    </a:lnTo>
                    <a:lnTo>
                      <a:pt x="1295" y="481"/>
                    </a:lnTo>
                    <a:lnTo>
                      <a:pt x="1290" y="461"/>
                    </a:lnTo>
                    <a:lnTo>
                      <a:pt x="1290" y="461"/>
                    </a:lnTo>
                    <a:close/>
                    <a:moveTo>
                      <a:pt x="464" y="784"/>
                    </a:moveTo>
                    <a:lnTo>
                      <a:pt x="464" y="784"/>
                    </a:lnTo>
                    <a:lnTo>
                      <a:pt x="493" y="772"/>
                    </a:lnTo>
                    <a:lnTo>
                      <a:pt x="493" y="772"/>
                    </a:lnTo>
                    <a:lnTo>
                      <a:pt x="486" y="769"/>
                    </a:lnTo>
                    <a:lnTo>
                      <a:pt x="479" y="769"/>
                    </a:lnTo>
                    <a:lnTo>
                      <a:pt x="479" y="769"/>
                    </a:lnTo>
                    <a:lnTo>
                      <a:pt x="471" y="769"/>
                    </a:lnTo>
                    <a:lnTo>
                      <a:pt x="467" y="772"/>
                    </a:lnTo>
                    <a:lnTo>
                      <a:pt x="465" y="776"/>
                    </a:lnTo>
                    <a:lnTo>
                      <a:pt x="464" y="784"/>
                    </a:lnTo>
                    <a:lnTo>
                      <a:pt x="464" y="784"/>
                    </a:lnTo>
                    <a:close/>
                    <a:moveTo>
                      <a:pt x="112" y="428"/>
                    </a:moveTo>
                    <a:lnTo>
                      <a:pt x="112" y="428"/>
                    </a:lnTo>
                    <a:lnTo>
                      <a:pt x="116" y="430"/>
                    </a:lnTo>
                    <a:lnTo>
                      <a:pt x="116" y="430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2" y="427"/>
                    </a:lnTo>
                    <a:lnTo>
                      <a:pt x="119" y="424"/>
                    </a:lnTo>
                    <a:lnTo>
                      <a:pt x="119" y="424"/>
                    </a:lnTo>
                    <a:lnTo>
                      <a:pt x="116" y="423"/>
                    </a:lnTo>
                    <a:lnTo>
                      <a:pt x="112" y="423"/>
                    </a:lnTo>
                    <a:lnTo>
                      <a:pt x="108" y="423"/>
                    </a:lnTo>
                    <a:lnTo>
                      <a:pt x="104" y="424"/>
                    </a:lnTo>
                    <a:lnTo>
                      <a:pt x="101" y="425"/>
                    </a:lnTo>
                    <a:lnTo>
                      <a:pt x="97" y="428"/>
                    </a:lnTo>
                    <a:lnTo>
                      <a:pt x="95" y="431"/>
                    </a:lnTo>
                    <a:lnTo>
                      <a:pt x="94" y="435"/>
                    </a:lnTo>
                    <a:lnTo>
                      <a:pt x="94" y="435"/>
                    </a:lnTo>
                    <a:lnTo>
                      <a:pt x="95" y="437"/>
                    </a:lnTo>
                    <a:lnTo>
                      <a:pt x="97" y="439"/>
                    </a:lnTo>
                    <a:lnTo>
                      <a:pt x="97" y="439"/>
                    </a:lnTo>
                    <a:lnTo>
                      <a:pt x="112" y="428"/>
                    </a:lnTo>
                    <a:lnTo>
                      <a:pt x="112" y="428"/>
                    </a:lnTo>
                    <a:close/>
                    <a:moveTo>
                      <a:pt x="1481" y="196"/>
                    </a:moveTo>
                    <a:lnTo>
                      <a:pt x="1481" y="196"/>
                    </a:lnTo>
                    <a:lnTo>
                      <a:pt x="1481" y="169"/>
                    </a:lnTo>
                    <a:lnTo>
                      <a:pt x="1481" y="169"/>
                    </a:lnTo>
                    <a:lnTo>
                      <a:pt x="1477" y="169"/>
                    </a:lnTo>
                    <a:lnTo>
                      <a:pt x="1477" y="169"/>
                    </a:lnTo>
                    <a:lnTo>
                      <a:pt x="1466" y="196"/>
                    </a:lnTo>
                    <a:lnTo>
                      <a:pt x="1466" y="196"/>
                    </a:lnTo>
                    <a:lnTo>
                      <a:pt x="1481" y="196"/>
                    </a:lnTo>
                    <a:lnTo>
                      <a:pt x="1481" y="196"/>
                    </a:lnTo>
                    <a:close/>
                    <a:moveTo>
                      <a:pt x="869" y="284"/>
                    </a:moveTo>
                    <a:lnTo>
                      <a:pt x="869" y="284"/>
                    </a:lnTo>
                    <a:lnTo>
                      <a:pt x="849" y="283"/>
                    </a:lnTo>
                    <a:lnTo>
                      <a:pt x="849" y="283"/>
                    </a:lnTo>
                    <a:lnTo>
                      <a:pt x="831" y="291"/>
                    </a:lnTo>
                    <a:lnTo>
                      <a:pt x="831" y="291"/>
                    </a:lnTo>
                    <a:lnTo>
                      <a:pt x="833" y="294"/>
                    </a:lnTo>
                    <a:lnTo>
                      <a:pt x="833" y="294"/>
                    </a:lnTo>
                    <a:lnTo>
                      <a:pt x="843" y="293"/>
                    </a:lnTo>
                    <a:lnTo>
                      <a:pt x="851" y="293"/>
                    </a:lnTo>
                    <a:lnTo>
                      <a:pt x="861" y="290"/>
                    </a:lnTo>
                    <a:lnTo>
                      <a:pt x="865" y="288"/>
                    </a:lnTo>
                    <a:lnTo>
                      <a:pt x="869" y="284"/>
                    </a:lnTo>
                    <a:lnTo>
                      <a:pt x="869" y="284"/>
                    </a:lnTo>
                    <a:close/>
                    <a:moveTo>
                      <a:pt x="1382" y="1018"/>
                    </a:moveTo>
                    <a:lnTo>
                      <a:pt x="1382" y="1018"/>
                    </a:lnTo>
                    <a:lnTo>
                      <a:pt x="1389" y="1021"/>
                    </a:lnTo>
                    <a:lnTo>
                      <a:pt x="1389" y="1021"/>
                    </a:lnTo>
                    <a:lnTo>
                      <a:pt x="1394" y="1024"/>
                    </a:lnTo>
                    <a:lnTo>
                      <a:pt x="1394" y="1024"/>
                    </a:lnTo>
                    <a:lnTo>
                      <a:pt x="1398" y="1025"/>
                    </a:lnTo>
                    <a:lnTo>
                      <a:pt x="1403" y="1025"/>
                    </a:lnTo>
                    <a:lnTo>
                      <a:pt x="1405" y="1024"/>
                    </a:lnTo>
                    <a:lnTo>
                      <a:pt x="1408" y="1019"/>
                    </a:lnTo>
                    <a:lnTo>
                      <a:pt x="1408" y="1019"/>
                    </a:lnTo>
                    <a:lnTo>
                      <a:pt x="1400" y="1014"/>
                    </a:lnTo>
                    <a:lnTo>
                      <a:pt x="1394" y="1011"/>
                    </a:lnTo>
                    <a:lnTo>
                      <a:pt x="1391" y="1011"/>
                    </a:lnTo>
                    <a:lnTo>
                      <a:pt x="1389" y="1013"/>
                    </a:lnTo>
                    <a:lnTo>
                      <a:pt x="1382" y="1018"/>
                    </a:lnTo>
                    <a:lnTo>
                      <a:pt x="1382" y="1018"/>
                    </a:lnTo>
                    <a:close/>
                    <a:moveTo>
                      <a:pt x="1380" y="113"/>
                    </a:moveTo>
                    <a:lnTo>
                      <a:pt x="1380" y="113"/>
                    </a:lnTo>
                    <a:lnTo>
                      <a:pt x="1368" y="115"/>
                    </a:lnTo>
                    <a:lnTo>
                      <a:pt x="1368" y="115"/>
                    </a:lnTo>
                    <a:lnTo>
                      <a:pt x="1372" y="126"/>
                    </a:lnTo>
                    <a:lnTo>
                      <a:pt x="1372" y="126"/>
                    </a:lnTo>
                    <a:lnTo>
                      <a:pt x="1375" y="131"/>
                    </a:lnTo>
                    <a:lnTo>
                      <a:pt x="1375" y="131"/>
                    </a:lnTo>
                    <a:lnTo>
                      <a:pt x="1376" y="126"/>
                    </a:lnTo>
                    <a:lnTo>
                      <a:pt x="1379" y="125"/>
                    </a:lnTo>
                    <a:lnTo>
                      <a:pt x="1385" y="125"/>
                    </a:lnTo>
                    <a:lnTo>
                      <a:pt x="1390" y="125"/>
                    </a:lnTo>
                    <a:lnTo>
                      <a:pt x="1391" y="125"/>
                    </a:lnTo>
                    <a:lnTo>
                      <a:pt x="1394" y="122"/>
                    </a:lnTo>
                    <a:lnTo>
                      <a:pt x="1394" y="122"/>
                    </a:lnTo>
                    <a:lnTo>
                      <a:pt x="1380" y="113"/>
                    </a:lnTo>
                    <a:lnTo>
                      <a:pt x="1380" y="113"/>
                    </a:lnTo>
                    <a:close/>
                    <a:moveTo>
                      <a:pt x="1463" y="686"/>
                    </a:moveTo>
                    <a:lnTo>
                      <a:pt x="1463" y="686"/>
                    </a:lnTo>
                    <a:lnTo>
                      <a:pt x="1470" y="689"/>
                    </a:lnTo>
                    <a:lnTo>
                      <a:pt x="1477" y="691"/>
                    </a:lnTo>
                    <a:lnTo>
                      <a:pt x="1486" y="693"/>
                    </a:lnTo>
                    <a:lnTo>
                      <a:pt x="1491" y="693"/>
                    </a:lnTo>
                    <a:lnTo>
                      <a:pt x="1495" y="691"/>
                    </a:lnTo>
                    <a:lnTo>
                      <a:pt x="1495" y="691"/>
                    </a:lnTo>
                    <a:lnTo>
                      <a:pt x="1484" y="679"/>
                    </a:lnTo>
                    <a:lnTo>
                      <a:pt x="1484" y="679"/>
                    </a:lnTo>
                    <a:lnTo>
                      <a:pt x="1483" y="682"/>
                    </a:lnTo>
                    <a:lnTo>
                      <a:pt x="1480" y="683"/>
                    </a:lnTo>
                    <a:lnTo>
                      <a:pt x="1474" y="683"/>
                    </a:lnTo>
                    <a:lnTo>
                      <a:pt x="1469" y="683"/>
                    </a:lnTo>
                    <a:lnTo>
                      <a:pt x="1466" y="684"/>
                    </a:lnTo>
                    <a:lnTo>
                      <a:pt x="1463" y="686"/>
                    </a:lnTo>
                    <a:lnTo>
                      <a:pt x="1463" y="686"/>
                    </a:lnTo>
                    <a:close/>
                    <a:moveTo>
                      <a:pt x="365" y="441"/>
                    </a:moveTo>
                    <a:lnTo>
                      <a:pt x="365" y="441"/>
                    </a:lnTo>
                    <a:lnTo>
                      <a:pt x="350" y="423"/>
                    </a:lnTo>
                    <a:lnTo>
                      <a:pt x="350" y="423"/>
                    </a:lnTo>
                    <a:lnTo>
                      <a:pt x="347" y="432"/>
                    </a:lnTo>
                    <a:lnTo>
                      <a:pt x="346" y="439"/>
                    </a:lnTo>
                    <a:lnTo>
                      <a:pt x="347" y="443"/>
                    </a:lnTo>
                    <a:lnTo>
                      <a:pt x="350" y="450"/>
                    </a:lnTo>
                    <a:lnTo>
                      <a:pt x="350" y="450"/>
                    </a:lnTo>
                    <a:lnTo>
                      <a:pt x="365" y="441"/>
                    </a:lnTo>
                    <a:lnTo>
                      <a:pt x="365" y="441"/>
                    </a:lnTo>
                    <a:close/>
                    <a:moveTo>
                      <a:pt x="1346" y="479"/>
                    </a:moveTo>
                    <a:lnTo>
                      <a:pt x="1346" y="479"/>
                    </a:lnTo>
                    <a:lnTo>
                      <a:pt x="1340" y="457"/>
                    </a:lnTo>
                    <a:lnTo>
                      <a:pt x="1340" y="457"/>
                    </a:lnTo>
                    <a:lnTo>
                      <a:pt x="1321" y="468"/>
                    </a:lnTo>
                    <a:lnTo>
                      <a:pt x="1321" y="468"/>
                    </a:lnTo>
                    <a:lnTo>
                      <a:pt x="1331" y="471"/>
                    </a:lnTo>
                    <a:lnTo>
                      <a:pt x="1333" y="474"/>
                    </a:lnTo>
                    <a:lnTo>
                      <a:pt x="1335" y="475"/>
                    </a:lnTo>
                    <a:lnTo>
                      <a:pt x="1335" y="478"/>
                    </a:lnTo>
                    <a:lnTo>
                      <a:pt x="1335" y="478"/>
                    </a:lnTo>
                    <a:lnTo>
                      <a:pt x="1346" y="479"/>
                    </a:lnTo>
                    <a:lnTo>
                      <a:pt x="1346" y="479"/>
                    </a:lnTo>
                    <a:close/>
                    <a:moveTo>
                      <a:pt x="1584" y="1015"/>
                    </a:moveTo>
                    <a:lnTo>
                      <a:pt x="1584" y="1015"/>
                    </a:lnTo>
                    <a:lnTo>
                      <a:pt x="1582" y="1011"/>
                    </a:lnTo>
                    <a:lnTo>
                      <a:pt x="1578" y="1007"/>
                    </a:lnTo>
                    <a:lnTo>
                      <a:pt x="1573" y="1004"/>
                    </a:lnTo>
                    <a:lnTo>
                      <a:pt x="1569" y="1004"/>
                    </a:lnTo>
                    <a:lnTo>
                      <a:pt x="1569" y="1004"/>
                    </a:lnTo>
                    <a:lnTo>
                      <a:pt x="1566" y="1006"/>
                    </a:lnTo>
                    <a:lnTo>
                      <a:pt x="1564" y="1007"/>
                    </a:lnTo>
                    <a:lnTo>
                      <a:pt x="1564" y="1007"/>
                    </a:lnTo>
                    <a:lnTo>
                      <a:pt x="1566" y="1014"/>
                    </a:lnTo>
                    <a:lnTo>
                      <a:pt x="1567" y="1017"/>
                    </a:lnTo>
                    <a:lnTo>
                      <a:pt x="1570" y="1018"/>
                    </a:lnTo>
                    <a:lnTo>
                      <a:pt x="1570" y="1018"/>
                    </a:lnTo>
                    <a:lnTo>
                      <a:pt x="1571" y="1019"/>
                    </a:lnTo>
                    <a:lnTo>
                      <a:pt x="1574" y="1019"/>
                    </a:lnTo>
                    <a:lnTo>
                      <a:pt x="1581" y="1019"/>
                    </a:lnTo>
                    <a:lnTo>
                      <a:pt x="1581" y="1019"/>
                    </a:lnTo>
                    <a:lnTo>
                      <a:pt x="1582" y="1017"/>
                    </a:lnTo>
                    <a:lnTo>
                      <a:pt x="1584" y="1015"/>
                    </a:lnTo>
                    <a:lnTo>
                      <a:pt x="1584" y="1015"/>
                    </a:lnTo>
                    <a:close/>
                    <a:moveTo>
                      <a:pt x="1281" y="31"/>
                    </a:moveTo>
                    <a:lnTo>
                      <a:pt x="1281" y="31"/>
                    </a:lnTo>
                    <a:lnTo>
                      <a:pt x="1270" y="28"/>
                    </a:lnTo>
                    <a:lnTo>
                      <a:pt x="1265" y="29"/>
                    </a:lnTo>
                    <a:lnTo>
                      <a:pt x="1260" y="32"/>
                    </a:lnTo>
                    <a:lnTo>
                      <a:pt x="1260" y="32"/>
                    </a:lnTo>
                    <a:lnTo>
                      <a:pt x="1263" y="38"/>
                    </a:lnTo>
                    <a:lnTo>
                      <a:pt x="1263" y="43"/>
                    </a:lnTo>
                    <a:lnTo>
                      <a:pt x="1261" y="49"/>
                    </a:lnTo>
                    <a:lnTo>
                      <a:pt x="1257" y="54"/>
                    </a:lnTo>
                    <a:lnTo>
                      <a:pt x="1257" y="54"/>
                    </a:lnTo>
                    <a:lnTo>
                      <a:pt x="1260" y="56"/>
                    </a:lnTo>
                    <a:lnTo>
                      <a:pt x="1263" y="56"/>
                    </a:lnTo>
                    <a:lnTo>
                      <a:pt x="1264" y="56"/>
                    </a:lnTo>
                    <a:lnTo>
                      <a:pt x="1265" y="53"/>
                    </a:lnTo>
                    <a:lnTo>
                      <a:pt x="1265" y="53"/>
                    </a:lnTo>
                    <a:lnTo>
                      <a:pt x="1271" y="41"/>
                    </a:lnTo>
                    <a:lnTo>
                      <a:pt x="1275" y="35"/>
                    </a:lnTo>
                    <a:lnTo>
                      <a:pt x="1281" y="31"/>
                    </a:lnTo>
                    <a:lnTo>
                      <a:pt x="1281" y="31"/>
                    </a:lnTo>
                    <a:close/>
                    <a:moveTo>
                      <a:pt x="1576" y="34"/>
                    </a:moveTo>
                    <a:lnTo>
                      <a:pt x="1576" y="34"/>
                    </a:lnTo>
                    <a:lnTo>
                      <a:pt x="1582" y="35"/>
                    </a:lnTo>
                    <a:lnTo>
                      <a:pt x="1587" y="36"/>
                    </a:lnTo>
                    <a:lnTo>
                      <a:pt x="1591" y="35"/>
                    </a:lnTo>
                    <a:lnTo>
                      <a:pt x="1599" y="31"/>
                    </a:lnTo>
                    <a:lnTo>
                      <a:pt x="1599" y="31"/>
                    </a:lnTo>
                    <a:lnTo>
                      <a:pt x="1592" y="25"/>
                    </a:lnTo>
                    <a:lnTo>
                      <a:pt x="1588" y="23"/>
                    </a:lnTo>
                    <a:lnTo>
                      <a:pt x="1584" y="23"/>
                    </a:lnTo>
                    <a:lnTo>
                      <a:pt x="1577" y="23"/>
                    </a:lnTo>
                    <a:lnTo>
                      <a:pt x="1577" y="23"/>
                    </a:lnTo>
                    <a:lnTo>
                      <a:pt x="1576" y="34"/>
                    </a:lnTo>
                    <a:lnTo>
                      <a:pt x="1576" y="34"/>
                    </a:lnTo>
                    <a:close/>
                    <a:moveTo>
                      <a:pt x="1576" y="333"/>
                    </a:moveTo>
                    <a:lnTo>
                      <a:pt x="1576" y="333"/>
                    </a:lnTo>
                    <a:lnTo>
                      <a:pt x="1564" y="334"/>
                    </a:lnTo>
                    <a:lnTo>
                      <a:pt x="1564" y="334"/>
                    </a:lnTo>
                    <a:lnTo>
                      <a:pt x="1556" y="333"/>
                    </a:lnTo>
                    <a:lnTo>
                      <a:pt x="1556" y="333"/>
                    </a:lnTo>
                    <a:lnTo>
                      <a:pt x="1549" y="333"/>
                    </a:lnTo>
                    <a:lnTo>
                      <a:pt x="1546" y="334"/>
                    </a:lnTo>
                    <a:lnTo>
                      <a:pt x="1544" y="337"/>
                    </a:lnTo>
                    <a:lnTo>
                      <a:pt x="1542" y="344"/>
                    </a:lnTo>
                    <a:lnTo>
                      <a:pt x="1542" y="344"/>
                    </a:lnTo>
                    <a:lnTo>
                      <a:pt x="1551" y="342"/>
                    </a:lnTo>
                    <a:lnTo>
                      <a:pt x="1559" y="341"/>
                    </a:lnTo>
                    <a:lnTo>
                      <a:pt x="1567" y="338"/>
                    </a:lnTo>
                    <a:lnTo>
                      <a:pt x="1576" y="333"/>
                    </a:lnTo>
                    <a:lnTo>
                      <a:pt x="1576" y="333"/>
                    </a:lnTo>
                    <a:close/>
                    <a:moveTo>
                      <a:pt x="1041" y="259"/>
                    </a:moveTo>
                    <a:lnTo>
                      <a:pt x="1041" y="259"/>
                    </a:lnTo>
                    <a:lnTo>
                      <a:pt x="1038" y="262"/>
                    </a:lnTo>
                    <a:lnTo>
                      <a:pt x="1037" y="268"/>
                    </a:lnTo>
                    <a:lnTo>
                      <a:pt x="1036" y="272"/>
                    </a:lnTo>
                    <a:lnTo>
                      <a:pt x="1037" y="276"/>
                    </a:lnTo>
                    <a:lnTo>
                      <a:pt x="1037" y="276"/>
                    </a:lnTo>
                    <a:lnTo>
                      <a:pt x="1037" y="280"/>
                    </a:lnTo>
                    <a:lnTo>
                      <a:pt x="1040" y="281"/>
                    </a:lnTo>
                    <a:lnTo>
                      <a:pt x="1043" y="281"/>
                    </a:lnTo>
                    <a:lnTo>
                      <a:pt x="1049" y="280"/>
                    </a:lnTo>
                    <a:lnTo>
                      <a:pt x="1049" y="280"/>
                    </a:lnTo>
                    <a:lnTo>
                      <a:pt x="1048" y="277"/>
                    </a:lnTo>
                    <a:lnTo>
                      <a:pt x="1048" y="275"/>
                    </a:lnTo>
                    <a:lnTo>
                      <a:pt x="1049" y="269"/>
                    </a:lnTo>
                    <a:lnTo>
                      <a:pt x="1048" y="266"/>
                    </a:lnTo>
                    <a:lnTo>
                      <a:pt x="1048" y="263"/>
                    </a:lnTo>
                    <a:lnTo>
                      <a:pt x="1045" y="261"/>
                    </a:lnTo>
                    <a:lnTo>
                      <a:pt x="1041" y="259"/>
                    </a:lnTo>
                    <a:lnTo>
                      <a:pt x="1041" y="259"/>
                    </a:lnTo>
                    <a:close/>
                    <a:moveTo>
                      <a:pt x="131" y="316"/>
                    </a:moveTo>
                    <a:lnTo>
                      <a:pt x="131" y="316"/>
                    </a:lnTo>
                    <a:lnTo>
                      <a:pt x="120" y="334"/>
                    </a:lnTo>
                    <a:lnTo>
                      <a:pt x="120" y="334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43" y="324"/>
                    </a:lnTo>
                    <a:lnTo>
                      <a:pt x="143" y="324"/>
                    </a:lnTo>
                    <a:lnTo>
                      <a:pt x="131" y="316"/>
                    </a:lnTo>
                    <a:lnTo>
                      <a:pt x="131" y="316"/>
                    </a:lnTo>
                    <a:close/>
                    <a:moveTo>
                      <a:pt x="768" y="304"/>
                    </a:moveTo>
                    <a:lnTo>
                      <a:pt x="768" y="304"/>
                    </a:lnTo>
                    <a:lnTo>
                      <a:pt x="761" y="297"/>
                    </a:lnTo>
                    <a:lnTo>
                      <a:pt x="756" y="293"/>
                    </a:lnTo>
                    <a:lnTo>
                      <a:pt x="756" y="293"/>
                    </a:lnTo>
                    <a:lnTo>
                      <a:pt x="750" y="293"/>
                    </a:lnTo>
                    <a:lnTo>
                      <a:pt x="743" y="294"/>
                    </a:lnTo>
                    <a:lnTo>
                      <a:pt x="743" y="294"/>
                    </a:lnTo>
                    <a:lnTo>
                      <a:pt x="742" y="297"/>
                    </a:lnTo>
                    <a:lnTo>
                      <a:pt x="742" y="299"/>
                    </a:lnTo>
                    <a:lnTo>
                      <a:pt x="742" y="299"/>
                    </a:lnTo>
                    <a:lnTo>
                      <a:pt x="749" y="304"/>
                    </a:lnTo>
                    <a:lnTo>
                      <a:pt x="756" y="306"/>
                    </a:lnTo>
                    <a:lnTo>
                      <a:pt x="756" y="306"/>
                    </a:lnTo>
                    <a:lnTo>
                      <a:pt x="757" y="306"/>
                    </a:lnTo>
                    <a:lnTo>
                      <a:pt x="761" y="306"/>
                    </a:lnTo>
                    <a:lnTo>
                      <a:pt x="768" y="304"/>
                    </a:lnTo>
                    <a:lnTo>
                      <a:pt x="768" y="304"/>
                    </a:lnTo>
                    <a:close/>
                    <a:moveTo>
                      <a:pt x="1497" y="193"/>
                    </a:moveTo>
                    <a:lnTo>
                      <a:pt x="1497" y="193"/>
                    </a:lnTo>
                    <a:lnTo>
                      <a:pt x="1504" y="201"/>
                    </a:lnTo>
                    <a:lnTo>
                      <a:pt x="1504" y="201"/>
                    </a:lnTo>
                    <a:lnTo>
                      <a:pt x="1506" y="190"/>
                    </a:lnTo>
                    <a:lnTo>
                      <a:pt x="1506" y="190"/>
                    </a:lnTo>
                    <a:lnTo>
                      <a:pt x="1519" y="191"/>
                    </a:lnTo>
                    <a:lnTo>
                      <a:pt x="1519" y="191"/>
                    </a:lnTo>
                    <a:lnTo>
                      <a:pt x="1516" y="187"/>
                    </a:lnTo>
                    <a:lnTo>
                      <a:pt x="1515" y="186"/>
                    </a:lnTo>
                    <a:lnTo>
                      <a:pt x="1515" y="186"/>
                    </a:lnTo>
                    <a:lnTo>
                      <a:pt x="1505" y="185"/>
                    </a:lnTo>
                    <a:lnTo>
                      <a:pt x="1495" y="185"/>
                    </a:lnTo>
                    <a:lnTo>
                      <a:pt x="1495" y="185"/>
                    </a:lnTo>
                    <a:lnTo>
                      <a:pt x="1491" y="186"/>
                    </a:lnTo>
                    <a:lnTo>
                      <a:pt x="1488" y="187"/>
                    </a:lnTo>
                    <a:lnTo>
                      <a:pt x="1487" y="190"/>
                    </a:lnTo>
                    <a:lnTo>
                      <a:pt x="1488" y="194"/>
                    </a:lnTo>
                    <a:lnTo>
                      <a:pt x="1488" y="194"/>
                    </a:lnTo>
                    <a:lnTo>
                      <a:pt x="1497" y="193"/>
                    </a:lnTo>
                    <a:lnTo>
                      <a:pt x="1497" y="193"/>
                    </a:lnTo>
                    <a:close/>
                    <a:moveTo>
                      <a:pt x="1528" y="936"/>
                    </a:moveTo>
                    <a:lnTo>
                      <a:pt x="1528" y="936"/>
                    </a:lnTo>
                    <a:lnTo>
                      <a:pt x="1535" y="938"/>
                    </a:lnTo>
                    <a:lnTo>
                      <a:pt x="1538" y="939"/>
                    </a:lnTo>
                    <a:lnTo>
                      <a:pt x="1541" y="938"/>
                    </a:lnTo>
                    <a:lnTo>
                      <a:pt x="1541" y="938"/>
                    </a:lnTo>
                    <a:lnTo>
                      <a:pt x="1546" y="934"/>
                    </a:lnTo>
                    <a:lnTo>
                      <a:pt x="1552" y="927"/>
                    </a:lnTo>
                    <a:lnTo>
                      <a:pt x="1552" y="927"/>
                    </a:lnTo>
                    <a:lnTo>
                      <a:pt x="1537" y="921"/>
                    </a:lnTo>
                    <a:lnTo>
                      <a:pt x="1537" y="921"/>
                    </a:lnTo>
                    <a:lnTo>
                      <a:pt x="1528" y="936"/>
                    </a:lnTo>
                    <a:lnTo>
                      <a:pt x="1528" y="936"/>
                    </a:lnTo>
                    <a:close/>
                    <a:moveTo>
                      <a:pt x="1353" y="539"/>
                    </a:moveTo>
                    <a:lnTo>
                      <a:pt x="1353" y="539"/>
                    </a:lnTo>
                    <a:lnTo>
                      <a:pt x="1350" y="532"/>
                    </a:lnTo>
                    <a:lnTo>
                      <a:pt x="1349" y="527"/>
                    </a:lnTo>
                    <a:lnTo>
                      <a:pt x="1349" y="527"/>
                    </a:lnTo>
                    <a:lnTo>
                      <a:pt x="1349" y="522"/>
                    </a:lnTo>
                    <a:lnTo>
                      <a:pt x="1349" y="521"/>
                    </a:lnTo>
                    <a:lnTo>
                      <a:pt x="1346" y="521"/>
                    </a:lnTo>
                    <a:lnTo>
                      <a:pt x="1346" y="521"/>
                    </a:lnTo>
                    <a:lnTo>
                      <a:pt x="1342" y="522"/>
                    </a:lnTo>
                    <a:lnTo>
                      <a:pt x="1339" y="524"/>
                    </a:lnTo>
                    <a:lnTo>
                      <a:pt x="1339" y="525"/>
                    </a:lnTo>
                    <a:lnTo>
                      <a:pt x="1339" y="525"/>
                    </a:lnTo>
                    <a:lnTo>
                      <a:pt x="1340" y="538"/>
                    </a:lnTo>
                    <a:lnTo>
                      <a:pt x="1343" y="550"/>
                    </a:lnTo>
                    <a:lnTo>
                      <a:pt x="1343" y="550"/>
                    </a:lnTo>
                    <a:lnTo>
                      <a:pt x="1353" y="539"/>
                    </a:lnTo>
                    <a:lnTo>
                      <a:pt x="1353" y="539"/>
                    </a:lnTo>
                    <a:close/>
                    <a:moveTo>
                      <a:pt x="577" y="769"/>
                    </a:moveTo>
                    <a:lnTo>
                      <a:pt x="577" y="769"/>
                    </a:lnTo>
                    <a:lnTo>
                      <a:pt x="573" y="767"/>
                    </a:lnTo>
                    <a:lnTo>
                      <a:pt x="568" y="766"/>
                    </a:lnTo>
                    <a:lnTo>
                      <a:pt x="559" y="766"/>
                    </a:lnTo>
                    <a:lnTo>
                      <a:pt x="552" y="767"/>
                    </a:lnTo>
                    <a:lnTo>
                      <a:pt x="544" y="770"/>
                    </a:lnTo>
                    <a:lnTo>
                      <a:pt x="544" y="770"/>
                    </a:lnTo>
                    <a:lnTo>
                      <a:pt x="551" y="779"/>
                    </a:lnTo>
                    <a:lnTo>
                      <a:pt x="551" y="779"/>
                    </a:lnTo>
                    <a:lnTo>
                      <a:pt x="577" y="769"/>
                    </a:lnTo>
                    <a:lnTo>
                      <a:pt x="577" y="769"/>
                    </a:lnTo>
                    <a:close/>
                    <a:moveTo>
                      <a:pt x="1564" y="401"/>
                    </a:moveTo>
                    <a:lnTo>
                      <a:pt x="1564" y="401"/>
                    </a:lnTo>
                    <a:lnTo>
                      <a:pt x="1559" y="405"/>
                    </a:lnTo>
                    <a:lnTo>
                      <a:pt x="1558" y="409"/>
                    </a:lnTo>
                    <a:lnTo>
                      <a:pt x="1559" y="413"/>
                    </a:lnTo>
                    <a:lnTo>
                      <a:pt x="1560" y="417"/>
                    </a:lnTo>
                    <a:lnTo>
                      <a:pt x="1560" y="417"/>
                    </a:lnTo>
                    <a:lnTo>
                      <a:pt x="1569" y="417"/>
                    </a:lnTo>
                    <a:lnTo>
                      <a:pt x="1573" y="416"/>
                    </a:lnTo>
                    <a:lnTo>
                      <a:pt x="1576" y="413"/>
                    </a:lnTo>
                    <a:lnTo>
                      <a:pt x="1577" y="407"/>
                    </a:lnTo>
                    <a:lnTo>
                      <a:pt x="1577" y="407"/>
                    </a:lnTo>
                    <a:lnTo>
                      <a:pt x="1564" y="401"/>
                    </a:lnTo>
                    <a:lnTo>
                      <a:pt x="1564" y="401"/>
                    </a:lnTo>
                    <a:close/>
                    <a:moveTo>
                      <a:pt x="1589" y="510"/>
                    </a:moveTo>
                    <a:lnTo>
                      <a:pt x="1589" y="510"/>
                    </a:lnTo>
                    <a:lnTo>
                      <a:pt x="1591" y="517"/>
                    </a:lnTo>
                    <a:lnTo>
                      <a:pt x="1592" y="521"/>
                    </a:lnTo>
                    <a:lnTo>
                      <a:pt x="1595" y="524"/>
                    </a:lnTo>
                    <a:lnTo>
                      <a:pt x="1599" y="527"/>
                    </a:lnTo>
                    <a:lnTo>
                      <a:pt x="1599" y="527"/>
                    </a:lnTo>
                    <a:lnTo>
                      <a:pt x="1600" y="521"/>
                    </a:lnTo>
                    <a:lnTo>
                      <a:pt x="1605" y="517"/>
                    </a:lnTo>
                    <a:lnTo>
                      <a:pt x="1606" y="511"/>
                    </a:lnTo>
                    <a:lnTo>
                      <a:pt x="1605" y="507"/>
                    </a:lnTo>
                    <a:lnTo>
                      <a:pt x="1603" y="504"/>
                    </a:lnTo>
                    <a:lnTo>
                      <a:pt x="1603" y="504"/>
                    </a:lnTo>
                    <a:lnTo>
                      <a:pt x="1589" y="510"/>
                    </a:lnTo>
                    <a:lnTo>
                      <a:pt x="1589" y="510"/>
                    </a:lnTo>
                    <a:close/>
                    <a:moveTo>
                      <a:pt x="1092" y="327"/>
                    </a:moveTo>
                    <a:lnTo>
                      <a:pt x="1092" y="327"/>
                    </a:lnTo>
                    <a:lnTo>
                      <a:pt x="1090" y="330"/>
                    </a:lnTo>
                    <a:lnTo>
                      <a:pt x="1087" y="333"/>
                    </a:lnTo>
                    <a:lnTo>
                      <a:pt x="1080" y="335"/>
                    </a:lnTo>
                    <a:lnTo>
                      <a:pt x="1074" y="338"/>
                    </a:lnTo>
                    <a:lnTo>
                      <a:pt x="1072" y="341"/>
                    </a:lnTo>
                    <a:lnTo>
                      <a:pt x="1069" y="345"/>
                    </a:lnTo>
                    <a:lnTo>
                      <a:pt x="1069" y="345"/>
                    </a:lnTo>
                    <a:lnTo>
                      <a:pt x="1102" y="338"/>
                    </a:lnTo>
                    <a:lnTo>
                      <a:pt x="1102" y="338"/>
                    </a:lnTo>
                    <a:lnTo>
                      <a:pt x="1092" y="327"/>
                    </a:lnTo>
                    <a:lnTo>
                      <a:pt x="1092" y="327"/>
                    </a:lnTo>
                    <a:close/>
                    <a:moveTo>
                      <a:pt x="680" y="1036"/>
                    </a:moveTo>
                    <a:lnTo>
                      <a:pt x="680" y="1036"/>
                    </a:lnTo>
                    <a:lnTo>
                      <a:pt x="688" y="1039"/>
                    </a:lnTo>
                    <a:lnTo>
                      <a:pt x="695" y="1039"/>
                    </a:lnTo>
                    <a:lnTo>
                      <a:pt x="701" y="1036"/>
                    </a:lnTo>
                    <a:lnTo>
                      <a:pt x="702" y="1033"/>
                    </a:lnTo>
                    <a:lnTo>
                      <a:pt x="703" y="1031"/>
                    </a:lnTo>
                    <a:lnTo>
                      <a:pt x="703" y="1031"/>
                    </a:lnTo>
                    <a:lnTo>
                      <a:pt x="703" y="1028"/>
                    </a:lnTo>
                    <a:lnTo>
                      <a:pt x="701" y="1025"/>
                    </a:lnTo>
                    <a:lnTo>
                      <a:pt x="701" y="1025"/>
                    </a:lnTo>
                    <a:lnTo>
                      <a:pt x="698" y="1025"/>
                    </a:lnTo>
                    <a:lnTo>
                      <a:pt x="695" y="1025"/>
                    </a:lnTo>
                    <a:lnTo>
                      <a:pt x="695" y="1025"/>
                    </a:lnTo>
                    <a:lnTo>
                      <a:pt x="680" y="1036"/>
                    </a:lnTo>
                    <a:lnTo>
                      <a:pt x="680" y="1036"/>
                    </a:lnTo>
                    <a:close/>
                    <a:moveTo>
                      <a:pt x="1112" y="399"/>
                    </a:moveTo>
                    <a:lnTo>
                      <a:pt x="1112" y="399"/>
                    </a:lnTo>
                    <a:lnTo>
                      <a:pt x="1103" y="396"/>
                    </a:lnTo>
                    <a:lnTo>
                      <a:pt x="1097" y="395"/>
                    </a:lnTo>
                    <a:lnTo>
                      <a:pt x="1090" y="398"/>
                    </a:lnTo>
                    <a:lnTo>
                      <a:pt x="1087" y="399"/>
                    </a:lnTo>
                    <a:lnTo>
                      <a:pt x="1083" y="403"/>
                    </a:lnTo>
                    <a:lnTo>
                      <a:pt x="1083" y="403"/>
                    </a:lnTo>
                    <a:lnTo>
                      <a:pt x="1095" y="406"/>
                    </a:lnTo>
                    <a:lnTo>
                      <a:pt x="1102" y="406"/>
                    </a:lnTo>
                    <a:lnTo>
                      <a:pt x="1103" y="406"/>
                    </a:lnTo>
                    <a:lnTo>
                      <a:pt x="1106" y="405"/>
                    </a:lnTo>
                    <a:lnTo>
                      <a:pt x="1112" y="399"/>
                    </a:lnTo>
                    <a:lnTo>
                      <a:pt x="1112" y="399"/>
                    </a:lnTo>
                    <a:close/>
                    <a:moveTo>
                      <a:pt x="629" y="761"/>
                    </a:moveTo>
                    <a:lnTo>
                      <a:pt x="629" y="761"/>
                    </a:lnTo>
                    <a:lnTo>
                      <a:pt x="634" y="767"/>
                    </a:lnTo>
                    <a:lnTo>
                      <a:pt x="640" y="770"/>
                    </a:lnTo>
                    <a:lnTo>
                      <a:pt x="647" y="770"/>
                    </a:lnTo>
                    <a:lnTo>
                      <a:pt x="652" y="772"/>
                    </a:lnTo>
                    <a:lnTo>
                      <a:pt x="652" y="772"/>
                    </a:lnTo>
                    <a:lnTo>
                      <a:pt x="655" y="770"/>
                    </a:lnTo>
                    <a:lnTo>
                      <a:pt x="656" y="769"/>
                    </a:lnTo>
                    <a:lnTo>
                      <a:pt x="656" y="769"/>
                    </a:lnTo>
                    <a:lnTo>
                      <a:pt x="658" y="766"/>
                    </a:lnTo>
                    <a:lnTo>
                      <a:pt x="656" y="765"/>
                    </a:lnTo>
                    <a:lnTo>
                      <a:pt x="656" y="765"/>
                    </a:lnTo>
                    <a:lnTo>
                      <a:pt x="649" y="762"/>
                    </a:lnTo>
                    <a:lnTo>
                      <a:pt x="642" y="759"/>
                    </a:lnTo>
                    <a:lnTo>
                      <a:pt x="642" y="759"/>
                    </a:lnTo>
                    <a:lnTo>
                      <a:pt x="635" y="759"/>
                    </a:lnTo>
                    <a:lnTo>
                      <a:pt x="629" y="761"/>
                    </a:lnTo>
                    <a:lnTo>
                      <a:pt x="629" y="761"/>
                    </a:lnTo>
                    <a:close/>
                    <a:moveTo>
                      <a:pt x="876" y="133"/>
                    </a:moveTo>
                    <a:lnTo>
                      <a:pt x="876" y="133"/>
                    </a:lnTo>
                    <a:lnTo>
                      <a:pt x="896" y="121"/>
                    </a:lnTo>
                    <a:lnTo>
                      <a:pt x="896" y="121"/>
                    </a:lnTo>
                    <a:lnTo>
                      <a:pt x="897" y="118"/>
                    </a:lnTo>
                    <a:lnTo>
                      <a:pt x="896" y="117"/>
                    </a:lnTo>
                    <a:lnTo>
                      <a:pt x="896" y="117"/>
                    </a:lnTo>
                    <a:lnTo>
                      <a:pt x="894" y="115"/>
                    </a:lnTo>
                    <a:lnTo>
                      <a:pt x="892" y="114"/>
                    </a:lnTo>
                    <a:lnTo>
                      <a:pt x="892" y="114"/>
                    </a:lnTo>
                    <a:lnTo>
                      <a:pt x="885" y="115"/>
                    </a:lnTo>
                    <a:lnTo>
                      <a:pt x="879" y="119"/>
                    </a:lnTo>
                    <a:lnTo>
                      <a:pt x="876" y="126"/>
                    </a:lnTo>
                    <a:lnTo>
                      <a:pt x="875" y="129"/>
                    </a:lnTo>
                    <a:lnTo>
                      <a:pt x="876" y="133"/>
                    </a:lnTo>
                    <a:lnTo>
                      <a:pt x="876" y="133"/>
                    </a:lnTo>
                    <a:close/>
                    <a:moveTo>
                      <a:pt x="666" y="241"/>
                    </a:moveTo>
                    <a:lnTo>
                      <a:pt x="666" y="241"/>
                    </a:lnTo>
                    <a:lnTo>
                      <a:pt x="648" y="241"/>
                    </a:lnTo>
                    <a:lnTo>
                      <a:pt x="648" y="241"/>
                    </a:lnTo>
                    <a:lnTo>
                      <a:pt x="649" y="259"/>
                    </a:lnTo>
                    <a:lnTo>
                      <a:pt x="649" y="259"/>
                    </a:lnTo>
                    <a:lnTo>
                      <a:pt x="655" y="257"/>
                    </a:lnTo>
                    <a:lnTo>
                      <a:pt x="660" y="252"/>
                    </a:lnTo>
                    <a:lnTo>
                      <a:pt x="663" y="248"/>
                    </a:lnTo>
                    <a:lnTo>
                      <a:pt x="666" y="241"/>
                    </a:lnTo>
                    <a:lnTo>
                      <a:pt x="666" y="241"/>
                    </a:lnTo>
                    <a:close/>
                    <a:moveTo>
                      <a:pt x="1178" y="568"/>
                    </a:moveTo>
                    <a:lnTo>
                      <a:pt x="1178" y="568"/>
                    </a:lnTo>
                    <a:lnTo>
                      <a:pt x="1180" y="576"/>
                    </a:lnTo>
                    <a:lnTo>
                      <a:pt x="1180" y="579"/>
                    </a:lnTo>
                    <a:lnTo>
                      <a:pt x="1181" y="581"/>
                    </a:lnTo>
                    <a:lnTo>
                      <a:pt x="1181" y="581"/>
                    </a:lnTo>
                    <a:lnTo>
                      <a:pt x="1187" y="586"/>
                    </a:lnTo>
                    <a:lnTo>
                      <a:pt x="1195" y="589"/>
                    </a:lnTo>
                    <a:lnTo>
                      <a:pt x="1195" y="589"/>
                    </a:lnTo>
                    <a:lnTo>
                      <a:pt x="1198" y="590"/>
                    </a:lnTo>
                    <a:lnTo>
                      <a:pt x="1200" y="589"/>
                    </a:lnTo>
                    <a:lnTo>
                      <a:pt x="1203" y="586"/>
                    </a:lnTo>
                    <a:lnTo>
                      <a:pt x="1203" y="583"/>
                    </a:lnTo>
                    <a:lnTo>
                      <a:pt x="1203" y="583"/>
                    </a:lnTo>
                    <a:lnTo>
                      <a:pt x="1189" y="581"/>
                    </a:lnTo>
                    <a:lnTo>
                      <a:pt x="1189" y="581"/>
                    </a:lnTo>
                    <a:lnTo>
                      <a:pt x="1192" y="572"/>
                    </a:lnTo>
                    <a:lnTo>
                      <a:pt x="1192" y="572"/>
                    </a:lnTo>
                    <a:lnTo>
                      <a:pt x="1178" y="568"/>
                    </a:lnTo>
                    <a:lnTo>
                      <a:pt x="1178" y="568"/>
                    </a:lnTo>
                    <a:close/>
                    <a:moveTo>
                      <a:pt x="462" y="459"/>
                    </a:moveTo>
                    <a:lnTo>
                      <a:pt x="462" y="459"/>
                    </a:lnTo>
                    <a:lnTo>
                      <a:pt x="462" y="441"/>
                    </a:lnTo>
                    <a:lnTo>
                      <a:pt x="462" y="441"/>
                    </a:lnTo>
                    <a:lnTo>
                      <a:pt x="451" y="439"/>
                    </a:lnTo>
                    <a:lnTo>
                      <a:pt x="451" y="439"/>
                    </a:lnTo>
                    <a:lnTo>
                      <a:pt x="449" y="446"/>
                    </a:lnTo>
                    <a:lnTo>
                      <a:pt x="447" y="449"/>
                    </a:lnTo>
                    <a:lnTo>
                      <a:pt x="449" y="450"/>
                    </a:lnTo>
                    <a:lnTo>
                      <a:pt x="453" y="455"/>
                    </a:lnTo>
                    <a:lnTo>
                      <a:pt x="462" y="459"/>
                    </a:lnTo>
                    <a:lnTo>
                      <a:pt x="462" y="459"/>
                    </a:lnTo>
                    <a:close/>
                    <a:moveTo>
                      <a:pt x="1052" y="370"/>
                    </a:moveTo>
                    <a:lnTo>
                      <a:pt x="1052" y="370"/>
                    </a:lnTo>
                    <a:lnTo>
                      <a:pt x="1058" y="362"/>
                    </a:lnTo>
                    <a:lnTo>
                      <a:pt x="1062" y="355"/>
                    </a:lnTo>
                    <a:lnTo>
                      <a:pt x="1062" y="355"/>
                    </a:lnTo>
                    <a:lnTo>
                      <a:pt x="1062" y="352"/>
                    </a:lnTo>
                    <a:lnTo>
                      <a:pt x="1061" y="349"/>
                    </a:lnTo>
                    <a:lnTo>
                      <a:pt x="1061" y="349"/>
                    </a:lnTo>
                    <a:lnTo>
                      <a:pt x="1055" y="348"/>
                    </a:lnTo>
                    <a:lnTo>
                      <a:pt x="1049" y="348"/>
                    </a:lnTo>
                    <a:lnTo>
                      <a:pt x="1049" y="348"/>
                    </a:lnTo>
                    <a:lnTo>
                      <a:pt x="1048" y="351"/>
                    </a:lnTo>
                    <a:lnTo>
                      <a:pt x="1047" y="353"/>
                    </a:lnTo>
                    <a:lnTo>
                      <a:pt x="1047" y="353"/>
                    </a:lnTo>
                    <a:lnTo>
                      <a:pt x="1049" y="360"/>
                    </a:lnTo>
                    <a:lnTo>
                      <a:pt x="1052" y="370"/>
                    </a:lnTo>
                    <a:lnTo>
                      <a:pt x="1052" y="370"/>
                    </a:lnTo>
                    <a:close/>
                    <a:moveTo>
                      <a:pt x="1012" y="672"/>
                    </a:moveTo>
                    <a:lnTo>
                      <a:pt x="1012" y="672"/>
                    </a:lnTo>
                    <a:lnTo>
                      <a:pt x="1011" y="676"/>
                    </a:lnTo>
                    <a:lnTo>
                      <a:pt x="1011" y="676"/>
                    </a:lnTo>
                    <a:lnTo>
                      <a:pt x="1019" y="684"/>
                    </a:lnTo>
                    <a:lnTo>
                      <a:pt x="1023" y="687"/>
                    </a:lnTo>
                    <a:lnTo>
                      <a:pt x="1030" y="689"/>
                    </a:lnTo>
                    <a:lnTo>
                      <a:pt x="1030" y="689"/>
                    </a:lnTo>
                    <a:lnTo>
                      <a:pt x="1030" y="673"/>
                    </a:lnTo>
                    <a:lnTo>
                      <a:pt x="1030" y="673"/>
                    </a:lnTo>
                    <a:lnTo>
                      <a:pt x="1012" y="672"/>
                    </a:lnTo>
                    <a:lnTo>
                      <a:pt x="1012" y="672"/>
                    </a:lnTo>
                    <a:close/>
                    <a:moveTo>
                      <a:pt x="1440" y="54"/>
                    </a:moveTo>
                    <a:lnTo>
                      <a:pt x="1440" y="54"/>
                    </a:lnTo>
                    <a:lnTo>
                      <a:pt x="1438" y="50"/>
                    </a:lnTo>
                    <a:lnTo>
                      <a:pt x="1438" y="50"/>
                    </a:lnTo>
                    <a:lnTo>
                      <a:pt x="1434" y="50"/>
                    </a:lnTo>
                    <a:lnTo>
                      <a:pt x="1433" y="50"/>
                    </a:lnTo>
                    <a:lnTo>
                      <a:pt x="1427" y="46"/>
                    </a:lnTo>
                    <a:lnTo>
                      <a:pt x="1422" y="43"/>
                    </a:lnTo>
                    <a:lnTo>
                      <a:pt x="1419" y="43"/>
                    </a:lnTo>
                    <a:lnTo>
                      <a:pt x="1416" y="45"/>
                    </a:lnTo>
                    <a:lnTo>
                      <a:pt x="1416" y="45"/>
                    </a:lnTo>
                    <a:lnTo>
                      <a:pt x="1418" y="50"/>
                    </a:lnTo>
                    <a:lnTo>
                      <a:pt x="1419" y="54"/>
                    </a:lnTo>
                    <a:lnTo>
                      <a:pt x="1422" y="59"/>
                    </a:lnTo>
                    <a:lnTo>
                      <a:pt x="1425" y="60"/>
                    </a:lnTo>
                    <a:lnTo>
                      <a:pt x="1429" y="60"/>
                    </a:lnTo>
                    <a:lnTo>
                      <a:pt x="1429" y="60"/>
                    </a:lnTo>
                    <a:lnTo>
                      <a:pt x="1432" y="59"/>
                    </a:lnTo>
                    <a:lnTo>
                      <a:pt x="1434" y="57"/>
                    </a:lnTo>
                    <a:lnTo>
                      <a:pt x="1440" y="54"/>
                    </a:lnTo>
                    <a:lnTo>
                      <a:pt x="1440" y="54"/>
                    </a:lnTo>
                    <a:close/>
                    <a:moveTo>
                      <a:pt x="1260" y="233"/>
                    </a:moveTo>
                    <a:lnTo>
                      <a:pt x="1260" y="233"/>
                    </a:lnTo>
                    <a:lnTo>
                      <a:pt x="1249" y="232"/>
                    </a:lnTo>
                    <a:lnTo>
                      <a:pt x="1242" y="232"/>
                    </a:lnTo>
                    <a:lnTo>
                      <a:pt x="1239" y="233"/>
                    </a:lnTo>
                    <a:lnTo>
                      <a:pt x="1238" y="234"/>
                    </a:lnTo>
                    <a:lnTo>
                      <a:pt x="1232" y="241"/>
                    </a:lnTo>
                    <a:lnTo>
                      <a:pt x="1232" y="241"/>
                    </a:lnTo>
                    <a:lnTo>
                      <a:pt x="1236" y="240"/>
                    </a:lnTo>
                    <a:lnTo>
                      <a:pt x="1239" y="239"/>
                    </a:lnTo>
                    <a:lnTo>
                      <a:pt x="1242" y="240"/>
                    </a:lnTo>
                    <a:lnTo>
                      <a:pt x="1245" y="240"/>
                    </a:lnTo>
                    <a:lnTo>
                      <a:pt x="1247" y="244"/>
                    </a:lnTo>
                    <a:lnTo>
                      <a:pt x="1252" y="247"/>
                    </a:lnTo>
                    <a:lnTo>
                      <a:pt x="1252" y="247"/>
                    </a:lnTo>
                    <a:lnTo>
                      <a:pt x="1260" y="233"/>
                    </a:lnTo>
                    <a:lnTo>
                      <a:pt x="1260" y="233"/>
                    </a:lnTo>
                    <a:close/>
                    <a:moveTo>
                      <a:pt x="602" y="607"/>
                    </a:moveTo>
                    <a:lnTo>
                      <a:pt x="602" y="607"/>
                    </a:lnTo>
                    <a:lnTo>
                      <a:pt x="606" y="607"/>
                    </a:lnTo>
                    <a:lnTo>
                      <a:pt x="612" y="607"/>
                    </a:lnTo>
                    <a:lnTo>
                      <a:pt x="616" y="607"/>
                    </a:lnTo>
                    <a:lnTo>
                      <a:pt x="620" y="610"/>
                    </a:lnTo>
                    <a:lnTo>
                      <a:pt x="620" y="610"/>
                    </a:lnTo>
                    <a:lnTo>
                      <a:pt x="623" y="610"/>
                    </a:lnTo>
                    <a:lnTo>
                      <a:pt x="626" y="608"/>
                    </a:lnTo>
                    <a:lnTo>
                      <a:pt x="626" y="608"/>
                    </a:lnTo>
                    <a:lnTo>
                      <a:pt x="626" y="605"/>
                    </a:lnTo>
                    <a:lnTo>
                      <a:pt x="624" y="601"/>
                    </a:lnTo>
                    <a:lnTo>
                      <a:pt x="624" y="601"/>
                    </a:lnTo>
                    <a:lnTo>
                      <a:pt x="622" y="599"/>
                    </a:lnTo>
                    <a:lnTo>
                      <a:pt x="619" y="597"/>
                    </a:lnTo>
                    <a:lnTo>
                      <a:pt x="615" y="596"/>
                    </a:lnTo>
                    <a:lnTo>
                      <a:pt x="611" y="596"/>
                    </a:lnTo>
                    <a:lnTo>
                      <a:pt x="611" y="596"/>
                    </a:lnTo>
                    <a:lnTo>
                      <a:pt x="606" y="597"/>
                    </a:lnTo>
                    <a:lnTo>
                      <a:pt x="604" y="600"/>
                    </a:lnTo>
                    <a:lnTo>
                      <a:pt x="602" y="607"/>
                    </a:lnTo>
                    <a:lnTo>
                      <a:pt x="602" y="607"/>
                    </a:lnTo>
                    <a:close/>
                    <a:moveTo>
                      <a:pt x="324" y="641"/>
                    </a:moveTo>
                    <a:lnTo>
                      <a:pt x="324" y="641"/>
                    </a:lnTo>
                    <a:lnTo>
                      <a:pt x="311" y="648"/>
                    </a:lnTo>
                    <a:lnTo>
                      <a:pt x="311" y="648"/>
                    </a:lnTo>
                    <a:lnTo>
                      <a:pt x="311" y="651"/>
                    </a:lnTo>
                    <a:lnTo>
                      <a:pt x="311" y="651"/>
                    </a:lnTo>
                    <a:lnTo>
                      <a:pt x="318" y="653"/>
                    </a:lnTo>
                    <a:lnTo>
                      <a:pt x="327" y="653"/>
                    </a:lnTo>
                    <a:lnTo>
                      <a:pt x="335" y="651"/>
                    </a:lnTo>
                    <a:lnTo>
                      <a:pt x="338" y="648"/>
                    </a:lnTo>
                    <a:lnTo>
                      <a:pt x="341" y="647"/>
                    </a:lnTo>
                    <a:lnTo>
                      <a:pt x="341" y="647"/>
                    </a:lnTo>
                    <a:lnTo>
                      <a:pt x="324" y="641"/>
                    </a:lnTo>
                    <a:lnTo>
                      <a:pt x="324" y="641"/>
                    </a:lnTo>
                    <a:close/>
                    <a:moveTo>
                      <a:pt x="1218" y="247"/>
                    </a:moveTo>
                    <a:lnTo>
                      <a:pt x="1218" y="247"/>
                    </a:lnTo>
                    <a:lnTo>
                      <a:pt x="1214" y="244"/>
                    </a:lnTo>
                    <a:lnTo>
                      <a:pt x="1210" y="243"/>
                    </a:lnTo>
                    <a:lnTo>
                      <a:pt x="1206" y="241"/>
                    </a:lnTo>
                    <a:lnTo>
                      <a:pt x="1202" y="243"/>
                    </a:lnTo>
                    <a:lnTo>
                      <a:pt x="1193" y="244"/>
                    </a:lnTo>
                    <a:lnTo>
                      <a:pt x="1188" y="244"/>
                    </a:lnTo>
                    <a:lnTo>
                      <a:pt x="1184" y="243"/>
                    </a:lnTo>
                    <a:lnTo>
                      <a:pt x="1184" y="243"/>
                    </a:lnTo>
                    <a:lnTo>
                      <a:pt x="1192" y="250"/>
                    </a:lnTo>
                    <a:lnTo>
                      <a:pt x="1196" y="251"/>
                    </a:lnTo>
                    <a:lnTo>
                      <a:pt x="1199" y="252"/>
                    </a:lnTo>
                    <a:lnTo>
                      <a:pt x="1206" y="251"/>
                    </a:lnTo>
                    <a:lnTo>
                      <a:pt x="1218" y="247"/>
                    </a:lnTo>
                    <a:lnTo>
                      <a:pt x="1218" y="247"/>
                    </a:lnTo>
                    <a:close/>
                    <a:moveTo>
                      <a:pt x="314" y="99"/>
                    </a:moveTo>
                    <a:lnTo>
                      <a:pt x="314" y="99"/>
                    </a:lnTo>
                    <a:lnTo>
                      <a:pt x="295" y="93"/>
                    </a:lnTo>
                    <a:lnTo>
                      <a:pt x="295" y="93"/>
                    </a:lnTo>
                    <a:lnTo>
                      <a:pt x="291" y="96"/>
                    </a:lnTo>
                    <a:lnTo>
                      <a:pt x="287" y="99"/>
                    </a:lnTo>
                    <a:lnTo>
                      <a:pt x="287" y="99"/>
                    </a:lnTo>
                    <a:lnTo>
                      <a:pt x="285" y="101"/>
                    </a:lnTo>
                    <a:lnTo>
                      <a:pt x="285" y="106"/>
                    </a:lnTo>
                    <a:lnTo>
                      <a:pt x="285" y="106"/>
                    </a:lnTo>
                    <a:lnTo>
                      <a:pt x="287" y="107"/>
                    </a:lnTo>
                    <a:lnTo>
                      <a:pt x="288" y="107"/>
                    </a:lnTo>
                    <a:lnTo>
                      <a:pt x="288" y="107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5" y="100"/>
                    </a:lnTo>
                    <a:lnTo>
                      <a:pt x="295" y="100"/>
                    </a:lnTo>
                    <a:lnTo>
                      <a:pt x="303" y="104"/>
                    </a:lnTo>
                    <a:lnTo>
                      <a:pt x="309" y="106"/>
                    </a:lnTo>
                    <a:lnTo>
                      <a:pt x="311" y="103"/>
                    </a:lnTo>
                    <a:lnTo>
                      <a:pt x="314" y="99"/>
                    </a:lnTo>
                    <a:lnTo>
                      <a:pt x="314" y="99"/>
                    </a:lnTo>
                    <a:close/>
                    <a:moveTo>
                      <a:pt x="439" y="151"/>
                    </a:moveTo>
                    <a:lnTo>
                      <a:pt x="439" y="151"/>
                    </a:lnTo>
                    <a:lnTo>
                      <a:pt x="425" y="160"/>
                    </a:lnTo>
                    <a:lnTo>
                      <a:pt x="422" y="161"/>
                    </a:lnTo>
                    <a:lnTo>
                      <a:pt x="419" y="164"/>
                    </a:lnTo>
                    <a:lnTo>
                      <a:pt x="418" y="168"/>
                    </a:lnTo>
                    <a:lnTo>
                      <a:pt x="418" y="172"/>
                    </a:lnTo>
                    <a:lnTo>
                      <a:pt x="418" y="172"/>
                    </a:lnTo>
                    <a:lnTo>
                      <a:pt x="435" y="171"/>
                    </a:lnTo>
                    <a:lnTo>
                      <a:pt x="435" y="171"/>
                    </a:lnTo>
                    <a:lnTo>
                      <a:pt x="439" y="151"/>
                    </a:lnTo>
                    <a:lnTo>
                      <a:pt x="439" y="151"/>
                    </a:lnTo>
                    <a:close/>
                    <a:moveTo>
                      <a:pt x="1223" y="813"/>
                    </a:moveTo>
                    <a:lnTo>
                      <a:pt x="1223" y="813"/>
                    </a:lnTo>
                    <a:lnTo>
                      <a:pt x="1231" y="816"/>
                    </a:lnTo>
                    <a:lnTo>
                      <a:pt x="1239" y="817"/>
                    </a:lnTo>
                    <a:lnTo>
                      <a:pt x="1239" y="817"/>
                    </a:lnTo>
                    <a:lnTo>
                      <a:pt x="1243" y="819"/>
                    </a:lnTo>
                    <a:lnTo>
                      <a:pt x="1247" y="821"/>
                    </a:lnTo>
                    <a:lnTo>
                      <a:pt x="1252" y="821"/>
                    </a:lnTo>
                    <a:lnTo>
                      <a:pt x="1254" y="820"/>
                    </a:lnTo>
                    <a:lnTo>
                      <a:pt x="1257" y="817"/>
                    </a:lnTo>
                    <a:lnTo>
                      <a:pt x="1257" y="817"/>
                    </a:lnTo>
                    <a:lnTo>
                      <a:pt x="1246" y="815"/>
                    </a:lnTo>
                    <a:lnTo>
                      <a:pt x="1242" y="812"/>
                    </a:lnTo>
                    <a:lnTo>
                      <a:pt x="1238" y="809"/>
                    </a:lnTo>
                    <a:lnTo>
                      <a:pt x="1238" y="809"/>
                    </a:lnTo>
                    <a:lnTo>
                      <a:pt x="1235" y="806"/>
                    </a:lnTo>
                    <a:lnTo>
                      <a:pt x="1231" y="806"/>
                    </a:lnTo>
                    <a:lnTo>
                      <a:pt x="1228" y="809"/>
                    </a:lnTo>
                    <a:lnTo>
                      <a:pt x="1223" y="813"/>
                    </a:lnTo>
                    <a:lnTo>
                      <a:pt x="1223" y="813"/>
                    </a:lnTo>
                    <a:close/>
                    <a:moveTo>
                      <a:pt x="921" y="1062"/>
                    </a:moveTo>
                    <a:lnTo>
                      <a:pt x="921" y="1062"/>
                    </a:lnTo>
                    <a:lnTo>
                      <a:pt x="911" y="1065"/>
                    </a:lnTo>
                    <a:lnTo>
                      <a:pt x="905" y="1067"/>
                    </a:lnTo>
                    <a:lnTo>
                      <a:pt x="904" y="1069"/>
                    </a:lnTo>
                    <a:lnTo>
                      <a:pt x="903" y="1075"/>
                    </a:lnTo>
                    <a:lnTo>
                      <a:pt x="903" y="1075"/>
                    </a:lnTo>
                    <a:lnTo>
                      <a:pt x="912" y="1078"/>
                    </a:lnTo>
                    <a:lnTo>
                      <a:pt x="915" y="1076"/>
                    </a:lnTo>
                    <a:lnTo>
                      <a:pt x="918" y="1076"/>
                    </a:lnTo>
                    <a:lnTo>
                      <a:pt x="919" y="1073"/>
                    </a:lnTo>
                    <a:lnTo>
                      <a:pt x="921" y="1071"/>
                    </a:lnTo>
                    <a:lnTo>
                      <a:pt x="921" y="1062"/>
                    </a:lnTo>
                    <a:lnTo>
                      <a:pt x="921" y="1062"/>
                    </a:lnTo>
                    <a:close/>
                    <a:moveTo>
                      <a:pt x="1199" y="558"/>
                    </a:moveTo>
                    <a:lnTo>
                      <a:pt x="1199" y="558"/>
                    </a:lnTo>
                    <a:lnTo>
                      <a:pt x="1199" y="563"/>
                    </a:lnTo>
                    <a:lnTo>
                      <a:pt x="1200" y="565"/>
                    </a:lnTo>
                    <a:lnTo>
                      <a:pt x="1203" y="568"/>
                    </a:lnTo>
                    <a:lnTo>
                      <a:pt x="1207" y="568"/>
                    </a:lnTo>
                    <a:lnTo>
                      <a:pt x="1207" y="568"/>
                    </a:lnTo>
                    <a:lnTo>
                      <a:pt x="1221" y="568"/>
                    </a:lnTo>
                    <a:lnTo>
                      <a:pt x="1221" y="568"/>
                    </a:lnTo>
                    <a:lnTo>
                      <a:pt x="1221" y="567"/>
                    </a:lnTo>
                    <a:lnTo>
                      <a:pt x="1221" y="567"/>
                    </a:lnTo>
                    <a:lnTo>
                      <a:pt x="1214" y="563"/>
                    </a:lnTo>
                    <a:lnTo>
                      <a:pt x="1214" y="563"/>
                    </a:lnTo>
                    <a:lnTo>
                      <a:pt x="1217" y="556"/>
                    </a:lnTo>
                    <a:lnTo>
                      <a:pt x="1217" y="556"/>
                    </a:lnTo>
                    <a:lnTo>
                      <a:pt x="1199" y="558"/>
                    </a:lnTo>
                    <a:lnTo>
                      <a:pt x="1199" y="558"/>
                    </a:lnTo>
                    <a:close/>
                    <a:moveTo>
                      <a:pt x="1138" y="1015"/>
                    </a:moveTo>
                    <a:lnTo>
                      <a:pt x="1138" y="1015"/>
                    </a:lnTo>
                    <a:lnTo>
                      <a:pt x="1146" y="1013"/>
                    </a:lnTo>
                    <a:lnTo>
                      <a:pt x="1153" y="1013"/>
                    </a:lnTo>
                    <a:lnTo>
                      <a:pt x="1153" y="1013"/>
                    </a:lnTo>
                    <a:lnTo>
                      <a:pt x="1159" y="1014"/>
                    </a:lnTo>
                    <a:lnTo>
                      <a:pt x="1163" y="1014"/>
                    </a:lnTo>
                    <a:lnTo>
                      <a:pt x="1166" y="1011"/>
                    </a:lnTo>
                    <a:lnTo>
                      <a:pt x="1166" y="1011"/>
                    </a:lnTo>
                    <a:lnTo>
                      <a:pt x="1163" y="1008"/>
                    </a:lnTo>
                    <a:lnTo>
                      <a:pt x="1160" y="1007"/>
                    </a:lnTo>
                    <a:lnTo>
                      <a:pt x="1152" y="1006"/>
                    </a:lnTo>
                    <a:lnTo>
                      <a:pt x="1145" y="1004"/>
                    </a:lnTo>
                    <a:lnTo>
                      <a:pt x="1141" y="1003"/>
                    </a:lnTo>
                    <a:lnTo>
                      <a:pt x="1138" y="1000"/>
                    </a:lnTo>
                    <a:lnTo>
                      <a:pt x="1138" y="1000"/>
                    </a:lnTo>
                    <a:lnTo>
                      <a:pt x="1138" y="1015"/>
                    </a:lnTo>
                    <a:lnTo>
                      <a:pt x="1138" y="1015"/>
                    </a:lnTo>
                    <a:close/>
                    <a:moveTo>
                      <a:pt x="1351" y="97"/>
                    </a:moveTo>
                    <a:lnTo>
                      <a:pt x="1351" y="97"/>
                    </a:lnTo>
                    <a:lnTo>
                      <a:pt x="1367" y="79"/>
                    </a:lnTo>
                    <a:lnTo>
                      <a:pt x="1367" y="79"/>
                    </a:lnTo>
                    <a:lnTo>
                      <a:pt x="1353" y="78"/>
                    </a:lnTo>
                    <a:lnTo>
                      <a:pt x="1347" y="79"/>
                    </a:lnTo>
                    <a:lnTo>
                      <a:pt x="1342" y="82"/>
                    </a:lnTo>
                    <a:lnTo>
                      <a:pt x="1342" y="82"/>
                    </a:lnTo>
                    <a:lnTo>
                      <a:pt x="1351" y="97"/>
                    </a:lnTo>
                    <a:lnTo>
                      <a:pt x="1351" y="97"/>
                    </a:lnTo>
                    <a:close/>
                    <a:moveTo>
                      <a:pt x="1335" y="384"/>
                    </a:moveTo>
                    <a:lnTo>
                      <a:pt x="1335" y="384"/>
                    </a:lnTo>
                    <a:lnTo>
                      <a:pt x="1315" y="385"/>
                    </a:lnTo>
                    <a:lnTo>
                      <a:pt x="1315" y="385"/>
                    </a:lnTo>
                    <a:lnTo>
                      <a:pt x="1313" y="387"/>
                    </a:lnTo>
                    <a:lnTo>
                      <a:pt x="1310" y="389"/>
                    </a:lnTo>
                    <a:lnTo>
                      <a:pt x="1310" y="389"/>
                    </a:lnTo>
                    <a:lnTo>
                      <a:pt x="1313" y="392"/>
                    </a:lnTo>
                    <a:lnTo>
                      <a:pt x="1315" y="394"/>
                    </a:lnTo>
                    <a:lnTo>
                      <a:pt x="1315" y="394"/>
                    </a:lnTo>
                    <a:lnTo>
                      <a:pt x="1322" y="392"/>
                    </a:lnTo>
                    <a:lnTo>
                      <a:pt x="1328" y="395"/>
                    </a:lnTo>
                    <a:lnTo>
                      <a:pt x="1328" y="395"/>
                    </a:lnTo>
                    <a:lnTo>
                      <a:pt x="1331" y="395"/>
                    </a:lnTo>
                    <a:lnTo>
                      <a:pt x="1331" y="395"/>
                    </a:lnTo>
                    <a:lnTo>
                      <a:pt x="1335" y="384"/>
                    </a:lnTo>
                    <a:lnTo>
                      <a:pt x="1335" y="384"/>
                    </a:lnTo>
                    <a:close/>
                    <a:moveTo>
                      <a:pt x="1321" y="761"/>
                    </a:moveTo>
                    <a:lnTo>
                      <a:pt x="1321" y="761"/>
                    </a:lnTo>
                    <a:lnTo>
                      <a:pt x="1319" y="756"/>
                    </a:lnTo>
                    <a:lnTo>
                      <a:pt x="1318" y="754"/>
                    </a:lnTo>
                    <a:lnTo>
                      <a:pt x="1318" y="754"/>
                    </a:lnTo>
                    <a:lnTo>
                      <a:pt x="1314" y="749"/>
                    </a:lnTo>
                    <a:lnTo>
                      <a:pt x="1307" y="747"/>
                    </a:lnTo>
                    <a:lnTo>
                      <a:pt x="1307" y="747"/>
                    </a:lnTo>
                    <a:lnTo>
                      <a:pt x="1303" y="747"/>
                    </a:lnTo>
                    <a:lnTo>
                      <a:pt x="1299" y="749"/>
                    </a:lnTo>
                    <a:lnTo>
                      <a:pt x="1295" y="755"/>
                    </a:lnTo>
                    <a:lnTo>
                      <a:pt x="1295" y="755"/>
                    </a:lnTo>
                    <a:lnTo>
                      <a:pt x="1321" y="761"/>
                    </a:lnTo>
                    <a:lnTo>
                      <a:pt x="1321" y="761"/>
                    </a:lnTo>
                    <a:close/>
                    <a:moveTo>
                      <a:pt x="1097" y="556"/>
                    </a:moveTo>
                    <a:lnTo>
                      <a:pt x="1097" y="556"/>
                    </a:lnTo>
                    <a:lnTo>
                      <a:pt x="1088" y="563"/>
                    </a:lnTo>
                    <a:lnTo>
                      <a:pt x="1084" y="567"/>
                    </a:lnTo>
                    <a:lnTo>
                      <a:pt x="1081" y="572"/>
                    </a:lnTo>
                    <a:lnTo>
                      <a:pt x="1079" y="578"/>
                    </a:lnTo>
                    <a:lnTo>
                      <a:pt x="1079" y="578"/>
                    </a:lnTo>
                    <a:lnTo>
                      <a:pt x="1084" y="575"/>
                    </a:lnTo>
                    <a:lnTo>
                      <a:pt x="1088" y="574"/>
                    </a:lnTo>
                    <a:lnTo>
                      <a:pt x="1088" y="574"/>
                    </a:lnTo>
                    <a:lnTo>
                      <a:pt x="1092" y="574"/>
                    </a:lnTo>
                    <a:lnTo>
                      <a:pt x="1099" y="576"/>
                    </a:lnTo>
                    <a:lnTo>
                      <a:pt x="1099" y="576"/>
                    </a:lnTo>
                    <a:lnTo>
                      <a:pt x="1097" y="556"/>
                    </a:lnTo>
                    <a:lnTo>
                      <a:pt x="1097" y="556"/>
                    </a:lnTo>
                    <a:close/>
                    <a:moveTo>
                      <a:pt x="694" y="659"/>
                    </a:moveTo>
                    <a:lnTo>
                      <a:pt x="694" y="659"/>
                    </a:lnTo>
                    <a:lnTo>
                      <a:pt x="695" y="669"/>
                    </a:lnTo>
                    <a:lnTo>
                      <a:pt x="696" y="672"/>
                    </a:lnTo>
                    <a:lnTo>
                      <a:pt x="698" y="673"/>
                    </a:lnTo>
                    <a:lnTo>
                      <a:pt x="701" y="675"/>
                    </a:lnTo>
                    <a:lnTo>
                      <a:pt x="703" y="675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06" y="668"/>
                    </a:lnTo>
                    <a:lnTo>
                      <a:pt x="706" y="668"/>
                    </a:lnTo>
                    <a:lnTo>
                      <a:pt x="710" y="659"/>
                    </a:lnTo>
                    <a:lnTo>
                      <a:pt x="710" y="659"/>
                    </a:lnTo>
                    <a:lnTo>
                      <a:pt x="694" y="659"/>
                    </a:lnTo>
                    <a:lnTo>
                      <a:pt x="694" y="659"/>
                    </a:lnTo>
                    <a:close/>
                    <a:moveTo>
                      <a:pt x="1263" y="845"/>
                    </a:moveTo>
                    <a:lnTo>
                      <a:pt x="1263" y="845"/>
                    </a:lnTo>
                    <a:lnTo>
                      <a:pt x="1268" y="848"/>
                    </a:lnTo>
                    <a:lnTo>
                      <a:pt x="1275" y="848"/>
                    </a:lnTo>
                    <a:lnTo>
                      <a:pt x="1285" y="845"/>
                    </a:lnTo>
                    <a:lnTo>
                      <a:pt x="1285" y="845"/>
                    </a:lnTo>
                    <a:lnTo>
                      <a:pt x="1295" y="845"/>
                    </a:lnTo>
                    <a:lnTo>
                      <a:pt x="1300" y="845"/>
                    </a:lnTo>
                    <a:lnTo>
                      <a:pt x="1306" y="841"/>
                    </a:lnTo>
                    <a:lnTo>
                      <a:pt x="1306" y="841"/>
                    </a:lnTo>
                    <a:lnTo>
                      <a:pt x="1300" y="839"/>
                    </a:lnTo>
                    <a:lnTo>
                      <a:pt x="1296" y="838"/>
                    </a:lnTo>
                    <a:lnTo>
                      <a:pt x="1288" y="839"/>
                    </a:lnTo>
                    <a:lnTo>
                      <a:pt x="1278" y="841"/>
                    </a:lnTo>
                    <a:lnTo>
                      <a:pt x="1274" y="841"/>
                    </a:lnTo>
                    <a:lnTo>
                      <a:pt x="1270" y="841"/>
                    </a:lnTo>
                    <a:lnTo>
                      <a:pt x="1270" y="841"/>
                    </a:lnTo>
                    <a:lnTo>
                      <a:pt x="1267" y="842"/>
                    </a:lnTo>
                    <a:lnTo>
                      <a:pt x="1263" y="845"/>
                    </a:lnTo>
                    <a:lnTo>
                      <a:pt x="1263" y="845"/>
                    </a:lnTo>
                    <a:close/>
                    <a:moveTo>
                      <a:pt x="1271" y="86"/>
                    </a:moveTo>
                    <a:lnTo>
                      <a:pt x="1271" y="86"/>
                    </a:lnTo>
                    <a:lnTo>
                      <a:pt x="1264" y="82"/>
                    </a:lnTo>
                    <a:lnTo>
                      <a:pt x="1260" y="79"/>
                    </a:lnTo>
                    <a:lnTo>
                      <a:pt x="1254" y="81"/>
                    </a:lnTo>
                    <a:lnTo>
                      <a:pt x="1249" y="85"/>
                    </a:lnTo>
                    <a:lnTo>
                      <a:pt x="1249" y="85"/>
                    </a:lnTo>
                    <a:lnTo>
                      <a:pt x="1257" y="97"/>
                    </a:lnTo>
                    <a:lnTo>
                      <a:pt x="1257" y="97"/>
                    </a:lnTo>
                    <a:lnTo>
                      <a:pt x="1271" y="86"/>
                    </a:lnTo>
                    <a:lnTo>
                      <a:pt x="1271" y="86"/>
                    </a:lnTo>
                    <a:close/>
                    <a:moveTo>
                      <a:pt x="346" y="679"/>
                    </a:moveTo>
                    <a:lnTo>
                      <a:pt x="346" y="679"/>
                    </a:lnTo>
                    <a:lnTo>
                      <a:pt x="347" y="672"/>
                    </a:lnTo>
                    <a:lnTo>
                      <a:pt x="347" y="669"/>
                    </a:lnTo>
                    <a:lnTo>
                      <a:pt x="346" y="668"/>
                    </a:lnTo>
                    <a:lnTo>
                      <a:pt x="342" y="665"/>
                    </a:lnTo>
                    <a:lnTo>
                      <a:pt x="334" y="665"/>
                    </a:lnTo>
                    <a:lnTo>
                      <a:pt x="334" y="665"/>
                    </a:lnTo>
                    <a:lnTo>
                      <a:pt x="332" y="673"/>
                    </a:lnTo>
                    <a:lnTo>
                      <a:pt x="332" y="675"/>
                    </a:lnTo>
                    <a:lnTo>
                      <a:pt x="334" y="677"/>
                    </a:lnTo>
                    <a:lnTo>
                      <a:pt x="335" y="677"/>
                    </a:lnTo>
                    <a:lnTo>
                      <a:pt x="338" y="679"/>
                    </a:lnTo>
                    <a:lnTo>
                      <a:pt x="346" y="679"/>
                    </a:lnTo>
                    <a:lnTo>
                      <a:pt x="346" y="679"/>
                    </a:lnTo>
                    <a:close/>
                    <a:moveTo>
                      <a:pt x="1419" y="414"/>
                    </a:moveTo>
                    <a:lnTo>
                      <a:pt x="1419" y="414"/>
                    </a:lnTo>
                    <a:lnTo>
                      <a:pt x="1416" y="417"/>
                    </a:lnTo>
                    <a:lnTo>
                      <a:pt x="1416" y="417"/>
                    </a:lnTo>
                    <a:lnTo>
                      <a:pt x="1419" y="423"/>
                    </a:lnTo>
                    <a:lnTo>
                      <a:pt x="1421" y="425"/>
                    </a:lnTo>
                    <a:lnTo>
                      <a:pt x="1422" y="427"/>
                    </a:lnTo>
                    <a:lnTo>
                      <a:pt x="1422" y="427"/>
                    </a:lnTo>
                    <a:lnTo>
                      <a:pt x="1427" y="427"/>
                    </a:lnTo>
                    <a:lnTo>
                      <a:pt x="1432" y="424"/>
                    </a:lnTo>
                    <a:lnTo>
                      <a:pt x="1441" y="416"/>
                    </a:lnTo>
                    <a:lnTo>
                      <a:pt x="1441" y="416"/>
                    </a:lnTo>
                    <a:lnTo>
                      <a:pt x="1419" y="414"/>
                    </a:lnTo>
                    <a:lnTo>
                      <a:pt x="1419" y="414"/>
                    </a:lnTo>
                    <a:close/>
                    <a:moveTo>
                      <a:pt x="803" y="232"/>
                    </a:moveTo>
                    <a:lnTo>
                      <a:pt x="803" y="232"/>
                    </a:lnTo>
                    <a:lnTo>
                      <a:pt x="807" y="232"/>
                    </a:lnTo>
                    <a:lnTo>
                      <a:pt x="807" y="232"/>
                    </a:lnTo>
                    <a:lnTo>
                      <a:pt x="820" y="218"/>
                    </a:lnTo>
                    <a:lnTo>
                      <a:pt x="820" y="21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32"/>
                    </a:lnTo>
                    <a:lnTo>
                      <a:pt x="803" y="232"/>
                    </a:lnTo>
                    <a:close/>
                    <a:moveTo>
                      <a:pt x="266" y="974"/>
                    </a:moveTo>
                    <a:lnTo>
                      <a:pt x="266" y="974"/>
                    </a:lnTo>
                    <a:lnTo>
                      <a:pt x="275" y="982"/>
                    </a:lnTo>
                    <a:lnTo>
                      <a:pt x="280" y="983"/>
                    </a:lnTo>
                    <a:lnTo>
                      <a:pt x="284" y="985"/>
                    </a:lnTo>
                    <a:lnTo>
                      <a:pt x="284" y="985"/>
                    </a:lnTo>
                    <a:lnTo>
                      <a:pt x="289" y="985"/>
                    </a:lnTo>
                    <a:lnTo>
                      <a:pt x="292" y="983"/>
                    </a:lnTo>
                    <a:lnTo>
                      <a:pt x="293" y="982"/>
                    </a:lnTo>
                    <a:lnTo>
                      <a:pt x="293" y="982"/>
                    </a:lnTo>
                    <a:lnTo>
                      <a:pt x="293" y="979"/>
                    </a:lnTo>
                    <a:lnTo>
                      <a:pt x="292" y="977"/>
                    </a:lnTo>
                    <a:lnTo>
                      <a:pt x="289" y="975"/>
                    </a:lnTo>
                    <a:lnTo>
                      <a:pt x="285" y="974"/>
                    </a:lnTo>
                    <a:lnTo>
                      <a:pt x="285" y="974"/>
                    </a:lnTo>
                    <a:lnTo>
                      <a:pt x="266" y="974"/>
                    </a:lnTo>
                    <a:lnTo>
                      <a:pt x="266" y="974"/>
                    </a:lnTo>
                    <a:close/>
                    <a:moveTo>
                      <a:pt x="505" y="809"/>
                    </a:moveTo>
                    <a:lnTo>
                      <a:pt x="505" y="809"/>
                    </a:lnTo>
                    <a:lnTo>
                      <a:pt x="505" y="803"/>
                    </a:lnTo>
                    <a:lnTo>
                      <a:pt x="505" y="803"/>
                    </a:lnTo>
                    <a:lnTo>
                      <a:pt x="503" y="799"/>
                    </a:lnTo>
                    <a:lnTo>
                      <a:pt x="500" y="797"/>
                    </a:lnTo>
                    <a:lnTo>
                      <a:pt x="496" y="795"/>
                    </a:lnTo>
                    <a:lnTo>
                      <a:pt x="491" y="795"/>
                    </a:lnTo>
                    <a:lnTo>
                      <a:pt x="491" y="795"/>
                    </a:lnTo>
                    <a:lnTo>
                      <a:pt x="487" y="797"/>
                    </a:lnTo>
                    <a:lnTo>
                      <a:pt x="486" y="801"/>
                    </a:lnTo>
                    <a:lnTo>
                      <a:pt x="489" y="809"/>
                    </a:lnTo>
                    <a:lnTo>
                      <a:pt x="489" y="809"/>
                    </a:lnTo>
                    <a:lnTo>
                      <a:pt x="505" y="809"/>
                    </a:lnTo>
                    <a:lnTo>
                      <a:pt x="505" y="809"/>
                    </a:lnTo>
                    <a:close/>
                    <a:moveTo>
                      <a:pt x="298" y="646"/>
                    </a:moveTo>
                    <a:lnTo>
                      <a:pt x="298" y="646"/>
                    </a:lnTo>
                    <a:lnTo>
                      <a:pt x="309" y="641"/>
                    </a:lnTo>
                    <a:lnTo>
                      <a:pt x="309" y="641"/>
                    </a:lnTo>
                    <a:lnTo>
                      <a:pt x="307" y="639"/>
                    </a:lnTo>
                    <a:lnTo>
                      <a:pt x="307" y="639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88" y="650"/>
                    </a:lnTo>
                    <a:lnTo>
                      <a:pt x="291" y="654"/>
                    </a:lnTo>
                    <a:lnTo>
                      <a:pt x="296" y="657"/>
                    </a:lnTo>
                    <a:lnTo>
                      <a:pt x="296" y="657"/>
                    </a:lnTo>
                    <a:lnTo>
                      <a:pt x="298" y="646"/>
                    </a:lnTo>
                    <a:lnTo>
                      <a:pt x="298" y="646"/>
                    </a:lnTo>
                    <a:close/>
                    <a:moveTo>
                      <a:pt x="566" y="744"/>
                    </a:moveTo>
                    <a:lnTo>
                      <a:pt x="566" y="744"/>
                    </a:lnTo>
                    <a:lnTo>
                      <a:pt x="570" y="738"/>
                    </a:lnTo>
                    <a:lnTo>
                      <a:pt x="572" y="733"/>
                    </a:lnTo>
                    <a:lnTo>
                      <a:pt x="572" y="733"/>
                    </a:lnTo>
                    <a:lnTo>
                      <a:pt x="570" y="727"/>
                    </a:lnTo>
                    <a:lnTo>
                      <a:pt x="568" y="723"/>
                    </a:lnTo>
                    <a:lnTo>
                      <a:pt x="568" y="723"/>
                    </a:lnTo>
                    <a:lnTo>
                      <a:pt x="565" y="722"/>
                    </a:lnTo>
                    <a:lnTo>
                      <a:pt x="561" y="722"/>
                    </a:lnTo>
                    <a:lnTo>
                      <a:pt x="561" y="722"/>
                    </a:lnTo>
                    <a:lnTo>
                      <a:pt x="558" y="725"/>
                    </a:lnTo>
                    <a:lnTo>
                      <a:pt x="558" y="726"/>
                    </a:lnTo>
                    <a:lnTo>
                      <a:pt x="558" y="726"/>
                    </a:lnTo>
                    <a:lnTo>
                      <a:pt x="559" y="730"/>
                    </a:lnTo>
                    <a:lnTo>
                      <a:pt x="561" y="733"/>
                    </a:lnTo>
                    <a:lnTo>
                      <a:pt x="561" y="741"/>
                    </a:lnTo>
                    <a:lnTo>
                      <a:pt x="561" y="741"/>
                    </a:lnTo>
                    <a:lnTo>
                      <a:pt x="562" y="743"/>
                    </a:lnTo>
                    <a:lnTo>
                      <a:pt x="566" y="744"/>
                    </a:lnTo>
                    <a:lnTo>
                      <a:pt x="566" y="744"/>
                    </a:lnTo>
                    <a:close/>
                    <a:moveTo>
                      <a:pt x="300" y="774"/>
                    </a:moveTo>
                    <a:lnTo>
                      <a:pt x="300" y="774"/>
                    </a:lnTo>
                    <a:lnTo>
                      <a:pt x="300" y="779"/>
                    </a:lnTo>
                    <a:lnTo>
                      <a:pt x="302" y="784"/>
                    </a:lnTo>
                    <a:lnTo>
                      <a:pt x="302" y="784"/>
                    </a:lnTo>
                    <a:lnTo>
                      <a:pt x="305" y="788"/>
                    </a:lnTo>
                    <a:lnTo>
                      <a:pt x="307" y="790"/>
                    </a:lnTo>
                    <a:lnTo>
                      <a:pt x="310" y="791"/>
                    </a:lnTo>
                    <a:lnTo>
                      <a:pt x="310" y="791"/>
                    </a:lnTo>
                    <a:lnTo>
                      <a:pt x="311" y="790"/>
                    </a:lnTo>
                    <a:lnTo>
                      <a:pt x="314" y="788"/>
                    </a:lnTo>
                    <a:lnTo>
                      <a:pt x="321" y="783"/>
                    </a:lnTo>
                    <a:lnTo>
                      <a:pt x="321" y="783"/>
                    </a:lnTo>
                    <a:lnTo>
                      <a:pt x="317" y="783"/>
                    </a:lnTo>
                    <a:lnTo>
                      <a:pt x="314" y="781"/>
                    </a:lnTo>
                    <a:lnTo>
                      <a:pt x="311" y="777"/>
                    </a:lnTo>
                    <a:lnTo>
                      <a:pt x="307" y="774"/>
                    </a:lnTo>
                    <a:lnTo>
                      <a:pt x="305" y="773"/>
                    </a:lnTo>
                    <a:lnTo>
                      <a:pt x="300" y="774"/>
                    </a:lnTo>
                    <a:lnTo>
                      <a:pt x="300" y="774"/>
                    </a:lnTo>
                    <a:close/>
                    <a:moveTo>
                      <a:pt x="586" y="1071"/>
                    </a:moveTo>
                    <a:lnTo>
                      <a:pt x="586" y="1071"/>
                    </a:lnTo>
                    <a:lnTo>
                      <a:pt x="587" y="1073"/>
                    </a:lnTo>
                    <a:lnTo>
                      <a:pt x="588" y="1075"/>
                    </a:lnTo>
                    <a:lnTo>
                      <a:pt x="588" y="1075"/>
                    </a:lnTo>
                    <a:lnTo>
                      <a:pt x="597" y="1079"/>
                    </a:lnTo>
                    <a:lnTo>
                      <a:pt x="597" y="1079"/>
                    </a:lnTo>
                    <a:lnTo>
                      <a:pt x="599" y="1075"/>
                    </a:lnTo>
                    <a:lnTo>
                      <a:pt x="601" y="1073"/>
                    </a:lnTo>
                    <a:lnTo>
                      <a:pt x="601" y="1072"/>
                    </a:lnTo>
                    <a:lnTo>
                      <a:pt x="601" y="1072"/>
                    </a:lnTo>
                    <a:lnTo>
                      <a:pt x="599" y="1065"/>
                    </a:lnTo>
                    <a:lnTo>
                      <a:pt x="595" y="1057"/>
                    </a:lnTo>
                    <a:lnTo>
                      <a:pt x="595" y="1057"/>
                    </a:lnTo>
                    <a:lnTo>
                      <a:pt x="586" y="1071"/>
                    </a:lnTo>
                    <a:lnTo>
                      <a:pt x="586" y="1071"/>
                    </a:lnTo>
                    <a:close/>
                    <a:moveTo>
                      <a:pt x="453" y="561"/>
                    </a:moveTo>
                    <a:lnTo>
                      <a:pt x="453" y="561"/>
                    </a:lnTo>
                    <a:lnTo>
                      <a:pt x="453" y="586"/>
                    </a:lnTo>
                    <a:lnTo>
                      <a:pt x="453" y="586"/>
                    </a:lnTo>
                    <a:lnTo>
                      <a:pt x="471" y="575"/>
                    </a:lnTo>
                    <a:lnTo>
                      <a:pt x="471" y="575"/>
                    </a:lnTo>
                    <a:lnTo>
                      <a:pt x="467" y="574"/>
                    </a:lnTo>
                    <a:lnTo>
                      <a:pt x="465" y="572"/>
                    </a:lnTo>
                    <a:lnTo>
                      <a:pt x="462" y="568"/>
                    </a:lnTo>
                    <a:lnTo>
                      <a:pt x="458" y="563"/>
                    </a:lnTo>
                    <a:lnTo>
                      <a:pt x="457" y="561"/>
                    </a:lnTo>
                    <a:lnTo>
                      <a:pt x="453" y="561"/>
                    </a:lnTo>
                    <a:lnTo>
                      <a:pt x="453" y="561"/>
                    </a:lnTo>
                    <a:close/>
                    <a:moveTo>
                      <a:pt x="1015" y="749"/>
                    </a:moveTo>
                    <a:lnTo>
                      <a:pt x="1015" y="749"/>
                    </a:lnTo>
                    <a:lnTo>
                      <a:pt x="1002" y="748"/>
                    </a:lnTo>
                    <a:lnTo>
                      <a:pt x="1002" y="748"/>
                    </a:lnTo>
                    <a:lnTo>
                      <a:pt x="997" y="748"/>
                    </a:lnTo>
                    <a:lnTo>
                      <a:pt x="993" y="749"/>
                    </a:lnTo>
                    <a:lnTo>
                      <a:pt x="993" y="754"/>
                    </a:lnTo>
                    <a:lnTo>
                      <a:pt x="994" y="759"/>
                    </a:lnTo>
                    <a:lnTo>
                      <a:pt x="994" y="759"/>
                    </a:lnTo>
                    <a:lnTo>
                      <a:pt x="1001" y="759"/>
                    </a:lnTo>
                    <a:lnTo>
                      <a:pt x="1005" y="758"/>
                    </a:lnTo>
                    <a:lnTo>
                      <a:pt x="1011" y="755"/>
                    </a:lnTo>
                    <a:lnTo>
                      <a:pt x="1015" y="749"/>
                    </a:lnTo>
                    <a:lnTo>
                      <a:pt x="1015" y="749"/>
                    </a:lnTo>
                    <a:close/>
                    <a:moveTo>
                      <a:pt x="611" y="155"/>
                    </a:moveTo>
                    <a:lnTo>
                      <a:pt x="611" y="155"/>
                    </a:lnTo>
                    <a:lnTo>
                      <a:pt x="619" y="149"/>
                    </a:lnTo>
                    <a:lnTo>
                      <a:pt x="622" y="146"/>
                    </a:lnTo>
                    <a:lnTo>
                      <a:pt x="623" y="143"/>
                    </a:lnTo>
                    <a:lnTo>
                      <a:pt x="623" y="139"/>
                    </a:lnTo>
                    <a:lnTo>
                      <a:pt x="623" y="136"/>
                    </a:lnTo>
                    <a:lnTo>
                      <a:pt x="620" y="128"/>
                    </a:lnTo>
                    <a:lnTo>
                      <a:pt x="620" y="128"/>
                    </a:lnTo>
                    <a:lnTo>
                      <a:pt x="609" y="131"/>
                    </a:lnTo>
                    <a:lnTo>
                      <a:pt x="609" y="131"/>
                    </a:lnTo>
                    <a:lnTo>
                      <a:pt x="613" y="135"/>
                    </a:lnTo>
                    <a:lnTo>
                      <a:pt x="615" y="139"/>
                    </a:lnTo>
                    <a:lnTo>
                      <a:pt x="613" y="144"/>
                    </a:lnTo>
                    <a:lnTo>
                      <a:pt x="611" y="155"/>
                    </a:lnTo>
                    <a:lnTo>
                      <a:pt x="611" y="155"/>
                    </a:lnTo>
                    <a:close/>
                    <a:moveTo>
                      <a:pt x="1679" y="755"/>
                    </a:moveTo>
                    <a:lnTo>
                      <a:pt x="1679" y="755"/>
                    </a:lnTo>
                    <a:lnTo>
                      <a:pt x="1679" y="752"/>
                    </a:lnTo>
                    <a:lnTo>
                      <a:pt x="1679" y="752"/>
                    </a:lnTo>
                    <a:lnTo>
                      <a:pt x="1652" y="752"/>
                    </a:lnTo>
                    <a:lnTo>
                      <a:pt x="1652" y="752"/>
                    </a:lnTo>
                    <a:lnTo>
                      <a:pt x="1652" y="756"/>
                    </a:lnTo>
                    <a:lnTo>
                      <a:pt x="1653" y="762"/>
                    </a:lnTo>
                    <a:lnTo>
                      <a:pt x="1653" y="762"/>
                    </a:lnTo>
                    <a:lnTo>
                      <a:pt x="1656" y="763"/>
                    </a:lnTo>
                    <a:lnTo>
                      <a:pt x="1660" y="763"/>
                    </a:lnTo>
                    <a:lnTo>
                      <a:pt x="1660" y="763"/>
                    </a:lnTo>
                    <a:lnTo>
                      <a:pt x="1664" y="759"/>
                    </a:lnTo>
                    <a:lnTo>
                      <a:pt x="1668" y="758"/>
                    </a:lnTo>
                    <a:lnTo>
                      <a:pt x="1674" y="756"/>
                    </a:lnTo>
                    <a:lnTo>
                      <a:pt x="1679" y="755"/>
                    </a:lnTo>
                    <a:lnTo>
                      <a:pt x="1679" y="755"/>
                    </a:lnTo>
                    <a:close/>
                    <a:moveTo>
                      <a:pt x="1422" y="857"/>
                    </a:moveTo>
                    <a:lnTo>
                      <a:pt x="1422" y="857"/>
                    </a:lnTo>
                    <a:lnTo>
                      <a:pt x="1403" y="860"/>
                    </a:lnTo>
                    <a:lnTo>
                      <a:pt x="1403" y="860"/>
                    </a:lnTo>
                    <a:lnTo>
                      <a:pt x="1405" y="866"/>
                    </a:lnTo>
                    <a:lnTo>
                      <a:pt x="1409" y="867"/>
                    </a:lnTo>
                    <a:lnTo>
                      <a:pt x="1414" y="869"/>
                    </a:lnTo>
                    <a:lnTo>
                      <a:pt x="1423" y="867"/>
                    </a:lnTo>
                    <a:lnTo>
                      <a:pt x="1423" y="867"/>
                    </a:lnTo>
                    <a:lnTo>
                      <a:pt x="1422" y="857"/>
                    </a:lnTo>
                    <a:lnTo>
                      <a:pt x="1422" y="857"/>
                    </a:lnTo>
                    <a:close/>
                    <a:moveTo>
                      <a:pt x="1253" y="187"/>
                    </a:moveTo>
                    <a:lnTo>
                      <a:pt x="1253" y="187"/>
                    </a:lnTo>
                    <a:lnTo>
                      <a:pt x="1257" y="200"/>
                    </a:lnTo>
                    <a:lnTo>
                      <a:pt x="1257" y="200"/>
                    </a:lnTo>
                    <a:lnTo>
                      <a:pt x="1268" y="196"/>
                    </a:lnTo>
                    <a:lnTo>
                      <a:pt x="1275" y="191"/>
                    </a:lnTo>
                    <a:lnTo>
                      <a:pt x="1277" y="189"/>
                    </a:lnTo>
                    <a:lnTo>
                      <a:pt x="1275" y="185"/>
                    </a:lnTo>
                    <a:lnTo>
                      <a:pt x="1275" y="185"/>
                    </a:lnTo>
                    <a:lnTo>
                      <a:pt x="1253" y="187"/>
                    </a:lnTo>
                    <a:lnTo>
                      <a:pt x="1253" y="187"/>
                    </a:lnTo>
                    <a:close/>
                    <a:moveTo>
                      <a:pt x="1742" y="401"/>
                    </a:moveTo>
                    <a:lnTo>
                      <a:pt x="1742" y="401"/>
                    </a:lnTo>
                    <a:lnTo>
                      <a:pt x="1744" y="403"/>
                    </a:lnTo>
                    <a:lnTo>
                      <a:pt x="1744" y="403"/>
                    </a:lnTo>
                    <a:lnTo>
                      <a:pt x="1749" y="401"/>
                    </a:lnTo>
                    <a:lnTo>
                      <a:pt x="1753" y="398"/>
                    </a:lnTo>
                    <a:lnTo>
                      <a:pt x="1756" y="395"/>
                    </a:lnTo>
                    <a:lnTo>
                      <a:pt x="1757" y="394"/>
                    </a:lnTo>
                    <a:lnTo>
                      <a:pt x="1757" y="391"/>
                    </a:lnTo>
                    <a:lnTo>
                      <a:pt x="1757" y="391"/>
                    </a:lnTo>
                    <a:lnTo>
                      <a:pt x="1757" y="388"/>
                    </a:lnTo>
                    <a:lnTo>
                      <a:pt x="1756" y="385"/>
                    </a:lnTo>
                    <a:lnTo>
                      <a:pt x="1753" y="383"/>
                    </a:lnTo>
                    <a:lnTo>
                      <a:pt x="1749" y="381"/>
                    </a:lnTo>
                    <a:lnTo>
                      <a:pt x="1749" y="381"/>
                    </a:lnTo>
                    <a:lnTo>
                      <a:pt x="1742" y="401"/>
                    </a:lnTo>
                    <a:lnTo>
                      <a:pt x="1742" y="401"/>
                    </a:lnTo>
                    <a:close/>
                    <a:moveTo>
                      <a:pt x="1958" y="115"/>
                    </a:moveTo>
                    <a:lnTo>
                      <a:pt x="1958" y="115"/>
                    </a:lnTo>
                    <a:lnTo>
                      <a:pt x="1948" y="114"/>
                    </a:lnTo>
                    <a:lnTo>
                      <a:pt x="1944" y="114"/>
                    </a:lnTo>
                    <a:lnTo>
                      <a:pt x="1941" y="115"/>
                    </a:lnTo>
                    <a:lnTo>
                      <a:pt x="1940" y="117"/>
                    </a:lnTo>
                    <a:lnTo>
                      <a:pt x="1938" y="119"/>
                    </a:lnTo>
                    <a:lnTo>
                      <a:pt x="1936" y="129"/>
                    </a:lnTo>
                    <a:lnTo>
                      <a:pt x="1936" y="129"/>
                    </a:lnTo>
                    <a:lnTo>
                      <a:pt x="1955" y="122"/>
                    </a:lnTo>
                    <a:lnTo>
                      <a:pt x="1955" y="122"/>
                    </a:lnTo>
                    <a:lnTo>
                      <a:pt x="1956" y="119"/>
                    </a:lnTo>
                    <a:lnTo>
                      <a:pt x="1958" y="115"/>
                    </a:lnTo>
                    <a:lnTo>
                      <a:pt x="1958" y="115"/>
                    </a:lnTo>
                    <a:close/>
                    <a:moveTo>
                      <a:pt x="262" y="675"/>
                    </a:moveTo>
                    <a:lnTo>
                      <a:pt x="262" y="675"/>
                    </a:lnTo>
                    <a:lnTo>
                      <a:pt x="269" y="676"/>
                    </a:lnTo>
                    <a:lnTo>
                      <a:pt x="271" y="676"/>
                    </a:lnTo>
                    <a:lnTo>
                      <a:pt x="273" y="677"/>
                    </a:lnTo>
                    <a:lnTo>
                      <a:pt x="273" y="677"/>
                    </a:lnTo>
                    <a:lnTo>
                      <a:pt x="275" y="680"/>
                    </a:lnTo>
                    <a:lnTo>
                      <a:pt x="278" y="682"/>
                    </a:lnTo>
                    <a:lnTo>
                      <a:pt x="280" y="680"/>
                    </a:lnTo>
                    <a:lnTo>
                      <a:pt x="280" y="680"/>
                    </a:lnTo>
                    <a:lnTo>
                      <a:pt x="281" y="679"/>
                    </a:lnTo>
                    <a:lnTo>
                      <a:pt x="281" y="677"/>
                    </a:lnTo>
                    <a:lnTo>
                      <a:pt x="280" y="673"/>
                    </a:lnTo>
                    <a:lnTo>
                      <a:pt x="280" y="673"/>
                    </a:lnTo>
                    <a:lnTo>
                      <a:pt x="281" y="669"/>
                    </a:lnTo>
                    <a:lnTo>
                      <a:pt x="281" y="666"/>
                    </a:lnTo>
                    <a:lnTo>
                      <a:pt x="281" y="666"/>
                    </a:lnTo>
                    <a:lnTo>
                      <a:pt x="280" y="664"/>
                    </a:lnTo>
                    <a:lnTo>
                      <a:pt x="277" y="662"/>
                    </a:lnTo>
                    <a:lnTo>
                      <a:pt x="277" y="662"/>
                    </a:lnTo>
                    <a:lnTo>
                      <a:pt x="262" y="675"/>
                    </a:lnTo>
                    <a:lnTo>
                      <a:pt x="262" y="675"/>
                    </a:lnTo>
                    <a:close/>
                    <a:moveTo>
                      <a:pt x="269" y="1087"/>
                    </a:moveTo>
                    <a:lnTo>
                      <a:pt x="269" y="1087"/>
                    </a:lnTo>
                    <a:lnTo>
                      <a:pt x="264" y="1086"/>
                    </a:lnTo>
                    <a:lnTo>
                      <a:pt x="264" y="1086"/>
                    </a:lnTo>
                    <a:lnTo>
                      <a:pt x="253" y="1104"/>
                    </a:lnTo>
                    <a:lnTo>
                      <a:pt x="253" y="1104"/>
                    </a:lnTo>
                    <a:lnTo>
                      <a:pt x="263" y="1104"/>
                    </a:lnTo>
                    <a:lnTo>
                      <a:pt x="267" y="1104"/>
                    </a:lnTo>
                    <a:lnTo>
                      <a:pt x="269" y="1103"/>
                    </a:lnTo>
                    <a:lnTo>
                      <a:pt x="269" y="1103"/>
                    </a:lnTo>
                    <a:lnTo>
                      <a:pt x="271" y="1098"/>
                    </a:lnTo>
                    <a:lnTo>
                      <a:pt x="271" y="1096"/>
                    </a:lnTo>
                    <a:lnTo>
                      <a:pt x="269" y="1087"/>
                    </a:lnTo>
                    <a:lnTo>
                      <a:pt x="269" y="1087"/>
                    </a:lnTo>
                    <a:close/>
                    <a:moveTo>
                      <a:pt x="1331" y="896"/>
                    </a:moveTo>
                    <a:lnTo>
                      <a:pt x="1331" y="896"/>
                    </a:lnTo>
                    <a:lnTo>
                      <a:pt x="1328" y="903"/>
                    </a:lnTo>
                    <a:lnTo>
                      <a:pt x="1328" y="909"/>
                    </a:lnTo>
                    <a:lnTo>
                      <a:pt x="1331" y="914"/>
                    </a:lnTo>
                    <a:lnTo>
                      <a:pt x="1335" y="920"/>
                    </a:lnTo>
                    <a:lnTo>
                      <a:pt x="1335" y="920"/>
                    </a:lnTo>
                    <a:lnTo>
                      <a:pt x="1339" y="913"/>
                    </a:lnTo>
                    <a:lnTo>
                      <a:pt x="1339" y="907"/>
                    </a:lnTo>
                    <a:lnTo>
                      <a:pt x="1336" y="902"/>
                    </a:lnTo>
                    <a:lnTo>
                      <a:pt x="1331" y="896"/>
                    </a:lnTo>
                    <a:lnTo>
                      <a:pt x="1331" y="896"/>
                    </a:lnTo>
                    <a:close/>
                    <a:moveTo>
                      <a:pt x="993" y="207"/>
                    </a:moveTo>
                    <a:lnTo>
                      <a:pt x="993" y="207"/>
                    </a:lnTo>
                    <a:lnTo>
                      <a:pt x="990" y="205"/>
                    </a:lnTo>
                    <a:lnTo>
                      <a:pt x="990" y="205"/>
                    </a:lnTo>
                    <a:lnTo>
                      <a:pt x="984" y="209"/>
                    </a:lnTo>
                    <a:lnTo>
                      <a:pt x="980" y="212"/>
                    </a:lnTo>
                    <a:lnTo>
                      <a:pt x="973" y="214"/>
                    </a:lnTo>
                    <a:lnTo>
                      <a:pt x="966" y="211"/>
                    </a:lnTo>
                    <a:lnTo>
                      <a:pt x="966" y="211"/>
                    </a:lnTo>
                    <a:lnTo>
                      <a:pt x="965" y="215"/>
                    </a:lnTo>
                    <a:lnTo>
                      <a:pt x="965" y="218"/>
                    </a:lnTo>
                    <a:lnTo>
                      <a:pt x="968" y="219"/>
                    </a:lnTo>
                    <a:lnTo>
                      <a:pt x="971" y="221"/>
                    </a:lnTo>
                    <a:lnTo>
                      <a:pt x="971" y="221"/>
                    </a:lnTo>
                    <a:lnTo>
                      <a:pt x="973" y="222"/>
                    </a:lnTo>
                    <a:lnTo>
                      <a:pt x="977" y="222"/>
                    </a:lnTo>
                    <a:lnTo>
                      <a:pt x="982" y="219"/>
                    </a:lnTo>
                    <a:lnTo>
                      <a:pt x="991" y="212"/>
                    </a:lnTo>
                    <a:lnTo>
                      <a:pt x="991" y="212"/>
                    </a:lnTo>
                    <a:lnTo>
                      <a:pt x="993" y="211"/>
                    </a:lnTo>
                    <a:lnTo>
                      <a:pt x="993" y="207"/>
                    </a:lnTo>
                    <a:lnTo>
                      <a:pt x="993" y="207"/>
                    </a:lnTo>
                    <a:close/>
                    <a:moveTo>
                      <a:pt x="1776" y="798"/>
                    </a:moveTo>
                    <a:lnTo>
                      <a:pt x="1776" y="798"/>
                    </a:lnTo>
                    <a:lnTo>
                      <a:pt x="1785" y="813"/>
                    </a:lnTo>
                    <a:lnTo>
                      <a:pt x="1785" y="813"/>
                    </a:lnTo>
                    <a:lnTo>
                      <a:pt x="1793" y="809"/>
                    </a:lnTo>
                    <a:lnTo>
                      <a:pt x="1793" y="809"/>
                    </a:lnTo>
                    <a:lnTo>
                      <a:pt x="1792" y="808"/>
                    </a:lnTo>
                    <a:lnTo>
                      <a:pt x="1790" y="805"/>
                    </a:lnTo>
                    <a:lnTo>
                      <a:pt x="1790" y="799"/>
                    </a:lnTo>
                    <a:lnTo>
                      <a:pt x="1790" y="797"/>
                    </a:lnTo>
                    <a:lnTo>
                      <a:pt x="1789" y="795"/>
                    </a:lnTo>
                    <a:lnTo>
                      <a:pt x="1787" y="792"/>
                    </a:lnTo>
                    <a:lnTo>
                      <a:pt x="1783" y="791"/>
                    </a:lnTo>
                    <a:lnTo>
                      <a:pt x="1783" y="791"/>
                    </a:lnTo>
                    <a:lnTo>
                      <a:pt x="1776" y="798"/>
                    </a:lnTo>
                    <a:lnTo>
                      <a:pt x="1776" y="798"/>
                    </a:lnTo>
                    <a:close/>
                    <a:moveTo>
                      <a:pt x="1656" y="106"/>
                    </a:moveTo>
                    <a:lnTo>
                      <a:pt x="1656" y="106"/>
                    </a:lnTo>
                    <a:lnTo>
                      <a:pt x="1650" y="99"/>
                    </a:lnTo>
                    <a:lnTo>
                      <a:pt x="1650" y="99"/>
                    </a:lnTo>
                    <a:lnTo>
                      <a:pt x="1648" y="100"/>
                    </a:lnTo>
                    <a:lnTo>
                      <a:pt x="1648" y="100"/>
                    </a:lnTo>
                    <a:lnTo>
                      <a:pt x="1649" y="111"/>
                    </a:lnTo>
                    <a:lnTo>
                      <a:pt x="1649" y="111"/>
                    </a:lnTo>
                    <a:lnTo>
                      <a:pt x="1656" y="113"/>
                    </a:lnTo>
                    <a:lnTo>
                      <a:pt x="1661" y="114"/>
                    </a:lnTo>
                    <a:lnTo>
                      <a:pt x="1661" y="114"/>
                    </a:lnTo>
                    <a:lnTo>
                      <a:pt x="1666" y="114"/>
                    </a:lnTo>
                    <a:lnTo>
                      <a:pt x="1668" y="111"/>
                    </a:lnTo>
                    <a:lnTo>
                      <a:pt x="1668" y="111"/>
                    </a:lnTo>
                    <a:lnTo>
                      <a:pt x="1670" y="110"/>
                    </a:lnTo>
                    <a:lnTo>
                      <a:pt x="1670" y="107"/>
                    </a:lnTo>
                    <a:lnTo>
                      <a:pt x="1670" y="107"/>
                    </a:lnTo>
                    <a:lnTo>
                      <a:pt x="1666" y="106"/>
                    </a:lnTo>
                    <a:lnTo>
                      <a:pt x="1661" y="104"/>
                    </a:lnTo>
                    <a:lnTo>
                      <a:pt x="1661" y="104"/>
                    </a:lnTo>
                    <a:lnTo>
                      <a:pt x="1656" y="106"/>
                    </a:lnTo>
                    <a:lnTo>
                      <a:pt x="1656" y="106"/>
                    </a:lnTo>
                    <a:close/>
                    <a:moveTo>
                      <a:pt x="922" y="198"/>
                    </a:moveTo>
                    <a:lnTo>
                      <a:pt x="922" y="198"/>
                    </a:lnTo>
                    <a:lnTo>
                      <a:pt x="953" y="203"/>
                    </a:lnTo>
                    <a:lnTo>
                      <a:pt x="953" y="203"/>
                    </a:lnTo>
                    <a:lnTo>
                      <a:pt x="947" y="194"/>
                    </a:lnTo>
                    <a:lnTo>
                      <a:pt x="944" y="191"/>
                    </a:lnTo>
                    <a:lnTo>
                      <a:pt x="940" y="191"/>
                    </a:lnTo>
                    <a:lnTo>
                      <a:pt x="937" y="191"/>
                    </a:lnTo>
                    <a:lnTo>
                      <a:pt x="933" y="193"/>
                    </a:lnTo>
                    <a:lnTo>
                      <a:pt x="922" y="198"/>
                    </a:lnTo>
                    <a:lnTo>
                      <a:pt x="922" y="198"/>
                    </a:lnTo>
                    <a:close/>
                    <a:moveTo>
                      <a:pt x="494" y="106"/>
                    </a:moveTo>
                    <a:lnTo>
                      <a:pt x="494" y="106"/>
                    </a:lnTo>
                    <a:lnTo>
                      <a:pt x="519" y="96"/>
                    </a:lnTo>
                    <a:lnTo>
                      <a:pt x="519" y="96"/>
                    </a:lnTo>
                    <a:lnTo>
                      <a:pt x="498" y="89"/>
                    </a:lnTo>
                    <a:lnTo>
                      <a:pt x="498" y="89"/>
                    </a:lnTo>
                    <a:lnTo>
                      <a:pt x="496" y="93"/>
                    </a:lnTo>
                    <a:lnTo>
                      <a:pt x="493" y="97"/>
                    </a:lnTo>
                    <a:lnTo>
                      <a:pt x="493" y="101"/>
                    </a:lnTo>
                    <a:lnTo>
                      <a:pt x="494" y="106"/>
                    </a:lnTo>
                    <a:lnTo>
                      <a:pt x="494" y="106"/>
                    </a:lnTo>
                    <a:close/>
                    <a:moveTo>
                      <a:pt x="545" y="1049"/>
                    </a:moveTo>
                    <a:lnTo>
                      <a:pt x="545" y="1049"/>
                    </a:lnTo>
                    <a:lnTo>
                      <a:pt x="530" y="1044"/>
                    </a:lnTo>
                    <a:lnTo>
                      <a:pt x="530" y="1044"/>
                    </a:lnTo>
                    <a:lnTo>
                      <a:pt x="529" y="1051"/>
                    </a:lnTo>
                    <a:lnTo>
                      <a:pt x="529" y="1055"/>
                    </a:lnTo>
                    <a:lnTo>
                      <a:pt x="530" y="1057"/>
                    </a:lnTo>
                    <a:lnTo>
                      <a:pt x="533" y="1058"/>
                    </a:lnTo>
                    <a:lnTo>
                      <a:pt x="533" y="1058"/>
                    </a:lnTo>
                    <a:lnTo>
                      <a:pt x="536" y="1060"/>
                    </a:lnTo>
                    <a:lnTo>
                      <a:pt x="540" y="1058"/>
                    </a:lnTo>
                    <a:lnTo>
                      <a:pt x="543" y="1054"/>
                    </a:lnTo>
                    <a:lnTo>
                      <a:pt x="545" y="1049"/>
                    </a:lnTo>
                    <a:lnTo>
                      <a:pt x="545" y="1049"/>
                    </a:lnTo>
                    <a:close/>
                    <a:moveTo>
                      <a:pt x="986" y="283"/>
                    </a:moveTo>
                    <a:lnTo>
                      <a:pt x="986" y="283"/>
                    </a:lnTo>
                    <a:lnTo>
                      <a:pt x="995" y="279"/>
                    </a:lnTo>
                    <a:lnTo>
                      <a:pt x="1000" y="276"/>
                    </a:lnTo>
                    <a:lnTo>
                      <a:pt x="1002" y="272"/>
                    </a:lnTo>
                    <a:lnTo>
                      <a:pt x="1002" y="272"/>
                    </a:lnTo>
                    <a:lnTo>
                      <a:pt x="986" y="262"/>
                    </a:lnTo>
                    <a:lnTo>
                      <a:pt x="986" y="262"/>
                    </a:lnTo>
                    <a:lnTo>
                      <a:pt x="986" y="283"/>
                    </a:lnTo>
                    <a:lnTo>
                      <a:pt x="986" y="283"/>
                    </a:lnTo>
                    <a:close/>
                    <a:moveTo>
                      <a:pt x="1801" y="820"/>
                    </a:moveTo>
                    <a:lnTo>
                      <a:pt x="1801" y="820"/>
                    </a:lnTo>
                    <a:lnTo>
                      <a:pt x="1796" y="831"/>
                    </a:lnTo>
                    <a:lnTo>
                      <a:pt x="1796" y="831"/>
                    </a:lnTo>
                    <a:lnTo>
                      <a:pt x="1818" y="831"/>
                    </a:lnTo>
                    <a:lnTo>
                      <a:pt x="1818" y="831"/>
                    </a:lnTo>
                    <a:lnTo>
                      <a:pt x="1815" y="826"/>
                    </a:lnTo>
                    <a:lnTo>
                      <a:pt x="1814" y="823"/>
                    </a:lnTo>
                    <a:lnTo>
                      <a:pt x="1810" y="821"/>
                    </a:lnTo>
                    <a:lnTo>
                      <a:pt x="1801" y="820"/>
                    </a:lnTo>
                    <a:lnTo>
                      <a:pt x="1801" y="820"/>
                    </a:lnTo>
                    <a:close/>
                    <a:moveTo>
                      <a:pt x="446" y="852"/>
                    </a:moveTo>
                    <a:lnTo>
                      <a:pt x="446" y="852"/>
                    </a:lnTo>
                    <a:lnTo>
                      <a:pt x="447" y="846"/>
                    </a:lnTo>
                    <a:lnTo>
                      <a:pt x="447" y="842"/>
                    </a:lnTo>
                    <a:lnTo>
                      <a:pt x="446" y="838"/>
                    </a:lnTo>
                    <a:lnTo>
                      <a:pt x="442" y="834"/>
                    </a:lnTo>
                    <a:lnTo>
                      <a:pt x="442" y="834"/>
                    </a:lnTo>
                    <a:lnTo>
                      <a:pt x="437" y="834"/>
                    </a:lnTo>
                    <a:lnTo>
                      <a:pt x="435" y="834"/>
                    </a:lnTo>
                    <a:lnTo>
                      <a:pt x="432" y="837"/>
                    </a:lnTo>
                    <a:lnTo>
                      <a:pt x="431" y="839"/>
                    </a:lnTo>
                    <a:lnTo>
                      <a:pt x="431" y="839"/>
                    </a:lnTo>
                    <a:lnTo>
                      <a:pt x="446" y="852"/>
                    </a:lnTo>
                    <a:lnTo>
                      <a:pt x="446" y="852"/>
                    </a:lnTo>
                    <a:close/>
                    <a:moveTo>
                      <a:pt x="1726" y="56"/>
                    </a:moveTo>
                    <a:lnTo>
                      <a:pt x="1726" y="56"/>
                    </a:lnTo>
                    <a:lnTo>
                      <a:pt x="1724" y="54"/>
                    </a:lnTo>
                    <a:lnTo>
                      <a:pt x="1722" y="53"/>
                    </a:lnTo>
                    <a:lnTo>
                      <a:pt x="1722" y="53"/>
                    </a:lnTo>
                    <a:lnTo>
                      <a:pt x="1702" y="60"/>
                    </a:lnTo>
                    <a:lnTo>
                      <a:pt x="1702" y="60"/>
                    </a:lnTo>
                    <a:lnTo>
                      <a:pt x="1706" y="64"/>
                    </a:lnTo>
                    <a:lnTo>
                      <a:pt x="1710" y="65"/>
                    </a:lnTo>
                    <a:lnTo>
                      <a:pt x="1715" y="65"/>
                    </a:lnTo>
                    <a:lnTo>
                      <a:pt x="1721" y="65"/>
                    </a:lnTo>
                    <a:lnTo>
                      <a:pt x="1721" y="65"/>
                    </a:lnTo>
                    <a:lnTo>
                      <a:pt x="1724" y="63"/>
                    </a:lnTo>
                    <a:lnTo>
                      <a:pt x="1726" y="61"/>
                    </a:lnTo>
                    <a:lnTo>
                      <a:pt x="1726" y="56"/>
                    </a:lnTo>
                    <a:lnTo>
                      <a:pt x="1726" y="56"/>
                    </a:lnTo>
                    <a:close/>
                    <a:moveTo>
                      <a:pt x="885" y="380"/>
                    </a:moveTo>
                    <a:lnTo>
                      <a:pt x="885" y="380"/>
                    </a:lnTo>
                    <a:lnTo>
                      <a:pt x="889" y="396"/>
                    </a:lnTo>
                    <a:lnTo>
                      <a:pt x="889" y="396"/>
                    </a:lnTo>
                    <a:lnTo>
                      <a:pt x="894" y="398"/>
                    </a:lnTo>
                    <a:lnTo>
                      <a:pt x="894" y="398"/>
                    </a:lnTo>
                    <a:lnTo>
                      <a:pt x="893" y="394"/>
                    </a:lnTo>
                    <a:lnTo>
                      <a:pt x="894" y="391"/>
                    </a:lnTo>
                    <a:lnTo>
                      <a:pt x="896" y="389"/>
                    </a:lnTo>
                    <a:lnTo>
                      <a:pt x="899" y="387"/>
                    </a:lnTo>
                    <a:lnTo>
                      <a:pt x="904" y="384"/>
                    </a:lnTo>
                    <a:lnTo>
                      <a:pt x="911" y="380"/>
                    </a:lnTo>
                    <a:lnTo>
                      <a:pt x="911" y="380"/>
                    </a:lnTo>
                    <a:lnTo>
                      <a:pt x="885" y="380"/>
                    </a:lnTo>
                    <a:lnTo>
                      <a:pt x="885" y="380"/>
                    </a:lnTo>
                    <a:close/>
                    <a:moveTo>
                      <a:pt x="775" y="839"/>
                    </a:moveTo>
                    <a:lnTo>
                      <a:pt x="775" y="839"/>
                    </a:lnTo>
                    <a:lnTo>
                      <a:pt x="784" y="839"/>
                    </a:lnTo>
                    <a:lnTo>
                      <a:pt x="791" y="839"/>
                    </a:lnTo>
                    <a:lnTo>
                      <a:pt x="797" y="837"/>
                    </a:lnTo>
                    <a:lnTo>
                      <a:pt x="803" y="833"/>
                    </a:lnTo>
                    <a:lnTo>
                      <a:pt x="803" y="833"/>
                    </a:lnTo>
                    <a:lnTo>
                      <a:pt x="793" y="830"/>
                    </a:lnTo>
                    <a:lnTo>
                      <a:pt x="786" y="830"/>
                    </a:lnTo>
                    <a:lnTo>
                      <a:pt x="781" y="833"/>
                    </a:lnTo>
                    <a:lnTo>
                      <a:pt x="775" y="839"/>
                    </a:lnTo>
                    <a:lnTo>
                      <a:pt x="775" y="839"/>
                    </a:lnTo>
                    <a:close/>
                    <a:moveTo>
                      <a:pt x="786" y="935"/>
                    </a:moveTo>
                    <a:lnTo>
                      <a:pt x="786" y="935"/>
                    </a:lnTo>
                    <a:lnTo>
                      <a:pt x="789" y="936"/>
                    </a:lnTo>
                    <a:lnTo>
                      <a:pt x="789" y="936"/>
                    </a:lnTo>
                    <a:lnTo>
                      <a:pt x="795" y="935"/>
                    </a:lnTo>
                    <a:lnTo>
                      <a:pt x="797" y="934"/>
                    </a:lnTo>
                    <a:lnTo>
                      <a:pt x="799" y="932"/>
                    </a:lnTo>
                    <a:lnTo>
                      <a:pt x="799" y="932"/>
                    </a:lnTo>
                    <a:lnTo>
                      <a:pt x="802" y="924"/>
                    </a:lnTo>
                    <a:lnTo>
                      <a:pt x="802" y="916"/>
                    </a:lnTo>
                    <a:lnTo>
                      <a:pt x="802" y="916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6" y="916"/>
                    </a:lnTo>
                    <a:lnTo>
                      <a:pt x="795" y="918"/>
                    </a:lnTo>
                    <a:lnTo>
                      <a:pt x="795" y="918"/>
                    </a:lnTo>
                    <a:lnTo>
                      <a:pt x="795" y="923"/>
                    </a:lnTo>
                    <a:lnTo>
                      <a:pt x="793" y="928"/>
                    </a:lnTo>
                    <a:lnTo>
                      <a:pt x="789" y="931"/>
                    </a:lnTo>
                    <a:lnTo>
                      <a:pt x="786" y="935"/>
                    </a:lnTo>
                    <a:lnTo>
                      <a:pt x="786" y="935"/>
                    </a:lnTo>
                    <a:close/>
                    <a:moveTo>
                      <a:pt x="1300" y="779"/>
                    </a:moveTo>
                    <a:lnTo>
                      <a:pt x="1300" y="779"/>
                    </a:lnTo>
                    <a:lnTo>
                      <a:pt x="1295" y="776"/>
                    </a:lnTo>
                    <a:lnTo>
                      <a:pt x="1290" y="773"/>
                    </a:lnTo>
                    <a:lnTo>
                      <a:pt x="1286" y="772"/>
                    </a:lnTo>
                    <a:lnTo>
                      <a:pt x="1281" y="773"/>
                    </a:lnTo>
                    <a:lnTo>
                      <a:pt x="1281" y="773"/>
                    </a:lnTo>
                    <a:lnTo>
                      <a:pt x="1283" y="788"/>
                    </a:lnTo>
                    <a:lnTo>
                      <a:pt x="1283" y="788"/>
                    </a:lnTo>
                    <a:lnTo>
                      <a:pt x="1300" y="779"/>
                    </a:lnTo>
                    <a:lnTo>
                      <a:pt x="1300" y="779"/>
                    </a:lnTo>
                    <a:close/>
                    <a:moveTo>
                      <a:pt x="1148" y="810"/>
                    </a:moveTo>
                    <a:lnTo>
                      <a:pt x="1148" y="810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7" y="820"/>
                    </a:lnTo>
                    <a:lnTo>
                      <a:pt x="1160" y="821"/>
                    </a:lnTo>
                    <a:lnTo>
                      <a:pt x="1163" y="821"/>
                    </a:lnTo>
                    <a:lnTo>
                      <a:pt x="1166" y="820"/>
                    </a:lnTo>
                    <a:lnTo>
                      <a:pt x="1166" y="820"/>
                    </a:lnTo>
                    <a:lnTo>
                      <a:pt x="1169" y="819"/>
                    </a:lnTo>
                    <a:lnTo>
                      <a:pt x="1171" y="816"/>
                    </a:lnTo>
                    <a:lnTo>
                      <a:pt x="1173" y="813"/>
                    </a:lnTo>
                    <a:lnTo>
                      <a:pt x="1170" y="809"/>
                    </a:lnTo>
                    <a:lnTo>
                      <a:pt x="1170" y="809"/>
                    </a:lnTo>
                    <a:lnTo>
                      <a:pt x="1148" y="810"/>
                    </a:lnTo>
                    <a:lnTo>
                      <a:pt x="1148" y="810"/>
                    </a:lnTo>
                    <a:close/>
                    <a:moveTo>
                      <a:pt x="1153" y="709"/>
                    </a:moveTo>
                    <a:lnTo>
                      <a:pt x="1153" y="709"/>
                    </a:lnTo>
                    <a:lnTo>
                      <a:pt x="1151" y="704"/>
                    </a:lnTo>
                    <a:lnTo>
                      <a:pt x="1149" y="701"/>
                    </a:lnTo>
                    <a:lnTo>
                      <a:pt x="1148" y="700"/>
                    </a:lnTo>
                    <a:lnTo>
                      <a:pt x="1148" y="700"/>
                    </a:lnTo>
                    <a:lnTo>
                      <a:pt x="1142" y="698"/>
                    </a:lnTo>
                    <a:lnTo>
                      <a:pt x="1137" y="701"/>
                    </a:lnTo>
                    <a:lnTo>
                      <a:pt x="1137" y="701"/>
                    </a:lnTo>
                    <a:lnTo>
                      <a:pt x="1135" y="702"/>
                    </a:lnTo>
                    <a:lnTo>
                      <a:pt x="1134" y="705"/>
                    </a:lnTo>
                    <a:lnTo>
                      <a:pt x="1134" y="708"/>
                    </a:lnTo>
                    <a:lnTo>
                      <a:pt x="1137" y="711"/>
                    </a:lnTo>
                    <a:lnTo>
                      <a:pt x="1137" y="711"/>
                    </a:lnTo>
                    <a:lnTo>
                      <a:pt x="1153" y="709"/>
                    </a:lnTo>
                    <a:lnTo>
                      <a:pt x="1153" y="709"/>
                    </a:lnTo>
                    <a:close/>
                    <a:moveTo>
                      <a:pt x="331" y="409"/>
                    </a:moveTo>
                    <a:lnTo>
                      <a:pt x="331" y="409"/>
                    </a:lnTo>
                    <a:lnTo>
                      <a:pt x="325" y="409"/>
                    </a:lnTo>
                    <a:lnTo>
                      <a:pt x="321" y="407"/>
                    </a:lnTo>
                    <a:lnTo>
                      <a:pt x="316" y="407"/>
                    </a:lnTo>
                    <a:lnTo>
                      <a:pt x="313" y="407"/>
                    </a:lnTo>
                    <a:lnTo>
                      <a:pt x="310" y="409"/>
                    </a:lnTo>
                    <a:lnTo>
                      <a:pt x="310" y="409"/>
                    </a:lnTo>
                    <a:lnTo>
                      <a:pt x="316" y="412"/>
                    </a:lnTo>
                    <a:lnTo>
                      <a:pt x="320" y="417"/>
                    </a:lnTo>
                    <a:lnTo>
                      <a:pt x="324" y="421"/>
                    </a:lnTo>
                    <a:lnTo>
                      <a:pt x="331" y="424"/>
                    </a:lnTo>
                    <a:lnTo>
                      <a:pt x="331" y="424"/>
                    </a:lnTo>
                    <a:lnTo>
                      <a:pt x="331" y="409"/>
                    </a:lnTo>
                    <a:lnTo>
                      <a:pt x="331" y="409"/>
                    </a:lnTo>
                    <a:close/>
                    <a:moveTo>
                      <a:pt x="2057" y="165"/>
                    </a:moveTo>
                    <a:lnTo>
                      <a:pt x="2057" y="165"/>
                    </a:lnTo>
                    <a:lnTo>
                      <a:pt x="2044" y="180"/>
                    </a:lnTo>
                    <a:lnTo>
                      <a:pt x="2044" y="180"/>
                    </a:lnTo>
                    <a:lnTo>
                      <a:pt x="2059" y="187"/>
                    </a:lnTo>
                    <a:lnTo>
                      <a:pt x="2059" y="187"/>
                    </a:lnTo>
                    <a:lnTo>
                      <a:pt x="2057" y="180"/>
                    </a:lnTo>
                    <a:lnTo>
                      <a:pt x="2057" y="178"/>
                    </a:lnTo>
                    <a:lnTo>
                      <a:pt x="2057" y="175"/>
                    </a:lnTo>
                    <a:lnTo>
                      <a:pt x="2057" y="175"/>
                    </a:lnTo>
                    <a:lnTo>
                      <a:pt x="2060" y="171"/>
                    </a:lnTo>
                    <a:lnTo>
                      <a:pt x="2060" y="169"/>
                    </a:lnTo>
                    <a:lnTo>
                      <a:pt x="2057" y="165"/>
                    </a:lnTo>
                    <a:lnTo>
                      <a:pt x="2057" y="165"/>
                    </a:lnTo>
                    <a:close/>
                    <a:moveTo>
                      <a:pt x="1992" y="330"/>
                    </a:moveTo>
                    <a:lnTo>
                      <a:pt x="1992" y="330"/>
                    </a:lnTo>
                    <a:lnTo>
                      <a:pt x="1984" y="331"/>
                    </a:lnTo>
                    <a:lnTo>
                      <a:pt x="1977" y="330"/>
                    </a:lnTo>
                    <a:lnTo>
                      <a:pt x="1972" y="330"/>
                    </a:lnTo>
                    <a:lnTo>
                      <a:pt x="1965" y="331"/>
                    </a:lnTo>
                    <a:lnTo>
                      <a:pt x="1965" y="331"/>
                    </a:lnTo>
                    <a:lnTo>
                      <a:pt x="1974" y="337"/>
                    </a:lnTo>
                    <a:lnTo>
                      <a:pt x="1974" y="337"/>
                    </a:lnTo>
                    <a:lnTo>
                      <a:pt x="1988" y="344"/>
                    </a:lnTo>
                    <a:lnTo>
                      <a:pt x="1988" y="344"/>
                    </a:lnTo>
                    <a:lnTo>
                      <a:pt x="1992" y="330"/>
                    </a:lnTo>
                    <a:lnTo>
                      <a:pt x="1992" y="330"/>
                    </a:lnTo>
                    <a:close/>
                    <a:moveTo>
                      <a:pt x="1121" y="90"/>
                    </a:moveTo>
                    <a:lnTo>
                      <a:pt x="1121" y="90"/>
                    </a:lnTo>
                    <a:lnTo>
                      <a:pt x="1108" y="86"/>
                    </a:lnTo>
                    <a:lnTo>
                      <a:pt x="1099" y="86"/>
                    </a:lnTo>
                    <a:lnTo>
                      <a:pt x="1098" y="88"/>
                    </a:lnTo>
                    <a:lnTo>
                      <a:pt x="1097" y="89"/>
                    </a:lnTo>
                    <a:lnTo>
                      <a:pt x="1097" y="97"/>
                    </a:lnTo>
                    <a:lnTo>
                      <a:pt x="1097" y="97"/>
                    </a:lnTo>
                    <a:lnTo>
                      <a:pt x="1099" y="96"/>
                    </a:lnTo>
                    <a:lnTo>
                      <a:pt x="1102" y="95"/>
                    </a:lnTo>
                    <a:lnTo>
                      <a:pt x="1109" y="95"/>
                    </a:lnTo>
                    <a:lnTo>
                      <a:pt x="1115" y="95"/>
                    </a:lnTo>
                    <a:lnTo>
                      <a:pt x="1119" y="93"/>
                    </a:lnTo>
                    <a:lnTo>
                      <a:pt x="1121" y="90"/>
                    </a:lnTo>
                    <a:lnTo>
                      <a:pt x="1121" y="90"/>
                    </a:lnTo>
                    <a:close/>
                    <a:moveTo>
                      <a:pt x="1535" y="385"/>
                    </a:moveTo>
                    <a:lnTo>
                      <a:pt x="1535" y="385"/>
                    </a:lnTo>
                    <a:lnTo>
                      <a:pt x="1542" y="391"/>
                    </a:lnTo>
                    <a:lnTo>
                      <a:pt x="1544" y="392"/>
                    </a:lnTo>
                    <a:lnTo>
                      <a:pt x="1546" y="392"/>
                    </a:lnTo>
                    <a:lnTo>
                      <a:pt x="1549" y="392"/>
                    </a:lnTo>
                    <a:lnTo>
                      <a:pt x="1551" y="389"/>
                    </a:lnTo>
                    <a:lnTo>
                      <a:pt x="1559" y="383"/>
                    </a:lnTo>
                    <a:lnTo>
                      <a:pt x="1559" y="383"/>
                    </a:lnTo>
                    <a:lnTo>
                      <a:pt x="1552" y="381"/>
                    </a:lnTo>
                    <a:lnTo>
                      <a:pt x="1546" y="381"/>
                    </a:lnTo>
                    <a:lnTo>
                      <a:pt x="1541" y="381"/>
                    </a:lnTo>
                    <a:lnTo>
                      <a:pt x="1535" y="385"/>
                    </a:lnTo>
                    <a:lnTo>
                      <a:pt x="1535" y="385"/>
                    </a:lnTo>
                    <a:close/>
                    <a:moveTo>
                      <a:pt x="1109" y="909"/>
                    </a:moveTo>
                    <a:lnTo>
                      <a:pt x="1109" y="909"/>
                    </a:lnTo>
                    <a:lnTo>
                      <a:pt x="1112" y="913"/>
                    </a:lnTo>
                    <a:lnTo>
                      <a:pt x="1112" y="913"/>
                    </a:lnTo>
                    <a:lnTo>
                      <a:pt x="1117" y="914"/>
                    </a:lnTo>
                    <a:lnTo>
                      <a:pt x="1121" y="914"/>
                    </a:lnTo>
                    <a:lnTo>
                      <a:pt x="1126" y="916"/>
                    </a:lnTo>
                    <a:lnTo>
                      <a:pt x="1131" y="917"/>
                    </a:lnTo>
                    <a:lnTo>
                      <a:pt x="1131" y="917"/>
                    </a:lnTo>
                    <a:lnTo>
                      <a:pt x="1133" y="917"/>
                    </a:lnTo>
                    <a:lnTo>
                      <a:pt x="1134" y="916"/>
                    </a:lnTo>
                    <a:lnTo>
                      <a:pt x="1135" y="913"/>
                    </a:lnTo>
                    <a:lnTo>
                      <a:pt x="1135" y="909"/>
                    </a:lnTo>
                    <a:lnTo>
                      <a:pt x="1135" y="909"/>
                    </a:lnTo>
                    <a:lnTo>
                      <a:pt x="1133" y="910"/>
                    </a:lnTo>
                    <a:lnTo>
                      <a:pt x="1128" y="910"/>
                    </a:lnTo>
                    <a:lnTo>
                      <a:pt x="1123" y="907"/>
                    </a:lnTo>
                    <a:lnTo>
                      <a:pt x="1116" y="906"/>
                    </a:lnTo>
                    <a:lnTo>
                      <a:pt x="1113" y="907"/>
                    </a:lnTo>
                    <a:lnTo>
                      <a:pt x="1109" y="909"/>
                    </a:lnTo>
                    <a:lnTo>
                      <a:pt x="1109" y="909"/>
                    </a:lnTo>
                    <a:close/>
                    <a:moveTo>
                      <a:pt x="638" y="301"/>
                    </a:moveTo>
                    <a:lnTo>
                      <a:pt x="638" y="301"/>
                    </a:lnTo>
                    <a:lnTo>
                      <a:pt x="649" y="304"/>
                    </a:lnTo>
                    <a:lnTo>
                      <a:pt x="655" y="304"/>
                    </a:lnTo>
                    <a:lnTo>
                      <a:pt x="659" y="302"/>
                    </a:lnTo>
                    <a:lnTo>
                      <a:pt x="662" y="298"/>
                    </a:lnTo>
                    <a:lnTo>
                      <a:pt x="662" y="298"/>
                    </a:lnTo>
                    <a:lnTo>
                      <a:pt x="651" y="294"/>
                    </a:lnTo>
                    <a:lnTo>
                      <a:pt x="645" y="294"/>
                    </a:lnTo>
                    <a:lnTo>
                      <a:pt x="642" y="294"/>
                    </a:lnTo>
                    <a:lnTo>
                      <a:pt x="641" y="295"/>
                    </a:lnTo>
                    <a:lnTo>
                      <a:pt x="638" y="301"/>
                    </a:lnTo>
                    <a:lnTo>
                      <a:pt x="638" y="301"/>
                    </a:lnTo>
                    <a:close/>
                    <a:moveTo>
                      <a:pt x="1396" y="885"/>
                    </a:moveTo>
                    <a:lnTo>
                      <a:pt x="1396" y="885"/>
                    </a:lnTo>
                    <a:lnTo>
                      <a:pt x="1393" y="881"/>
                    </a:lnTo>
                    <a:lnTo>
                      <a:pt x="1390" y="880"/>
                    </a:lnTo>
                    <a:lnTo>
                      <a:pt x="1383" y="878"/>
                    </a:lnTo>
                    <a:lnTo>
                      <a:pt x="1372" y="877"/>
                    </a:lnTo>
                    <a:lnTo>
                      <a:pt x="1372" y="877"/>
                    </a:lnTo>
                    <a:lnTo>
                      <a:pt x="1375" y="888"/>
                    </a:lnTo>
                    <a:lnTo>
                      <a:pt x="1375" y="888"/>
                    </a:lnTo>
                    <a:lnTo>
                      <a:pt x="1396" y="885"/>
                    </a:lnTo>
                    <a:lnTo>
                      <a:pt x="1396" y="885"/>
                    </a:lnTo>
                    <a:close/>
                    <a:moveTo>
                      <a:pt x="1422" y="165"/>
                    </a:moveTo>
                    <a:lnTo>
                      <a:pt x="1422" y="165"/>
                    </a:lnTo>
                    <a:lnTo>
                      <a:pt x="1425" y="157"/>
                    </a:lnTo>
                    <a:lnTo>
                      <a:pt x="1426" y="154"/>
                    </a:lnTo>
                    <a:lnTo>
                      <a:pt x="1425" y="150"/>
                    </a:lnTo>
                    <a:lnTo>
                      <a:pt x="1425" y="150"/>
                    </a:lnTo>
                    <a:lnTo>
                      <a:pt x="1423" y="149"/>
                    </a:lnTo>
                    <a:lnTo>
                      <a:pt x="1421" y="149"/>
                    </a:lnTo>
                    <a:lnTo>
                      <a:pt x="1414" y="146"/>
                    </a:lnTo>
                    <a:lnTo>
                      <a:pt x="1414" y="146"/>
                    </a:lnTo>
                    <a:lnTo>
                      <a:pt x="1414" y="157"/>
                    </a:lnTo>
                    <a:lnTo>
                      <a:pt x="1416" y="161"/>
                    </a:lnTo>
                    <a:lnTo>
                      <a:pt x="1419" y="164"/>
                    </a:lnTo>
                    <a:lnTo>
                      <a:pt x="1422" y="165"/>
                    </a:lnTo>
                    <a:lnTo>
                      <a:pt x="1422" y="165"/>
                    </a:lnTo>
                    <a:close/>
                    <a:moveTo>
                      <a:pt x="526" y="838"/>
                    </a:moveTo>
                    <a:lnTo>
                      <a:pt x="526" y="838"/>
                    </a:lnTo>
                    <a:lnTo>
                      <a:pt x="525" y="855"/>
                    </a:lnTo>
                    <a:lnTo>
                      <a:pt x="525" y="855"/>
                    </a:lnTo>
                    <a:lnTo>
                      <a:pt x="540" y="852"/>
                    </a:lnTo>
                    <a:lnTo>
                      <a:pt x="540" y="852"/>
                    </a:lnTo>
                    <a:lnTo>
                      <a:pt x="539" y="845"/>
                    </a:lnTo>
                    <a:lnTo>
                      <a:pt x="537" y="842"/>
                    </a:lnTo>
                    <a:lnTo>
                      <a:pt x="533" y="839"/>
                    </a:lnTo>
                    <a:lnTo>
                      <a:pt x="526" y="838"/>
                    </a:lnTo>
                    <a:lnTo>
                      <a:pt x="526" y="838"/>
                    </a:lnTo>
                    <a:close/>
                    <a:moveTo>
                      <a:pt x="836" y="1017"/>
                    </a:moveTo>
                    <a:lnTo>
                      <a:pt x="836" y="1017"/>
                    </a:lnTo>
                    <a:lnTo>
                      <a:pt x="825" y="1022"/>
                    </a:lnTo>
                    <a:lnTo>
                      <a:pt x="820" y="1025"/>
                    </a:lnTo>
                    <a:lnTo>
                      <a:pt x="818" y="1028"/>
                    </a:lnTo>
                    <a:lnTo>
                      <a:pt x="818" y="1029"/>
                    </a:lnTo>
                    <a:lnTo>
                      <a:pt x="822" y="1033"/>
                    </a:lnTo>
                    <a:lnTo>
                      <a:pt x="822" y="1033"/>
                    </a:lnTo>
                    <a:lnTo>
                      <a:pt x="839" y="1025"/>
                    </a:lnTo>
                    <a:lnTo>
                      <a:pt x="839" y="1025"/>
                    </a:lnTo>
                    <a:lnTo>
                      <a:pt x="836" y="1017"/>
                    </a:lnTo>
                    <a:lnTo>
                      <a:pt x="836" y="1017"/>
                    </a:lnTo>
                    <a:close/>
                    <a:moveTo>
                      <a:pt x="588" y="1046"/>
                    </a:moveTo>
                    <a:lnTo>
                      <a:pt x="588" y="1046"/>
                    </a:lnTo>
                    <a:lnTo>
                      <a:pt x="584" y="1049"/>
                    </a:lnTo>
                    <a:lnTo>
                      <a:pt x="580" y="1050"/>
                    </a:lnTo>
                    <a:lnTo>
                      <a:pt x="577" y="1054"/>
                    </a:lnTo>
                    <a:lnTo>
                      <a:pt x="572" y="1060"/>
                    </a:lnTo>
                    <a:lnTo>
                      <a:pt x="572" y="1060"/>
                    </a:lnTo>
                    <a:lnTo>
                      <a:pt x="579" y="1064"/>
                    </a:lnTo>
                    <a:lnTo>
                      <a:pt x="581" y="1064"/>
                    </a:lnTo>
                    <a:lnTo>
                      <a:pt x="584" y="1062"/>
                    </a:lnTo>
                    <a:lnTo>
                      <a:pt x="586" y="1060"/>
                    </a:lnTo>
                    <a:lnTo>
                      <a:pt x="587" y="1057"/>
                    </a:lnTo>
                    <a:lnTo>
                      <a:pt x="588" y="1046"/>
                    </a:lnTo>
                    <a:lnTo>
                      <a:pt x="588" y="1046"/>
                    </a:lnTo>
                    <a:close/>
                    <a:moveTo>
                      <a:pt x="2057" y="497"/>
                    </a:moveTo>
                    <a:lnTo>
                      <a:pt x="2057" y="497"/>
                    </a:lnTo>
                    <a:lnTo>
                      <a:pt x="2059" y="502"/>
                    </a:lnTo>
                    <a:lnTo>
                      <a:pt x="2060" y="504"/>
                    </a:lnTo>
                    <a:lnTo>
                      <a:pt x="2063" y="506"/>
                    </a:lnTo>
                    <a:lnTo>
                      <a:pt x="2067" y="506"/>
                    </a:lnTo>
                    <a:lnTo>
                      <a:pt x="2067" y="506"/>
                    </a:lnTo>
                    <a:lnTo>
                      <a:pt x="2073" y="504"/>
                    </a:lnTo>
                    <a:lnTo>
                      <a:pt x="2078" y="500"/>
                    </a:lnTo>
                    <a:lnTo>
                      <a:pt x="2078" y="500"/>
                    </a:lnTo>
                    <a:lnTo>
                      <a:pt x="2080" y="499"/>
                    </a:lnTo>
                    <a:lnTo>
                      <a:pt x="2078" y="496"/>
                    </a:lnTo>
                    <a:lnTo>
                      <a:pt x="2075" y="495"/>
                    </a:lnTo>
                    <a:lnTo>
                      <a:pt x="2073" y="495"/>
                    </a:lnTo>
                    <a:lnTo>
                      <a:pt x="2073" y="495"/>
                    </a:lnTo>
                    <a:lnTo>
                      <a:pt x="2057" y="497"/>
                    </a:lnTo>
                    <a:lnTo>
                      <a:pt x="2057" y="497"/>
                    </a:lnTo>
                    <a:close/>
                    <a:moveTo>
                      <a:pt x="354" y="1068"/>
                    </a:moveTo>
                    <a:lnTo>
                      <a:pt x="354" y="1068"/>
                    </a:lnTo>
                    <a:lnTo>
                      <a:pt x="347" y="1069"/>
                    </a:lnTo>
                    <a:lnTo>
                      <a:pt x="345" y="1071"/>
                    </a:lnTo>
                    <a:lnTo>
                      <a:pt x="343" y="1072"/>
                    </a:lnTo>
                    <a:lnTo>
                      <a:pt x="343" y="1073"/>
                    </a:lnTo>
                    <a:lnTo>
                      <a:pt x="345" y="1076"/>
                    </a:lnTo>
                    <a:lnTo>
                      <a:pt x="349" y="1085"/>
                    </a:lnTo>
                    <a:lnTo>
                      <a:pt x="349" y="1085"/>
                    </a:lnTo>
                    <a:lnTo>
                      <a:pt x="353" y="1080"/>
                    </a:lnTo>
                    <a:lnTo>
                      <a:pt x="354" y="1076"/>
                    </a:lnTo>
                    <a:lnTo>
                      <a:pt x="354" y="1072"/>
                    </a:lnTo>
                    <a:lnTo>
                      <a:pt x="354" y="1068"/>
                    </a:lnTo>
                    <a:lnTo>
                      <a:pt x="354" y="1068"/>
                    </a:lnTo>
                    <a:close/>
                    <a:moveTo>
                      <a:pt x="1490" y="255"/>
                    </a:moveTo>
                    <a:lnTo>
                      <a:pt x="1490" y="255"/>
                    </a:lnTo>
                    <a:lnTo>
                      <a:pt x="1505" y="237"/>
                    </a:lnTo>
                    <a:lnTo>
                      <a:pt x="1505" y="237"/>
                    </a:lnTo>
                    <a:lnTo>
                      <a:pt x="1501" y="236"/>
                    </a:lnTo>
                    <a:lnTo>
                      <a:pt x="1498" y="236"/>
                    </a:lnTo>
                    <a:lnTo>
                      <a:pt x="1495" y="237"/>
                    </a:lnTo>
                    <a:lnTo>
                      <a:pt x="1494" y="240"/>
                    </a:lnTo>
                    <a:lnTo>
                      <a:pt x="1490" y="243"/>
                    </a:lnTo>
                    <a:lnTo>
                      <a:pt x="1487" y="244"/>
                    </a:lnTo>
                    <a:lnTo>
                      <a:pt x="1484" y="244"/>
                    </a:lnTo>
                    <a:lnTo>
                      <a:pt x="1484" y="244"/>
                    </a:lnTo>
                    <a:lnTo>
                      <a:pt x="1490" y="255"/>
                    </a:lnTo>
                    <a:lnTo>
                      <a:pt x="1490" y="255"/>
                    </a:lnTo>
                    <a:close/>
                    <a:moveTo>
                      <a:pt x="774" y="128"/>
                    </a:moveTo>
                    <a:lnTo>
                      <a:pt x="774" y="128"/>
                    </a:lnTo>
                    <a:lnTo>
                      <a:pt x="778" y="128"/>
                    </a:lnTo>
                    <a:lnTo>
                      <a:pt x="778" y="128"/>
                    </a:lnTo>
                    <a:lnTo>
                      <a:pt x="778" y="125"/>
                    </a:lnTo>
                    <a:lnTo>
                      <a:pt x="778" y="124"/>
                    </a:lnTo>
                    <a:lnTo>
                      <a:pt x="781" y="121"/>
                    </a:lnTo>
                    <a:lnTo>
                      <a:pt x="785" y="117"/>
                    </a:lnTo>
                    <a:lnTo>
                      <a:pt x="785" y="115"/>
                    </a:lnTo>
                    <a:lnTo>
                      <a:pt x="785" y="113"/>
                    </a:lnTo>
                    <a:lnTo>
                      <a:pt x="785" y="113"/>
                    </a:lnTo>
                    <a:lnTo>
                      <a:pt x="761" y="117"/>
                    </a:lnTo>
                    <a:lnTo>
                      <a:pt x="761" y="117"/>
                    </a:lnTo>
                    <a:lnTo>
                      <a:pt x="774" y="128"/>
                    </a:lnTo>
                    <a:lnTo>
                      <a:pt x="774" y="128"/>
                    </a:lnTo>
                    <a:close/>
                    <a:moveTo>
                      <a:pt x="1594" y="705"/>
                    </a:moveTo>
                    <a:lnTo>
                      <a:pt x="1594" y="705"/>
                    </a:lnTo>
                    <a:lnTo>
                      <a:pt x="1605" y="702"/>
                    </a:lnTo>
                    <a:lnTo>
                      <a:pt x="1609" y="704"/>
                    </a:lnTo>
                    <a:lnTo>
                      <a:pt x="1613" y="707"/>
                    </a:lnTo>
                    <a:lnTo>
                      <a:pt x="1613" y="707"/>
                    </a:lnTo>
                    <a:lnTo>
                      <a:pt x="1620" y="704"/>
                    </a:lnTo>
                    <a:lnTo>
                      <a:pt x="1620" y="704"/>
                    </a:lnTo>
                    <a:lnTo>
                      <a:pt x="1606" y="694"/>
                    </a:lnTo>
                    <a:lnTo>
                      <a:pt x="1606" y="694"/>
                    </a:lnTo>
                    <a:lnTo>
                      <a:pt x="1598" y="695"/>
                    </a:lnTo>
                    <a:lnTo>
                      <a:pt x="1596" y="697"/>
                    </a:lnTo>
                    <a:lnTo>
                      <a:pt x="1595" y="698"/>
                    </a:lnTo>
                    <a:lnTo>
                      <a:pt x="1594" y="701"/>
                    </a:lnTo>
                    <a:lnTo>
                      <a:pt x="1594" y="705"/>
                    </a:lnTo>
                    <a:lnTo>
                      <a:pt x="1594" y="705"/>
                    </a:lnTo>
                    <a:close/>
                    <a:moveTo>
                      <a:pt x="689" y="834"/>
                    </a:moveTo>
                    <a:lnTo>
                      <a:pt x="689" y="834"/>
                    </a:lnTo>
                    <a:lnTo>
                      <a:pt x="696" y="845"/>
                    </a:lnTo>
                    <a:lnTo>
                      <a:pt x="696" y="845"/>
                    </a:lnTo>
                    <a:lnTo>
                      <a:pt x="703" y="842"/>
                    </a:lnTo>
                    <a:lnTo>
                      <a:pt x="703" y="842"/>
                    </a:lnTo>
                    <a:lnTo>
                      <a:pt x="713" y="841"/>
                    </a:lnTo>
                    <a:lnTo>
                      <a:pt x="713" y="841"/>
                    </a:lnTo>
                    <a:lnTo>
                      <a:pt x="707" y="830"/>
                    </a:lnTo>
                    <a:lnTo>
                      <a:pt x="707" y="830"/>
                    </a:lnTo>
                    <a:lnTo>
                      <a:pt x="701" y="835"/>
                    </a:lnTo>
                    <a:lnTo>
                      <a:pt x="701" y="835"/>
                    </a:lnTo>
                    <a:lnTo>
                      <a:pt x="689" y="834"/>
                    </a:lnTo>
                    <a:lnTo>
                      <a:pt x="689" y="834"/>
                    </a:lnTo>
                    <a:close/>
                    <a:moveTo>
                      <a:pt x="1072" y="911"/>
                    </a:moveTo>
                    <a:lnTo>
                      <a:pt x="1072" y="911"/>
                    </a:lnTo>
                    <a:lnTo>
                      <a:pt x="1070" y="906"/>
                    </a:lnTo>
                    <a:lnTo>
                      <a:pt x="1067" y="902"/>
                    </a:lnTo>
                    <a:lnTo>
                      <a:pt x="1065" y="899"/>
                    </a:lnTo>
                    <a:lnTo>
                      <a:pt x="1062" y="899"/>
                    </a:lnTo>
                    <a:lnTo>
                      <a:pt x="1062" y="899"/>
                    </a:lnTo>
                    <a:lnTo>
                      <a:pt x="1058" y="903"/>
                    </a:lnTo>
                    <a:lnTo>
                      <a:pt x="1056" y="905"/>
                    </a:lnTo>
                    <a:lnTo>
                      <a:pt x="1055" y="906"/>
                    </a:lnTo>
                    <a:lnTo>
                      <a:pt x="1055" y="906"/>
                    </a:lnTo>
                    <a:lnTo>
                      <a:pt x="1058" y="910"/>
                    </a:lnTo>
                    <a:lnTo>
                      <a:pt x="1062" y="911"/>
                    </a:lnTo>
                    <a:lnTo>
                      <a:pt x="1072" y="911"/>
                    </a:lnTo>
                    <a:lnTo>
                      <a:pt x="1072" y="911"/>
                    </a:lnTo>
                    <a:close/>
                    <a:moveTo>
                      <a:pt x="1393" y="831"/>
                    </a:moveTo>
                    <a:lnTo>
                      <a:pt x="1393" y="831"/>
                    </a:lnTo>
                    <a:lnTo>
                      <a:pt x="1383" y="828"/>
                    </a:lnTo>
                    <a:lnTo>
                      <a:pt x="1373" y="827"/>
                    </a:lnTo>
                    <a:lnTo>
                      <a:pt x="1368" y="828"/>
                    </a:lnTo>
                    <a:lnTo>
                      <a:pt x="1362" y="833"/>
                    </a:lnTo>
                    <a:lnTo>
                      <a:pt x="1362" y="833"/>
                    </a:lnTo>
                    <a:lnTo>
                      <a:pt x="1362" y="834"/>
                    </a:lnTo>
                    <a:lnTo>
                      <a:pt x="1364" y="837"/>
                    </a:lnTo>
                    <a:lnTo>
                      <a:pt x="1364" y="837"/>
                    </a:lnTo>
                    <a:lnTo>
                      <a:pt x="1393" y="831"/>
                    </a:lnTo>
                    <a:lnTo>
                      <a:pt x="1393" y="831"/>
                    </a:lnTo>
                    <a:close/>
                    <a:moveTo>
                      <a:pt x="1159" y="61"/>
                    </a:moveTo>
                    <a:lnTo>
                      <a:pt x="1159" y="61"/>
                    </a:lnTo>
                    <a:lnTo>
                      <a:pt x="1163" y="46"/>
                    </a:lnTo>
                    <a:lnTo>
                      <a:pt x="1163" y="46"/>
                    </a:lnTo>
                    <a:lnTo>
                      <a:pt x="1155" y="49"/>
                    </a:lnTo>
                    <a:lnTo>
                      <a:pt x="1151" y="53"/>
                    </a:lnTo>
                    <a:lnTo>
                      <a:pt x="1148" y="57"/>
                    </a:lnTo>
                    <a:lnTo>
                      <a:pt x="1146" y="63"/>
                    </a:lnTo>
                    <a:lnTo>
                      <a:pt x="1146" y="63"/>
                    </a:lnTo>
                    <a:lnTo>
                      <a:pt x="1159" y="61"/>
                    </a:lnTo>
                    <a:lnTo>
                      <a:pt x="1159" y="61"/>
                    </a:lnTo>
                    <a:close/>
                    <a:moveTo>
                      <a:pt x="1873" y="460"/>
                    </a:moveTo>
                    <a:lnTo>
                      <a:pt x="1873" y="460"/>
                    </a:lnTo>
                    <a:lnTo>
                      <a:pt x="1895" y="467"/>
                    </a:lnTo>
                    <a:lnTo>
                      <a:pt x="1895" y="467"/>
                    </a:lnTo>
                    <a:lnTo>
                      <a:pt x="1898" y="464"/>
                    </a:lnTo>
                    <a:lnTo>
                      <a:pt x="1898" y="464"/>
                    </a:lnTo>
                    <a:lnTo>
                      <a:pt x="1891" y="452"/>
                    </a:lnTo>
                    <a:lnTo>
                      <a:pt x="1891" y="452"/>
                    </a:lnTo>
                    <a:lnTo>
                      <a:pt x="1873" y="460"/>
                    </a:lnTo>
                    <a:lnTo>
                      <a:pt x="1873" y="460"/>
                    </a:lnTo>
                    <a:close/>
                    <a:moveTo>
                      <a:pt x="339" y="229"/>
                    </a:moveTo>
                    <a:lnTo>
                      <a:pt x="339" y="229"/>
                    </a:lnTo>
                    <a:lnTo>
                      <a:pt x="321" y="240"/>
                    </a:lnTo>
                    <a:lnTo>
                      <a:pt x="321" y="240"/>
                    </a:lnTo>
                    <a:lnTo>
                      <a:pt x="324" y="243"/>
                    </a:lnTo>
                    <a:lnTo>
                      <a:pt x="324" y="243"/>
                    </a:lnTo>
                    <a:lnTo>
                      <a:pt x="349" y="239"/>
                    </a:lnTo>
                    <a:lnTo>
                      <a:pt x="349" y="239"/>
                    </a:lnTo>
                    <a:lnTo>
                      <a:pt x="339" y="229"/>
                    </a:lnTo>
                    <a:lnTo>
                      <a:pt x="339" y="229"/>
                    </a:lnTo>
                    <a:close/>
                    <a:moveTo>
                      <a:pt x="1596" y="244"/>
                    </a:moveTo>
                    <a:lnTo>
                      <a:pt x="1596" y="244"/>
                    </a:lnTo>
                    <a:lnTo>
                      <a:pt x="1612" y="251"/>
                    </a:lnTo>
                    <a:lnTo>
                      <a:pt x="1612" y="251"/>
                    </a:lnTo>
                    <a:lnTo>
                      <a:pt x="1614" y="250"/>
                    </a:lnTo>
                    <a:lnTo>
                      <a:pt x="1617" y="248"/>
                    </a:lnTo>
                    <a:lnTo>
                      <a:pt x="1617" y="248"/>
                    </a:lnTo>
                    <a:lnTo>
                      <a:pt x="1617" y="245"/>
                    </a:lnTo>
                    <a:lnTo>
                      <a:pt x="1616" y="243"/>
                    </a:lnTo>
                    <a:lnTo>
                      <a:pt x="1616" y="243"/>
                    </a:lnTo>
                    <a:lnTo>
                      <a:pt x="1612" y="241"/>
                    </a:lnTo>
                    <a:lnTo>
                      <a:pt x="1607" y="240"/>
                    </a:lnTo>
                    <a:lnTo>
                      <a:pt x="1602" y="240"/>
                    </a:lnTo>
                    <a:lnTo>
                      <a:pt x="1596" y="244"/>
                    </a:lnTo>
                    <a:lnTo>
                      <a:pt x="1596" y="244"/>
                    </a:lnTo>
                    <a:close/>
                    <a:moveTo>
                      <a:pt x="666" y="108"/>
                    </a:moveTo>
                    <a:lnTo>
                      <a:pt x="666" y="108"/>
                    </a:lnTo>
                    <a:lnTo>
                      <a:pt x="655" y="104"/>
                    </a:lnTo>
                    <a:lnTo>
                      <a:pt x="649" y="104"/>
                    </a:lnTo>
                    <a:lnTo>
                      <a:pt x="644" y="106"/>
                    </a:lnTo>
                    <a:lnTo>
                      <a:pt x="644" y="106"/>
                    </a:lnTo>
                    <a:lnTo>
                      <a:pt x="641" y="107"/>
                    </a:lnTo>
                    <a:lnTo>
                      <a:pt x="640" y="110"/>
                    </a:lnTo>
                    <a:lnTo>
                      <a:pt x="640" y="111"/>
                    </a:lnTo>
                    <a:lnTo>
                      <a:pt x="641" y="115"/>
                    </a:lnTo>
                    <a:lnTo>
                      <a:pt x="641" y="115"/>
                    </a:lnTo>
                    <a:lnTo>
                      <a:pt x="647" y="113"/>
                    </a:lnTo>
                    <a:lnTo>
                      <a:pt x="653" y="111"/>
                    </a:lnTo>
                    <a:lnTo>
                      <a:pt x="653" y="111"/>
                    </a:lnTo>
                    <a:lnTo>
                      <a:pt x="660" y="113"/>
                    </a:lnTo>
                    <a:lnTo>
                      <a:pt x="663" y="111"/>
                    </a:lnTo>
                    <a:lnTo>
                      <a:pt x="666" y="108"/>
                    </a:lnTo>
                    <a:lnTo>
                      <a:pt x="666" y="108"/>
                    </a:lnTo>
                    <a:close/>
                    <a:moveTo>
                      <a:pt x="309" y="695"/>
                    </a:moveTo>
                    <a:lnTo>
                      <a:pt x="309" y="695"/>
                    </a:lnTo>
                    <a:lnTo>
                      <a:pt x="307" y="700"/>
                    </a:lnTo>
                    <a:lnTo>
                      <a:pt x="307" y="700"/>
                    </a:lnTo>
                    <a:lnTo>
                      <a:pt x="321" y="702"/>
                    </a:lnTo>
                    <a:lnTo>
                      <a:pt x="321" y="702"/>
                    </a:lnTo>
                    <a:lnTo>
                      <a:pt x="332" y="690"/>
                    </a:lnTo>
                    <a:lnTo>
                      <a:pt x="332" y="690"/>
                    </a:lnTo>
                    <a:lnTo>
                      <a:pt x="328" y="689"/>
                    </a:lnTo>
                    <a:lnTo>
                      <a:pt x="325" y="689"/>
                    </a:lnTo>
                    <a:lnTo>
                      <a:pt x="320" y="691"/>
                    </a:lnTo>
                    <a:lnTo>
                      <a:pt x="314" y="694"/>
                    </a:lnTo>
                    <a:lnTo>
                      <a:pt x="311" y="695"/>
                    </a:lnTo>
                    <a:lnTo>
                      <a:pt x="309" y="695"/>
                    </a:lnTo>
                    <a:lnTo>
                      <a:pt x="309" y="695"/>
                    </a:lnTo>
                    <a:close/>
                    <a:moveTo>
                      <a:pt x="1123" y="106"/>
                    </a:moveTo>
                    <a:lnTo>
                      <a:pt x="1123" y="106"/>
                    </a:lnTo>
                    <a:lnTo>
                      <a:pt x="1144" y="113"/>
                    </a:lnTo>
                    <a:lnTo>
                      <a:pt x="1144" y="113"/>
                    </a:lnTo>
                    <a:lnTo>
                      <a:pt x="1139" y="100"/>
                    </a:lnTo>
                    <a:lnTo>
                      <a:pt x="1139" y="100"/>
                    </a:lnTo>
                    <a:lnTo>
                      <a:pt x="1131" y="99"/>
                    </a:lnTo>
                    <a:lnTo>
                      <a:pt x="1127" y="100"/>
                    </a:lnTo>
                    <a:lnTo>
                      <a:pt x="1124" y="101"/>
                    </a:lnTo>
                    <a:lnTo>
                      <a:pt x="1123" y="106"/>
                    </a:lnTo>
                    <a:lnTo>
                      <a:pt x="1123" y="106"/>
                    </a:lnTo>
                    <a:close/>
                    <a:moveTo>
                      <a:pt x="1477" y="340"/>
                    </a:moveTo>
                    <a:lnTo>
                      <a:pt x="1477" y="340"/>
                    </a:lnTo>
                    <a:lnTo>
                      <a:pt x="1479" y="344"/>
                    </a:lnTo>
                    <a:lnTo>
                      <a:pt x="1481" y="347"/>
                    </a:lnTo>
                    <a:lnTo>
                      <a:pt x="1484" y="348"/>
                    </a:lnTo>
                    <a:lnTo>
                      <a:pt x="1487" y="349"/>
                    </a:lnTo>
                    <a:lnTo>
                      <a:pt x="1491" y="348"/>
                    </a:lnTo>
                    <a:lnTo>
                      <a:pt x="1495" y="347"/>
                    </a:lnTo>
                    <a:lnTo>
                      <a:pt x="1504" y="341"/>
                    </a:lnTo>
                    <a:lnTo>
                      <a:pt x="1504" y="341"/>
                    </a:lnTo>
                    <a:lnTo>
                      <a:pt x="1477" y="340"/>
                    </a:lnTo>
                    <a:lnTo>
                      <a:pt x="1477" y="340"/>
                    </a:lnTo>
                    <a:close/>
                    <a:moveTo>
                      <a:pt x="1135" y="1068"/>
                    </a:moveTo>
                    <a:lnTo>
                      <a:pt x="1135" y="1068"/>
                    </a:lnTo>
                    <a:lnTo>
                      <a:pt x="1145" y="1062"/>
                    </a:lnTo>
                    <a:lnTo>
                      <a:pt x="1145" y="1062"/>
                    </a:lnTo>
                    <a:lnTo>
                      <a:pt x="1135" y="1054"/>
                    </a:lnTo>
                    <a:lnTo>
                      <a:pt x="1135" y="1054"/>
                    </a:lnTo>
                    <a:lnTo>
                      <a:pt x="1121" y="1058"/>
                    </a:lnTo>
                    <a:lnTo>
                      <a:pt x="1121" y="1058"/>
                    </a:lnTo>
                    <a:lnTo>
                      <a:pt x="1135" y="1068"/>
                    </a:lnTo>
                    <a:lnTo>
                      <a:pt x="1135" y="1068"/>
                    </a:lnTo>
                    <a:close/>
                    <a:moveTo>
                      <a:pt x="1200" y="223"/>
                    </a:moveTo>
                    <a:lnTo>
                      <a:pt x="1200" y="223"/>
                    </a:lnTo>
                    <a:lnTo>
                      <a:pt x="1202" y="227"/>
                    </a:lnTo>
                    <a:lnTo>
                      <a:pt x="1205" y="229"/>
                    </a:lnTo>
                    <a:lnTo>
                      <a:pt x="1206" y="229"/>
                    </a:lnTo>
                    <a:lnTo>
                      <a:pt x="1210" y="229"/>
                    </a:lnTo>
                    <a:lnTo>
                      <a:pt x="1210" y="229"/>
                    </a:lnTo>
                    <a:lnTo>
                      <a:pt x="1214" y="227"/>
                    </a:lnTo>
                    <a:lnTo>
                      <a:pt x="1218" y="223"/>
                    </a:lnTo>
                    <a:lnTo>
                      <a:pt x="1221" y="219"/>
                    </a:lnTo>
                    <a:lnTo>
                      <a:pt x="1224" y="214"/>
                    </a:lnTo>
                    <a:lnTo>
                      <a:pt x="1224" y="214"/>
                    </a:lnTo>
                    <a:lnTo>
                      <a:pt x="1200" y="223"/>
                    </a:lnTo>
                    <a:lnTo>
                      <a:pt x="1200" y="223"/>
                    </a:lnTo>
                    <a:close/>
                    <a:moveTo>
                      <a:pt x="1576" y="363"/>
                    </a:moveTo>
                    <a:lnTo>
                      <a:pt x="1576" y="363"/>
                    </a:lnTo>
                    <a:lnTo>
                      <a:pt x="1581" y="362"/>
                    </a:lnTo>
                    <a:lnTo>
                      <a:pt x="1584" y="360"/>
                    </a:lnTo>
                    <a:lnTo>
                      <a:pt x="1585" y="356"/>
                    </a:lnTo>
                    <a:lnTo>
                      <a:pt x="1587" y="347"/>
                    </a:lnTo>
                    <a:lnTo>
                      <a:pt x="1587" y="347"/>
                    </a:lnTo>
                    <a:lnTo>
                      <a:pt x="1580" y="345"/>
                    </a:lnTo>
                    <a:lnTo>
                      <a:pt x="1580" y="345"/>
                    </a:lnTo>
                    <a:lnTo>
                      <a:pt x="1576" y="363"/>
                    </a:lnTo>
                    <a:lnTo>
                      <a:pt x="1576" y="363"/>
                    </a:lnTo>
                    <a:close/>
                    <a:moveTo>
                      <a:pt x="961" y="819"/>
                    </a:moveTo>
                    <a:lnTo>
                      <a:pt x="961" y="819"/>
                    </a:lnTo>
                    <a:lnTo>
                      <a:pt x="961" y="837"/>
                    </a:lnTo>
                    <a:lnTo>
                      <a:pt x="961" y="837"/>
                    </a:lnTo>
                    <a:lnTo>
                      <a:pt x="975" y="823"/>
                    </a:lnTo>
                    <a:lnTo>
                      <a:pt x="975" y="823"/>
                    </a:lnTo>
                    <a:lnTo>
                      <a:pt x="976" y="821"/>
                    </a:lnTo>
                    <a:lnTo>
                      <a:pt x="976" y="820"/>
                    </a:lnTo>
                    <a:lnTo>
                      <a:pt x="975" y="817"/>
                    </a:lnTo>
                    <a:lnTo>
                      <a:pt x="972" y="817"/>
                    </a:lnTo>
                    <a:lnTo>
                      <a:pt x="972" y="817"/>
                    </a:lnTo>
                    <a:lnTo>
                      <a:pt x="966" y="817"/>
                    </a:lnTo>
                    <a:lnTo>
                      <a:pt x="961" y="819"/>
                    </a:lnTo>
                    <a:lnTo>
                      <a:pt x="961" y="819"/>
                    </a:lnTo>
                    <a:close/>
                    <a:moveTo>
                      <a:pt x="975" y="712"/>
                    </a:moveTo>
                    <a:lnTo>
                      <a:pt x="975" y="712"/>
                    </a:lnTo>
                    <a:lnTo>
                      <a:pt x="969" y="720"/>
                    </a:lnTo>
                    <a:lnTo>
                      <a:pt x="969" y="720"/>
                    </a:lnTo>
                    <a:lnTo>
                      <a:pt x="964" y="729"/>
                    </a:lnTo>
                    <a:lnTo>
                      <a:pt x="964" y="729"/>
                    </a:lnTo>
                    <a:lnTo>
                      <a:pt x="982" y="726"/>
                    </a:lnTo>
                    <a:lnTo>
                      <a:pt x="982" y="726"/>
                    </a:lnTo>
                    <a:lnTo>
                      <a:pt x="982" y="722"/>
                    </a:lnTo>
                    <a:lnTo>
                      <a:pt x="982" y="718"/>
                    </a:lnTo>
                    <a:lnTo>
                      <a:pt x="980" y="715"/>
                    </a:lnTo>
                    <a:lnTo>
                      <a:pt x="975" y="712"/>
                    </a:lnTo>
                    <a:lnTo>
                      <a:pt x="975" y="712"/>
                    </a:lnTo>
                    <a:close/>
                    <a:moveTo>
                      <a:pt x="1133" y="272"/>
                    </a:moveTo>
                    <a:lnTo>
                      <a:pt x="1133" y="272"/>
                    </a:lnTo>
                    <a:lnTo>
                      <a:pt x="1131" y="270"/>
                    </a:lnTo>
                    <a:lnTo>
                      <a:pt x="1131" y="270"/>
                    </a:lnTo>
                    <a:lnTo>
                      <a:pt x="1123" y="270"/>
                    </a:lnTo>
                    <a:lnTo>
                      <a:pt x="1123" y="270"/>
                    </a:lnTo>
                    <a:lnTo>
                      <a:pt x="1123" y="287"/>
                    </a:lnTo>
                    <a:lnTo>
                      <a:pt x="1123" y="287"/>
                    </a:lnTo>
                    <a:lnTo>
                      <a:pt x="1127" y="286"/>
                    </a:lnTo>
                    <a:lnTo>
                      <a:pt x="1128" y="284"/>
                    </a:lnTo>
                    <a:lnTo>
                      <a:pt x="1130" y="283"/>
                    </a:lnTo>
                    <a:lnTo>
                      <a:pt x="1131" y="280"/>
                    </a:lnTo>
                    <a:lnTo>
                      <a:pt x="1131" y="276"/>
                    </a:lnTo>
                    <a:lnTo>
                      <a:pt x="1133" y="273"/>
                    </a:lnTo>
                    <a:lnTo>
                      <a:pt x="1133" y="272"/>
                    </a:lnTo>
                    <a:lnTo>
                      <a:pt x="1133" y="272"/>
                    </a:lnTo>
                    <a:close/>
                    <a:moveTo>
                      <a:pt x="1144" y="273"/>
                    </a:moveTo>
                    <a:lnTo>
                      <a:pt x="1144" y="273"/>
                    </a:lnTo>
                    <a:lnTo>
                      <a:pt x="1162" y="265"/>
                    </a:lnTo>
                    <a:lnTo>
                      <a:pt x="1162" y="265"/>
                    </a:lnTo>
                    <a:lnTo>
                      <a:pt x="1156" y="257"/>
                    </a:lnTo>
                    <a:lnTo>
                      <a:pt x="1156" y="257"/>
                    </a:lnTo>
                    <a:lnTo>
                      <a:pt x="1151" y="258"/>
                    </a:lnTo>
                    <a:lnTo>
                      <a:pt x="1148" y="262"/>
                    </a:lnTo>
                    <a:lnTo>
                      <a:pt x="1145" y="266"/>
                    </a:lnTo>
                    <a:lnTo>
                      <a:pt x="1144" y="273"/>
                    </a:lnTo>
                    <a:lnTo>
                      <a:pt x="1144" y="273"/>
                    </a:lnTo>
                    <a:close/>
                    <a:moveTo>
                      <a:pt x="1195" y="291"/>
                    </a:moveTo>
                    <a:lnTo>
                      <a:pt x="1195" y="291"/>
                    </a:lnTo>
                    <a:lnTo>
                      <a:pt x="1205" y="280"/>
                    </a:lnTo>
                    <a:lnTo>
                      <a:pt x="1205" y="280"/>
                    </a:lnTo>
                    <a:lnTo>
                      <a:pt x="1193" y="268"/>
                    </a:lnTo>
                    <a:lnTo>
                      <a:pt x="1193" y="268"/>
                    </a:lnTo>
                    <a:lnTo>
                      <a:pt x="1191" y="269"/>
                    </a:lnTo>
                    <a:lnTo>
                      <a:pt x="1191" y="269"/>
                    </a:lnTo>
                    <a:lnTo>
                      <a:pt x="1195" y="291"/>
                    </a:lnTo>
                    <a:lnTo>
                      <a:pt x="1195" y="291"/>
                    </a:lnTo>
                    <a:close/>
                    <a:moveTo>
                      <a:pt x="1573" y="774"/>
                    </a:moveTo>
                    <a:lnTo>
                      <a:pt x="1573" y="774"/>
                    </a:lnTo>
                    <a:lnTo>
                      <a:pt x="1573" y="772"/>
                    </a:lnTo>
                    <a:lnTo>
                      <a:pt x="1573" y="772"/>
                    </a:lnTo>
                    <a:lnTo>
                      <a:pt x="1553" y="769"/>
                    </a:lnTo>
                    <a:lnTo>
                      <a:pt x="1553" y="769"/>
                    </a:lnTo>
                    <a:lnTo>
                      <a:pt x="1552" y="772"/>
                    </a:lnTo>
                    <a:lnTo>
                      <a:pt x="1552" y="772"/>
                    </a:lnTo>
                    <a:lnTo>
                      <a:pt x="1562" y="783"/>
                    </a:lnTo>
                    <a:lnTo>
                      <a:pt x="1562" y="783"/>
                    </a:lnTo>
                    <a:lnTo>
                      <a:pt x="1573" y="774"/>
                    </a:lnTo>
                    <a:lnTo>
                      <a:pt x="1573" y="774"/>
                    </a:lnTo>
                    <a:close/>
                    <a:moveTo>
                      <a:pt x="1555" y="221"/>
                    </a:moveTo>
                    <a:lnTo>
                      <a:pt x="1555" y="221"/>
                    </a:lnTo>
                    <a:lnTo>
                      <a:pt x="1560" y="223"/>
                    </a:lnTo>
                    <a:lnTo>
                      <a:pt x="1564" y="225"/>
                    </a:lnTo>
                    <a:lnTo>
                      <a:pt x="1564" y="225"/>
                    </a:lnTo>
                    <a:lnTo>
                      <a:pt x="1569" y="225"/>
                    </a:lnTo>
                    <a:lnTo>
                      <a:pt x="1573" y="223"/>
                    </a:lnTo>
                    <a:lnTo>
                      <a:pt x="1573" y="223"/>
                    </a:lnTo>
                    <a:lnTo>
                      <a:pt x="1571" y="219"/>
                    </a:lnTo>
                    <a:lnTo>
                      <a:pt x="1570" y="216"/>
                    </a:lnTo>
                    <a:lnTo>
                      <a:pt x="1570" y="216"/>
                    </a:lnTo>
                    <a:lnTo>
                      <a:pt x="1566" y="214"/>
                    </a:lnTo>
                    <a:lnTo>
                      <a:pt x="1562" y="212"/>
                    </a:lnTo>
                    <a:lnTo>
                      <a:pt x="1562" y="212"/>
                    </a:lnTo>
                    <a:lnTo>
                      <a:pt x="1555" y="221"/>
                    </a:lnTo>
                    <a:lnTo>
                      <a:pt x="1555" y="221"/>
                    </a:lnTo>
                    <a:close/>
                    <a:moveTo>
                      <a:pt x="1641" y="1114"/>
                    </a:moveTo>
                    <a:lnTo>
                      <a:pt x="1641" y="1114"/>
                    </a:lnTo>
                    <a:lnTo>
                      <a:pt x="1639" y="1104"/>
                    </a:lnTo>
                    <a:lnTo>
                      <a:pt x="1639" y="1104"/>
                    </a:lnTo>
                    <a:lnTo>
                      <a:pt x="1621" y="1108"/>
                    </a:lnTo>
                    <a:lnTo>
                      <a:pt x="1621" y="1108"/>
                    </a:lnTo>
                    <a:lnTo>
                      <a:pt x="1623" y="1112"/>
                    </a:lnTo>
                    <a:lnTo>
                      <a:pt x="1624" y="1114"/>
                    </a:lnTo>
                    <a:lnTo>
                      <a:pt x="1625" y="1115"/>
                    </a:lnTo>
                    <a:lnTo>
                      <a:pt x="1631" y="1115"/>
                    </a:lnTo>
                    <a:lnTo>
                      <a:pt x="1641" y="1114"/>
                    </a:lnTo>
                    <a:lnTo>
                      <a:pt x="1641" y="1114"/>
                    </a:lnTo>
                    <a:close/>
                    <a:moveTo>
                      <a:pt x="1650" y="456"/>
                    </a:moveTo>
                    <a:lnTo>
                      <a:pt x="1650" y="456"/>
                    </a:lnTo>
                    <a:lnTo>
                      <a:pt x="1652" y="450"/>
                    </a:lnTo>
                    <a:lnTo>
                      <a:pt x="1653" y="445"/>
                    </a:lnTo>
                    <a:lnTo>
                      <a:pt x="1653" y="439"/>
                    </a:lnTo>
                    <a:lnTo>
                      <a:pt x="1650" y="432"/>
                    </a:lnTo>
                    <a:lnTo>
                      <a:pt x="1650" y="432"/>
                    </a:lnTo>
                    <a:lnTo>
                      <a:pt x="1648" y="439"/>
                    </a:lnTo>
                    <a:lnTo>
                      <a:pt x="1646" y="445"/>
                    </a:lnTo>
                    <a:lnTo>
                      <a:pt x="1646" y="450"/>
                    </a:lnTo>
                    <a:lnTo>
                      <a:pt x="1650" y="456"/>
                    </a:lnTo>
                    <a:lnTo>
                      <a:pt x="1650" y="456"/>
                    </a:lnTo>
                    <a:close/>
                    <a:moveTo>
                      <a:pt x="1689" y="320"/>
                    </a:moveTo>
                    <a:lnTo>
                      <a:pt x="1689" y="320"/>
                    </a:lnTo>
                    <a:lnTo>
                      <a:pt x="1685" y="319"/>
                    </a:lnTo>
                    <a:lnTo>
                      <a:pt x="1679" y="320"/>
                    </a:lnTo>
                    <a:lnTo>
                      <a:pt x="1671" y="324"/>
                    </a:lnTo>
                    <a:lnTo>
                      <a:pt x="1671" y="324"/>
                    </a:lnTo>
                    <a:lnTo>
                      <a:pt x="1678" y="337"/>
                    </a:lnTo>
                    <a:lnTo>
                      <a:pt x="1678" y="337"/>
                    </a:lnTo>
                    <a:lnTo>
                      <a:pt x="1679" y="334"/>
                    </a:lnTo>
                    <a:lnTo>
                      <a:pt x="1681" y="333"/>
                    </a:lnTo>
                    <a:lnTo>
                      <a:pt x="1685" y="329"/>
                    </a:lnTo>
                    <a:lnTo>
                      <a:pt x="1689" y="326"/>
                    </a:lnTo>
                    <a:lnTo>
                      <a:pt x="1689" y="323"/>
                    </a:lnTo>
                    <a:lnTo>
                      <a:pt x="1689" y="320"/>
                    </a:lnTo>
                    <a:lnTo>
                      <a:pt x="1689" y="320"/>
                    </a:lnTo>
                    <a:close/>
                    <a:moveTo>
                      <a:pt x="1686" y="403"/>
                    </a:moveTo>
                    <a:lnTo>
                      <a:pt x="1686" y="403"/>
                    </a:lnTo>
                    <a:lnTo>
                      <a:pt x="1689" y="407"/>
                    </a:lnTo>
                    <a:lnTo>
                      <a:pt x="1693" y="410"/>
                    </a:lnTo>
                    <a:lnTo>
                      <a:pt x="1697" y="410"/>
                    </a:lnTo>
                    <a:lnTo>
                      <a:pt x="1702" y="409"/>
                    </a:lnTo>
                    <a:lnTo>
                      <a:pt x="1702" y="409"/>
                    </a:lnTo>
                    <a:lnTo>
                      <a:pt x="1706" y="407"/>
                    </a:lnTo>
                    <a:lnTo>
                      <a:pt x="1706" y="405"/>
                    </a:lnTo>
                    <a:lnTo>
                      <a:pt x="1706" y="402"/>
                    </a:lnTo>
                    <a:lnTo>
                      <a:pt x="1703" y="398"/>
                    </a:lnTo>
                    <a:lnTo>
                      <a:pt x="1703" y="398"/>
                    </a:lnTo>
                    <a:lnTo>
                      <a:pt x="1686" y="403"/>
                    </a:lnTo>
                    <a:lnTo>
                      <a:pt x="1686" y="403"/>
                    </a:lnTo>
                    <a:close/>
                    <a:moveTo>
                      <a:pt x="1743" y="675"/>
                    </a:moveTo>
                    <a:lnTo>
                      <a:pt x="1743" y="675"/>
                    </a:lnTo>
                    <a:lnTo>
                      <a:pt x="1736" y="677"/>
                    </a:lnTo>
                    <a:lnTo>
                      <a:pt x="1731" y="680"/>
                    </a:lnTo>
                    <a:lnTo>
                      <a:pt x="1729" y="683"/>
                    </a:lnTo>
                    <a:lnTo>
                      <a:pt x="1731" y="687"/>
                    </a:lnTo>
                    <a:lnTo>
                      <a:pt x="1731" y="687"/>
                    </a:lnTo>
                    <a:lnTo>
                      <a:pt x="1733" y="689"/>
                    </a:lnTo>
                    <a:lnTo>
                      <a:pt x="1736" y="690"/>
                    </a:lnTo>
                    <a:lnTo>
                      <a:pt x="1736" y="690"/>
                    </a:lnTo>
                    <a:lnTo>
                      <a:pt x="1739" y="690"/>
                    </a:lnTo>
                    <a:lnTo>
                      <a:pt x="1742" y="687"/>
                    </a:lnTo>
                    <a:lnTo>
                      <a:pt x="1742" y="687"/>
                    </a:lnTo>
                    <a:lnTo>
                      <a:pt x="1743" y="682"/>
                    </a:lnTo>
                    <a:lnTo>
                      <a:pt x="1743" y="675"/>
                    </a:lnTo>
                    <a:lnTo>
                      <a:pt x="1743" y="675"/>
                    </a:lnTo>
                    <a:close/>
                    <a:moveTo>
                      <a:pt x="1956" y="327"/>
                    </a:moveTo>
                    <a:lnTo>
                      <a:pt x="1956" y="327"/>
                    </a:lnTo>
                    <a:lnTo>
                      <a:pt x="1977" y="315"/>
                    </a:lnTo>
                    <a:lnTo>
                      <a:pt x="1977" y="315"/>
                    </a:lnTo>
                    <a:lnTo>
                      <a:pt x="1965" y="313"/>
                    </a:lnTo>
                    <a:lnTo>
                      <a:pt x="1960" y="313"/>
                    </a:lnTo>
                    <a:lnTo>
                      <a:pt x="1958" y="313"/>
                    </a:lnTo>
                    <a:lnTo>
                      <a:pt x="1956" y="315"/>
                    </a:lnTo>
                    <a:lnTo>
                      <a:pt x="1956" y="317"/>
                    </a:lnTo>
                    <a:lnTo>
                      <a:pt x="1956" y="327"/>
                    </a:lnTo>
                    <a:lnTo>
                      <a:pt x="1956" y="327"/>
                    </a:lnTo>
                    <a:close/>
                    <a:moveTo>
                      <a:pt x="167" y="305"/>
                    </a:moveTo>
                    <a:lnTo>
                      <a:pt x="167" y="305"/>
                    </a:lnTo>
                    <a:lnTo>
                      <a:pt x="174" y="305"/>
                    </a:lnTo>
                    <a:lnTo>
                      <a:pt x="180" y="305"/>
                    </a:lnTo>
                    <a:lnTo>
                      <a:pt x="185" y="304"/>
                    </a:lnTo>
                    <a:lnTo>
                      <a:pt x="192" y="304"/>
                    </a:lnTo>
                    <a:lnTo>
                      <a:pt x="192" y="304"/>
                    </a:lnTo>
                    <a:lnTo>
                      <a:pt x="192" y="301"/>
                    </a:lnTo>
                    <a:lnTo>
                      <a:pt x="191" y="298"/>
                    </a:lnTo>
                    <a:lnTo>
                      <a:pt x="190" y="297"/>
                    </a:lnTo>
                    <a:lnTo>
                      <a:pt x="188" y="297"/>
                    </a:lnTo>
                    <a:lnTo>
                      <a:pt x="183" y="297"/>
                    </a:lnTo>
                    <a:lnTo>
                      <a:pt x="181" y="295"/>
                    </a:lnTo>
                    <a:lnTo>
                      <a:pt x="180" y="294"/>
                    </a:lnTo>
                    <a:lnTo>
                      <a:pt x="180" y="294"/>
                    </a:lnTo>
                    <a:lnTo>
                      <a:pt x="167" y="305"/>
                    </a:lnTo>
                    <a:lnTo>
                      <a:pt x="167" y="305"/>
                    </a:lnTo>
                    <a:close/>
                    <a:moveTo>
                      <a:pt x="565" y="689"/>
                    </a:moveTo>
                    <a:lnTo>
                      <a:pt x="565" y="689"/>
                    </a:lnTo>
                    <a:lnTo>
                      <a:pt x="559" y="684"/>
                    </a:lnTo>
                    <a:lnTo>
                      <a:pt x="554" y="682"/>
                    </a:lnTo>
                    <a:lnTo>
                      <a:pt x="547" y="682"/>
                    </a:lnTo>
                    <a:lnTo>
                      <a:pt x="540" y="684"/>
                    </a:lnTo>
                    <a:lnTo>
                      <a:pt x="540" y="684"/>
                    </a:lnTo>
                    <a:lnTo>
                      <a:pt x="544" y="687"/>
                    </a:lnTo>
                    <a:lnTo>
                      <a:pt x="548" y="689"/>
                    </a:lnTo>
                    <a:lnTo>
                      <a:pt x="554" y="689"/>
                    </a:lnTo>
                    <a:lnTo>
                      <a:pt x="565" y="689"/>
                    </a:lnTo>
                    <a:lnTo>
                      <a:pt x="565" y="689"/>
                    </a:lnTo>
                    <a:close/>
                    <a:moveTo>
                      <a:pt x="629" y="1071"/>
                    </a:moveTo>
                    <a:lnTo>
                      <a:pt x="629" y="1071"/>
                    </a:lnTo>
                    <a:lnTo>
                      <a:pt x="649" y="1082"/>
                    </a:lnTo>
                    <a:lnTo>
                      <a:pt x="649" y="1082"/>
                    </a:lnTo>
                    <a:lnTo>
                      <a:pt x="648" y="1071"/>
                    </a:lnTo>
                    <a:lnTo>
                      <a:pt x="648" y="1068"/>
                    </a:lnTo>
                    <a:lnTo>
                      <a:pt x="647" y="1067"/>
                    </a:lnTo>
                    <a:lnTo>
                      <a:pt x="644" y="1067"/>
                    </a:lnTo>
                    <a:lnTo>
                      <a:pt x="640" y="1067"/>
                    </a:lnTo>
                    <a:lnTo>
                      <a:pt x="629" y="1071"/>
                    </a:lnTo>
                    <a:lnTo>
                      <a:pt x="629" y="1071"/>
                    </a:lnTo>
                    <a:close/>
                    <a:moveTo>
                      <a:pt x="1405" y="1096"/>
                    </a:moveTo>
                    <a:lnTo>
                      <a:pt x="1405" y="1096"/>
                    </a:lnTo>
                    <a:lnTo>
                      <a:pt x="1387" y="1101"/>
                    </a:lnTo>
                    <a:lnTo>
                      <a:pt x="1387" y="1101"/>
                    </a:lnTo>
                    <a:lnTo>
                      <a:pt x="1394" y="1109"/>
                    </a:lnTo>
                    <a:lnTo>
                      <a:pt x="1394" y="1109"/>
                    </a:lnTo>
                    <a:lnTo>
                      <a:pt x="1398" y="1108"/>
                    </a:lnTo>
                    <a:lnTo>
                      <a:pt x="1403" y="1105"/>
                    </a:lnTo>
                    <a:lnTo>
                      <a:pt x="1405" y="1104"/>
                    </a:lnTo>
                    <a:lnTo>
                      <a:pt x="1405" y="1103"/>
                    </a:lnTo>
                    <a:lnTo>
                      <a:pt x="1405" y="1100"/>
                    </a:lnTo>
                    <a:lnTo>
                      <a:pt x="1405" y="1096"/>
                    </a:lnTo>
                    <a:lnTo>
                      <a:pt x="1405" y="1096"/>
                    </a:lnTo>
                    <a:close/>
                    <a:moveTo>
                      <a:pt x="1106" y="889"/>
                    </a:moveTo>
                    <a:lnTo>
                      <a:pt x="1106" y="889"/>
                    </a:lnTo>
                    <a:lnTo>
                      <a:pt x="1103" y="892"/>
                    </a:lnTo>
                    <a:lnTo>
                      <a:pt x="1103" y="893"/>
                    </a:lnTo>
                    <a:lnTo>
                      <a:pt x="1103" y="893"/>
                    </a:lnTo>
                    <a:lnTo>
                      <a:pt x="1105" y="898"/>
                    </a:lnTo>
                    <a:lnTo>
                      <a:pt x="1106" y="900"/>
                    </a:lnTo>
                    <a:lnTo>
                      <a:pt x="1108" y="902"/>
                    </a:lnTo>
                    <a:lnTo>
                      <a:pt x="1108" y="902"/>
                    </a:lnTo>
                    <a:lnTo>
                      <a:pt x="1110" y="902"/>
                    </a:lnTo>
                    <a:lnTo>
                      <a:pt x="1112" y="902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9" y="895"/>
                    </a:lnTo>
                    <a:lnTo>
                      <a:pt x="1124" y="891"/>
                    </a:lnTo>
                    <a:lnTo>
                      <a:pt x="1124" y="891"/>
                    </a:lnTo>
                    <a:lnTo>
                      <a:pt x="1106" y="889"/>
                    </a:lnTo>
                    <a:lnTo>
                      <a:pt x="1106" y="889"/>
                    </a:lnTo>
                    <a:close/>
                    <a:moveTo>
                      <a:pt x="1408" y="250"/>
                    </a:moveTo>
                    <a:lnTo>
                      <a:pt x="1408" y="250"/>
                    </a:lnTo>
                    <a:lnTo>
                      <a:pt x="1429" y="241"/>
                    </a:lnTo>
                    <a:lnTo>
                      <a:pt x="1429" y="241"/>
                    </a:lnTo>
                    <a:lnTo>
                      <a:pt x="1426" y="237"/>
                    </a:lnTo>
                    <a:lnTo>
                      <a:pt x="1423" y="236"/>
                    </a:lnTo>
                    <a:lnTo>
                      <a:pt x="1419" y="236"/>
                    </a:lnTo>
                    <a:lnTo>
                      <a:pt x="1418" y="237"/>
                    </a:lnTo>
                    <a:lnTo>
                      <a:pt x="1418" y="237"/>
                    </a:lnTo>
                    <a:lnTo>
                      <a:pt x="1414" y="240"/>
                    </a:lnTo>
                    <a:lnTo>
                      <a:pt x="1409" y="241"/>
                    </a:lnTo>
                    <a:lnTo>
                      <a:pt x="1408" y="243"/>
                    </a:lnTo>
                    <a:lnTo>
                      <a:pt x="1407" y="244"/>
                    </a:lnTo>
                    <a:lnTo>
                      <a:pt x="1407" y="247"/>
                    </a:lnTo>
                    <a:lnTo>
                      <a:pt x="1408" y="250"/>
                    </a:lnTo>
                    <a:lnTo>
                      <a:pt x="1408" y="250"/>
                    </a:lnTo>
                    <a:close/>
                    <a:moveTo>
                      <a:pt x="975" y="167"/>
                    </a:moveTo>
                    <a:lnTo>
                      <a:pt x="975" y="167"/>
                    </a:lnTo>
                    <a:lnTo>
                      <a:pt x="968" y="165"/>
                    </a:lnTo>
                    <a:lnTo>
                      <a:pt x="964" y="165"/>
                    </a:lnTo>
                    <a:lnTo>
                      <a:pt x="962" y="167"/>
                    </a:lnTo>
                    <a:lnTo>
                      <a:pt x="962" y="167"/>
                    </a:lnTo>
                    <a:lnTo>
                      <a:pt x="958" y="169"/>
                    </a:lnTo>
                    <a:lnTo>
                      <a:pt x="957" y="173"/>
                    </a:lnTo>
                    <a:lnTo>
                      <a:pt x="958" y="183"/>
                    </a:lnTo>
                    <a:lnTo>
                      <a:pt x="958" y="183"/>
                    </a:lnTo>
                    <a:lnTo>
                      <a:pt x="975" y="167"/>
                    </a:lnTo>
                    <a:lnTo>
                      <a:pt x="975" y="167"/>
                    </a:lnTo>
                    <a:close/>
                    <a:moveTo>
                      <a:pt x="1027" y="1103"/>
                    </a:moveTo>
                    <a:lnTo>
                      <a:pt x="1027" y="1103"/>
                    </a:lnTo>
                    <a:lnTo>
                      <a:pt x="1033" y="1115"/>
                    </a:lnTo>
                    <a:lnTo>
                      <a:pt x="1033" y="1115"/>
                    </a:lnTo>
                    <a:lnTo>
                      <a:pt x="1049" y="1109"/>
                    </a:lnTo>
                    <a:lnTo>
                      <a:pt x="1049" y="1109"/>
                    </a:lnTo>
                    <a:lnTo>
                      <a:pt x="1049" y="1107"/>
                    </a:lnTo>
                    <a:lnTo>
                      <a:pt x="1049" y="1107"/>
                    </a:lnTo>
                    <a:lnTo>
                      <a:pt x="1027" y="1103"/>
                    </a:lnTo>
                    <a:lnTo>
                      <a:pt x="1027" y="1103"/>
                    </a:lnTo>
                    <a:close/>
                    <a:moveTo>
                      <a:pt x="648" y="824"/>
                    </a:moveTo>
                    <a:lnTo>
                      <a:pt x="648" y="824"/>
                    </a:lnTo>
                    <a:lnTo>
                      <a:pt x="648" y="817"/>
                    </a:lnTo>
                    <a:lnTo>
                      <a:pt x="647" y="813"/>
                    </a:lnTo>
                    <a:lnTo>
                      <a:pt x="642" y="812"/>
                    </a:lnTo>
                    <a:lnTo>
                      <a:pt x="637" y="812"/>
                    </a:lnTo>
                    <a:lnTo>
                      <a:pt x="637" y="812"/>
                    </a:lnTo>
                    <a:lnTo>
                      <a:pt x="640" y="828"/>
                    </a:lnTo>
                    <a:lnTo>
                      <a:pt x="640" y="828"/>
                    </a:lnTo>
                    <a:lnTo>
                      <a:pt x="648" y="824"/>
                    </a:lnTo>
                    <a:lnTo>
                      <a:pt x="648" y="824"/>
                    </a:lnTo>
                    <a:close/>
                    <a:moveTo>
                      <a:pt x="1223" y="488"/>
                    </a:moveTo>
                    <a:lnTo>
                      <a:pt x="1223" y="488"/>
                    </a:lnTo>
                    <a:lnTo>
                      <a:pt x="1224" y="492"/>
                    </a:lnTo>
                    <a:lnTo>
                      <a:pt x="1227" y="496"/>
                    </a:lnTo>
                    <a:lnTo>
                      <a:pt x="1229" y="497"/>
                    </a:lnTo>
                    <a:lnTo>
                      <a:pt x="1234" y="497"/>
                    </a:lnTo>
                    <a:lnTo>
                      <a:pt x="1234" y="497"/>
                    </a:lnTo>
                    <a:lnTo>
                      <a:pt x="1236" y="495"/>
                    </a:lnTo>
                    <a:lnTo>
                      <a:pt x="1238" y="492"/>
                    </a:lnTo>
                    <a:lnTo>
                      <a:pt x="1238" y="492"/>
                    </a:lnTo>
                    <a:lnTo>
                      <a:pt x="1238" y="489"/>
                    </a:lnTo>
                    <a:lnTo>
                      <a:pt x="1235" y="488"/>
                    </a:lnTo>
                    <a:lnTo>
                      <a:pt x="1229" y="486"/>
                    </a:lnTo>
                    <a:lnTo>
                      <a:pt x="1223" y="488"/>
                    </a:lnTo>
                    <a:lnTo>
                      <a:pt x="1223" y="488"/>
                    </a:lnTo>
                    <a:close/>
                    <a:moveTo>
                      <a:pt x="1754" y="333"/>
                    </a:moveTo>
                    <a:lnTo>
                      <a:pt x="1754" y="333"/>
                    </a:lnTo>
                    <a:lnTo>
                      <a:pt x="1769" y="335"/>
                    </a:lnTo>
                    <a:lnTo>
                      <a:pt x="1769" y="335"/>
                    </a:lnTo>
                    <a:lnTo>
                      <a:pt x="1771" y="331"/>
                    </a:lnTo>
                    <a:lnTo>
                      <a:pt x="1772" y="327"/>
                    </a:lnTo>
                    <a:lnTo>
                      <a:pt x="1772" y="327"/>
                    </a:lnTo>
                    <a:lnTo>
                      <a:pt x="1771" y="324"/>
                    </a:lnTo>
                    <a:lnTo>
                      <a:pt x="1768" y="322"/>
                    </a:lnTo>
                    <a:lnTo>
                      <a:pt x="1768" y="322"/>
                    </a:lnTo>
                    <a:lnTo>
                      <a:pt x="1765" y="322"/>
                    </a:lnTo>
                    <a:lnTo>
                      <a:pt x="1762" y="324"/>
                    </a:lnTo>
                    <a:lnTo>
                      <a:pt x="1762" y="324"/>
                    </a:lnTo>
                    <a:lnTo>
                      <a:pt x="1754" y="333"/>
                    </a:lnTo>
                    <a:lnTo>
                      <a:pt x="1754" y="333"/>
                    </a:lnTo>
                    <a:close/>
                    <a:moveTo>
                      <a:pt x="604" y="1036"/>
                    </a:moveTo>
                    <a:lnTo>
                      <a:pt x="604" y="1036"/>
                    </a:lnTo>
                    <a:lnTo>
                      <a:pt x="608" y="1037"/>
                    </a:lnTo>
                    <a:lnTo>
                      <a:pt x="608" y="1037"/>
                    </a:lnTo>
                    <a:lnTo>
                      <a:pt x="612" y="1035"/>
                    </a:lnTo>
                    <a:lnTo>
                      <a:pt x="615" y="1032"/>
                    </a:lnTo>
                    <a:lnTo>
                      <a:pt x="615" y="1031"/>
                    </a:lnTo>
                    <a:lnTo>
                      <a:pt x="615" y="1031"/>
                    </a:lnTo>
                    <a:lnTo>
                      <a:pt x="615" y="1028"/>
                    </a:lnTo>
                    <a:lnTo>
                      <a:pt x="612" y="1025"/>
                    </a:lnTo>
                    <a:lnTo>
                      <a:pt x="609" y="1024"/>
                    </a:lnTo>
                    <a:lnTo>
                      <a:pt x="604" y="1022"/>
                    </a:lnTo>
                    <a:lnTo>
                      <a:pt x="604" y="1022"/>
                    </a:lnTo>
                    <a:lnTo>
                      <a:pt x="604" y="1036"/>
                    </a:lnTo>
                    <a:lnTo>
                      <a:pt x="604" y="1036"/>
                    </a:lnTo>
                    <a:close/>
                    <a:moveTo>
                      <a:pt x="1999" y="311"/>
                    </a:moveTo>
                    <a:lnTo>
                      <a:pt x="1999" y="311"/>
                    </a:lnTo>
                    <a:lnTo>
                      <a:pt x="1992" y="308"/>
                    </a:lnTo>
                    <a:lnTo>
                      <a:pt x="1987" y="308"/>
                    </a:lnTo>
                    <a:lnTo>
                      <a:pt x="1984" y="311"/>
                    </a:lnTo>
                    <a:lnTo>
                      <a:pt x="1978" y="316"/>
                    </a:lnTo>
                    <a:lnTo>
                      <a:pt x="1978" y="316"/>
                    </a:lnTo>
                    <a:lnTo>
                      <a:pt x="1985" y="319"/>
                    </a:lnTo>
                    <a:lnTo>
                      <a:pt x="1991" y="317"/>
                    </a:lnTo>
                    <a:lnTo>
                      <a:pt x="1995" y="315"/>
                    </a:lnTo>
                    <a:lnTo>
                      <a:pt x="1999" y="311"/>
                    </a:lnTo>
                    <a:lnTo>
                      <a:pt x="1999" y="311"/>
                    </a:lnTo>
                    <a:close/>
                    <a:moveTo>
                      <a:pt x="1313" y="932"/>
                    </a:moveTo>
                    <a:lnTo>
                      <a:pt x="1313" y="932"/>
                    </a:lnTo>
                    <a:lnTo>
                      <a:pt x="1318" y="917"/>
                    </a:lnTo>
                    <a:lnTo>
                      <a:pt x="1318" y="917"/>
                    </a:lnTo>
                    <a:lnTo>
                      <a:pt x="1314" y="918"/>
                    </a:lnTo>
                    <a:lnTo>
                      <a:pt x="1311" y="918"/>
                    </a:lnTo>
                    <a:lnTo>
                      <a:pt x="1307" y="923"/>
                    </a:lnTo>
                    <a:lnTo>
                      <a:pt x="1303" y="927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313" y="932"/>
                    </a:lnTo>
                    <a:lnTo>
                      <a:pt x="1313" y="932"/>
                    </a:lnTo>
                    <a:close/>
                    <a:moveTo>
                      <a:pt x="863" y="421"/>
                    </a:moveTo>
                    <a:lnTo>
                      <a:pt x="863" y="421"/>
                    </a:lnTo>
                    <a:lnTo>
                      <a:pt x="881" y="412"/>
                    </a:lnTo>
                    <a:lnTo>
                      <a:pt x="881" y="412"/>
                    </a:lnTo>
                    <a:lnTo>
                      <a:pt x="876" y="410"/>
                    </a:lnTo>
                    <a:lnTo>
                      <a:pt x="874" y="407"/>
                    </a:lnTo>
                    <a:lnTo>
                      <a:pt x="871" y="405"/>
                    </a:lnTo>
                    <a:lnTo>
                      <a:pt x="865" y="405"/>
                    </a:lnTo>
                    <a:lnTo>
                      <a:pt x="865" y="405"/>
                    </a:lnTo>
                    <a:lnTo>
                      <a:pt x="863" y="421"/>
                    </a:lnTo>
                    <a:lnTo>
                      <a:pt x="863" y="421"/>
                    </a:lnTo>
                    <a:close/>
                    <a:moveTo>
                      <a:pt x="179" y="507"/>
                    </a:moveTo>
                    <a:lnTo>
                      <a:pt x="179" y="507"/>
                    </a:lnTo>
                    <a:lnTo>
                      <a:pt x="198" y="503"/>
                    </a:lnTo>
                    <a:lnTo>
                      <a:pt x="198" y="503"/>
                    </a:lnTo>
                    <a:lnTo>
                      <a:pt x="197" y="502"/>
                    </a:lnTo>
                    <a:lnTo>
                      <a:pt x="197" y="502"/>
                    </a:lnTo>
                    <a:lnTo>
                      <a:pt x="179" y="495"/>
                    </a:lnTo>
                    <a:lnTo>
                      <a:pt x="179" y="495"/>
                    </a:lnTo>
                    <a:lnTo>
                      <a:pt x="179" y="507"/>
                    </a:lnTo>
                    <a:lnTo>
                      <a:pt x="179" y="507"/>
                    </a:lnTo>
                    <a:close/>
                    <a:moveTo>
                      <a:pt x="1606" y="323"/>
                    </a:moveTo>
                    <a:lnTo>
                      <a:pt x="1606" y="323"/>
                    </a:lnTo>
                    <a:lnTo>
                      <a:pt x="1594" y="322"/>
                    </a:lnTo>
                    <a:lnTo>
                      <a:pt x="1594" y="322"/>
                    </a:lnTo>
                    <a:lnTo>
                      <a:pt x="1592" y="327"/>
                    </a:lnTo>
                    <a:lnTo>
                      <a:pt x="1595" y="331"/>
                    </a:lnTo>
                    <a:lnTo>
                      <a:pt x="1598" y="334"/>
                    </a:lnTo>
                    <a:lnTo>
                      <a:pt x="1603" y="335"/>
                    </a:lnTo>
                    <a:lnTo>
                      <a:pt x="1603" y="335"/>
                    </a:lnTo>
                    <a:lnTo>
                      <a:pt x="1606" y="323"/>
                    </a:lnTo>
                    <a:lnTo>
                      <a:pt x="1606" y="323"/>
                    </a:lnTo>
                    <a:close/>
                    <a:moveTo>
                      <a:pt x="1198" y="198"/>
                    </a:moveTo>
                    <a:lnTo>
                      <a:pt x="1198" y="198"/>
                    </a:lnTo>
                    <a:lnTo>
                      <a:pt x="1203" y="200"/>
                    </a:lnTo>
                    <a:lnTo>
                      <a:pt x="1209" y="200"/>
                    </a:lnTo>
                    <a:lnTo>
                      <a:pt x="1213" y="197"/>
                    </a:lnTo>
                    <a:lnTo>
                      <a:pt x="1217" y="193"/>
                    </a:lnTo>
                    <a:lnTo>
                      <a:pt x="1217" y="193"/>
                    </a:lnTo>
                    <a:lnTo>
                      <a:pt x="1202" y="185"/>
                    </a:lnTo>
                    <a:lnTo>
                      <a:pt x="1202" y="185"/>
                    </a:lnTo>
                    <a:lnTo>
                      <a:pt x="1198" y="198"/>
                    </a:lnTo>
                    <a:lnTo>
                      <a:pt x="1198" y="198"/>
                    </a:lnTo>
                    <a:close/>
                    <a:moveTo>
                      <a:pt x="172" y="409"/>
                    </a:moveTo>
                    <a:lnTo>
                      <a:pt x="172" y="409"/>
                    </a:lnTo>
                    <a:lnTo>
                      <a:pt x="166" y="409"/>
                    </a:lnTo>
                    <a:lnTo>
                      <a:pt x="162" y="410"/>
                    </a:lnTo>
                    <a:lnTo>
                      <a:pt x="158" y="412"/>
                    </a:lnTo>
                    <a:lnTo>
                      <a:pt x="155" y="416"/>
                    </a:lnTo>
                    <a:lnTo>
                      <a:pt x="155" y="416"/>
                    </a:lnTo>
                    <a:lnTo>
                      <a:pt x="154" y="419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58" y="421"/>
                    </a:lnTo>
                    <a:lnTo>
                      <a:pt x="161" y="421"/>
                    </a:lnTo>
                    <a:lnTo>
                      <a:pt x="161" y="421"/>
                    </a:lnTo>
                    <a:lnTo>
                      <a:pt x="167" y="416"/>
                    </a:lnTo>
                    <a:lnTo>
                      <a:pt x="170" y="413"/>
                    </a:lnTo>
                    <a:lnTo>
                      <a:pt x="172" y="409"/>
                    </a:lnTo>
                    <a:lnTo>
                      <a:pt x="172" y="409"/>
                    </a:lnTo>
                    <a:close/>
                    <a:moveTo>
                      <a:pt x="1508" y="1008"/>
                    </a:moveTo>
                    <a:lnTo>
                      <a:pt x="1508" y="1008"/>
                    </a:lnTo>
                    <a:lnTo>
                      <a:pt x="1522" y="1001"/>
                    </a:lnTo>
                    <a:lnTo>
                      <a:pt x="1522" y="1001"/>
                    </a:lnTo>
                    <a:lnTo>
                      <a:pt x="1517" y="999"/>
                    </a:lnTo>
                    <a:lnTo>
                      <a:pt x="1513" y="997"/>
                    </a:lnTo>
                    <a:lnTo>
                      <a:pt x="1509" y="997"/>
                    </a:lnTo>
                    <a:lnTo>
                      <a:pt x="1506" y="999"/>
                    </a:lnTo>
                    <a:lnTo>
                      <a:pt x="1506" y="999"/>
                    </a:lnTo>
                    <a:lnTo>
                      <a:pt x="1504" y="1000"/>
                    </a:lnTo>
                    <a:lnTo>
                      <a:pt x="1504" y="1003"/>
                    </a:lnTo>
                    <a:lnTo>
                      <a:pt x="1504" y="1006"/>
                    </a:lnTo>
                    <a:lnTo>
                      <a:pt x="1508" y="1008"/>
                    </a:lnTo>
                    <a:lnTo>
                      <a:pt x="1508" y="1008"/>
                    </a:lnTo>
                    <a:close/>
                    <a:moveTo>
                      <a:pt x="1479" y="1061"/>
                    </a:moveTo>
                    <a:lnTo>
                      <a:pt x="1479" y="1061"/>
                    </a:lnTo>
                    <a:lnTo>
                      <a:pt x="1474" y="1062"/>
                    </a:lnTo>
                    <a:lnTo>
                      <a:pt x="1472" y="1064"/>
                    </a:lnTo>
                    <a:lnTo>
                      <a:pt x="1469" y="1067"/>
                    </a:lnTo>
                    <a:lnTo>
                      <a:pt x="1466" y="1072"/>
                    </a:lnTo>
                    <a:lnTo>
                      <a:pt x="1463" y="1073"/>
                    </a:lnTo>
                    <a:lnTo>
                      <a:pt x="1462" y="1075"/>
                    </a:lnTo>
                    <a:lnTo>
                      <a:pt x="1462" y="1075"/>
                    </a:lnTo>
                    <a:lnTo>
                      <a:pt x="1466" y="1078"/>
                    </a:lnTo>
                    <a:lnTo>
                      <a:pt x="1469" y="1078"/>
                    </a:lnTo>
                    <a:lnTo>
                      <a:pt x="1470" y="1076"/>
                    </a:lnTo>
                    <a:lnTo>
                      <a:pt x="1474" y="1072"/>
                    </a:lnTo>
                    <a:lnTo>
                      <a:pt x="1479" y="1061"/>
                    </a:lnTo>
                    <a:lnTo>
                      <a:pt x="1479" y="1061"/>
                    </a:lnTo>
                    <a:close/>
                    <a:moveTo>
                      <a:pt x="177" y="574"/>
                    </a:moveTo>
                    <a:lnTo>
                      <a:pt x="177" y="574"/>
                    </a:lnTo>
                    <a:lnTo>
                      <a:pt x="184" y="571"/>
                    </a:lnTo>
                    <a:lnTo>
                      <a:pt x="188" y="567"/>
                    </a:lnTo>
                    <a:lnTo>
                      <a:pt x="194" y="557"/>
                    </a:lnTo>
                    <a:lnTo>
                      <a:pt x="194" y="557"/>
                    </a:lnTo>
                    <a:lnTo>
                      <a:pt x="185" y="558"/>
                    </a:lnTo>
                    <a:lnTo>
                      <a:pt x="180" y="561"/>
                    </a:lnTo>
                    <a:lnTo>
                      <a:pt x="177" y="565"/>
                    </a:lnTo>
                    <a:lnTo>
                      <a:pt x="177" y="574"/>
                    </a:lnTo>
                    <a:lnTo>
                      <a:pt x="177" y="574"/>
                    </a:lnTo>
                    <a:close/>
                    <a:moveTo>
                      <a:pt x="1001" y="574"/>
                    </a:moveTo>
                    <a:lnTo>
                      <a:pt x="1001" y="574"/>
                    </a:lnTo>
                    <a:lnTo>
                      <a:pt x="1005" y="569"/>
                    </a:lnTo>
                    <a:lnTo>
                      <a:pt x="1007" y="567"/>
                    </a:lnTo>
                    <a:lnTo>
                      <a:pt x="1005" y="564"/>
                    </a:lnTo>
                    <a:lnTo>
                      <a:pt x="1002" y="561"/>
                    </a:lnTo>
                    <a:lnTo>
                      <a:pt x="1002" y="561"/>
                    </a:lnTo>
                    <a:lnTo>
                      <a:pt x="997" y="561"/>
                    </a:lnTo>
                    <a:lnTo>
                      <a:pt x="995" y="561"/>
                    </a:lnTo>
                    <a:lnTo>
                      <a:pt x="993" y="563"/>
                    </a:lnTo>
                    <a:lnTo>
                      <a:pt x="993" y="563"/>
                    </a:lnTo>
                    <a:lnTo>
                      <a:pt x="991" y="567"/>
                    </a:lnTo>
                    <a:lnTo>
                      <a:pt x="993" y="569"/>
                    </a:lnTo>
                    <a:lnTo>
                      <a:pt x="997" y="572"/>
                    </a:lnTo>
                    <a:lnTo>
                      <a:pt x="1001" y="574"/>
                    </a:lnTo>
                    <a:lnTo>
                      <a:pt x="1001" y="574"/>
                    </a:lnTo>
                    <a:close/>
                    <a:moveTo>
                      <a:pt x="206" y="856"/>
                    </a:moveTo>
                    <a:lnTo>
                      <a:pt x="206" y="856"/>
                    </a:lnTo>
                    <a:lnTo>
                      <a:pt x="203" y="864"/>
                    </a:lnTo>
                    <a:lnTo>
                      <a:pt x="203" y="864"/>
                    </a:lnTo>
                    <a:lnTo>
                      <a:pt x="224" y="867"/>
                    </a:lnTo>
                    <a:lnTo>
                      <a:pt x="224" y="867"/>
                    </a:lnTo>
                    <a:lnTo>
                      <a:pt x="227" y="867"/>
                    </a:lnTo>
                    <a:lnTo>
                      <a:pt x="228" y="866"/>
                    </a:lnTo>
                    <a:lnTo>
                      <a:pt x="230" y="864"/>
                    </a:lnTo>
                    <a:lnTo>
                      <a:pt x="228" y="862"/>
                    </a:lnTo>
                    <a:lnTo>
                      <a:pt x="228" y="862"/>
                    </a:lnTo>
                    <a:lnTo>
                      <a:pt x="206" y="856"/>
                    </a:lnTo>
                    <a:lnTo>
                      <a:pt x="206" y="856"/>
                    </a:lnTo>
                    <a:close/>
                    <a:moveTo>
                      <a:pt x="213" y="808"/>
                    </a:moveTo>
                    <a:lnTo>
                      <a:pt x="213" y="808"/>
                    </a:lnTo>
                    <a:lnTo>
                      <a:pt x="220" y="806"/>
                    </a:lnTo>
                    <a:lnTo>
                      <a:pt x="224" y="803"/>
                    </a:lnTo>
                    <a:lnTo>
                      <a:pt x="226" y="798"/>
                    </a:lnTo>
                    <a:lnTo>
                      <a:pt x="224" y="792"/>
                    </a:lnTo>
                    <a:lnTo>
                      <a:pt x="224" y="792"/>
                    </a:lnTo>
                    <a:lnTo>
                      <a:pt x="220" y="795"/>
                    </a:lnTo>
                    <a:lnTo>
                      <a:pt x="216" y="798"/>
                    </a:lnTo>
                    <a:lnTo>
                      <a:pt x="215" y="802"/>
                    </a:lnTo>
                    <a:lnTo>
                      <a:pt x="213" y="808"/>
                    </a:lnTo>
                    <a:lnTo>
                      <a:pt x="213" y="808"/>
                    </a:lnTo>
                    <a:close/>
                    <a:moveTo>
                      <a:pt x="1401" y="884"/>
                    </a:moveTo>
                    <a:lnTo>
                      <a:pt x="1401" y="884"/>
                    </a:lnTo>
                    <a:lnTo>
                      <a:pt x="1407" y="884"/>
                    </a:lnTo>
                    <a:lnTo>
                      <a:pt x="1411" y="885"/>
                    </a:lnTo>
                    <a:lnTo>
                      <a:pt x="1415" y="884"/>
                    </a:lnTo>
                    <a:lnTo>
                      <a:pt x="1418" y="881"/>
                    </a:lnTo>
                    <a:lnTo>
                      <a:pt x="1418" y="881"/>
                    </a:lnTo>
                    <a:lnTo>
                      <a:pt x="1418" y="877"/>
                    </a:lnTo>
                    <a:lnTo>
                      <a:pt x="1415" y="874"/>
                    </a:lnTo>
                    <a:lnTo>
                      <a:pt x="1407" y="873"/>
                    </a:lnTo>
                    <a:lnTo>
                      <a:pt x="1407" y="873"/>
                    </a:lnTo>
                    <a:lnTo>
                      <a:pt x="1401" y="884"/>
                    </a:lnTo>
                    <a:lnTo>
                      <a:pt x="1401" y="884"/>
                    </a:lnTo>
                    <a:close/>
                    <a:moveTo>
                      <a:pt x="1227" y="204"/>
                    </a:moveTo>
                    <a:lnTo>
                      <a:pt x="1227" y="204"/>
                    </a:lnTo>
                    <a:lnTo>
                      <a:pt x="1231" y="204"/>
                    </a:lnTo>
                    <a:lnTo>
                      <a:pt x="1236" y="205"/>
                    </a:lnTo>
                    <a:lnTo>
                      <a:pt x="1239" y="204"/>
                    </a:lnTo>
                    <a:lnTo>
                      <a:pt x="1241" y="204"/>
                    </a:lnTo>
                    <a:lnTo>
                      <a:pt x="1242" y="201"/>
                    </a:lnTo>
                    <a:lnTo>
                      <a:pt x="1242" y="201"/>
                    </a:lnTo>
                    <a:lnTo>
                      <a:pt x="1242" y="198"/>
                    </a:lnTo>
                    <a:lnTo>
                      <a:pt x="1241" y="196"/>
                    </a:lnTo>
                    <a:lnTo>
                      <a:pt x="1238" y="196"/>
                    </a:lnTo>
                    <a:lnTo>
                      <a:pt x="1235" y="194"/>
                    </a:lnTo>
                    <a:lnTo>
                      <a:pt x="1235" y="194"/>
                    </a:lnTo>
                    <a:lnTo>
                      <a:pt x="1229" y="194"/>
                    </a:lnTo>
                    <a:lnTo>
                      <a:pt x="1227" y="197"/>
                    </a:lnTo>
                    <a:lnTo>
                      <a:pt x="1227" y="200"/>
                    </a:lnTo>
                    <a:lnTo>
                      <a:pt x="1227" y="204"/>
                    </a:lnTo>
                    <a:lnTo>
                      <a:pt x="1227" y="204"/>
                    </a:lnTo>
                    <a:close/>
                    <a:moveTo>
                      <a:pt x="1234" y="471"/>
                    </a:moveTo>
                    <a:lnTo>
                      <a:pt x="1234" y="471"/>
                    </a:lnTo>
                    <a:lnTo>
                      <a:pt x="1234" y="478"/>
                    </a:lnTo>
                    <a:lnTo>
                      <a:pt x="1234" y="481"/>
                    </a:lnTo>
                    <a:lnTo>
                      <a:pt x="1235" y="482"/>
                    </a:lnTo>
                    <a:lnTo>
                      <a:pt x="1239" y="482"/>
                    </a:lnTo>
                    <a:lnTo>
                      <a:pt x="1249" y="482"/>
                    </a:lnTo>
                    <a:lnTo>
                      <a:pt x="1249" y="482"/>
                    </a:lnTo>
                    <a:lnTo>
                      <a:pt x="1246" y="478"/>
                    </a:lnTo>
                    <a:lnTo>
                      <a:pt x="1245" y="474"/>
                    </a:lnTo>
                    <a:lnTo>
                      <a:pt x="1241" y="471"/>
                    </a:lnTo>
                    <a:lnTo>
                      <a:pt x="1234" y="471"/>
                    </a:lnTo>
                    <a:lnTo>
                      <a:pt x="1234" y="471"/>
                    </a:lnTo>
                    <a:close/>
                    <a:moveTo>
                      <a:pt x="597" y="308"/>
                    </a:moveTo>
                    <a:lnTo>
                      <a:pt x="597" y="308"/>
                    </a:lnTo>
                    <a:lnTo>
                      <a:pt x="597" y="305"/>
                    </a:lnTo>
                    <a:lnTo>
                      <a:pt x="597" y="305"/>
                    </a:lnTo>
                    <a:lnTo>
                      <a:pt x="591" y="302"/>
                    </a:lnTo>
                    <a:lnTo>
                      <a:pt x="584" y="299"/>
                    </a:lnTo>
                    <a:lnTo>
                      <a:pt x="584" y="299"/>
                    </a:lnTo>
                    <a:lnTo>
                      <a:pt x="579" y="299"/>
                    </a:lnTo>
                    <a:lnTo>
                      <a:pt x="575" y="301"/>
                    </a:lnTo>
                    <a:lnTo>
                      <a:pt x="575" y="301"/>
                    </a:lnTo>
                    <a:lnTo>
                      <a:pt x="575" y="302"/>
                    </a:lnTo>
                    <a:lnTo>
                      <a:pt x="575" y="304"/>
                    </a:lnTo>
                    <a:lnTo>
                      <a:pt x="575" y="308"/>
                    </a:lnTo>
                    <a:lnTo>
                      <a:pt x="575" y="308"/>
                    </a:lnTo>
                    <a:lnTo>
                      <a:pt x="597" y="308"/>
                    </a:lnTo>
                    <a:lnTo>
                      <a:pt x="597" y="308"/>
                    </a:lnTo>
                    <a:close/>
                    <a:moveTo>
                      <a:pt x="846" y="758"/>
                    </a:moveTo>
                    <a:lnTo>
                      <a:pt x="846" y="758"/>
                    </a:lnTo>
                    <a:lnTo>
                      <a:pt x="853" y="763"/>
                    </a:lnTo>
                    <a:lnTo>
                      <a:pt x="857" y="766"/>
                    </a:lnTo>
                    <a:lnTo>
                      <a:pt x="863" y="765"/>
                    </a:lnTo>
                    <a:lnTo>
                      <a:pt x="869" y="759"/>
                    </a:lnTo>
                    <a:lnTo>
                      <a:pt x="869" y="759"/>
                    </a:lnTo>
                    <a:lnTo>
                      <a:pt x="858" y="758"/>
                    </a:lnTo>
                    <a:lnTo>
                      <a:pt x="853" y="756"/>
                    </a:lnTo>
                    <a:lnTo>
                      <a:pt x="846" y="758"/>
                    </a:lnTo>
                    <a:lnTo>
                      <a:pt x="846" y="758"/>
                    </a:lnTo>
                    <a:close/>
                    <a:moveTo>
                      <a:pt x="814" y="1008"/>
                    </a:moveTo>
                    <a:lnTo>
                      <a:pt x="814" y="1008"/>
                    </a:lnTo>
                    <a:lnTo>
                      <a:pt x="820" y="1008"/>
                    </a:lnTo>
                    <a:lnTo>
                      <a:pt x="824" y="1008"/>
                    </a:lnTo>
                    <a:lnTo>
                      <a:pt x="827" y="1006"/>
                    </a:lnTo>
                    <a:lnTo>
                      <a:pt x="828" y="1000"/>
                    </a:lnTo>
                    <a:lnTo>
                      <a:pt x="828" y="1000"/>
                    </a:lnTo>
                    <a:lnTo>
                      <a:pt x="821" y="999"/>
                    </a:lnTo>
                    <a:lnTo>
                      <a:pt x="817" y="999"/>
                    </a:lnTo>
                    <a:lnTo>
                      <a:pt x="815" y="1003"/>
                    </a:lnTo>
                    <a:lnTo>
                      <a:pt x="814" y="1008"/>
                    </a:lnTo>
                    <a:lnTo>
                      <a:pt x="814" y="1008"/>
                    </a:lnTo>
                    <a:close/>
                    <a:moveTo>
                      <a:pt x="714" y="1062"/>
                    </a:moveTo>
                    <a:lnTo>
                      <a:pt x="714" y="1062"/>
                    </a:lnTo>
                    <a:lnTo>
                      <a:pt x="723" y="1049"/>
                    </a:lnTo>
                    <a:lnTo>
                      <a:pt x="723" y="1049"/>
                    </a:lnTo>
                    <a:lnTo>
                      <a:pt x="713" y="1046"/>
                    </a:lnTo>
                    <a:lnTo>
                      <a:pt x="706" y="1047"/>
                    </a:lnTo>
                    <a:lnTo>
                      <a:pt x="706" y="1047"/>
                    </a:lnTo>
                    <a:lnTo>
                      <a:pt x="714" y="1062"/>
                    </a:lnTo>
                    <a:lnTo>
                      <a:pt x="714" y="1062"/>
                    </a:lnTo>
                    <a:close/>
                    <a:moveTo>
                      <a:pt x="933" y="284"/>
                    </a:moveTo>
                    <a:lnTo>
                      <a:pt x="933" y="284"/>
                    </a:lnTo>
                    <a:lnTo>
                      <a:pt x="940" y="288"/>
                    </a:lnTo>
                    <a:lnTo>
                      <a:pt x="946" y="291"/>
                    </a:lnTo>
                    <a:lnTo>
                      <a:pt x="950" y="290"/>
                    </a:lnTo>
                    <a:lnTo>
                      <a:pt x="955" y="286"/>
                    </a:lnTo>
                    <a:lnTo>
                      <a:pt x="955" y="286"/>
                    </a:lnTo>
                    <a:lnTo>
                      <a:pt x="950" y="283"/>
                    </a:lnTo>
                    <a:lnTo>
                      <a:pt x="946" y="281"/>
                    </a:lnTo>
                    <a:lnTo>
                      <a:pt x="939" y="281"/>
                    </a:lnTo>
                    <a:lnTo>
                      <a:pt x="933" y="284"/>
                    </a:lnTo>
                    <a:lnTo>
                      <a:pt x="933" y="284"/>
                    </a:lnTo>
                    <a:close/>
                    <a:moveTo>
                      <a:pt x="213" y="547"/>
                    </a:moveTo>
                    <a:lnTo>
                      <a:pt x="213" y="547"/>
                    </a:lnTo>
                    <a:lnTo>
                      <a:pt x="217" y="551"/>
                    </a:lnTo>
                    <a:lnTo>
                      <a:pt x="221" y="551"/>
                    </a:lnTo>
                    <a:lnTo>
                      <a:pt x="226" y="551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33" y="547"/>
                    </a:lnTo>
                    <a:lnTo>
                      <a:pt x="234" y="545"/>
                    </a:lnTo>
                    <a:lnTo>
                      <a:pt x="233" y="542"/>
                    </a:lnTo>
                    <a:lnTo>
                      <a:pt x="233" y="539"/>
                    </a:lnTo>
                    <a:lnTo>
                      <a:pt x="233" y="539"/>
                    </a:lnTo>
                    <a:lnTo>
                      <a:pt x="213" y="547"/>
                    </a:lnTo>
                    <a:lnTo>
                      <a:pt x="213" y="547"/>
                    </a:lnTo>
                    <a:close/>
                    <a:moveTo>
                      <a:pt x="262" y="1031"/>
                    </a:moveTo>
                    <a:lnTo>
                      <a:pt x="262" y="1031"/>
                    </a:lnTo>
                    <a:lnTo>
                      <a:pt x="244" y="1040"/>
                    </a:lnTo>
                    <a:lnTo>
                      <a:pt x="244" y="1040"/>
                    </a:lnTo>
                    <a:lnTo>
                      <a:pt x="252" y="1042"/>
                    </a:lnTo>
                    <a:lnTo>
                      <a:pt x="257" y="1042"/>
                    </a:lnTo>
                    <a:lnTo>
                      <a:pt x="263" y="1040"/>
                    </a:lnTo>
                    <a:lnTo>
                      <a:pt x="267" y="1037"/>
                    </a:lnTo>
                    <a:lnTo>
                      <a:pt x="267" y="1037"/>
                    </a:lnTo>
                    <a:lnTo>
                      <a:pt x="262" y="1031"/>
                    </a:lnTo>
                    <a:lnTo>
                      <a:pt x="262" y="1031"/>
                    </a:lnTo>
                    <a:close/>
                    <a:moveTo>
                      <a:pt x="1217" y="989"/>
                    </a:moveTo>
                    <a:lnTo>
                      <a:pt x="1217" y="989"/>
                    </a:lnTo>
                    <a:lnTo>
                      <a:pt x="1224" y="995"/>
                    </a:lnTo>
                    <a:lnTo>
                      <a:pt x="1227" y="996"/>
                    </a:lnTo>
                    <a:lnTo>
                      <a:pt x="1229" y="996"/>
                    </a:lnTo>
                    <a:lnTo>
                      <a:pt x="1231" y="996"/>
                    </a:lnTo>
                    <a:lnTo>
                      <a:pt x="1235" y="995"/>
                    </a:lnTo>
                    <a:lnTo>
                      <a:pt x="1242" y="989"/>
                    </a:lnTo>
                    <a:lnTo>
                      <a:pt x="1242" y="989"/>
                    </a:lnTo>
                    <a:lnTo>
                      <a:pt x="1217" y="989"/>
                    </a:lnTo>
                    <a:lnTo>
                      <a:pt x="1217" y="989"/>
                    </a:lnTo>
                    <a:close/>
                    <a:moveTo>
                      <a:pt x="652" y="1101"/>
                    </a:moveTo>
                    <a:lnTo>
                      <a:pt x="652" y="1101"/>
                    </a:lnTo>
                    <a:lnTo>
                      <a:pt x="663" y="1101"/>
                    </a:lnTo>
                    <a:lnTo>
                      <a:pt x="666" y="1100"/>
                    </a:lnTo>
                    <a:lnTo>
                      <a:pt x="667" y="1098"/>
                    </a:lnTo>
                    <a:lnTo>
                      <a:pt x="669" y="1097"/>
                    </a:lnTo>
                    <a:lnTo>
                      <a:pt x="669" y="1094"/>
                    </a:lnTo>
                    <a:lnTo>
                      <a:pt x="666" y="1089"/>
                    </a:lnTo>
                    <a:lnTo>
                      <a:pt x="666" y="1089"/>
                    </a:lnTo>
                    <a:lnTo>
                      <a:pt x="652" y="1101"/>
                    </a:lnTo>
                    <a:lnTo>
                      <a:pt x="652" y="1101"/>
                    </a:lnTo>
                    <a:close/>
                    <a:moveTo>
                      <a:pt x="883" y="893"/>
                    </a:moveTo>
                    <a:lnTo>
                      <a:pt x="883" y="893"/>
                    </a:lnTo>
                    <a:lnTo>
                      <a:pt x="883" y="889"/>
                    </a:lnTo>
                    <a:lnTo>
                      <a:pt x="883" y="885"/>
                    </a:lnTo>
                    <a:lnTo>
                      <a:pt x="883" y="880"/>
                    </a:lnTo>
                    <a:lnTo>
                      <a:pt x="881" y="875"/>
                    </a:lnTo>
                    <a:lnTo>
                      <a:pt x="881" y="875"/>
                    </a:lnTo>
                    <a:lnTo>
                      <a:pt x="869" y="892"/>
                    </a:lnTo>
                    <a:lnTo>
                      <a:pt x="869" y="892"/>
                    </a:lnTo>
                    <a:lnTo>
                      <a:pt x="883" y="893"/>
                    </a:lnTo>
                    <a:lnTo>
                      <a:pt x="883" y="893"/>
                    </a:lnTo>
                    <a:close/>
                    <a:moveTo>
                      <a:pt x="1455" y="943"/>
                    </a:moveTo>
                    <a:lnTo>
                      <a:pt x="1455" y="943"/>
                    </a:lnTo>
                    <a:lnTo>
                      <a:pt x="1454" y="939"/>
                    </a:lnTo>
                    <a:lnTo>
                      <a:pt x="1454" y="936"/>
                    </a:lnTo>
                    <a:lnTo>
                      <a:pt x="1454" y="932"/>
                    </a:lnTo>
                    <a:lnTo>
                      <a:pt x="1452" y="931"/>
                    </a:lnTo>
                    <a:lnTo>
                      <a:pt x="1450" y="929"/>
                    </a:lnTo>
                    <a:lnTo>
                      <a:pt x="1450" y="929"/>
                    </a:lnTo>
                    <a:lnTo>
                      <a:pt x="1445" y="934"/>
                    </a:lnTo>
                    <a:lnTo>
                      <a:pt x="1444" y="936"/>
                    </a:lnTo>
                    <a:lnTo>
                      <a:pt x="1444" y="942"/>
                    </a:lnTo>
                    <a:lnTo>
                      <a:pt x="1444" y="946"/>
                    </a:lnTo>
                    <a:lnTo>
                      <a:pt x="1444" y="946"/>
                    </a:lnTo>
                    <a:lnTo>
                      <a:pt x="1455" y="943"/>
                    </a:lnTo>
                    <a:lnTo>
                      <a:pt x="1455" y="943"/>
                    </a:lnTo>
                    <a:close/>
                    <a:moveTo>
                      <a:pt x="303" y="455"/>
                    </a:moveTo>
                    <a:lnTo>
                      <a:pt x="303" y="455"/>
                    </a:lnTo>
                    <a:lnTo>
                      <a:pt x="295" y="452"/>
                    </a:lnTo>
                    <a:lnTo>
                      <a:pt x="289" y="453"/>
                    </a:lnTo>
                    <a:lnTo>
                      <a:pt x="288" y="455"/>
                    </a:lnTo>
                    <a:lnTo>
                      <a:pt x="287" y="456"/>
                    </a:lnTo>
                    <a:lnTo>
                      <a:pt x="287" y="463"/>
                    </a:lnTo>
                    <a:lnTo>
                      <a:pt x="287" y="463"/>
                    </a:lnTo>
                    <a:lnTo>
                      <a:pt x="292" y="461"/>
                    </a:lnTo>
                    <a:lnTo>
                      <a:pt x="296" y="461"/>
                    </a:lnTo>
                    <a:lnTo>
                      <a:pt x="300" y="459"/>
                    </a:lnTo>
                    <a:lnTo>
                      <a:pt x="303" y="455"/>
                    </a:lnTo>
                    <a:lnTo>
                      <a:pt x="303" y="455"/>
                    </a:lnTo>
                    <a:close/>
                    <a:moveTo>
                      <a:pt x="179" y="406"/>
                    </a:moveTo>
                    <a:lnTo>
                      <a:pt x="179" y="406"/>
                    </a:lnTo>
                    <a:lnTo>
                      <a:pt x="181" y="406"/>
                    </a:lnTo>
                    <a:lnTo>
                      <a:pt x="181" y="406"/>
                    </a:lnTo>
                    <a:lnTo>
                      <a:pt x="181" y="391"/>
                    </a:lnTo>
                    <a:lnTo>
                      <a:pt x="181" y="391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79" y="406"/>
                    </a:lnTo>
                    <a:lnTo>
                      <a:pt x="179" y="406"/>
                    </a:lnTo>
                    <a:close/>
                    <a:moveTo>
                      <a:pt x="634" y="720"/>
                    </a:moveTo>
                    <a:lnTo>
                      <a:pt x="634" y="720"/>
                    </a:lnTo>
                    <a:lnTo>
                      <a:pt x="641" y="725"/>
                    </a:lnTo>
                    <a:lnTo>
                      <a:pt x="648" y="725"/>
                    </a:lnTo>
                    <a:lnTo>
                      <a:pt x="651" y="725"/>
                    </a:lnTo>
                    <a:lnTo>
                      <a:pt x="652" y="722"/>
                    </a:lnTo>
                    <a:lnTo>
                      <a:pt x="656" y="716"/>
                    </a:lnTo>
                    <a:lnTo>
                      <a:pt x="656" y="716"/>
                    </a:lnTo>
                    <a:lnTo>
                      <a:pt x="634" y="720"/>
                    </a:lnTo>
                    <a:lnTo>
                      <a:pt x="634" y="720"/>
                    </a:lnTo>
                    <a:close/>
                    <a:moveTo>
                      <a:pt x="1646" y="1078"/>
                    </a:moveTo>
                    <a:lnTo>
                      <a:pt x="1646" y="1078"/>
                    </a:lnTo>
                    <a:lnTo>
                      <a:pt x="1664" y="1087"/>
                    </a:lnTo>
                    <a:lnTo>
                      <a:pt x="1664" y="1087"/>
                    </a:lnTo>
                    <a:lnTo>
                      <a:pt x="1664" y="1080"/>
                    </a:lnTo>
                    <a:lnTo>
                      <a:pt x="1664" y="1078"/>
                    </a:lnTo>
                    <a:lnTo>
                      <a:pt x="1663" y="1076"/>
                    </a:lnTo>
                    <a:lnTo>
                      <a:pt x="1656" y="1076"/>
                    </a:lnTo>
                    <a:lnTo>
                      <a:pt x="1646" y="1078"/>
                    </a:lnTo>
                    <a:lnTo>
                      <a:pt x="1646" y="1078"/>
                    </a:lnTo>
                    <a:close/>
                    <a:moveTo>
                      <a:pt x="408" y="988"/>
                    </a:moveTo>
                    <a:lnTo>
                      <a:pt x="408" y="988"/>
                    </a:lnTo>
                    <a:lnTo>
                      <a:pt x="425" y="988"/>
                    </a:lnTo>
                    <a:lnTo>
                      <a:pt x="425" y="988"/>
                    </a:lnTo>
                    <a:lnTo>
                      <a:pt x="426" y="985"/>
                    </a:lnTo>
                    <a:lnTo>
                      <a:pt x="426" y="985"/>
                    </a:lnTo>
                    <a:lnTo>
                      <a:pt x="422" y="982"/>
                    </a:lnTo>
                    <a:lnTo>
                      <a:pt x="417" y="979"/>
                    </a:lnTo>
                    <a:lnTo>
                      <a:pt x="417" y="979"/>
                    </a:lnTo>
                    <a:lnTo>
                      <a:pt x="414" y="979"/>
                    </a:lnTo>
                    <a:lnTo>
                      <a:pt x="411" y="981"/>
                    </a:lnTo>
                    <a:lnTo>
                      <a:pt x="408" y="988"/>
                    </a:lnTo>
                    <a:lnTo>
                      <a:pt x="408" y="988"/>
                    </a:lnTo>
                    <a:close/>
                    <a:moveTo>
                      <a:pt x="1628" y="694"/>
                    </a:moveTo>
                    <a:lnTo>
                      <a:pt x="1628" y="694"/>
                    </a:lnTo>
                    <a:lnTo>
                      <a:pt x="1632" y="698"/>
                    </a:lnTo>
                    <a:lnTo>
                      <a:pt x="1635" y="698"/>
                    </a:lnTo>
                    <a:lnTo>
                      <a:pt x="1639" y="697"/>
                    </a:lnTo>
                    <a:lnTo>
                      <a:pt x="1648" y="694"/>
                    </a:lnTo>
                    <a:lnTo>
                      <a:pt x="1648" y="694"/>
                    </a:lnTo>
                    <a:lnTo>
                      <a:pt x="1643" y="691"/>
                    </a:lnTo>
                    <a:lnTo>
                      <a:pt x="1639" y="690"/>
                    </a:lnTo>
                    <a:lnTo>
                      <a:pt x="1635" y="691"/>
                    </a:lnTo>
                    <a:lnTo>
                      <a:pt x="1628" y="694"/>
                    </a:lnTo>
                    <a:lnTo>
                      <a:pt x="1628" y="694"/>
                    </a:lnTo>
                    <a:close/>
                    <a:moveTo>
                      <a:pt x="1628" y="236"/>
                    </a:moveTo>
                    <a:lnTo>
                      <a:pt x="1628" y="236"/>
                    </a:lnTo>
                    <a:lnTo>
                      <a:pt x="1624" y="232"/>
                    </a:lnTo>
                    <a:lnTo>
                      <a:pt x="1618" y="229"/>
                    </a:lnTo>
                    <a:lnTo>
                      <a:pt x="1613" y="229"/>
                    </a:lnTo>
                    <a:lnTo>
                      <a:pt x="1609" y="230"/>
                    </a:lnTo>
                    <a:lnTo>
                      <a:pt x="1609" y="230"/>
                    </a:lnTo>
                    <a:lnTo>
                      <a:pt x="1609" y="232"/>
                    </a:lnTo>
                    <a:lnTo>
                      <a:pt x="1607" y="233"/>
                    </a:lnTo>
                    <a:lnTo>
                      <a:pt x="1607" y="233"/>
                    </a:lnTo>
                    <a:lnTo>
                      <a:pt x="1609" y="236"/>
                    </a:lnTo>
                    <a:lnTo>
                      <a:pt x="1612" y="237"/>
                    </a:lnTo>
                    <a:lnTo>
                      <a:pt x="1612" y="237"/>
                    </a:lnTo>
                    <a:lnTo>
                      <a:pt x="1628" y="236"/>
                    </a:lnTo>
                    <a:lnTo>
                      <a:pt x="1628" y="236"/>
                    </a:lnTo>
                    <a:close/>
                    <a:moveTo>
                      <a:pt x="1418" y="212"/>
                    </a:moveTo>
                    <a:lnTo>
                      <a:pt x="1418" y="212"/>
                    </a:lnTo>
                    <a:lnTo>
                      <a:pt x="1415" y="208"/>
                    </a:lnTo>
                    <a:lnTo>
                      <a:pt x="1409" y="205"/>
                    </a:lnTo>
                    <a:lnTo>
                      <a:pt x="1405" y="207"/>
                    </a:lnTo>
                    <a:lnTo>
                      <a:pt x="1400" y="207"/>
                    </a:lnTo>
                    <a:lnTo>
                      <a:pt x="1400" y="207"/>
                    </a:lnTo>
                    <a:lnTo>
                      <a:pt x="1401" y="216"/>
                    </a:lnTo>
                    <a:lnTo>
                      <a:pt x="1401" y="216"/>
                    </a:lnTo>
                    <a:lnTo>
                      <a:pt x="1418" y="212"/>
                    </a:lnTo>
                    <a:lnTo>
                      <a:pt x="1418" y="212"/>
                    </a:lnTo>
                    <a:close/>
                    <a:moveTo>
                      <a:pt x="1423" y="540"/>
                    </a:moveTo>
                    <a:lnTo>
                      <a:pt x="1423" y="540"/>
                    </a:lnTo>
                    <a:lnTo>
                      <a:pt x="1427" y="545"/>
                    </a:lnTo>
                    <a:lnTo>
                      <a:pt x="1430" y="546"/>
                    </a:lnTo>
                    <a:lnTo>
                      <a:pt x="1434" y="547"/>
                    </a:lnTo>
                    <a:lnTo>
                      <a:pt x="1437" y="546"/>
                    </a:lnTo>
                    <a:lnTo>
                      <a:pt x="1437" y="546"/>
                    </a:lnTo>
                    <a:lnTo>
                      <a:pt x="1440" y="543"/>
                    </a:lnTo>
                    <a:lnTo>
                      <a:pt x="1441" y="540"/>
                    </a:lnTo>
                    <a:lnTo>
                      <a:pt x="1441" y="538"/>
                    </a:lnTo>
                    <a:lnTo>
                      <a:pt x="1437" y="533"/>
                    </a:lnTo>
                    <a:lnTo>
                      <a:pt x="1437" y="533"/>
                    </a:lnTo>
                    <a:lnTo>
                      <a:pt x="1423" y="540"/>
                    </a:lnTo>
                    <a:lnTo>
                      <a:pt x="1423" y="540"/>
                    </a:lnTo>
                    <a:close/>
                    <a:moveTo>
                      <a:pt x="1488" y="268"/>
                    </a:moveTo>
                    <a:lnTo>
                      <a:pt x="1488" y="268"/>
                    </a:lnTo>
                    <a:lnTo>
                      <a:pt x="1491" y="270"/>
                    </a:lnTo>
                    <a:lnTo>
                      <a:pt x="1491" y="270"/>
                    </a:lnTo>
                    <a:lnTo>
                      <a:pt x="1495" y="268"/>
                    </a:lnTo>
                    <a:lnTo>
                      <a:pt x="1499" y="266"/>
                    </a:lnTo>
                    <a:lnTo>
                      <a:pt x="1504" y="266"/>
                    </a:lnTo>
                    <a:lnTo>
                      <a:pt x="1508" y="269"/>
                    </a:lnTo>
                    <a:lnTo>
                      <a:pt x="1508" y="269"/>
                    </a:lnTo>
                    <a:lnTo>
                      <a:pt x="1508" y="265"/>
                    </a:lnTo>
                    <a:lnTo>
                      <a:pt x="1508" y="262"/>
                    </a:lnTo>
                    <a:lnTo>
                      <a:pt x="1506" y="261"/>
                    </a:lnTo>
                    <a:lnTo>
                      <a:pt x="1504" y="259"/>
                    </a:lnTo>
                    <a:lnTo>
                      <a:pt x="1499" y="259"/>
                    </a:lnTo>
                    <a:lnTo>
                      <a:pt x="1495" y="258"/>
                    </a:lnTo>
                    <a:lnTo>
                      <a:pt x="1495" y="258"/>
                    </a:lnTo>
                    <a:lnTo>
                      <a:pt x="1488" y="268"/>
                    </a:lnTo>
                    <a:lnTo>
                      <a:pt x="1488" y="268"/>
                    </a:lnTo>
                    <a:close/>
                    <a:moveTo>
                      <a:pt x="1570" y="988"/>
                    </a:moveTo>
                    <a:lnTo>
                      <a:pt x="1570" y="988"/>
                    </a:lnTo>
                    <a:lnTo>
                      <a:pt x="1569" y="981"/>
                    </a:lnTo>
                    <a:lnTo>
                      <a:pt x="1569" y="981"/>
                    </a:lnTo>
                    <a:lnTo>
                      <a:pt x="1566" y="983"/>
                    </a:lnTo>
                    <a:lnTo>
                      <a:pt x="1563" y="985"/>
                    </a:lnTo>
                    <a:lnTo>
                      <a:pt x="1562" y="986"/>
                    </a:lnTo>
                    <a:lnTo>
                      <a:pt x="1559" y="986"/>
                    </a:lnTo>
                    <a:lnTo>
                      <a:pt x="1553" y="983"/>
                    </a:lnTo>
                    <a:lnTo>
                      <a:pt x="1548" y="982"/>
                    </a:lnTo>
                    <a:lnTo>
                      <a:pt x="1548" y="982"/>
                    </a:lnTo>
                    <a:lnTo>
                      <a:pt x="1558" y="996"/>
                    </a:lnTo>
                    <a:lnTo>
                      <a:pt x="1558" y="996"/>
                    </a:lnTo>
                    <a:lnTo>
                      <a:pt x="1570" y="988"/>
                    </a:lnTo>
                    <a:lnTo>
                      <a:pt x="1570" y="988"/>
                    </a:lnTo>
                    <a:close/>
                    <a:moveTo>
                      <a:pt x="1649" y="47"/>
                    </a:moveTo>
                    <a:lnTo>
                      <a:pt x="1649" y="47"/>
                    </a:lnTo>
                    <a:lnTo>
                      <a:pt x="1663" y="56"/>
                    </a:lnTo>
                    <a:lnTo>
                      <a:pt x="1663" y="56"/>
                    </a:lnTo>
                    <a:lnTo>
                      <a:pt x="1668" y="43"/>
                    </a:lnTo>
                    <a:lnTo>
                      <a:pt x="1668" y="43"/>
                    </a:lnTo>
                    <a:lnTo>
                      <a:pt x="1649" y="47"/>
                    </a:lnTo>
                    <a:lnTo>
                      <a:pt x="1649" y="47"/>
                    </a:lnTo>
                    <a:close/>
                    <a:moveTo>
                      <a:pt x="1690" y="734"/>
                    </a:moveTo>
                    <a:lnTo>
                      <a:pt x="1690" y="734"/>
                    </a:lnTo>
                    <a:lnTo>
                      <a:pt x="1681" y="730"/>
                    </a:lnTo>
                    <a:lnTo>
                      <a:pt x="1681" y="730"/>
                    </a:lnTo>
                    <a:lnTo>
                      <a:pt x="1678" y="730"/>
                    </a:lnTo>
                    <a:lnTo>
                      <a:pt x="1678" y="730"/>
                    </a:lnTo>
                    <a:lnTo>
                      <a:pt x="1675" y="731"/>
                    </a:lnTo>
                    <a:lnTo>
                      <a:pt x="1675" y="734"/>
                    </a:lnTo>
                    <a:lnTo>
                      <a:pt x="1675" y="734"/>
                    </a:lnTo>
                    <a:lnTo>
                      <a:pt x="1678" y="740"/>
                    </a:lnTo>
                    <a:lnTo>
                      <a:pt x="1681" y="743"/>
                    </a:lnTo>
                    <a:lnTo>
                      <a:pt x="1685" y="745"/>
                    </a:lnTo>
                    <a:lnTo>
                      <a:pt x="1685" y="745"/>
                    </a:lnTo>
                    <a:lnTo>
                      <a:pt x="1690" y="734"/>
                    </a:lnTo>
                    <a:lnTo>
                      <a:pt x="1690" y="734"/>
                    </a:lnTo>
                    <a:close/>
                    <a:moveTo>
                      <a:pt x="201" y="252"/>
                    </a:moveTo>
                    <a:lnTo>
                      <a:pt x="201" y="252"/>
                    </a:lnTo>
                    <a:lnTo>
                      <a:pt x="198" y="248"/>
                    </a:lnTo>
                    <a:lnTo>
                      <a:pt x="194" y="247"/>
                    </a:lnTo>
                    <a:lnTo>
                      <a:pt x="190" y="245"/>
                    </a:lnTo>
                    <a:lnTo>
                      <a:pt x="185" y="245"/>
                    </a:lnTo>
                    <a:lnTo>
                      <a:pt x="185" y="245"/>
                    </a:lnTo>
                    <a:lnTo>
                      <a:pt x="181" y="248"/>
                    </a:lnTo>
                    <a:lnTo>
                      <a:pt x="180" y="251"/>
                    </a:lnTo>
                    <a:lnTo>
                      <a:pt x="180" y="254"/>
                    </a:lnTo>
                    <a:lnTo>
                      <a:pt x="180" y="259"/>
                    </a:lnTo>
                    <a:lnTo>
                      <a:pt x="180" y="259"/>
                    </a:lnTo>
                    <a:lnTo>
                      <a:pt x="181" y="257"/>
                    </a:lnTo>
                    <a:lnTo>
                      <a:pt x="184" y="254"/>
                    </a:lnTo>
                    <a:lnTo>
                      <a:pt x="190" y="252"/>
                    </a:lnTo>
                    <a:lnTo>
                      <a:pt x="195" y="252"/>
                    </a:lnTo>
                    <a:lnTo>
                      <a:pt x="201" y="252"/>
                    </a:lnTo>
                    <a:lnTo>
                      <a:pt x="201" y="252"/>
                    </a:lnTo>
                    <a:close/>
                    <a:moveTo>
                      <a:pt x="908" y="243"/>
                    </a:moveTo>
                    <a:lnTo>
                      <a:pt x="908" y="243"/>
                    </a:lnTo>
                    <a:lnTo>
                      <a:pt x="908" y="247"/>
                    </a:lnTo>
                    <a:lnTo>
                      <a:pt x="908" y="250"/>
                    </a:lnTo>
                    <a:lnTo>
                      <a:pt x="908" y="250"/>
                    </a:lnTo>
                    <a:lnTo>
                      <a:pt x="910" y="252"/>
                    </a:lnTo>
                    <a:lnTo>
                      <a:pt x="911" y="254"/>
                    </a:lnTo>
                    <a:lnTo>
                      <a:pt x="911" y="254"/>
                    </a:lnTo>
                    <a:lnTo>
                      <a:pt x="915" y="252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1" y="247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08" y="243"/>
                    </a:lnTo>
                    <a:lnTo>
                      <a:pt x="908" y="243"/>
                    </a:lnTo>
                    <a:close/>
                    <a:moveTo>
                      <a:pt x="291" y="407"/>
                    </a:moveTo>
                    <a:lnTo>
                      <a:pt x="291" y="407"/>
                    </a:lnTo>
                    <a:lnTo>
                      <a:pt x="296" y="420"/>
                    </a:lnTo>
                    <a:lnTo>
                      <a:pt x="296" y="420"/>
                    </a:lnTo>
                    <a:lnTo>
                      <a:pt x="299" y="416"/>
                    </a:lnTo>
                    <a:lnTo>
                      <a:pt x="303" y="413"/>
                    </a:lnTo>
                    <a:lnTo>
                      <a:pt x="307" y="409"/>
                    </a:lnTo>
                    <a:lnTo>
                      <a:pt x="309" y="407"/>
                    </a:lnTo>
                    <a:lnTo>
                      <a:pt x="309" y="405"/>
                    </a:lnTo>
                    <a:lnTo>
                      <a:pt x="309" y="405"/>
                    </a:lnTo>
                    <a:lnTo>
                      <a:pt x="291" y="407"/>
                    </a:lnTo>
                    <a:lnTo>
                      <a:pt x="291" y="407"/>
                    </a:lnTo>
                    <a:close/>
                    <a:moveTo>
                      <a:pt x="299" y="881"/>
                    </a:moveTo>
                    <a:lnTo>
                      <a:pt x="299" y="881"/>
                    </a:lnTo>
                    <a:lnTo>
                      <a:pt x="302" y="885"/>
                    </a:lnTo>
                    <a:lnTo>
                      <a:pt x="306" y="887"/>
                    </a:lnTo>
                    <a:lnTo>
                      <a:pt x="309" y="885"/>
                    </a:lnTo>
                    <a:lnTo>
                      <a:pt x="311" y="884"/>
                    </a:lnTo>
                    <a:lnTo>
                      <a:pt x="311" y="884"/>
                    </a:lnTo>
                    <a:lnTo>
                      <a:pt x="314" y="882"/>
                    </a:lnTo>
                    <a:lnTo>
                      <a:pt x="317" y="880"/>
                    </a:lnTo>
                    <a:lnTo>
                      <a:pt x="317" y="875"/>
                    </a:lnTo>
                    <a:lnTo>
                      <a:pt x="316" y="871"/>
                    </a:lnTo>
                    <a:lnTo>
                      <a:pt x="316" y="871"/>
                    </a:lnTo>
                    <a:lnTo>
                      <a:pt x="299" y="881"/>
                    </a:lnTo>
                    <a:lnTo>
                      <a:pt x="299" y="881"/>
                    </a:lnTo>
                    <a:close/>
                    <a:moveTo>
                      <a:pt x="336" y="754"/>
                    </a:moveTo>
                    <a:lnTo>
                      <a:pt x="336" y="754"/>
                    </a:lnTo>
                    <a:lnTo>
                      <a:pt x="341" y="749"/>
                    </a:lnTo>
                    <a:lnTo>
                      <a:pt x="345" y="745"/>
                    </a:lnTo>
                    <a:lnTo>
                      <a:pt x="347" y="741"/>
                    </a:lnTo>
                    <a:lnTo>
                      <a:pt x="349" y="736"/>
                    </a:lnTo>
                    <a:lnTo>
                      <a:pt x="349" y="736"/>
                    </a:lnTo>
                    <a:lnTo>
                      <a:pt x="339" y="740"/>
                    </a:lnTo>
                    <a:lnTo>
                      <a:pt x="334" y="744"/>
                    </a:lnTo>
                    <a:lnTo>
                      <a:pt x="334" y="745"/>
                    </a:lnTo>
                    <a:lnTo>
                      <a:pt x="334" y="747"/>
                    </a:lnTo>
                    <a:lnTo>
                      <a:pt x="336" y="754"/>
                    </a:lnTo>
                    <a:lnTo>
                      <a:pt x="336" y="754"/>
                    </a:lnTo>
                    <a:close/>
                    <a:moveTo>
                      <a:pt x="413" y="867"/>
                    </a:moveTo>
                    <a:lnTo>
                      <a:pt x="413" y="867"/>
                    </a:lnTo>
                    <a:lnTo>
                      <a:pt x="411" y="860"/>
                    </a:lnTo>
                    <a:lnTo>
                      <a:pt x="410" y="859"/>
                    </a:lnTo>
                    <a:lnTo>
                      <a:pt x="408" y="857"/>
                    </a:lnTo>
                    <a:lnTo>
                      <a:pt x="408" y="857"/>
                    </a:lnTo>
                    <a:lnTo>
                      <a:pt x="404" y="856"/>
                    </a:lnTo>
                    <a:lnTo>
                      <a:pt x="400" y="856"/>
                    </a:lnTo>
                    <a:lnTo>
                      <a:pt x="390" y="862"/>
                    </a:lnTo>
                    <a:lnTo>
                      <a:pt x="390" y="862"/>
                    </a:lnTo>
                    <a:lnTo>
                      <a:pt x="413" y="867"/>
                    </a:lnTo>
                    <a:lnTo>
                      <a:pt x="413" y="867"/>
                    </a:lnTo>
                    <a:close/>
                    <a:moveTo>
                      <a:pt x="483" y="450"/>
                    </a:moveTo>
                    <a:lnTo>
                      <a:pt x="483" y="450"/>
                    </a:lnTo>
                    <a:lnTo>
                      <a:pt x="476" y="450"/>
                    </a:lnTo>
                    <a:lnTo>
                      <a:pt x="472" y="453"/>
                    </a:lnTo>
                    <a:lnTo>
                      <a:pt x="469" y="456"/>
                    </a:lnTo>
                    <a:lnTo>
                      <a:pt x="469" y="460"/>
                    </a:lnTo>
                    <a:lnTo>
                      <a:pt x="469" y="460"/>
                    </a:lnTo>
                    <a:lnTo>
                      <a:pt x="471" y="463"/>
                    </a:lnTo>
                    <a:lnTo>
                      <a:pt x="472" y="464"/>
                    </a:lnTo>
                    <a:lnTo>
                      <a:pt x="472" y="464"/>
                    </a:lnTo>
                    <a:lnTo>
                      <a:pt x="476" y="464"/>
                    </a:lnTo>
                    <a:lnTo>
                      <a:pt x="479" y="461"/>
                    </a:lnTo>
                    <a:lnTo>
                      <a:pt x="479" y="461"/>
                    </a:lnTo>
                    <a:lnTo>
                      <a:pt x="482" y="457"/>
                    </a:lnTo>
                    <a:lnTo>
                      <a:pt x="483" y="450"/>
                    </a:lnTo>
                    <a:lnTo>
                      <a:pt x="483" y="450"/>
                    </a:lnTo>
                    <a:close/>
                    <a:moveTo>
                      <a:pt x="544" y="263"/>
                    </a:moveTo>
                    <a:lnTo>
                      <a:pt x="544" y="263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62" y="266"/>
                    </a:lnTo>
                    <a:lnTo>
                      <a:pt x="562" y="266"/>
                    </a:lnTo>
                    <a:lnTo>
                      <a:pt x="563" y="263"/>
                    </a:lnTo>
                    <a:lnTo>
                      <a:pt x="563" y="261"/>
                    </a:lnTo>
                    <a:lnTo>
                      <a:pt x="563" y="261"/>
                    </a:lnTo>
                    <a:lnTo>
                      <a:pt x="561" y="259"/>
                    </a:lnTo>
                    <a:lnTo>
                      <a:pt x="557" y="259"/>
                    </a:lnTo>
                    <a:lnTo>
                      <a:pt x="557" y="259"/>
                    </a:lnTo>
                    <a:lnTo>
                      <a:pt x="544" y="263"/>
                    </a:lnTo>
                    <a:lnTo>
                      <a:pt x="544" y="263"/>
                    </a:lnTo>
                    <a:close/>
                    <a:moveTo>
                      <a:pt x="314" y="445"/>
                    </a:moveTo>
                    <a:lnTo>
                      <a:pt x="314" y="445"/>
                    </a:lnTo>
                    <a:lnTo>
                      <a:pt x="314" y="449"/>
                    </a:lnTo>
                    <a:lnTo>
                      <a:pt x="316" y="452"/>
                    </a:lnTo>
                    <a:lnTo>
                      <a:pt x="318" y="453"/>
                    </a:lnTo>
                    <a:lnTo>
                      <a:pt x="323" y="455"/>
                    </a:lnTo>
                    <a:lnTo>
                      <a:pt x="323" y="455"/>
                    </a:lnTo>
                    <a:lnTo>
                      <a:pt x="325" y="453"/>
                    </a:lnTo>
                    <a:lnTo>
                      <a:pt x="329" y="453"/>
                    </a:lnTo>
                    <a:lnTo>
                      <a:pt x="332" y="450"/>
                    </a:lnTo>
                    <a:lnTo>
                      <a:pt x="332" y="446"/>
                    </a:lnTo>
                    <a:lnTo>
                      <a:pt x="332" y="446"/>
                    </a:lnTo>
                    <a:lnTo>
                      <a:pt x="314" y="445"/>
                    </a:lnTo>
                    <a:lnTo>
                      <a:pt x="314" y="445"/>
                    </a:lnTo>
                    <a:close/>
                    <a:moveTo>
                      <a:pt x="835" y="1079"/>
                    </a:moveTo>
                    <a:lnTo>
                      <a:pt x="835" y="1079"/>
                    </a:lnTo>
                    <a:lnTo>
                      <a:pt x="832" y="1083"/>
                    </a:lnTo>
                    <a:lnTo>
                      <a:pt x="832" y="1087"/>
                    </a:lnTo>
                    <a:lnTo>
                      <a:pt x="833" y="1091"/>
                    </a:lnTo>
                    <a:lnTo>
                      <a:pt x="835" y="1096"/>
                    </a:lnTo>
                    <a:lnTo>
                      <a:pt x="835" y="1096"/>
                    </a:lnTo>
                    <a:lnTo>
                      <a:pt x="842" y="1090"/>
                    </a:lnTo>
                    <a:lnTo>
                      <a:pt x="843" y="1086"/>
                    </a:lnTo>
                    <a:lnTo>
                      <a:pt x="840" y="1083"/>
                    </a:lnTo>
                    <a:lnTo>
                      <a:pt x="835" y="1079"/>
                    </a:lnTo>
                    <a:lnTo>
                      <a:pt x="835" y="1079"/>
                    </a:lnTo>
                    <a:close/>
                    <a:moveTo>
                      <a:pt x="1668" y="734"/>
                    </a:moveTo>
                    <a:lnTo>
                      <a:pt x="1668" y="734"/>
                    </a:lnTo>
                    <a:lnTo>
                      <a:pt x="1660" y="731"/>
                    </a:lnTo>
                    <a:lnTo>
                      <a:pt x="1656" y="731"/>
                    </a:lnTo>
                    <a:lnTo>
                      <a:pt x="1654" y="731"/>
                    </a:lnTo>
                    <a:lnTo>
                      <a:pt x="1653" y="734"/>
                    </a:lnTo>
                    <a:lnTo>
                      <a:pt x="1653" y="740"/>
                    </a:lnTo>
                    <a:lnTo>
                      <a:pt x="1653" y="740"/>
                    </a:lnTo>
                    <a:lnTo>
                      <a:pt x="1668" y="734"/>
                    </a:lnTo>
                    <a:lnTo>
                      <a:pt x="1668" y="734"/>
                    </a:lnTo>
                    <a:close/>
                    <a:moveTo>
                      <a:pt x="1322" y="529"/>
                    </a:moveTo>
                    <a:lnTo>
                      <a:pt x="1322" y="529"/>
                    </a:lnTo>
                    <a:lnTo>
                      <a:pt x="1313" y="542"/>
                    </a:lnTo>
                    <a:lnTo>
                      <a:pt x="1313" y="542"/>
                    </a:lnTo>
                    <a:lnTo>
                      <a:pt x="1315" y="545"/>
                    </a:lnTo>
                    <a:lnTo>
                      <a:pt x="1319" y="545"/>
                    </a:lnTo>
                    <a:lnTo>
                      <a:pt x="1328" y="542"/>
                    </a:lnTo>
                    <a:lnTo>
                      <a:pt x="1328" y="542"/>
                    </a:lnTo>
                    <a:lnTo>
                      <a:pt x="1322" y="529"/>
                    </a:lnTo>
                    <a:lnTo>
                      <a:pt x="1322" y="529"/>
                    </a:lnTo>
                    <a:close/>
                    <a:moveTo>
                      <a:pt x="130" y="488"/>
                    </a:moveTo>
                    <a:lnTo>
                      <a:pt x="130" y="488"/>
                    </a:lnTo>
                    <a:lnTo>
                      <a:pt x="137" y="491"/>
                    </a:lnTo>
                    <a:lnTo>
                      <a:pt x="141" y="492"/>
                    </a:lnTo>
                    <a:lnTo>
                      <a:pt x="141" y="492"/>
                    </a:lnTo>
                    <a:lnTo>
                      <a:pt x="147" y="491"/>
                    </a:lnTo>
                    <a:lnTo>
                      <a:pt x="148" y="488"/>
                    </a:lnTo>
                    <a:lnTo>
                      <a:pt x="148" y="485"/>
                    </a:lnTo>
                    <a:lnTo>
                      <a:pt x="148" y="485"/>
                    </a:lnTo>
                    <a:lnTo>
                      <a:pt x="145" y="482"/>
                    </a:lnTo>
                    <a:lnTo>
                      <a:pt x="141" y="482"/>
                    </a:lnTo>
                    <a:lnTo>
                      <a:pt x="141" y="482"/>
                    </a:lnTo>
                    <a:lnTo>
                      <a:pt x="137" y="484"/>
                    </a:lnTo>
                    <a:lnTo>
                      <a:pt x="130" y="488"/>
                    </a:lnTo>
                    <a:lnTo>
                      <a:pt x="130" y="488"/>
                    </a:lnTo>
                    <a:close/>
                    <a:moveTo>
                      <a:pt x="343" y="867"/>
                    </a:moveTo>
                    <a:lnTo>
                      <a:pt x="343" y="867"/>
                    </a:lnTo>
                    <a:lnTo>
                      <a:pt x="338" y="866"/>
                    </a:lnTo>
                    <a:lnTo>
                      <a:pt x="334" y="869"/>
                    </a:lnTo>
                    <a:lnTo>
                      <a:pt x="325" y="874"/>
                    </a:lnTo>
                    <a:lnTo>
                      <a:pt x="325" y="874"/>
                    </a:lnTo>
                    <a:lnTo>
                      <a:pt x="332" y="877"/>
                    </a:lnTo>
                    <a:lnTo>
                      <a:pt x="336" y="877"/>
                    </a:lnTo>
                    <a:lnTo>
                      <a:pt x="339" y="874"/>
                    </a:lnTo>
                    <a:lnTo>
                      <a:pt x="343" y="867"/>
                    </a:lnTo>
                    <a:lnTo>
                      <a:pt x="343" y="867"/>
                    </a:lnTo>
                    <a:close/>
                    <a:moveTo>
                      <a:pt x="977" y="194"/>
                    </a:moveTo>
                    <a:lnTo>
                      <a:pt x="977" y="194"/>
                    </a:lnTo>
                    <a:lnTo>
                      <a:pt x="979" y="197"/>
                    </a:lnTo>
                    <a:lnTo>
                      <a:pt x="979" y="201"/>
                    </a:lnTo>
                    <a:lnTo>
                      <a:pt x="982" y="203"/>
                    </a:lnTo>
                    <a:lnTo>
                      <a:pt x="987" y="204"/>
                    </a:lnTo>
                    <a:lnTo>
                      <a:pt x="987" y="204"/>
                    </a:lnTo>
                    <a:lnTo>
                      <a:pt x="989" y="201"/>
                    </a:lnTo>
                    <a:lnTo>
                      <a:pt x="990" y="197"/>
                    </a:lnTo>
                    <a:lnTo>
                      <a:pt x="990" y="197"/>
                    </a:lnTo>
                    <a:lnTo>
                      <a:pt x="989" y="194"/>
                    </a:lnTo>
                    <a:lnTo>
                      <a:pt x="986" y="193"/>
                    </a:lnTo>
                    <a:lnTo>
                      <a:pt x="983" y="191"/>
                    </a:lnTo>
                    <a:lnTo>
                      <a:pt x="977" y="194"/>
                    </a:lnTo>
                    <a:lnTo>
                      <a:pt x="977" y="194"/>
                    </a:lnTo>
                    <a:close/>
                    <a:moveTo>
                      <a:pt x="1319" y="1035"/>
                    </a:moveTo>
                    <a:lnTo>
                      <a:pt x="1319" y="1035"/>
                    </a:lnTo>
                    <a:lnTo>
                      <a:pt x="1314" y="1026"/>
                    </a:lnTo>
                    <a:lnTo>
                      <a:pt x="1314" y="1026"/>
                    </a:lnTo>
                    <a:lnTo>
                      <a:pt x="1299" y="1035"/>
                    </a:lnTo>
                    <a:lnTo>
                      <a:pt x="1299" y="1035"/>
                    </a:lnTo>
                    <a:lnTo>
                      <a:pt x="1300" y="1037"/>
                    </a:lnTo>
                    <a:lnTo>
                      <a:pt x="1300" y="1037"/>
                    </a:lnTo>
                    <a:lnTo>
                      <a:pt x="1319" y="1035"/>
                    </a:lnTo>
                    <a:lnTo>
                      <a:pt x="1319" y="1035"/>
                    </a:lnTo>
                    <a:close/>
                    <a:moveTo>
                      <a:pt x="1332" y="115"/>
                    </a:moveTo>
                    <a:lnTo>
                      <a:pt x="1332" y="115"/>
                    </a:lnTo>
                    <a:lnTo>
                      <a:pt x="1343" y="111"/>
                    </a:lnTo>
                    <a:lnTo>
                      <a:pt x="1343" y="111"/>
                    </a:lnTo>
                    <a:lnTo>
                      <a:pt x="1344" y="110"/>
                    </a:lnTo>
                    <a:lnTo>
                      <a:pt x="1344" y="107"/>
                    </a:lnTo>
                    <a:lnTo>
                      <a:pt x="1344" y="107"/>
                    </a:lnTo>
                    <a:lnTo>
                      <a:pt x="1343" y="106"/>
                    </a:lnTo>
                    <a:lnTo>
                      <a:pt x="1342" y="104"/>
                    </a:lnTo>
                    <a:lnTo>
                      <a:pt x="1342" y="104"/>
                    </a:lnTo>
                    <a:lnTo>
                      <a:pt x="1340" y="106"/>
                    </a:lnTo>
                    <a:lnTo>
                      <a:pt x="1337" y="104"/>
                    </a:lnTo>
                    <a:lnTo>
                      <a:pt x="1335" y="103"/>
                    </a:lnTo>
                    <a:lnTo>
                      <a:pt x="1333" y="101"/>
                    </a:lnTo>
                    <a:lnTo>
                      <a:pt x="1332" y="101"/>
                    </a:lnTo>
                    <a:lnTo>
                      <a:pt x="1331" y="101"/>
                    </a:lnTo>
                    <a:lnTo>
                      <a:pt x="1331" y="101"/>
                    </a:lnTo>
                    <a:lnTo>
                      <a:pt x="1329" y="104"/>
                    </a:lnTo>
                    <a:lnTo>
                      <a:pt x="1329" y="108"/>
                    </a:lnTo>
                    <a:lnTo>
                      <a:pt x="1332" y="115"/>
                    </a:lnTo>
                    <a:lnTo>
                      <a:pt x="1332" y="115"/>
                    </a:lnTo>
                    <a:close/>
                    <a:moveTo>
                      <a:pt x="1008" y="615"/>
                    </a:moveTo>
                    <a:lnTo>
                      <a:pt x="1008" y="615"/>
                    </a:lnTo>
                    <a:lnTo>
                      <a:pt x="1007" y="611"/>
                    </a:lnTo>
                    <a:lnTo>
                      <a:pt x="1007" y="611"/>
                    </a:lnTo>
                    <a:lnTo>
                      <a:pt x="1000" y="611"/>
                    </a:lnTo>
                    <a:lnTo>
                      <a:pt x="994" y="612"/>
                    </a:lnTo>
                    <a:lnTo>
                      <a:pt x="994" y="612"/>
                    </a:lnTo>
                    <a:lnTo>
                      <a:pt x="993" y="615"/>
                    </a:lnTo>
                    <a:lnTo>
                      <a:pt x="993" y="618"/>
                    </a:lnTo>
                    <a:lnTo>
                      <a:pt x="993" y="621"/>
                    </a:lnTo>
                    <a:lnTo>
                      <a:pt x="995" y="623"/>
                    </a:lnTo>
                    <a:lnTo>
                      <a:pt x="995" y="623"/>
                    </a:lnTo>
                    <a:lnTo>
                      <a:pt x="1008" y="615"/>
                    </a:lnTo>
                    <a:lnTo>
                      <a:pt x="1008" y="615"/>
                    </a:lnTo>
                    <a:close/>
                    <a:moveTo>
                      <a:pt x="228" y="362"/>
                    </a:moveTo>
                    <a:lnTo>
                      <a:pt x="228" y="362"/>
                    </a:lnTo>
                    <a:lnTo>
                      <a:pt x="208" y="370"/>
                    </a:lnTo>
                    <a:lnTo>
                      <a:pt x="208" y="370"/>
                    </a:lnTo>
                    <a:lnTo>
                      <a:pt x="216" y="373"/>
                    </a:lnTo>
                    <a:lnTo>
                      <a:pt x="221" y="373"/>
                    </a:lnTo>
                    <a:lnTo>
                      <a:pt x="224" y="371"/>
                    </a:lnTo>
                    <a:lnTo>
                      <a:pt x="226" y="369"/>
                    </a:lnTo>
                    <a:lnTo>
                      <a:pt x="228" y="362"/>
                    </a:lnTo>
                    <a:lnTo>
                      <a:pt x="228" y="362"/>
                    </a:lnTo>
                    <a:close/>
                    <a:moveTo>
                      <a:pt x="447" y="509"/>
                    </a:moveTo>
                    <a:lnTo>
                      <a:pt x="447" y="509"/>
                    </a:lnTo>
                    <a:lnTo>
                      <a:pt x="453" y="506"/>
                    </a:lnTo>
                    <a:lnTo>
                      <a:pt x="454" y="502"/>
                    </a:lnTo>
                    <a:lnTo>
                      <a:pt x="455" y="499"/>
                    </a:lnTo>
                    <a:lnTo>
                      <a:pt x="454" y="495"/>
                    </a:lnTo>
                    <a:lnTo>
                      <a:pt x="454" y="495"/>
                    </a:lnTo>
                    <a:lnTo>
                      <a:pt x="453" y="493"/>
                    </a:lnTo>
                    <a:lnTo>
                      <a:pt x="447" y="491"/>
                    </a:lnTo>
                    <a:lnTo>
                      <a:pt x="447" y="491"/>
                    </a:lnTo>
                    <a:lnTo>
                      <a:pt x="447" y="509"/>
                    </a:lnTo>
                    <a:lnTo>
                      <a:pt x="447" y="509"/>
                    </a:lnTo>
                    <a:close/>
                    <a:moveTo>
                      <a:pt x="1102" y="700"/>
                    </a:moveTo>
                    <a:lnTo>
                      <a:pt x="1102" y="700"/>
                    </a:lnTo>
                    <a:lnTo>
                      <a:pt x="1106" y="701"/>
                    </a:lnTo>
                    <a:lnTo>
                      <a:pt x="1109" y="701"/>
                    </a:lnTo>
                    <a:lnTo>
                      <a:pt x="1113" y="700"/>
                    </a:lnTo>
                    <a:lnTo>
                      <a:pt x="1116" y="697"/>
                    </a:lnTo>
                    <a:lnTo>
                      <a:pt x="1119" y="693"/>
                    </a:lnTo>
                    <a:lnTo>
                      <a:pt x="1119" y="693"/>
                    </a:lnTo>
                    <a:lnTo>
                      <a:pt x="1119" y="690"/>
                    </a:lnTo>
                    <a:lnTo>
                      <a:pt x="1117" y="686"/>
                    </a:lnTo>
                    <a:lnTo>
                      <a:pt x="1117" y="686"/>
                    </a:lnTo>
                    <a:lnTo>
                      <a:pt x="1102" y="700"/>
                    </a:lnTo>
                    <a:lnTo>
                      <a:pt x="1102" y="700"/>
                    </a:lnTo>
                    <a:close/>
                    <a:moveTo>
                      <a:pt x="505" y="758"/>
                    </a:moveTo>
                    <a:lnTo>
                      <a:pt x="505" y="758"/>
                    </a:lnTo>
                    <a:lnTo>
                      <a:pt x="509" y="759"/>
                    </a:lnTo>
                    <a:lnTo>
                      <a:pt x="515" y="761"/>
                    </a:lnTo>
                    <a:lnTo>
                      <a:pt x="519" y="759"/>
                    </a:lnTo>
                    <a:lnTo>
                      <a:pt x="522" y="758"/>
                    </a:lnTo>
                    <a:lnTo>
                      <a:pt x="522" y="758"/>
                    </a:lnTo>
                    <a:lnTo>
                      <a:pt x="522" y="755"/>
                    </a:lnTo>
                    <a:lnTo>
                      <a:pt x="522" y="754"/>
                    </a:lnTo>
                    <a:lnTo>
                      <a:pt x="522" y="754"/>
                    </a:lnTo>
                    <a:lnTo>
                      <a:pt x="518" y="752"/>
                    </a:lnTo>
                    <a:lnTo>
                      <a:pt x="514" y="752"/>
                    </a:lnTo>
                    <a:lnTo>
                      <a:pt x="507" y="755"/>
                    </a:lnTo>
                    <a:lnTo>
                      <a:pt x="507" y="755"/>
                    </a:lnTo>
                    <a:lnTo>
                      <a:pt x="505" y="758"/>
                    </a:lnTo>
                    <a:lnTo>
                      <a:pt x="505" y="758"/>
                    </a:lnTo>
                    <a:close/>
                    <a:moveTo>
                      <a:pt x="815" y="115"/>
                    </a:moveTo>
                    <a:lnTo>
                      <a:pt x="815" y="115"/>
                    </a:lnTo>
                    <a:lnTo>
                      <a:pt x="814" y="111"/>
                    </a:lnTo>
                    <a:lnTo>
                      <a:pt x="813" y="110"/>
                    </a:lnTo>
                    <a:lnTo>
                      <a:pt x="810" y="110"/>
                    </a:lnTo>
                    <a:lnTo>
                      <a:pt x="809" y="110"/>
                    </a:lnTo>
                    <a:lnTo>
                      <a:pt x="804" y="113"/>
                    </a:lnTo>
                    <a:lnTo>
                      <a:pt x="802" y="114"/>
                    </a:lnTo>
                    <a:lnTo>
                      <a:pt x="802" y="114"/>
                    </a:lnTo>
                    <a:lnTo>
                      <a:pt x="797" y="114"/>
                    </a:lnTo>
                    <a:lnTo>
                      <a:pt x="795" y="117"/>
                    </a:lnTo>
                    <a:lnTo>
                      <a:pt x="795" y="119"/>
                    </a:lnTo>
                    <a:lnTo>
                      <a:pt x="796" y="124"/>
                    </a:lnTo>
                    <a:lnTo>
                      <a:pt x="796" y="124"/>
                    </a:lnTo>
                    <a:lnTo>
                      <a:pt x="815" y="115"/>
                    </a:lnTo>
                    <a:lnTo>
                      <a:pt x="815" y="115"/>
                    </a:lnTo>
                    <a:close/>
                    <a:moveTo>
                      <a:pt x="1839" y="315"/>
                    </a:moveTo>
                    <a:lnTo>
                      <a:pt x="1839" y="315"/>
                    </a:lnTo>
                    <a:lnTo>
                      <a:pt x="1844" y="317"/>
                    </a:lnTo>
                    <a:lnTo>
                      <a:pt x="1850" y="319"/>
                    </a:lnTo>
                    <a:lnTo>
                      <a:pt x="1855" y="319"/>
                    </a:lnTo>
                    <a:lnTo>
                      <a:pt x="1865" y="316"/>
                    </a:lnTo>
                    <a:lnTo>
                      <a:pt x="1865" y="316"/>
                    </a:lnTo>
                    <a:lnTo>
                      <a:pt x="1858" y="315"/>
                    </a:lnTo>
                    <a:lnTo>
                      <a:pt x="1852" y="313"/>
                    </a:lnTo>
                    <a:lnTo>
                      <a:pt x="1839" y="315"/>
                    </a:lnTo>
                    <a:lnTo>
                      <a:pt x="1839" y="315"/>
                    </a:lnTo>
                    <a:close/>
                    <a:moveTo>
                      <a:pt x="655" y="1054"/>
                    </a:moveTo>
                    <a:lnTo>
                      <a:pt x="655" y="1054"/>
                    </a:lnTo>
                    <a:lnTo>
                      <a:pt x="627" y="1054"/>
                    </a:lnTo>
                    <a:lnTo>
                      <a:pt x="627" y="1054"/>
                    </a:lnTo>
                    <a:lnTo>
                      <a:pt x="633" y="1058"/>
                    </a:lnTo>
                    <a:lnTo>
                      <a:pt x="635" y="1060"/>
                    </a:lnTo>
                    <a:lnTo>
                      <a:pt x="635" y="1060"/>
                    </a:lnTo>
                    <a:lnTo>
                      <a:pt x="641" y="1060"/>
                    </a:lnTo>
                    <a:lnTo>
                      <a:pt x="645" y="1060"/>
                    </a:lnTo>
                    <a:lnTo>
                      <a:pt x="651" y="1058"/>
                    </a:lnTo>
                    <a:lnTo>
                      <a:pt x="655" y="1054"/>
                    </a:lnTo>
                    <a:lnTo>
                      <a:pt x="655" y="1054"/>
                    </a:lnTo>
                    <a:close/>
                    <a:moveTo>
                      <a:pt x="1635" y="495"/>
                    </a:moveTo>
                    <a:lnTo>
                      <a:pt x="1635" y="495"/>
                    </a:lnTo>
                    <a:lnTo>
                      <a:pt x="1649" y="500"/>
                    </a:lnTo>
                    <a:lnTo>
                      <a:pt x="1649" y="500"/>
                    </a:lnTo>
                    <a:lnTo>
                      <a:pt x="1654" y="491"/>
                    </a:lnTo>
                    <a:lnTo>
                      <a:pt x="1654" y="491"/>
                    </a:lnTo>
                    <a:lnTo>
                      <a:pt x="1649" y="488"/>
                    </a:lnTo>
                    <a:lnTo>
                      <a:pt x="1645" y="489"/>
                    </a:lnTo>
                    <a:lnTo>
                      <a:pt x="1635" y="495"/>
                    </a:lnTo>
                    <a:lnTo>
                      <a:pt x="1635" y="495"/>
                    </a:lnTo>
                    <a:close/>
                    <a:moveTo>
                      <a:pt x="893" y="475"/>
                    </a:moveTo>
                    <a:lnTo>
                      <a:pt x="893" y="475"/>
                    </a:lnTo>
                    <a:lnTo>
                      <a:pt x="890" y="474"/>
                    </a:lnTo>
                    <a:lnTo>
                      <a:pt x="887" y="474"/>
                    </a:lnTo>
                    <a:lnTo>
                      <a:pt x="885" y="475"/>
                    </a:lnTo>
                    <a:lnTo>
                      <a:pt x="882" y="478"/>
                    </a:lnTo>
                    <a:lnTo>
                      <a:pt x="882" y="478"/>
                    </a:lnTo>
                    <a:lnTo>
                      <a:pt x="882" y="479"/>
                    </a:lnTo>
                    <a:lnTo>
                      <a:pt x="882" y="481"/>
                    </a:lnTo>
                    <a:lnTo>
                      <a:pt x="885" y="485"/>
                    </a:lnTo>
                    <a:lnTo>
                      <a:pt x="885" y="485"/>
                    </a:lnTo>
                    <a:lnTo>
                      <a:pt x="889" y="486"/>
                    </a:lnTo>
                    <a:lnTo>
                      <a:pt x="893" y="486"/>
                    </a:lnTo>
                    <a:lnTo>
                      <a:pt x="893" y="486"/>
                    </a:lnTo>
                    <a:lnTo>
                      <a:pt x="893" y="475"/>
                    </a:lnTo>
                    <a:lnTo>
                      <a:pt x="893" y="475"/>
                    </a:lnTo>
                    <a:close/>
                    <a:moveTo>
                      <a:pt x="1286" y="234"/>
                    </a:moveTo>
                    <a:lnTo>
                      <a:pt x="1286" y="234"/>
                    </a:lnTo>
                    <a:lnTo>
                      <a:pt x="1290" y="236"/>
                    </a:lnTo>
                    <a:lnTo>
                      <a:pt x="1295" y="234"/>
                    </a:lnTo>
                    <a:lnTo>
                      <a:pt x="1297" y="232"/>
                    </a:lnTo>
                    <a:lnTo>
                      <a:pt x="1300" y="229"/>
                    </a:lnTo>
                    <a:lnTo>
                      <a:pt x="1300" y="229"/>
                    </a:lnTo>
                    <a:lnTo>
                      <a:pt x="1299" y="227"/>
                    </a:lnTo>
                    <a:lnTo>
                      <a:pt x="1297" y="225"/>
                    </a:lnTo>
                    <a:lnTo>
                      <a:pt x="1297" y="225"/>
                    </a:lnTo>
                    <a:lnTo>
                      <a:pt x="1293" y="225"/>
                    </a:lnTo>
                    <a:lnTo>
                      <a:pt x="1290" y="226"/>
                    </a:lnTo>
                    <a:lnTo>
                      <a:pt x="1288" y="229"/>
                    </a:lnTo>
                    <a:lnTo>
                      <a:pt x="1286" y="232"/>
                    </a:lnTo>
                    <a:lnTo>
                      <a:pt x="1286" y="232"/>
                    </a:lnTo>
                    <a:lnTo>
                      <a:pt x="1286" y="234"/>
                    </a:lnTo>
                    <a:lnTo>
                      <a:pt x="1286" y="234"/>
                    </a:lnTo>
                    <a:close/>
                    <a:moveTo>
                      <a:pt x="1231" y="538"/>
                    </a:moveTo>
                    <a:lnTo>
                      <a:pt x="1231" y="538"/>
                    </a:lnTo>
                    <a:lnTo>
                      <a:pt x="1220" y="538"/>
                    </a:lnTo>
                    <a:lnTo>
                      <a:pt x="1220" y="538"/>
                    </a:lnTo>
                    <a:lnTo>
                      <a:pt x="1216" y="536"/>
                    </a:lnTo>
                    <a:lnTo>
                      <a:pt x="1209" y="533"/>
                    </a:lnTo>
                    <a:lnTo>
                      <a:pt x="1209" y="533"/>
                    </a:lnTo>
                    <a:lnTo>
                      <a:pt x="1214" y="540"/>
                    </a:lnTo>
                    <a:lnTo>
                      <a:pt x="1217" y="543"/>
                    </a:lnTo>
                    <a:lnTo>
                      <a:pt x="1223" y="545"/>
                    </a:lnTo>
                    <a:lnTo>
                      <a:pt x="1231" y="545"/>
                    </a:lnTo>
                    <a:lnTo>
                      <a:pt x="1231" y="545"/>
                    </a:lnTo>
                    <a:lnTo>
                      <a:pt x="1231" y="538"/>
                    </a:lnTo>
                    <a:lnTo>
                      <a:pt x="1231" y="538"/>
                    </a:lnTo>
                    <a:close/>
                    <a:moveTo>
                      <a:pt x="1260" y="330"/>
                    </a:moveTo>
                    <a:lnTo>
                      <a:pt x="1260" y="330"/>
                    </a:lnTo>
                    <a:lnTo>
                      <a:pt x="1264" y="330"/>
                    </a:lnTo>
                    <a:lnTo>
                      <a:pt x="1270" y="330"/>
                    </a:lnTo>
                    <a:lnTo>
                      <a:pt x="1274" y="329"/>
                    </a:lnTo>
                    <a:lnTo>
                      <a:pt x="1275" y="327"/>
                    </a:lnTo>
                    <a:lnTo>
                      <a:pt x="1277" y="326"/>
                    </a:lnTo>
                    <a:lnTo>
                      <a:pt x="1277" y="326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60" y="330"/>
                    </a:lnTo>
                    <a:lnTo>
                      <a:pt x="1260" y="330"/>
                    </a:lnTo>
                    <a:close/>
                    <a:moveTo>
                      <a:pt x="1509" y="770"/>
                    </a:moveTo>
                    <a:lnTo>
                      <a:pt x="1509" y="770"/>
                    </a:lnTo>
                    <a:lnTo>
                      <a:pt x="1515" y="774"/>
                    </a:lnTo>
                    <a:lnTo>
                      <a:pt x="1519" y="776"/>
                    </a:lnTo>
                    <a:lnTo>
                      <a:pt x="1524" y="776"/>
                    </a:lnTo>
                    <a:lnTo>
                      <a:pt x="1528" y="773"/>
                    </a:lnTo>
                    <a:lnTo>
                      <a:pt x="1528" y="773"/>
                    </a:lnTo>
                    <a:lnTo>
                      <a:pt x="1524" y="769"/>
                    </a:lnTo>
                    <a:lnTo>
                      <a:pt x="1520" y="767"/>
                    </a:lnTo>
                    <a:lnTo>
                      <a:pt x="1515" y="769"/>
                    </a:lnTo>
                    <a:lnTo>
                      <a:pt x="1509" y="770"/>
                    </a:lnTo>
                    <a:lnTo>
                      <a:pt x="1509" y="770"/>
                    </a:lnTo>
                    <a:close/>
                    <a:moveTo>
                      <a:pt x="788" y="488"/>
                    </a:moveTo>
                    <a:lnTo>
                      <a:pt x="788" y="488"/>
                    </a:lnTo>
                    <a:lnTo>
                      <a:pt x="813" y="493"/>
                    </a:lnTo>
                    <a:lnTo>
                      <a:pt x="813" y="493"/>
                    </a:lnTo>
                    <a:lnTo>
                      <a:pt x="811" y="489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04" y="486"/>
                    </a:lnTo>
                    <a:lnTo>
                      <a:pt x="799" y="485"/>
                    </a:lnTo>
                    <a:lnTo>
                      <a:pt x="793" y="484"/>
                    </a:lnTo>
                    <a:lnTo>
                      <a:pt x="791" y="485"/>
                    </a:lnTo>
                    <a:lnTo>
                      <a:pt x="788" y="488"/>
                    </a:lnTo>
                    <a:lnTo>
                      <a:pt x="788" y="488"/>
                    </a:lnTo>
                    <a:close/>
                    <a:moveTo>
                      <a:pt x="86" y="110"/>
                    </a:moveTo>
                    <a:lnTo>
                      <a:pt x="86" y="110"/>
                    </a:lnTo>
                    <a:lnTo>
                      <a:pt x="77" y="113"/>
                    </a:lnTo>
                    <a:lnTo>
                      <a:pt x="73" y="114"/>
                    </a:lnTo>
                    <a:lnTo>
                      <a:pt x="72" y="11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9" y="119"/>
                    </a:lnTo>
                    <a:lnTo>
                      <a:pt x="83" y="118"/>
                    </a:lnTo>
                    <a:lnTo>
                      <a:pt x="84" y="115"/>
                    </a:lnTo>
                    <a:lnTo>
                      <a:pt x="86" y="110"/>
                    </a:lnTo>
                    <a:lnTo>
                      <a:pt x="86" y="110"/>
                    </a:lnTo>
                    <a:close/>
                    <a:moveTo>
                      <a:pt x="969" y="787"/>
                    </a:moveTo>
                    <a:lnTo>
                      <a:pt x="969" y="787"/>
                    </a:lnTo>
                    <a:lnTo>
                      <a:pt x="975" y="780"/>
                    </a:lnTo>
                    <a:lnTo>
                      <a:pt x="976" y="776"/>
                    </a:lnTo>
                    <a:lnTo>
                      <a:pt x="975" y="772"/>
                    </a:lnTo>
                    <a:lnTo>
                      <a:pt x="975" y="772"/>
                    </a:lnTo>
                    <a:lnTo>
                      <a:pt x="968" y="776"/>
                    </a:lnTo>
                    <a:lnTo>
                      <a:pt x="965" y="780"/>
                    </a:lnTo>
                    <a:lnTo>
                      <a:pt x="966" y="783"/>
                    </a:lnTo>
                    <a:lnTo>
                      <a:pt x="969" y="787"/>
                    </a:lnTo>
                    <a:lnTo>
                      <a:pt x="969" y="787"/>
                    </a:lnTo>
                    <a:close/>
                    <a:moveTo>
                      <a:pt x="932" y="244"/>
                    </a:moveTo>
                    <a:lnTo>
                      <a:pt x="932" y="244"/>
                    </a:lnTo>
                    <a:lnTo>
                      <a:pt x="937" y="247"/>
                    </a:lnTo>
                    <a:lnTo>
                      <a:pt x="943" y="248"/>
                    </a:lnTo>
                    <a:lnTo>
                      <a:pt x="948" y="247"/>
                    </a:lnTo>
                    <a:lnTo>
                      <a:pt x="954" y="244"/>
                    </a:lnTo>
                    <a:lnTo>
                      <a:pt x="954" y="244"/>
                    </a:lnTo>
                    <a:lnTo>
                      <a:pt x="948" y="241"/>
                    </a:lnTo>
                    <a:lnTo>
                      <a:pt x="944" y="240"/>
                    </a:lnTo>
                    <a:lnTo>
                      <a:pt x="939" y="241"/>
                    </a:lnTo>
                    <a:lnTo>
                      <a:pt x="932" y="244"/>
                    </a:lnTo>
                    <a:lnTo>
                      <a:pt x="932" y="244"/>
                    </a:lnTo>
                    <a:close/>
                    <a:moveTo>
                      <a:pt x="159" y="686"/>
                    </a:moveTo>
                    <a:lnTo>
                      <a:pt x="159" y="686"/>
                    </a:lnTo>
                    <a:lnTo>
                      <a:pt x="163" y="686"/>
                    </a:lnTo>
                    <a:lnTo>
                      <a:pt x="166" y="684"/>
                    </a:lnTo>
                    <a:lnTo>
                      <a:pt x="169" y="683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76"/>
                    </a:lnTo>
                    <a:lnTo>
                      <a:pt x="169" y="673"/>
                    </a:lnTo>
                    <a:lnTo>
                      <a:pt x="169" y="672"/>
                    </a:lnTo>
                    <a:lnTo>
                      <a:pt x="169" y="672"/>
                    </a:lnTo>
                    <a:lnTo>
                      <a:pt x="166" y="672"/>
                    </a:lnTo>
                    <a:lnTo>
                      <a:pt x="163" y="673"/>
                    </a:lnTo>
                    <a:lnTo>
                      <a:pt x="162" y="677"/>
                    </a:lnTo>
                    <a:lnTo>
                      <a:pt x="162" y="677"/>
                    </a:lnTo>
                    <a:lnTo>
                      <a:pt x="159" y="686"/>
                    </a:lnTo>
                    <a:lnTo>
                      <a:pt x="159" y="686"/>
                    </a:lnTo>
                    <a:close/>
                    <a:moveTo>
                      <a:pt x="350" y="132"/>
                    </a:moveTo>
                    <a:lnTo>
                      <a:pt x="350" y="132"/>
                    </a:lnTo>
                    <a:lnTo>
                      <a:pt x="347" y="135"/>
                    </a:lnTo>
                    <a:lnTo>
                      <a:pt x="347" y="137"/>
                    </a:lnTo>
                    <a:lnTo>
                      <a:pt x="350" y="139"/>
                    </a:lnTo>
                    <a:lnTo>
                      <a:pt x="353" y="140"/>
                    </a:lnTo>
                    <a:lnTo>
                      <a:pt x="353" y="140"/>
                    </a:lnTo>
                    <a:lnTo>
                      <a:pt x="356" y="140"/>
                    </a:lnTo>
                    <a:lnTo>
                      <a:pt x="360" y="140"/>
                    </a:lnTo>
                    <a:lnTo>
                      <a:pt x="363" y="139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50" y="132"/>
                    </a:lnTo>
                    <a:lnTo>
                      <a:pt x="350" y="132"/>
                    </a:lnTo>
                    <a:close/>
                    <a:moveTo>
                      <a:pt x="1022" y="401"/>
                    </a:moveTo>
                    <a:lnTo>
                      <a:pt x="1022" y="401"/>
                    </a:lnTo>
                    <a:lnTo>
                      <a:pt x="1018" y="406"/>
                    </a:lnTo>
                    <a:lnTo>
                      <a:pt x="1016" y="410"/>
                    </a:lnTo>
                    <a:lnTo>
                      <a:pt x="1018" y="413"/>
                    </a:lnTo>
                    <a:lnTo>
                      <a:pt x="1022" y="417"/>
                    </a:lnTo>
                    <a:lnTo>
                      <a:pt x="1022" y="417"/>
                    </a:lnTo>
                    <a:lnTo>
                      <a:pt x="1023" y="413"/>
                    </a:lnTo>
                    <a:lnTo>
                      <a:pt x="1025" y="409"/>
                    </a:lnTo>
                    <a:lnTo>
                      <a:pt x="1025" y="405"/>
                    </a:lnTo>
                    <a:lnTo>
                      <a:pt x="1022" y="401"/>
                    </a:lnTo>
                    <a:lnTo>
                      <a:pt x="1022" y="401"/>
                    </a:lnTo>
                    <a:close/>
                    <a:moveTo>
                      <a:pt x="645" y="982"/>
                    </a:moveTo>
                    <a:lnTo>
                      <a:pt x="645" y="982"/>
                    </a:lnTo>
                    <a:lnTo>
                      <a:pt x="653" y="975"/>
                    </a:lnTo>
                    <a:lnTo>
                      <a:pt x="656" y="971"/>
                    </a:lnTo>
                    <a:lnTo>
                      <a:pt x="656" y="970"/>
                    </a:lnTo>
                    <a:lnTo>
                      <a:pt x="655" y="968"/>
                    </a:lnTo>
                    <a:lnTo>
                      <a:pt x="648" y="965"/>
                    </a:lnTo>
                    <a:lnTo>
                      <a:pt x="648" y="965"/>
                    </a:lnTo>
                    <a:lnTo>
                      <a:pt x="645" y="982"/>
                    </a:lnTo>
                    <a:lnTo>
                      <a:pt x="645" y="982"/>
                    </a:lnTo>
                    <a:close/>
                    <a:moveTo>
                      <a:pt x="454" y="389"/>
                    </a:moveTo>
                    <a:lnTo>
                      <a:pt x="454" y="389"/>
                    </a:lnTo>
                    <a:lnTo>
                      <a:pt x="455" y="395"/>
                    </a:lnTo>
                    <a:lnTo>
                      <a:pt x="458" y="396"/>
                    </a:lnTo>
                    <a:lnTo>
                      <a:pt x="462" y="396"/>
                    </a:lnTo>
                    <a:lnTo>
                      <a:pt x="467" y="396"/>
                    </a:lnTo>
                    <a:lnTo>
                      <a:pt x="467" y="396"/>
                    </a:lnTo>
                    <a:lnTo>
                      <a:pt x="472" y="395"/>
                    </a:lnTo>
                    <a:lnTo>
                      <a:pt x="473" y="394"/>
                    </a:lnTo>
                    <a:lnTo>
                      <a:pt x="472" y="389"/>
                    </a:lnTo>
                    <a:lnTo>
                      <a:pt x="472" y="389"/>
                    </a:lnTo>
                    <a:lnTo>
                      <a:pt x="454" y="389"/>
                    </a:lnTo>
                    <a:lnTo>
                      <a:pt x="454" y="389"/>
                    </a:lnTo>
                    <a:close/>
                    <a:moveTo>
                      <a:pt x="707" y="237"/>
                    </a:moveTo>
                    <a:lnTo>
                      <a:pt x="707" y="237"/>
                    </a:lnTo>
                    <a:lnTo>
                      <a:pt x="710" y="239"/>
                    </a:lnTo>
                    <a:lnTo>
                      <a:pt x="712" y="239"/>
                    </a:lnTo>
                    <a:lnTo>
                      <a:pt x="712" y="239"/>
                    </a:lnTo>
                    <a:lnTo>
                      <a:pt x="717" y="234"/>
                    </a:lnTo>
                    <a:lnTo>
                      <a:pt x="721" y="229"/>
                    </a:lnTo>
                    <a:lnTo>
                      <a:pt x="721" y="229"/>
                    </a:lnTo>
                    <a:lnTo>
                      <a:pt x="720" y="226"/>
                    </a:lnTo>
                    <a:lnTo>
                      <a:pt x="716" y="222"/>
                    </a:lnTo>
                    <a:lnTo>
                      <a:pt x="716" y="222"/>
                    </a:lnTo>
                    <a:lnTo>
                      <a:pt x="707" y="237"/>
                    </a:lnTo>
                    <a:lnTo>
                      <a:pt x="707" y="237"/>
                    </a:lnTo>
                    <a:close/>
                    <a:moveTo>
                      <a:pt x="1200" y="1127"/>
                    </a:moveTo>
                    <a:lnTo>
                      <a:pt x="1200" y="1127"/>
                    </a:lnTo>
                    <a:lnTo>
                      <a:pt x="1200" y="1123"/>
                    </a:lnTo>
                    <a:lnTo>
                      <a:pt x="1200" y="1123"/>
                    </a:lnTo>
                    <a:lnTo>
                      <a:pt x="1198" y="1122"/>
                    </a:lnTo>
                    <a:lnTo>
                      <a:pt x="1193" y="1121"/>
                    </a:lnTo>
                    <a:lnTo>
                      <a:pt x="1193" y="1121"/>
                    </a:lnTo>
                    <a:lnTo>
                      <a:pt x="1189" y="1122"/>
                    </a:lnTo>
                    <a:lnTo>
                      <a:pt x="1187" y="1125"/>
                    </a:lnTo>
                    <a:lnTo>
                      <a:pt x="1187" y="1125"/>
                    </a:lnTo>
                    <a:lnTo>
                      <a:pt x="1189" y="1127"/>
                    </a:lnTo>
                    <a:lnTo>
                      <a:pt x="1192" y="1130"/>
                    </a:lnTo>
                    <a:lnTo>
                      <a:pt x="1192" y="1130"/>
                    </a:lnTo>
                    <a:lnTo>
                      <a:pt x="1196" y="1129"/>
                    </a:lnTo>
                    <a:lnTo>
                      <a:pt x="1200" y="1127"/>
                    </a:lnTo>
                    <a:lnTo>
                      <a:pt x="1200" y="1127"/>
                    </a:lnTo>
                    <a:close/>
                    <a:moveTo>
                      <a:pt x="410" y="421"/>
                    </a:moveTo>
                    <a:lnTo>
                      <a:pt x="410" y="421"/>
                    </a:lnTo>
                    <a:lnTo>
                      <a:pt x="406" y="424"/>
                    </a:lnTo>
                    <a:lnTo>
                      <a:pt x="403" y="427"/>
                    </a:lnTo>
                    <a:lnTo>
                      <a:pt x="403" y="430"/>
                    </a:lnTo>
                    <a:lnTo>
                      <a:pt x="404" y="432"/>
                    </a:lnTo>
                    <a:lnTo>
                      <a:pt x="404" y="432"/>
                    </a:lnTo>
                    <a:lnTo>
                      <a:pt x="408" y="434"/>
                    </a:lnTo>
                    <a:lnTo>
                      <a:pt x="411" y="434"/>
                    </a:lnTo>
                    <a:lnTo>
                      <a:pt x="411" y="434"/>
                    </a:lnTo>
                    <a:lnTo>
                      <a:pt x="414" y="431"/>
                    </a:lnTo>
                    <a:lnTo>
                      <a:pt x="415" y="428"/>
                    </a:lnTo>
                    <a:lnTo>
                      <a:pt x="413" y="424"/>
                    </a:lnTo>
                    <a:lnTo>
                      <a:pt x="410" y="421"/>
                    </a:lnTo>
                    <a:lnTo>
                      <a:pt x="410" y="421"/>
                    </a:lnTo>
                    <a:close/>
                    <a:moveTo>
                      <a:pt x="781" y="1068"/>
                    </a:moveTo>
                    <a:lnTo>
                      <a:pt x="781" y="1068"/>
                    </a:lnTo>
                    <a:lnTo>
                      <a:pt x="782" y="1067"/>
                    </a:lnTo>
                    <a:lnTo>
                      <a:pt x="782" y="1067"/>
                    </a:lnTo>
                    <a:lnTo>
                      <a:pt x="778" y="1062"/>
                    </a:lnTo>
                    <a:lnTo>
                      <a:pt x="775" y="1060"/>
                    </a:lnTo>
                    <a:lnTo>
                      <a:pt x="775" y="1060"/>
                    </a:lnTo>
                    <a:lnTo>
                      <a:pt x="770" y="1060"/>
                    </a:lnTo>
                    <a:lnTo>
                      <a:pt x="766" y="1062"/>
                    </a:lnTo>
                    <a:lnTo>
                      <a:pt x="766" y="1062"/>
                    </a:lnTo>
                    <a:lnTo>
                      <a:pt x="766" y="1065"/>
                    </a:lnTo>
                    <a:lnTo>
                      <a:pt x="767" y="1067"/>
                    </a:lnTo>
                    <a:lnTo>
                      <a:pt x="771" y="1068"/>
                    </a:lnTo>
                    <a:lnTo>
                      <a:pt x="771" y="1068"/>
                    </a:lnTo>
                    <a:lnTo>
                      <a:pt x="781" y="1068"/>
                    </a:lnTo>
                    <a:lnTo>
                      <a:pt x="781" y="1068"/>
                    </a:lnTo>
                    <a:close/>
                    <a:moveTo>
                      <a:pt x="1252" y="993"/>
                    </a:moveTo>
                    <a:lnTo>
                      <a:pt x="1252" y="993"/>
                    </a:lnTo>
                    <a:lnTo>
                      <a:pt x="1253" y="995"/>
                    </a:lnTo>
                    <a:lnTo>
                      <a:pt x="1253" y="995"/>
                    </a:lnTo>
                    <a:lnTo>
                      <a:pt x="1267" y="988"/>
                    </a:lnTo>
                    <a:lnTo>
                      <a:pt x="1267" y="988"/>
                    </a:lnTo>
                    <a:lnTo>
                      <a:pt x="1264" y="977"/>
                    </a:lnTo>
                    <a:lnTo>
                      <a:pt x="1264" y="977"/>
                    </a:lnTo>
                    <a:lnTo>
                      <a:pt x="1252" y="993"/>
                    </a:lnTo>
                    <a:lnTo>
                      <a:pt x="1252" y="993"/>
                    </a:lnTo>
                    <a:close/>
                    <a:moveTo>
                      <a:pt x="856" y="745"/>
                    </a:moveTo>
                    <a:lnTo>
                      <a:pt x="856" y="745"/>
                    </a:lnTo>
                    <a:lnTo>
                      <a:pt x="861" y="751"/>
                    </a:lnTo>
                    <a:lnTo>
                      <a:pt x="865" y="752"/>
                    </a:lnTo>
                    <a:lnTo>
                      <a:pt x="869" y="751"/>
                    </a:lnTo>
                    <a:lnTo>
                      <a:pt x="875" y="747"/>
                    </a:lnTo>
                    <a:lnTo>
                      <a:pt x="875" y="747"/>
                    </a:lnTo>
                    <a:lnTo>
                      <a:pt x="869" y="745"/>
                    </a:lnTo>
                    <a:lnTo>
                      <a:pt x="867" y="744"/>
                    </a:lnTo>
                    <a:lnTo>
                      <a:pt x="856" y="745"/>
                    </a:lnTo>
                    <a:lnTo>
                      <a:pt x="856" y="745"/>
                    </a:lnTo>
                    <a:close/>
                    <a:moveTo>
                      <a:pt x="320" y="179"/>
                    </a:moveTo>
                    <a:lnTo>
                      <a:pt x="320" y="179"/>
                    </a:lnTo>
                    <a:lnTo>
                      <a:pt x="311" y="179"/>
                    </a:lnTo>
                    <a:lnTo>
                      <a:pt x="306" y="179"/>
                    </a:lnTo>
                    <a:lnTo>
                      <a:pt x="306" y="179"/>
                    </a:lnTo>
                    <a:lnTo>
                      <a:pt x="305" y="180"/>
                    </a:lnTo>
                    <a:lnTo>
                      <a:pt x="303" y="183"/>
                    </a:lnTo>
                    <a:lnTo>
                      <a:pt x="302" y="187"/>
                    </a:lnTo>
                    <a:lnTo>
                      <a:pt x="302" y="187"/>
                    </a:lnTo>
                    <a:lnTo>
                      <a:pt x="306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4" y="185"/>
                    </a:lnTo>
                    <a:lnTo>
                      <a:pt x="320" y="179"/>
                    </a:lnTo>
                    <a:lnTo>
                      <a:pt x="320" y="179"/>
                    </a:lnTo>
                    <a:close/>
                    <a:moveTo>
                      <a:pt x="1090" y="1017"/>
                    </a:moveTo>
                    <a:lnTo>
                      <a:pt x="1090" y="1017"/>
                    </a:lnTo>
                    <a:lnTo>
                      <a:pt x="1099" y="1013"/>
                    </a:lnTo>
                    <a:lnTo>
                      <a:pt x="1105" y="1010"/>
                    </a:lnTo>
                    <a:lnTo>
                      <a:pt x="1106" y="1007"/>
                    </a:lnTo>
                    <a:lnTo>
                      <a:pt x="1106" y="1006"/>
                    </a:lnTo>
                    <a:lnTo>
                      <a:pt x="1105" y="1001"/>
                    </a:lnTo>
                    <a:lnTo>
                      <a:pt x="1105" y="1001"/>
                    </a:lnTo>
                    <a:lnTo>
                      <a:pt x="1101" y="1004"/>
                    </a:lnTo>
                    <a:lnTo>
                      <a:pt x="1095" y="1007"/>
                    </a:lnTo>
                    <a:lnTo>
                      <a:pt x="1091" y="1011"/>
                    </a:lnTo>
                    <a:lnTo>
                      <a:pt x="1090" y="1014"/>
                    </a:lnTo>
                    <a:lnTo>
                      <a:pt x="1090" y="1017"/>
                    </a:lnTo>
                    <a:lnTo>
                      <a:pt x="1090" y="1017"/>
                    </a:lnTo>
                    <a:close/>
                    <a:moveTo>
                      <a:pt x="863" y="227"/>
                    </a:moveTo>
                    <a:lnTo>
                      <a:pt x="863" y="227"/>
                    </a:lnTo>
                    <a:lnTo>
                      <a:pt x="868" y="240"/>
                    </a:lnTo>
                    <a:lnTo>
                      <a:pt x="868" y="240"/>
                    </a:lnTo>
                    <a:lnTo>
                      <a:pt x="882" y="226"/>
                    </a:lnTo>
                    <a:lnTo>
                      <a:pt x="882" y="226"/>
                    </a:lnTo>
                    <a:lnTo>
                      <a:pt x="863" y="227"/>
                    </a:lnTo>
                    <a:lnTo>
                      <a:pt x="863" y="227"/>
                    </a:lnTo>
                    <a:close/>
                    <a:moveTo>
                      <a:pt x="1081" y="286"/>
                    </a:moveTo>
                    <a:lnTo>
                      <a:pt x="1081" y="286"/>
                    </a:lnTo>
                    <a:lnTo>
                      <a:pt x="1087" y="290"/>
                    </a:lnTo>
                    <a:lnTo>
                      <a:pt x="1091" y="290"/>
                    </a:lnTo>
                    <a:lnTo>
                      <a:pt x="1095" y="288"/>
                    </a:lnTo>
                    <a:lnTo>
                      <a:pt x="1101" y="283"/>
                    </a:lnTo>
                    <a:lnTo>
                      <a:pt x="1101" y="283"/>
                    </a:lnTo>
                    <a:lnTo>
                      <a:pt x="1095" y="281"/>
                    </a:lnTo>
                    <a:lnTo>
                      <a:pt x="1091" y="283"/>
                    </a:lnTo>
                    <a:lnTo>
                      <a:pt x="1081" y="286"/>
                    </a:lnTo>
                    <a:lnTo>
                      <a:pt x="1081" y="286"/>
                    </a:lnTo>
                    <a:close/>
                    <a:moveTo>
                      <a:pt x="961" y="262"/>
                    </a:moveTo>
                    <a:lnTo>
                      <a:pt x="961" y="262"/>
                    </a:lnTo>
                    <a:lnTo>
                      <a:pt x="959" y="259"/>
                    </a:lnTo>
                    <a:lnTo>
                      <a:pt x="959" y="259"/>
                    </a:lnTo>
                    <a:lnTo>
                      <a:pt x="954" y="261"/>
                    </a:lnTo>
                    <a:lnTo>
                      <a:pt x="950" y="262"/>
                    </a:lnTo>
                    <a:lnTo>
                      <a:pt x="950" y="262"/>
                    </a:lnTo>
                    <a:lnTo>
                      <a:pt x="950" y="265"/>
                    </a:lnTo>
                    <a:lnTo>
                      <a:pt x="951" y="269"/>
                    </a:lnTo>
                    <a:lnTo>
                      <a:pt x="953" y="272"/>
                    </a:lnTo>
                    <a:lnTo>
                      <a:pt x="957" y="276"/>
                    </a:lnTo>
                    <a:lnTo>
                      <a:pt x="957" y="276"/>
                    </a:lnTo>
                    <a:lnTo>
                      <a:pt x="961" y="262"/>
                    </a:lnTo>
                    <a:lnTo>
                      <a:pt x="961" y="262"/>
                    </a:lnTo>
                    <a:close/>
                    <a:moveTo>
                      <a:pt x="1771" y="1126"/>
                    </a:moveTo>
                    <a:lnTo>
                      <a:pt x="1771" y="1126"/>
                    </a:lnTo>
                    <a:lnTo>
                      <a:pt x="1774" y="1121"/>
                    </a:lnTo>
                    <a:lnTo>
                      <a:pt x="1775" y="1116"/>
                    </a:lnTo>
                    <a:lnTo>
                      <a:pt x="1775" y="1116"/>
                    </a:lnTo>
                    <a:lnTo>
                      <a:pt x="1774" y="1114"/>
                    </a:lnTo>
                    <a:lnTo>
                      <a:pt x="1772" y="1111"/>
                    </a:lnTo>
                    <a:lnTo>
                      <a:pt x="1772" y="1111"/>
                    </a:lnTo>
                    <a:lnTo>
                      <a:pt x="1768" y="1109"/>
                    </a:lnTo>
                    <a:lnTo>
                      <a:pt x="1765" y="1111"/>
                    </a:lnTo>
                    <a:lnTo>
                      <a:pt x="1765" y="1111"/>
                    </a:lnTo>
                    <a:lnTo>
                      <a:pt x="1765" y="1114"/>
                    </a:lnTo>
                    <a:lnTo>
                      <a:pt x="1765" y="1118"/>
                    </a:lnTo>
                    <a:lnTo>
                      <a:pt x="1765" y="1118"/>
                    </a:lnTo>
                    <a:lnTo>
                      <a:pt x="1767" y="1121"/>
                    </a:lnTo>
                    <a:lnTo>
                      <a:pt x="1771" y="1126"/>
                    </a:lnTo>
                    <a:lnTo>
                      <a:pt x="1771" y="1126"/>
                    </a:lnTo>
                    <a:close/>
                    <a:moveTo>
                      <a:pt x="1624" y="1017"/>
                    </a:moveTo>
                    <a:lnTo>
                      <a:pt x="1624" y="1017"/>
                    </a:lnTo>
                    <a:lnTo>
                      <a:pt x="1618" y="1014"/>
                    </a:lnTo>
                    <a:lnTo>
                      <a:pt x="1613" y="1014"/>
                    </a:lnTo>
                    <a:lnTo>
                      <a:pt x="1607" y="1015"/>
                    </a:lnTo>
                    <a:lnTo>
                      <a:pt x="1600" y="1019"/>
                    </a:lnTo>
                    <a:lnTo>
                      <a:pt x="1600" y="1019"/>
                    </a:lnTo>
                    <a:lnTo>
                      <a:pt x="1607" y="1021"/>
                    </a:lnTo>
                    <a:lnTo>
                      <a:pt x="1613" y="1019"/>
                    </a:lnTo>
                    <a:lnTo>
                      <a:pt x="1624" y="1017"/>
                    </a:lnTo>
                    <a:lnTo>
                      <a:pt x="1624" y="1017"/>
                    </a:lnTo>
                    <a:close/>
                    <a:moveTo>
                      <a:pt x="392" y="322"/>
                    </a:moveTo>
                    <a:lnTo>
                      <a:pt x="392" y="322"/>
                    </a:lnTo>
                    <a:lnTo>
                      <a:pt x="388" y="313"/>
                    </a:lnTo>
                    <a:lnTo>
                      <a:pt x="385" y="309"/>
                    </a:lnTo>
                    <a:lnTo>
                      <a:pt x="383" y="309"/>
                    </a:lnTo>
                    <a:lnTo>
                      <a:pt x="382" y="311"/>
                    </a:lnTo>
                    <a:lnTo>
                      <a:pt x="377" y="313"/>
                    </a:lnTo>
                    <a:lnTo>
                      <a:pt x="377" y="313"/>
                    </a:lnTo>
                    <a:lnTo>
                      <a:pt x="381" y="316"/>
                    </a:lnTo>
                    <a:lnTo>
                      <a:pt x="381" y="316"/>
                    </a:lnTo>
                    <a:lnTo>
                      <a:pt x="392" y="322"/>
                    </a:lnTo>
                    <a:lnTo>
                      <a:pt x="392" y="322"/>
                    </a:lnTo>
                    <a:close/>
                    <a:moveTo>
                      <a:pt x="1153" y="826"/>
                    </a:moveTo>
                    <a:lnTo>
                      <a:pt x="1153" y="826"/>
                    </a:lnTo>
                    <a:lnTo>
                      <a:pt x="1141" y="831"/>
                    </a:lnTo>
                    <a:lnTo>
                      <a:pt x="1141" y="831"/>
                    </a:lnTo>
                    <a:lnTo>
                      <a:pt x="1141" y="834"/>
                    </a:lnTo>
                    <a:lnTo>
                      <a:pt x="1144" y="837"/>
                    </a:lnTo>
                    <a:lnTo>
                      <a:pt x="1144" y="837"/>
                    </a:lnTo>
                    <a:lnTo>
                      <a:pt x="1146" y="837"/>
                    </a:lnTo>
                    <a:lnTo>
                      <a:pt x="1149" y="835"/>
                    </a:lnTo>
                    <a:lnTo>
                      <a:pt x="1152" y="831"/>
                    </a:lnTo>
                    <a:lnTo>
                      <a:pt x="1153" y="826"/>
                    </a:lnTo>
                    <a:lnTo>
                      <a:pt x="1153" y="826"/>
                    </a:lnTo>
                    <a:close/>
                    <a:moveTo>
                      <a:pt x="364" y="270"/>
                    </a:moveTo>
                    <a:lnTo>
                      <a:pt x="364" y="270"/>
                    </a:lnTo>
                    <a:lnTo>
                      <a:pt x="364" y="273"/>
                    </a:lnTo>
                    <a:lnTo>
                      <a:pt x="364" y="273"/>
                    </a:lnTo>
                    <a:lnTo>
                      <a:pt x="372" y="276"/>
                    </a:lnTo>
                    <a:lnTo>
                      <a:pt x="372" y="276"/>
                    </a:lnTo>
                    <a:lnTo>
                      <a:pt x="381" y="277"/>
                    </a:lnTo>
                    <a:lnTo>
                      <a:pt x="381" y="277"/>
                    </a:lnTo>
                    <a:lnTo>
                      <a:pt x="381" y="276"/>
                    </a:lnTo>
                    <a:lnTo>
                      <a:pt x="381" y="275"/>
                    </a:lnTo>
                    <a:lnTo>
                      <a:pt x="381" y="275"/>
                    </a:lnTo>
                    <a:lnTo>
                      <a:pt x="378" y="272"/>
                    </a:lnTo>
                    <a:lnTo>
                      <a:pt x="374" y="269"/>
                    </a:lnTo>
                    <a:lnTo>
                      <a:pt x="374" y="269"/>
                    </a:lnTo>
                    <a:lnTo>
                      <a:pt x="370" y="269"/>
                    </a:lnTo>
                    <a:lnTo>
                      <a:pt x="364" y="270"/>
                    </a:lnTo>
                    <a:lnTo>
                      <a:pt x="364" y="270"/>
                    </a:lnTo>
                    <a:close/>
                    <a:moveTo>
                      <a:pt x="1313" y="708"/>
                    </a:moveTo>
                    <a:lnTo>
                      <a:pt x="1313" y="708"/>
                    </a:lnTo>
                    <a:lnTo>
                      <a:pt x="1321" y="708"/>
                    </a:lnTo>
                    <a:lnTo>
                      <a:pt x="1325" y="707"/>
                    </a:lnTo>
                    <a:lnTo>
                      <a:pt x="1326" y="704"/>
                    </a:lnTo>
                    <a:lnTo>
                      <a:pt x="1326" y="700"/>
                    </a:lnTo>
                    <a:lnTo>
                      <a:pt x="1326" y="700"/>
                    </a:lnTo>
                    <a:lnTo>
                      <a:pt x="1322" y="701"/>
                    </a:lnTo>
                    <a:lnTo>
                      <a:pt x="1318" y="702"/>
                    </a:lnTo>
                    <a:lnTo>
                      <a:pt x="1314" y="704"/>
                    </a:lnTo>
                    <a:lnTo>
                      <a:pt x="1313" y="708"/>
                    </a:lnTo>
                    <a:lnTo>
                      <a:pt x="1313" y="708"/>
                    </a:lnTo>
                    <a:close/>
                    <a:moveTo>
                      <a:pt x="468" y="270"/>
                    </a:moveTo>
                    <a:lnTo>
                      <a:pt x="468" y="270"/>
                    </a:lnTo>
                    <a:lnTo>
                      <a:pt x="476" y="275"/>
                    </a:lnTo>
                    <a:lnTo>
                      <a:pt x="482" y="275"/>
                    </a:lnTo>
                    <a:lnTo>
                      <a:pt x="485" y="273"/>
                    </a:lnTo>
                    <a:lnTo>
                      <a:pt x="487" y="270"/>
                    </a:lnTo>
                    <a:lnTo>
                      <a:pt x="487" y="270"/>
                    </a:lnTo>
                    <a:lnTo>
                      <a:pt x="482" y="268"/>
                    </a:lnTo>
                    <a:lnTo>
                      <a:pt x="478" y="266"/>
                    </a:lnTo>
                    <a:lnTo>
                      <a:pt x="472" y="268"/>
                    </a:lnTo>
                    <a:lnTo>
                      <a:pt x="468" y="270"/>
                    </a:lnTo>
                    <a:lnTo>
                      <a:pt x="468" y="270"/>
                    </a:lnTo>
                    <a:close/>
                    <a:moveTo>
                      <a:pt x="537" y="272"/>
                    </a:moveTo>
                    <a:lnTo>
                      <a:pt x="537" y="272"/>
                    </a:lnTo>
                    <a:lnTo>
                      <a:pt x="539" y="281"/>
                    </a:lnTo>
                    <a:lnTo>
                      <a:pt x="539" y="281"/>
                    </a:lnTo>
                    <a:lnTo>
                      <a:pt x="539" y="291"/>
                    </a:lnTo>
                    <a:lnTo>
                      <a:pt x="539" y="291"/>
                    </a:lnTo>
                    <a:lnTo>
                      <a:pt x="541" y="293"/>
                    </a:lnTo>
                    <a:lnTo>
                      <a:pt x="541" y="293"/>
                    </a:lnTo>
                    <a:lnTo>
                      <a:pt x="544" y="287"/>
                    </a:lnTo>
                    <a:lnTo>
                      <a:pt x="545" y="283"/>
                    </a:lnTo>
                    <a:lnTo>
                      <a:pt x="547" y="277"/>
                    </a:lnTo>
                    <a:lnTo>
                      <a:pt x="545" y="272"/>
                    </a:lnTo>
                    <a:lnTo>
                      <a:pt x="545" y="272"/>
                    </a:lnTo>
                    <a:lnTo>
                      <a:pt x="537" y="272"/>
                    </a:lnTo>
                    <a:lnTo>
                      <a:pt x="537" y="272"/>
                    </a:lnTo>
                    <a:close/>
                    <a:moveTo>
                      <a:pt x="314" y="1104"/>
                    </a:moveTo>
                    <a:lnTo>
                      <a:pt x="314" y="1104"/>
                    </a:lnTo>
                    <a:lnTo>
                      <a:pt x="318" y="1105"/>
                    </a:lnTo>
                    <a:lnTo>
                      <a:pt x="318" y="1105"/>
                    </a:lnTo>
                    <a:lnTo>
                      <a:pt x="328" y="1094"/>
                    </a:lnTo>
                    <a:lnTo>
                      <a:pt x="328" y="1094"/>
                    </a:lnTo>
                    <a:lnTo>
                      <a:pt x="317" y="1089"/>
                    </a:lnTo>
                    <a:lnTo>
                      <a:pt x="317" y="1089"/>
                    </a:lnTo>
                    <a:lnTo>
                      <a:pt x="314" y="1104"/>
                    </a:lnTo>
                    <a:lnTo>
                      <a:pt x="314" y="1104"/>
                    </a:lnTo>
                    <a:close/>
                    <a:moveTo>
                      <a:pt x="323" y="862"/>
                    </a:moveTo>
                    <a:lnTo>
                      <a:pt x="323" y="862"/>
                    </a:lnTo>
                    <a:lnTo>
                      <a:pt x="318" y="860"/>
                    </a:lnTo>
                    <a:lnTo>
                      <a:pt x="316" y="857"/>
                    </a:lnTo>
                    <a:lnTo>
                      <a:pt x="311" y="856"/>
                    </a:lnTo>
                    <a:lnTo>
                      <a:pt x="307" y="859"/>
                    </a:lnTo>
                    <a:lnTo>
                      <a:pt x="307" y="859"/>
                    </a:lnTo>
                    <a:lnTo>
                      <a:pt x="307" y="862"/>
                    </a:lnTo>
                    <a:lnTo>
                      <a:pt x="309" y="864"/>
                    </a:lnTo>
                    <a:lnTo>
                      <a:pt x="309" y="864"/>
                    </a:lnTo>
                    <a:lnTo>
                      <a:pt x="311" y="866"/>
                    </a:lnTo>
                    <a:lnTo>
                      <a:pt x="314" y="867"/>
                    </a:lnTo>
                    <a:lnTo>
                      <a:pt x="318" y="864"/>
                    </a:lnTo>
                    <a:lnTo>
                      <a:pt x="323" y="862"/>
                    </a:lnTo>
                    <a:lnTo>
                      <a:pt x="323" y="862"/>
                    </a:lnTo>
                    <a:close/>
                    <a:moveTo>
                      <a:pt x="1307" y="1065"/>
                    </a:moveTo>
                    <a:lnTo>
                      <a:pt x="1307" y="1065"/>
                    </a:lnTo>
                    <a:lnTo>
                      <a:pt x="1311" y="1058"/>
                    </a:lnTo>
                    <a:lnTo>
                      <a:pt x="1313" y="1054"/>
                    </a:lnTo>
                    <a:lnTo>
                      <a:pt x="1311" y="1053"/>
                    </a:lnTo>
                    <a:lnTo>
                      <a:pt x="1310" y="1051"/>
                    </a:lnTo>
                    <a:lnTo>
                      <a:pt x="1304" y="1051"/>
                    </a:lnTo>
                    <a:lnTo>
                      <a:pt x="1304" y="1051"/>
                    </a:lnTo>
                    <a:lnTo>
                      <a:pt x="1307" y="1065"/>
                    </a:lnTo>
                    <a:lnTo>
                      <a:pt x="1307" y="1065"/>
                    </a:lnTo>
                    <a:close/>
                    <a:moveTo>
                      <a:pt x="680" y="558"/>
                    </a:moveTo>
                    <a:lnTo>
                      <a:pt x="680" y="558"/>
                    </a:lnTo>
                    <a:lnTo>
                      <a:pt x="695" y="558"/>
                    </a:lnTo>
                    <a:lnTo>
                      <a:pt x="695" y="558"/>
                    </a:lnTo>
                    <a:lnTo>
                      <a:pt x="696" y="557"/>
                    </a:lnTo>
                    <a:lnTo>
                      <a:pt x="698" y="554"/>
                    </a:lnTo>
                    <a:lnTo>
                      <a:pt x="698" y="554"/>
                    </a:lnTo>
                    <a:lnTo>
                      <a:pt x="696" y="553"/>
                    </a:lnTo>
                    <a:lnTo>
                      <a:pt x="695" y="551"/>
                    </a:lnTo>
                    <a:lnTo>
                      <a:pt x="695" y="551"/>
                    </a:lnTo>
                    <a:lnTo>
                      <a:pt x="687" y="553"/>
                    </a:lnTo>
                    <a:lnTo>
                      <a:pt x="683" y="554"/>
                    </a:lnTo>
                    <a:lnTo>
                      <a:pt x="680" y="558"/>
                    </a:lnTo>
                    <a:lnTo>
                      <a:pt x="680" y="558"/>
                    </a:lnTo>
                    <a:close/>
                    <a:moveTo>
                      <a:pt x="1510" y="89"/>
                    </a:moveTo>
                    <a:lnTo>
                      <a:pt x="1510" y="89"/>
                    </a:lnTo>
                    <a:lnTo>
                      <a:pt x="1505" y="89"/>
                    </a:lnTo>
                    <a:lnTo>
                      <a:pt x="1501" y="90"/>
                    </a:lnTo>
                    <a:lnTo>
                      <a:pt x="1499" y="93"/>
                    </a:lnTo>
                    <a:lnTo>
                      <a:pt x="1499" y="93"/>
                    </a:lnTo>
                    <a:lnTo>
                      <a:pt x="1501" y="97"/>
                    </a:lnTo>
                    <a:lnTo>
                      <a:pt x="1504" y="99"/>
                    </a:lnTo>
                    <a:lnTo>
                      <a:pt x="1504" y="99"/>
                    </a:lnTo>
                    <a:lnTo>
                      <a:pt x="1508" y="99"/>
                    </a:lnTo>
                    <a:lnTo>
                      <a:pt x="1510" y="97"/>
                    </a:lnTo>
                    <a:lnTo>
                      <a:pt x="1512" y="93"/>
                    </a:lnTo>
                    <a:lnTo>
                      <a:pt x="1510" y="89"/>
                    </a:lnTo>
                    <a:lnTo>
                      <a:pt x="1510" y="89"/>
                    </a:lnTo>
                    <a:close/>
                    <a:moveTo>
                      <a:pt x="779" y="659"/>
                    </a:moveTo>
                    <a:lnTo>
                      <a:pt x="779" y="659"/>
                    </a:lnTo>
                    <a:lnTo>
                      <a:pt x="786" y="659"/>
                    </a:lnTo>
                    <a:lnTo>
                      <a:pt x="789" y="657"/>
                    </a:lnTo>
                    <a:lnTo>
                      <a:pt x="792" y="653"/>
                    </a:lnTo>
                    <a:lnTo>
                      <a:pt x="795" y="650"/>
                    </a:lnTo>
                    <a:lnTo>
                      <a:pt x="795" y="650"/>
                    </a:lnTo>
                    <a:lnTo>
                      <a:pt x="791" y="648"/>
                    </a:lnTo>
                    <a:lnTo>
                      <a:pt x="788" y="648"/>
                    </a:lnTo>
                    <a:lnTo>
                      <a:pt x="785" y="653"/>
                    </a:lnTo>
                    <a:lnTo>
                      <a:pt x="779" y="659"/>
                    </a:lnTo>
                    <a:lnTo>
                      <a:pt x="779" y="659"/>
                    </a:lnTo>
                    <a:close/>
                    <a:moveTo>
                      <a:pt x="300" y="563"/>
                    </a:moveTo>
                    <a:lnTo>
                      <a:pt x="300" y="563"/>
                    </a:lnTo>
                    <a:lnTo>
                      <a:pt x="316" y="549"/>
                    </a:lnTo>
                    <a:lnTo>
                      <a:pt x="316" y="549"/>
                    </a:lnTo>
                    <a:lnTo>
                      <a:pt x="311" y="546"/>
                    </a:lnTo>
                    <a:lnTo>
                      <a:pt x="309" y="546"/>
                    </a:lnTo>
                    <a:lnTo>
                      <a:pt x="309" y="546"/>
                    </a:lnTo>
                    <a:lnTo>
                      <a:pt x="305" y="549"/>
                    </a:lnTo>
                    <a:lnTo>
                      <a:pt x="302" y="553"/>
                    </a:lnTo>
                    <a:lnTo>
                      <a:pt x="300" y="563"/>
                    </a:lnTo>
                    <a:lnTo>
                      <a:pt x="300" y="563"/>
                    </a:lnTo>
                    <a:close/>
                    <a:moveTo>
                      <a:pt x="1326" y="1010"/>
                    </a:moveTo>
                    <a:lnTo>
                      <a:pt x="1326" y="1010"/>
                    </a:lnTo>
                    <a:lnTo>
                      <a:pt x="1318" y="1007"/>
                    </a:lnTo>
                    <a:lnTo>
                      <a:pt x="1313" y="1006"/>
                    </a:lnTo>
                    <a:lnTo>
                      <a:pt x="1307" y="1007"/>
                    </a:lnTo>
                    <a:lnTo>
                      <a:pt x="1303" y="1010"/>
                    </a:lnTo>
                    <a:lnTo>
                      <a:pt x="1303" y="1010"/>
                    </a:lnTo>
                    <a:lnTo>
                      <a:pt x="1326" y="1010"/>
                    </a:lnTo>
                    <a:lnTo>
                      <a:pt x="1326" y="1010"/>
                    </a:lnTo>
                    <a:close/>
                    <a:moveTo>
                      <a:pt x="1624" y="31"/>
                    </a:moveTo>
                    <a:lnTo>
                      <a:pt x="1624" y="31"/>
                    </a:lnTo>
                    <a:lnTo>
                      <a:pt x="1614" y="34"/>
                    </a:lnTo>
                    <a:lnTo>
                      <a:pt x="1609" y="36"/>
                    </a:lnTo>
                    <a:lnTo>
                      <a:pt x="1609" y="38"/>
                    </a:lnTo>
                    <a:lnTo>
                      <a:pt x="1609" y="39"/>
                    </a:lnTo>
                    <a:lnTo>
                      <a:pt x="1610" y="45"/>
                    </a:lnTo>
                    <a:lnTo>
                      <a:pt x="1610" y="45"/>
                    </a:lnTo>
                    <a:lnTo>
                      <a:pt x="1624" y="31"/>
                    </a:lnTo>
                    <a:lnTo>
                      <a:pt x="1624" y="31"/>
                    </a:lnTo>
                    <a:close/>
                    <a:moveTo>
                      <a:pt x="921" y="194"/>
                    </a:moveTo>
                    <a:lnTo>
                      <a:pt x="921" y="194"/>
                    </a:lnTo>
                    <a:lnTo>
                      <a:pt x="917" y="190"/>
                    </a:lnTo>
                    <a:lnTo>
                      <a:pt x="914" y="189"/>
                    </a:lnTo>
                    <a:lnTo>
                      <a:pt x="910" y="190"/>
                    </a:lnTo>
                    <a:lnTo>
                      <a:pt x="903" y="194"/>
                    </a:lnTo>
                    <a:lnTo>
                      <a:pt x="903" y="194"/>
                    </a:lnTo>
                    <a:lnTo>
                      <a:pt x="907" y="197"/>
                    </a:lnTo>
                    <a:lnTo>
                      <a:pt x="911" y="197"/>
                    </a:lnTo>
                    <a:lnTo>
                      <a:pt x="915" y="197"/>
                    </a:lnTo>
                    <a:lnTo>
                      <a:pt x="921" y="194"/>
                    </a:lnTo>
                    <a:lnTo>
                      <a:pt x="921" y="194"/>
                    </a:lnTo>
                    <a:close/>
                    <a:moveTo>
                      <a:pt x="586" y="1011"/>
                    </a:moveTo>
                    <a:lnTo>
                      <a:pt x="586" y="1011"/>
                    </a:lnTo>
                    <a:lnTo>
                      <a:pt x="588" y="1003"/>
                    </a:lnTo>
                    <a:lnTo>
                      <a:pt x="588" y="1000"/>
                    </a:lnTo>
                    <a:lnTo>
                      <a:pt x="587" y="997"/>
                    </a:lnTo>
                    <a:lnTo>
                      <a:pt x="587" y="997"/>
                    </a:lnTo>
                    <a:lnTo>
                      <a:pt x="581" y="1000"/>
                    </a:lnTo>
                    <a:lnTo>
                      <a:pt x="579" y="1003"/>
                    </a:lnTo>
                    <a:lnTo>
                      <a:pt x="581" y="1006"/>
                    </a:lnTo>
                    <a:lnTo>
                      <a:pt x="586" y="1011"/>
                    </a:lnTo>
                    <a:lnTo>
                      <a:pt x="586" y="1011"/>
                    </a:lnTo>
                    <a:close/>
                    <a:moveTo>
                      <a:pt x="1422" y="191"/>
                    </a:moveTo>
                    <a:lnTo>
                      <a:pt x="1422" y="191"/>
                    </a:lnTo>
                    <a:lnTo>
                      <a:pt x="1430" y="191"/>
                    </a:lnTo>
                    <a:lnTo>
                      <a:pt x="1434" y="190"/>
                    </a:lnTo>
                    <a:lnTo>
                      <a:pt x="1437" y="187"/>
                    </a:lnTo>
                    <a:lnTo>
                      <a:pt x="1437" y="182"/>
                    </a:lnTo>
                    <a:lnTo>
                      <a:pt x="1437" y="182"/>
                    </a:lnTo>
                    <a:lnTo>
                      <a:pt x="1432" y="182"/>
                    </a:lnTo>
                    <a:lnTo>
                      <a:pt x="1427" y="185"/>
                    </a:lnTo>
                    <a:lnTo>
                      <a:pt x="1422" y="191"/>
                    </a:lnTo>
                    <a:lnTo>
                      <a:pt x="1422" y="191"/>
                    </a:lnTo>
                    <a:close/>
                    <a:moveTo>
                      <a:pt x="341" y="1085"/>
                    </a:moveTo>
                    <a:lnTo>
                      <a:pt x="341" y="1085"/>
                    </a:lnTo>
                    <a:lnTo>
                      <a:pt x="338" y="1089"/>
                    </a:lnTo>
                    <a:lnTo>
                      <a:pt x="335" y="1091"/>
                    </a:lnTo>
                    <a:lnTo>
                      <a:pt x="334" y="1094"/>
                    </a:lnTo>
                    <a:lnTo>
                      <a:pt x="336" y="1097"/>
                    </a:lnTo>
                    <a:lnTo>
                      <a:pt x="336" y="1097"/>
                    </a:lnTo>
                    <a:lnTo>
                      <a:pt x="339" y="1098"/>
                    </a:lnTo>
                    <a:lnTo>
                      <a:pt x="343" y="1097"/>
                    </a:lnTo>
                    <a:lnTo>
                      <a:pt x="343" y="1097"/>
                    </a:lnTo>
                    <a:lnTo>
                      <a:pt x="346" y="1094"/>
                    </a:lnTo>
                    <a:lnTo>
                      <a:pt x="346" y="1091"/>
                    </a:lnTo>
                    <a:lnTo>
                      <a:pt x="345" y="1089"/>
                    </a:lnTo>
                    <a:lnTo>
                      <a:pt x="341" y="1085"/>
                    </a:lnTo>
                    <a:lnTo>
                      <a:pt x="341" y="1085"/>
                    </a:lnTo>
                    <a:close/>
                    <a:moveTo>
                      <a:pt x="1238" y="416"/>
                    </a:moveTo>
                    <a:lnTo>
                      <a:pt x="1238" y="416"/>
                    </a:lnTo>
                    <a:lnTo>
                      <a:pt x="1235" y="412"/>
                    </a:lnTo>
                    <a:lnTo>
                      <a:pt x="1232" y="409"/>
                    </a:lnTo>
                    <a:lnTo>
                      <a:pt x="1229" y="409"/>
                    </a:lnTo>
                    <a:lnTo>
                      <a:pt x="1225" y="409"/>
                    </a:lnTo>
                    <a:lnTo>
                      <a:pt x="1225" y="409"/>
                    </a:lnTo>
                    <a:lnTo>
                      <a:pt x="1223" y="410"/>
                    </a:lnTo>
                    <a:lnTo>
                      <a:pt x="1221" y="412"/>
                    </a:lnTo>
                    <a:lnTo>
                      <a:pt x="1221" y="413"/>
                    </a:lnTo>
                    <a:lnTo>
                      <a:pt x="1221" y="417"/>
                    </a:lnTo>
                    <a:lnTo>
                      <a:pt x="1221" y="417"/>
                    </a:lnTo>
                    <a:lnTo>
                      <a:pt x="1238" y="416"/>
                    </a:lnTo>
                    <a:lnTo>
                      <a:pt x="1238" y="416"/>
                    </a:lnTo>
                    <a:close/>
                    <a:moveTo>
                      <a:pt x="1030" y="324"/>
                    </a:moveTo>
                    <a:lnTo>
                      <a:pt x="1030" y="324"/>
                    </a:lnTo>
                    <a:lnTo>
                      <a:pt x="1033" y="326"/>
                    </a:lnTo>
                    <a:lnTo>
                      <a:pt x="1033" y="326"/>
                    </a:lnTo>
                    <a:lnTo>
                      <a:pt x="1047" y="320"/>
                    </a:lnTo>
                    <a:lnTo>
                      <a:pt x="1047" y="320"/>
                    </a:lnTo>
                    <a:lnTo>
                      <a:pt x="1041" y="308"/>
                    </a:lnTo>
                    <a:lnTo>
                      <a:pt x="1041" y="308"/>
                    </a:lnTo>
                    <a:lnTo>
                      <a:pt x="1030" y="324"/>
                    </a:lnTo>
                    <a:lnTo>
                      <a:pt x="1030" y="324"/>
                    </a:lnTo>
                    <a:close/>
                    <a:moveTo>
                      <a:pt x="554" y="603"/>
                    </a:moveTo>
                    <a:lnTo>
                      <a:pt x="554" y="603"/>
                    </a:lnTo>
                    <a:lnTo>
                      <a:pt x="561" y="604"/>
                    </a:lnTo>
                    <a:lnTo>
                      <a:pt x="565" y="603"/>
                    </a:lnTo>
                    <a:lnTo>
                      <a:pt x="566" y="600"/>
                    </a:lnTo>
                    <a:lnTo>
                      <a:pt x="568" y="593"/>
                    </a:lnTo>
                    <a:lnTo>
                      <a:pt x="568" y="593"/>
                    </a:lnTo>
                    <a:lnTo>
                      <a:pt x="562" y="594"/>
                    </a:lnTo>
                    <a:lnTo>
                      <a:pt x="558" y="596"/>
                    </a:lnTo>
                    <a:lnTo>
                      <a:pt x="555" y="599"/>
                    </a:lnTo>
                    <a:lnTo>
                      <a:pt x="554" y="603"/>
                    </a:lnTo>
                    <a:lnTo>
                      <a:pt x="554" y="603"/>
                    </a:lnTo>
                    <a:close/>
                    <a:moveTo>
                      <a:pt x="933" y="578"/>
                    </a:moveTo>
                    <a:lnTo>
                      <a:pt x="933" y="578"/>
                    </a:lnTo>
                    <a:lnTo>
                      <a:pt x="933" y="572"/>
                    </a:lnTo>
                    <a:lnTo>
                      <a:pt x="933" y="569"/>
                    </a:lnTo>
                    <a:lnTo>
                      <a:pt x="929" y="568"/>
                    </a:lnTo>
                    <a:lnTo>
                      <a:pt x="922" y="567"/>
                    </a:lnTo>
                    <a:lnTo>
                      <a:pt x="922" y="567"/>
                    </a:lnTo>
                    <a:lnTo>
                      <a:pt x="923" y="571"/>
                    </a:lnTo>
                    <a:lnTo>
                      <a:pt x="925" y="574"/>
                    </a:lnTo>
                    <a:lnTo>
                      <a:pt x="928" y="576"/>
                    </a:lnTo>
                    <a:lnTo>
                      <a:pt x="933" y="578"/>
                    </a:lnTo>
                    <a:lnTo>
                      <a:pt x="933" y="578"/>
                    </a:lnTo>
                    <a:close/>
                    <a:moveTo>
                      <a:pt x="242" y="240"/>
                    </a:moveTo>
                    <a:lnTo>
                      <a:pt x="242" y="240"/>
                    </a:lnTo>
                    <a:lnTo>
                      <a:pt x="251" y="241"/>
                    </a:lnTo>
                    <a:lnTo>
                      <a:pt x="255" y="240"/>
                    </a:lnTo>
                    <a:lnTo>
                      <a:pt x="257" y="237"/>
                    </a:lnTo>
                    <a:lnTo>
                      <a:pt x="259" y="232"/>
                    </a:lnTo>
                    <a:lnTo>
                      <a:pt x="259" y="232"/>
                    </a:lnTo>
                    <a:lnTo>
                      <a:pt x="253" y="233"/>
                    </a:lnTo>
                    <a:lnTo>
                      <a:pt x="249" y="234"/>
                    </a:lnTo>
                    <a:lnTo>
                      <a:pt x="245" y="236"/>
                    </a:lnTo>
                    <a:lnTo>
                      <a:pt x="242" y="237"/>
                    </a:lnTo>
                    <a:lnTo>
                      <a:pt x="242" y="240"/>
                    </a:lnTo>
                    <a:lnTo>
                      <a:pt x="242" y="240"/>
                    </a:lnTo>
                    <a:close/>
                    <a:moveTo>
                      <a:pt x="1018" y="356"/>
                    </a:moveTo>
                    <a:lnTo>
                      <a:pt x="1018" y="356"/>
                    </a:lnTo>
                    <a:lnTo>
                      <a:pt x="1012" y="355"/>
                    </a:lnTo>
                    <a:lnTo>
                      <a:pt x="1007" y="355"/>
                    </a:lnTo>
                    <a:lnTo>
                      <a:pt x="1002" y="358"/>
                    </a:lnTo>
                    <a:lnTo>
                      <a:pt x="998" y="360"/>
                    </a:lnTo>
                    <a:lnTo>
                      <a:pt x="998" y="360"/>
                    </a:lnTo>
                    <a:lnTo>
                      <a:pt x="1005" y="362"/>
                    </a:lnTo>
                    <a:lnTo>
                      <a:pt x="1008" y="362"/>
                    </a:lnTo>
                    <a:lnTo>
                      <a:pt x="1012" y="360"/>
                    </a:lnTo>
                    <a:lnTo>
                      <a:pt x="1018" y="356"/>
                    </a:lnTo>
                    <a:lnTo>
                      <a:pt x="1018" y="356"/>
                    </a:lnTo>
                    <a:close/>
                    <a:moveTo>
                      <a:pt x="757" y="664"/>
                    </a:moveTo>
                    <a:lnTo>
                      <a:pt x="757" y="664"/>
                    </a:lnTo>
                    <a:lnTo>
                      <a:pt x="752" y="659"/>
                    </a:lnTo>
                    <a:lnTo>
                      <a:pt x="746" y="659"/>
                    </a:lnTo>
                    <a:lnTo>
                      <a:pt x="741" y="662"/>
                    </a:lnTo>
                    <a:lnTo>
                      <a:pt x="735" y="668"/>
                    </a:lnTo>
                    <a:lnTo>
                      <a:pt x="735" y="668"/>
                    </a:lnTo>
                    <a:lnTo>
                      <a:pt x="757" y="664"/>
                    </a:lnTo>
                    <a:lnTo>
                      <a:pt x="757" y="664"/>
                    </a:lnTo>
                    <a:close/>
                    <a:moveTo>
                      <a:pt x="698" y="171"/>
                    </a:moveTo>
                    <a:lnTo>
                      <a:pt x="698" y="171"/>
                    </a:lnTo>
                    <a:lnTo>
                      <a:pt x="695" y="183"/>
                    </a:lnTo>
                    <a:lnTo>
                      <a:pt x="695" y="183"/>
                    </a:lnTo>
                    <a:lnTo>
                      <a:pt x="703" y="180"/>
                    </a:lnTo>
                    <a:lnTo>
                      <a:pt x="707" y="178"/>
                    </a:lnTo>
                    <a:lnTo>
                      <a:pt x="709" y="173"/>
                    </a:lnTo>
                    <a:lnTo>
                      <a:pt x="709" y="173"/>
                    </a:lnTo>
                    <a:lnTo>
                      <a:pt x="698" y="171"/>
                    </a:lnTo>
                    <a:lnTo>
                      <a:pt x="698" y="171"/>
                    </a:lnTo>
                    <a:close/>
                    <a:moveTo>
                      <a:pt x="1857" y="85"/>
                    </a:moveTo>
                    <a:lnTo>
                      <a:pt x="1857" y="85"/>
                    </a:lnTo>
                    <a:lnTo>
                      <a:pt x="1859" y="82"/>
                    </a:lnTo>
                    <a:lnTo>
                      <a:pt x="1859" y="79"/>
                    </a:lnTo>
                    <a:lnTo>
                      <a:pt x="1858" y="74"/>
                    </a:lnTo>
                    <a:lnTo>
                      <a:pt x="1858" y="74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4" y="75"/>
                    </a:lnTo>
                    <a:lnTo>
                      <a:pt x="1844" y="75"/>
                    </a:lnTo>
                    <a:lnTo>
                      <a:pt x="1857" y="85"/>
                    </a:lnTo>
                    <a:lnTo>
                      <a:pt x="1857" y="85"/>
                    </a:lnTo>
                    <a:close/>
                    <a:moveTo>
                      <a:pt x="1811" y="459"/>
                    </a:moveTo>
                    <a:lnTo>
                      <a:pt x="1811" y="459"/>
                    </a:lnTo>
                    <a:lnTo>
                      <a:pt x="1810" y="463"/>
                    </a:lnTo>
                    <a:lnTo>
                      <a:pt x="1810" y="466"/>
                    </a:lnTo>
                    <a:lnTo>
                      <a:pt x="1811" y="468"/>
                    </a:lnTo>
                    <a:lnTo>
                      <a:pt x="1814" y="471"/>
                    </a:lnTo>
                    <a:lnTo>
                      <a:pt x="1814" y="471"/>
                    </a:lnTo>
                    <a:lnTo>
                      <a:pt x="1816" y="470"/>
                    </a:lnTo>
                    <a:lnTo>
                      <a:pt x="1819" y="468"/>
                    </a:lnTo>
                    <a:lnTo>
                      <a:pt x="1819" y="468"/>
                    </a:lnTo>
                    <a:lnTo>
                      <a:pt x="1819" y="466"/>
                    </a:lnTo>
                    <a:lnTo>
                      <a:pt x="1819" y="463"/>
                    </a:lnTo>
                    <a:lnTo>
                      <a:pt x="1816" y="460"/>
                    </a:lnTo>
                    <a:lnTo>
                      <a:pt x="1814" y="459"/>
                    </a:lnTo>
                    <a:lnTo>
                      <a:pt x="1814" y="459"/>
                    </a:lnTo>
                    <a:lnTo>
                      <a:pt x="1811" y="459"/>
                    </a:lnTo>
                    <a:lnTo>
                      <a:pt x="1811" y="459"/>
                    </a:lnTo>
                    <a:close/>
                    <a:moveTo>
                      <a:pt x="1760" y="679"/>
                    </a:moveTo>
                    <a:lnTo>
                      <a:pt x="1760" y="679"/>
                    </a:lnTo>
                    <a:lnTo>
                      <a:pt x="1760" y="676"/>
                    </a:lnTo>
                    <a:lnTo>
                      <a:pt x="1760" y="676"/>
                    </a:lnTo>
                    <a:lnTo>
                      <a:pt x="1756" y="675"/>
                    </a:lnTo>
                    <a:lnTo>
                      <a:pt x="1751" y="673"/>
                    </a:lnTo>
                    <a:lnTo>
                      <a:pt x="1751" y="673"/>
                    </a:lnTo>
                    <a:lnTo>
                      <a:pt x="1749" y="673"/>
                    </a:lnTo>
                    <a:lnTo>
                      <a:pt x="1746" y="676"/>
                    </a:lnTo>
                    <a:lnTo>
                      <a:pt x="1746" y="676"/>
                    </a:lnTo>
                    <a:lnTo>
                      <a:pt x="1749" y="679"/>
                    </a:lnTo>
                    <a:lnTo>
                      <a:pt x="1751" y="682"/>
                    </a:lnTo>
                    <a:lnTo>
                      <a:pt x="1751" y="682"/>
                    </a:lnTo>
                    <a:lnTo>
                      <a:pt x="1756" y="680"/>
                    </a:lnTo>
                    <a:lnTo>
                      <a:pt x="1760" y="679"/>
                    </a:lnTo>
                    <a:lnTo>
                      <a:pt x="1760" y="679"/>
                    </a:lnTo>
                    <a:close/>
                    <a:moveTo>
                      <a:pt x="1335" y="761"/>
                    </a:moveTo>
                    <a:lnTo>
                      <a:pt x="1335" y="761"/>
                    </a:lnTo>
                    <a:lnTo>
                      <a:pt x="1321" y="765"/>
                    </a:lnTo>
                    <a:lnTo>
                      <a:pt x="1321" y="765"/>
                    </a:lnTo>
                    <a:lnTo>
                      <a:pt x="1325" y="769"/>
                    </a:lnTo>
                    <a:lnTo>
                      <a:pt x="1329" y="770"/>
                    </a:lnTo>
                    <a:lnTo>
                      <a:pt x="1332" y="767"/>
                    </a:lnTo>
                    <a:lnTo>
                      <a:pt x="1335" y="761"/>
                    </a:lnTo>
                    <a:lnTo>
                      <a:pt x="1335" y="761"/>
                    </a:lnTo>
                    <a:close/>
                    <a:moveTo>
                      <a:pt x="422" y="997"/>
                    </a:moveTo>
                    <a:lnTo>
                      <a:pt x="422" y="997"/>
                    </a:lnTo>
                    <a:lnTo>
                      <a:pt x="419" y="1004"/>
                    </a:lnTo>
                    <a:lnTo>
                      <a:pt x="417" y="1007"/>
                    </a:lnTo>
                    <a:lnTo>
                      <a:pt x="417" y="1007"/>
                    </a:lnTo>
                    <a:lnTo>
                      <a:pt x="413" y="1011"/>
                    </a:lnTo>
                    <a:lnTo>
                      <a:pt x="414" y="1013"/>
                    </a:lnTo>
                    <a:lnTo>
                      <a:pt x="415" y="1014"/>
                    </a:lnTo>
                    <a:lnTo>
                      <a:pt x="415" y="1014"/>
                    </a:lnTo>
                    <a:lnTo>
                      <a:pt x="418" y="1014"/>
                    </a:lnTo>
                    <a:lnTo>
                      <a:pt x="422" y="1011"/>
                    </a:lnTo>
                    <a:lnTo>
                      <a:pt x="422" y="1011"/>
                    </a:lnTo>
                    <a:lnTo>
                      <a:pt x="425" y="1008"/>
                    </a:lnTo>
                    <a:lnTo>
                      <a:pt x="425" y="1006"/>
                    </a:lnTo>
                    <a:lnTo>
                      <a:pt x="425" y="1001"/>
                    </a:lnTo>
                    <a:lnTo>
                      <a:pt x="422" y="997"/>
                    </a:lnTo>
                    <a:lnTo>
                      <a:pt x="422" y="997"/>
                    </a:lnTo>
                    <a:close/>
                    <a:moveTo>
                      <a:pt x="1268" y="709"/>
                    </a:moveTo>
                    <a:lnTo>
                      <a:pt x="1268" y="709"/>
                    </a:lnTo>
                    <a:lnTo>
                      <a:pt x="1272" y="708"/>
                    </a:lnTo>
                    <a:lnTo>
                      <a:pt x="1274" y="705"/>
                    </a:lnTo>
                    <a:lnTo>
                      <a:pt x="1274" y="702"/>
                    </a:lnTo>
                    <a:lnTo>
                      <a:pt x="1272" y="701"/>
                    </a:lnTo>
                    <a:lnTo>
                      <a:pt x="1272" y="701"/>
                    </a:lnTo>
                    <a:lnTo>
                      <a:pt x="1268" y="697"/>
                    </a:lnTo>
                    <a:lnTo>
                      <a:pt x="1265" y="697"/>
                    </a:lnTo>
                    <a:lnTo>
                      <a:pt x="1261" y="698"/>
                    </a:lnTo>
                    <a:lnTo>
                      <a:pt x="1261" y="698"/>
                    </a:lnTo>
                    <a:lnTo>
                      <a:pt x="1268" y="709"/>
                    </a:lnTo>
                    <a:lnTo>
                      <a:pt x="1268" y="709"/>
                    </a:lnTo>
                    <a:close/>
                    <a:moveTo>
                      <a:pt x="457" y="831"/>
                    </a:moveTo>
                    <a:lnTo>
                      <a:pt x="457" y="831"/>
                    </a:lnTo>
                    <a:lnTo>
                      <a:pt x="472" y="826"/>
                    </a:lnTo>
                    <a:lnTo>
                      <a:pt x="472" y="826"/>
                    </a:lnTo>
                    <a:lnTo>
                      <a:pt x="468" y="821"/>
                    </a:lnTo>
                    <a:lnTo>
                      <a:pt x="464" y="820"/>
                    </a:lnTo>
                    <a:lnTo>
                      <a:pt x="460" y="820"/>
                    </a:lnTo>
                    <a:lnTo>
                      <a:pt x="454" y="823"/>
                    </a:lnTo>
                    <a:lnTo>
                      <a:pt x="454" y="823"/>
                    </a:lnTo>
                    <a:lnTo>
                      <a:pt x="457" y="831"/>
                    </a:lnTo>
                    <a:lnTo>
                      <a:pt x="457" y="831"/>
                    </a:lnTo>
                    <a:close/>
                    <a:moveTo>
                      <a:pt x="224" y="971"/>
                    </a:moveTo>
                    <a:lnTo>
                      <a:pt x="224" y="971"/>
                    </a:lnTo>
                    <a:lnTo>
                      <a:pt x="228" y="972"/>
                    </a:lnTo>
                    <a:lnTo>
                      <a:pt x="231" y="974"/>
                    </a:lnTo>
                    <a:lnTo>
                      <a:pt x="237" y="972"/>
                    </a:lnTo>
                    <a:lnTo>
                      <a:pt x="248" y="967"/>
                    </a:lnTo>
                    <a:lnTo>
                      <a:pt x="248" y="967"/>
                    </a:lnTo>
                    <a:lnTo>
                      <a:pt x="244" y="965"/>
                    </a:lnTo>
                    <a:lnTo>
                      <a:pt x="239" y="964"/>
                    </a:lnTo>
                    <a:lnTo>
                      <a:pt x="234" y="965"/>
                    </a:lnTo>
                    <a:lnTo>
                      <a:pt x="230" y="970"/>
                    </a:lnTo>
                    <a:lnTo>
                      <a:pt x="224" y="971"/>
                    </a:lnTo>
                    <a:lnTo>
                      <a:pt x="224" y="971"/>
                    </a:lnTo>
                    <a:close/>
                    <a:moveTo>
                      <a:pt x="1234" y="835"/>
                    </a:moveTo>
                    <a:lnTo>
                      <a:pt x="1234" y="835"/>
                    </a:lnTo>
                    <a:lnTo>
                      <a:pt x="1238" y="834"/>
                    </a:lnTo>
                    <a:lnTo>
                      <a:pt x="1241" y="833"/>
                    </a:lnTo>
                    <a:lnTo>
                      <a:pt x="1243" y="831"/>
                    </a:lnTo>
                    <a:lnTo>
                      <a:pt x="1245" y="828"/>
                    </a:lnTo>
                    <a:lnTo>
                      <a:pt x="1245" y="828"/>
                    </a:lnTo>
                    <a:lnTo>
                      <a:pt x="1242" y="824"/>
                    </a:lnTo>
                    <a:lnTo>
                      <a:pt x="1238" y="823"/>
                    </a:lnTo>
                    <a:lnTo>
                      <a:pt x="1238" y="823"/>
                    </a:lnTo>
                    <a:lnTo>
                      <a:pt x="1234" y="824"/>
                    </a:lnTo>
                    <a:lnTo>
                      <a:pt x="1232" y="827"/>
                    </a:lnTo>
                    <a:lnTo>
                      <a:pt x="1232" y="830"/>
                    </a:lnTo>
                    <a:lnTo>
                      <a:pt x="1234" y="835"/>
                    </a:lnTo>
                    <a:lnTo>
                      <a:pt x="1234" y="835"/>
                    </a:lnTo>
                    <a:close/>
                    <a:moveTo>
                      <a:pt x="691" y="990"/>
                    </a:moveTo>
                    <a:lnTo>
                      <a:pt x="691" y="990"/>
                    </a:lnTo>
                    <a:lnTo>
                      <a:pt x="698" y="993"/>
                    </a:lnTo>
                    <a:lnTo>
                      <a:pt x="703" y="993"/>
                    </a:lnTo>
                    <a:lnTo>
                      <a:pt x="703" y="993"/>
                    </a:lnTo>
                    <a:lnTo>
                      <a:pt x="705" y="992"/>
                    </a:lnTo>
                    <a:lnTo>
                      <a:pt x="706" y="989"/>
                    </a:lnTo>
                    <a:lnTo>
                      <a:pt x="706" y="989"/>
                    </a:lnTo>
                    <a:lnTo>
                      <a:pt x="705" y="986"/>
                    </a:lnTo>
                    <a:lnTo>
                      <a:pt x="701" y="986"/>
                    </a:lnTo>
                    <a:lnTo>
                      <a:pt x="695" y="988"/>
                    </a:lnTo>
                    <a:lnTo>
                      <a:pt x="691" y="990"/>
                    </a:lnTo>
                    <a:lnTo>
                      <a:pt x="691" y="990"/>
                    </a:lnTo>
                    <a:close/>
                    <a:moveTo>
                      <a:pt x="633" y="531"/>
                    </a:moveTo>
                    <a:lnTo>
                      <a:pt x="633" y="531"/>
                    </a:lnTo>
                    <a:lnTo>
                      <a:pt x="637" y="531"/>
                    </a:lnTo>
                    <a:lnTo>
                      <a:pt x="637" y="531"/>
                    </a:lnTo>
                    <a:lnTo>
                      <a:pt x="638" y="527"/>
                    </a:lnTo>
                    <a:lnTo>
                      <a:pt x="638" y="525"/>
                    </a:lnTo>
                    <a:lnTo>
                      <a:pt x="638" y="522"/>
                    </a:lnTo>
                    <a:lnTo>
                      <a:pt x="638" y="522"/>
                    </a:lnTo>
                    <a:lnTo>
                      <a:pt x="635" y="521"/>
                    </a:lnTo>
                    <a:lnTo>
                      <a:pt x="634" y="520"/>
                    </a:lnTo>
                    <a:lnTo>
                      <a:pt x="630" y="520"/>
                    </a:lnTo>
                    <a:lnTo>
                      <a:pt x="627" y="522"/>
                    </a:lnTo>
                    <a:lnTo>
                      <a:pt x="627" y="522"/>
                    </a:lnTo>
                    <a:lnTo>
                      <a:pt x="633" y="531"/>
                    </a:lnTo>
                    <a:lnTo>
                      <a:pt x="633" y="531"/>
                    </a:lnTo>
                    <a:close/>
                    <a:moveTo>
                      <a:pt x="472" y="916"/>
                    </a:moveTo>
                    <a:lnTo>
                      <a:pt x="472" y="916"/>
                    </a:lnTo>
                    <a:lnTo>
                      <a:pt x="480" y="903"/>
                    </a:lnTo>
                    <a:lnTo>
                      <a:pt x="480" y="903"/>
                    </a:lnTo>
                    <a:lnTo>
                      <a:pt x="475" y="903"/>
                    </a:lnTo>
                    <a:lnTo>
                      <a:pt x="471" y="903"/>
                    </a:lnTo>
                    <a:lnTo>
                      <a:pt x="471" y="903"/>
                    </a:lnTo>
                    <a:lnTo>
                      <a:pt x="469" y="905"/>
                    </a:lnTo>
                    <a:lnTo>
                      <a:pt x="468" y="907"/>
                    </a:lnTo>
                    <a:lnTo>
                      <a:pt x="468" y="911"/>
                    </a:lnTo>
                    <a:lnTo>
                      <a:pt x="472" y="916"/>
                    </a:lnTo>
                    <a:lnTo>
                      <a:pt x="472" y="916"/>
                    </a:lnTo>
                    <a:close/>
                    <a:moveTo>
                      <a:pt x="1159" y="200"/>
                    </a:moveTo>
                    <a:lnTo>
                      <a:pt x="1159" y="200"/>
                    </a:lnTo>
                    <a:lnTo>
                      <a:pt x="1159" y="203"/>
                    </a:lnTo>
                    <a:lnTo>
                      <a:pt x="1160" y="204"/>
                    </a:lnTo>
                    <a:lnTo>
                      <a:pt x="1159" y="208"/>
                    </a:lnTo>
                    <a:lnTo>
                      <a:pt x="1159" y="212"/>
                    </a:lnTo>
                    <a:lnTo>
                      <a:pt x="1159" y="214"/>
                    </a:lnTo>
                    <a:lnTo>
                      <a:pt x="1162" y="216"/>
                    </a:lnTo>
                    <a:lnTo>
                      <a:pt x="1162" y="216"/>
                    </a:lnTo>
                    <a:lnTo>
                      <a:pt x="1163" y="212"/>
                    </a:lnTo>
                    <a:lnTo>
                      <a:pt x="1166" y="209"/>
                    </a:lnTo>
                    <a:lnTo>
                      <a:pt x="1169" y="207"/>
                    </a:lnTo>
                    <a:lnTo>
                      <a:pt x="1167" y="203"/>
                    </a:lnTo>
                    <a:lnTo>
                      <a:pt x="1167" y="203"/>
                    </a:lnTo>
                    <a:lnTo>
                      <a:pt x="1164" y="201"/>
                    </a:lnTo>
                    <a:lnTo>
                      <a:pt x="1159" y="200"/>
                    </a:lnTo>
                    <a:lnTo>
                      <a:pt x="1159" y="200"/>
                    </a:lnTo>
                    <a:close/>
                    <a:moveTo>
                      <a:pt x="637" y="168"/>
                    </a:moveTo>
                    <a:lnTo>
                      <a:pt x="637" y="168"/>
                    </a:lnTo>
                    <a:lnTo>
                      <a:pt x="647" y="164"/>
                    </a:lnTo>
                    <a:lnTo>
                      <a:pt x="649" y="162"/>
                    </a:lnTo>
                    <a:lnTo>
                      <a:pt x="651" y="158"/>
                    </a:lnTo>
                    <a:lnTo>
                      <a:pt x="651" y="158"/>
                    </a:lnTo>
                    <a:lnTo>
                      <a:pt x="644" y="157"/>
                    </a:lnTo>
                    <a:lnTo>
                      <a:pt x="640" y="158"/>
                    </a:lnTo>
                    <a:lnTo>
                      <a:pt x="638" y="161"/>
                    </a:lnTo>
                    <a:lnTo>
                      <a:pt x="637" y="168"/>
                    </a:lnTo>
                    <a:lnTo>
                      <a:pt x="637" y="168"/>
                    </a:lnTo>
                    <a:close/>
                    <a:moveTo>
                      <a:pt x="1128" y="765"/>
                    </a:moveTo>
                    <a:lnTo>
                      <a:pt x="1128" y="765"/>
                    </a:lnTo>
                    <a:lnTo>
                      <a:pt x="1130" y="767"/>
                    </a:lnTo>
                    <a:lnTo>
                      <a:pt x="1130" y="767"/>
                    </a:lnTo>
                    <a:lnTo>
                      <a:pt x="1134" y="766"/>
                    </a:lnTo>
                    <a:lnTo>
                      <a:pt x="1138" y="766"/>
                    </a:lnTo>
                    <a:lnTo>
                      <a:pt x="1138" y="766"/>
                    </a:lnTo>
                    <a:lnTo>
                      <a:pt x="1139" y="763"/>
                    </a:lnTo>
                    <a:lnTo>
                      <a:pt x="1139" y="759"/>
                    </a:lnTo>
                    <a:lnTo>
                      <a:pt x="1139" y="756"/>
                    </a:lnTo>
                    <a:lnTo>
                      <a:pt x="1137" y="754"/>
                    </a:lnTo>
                    <a:lnTo>
                      <a:pt x="1137" y="754"/>
                    </a:lnTo>
                    <a:lnTo>
                      <a:pt x="1128" y="765"/>
                    </a:lnTo>
                    <a:lnTo>
                      <a:pt x="1128" y="765"/>
                    </a:lnTo>
                    <a:close/>
                    <a:moveTo>
                      <a:pt x="1131" y="320"/>
                    </a:moveTo>
                    <a:lnTo>
                      <a:pt x="1131" y="320"/>
                    </a:lnTo>
                    <a:lnTo>
                      <a:pt x="1127" y="319"/>
                    </a:lnTo>
                    <a:lnTo>
                      <a:pt x="1124" y="319"/>
                    </a:lnTo>
                    <a:lnTo>
                      <a:pt x="1121" y="319"/>
                    </a:lnTo>
                    <a:lnTo>
                      <a:pt x="1119" y="322"/>
                    </a:lnTo>
                    <a:lnTo>
                      <a:pt x="1119" y="322"/>
                    </a:lnTo>
                    <a:lnTo>
                      <a:pt x="1120" y="326"/>
                    </a:lnTo>
                    <a:lnTo>
                      <a:pt x="1123" y="329"/>
                    </a:lnTo>
                    <a:lnTo>
                      <a:pt x="1123" y="329"/>
                    </a:lnTo>
                    <a:lnTo>
                      <a:pt x="1127" y="329"/>
                    </a:lnTo>
                    <a:lnTo>
                      <a:pt x="1130" y="327"/>
                    </a:lnTo>
                    <a:lnTo>
                      <a:pt x="1131" y="320"/>
                    </a:lnTo>
                    <a:lnTo>
                      <a:pt x="1131" y="320"/>
                    </a:lnTo>
                    <a:close/>
                    <a:moveTo>
                      <a:pt x="1137" y="816"/>
                    </a:moveTo>
                    <a:lnTo>
                      <a:pt x="1137" y="816"/>
                    </a:lnTo>
                    <a:lnTo>
                      <a:pt x="1137" y="813"/>
                    </a:lnTo>
                    <a:lnTo>
                      <a:pt x="1137" y="813"/>
                    </a:lnTo>
                    <a:lnTo>
                      <a:pt x="1117" y="813"/>
                    </a:lnTo>
                    <a:lnTo>
                      <a:pt x="1117" y="813"/>
                    </a:lnTo>
                    <a:lnTo>
                      <a:pt x="1119" y="820"/>
                    </a:lnTo>
                    <a:lnTo>
                      <a:pt x="1119" y="820"/>
                    </a:lnTo>
                    <a:lnTo>
                      <a:pt x="1137" y="816"/>
                    </a:lnTo>
                    <a:lnTo>
                      <a:pt x="1137" y="816"/>
                    </a:lnTo>
                    <a:close/>
                    <a:moveTo>
                      <a:pt x="1113" y="59"/>
                    </a:moveTo>
                    <a:lnTo>
                      <a:pt x="1113" y="59"/>
                    </a:lnTo>
                    <a:lnTo>
                      <a:pt x="1109" y="57"/>
                    </a:lnTo>
                    <a:lnTo>
                      <a:pt x="1106" y="59"/>
                    </a:lnTo>
                    <a:lnTo>
                      <a:pt x="1103" y="60"/>
                    </a:lnTo>
                    <a:lnTo>
                      <a:pt x="1102" y="63"/>
                    </a:lnTo>
                    <a:lnTo>
                      <a:pt x="1102" y="63"/>
                    </a:lnTo>
                    <a:lnTo>
                      <a:pt x="1103" y="65"/>
                    </a:lnTo>
                    <a:lnTo>
                      <a:pt x="1105" y="71"/>
                    </a:lnTo>
                    <a:lnTo>
                      <a:pt x="1105" y="71"/>
                    </a:lnTo>
                    <a:lnTo>
                      <a:pt x="1113" y="59"/>
                    </a:lnTo>
                    <a:lnTo>
                      <a:pt x="1113" y="59"/>
                    </a:lnTo>
                    <a:close/>
                    <a:moveTo>
                      <a:pt x="1080" y="622"/>
                    </a:moveTo>
                    <a:lnTo>
                      <a:pt x="1080" y="622"/>
                    </a:lnTo>
                    <a:lnTo>
                      <a:pt x="1091" y="615"/>
                    </a:lnTo>
                    <a:lnTo>
                      <a:pt x="1091" y="615"/>
                    </a:lnTo>
                    <a:lnTo>
                      <a:pt x="1090" y="612"/>
                    </a:lnTo>
                    <a:lnTo>
                      <a:pt x="1090" y="612"/>
                    </a:lnTo>
                    <a:lnTo>
                      <a:pt x="1076" y="612"/>
                    </a:lnTo>
                    <a:lnTo>
                      <a:pt x="1076" y="612"/>
                    </a:lnTo>
                    <a:lnTo>
                      <a:pt x="1076" y="618"/>
                    </a:lnTo>
                    <a:lnTo>
                      <a:pt x="1076" y="618"/>
                    </a:lnTo>
                    <a:lnTo>
                      <a:pt x="1080" y="622"/>
                    </a:lnTo>
                    <a:lnTo>
                      <a:pt x="1080" y="622"/>
                    </a:lnTo>
                    <a:close/>
                    <a:moveTo>
                      <a:pt x="989" y="1049"/>
                    </a:moveTo>
                    <a:lnTo>
                      <a:pt x="989" y="1049"/>
                    </a:lnTo>
                    <a:lnTo>
                      <a:pt x="980" y="1044"/>
                    </a:lnTo>
                    <a:lnTo>
                      <a:pt x="976" y="1043"/>
                    </a:lnTo>
                    <a:lnTo>
                      <a:pt x="973" y="1043"/>
                    </a:lnTo>
                    <a:lnTo>
                      <a:pt x="972" y="1044"/>
                    </a:lnTo>
                    <a:lnTo>
                      <a:pt x="969" y="1050"/>
                    </a:lnTo>
                    <a:lnTo>
                      <a:pt x="969" y="1050"/>
                    </a:lnTo>
                    <a:lnTo>
                      <a:pt x="989" y="1049"/>
                    </a:lnTo>
                    <a:lnTo>
                      <a:pt x="989" y="1049"/>
                    </a:lnTo>
                    <a:close/>
                    <a:moveTo>
                      <a:pt x="959" y="740"/>
                    </a:moveTo>
                    <a:lnTo>
                      <a:pt x="959" y="740"/>
                    </a:lnTo>
                    <a:lnTo>
                      <a:pt x="953" y="737"/>
                    </a:lnTo>
                    <a:lnTo>
                      <a:pt x="948" y="737"/>
                    </a:lnTo>
                    <a:lnTo>
                      <a:pt x="947" y="740"/>
                    </a:lnTo>
                    <a:lnTo>
                      <a:pt x="944" y="745"/>
                    </a:lnTo>
                    <a:lnTo>
                      <a:pt x="944" y="745"/>
                    </a:lnTo>
                    <a:lnTo>
                      <a:pt x="948" y="747"/>
                    </a:lnTo>
                    <a:lnTo>
                      <a:pt x="953" y="745"/>
                    </a:lnTo>
                    <a:lnTo>
                      <a:pt x="955" y="743"/>
                    </a:lnTo>
                    <a:lnTo>
                      <a:pt x="959" y="740"/>
                    </a:lnTo>
                    <a:lnTo>
                      <a:pt x="959" y="740"/>
                    </a:lnTo>
                    <a:close/>
                    <a:moveTo>
                      <a:pt x="680" y="407"/>
                    </a:moveTo>
                    <a:lnTo>
                      <a:pt x="680" y="407"/>
                    </a:lnTo>
                    <a:lnTo>
                      <a:pt x="681" y="410"/>
                    </a:lnTo>
                    <a:lnTo>
                      <a:pt x="681" y="410"/>
                    </a:lnTo>
                    <a:lnTo>
                      <a:pt x="696" y="410"/>
                    </a:lnTo>
                    <a:lnTo>
                      <a:pt x="696" y="410"/>
                    </a:lnTo>
                    <a:lnTo>
                      <a:pt x="699" y="407"/>
                    </a:lnTo>
                    <a:lnTo>
                      <a:pt x="699" y="407"/>
                    </a:lnTo>
                    <a:lnTo>
                      <a:pt x="689" y="402"/>
                    </a:lnTo>
                    <a:lnTo>
                      <a:pt x="689" y="402"/>
                    </a:lnTo>
                    <a:lnTo>
                      <a:pt x="680" y="407"/>
                    </a:lnTo>
                    <a:lnTo>
                      <a:pt x="680" y="407"/>
                    </a:lnTo>
                    <a:close/>
                    <a:moveTo>
                      <a:pt x="320" y="594"/>
                    </a:moveTo>
                    <a:lnTo>
                      <a:pt x="320" y="594"/>
                    </a:lnTo>
                    <a:lnTo>
                      <a:pt x="316" y="593"/>
                    </a:lnTo>
                    <a:lnTo>
                      <a:pt x="311" y="594"/>
                    </a:lnTo>
                    <a:lnTo>
                      <a:pt x="306" y="596"/>
                    </a:lnTo>
                    <a:lnTo>
                      <a:pt x="302" y="599"/>
                    </a:lnTo>
                    <a:lnTo>
                      <a:pt x="302" y="599"/>
                    </a:lnTo>
                    <a:lnTo>
                      <a:pt x="307" y="600"/>
                    </a:lnTo>
                    <a:lnTo>
                      <a:pt x="313" y="600"/>
                    </a:lnTo>
                    <a:lnTo>
                      <a:pt x="317" y="597"/>
                    </a:lnTo>
                    <a:lnTo>
                      <a:pt x="320" y="594"/>
                    </a:lnTo>
                    <a:lnTo>
                      <a:pt x="320" y="594"/>
                    </a:lnTo>
                    <a:close/>
                    <a:moveTo>
                      <a:pt x="821" y="686"/>
                    </a:moveTo>
                    <a:lnTo>
                      <a:pt x="821" y="686"/>
                    </a:lnTo>
                    <a:lnTo>
                      <a:pt x="828" y="684"/>
                    </a:lnTo>
                    <a:lnTo>
                      <a:pt x="831" y="683"/>
                    </a:lnTo>
                    <a:lnTo>
                      <a:pt x="832" y="679"/>
                    </a:lnTo>
                    <a:lnTo>
                      <a:pt x="829" y="672"/>
                    </a:lnTo>
                    <a:lnTo>
                      <a:pt x="829" y="672"/>
                    </a:lnTo>
                    <a:lnTo>
                      <a:pt x="828" y="672"/>
                    </a:lnTo>
                    <a:lnTo>
                      <a:pt x="825" y="673"/>
                    </a:lnTo>
                    <a:lnTo>
                      <a:pt x="824" y="677"/>
                    </a:lnTo>
                    <a:lnTo>
                      <a:pt x="824" y="682"/>
                    </a:lnTo>
                    <a:lnTo>
                      <a:pt x="821" y="686"/>
                    </a:lnTo>
                    <a:lnTo>
                      <a:pt x="821" y="686"/>
                    </a:lnTo>
                    <a:close/>
                    <a:moveTo>
                      <a:pt x="1517" y="1046"/>
                    </a:moveTo>
                    <a:lnTo>
                      <a:pt x="1517" y="1046"/>
                    </a:lnTo>
                    <a:lnTo>
                      <a:pt x="1512" y="1044"/>
                    </a:lnTo>
                    <a:lnTo>
                      <a:pt x="1506" y="1046"/>
                    </a:lnTo>
                    <a:lnTo>
                      <a:pt x="1502" y="1047"/>
                    </a:lnTo>
                    <a:lnTo>
                      <a:pt x="1499" y="1050"/>
                    </a:lnTo>
                    <a:lnTo>
                      <a:pt x="1499" y="1050"/>
                    </a:lnTo>
                    <a:lnTo>
                      <a:pt x="1504" y="1051"/>
                    </a:lnTo>
                    <a:lnTo>
                      <a:pt x="1509" y="1051"/>
                    </a:lnTo>
                    <a:lnTo>
                      <a:pt x="1513" y="1050"/>
                    </a:lnTo>
                    <a:lnTo>
                      <a:pt x="1517" y="1046"/>
                    </a:lnTo>
                    <a:lnTo>
                      <a:pt x="1517" y="1046"/>
                    </a:lnTo>
                    <a:close/>
                    <a:moveTo>
                      <a:pt x="748" y="218"/>
                    </a:moveTo>
                    <a:lnTo>
                      <a:pt x="748" y="218"/>
                    </a:lnTo>
                    <a:lnTo>
                      <a:pt x="755" y="219"/>
                    </a:lnTo>
                    <a:lnTo>
                      <a:pt x="759" y="219"/>
                    </a:lnTo>
                    <a:lnTo>
                      <a:pt x="760" y="218"/>
                    </a:lnTo>
                    <a:lnTo>
                      <a:pt x="760" y="214"/>
                    </a:lnTo>
                    <a:lnTo>
                      <a:pt x="760" y="214"/>
                    </a:lnTo>
                    <a:lnTo>
                      <a:pt x="753" y="214"/>
                    </a:lnTo>
                    <a:lnTo>
                      <a:pt x="750" y="215"/>
                    </a:lnTo>
                    <a:lnTo>
                      <a:pt x="748" y="218"/>
                    </a:lnTo>
                    <a:lnTo>
                      <a:pt x="748" y="218"/>
                    </a:lnTo>
                    <a:close/>
                    <a:moveTo>
                      <a:pt x="1390" y="936"/>
                    </a:moveTo>
                    <a:lnTo>
                      <a:pt x="1390" y="936"/>
                    </a:lnTo>
                    <a:lnTo>
                      <a:pt x="1404" y="935"/>
                    </a:lnTo>
                    <a:lnTo>
                      <a:pt x="1404" y="935"/>
                    </a:lnTo>
                    <a:lnTo>
                      <a:pt x="1400" y="923"/>
                    </a:lnTo>
                    <a:lnTo>
                      <a:pt x="1400" y="923"/>
                    </a:lnTo>
                    <a:lnTo>
                      <a:pt x="1390" y="936"/>
                    </a:lnTo>
                    <a:lnTo>
                      <a:pt x="1390" y="936"/>
                    </a:lnTo>
                    <a:close/>
                    <a:moveTo>
                      <a:pt x="656" y="1008"/>
                    </a:moveTo>
                    <a:lnTo>
                      <a:pt x="656" y="1008"/>
                    </a:lnTo>
                    <a:lnTo>
                      <a:pt x="656" y="1004"/>
                    </a:lnTo>
                    <a:lnTo>
                      <a:pt x="656" y="1004"/>
                    </a:lnTo>
                    <a:lnTo>
                      <a:pt x="652" y="1003"/>
                    </a:lnTo>
                    <a:lnTo>
                      <a:pt x="649" y="1003"/>
                    </a:lnTo>
                    <a:lnTo>
                      <a:pt x="649" y="1003"/>
                    </a:lnTo>
                    <a:lnTo>
                      <a:pt x="647" y="1004"/>
                    </a:lnTo>
                    <a:lnTo>
                      <a:pt x="645" y="1006"/>
                    </a:lnTo>
                    <a:lnTo>
                      <a:pt x="644" y="1008"/>
                    </a:lnTo>
                    <a:lnTo>
                      <a:pt x="645" y="1013"/>
                    </a:lnTo>
                    <a:lnTo>
                      <a:pt x="645" y="1013"/>
                    </a:lnTo>
                    <a:lnTo>
                      <a:pt x="656" y="1008"/>
                    </a:lnTo>
                    <a:lnTo>
                      <a:pt x="656" y="1008"/>
                    </a:lnTo>
                    <a:close/>
                    <a:moveTo>
                      <a:pt x="1000" y="525"/>
                    </a:moveTo>
                    <a:lnTo>
                      <a:pt x="1000" y="525"/>
                    </a:lnTo>
                    <a:lnTo>
                      <a:pt x="1018" y="521"/>
                    </a:lnTo>
                    <a:lnTo>
                      <a:pt x="1018" y="521"/>
                    </a:lnTo>
                    <a:lnTo>
                      <a:pt x="1013" y="515"/>
                    </a:lnTo>
                    <a:lnTo>
                      <a:pt x="1011" y="514"/>
                    </a:lnTo>
                    <a:lnTo>
                      <a:pt x="1009" y="514"/>
                    </a:lnTo>
                    <a:lnTo>
                      <a:pt x="1005" y="517"/>
                    </a:lnTo>
                    <a:lnTo>
                      <a:pt x="1000" y="525"/>
                    </a:lnTo>
                    <a:lnTo>
                      <a:pt x="1000" y="525"/>
                    </a:lnTo>
                    <a:close/>
                    <a:moveTo>
                      <a:pt x="676" y="751"/>
                    </a:moveTo>
                    <a:lnTo>
                      <a:pt x="676" y="751"/>
                    </a:lnTo>
                    <a:lnTo>
                      <a:pt x="671" y="747"/>
                    </a:lnTo>
                    <a:lnTo>
                      <a:pt x="669" y="745"/>
                    </a:lnTo>
                    <a:lnTo>
                      <a:pt x="665" y="745"/>
                    </a:lnTo>
                    <a:lnTo>
                      <a:pt x="656" y="748"/>
                    </a:lnTo>
                    <a:lnTo>
                      <a:pt x="656" y="748"/>
                    </a:lnTo>
                    <a:lnTo>
                      <a:pt x="660" y="751"/>
                    </a:lnTo>
                    <a:lnTo>
                      <a:pt x="665" y="751"/>
                    </a:lnTo>
                    <a:lnTo>
                      <a:pt x="676" y="751"/>
                    </a:lnTo>
                    <a:lnTo>
                      <a:pt x="676" y="751"/>
                    </a:lnTo>
                    <a:close/>
                    <a:moveTo>
                      <a:pt x="446" y="348"/>
                    </a:moveTo>
                    <a:lnTo>
                      <a:pt x="446" y="348"/>
                    </a:lnTo>
                    <a:lnTo>
                      <a:pt x="439" y="347"/>
                    </a:lnTo>
                    <a:lnTo>
                      <a:pt x="436" y="345"/>
                    </a:lnTo>
                    <a:lnTo>
                      <a:pt x="436" y="345"/>
                    </a:lnTo>
                    <a:lnTo>
                      <a:pt x="433" y="348"/>
                    </a:lnTo>
                    <a:lnTo>
                      <a:pt x="431" y="351"/>
                    </a:lnTo>
                    <a:lnTo>
                      <a:pt x="429" y="352"/>
                    </a:lnTo>
                    <a:lnTo>
                      <a:pt x="428" y="353"/>
                    </a:lnTo>
                    <a:lnTo>
                      <a:pt x="429" y="355"/>
                    </a:lnTo>
                    <a:lnTo>
                      <a:pt x="431" y="358"/>
                    </a:lnTo>
                    <a:lnTo>
                      <a:pt x="431" y="358"/>
                    </a:lnTo>
                    <a:lnTo>
                      <a:pt x="446" y="348"/>
                    </a:lnTo>
                    <a:lnTo>
                      <a:pt x="446" y="348"/>
                    </a:lnTo>
                    <a:close/>
                    <a:moveTo>
                      <a:pt x="454" y="734"/>
                    </a:moveTo>
                    <a:lnTo>
                      <a:pt x="454" y="734"/>
                    </a:lnTo>
                    <a:lnTo>
                      <a:pt x="443" y="730"/>
                    </a:lnTo>
                    <a:lnTo>
                      <a:pt x="437" y="730"/>
                    </a:lnTo>
                    <a:lnTo>
                      <a:pt x="435" y="731"/>
                    </a:lnTo>
                    <a:lnTo>
                      <a:pt x="432" y="733"/>
                    </a:lnTo>
                    <a:lnTo>
                      <a:pt x="432" y="733"/>
                    </a:lnTo>
                    <a:lnTo>
                      <a:pt x="437" y="734"/>
                    </a:lnTo>
                    <a:lnTo>
                      <a:pt x="442" y="736"/>
                    </a:lnTo>
                    <a:lnTo>
                      <a:pt x="447" y="737"/>
                    </a:lnTo>
                    <a:lnTo>
                      <a:pt x="451" y="736"/>
                    </a:lnTo>
                    <a:lnTo>
                      <a:pt x="454" y="734"/>
                    </a:lnTo>
                    <a:lnTo>
                      <a:pt x="454" y="734"/>
                    </a:lnTo>
                    <a:close/>
                    <a:moveTo>
                      <a:pt x="778" y="601"/>
                    </a:moveTo>
                    <a:lnTo>
                      <a:pt x="778" y="601"/>
                    </a:lnTo>
                    <a:lnTo>
                      <a:pt x="775" y="599"/>
                    </a:lnTo>
                    <a:lnTo>
                      <a:pt x="775" y="599"/>
                    </a:lnTo>
                    <a:lnTo>
                      <a:pt x="763" y="601"/>
                    </a:lnTo>
                    <a:lnTo>
                      <a:pt x="763" y="601"/>
                    </a:lnTo>
                    <a:lnTo>
                      <a:pt x="773" y="610"/>
                    </a:lnTo>
                    <a:lnTo>
                      <a:pt x="773" y="610"/>
                    </a:lnTo>
                    <a:lnTo>
                      <a:pt x="778" y="601"/>
                    </a:lnTo>
                    <a:lnTo>
                      <a:pt x="778" y="601"/>
                    </a:lnTo>
                    <a:close/>
                    <a:moveTo>
                      <a:pt x="1277" y="215"/>
                    </a:moveTo>
                    <a:lnTo>
                      <a:pt x="1277" y="215"/>
                    </a:lnTo>
                    <a:lnTo>
                      <a:pt x="1274" y="214"/>
                    </a:lnTo>
                    <a:lnTo>
                      <a:pt x="1271" y="212"/>
                    </a:lnTo>
                    <a:lnTo>
                      <a:pt x="1267" y="212"/>
                    </a:lnTo>
                    <a:lnTo>
                      <a:pt x="1264" y="214"/>
                    </a:lnTo>
                    <a:lnTo>
                      <a:pt x="1264" y="214"/>
                    </a:lnTo>
                    <a:lnTo>
                      <a:pt x="1263" y="215"/>
                    </a:lnTo>
                    <a:lnTo>
                      <a:pt x="1264" y="218"/>
                    </a:lnTo>
                    <a:lnTo>
                      <a:pt x="1264" y="218"/>
                    </a:lnTo>
                    <a:lnTo>
                      <a:pt x="1267" y="219"/>
                    </a:lnTo>
                    <a:lnTo>
                      <a:pt x="1270" y="221"/>
                    </a:lnTo>
                    <a:lnTo>
                      <a:pt x="1274" y="219"/>
                    </a:lnTo>
                    <a:lnTo>
                      <a:pt x="1277" y="218"/>
                    </a:lnTo>
                    <a:lnTo>
                      <a:pt x="1277" y="218"/>
                    </a:lnTo>
                    <a:lnTo>
                      <a:pt x="1277" y="215"/>
                    </a:lnTo>
                    <a:lnTo>
                      <a:pt x="1277" y="215"/>
                    </a:lnTo>
                    <a:close/>
                    <a:moveTo>
                      <a:pt x="1445" y="1055"/>
                    </a:moveTo>
                    <a:lnTo>
                      <a:pt x="1445" y="1055"/>
                    </a:lnTo>
                    <a:lnTo>
                      <a:pt x="1451" y="1067"/>
                    </a:lnTo>
                    <a:lnTo>
                      <a:pt x="1451" y="1067"/>
                    </a:lnTo>
                    <a:lnTo>
                      <a:pt x="1454" y="1067"/>
                    </a:lnTo>
                    <a:lnTo>
                      <a:pt x="1456" y="1065"/>
                    </a:lnTo>
                    <a:lnTo>
                      <a:pt x="1458" y="1064"/>
                    </a:lnTo>
                    <a:lnTo>
                      <a:pt x="1458" y="1061"/>
                    </a:lnTo>
                    <a:lnTo>
                      <a:pt x="1458" y="1061"/>
                    </a:lnTo>
                    <a:lnTo>
                      <a:pt x="1456" y="1057"/>
                    </a:lnTo>
                    <a:lnTo>
                      <a:pt x="1455" y="1055"/>
                    </a:lnTo>
                    <a:lnTo>
                      <a:pt x="1451" y="1054"/>
                    </a:lnTo>
                    <a:lnTo>
                      <a:pt x="1445" y="1055"/>
                    </a:lnTo>
                    <a:lnTo>
                      <a:pt x="1445" y="1055"/>
                    </a:lnTo>
                    <a:close/>
                    <a:moveTo>
                      <a:pt x="1922" y="1032"/>
                    </a:moveTo>
                    <a:lnTo>
                      <a:pt x="1922" y="1032"/>
                    </a:lnTo>
                    <a:lnTo>
                      <a:pt x="1918" y="1031"/>
                    </a:lnTo>
                    <a:lnTo>
                      <a:pt x="1918" y="1031"/>
                    </a:lnTo>
                    <a:lnTo>
                      <a:pt x="1908" y="1036"/>
                    </a:lnTo>
                    <a:lnTo>
                      <a:pt x="1908" y="1036"/>
                    </a:lnTo>
                    <a:lnTo>
                      <a:pt x="1911" y="1040"/>
                    </a:lnTo>
                    <a:lnTo>
                      <a:pt x="1912" y="1042"/>
                    </a:lnTo>
                    <a:lnTo>
                      <a:pt x="1916" y="1042"/>
                    </a:lnTo>
                    <a:lnTo>
                      <a:pt x="1919" y="1040"/>
                    </a:lnTo>
                    <a:lnTo>
                      <a:pt x="1919" y="1040"/>
                    </a:lnTo>
                    <a:lnTo>
                      <a:pt x="1920" y="1039"/>
                    </a:lnTo>
                    <a:lnTo>
                      <a:pt x="1920" y="1037"/>
                    </a:lnTo>
                    <a:lnTo>
                      <a:pt x="1922" y="1032"/>
                    </a:lnTo>
                    <a:lnTo>
                      <a:pt x="1922" y="1032"/>
                    </a:lnTo>
                    <a:close/>
                    <a:moveTo>
                      <a:pt x="1300" y="369"/>
                    </a:moveTo>
                    <a:lnTo>
                      <a:pt x="1300" y="369"/>
                    </a:lnTo>
                    <a:lnTo>
                      <a:pt x="1311" y="370"/>
                    </a:lnTo>
                    <a:lnTo>
                      <a:pt x="1317" y="369"/>
                    </a:lnTo>
                    <a:lnTo>
                      <a:pt x="1321" y="365"/>
                    </a:lnTo>
                    <a:lnTo>
                      <a:pt x="1321" y="365"/>
                    </a:lnTo>
                    <a:lnTo>
                      <a:pt x="1315" y="365"/>
                    </a:lnTo>
                    <a:lnTo>
                      <a:pt x="1310" y="363"/>
                    </a:lnTo>
                    <a:lnTo>
                      <a:pt x="1304" y="365"/>
                    </a:lnTo>
                    <a:lnTo>
                      <a:pt x="1303" y="366"/>
                    </a:lnTo>
                    <a:lnTo>
                      <a:pt x="1300" y="369"/>
                    </a:lnTo>
                    <a:lnTo>
                      <a:pt x="1300" y="369"/>
                    </a:lnTo>
                    <a:close/>
                    <a:moveTo>
                      <a:pt x="447" y="1093"/>
                    </a:moveTo>
                    <a:lnTo>
                      <a:pt x="447" y="1093"/>
                    </a:lnTo>
                    <a:lnTo>
                      <a:pt x="458" y="1093"/>
                    </a:lnTo>
                    <a:lnTo>
                      <a:pt x="462" y="1091"/>
                    </a:lnTo>
                    <a:lnTo>
                      <a:pt x="467" y="1089"/>
                    </a:lnTo>
                    <a:lnTo>
                      <a:pt x="467" y="1089"/>
                    </a:lnTo>
                    <a:lnTo>
                      <a:pt x="467" y="1086"/>
                    </a:lnTo>
                    <a:lnTo>
                      <a:pt x="465" y="1083"/>
                    </a:lnTo>
                    <a:lnTo>
                      <a:pt x="465" y="1083"/>
                    </a:lnTo>
                    <a:lnTo>
                      <a:pt x="447" y="1093"/>
                    </a:lnTo>
                    <a:lnTo>
                      <a:pt x="447" y="1093"/>
                    </a:lnTo>
                    <a:close/>
                    <a:moveTo>
                      <a:pt x="177" y="680"/>
                    </a:moveTo>
                    <a:lnTo>
                      <a:pt x="177" y="680"/>
                    </a:lnTo>
                    <a:lnTo>
                      <a:pt x="190" y="679"/>
                    </a:lnTo>
                    <a:lnTo>
                      <a:pt x="195" y="677"/>
                    </a:lnTo>
                    <a:lnTo>
                      <a:pt x="197" y="675"/>
                    </a:lnTo>
                    <a:lnTo>
                      <a:pt x="197" y="672"/>
                    </a:lnTo>
                    <a:lnTo>
                      <a:pt x="197" y="672"/>
                    </a:lnTo>
                    <a:lnTo>
                      <a:pt x="191" y="671"/>
                    </a:lnTo>
                    <a:lnTo>
                      <a:pt x="187" y="672"/>
                    </a:lnTo>
                    <a:lnTo>
                      <a:pt x="183" y="675"/>
                    </a:lnTo>
                    <a:lnTo>
                      <a:pt x="177" y="680"/>
                    </a:lnTo>
                    <a:lnTo>
                      <a:pt x="177" y="680"/>
                    </a:lnTo>
                    <a:close/>
                    <a:moveTo>
                      <a:pt x="1562" y="399"/>
                    </a:moveTo>
                    <a:lnTo>
                      <a:pt x="1562" y="399"/>
                    </a:lnTo>
                    <a:lnTo>
                      <a:pt x="1580" y="402"/>
                    </a:lnTo>
                    <a:lnTo>
                      <a:pt x="1580" y="402"/>
                    </a:lnTo>
                    <a:lnTo>
                      <a:pt x="1578" y="396"/>
                    </a:lnTo>
                    <a:lnTo>
                      <a:pt x="1577" y="395"/>
                    </a:lnTo>
                    <a:lnTo>
                      <a:pt x="1574" y="394"/>
                    </a:lnTo>
                    <a:lnTo>
                      <a:pt x="1570" y="395"/>
                    </a:lnTo>
                    <a:lnTo>
                      <a:pt x="1562" y="399"/>
                    </a:lnTo>
                    <a:lnTo>
                      <a:pt x="1562" y="399"/>
                    </a:lnTo>
                    <a:close/>
                    <a:moveTo>
                      <a:pt x="721" y="72"/>
                    </a:moveTo>
                    <a:lnTo>
                      <a:pt x="721" y="72"/>
                    </a:lnTo>
                    <a:lnTo>
                      <a:pt x="714" y="71"/>
                    </a:lnTo>
                    <a:lnTo>
                      <a:pt x="710" y="74"/>
                    </a:lnTo>
                    <a:lnTo>
                      <a:pt x="709" y="78"/>
                    </a:lnTo>
                    <a:lnTo>
                      <a:pt x="709" y="85"/>
                    </a:lnTo>
                    <a:lnTo>
                      <a:pt x="709" y="85"/>
                    </a:lnTo>
                    <a:lnTo>
                      <a:pt x="721" y="72"/>
                    </a:lnTo>
                    <a:lnTo>
                      <a:pt x="721" y="72"/>
                    </a:lnTo>
                    <a:close/>
                    <a:moveTo>
                      <a:pt x="1386" y="345"/>
                    </a:moveTo>
                    <a:lnTo>
                      <a:pt x="1386" y="345"/>
                    </a:lnTo>
                    <a:lnTo>
                      <a:pt x="1379" y="345"/>
                    </a:lnTo>
                    <a:lnTo>
                      <a:pt x="1373" y="345"/>
                    </a:lnTo>
                    <a:lnTo>
                      <a:pt x="1369" y="347"/>
                    </a:lnTo>
                    <a:lnTo>
                      <a:pt x="1365" y="349"/>
                    </a:lnTo>
                    <a:lnTo>
                      <a:pt x="1365" y="349"/>
                    </a:lnTo>
                    <a:lnTo>
                      <a:pt x="1369" y="351"/>
                    </a:lnTo>
                    <a:lnTo>
                      <a:pt x="1375" y="351"/>
                    </a:lnTo>
                    <a:lnTo>
                      <a:pt x="1379" y="349"/>
                    </a:lnTo>
                    <a:lnTo>
                      <a:pt x="1386" y="345"/>
                    </a:lnTo>
                    <a:lnTo>
                      <a:pt x="1386" y="345"/>
                    </a:lnTo>
                    <a:close/>
                    <a:moveTo>
                      <a:pt x="239" y="1019"/>
                    </a:moveTo>
                    <a:lnTo>
                      <a:pt x="239" y="1019"/>
                    </a:lnTo>
                    <a:lnTo>
                      <a:pt x="245" y="1019"/>
                    </a:lnTo>
                    <a:lnTo>
                      <a:pt x="251" y="1019"/>
                    </a:lnTo>
                    <a:lnTo>
                      <a:pt x="255" y="1017"/>
                    </a:lnTo>
                    <a:lnTo>
                      <a:pt x="256" y="1013"/>
                    </a:lnTo>
                    <a:lnTo>
                      <a:pt x="256" y="1013"/>
                    </a:lnTo>
                    <a:lnTo>
                      <a:pt x="251" y="1011"/>
                    </a:lnTo>
                    <a:lnTo>
                      <a:pt x="246" y="1011"/>
                    </a:lnTo>
                    <a:lnTo>
                      <a:pt x="242" y="1014"/>
                    </a:lnTo>
                    <a:lnTo>
                      <a:pt x="239" y="1019"/>
                    </a:lnTo>
                    <a:lnTo>
                      <a:pt x="239" y="1019"/>
                    </a:lnTo>
                    <a:close/>
                    <a:moveTo>
                      <a:pt x="1225" y="1104"/>
                    </a:moveTo>
                    <a:lnTo>
                      <a:pt x="1225" y="1104"/>
                    </a:lnTo>
                    <a:lnTo>
                      <a:pt x="1223" y="1101"/>
                    </a:lnTo>
                    <a:lnTo>
                      <a:pt x="1220" y="1100"/>
                    </a:lnTo>
                    <a:lnTo>
                      <a:pt x="1217" y="1100"/>
                    </a:lnTo>
                    <a:lnTo>
                      <a:pt x="1214" y="1101"/>
                    </a:lnTo>
                    <a:lnTo>
                      <a:pt x="1214" y="1101"/>
                    </a:lnTo>
                    <a:lnTo>
                      <a:pt x="1213" y="1104"/>
                    </a:lnTo>
                    <a:lnTo>
                      <a:pt x="1213" y="1107"/>
                    </a:lnTo>
                    <a:lnTo>
                      <a:pt x="1213" y="1107"/>
                    </a:lnTo>
                    <a:lnTo>
                      <a:pt x="1217" y="1108"/>
                    </a:lnTo>
                    <a:lnTo>
                      <a:pt x="1220" y="1108"/>
                    </a:lnTo>
                    <a:lnTo>
                      <a:pt x="1225" y="1104"/>
                    </a:lnTo>
                    <a:lnTo>
                      <a:pt x="1225" y="1104"/>
                    </a:lnTo>
                    <a:close/>
                    <a:moveTo>
                      <a:pt x="487" y="311"/>
                    </a:moveTo>
                    <a:lnTo>
                      <a:pt x="487" y="311"/>
                    </a:lnTo>
                    <a:lnTo>
                      <a:pt x="490" y="312"/>
                    </a:lnTo>
                    <a:lnTo>
                      <a:pt x="493" y="313"/>
                    </a:lnTo>
                    <a:lnTo>
                      <a:pt x="498" y="313"/>
                    </a:lnTo>
                    <a:lnTo>
                      <a:pt x="504" y="312"/>
                    </a:lnTo>
                    <a:lnTo>
                      <a:pt x="511" y="312"/>
                    </a:lnTo>
                    <a:lnTo>
                      <a:pt x="511" y="312"/>
                    </a:lnTo>
                    <a:lnTo>
                      <a:pt x="507" y="309"/>
                    </a:lnTo>
                    <a:lnTo>
                      <a:pt x="504" y="308"/>
                    </a:lnTo>
                    <a:lnTo>
                      <a:pt x="498" y="308"/>
                    </a:lnTo>
                    <a:lnTo>
                      <a:pt x="487" y="311"/>
                    </a:lnTo>
                    <a:lnTo>
                      <a:pt x="487" y="311"/>
                    </a:lnTo>
                    <a:close/>
                    <a:moveTo>
                      <a:pt x="1225" y="866"/>
                    </a:moveTo>
                    <a:lnTo>
                      <a:pt x="1225" y="866"/>
                    </a:lnTo>
                    <a:lnTo>
                      <a:pt x="1227" y="862"/>
                    </a:lnTo>
                    <a:lnTo>
                      <a:pt x="1227" y="859"/>
                    </a:lnTo>
                    <a:lnTo>
                      <a:pt x="1224" y="857"/>
                    </a:lnTo>
                    <a:lnTo>
                      <a:pt x="1221" y="857"/>
                    </a:lnTo>
                    <a:lnTo>
                      <a:pt x="1221" y="857"/>
                    </a:lnTo>
                    <a:lnTo>
                      <a:pt x="1218" y="859"/>
                    </a:lnTo>
                    <a:lnTo>
                      <a:pt x="1216" y="862"/>
                    </a:lnTo>
                    <a:lnTo>
                      <a:pt x="1216" y="862"/>
                    </a:lnTo>
                    <a:lnTo>
                      <a:pt x="1225" y="866"/>
                    </a:lnTo>
                    <a:lnTo>
                      <a:pt x="1225" y="866"/>
                    </a:lnTo>
                    <a:close/>
                    <a:moveTo>
                      <a:pt x="1217" y="96"/>
                    </a:moveTo>
                    <a:lnTo>
                      <a:pt x="1217" y="96"/>
                    </a:lnTo>
                    <a:lnTo>
                      <a:pt x="1218" y="97"/>
                    </a:lnTo>
                    <a:lnTo>
                      <a:pt x="1218" y="97"/>
                    </a:lnTo>
                    <a:lnTo>
                      <a:pt x="1224" y="99"/>
                    </a:lnTo>
                    <a:lnTo>
                      <a:pt x="1228" y="99"/>
                    </a:lnTo>
                    <a:lnTo>
                      <a:pt x="1229" y="95"/>
                    </a:lnTo>
                    <a:lnTo>
                      <a:pt x="1229" y="88"/>
                    </a:lnTo>
                    <a:lnTo>
                      <a:pt x="1229" y="88"/>
                    </a:lnTo>
                    <a:lnTo>
                      <a:pt x="1217" y="96"/>
                    </a:lnTo>
                    <a:lnTo>
                      <a:pt x="1217" y="96"/>
                    </a:lnTo>
                    <a:close/>
                    <a:moveTo>
                      <a:pt x="1182" y="239"/>
                    </a:moveTo>
                    <a:lnTo>
                      <a:pt x="1182" y="239"/>
                    </a:lnTo>
                    <a:lnTo>
                      <a:pt x="1184" y="236"/>
                    </a:lnTo>
                    <a:lnTo>
                      <a:pt x="1184" y="236"/>
                    </a:lnTo>
                    <a:lnTo>
                      <a:pt x="1181" y="233"/>
                    </a:lnTo>
                    <a:lnTo>
                      <a:pt x="1178" y="232"/>
                    </a:lnTo>
                    <a:lnTo>
                      <a:pt x="1178" y="232"/>
                    </a:lnTo>
                    <a:lnTo>
                      <a:pt x="1174" y="232"/>
                    </a:lnTo>
                    <a:lnTo>
                      <a:pt x="1171" y="233"/>
                    </a:lnTo>
                    <a:lnTo>
                      <a:pt x="1170" y="236"/>
                    </a:lnTo>
                    <a:lnTo>
                      <a:pt x="1169" y="240"/>
                    </a:lnTo>
                    <a:lnTo>
                      <a:pt x="1169" y="240"/>
                    </a:lnTo>
                    <a:lnTo>
                      <a:pt x="1182" y="239"/>
                    </a:lnTo>
                    <a:lnTo>
                      <a:pt x="1182" y="239"/>
                    </a:lnTo>
                    <a:close/>
                    <a:moveTo>
                      <a:pt x="1409" y="533"/>
                    </a:moveTo>
                    <a:lnTo>
                      <a:pt x="1409" y="533"/>
                    </a:lnTo>
                    <a:lnTo>
                      <a:pt x="1415" y="531"/>
                    </a:lnTo>
                    <a:lnTo>
                      <a:pt x="1418" y="528"/>
                    </a:lnTo>
                    <a:lnTo>
                      <a:pt x="1416" y="524"/>
                    </a:lnTo>
                    <a:lnTo>
                      <a:pt x="1415" y="520"/>
                    </a:lnTo>
                    <a:lnTo>
                      <a:pt x="1415" y="520"/>
                    </a:lnTo>
                    <a:lnTo>
                      <a:pt x="1411" y="522"/>
                    </a:lnTo>
                    <a:lnTo>
                      <a:pt x="1409" y="527"/>
                    </a:lnTo>
                    <a:lnTo>
                      <a:pt x="1408" y="529"/>
                    </a:lnTo>
                    <a:lnTo>
                      <a:pt x="1409" y="533"/>
                    </a:lnTo>
                    <a:lnTo>
                      <a:pt x="1409" y="533"/>
                    </a:lnTo>
                    <a:close/>
                    <a:moveTo>
                      <a:pt x="1369" y="204"/>
                    </a:moveTo>
                    <a:lnTo>
                      <a:pt x="1369" y="204"/>
                    </a:lnTo>
                    <a:lnTo>
                      <a:pt x="1369" y="200"/>
                    </a:lnTo>
                    <a:lnTo>
                      <a:pt x="1369" y="200"/>
                    </a:lnTo>
                    <a:lnTo>
                      <a:pt x="1349" y="201"/>
                    </a:lnTo>
                    <a:lnTo>
                      <a:pt x="1349" y="201"/>
                    </a:lnTo>
                    <a:lnTo>
                      <a:pt x="1354" y="205"/>
                    </a:lnTo>
                    <a:lnTo>
                      <a:pt x="1360" y="207"/>
                    </a:lnTo>
                    <a:lnTo>
                      <a:pt x="1365" y="205"/>
                    </a:lnTo>
                    <a:lnTo>
                      <a:pt x="1369" y="204"/>
                    </a:lnTo>
                    <a:lnTo>
                      <a:pt x="1369" y="204"/>
                    </a:lnTo>
                    <a:close/>
                    <a:moveTo>
                      <a:pt x="1607" y="903"/>
                    </a:moveTo>
                    <a:lnTo>
                      <a:pt x="1607" y="903"/>
                    </a:lnTo>
                    <a:lnTo>
                      <a:pt x="1614" y="902"/>
                    </a:lnTo>
                    <a:lnTo>
                      <a:pt x="1618" y="899"/>
                    </a:lnTo>
                    <a:lnTo>
                      <a:pt x="1618" y="898"/>
                    </a:lnTo>
                    <a:lnTo>
                      <a:pt x="1618" y="895"/>
                    </a:lnTo>
                    <a:lnTo>
                      <a:pt x="1616" y="889"/>
                    </a:lnTo>
                    <a:lnTo>
                      <a:pt x="1616" y="889"/>
                    </a:lnTo>
                    <a:lnTo>
                      <a:pt x="1607" y="903"/>
                    </a:lnTo>
                    <a:lnTo>
                      <a:pt x="1607" y="903"/>
                    </a:lnTo>
                    <a:close/>
                    <a:moveTo>
                      <a:pt x="1472" y="244"/>
                    </a:moveTo>
                    <a:lnTo>
                      <a:pt x="1472" y="244"/>
                    </a:lnTo>
                    <a:lnTo>
                      <a:pt x="1474" y="241"/>
                    </a:lnTo>
                    <a:lnTo>
                      <a:pt x="1476" y="239"/>
                    </a:lnTo>
                    <a:lnTo>
                      <a:pt x="1474" y="236"/>
                    </a:lnTo>
                    <a:lnTo>
                      <a:pt x="1472" y="234"/>
                    </a:lnTo>
                    <a:lnTo>
                      <a:pt x="1472" y="234"/>
                    </a:lnTo>
                    <a:lnTo>
                      <a:pt x="1468" y="234"/>
                    </a:lnTo>
                    <a:lnTo>
                      <a:pt x="1462" y="236"/>
                    </a:lnTo>
                    <a:lnTo>
                      <a:pt x="1462" y="236"/>
                    </a:lnTo>
                    <a:lnTo>
                      <a:pt x="1472" y="244"/>
                    </a:lnTo>
                    <a:lnTo>
                      <a:pt x="1472" y="244"/>
                    </a:lnTo>
                    <a:close/>
                    <a:moveTo>
                      <a:pt x="1112" y="677"/>
                    </a:moveTo>
                    <a:lnTo>
                      <a:pt x="1112" y="677"/>
                    </a:lnTo>
                    <a:lnTo>
                      <a:pt x="1119" y="677"/>
                    </a:lnTo>
                    <a:lnTo>
                      <a:pt x="1124" y="676"/>
                    </a:lnTo>
                    <a:lnTo>
                      <a:pt x="1128" y="675"/>
                    </a:lnTo>
                    <a:lnTo>
                      <a:pt x="1133" y="671"/>
                    </a:lnTo>
                    <a:lnTo>
                      <a:pt x="1133" y="671"/>
                    </a:lnTo>
                    <a:lnTo>
                      <a:pt x="1126" y="669"/>
                    </a:lnTo>
                    <a:lnTo>
                      <a:pt x="1121" y="671"/>
                    </a:lnTo>
                    <a:lnTo>
                      <a:pt x="1116" y="673"/>
                    </a:lnTo>
                    <a:lnTo>
                      <a:pt x="1112" y="677"/>
                    </a:lnTo>
                    <a:lnTo>
                      <a:pt x="1112" y="677"/>
                    </a:lnTo>
                    <a:close/>
                    <a:moveTo>
                      <a:pt x="1854" y="301"/>
                    </a:moveTo>
                    <a:lnTo>
                      <a:pt x="1854" y="301"/>
                    </a:lnTo>
                    <a:lnTo>
                      <a:pt x="1869" y="301"/>
                    </a:lnTo>
                    <a:lnTo>
                      <a:pt x="1869" y="301"/>
                    </a:lnTo>
                    <a:lnTo>
                      <a:pt x="1861" y="287"/>
                    </a:lnTo>
                    <a:lnTo>
                      <a:pt x="1861" y="287"/>
                    </a:lnTo>
                    <a:lnTo>
                      <a:pt x="1854" y="301"/>
                    </a:lnTo>
                    <a:lnTo>
                      <a:pt x="1854" y="301"/>
                    </a:lnTo>
                    <a:close/>
                    <a:moveTo>
                      <a:pt x="1134" y="351"/>
                    </a:moveTo>
                    <a:lnTo>
                      <a:pt x="1134" y="351"/>
                    </a:lnTo>
                    <a:lnTo>
                      <a:pt x="1139" y="351"/>
                    </a:lnTo>
                    <a:lnTo>
                      <a:pt x="1144" y="349"/>
                    </a:lnTo>
                    <a:lnTo>
                      <a:pt x="1144" y="345"/>
                    </a:lnTo>
                    <a:lnTo>
                      <a:pt x="1144" y="340"/>
                    </a:lnTo>
                    <a:lnTo>
                      <a:pt x="1144" y="340"/>
                    </a:lnTo>
                    <a:lnTo>
                      <a:pt x="1138" y="341"/>
                    </a:lnTo>
                    <a:lnTo>
                      <a:pt x="1137" y="344"/>
                    </a:lnTo>
                    <a:lnTo>
                      <a:pt x="1134" y="351"/>
                    </a:lnTo>
                    <a:lnTo>
                      <a:pt x="1134" y="351"/>
                    </a:lnTo>
                    <a:close/>
                    <a:moveTo>
                      <a:pt x="548" y="497"/>
                    </a:moveTo>
                    <a:lnTo>
                      <a:pt x="548" y="497"/>
                    </a:lnTo>
                    <a:lnTo>
                      <a:pt x="554" y="502"/>
                    </a:lnTo>
                    <a:lnTo>
                      <a:pt x="558" y="502"/>
                    </a:lnTo>
                    <a:lnTo>
                      <a:pt x="563" y="500"/>
                    </a:lnTo>
                    <a:lnTo>
                      <a:pt x="570" y="496"/>
                    </a:lnTo>
                    <a:lnTo>
                      <a:pt x="570" y="496"/>
                    </a:lnTo>
                    <a:lnTo>
                      <a:pt x="548" y="497"/>
                    </a:lnTo>
                    <a:lnTo>
                      <a:pt x="548" y="497"/>
                    </a:lnTo>
                    <a:close/>
                    <a:moveTo>
                      <a:pt x="352" y="684"/>
                    </a:moveTo>
                    <a:lnTo>
                      <a:pt x="352" y="684"/>
                    </a:lnTo>
                    <a:lnTo>
                      <a:pt x="359" y="683"/>
                    </a:lnTo>
                    <a:lnTo>
                      <a:pt x="363" y="680"/>
                    </a:lnTo>
                    <a:lnTo>
                      <a:pt x="364" y="676"/>
                    </a:lnTo>
                    <a:lnTo>
                      <a:pt x="361" y="669"/>
                    </a:lnTo>
                    <a:lnTo>
                      <a:pt x="361" y="669"/>
                    </a:lnTo>
                    <a:lnTo>
                      <a:pt x="352" y="684"/>
                    </a:lnTo>
                    <a:lnTo>
                      <a:pt x="352" y="684"/>
                    </a:lnTo>
                    <a:close/>
                    <a:moveTo>
                      <a:pt x="569" y="1025"/>
                    </a:moveTo>
                    <a:lnTo>
                      <a:pt x="569" y="1025"/>
                    </a:lnTo>
                    <a:lnTo>
                      <a:pt x="569" y="1014"/>
                    </a:lnTo>
                    <a:lnTo>
                      <a:pt x="569" y="1014"/>
                    </a:lnTo>
                    <a:lnTo>
                      <a:pt x="568" y="1013"/>
                    </a:lnTo>
                    <a:lnTo>
                      <a:pt x="565" y="1011"/>
                    </a:lnTo>
                    <a:lnTo>
                      <a:pt x="565" y="1011"/>
                    </a:lnTo>
                    <a:lnTo>
                      <a:pt x="563" y="1013"/>
                    </a:lnTo>
                    <a:lnTo>
                      <a:pt x="562" y="1013"/>
                    </a:lnTo>
                    <a:lnTo>
                      <a:pt x="562" y="1013"/>
                    </a:lnTo>
                    <a:lnTo>
                      <a:pt x="561" y="1017"/>
                    </a:lnTo>
                    <a:lnTo>
                      <a:pt x="561" y="1019"/>
                    </a:lnTo>
                    <a:lnTo>
                      <a:pt x="563" y="1022"/>
                    </a:lnTo>
                    <a:lnTo>
                      <a:pt x="569" y="1025"/>
                    </a:lnTo>
                    <a:lnTo>
                      <a:pt x="569" y="1025"/>
                    </a:lnTo>
                    <a:close/>
                    <a:moveTo>
                      <a:pt x="1675" y="489"/>
                    </a:moveTo>
                    <a:lnTo>
                      <a:pt x="1675" y="489"/>
                    </a:lnTo>
                    <a:lnTo>
                      <a:pt x="1668" y="491"/>
                    </a:lnTo>
                    <a:lnTo>
                      <a:pt x="1667" y="491"/>
                    </a:lnTo>
                    <a:lnTo>
                      <a:pt x="1666" y="492"/>
                    </a:lnTo>
                    <a:lnTo>
                      <a:pt x="1667" y="496"/>
                    </a:lnTo>
                    <a:lnTo>
                      <a:pt x="1671" y="503"/>
                    </a:lnTo>
                    <a:lnTo>
                      <a:pt x="1671" y="503"/>
                    </a:lnTo>
                    <a:lnTo>
                      <a:pt x="1675" y="489"/>
                    </a:lnTo>
                    <a:lnTo>
                      <a:pt x="1675" y="489"/>
                    </a:lnTo>
                    <a:close/>
                    <a:moveTo>
                      <a:pt x="1149" y="734"/>
                    </a:moveTo>
                    <a:lnTo>
                      <a:pt x="1149" y="734"/>
                    </a:lnTo>
                    <a:lnTo>
                      <a:pt x="1152" y="737"/>
                    </a:lnTo>
                    <a:lnTo>
                      <a:pt x="1156" y="738"/>
                    </a:lnTo>
                    <a:lnTo>
                      <a:pt x="1159" y="737"/>
                    </a:lnTo>
                    <a:lnTo>
                      <a:pt x="1162" y="736"/>
                    </a:lnTo>
                    <a:lnTo>
                      <a:pt x="1162" y="736"/>
                    </a:lnTo>
                    <a:lnTo>
                      <a:pt x="1164" y="734"/>
                    </a:lnTo>
                    <a:lnTo>
                      <a:pt x="1167" y="731"/>
                    </a:lnTo>
                    <a:lnTo>
                      <a:pt x="1167" y="731"/>
                    </a:lnTo>
                    <a:lnTo>
                      <a:pt x="1164" y="729"/>
                    </a:lnTo>
                    <a:lnTo>
                      <a:pt x="1164" y="729"/>
                    </a:lnTo>
                    <a:lnTo>
                      <a:pt x="1149" y="734"/>
                    </a:lnTo>
                    <a:lnTo>
                      <a:pt x="1149" y="734"/>
                    </a:lnTo>
                    <a:close/>
                    <a:moveTo>
                      <a:pt x="1481" y="725"/>
                    </a:moveTo>
                    <a:lnTo>
                      <a:pt x="1481" y="725"/>
                    </a:lnTo>
                    <a:lnTo>
                      <a:pt x="1486" y="725"/>
                    </a:lnTo>
                    <a:lnTo>
                      <a:pt x="1486" y="725"/>
                    </a:lnTo>
                    <a:lnTo>
                      <a:pt x="1487" y="719"/>
                    </a:lnTo>
                    <a:lnTo>
                      <a:pt x="1487" y="715"/>
                    </a:lnTo>
                    <a:lnTo>
                      <a:pt x="1484" y="712"/>
                    </a:lnTo>
                    <a:lnTo>
                      <a:pt x="1480" y="709"/>
                    </a:lnTo>
                    <a:lnTo>
                      <a:pt x="1480" y="709"/>
                    </a:lnTo>
                    <a:lnTo>
                      <a:pt x="1481" y="725"/>
                    </a:lnTo>
                    <a:lnTo>
                      <a:pt x="1481" y="725"/>
                    </a:lnTo>
                    <a:close/>
                    <a:moveTo>
                      <a:pt x="1681" y="683"/>
                    </a:moveTo>
                    <a:lnTo>
                      <a:pt x="1681" y="683"/>
                    </a:lnTo>
                    <a:lnTo>
                      <a:pt x="1685" y="683"/>
                    </a:lnTo>
                    <a:lnTo>
                      <a:pt x="1690" y="686"/>
                    </a:lnTo>
                    <a:lnTo>
                      <a:pt x="1695" y="686"/>
                    </a:lnTo>
                    <a:lnTo>
                      <a:pt x="1696" y="686"/>
                    </a:lnTo>
                    <a:lnTo>
                      <a:pt x="1699" y="683"/>
                    </a:lnTo>
                    <a:lnTo>
                      <a:pt x="1699" y="683"/>
                    </a:lnTo>
                    <a:lnTo>
                      <a:pt x="1693" y="679"/>
                    </a:lnTo>
                    <a:lnTo>
                      <a:pt x="1689" y="677"/>
                    </a:lnTo>
                    <a:lnTo>
                      <a:pt x="1685" y="679"/>
                    </a:lnTo>
                    <a:lnTo>
                      <a:pt x="1681" y="683"/>
                    </a:lnTo>
                    <a:lnTo>
                      <a:pt x="1681" y="683"/>
                    </a:lnTo>
                    <a:close/>
                    <a:moveTo>
                      <a:pt x="1148" y="546"/>
                    </a:moveTo>
                    <a:lnTo>
                      <a:pt x="1148" y="546"/>
                    </a:lnTo>
                    <a:lnTo>
                      <a:pt x="1155" y="547"/>
                    </a:lnTo>
                    <a:lnTo>
                      <a:pt x="1159" y="547"/>
                    </a:lnTo>
                    <a:lnTo>
                      <a:pt x="1160" y="545"/>
                    </a:lnTo>
                    <a:lnTo>
                      <a:pt x="1162" y="539"/>
                    </a:lnTo>
                    <a:lnTo>
                      <a:pt x="1162" y="539"/>
                    </a:lnTo>
                    <a:lnTo>
                      <a:pt x="1148" y="546"/>
                    </a:lnTo>
                    <a:lnTo>
                      <a:pt x="1148" y="546"/>
                    </a:lnTo>
                    <a:close/>
                    <a:moveTo>
                      <a:pt x="209" y="190"/>
                    </a:moveTo>
                    <a:lnTo>
                      <a:pt x="209" y="190"/>
                    </a:lnTo>
                    <a:lnTo>
                      <a:pt x="213" y="189"/>
                    </a:lnTo>
                    <a:lnTo>
                      <a:pt x="216" y="186"/>
                    </a:lnTo>
                    <a:lnTo>
                      <a:pt x="219" y="183"/>
                    </a:lnTo>
                    <a:lnTo>
                      <a:pt x="219" y="179"/>
                    </a:lnTo>
                    <a:lnTo>
                      <a:pt x="219" y="179"/>
                    </a:lnTo>
                    <a:lnTo>
                      <a:pt x="212" y="180"/>
                    </a:lnTo>
                    <a:lnTo>
                      <a:pt x="209" y="183"/>
                    </a:lnTo>
                    <a:lnTo>
                      <a:pt x="208" y="186"/>
                    </a:lnTo>
                    <a:lnTo>
                      <a:pt x="209" y="190"/>
                    </a:lnTo>
                    <a:lnTo>
                      <a:pt x="209" y="190"/>
                    </a:lnTo>
                    <a:close/>
                    <a:moveTo>
                      <a:pt x="1616" y="312"/>
                    </a:moveTo>
                    <a:lnTo>
                      <a:pt x="1616" y="312"/>
                    </a:lnTo>
                    <a:lnTo>
                      <a:pt x="1621" y="308"/>
                    </a:lnTo>
                    <a:lnTo>
                      <a:pt x="1623" y="306"/>
                    </a:lnTo>
                    <a:lnTo>
                      <a:pt x="1623" y="306"/>
                    </a:lnTo>
                    <a:lnTo>
                      <a:pt x="1624" y="304"/>
                    </a:lnTo>
                    <a:lnTo>
                      <a:pt x="1624" y="301"/>
                    </a:lnTo>
                    <a:lnTo>
                      <a:pt x="1621" y="298"/>
                    </a:lnTo>
                    <a:lnTo>
                      <a:pt x="1618" y="297"/>
                    </a:lnTo>
                    <a:lnTo>
                      <a:pt x="1618" y="297"/>
                    </a:lnTo>
                    <a:lnTo>
                      <a:pt x="1616" y="312"/>
                    </a:lnTo>
                    <a:lnTo>
                      <a:pt x="1616" y="312"/>
                    </a:lnTo>
                    <a:close/>
                    <a:moveTo>
                      <a:pt x="285" y="471"/>
                    </a:moveTo>
                    <a:lnTo>
                      <a:pt x="285" y="471"/>
                    </a:lnTo>
                    <a:lnTo>
                      <a:pt x="284" y="464"/>
                    </a:lnTo>
                    <a:lnTo>
                      <a:pt x="281" y="461"/>
                    </a:lnTo>
                    <a:lnTo>
                      <a:pt x="278" y="459"/>
                    </a:lnTo>
                    <a:lnTo>
                      <a:pt x="278" y="459"/>
                    </a:lnTo>
                    <a:lnTo>
                      <a:pt x="277" y="466"/>
                    </a:lnTo>
                    <a:lnTo>
                      <a:pt x="277" y="470"/>
                    </a:lnTo>
                    <a:lnTo>
                      <a:pt x="280" y="471"/>
                    </a:lnTo>
                    <a:lnTo>
                      <a:pt x="285" y="471"/>
                    </a:lnTo>
                    <a:lnTo>
                      <a:pt x="285" y="471"/>
                    </a:lnTo>
                    <a:close/>
                    <a:moveTo>
                      <a:pt x="2160" y="47"/>
                    </a:moveTo>
                    <a:lnTo>
                      <a:pt x="2160" y="47"/>
                    </a:lnTo>
                    <a:lnTo>
                      <a:pt x="2160" y="52"/>
                    </a:lnTo>
                    <a:lnTo>
                      <a:pt x="2160" y="54"/>
                    </a:lnTo>
                    <a:lnTo>
                      <a:pt x="2164" y="57"/>
                    </a:lnTo>
                    <a:lnTo>
                      <a:pt x="2168" y="59"/>
                    </a:lnTo>
                    <a:lnTo>
                      <a:pt x="2168" y="59"/>
                    </a:lnTo>
                    <a:lnTo>
                      <a:pt x="2170" y="56"/>
                    </a:lnTo>
                    <a:lnTo>
                      <a:pt x="2170" y="54"/>
                    </a:lnTo>
                    <a:lnTo>
                      <a:pt x="2167" y="52"/>
                    </a:lnTo>
                    <a:lnTo>
                      <a:pt x="2163" y="49"/>
                    </a:lnTo>
                    <a:lnTo>
                      <a:pt x="2160" y="47"/>
                    </a:lnTo>
                    <a:lnTo>
                      <a:pt x="2160" y="47"/>
                    </a:lnTo>
                    <a:close/>
                    <a:moveTo>
                      <a:pt x="450" y="371"/>
                    </a:moveTo>
                    <a:lnTo>
                      <a:pt x="450" y="371"/>
                    </a:lnTo>
                    <a:lnTo>
                      <a:pt x="444" y="370"/>
                    </a:lnTo>
                    <a:lnTo>
                      <a:pt x="442" y="371"/>
                    </a:lnTo>
                    <a:lnTo>
                      <a:pt x="437" y="378"/>
                    </a:lnTo>
                    <a:lnTo>
                      <a:pt x="437" y="378"/>
                    </a:lnTo>
                    <a:lnTo>
                      <a:pt x="443" y="378"/>
                    </a:lnTo>
                    <a:lnTo>
                      <a:pt x="446" y="377"/>
                    </a:lnTo>
                    <a:lnTo>
                      <a:pt x="449" y="374"/>
                    </a:lnTo>
                    <a:lnTo>
                      <a:pt x="450" y="371"/>
                    </a:lnTo>
                    <a:lnTo>
                      <a:pt x="450" y="371"/>
                    </a:lnTo>
                    <a:close/>
                    <a:moveTo>
                      <a:pt x="1426" y="913"/>
                    </a:moveTo>
                    <a:lnTo>
                      <a:pt x="1426" y="913"/>
                    </a:lnTo>
                    <a:lnTo>
                      <a:pt x="1434" y="923"/>
                    </a:lnTo>
                    <a:lnTo>
                      <a:pt x="1434" y="923"/>
                    </a:lnTo>
                    <a:lnTo>
                      <a:pt x="1437" y="921"/>
                    </a:lnTo>
                    <a:lnTo>
                      <a:pt x="1438" y="918"/>
                    </a:lnTo>
                    <a:lnTo>
                      <a:pt x="1438" y="917"/>
                    </a:lnTo>
                    <a:lnTo>
                      <a:pt x="1438" y="914"/>
                    </a:lnTo>
                    <a:lnTo>
                      <a:pt x="1438" y="914"/>
                    </a:lnTo>
                    <a:lnTo>
                      <a:pt x="1436" y="911"/>
                    </a:lnTo>
                    <a:lnTo>
                      <a:pt x="1433" y="911"/>
                    </a:lnTo>
                    <a:lnTo>
                      <a:pt x="1430" y="911"/>
                    </a:lnTo>
                    <a:lnTo>
                      <a:pt x="1426" y="913"/>
                    </a:lnTo>
                    <a:lnTo>
                      <a:pt x="1426" y="913"/>
                    </a:lnTo>
                    <a:close/>
                    <a:moveTo>
                      <a:pt x="148" y="653"/>
                    </a:moveTo>
                    <a:lnTo>
                      <a:pt x="148" y="653"/>
                    </a:lnTo>
                    <a:lnTo>
                      <a:pt x="152" y="651"/>
                    </a:lnTo>
                    <a:lnTo>
                      <a:pt x="155" y="648"/>
                    </a:lnTo>
                    <a:lnTo>
                      <a:pt x="156" y="646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41"/>
                    </a:lnTo>
                    <a:lnTo>
                      <a:pt x="151" y="641"/>
                    </a:lnTo>
                    <a:lnTo>
                      <a:pt x="151" y="641"/>
                    </a:lnTo>
                    <a:lnTo>
                      <a:pt x="147" y="643"/>
                    </a:lnTo>
                    <a:lnTo>
                      <a:pt x="145" y="646"/>
                    </a:lnTo>
                    <a:lnTo>
                      <a:pt x="147" y="648"/>
                    </a:lnTo>
                    <a:lnTo>
                      <a:pt x="148" y="653"/>
                    </a:lnTo>
                    <a:lnTo>
                      <a:pt x="148" y="653"/>
                    </a:lnTo>
                    <a:close/>
                    <a:moveTo>
                      <a:pt x="1041" y="108"/>
                    </a:moveTo>
                    <a:lnTo>
                      <a:pt x="1041" y="108"/>
                    </a:lnTo>
                    <a:lnTo>
                      <a:pt x="1044" y="103"/>
                    </a:lnTo>
                    <a:lnTo>
                      <a:pt x="1044" y="100"/>
                    </a:lnTo>
                    <a:lnTo>
                      <a:pt x="1043" y="97"/>
                    </a:lnTo>
                    <a:lnTo>
                      <a:pt x="1040" y="95"/>
                    </a:lnTo>
                    <a:lnTo>
                      <a:pt x="1040" y="95"/>
                    </a:lnTo>
                    <a:lnTo>
                      <a:pt x="1037" y="97"/>
                    </a:lnTo>
                    <a:lnTo>
                      <a:pt x="1037" y="101"/>
                    </a:lnTo>
                    <a:lnTo>
                      <a:pt x="1038" y="104"/>
                    </a:lnTo>
                    <a:lnTo>
                      <a:pt x="1041" y="108"/>
                    </a:lnTo>
                    <a:lnTo>
                      <a:pt x="1041" y="108"/>
                    </a:lnTo>
                    <a:close/>
                    <a:moveTo>
                      <a:pt x="525" y="439"/>
                    </a:moveTo>
                    <a:lnTo>
                      <a:pt x="525" y="439"/>
                    </a:lnTo>
                    <a:lnTo>
                      <a:pt x="507" y="442"/>
                    </a:lnTo>
                    <a:lnTo>
                      <a:pt x="507" y="442"/>
                    </a:lnTo>
                    <a:lnTo>
                      <a:pt x="515" y="445"/>
                    </a:lnTo>
                    <a:lnTo>
                      <a:pt x="521" y="446"/>
                    </a:lnTo>
                    <a:lnTo>
                      <a:pt x="523" y="443"/>
                    </a:lnTo>
                    <a:lnTo>
                      <a:pt x="525" y="439"/>
                    </a:lnTo>
                    <a:lnTo>
                      <a:pt x="525" y="439"/>
                    </a:lnTo>
                    <a:close/>
                    <a:moveTo>
                      <a:pt x="493" y="852"/>
                    </a:moveTo>
                    <a:lnTo>
                      <a:pt x="493" y="852"/>
                    </a:lnTo>
                    <a:lnTo>
                      <a:pt x="490" y="853"/>
                    </a:lnTo>
                    <a:lnTo>
                      <a:pt x="490" y="853"/>
                    </a:lnTo>
                    <a:lnTo>
                      <a:pt x="496" y="863"/>
                    </a:lnTo>
                    <a:lnTo>
                      <a:pt x="496" y="863"/>
                    </a:lnTo>
                    <a:lnTo>
                      <a:pt x="503" y="860"/>
                    </a:lnTo>
                    <a:lnTo>
                      <a:pt x="503" y="860"/>
                    </a:lnTo>
                    <a:lnTo>
                      <a:pt x="493" y="852"/>
                    </a:lnTo>
                    <a:lnTo>
                      <a:pt x="493" y="852"/>
                    </a:lnTo>
                    <a:close/>
                    <a:moveTo>
                      <a:pt x="361" y="1109"/>
                    </a:moveTo>
                    <a:lnTo>
                      <a:pt x="361" y="1109"/>
                    </a:lnTo>
                    <a:lnTo>
                      <a:pt x="364" y="1109"/>
                    </a:lnTo>
                    <a:lnTo>
                      <a:pt x="364" y="1109"/>
                    </a:lnTo>
                    <a:lnTo>
                      <a:pt x="367" y="1107"/>
                    </a:lnTo>
                    <a:lnTo>
                      <a:pt x="368" y="1105"/>
                    </a:lnTo>
                    <a:lnTo>
                      <a:pt x="370" y="1103"/>
                    </a:lnTo>
                    <a:lnTo>
                      <a:pt x="370" y="1098"/>
                    </a:lnTo>
                    <a:lnTo>
                      <a:pt x="370" y="1098"/>
                    </a:lnTo>
                    <a:lnTo>
                      <a:pt x="367" y="1097"/>
                    </a:lnTo>
                    <a:lnTo>
                      <a:pt x="361" y="1097"/>
                    </a:lnTo>
                    <a:lnTo>
                      <a:pt x="361" y="1097"/>
                    </a:lnTo>
                    <a:lnTo>
                      <a:pt x="361" y="1109"/>
                    </a:lnTo>
                    <a:lnTo>
                      <a:pt x="361" y="1109"/>
                    </a:lnTo>
                    <a:close/>
                    <a:moveTo>
                      <a:pt x="1070" y="262"/>
                    </a:moveTo>
                    <a:lnTo>
                      <a:pt x="1070" y="262"/>
                    </a:lnTo>
                    <a:lnTo>
                      <a:pt x="1063" y="262"/>
                    </a:lnTo>
                    <a:lnTo>
                      <a:pt x="1059" y="263"/>
                    </a:lnTo>
                    <a:lnTo>
                      <a:pt x="1058" y="266"/>
                    </a:lnTo>
                    <a:lnTo>
                      <a:pt x="1055" y="272"/>
                    </a:lnTo>
                    <a:lnTo>
                      <a:pt x="1055" y="272"/>
                    </a:lnTo>
                    <a:lnTo>
                      <a:pt x="1061" y="270"/>
                    </a:lnTo>
                    <a:lnTo>
                      <a:pt x="1065" y="269"/>
                    </a:lnTo>
                    <a:lnTo>
                      <a:pt x="1067" y="266"/>
                    </a:lnTo>
                    <a:lnTo>
                      <a:pt x="1070" y="262"/>
                    </a:lnTo>
                    <a:lnTo>
                      <a:pt x="1070" y="262"/>
                    </a:lnTo>
                    <a:close/>
                    <a:moveTo>
                      <a:pt x="368" y="513"/>
                    </a:moveTo>
                    <a:lnTo>
                      <a:pt x="368" y="513"/>
                    </a:lnTo>
                    <a:lnTo>
                      <a:pt x="372" y="513"/>
                    </a:lnTo>
                    <a:lnTo>
                      <a:pt x="372" y="513"/>
                    </a:lnTo>
                    <a:lnTo>
                      <a:pt x="375" y="500"/>
                    </a:lnTo>
                    <a:lnTo>
                      <a:pt x="375" y="500"/>
                    </a:lnTo>
                    <a:lnTo>
                      <a:pt x="371" y="500"/>
                    </a:lnTo>
                    <a:lnTo>
                      <a:pt x="368" y="502"/>
                    </a:lnTo>
                    <a:lnTo>
                      <a:pt x="365" y="503"/>
                    </a:lnTo>
                    <a:lnTo>
                      <a:pt x="364" y="506"/>
                    </a:lnTo>
                    <a:lnTo>
                      <a:pt x="364" y="506"/>
                    </a:lnTo>
                    <a:lnTo>
                      <a:pt x="365" y="510"/>
                    </a:lnTo>
                    <a:lnTo>
                      <a:pt x="368" y="513"/>
                    </a:lnTo>
                    <a:lnTo>
                      <a:pt x="368" y="513"/>
                    </a:lnTo>
                    <a:close/>
                    <a:moveTo>
                      <a:pt x="1081" y="769"/>
                    </a:moveTo>
                    <a:lnTo>
                      <a:pt x="1081" y="769"/>
                    </a:lnTo>
                    <a:lnTo>
                      <a:pt x="1085" y="758"/>
                    </a:lnTo>
                    <a:lnTo>
                      <a:pt x="1085" y="758"/>
                    </a:lnTo>
                    <a:lnTo>
                      <a:pt x="1080" y="759"/>
                    </a:lnTo>
                    <a:lnTo>
                      <a:pt x="1077" y="759"/>
                    </a:lnTo>
                    <a:lnTo>
                      <a:pt x="1077" y="759"/>
                    </a:lnTo>
                    <a:lnTo>
                      <a:pt x="1076" y="765"/>
                    </a:lnTo>
                    <a:lnTo>
                      <a:pt x="1077" y="767"/>
                    </a:lnTo>
                    <a:lnTo>
                      <a:pt x="1081" y="769"/>
                    </a:lnTo>
                    <a:lnTo>
                      <a:pt x="1081" y="769"/>
                    </a:lnTo>
                    <a:close/>
                    <a:moveTo>
                      <a:pt x="1535" y="725"/>
                    </a:moveTo>
                    <a:lnTo>
                      <a:pt x="1535" y="725"/>
                    </a:lnTo>
                    <a:lnTo>
                      <a:pt x="1533" y="720"/>
                    </a:lnTo>
                    <a:lnTo>
                      <a:pt x="1533" y="716"/>
                    </a:lnTo>
                    <a:lnTo>
                      <a:pt x="1531" y="712"/>
                    </a:lnTo>
                    <a:lnTo>
                      <a:pt x="1530" y="711"/>
                    </a:lnTo>
                    <a:lnTo>
                      <a:pt x="1528" y="709"/>
                    </a:lnTo>
                    <a:lnTo>
                      <a:pt x="1528" y="709"/>
                    </a:lnTo>
                    <a:lnTo>
                      <a:pt x="1526" y="715"/>
                    </a:lnTo>
                    <a:lnTo>
                      <a:pt x="1526" y="719"/>
                    </a:lnTo>
                    <a:lnTo>
                      <a:pt x="1528" y="723"/>
                    </a:lnTo>
                    <a:lnTo>
                      <a:pt x="1535" y="725"/>
                    </a:lnTo>
                    <a:lnTo>
                      <a:pt x="1535" y="725"/>
                    </a:lnTo>
                    <a:close/>
                    <a:moveTo>
                      <a:pt x="1099" y="527"/>
                    </a:moveTo>
                    <a:lnTo>
                      <a:pt x="1099" y="527"/>
                    </a:lnTo>
                    <a:lnTo>
                      <a:pt x="1103" y="528"/>
                    </a:lnTo>
                    <a:lnTo>
                      <a:pt x="1106" y="528"/>
                    </a:lnTo>
                    <a:lnTo>
                      <a:pt x="1108" y="528"/>
                    </a:lnTo>
                    <a:lnTo>
                      <a:pt x="1109" y="525"/>
                    </a:lnTo>
                    <a:lnTo>
                      <a:pt x="1110" y="522"/>
                    </a:lnTo>
                    <a:lnTo>
                      <a:pt x="1112" y="520"/>
                    </a:lnTo>
                    <a:lnTo>
                      <a:pt x="1115" y="518"/>
                    </a:lnTo>
                    <a:lnTo>
                      <a:pt x="1115" y="518"/>
                    </a:lnTo>
                    <a:lnTo>
                      <a:pt x="1110" y="518"/>
                    </a:lnTo>
                    <a:lnTo>
                      <a:pt x="1108" y="518"/>
                    </a:lnTo>
                    <a:lnTo>
                      <a:pt x="1105" y="520"/>
                    </a:lnTo>
                    <a:lnTo>
                      <a:pt x="1103" y="521"/>
                    </a:lnTo>
                    <a:lnTo>
                      <a:pt x="1102" y="524"/>
                    </a:lnTo>
                    <a:lnTo>
                      <a:pt x="1099" y="527"/>
                    </a:lnTo>
                    <a:lnTo>
                      <a:pt x="1099" y="527"/>
                    </a:lnTo>
                    <a:close/>
                    <a:moveTo>
                      <a:pt x="1259" y="880"/>
                    </a:moveTo>
                    <a:lnTo>
                      <a:pt x="1259" y="880"/>
                    </a:lnTo>
                    <a:lnTo>
                      <a:pt x="1265" y="882"/>
                    </a:lnTo>
                    <a:lnTo>
                      <a:pt x="1270" y="882"/>
                    </a:lnTo>
                    <a:lnTo>
                      <a:pt x="1271" y="881"/>
                    </a:lnTo>
                    <a:lnTo>
                      <a:pt x="1272" y="875"/>
                    </a:lnTo>
                    <a:lnTo>
                      <a:pt x="1272" y="875"/>
                    </a:lnTo>
                    <a:lnTo>
                      <a:pt x="1259" y="880"/>
                    </a:lnTo>
                    <a:lnTo>
                      <a:pt x="1259" y="880"/>
                    </a:lnTo>
                    <a:close/>
                    <a:moveTo>
                      <a:pt x="498" y="533"/>
                    </a:moveTo>
                    <a:lnTo>
                      <a:pt x="498" y="533"/>
                    </a:lnTo>
                    <a:lnTo>
                      <a:pt x="491" y="531"/>
                    </a:lnTo>
                    <a:lnTo>
                      <a:pt x="486" y="529"/>
                    </a:lnTo>
                    <a:lnTo>
                      <a:pt x="485" y="532"/>
                    </a:lnTo>
                    <a:lnTo>
                      <a:pt x="482" y="536"/>
                    </a:lnTo>
                    <a:lnTo>
                      <a:pt x="482" y="536"/>
                    </a:lnTo>
                    <a:lnTo>
                      <a:pt x="498" y="533"/>
                    </a:lnTo>
                    <a:lnTo>
                      <a:pt x="498" y="533"/>
                    </a:lnTo>
                    <a:close/>
                    <a:moveTo>
                      <a:pt x="543" y="378"/>
                    </a:moveTo>
                    <a:lnTo>
                      <a:pt x="543" y="378"/>
                    </a:lnTo>
                    <a:lnTo>
                      <a:pt x="537" y="381"/>
                    </a:lnTo>
                    <a:lnTo>
                      <a:pt x="534" y="384"/>
                    </a:lnTo>
                    <a:lnTo>
                      <a:pt x="534" y="387"/>
                    </a:lnTo>
                    <a:lnTo>
                      <a:pt x="537" y="391"/>
                    </a:lnTo>
                    <a:lnTo>
                      <a:pt x="537" y="391"/>
                    </a:lnTo>
                    <a:lnTo>
                      <a:pt x="543" y="378"/>
                    </a:lnTo>
                    <a:lnTo>
                      <a:pt x="543" y="378"/>
                    </a:lnTo>
                    <a:close/>
                    <a:moveTo>
                      <a:pt x="792" y="414"/>
                    </a:moveTo>
                    <a:lnTo>
                      <a:pt x="792" y="414"/>
                    </a:lnTo>
                    <a:lnTo>
                      <a:pt x="793" y="409"/>
                    </a:lnTo>
                    <a:lnTo>
                      <a:pt x="792" y="406"/>
                    </a:lnTo>
                    <a:lnTo>
                      <a:pt x="789" y="405"/>
                    </a:lnTo>
                    <a:lnTo>
                      <a:pt x="781" y="406"/>
                    </a:lnTo>
                    <a:lnTo>
                      <a:pt x="781" y="406"/>
                    </a:lnTo>
                    <a:lnTo>
                      <a:pt x="792" y="414"/>
                    </a:lnTo>
                    <a:lnTo>
                      <a:pt x="792" y="414"/>
                    </a:lnTo>
                    <a:close/>
                    <a:moveTo>
                      <a:pt x="569" y="797"/>
                    </a:moveTo>
                    <a:lnTo>
                      <a:pt x="569" y="797"/>
                    </a:lnTo>
                    <a:lnTo>
                      <a:pt x="572" y="799"/>
                    </a:lnTo>
                    <a:lnTo>
                      <a:pt x="572" y="799"/>
                    </a:lnTo>
                    <a:lnTo>
                      <a:pt x="584" y="791"/>
                    </a:lnTo>
                    <a:lnTo>
                      <a:pt x="584" y="791"/>
                    </a:lnTo>
                    <a:lnTo>
                      <a:pt x="577" y="790"/>
                    </a:lnTo>
                    <a:lnTo>
                      <a:pt x="573" y="791"/>
                    </a:lnTo>
                    <a:lnTo>
                      <a:pt x="570" y="794"/>
                    </a:lnTo>
                    <a:lnTo>
                      <a:pt x="569" y="797"/>
                    </a:lnTo>
                    <a:lnTo>
                      <a:pt x="569" y="797"/>
                    </a:lnTo>
                    <a:close/>
                    <a:moveTo>
                      <a:pt x="688" y="146"/>
                    </a:moveTo>
                    <a:lnTo>
                      <a:pt x="688" y="146"/>
                    </a:lnTo>
                    <a:lnTo>
                      <a:pt x="683" y="144"/>
                    </a:lnTo>
                    <a:lnTo>
                      <a:pt x="678" y="143"/>
                    </a:lnTo>
                    <a:lnTo>
                      <a:pt x="674" y="144"/>
                    </a:lnTo>
                    <a:lnTo>
                      <a:pt x="670" y="147"/>
                    </a:lnTo>
                    <a:lnTo>
                      <a:pt x="670" y="147"/>
                    </a:lnTo>
                    <a:lnTo>
                      <a:pt x="674" y="150"/>
                    </a:lnTo>
                    <a:lnTo>
                      <a:pt x="678" y="150"/>
                    </a:lnTo>
                    <a:lnTo>
                      <a:pt x="683" y="149"/>
                    </a:lnTo>
                    <a:lnTo>
                      <a:pt x="688" y="146"/>
                    </a:lnTo>
                    <a:lnTo>
                      <a:pt x="688" y="146"/>
                    </a:lnTo>
                    <a:close/>
                    <a:moveTo>
                      <a:pt x="580" y="687"/>
                    </a:moveTo>
                    <a:lnTo>
                      <a:pt x="580" y="687"/>
                    </a:lnTo>
                    <a:lnTo>
                      <a:pt x="577" y="689"/>
                    </a:lnTo>
                    <a:lnTo>
                      <a:pt x="577" y="689"/>
                    </a:lnTo>
                    <a:lnTo>
                      <a:pt x="579" y="693"/>
                    </a:lnTo>
                    <a:lnTo>
                      <a:pt x="580" y="695"/>
                    </a:lnTo>
                    <a:lnTo>
                      <a:pt x="580" y="695"/>
                    </a:lnTo>
                    <a:lnTo>
                      <a:pt x="584" y="697"/>
                    </a:lnTo>
                    <a:lnTo>
                      <a:pt x="590" y="697"/>
                    </a:lnTo>
                    <a:lnTo>
                      <a:pt x="590" y="697"/>
                    </a:lnTo>
                    <a:lnTo>
                      <a:pt x="588" y="693"/>
                    </a:lnTo>
                    <a:lnTo>
                      <a:pt x="587" y="690"/>
                    </a:lnTo>
                    <a:lnTo>
                      <a:pt x="587" y="690"/>
                    </a:lnTo>
                    <a:lnTo>
                      <a:pt x="584" y="689"/>
                    </a:lnTo>
                    <a:lnTo>
                      <a:pt x="580" y="687"/>
                    </a:lnTo>
                    <a:lnTo>
                      <a:pt x="580" y="687"/>
                    </a:lnTo>
                    <a:close/>
                    <a:moveTo>
                      <a:pt x="580" y="277"/>
                    </a:moveTo>
                    <a:lnTo>
                      <a:pt x="580" y="277"/>
                    </a:lnTo>
                    <a:lnTo>
                      <a:pt x="586" y="272"/>
                    </a:lnTo>
                    <a:lnTo>
                      <a:pt x="587" y="269"/>
                    </a:lnTo>
                    <a:lnTo>
                      <a:pt x="586" y="265"/>
                    </a:lnTo>
                    <a:lnTo>
                      <a:pt x="581" y="261"/>
                    </a:lnTo>
                    <a:lnTo>
                      <a:pt x="581" y="261"/>
                    </a:lnTo>
                    <a:lnTo>
                      <a:pt x="580" y="277"/>
                    </a:lnTo>
                    <a:lnTo>
                      <a:pt x="580" y="277"/>
                    </a:lnTo>
                    <a:close/>
                    <a:moveTo>
                      <a:pt x="717" y="852"/>
                    </a:moveTo>
                    <a:lnTo>
                      <a:pt x="717" y="852"/>
                    </a:lnTo>
                    <a:lnTo>
                      <a:pt x="716" y="856"/>
                    </a:lnTo>
                    <a:lnTo>
                      <a:pt x="714" y="859"/>
                    </a:lnTo>
                    <a:lnTo>
                      <a:pt x="714" y="862"/>
                    </a:lnTo>
                    <a:lnTo>
                      <a:pt x="717" y="864"/>
                    </a:lnTo>
                    <a:lnTo>
                      <a:pt x="717" y="864"/>
                    </a:lnTo>
                    <a:lnTo>
                      <a:pt x="720" y="864"/>
                    </a:lnTo>
                    <a:lnTo>
                      <a:pt x="723" y="864"/>
                    </a:lnTo>
                    <a:lnTo>
                      <a:pt x="723" y="864"/>
                    </a:lnTo>
                    <a:lnTo>
                      <a:pt x="724" y="860"/>
                    </a:lnTo>
                    <a:lnTo>
                      <a:pt x="723" y="857"/>
                    </a:lnTo>
                    <a:lnTo>
                      <a:pt x="717" y="852"/>
                    </a:lnTo>
                    <a:lnTo>
                      <a:pt x="717" y="852"/>
                    </a:lnTo>
                    <a:close/>
                    <a:moveTo>
                      <a:pt x="597" y="808"/>
                    </a:moveTo>
                    <a:lnTo>
                      <a:pt x="597" y="808"/>
                    </a:lnTo>
                    <a:lnTo>
                      <a:pt x="590" y="812"/>
                    </a:lnTo>
                    <a:lnTo>
                      <a:pt x="587" y="813"/>
                    </a:lnTo>
                    <a:lnTo>
                      <a:pt x="587" y="817"/>
                    </a:lnTo>
                    <a:lnTo>
                      <a:pt x="587" y="817"/>
                    </a:lnTo>
                    <a:lnTo>
                      <a:pt x="593" y="817"/>
                    </a:lnTo>
                    <a:lnTo>
                      <a:pt x="595" y="817"/>
                    </a:lnTo>
                    <a:lnTo>
                      <a:pt x="597" y="813"/>
                    </a:lnTo>
                    <a:lnTo>
                      <a:pt x="597" y="808"/>
                    </a:lnTo>
                    <a:lnTo>
                      <a:pt x="597" y="808"/>
                    </a:lnTo>
                    <a:close/>
                    <a:moveTo>
                      <a:pt x="1256" y="736"/>
                    </a:moveTo>
                    <a:lnTo>
                      <a:pt x="1256" y="736"/>
                    </a:lnTo>
                    <a:lnTo>
                      <a:pt x="1259" y="731"/>
                    </a:lnTo>
                    <a:lnTo>
                      <a:pt x="1259" y="729"/>
                    </a:lnTo>
                    <a:lnTo>
                      <a:pt x="1256" y="723"/>
                    </a:lnTo>
                    <a:lnTo>
                      <a:pt x="1256" y="723"/>
                    </a:lnTo>
                    <a:lnTo>
                      <a:pt x="1253" y="722"/>
                    </a:lnTo>
                    <a:lnTo>
                      <a:pt x="1250" y="722"/>
                    </a:lnTo>
                    <a:lnTo>
                      <a:pt x="1250" y="722"/>
                    </a:lnTo>
                    <a:lnTo>
                      <a:pt x="1247" y="723"/>
                    </a:lnTo>
                    <a:lnTo>
                      <a:pt x="1247" y="726"/>
                    </a:lnTo>
                    <a:lnTo>
                      <a:pt x="1247" y="726"/>
                    </a:lnTo>
                    <a:lnTo>
                      <a:pt x="1252" y="730"/>
                    </a:lnTo>
                    <a:lnTo>
                      <a:pt x="1256" y="736"/>
                    </a:lnTo>
                    <a:lnTo>
                      <a:pt x="1256" y="736"/>
                    </a:lnTo>
                    <a:close/>
                    <a:moveTo>
                      <a:pt x="885" y="985"/>
                    </a:moveTo>
                    <a:lnTo>
                      <a:pt x="885" y="985"/>
                    </a:lnTo>
                    <a:lnTo>
                      <a:pt x="892" y="988"/>
                    </a:lnTo>
                    <a:lnTo>
                      <a:pt x="897" y="989"/>
                    </a:lnTo>
                    <a:lnTo>
                      <a:pt x="899" y="986"/>
                    </a:lnTo>
                    <a:lnTo>
                      <a:pt x="900" y="982"/>
                    </a:lnTo>
                    <a:lnTo>
                      <a:pt x="900" y="982"/>
                    </a:lnTo>
                    <a:lnTo>
                      <a:pt x="897" y="982"/>
                    </a:lnTo>
                    <a:lnTo>
                      <a:pt x="893" y="982"/>
                    </a:lnTo>
                    <a:lnTo>
                      <a:pt x="889" y="982"/>
                    </a:lnTo>
                    <a:lnTo>
                      <a:pt x="885" y="985"/>
                    </a:lnTo>
                    <a:lnTo>
                      <a:pt x="885" y="985"/>
                    </a:lnTo>
                    <a:close/>
                    <a:moveTo>
                      <a:pt x="521" y="1018"/>
                    </a:moveTo>
                    <a:lnTo>
                      <a:pt x="521" y="1018"/>
                    </a:lnTo>
                    <a:lnTo>
                      <a:pt x="518" y="1019"/>
                    </a:lnTo>
                    <a:lnTo>
                      <a:pt x="516" y="1022"/>
                    </a:lnTo>
                    <a:lnTo>
                      <a:pt x="516" y="1025"/>
                    </a:lnTo>
                    <a:lnTo>
                      <a:pt x="518" y="1028"/>
                    </a:lnTo>
                    <a:lnTo>
                      <a:pt x="518" y="1028"/>
                    </a:lnTo>
                    <a:lnTo>
                      <a:pt x="521" y="1029"/>
                    </a:lnTo>
                    <a:lnTo>
                      <a:pt x="523" y="1029"/>
                    </a:lnTo>
                    <a:lnTo>
                      <a:pt x="523" y="1029"/>
                    </a:lnTo>
                    <a:lnTo>
                      <a:pt x="525" y="1026"/>
                    </a:lnTo>
                    <a:lnTo>
                      <a:pt x="526" y="1024"/>
                    </a:lnTo>
                    <a:lnTo>
                      <a:pt x="525" y="1021"/>
                    </a:lnTo>
                    <a:lnTo>
                      <a:pt x="522" y="1018"/>
                    </a:lnTo>
                    <a:lnTo>
                      <a:pt x="522" y="1018"/>
                    </a:lnTo>
                    <a:lnTo>
                      <a:pt x="521" y="1018"/>
                    </a:lnTo>
                    <a:lnTo>
                      <a:pt x="521" y="1018"/>
                    </a:lnTo>
                    <a:close/>
                    <a:moveTo>
                      <a:pt x="554" y="171"/>
                    </a:moveTo>
                    <a:lnTo>
                      <a:pt x="554" y="171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7" y="185"/>
                    </a:lnTo>
                    <a:lnTo>
                      <a:pt x="551" y="182"/>
                    </a:lnTo>
                    <a:lnTo>
                      <a:pt x="554" y="178"/>
                    </a:lnTo>
                    <a:lnTo>
                      <a:pt x="554" y="171"/>
                    </a:lnTo>
                    <a:lnTo>
                      <a:pt x="554" y="171"/>
                    </a:lnTo>
                    <a:close/>
                    <a:moveTo>
                      <a:pt x="1260" y="315"/>
                    </a:moveTo>
                    <a:lnTo>
                      <a:pt x="1260" y="315"/>
                    </a:lnTo>
                    <a:lnTo>
                      <a:pt x="1265" y="316"/>
                    </a:lnTo>
                    <a:lnTo>
                      <a:pt x="1270" y="316"/>
                    </a:lnTo>
                    <a:lnTo>
                      <a:pt x="1272" y="316"/>
                    </a:lnTo>
                    <a:lnTo>
                      <a:pt x="1274" y="313"/>
                    </a:lnTo>
                    <a:lnTo>
                      <a:pt x="1274" y="313"/>
                    </a:lnTo>
                    <a:lnTo>
                      <a:pt x="1272" y="311"/>
                    </a:lnTo>
                    <a:lnTo>
                      <a:pt x="1270" y="308"/>
                    </a:lnTo>
                    <a:lnTo>
                      <a:pt x="1270" y="308"/>
                    </a:lnTo>
                    <a:lnTo>
                      <a:pt x="1260" y="315"/>
                    </a:lnTo>
                    <a:lnTo>
                      <a:pt x="1260" y="315"/>
                    </a:lnTo>
                    <a:close/>
                    <a:moveTo>
                      <a:pt x="1661" y="679"/>
                    </a:moveTo>
                    <a:lnTo>
                      <a:pt x="1661" y="679"/>
                    </a:lnTo>
                    <a:lnTo>
                      <a:pt x="1667" y="673"/>
                    </a:lnTo>
                    <a:lnTo>
                      <a:pt x="1668" y="669"/>
                    </a:lnTo>
                    <a:lnTo>
                      <a:pt x="1668" y="668"/>
                    </a:lnTo>
                    <a:lnTo>
                      <a:pt x="1667" y="666"/>
                    </a:lnTo>
                    <a:lnTo>
                      <a:pt x="1660" y="665"/>
                    </a:lnTo>
                    <a:lnTo>
                      <a:pt x="1660" y="665"/>
                    </a:lnTo>
                    <a:lnTo>
                      <a:pt x="1661" y="679"/>
                    </a:lnTo>
                    <a:lnTo>
                      <a:pt x="1661" y="679"/>
                    </a:lnTo>
                    <a:close/>
                    <a:moveTo>
                      <a:pt x="954" y="816"/>
                    </a:moveTo>
                    <a:lnTo>
                      <a:pt x="954" y="816"/>
                    </a:lnTo>
                    <a:lnTo>
                      <a:pt x="948" y="813"/>
                    </a:lnTo>
                    <a:lnTo>
                      <a:pt x="946" y="812"/>
                    </a:lnTo>
                    <a:lnTo>
                      <a:pt x="946" y="812"/>
                    </a:lnTo>
                    <a:lnTo>
                      <a:pt x="943" y="815"/>
                    </a:lnTo>
                    <a:lnTo>
                      <a:pt x="940" y="817"/>
                    </a:lnTo>
                    <a:lnTo>
                      <a:pt x="940" y="817"/>
                    </a:lnTo>
                    <a:lnTo>
                      <a:pt x="941" y="820"/>
                    </a:lnTo>
                    <a:lnTo>
                      <a:pt x="943" y="821"/>
                    </a:lnTo>
                    <a:lnTo>
                      <a:pt x="943" y="821"/>
                    </a:lnTo>
                    <a:lnTo>
                      <a:pt x="954" y="816"/>
                    </a:lnTo>
                    <a:lnTo>
                      <a:pt x="954" y="816"/>
                    </a:lnTo>
                    <a:close/>
                    <a:moveTo>
                      <a:pt x="741" y="450"/>
                    </a:moveTo>
                    <a:lnTo>
                      <a:pt x="741" y="450"/>
                    </a:lnTo>
                    <a:lnTo>
                      <a:pt x="746" y="452"/>
                    </a:lnTo>
                    <a:lnTo>
                      <a:pt x="746" y="452"/>
                    </a:lnTo>
                    <a:lnTo>
                      <a:pt x="750" y="442"/>
                    </a:lnTo>
                    <a:lnTo>
                      <a:pt x="750" y="442"/>
                    </a:lnTo>
                    <a:lnTo>
                      <a:pt x="745" y="439"/>
                    </a:lnTo>
                    <a:lnTo>
                      <a:pt x="745" y="439"/>
                    </a:lnTo>
                    <a:lnTo>
                      <a:pt x="741" y="450"/>
                    </a:lnTo>
                    <a:lnTo>
                      <a:pt x="741" y="450"/>
                    </a:lnTo>
                    <a:close/>
                    <a:moveTo>
                      <a:pt x="1340" y="859"/>
                    </a:moveTo>
                    <a:lnTo>
                      <a:pt x="1340" y="859"/>
                    </a:lnTo>
                    <a:lnTo>
                      <a:pt x="1328" y="867"/>
                    </a:lnTo>
                    <a:lnTo>
                      <a:pt x="1328" y="867"/>
                    </a:lnTo>
                    <a:lnTo>
                      <a:pt x="1336" y="869"/>
                    </a:lnTo>
                    <a:lnTo>
                      <a:pt x="1339" y="869"/>
                    </a:lnTo>
                    <a:lnTo>
                      <a:pt x="1340" y="866"/>
                    </a:lnTo>
                    <a:lnTo>
                      <a:pt x="1340" y="859"/>
                    </a:lnTo>
                    <a:lnTo>
                      <a:pt x="1340" y="859"/>
                    </a:lnTo>
                    <a:close/>
                    <a:moveTo>
                      <a:pt x="1631" y="89"/>
                    </a:moveTo>
                    <a:lnTo>
                      <a:pt x="1631" y="89"/>
                    </a:lnTo>
                    <a:lnTo>
                      <a:pt x="1625" y="88"/>
                    </a:lnTo>
                    <a:lnTo>
                      <a:pt x="1621" y="89"/>
                    </a:lnTo>
                    <a:lnTo>
                      <a:pt x="1617" y="90"/>
                    </a:lnTo>
                    <a:lnTo>
                      <a:pt x="1612" y="93"/>
                    </a:lnTo>
                    <a:lnTo>
                      <a:pt x="1612" y="93"/>
                    </a:lnTo>
                    <a:lnTo>
                      <a:pt x="1618" y="95"/>
                    </a:lnTo>
                    <a:lnTo>
                      <a:pt x="1623" y="93"/>
                    </a:lnTo>
                    <a:lnTo>
                      <a:pt x="1627" y="92"/>
                    </a:lnTo>
                    <a:lnTo>
                      <a:pt x="1631" y="89"/>
                    </a:lnTo>
                    <a:lnTo>
                      <a:pt x="1631" y="89"/>
                    </a:lnTo>
                    <a:close/>
                    <a:moveTo>
                      <a:pt x="768" y="927"/>
                    </a:moveTo>
                    <a:lnTo>
                      <a:pt x="768" y="927"/>
                    </a:lnTo>
                    <a:lnTo>
                      <a:pt x="766" y="931"/>
                    </a:lnTo>
                    <a:lnTo>
                      <a:pt x="766" y="934"/>
                    </a:lnTo>
                    <a:lnTo>
                      <a:pt x="766" y="934"/>
                    </a:lnTo>
                    <a:lnTo>
                      <a:pt x="768" y="936"/>
                    </a:lnTo>
                    <a:lnTo>
                      <a:pt x="773" y="939"/>
                    </a:lnTo>
                    <a:lnTo>
                      <a:pt x="773" y="939"/>
                    </a:lnTo>
                    <a:lnTo>
                      <a:pt x="775" y="938"/>
                    </a:lnTo>
                    <a:lnTo>
                      <a:pt x="777" y="935"/>
                    </a:lnTo>
                    <a:lnTo>
                      <a:pt x="777" y="935"/>
                    </a:lnTo>
                    <a:lnTo>
                      <a:pt x="774" y="932"/>
                    </a:lnTo>
                    <a:lnTo>
                      <a:pt x="768" y="927"/>
                    </a:lnTo>
                    <a:lnTo>
                      <a:pt x="768" y="927"/>
                    </a:lnTo>
                    <a:close/>
                    <a:moveTo>
                      <a:pt x="120" y="370"/>
                    </a:moveTo>
                    <a:lnTo>
                      <a:pt x="120" y="370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7" y="359"/>
                    </a:lnTo>
                    <a:lnTo>
                      <a:pt x="127" y="359"/>
                    </a:lnTo>
                    <a:lnTo>
                      <a:pt x="123" y="360"/>
                    </a:lnTo>
                    <a:lnTo>
                      <a:pt x="120" y="363"/>
                    </a:lnTo>
                    <a:lnTo>
                      <a:pt x="120" y="366"/>
                    </a:lnTo>
                    <a:lnTo>
                      <a:pt x="120" y="370"/>
                    </a:lnTo>
                    <a:lnTo>
                      <a:pt x="120" y="370"/>
                    </a:lnTo>
                    <a:close/>
                    <a:moveTo>
                      <a:pt x="1228" y="151"/>
                    </a:moveTo>
                    <a:lnTo>
                      <a:pt x="1228" y="151"/>
                    </a:lnTo>
                    <a:lnTo>
                      <a:pt x="1223" y="139"/>
                    </a:lnTo>
                    <a:lnTo>
                      <a:pt x="1223" y="139"/>
                    </a:lnTo>
                    <a:lnTo>
                      <a:pt x="1220" y="144"/>
                    </a:lnTo>
                    <a:lnTo>
                      <a:pt x="1218" y="147"/>
                    </a:lnTo>
                    <a:lnTo>
                      <a:pt x="1221" y="150"/>
                    </a:lnTo>
                    <a:lnTo>
                      <a:pt x="1228" y="151"/>
                    </a:lnTo>
                    <a:lnTo>
                      <a:pt x="1228" y="151"/>
                    </a:lnTo>
                    <a:close/>
                    <a:moveTo>
                      <a:pt x="685" y="848"/>
                    </a:moveTo>
                    <a:lnTo>
                      <a:pt x="685" y="848"/>
                    </a:lnTo>
                    <a:lnTo>
                      <a:pt x="680" y="848"/>
                    </a:lnTo>
                    <a:lnTo>
                      <a:pt x="677" y="849"/>
                    </a:lnTo>
                    <a:lnTo>
                      <a:pt x="676" y="851"/>
                    </a:lnTo>
                    <a:lnTo>
                      <a:pt x="674" y="853"/>
                    </a:lnTo>
                    <a:lnTo>
                      <a:pt x="674" y="853"/>
                    </a:lnTo>
                    <a:lnTo>
                      <a:pt x="674" y="856"/>
                    </a:lnTo>
                    <a:lnTo>
                      <a:pt x="676" y="856"/>
                    </a:lnTo>
                    <a:lnTo>
                      <a:pt x="676" y="856"/>
                    </a:lnTo>
                    <a:lnTo>
                      <a:pt x="680" y="856"/>
                    </a:lnTo>
                    <a:lnTo>
                      <a:pt x="681" y="855"/>
                    </a:lnTo>
                    <a:lnTo>
                      <a:pt x="685" y="849"/>
                    </a:lnTo>
                    <a:lnTo>
                      <a:pt x="685" y="849"/>
                    </a:lnTo>
                    <a:lnTo>
                      <a:pt x="685" y="848"/>
                    </a:lnTo>
                    <a:lnTo>
                      <a:pt x="685" y="848"/>
                    </a:lnTo>
                    <a:close/>
                    <a:moveTo>
                      <a:pt x="695" y="1096"/>
                    </a:moveTo>
                    <a:lnTo>
                      <a:pt x="695" y="1096"/>
                    </a:lnTo>
                    <a:lnTo>
                      <a:pt x="691" y="1091"/>
                    </a:lnTo>
                    <a:lnTo>
                      <a:pt x="687" y="1091"/>
                    </a:lnTo>
                    <a:lnTo>
                      <a:pt x="684" y="1093"/>
                    </a:lnTo>
                    <a:lnTo>
                      <a:pt x="680" y="1097"/>
                    </a:lnTo>
                    <a:lnTo>
                      <a:pt x="680" y="1097"/>
                    </a:lnTo>
                    <a:lnTo>
                      <a:pt x="695" y="1096"/>
                    </a:lnTo>
                    <a:lnTo>
                      <a:pt x="695" y="1096"/>
                    </a:lnTo>
                    <a:close/>
                    <a:moveTo>
                      <a:pt x="814" y="824"/>
                    </a:moveTo>
                    <a:lnTo>
                      <a:pt x="814" y="824"/>
                    </a:lnTo>
                    <a:lnTo>
                      <a:pt x="814" y="819"/>
                    </a:lnTo>
                    <a:lnTo>
                      <a:pt x="814" y="816"/>
                    </a:lnTo>
                    <a:lnTo>
                      <a:pt x="811" y="815"/>
                    </a:lnTo>
                    <a:lnTo>
                      <a:pt x="806" y="813"/>
                    </a:lnTo>
                    <a:lnTo>
                      <a:pt x="806" y="813"/>
                    </a:lnTo>
                    <a:lnTo>
                      <a:pt x="806" y="817"/>
                    </a:lnTo>
                    <a:lnTo>
                      <a:pt x="807" y="820"/>
                    </a:lnTo>
                    <a:lnTo>
                      <a:pt x="810" y="823"/>
                    </a:lnTo>
                    <a:lnTo>
                      <a:pt x="814" y="824"/>
                    </a:lnTo>
                    <a:lnTo>
                      <a:pt x="814" y="824"/>
                    </a:lnTo>
                    <a:close/>
                    <a:moveTo>
                      <a:pt x="184" y="659"/>
                    </a:moveTo>
                    <a:lnTo>
                      <a:pt x="184" y="659"/>
                    </a:lnTo>
                    <a:lnTo>
                      <a:pt x="180" y="658"/>
                    </a:lnTo>
                    <a:lnTo>
                      <a:pt x="176" y="657"/>
                    </a:lnTo>
                    <a:lnTo>
                      <a:pt x="172" y="658"/>
                    </a:lnTo>
                    <a:lnTo>
                      <a:pt x="169" y="661"/>
                    </a:lnTo>
                    <a:lnTo>
                      <a:pt x="169" y="661"/>
                    </a:lnTo>
                    <a:lnTo>
                      <a:pt x="169" y="662"/>
                    </a:lnTo>
                    <a:lnTo>
                      <a:pt x="169" y="668"/>
                    </a:lnTo>
                    <a:lnTo>
                      <a:pt x="169" y="668"/>
                    </a:lnTo>
                    <a:lnTo>
                      <a:pt x="184" y="659"/>
                    </a:lnTo>
                    <a:lnTo>
                      <a:pt x="184" y="659"/>
                    </a:lnTo>
                    <a:close/>
                    <a:moveTo>
                      <a:pt x="1029" y="633"/>
                    </a:moveTo>
                    <a:lnTo>
                      <a:pt x="1029" y="633"/>
                    </a:lnTo>
                    <a:lnTo>
                      <a:pt x="1036" y="632"/>
                    </a:lnTo>
                    <a:lnTo>
                      <a:pt x="1040" y="630"/>
                    </a:lnTo>
                    <a:lnTo>
                      <a:pt x="1038" y="628"/>
                    </a:lnTo>
                    <a:lnTo>
                      <a:pt x="1036" y="622"/>
                    </a:lnTo>
                    <a:lnTo>
                      <a:pt x="1036" y="622"/>
                    </a:lnTo>
                    <a:lnTo>
                      <a:pt x="1029" y="633"/>
                    </a:lnTo>
                    <a:lnTo>
                      <a:pt x="1029" y="633"/>
                    </a:lnTo>
                    <a:close/>
                    <a:moveTo>
                      <a:pt x="698" y="226"/>
                    </a:moveTo>
                    <a:lnTo>
                      <a:pt x="698" y="226"/>
                    </a:lnTo>
                    <a:lnTo>
                      <a:pt x="691" y="230"/>
                    </a:lnTo>
                    <a:lnTo>
                      <a:pt x="688" y="233"/>
                    </a:lnTo>
                    <a:lnTo>
                      <a:pt x="688" y="233"/>
                    </a:lnTo>
                    <a:lnTo>
                      <a:pt x="689" y="234"/>
                    </a:lnTo>
                    <a:lnTo>
                      <a:pt x="694" y="239"/>
                    </a:lnTo>
                    <a:lnTo>
                      <a:pt x="694" y="239"/>
                    </a:lnTo>
                    <a:lnTo>
                      <a:pt x="698" y="226"/>
                    </a:lnTo>
                    <a:lnTo>
                      <a:pt x="698" y="226"/>
                    </a:lnTo>
                    <a:close/>
                    <a:moveTo>
                      <a:pt x="1474" y="456"/>
                    </a:moveTo>
                    <a:lnTo>
                      <a:pt x="1474" y="456"/>
                    </a:lnTo>
                    <a:lnTo>
                      <a:pt x="1468" y="459"/>
                    </a:lnTo>
                    <a:lnTo>
                      <a:pt x="1466" y="461"/>
                    </a:lnTo>
                    <a:lnTo>
                      <a:pt x="1465" y="464"/>
                    </a:lnTo>
                    <a:lnTo>
                      <a:pt x="1465" y="464"/>
                    </a:lnTo>
                    <a:lnTo>
                      <a:pt x="1470" y="466"/>
                    </a:lnTo>
                    <a:lnTo>
                      <a:pt x="1473" y="464"/>
                    </a:lnTo>
                    <a:lnTo>
                      <a:pt x="1476" y="461"/>
                    </a:lnTo>
                    <a:lnTo>
                      <a:pt x="1474" y="456"/>
                    </a:lnTo>
                    <a:lnTo>
                      <a:pt x="1474" y="456"/>
                    </a:lnTo>
                    <a:close/>
                    <a:moveTo>
                      <a:pt x="1090" y="1119"/>
                    </a:moveTo>
                    <a:lnTo>
                      <a:pt x="1090" y="1119"/>
                    </a:lnTo>
                    <a:lnTo>
                      <a:pt x="1083" y="1116"/>
                    </a:lnTo>
                    <a:lnTo>
                      <a:pt x="1080" y="1116"/>
                    </a:lnTo>
                    <a:lnTo>
                      <a:pt x="1076" y="1119"/>
                    </a:lnTo>
                    <a:lnTo>
                      <a:pt x="1076" y="1119"/>
                    </a:lnTo>
                    <a:lnTo>
                      <a:pt x="1080" y="1122"/>
                    </a:lnTo>
                    <a:lnTo>
                      <a:pt x="1083" y="1123"/>
                    </a:lnTo>
                    <a:lnTo>
                      <a:pt x="1085" y="1122"/>
                    </a:lnTo>
                    <a:lnTo>
                      <a:pt x="1090" y="1119"/>
                    </a:lnTo>
                    <a:lnTo>
                      <a:pt x="1090" y="1119"/>
                    </a:lnTo>
                    <a:close/>
                    <a:moveTo>
                      <a:pt x="1173" y="502"/>
                    </a:moveTo>
                    <a:lnTo>
                      <a:pt x="1173" y="502"/>
                    </a:lnTo>
                    <a:lnTo>
                      <a:pt x="1173" y="497"/>
                    </a:lnTo>
                    <a:lnTo>
                      <a:pt x="1171" y="495"/>
                    </a:lnTo>
                    <a:lnTo>
                      <a:pt x="1166" y="488"/>
                    </a:lnTo>
                    <a:lnTo>
                      <a:pt x="1166" y="488"/>
                    </a:lnTo>
                    <a:lnTo>
                      <a:pt x="1164" y="493"/>
                    </a:lnTo>
                    <a:lnTo>
                      <a:pt x="1166" y="496"/>
                    </a:lnTo>
                    <a:lnTo>
                      <a:pt x="1169" y="499"/>
                    </a:lnTo>
                    <a:lnTo>
                      <a:pt x="1173" y="502"/>
                    </a:lnTo>
                    <a:lnTo>
                      <a:pt x="1173" y="502"/>
                    </a:lnTo>
                    <a:close/>
                    <a:moveTo>
                      <a:pt x="593" y="641"/>
                    </a:moveTo>
                    <a:lnTo>
                      <a:pt x="593" y="641"/>
                    </a:lnTo>
                    <a:lnTo>
                      <a:pt x="586" y="655"/>
                    </a:lnTo>
                    <a:lnTo>
                      <a:pt x="586" y="655"/>
                    </a:lnTo>
                    <a:lnTo>
                      <a:pt x="591" y="655"/>
                    </a:lnTo>
                    <a:lnTo>
                      <a:pt x="594" y="655"/>
                    </a:lnTo>
                    <a:lnTo>
                      <a:pt x="594" y="654"/>
                    </a:lnTo>
                    <a:lnTo>
                      <a:pt x="595" y="650"/>
                    </a:lnTo>
                    <a:lnTo>
                      <a:pt x="593" y="641"/>
                    </a:lnTo>
                    <a:lnTo>
                      <a:pt x="593" y="641"/>
                    </a:lnTo>
                    <a:close/>
                    <a:moveTo>
                      <a:pt x="723" y="106"/>
                    </a:moveTo>
                    <a:lnTo>
                      <a:pt x="723" y="106"/>
                    </a:lnTo>
                    <a:lnTo>
                      <a:pt x="725" y="108"/>
                    </a:lnTo>
                    <a:lnTo>
                      <a:pt x="727" y="111"/>
                    </a:lnTo>
                    <a:lnTo>
                      <a:pt x="730" y="111"/>
                    </a:lnTo>
                    <a:lnTo>
                      <a:pt x="734" y="110"/>
                    </a:lnTo>
                    <a:lnTo>
                      <a:pt x="734" y="110"/>
                    </a:lnTo>
                    <a:lnTo>
                      <a:pt x="735" y="108"/>
                    </a:lnTo>
                    <a:lnTo>
                      <a:pt x="734" y="106"/>
                    </a:lnTo>
                    <a:lnTo>
                      <a:pt x="734" y="106"/>
                    </a:lnTo>
                    <a:lnTo>
                      <a:pt x="732" y="103"/>
                    </a:lnTo>
                    <a:lnTo>
                      <a:pt x="730" y="103"/>
                    </a:lnTo>
                    <a:lnTo>
                      <a:pt x="727" y="103"/>
                    </a:lnTo>
                    <a:lnTo>
                      <a:pt x="723" y="106"/>
                    </a:lnTo>
                    <a:lnTo>
                      <a:pt x="723" y="106"/>
                    </a:lnTo>
                    <a:close/>
                    <a:moveTo>
                      <a:pt x="1121" y="1044"/>
                    </a:moveTo>
                    <a:lnTo>
                      <a:pt x="1121" y="1044"/>
                    </a:lnTo>
                    <a:lnTo>
                      <a:pt x="1116" y="1042"/>
                    </a:lnTo>
                    <a:lnTo>
                      <a:pt x="1113" y="1040"/>
                    </a:lnTo>
                    <a:lnTo>
                      <a:pt x="1110" y="1043"/>
                    </a:lnTo>
                    <a:lnTo>
                      <a:pt x="1108" y="1049"/>
                    </a:lnTo>
                    <a:lnTo>
                      <a:pt x="1108" y="1049"/>
                    </a:lnTo>
                    <a:lnTo>
                      <a:pt x="1121" y="1044"/>
                    </a:lnTo>
                    <a:lnTo>
                      <a:pt x="1121" y="1044"/>
                    </a:lnTo>
                    <a:close/>
                    <a:moveTo>
                      <a:pt x="266" y="403"/>
                    </a:moveTo>
                    <a:lnTo>
                      <a:pt x="266" y="403"/>
                    </a:lnTo>
                    <a:lnTo>
                      <a:pt x="280" y="403"/>
                    </a:lnTo>
                    <a:lnTo>
                      <a:pt x="280" y="403"/>
                    </a:lnTo>
                    <a:lnTo>
                      <a:pt x="273" y="391"/>
                    </a:lnTo>
                    <a:lnTo>
                      <a:pt x="273" y="391"/>
                    </a:lnTo>
                    <a:lnTo>
                      <a:pt x="266" y="403"/>
                    </a:lnTo>
                    <a:lnTo>
                      <a:pt x="266" y="403"/>
                    </a:lnTo>
                    <a:close/>
                    <a:moveTo>
                      <a:pt x="1335" y="61"/>
                    </a:moveTo>
                    <a:lnTo>
                      <a:pt x="1335" y="61"/>
                    </a:lnTo>
                    <a:lnTo>
                      <a:pt x="1339" y="59"/>
                    </a:lnTo>
                    <a:lnTo>
                      <a:pt x="1342" y="54"/>
                    </a:lnTo>
                    <a:lnTo>
                      <a:pt x="1342" y="52"/>
                    </a:lnTo>
                    <a:lnTo>
                      <a:pt x="1340" y="47"/>
                    </a:lnTo>
                    <a:lnTo>
                      <a:pt x="1340" y="47"/>
                    </a:lnTo>
                    <a:lnTo>
                      <a:pt x="1336" y="50"/>
                    </a:lnTo>
                    <a:lnTo>
                      <a:pt x="1333" y="53"/>
                    </a:lnTo>
                    <a:lnTo>
                      <a:pt x="1333" y="57"/>
                    </a:lnTo>
                    <a:lnTo>
                      <a:pt x="1335" y="61"/>
                    </a:lnTo>
                    <a:lnTo>
                      <a:pt x="1335" y="61"/>
                    </a:lnTo>
                    <a:close/>
                    <a:moveTo>
                      <a:pt x="298" y="993"/>
                    </a:moveTo>
                    <a:lnTo>
                      <a:pt x="298" y="993"/>
                    </a:lnTo>
                    <a:lnTo>
                      <a:pt x="303" y="993"/>
                    </a:lnTo>
                    <a:lnTo>
                      <a:pt x="307" y="992"/>
                    </a:lnTo>
                    <a:lnTo>
                      <a:pt x="310" y="990"/>
                    </a:lnTo>
                    <a:lnTo>
                      <a:pt x="313" y="986"/>
                    </a:lnTo>
                    <a:lnTo>
                      <a:pt x="313" y="986"/>
                    </a:lnTo>
                    <a:lnTo>
                      <a:pt x="307" y="985"/>
                    </a:lnTo>
                    <a:lnTo>
                      <a:pt x="303" y="986"/>
                    </a:lnTo>
                    <a:lnTo>
                      <a:pt x="300" y="989"/>
                    </a:lnTo>
                    <a:lnTo>
                      <a:pt x="298" y="993"/>
                    </a:lnTo>
                    <a:lnTo>
                      <a:pt x="298" y="993"/>
                    </a:lnTo>
                    <a:close/>
                    <a:moveTo>
                      <a:pt x="539" y="833"/>
                    </a:moveTo>
                    <a:lnTo>
                      <a:pt x="539" y="833"/>
                    </a:lnTo>
                    <a:lnTo>
                      <a:pt x="547" y="834"/>
                    </a:lnTo>
                    <a:lnTo>
                      <a:pt x="551" y="834"/>
                    </a:lnTo>
                    <a:lnTo>
                      <a:pt x="555" y="831"/>
                    </a:lnTo>
                    <a:lnTo>
                      <a:pt x="555" y="831"/>
                    </a:lnTo>
                    <a:lnTo>
                      <a:pt x="550" y="830"/>
                    </a:lnTo>
                    <a:lnTo>
                      <a:pt x="545" y="828"/>
                    </a:lnTo>
                    <a:lnTo>
                      <a:pt x="541" y="830"/>
                    </a:lnTo>
                    <a:lnTo>
                      <a:pt x="539" y="833"/>
                    </a:lnTo>
                    <a:lnTo>
                      <a:pt x="539" y="833"/>
                    </a:lnTo>
                    <a:close/>
                    <a:moveTo>
                      <a:pt x="1128" y="981"/>
                    </a:moveTo>
                    <a:lnTo>
                      <a:pt x="1128" y="981"/>
                    </a:lnTo>
                    <a:lnTo>
                      <a:pt x="1112" y="972"/>
                    </a:lnTo>
                    <a:lnTo>
                      <a:pt x="1112" y="972"/>
                    </a:lnTo>
                    <a:lnTo>
                      <a:pt x="1113" y="978"/>
                    </a:lnTo>
                    <a:lnTo>
                      <a:pt x="1115" y="981"/>
                    </a:lnTo>
                    <a:lnTo>
                      <a:pt x="1120" y="982"/>
                    </a:lnTo>
                    <a:lnTo>
                      <a:pt x="1128" y="981"/>
                    </a:lnTo>
                    <a:lnTo>
                      <a:pt x="1128" y="981"/>
                    </a:lnTo>
                    <a:close/>
                    <a:moveTo>
                      <a:pt x="1742" y="111"/>
                    </a:moveTo>
                    <a:lnTo>
                      <a:pt x="1742" y="111"/>
                    </a:lnTo>
                    <a:lnTo>
                      <a:pt x="1740" y="106"/>
                    </a:lnTo>
                    <a:lnTo>
                      <a:pt x="1739" y="103"/>
                    </a:lnTo>
                    <a:lnTo>
                      <a:pt x="1735" y="103"/>
                    </a:lnTo>
                    <a:lnTo>
                      <a:pt x="1729" y="104"/>
                    </a:lnTo>
                    <a:lnTo>
                      <a:pt x="1729" y="104"/>
                    </a:lnTo>
                    <a:lnTo>
                      <a:pt x="1742" y="111"/>
                    </a:lnTo>
                    <a:lnTo>
                      <a:pt x="1742" y="111"/>
                    </a:lnTo>
                    <a:close/>
                    <a:moveTo>
                      <a:pt x="350" y="731"/>
                    </a:moveTo>
                    <a:lnTo>
                      <a:pt x="350" y="731"/>
                    </a:lnTo>
                    <a:lnTo>
                      <a:pt x="352" y="727"/>
                    </a:lnTo>
                    <a:lnTo>
                      <a:pt x="353" y="725"/>
                    </a:lnTo>
                    <a:lnTo>
                      <a:pt x="352" y="720"/>
                    </a:lnTo>
                    <a:lnTo>
                      <a:pt x="347" y="719"/>
                    </a:lnTo>
                    <a:lnTo>
                      <a:pt x="347" y="719"/>
                    </a:lnTo>
                    <a:lnTo>
                      <a:pt x="345" y="722"/>
                    </a:lnTo>
                    <a:lnTo>
                      <a:pt x="345" y="725"/>
                    </a:lnTo>
                    <a:lnTo>
                      <a:pt x="346" y="727"/>
                    </a:lnTo>
                    <a:lnTo>
                      <a:pt x="350" y="731"/>
                    </a:lnTo>
                    <a:lnTo>
                      <a:pt x="350" y="731"/>
                    </a:lnTo>
                    <a:close/>
                    <a:moveTo>
                      <a:pt x="385" y="131"/>
                    </a:moveTo>
                    <a:lnTo>
                      <a:pt x="385" y="131"/>
                    </a:lnTo>
                    <a:lnTo>
                      <a:pt x="392" y="129"/>
                    </a:lnTo>
                    <a:lnTo>
                      <a:pt x="395" y="126"/>
                    </a:lnTo>
                    <a:lnTo>
                      <a:pt x="396" y="119"/>
                    </a:lnTo>
                    <a:lnTo>
                      <a:pt x="396" y="119"/>
                    </a:lnTo>
                    <a:lnTo>
                      <a:pt x="390" y="121"/>
                    </a:lnTo>
                    <a:lnTo>
                      <a:pt x="388" y="122"/>
                    </a:lnTo>
                    <a:lnTo>
                      <a:pt x="385" y="131"/>
                    </a:lnTo>
                    <a:lnTo>
                      <a:pt x="385" y="131"/>
                    </a:lnTo>
                    <a:close/>
                    <a:moveTo>
                      <a:pt x="615" y="1073"/>
                    </a:moveTo>
                    <a:lnTo>
                      <a:pt x="615" y="1073"/>
                    </a:lnTo>
                    <a:lnTo>
                      <a:pt x="622" y="1073"/>
                    </a:lnTo>
                    <a:lnTo>
                      <a:pt x="624" y="1072"/>
                    </a:lnTo>
                    <a:lnTo>
                      <a:pt x="626" y="1069"/>
                    </a:lnTo>
                    <a:lnTo>
                      <a:pt x="627" y="1065"/>
                    </a:lnTo>
                    <a:lnTo>
                      <a:pt x="627" y="1065"/>
                    </a:lnTo>
                    <a:lnTo>
                      <a:pt x="622" y="1065"/>
                    </a:lnTo>
                    <a:lnTo>
                      <a:pt x="619" y="1068"/>
                    </a:lnTo>
                    <a:lnTo>
                      <a:pt x="615" y="1073"/>
                    </a:lnTo>
                    <a:lnTo>
                      <a:pt x="615" y="1073"/>
                    </a:lnTo>
                    <a:close/>
                    <a:moveTo>
                      <a:pt x="417" y="370"/>
                    </a:moveTo>
                    <a:lnTo>
                      <a:pt x="417" y="370"/>
                    </a:lnTo>
                    <a:lnTo>
                      <a:pt x="414" y="377"/>
                    </a:lnTo>
                    <a:lnTo>
                      <a:pt x="414" y="381"/>
                    </a:lnTo>
                    <a:lnTo>
                      <a:pt x="417" y="381"/>
                    </a:lnTo>
                    <a:lnTo>
                      <a:pt x="424" y="381"/>
                    </a:lnTo>
                    <a:lnTo>
                      <a:pt x="424" y="381"/>
                    </a:lnTo>
                    <a:lnTo>
                      <a:pt x="417" y="370"/>
                    </a:lnTo>
                    <a:lnTo>
                      <a:pt x="417" y="370"/>
                    </a:lnTo>
                    <a:close/>
                    <a:moveTo>
                      <a:pt x="431" y="430"/>
                    </a:moveTo>
                    <a:lnTo>
                      <a:pt x="431" y="430"/>
                    </a:lnTo>
                    <a:lnTo>
                      <a:pt x="435" y="431"/>
                    </a:lnTo>
                    <a:lnTo>
                      <a:pt x="437" y="432"/>
                    </a:lnTo>
                    <a:lnTo>
                      <a:pt x="437" y="432"/>
                    </a:lnTo>
                    <a:lnTo>
                      <a:pt x="440" y="431"/>
                    </a:lnTo>
                    <a:lnTo>
                      <a:pt x="442" y="428"/>
                    </a:lnTo>
                    <a:lnTo>
                      <a:pt x="442" y="428"/>
                    </a:lnTo>
                    <a:lnTo>
                      <a:pt x="440" y="427"/>
                    </a:lnTo>
                    <a:lnTo>
                      <a:pt x="437" y="425"/>
                    </a:lnTo>
                    <a:lnTo>
                      <a:pt x="437" y="425"/>
                    </a:lnTo>
                    <a:lnTo>
                      <a:pt x="435" y="427"/>
                    </a:lnTo>
                    <a:lnTo>
                      <a:pt x="431" y="430"/>
                    </a:lnTo>
                    <a:lnTo>
                      <a:pt x="431" y="430"/>
                    </a:lnTo>
                    <a:close/>
                    <a:moveTo>
                      <a:pt x="1378" y="910"/>
                    </a:moveTo>
                    <a:lnTo>
                      <a:pt x="1378" y="910"/>
                    </a:lnTo>
                    <a:lnTo>
                      <a:pt x="1393" y="907"/>
                    </a:lnTo>
                    <a:lnTo>
                      <a:pt x="1393" y="907"/>
                    </a:lnTo>
                    <a:lnTo>
                      <a:pt x="1389" y="905"/>
                    </a:lnTo>
                    <a:lnTo>
                      <a:pt x="1385" y="903"/>
                    </a:lnTo>
                    <a:lnTo>
                      <a:pt x="1380" y="906"/>
                    </a:lnTo>
                    <a:lnTo>
                      <a:pt x="1378" y="910"/>
                    </a:lnTo>
                    <a:lnTo>
                      <a:pt x="1378" y="910"/>
                    </a:lnTo>
                    <a:close/>
                    <a:moveTo>
                      <a:pt x="962" y="603"/>
                    </a:moveTo>
                    <a:lnTo>
                      <a:pt x="962" y="603"/>
                    </a:lnTo>
                    <a:lnTo>
                      <a:pt x="958" y="601"/>
                    </a:lnTo>
                    <a:lnTo>
                      <a:pt x="953" y="601"/>
                    </a:lnTo>
                    <a:lnTo>
                      <a:pt x="948" y="603"/>
                    </a:lnTo>
                    <a:lnTo>
                      <a:pt x="944" y="605"/>
                    </a:lnTo>
                    <a:lnTo>
                      <a:pt x="944" y="605"/>
                    </a:lnTo>
                    <a:lnTo>
                      <a:pt x="948" y="607"/>
                    </a:lnTo>
                    <a:lnTo>
                      <a:pt x="954" y="607"/>
                    </a:lnTo>
                    <a:lnTo>
                      <a:pt x="958" y="607"/>
                    </a:lnTo>
                    <a:lnTo>
                      <a:pt x="962" y="603"/>
                    </a:lnTo>
                    <a:lnTo>
                      <a:pt x="962" y="603"/>
                    </a:lnTo>
                    <a:close/>
                    <a:moveTo>
                      <a:pt x="1476" y="586"/>
                    </a:moveTo>
                    <a:lnTo>
                      <a:pt x="1476" y="586"/>
                    </a:lnTo>
                    <a:lnTo>
                      <a:pt x="1472" y="587"/>
                    </a:lnTo>
                    <a:lnTo>
                      <a:pt x="1469" y="590"/>
                    </a:lnTo>
                    <a:lnTo>
                      <a:pt x="1469" y="592"/>
                    </a:lnTo>
                    <a:lnTo>
                      <a:pt x="1469" y="594"/>
                    </a:lnTo>
                    <a:lnTo>
                      <a:pt x="1469" y="594"/>
                    </a:lnTo>
                    <a:lnTo>
                      <a:pt x="1470" y="597"/>
                    </a:lnTo>
                    <a:lnTo>
                      <a:pt x="1473" y="600"/>
                    </a:lnTo>
                    <a:lnTo>
                      <a:pt x="1473" y="600"/>
                    </a:lnTo>
                    <a:lnTo>
                      <a:pt x="1476" y="599"/>
                    </a:lnTo>
                    <a:lnTo>
                      <a:pt x="1476" y="599"/>
                    </a:lnTo>
                    <a:lnTo>
                      <a:pt x="1476" y="586"/>
                    </a:lnTo>
                    <a:lnTo>
                      <a:pt x="1476" y="586"/>
                    </a:lnTo>
                    <a:close/>
                    <a:moveTo>
                      <a:pt x="494" y="248"/>
                    </a:moveTo>
                    <a:lnTo>
                      <a:pt x="494" y="248"/>
                    </a:lnTo>
                    <a:lnTo>
                      <a:pt x="487" y="247"/>
                    </a:lnTo>
                    <a:lnTo>
                      <a:pt x="483" y="247"/>
                    </a:lnTo>
                    <a:lnTo>
                      <a:pt x="480" y="248"/>
                    </a:lnTo>
                    <a:lnTo>
                      <a:pt x="480" y="248"/>
                    </a:lnTo>
                    <a:lnTo>
                      <a:pt x="480" y="251"/>
                    </a:lnTo>
                    <a:lnTo>
                      <a:pt x="482" y="252"/>
                    </a:lnTo>
                    <a:lnTo>
                      <a:pt x="482" y="252"/>
                    </a:lnTo>
                    <a:lnTo>
                      <a:pt x="485" y="254"/>
                    </a:lnTo>
                    <a:lnTo>
                      <a:pt x="489" y="254"/>
                    </a:lnTo>
                    <a:lnTo>
                      <a:pt x="491" y="252"/>
                    </a:lnTo>
                    <a:lnTo>
                      <a:pt x="494" y="248"/>
                    </a:lnTo>
                    <a:lnTo>
                      <a:pt x="494" y="248"/>
                    </a:lnTo>
                    <a:close/>
                    <a:moveTo>
                      <a:pt x="2056" y="319"/>
                    </a:moveTo>
                    <a:lnTo>
                      <a:pt x="2056" y="319"/>
                    </a:lnTo>
                    <a:lnTo>
                      <a:pt x="2062" y="319"/>
                    </a:lnTo>
                    <a:lnTo>
                      <a:pt x="2066" y="319"/>
                    </a:lnTo>
                    <a:lnTo>
                      <a:pt x="2066" y="319"/>
                    </a:lnTo>
                    <a:lnTo>
                      <a:pt x="2068" y="316"/>
                    </a:lnTo>
                    <a:lnTo>
                      <a:pt x="2070" y="313"/>
                    </a:lnTo>
                    <a:lnTo>
                      <a:pt x="2070" y="311"/>
                    </a:lnTo>
                    <a:lnTo>
                      <a:pt x="2068" y="306"/>
                    </a:lnTo>
                    <a:lnTo>
                      <a:pt x="2068" y="306"/>
                    </a:lnTo>
                    <a:lnTo>
                      <a:pt x="2056" y="319"/>
                    </a:lnTo>
                    <a:lnTo>
                      <a:pt x="2056" y="319"/>
                    </a:lnTo>
                    <a:close/>
                    <a:moveTo>
                      <a:pt x="623" y="509"/>
                    </a:moveTo>
                    <a:lnTo>
                      <a:pt x="623" y="509"/>
                    </a:lnTo>
                    <a:lnTo>
                      <a:pt x="617" y="506"/>
                    </a:lnTo>
                    <a:lnTo>
                      <a:pt x="613" y="506"/>
                    </a:lnTo>
                    <a:lnTo>
                      <a:pt x="611" y="507"/>
                    </a:lnTo>
                    <a:lnTo>
                      <a:pt x="608" y="510"/>
                    </a:lnTo>
                    <a:lnTo>
                      <a:pt x="608" y="510"/>
                    </a:lnTo>
                    <a:lnTo>
                      <a:pt x="608" y="511"/>
                    </a:lnTo>
                    <a:lnTo>
                      <a:pt x="611" y="515"/>
                    </a:lnTo>
                    <a:lnTo>
                      <a:pt x="611" y="515"/>
                    </a:lnTo>
                    <a:lnTo>
                      <a:pt x="616" y="510"/>
                    </a:lnTo>
                    <a:lnTo>
                      <a:pt x="616" y="510"/>
                    </a:lnTo>
                    <a:lnTo>
                      <a:pt x="623" y="509"/>
                    </a:lnTo>
                    <a:lnTo>
                      <a:pt x="623" y="509"/>
                    </a:lnTo>
                    <a:close/>
                    <a:moveTo>
                      <a:pt x="815" y="380"/>
                    </a:moveTo>
                    <a:lnTo>
                      <a:pt x="815" y="380"/>
                    </a:lnTo>
                    <a:lnTo>
                      <a:pt x="807" y="381"/>
                    </a:lnTo>
                    <a:lnTo>
                      <a:pt x="804" y="383"/>
                    </a:lnTo>
                    <a:lnTo>
                      <a:pt x="804" y="385"/>
                    </a:lnTo>
                    <a:lnTo>
                      <a:pt x="807" y="391"/>
                    </a:lnTo>
                    <a:lnTo>
                      <a:pt x="807" y="391"/>
                    </a:lnTo>
                    <a:lnTo>
                      <a:pt x="815" y="380"/>
                    </a:lnTo>
                    <a:lnTo>
                      <a:pt x="815" y="380"/>
                    </a:lnTo>
                    <a:close/>
                    <a:moveTo>
                      <a:pt x="814" y="1076"/>
                    </a:moveTo>
                    <a:lnTo>
                      <a:pt x="814" y="1076"/>
                    </a:lnTo>
                    <a:lnTo>
                      <a:pt x="809" y="1073"/>
                    </a:lnTo>
                    <a:lnTo>
                      <a:pt x="806" y="1075"/>
                    </a:lnTo>
                    <a:lnTo>
                      <a:pt x="804" y="1076"/>
                    </a:lnTo>
                    <a:lnTo>
                      <a:pt x="804" y="1076"/>
                    </a:lnTo>
                    <a:lnTo>
                      <a:pt x="804" y="1079"/>
                    </a:lnTo>
                    <a:lnTo>
                      <a:pt x="806" y="1080"/>
                    </a:lnTo>
                    <a:lnTo>
                      <a:pt x="806" y="1080"/>
                    </a:lnTo>
                    <a:lnTo>
                      <a:pt x="809" y="1080"/>
                    </a:lnTo>
                    <a:lnTo>
                      <a:pt x="811" y="1080"/>
                    </a:lnTo>
                    <a:lnTo>
                      <a:pt x="813" y="1079"/>
                    </a:lnTo>
                    <a:lnTo>
                      <a:pt x="814" y="1076"/>
                    </a:lnTo>
                    <a:lnTo>
                      <a:pt x="814" y="1076"/>
                    </a:lnTo>
                    <a:close/>
                    <a:moveTo>
                      <a:pt x="753" y="1000"/>
                    </a:moveTo>
                    <a:lnTo>
                      <a:pt x="753" y="1000"/>
                    </a:lnTo>
                    <a:lnTo>
                      <a:pt x="759" y="1004"/>
                    </a:lnTo>
                    <a:lnTo>
                      <a:pt x="761" y="1007"/>
                    </a:lnTo>
                    <a:lnTo>
                      <a:pt x="761" y="1007"/>
                    </a:lnTo>
                    <a:lnTo>
                      <a:pt x="764" y="1006"/>
                    </a:lnTo>
                    <a:lnTo>
                      <a:pt x="766" y="1003"/>
                    </a:lnTo>
                    <a:lnTo>
                      <a:pt x="766" y="1003"/>
                    </a:lnTo>
                    <a:lnTo>
                      <a:pt x="764" y="1000"/>
                    </a:lnTo>
                    <a:lnTo>
                      <a:pt x="760" y="997"/>
                    </a:lnTo>
                    <a:lnTo>
                      <a:pt x="760" y="997"/>
                    </a:lnTo>
                    <a:lnTo>
                      <a:pt x="757" y="997"/>
                    </a:lnTo>
                    <a:lnTo>
                      <a:pt x="753" y="1000"/>
                    </a:lnTo>
                    <a:lnTo>
                      <a:pt x="753" y="1000"/>
                    </a:lnTo>
                    <a:close/>
                    <a:moveTo>
                      <a:pt x="637" y="414"/>
                    </a:moveTo>
                    <a:lnTo>
                      <a:pt x="637" y="414"/>
                    </a:lnTo>
                    <a:lnTo>
                      <a:pt x="638" y="419"/>
                    </a:lnTo>
                    <a:lnTo>
                      <a:pt x="641" y="420"/>
                    </a:lnTo>
                    <a:lnTo>
                      <a:pt x="644" y="420"/>
                    </a:lnTo>
                    <a:lnTo>
                      <a:pt x="647" y="419"/>
                    </a:lnTo>
                    <a:lnTo>
                      <a:pt x="647" y="419"/>
                    </a:lnTo>
                    <a:lnTo>
                      <a:pt x="648" y="417"/>
                    </a:lnTo>
                    <a:lnTo>
                      <a:pt x="649" y="413"/>
                    </a:lnTo>
                    <a:lnTo>
                      <a:pt x="649" y="413"/>
                    </a:lnTo>
                    <a:lnTo>
                      <a:pt x="637" y="414"/>
                    </a:lnTo>
                    <a:lnTo>
                      <a:pt x="637" y="414"/>
                    </a:lnTo>
                    <a:close/>
                    <a:moveTo>
                      <a:pt x="1214" y="697"/>
                    </a:moveTo>
                    <a:lnTo>
                      <a:pt x="1214" y="697"/>
                    </a:lnTo>
                    <a:lnTo>
                      <a:pt x="1210" y="694"/>
                    </a:lnTo>
                    <a:lnTo>
                      <a:pt x="1206" y="693"/>
                    </a:lnTo>
                    <a:lnTo>
                      <a:pt x="1203" y="694"/>
                    </a:lnTo>
                    <a:lnTo>
                      <a:pt x="1199" y="697"/>
                    </a:lnTo>
                    <a:lnTo>
                      <a:pt x="1199" y="697"/>
                    </a:lnTo>
                    <a:lnTo>
                      <a:pt x="1214" y="697"/>
                    </a:lnTo>
                    <a:lnTo>
                      <a:pt x="1214" y="697"/>
                    </a:lnTo>
                    <a:close/>
                    <a:moveTo>
                      <a:pt x="692" y="713"/>
                    </a:moveTo>
                    <a:lnTo>
                      <a:pt x="692" y="713"/>
                    </a:lnTo>
                    <a:lnTo>
                      <a:pt x="699" y="718"/>
                    </a:lnTo>
                    <a:lnTo>
                      <a:pt x="699" y="718"/>
                    </a:lnTo>
                    <a:lnTo>
                      <a:pt x="702" y="715"/>
                    </a:lnTo>
                    <a:lnTo>
                      <a:pt x="703" y="712"/>
                    </a:lnTo>
                    <a:lnTo>
                      <a:pt x="703" y="712"/>
                    </a:lnTo>
                    <a:lnTo>
                      <a:pt x="702" y="709"/>
                    </a:lnTo>
                    <a:lnTo>
                      <a:pt x="699" y="708"/>
                    </a:lnTo>
                    <a:lnTo>
                      <a:pt x="699" y="708"/>
                    </a:lnTo>
                    <a:lnTo>
                      <a:pt x="696" y="711"/>
                    </a:lnTo>
                    <a:lnTo>
                      <a:pt x="692" y="713"/>
                    </a:lnTo>
                    <a:lnTo>
                      <a:pt x="692" y="713"/>
                    </a:lnTo>
                    <a:close/>
                    <a:moveTo>
                      <a:pt x="1509" y="371"/>
                    </a:moveTo>
                    <a:lnTo>
                      <a:pt x="1509" y="371"/>
                    </a:lnTo>
                    <a:lnTo>
                      <a:pt x="1492" y="374"/>
                    </a:lnTo>
                    <a:lnTo>
                      <a:pt x="1492" y="374"/>
                    </a:lnTo>
                    <a:lnTo>
                      <a:pt x="1498" y="377"/>
                    </a:lnTo>
                    <a:lnTo>
                      <a:pt x="1502" y="378"/>
                    </a:lnTo>
                    <a:lnTo>
                      <a:pt x="1505" y="376"/>
                    </a:lnTo>
                    <a:lnTo>
                      <a:pt x="1509" y="371"/>
                    </a:lnTo>
                    <a:lnTo>
                      <a:pt x="1509" y="371"/>
                    </a:lnTo>
                    <a:close/>
                    <a:moveTo>
                      <a:pt x="1454" y="414"/>
                    </a:moveTo>
                    <a:lnTo>
                      <a:pt x="1454" y="414"/>
                    </a:lnTo>
                    <a:lnTo>
                      <a:pt x="1447" y="413"/>
                    </a:lnTo>
                    <a:lnTo>
                      <a:pt x="1443" y="413"/>
                    </a:lnTo>
                    <a:lnTo>
                      <a:pt x="1440" y="417"/>
                    </a:lnTo>
                    <a:lnTo>
                      <a:pt x="1440" y="417"/>
                    </a:lnTo>
                    <a:lnTo>
                      <a:pt x="1444" y="419"/>
                    </a:lnTo>
                    <a:lnTo>
                      <a:pt x="1448" y="419"/>
                    </a:lnTo>
                    <a:lnTo>
                      <a:pt x="1451" y="417"/>
                    </a:lnTo>
                    <a:lnTo>
                      <a:pt x="1454" y="414"/>
                    </a:lnTo>
                    <a:lnTo>
                      <a:pt x="1454" y="414"/>
                    </a:lnTo>
                    <a:close/>
                    <a:moveTo>
                      <a:pt x="745" y="812"/>
                    </a:moveTo>
                    <a:lnTo>
                      <a:pt x="745" y="812"/>
                    </a:lnTo>
                    <a:lnTo>
                      <a:pt x="737" y="810"/>
                    </a:lnTo>
                    <a:lnTo>
                      <a:pt x="734" y="809"/>
                    </a:lnTo>
                    <a:lnTo>
                      <a:pt x="732" y="810"/>
                    </a:lnTo>
                    <a:lnTo>
                      <a:pt x="732" y="815"/>
                    </a:lnTo>
                    <a:lnTo>
                      <a:pt x="732" y="815"/>
                    </a:lnTo>
                    <a:lnTo>
                      <a:pt x="745" y="812"/>
                    </a:lnTo>
                    <a:lnTo>
                      <a:pt x="745" y="812"/>
                    </a:lnTo>
                    <a:close/>
                    <a:moveTo>
                      <a:pt x="231" y="954"/>
                    </a:moveTo>
                    <a:lnTo>
                      <a:pt x="231" y="954"/>
                    </a:lnTo>
                    <a:lnTo>
                      <a:pt x="217" y="956"/>
                    </a:lnTo>
                    <a:lnTo>
                      <a:pt x="217" y="956"/>
                    </a:lnTo>
                    <a:lnTo>
                      <a:pt x="217" y="957"/>
                    </a:lnTo>
                    <a:lnTo>
                      <a:pt x="217" y="959"/>
                    </a:lnTo>
                    <a:lnTo>
                      <a:pt x="217" y="959"/>
                    </a:lnTo>
                    <a:lnTo>
                      <a:pt x="221" y="960"/>
                    </a:lnTo>
                    <a:lnTo>
                      <a:pt x="224" y="960"/>
                    </a:lnTo>
                    <a:lnTo>
                      <a:pt x="227" y="959"/>
                    </a:lnTo>
                    <a:lnTo>
                      <a:pt x="231" y="954"/>
                    </a:lnTo>
                    <a:lnTo>
                      <a:pt x="231" y="954"/>
                    </a:lnTo>
                    <a:close/>
                    <a:moveTo>
                      <a:pt x="1252" y="677"/>
                    </a:moveTo>
                    <a:lnTo>
                      <a:pt x="1252" y="677"/>
                    </a:lnTo>
                    <a:lnTo>
                      <a:pt x="1257" y="673"/>
                    </a:lnTo>
                    <a:lnTo>
                      <a:pt x="1259" y="671"/>
                    </a:lnTo>
                    <a:lnTo>
                      <a:pt x="1259" y="669"/>
                    </a:lnTo>
                    <a:lnTo>
                      <a:pt x="1254" y="665"/>
                    </a:lnTo>
                    <a:lnTo>
                      <a:pt x="1254" y="665"/>
                    </a:lnTo>
                    <a:lnTo>
                      <a:pt x="1252" y="677"/>
                    </a:lnTo>
                    <a:lnTo>
                      <a:pt x="1252" y="677"/>
                    </a:lnTo>
                    <a:close/>
                    <a:moveTo>
                      <a:pt x="266" y="784"/>
                    </a:moveTo>
                    <a:lnTo>
                      <a:pt x="266" y="784"/>
                    </a:lnTo>
                    <a:lnTo>
                      <a:pt x="262" y="788"/>
                    </a:lnTo>
                    <a:lnTo>
                      <a:pt x="262" y="790"/>
                    </a:lnTo>
                    <a:lnTo>
                      <a:pt x="263" y="792"/>
                    </a:lnTo>
                    <a:lnTo>
                      <a:pt x="263" y="792"/>
                    </a:lnTo>
                    <a:lnTo>
                      <a:pt x="266" y="794"/>
                    </a:lnTo>
                    <a:lnTo>
                      <a:pt x="269" y="792"/>
                    </a:lnTo>
                    <a:lnTo>
                      <a:pt x="269" y="792"/>
                    </a:lnTo>
                    <a:lnTo>
                      <a:pt x="270" y="791"/>
                    </a:lnTo>
                    <a:lnTo>
                      <a:pt x="270" y="788"/>
                    </a:lnTo>
                    <a:lnTo>
                      <a:pt x="266" y="784"/>
                    </a:lnTo>
                    <a:lnTo>
                      <a:pt x="266" y="784"/>
                    </a:lnTo>
                    <a:close/>
                    <a:moveTo>
                      <a:pt x="1401" y="734"/>
                    </a:moveTo>
                    <a:lnTo>
                      <a:pt x="1401" y="734"/>
                    </a:lnTo>
                    <a:lnTo>
                      <a:pt x="1401" y="737"/>
                    </a:lnTo>
                    <a:lnTo>
                      <a:pt x="1401" y="737"/>
                    </a:lnTo>
                    <a:lnTo>
                      <a:pt x="1405" y="740"/>
                    </a:lnTo>
                    <a:lnTo>
                      <a:pt x="1408" y="740"/>
                    </a:lnTo>
                    <a:lnTo>
                      <a:pt x="1412" y="737"/>
                    </a:lnTo>
                    <a:lnTo>
                      <a:pt x="1415" y="733"/>
                    </a:lnTo>
                    <a:lnTo>
                      <a:pt x="1415" y="733"/>
                    </a:lnTo>
                    <a:lnTo>
                      <a:pt x="1401" y="734"/>
                    </a:lnTo>
                    <a:lnTo>
                      <a:pt x="1401" y="734"/>
                    </a:lnTo>
                    <a:close/>
                    <a:moveTo>
                      <a:pt x="271" y="805"/>
                    </a:moveTo>
                    <a:lnTo>
                      <a:pt x="271" y="805"/>
                    </a:lnTo>
                    <a:lnTo>
                      <a:pt x="271" y="812"/>
                    </a:lnTo>
                    <a:lnTo>
                      <a:pt x="271" y="813"/>
                    </a:lnTo>
                    <a:lnTo>
                      <a:pt x="271" y="815"/>
                    </a:lnTo>
                    <a:lnTo>
                      <a:pt x="275" y="815"/>
                    </a:lnTo>
                    <a:lnTo>
                      <a:pt x="284" y="812"/>
                    </a:lnTo>
                    <a:lnTo>
                      <a:pt x="284" y="812"/>
                    </a:lnTo>
                    <a:lnTo>
                      <a:pt x="271" y="805"/>
                    </a:lnTo>
                    <a:lnTo>
                      <a:pt x="271" y="805"/>
                    </a:lnTo>
                    <a:close/>
                    <a:moveTo>
                      <a:pt x="303" y="128"/>
                    </a:moveTo>
                    <a:lnTo>
                      <a:pt x="303" y="128"/>
                    </a:lnTo>
                    <a:lnTo>
                      <a:pt x="306" y="131"/>
                    </a:lnTo>
                    <a:lnTo>
                      <a:pt x="309" y="132"/>
                    </a:lnTo>
                    <a:lnTo>
                      <a:pt x="310" y="132"/>
                    </a:lnTo>
                    <a:lnTo>
                      <a:pt x="316" y="128"/>
                    </a:lnTo>
                    <a:lnTo>
                      <a:pt x="316" y="128"/>
                    </a:lnTo>
                    <a:lnTo>
                      <a:pt x="303" y="128"/>
                    </a:lnTo>
                    <a:lnTo>
                      <a:pt x="303" y="128"/>
                    </a:lnTo>
                    <a:close/>
                    <a:moveTo>
                      <a:pt x="309" y="427"/>
                    </a:moveTo>
                    <a:lnTo>
                      <a:pt x="309" y="427"/>
                    </a:lnTo>
                    <a:lnTo>
                      <a:pt x="313" y="425"/>
                    </a:lnTo>
                    <a:lnTo>
                      <a:pt x="316" y="424"/>
                    </a:lnTo>
                    <a:lnTo>
                      <a:pt x="317" y="42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14" y="419"/>
                    </a:lnTo>
                    <a:lnTo>
                      <a:pt x="310" y="417"/>
                    </a:lnTo>
                    <a:lnTo>
                      <a:pt x="310" y="417"/>
                    </a:lnTo>
                    <a:lnTo>
                      <a:pt x="309" y="427"/>
                    </a:lnTo>
                    <a:lnTo>
                      <a:pt x="309" y="427"/>
                    </a:lnTo>
                    <a:close/>
                    <a:moveTo>
                      <a:pt x="1351" y="380"/>
                    </a:moveTo>
                    <a:lnTo>
                      <a:pt x="1351" y="380"/>
                    </a:lnTo>
                    <a:lnTo>
                      <a:pt x="1339" y="387"/>
                    </a:lnTo>
                    <a:lnTo>
                      <a:pt x="1339" y="387"/>
                    </a:lnTo>
                    <a:lnTo>
                      <a:pt x="1343" y="388"/>
                    </a:lnTo>
                    <a:lnTo>
                      <a:pt x="1347" y="388"/>
                    </a:lnTo>
                    <a:lnTo>
                      <a:pt x="1350" y="385"/>
                    </a:lnTo>
                    <a:lnTo>
                      <a:pt x="1351" y="380"/>
                    </a:lnTo>
                    <a:lnTo>
                      <a:pt x="1351" y="380"/>
                    </a:lnTo>
                    <a:close/>
                    <a:moveTo>
                      <a:pt x="1396" y="443"/>
                    </a:moveTo>
                    <a:lnTo>
                      <a:pt x="1396" y="443"/>
                    </a:lnTo>
                    <a:lnTo>
                      <a:pt x="1400" y="442"/>
                    </a:lnTo>
                    <a:lnTo>
                      <a:pt x="1401" y="441"/>
                    </a:lnTo>
                    <a:lnTo>
                      <a:pt x="1403" y="439"/>
                    </a:lnTo>
                    <a:lnTo>
                      <a:pt x="1403" y="437"/>
                    </a:lnTo>
                    <a:lnTo>
                      <a:pt x="1403" y="437"/>
                    </a:lnTo>
                    <a:lnTo>
                      <a:pt x="1400" y="434"/>
                    </a:lnTo>
                    <a:lnTo>
                      <a:pt x="1398" y="434"/>
                    </a:lnTo>
                    <a:lnTo>
                      <a:pt x="1398" y="434"/>
                    </a:lnTo>
                    <a:lnTo>
                      <a:pt x="1396" y="435"/>
                    </a:lnTo>
                    <a:lnTo>
                      <a:pt x="1394" y="438"/>
                    </a:lnTo>
                    <a:lnTo>
                      <a:pt x="1394" y="441"/>
                    </a:lnTo>
                    <a:lnTo>
                      <a:pt x="1396" y="443"/>
                    </a:lnTo>
                    <a:lnTo>
                      <a:pt x="1396" y="443"/>
                    </a:lnTo>
                    <a:close/>
                    <a:moveTo>
                      <a:pt x="353" y="950"/>
                    </a:moveTo>
                    <a:lnTo>
                      <a:pt x="353" y="950"/>
                    </a:lnTo>
                    <a:lnTo>
                      <a:pt x="356" y="952"/>
                    </a:lnTo>
                    <a:lnTo>
                      <a:pt x="359" y="952"/>
                    </a:lnTo>
                    <a:lnTo>
                      <a:pt x="361" y="950"/>
                    </a:lnTo>
                    <a:lnTo>
                      <a:pt x="364" y="949"/>
                    </a:lnTo>
                    <a:lnTo>
                      <a:pt x="364" y="949"/>
                    </a:lnTo>
                    <a:lnTo>
                      <a:pt x="364" y="947"/>
                    </a:lnTo>
                    <a:lnTo>
                      <a:pt x="364" y="945"/>
                    </a:lnTo>
                    <a:lnTo>
                      <a:pt x="364" y="945"/>
                    </a:lnTo>
                    <a:lnTo>
                      <a:pt x="354" y="947"/>
                    </a:lnTo>
                    <a:lnTo>
                      <a:pt x="354" y="947"/>
                    </a:lnTo>
                    <a:lnTo>
                      <a:pt x="353" y="950"/>
                    </a:lnTo>
                    <a:lnTo>
                      <a:pt x="353" y="950"/>
                    </a:lnTo>
                    <a:close/>
                    <a:moveTo>
                      <a:pt x="401" y="880"/>
                    </a:moveTo>
                    <a:lnTo>
                      <a:pt x="401" y="880"/>
                    </a:lnTo>
                    <a:lnTo>
                      <a:pt x="393" y="881"/>
                    </a:lnTo>
                    <a:lnTo>
                      <a:pt x="388" y="885"/>
                    </a:lnTo>
                    <a:lnTo>
                      <a:pt x="388" y="885"/>
                    </a:lnTo>
                    <a:lnTo>
                      <a:pt x="393" y="887"/>
                    </a:lnTo>
                    <a:lnTo>
                      <a:pt x="396" y="887"/>
                    </a:lnTo>
                    <a:lnTo>
                      <a:pt x="399" y="884"/>
                    </a:lnTo>
                    <a:lnTo>
                      <a:pt x="401" y="880"/>
                    </a:lnTo>
                    <a:lnTo>
                      <a:pt x="401" y="880"/>
                    </a:lnTo>
                    <a:close/>
                    <a:moveTo>
                      <a:pt x="410" y="495"/>
                    </a:moveTo>
                    <a:lnTo>
                      <a:pt x="410" y="495"/>
                    </a:lnTo>
                    <a:lnTo>
                      <a:pt x="404" y="495"/>
                    </a:lnTo>
                    <a:lnTo>
                      <a:pt x="401" y="497"/>
                    </a:lnTo>
                    <a:lnTo>
                      <a:pt x="399" y="500"/>
                    </a:lnTo>
                    <a:lnTo>
                      <a:pt x="396" y="504"/>
                    </a:lnTo>
                    <a:lnTo>
                      <a:pt x="396" y="504"/>
                    </a:lnTo>
                    <a:lnTo>
                      <a:pt x="403" y="504"/>
                    </a:lnTo>
                    <a:lnTo>
                      <a:pt x="406" y="502"/>
                    </a:lnTo>
                    <a:lnTo>
                      <a:pt x="407" y="499"/>
                    </a:lnTo>
                    <a:lnTo>
                      <a:pt x="410" y="495"/>
                    </a:lnTo>
                    <a:lnTo>
                      <a:pt x="410" y="495"/>
                    </a:lnTo>
                    <a:close/>
                    <a:moveTo>
                      <a:pt x="410" y="251"/>
                    </a:moveTo>
                    <a:lnTo>
                      <a:pt x="410" y="251"/>
                    </a:lnTo>
                    <a:lnTo>
                      <a:pt x="397" y="262"/>
                    </a:lnTo>
                    <a:lnTo>
                      <a:pt x="397" y="262"/>
                    </a:lnTo>
                    <a:lnTo>
                      <a:pt x="404" y="263"/>
                    </a:lnTo>
                    <a:lnTo>
                      <a:pt x="407" y="262"/>
                    </a:lnTo>
                    <a:lnTo>
                      <a:pt x="410" y="259"/>
                    </a:lnTo>
                    <a:lnTo>
                      <a:pt x="410" y="251"/>
                    </a:lnTo>
                    <a:lnTo>
                      <a:pt x="410" y="251"/>
                    </a:lnTo>
                    <a:close/>
                    <a:moveTo>
                      <a:pt x="417" y="1094"/>
                    </a:moveTo>
                    <a:lnTo>
                      <a:pt x="417" y="1094"/>
                    </a:lnTo>
                    <a:lnTo>
                      <a:pt x="413" y="1091"/>
                    </a:lnTo>
                    <a:lnTo>
                      <a:pt x="410" y="1089"/>
                    </a:lnTo>
                    <a:lnTo>
                      <a:pt x="407" y="1089"/>
                    </a:lnTo>
                    <a:lnTo>
                      <a:pt x="404" y="1090"/>
                    </a:lnTo>
                    <a:lnTo>
                      <a:pt x="404" y="1090"/>
                    </a:lnTo>
                    <a:lnTo>
                      <a:pt x="403" y="1093"/>
                    </a:lnTo>
                    <a:lnTo>
                      <a:pt x="404" y="1094"/>
                    </a:lnTo>
                    <a:lnTo>
                      <a:pt x="404" y="1094"/>
                    </a:lnTo>
                    <a:lnTo>
                      <a:pt x="417" y="1094"/>
                    </a:lnTo>
                    <a:lnTo>
                      <a:pt x="417" y="1094"/>
                    </a:lnTo>
                    <a:close/>
                    <a:moveTo>
                      <a:pt x="1610" y="150"/>
                    </a:moveTo>
                    <a:lnTo>
                      <a:pt x="1610" y="150"/>
                    </a:lnTo>
                    <a:lnTo>
                      <a:pt x="1610" y="146"/>
                    </a:lnTo>
                    <a:lnTo>
                      <a:pt x="1610" y="146"/>
                    </a:lnTo>
                    <a:lnTo>
                      <a:pt x="1606" y="144"/>
                    </a:lnTo>
                    <a:lnTo>
                      <a:pt x="1602" y="146"/>
                    </a:lnTo>
                    <a:lnTo>
                      <a:pt x="1598" y="147"/>
                    </a:lnTo>
                    <a:lnTo>
                      <a:pt x="1594" y="153"/>
                    </a:lnTo>
                    <a:lnTo>
                      <a:pt x="1594" y="153"/>
                    </a:lnTo>
                    <a:lnTo>
                      <a:pt x="1610" y="150"/>
                    </a:lnTo>
                    <a:lnTo>
                      <a:pt x="1610" y="150"/>
                    </a:lnTo>
                    <a:close/>
                    <a:moveTo>
                      <a:pt x="1592" y="425"/>
                    </a:moveTo>
                    <a:lnTo>
                      <a:pt x="1592" y="425"/>
                    </a:lnTo>
                    <a:lnTo>
                      <a:pt x="1585" y="424"/>
                    </a:lnTo>
                    <a:lnTo>
                      <a:pt x="1584" y="424"/>
                    </a:lnTo>
                    <a:lnTo>
                      <a:pt x="1581" y="427"/>
                    </a:lnTo>
                    <a:lnTo>
                      <a:pt x="1581" y="427"/>
                    </a:lnTo>
                    <a:lnTo>
                      <a:pt x="1582" y="430"/>
                    </a:lnTo>
                    <a:lnTo>
                      <a:pt x="1584" y="431"/>
                    </a:lnTo>
                    <a:lnTo>
                      <a:pt x="1584" y="431"/>
                    </a:lnTo>
                    <a:lnTo>
                      <a:pt x="1587" y="432"/>
                    </a:lnTo>
                    <a:lnTo>
                      <a:pt x="1589" y="431"/>
                    </a:lnTo>
                    <a:lnTo>
                      <a:pt x="1592" y="428"/>
                    </a:lnTo>
                    <a:lnTo>
                      <a:pt x="1592" y="425"/>
                    </a:lnTo>
                    <a:lnTo>
                      <a:pt x="1592" y="425"/>
                    </a:lnTo>
                    <a:close/>
                    <a:moveTo>
                      <a:pt x="1546" y="1123"/>
                    </a:moveTo>
                    <a:lnTo>
                      <a:pt x="1546" y="1123"/>
                    </a:lnTo>
                    <a:lnTo>
                      <a:pt x="1549" y="1126"/>
                    </a:lnTo>
                    <a:lnTo>
                      <a:pt x="1553" y="1126"/>
                    </a:lnTo>
                    <a:lnTo>
                      <a:pt x="1556" y="1125"/>
                    </a:lnTo>
                    <a:lnTo>
                      <a:pt x="1559" y="1122"/>
                    </a:lnTo>
                    <a:lnTo>
                      <a:pt x="1559" y="1122"/>
                    </a:lnTo>
                    <a:lnTo>
                      <a:pt x="1556" y="1121"/>
                    </a:lnTo>
                    <a:lnTo>
                      <a:pt x="1552" y="1119"/>
                    </a:lnTo>
                    <a:lnTo>
                      <a:pt x="1549" y="1121"/>
                    </a:lnTo>
                    <a:lnTo>
                      <a:pt x="1546" y="1123"/>
                    </a:lnTo>
                    <a:lnTo>
                      <a:pt x="1546" y="1123"/>
                    </a:lnTo>
                    <a:close/>
                    <a:moveTo>
                      <a:pt x="432" y="110"/>
                    </a:moveTo>
                    <a:lnTo>
                      <a:pt x="432" y="110"/>
                    </a:lnTo>
                    <a:lnTo>
                      <a:pt x="432" y="106"/>
                    </a:lnTo>
                    <a:lnTo>
                      <a:pt x="432" y="106"/>
                    </a:lnTo>
                    <a:lnTo>
                      <a:pt x="421" y="101"/>
                    </a:lnTo>
                    <a:lnTo>
                      <a:pt x="421" y="101"/>
                    </a:lnTo>
                    <a:lnTo>
                      <a:pt x="419" y="110"/>
                    </a:lnTo>
                    <a:lnTo>
                      <a:pt x="419" y="110"/>
                    </a:lnTo>
                    <a:lnTo>
                      <a:pt x="432" y="110"/>
                    </a:lnTo>
                    <a:lnTo>
                      <a:pt x="432" y="110"/>
                    </a:lnTo>
                    <a:close/>
                    <a:moveTo>
                      <a:pt x="1519" y="81"/>
                    </a:moveTo>
                    <a:lnTo>
                      <a:pt x="1519" y="81"/>
                    </a:lnTo>
                    <a:lnTo>
                      <a:pt x="1515" y="85"/>
                    </a:lnTo>
                    <a:lnTo>
                      <a:pt x="1513" y="88"/>
                    </a:lnTo>
                    <a:lnTo>
                      <a:pt x="1515" y="89"/>
                    </a:lnTo>
                    <a:lnTo>
                      <a:pt x="1520" y="93"/>
                    </a:lnTo>
                    <a:lnTo>
                      <a:pt x="1520" y="93"/>
                    </a:lnTo>
                    <a:lnTo>
                      <a:pt x="1519" y="81"/>
                    </a:lnTo>
                    <a:lnTo>
                      <a:pt x="1519" y="81"/>
                    </a:lnTo>
                    <a:close/>
                    <a:moveTo>
                      <a:pt x="1324" y="531"/>
                    </a:moveTo>
                    <a:lnTo>
                      <a:pt x="1324" y="531"/>
                    </a:lnTo>
                    <a:lnTo>
                      <a:pt x="1326" y="527"/>
                    </a:lnTo>
                    <a:lnTo>
                      <a:pt x="1326" y="524"/>
                    </a:lnTo>
                    <a:lnTo>
                      <a:pt x="1326" y="524"/>
                    </a:lnTo>
                    <a:lnTo>
                      <a:pt x="1325" y="521"/>
                    </a:lnTo>
                    <a:lnTo>
                      <a:pt x="1322" y="520"/>
                    </a:lnTo>
                    <a:lnTo>
                      <a:pt x="1319" y="520"/>
                    </a:lnTo>
                    <a:lnTo>
                      <a:pt x="1315" y="521"/>
                    </a:lnTo>
                    <a:lnTo>
                      <a:pt x="1315" y="521"/>
                    </a:lnTo>
                    <a:lnTo>
                      <a:pt x="1324" y="531"/>
                    </a:lnTo>
                    <a:lnTo>
                      <a:pt x="1324" y="531"/>
                    </a:lnTo>
                    <a:close/>
                    <a:moveTo>
                      <a:pt x="725" y="402"/>
                    </a:moveTo>
                    <a:lnTo>
                      <a:pt x="725" y="402"/>
                    </a:lnTo>
                    <a:lnTo>
                      <a:pt x="728" y="405"/>
                    </a:lnTo>
                    <a:lnTo>
                      <a:pt x="732" y="406"/>
                    </a:lnTo>
                    <a:lnTo>
                      <a:pt x="735" y="406"/>
                    </a:lnTo>
                    <a:lnTo>
                      <a:pt x="739" y="405"/>
                    </a:lnTo>
                    <a:lnTo>
                      <a:pt x="739" y="405"/>
                    </a:lnTo>
                    <a:lnTo>
                      <a:pt x="737" y="402"/>
                    </a:lnTo>
                    <a:lnTo>
                      <a:pt x="734" y="401"/>
                    </a:lnTo>
                    <a:lnTo>
                      <a:pt x="725" y="402"/>
                    </a:lnTo>
                    <a:lnTo>
                      <a:pt x="725" y="402"/>
                    </a:lnTo>
                    <a:close/>
                    <a:moveTo>
                      <a:pt x="1049" y="485"/>
                    </a:moveTo>
                    <a:lnTo>
                      <a:pt x="1049" y="485"/>
                    </a:lnTo>
                    <a:lnTo>
                      <a:pt x="1054" y="488"/>
                    </a:lnTo>
                    <a:lnTo>
                      <a:pt x="1056" y="488"/>
                    </a:lnTo>
                    <a:lnTo>
                      <a:pt x="1059" y="486"/>
                    </a:lnTo>
                    <a:lnTo>
                      <a:pt x="1062" y="482"/>
                    </a:lnTo>
                    <a:lnTo>
                      <a:pt x="1062" y="482"/>
                    </a:lnTo>
                    <a:lnTo>
                      <a:pt x="1058" y="481"/>
                    </a:lnTo>
                    <a:lnTo>
                      <a:pt x="1055" y="481"/>
                    </a:lnTo>
                    <a:lnTo>
                      <a:pt x="1052" y="482"/>
                    </a:lnTo>
                    <a:lnTo>
                      <a:pt x="1049" y="485"/>
                    </a:lnTo>
                    <a:lnTo>
                      <a:pt x="1049" y="485"/>
                    </a:lnTo>
                    <a:close/>
                    <a:moveTo>
                      <a:pt x="1029" y="132"/>
                    </a:moveTo>
                    <a:lnTo>
                      <a:pt x="1029" y="132"/>
                    </a:lnTo>
                    <a:lnTo>
                      <a:pt x="1023" y="129"/>
                    </a:lnTo>
                    <a:lnTo>
                      <a:pt x="1019" y="129"/>
                    </a:lnTo>
                    <a:lnTo>
                      <a:pt x="1018" y="132"/>
                    </a:lnTo>
                    <a:lnTo>
                      <a:pt x="1018" y="137"/>
                    </a:lnTo>
                    <a:lnTo>
                      <a:pt x="1018" y="137"/>
                    </a:lnTo>
                    <a:lnTo>
                      <a:pt x="1029" y="132"/>
                    </a:lnTo>
                    <a:lnTo>
                      <a:pt x="1029" y="132"/>
                    </a:lnTo>
                    <a:close/>
                    <a:moveTo>
                      <a:pt x="512" y="132"/>
                    </a:moveTo>
                    <a:lnTo>
                      <a:pt x="512" y="132"/>
                    </a:lnTo>
                    <a:lnTo>
                      <a:pt x="522" y="129"/>
                    </a:lnTo>
                    <a:lnTo>
                      <a:pt x="522" y="129"/>
                    </a:lnTo>
                    <a:lnTo>
                      <a:pt x="522" y="126"/>
                    </a:lnTo>
                    <a:lnTo>
                      <a:pt x="521" y="125"/>
                    </a:lnTo>
                    <a:lnTo>
                      <a:pt x="521" y="125"/>
                    </a:lnTo>
                    <a:lnTo>
                      <a:pt x="518" y="124"/>
                    </a:lnTo>
                    <a:lnTo>
                      <a:pt x="515" y="125"/>
                    </a:lnTo>
                    <a:lnTo>
                      <a:pt x="512" y="128"/>
                    </a:lnTo>
                    <a:lnTo>
                      <a:pt x="512" y="132"/>
                    </a:lnTo>
                    <a:lnTo>
                      <a:pt x="512" y="132"/>
                    </a:lnTo>
                    <a:close/>
                    <a:moveTo>
                      <a:pt x="928" y="1032"/>
                    </a:moveTo>
                    <a:lnTo>
                      <a:pt x="928" y="1032"/>
                    </a:lnTo>
                    <a:lnTo>
                      <a:pt x="930" y="1033"/>
                    </a:lnTo>
                    <a:lnTo>
                      <a:pt x="930" y="1033"/>
                    </a:lnTo>
                    <a:lnTo>
                      <a:pt x="935" y="1031"/>
                    </a:lnTo>
                    <a:lnTo>
                      <a:pt x="937" y="1028"/>
                    </a:lnTo>
                    <a:lnTo>
                      <a:pt x="936" y="1025"/>
                    </a:lnTo>
                    <a:lnTo>
                      <a:pt x="935" y="1021"/>
                    </a:lnTo>
                    <a:lnTo>
                      <a:pt x="935" y="1021"/>
                    </a:lnTo>
                    <a:lnTo>
                      <a:pt x="928" y="1032"/>
                    </a:lnTo>
                    <a:lnTo>
                      <a:pt x="928" y="1032"/>
                    </a:lnTo>
                    <a:close/>
                    <a:moveTo>
                      <a:pt x="562" y="549"/>
                    </a:moveTo>
                    <a:lnTo>
                      <a:pt x="562" y="549"/>
                    </a:lnTo>
                    <a:lnTo>
                      <a:pt x="569" y="542"/>
                    </a:lnTo>
                    <a:lnTo>
                      <a:pt x="572" y="538"/>
                    </a:lnTo>
                    <a:lnTo>
                      <a:pt x="570" y="532"/>
                    </a:lnTo>
                    <a:lnTo>
                      <a:pt x="570" y="532"/>
                    </a:lnTo>
                    <a:lnTo>
                      <a:pt x="563" y="539"/>
                    </a:lnTo>
                    <a:lnTo>
                      <a:pt x="562" y="543"/>
                    </a:lnTo>
                    <a:lnTo>
                      <a:pt x="562" y="549"/>
                    </a:lnTo>
                    <a:lnTo>
                      <a:pt x="562" y="549"/>
                    </a:lnTo>
                    <a:close/>
                    <a:moveTo>
                      <a:pt x="908" y="1040"/>
                    </a:moveTo>
                    <a:lnTo>
                      <a:pt x="908" y="1040"/>
                    </a:lnTo>
                    <a:lnTo>
                      <a:pt x="904" y="1037"/>
                    </a:lnTo>
                    <a:lnTo>
                      <a:pt x="900" y="1036"/>
                    </a:lnTo>
                    <a:lnTo>
                      <a:pt x="897" y="1037"/>
                    </a:lnTo>
                    <a:lnTo>
                      <a:pt x="893" y="1039"/>
                    </a:lnTo>
                    <a:lnTo>
                      <a:pt x="893" y="1039"/>
                    </a:lnTo>
                    <a:lnTo>
                      <a:pt x="896" y="1042"/>
                    </a:lnTo>
                    <a:lnTo>
                      <a:pt x="900" y="1043"/>
                    </a:lnTo>
                    <a:lnTo>
                      <a:pt x="904" y="1042"/>
                    </a:lnTo>
                    <a:lnTo>
                      <a:pt x="908" y="1040"/>
                    </a:lnTo>
                    <a:lnTo>
                      <a:pt x="908" y="1040"/>
                    </a:lnTo>
                    <a:close/>
                    <a:moveTo>
                      <a:pt x="566" y="151"/>
                    </a:moveTo>
                    <a:lnTo>
                      <a:pt x="566" y="151"/>
                    </a:lnTo>
                    <a:lnTo>
                      <a:pt x="570" y="154"/>
                    </a:lnTo>
                    <a:lnTo>
                      <a:pt x="570" y="154"/>
                    </a:lnTo>
                    <a:lnTo>
                      <a:pt x="573" y="153"/>
                    </a:lnTo>
                    <a:lnTo>
                      <a:pt x="575" y="150"/>
                    </a:lnTo>
                    <a:lnTo>
                      <a:pt x="575" y="147"/>
                    </a:lnTo>
                    <a:lnTo>
                      <a:pt x="572" y="143"/>
                    </a:lnTo>
                    <a:lnTo>
                      <a:pt x="572" y="143"/>
                    </a:lnTo>
                    <a:lnTo>
                      <a:pt x="566" y="151"/>
                    </a:lnTo>
                    <a:lnTo>
                      <a:pt x="566" y="151"/>
                    </a:lnTo>
                    <a:close/>
                    <a:moveTo>
                      <a:pt x="579" y="810"/>
                    </a:moveTo>
                    <a:lnTo>
                      <a:pt x="579" y="810"/>
                    </a:lnTo>
                    <a:lnTo>
                      <a:pt x="572" y="819"/>
                    </a:lnTo>
                    <a:lnTo>
                      <a:pt x="572" y="819"/>
                    </a:lnTo>
                    <a:lnTo>
                      <a:pt x="573" y="820"/>
                    </a:lnTo>
                    <a:lnTo>
                      <a:pt x="576" y="821"/>
                    </a:lnTo>
                    <a:lnTo>
                      <a:pt x="576" y="821"/>
                    </a:lnTo>
                    <a:lnTo>
                      <a:pt x="579" y="820"/>
                    </a:lnTo>
                    <a:lnTo>
                      <a:pt x="581" y="817"/>
                    </a:lnTo>
                    <a:lnTo>
                      <a:pt x="581" y="815"/>
                    </a:lnTo>
                    <a:lnTo>
                      <a:pt x="579" y="810"/>
                    </a:lnTo>
                    <a:lnTo>
                      <a:pt x="579" y="810"/>
                    </a:lnTo>
                    <a:close/>
                    <a:moveTo>
                      <a:pt x="597" y="250"/>
                    </a:moveTo>
                    <a:lnTo>
                      <a:pt x="597" y="250"/>
                    </a:lnTo>
                    <a:lnTo>
                      <a:pt x="591" y="248"/>
                    </a:lnTo>
                    <a:lnTo>
                      <a:pt x="587" y="248"/>
                    </a:lnTo>
                    <a:lnTo>
                      <a:pt x="583" y="250"/>
                    </a:lnTo>
                    <a:lnTo>
                      <a:pt x="579" y="252"/>
                    </a:lnTo>
                    <a:lnTo>
                      <a:pt x="579" y="252"/>
                    </a:lnTo>
                    <a:lnTo>
                      <a:pt x="584" y="254"/>
                    </a:lnTo>
                    <a:lnTo>
                      <a:pt x="588" y="254"/>
                    </a:lnTo>
                    <a:lnTo>
                      <a:pt x="593" y="252"/>
                    </a:lnTo>
                    <a:lnTo>
                      <a:pt x="597" y="250"/>
                    </a:lnTo>
                    <a:lnTo>
                      <a:pt x="597" y="250"/>
                    </a:lnTo>
                    <a:close/>
                    <a:moveTo>
                      <a:pt x="867" y="985"/>
                    </a:moveTo>
                    <a:lnTo>
                      <a:pt x="867" y="985"/>
                    </a:lnTo>
                    <a:lnTo>
                      <a:pt x="876" y="983"/>
                    </a:lnTo>
                    <a:lnTo>
                      <a:pt x="879" y="981"/>
                    </a:lnTo>
                    <a:lnTo>
                      <a:pt x="882" y="978"/>
                    </a:lnTo>
                    <a:lnTo>
                      <a:pt x="882" y="978"/>
                    </a:lnTo>
                    <a:lnTo>
                      <a:pt x="875" y="977"/>
                    </a:lnTo>
                    <a:lnTo>
                      <a:pt x="872" y="978"/>
                    </a:lnTo>
                    <a:lnTo>
                      <a:pt x="869" y="979"/>
                    </a:lnTo>
                    <a:lnTo>
                      <a:pt x="867" y="985"/>
                    </a:lnTo>
                    <a:lnTo>
                      <a:pt x="867" y="985"/>
                    </a:lnTo>
                    <a:close/>
                    <a:moveTo>
                      <a:pt x="595" y="398"/>
                    </a:moveTo>
                    <a:lnTo>
                      <a:pt x="595" y="398"/>
                    </a:lnTo>
                    <a:lnTo>
                      <a:pt x="597" y="392"/>
                    </a:lnTo>
                    <a:lnTo>
                      <a:pt x="595" y="389"/>
                    </a:lnTo>
                    <a:lnTo>
                      <a:pt x="593" y="388"/>
                    </a:lnTo>
                    <a:lnTo>
                      <a:pt x="586" y="388"/>
                    </a:lnTo>
                    <a:lnTo>
                      <a:pt x="586" y="388"/>
                    </a:lnTo>
                    <a:lnTo>
                      <a:pt x="595" y="398"/>
                    </a:lnTo>
                    <a:lnTo>
                      <a:pt x="595" y="398"/>
                    </a:lnTo>
                    <a:close/>
                    <a:moveTo>
                      <a:pt x="853" y="257"/>
                    </a:moveTo>
                    <a:lnTo>
                      <a:pt x="853" y="257"/>
                    </a:lnTo>
                    <a:lnTo>
                      <a:pt x="851" y="252"/>
                    </a:lnTo>
                    <a:lnTo>
                      <a:pt x="851" y="252"/>
                    </a:lnTo>
                    <a:lnTo>
                      <a:pt x="846" y="251"/>
                    </a:lnTo>
                    <a:lnTo>
                      <a:pt x="845" y="252"/>
                    </a:lnTo>
                    <a:lnTo>
                      <a:pt x="842" y="254"/>
                    </a:lnTo>
                    <a:lnTo>
                      <a:pt x="842" y="254"/>
                    </a:lnTo>
                    <a:lnTo>
                      <a:pt x="842" y="257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53" y="257"/>
                    </a:lnTo>
                    <a:lnTo>
                      <a:pt x="853" y="257"/>
                    </a:lnTo>
                    <a:close/>
                    <a:moveTo>
                      <a:pt x="1065" y="767"/>
                    </a:moveTo>
                    <a:lnTo>
                      <a:pt x="1065" y="767"/>
                    </a:lnTo>
                    <a:lnTo>
                      <a:pt x="1061" y="767"/>
                    </a:lnTo>
                    <a:lnTo>
                      <a:pt x="1058" y="767"/>
                    </a:lnTo>
                    <a:lnTo>
                      <a:pt x="1055" y="770"/>
                    </a:lnTo>
                    <a:lnTo>
                      <a:pt x="1052" y="773"/>
                    </a:lnTo>
                    <a:lnTo>
                      <a:pt x="1052" y="773"/>
                    </a:lnTo>
                    <a:lnTo>
                      <a:pt x="1056" y="773"/>
                    </a:lnTo>
                    <a:lnTo>
                      <a:pt x="1061" y="773"/>
                    </a:lnTo>
                    <a:lnTo>
                      <a:pt x="1063" y="770"/>
                    </a:lnTo>
                    <a:lnTo>
                      <a:pt x="1065" y="767"/>
                    </a:lnTo>
                    <a:lnTo>
                      <a:pt x="1065" y="767"/>
                    </a:lnTo>
                    <a:close/>
                    <a:moveTo>
                      <a:pt x="1339" y="154"/>
                    </a:moveTo>
                    <a:lnTo>
                      <a:pt x="1339" y="154"/>
                    </a:lnTo>
                    <a:lnTo>
                      <a:pt x="1349" y="144"/>
                    </a:lnTo>
                    <a:lnTo>
                      <a:pt x="1349" y="144"/>
                    </a:lnTo>
                    <a:lnTo>
                      <a:pt x="1343" y="146"/>
                    </a:lnTo>
                    <a:lnTo>
                      <a:pt x="1340" y="147"/>
                    </a:lnTo>
                    <a:lnTo>
                      <a:pt x="1339" y="150"/>
                    </a:lnTo>
                    <a:lnTo>
                      <a:pt x="1339" y="154"/>
                    </a:lnTo>
                    <a:lnTo>
                      <a:pt x="1339" y="154"/>
                    </a:lnTo>
                    <a:close/>
                    <a:moveTo>
                      <a:pt x="108" y="243"/>
                    </a:moveTo>
                    <a:lnTo>
                      <a:pt x="108" y="243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2" y="251"/>
                    </a:lnTo>
                    <a:lnTo>
                      <a:pt x="105" y="252"/>
                    </a:lnTo>
                    <a:lnTo>
                      <a:pt x="105" y="252"/>
                    </a:lnTo>
                    <a:lnTo>
                      <a:pt x="108" y="250"/>
                    </a:lnTo>
                    <a:lnTo>
                      <a:pt x="111" y="248"/>
                    </a:lnTo>
                    <a:lnTo>
                      <a:pt x="111" y="248"/>
                    </a:lnTo>
                    <a:lnTo>
                      <a:pt x="109" y="245"/>
                    </a:lnTo>
                    <a:lnTo>
                      <a:pt x="108" y="243"/>
                    </a:lnTo>
                    <a:lnTo>
                      <a:pt x="108" y="243"/>
                    </a:lnTo>
                    <a:close/>
                    <a:moveTo>
                      <a:pt x="101" y="273"/>
                    </a:moveTo>
                    <a:lnTo>
                      <a:pt x="101" y="273"/>
                    </a:lnTo>
                    <a:lnTo>
                      <a:pt x="105" y="275"/>
                    </a:lnTo>
                    <a:lnTo>
                      <a:pt x="105" y="275"/>
                    </a:lnTo>
                    <a:lnTo>
                      <a:pt x="107" y="270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07" y="266"/>
                    </a:lnTo>
                    <a:lnTo>
                      <a:pt x="102" y="263"/>
                    </a:lnTo>
                    <a:lnTo>
                      <a:pt x="102" y="263"/>
                    </a:lnTo>
                    <a:lnTo>
                      <a:pt x="101" y="273"/>
                    </a:lnTo>
                    <a:lnTo>
                      <a:pt x="101" y="273"/>
                    </a:lnTo>
                    <a:close/>
                    <a:moveTo>
                      <a:pt x="1034" y="500"/>
                    </a:moveTo>
                    <a:lnTo>
                      <a:pt x="1034" y="500"/>
                    </a:lnTo>
                    <a:lnTo>
                      <a:pt x="1034" y="504"/>
                    </a:lnTo>
                    <a:lnTo>
                      <a:pt x="1034" y="504"/>
                    </a:lnTo>
                    <a:lnTo>
                      <a:pt x="1041" y="504"/>
                    </a:lnTo>
                    <a:lnTo>
                      <a:pt x="1045" y="503"/>
                    </a:lnTo>
                    <a:lnTo>
                      <a:pt x="1048" y="500"/>
                    </a:lnTo>
                    <a:lnTo>
                      <a:pt x="1048" y="500"/>
                    </a:lnTo>
                    <a:lnTo>
                      <a:pt x="1034" y="500"/>
                    </a:lnTo>
                    <a:lnTo>
                      <a:pt x="1034" y="500"/>
                    </a:lnTo>
                    <a:close/>
                    <a:moveTo>
                      <a:pt x="1153" y="341"/>
                    </a:moveTo>
                    <a:lnTo>
                      <a:pt x="1153" y="341"/>
                    </a:lnTo>
                    <a:lnTo>
                      <a:pt x="1159" y="347"/>
                    </a:lnTo>
                    <a:lnTo>
                      <a:pt x="1159" y="347"/>
                    </a:lnTo>
                    <a:lnTo>
                      <a:pt x="1166" y="341"/>
                    </a:lnTo>
                    <a:lnTo>
                      <a:pt x="1166" y="341"/>
                    </a:lnTo>
                    <a:lnTo>
                      <a:pt x="1164" y="338"/>
                    </a:lnTo>
                    <a:lnTo>
                      <a:pt x="1164" y="338"/>
                    </a:lnTo>
                    <a:lnTo>
                      <a:pt x="1153" y="341"/>
                    </a:lnTo>
                    <a:lnTo>
                      <a:pt x="1153" y="341"/>
                    </a:lnTo>
                    <a:close/>
                    <a:moveTo>
                      <a:pt x="125" y="203"/>
                    </a:moveTo>
                    <a:lnTo>
                      <a:pt x="125" y="203"/>
                    </a:lnTo>
                    <a:lnTo>
                      <a:pt x="129" y="204"/>
                    </a:lnTo>
                    <a:lnTo>
                      <a:pt x="129" y="204"/>
                    </a:lnTo>
                    <a:lnTo>
                      <a:pt x="130" y="203"/>
                    </a:lnTo>
                    <a:lnTo>
                      <a:pt x="131" y="200"/>
                    </a:lnTo>
                    <a:lnTo>
                      <a:pt x="131" y="197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5" y="203"/>
                    </a:lnTo>
                    <a:lnTo>
                      <a:pt x="125" y="203"/>
                    </a:lnTo>
                    <a:close/>
                    <a:moveTo>
                      <a:pt x="1033" y="493"/>
                    </a:moveTo>
                    <a:lnTo>
                      <a:pt x="1033" y="493"/>
                    </a:lnTo>
                    <a:lnTo>
                      <a:pt x="1029" y="492"/>
                    </a:lnTo>
                    <a:lnTo>
                      <a:pt x="1026" y="492"/>
                    </a:lnTo>
                    <a:lnTo>
                      <a:pt x="1023" y="493"/>
                    </a:lnTo>
                    <a:lnTo>
                      <a:pt x="1023" y="496"/>
                    </a:lnTo>
                    <a:lnTo>
                      <a:pt x="1023" y="496"/>
                    </a:lnTo>
                    <a:lnTo>
                      <a:pt x="1025" y="499"/>
                    </a:lnTo>
                    <a:lnTo>
                      <a:pt x="1026" y="502"/>
                    </a:lnTo>
                    <a:lnTo>
                      <a:pt x="1026" y="502"/>
                    </a:lnTo>
                    <a:lnTo>
                      <a:pt x="1033" y="493"/>
                    </a:lnTo>
                    <a:lnTo>
                      <a:pt x="1033" y="493"/>
                    </a:lnTo>
                    <a:close/>
                    <a:moveTo>
                      <a:pt x="1400" y="241"/>
                    </a:moveTo>
                    <a:lnTo>
                      <a:pt x="1400" y="241"/>
                    </a:lnTo>
                    <a:lnTo>
                      <a:pt x="1397" y="237"/>
                    </a:lnTo>
                    <a:lnTo>
                      <a:pt x="1394" y="236"/>
                    </a:lnTo>
                    <a:lnTo>
                      <a:pt x="1391" y="237"/>
                    </a:lnTo>
                    <a:lnTo>
                      <a:pt x="1387" y="241"/>
                    </a:lnTo>
                    <a:lnTo>
                      <a:pt x="1387" y="241"/>
                    </a:lnTo>
                    <a:lnTo>
                      <a:pt x="1400" y="241"/>
                    </a:lnTo>
                    <a:lnTo>
                      <a:pt x="1400" y="241"/>
                    </a:lnTo>
                    <a:close/>
                    <a:moveTo>
                      <a:pt x="1584" y="495"/>
                    </a:moveTo>
                    <a:lnTo>
                      <a:pt x="1584" y="495"/>
                    </a:lnTo>
                    <a:lnTo>
                      <a:pt x="1584" y="492"/>
                    </a:lnTo>
                    <a:lnTo>
                      <a:pt x="1584" y="492"/>
                    </a:lnTo>
                    <a:lnTo>
                      <a:pt x="1570" y="492"/>
                    </a:lnTo>
                    <a:lnTo>
                      <a:pt x="1570" y="492"/>
                    </a:lnTo>
                    <a:lnTo>
                      <a:pt x="1573" y="496"/>
                    </a:lnTo>
                    <a:lnTo>
                      <a:pt x="1577" y="497"/>
                    </a:lnTo>
                    <a:lnTo>
                      <a:pt x="1580" y="496"/>
                    </a:lnTo>
                    <a:lnTo>
                      <a:pt x="1584" y="495"/>
                    </a:lnTo>
                    <a:lnTo>
                      <a:pt x="1584" y="495"/>
                    </a:lnTo>
                    <a:close/>
                    <a:moveTo>
                      <a:pt x="1029" y="474"/>
                    </a:moveTo>
                    <a:lnTo>
                      <a:pt x="1029" y="474"/>
                    </a:lnTo>
                    <a:lnTo>
                      <a:pt x="1023" y="471"/>
                    </a:lnTo>
                    <a:lnTo>
                      <a:pt x="1019" y="471"/>
                    </a:lnTo>
                    <a:lnTo>
                      <a:pt x="1015" y="473"/>
                    </a:lnTo>
                    <a:lnTo>
                      <a:pt x="1009" y="477"/>
                    </a:lnTo>
                    <a:lnTo>
                      <a:pt x="1009" y="477"/>
                    </a:lnTo>
                    <a:lnTo>
                      <a:pt x="1029" y="474"/>
                    </a:lnTo>
                    <a:lnTo>
                      <a:pt x="1029" y="474"/>
                    </a:lnTo>
                    <a:close/>
                    <a:moveTo>
                      <a:pt x="238" y="1096"/>
                    </a:moveTo>
                    <a:lnTo>
                      <a:pt x="238" y="1096"/>
                    </a:lnTo>
                    <a:lnTo>
                      <a:pt x="238" y="1091"/>
                    </a:lnTo>
                    <a:lnTo>
                      <a:pt x="238" y="1091"/>
                    </a:lnTo>
                    <a:lnTo>
                      <a:pt x="234" y="1091"/>
                    </a:lnTo>
                    <a:lnTo>
                      <a:pt x="231" y="1091"/>
                    </a:lnTo>
                    <a:lnTo>
                      <a:pt x="227" y="1093"/>
                    </a:lnTo>
                    <a:lnTo>
                      <a:pt x="224" y="1097"/>
                    </a:lnTo>
                    <a:lnTo>
                      <a:pt x="224" y="1097"/>
                    </a:lnTo>
                    <a:lnTo>
                      <a:pt x="238" y="1096"/>
                    </a:lnTo>
                    <a:lnTo>
                      <a:pt x="238" y="1096"/>
                    </a:lnTo>
                    <a:close/>
                    <a:moveTo>
                      <a:pt x="994" y="533"/>
                    </a:moveTo>
                    <a:lnTo>
                      <a:pt x="994" y="533"/>
                    </a:lnTo>
                    <a:lnTo>
                      <a:pt x="997" y="531"/>
                    </a:lnTo>
                    <a:lnTo>
                      <a:pt x="998" y="529"/>
                    </a:lnTo>
                    <a:lnTo>
                      <a:pt x="998" y="529"/>
                    </a:lnTo>
                    <a:lnTo>
                      <a:pt x="997" y="527"/>
                    </a:lnTo>
                    <a:lnTo>
                      <a:pt x="994" y="525"/>
                    </a:lnTo>
                    <a:lnTo>
                      <a:pt x="994" y="525"/>
                    </a:lnTo>
                    <a:lnTo>
                      <a:pt x="991" y="527"/>
                    </a:lnTo>
                    <a:lnTo>
                      <a:pt x="989" y="529"/>
                    </a:lnTo>
                    <a:lnTo>
                      <a:pt x="989" y="529"/>
                    </a:lnTo>
                    <a:lnTo>
                      <a:pt x="994" y="533"/>
                    </a:lnTo>
                    <a:lnTo>
                      <a:pt x="994" y="533"/>
                    </a:lnTo>
                    <a:close/>
                    <a:moveTo>
                      <a:pt x="2167" y="45"/>
                    </a:moveTo>
                    <a:lnTo>
                      <a:pt x="2167" y="45"/>
                    </a:lnTo>
                    <a:lnTo>
                      <a:pt x="2167" y="49"/>
                    </a:lnTo>
                    <a:lnTo>
                      <a:pt x="2167" y="49"/>
                    </a:lnTo>
                    <a:lnTo>
                      <a:pt x="2171" y="49"/>
                    </a:lnTo>
                    <a:lnTo>
                      <a:pt x="2175" y="49"/>
                    </a:lnTo>
                    <a:lnTo>
                      <a:pt x="2179" y="46"/>
                    </a:lnTo>
                    <a:lnTo>
                      <a:pt x="2183" y="42"/>
                    </a:lnTo>
                    <a:lnTo>
                      <a:pt x="2183" y="42"/>
                    </a:lnTo>
                    <a:lnTo>
                      <a:pt x="2167" y="45"/>
                    </a:lnTo>
                    <a:lnTo>
                      <a:pt x="2167" y="45"/>
                    </a:lnTo>
                    <a:close/>
                    <a:moveTo>
                      <a:pt x="305" y="972"/>
                    </a:moveTo>
                    <a:lnTo>
                      <a:pt x="305" y="972"/>
                    </a:lnTo>
                    <a:lnTo>
                      <a:pt x="300" y="971"/>
                    </a:lnTo>
                    <a:lnTo>
                      <a:pt x="298" y="968"/>
                    </a:lnTo>
                    <a:lnTo>
                      <a:pt x="298" y="968"/>
                    </a:lnTo>
                    <a:lnTo>
                      <a:pt x="295" y="971"/>
                    </a:lnTo>
                    <a:lnTo>
                      <a:pt x="293" y="972"/>
                    </a:lnTo>
                    <a:lnTo>
                      <a:pt x="293" y="972"/>
                    </a:lnTo>
                    <a:lnTo>
                      <a:pt x="299" y="978"/>
                    </a:lnTo>
                    <a:lnTo>
                      <a:pt x="299" y="978"/>
                    </a:lnTo>
                    <a:lnTo>
                      <a:pt x="305" y="972"/>
                    </a:lnTo>
                    <a:lnTo>
                      <a:pt x="305" y="972"/>
                    </a:lnTo>
                    <a:close/>
                    <a:moveTo>
                      <a:pt x="309" y="493"/>
                    </a:moveTo>
                    <a:lnTo>
                      <a:pt x="309" y="493"/>
                    </a:lnTo>
                    <a:lnTo>
                      <a:pt x="306" y="489"/>
                    </a:lnTo>
                    <a:lnTo>
                      <a:pt x="306" y="489"/>
                    </a:lnTo>
                    <a:lnTo>
                      <a:pt x="303" y="489"/>
                    </a:lnTo>
                    <a:lnTo>
                      <a:pt x="300" y="491"/>
                    </a:lnTo>
                    <a:lnTo>
                      <a:pt x="299" y="493"/>
                    </a:lnTo>
                    <a:lnTo>
                      <a:pt x="298" y="497"/>
                    </a:lnTo>
                    <a:lnTo>
                      <a:pt x="298" y="497"/>
                    </a:lnTo>
                    <a:lnTo>
                      <a:pt x="309" y="493"/>
                    </a:lnTo>
                    <a:lnTo>
                      <a:pt x="309" y="493"/>
                    </a:lnTo>
                    <a:close/>
                    <a:moveTo>
                      <a:pt x="930" y="989"/>
                    </a:moveTo>
                    <a:lnTo>
                      <a:pt x="930" y="989"/>
                    </a:lnTo>
                    <a:lnTo>
                      <a:pt x="937" y="990"/>
                    </a:lnTo>
                    <a:lnTo>
                      <a:pt x="941" y="990"/>
                    </a:lnTo>
                    <a:lnTo>
                      <a:pt x="944" y="988"/>
                    </a:lnTo>
                    <a:lnTo>
                      <a:pt x="946" y="982"/>
                    </a:lnTo>
                    <a:lnTo>
                      <a:pt x="946" y="982"/>
                    </a:lnTo>
                    <a:lnTo>
                      <a:pt x="930" y="989"/>
                    </a:lnTo>
                    <a:lnTo>
                      <a:pt x="930" y="989"/>
                    </a:lnTo>
                    <a:close/>
                    <a:moveTo>
                      <a:pt x="1530" y="953"/>
                    </a:moveTo>
                    <a:lnTo>
                      <a:pt x="1530" y="953"/>
                    </a:lnTo>
                    <a:lnTo>
                      <a:pt x="1541" y="954"/>
                    </a:lnTo>
                    <a:lnTo>
                      <a:pt x="1541" y="954"/>
                    </a:lnTo>
                    <a:lnTo>
                      <a:pt x="1542" y="953"/>
                    </a:lnTo>
                    <a:lnTo>
                      <a:pt x="1542" y="950"/>
                    </a:lnTo>
                    <a:lnTo>
                      <a:pt x="1542" y="950"/>
                    </a:lnTo>
                    <a:lnTo>
                      <a:pt x="1540" y="949"/>
                    </a:lnTo>
                    <a:lnTo>
                      <a:pt x="1537" y="949"/>
                    </a:lnTo>
                    <a:lnTo>
                      <a:pt x="1534" y="950"/>
                    </a:lnTo>
                    <a:lnTo>
                      <a:pt x="1530" y="953"/>
                    </a:lnTo>
                    <a:lnTo>
                      <a:pt x="1530" y="953"/>
                    </a:lnTo>
                    <a:close/>
                    <a:moveTo>
                      <a:pt x="1811" y="488"/>
                    </a:moveTo>
                    <a:lnTo>
                      <a:pt x="1811" y="488"/>
                    </a:lnTo>
                    <a:lnTo>
                      <a:pt x="1815" y="484"/>
                    </a:lnTo>
                    <a:lnTo>
                      <a:pt x="1816" y="481"/>
                    </a:lnTo>
                    <a:lnTo>
                      <a:pt x="1815" y="479"/>
                    </a:lnTo>
                    <a:lnTo>
                      <a:pt x="1810" y="478"/>
                    </a:lnTo>
                    <a:lnTo>
                      <a:pt x="1810" y="478"/>
                    </a:lnTo>
                    <a:lnTo>
                      <a:pt x="1811" y="488"/>
                    </a:lnTo>
                    <a:lnTo>
                      <a:pt x="1811" y="488"/>
                    </a:lnTo>
                    <a:close/>
                    <a:moveTo>
                      <a:pt x="487" y="653"/>
                    </a:moveTo>
                    <a:lnTo>
                      <a:pt x="487" y="653"/>
                    </a:lnTo>
                    <a:lnTo>
                      <a:pt x="482" y="650"/>
                    </a:lnTo>
                    <a:lnTo>
                      <a:pt x="478" y="648"/>
                    </a:lnTo>
                    <a:lnTo>
                      <a:pt x="475" y="650"/>
                    </a:lnTo>
                    <a:lnTo>
                      <a:pt x="472" y="653"/>
                    </a:lnTo>
                    <a:lnTo>
                      <a:pt x="472" y="653"/>
                    </a:lnTo>
                    <a:lnTo>
                      <a:pt x="487" y="653"/>
                    </a:lnTo>
                    <a:lnTo>
                      <a:pt x="487" y="653"/>
                    </a:lnTo>
                    <a:close/>
                    <a:moveTo>
                      <a:pt x="1267" y="929"/>
                    </a:moveTo>
                    <a:lnTo>
                      <a:pt x="1267" y="929"/>
                    </a:lnTo>
                    <a:lnTo>
                      <a:pt x="1264" y="925"/>
                    </a:lnTo>
                    <a:lnTo>
                      <a:pt x="1261" y="924"/>
                    </a:lnTo>
                    <a:lnTo>
                      <a:pt x="1259" y="924"/>
                    </a:lnTo>
                    <a:lnTo>
                      <a:pt x="1256" y="925"/>
                    </a:lnTo>
                    <a:lnTo>
                      <a:pt x="1256" y="925"/>
                    </a:lnTo>
                    <a:lnTo>
                      <a:pt x="1254" y="928"/>
                    </a:lnTo>
                    <a:lnTo>
                      <a:pt x="1256" y="931"/>
                    </a:lnTo>
                    <a:lnTo>
                      <a:pt x="1256" y="931"/>
                    </a:lnTo>
                    <a:lnTo>
                      <a:pt x="1267" y="929"/>
                    </a:lnTo>
                    <a:lnTo>
                      <a:pt x="1267" y="929"/>
                    </a:lnTo>
                    <a:close/>
                    <a:moveTo>
                      <a:pt x="503" y="1060"/>
                    </a:moveTo>
                    <a:lnTo>
                      <a:pt x="503" y="1060"/>
                    </a:lnTo>
                    <a:lnTo>
                      <a:pt x="498" y="1057"/>
                    </a:lnTo>
                    <a:lnTo>
                      <a:pt x="494" y="1055"/>
                    </a:lnTo>
                    <a:lnTo>
                      <a:pt x="490" y="1057"/>
                    </a:lnTo>
                    <a:lnTo>
                      <a:pt x="486" y="1058"/>
                    </a:lnTo>
                    <a:lnTo>
                      <a:pt x="486" y="1058"/>
                    </a:lnTo>
                    <a:lnTo>
                      <a:pt x="490" y="1061"/>
                    </a:lnTo>
                    <a:lnTo>
                      <a:pt x="494" y="1061"/>
                    </a:lnTo>
                    <a:lnTo>
                      <a:pt x="503" y="1060"/>
                    </a:lnTo>
                    <a:lnTo>
                      <a:pt x="503" y="1060"/>
                    </a:lnTo>
                    <a:close/>
                    <a:moveTo>
                      <a:pt x="516" y="385"/>
                    </a:moveTo>
                    <a:lnTo>
                      <a:pt x="516" y="385"/>
                    </a:lnTo>
                    <a:lnTo>
                      <a:pt x="511" y="387"/>
                    </a:lnTo>
                    <a:lnTo>
                      <a:pt x="508" y="389"/>
                    </a:lnTo>
                    <a:lnTo>
                      <a:pt x="508" y="392"/>
                    </a:lnTo>
                    <a:lnTo>
                      <a:pt x="509" y="395"/>
                    </a:lnTo>
                    <a:lnTo>
                      <a:pt x="509" y="395"/>
                    </a:lnTo>
                    <a:lnTo>
                      <a:pt x="512" y="396"/>
                    </a:lnTo>
                    <a:lnTo>
                      <a:pt x="512" y="396"/>
                    </a:lnTo>
                    <a:lnTo>
                      <a:pt x="516" y="385"/>
                    </a:lnTo>
                    <a:lnTo>
                      <a:pt x="516" y="385"/>
                    </a:lnTo>
                    <a:close/>
                    <a:moveTo>
                      <a:pt x="525" y="477"/>
                    </a:moveTo>
                    <a:lnTo>
                      <a:pt x="525" y="477"/>
                    </a:lnTo>
                    <a:lnTo>
                      <a:pt x="518" y="475"/>
                    </a:lnTo>
                    <a:lnTo>
                      <a:pt x="515" y="475"/>
                    </a:lnTo>
                    <a:lnTo>
                      <a:pt x="514" y="478"/>
                    </a:lnTo>
                    <a:lnTo>
                      <a:pt x="514" y="484"/>
                    </a:lnTo>
                    <a:lnTo>
                      <a:pt x="514" y="484"/>
                    </a:lnTo>
                    <a:lnTo>
                      <a:pt x="525" y="477"/>
                    </a:lnTo>
                    <a:lnTo>
                      <a:pt x="525" y="477"/>
                    </a:lnTo>
                    <a:close/>
                    <a:moveTo>
                      <a:pt x="530" y="564"/>
                    </a:moveTo>
                    <a:lnTo>
                      <a:pt x="530" y="564"/>
                    </a:lnTo>
                    <a:lnTo>
                      <a:pt x="541" y="576"/>
                    </a:lnTo>
                    <a:lnTo>
                      <a:pt x="541" y="576"/>
                    </a:lnTo>
                    <a:lnTo>
                      <a:pt x="541" y="569"/>
                    </a:lnTo>
                    <a:lnTo>
                      <a:pt x="540" y="567"/>
                    </a:lnTo>
                    <a:lnTo>
                      <a:pt x="537" y="565"/>
                    </a:lnTo>
                    <a:lnTo>
                      <a:pt x="530" y="564"/>
                    </a:lnTo>
                    <a:lnTo>
                      <a:pt x="530" y="564"/>
                    </a:lnTo>
                    <a:close/>
                    <a:moveTo>
                      <a:pt x="541" y="471"/>
                    </a:moveTo>
                    <a:lnTo>
                      <a:pt x="541" y="471"/>
                    </a:lnTo>
                    <a:lnTo>
                      <a:pt x="541" y="466"/>
                    </a:lnTo>
                    <a:lnTo>
                      <a:pt x="540" y="461"/>
                    </a:lnTo>
                    <a:lnTo>
                      <a:pt x="537" y="459"/>
                    </a:lnTo>
                    <a:lnTo>
                      <a:pt x="537" y="459"/>
                    </a:lnTo>
                    <a:lnTo>
                      <a:pt x="536" y="466"/>
                    </a:lnTo>
                    <a:lnTo>
                      <a:pt x="536" y="468"/>
                    </a:lnTo>
                    <a:lnTo>
                      <a:pt x="537" y="470"/>
                    </a:lnTo>
                    <a:lnTo>
                      <a:pt x="541" y="471"/>
                    </a:lnTo>
                    <a:lnTo>
                      <a:pt x="541" y="471"/>
                    </a:lnTo>
                    <a:close/>
                    <a:moveTo>
                      <a:pt x="1502" y="563"/>
                    </a:moveTo>
                    <a:lnTo>
                      <a:pt x="1502" y="563"/>
                    </a:lnTo>
                    <a:lnTo>
                      <a:pt x="1498" y="567"/>
                    </a:lnTo>
                    <a:lnTo>
                      <a:pt x="1497" y="569"/>
                    </a:lnTo>
                    <a:lnTo>
                      <a:pt x="1498" y="572"/>
                    </a:lnTo>
                    <a:lnTo>
                      <a:pt x="1502" y="576"/>
                    </a:lnTo>
                    <a:lnTo>
                      <a:pt x="1502" y="576"/>
                    </a:lnTo>
                    <a:lnTo>
                      <a:pt x="1502" y="563"/>
                    </a:lnTo>
                    <a:lnTo>
                      <a:pt x="1502" y="563"/>
                    </a:lnTo>
                    <a:close/>
                    <a:moveTo>
                      <a:pt x="544" y="1086"/>
                    </a:moveTo>
                    <a:lnTo>
                      <a:pt x="544" y="1086"/>
                    </a:lnTo>
                    <a:lnTo>
                      <a:pt x="559" y="1086"/>
                    </a:lnTo>
                    <a:lnTo>
                      <a:pt x="559" y="1086"/>
                    </a:lnTo>
                    <a:lnTo>
                      <a:pt x="554" y="1083"/>
                    </a:lnTo>
                    <a:lnTo>
                      <a:pt x="550" y="1082"/>
                    </a:lnTo>
                    <a:lnTo>
                      <a:pt x="547" y="1083"/>
                    </a:lnTo>
                    <a:lnTo>
                      <a:pt x="544" y="1086"/>
                    </a:lnTo>
                    <a:lnTo>
                      <a:pt x="544" y="1086"/>
                    </a:lnTo>
                    <a:close/>
                    <a:moveTo>
                      <a:pt x="565" y="578"/>
                    </a:moveTo>
                    <a:lnTo>
                      <a:pt x="565" y="578"/>
                    </a:lnTo>
                    <a:lnTo>
                      <a:pt x="548" y="574"/>
                    </a:lnTo>
                    <a:lnTo>
                      <a:pt x="548" y="574"/>
                    </a:lnTo>
                    <a:lnTo>
                      <a:pt x="550" y="582"/>
                    </a:lnTo>
                    <a:lnTo>
                      <a:pt x="550" y="582"/>
                    </a:lnTo>
                    <a:lnTo>
                      <a:pt x="565" y="578"/>
                    </a:lnTo>
                    <a:lnTo>
                      <a:pt x="565" y="578"/>
                    </a:lnTo>
                    <a:close/>
                    <a:moveTo>
                      <a:pt x="1369" y="455"/>
                    </a:moveTo>
                    <a:lnTo>
                      <a:pt x="1369" y="455"/>
                    </a:lnTo>
                    <a:lnTo>
                      <a:pt x="1368" y="464"/>
                    </a:lnTo>
                    <a:lnTo>
                      <a:pt x="1368" y="464"/>
                    </a:lnTo>
                    <a:lnTo>
                      <a:pt x="1369" y="466"/>
                    </a:lnTo>
                    <a:lnTo>
                      <a:pt x="1371" y="466"/>
                    </a:lnTo>
                    <a:lnTo>
                      <a:pt x="1371" y="466"/>
                    </a:lnTo>
                    <a:lnTo>
                      <a:pt x="1373" y="463"/>
                    </a:lnTo>
                    <a:lnTo>
                      <a:pt x="1373" y="461"/>
                    </a:lnTo>
                    <a:lnTo>
                      <a:pt x="1369" y="455"/>
                    </a:lnTo>
                    <a:lnTo>
                      <a:pt x="1369" y="455"/>
                    </a:lnTo>
                    <a:close/>
                    <a:moveTo>
                      <a:pt x="1139" y="435"/>
                    </a:moveTo>
                    <a:lnTo>
                      <a:pt x="1139" y="435"/>
                    </a:lnTo>
                    <a:lnTo>
                      <a:pt x="1139" y="438"/>
                    </a:lnTo>
                    <a:lnTo>
                      <a:pt x="1139" y="438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8" y="434"/>
                    </a:lnTo>
                    <a:lnTo>
                      <a:pt x="1148" y="434"/>
                    </a:lnTo>
                    <a:lnTo>
                      <a:pt x="1139" y="435"/>
                    </a:lnTo>
                    <a:lnTo>
                      <a:pt x="1139" y="435"/>
                    </a:lnTo>
                    <a:close/>
                    <a:moveTo>
                      <a:pt x="565" y="643"/>
                    </a:moveTo>
                    <a:lnTo>
                      <a:pt x="565" y="643"/>
                    </a:lnTo>
                    <a:lnTo>
                      <a:pt x="569" y="646"/>
                    </a:lnTo>
                    <a:lnTo>
                      <a:pt x="573" y="646"/>
                    </a:lnTo>
                    <a:lnTo>
                      <a:pt x="576" y="644"/>
                    </a:lnTo>
                    <a:lnTo>
                      <a:pt x="577" y="640"/>
                    </a:lnTo>
                    <a:lnTo>
                      <a:pt x="577" y="640"/>
                    </a:lnTo>
                    <a:lnTo>
                      <a:pt x="575" y="639"/>
                    </a:lnTo>
                    <a:lnTo>
                      <a:pt x="570" y="639"/>
                    </a:lnTo>
                    <a:lnTo>
                      <a:pt x="568" y="640"/>
                    </a:lnTo>
                    <a:lnTo>
                      <a:pt x="565" y="643"/>
                    </a:lnTo>
                    <a:lnTo>
                      <a:pt x="565" y="643"/>
                    </a:lnTo>
                    <a:close/>
                    <a:moveTo>
                      <a:pt x="716" y="558"/>
                    </a:moveTo>
                    <a:lnTo>
                      <a:pt x="716" y="558"/>
                    </a:lnTo>
                    <a:lnTo>
                      <a:pt x="720" y="561"/>
                    </a:lnTo>
                    <a:lnTo>
                      <a:pt x="723" y="561"/>
                    </a:lnTo>
                    <a:lnTo>
                      <a:pt x="723" y="561"/>
                    </a:lnTo>
                    <a:lnTo>
                      <a:pt x="725" y="560"/>
                    </a:lnTo>
                    <a:lnTo>
                      <a:pt x="728" y="557"/>
                    </a:lnTo>
                    <a:lnTo>
                      <a:pt x="728" y="557"/>
                    </a:lnTo>
                    <a:lnTo>
                      <a:pt x="725" y="556"/>
                    </a:lnTo>
                    <a:lnTo>
                      <a:pt x="723" y="554"/>
                    </a:lnTo>
                    <a:lnTo>
                      <a:pt x="723" y="554"/>
                    </a:lnTo>
                    <a:lnTo>
                      <a:pt x="720" y="556"/>
                    </a:lnTo>
                    <a:lnTo>
                      <a:pt x="716" y="558"/>
                    </a:lnTo>
                    <a:lnTo>
                      <a:pt x="716" y="558"/>
                    </a:lnTo>
                    <a:close/>
                    <a:moveTo>
                      <a:pt x="720" y="833"/>
                    </a:moveTo>
                    <a:lnTo>
                      <a:pt x="720" y="833"/>
                    </a:lnTo>
                    <a:lnTo>
                      <a:pt x="724" y="828"/>
                    </a:lnTo>
                    <a:lnTo>
                      <a:pt x="725" y="827"/>
                    </a:lnTo>
                    <a:lnTo>
                      <a:pt x="724" y="824"/>
                    </a:lnTo>
                    <a:lnTo>
                      <a:pt x="720" y="820"/>
                    </a:lnTo>
                    <a:lnTo>
                      <a:pt x="720" y="820"/>
                    </a:lnTo>
                    <a:lnTo>
                      <a:pt x="720" y="833"/>
                    </a:lnTo>
                    <a:lnTo>
                      <a:pt x="720" y="833"/>
                    </a:lnTo>
                    <a:close/>
                    <a:moveTo>
                      <a:pt x="838" y="125"/>
                    </a:moveTo>
                    <a:lnTo>
                      <a:pt x="838" y="125"/>
                    </a:lnTo>
                    <a:lnTo>
                      <a:pt x="821" y="125"/>
                    </a:lnTo>
                    <a:lnTo>
                      <a:pt x="821" y="125"/>
                    </a:lnTo>
                    <a:lnTo>
                      <a:pt x="829" y="128"/>
                    </a:lnTo>
                    <a:lnTo>
                      <a:pt x="833" y="128"/>
                    </a:lnTo>
                    <a:lnTo>
                      <a:pt x="838" y="125"/>
                    </a:lnTo>
                    <a:lnTo>
                      <a:pt x="838" y="125"/>
                    </a:lnTo>
                    <a:close/>
                    <a:moveTo>
                      <a:pt x="613" y="657"/>
                    </a:moveTo>
                    <a:lnTo>
                      <a:pt x="613" y="657"/>
                    </a:lnTo>
                    <a:lnTo>
                      <a:pt x="611" y="659"/>
                    </a:lnTo>
                    <a:lnTo>
                      <a:pt x="609" y="662"/>
                    </a:lnTo>
                    <a:lnTo>
                      <a:pt x="609" y="662"/>
                    </a:lnTo>
                    <a:lnTo>
                      <a:pt x="611" y="664"/>
                    </a:lnTo>
                    <a:lnTo>
                      <a:pt x="612" y="665"/>
                    </a:lnTo>
                    <a:lnTo>
                      <a:pt x="612" y="665"/>
                    </a:lnTo>
                    <a:lnTo>
                      <a:pt x="615" y="664"/>
                    </a:lnTo>
                    <a:lnTo>
                      <a:pt x="617" y="662"/>
                    </a:lnTo>
                    <a:lnTo>
                      <a:pt x="617" y="662"/>
                    </a:lnTo>
                    <a:lnTo>
                      <a:pt x="616" y="659"/>
                    </a:lnTo>
                    <a:lnTo>
                      <a:pt x="613" y="657"/>
                    </a:lnTo>
                    <a:lnTo>
                      <a:pt x="613" y="657"/>
                    </a:lnTo>
                    <a:close/>
                    <a:moveTo>
                      <a:pt x="685" y="365"/>
                    </a:moveTo>
                    <a:lnTo>
                      <a:pt x="685" y="365"/>
                    </a:lnTo>
                    <a:lnTo>
                      <a:pt x="689" y="366"/>
                    </a:lnTo>
                    <a:lnTo>
                      <a:pt x="694" y="366"/>
                    </a:lnTo>
                    <a:lnTo>
                      <a:pt x="696" y="365"/>
                    </a:lnTo>
                    <a:lnTo>
                      <a:pt x="698" y="360"/>
                    </a:lnTo>
                    <a:lnTo>
                      <a:pt x="698" y="360"/>
                    </a:lnTo>
                    <a:lnTo>
                      <a:pt x="694" y="359"/>
                    </a:lnTo>
                    <a:lnTo>
                      <a:pt x="691" y="360"/>
                    </a:lnTo>
                    <a:lnTo>
                      <a:pt x="688" y="362"/>
                    </a:lnTo>
                    <a:lnTo>
                      <a:pt x="685" y="365"/>
                    </a:lnTo>
                    <a:lnTo>
                      <a:pt x="685" y="365"/>
                    </a:lnTo>
                    <a:close/>
                    <a:moveTo>
                      <a:pt x="809" y="468"/>
                    </a:moveTo>
                    <a:lnTo>
                      <a:pt x="809" y="468"/>
                    </a:lnTo>
                    <a:lnTo>
                      <a:pt x="814" y="468"/>
                    </a:lnTo>
                    <a:lnTo>
                      <a:pt x="818" y="466"/>
                    </a:lnTo>
                    <a:lnTo>
                      <a:pt x="818" y="463"/>
                    </a:lnTo>
                    <a:lnTo>
                      <a:pt x="815" y="457"/>
                    </a:lnTo>
                    <a:lnTo>
                      <a:pt x="815" y="457"/>
                    </a:lnTo>
                    <a:lnTo>
                      <a:pt x="809" y="468"/>
                    </a:lnTo>
                    <a:lnTo>
                      <a:pt x="809" y="468"/>
                    </a:lnTo>
                    <a:close/>
                    <a:moveTo>
                      <a:pt x="617" y="709"/>
                    </a:moveTo>
                    <a:lnTo>
                      <a:pt x="617" y="709"/>
                    </a:lnTo>
                    <a:lnTo>
                      <a:pt x="623" y="711"/>
                    </a:lnTo>
                    <a:lnTo>
                      <a:pt x="627" y="712"/>
                    </a:lnTo>
                    <a:lnTo>
                      <a:pt x="631" y="711"/>
                    </a:lnTo>
                    <a:lnTo>
                      <a:pt x="635" y="709"/>
                    </a:lnTo>
                    <a:lnTo>
                      <a:pt x="635" y="709"/>
                    </a:lnTo>
                    <a:lnTo>
                      <a:pt x="631" y="707"/>
                    </a:lnTo>
                    <a:lnTo>
                      <a:pt x="627" y="707"/>
                    </a:lnTo>
                    <a:lnTo>
                      <a:pt x="623" y="708"/>
                    </a:lnTo>
                    <a:lnTo>
                      <a:pt x="617" y="709"/>
                    </a:lnTo>
                    <a:lnTo>
                      <a:pt x="617" y="709"/>
                    </a:lnTo>
                    <a:close/>
                    <a:moveTo>
                      <a:pt x="619" y="389"/>
                    </a:moveTo>
                    <a:lnTo>
                      <a:pt x="619" y="389"/>
                    </a:lnTo>
                    <a:lnTo>
                      <a:pt x="623" y="389"/>
                    </a:lnTo>
                    <a:lnTo>
                      <a:pt x="623" y="389"/>
                    </a:lnTo>
                    <a:lnTo>
                      <a:pt x="624" y="387"/>
                    </a:lnTo>
                    <a:lnTo>
                      <a:pt x="626" y="384"/>
                    </a:lnTo>
                    <a:lnTo>
                      <a:pt x="626" y="384"/>
                    </a:lnTo>
                    <a:lnTo>
                      <a:pt x="626" y="381"/>
                    </a:lnTo>
                    <a:lnTo>
                      <a:pt x="623" y="380"/>
                    </a:lnTo>
                    <a:lnTo>
                      <a:pt x="623" y="380"/>
                    </a:lnTo>
                    <a:lnTo>
                      <a:pt x="620" y="381"/>
                    </a:lnTo>
                    <a:lnTo>
                      <a:pt x="619" y="383"/>
                    </a:lnTo>
                    <a:lnTo>
                      <a:pt x="619" y="383"/>
                    </a:lnTo>
                    <a:lnTo>
                      <a:pt x="619" y="387"/>
                    </a:lnTo>
                    <a:lnTo>
                      <a:pt x="619" y="389"/>
                    </a:lnTo>
                    <a:lnTo>
                      <a:pt x="619" y="389"/>
                    </a:lnTo>
                    <a:close/>
                    <a:moveTo>
                      <a:pt x="620" y="863"/>
                    </a:moveTo>
                    <a:lnTo>
                      <a:pt x="620" y="863"/>
                    </a:lnTo>
                    <a:lnTo>
                      <a:pt x="624" y="866"/>
                    </a:lnTo>
                    <a:lnTo>
                      <a:pt x="629" y="867"/>
                    </a:lnTo>
                    <a:lnTo>
                      <a:pt x="631" y="866"/>
                    </a:lnTo>
                    <a:lnTo>
                      <a:pt x="633" y="864"/>
                    </a:lnTo>
                    <a:lnTo>
                      <a:pt x="633" y="864"/>
                    </a:lnTo>
                    <a:lnTo>
                      <a:pt x="633" y="862"/>
                    </a:lnTo>
                    <a:lnTo>
                      <a:pt x="631" y="860"/>
                    </a:lnTo>
                    <a:lnTo>
                      <a:pt x="631" y="860"/>
                    </a:lnTo>
                    <a:lnTo>
                      <a:pt x="620" y="863"/>
                    </a:lnTo>
                    <a:lnTo>
                      <a:pt x="620" y="863"/>
                    </a:lnTo>
                    <a:close/>
                    <a:moveTo>
                      <a:pt x="1119" y="197"/>
                    </a:moveTo>
                    <a:lnTo>
                      <a:pt x="1119" y="197"/>
                    </a:lnTo>
                    <a:lnTo>
                      <a:pt x="1115" y="201"/>
                    </a:lnTo>
                    <a:lnTo>
                      <a:pt x="1115" y="203"/>
                    </a:lnTo>
                    <a:lnTo>
                      <a:pt x="1115" y="203"/>
                    </a:lnTo>
                    <a:lnTo>
                      <a:pt x="1116" y="205"/>
                    </a:lnTo>
                    <a:lnTo>
                      <a:pt x="1119" y="207"/>
                    </a:lnTo>
                    <a:lnTo>
                      <a:pt x="1119" y="207"/>
                    </a:lnTo>
                    <a:lnTo>
                      <a:pt x="1121" y="205"/>
                    </a:lnTo>
                    <a:lnTo>
                      <a:pt x="1123" y="203"/>
                    </a:lnTo>
                    <a:lnTo>
                      <a:pt x="1123" y="203"/>
                    </a:lnTo>
                    <a:lnTo>
                      <a:pt x="1121" y="201"/>
                    </a:lnTo>
                    <a:lnTo>
                      <a:pt x="1119" y="197"/>
                    </a:lnTo>
                    <a:lnTo>
                      <a:pt x="1119" y="197"/>
                    </a:lnTo>
                    <a:close/>
                    <a:moveTo>
                      <a:pt x="1686" y="380"/>
                    </a:moveTo>
                    <a:lnTo>
                      <a:pt x="1686" y="380"/>
                    </a:lnTo>
                    <a:lnTo>
                      <a:pt x="1686" y="377"/>
                    </a:lnTo>
                    <a:lnTo>
                      <a:pt x="1686" y="377"/>
                    </a:lnTo>
                    <a:lnTo>
                      <a:pt x="1678" y="376"/>
                    </a:lnTo>
                    <a:lnTo>
                      <a:pt x="1678" y="376"/>
                    </a:lnTo>
                    <a:lnTo>
                      <a:pt x="1677" y="377"/>
                    </a:lnTo>
                    <a:lnTo>
                      <a:pt x="1675" y="380"/>
                    </a:lnTo>
                    <a:lnTo>
                      <a:pt x="1675" y="380"/>
                    </a:lnTo>
                    <a:lnTo>
                      <a:pt x="1686" y="380"/>
                    </a:lnTo>
                    <a:lnTo>
                      <a:pt x="1686" y="380"/>
                    </a:lnTo>
                    <a:close/>
                    <a:moveTo>
                      <a:pt x="694" y="669"/>
                    </a:moveTo>
                    <a:lnTo>
                      <a:pt x="694" y="669"/>
                    </a:lnTo>
                    <a:lnTo>
                      <a:pt x="687" y="665"/>
                    </a:lnTo>
                    <a:lnTo>
                      <a:pt x="684" y="665"/>
                    </a:lnTo>
                    <a:lnTo>
                      <a:pt x="680" y="666"/>
                    </a:lnTo>
                    <a:lnTo>
                      <a:pt x="680" y="666"/>
                    </a:lnTo>
                    <a:lnTo>
                      <a:pt x="683" y="669"/>
                    </a:lnTo>
                    <a:lnTo>
                      <a:pt x="685" y="671"/>
                    </a:lnTo>
                    <a:lnTo>
                      <a:pt x="689" y="671"/>
                    </a:lnTo>
                    <a:lnTo>
                      <a:pt x="694" y="669"/>
                    </a:lnTo>
                    <a:lnTo>
                      <a:pt x="694" y="669"/>
                    </a:lnTo>
                    <a:close/>
                    <a:moveTo>
                      <a:pt x="1239" y="52"/>
                    </a:moveTo>
                    <a:lnTo>
                      <a:pt x="1239" y="52"/>
                    </a:lnTo>
                    <a:lnTo>
                      <a:pt x="1241" y="56"/>
                    </a:lnTo>
                    <a:lnTo>
                      <a:pt x="1242" y="59"/>
                    </a:lnTo>
                    <a:lnTo>
                      <a:pt x="1245" y="59"/>
                    </a:lnTo>
                    <a:lnTo>
                      <a:pt x="1247" y="59"/>
                    </a:lnTo>
                    <a:lnTo>
                      <a:pt x="1247" y="59"/>
                    </a:lnTo>
                    <a:lnTo>
                      <a:pt x="1249" y="57"/>
                    </a:lnTo>
                    <a:lnTo>
                      <a:pt x="1250" y="54"/>
                    </a:lnTo>
                    <a:lnTo>
                      <a:pt x="1250" y="54"/>
                    </a:lnTo>
                    <a:lnTo>
                      <a:pt x="1239" y="52"/>
                    </a:lnTo>
                    <a:lnTo>
                      <a:pt x="1239" y="52"/>
                    </a:lnTo>
                    <a:close/>
                    <a:moveTo>
                      <a:pt x="1296" y="1018"/>
                    </a:moveTo>
                    <a:lnTo>
                      <a:pt x="1296" y="1018"/>
                    </a:lnTo>
                    <a:lnTo>
                      <a:pt x="1293" y="1017"/>
                    </a:lnTo>
                    <a:lnTo>
                      <a:pt x="1293" y="1017"/>
                    </a:lnTo>
                    <a:lnTo>
                      <a:pt x="1289" y="1026"/>
                    </a:lnTo>
                    <a:lnTo>
                      <a:pt x="1289" y="1026"/>
                    </a:lnTo>
                    <a:lnTo>
                      <a:pt x="1296" y="1025"/>
                    </a:lnTo>
                    <a:lnTo>
                      <a:pt x="1297" y="1024"/>
                    </a:lnTo>
                    <a:lnTo>
                      <a:pt x="1297" y="1021"/>
                    </a:lnTo>
                    <a:lnTo>
                      <a:pt x="1296" y="1018"/>
                    </a:lnTo>
                    <a:lnTo>
                      <a:pt x="1296" y="1018"/>
                    </a:lnTo>
                    <a:close/>
                    <a:moveTo>
                      <a:pt x="677" y="301"/>
                    </a:moveTo>
                    <a:lnTo>
                      <a:pt x="677" y="301"/>
                    </a:lnTo>
                    <a:lnTo>
                      <a:pt x="680" y="304"/>
                    </a:lnTo>
                    <a:lnTo>
                      <a:pt x="683" y="304"/>
                    </a:lnTo>
                    <a:lnTo>
                      <a:pt x="685" y="302"/>
                    </a:lnTo>
                    <a:lnTo>
                      <a:pt x="688" y="299"/>
                    </a:lnTo>
                    <a:lnTo>
                      <a:pt x="688" y="299"/>
                    </a:lnTo>
                    <a:lnTo>
                      <a:pt x="685" y="297"/>
                    </a:lnTo>
                    <a:lnTo>
                      <a:pt x="683" y="297"/>
                    </a:lnTo>
                    <a:lnTo>
                      <a:pt x="680" y="298"/>
                    </a:lnTo>
                    <a:lnTo>
                      <a:pt x="677" y="301"/>
                    </a:lnTo>
                    <a:lnTo>
                      <a:pt x="677" y="301"/>
                    </a:lnTo>
                    <a:close/>
                    <a:moveTo>
                      <a:pt x="1229" y="1107"/>
                    </a:moveTo>
                    <a:lnTo>
                      <a:pt x="1229" y="1107"/>
                    </a:lnTo>
                    <a:lnTo>
                      <a:pt x="1243" y="1108"/>
                    </a:lnTo>
                    <a:lnTo>
                      <a:pt x="1243" y="1108"/>
                    </a:lnTo>
                    <a:lnTo>
                      <a:pt x="1236" y="1098"/>
                    </a:lnTo>
                    <a:lnTo>
                      <a:pt x="1236" y="1098"/>
                    </a:lnTo>
                    <a:lnTo>
                      <a:pt x="1229" y="1107"/>
                    </a:lnTo>
                    <a:lnTo>
                      <a:pt x="1229" y="1107"/>
                    </a:lnTo>
                    <a:close/>
                    <a:moveTo>
                      <a:pt x="676" y="1044"/>
                    </a:moveTo>
                    <a:lnTo>
                      <a:pt x="676" y="1044"/>
                    </a:lnTo>
                    <a:lnTo>
                      <a:pt x="673" y="1044"/>
                    </a:lnTo>
                    <a:lnTo>
                      <a:pt x="673" y="1044"/>
                    </a:lnTo>
                    <a:lnTo>
                      <a:pt x="667" y="1055"/>
                    </a:lnTo>
                    <a:lnTo>
                      <a:pt x="667" y="1055"/>
                    </a:lnTo>
                    <a:lnTo>
                      <a:pt x="671" y="1053"/>
                    </a:lnTo>
                    <a:lnTo>
                      <a:pt x="674" y="1051"/>
                    </a:lnTo>
                    <a:lnTo>
                      <a:pt x="676" y="1049"/>
                    </a:lnTo>
                    <a:lnTo>
                      <a:pt x="676" y="1044"/>
                    </a:lnTo>
                    <a:lnTo>
                      <a:pt x="676" y="1044"/>
                    </a:lnTo>
                    <a:close/>
                    <a:moveTo>
                      <a:pt x="768" y="139"/>
                    </a:moveTo>
                    <a:lnTo>
                      <a:pt x="768" y="139"/>
                    </a:lnTo>
                    <a:lnTo>
                      <a:pt x="771" y="143"/>
                    </a:lnTo>
                    <a:lnTo>
                      <a:pt x="774" y="143"/>
                    </a:lnTo>
                    <a:lnTo>
                      <a:pt x="777" y="143"/>
                    </a:lnTo>
                    <a:lnTo>
                      <a:pt x="781" y="139"/>
                    </a:lnTo>
                    <a:lnTo>
                      <a:pt x="781" y="139"/>
                    </a:lnTo>
                    <a:lnTo>
                      <a:pt x="773" y="137"/>
                    </a:lnTo>
                    <a:lnTo>
                      <a:pt x="773" y="137"/>
                    </a:lnTo>
                    <a:lnTo>
                      <a:pt x="768" y="139"/>
                    </a:lnTo>
                    <a:lnTo>
                      <a:pt x="768" y="139"/>
                    </a:lnTo>
                    <a:close/>
                    <a:moveTo>
                      <a:pt x="1872" y="679"/>
                    </a:moveTo>
                    <a:lnTo>
                      <a:pt x="1872" y="679"/>
                    </a:lnTo>
                    <a:lnTo>
                      <a:pt x="1873" y="672"/>
                    </a:lnTo>
                    <a:lnTo>
                      <a:pt x="1870" y="666"/>
                    </a:lnTo>
                    <a:lnTo>
                      <a:pt x="1870" y="666"/>
                    </a:lnTo>
                    <a:lnTo>
                      <a:pt x="1869" y="671"/>
                    </a:lnTo>
                    <a:lnTo>
                      <a:pt x="1869" y="673"/>
                    </a:lnTo>
                    <a:lnTo>
                      <a:pt x="1870" y="676"/>
                    </a:lnTo>
                    <a:lnTo>
                      <a:pt x="1872" y="679"/>
                    </a:lnTo>
                    <a:lnTo>
                      <a:pt x="1872" y="679"/>
                    </a:lnTo>
                    <a:close/>
                    <a:moveTo>
                      <a:pt x="645" y="497"/>
                    </a:moveTo>
                    <a:lnTo>
                      <a:pt x="645" y="497"/>
                    </a:lnTo>
                    <a:lnTo>
                      <a:pt x="642" y="500"/>
                    </a:lnTo>
                    <a:lnTo>
                      <a:pt x="641" y="503"/>
                    </a:lnTo>
                    <a:lnTo>
                      <a:pt x="642" y="504"/>
                    </a:lnTo>
                    <a:lnTo>
                      <a:pt x="644" y="507"/>
                    </a:lnTo>
                    <a:lnTo>
                      <a:pt x="644" y="507"/>
                    </a:lnTo>
                    <a:lnTo>
                      <a:pt x="645" y="507"/>
                    </a:lnTo>
                    <a:lnTo>
                      <a:pt x="647" y="507"/>
                    </a:lnTo>
                    <a:lnTo>
                      <a:pt x="647" y="507"/>
                    </a:lnTo>
                    <a:lnTo>
                      <a:pt x="649" y="506"/>
                    </a:lnTo>
                    <a:lnTo>
                      <a:pt x="649" y="504"/>
                    </a:lnTo>
                    <a:lnTo>
                      <a:pt x="649" y="504"/>
                    </a:lnTo>
                    <a:lnTo>
                      <a:pt x="645" y="497"/>
                    </a:lnTo>
                    <a:lnTo>
                      <a:pt x="645" y="497"/>
                    </a:lnTo>
                    <a:close/>
                    <a:moveTo>
                      <a:pt x="635" y="131"/>
                    </a:moveTo>
                    <a:lnTo>
                      <a:pt x="635" y="131"/>
                    </a:lnTo>
                    <a:lnTo>
                      <a:pt x="641" y="132"/>
                    </a:lnTo>
                    <a:lnTo>
                      <a:pt x="645" y="132"/>
                    </a:lnTo>
                    <a:lnTo>
                      <a:pt x="648" y="129"/>
                    </a:lnTo>
                    <a:lnTo>
                      <a:pt x="649" y="124"/>
                    </a:lnTo>
                    <a:lnTo>
                      <a:pt x="649" y="124"/>
                    </a:lnTo>
                    <a:lnTo>
                      <a:pt x="635" y="131"/>
                    </a:lnTo>
                    <a:lnTo>
                      <a:pt x="635" y="131"/>
                    </a:lnTo>
                    <a:close/>
                    <a:moveTo>
                      <a:pt x="631" y="676"/>
                    </a:moveTo>
                    <a:lnTo>
                      <a:pt x="631" y="676"/>
                    </a:lnTo>
                    <a:lnTo>
                      <a:pt x="630" y="680"/>
                    </a:lnTo>
                    <a:lnTo>
                      <a:pt x="630" y="680"/>
                    </a:lnTo>
                    <a:lnTo>
                      <a:pt x="634" y="682"/>
                    </a:lnTo>
                    <a:lnTo>
                      <a:pt x="637" y="683"/>
                    </a:lnTo>
                    <a:lnTo>
                      <a:pt x="644" y="680"/>
                    </a:lnTo>
                    <a:lnTo>
                      <a:pt x="644" y="680"/>
                    </a:lnTo>
                    <a:lnTo>
                      <a:pt x="644" y="677"/>
                    </a:lnTo>
                    <a:lnTo>
                      <a:pt x="644" y="677"/>
                    </a:lnTo>
                    <a:lnTo>
                      <a:pt x="631" y="676"/>
                    </a:lnTo>
                    <a:lnTo>
                      <a:pt x="631" y="676"/>
                    </a:lnTo>
                    <a:close/>
                    <a:moveTo>
                      <a:pt x="631" y="820"/>
                    </a:moveTo>
                    <a:lnTo>
                      <a:pt x="631" y="820"/>
                    </a:lnTo>
                    <a:lnTo>
                      <a:pt x="630" y="824"/>
                    </a:lnTo>
                    <a:lnTo>
                      <a:pt x="627" y="827"/>
                    </a:lnTo>
                    <a:lnTo>
                      <a:pt x="627" y="827"/>
                    </a:lnTo>
                    <a:lnTo>
                      <a:pt x="629" y="828"/>
                    </a:lnTo>
                    <a:lnTo>
                      <a:pt x="631" y="830"/>
                    </a:lnTo>
                    <a:lnTo>
                      <a:pt x="631" y="830"/>
                    </a:lnTo>
                    <a:lnTo>
                      <a:pt x="634" y="828"/>
                    </a:lnTo>
                    <a:lnTo>
                      <a:pt x="637" y="826"/>
                    </a:lnTo>
                    <a:lnTo>
                      <a:pt x="637" y="826"/>
                    </a:lnTo>
                    <a:lnTo>
                      <a:pt x="635" y="823"/>
                    </a:lnTo>
                    <a:lnTo>
                      <a:pt x="631" y="820"/>
                    </a:lnTo>
                    <a:lnTo>
                      <a:pt x="631" y="820"/>
                    </a:lnTo>
                    <a:close/>
                    <a:moveTo>
                      <a:pt x="1614" y="672"/>
                    </a:moveTo>
                    <a:lnTo>
                      <a:pt x="1614" y="672"/>
                    </a:lnTo>
                    <a:lnTo>
                      <a:pt x="1618" y="673"/>
                    </a:lnTo>
                    <a:lnTo>
                      <a:pt x="1618" y="673"/>
                    </a:lnTo>
                    <a:lnTo>
                      <a:pt x="1621" y="672"/>
                    </a:lnTo>
                    <a:lnTo>
                      <a:pt x="1624" y="671"/>
                    </a:lnTo>
                    <a:lnTo>
                      <a:pt x="1624" y="668"/>
                    </a:lnTo>
                    <a:lnTo>
                      <a:pt x="1623" y="664"/>
                    </a:lnTo>
                    <a:lnTo>
                      <a:pt x="1623" y="664"/>
                    </a:lnTo>
                    <a:lnTo>
                      <a:pt x="1614" y="672"/>
                    </a:lnTo>
                    <a:lnTo>
                      <a:pt x="1614" y="672"/>
                    </a:lnTo>
                    <a:close/>
                    <a:moveTo>
                      <a:pt x="750" y="565"/>
                    </a:moveTo>
                    <a:lnTo>
                      <a:pt x="750" y="565"/>
                    </a:lnTo>
                    <a:lnTo>
                      <a:pt x="748" y="554"/>
                    </a:lnTo>
                    <a:lnTo>
                      <a:pt x="748" y="554"/>
                    </a:lnTo>
                    <a:lnTo>
                      <a:pt x="743" y="557"/>
                    </a:lnTo>
                    <a:lnTo>
                      <a:pt x="742" y="560"/>
                    </a:lnTo>
                    <a:lnTo>
                      <a:pt x="745" y="563"/>
                    </a:lnTo>
                    <a:lnTo>
                      <a:pt x="750" y="565"/>
                    </a:lnTo>
                    <a:lnTo>
                      <a:pt x="750" y="565"/>
                    </a:lnTo>
                    <a:close/>
                    <a:moveTo>
                      <a:pt x="1613" y="669"/>
                    </a:moveTo>
                    <a:lnTo>
                      <a:pt x="1613" y="669"/>
                    </a:lnTo>
                    <a:lnTo>
                      <a:pt x="1607" y="671"/>
                    </a:lnTo>
                    <a:lnTo>
                      <a:pt x="1602" y="675"/>
                    </a:lnTo>
                    <a:lnTo>
                      <a:pt x="1602" y="675"/>
                    </a:lnTo>
                    <a:lnTo>
                      <a:pt x="1606" y="675"/>
                    </a:lnTo>
                    <a:lnTo>
                      <a:pt x="1609" y="675"/>
                    </a:lnTo>
                    <a:lnTo>
                      <a:pt x="1610" y="673"/>
                    </a:lnTo>
                    <a:lnTo>
                      <a:pt x="1613" y="669"/>
                    </a:lnTo>
                    <a:lnTo>
                      <a:pt x="1613" y="669"/>
                    </a:lnTo>
                    <a:close/>
                    <a:moveTo>
                      <a:pt x="1383" y="997"/>
                    </a:moveTo>
                    <a:lnTo>
                      <a:pt x="1383" y="997"/>
                    </a:lnTo>
                    <a:lnTo>
                      <a:pt x="1379" y="995"/>
                    </a:lnTo>
                    <a:lnTo>
                      <a:pt x="1379" y="995"/>
                    </a:lnTo>
                    <a:lnTo>
                      <a:pt x="1376" y="996"/>
                    </a:lnTo>
                    <a:lnTo>
                      <a:pt x="1375" y="999"/>
                    </a:lnTo>
                    <a:lnTo>
                      <a:pt x="1375" y="999"/>
                    </a:lnTo>
                    <a:lnTo>
                      <a:pt x="1376" y="1000"/>
                    </a:lnTo>
                    <a:lnTo>
                      <a:pt x="1378" y="1001"/>
                    </a:lnTo>
                    <a:lnTo>
                      <a:pt x="1378" y="1001"/>
                    </a:lnTo>
                    <a:lnTo>
                      <a:pt x="1380" y="999"/>
                    </a:lnTo>
                    <a:lnTo>
                      <a:pt x="1383" y="997"/>
                    </a:lnTo>
                    <a:lnTo>
                      <a:pt x="1383" y="997"/>
                    </a:lnTo>
                    <a:close/>
                    <a:moveTo>
                      <a:pt x="1307" y="815"/>
                    </a:moveTo>
                    <a:lnTo>
                      <a:pt x="1307" y="815"/>
                    </a:lnTo>
                    <a:lnTo>
                      <a:pt x="1310" y="810"/>
                    </a:lnTo>
                    <a:lnTo>
                      <a:pt x="1310" y="809"/>
                    </a:lnTo>
                    <a:lnTo>
                      <a:pt x="1307" y="808"/>
                    </a:lnTo>
                    <a:lnTo>
                      <a:pt x="1303" y="808"/>
                    </a:lnTo>
                    <a:lnTo>
                      <a:pt x="1303" y="808"/>
                    </a:lnTo>
                    <a:lnTo>
                      <a:pt x="1307" y="815"/>
                    </a:lnTo>
                    <a:lnTo>
                      <a:pt x="1307" y="815"/>
                    </a:lnTo>
                    <a:close/>
                    <a:moveTo>
                      <a:pt x="155" y="281"/>
                    </a:moveTo>
                    <a:lnTo>
                      <a:pt x="155" y="281"/>
                    </a:lnTo>
                    <a:lnTo>
                      <a:pt x="152" y="286"/>
                    </a:lnTo>
                    <a:lnTo>
                      <a:pt x="151" y="287"/>
                    </a:lnTo>
                    <a:lnTo>
                      <a:pt x="151" y="287"/>
                    </a:lnTo>
                    <a:lnTo>
                      <a:pt x="154" y="290"/>
                    </a:lnTo>
                    <a:lnTo>
                      <a:pt x="156" y="293"/>
                    </a:lnTo>
                    <a:lnTo>
                      <a:pt x="156" y="293"/>
                    </a:lnTo>
                    <a:lnTo>
                      <a:pt x="159" y="290"/>
                    </a:lnTo>
                    <a:lnTo>
                      <a:pt x="161" y="288"/>
                    </a:lnTo>
                    <a:lnTo>
                      <a:pt x="161" y="288"/>
                    </a:lnTo>
                    <a:lnTo>
                      <a:pt x="158" y="286"/>
                    </a:lnTo>
                    <a:lnTo>
                      <a:pt x="155" y="281"/>
                    </a:lnTo>
                    <a:lnTo>
                      <a:pt x="155" y="281"/>
                    </a:lnTo>
                    <a:close/>
                    <a:moveTo>
                      <a:pt x="1101" y="647"/>
                    </a:moveTo>
                    <a:lnTo>
                      <a:pt x="1101" y="647"/>
                    </a:lnTo>
                    <a:lnTo>
                      <a:pt x="1097" y="648"/>
                    </a:lnTo>
                    <a:lnTo>
                      <a:pt x="1097" y="648"/>
                    </a:lnTo>
                    <a:lnTo>
                      <a:pt x="1101" y="658"/>
                    </a:lnTo>
                    <a:lnTo>
                      <a:pt x="1101" y="658"/>
                    </a:lnTo>
                    <a:lnTo>
                      <a:pt x="1103" y="654"/>
                    </a:lnTo>
                    <a:lnTo>
                      <a:pt x="1103" y="651"/>
                    </a:lnTo>
                    <a:lnTo>
                      <a:pt x="1103" y="648"/>
                    </a:lnTo>
                    <a:lnTo>
                      <a:pt x="1101" y="647"/>
                    </a:lnTo>
                    <a:lnTo>
                      <a:pt x="1101" y="647"/>
                    </a:lnTo>
                    <a:close/>
                    <a:moveTo>
                      <a:pt x="210" y="137"/>
                    </a:moveTo>
                    <a:lnTo>
                      <a:pt x="210" y="137"/>
                    </a:lnTo>
                    <a:lnTo>
                      <a:pt x="216" y="136"/>
                    </a:lnTo>
                    <a:lnTo>
                      <a:pt x="219" y="135"/>
                    </a:lnTo>
                    <a:lnTo>
                      <a:pt x="221" y="133"/>
                    </a:lnTo>
                    <a:lnTo>
                      <a:pt x="223" y="131"/>
                    </a:lnTo>
                    <a:lnTo>
                      <a:pt x="223" y="131"/>
                    </a:lnTo>
                    <a:lnTo>
                      <a:pt x="216" y="132"/>
                    </a:lnTo>
                    <a:lnTo>
                      <a:pt x="210" y="137"/>
                    </a:lnTo>
                    <a:lnTo>
                      <a:pt x="210" y="137"/>
                    </a:lnTo>
                    <a:close/>
                    <a:moveTo>
                      <a:pt x="231" y="806"/>
                    </a:moveTo>
                    <a:lnTo>
                      <a:pt x="231" y="806"/>
                    </a:lnTo>
                    <a:lnTo>
                      <a:pt x="230" y="809"/>
                    </a:lnTo>
                    <a:lnTo>
                      <a:pt x="227" y="812"/>
                    </a:lnTo>
                    <a:lnTo>
                      <a:pt x="227" y="815"/>
                    </a:lnTo>
                    <a:lnTo>
                      <a:pt x="228" y="819"/>
                    </a:lnTo>
                    <a:lnTo>
                      <a:pt x="228" y="819"/>
                    </a:lnTo>
                    <a:lnTo>
                      <a:pt x="233" y="815"/>
                    </a:lnTo>
                    <a:lnTo>
                      <a:pt x="234" y="812"/>
                    </a:lnTo>
                    <a:lnTo>
                      <a:pt x="233" y="809"/>
                    </a:lnTo>
                    <a:lnTo>
                      <a:pt x="231" y="806"/>
                    </a:lnTo>
                    <a:lnTo>
                      <a:pt x="231" y="806"/>
                    </a:lnTo>
                    <a:close/>
                    <a:moveTo>
                      <a:pt x="1115" y="1126"/>
                    </a:moveTo>
                    <a:lnTo>
                      <a:pt x="1115" y="1126"/>
                    </a:lnTo>
                    <a:lnTo>
                      <a:pt x="1120" y="1126"/>
                    </a:lnTo>
                    <a:lnTo>
                      <a:pt x="1123" y="1125"/>
                    </a:lnTo>
                    <a:lnTo>
                      <a:pt x="1126" y="1123"/>
                    </a:lnTo>
                    <a:lnTo>
                      <a:pt x="1124" y="1119"/>
                    </a:lnTo>
                    <a:lnTo>
                      <a:pt x="1124" y="1119"/>
                    </a:lnTo>
                    <a:lnTo>
                      <a:pt x="1120" y="1116"/>
                    </a:lnTo>
                    <a:lnTo>
                      <a:pt x="1120" y="1116"/>
                    </a:lnTo>
                    <a:lnTo>
                      <a:pt x="1115" y="1126"/>
                    </a:lnTo>
                    <a:lnTo>
                      <a:pt x="1115" y="1126"/>
                    </a:lnTo>
                    <a:close/>
                    <a:moveTo>
                      <a:pt x="1175" y="575"/>
                    </a:moveTo>
                    <a:lnTo>
                      <a:pt x="1175" y="575"/>
                    </a:lnTo>
                    <a:lnTo>
                      <a:pt x="1171" y="579"/>
                    </a:lnTo>
                    <a:lnTo>
                      <a:pt x="1169" y="581"/>
                    </a:lnTo>
                    <a:lnTo>
                      <a:pt x="1169" y="581"/>
                    </a:lnTo>
                    <a:lnTo>
                      <a:pt x="1170" y="583"/>
                    </a:lnTo>
                    <a:lnTo>
                      <a:pt x="1173" y="585"/>
                    </a:lnTo>
                    <a:lnTo>
                      <a:pt x="1173" y="585"/>
                    </a:lnTo>
                    <a:lnTo>
                      <a:pt x="1175" y="583"/>
                    </a:lnTo>
                    <a:lnTo>
                      <a:pt x="1178" y="581"/>
                    </a:lnTo>
                    <a:lnTo>
                      <a:pt x="1178" y="581"/>
                    </a:lnTo>
                    <a:lnTo>
                      <a:pt x="1177" y="579"/>
                    </a:lnTo>
                    <a:lnTo>
                      <a:pt x="1175" y="575"/>
                    </a:lnTo>
                    <a:lnTo>
                      <a:pt x="1175" y="575"/>
                    </a:lnTo>
                    <a:close/>
                    <a:moveTo>
                      <a:pt x="269" y="258"/>
                    </a:moveTo>
                    <a:lnTo>
                      <a:pt x="269" y="258"/>
                    </a:lnTo>
                    <a:lnTo>
                      <a:pt x="257" y="268"/>
                    </a:lnTo>
                    <a:lnTo>
                      <a:pt x="257" y="268"/>
                    </a:lnTo>
                    <a:lnTo>
                      <a:pt x="263" y="268"/>
                    </a:lnTo>
                    <a:lnTo>
                      <a:pt x="267" y="266"/>
                    </a:lnTo>
                    <a:lnTo>
                      <a:pt x="269" y="263"/>
                    </a:lnTo>
                    <a:lnTo>
                      <a:pt x="269" y="258"/>
                    </a:lnTo>
                    <a:lnTo>
                      <a:pt x="269" y="258"/>
                    </a:lnTo>
                    <a:close/>
                    <a:moveTo>
                      <a:pt x="1501" y="81"/>
                    </a:moveTo>
                    <a:lnTo>
                      <a:pt x="1501" y="81"/>
                    </a:lnTo>
                    <a:lnTo>
                      <a:pt x="1494" y="81"/>
                    </a:lnTo>
                    <a:lnTo>
                      <a:pt x="1490" y="82"/>
                    </a:lnTo>
                    <a:lnTo>
                      <a:pt x="1487" y="85"/>
                    </a:lnTo>
                    <a:lnTo>
                      <a:pt x="1487" y="85"/>
                    </a:lnTo>
                    <a:lnTo>
                      <a:pt x="1491" y="86"/>
                    </a:lnTo>
                    <a:lnTo>
                      <a:pt x="1495" y="85"/>
                    </a:lnTo>
                    <a:lnTo>
                      <a:pt x="1498" y="83"/>
                    </a:lnTo>
                    <a:lnTo>
                      <a:pt x="1501" y="81"/>
                    </a:lnTo>
                    <a:lnTo>
                      <a:pt x="1501" y="81"/>
                    </a:lnTo>
                    <a:close/>
                    <a:moveTo>
                      <a:pt x="1170" y="95"/>
                    </a:moveTo>
                    <a:lnTo>
                      <a:pt x="1170" y="95"/>
                    </a:lnTo>
                    <a:lnTo>
                      <a:pt x="1170" y="104"/>
                    </a:lnTo>
                    <a:lnTo>
                      <a:pt x="1170" y="104"/>
                    </a:lnTo>
                    <a:lnTo>
                      <a:pt x="1174" y="100"/>
                    </a:lnTo>
                    <a:lnTo>
                      <a:pt x="1175" y="99"/>
                    </a:lnTo>
                    <a:lnTo>
                      <a:pt x="1174" y="96"/>
                    </a:lnTo>
                    <a:lnTo>
                      <a:pt x="1170" y="95"/>
                    </a:lnTo>
                    <a:lnTo>
                      <a:pt x="1170" y="95"/>
                    </a:lnTo>
                    <a:close/>
                    <a:moveTo>
                      <a:pt x="285" y="743"/>
                    </a:moveTo>
                    <a:lnTo>
                      <a:pt x="285" y="743"/>
                    </a:lnTo>
                    <a:lnTo>
                      <a:pt x="280" y="740"/>
                    </a:lnTo>
                    <a:lnTo>
                      <a:pt x="275" y="738"/>
                    </a:lnTo>
                    <a:lnTo>
                      <a:pt x="273" y="741"/>
                    </a:lnTo>
                    <a:lnTo>
                      <a:pt x="270" y="745"/>
                    </a:lnTo>
                    <a:lnTo>
                      <a:pt x="270" y="745"/>
                    </a:lnTo>
                    <a:lnTo>
                      <a:pt x="285" y="743"/>
                    </a:lnTo>
                    <a:lnTo>
                      <a:pt x="285" y="743"/>
                    </a:lnTo>
                    <a:close/>
                    <a:moveTo>
                      <a:pt x="327" y="101"/>
                    </a:moveTo>
                    <a:lnTo>
                      <a:pt x="327" y="10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3" y="108"/>
                    </a:lnTo>
                    <a:lnTo>
                      <a:pt x="325" y="110"/>
                    </a:lnTo>
                    <a:lnTo>
                      <a:pt x="325" y="110"/>
                    </a:lnTo>
                    <a:lnTo>
                      <a:pt x="328" y="110"/>
                    </a:lnTo>
                    <a:lnTo>
                      <a:pt x="329" y="108"/>
                    </a:lnTo>
                    <a:lnTo>
                      <a:pt x="329" y="108"/>
                    </a:lnTo>
                    <a:lnTo>
                      <a:pt x="328" y="106"/>
                    </a:lnTo>
                    <a:lnTo>
                      <a:pt x="327" y="101"/>
                    </a:lnTo>
                    <a:lnTo>
                      <a:pt x="327" y="101"/>
                    </a:lnTo>
                    <a:close/>
                    <a:moveTo>
                      <a:pt x="1347" y="821"/>
                    </a:moveTo>
                    <a:lnTo>
                      <a:pt x="1347" y="821"/>
                    </a:lnTo>
                    <a:lnTo>
                      <a:pt x="1351" y="809"/>
                    </a:lnTo>
                    <a:lnTo>
                      <a:pt x="1351" y="809"/>
                    </a:lnTo>
                    <a:lnTo>
                      <a:pt x="1346" y="812"/>
                    </a:lnTo>
                    <a:lnTo>
                      <a:pt x="1343" y="815"/>
                    </a:lnTo>
                    <a:lnTo>
                      <a:pt x="1343" y="817"/>
                    </a:lnTo>
                    <a:lnTo>
                      <a:pt x="1347" y="821"/>
                    </a:lnTo>
                    <a:lnTo>
                      <a:pt x="1347" y="821"/>
                    </a:lnTo>
                    <a:close/>
                    <a:moveTo>
                      <a:pt x="345" y="180"/>
                    </a:moveTo>
                    <a:lnTo>
                      <a:pt x="345" y="180"/>
                    </a:lnTo>
                    <a:lnTo>
                      <a:pt x="341" y="178"/>
                    </a:lnTo>
                    <a:lnTo>
                      <a:pt x="338" y="178"/>
                    </a:lnTo>
                    <a:lnTo>
                      <a:pt x="335" y="178"/>
                    </a:lnTo>
                    <a:lnTo>
                      <a:pt x="334" y="180"/>
                    </a:lnTo>
                    <a:lnTo>
                      <a:pt x="334" y="180"/>
                    </a:lnTo>
                    <a:lnTo>
                      <a:pt x="334" y="182"/>
                    </a:lnTo>
                    <a:lnTo>
                      <a:pt x="335" y="183"/>
                    </a:lnTo>
                    <a:lnTo>
                      <a:pt x="335" y="183"/>
                    </a:lnTo>
                    <a:lnTo>
                      <a:pt x="345" y="180"/>
                    </a:lnTo>
                    <a:lnTo>
                      <a:pt x="345" y="180"/>
                    </a:lnTo>
                    <a:close/>
                    <a:moveTo>
                      <a:pt x="1830" y="457"/>
                    </a:moveTo>
                    <a:lnTo>
                      <a:pt x="1830" y="457"/>
                    </a:lnTo>
                    <a:lnTo>
                      <a:pt x="1832" y="460"/>
                    </a:lnTo>
                    <a:lnTo>
                      <a:pt x="1834" y="463"/>
                    </a:lnTo>
                    <a:lnTo>
                      <a:pt x="1837" y="464"/>
                    </a:lnTo>
                    <a:lnTo>
                      <a:pt x="1841" y="464"/>
                    </a:lnTo>
                    <a:lnTo>
                      <a:pt x="1841" y="464"/>
                    </a:lnTo>
                    <a:lnTo>
                      <a:pt x="1840" y="460"/>
                    </a:lnTo>
                    <a:lnTo>
                      <a:pt x="1839" y="457"/>
                    </a:lnTo>
                    <a:lnTo>
                      <a:pt x="1834" y="456"/>
                    </a:lnTo>
                    <a:lnTo>
                      <a:pt x="1830" y="457"/>
                    </a:lnTo>
                    <a:lnTo>
                      <a:pt x="1830" y="457"/>
                    </a:lnTo>
                    <a:close/>
                    <a:moveTo>
                      <a:pt x="375" y="341"/>
                    </a:moveTo>
                    <a:lnTo>
                      <a:pt x="375" y="341"/>
                    </a:lnTo>
                    <a:lnTo>
                      <a:pt x="372" y="344"/>
                    </a:lnTo>
                    <a:lnTo>
                      <a:pt x="371" y="345"/>
                    </a:lnTo>
                    <a:lnTo>
                      <a:pt x="371" y="345"/>
                    </a:lnTo>
                    <a:lnTo>
                      <a:pt x="372" y="348"/>
                    </a:lnTo>
                    <a:lnTo>
                      <a:pt x="375" y="349"/>
                    </a:lnTo>
                    <a:lnTo>
                      <a:pt x="375" y="349"/>
                    </a:lnTo>
                    <a:lnTo>
                      <a:pt x="378" y="348"/>
                    </a:lnTo>
                    <a:lnTo>
                      <a:pt x="379" y="345"/>
                    </a:lnTo>
                    <a:lnTo>
                      <a:pt x="379" y="345"/>
                    </a:lnTo>
                    <a:lnTo>
                      <a:pt x="378" y="344"/>
                    </a:lnTo>
                    <a:lnTo>
                      <a:pt x="375" y="341"/>
                    </a:lnTo>
                    <a:lnTo>
                      <a:pt x="375" y="341"/>
                    </a:lnTo>
                    <a:close/>
                    <a:moveTo>
                      <a:pt x="1592" y="241"/>
                    </a:moveTo>
                    <a:lnTo>
                      <a:pt x="1592" y="241"/>
                    </a:lnTo>
                    <a:lnTo>
                      <a:pt x="1588" y="237"/>
                    </a:lnTo>
                    <a:lnTo>
                      <a:pt x="1585" y="237"/>
                    </a:lnTo>
                    <a:lnTo>
                      <a:pt x="1582" y="239"/>
                    </a:lnTo>
                    <a:lnTo>
                      <a:pt x="1582" y="239"/>
                    </a:lnTo>
                    <a:lnTo>
                      <a:pt x="1582" y="241"/>
                    </a:lnTo>
                    <a:lnTo>
                      <a:pt x="1582" y="244"/>
                    </a:lnTo>
                    <a:lnTo>
                      <a:pt x="1582" y="244"/>
                    </a:lnTo>
                    <a:lnTo>
                      <a:pt x="1585" y="245"/>
                    </a:lnTo>
                    <a:lnTo>
                      <a:pt x="1588" y="244"/>
                    </a:lnTo>
                    <a:lnTo>
                      <a:pt x="1591" y="243"/>
                    </a:lnTo>
                    <a:lnTo>
                      <a:pt x="1592" y="241"/>
                    </a:lnTo>
                    <a:lnTo>
                      <a:pt x="1592" y="241"/>
                    </a:lnTo>
                    <a:close/>
                    <a:moveTo>
                      <a:pt x="419" y="623"/>
                    </a:moveTo>
                    <a:lnTo>
                      <a:pt x="419" y="623"/>
                    </a:lnTo>
                    <a:lnTo>
                      <a:pt x="414" y="628"/>
                    </a:lnTo>
                    <a:lnTo>
                      <a:pt x="414" y="628"/>
                    </a:lnTo>
                    <a:lnTo>
                      <a:pt x="415" y="629"/>
                    </a:lnTo>
                    <a:lnTo>
                      <a:pt x="417" y="630"/>
                    </a:lnTo>
                    <a:lnTo>
                      <a:pt x="417" y="630"/>
                    </a:lnTo>
                    <a:lnTo>
                      <a:pt x="419" y="630"/>
                    </a:lnTo>
                    <a:lnTo>
                      <a:pt x="422" y="628"/>
                    </a:lnTo>
                    <a:lnTo>
                      <a:pt x="422" y="628"/>
                    </a:lnTo>
                    <a:lnTo>
                      <a:pt x="421" y="626"/>
                    </a:lnTo>
                    <a:lnTo>
                      <a:pt x="419" y="623"/>
                    </a:lnTo>
                    <a:lnTo>
                      <a:pt x="419" y="623"/>
                    </a:lnTo>
                    <a:close/>
                    <a:moveTo>
                      <a:pt x="414" y="427"/>
                    </a:moveTo>
                    <a:lnTo>
                      <a:pt x="414" y="427"/>
                    </a:lnTo>
                    <a:lnTo>
                      <a:pt x="418" y="428"/>
                    </a:lnTo>
                    <a:lnTo>
                      <a:pt x="419" y="430"/>
                    </a:lnTo>
                    <a:lnTo>
                      <a:pt x="419" y="430"/>
                    </a:lnTo>
                    <a:lnTo>
                      <a:pt x="425" y="425"/>
                    </a:lnTo>
                    <a:lnTo>
                      <a:pt x="425" y="425"/>
                    </a:lnTo>
                    <a:lnTo>
                      <a:pt x="422" y="423"/>
                    </a:lnTo>
                    <a:lnTo>
                      <a:pt x="421" y="423"/>
                    </a:lnTo>
                    <a:lnTo>
                      <a:pt x="421" y="423"/>
                    </a:lnTo>
                    <a:lnTo>
                      <a:pt x="418" y="424"/>
                    </a:lnTo>
                    <a:lnTo>
                      <a:pt x="414" y="427"/>
                    </a:lnTo>
                    <a:lnTo>
                      <a:pt x="414" y="427"/>
                    </a:lnTo>
                    <a:close/>
                    <a:moveTo>
                      <a:pt x="1178" y="435"/>
                    </a:moveTo>
                    <a:lnTo>
                      <a:pt x="1178" y="435"/>
                    </a:lnTo>
                    <a:lnTo>
                      <a:pt x="1184" y="439"/>
                    </a:lnTo>
                    <a:lnTo>
                      <a:pt x="1184" y="439"/>
                    </a:lnTo>
                    <a:lnTo>
                      <a:pt x="1185" y="437"/>
                    </a:lnTo>
                    <a:lnTo>
                      <a:pt x="1187" y="435"/>
                    </a:lnTo>
                    <a:lnTo>
                      <a:pt x="1187" y="435"/>
                    </a:lnTo>
                    <a:lnTo>
                      <a:pt x="1185" y="432"/>
                    </a:lnTo>
                    <a:lnTo>
                      <a:pt x="1182" y="431"/>
                    </a:lnTo>
                    <a:lnTo>
                      <a:pt x="1182" y="431"/>
                    </a:lnTo>
                    <a:lnTo>
                      <a:pt x="1178" y="435"/>
                    </a:lnTo>
                    <a:lnTo>
                      <a:pt x="1178" y="435"/>
                    </a:lnTo>
                    <a:close/>
                    <a:moveTo>
                      <a:pt x="1189" y="1097"/>
                    </a:moveTo>
                    <a:lnTo>
                      <a:pt x="1189" y="1097"/>
                    </a:lnTo>
                    <a:lnTo>
                      <a:pt x="1189" y="1093"/>
                    </a:lnTo>
                    <a:lnTo>
                      <a:pt x="1189" y="1093"/>
                    </a:lnTo>
                    <a:lnTo>
                      <a:pt x="1181" y="1094"/>
                    </a:lnTo>
                    <a:lnTo>
                      <a:pt x="1181" y="1094"/>
                    </a:lnTo>
                    <a:lnTo>
                      <a:pt x="1182" y="1097"/>
                    </a:lnTo>
                    <a:lnTo>
                      <a:pt x="1182" y="1097"/>
                    </a:lnTo>
                    <a:lnTo>
                      <a:pt x="1189" y="1097"/>
                    </a:lnTo>
                    <a:lnTo>
                      <a:pt x="1189" y="1097"/>
                    </a:lnTo>
                    <a:close/>
                    <a:moveTo>
                      <a:pt x="1239" y="643"/>
                    </a:moveTo>
                    <a:lnTo>
                      <a:pt x="1239" y="643"/>
                    </a:lnTo>
                    <a:lnTo>
                      <a:pt x="1235" y="646"/>
                    </a:lnTo>
                    <a:lnTo>
                      <a:pt x="1234" y="647"/>
                    </a:lnTo>
                    <a:lnTo>
                      <a:pt x="1234" y="647"/>
                    </a:lnTo>
                    <a:lnTo>
                      <a:pt x="1235" y="650"/>
                    </a:lnTo>
                    <a:lnTo>
                      <a:pt x="1238" y="651"/>
                    </a:lnTo>
                    <a:lnTo>
                      <a:pt x="1238" y="651"/>
                    </a:lnTo>
                    <a:lnTo>
                      <a:pt x="1239" y="650"/>
                    </a:lnTo>
                    <a:lnTo>
                      <a:pt x="1242" y="647"/>
                    </a:lnTo>
                    <a:lnTo>
                      <a:pt x="1242" y="647"/>
                    </a:lnTo>
                    <a:lnTo>
                      <a:pt x="1241" y="646"/>
                    </a:lnTo>
                    <a:lnTo>
                      <a:pt x="1239" y="643"/>
                    </a:lnTo>
                    <a:lnTo>
                      <a:pt x="1239" y="643"/>
                    </a:lnTo>
                    <a:close/>
                    <a:moveTo>
                      <a:pt x="490" y="916"/>
                    </a:moveTo>
                    <a:lnTo>
                      <a:pt x="490" y="916"/>
                    </a:lnTo>
                    <a:lnTo>
                      <a:pt x="486" y="913"/>
                    </a:lnTo>
                    <a:lnTo>
                      <a:pt x="486" y="913"/>
                    </a:lnTo>
                    <a:lnTo>
                      <a:pt x="482" y="921"/>
                    </a:lnTo>
                    <a:lnTo>
                      <a:pt x="482" y="921"/>
                    </a:lnTo>
                    <a:lnTo>
                      <a:pt x="482" y="923"/>
                    </a:lnTo>
                    <a:lnTo>
                      <a:pt x="482" y="923"/>
                    </a:lnTo>
                    <a:lnTo>
                      <a:pt x="486" y="923"/>
                    </a:lnTo>
                    <a:lnTo>
                      <a:pt x="489" y="923"/>
                    </a:lnTo>
                    <a:lnTo>
                      <a:pt x="490" y="920"/>
                    </a:lnTo>
                    <a:lnTo>
                      <a:pt x="490" y="916"/>
                    </a:lnTo>
                    <a:lnTo>
                      <a:pt x="490" y="916"/>
                    </a:lnTo>
                    <a:close/>
                    <a:moveTo>
                      <a:pt x="1469" y="812"/>
                    </a:moveTo>
                    <a:lnTo>
                      <a:pt x="1469" y="812"/>
                    </a:lnTo>
                    <a:lnTo>
                      <a:pt x="1468" y="816"/>
                    </a:lnTo>
                    <a:lnTo>
                      <a:pt x="1468" y="816"/>
                    </a:lnTo>
                    <a:lnTo>
                      <a:pt x="1469" y="817"/>
                    </a:lnTo>
                    <a:lnTo>
                      <a:pt x="1472" y="819"/>
                    </a:lnTo>
                    <a:lnTo>
                      <a:pt x="1474" y="819"/>
                    </a:lnTo>
                    <a:lnTo>
                      <a:pt x="1479" y="816"/>
                    </a:lnTo>
                    <a:lnTo>
                      <a:pt x="1479" y="816"/>
                    </a:lnTo>
                    <a:lnTo>
                      <a:pt x="1469" y="812"/>
                    </a:lnTo>
                    <a:lnTo>
                      <a:pt x="1469" y="812"/>
                    </a:lnTo>
                    <a:close/>
                    <a:moveTo>
                      <a:pt x="526" y="1046"/>
                    </a:moveTo>
                    <a:lnTo>
                      <a:pt x="526" y="1046"/>
                    </a:lnTo>
                    <a:lnTo>
                      <a:pt x="523" y="1043"/>
                    </a:lnTo>
                    <a:lnTo>
                      <a:pt x="521" y="1042"/>
                    </a:lnTo>
                    <a:lnTo>
                      <a:pt x="521" y="1042"/>
                    </a:lnTo>
                    <a:lnTo>
                      <a:pt x="518" y="1043"/>
                    </a:lnTo>
                    <a:lnTo>
                      <a:pt x="515" y="1046"/>
                    </a:lnTo>
                    <a:lnTo>
                      <a:pt x="515" y="1046"/>
                    </a:lnTo>
                    <a:lnTo>
                      <a:pt x="518" y="1047"/>
                    </a:lnTo>
                    <a:lnTo>
                      <a:pt x="519" y="1049"/>
                    </a:lnTo>
                    <a:lnTo>
                      <a:pt x="519" y="1049"/>
                    </a:lnTo>
                    <a:lnTo>
                      <a:pt x="522" y="1047"/>
                    </a:lnTo>
                    <a:lnTo>
                      <a:pt x="526" y="1046"/>
                    </a:lnTo>
                    <a:lnTo>
                      <a:pt x="526" y="1046"/>
                    </a:lnTo>
                    <a:close/>
                    <a:moveTo>
                      <a:pt x="536" y="935"/>
                    </a:moveTo>
                    <a:lnTo>
                      <a:pt x="536" y="935"/>
                    </a:lnTo>
                    <a:lnTo>
                      <a:pt x="533" y="938"/>
                    </a:lnTo>
                    <a:lnTo>
                      <a:pt x="532" y="939"/>
                    </a:lnTo>
                    <a:lnTo>
                      <a:pt x="532" y="939"/>
                    </a:lnTo>
                    <a:lnTo>
                      <a:pt x="533" y="942"/>
                    </a:lnTo>
                    <a:lnTo>
                      <a:pt x="536" y="943"/>
                    </a:lnTo>
                    <a:lnTo>
                      <a:pt x="536" y="943"/>
                    </a:lnTo>
                    <a:lnTo>
                      <a:pt x="537" y="942"/>
                    </a:lnTo>
                    <a:lnTo>
                      <a:pt x="539" y="941"/>
                    </a:lnTo>
                    <a:lnTo>
                      <a:pt x="539" y="941"/>
                    </a:lnTo>
                    <a:lnTo>
                      <a:pt x="537" y="939"/>
                    </a:lnTo>
                    <a:lnTo>
                      <a:pt x="536" y="935"/>
                    </a:lnTo>
                    <a:lnTo>
                      <a:pt x="536" y="935"/>
                    </a:lnTo>
                    <a:close/>
                    <a:moveTo>
                      <a:pt x="1094" y="722"/>
                    </a:moveTo>
                    <a:lnTo>
                      <a:pt x="1094" y="722"/>
                    </a:lnTo>
                    <a:lnTo>
                      <a:pt x="1090" y="725"/>
                    </a:lnTo>
                    <a:lnTo>
                      <a:pt x="1088" y="726"/>
                    </a:lnTo>
                    <a:lnTo>
                      <a:pt x="1088" y="726"/>
                    </a:lnTo>
                    <a:lnTo>
                      <a:pt x="1088" y="729"/>
                    </a:lnTo>
                    <a:lnTo>
                      <a:pt x="1091" y="730"/>
                    </a:lnTo>
                    <a:lnTo>
                      <a:pt x="1091" y="730"/>
                    </a:lnTo>
                    <a:lnTo>
                      <a:pt x="1094" y="730"/>
                    </a:lnTo>
                    <a:lnTo>
                      <a:pt x="1095" y="729"/>
                    </a:lnTo>
                    <a:lnTo>
                      <a:pt x="1095" y="729"/>
                    </a:lnTo>
                    <a:lnTo>
                      <a:pt x="1095" y="726"/>
                    </a:lnTo>
                    <a:lnTo>
                      <a:pt x="1094" y="722"/>
                    </a:lnTo>
                    <a:lnTo>
                      <a:pt x="1094" y="722"/>
                    </a:lnTo>
                    <a:close/>
                    <a:moveTo>
                      <a:pt x="566" y="402"/>
                    </a:moveTo>
                    <a:lnTo>
                      <a:pt x="566" y="402"/>
                    </a:lnTo>
                    <a:lnTo>
                      <a:pt x="559" y="410"/>
                    </a:lnTo>
                    <a:lnTo>
                      <a:pt x="559" y="410"/>
                    </a:lnTo>
                    <a:lnTo>
                      <a:pt x="565" y="410"/>
                    </a:lnTo>
                    <a:lnTo>
                      <a:pt x="568" y="409"/>
                    </a:lnTo>
                    <a:lnTo>
                      <a:pt x="568" y="406"/>
                    </a:lnTo>
                    <a:lnTo>
                      <a:pt x="566" y="402"/>
                    </a:lnTo>
                    <a:lnTo>
                      <a:pt x="566" y="402"/>
                    </a:lnTo>
                    <a:close/>
                    <a:moveTo>
                      <a:pt x="569" y="366"/>
                    </a:moveTo>
                    <a:lnTo>
                      <a:pt x="569" y="366"/>
                    </a:lnTo>
                    <a:lnTo>
                      <a:pt x="568" y="376"/>
                    </a:lnTo>
                    <a:lnTo>
                      <a:pt x="568" y="376"/>
                    </a:lnTo>
                    <a:lnTo>
                      <a:pt x="572" y="376"/>
                    </a:lnTo>
                    <a:lnTo>
                      <a:pt x="572" y="376"/>
                    </a:lnTo>
                    <a:lnTo>
                      <a:pt x="573" y="374"/>
                    </a:lnTo>
                    <a:lnTo>
                      <a:pt x="575" y="371"/>
                    </a:lnTo>
                    <a:lnTo>
                      <a:pt x="573" y="369"/>
                    </a:lnTo>
                    <a:lnTo>
                      <a:pt x="569" y="366"/>
                    </a:lnTo>
                    <a:lnTo>
                      <a:pt x="569" y="366"/>
                    </a:lnTo>
                    <a:close/>
                    <a:moveTo>
                      <a:pt x="586" y="219"/>
                    </a:moveTo>
                    <a:lnTo>
                      <a:pt x="586" y="219"/>
                    </a:lnTo>
                    <a:lnTo>
                      <a:pt x="581" y="222"/>
                    </a:lnTo>
                    <a:lnTo>
                      <a:pt x="580" y="225"/>
                    </a:lnTo>
                    <a:lnTo>
                      <a:pt x="580" y="225"/>
                    </a:lnTo>
                    <a:lnTo>
                      <a:pt x="581" y="227"/>
                    </a:lnTo>
                    <a:lnTo>
                      <a:pt x="584" y="229"/>
                    </a:lnTo>
                    <a:lnTo>
                      <a:pt x="584" y="229"/>
                    </a:lnTo>
                    <a:lnTo>
                      <a:pt x="587" y="227"/>
                    </a:lnTo>
                    <a:lnTo>
                      <a:pt x="590" y="226"/>
                    </a:lnTo>
                    <a:lnTo>
                      <a:pt x="590" y="226"/>
                    </a:lnTo>
                    <a:lnTo>
                      <a:pt x="586" y="219"/>
                    </a:lnTo>
                    <a:lnTo>
                      <a:pt x="586" y="219"/>
                    </a:lnTo>
                    <a:close/>
                    <a:moveTo>
                      <a:pt x="1894" y="1035"/>
                    </a:moveTo>
                    <a:lnTo>
                      <a:pt x="1894" y="1035"/>
                    </a:lnTo>
                    <a:lnTo>
                      <a:pt x="1890" y="1035"/>
                    </a:lnTo>
                    <a:lnTo>
                      <a:pt x="1890" y="1035"/>
                    </a:lnTo>
                    <a:lnTo>
                      <a:pt x="1890" y="1037"/>
                    </a:lnTo>
                    <a:lnTo>
                      <a:pt x="1890" y="1040"/>
                    </a:lnTo>
                    <a:lnTo>
                      <a:pt x="1891" y="1042"/>
                    </a:lnTo>
                    <a:lnTo>
                      <a:pt x="1897" y="1044"/>
                    </a:lnTo>
                    <a:lnTo>
                      <a:pt x="1897" y="1044"/>
                    </a:lnTo>
                    <a:lnTo>
                      <a:pt x="1894" y="1035"/>
                    </a:lnTo>
                    <a:lnTo>
                      <a:pt x="1894" y="1035"/>
                    </a:lnTo>
                    <a:close/>
                    <a:moveTo>
                      <a:pt x="1324" y="647"/>
                    </a:moveTo>
                    <a:lnTo>
                      <a:pt x="1324" y="647"/>
                    </a:lnTo>
                    <a:lnTo>
                      <a:pt x="1328" y="650"/>
                    </a:lnTo>
                    <a:lnTo>
                      <a:pt x="1328" y="650"/>
                    </a:lnTo>
                    <a:lnTo>
                      <a:pt x="1336" y="646"/>
                    </a:lnTo>
                    <a:lnTo>
                      <a:pt x="1336" y="646"/>
                    </a:lnTo>
                    <a:lnTo>
                      <a:pt x="1333" y="641"/>
                    </a:lnTo>
                    <a:lnTo>
                      <a:pt x="1333" y="641"/>
                    </a:lnTo>
                    <a:lnTo>
                      <a:pt x="1324" y="647"/>
                    </a:lnTo>
                    <a:lnTo>
                      <a:pt x="1324" y="647"/>
                    </a:lnTo>
                    <a:close/>
                    <a:moveTo>
                      <a:pt x="1468" y="1015"/>
                    </a:moveTo>
                    <a:lnTo>
                      <a:pt x="1468" y="1015"/>
                    </a:lnTo>
                    <a:lnTo>
                      <a:pt x="1465" y="1013"/>
                    </a:lnTo>
                    <a:lnTo>
                      <a:pt x="1461" y="1011"/>
                    </a:lnTo>
                    <a:lnTo>
                      <a:pt x="1458" y="1013"/>
                    </a:lnTo>
                    <a:lnTo>
                      <a:pt x="1454" y="1015"/>
                    </a:lnTo>
                    <a:lnTo>
                      <a:pt x="1454" y="1015"/>
                    </a:lnTo>
                    <a:lnTo>
                      <a:pt x="1468" y="1015"/>
                    </a:lnTo>
                    <a:lnTo>
                      <a:pt x="1468" y="1015"/>
                    </a:lnTo>
                    <a:close/>
                    <a:moveTo>
                      <a:pt x="1094" y="193"/>
                    </a:moveTo>
                    <a:lnTo>
                      <a:pt x="1094" y="193"/>
                    </a:lnTo>
                    <a:lnTo>
                      <a:pt x="1095" y="189"/>
                    </a:lnTo>
                    <a:lnTo>
                      <a:pt x="1095" y="186"/>
                    </a:lnTo>
                    <a:lnTo>
                      <a:pt x="1092" y="185"/>
                    </a:lnTo>
                    <a:lnTo>
                      <a:pt x="1088" y="183"/>
                    </a:lnTo>
                    <a:lnTo>
                      <a:pt x="1088" y="183"/>
                    </a:lnTo>
                    <a:lnTo>
                      <a:pt x="1084" y="186"/>
                    </a:lnTo>
                    <a:lnTo>
                      <a:pt x="1084" y="186"/>
                    </a:lnTo>
                    <a:lnTo>
                      <a:pt x="1094" y="193"/>
                    </a:lnTo>
                    <a:lnTo>
                      <a:pt x="1094" y="193"/>
                    </a:lnTo>
                    <a:close/>
                    <a:moveTo>
                      <a:pt x="1689" y="341"/>
                    </a:moveTo>
                    <a:lnTo>
                      <a:pt x="1689" y="341"/>
                    </a:lnTo>
                    <a:lnTo>
                      <a:pt x="1686" y="344"/>
                    </a:lnTo>
                    <a:lnTo>
                      <a:pt x="1684" y="345"/>
                    </a:lnTo>
                    <a:lnTo>
                      <a:pt x="1684" y="345"/>
                    </a:lnTo>
                    <a:lnTo>
                      <a:pt x="1685" y="348"/>
                    </a:lnTo>
                    <a:lnTo>
                      <a:pt x="1686" y="349"/>
                    </a:lnTo>
                    <a:lnTo>
                      <a:pt x="1686" y="349"/>
                    </a:lnTo>
                    <a:lnTo>
                      <a:pt x="1689" y="347"/>
                    </a:lnTo>
                    <a:lnTo>
                      <a:pt x="1692" y="345"/>
                    </a:lnTo>
                    <a:lnTo>
                      <a:pt x="1692" y="345"/>
                    </a:lnTo>
                    <a:lnTo>
                      <a:pt x="1690" y="344"/>
                    </a:lnTo>
                    <a:lnTo>
                      <a:pt x="1689" y="341"/>
                    </a:lnTo>
                    <a:lnTo>
                      <a:pt x="1689" y="341"/>
                    </a:lnTo>
                    <a:close/>
                    <a:moveTo>
                      <a:pt x="1738" y="115"/>
                    </a:moveTo>
                    <a:lnTo>
                      <a:pt x="1738" y="115"/>
                    </a:lnTo>
                    <a:lnTo>
                      <a:pt x="1732" y="117"/>
                    </a:lnTo>
                    <a:lnTo>
                      <a:pt x="1731" y="119"/>
                    </a:lnTo>
                    <a:lnTo>
                      <a:pt x="1732" y="122"/>
                    </a:lnTo>
                    <a:lnTo>
                      <a:pt x="1736" y="125"/>
                    </a:lnTo>
                    <a:lnTo>
                      <a:pt x="1736" y="125"/>
                    </a:lnTo>
                    <a:lnTo>
                      <a:pt x="1738" y="115"/>
                    </a:lnTo>
                    <a:lnTo>
                      <a:pt x="1738" y="115"/>
                    </a:lnTo>
                    <a:close/>
                    <a:moveTo>
                      <a:pt x="1360" y="752"/>
                    </a:moveTo>
                    <a:lnTo>
                      <a:pt x="1360" y="752"/>
                    </a:lnTo>
                    <a:lnTo>
                      <a:pt x="1349" y="759"/>
                    </a:lnTo>
                    <a:lnTo>
                      <a:pt x="1349" y="759"/>
                    </a:lnTo>
                    <a:lnTo>
                      <a:pt x="1354" y="761"/>
                    </a:lnTo>
                    <a:lnTo>
                      <a:pt x="1357" y="759"/>
                    </a:lnTo>
                    <a:lnTo>
                      <a:pt x="1360" y="758"/>
                    </a:lnTo>
                    <a:lnTo>
                      <a:pt x="1360" y="752"/>
                    </a:lnTo>
                    <a:lnTo>
                      <a:pt x="1360" y="752"/>
                    </a:lnTo>
                    <a:close/>
                    <a:moveTo>
                      <a:pt x="1434" y="245"/>
                    </a:moveTo>
                    <a:lnTo>
                      <a:pt x="1434" y="245"/>
                    </a:lnTo>
                    <a:lnTo>
                      <a:pt x="1433" y="250"/>
                    </a:lnTo>
                    <a:lnTo>
                      <a:pt x="1434" y="252"/>
                    </a:lnTo>
                    <a:lnTo>
                      <a:pt x="1436" y="255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1" y="254"/>
                    </a:lnTo>
                    <a:lnTo>
                      <a:pt x="1441" y="250"/>
                    </a:lnTo>
                    <a:lnTo>
                      <a:pt x="1438" y="248"/>
                    </a:lnTo>
                    <a:lnTo>
                      <a:pt x="1434" y="245"/>
                    </a:lnTo>
                    <a:lnTo>
                      <a:pt x="1434" y="245"/>
                    </a:lnTo>
                    <a:close/>
                    <a:moveTo>
                      <a:pt x="969" y="488"/>
                    </a:moveTo>
                    <a:lnTo>
                      <a:pt x="969" y="488"/>
                    </a:lnTo>
                    <a:lnTo>
                      <a:pt x="965" y="491"/>
                    </a:lnTo>
                    <a:lnTo>
                      <a:pt x="964" y="493"/>
                    </a:lnTo>
                    <a:lnTo>
                      <a:pt x="964" y="493"/>
                    </a:lnTo>
                    <a:lnTo>
                      <a:pt x="965" y="495"/>
                    </a:lnTo>
                    <a:lnTo>
                      <a:pt x="968" y="497"/>
                    </a:lnTo>
                    <a:lnTo>
                      <a:pt x="968" y="497"/>
                    </a:lnTo>
                    <a:lnTo>
                      <a:pt x="971" y="496"/>
                    </a:lnTo>
                    <a:lnTo>
                      <a:pt x="972" y="493"/>
                    </a:lnTo>
                    <a:lnTo>
                      <a:pt x="972" y="493"/>
                    </a:lnTo>
                    <a:lnTo>
                      <a:pt x="971" y="491"/>
                    </a:lnTo>
                    <a:lnTo>
                      <a:pt x="969" y="488"/>
                    </a:lnTo>
                    <a:lnTo>
                      <a:pt x="969" y="488"/>
                    </a:lnTo>
                    <a:close/>
                    <a:moveTo>
                      <a:pt x="1054" y="416"/>
                    </a:moveTo>
                    <a:lnTo>
                      <a:pt x="1054" y="416"/>
                    </a:lnTo>
                    <a:lnTo>
                      <a:pt x="1051" y="419"/>
                    </a:lnTo>
                    <a:lnTo>
                      <a:pt x="1049" y="420"/>
                    </a:lnTo>
                    <a:lnTo>
                      <a:pt x="1049" y="420"/>
                    </a:lnTo>
                    <a:lnTo>
                      <a:pt x="1051" y="423"/>
                    </a:lnTo>
                    <a:lnTo>
                      <a:pt x="1052" y="424"/>
                    </a:lnTo>
                    <a:lnTo>
                      <a:pt x="1052" y="424"/>
                    </a:lnTo>
                    <a:lnTo>
                      <a:pt x="1055" y="423"/>
                    </a:lnTo>
                    <a:lnTo>
                      <a:pt x="1058" y="420"/>
                    </a:lnTo>
                    <a:lnTo>
                      <a:pt x="1058" y="420"/>
                    </a:lnTo>
                    <a:lnTo>
                      <a:pt x="1056" y="419"/>
                    </a:lnTo>
                    <a:lnTo>
                      <a:pt x="1054" y="416"/>
                    </a:lnTo>
                    <a:lnTo>
                      <a:pt x="1054" y="416"/>
                    </a:lnTo>
                    <a:close/>
                    <a:moveTo>
                      <a:pt x="953" y="720"/>
                    </a:moveTo>
                    <a:lnTo>
                      <a:pt x="953" y="720"/>
                    </a:lnTo>
                    <a:lnTo>
                      <a:pt x="954" y="723"/>
                    </a:lnTo>
                    <a:lnTo>
                      <a:pt x="954" y="723"/>
                    </a:lnTo>
                    <a:lnTo>
                      <a:pt x="965" y="719"/>
                    </a:lnTo>
                    <a:lnTo>
                      <a:pt x="965" y="719"/>
                    </a:lnTo>
                    <a:lnTo>
                      <a:pt x="964" y="716"/>
                    </a:lnTo>
                    <a:lnTo>
                      <a:pt x="964" y="716"/>
                    </a:lnTo>
                    <a:lnTo>
                      <a:pt x="953" y="720"/>
                    </a:lnTo>
                    <a:lnTo>
                      <a:pt x="953" y="720"/>
                    </a:lnTo>
                    <a:close/>
                    <a:moveTo>
                      <a:pt x="1040" y="161"/>
                    </a:moveTo>
                    <a:lnTo>
                      <a:pt x="1040" y="161"/>
                    </a:lnTo>
                    <a:lnTo>
                      <a:pt x="1054" y="161"/>
                    </a:lnTo>
                    <a:lnTo>
                      <a:pt x="1054" y="161"/>
                    </a:lnTo>
                    <a:lnTo>
                      <a:pt x="1049" y="157"/>
                    </a:lnTo>
                    <a:lnTo>
                      <a:pt x="1045" y="157"/>
                    </a:lnTo>
                    <a:lnTo>
                      <a:pt x="1043" y="158"/>
                    </a:lnTo>
                    <a:lnTo>
                      <a:pt x="1040" y="161"/>
                    </a:lnTo>
                    <a:lnTo>
                      <a:pt x="1040" y="161"/>
                    </a:lnTo>
                    <a:close/>
                    <a:moveTo>
                      <a:pt x="1094" y="265"/>
                    </a:moveTo>
                    <a:lnTo>
                      <a:pt x="1094" y="265"/>
                    </a:lnTo>
                    <a:lnTo>
                      <a:pt x="1090" y="261"/>
                    </a:lnTo>
                    <a:lnTo>
                      <a:pt x="1087" y="261"/>
                    </a:lnTo>
                    <a:lnTo>
                      <a:pt x="1084" y="261"/>
                    </a:lnTo>
                    <a:lnTo>
                      <a:pt x="1081" y="265"/>
                    </a:lnTo>
                    <a:lnTo>
                      <a:pt x="1081" y="265"/>
                    </a:lnTo>
                    <a:lnTo>
                      <a:pt x="1094" y="265"/>
                    </a:lnTo>
                    <a:lnTo>
                      <a:pt x="1094" y="265"/>
                    </a:lnTo>
                    <a:close/>
                    <a:moveTo>
                      <a:pt x="1585" y="697"/>
                    </a:moveTo>
                    <a:lnTo>
                      <a:pt x="1585" y="697"/>
                    </a:lnTo>
                    <a:lnTo>
                      <a:pt x="1582" y="707"/>
                    </a:lnTo>
                    <a:lnTo>
                      <a:pt x="1582" y="707"/>
                    </a:lnTo>
                    <a:lnTo>
                      <a:pt x="1587" y="704"/>
                    </a:lnTo>
                    <a:lnTo>
                      <a:pt x="1589" y="702"/>
                    </a:lnTo>
                    <a:lnTo>
                      <a:pt x="1588" y="700"/>
                    </a:lnTo>
                    <a:lnTo>
                      <a:pt x="1585" y="697"/>
                    </a:lnTo>
                    <a:lnTo>
                      <a:pt x="1585" y="697"/>
                    </a:lnTo>
                    <a:close/>
                    <a:moveTo>
                      <a:pt x="907" y="74"/>
                    </a:moveTo>
                    <a:lnTo>
                      <a:pt x="907" y="74"/>
                    </a:lnTo>
                    <a:lnTo>
                      <a:pt x="911" y="74"/>
                    </a:lnTo>
                    <a:lnTo>
                      <a:pt x="911" y="74"/>
                    </a:lnTo>
                    <a:lnTo>
                      <a:pt x="912" y="61"/>
                    </a:lnTo>
                    <a:lnTo>
                      <a:pt x="912" y="61"/>
                    </a:lnTo>
                    <a:lnTo>
                      <a:pt x="908" y="64"/>
                    </a:lnTo>
                    <a:lnTo>
                      <a:pt x="905" y="67"/>
                    </a:lnTo>
                    <a:lnTo>
                      <a:pt x="905" y="71"/>
                    </a:lnTo>
                    <a:lnTo>
                      <a:pt x="907" y="74"/>
                    </a:lnTo>
                    <a:lnTo>
                      <a:pt x="907" y="74"/>
                    </a:lnTo>
                    <a:close/>
                    <a:moveTo>
                      <a:pt x="907" y="345"/>
                    </a:moveTo>
                    <a:lnTo>
                      <a:pt x="907" y="345"/>
                    </a:lnTo>
                    <a:lnTo>
                      <a:pt x="901" y="344"/>
                    </a:lnTo>
                    <a:lnTo>
                      <a:pt x="899" y="344"/>
                    </a:lnTo>
                    <a:lnTo>
                      <a:pt x="897" y="345"/>
                    </a:lnTo>
                    <a:lnTo>
                      <a:pt x="896" y="349"/>
                    </a:lnTo>
                    <a:lnTo>
                      <a:pt x="896" y="349"/>
                    </a:lnTo>
                    <a:lnTo>
                      <a:pt x="897" y="352"/>
                    </a:lnTo>
                    <a:lnTo>
                      <a:pt x="897" y="352"/>
                    </a:lnTo>
                    <a:lnTo>
                      <a:pt x="907" y="345"/>
                    </a:lnTo>
                    <a:lnTo>
                      <a:pt x="907" y="345"/>
                    </a:lnTo>
                    <a:close/>
                    <a:moveTo>
                      <a:pt x="1437" y="862"/>
                    </a:moveTo>
                    <a:lnTo>
                      <a:pt x="1437" y="862"/>
                    </a:lnTo>
                    <a:lnTo>
                      <a:pt x="1441" y="860"/>
                    </a:lnTo>
                    <a:lnTo>
                      <a:pt x="1444" y="857"/>
                    </a:lnTo>
                    <a:lnTo>
                      <a:pt x="1445" y="855"/>
                    </a:lnTo>
                    <a:lnTo>
                      <a:pt x="1445" y="849"/>
                    </a:lnTo>
                    <a:lnTo>
                      <a:pt x="1445" y="849"/>
                    </a:lnTo>
                    <a:lnTo>
                      <a:pt x="1437" y="862"/>
                    </a:lnTo>
                    <a:lnTo>
                      <a:pt x="1437" y="862"/>
                    </a:lnTo>
                    <a:close/>
                    <a:moveTo>
                      <a:pt x="930" y="122"/>
                    </a:moveTo>
                    <a:lnTo>
                      <a:pt x="930" y="122"/>
                    </a:lnTo>
                    <a:lnTo>
                      <a:pt x="928" y="121"/>
                    </a:lnTo>
                    <a:lnTo>
                      <a:pt x="928" y="121"/>
                    </a:lnTo>
                    <a:lnTo>
                      <a:pt x="918" y="132"/>
                    </a:lnTo>
                    <a:lnTo>
                      <a:pt x="918" y="132"/>
                    </a:lnTo>
                    <a:lnTo>
                      <a:pt x="925" y="131"/>
                    </a:lnTo>
                    <a:lnTo>
                      <a:pt x="928" y="129"/>
                    </a:lnTo>
                    <a:lnTo>
                      <a:pt x="929" y="126"/>
                    </a:lnTo>
                    <a:lnTo>
                      <a:pt x="930" y="122"/>
                    </a:lnTo>
                    <a:lnTo>
                      <a:pt x="930" y="122"/>
                    </a:lnTo>
                    <a:close/>
                    <a:moveTo>
                      <a:pt x="1022" y="848"/>
                    </a:moveTo>
                    <a:lnTo>
                      <a:pt x="1022" y="848"/>
                    </a:lnTo>
                    <a:lnTo>
                      <a:pt x="1025" y="851"/>
                    </a:lnTo>
                    <a:lnTo>
                      <a:pt x="1029" y="851"/>
                    </a:lnTo>
                    <a:lnTo>
                      <a:pt x="1031" y="851"/>
                    </a:lnTo>
                    <a:lnTo>
                      <a:pt x="1036" y="848"/>
                    </a:lnTo>
                    <a:lnTo>
                      <a:pt x="1036" y="848"/>
                    </a:lnTo>
                    <a:lnTo>
                      <a:pt x="1022" y="848"/>
                    </a:lnTo>
                    <a:lnTo>
                      <a:pt x="1022" y="848"/>
                    </a:lnTo>
                    <a:close/>
                    <a:moveTo>
                      <a:pt x="1025" y="695"/>
                    </a:moveTo>
                    <a:lnTo>
                      <a:pt x="1025" y="695"/>
                    </a:lnTo>
                    <a:lnTo>
                      <a:pt x="1020" y="700"/>
                    </a:lnTo>
                    <a:lnTo>
                      <a:pt x="1020" y="700"/>
                    </a:lnTo>
                    <a:lnTo>
                      <a:pt x="1019" y="705"/>
                    </a:lnTo>
                    <a:lnTo>
                      <a:pt x="1019" y="705"/>
                    </a:lnTo>
                    <a:lnTo>
                      <a:pt x="1022" y="707"/>
                    </a:lnTo>
                    <a:lnTo>
                      <a:pt x="1022" y="707"/>
                    </a:lnTo>
                    <a:lnTo>
                      <a:pt x="1026" y="701"/>
                    </a:lnTo>
                    <a:lnTo>
                      <a:pt x="1026" y="701"/>
                    </a:lnTo>
                    <a:lnTo>
                      <a:pt x="1026" y="698"/>
                    </a:lnTo>
                    <a:lnTo>
                      <a:pt x="1025" y="695"/>
                    </a:lnTo>
                    <a:lnTo>
                      <a:pt x="1025" y="695"/>
                    </a:lnTo>
                    <a:close/>
                    <a:moveTo>
                      <a:pt x="998" y="773"/>
                    </a:moveTo>
                    <a:lnTo>
                      <a:pt x="998" y="773"/>
                    </a:lnTo>
                    <a:lnTo>
                      <a:pt x="995" y="774"/>
                    </a:lnTo>
                    <a:lnTo>
                      <a:pt x="993" y="777"/>
                    </a:lnTo>
                    <a:lnTo>
                      <a:pt x="993" y="777"/>
                    </a:lnTo>
                    <a:lnTo>
                      <a:pt x="994" y="779"/>
                    </a:lnTo>
                    <a:lnTo>
                      <a:pt x="995" y="781"/>
                    </a:lnTo>
                    <a:lnTo>
                      <a:pt x="995" y="781"/>
                    </a:lnTo>
                    <a:lnTo>
                      <a:pt x="1001" y="777"/>
                    </a:lnTo>
                    <a:lnTo>
                      <a:pt x="1001" y="777"/>
                    </a:lnTo>
                    <a:lnTo>
                      <a:pt x="998" y="773"/>
                    </a:lnTo>
                    <a:lnTo>
                      <a:pt x="998" y="773"/>
                    </a:lnTo>
                    <a:close/>
                    <a:moveTo>
                      <a:pt x="707" y="601"/>
                    </a:moveTo>
                    <a:lnTo>
                      <a:pt x="707" y="601"/>
                    </a:lnTo>
                    <a:lnTo>
                      <a:pt x="705" y="603"/>
                    </a:lnTo>
                    <a:lnTo>
                      <a:pt x="705" y="603"/>
                    </a:lnTo>
                    <a:lnTo>
                      <a:pt x="701" y="608"/>
                    </a:lnTo>
                    <a:lnTo>
                      <a:pt x="701" y="608"/>
                    </a:lnTo>
                    <a:lnTo>
                      <a:pt x="705" y="611"/>
                    </a:lnTo>
                    <a:lnTo>
                      <a:pt x="705" y="611"/>
                    </a:lnTo>
                    <a:lnTo>
                      <a:pt x="707" y="608"/>
                    </a:lnTo>
                    <a:lnTo>
                      <a:pt x="709" y="605"/>
                    </a:lnTo>
                    <a:lnTo>
                      <a:pt x="709" y="605"/>
                    </a:lnTo>
                    <a:lnTo>
                      <a:pt x="709" y="604"/>
                    </a:lnTo>
                    <a:lnTo>
                      <a:pt x="707" y="601"/>
                    </a:lnTo>
                    <a:lnTo>
                      <a:pt x="707" y="601"/>
                    </a:lnTo>
                    <a:close/>
                    <a:moveTo>
                      <a:pt x="1693" y="96"/>
                    </a:moveTo>
                    <a:lnTo>
                      <a:pt x="1693" y="96"/>
                    </a:lnTo>
                    <a:lnTo>
                      <a:pt x="1689" y="95"/>
                    </a:lnTo>
                    <a:lnTo>
                      <a:pt x="1689" y="95"/>
                    </a:lnTo>
                    <a:lnTo>
                      <a:pt x="1686" y="96"/>
                    </a:lnTo>
                    <a:lnTo>
                      <a:pt x="1686" y="99"/>
                    </a:lnTo>
                    <a:lnTo>
                      <a:pt x="1686" y="103"/>
                    </a:lnTo>
                    <a:lnTo>
                      <a:pt x="1690" y="106"/>
                    </a:lnTo>
                    <a:lnTo>
                      <a:pt x="1690" y="106"/>
                    </a:lnTo>
                    <a:lnTo>
                      <a:pt x="1693" y="96"/>
                    </a:lnTo>
                    <a:lnTo>
                      <a:pt x="1693" y="96"/>
                    </a:lnTo>
                    <a:close/>
                    <a:moveTo>
                      <a:pt x="684" y="593"/>
                    </a:moveTo>
                    <a:lnTo>
                      <a:pt x="684" y="593"/>
                    </a:lnTo>
                    <a:lnTo>
                      <a:pt x="683" y="597"/>
                    </a:lnTo>
                    <a:lnTo>
                      <a:pt x="683" y="597"/>
                    </a:lnTo>
                    <a:lnTo>
                      <a:pt x="691" y="597"/>
                    </a:lnTo>
                    <a:lnTo>
                      <a:pt x="691" y="597"/>
                    </a:lnTo>
                    <a:lnTo>
                      <a:pt x="692" y="593"/>
                    </a:lnTo>
                    <a:lnTo>
                      <a:pt x="692" y="593"/>
                    </a:lnTo>
                    <a:lnTo>
                      <a:pt x="684" y="593"/>
                    </a:lnTo>
                    <a:lnTo>
                      <a:pt x="684" y="593"/>
                    </a:lnTo>
                    <a:close/>
                    <a:moveTo>
                      <a:pt x="1329" y="972"/>
                    </a:moveTo>
                    <a:lnTo>
                      <a:pt x="1329" y="972"/>
                    </a:lnTo>
                    <a:lnTo>
                      <a:pt x="1331" y="968"/>
                    </a:lnTo>
                    <a:lnTo>
                      <a:pt x="1331" y="965"/>
                    </a:lnTo>
                    <a:lnTo>
                      <a:pt x="1328" y="964"/>
                    </a:lnTo>
                    <a:lnTo>
                      <a:pt x="1322" y="963"/>
                    </a:lnTo>
                    <a:lnTo>
                      <a:pt x="1322" y="963"/>
                    </a:lnTo>
                    <a:lnTo>
                      <a:pt x="1329" y="972"/>
                    </a:lnTo>
                    <a:lnTo>
                      <a:pt x="1329" y="972"/>
                    </a:lnTo>
                    <a:close/>
                    <a:moveTo>
                      <a:pt x="1447" y="92"/>
                    </a:moveTo>
                    <a:lnTo>
                      <a:pt x="1447" y="92"/>
                    </a:lnTo>
                    <a:lnTo>
                      <a:pt x="1452" y="90"/>
                    </a:lnTo>
                    <a:lnTo>
                      <a:pt x="1454" y="88"/>
                    </a:lnTo>
                    <a:lnTo>
                      <a:pt x="1454" y="85"/>
                    </a:lnTo>
                    <a:lnTo>
                      <a:pt x="1451" y="82"/>
                    </a:lnTo>
                    <a:lnTo>
                      <a:pt x="1451" y="82"/>
                    </a:lnTo>
                    <a:lnTo>
                      <a:pt x="1447" y="92"/>
                    </a:lnTo>
                    <a:lnTo>
                      <a:pt x="1447" y="92"/>
                    </a:lnTo>
                    <a:close/>
                    <a:moveTo>
                      <a:pt x="648" y="218"/>
                    </a:moveTo>
                    <a:lnTo>
                      <a:pt x="648" y="218"/>
                    </a:lnTo>
                    <a:lnTo>
                      <a:pt x="645" y="212"/>
                    </a:lnTo>
                    <a:lnTo>
                      <a:pt x="642" y="209"/>
                    </a:lnTo>
                    <a:lnTo>
                      <a:pt x="640" y="211"/>
                    </a:lnTo>
                    <a:lnTo>
                      <a:pt x="635" y="214"/>
                    </a:lnTo>
                    <a:lnTo>
                      <a:pt x="635" y="214"/>
                    </a:lnTo>
                    <a:lnTo>
                      <a:pt x="648" y="218"/>
                    </a:lnTo>
                    <a:lnTo>
                      <a:pt x="648" y="218"/>
                    </a:lnTo>
                    <a:close/>
                    <a:moveTo>
                      <a:pt x="637" y="734"/>
                    </a:moveTo>
                    <a:lnTo>
                      <a:pt x="637" y="734"/>
                    </a:lnTo>
                    <a:lnTo>
                      <a:pt x="640" y="738"/>
                    </a:lnTo>
                    <a:lnTo>
                      <a:pt x="641" y="740"/>
                    </a:lnTo>
                    <a:lnTo>
                      <a:pt x="644" y="740"/>
                    </a:lnTo>
                    <a:lnTo>
                      <a:pt x="649" y="738"/>
                    </a:lnTo>
                    <a:lnTo>
                      <a:pt x="649" y="738"/>
                    </a:lnTo>
                    <a:lnTo>
                      <a:pt x="637" y="734"/>
                    </a:lnTo>
                    <a:lnTo>
                      <a:pt x="637" y="734"/>
                    </a:lnTo>
                    <a:close/>
                    <a:moveTo>
                      <a:pt x="1119" y="1021"/>
                    </a:moveTo>
                    <a:lnTo>
                      <a:pt x="1119" y="1021"/>
                    </a:lnTo>
                    <a:lnTo>
                      <a:pt x="1116" y="1024"/>
                    </a:lnTo>
                    <a:lnTo>
                      <a:pt x="1113" y="1025"/>
                    </a:lnTo>
                    <a:lnTo>
                      <a:pt x="1113" y="1025"/>
                    </a:lnTo>
                    <a:lnTo>
                      <a:pt x="1115" y="1026"/>
                    </a:lnTo>
                    <a:lnTo>
                      <a:pt x="1116" y="1029"/>
                    </a:lnTo>
                    <a:lnTo>
                      <a:pt x="1116" y="1029"/>
                    </a:lnTo>
                    <a:lnTo>
                      <a:pt x="1119" y="1026"/>
                    </a:lnTo>
                    <a:lnTo>
                      <a:pt x="1121" y="1025"/>
                    </a:lnTo>
                    <a:lnTo>
                      <a:pt x="1121" y="1025"/>
                    </a:lnTo>
                    <a:lnTo>
                      <a:pt x="1120" y="1024"/>
                    </a:lnTo>
                    <a:lnTo>
                      <a:pt x="1119" y="1021"/>
                    </a:lnTo>
                    <a:lnTo>
                      <a:pt x="1119" y="1021"/>
                    </a:lnTo>
                    <a:close/>
                    <a:moveTo>
                      <a:pt x="1105" y="784"/>
                    </a:moveTo>
                    <a:lnTo>
                      <a:pt x="1105" y="784"/>
                    </a:lnTo>
                    <a:lnTo>
                      <a:pt x="1101" y="784"/>
                    </a:lnTo>
                    <a:lnTo>
                      <a:pt x="1101" y="784"/>
                    </a:lnTo>
                    <a:lnTo>
                      <a:pt x="1103" y="795"/>
                    </a:lnTo>
                    <a:lnTo>
                      <a:pt x="1103" y="795"/>
                    </a:lnTo>
                    <a:lnTo>
                      <a:pt x="1106" y="791"/>
                    </a:lnTo>
                    <a:lnTo>
                      <a:pt x="1108" y="788"/>
                    </a:lnTo>
                    <a:lnTo>
                      <a:pt x="1108" y="785"/>
                    </a:lnTo>
                    <a:lnTo>
                      <a:pt x="1105" y="784"/>
                    </a:lnTo>
                    <a:lnTo>
                      <a:pt x="1105" y="784"/>
                    </a:lnTo>
                    <a:close/>
                    <a:moveTo>
                      <a:pt x="425" y="856"/>
                    </a:moveTo>
                    <a:lnTo>
                      <a:pt x="425" y="856"/>
                    </a:lnTo>
                    <a:lnTo>
                      <a:pt x="421" y="862"/>
                    </a:lnTo>
                    <a:lnTo>
                      <a:pt x="421" y="862"/>
                    </a:lnTo>
                    <a:lnTo>
                      <a:pt x="422" y="863"/>
                    </a:lnTo>
                    <a:lnTo>
                      <a:pt x="425" y="864"/>
                    </a:lnTo>
                    <a:lnTo>
                      <a:pt x="425" y="864"/>
                    </a:lnTo>
                    <a:lnTo>
                      <a:pt x="426" y="863"/>
                    </a:lnTo>
                    <a:lnTo>
                      <a:pt x="428" y="860"/>
                    </a:lnTo>
                    <a:lnTo>
                      <a:pt x="428" y="860"/>
                    </a:lnTo>
                    <a:lnTo>
                      <a:pt x="428" y="859"/>
                    </a:lnTo>
                    <a:lnTo>
                      <a:pt x="425" y="856"/>
                    </a:lnTo>
                    <a:lnTo>
                      <a:pt x="425" y="856"/>
                    </a:lnTo>
                    <a:close/>
                    <a:moveTo>
                      <a:pt x="105" y="399"/>
                    </a:moveTo>
                    <a:lnTo>
                      <a:pt x="105" y="399"/>
                    </a:lnTo>
                    <a:lnTo>
                      <a:pt x="101" y="396"/>
                    </a:lnTo>
                    <a:lnTo>
                      <a:pt x="98" y="395"/>
                    </a:lnTo>
                    <a:lnTo>
                      <a:pt x="97" y="396"/>
                    </a:lnTo>
                    <a:lnTo>
                      <a:pt x="93" y="399"/>
                    </a:lnTo>
                    <a:lnTo>
                      <a:pt x="93" y="399"/>
                    </a:lnTo>
                    <a:lnTo>
                      <a:pt x="105" y="399"/>
                    </a:lnTo>
                    <a:lnTo>
                      <a:pt x="105" y="399"/>
                    </a:lnTo>
                    <a:close/>
                    <a:moveTo>
                      <a:pt x="1157" y="910"/>
                    </a:moveTo>
                    <a:lnTo>
                      <a:pt x="1157" y="910"/>
                    </a:lnTo>
                    <a:lnTo>
                      <a:pt x="1155" y="909"/>
                    </a:lnTo>
                    <a:lnTo>
                      <a:pt x="1155" y="909"/>
                    </a:lnTo>
                    <a:lnTo>
                      <a:pt x="1153" y="911"/>
                    </a:lnTo>
                    <a:lnTo>
                      <a:pt x="1152" y="914"/>
                    </a:lnTo>
                    <a:lnTo>
                      <a:pt x="1155" y="921"/>
                    </a:lnTo>
                    <a:lnTo>
                      <a:pt x="1155" y="921"/>
                    </a:lnTo>
                    <a:lnTo>
                      <a:pt x="1157" y="910"/>
                    </a:lnTo>
                    <a:lnTo>
                      <a:pt x="1157" y="910"/>
                    </a:lnTo>
                    <a:close/>
                    <a:moveTo>
                      <a:pt x="1504" y="208"/>
                    </a:moveTo>
                    <a:lnTo>
                      <a:pt x="1504" y="208"/>
                    </a:lnTo>
                    <a:lnTo>
                      <a:pt x="1501" y="205"/>
                    </a:lnTo>
                    <a:lnTo>
                      <a:pt x="1498" y="205"/>
                    </a:lnTo>
                    <a:lnTo>
                      <a:pt x="1498" y="205"/>
                    </a:lnTo>
                    <a:lnTo>
                      <a:pt x="1494" y="209"/>
                    </a:lnTo>
                    <a:lnTo>
                      <a:pt x="1494" y="209"/>
                    </a:lnTo>
                    <a:lnTo>
                      <a:pt x="1497" y="211"/>
                    </a:lnTo>
                    <a:lnTo>
                      <a:pt x="1498" y="211"/>
                    </a:lnTo>
                    <a:lnTo>
                      <a:pt x="1498" y="211"/>
                    </a:lnTo>
                    <a:lnTo>
                      <a:pt x="1501" y="209"/>
                    </a:lnTo>
                    <a:lnTo>
                      <a:pt x="1504" y="208"/>
                    </a:lnTo>
                    <a:lnTo>
                      <a:pt x="1504" y="208"/>
                    </a:lnTo>
                    <a:close/>
                    <a:moveTo>
                      <a:pt x="1715" y="478"/>
                    </a:moveTo>
                    <a:lnTo>
                      <a:pt x="1715" y="478"/>
                    </a:lnTo>
                    <a:lnTo>
                      <a:pt x="1718" y="479"/>
                    </a:lnTo>
                    <a:lnTo>
                      <a:pt x="1720" y="481"/>
                    </a:lnTo>
                    <a:lnTo>
                      <a:pt x="1720" y="481"/>
                    </a:lnTo>
                    <a:lnTo>
                      <a:pt x="1722" y="479"/>
                    </a:lnTo>
                    <a:lnTo>
                      <a:pt x="1724" y="478"/>
                    </a:lnTo>
                    <a:lnTo>
                      <a:pt x="1724" y="478"/>
                    </a:lnTo>
                    <a:lnTo>
                      <a:pt x="1722" y="477"/>
                    </a:lnTo>
                    <a:lnTo>
                      <a:pt x="1721" y="474"/>
                    </a:lnTo>
                    <a:lnTo>
                      <a:pt x="1721" y="474"/>
                    </a:lnTo>
                    <a:lnTo>
                      <a:pt x="1715" y="478"/>
                    </a:lnTo>
                    <a:lnTo>
                      <a:pt x="1715" y="478"/>
                    </a:lnTo>
                    <a:close/>
                    <a:moveTo>
                      <a:pt x="1436" y="841"/>
                    </a:moveTo>
                    <a:lnTo>
                      <a:pt x="1436" y="841"/>
                    </a:lnTo>
                    <a:lnTo>
                      <a:pt x="1430" y="845"/>
                    </a:lnTo>
                    <a:lnTo>
                      <a:pt x="1430" y="845"/>
                    </a:lnTo>
                    <a:lnTo>
                      <a:pt x="1430" y="846"/>
                    </a:lnTo>
                    <a:lnTo>
                      <a:pt x="1432" y="848"/>
                    </a:lnTo>
                    <a:lnTo>
                      <a:pt x="1432" y="848"/>
                    </a:lnTo>
                    <a:lnTo>
                      <a:pt x="1436" y="848"/>
                    </a:lnTo>
                    <a:lnTo>
                      <a:pt x="1437" y="845"/>
                    </a:lnTo>
                    <a:lnTo>
                      <a:pt x="1437" y="845"/>
                    </a:lnTo>
                    <a:lnTo>
                      <a:pt x="1437" y="844"/>
                    </a:lnTo>
                    <a:lnTo>
                      <a:pt x="1436" y="841"/>
                    </a:lnTo>
                    <a:lnTo>
                      <a:pt x="1436" y="841"/>
                    </a:lnTo>
                    <a:close/>
                    <a:moveTo>
                      <a:pt x="1163" y="427"/>
                    </a:moveTo>
                    <a:lnTo>
                      <a:pt x="1163" y="427"/>
                    </a:lnTo>
                    <a:lnTo>
                      <a:pt x="1160" y="430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9" y="434"/>
                    </a:lnTo>
                    <a:lnTo>
                      <a:pt x="1160" y="437"/>
                    </a:lnTo>
                    <a:lnTo>
                      <a:pt x="1160" y="437"/>
                    </a:lnTo>
                    <a:lnTo>
                      <a:pt x="1166" y="432"/>
                    </a:lnTo>
                    <a:lnTo>
                      <a:pt x="1166" y="432"/>
                    </a:lnTo>
                    <a:lnTo>
                      <a:pt x="1164" y="431"/>
                    </a:lnTo>
                    <a:lnTo>
                      <a:pt x="1163" y="427"/>
                    </a:lnTo>
                    <a:lnTo>
                      <a:pt x="1163" y="427"/>
                    </a:lnTo>
                    <a:close/>
                    <a:moveTo>
                      <a:pt x="156" y="550"/>
                    </a:moveTo>
                    <a:lnTo>
                      <a:pt x="156" y="550"/>
                    </a:lnTo>
                    <a:lnTo>
                      <a:pt x="163" y="550"/>
                    </a:lnTo>
                    <a:lnTo>
                      <a:pt x="166" y="550"/>
                    </a:lnTo>
                    <a:lnTo>
                      <a:pt x="167" y="549"/>
                    </a:lnTo>
                    <a:lnTo>
                      <a:pt x="166" y="543"/>
                    </a:lnTo>
                    <a:lnTo>
                      <a:pt x="166" y="543"/>
                    </a:lnTo>
                    <a:lnTo>
                      <a:pt x="156" y="550"/>
                    </a:lnTo>
                    <a:lnTo>
                      <a:pt x="156" y="550"/>
                    </a:lnTo>
                    <a:close/>
                    <a:moveTo>
                      <a:pt x="169" y="283"/>
                    </a:moveTo>
                    <a:lnTo>
                      <a:pt x="169" y="283"/>
                    </a:lnTo>
                    <a:lnTo>
                      <a:pt x="166" y="286"/>
                    </a:lnTo>
                    <a:lnTo>
                      <a:pt x="166" y="286"/>
                    </a:lnTo>
                    <a:lnTo>
                      <a:pt x="169" y="288"/>
                    </a:lnTo>
                    <a:lnTo>
                      <a:pt x="169" y="288"/>
                    </a:lnTo>
                    <a:lnTo>
                      <a:pt x="173" y="286"/>
                    </a:lnTo>
                    <a:lnTo>
                      <a:pt x="173" y="286"/>
                    </a:lnTo>
                    <a:lnTo>
                      <a:pt x="169" y="283"/>
                    </a:lnTo>
                    <a:lnTo>
                      <a:pt x="169" y="283"/>
                    </a:lnTo>
                    <a:close/>
                    <a:moveTo>
                      <a:pt x="183" y="835"/>
                    </a:moveTo>
                    <a:lnTo>
                      <a:pt x="183" y="835"/>
                    </a:lnTo>
                    <a:lnTo>
                      <a:pt x="185" y="845"/>
                    </a:lnTo>
                    <a:lnTo>
                      <a:pt x="185" y="845"/>
                    </a:lnTo>
                    <a:lnTo>
                      <a:pt x="187" y="841"/>
                    </a:lnTo>
                    <a:lnTo>
                      <a:pt x="188" y="838"/>
                    </a:lnTo>
                    <a:lnTo>
                      <a:pt x="187" y="837"/>
                    </a:lnTo>
                    <a:lnTo>
                      <a:pt x="183" y="835"/>
                    </a:lnTo>
                    <a:lnTo>
                      <a:pt x="183" y="835"/>
                    </a:lnTo>
                    <a:close/>
                    <a:moveTo>
                      <a:pt x="205" y="286"/>
                    </a:moveTo>
                    <a:lnTo>
                      <a:pt x="205" y="286"/>
                    </a:lnTo>
                    <a:lnTo>
                      <a:pt x="203" y="288"/>
                    </a:lnTo>
                    <a:lnTo>
                      <a:pt x="202" y="290"/>
                    </a:lnTo>
                    <a:lnTo>
                      <a:pt x="202" y="290"/>
                    </a:lnTo>
                    <a:lnTo>
                      <a:pt x="202" y="291"/>
                    </a:lnTo>
                    <a:lnTo>
                      <a:pt x="203" y="294"/>
                    </a:lnTo>
                    <a:lnTo>
                      <a:pt x="203" y="294"/>
                    </a:lnTo>
                    <a:lnTo>
                      <a:pt x="206" y="293"/>
                    </a:lnTo>
                    <a:lnTo>
                      <a:pt x="209" y="291"/>
                    </a:lnTo>
                    <a:lnTo>
                      <a:pt x="209" y="291"/>
                    </a:lnTo>
                    <a:lnTo>
                      <a:pt x="208" y="288"/>
                    </a:lnTo>
                    <a:lnTo>
                      <a:pt x="205" y="286"/>
                    </a:lnTo>
                    <a:lnTo>
                      <a:pt x="205" y="286"/>
                    </a:lnTo>
                    <a:close/>
                    <a:moveTo>
                      <a:pt x="223" y="844"/>
                    </a:moveTo>
                    <a:lnTo>
                      <a:pt x="223" y="844"/>
                    </a:lnTo>
                    <a:lnTo>
                      <a:pt x="219" y="841"/>
                    </a:lnTo>
                    <a:lnTo>
                      <a:pt x="216" y="839"/>
                    </a:lnTo>
                    <a:lnTo>
                      <a:pt x="216" y="839"/>
                    </a:lnTo>
                    <a:lnTo>
                      <a:pt x="215" y="841"/>
                    </a:lnTo>
                    <a:lnTo>
                      <a:pt x="212" y="844"/>
                    </a:lnTo>
                    <a:lnTo>
                      <a:pt x="212" y="844"/>
                    </a:lnTo>
                    <a:lnTo>
                      <a:pt x="213" y="845"/>
                    </a:lnTo>
                    <a:lnTo>
                      <a:pt x="216" y="846"/>
                    </a:lnTo>
                    <a:lnTo>
                      <a:pt x="216" y="846"/>
                    </a:lnTo>
                    <a:lnTo>
                      <a:pt x="219" y="846"/>
                    </a:lnTo>
                    <a:lnTo>
                      <a:pt x="223" y="844"/>
                    </a:lnTo>
                    <a:lnTo>
                      <a:pt x="223" y="844"/>
                    </a:lnTo>
                    <a:close/>
                    <a:moveTo>
                      <a:pt x="227" y="581"/>
                    </a:moveTo>
                    <a:lnTo>
                      <a:pt x="227" y="581"/>
                    </a:lnTo>
                    <a:lnTo>
                      <a:pt x="221" y="586"/>
                    </a:lnTo>
                    <a:lnTo>
                      <a:pt x="221" y="586"/>
                    </a:lnTo>
                    <a:lnTo>
                      <a:pt x="223" y="587"/>
                    </a:lnTo>
                    <a:lnTo>
                      <a:pt x="226" y="589"/>
                    </a:lnTo>
                    <a:lnTo>
                      <a:pt x="226" y="589"/>
                    </a:lnTo>
                    <a:lnTo>
                      <a:pt x="228" y="587"/>
                    </a:lnTo>
                    <a:lnTo>
                      <a:pt x="230" y="585"/>
                    </a:lnTo>
                    <a:lnTo>
                      <a:pt x="230" y="585"/>
                    </a:lnTo>
                    <a:lnTo>
                      <a:pt x="227" y="581"/>
                    </a:lnTo>
                    <a:lnTo>
                      <a:pt x="227" y="581"/>
                    </a:lnTo>
                    <a:close/>
                    <a:moveTo>
                      <a:pt x="233" y="932"/>
                    </a:moveTo>
                    <a:lnTo>
                      <a:pt x="233" y="932"/>
                    </a:lnTo>
                    <a:lnTo>
                      <a:pt x="231" y="936"/>
                    </a:lnTo>
                    <a:lnTo>
                      <a:pt x="230" y="939"/>
                    </a:lnTo>
                    <a:lnTo>
                      <a:pt x="230" y="939"/>
                    </a:lnTo>
                    <a:lnTo>
                      <a:pt x="231" y="941"/>
                    </a:lnTo>
                    <a:lnTo>
                      <a:pt x="234" y="942"/>
                    </a:lnTo>
                    <a:lnTo>
                      <a:pt x="234" y="942"/>
                    </a:lnTo>
                    <a:lnTo>
                      <a:pt x="237" y="941"/>
                    </a:lnTo>
                    <a:lnTo>
                      <a:pt x="238" y="938"/>
                    </a:lnTo>
                    <a:lnTo>
                      <a:pt x="238" y="938"/>
                    </a:lnTo>
                    <a:lnTo>
                      <a:pt x="237" y="936"/>
                    </a:lnTo>
                    <a:lnTo>
                      <a:pt x="233" y="932"/>
                    </a:lnTo>
                    <a:lnTo>
                      <a:pt x="233" y="932"/>
                    </a:lnTo>
                    <a:close/>
                    <a:moveTo>
                      <a:pt x="972" y="251"/>
                    </a:moveTo>
                    <a:lnTo>
                      <a:pt x="972" y="251"/>
                    </a:lnTo>
                    <a:lnTo>
                      <a:pt x="972" y="247"/>
                    </a:lnTo>
                    <a:lnTo>
                      <a:pt x="972" y="247"/>
                    </a:lnTo>
                    <a:lnTo>
                      <a:pt x="962" y="247"/>
                    </a:lnTo>
                    <a:lnTo>
                      <a:pt x="962" y="247"/>
                    </a:lnTo>
                    <a:lnTo>
                      <a:pt x="962" y="250"/>
                    </a:lnTo>
                    <a:lnTo>
                      <a:pt x="962" y="250"/>
                    </a:lnTo>
                    <a:lnTo>
                      <a:pt x="972" y="251"/>
                    </a:lnTo>
                    <a:lnTo>
                      <a:pt x="972" y="251"/>
                    </a:lnTo>
                    <a:close/>
                    <a:moveTo>
                      <a:pt x="1047" y="705"/>
                    </a:moveTo>
                    <a:lnTo>
                      <a:pt x="1047" y="705"/>
                    </a:lnTo>
                    <a:lnTo>
                      <a:pt x="1051" y="707"/>
                    </a:lnTo>
                    <a:lnTo>
                      <a:pt x="1051" y="707"/>
                    </a:lnTo>
                    <a:lnTo>
                      <a:pt x="1052" y="700"/>
                    </a:lnTo>
                    <a:lnTo>
                      <a:pt x="1052" y="700"/>
                    </a:lnTo>
                    <a:lnTo>
                      <a:pt x="1049" y="698"/>
                    </a:lnTo>
                    <a:lnTo>
                      <a:pt x="1049" y="698"/>
                    </a:lnTo>
                    <a:lnTo>
                      <a:pt x="1047" y="705"/>
                    </a:lnTo>
                    <a:lnTo>
                      <a:pt x="1047" y="705"/>
                    </a:lnTo>
                    <a:close/>
                    <a:moveTo>
                      <a:pt x="964" y="665"/>
                    </a:moveTo>
                    <a:lnTo>
                      <a:pt x="964" y="665"/>
                    </a:lnTo>
                    <a:lnTo>
                      <a:pt x="962" y="661"/>
                    </a:lnTo>
                    <a:lnTo>
                      <a:pt x="962" y="661"/>
                    </a:lnTo>
                    <a:lnTo>
                      <a:pt x="955" y="665"/>
                    </a:lnTo>
                    <a:lnTo>
                      <a:pt x="955" y="665"/>
                    </a:lnTo>
                    <a:lnTo>
                      <a:pt x="957" y="668"/>
                    </a:lnTo>
                    <a:lnTo>
                      <a:pt x="957" y="668"/>
                    </a:lnTo>
                    <a:lnTo>
                      <a:pt x="964" y="665"/>
                    </a:lnTo>
                    <a:lnTo>
                      <a:pt x="964" y="665"/>
                    </a:lnTo>
                    <a:close/>
                    <a:moveTo>
                      <a:pt x="249" y="122"/>
                    </a:moveTo>
                    <a:lnTo>
                      <a:pt x="249" y="122"/>
                    </a:lnTo>
                    <a:lnTo>
                      <a:pt x="252" y="119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1" y="117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6" y="117"/>
                    </a:lnTo>
                    <a:lnTo>
                      <a:pt x="245" y="118"/>
                    </a:lnTo>
                    <a:lnTo>
                      <a:pt x="245" y="118"/>
                    </a:lnTo>
                    <a:lnTo>
                      <a:pt x="246" y="121"/>
                    </a:lnTo>
                    <a:lnTo>
                      <a:pt x="249" y="122"/>
                    </a:lnTo>
                    <a:lnTo>
                      <a:pt x="249" y="122"/>
                    </a:lnTo>
                    <a:close/>
                    <a:moveTo>
                      <a:pt x="259" y="297"/>
                    </a:moveTo>
                    <a:lnTo>
                      <a:pt x="259" y="297"/>
                    </a:lnTo>
                    <a:lnTo>
                      <a:pt x="257" y="294"/>
                    </a:lnTo>
                    <a:lnTo>
                      <a:pt x="257" y="294"/>
                    </a:lnTo>
                    <a:lnTo>
                      <a:pt x="251" y="297"/>
                    </a:lnTo>
                    <a:lnTo>
                      <a:pt x="251" y="297"/>
                    </a:lnTo>
                    <a:lnTo>
                      <a:pt x="252" y="299"/>
                    </a:lnTo>
                    <a:lnTo>
                      <a:pt x="252" y="299"/>
                    </a:lnTo>
                    <a:lnTo>
                      <a:pt x="259" y="297"/>
                    </a:lnTo>
                    <a:lnTo>
                      <a:pt x="259" y="297"/>
                    </a:lnTo>
                    <a:close/>
                    <a:moveTo>
                      <a:pt x="2188" y="36"/>
                    </a:moveTo>
                    <a:lnTo>
                      <a:pt x="2188" y="36"/>
                    </a:lnTo>
                    <a:lnTo>
                      <a:pt x="2189" y="41"/>
                    </a:lnTo>
                    <a:lnTo>
                      <a:pt x="2189" y="41"/>
                    </a:lnTo>
                    <a:lnTo>
                      <a:pt x="2196" y="38"/>
                    </a:lnTo>
                    <a:lnTo>
                      <a:pt x="2196" y="38"/>
                    </a:lnTo>
                    <a:lnTo>
                      <a:pt x="2194" y="35"/>
                    </a:lnTo>
                    <a:lnTo>
                      <a:pt x="2194" y="35"/>
                    </a:lnTo>
                    <a:lnTo>
                      <a:pt x="2188" y="36"/>
                    </a:lnTo>
                    <a:lnTo>
                      <a:pt x="2188" y="36"/>
                    </a:lnTo>
                    <a:close/>
                    <a:moveTo>
                      <a:pt x="1171" y="276"/>
                    </a:moveTo>
                    <a:lnTo>
                      <a:pt x="1171" y="276"/>
                    </a:lnTo>
                    <a:lnTo>
                      <a:pt x="1169" y="279"/>
                    </a:lnTo>
                    <a:lnTo>
                      <a:pt x="1167" y="280"/>
                    </a:lnTo>
                    <a:lnTo>
                      <a:pt x="1167" y="280"/>
                    </a:lnTo>
                    <a:lnTo>
                      <a:pt x="1169" y="283"/>
                    </a:lnTo>
                    <a:lnTo>
                      <a:pt x="1170" y="284"/>
                    </a:lnTo>
                    <a:lnTo>
                      <a:pt x="1170" y="284"/>
                    </a:lnTo>
                    <a:lnTo>
                      <a:pt x="1173" y="283"/>
                    </a:lnTo>
                    <a:lnTo>
                      <a:pt x="1174" y="280"/>
                    </a:lnTo>
                    <a:lnTo>
                      <a:pt x="1174" y="280"/>
                    </a:lnTo>
                    <a:lnTo>
                      <a:pt x="1174" y="279"/>
                    </a:lnTo>
                    <a:lnTo>
                      <a:pt x="1171" y="276"/>
                    </a:lnTo>
                    <a:lnTo>
                      <a:pt x="1171" y="276"/>
                    </a:lnTo>
                    <a:close/>
                    <a:moveTo>
                      <a:pt x="1169" y="557"/>
                    </a:moveTo>
                    <a:lnTo>
                      <a:pt x="1169" y="557"/>
                    </a:lnTo>
                    <a:lnTo>
                      <a:pt x="1173" y="558"/>
                    </a:lnTo>
                    <a:lnTo>
                      <a:pt x="1175" y="560"/>
                    </a:lnTo>
                    <a:lnTo>
                      <a:pt x="1178" y="558"/>
                    </a:lnTo>
                    <a:lnTo>
                      <a:pt x="1181" y="556"/>
                    </a:lnTo>
                    <a:lnTo>
                      <a:pt x="1181" y="556"/>
                    </a:lnTo>
                    <a:lnTo>
                      <a:pt x="1177" y="554"/>
                    </a:lnTo>
                    <a:lnTo>
                      <a:pt x="1174" y="553"/>
                    </a:lnTo>
                    <a:lnTo>
                      <a:pt x="1171" y="554"/>
                    </a:lnTo>
                    <a:lnTo>
                      <a:pt x="1169" y="557"/>
                    </a:lnTo>
                    <a:lnTo>
                      <a:pt x="1169" y="557"/>
                    </a:lnTo>
                    <a:close/>
                    <a:moveTo>
                      <a:pt x="267" y="247"/>
                    </a:moveTo>
                    <a:lnTo>
                      <a:pt x="267" y="247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69" y="243"/>
                    </a:lnTo>
                    <a:lnTo>
                      <a:pt x="267" y="240"/>
                    </a:lnTo>
                    <a:lnTo>
                      <a:pt x="264" y="240"/>
                    </a:lnTo>
                    <a:lnTo>
                      <a:pt x="260" y="241"/>
                    </a:lnTo>
                    <a:lnTo>
                      <a:pt x="260" y="241"/>
                    </a:lnTo>
                    <a:lnTo>
                      <a:pt x="267" y="247"/>
                    </a:lnTo>
                    <a:lnTo>
                      <a:pt x="267" y="247"/>
                    </a:lnTo>
                    <a:close/>
                    <a:moveTo>
                      <a:pt x="1443" y="204"/>
                    </a:moveTo>
                    <a:lnTo>
                      <a:pt x="1443" y="204"/>
                    </a:lnTo>
                    <a:lnTo>
                      <a:pt x="1441" y="201"/>
                    </a:lnTo>
                    <a:lnTo>
                      <a:pt x="1441" y="201"/>
                    </a:lnTo>
                    <a:lnTo>
                      <a:pt x="1438" y="201"/>
                    </a:lnTo>
                    <a:lnTo>
                      <a:pt x="1436" y="203"/>
                    </a:lnTo>
                    <a:lnTo>
                      <a:pt x="1434" y="205"/>
                    </a:lnTo>
                    <a:lnTo>
                      <a:pt x="1433" y="208"/>
                    </a:lnTo>
                    <a:lnTo>
                      <a:pt x="1433" y="208"/>
                    </a:lnTo>
                    <a:lnTo>
                      <a:pt x="1443" y="204"/>
                    </a:lnTo>
                    <a:lnTo>
                      <a:pt x="1443" y="204"/>
                    </a:lnTo>
                    <a:close/>
                    <a:moveTo>
                      <a:pt x="314" y="471"/>
                    </a:moveTo>
                    <a:lnTo>
                      <a:pt x="314" y="471"/>
                    </a:lnTo>
                    <a:lnTo>
                      <a:pt x="310" y="467"/>
                    </a:lnTo>
                    <a:lnTo>
                      <a:pt x="310" y="467"/>
                    </a:lnTo>
                    <a:lnTo>
                      <a:pt x="306" y="470"/>
                    </a:lnTo>
                    <a:lnTo>
                      <a:pt x="306" y="470"/>
                    </a:lnTo>
                    <a:lnTo>
                      <a:pt x="311" y="474"/>
                    </a:lnTo>
                    <a:lnTo>
                      <a:pt x="311" y="474"/>
                    </a:lnTo>
                    <a:lnTo>
                      <a:pt x="314" y="471"/>
                    </a:lnTo>
                    <a:lnTo>
                      <a:pt x="314" y="471"/>
                    </a:lnTo>
                    <a:close/>
                    <a:moveTo>
                      <a:pt x="345" y="452"/>
                    </a:moveTo>
                    <a:lnTo>
                      <a:pt x="345" y="452"/>
                    </a:lnTo>
                    <a:lnTo>
                      <a:pt x="342" y="453"/>
                    </a:lnTo>
                    <a:lnTo>
                      <a:pt x="341" y="456"/>
                    </a:lnTo>
                    <a:lnTo>
                      <a:pt x="341" y="459"/>
                    </a:lnTo>
                    <a:lnTo>
                      <a:pt x="342" y="463"/>
                    </a:lnTo>
                    <a:lnTo>
                      <a:pt x="342" y="463"/>
                    </a:lnTo>
                    <a:lnTo>
                      <a:pt x="345" y="460"/>
                    </a:lnTo>
                    <a:lnTo>
                      <a:pt x="346" y="457"/>
                    </a:lnTo>
                    <a:lnTo>
                      <a:pt x="346" y="455"/>
                    </a:lnTo>
                    <a:lnTo>
                      <a:pt x="345" y="452"/>
                    </a:lnTo>
                    <a:lnTo>
                      <a:pt x="345" y="452"/>
                    </a:lnTo>
                    <a:close/>
                    <a:moveTo>
                      <a:pt x="363" y="453"/>
                    </a:moveTo>
                    <a:lnTo>
                      <a:pt x="363" y="453"/>
                    </a:lnTo>
                    <a:lnTo>
                      <a:pt x="371" y="453"/>
                    </a:lnTo>
                    <a:lnTo>
                      <a:pt x="372" y="453"/>
                    </a:lnTo>
                    <a:lnTo>
                      <a:pt x="374" y="452"/>
                    </a:lnTo>
                    <a:lnTo>
                      <a:pt x="374" y="452"/>
                    </a:lnTo>
                    <a:lnTo>
                      <a:pt x="374" y="449"/>
                    </a:lnTo>
                    <a:lnTo>
                      <a:pt x="372" y="446"/>
                    </a:lnTo>
                    <a:lnTo>
                      <a:pt x="372" y="446"/>
                    </a:lnTo>
                    <a:lnTo>
                      <a:pt x="363" y="453"/>
                    </a:lnTo>
                    <a:lnTo>
                      <a:pt x="363" y="453"/>
                    </a:lnTo>
                    <a:close/>
                    <a:moveTo>
                      <a:pt x="365" y="131"/>
                    </a:moveTo>
                    <a:lnTo>
                      <a:pt x="365" y="131"/>
                    </a:lnTo>
                    <a:lnTo>
                      <a:pt x="370" y="136"/>
                    </a:lnTo>
                    <a:lnTo>
                      <a:pt x="372" y="137"/>
                    </a:lnTo>
                    <a:lnTo>
                      <a:pt x="375" y="137"/>
                    </a:lnTo>
                    <a:lnTo>
                      <a:pt x="379" y="135"/>
                    </a:lnTo>
                    <a:lnTo>
                      <a:pt x="379" y="135"/>
                    </a:lnTo>
                    <a:lnTo>
                      <a:pt x="365" y="131"/>
                    </a:lnTo>
                    <a:lnTo>
                      <a:pt x="365" y="131"/>
                    </a:lnTo>
                    <a:close/>
                    <a:moveTo>
                      <a:pt x="933" y="430"/>
                    </a:moveTo>
                    <a:lnTo>
                      <a:pt x="933" y="430"/>
                    </a:lnTo>
                    <a:lnTo>
                      <a:pt x="937" y="420"/>
                    </a:lnTo>
                    <a:lnTo>
                      <a:pt x="937" y="420"/>
                    </a:lnTo>
                    <a:lnTo>
                      <a:pt x="933" y="420"/>
                    </a:lnTo>
                    <a:lnTo>
                      <a:pt x="932" y="421"/>
                    </a:lnTo>
                    <a:lnTo>
                      <a:pt x="930" y="424"/>
                    </a:lnTo>
                    <a:lnTo>
                      <a:pt x="933" y="430"/>
                    </a:lnTo>
                    <a:lnTo>
                      <a:pt x="933" y="430"/>
                    </a:lnTo>
                    <a:close/>
                    <a:moveTo>
                      <a:pt x="379" y="759"/>
                    </a:moveTo>
                    <a:lnTo>
                      <a:pt x="379" y="759"/>
                    </a:lnTo>
                    <a:lnTo>
                      <a:pt x="378" y="756"/>
                    </a:lnTo>
                    <a:lnTo>
                      <a:pt x="378" y="756"/>
                    </a:lnTo>
                    <a:lnTo>
                      <a:pt x="374" y="756"/>
                    </a:lnTo>
                    <a:lnTo>
                      <a:pt x="371" y="758"/>
                    </a:lnTo>
                    <a:lnTo>
                      <a:pt x="370" y="759"/>
                    </a:lnTo>
                    <a:lnTo>
                      <a:pt x="371" y="765"/>
                    </a:lnTo>
                    <a:lnTo>
                      <a:pt x="371" y="765"/>
                    </a:lnTo>
                    <a:lnTo>
                      <a:pt x="379" y="759"/>
                    </a:lnTo>
                    <a:lnTo>
                      <a:pt x="379" y="759"/>
                    </a:lnTo>
                    <a:close/>
                    <a:moveTo>
                      <a:pt x="406" y="153"/>
                    </a:moveTo>
                    <a:lnTo>
                      <a:pt x="406" y="153"/>
                    </a:lnTo>
                    <a:lnTo>
                      <a:pt x="410" y="154"/>
                    </a:lnTo>
                    <a:lnTo>
                      <a:pt x="410" y="154"/>
                    </a:lnTo>
                    <a:lnTo>
                      <a:pt x="413" y="147"/>
                    </a:lnTo>
                    <a:lnTo>
                      <a:pt x="413" y="147"/>
                    </a:lnTo>
                    <a:lnTo>
                      <a:pt x="408" y="146"/>
                    </a:lnTo>
                    <a:lnTo>
                      <a:pt x="408" y="146"/>
                    </a:lnTo>
                    <a:lnTo>
                      <a:pt x="406" y="153"/>
                    </a:lnTo>
                    <a:lnTo>
                      <a:pt x="406" y="153"/>
                    </a:lnTo>
                    <a:close/>
                    <a:moveTo>
                      <a:pt x="422" y="808"/>
                    </a:moveTo>
                    <a:lnTo>
                      <a:pt x="422" y="808"/>
                    </a:lnTo>
                    <a:lnTo>
                      <a:pt x="419" y="812"/>
                    </a:lnTo>
                    <a:lnTo>
                      <a:pt x="419" y="813"/>
                    </a:lnTo>
                    <a:lnTo>
                      <a:pt x="419" y="813"/>
                    </a:lnTo>
                    <a:lnTo>
                      <a:pt x="421" y="816"/>
                    </a:lnTo>
                    <a:lnTo>
                      <a:pt x="424" y="817"/>
                    </a:lnTo>
                    <a:lnTo>
                      <a:pt x="424" y="817"/>
                    </a:lnTo>
                    <a:lnTo>
                      <a:pt x="425" y="815"/>
                    </a:lnTo>
                    <a:lnTo>
                      <a:pt x="426" y="812"/>
                    </a:lnTo>
                    <a:lnTo>
                      <a:pt x="426" y="812"/>
                    </a:lnTo>
                    <a:lnTo>
                      <a:pt x="425" y="810"/>
                    </a:lnTo>
                    <a:lnTo>
                      <a:pt x="422" y="808"/>
                    </a:lnTo>
                    <a:lnTo>
                      <a:pt x="422" y="808"/>
                    </a:lnTo>
                    <a:close/>
                    <a:moveTo>
                      <a:pt x="469" y="502"/>
                    </a:moveTo>
                    <a:lnTo>
                      <a:pt x="469" y="502"/>
                    </a:lnTo>
                    <a:lnTo>
                      <a:pt x="465" y="500"/>
                    </a:lnTo>
                    <a:lnTo>
                      <a:pt x="462" y="499"/>
                    </a:lnTo>
                    <a:lnTo>
                      <a:pt x="462" y="499"/>
                    </a:lnTo>
                    <a:lnTo>
                      <a:pt x="460" y="500"/>
                    </a:lnTo>
                    <a:lnTo>
                      <a:pt x="458" y="502"/>
                    </a:lnTo>
                    <a:lnTo>
                      <a:pt x="458" y="502"/>
                    </a:lnTo>
                    <a:lnTo>
                      <a:pt x="461" y="504"/>
                    </a:lnTo>
                    <a:lnTo>
                      <a:pt x="464" y="504"/>
                    </a:lnTo>
                    <a:lnTo>
                      <a:pt x="464" y="504"/>
                    </a:lnTo>
                    <a:lnTo>
                      <a:pt x="465" y="504"/>
                    </a:lnTo>
                    <a:lnTo>
                      <a:pt x="469" y="502"/>
                    </a:lnTo>
                    <a:lnTo>
                      <a:pt x="469" y="502"/>
                    </a:lnTo>
                    <a:close/>
                    <a:moveTo>
                      <a:pt x="921" y="968"/>
                    </a:moveTo>
                    <a:lnTo>
                      <a:pt x="921" y="968"/>
                    </a:lnTo>
                    <a:lnTo>
                      <a:pt x="925" y="965"/>
                    </a:lnTo>
                    <a:lnTo>
                      <a:pt x="926" y="964"/>
                    </a:lnTo>
                    <a:lnTo>
                      <a:pt x="925" y="961"/>
                    </a:lnTo>
                    <a:lnTo>
                      <a:pt x="921" y="959"/>
                    </a:lnTo>
                    <a:lnTo>
                      <a:pt x="921" y="959"/>
                    </a:lnTo>
                    <a:lnTo>
                      <a:pt x="921" y="968"/>
                    </a:lnTo>
                    <a:lnTo>
                      <a:pt x="921" y="968"/>
                    </a:lnTo>
                    <a:close/>
                    <a:moveTo>
                      <a:pt x="485" y="600"/>
                    </a:moveTo>
                    <a:lnTo>
                      <a:pt x="485" y="600"/>
                    </a:lnTo>
                    <a:lnTo>
                      <a:pt x="483" y="587"/>
                    </a:lnTo>
                    <a:lnTo>
                      <a:pt x="483" y="587"/>
                    </a:lnTo>
                    <a:lnTo>
                      <a:pt x="480" y="592"/>
                    </a:lnTo>
                    <a:lnTo>
                      <a:pt x="479" y="594"/>
                    </a:lnTo>
                    <a:lnTo>
                      <a:pt x="480" y="597"/>
                    </a:lnTo>
                    <a:lnTo>
                      <a:pt x="485" y="600"/>
                    </a:lnTo>
                    <a:lnTo>
                      <a:pt x="485" y="600"/>
                    </a:lnTo>
                    <a:close/>
                    <a:moveTo>
                      <a:pt x="489" y="493"/>
                    </a:moveTo>
                    <a:lnTo>
                      <a:pt x="489" y="493"/>
                    </a:lnTo>
                    <a:lnTo>
                      <a:pt x="485" y="492"/>
                    </a:lnTo>
                    <a:lnTo>
                      <a:pt x="485" y="492"/>
                    </a:lnTo>
                    <a:lnTo>
                      <a:pt x="480" y="503"/>
                    </a:lnTo>
                    <a:lnTo>
                      <a:pt x="480" y="503"/>
                    </a:lnTo>
                    <a:lnTo>
                      <a:pt x="486" y="500"/>
                    </a:lnTo>
                    <a:lnTo>
                      <a:pt x="489" y="499"/>
                    </a:lnTo>
                    <a:lnTo>
                      <a:pt x="489" y="496"/>
                    </a:lnTo>
                    <a:lnTo>
                      <a:pt x="489" y="493"/>
                    </a:lnTo>
                    <a:lnTo>
                      <a:pt x="489" y="493"/>
                    </a:lnTo>
                    <a:close/>
                    <a:moveTo>
                      <a:pt x="925" y="658"/>
                    </a:moveTo>
                    <a:lnTo>
                      <a:pt x="925" y="658"/>
                    </a:lnTo>
                    <a:lnTo>
                      <a:pt x="922" y="655"/>
                    </a:lnTo>
                    <a:lnTo>
                      <a:pt x="919" y="655"/>
                    </a:lnTo>
                    <a:lnTo>
                      <a:pt x="917" y="655"/>
                    </a:lnTo>
                    <a:lnTo>
                      <a:pt x="914" y="659"/>
                    </a:lnTo>
                    <a:lnTo>
                      <a:pt x="914" y="659"/>
                    </a:lnTo>
                    <a:lnTo>
                      <a:pt x="925" y="658"/>
                    </a:lnTo>
                    <a:lnTo>
                      <a:pt x="925" y="658"/>
                    </a:lnTo>
                    <a:close/>
                    <a:moveTo>
                      <a:pt x="903" y="932"/>
                    </a:moveTo>
                    <a:lnTo>
                      <a:pt x="903" y="932"/>
                    </a:lnTo>
                    <a:lnTo>
                      <a:pt x="903" y="935"/>
                    </a:lnTo>
                    <a:lnTo>
                      <a:pt x="903" y="938"/>
                    </a:lnTo>
                    <a:lnTo>
                      <a:pt x="905" y="939"/>
                    </a:lnTo>
                    <a:lnTo>
                      <a:pt x="908" y="939"/>
                    </a:lnTo>
                    <a:lnTo>
                      <a:pt x="908" y="939"/>
                    </a:lnTo>
                    <a:lnTo>
                      <a:pt x="910" y="938"/>
                    </a:lnTo>
                    <a:lnTo>
                      <a:pt x="911" y="936"/>
                    </a:lnTo>
                    <a:lnTo>
                      <a:pt x="911" y="936"/>
                    </a:lnTo>
                    <a:lnTo>
                      <a:pt x="911" y="934"/>
                    </a:lnTo>
                    <a:lnTo>
                      <a:pt x="908" y="932"/>
                    </a:lnTo>
                    <a:lnTo>
                      <a:pt x="903" y="932"/>
                    </a:lnTo>
                    <a:lnTo>
                      <a:pt x="903" y="932"/>
                    </a:lnTo>
                    <a:close/>
                    <a:moveTo>
                      <a:pt x="545" y="1017"/>
                    </a:moveTo>
                    <a:lnTo>
                      <a:pt x="545" y="1017"/>
                    </a:lnTo>
                    <a:lnTo>
                      <a:pt x="544" y="1011"/>
                    </a:lnTo>
                    <a:lnTo>
                      <a:pt x="543" y="1008"/>
                    </a:lnTo>
                    <a:lnTo>
                      <a:pt x="540" y="1007"/>
                    </a:lnTo>
                    <a:lnTo>
                      <a:pt x="534" y="1008"/>
                    </a:lnTo>
                    <a:lnTo>
                      <a:pt x="534" y="1008"/>
                    </a:lnTo>
                    <a:lnTo>
                      <a:pt x="545" y="1017"/>
                    </a:lnTo>
                    <a:lnTo>
                      <a:pt x="545" y="1017"/>
                    </a:lnTo>
                    <a:close/>
                    <a:moveTo>
                      <a:pt x="901" y="392"/>
                    </a:moveTo>
                    <a:lnTo>
                      <a:pt x="901" y="392"/>
                    </a:lnTo>
                    <a:lnTo>
                      <a:pt x="897" y="396"/>
                    </a:lnTo>
                    <a:lnTo>
                      <a:pt x="897" y="396"/>
                    </a:lnTo>
                    <a:lnTo>
                      <a:pt x="903" y="401"/>
                    </a:lnTo>
                    <a:lnTo>
                      <a:pt x="903" y="401"/>
                    </a:lnTo>
                    <a:lnTo>
                      <a:pt x="905" y="398"/>
                    </a:lnTo>
                    <a:lnTo>
                      <a:pt x="905" y="398"/>
                    </a:lnTo>
                    <a:lnTo>
                      <a:pt x="901" y="392"/>
                    </a:lnTo>
                    <a:lnTo>
                      <a:pt x="901" y="392"/>
                    </a:lnTo>
                    <a:close/>
                    <a:moveTo>
                      <a:pt x="587" y="511"/>
                    </a:moveTo>
                    <a:lnTo>
                      <a:pt x="587" y="511"/>
                    </a:lnTo>
                    <a:lnTo>
                      <a:pt x="587" y="514"/>
                    </a:lnTo>
                    <a:lnTo>
                      <a:pt x="587" y="514"/>
                    </a:lnTo>
                    <a:lnTo>
                      <a:pt x="594" y="515"/>
                    </a:lnTo>
                    <a:lnTo>
                      <a:pt x="594" y="515"/>
                    </a:lnTo>
                    <a:lnTo>
                      <a:pt x="595" y="513"/>
                    </a:lnTo>
                    <a:lnTo>
                      <a:pt x="595" y="513"/>
                    </a:lnTo>
                    <a:lnTo>
                      <a:pt x="587" y="511"/>
                    </a:lnTo>
                    <a:lnTo>
                      <a:pt x="587" y="511"/>
                    </a:lnTo>
                    <a:close/>
                    <a:moveTo>
                      <a:pt x="606" y="288"/>
                    </a:moveTo>
                    <a:lnTo>
                      <a:pt x="606" y="288"/>
                    </a:lnTo>
                    <a:lnTo>
                      <a:pt x="604" y="291"/>
                    </a:lnTo>
                    <a:lnTo>
                      <a:pt x="602" y="294"/>
                    </a:lnTo>
                    <a:lnTo>
                      <a:pt x="602" y="294"/>
                    </a:lnTo>
                    <a:lnTo>
                      <a:pt x="602" y="295"/>
                    </a:lnTo>
                    <a:lnTo>
                      <a:pt x="605" y="297"/>
                    </a:lnTo>
                    <a:lnTo>
                      <a:pt x="605" y="297"/>
                    </a:lnTo>
                    <a:lnTo>
                      <a:pt x="606" y="295"/>
                    </a:lnTo>
                    <a:lnTo>
                      <a:pt x="609" y="293"/>
                    </a:lnTo>
                    <a:lnTo>
                      <a:pt x="609" y="293"/>
                    </a:lnTo>
                    <a:lnTo>
                      <a:pt x="608" y="291"/>
                    </a:lnTo>
                    <a:lnTo>
                      <a:pt x="606" y="288"/>
                    </a:lnTo>
                    <a:lnTo>
                      <a:pt x="606" y="288"/>
                    </a:lnTo>
                    <a:close/>
                    <a:moveTo>
                      <a:pt x="892" y="927"/>
                    </a:moveTo>
                    <a:lnTo>
                      <a:pt x="892" y="927"/>
                    </a:lnTo>
                    <a:lnTo>
                      <a:pt x="887" y="931"/>
                    </a:lnTo>
                    <a:lnTo>
                      <a:pt x="887" y="931"/>
                    </a:lnTo>
                    <a:lnTo>
                      <a:pt x="889" y="934"/>
                    </a:lnTo>
                    <a:lnTo>
                      <a:pt x="892" y="935"/>
                    </a:lnTo>
                    <a:lnTo>
                      <a:pt x="892" y="935"/>
                    </a:lnTo>
                    <a:lnTo>
                      <a:pt x="894" y="934"/>
                    </a:lnTo>
                    <a:lnTo>
                      <a:pt x="897" y="932"/>
                    </a:lnTo>
                    <a:lnTo>
                      <a:pt x="897" y="932"/>
                    </a:lnTo>
                    <a:lnTo>
                      <a:pt x="892" y="927"/>
                    </a:lnTo>
                    <a:lnTo>
                      <a:pt x="892" y="927"/>
                    </a:lnTo>
                    <a:close/>
                    <a:moveTo>
                      <a:pt x="623" y="761"/>
                    </a:moveTo>
                    <a:lnTo>
                      <a:pt x="623" y="761"/>
                    </a:lnTo>
                    <a:lnTo>
                      <a:pt x="619" y="759"/>
                    </a:lnTo>
                    <a:lnTo>
                      <a:pt x="615" y="758"/>
                    </a:lnTo>
                    <a:lnTo>
                      <a:pt x="612" y="759"/>
                    </a:lnTo>
                    <a:lnTo>
                      <a:pt x="611" y="763"/>
                    </a:lnTo>
                    <a:lnTo>
                      <a:pt x="611" y="763"/>
                    </a:lnTo>
                    <a:lnTo>
                      <a:pt x="613" y="765"/>
                    </a:lnTo>
                    <a:lnTo>
                      <a:pt x="617" y="765"/>
                    </a:lnTo>
                    <a:lnTo>
                      <a:pt x="620" y="763"/>
                    </a:lnTo>
                    <a:lnTo>
                      <a:pt x="623" y="761"/>
                    </a:lnTo>
                    <a:lnTo>
                      <a:pt x="623" y="761"/>
                    </a:lnTo>
                    <a:close/>
                    <a:moveTo>
                      <a:pt x="1349" y="273"/>
                    </a:moveTo>
                    <a:lnTo>
                      <a:pt x="1349" y="273"/>
                    </a:lnTo>
                    <a:lnTo>
                      <a:pt x="1349" y="276"/>
                    </a:lnTo>
                    <a:lnTo>
                      <a:pt x="1349" y="276"/>
                    </a:lnTo>
                    <a:lnTo>
                      <a:pt x="1353" y="277"/>
                    </a:lnTo>
                    <a:lnTo>
                      <a:pt x="1355" y="277"/>
                    </a:lnTo>
                    <a:lnTo>
                      <a:pt x="1358" y="275"/>
                    </a:lnTo>
                    <a:lnTo>
                      <a:pt x="1360" y="270"/>
                    </a:lnTo>
                    <a:lnTo>
                      <a:pt x="1360" y="270"/>
                    </a:lnTo>
                    <a:lnTo>
                      <a:pt x="1349" y="273"/>
                    </a:lnTo>
                    <a:lnTo>
                      <a:pt x="1349" y="273"/>
                    </a:lnTo>
                    <a:close/>
                    <a:moveTo>
                      <a:pt x="1684" y="471"/>
                    </a:moveTo>
                    <a:lnTo>
                      <a:pt x="1684" y="471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92" y="470"/>
                    </a:lnTo>
                    <a:lnTo>
                      <a:pt x="1692" y="470"/>
                    </a:lnTo>
                    <a:lnTo>
                      <a:pt x="1689" y="467"/>
                    </a:lnTo>
                    <a:lnTo>
                      <a:pt x="1689" y="467"/>
                    </a:lnTo>
                    <a:lnTo>
                      <a:pt x="1684" y="471"/>
                    </a:lnTo>
                    <a:lnTo>
                      <a:pt x="1684" y="471"/>
                    </a:lnTo>
                    <a:close/>
                    <a:moveTo>
                      <a:pt x="1373" y="43"/>
                    </a:moveTo>
                    <a:lnTo>
                      <a:pt x="1373" y="43"/>
                    </a:lnTo>
                    <a:lnTo>
                      <a:pt x="1372" y="36"/>
                    </a:lnTo>
                    <a:lnTo>
                      <a:pt x="1371" y="34"/>
                    </a:lnTo>
                    <a:lnTo>
                      <a:pt x="1368" y="32"/>
                    </a:lnTo>
                    <a:lnTo>
                      <a:pt x="1364" y="32"/>
                    </a:lnTo>
                    <a:lnTo>
                      <a:pt x="1364" y="32"/>
                    </a:lnTo>
                    <a:lnTo>
                      <a:pt x="1373" y="43"/>
                    </a:lnTo>
                    <a:lnTo>
                      <a:pt x="1373" y="43"/>
                    </a:lnTo>
                    <a:close/>
                    <a:moveTo>
                      <a:pt x="878" y="695"/>
                    </a:moveTo>
                    <a:lnTo>
                      <a:pt x="878" y="695"/>
                    </a:lnTo>
                    <a:lnTo>
                      <a:pt x="874" y="700"/>
                    </a:lnTo>
                    <a:lnTo>
                      <a:pt x="874" y="700"/>
                    </a:lnTo>
                    <a:lnTo>
                      <a:pt x="876" y="701"/>
                    </a:lnTo>
                    <a:lnTo>
                      <a:pt x="878" y="702"/>
                    </a:lnTo>
                    <a:lnTo>
                      <a:pt x="878" y="702"/>
                    </a:lnTo>
                    <a:lnTo>
                      <a:pt x="881" y="702"/>
                    </a:lnTo>
                    <a:lnTo>
                      <a:pt x="882" y="701"/>
                    </a:lnTo>
                    <a:lnTo>
                      <a:pt x="882" y="701"/>
                    </a:lnTo>
                    <a:lnTo>
                      <a:pt x="878" y="695"/>
                    </a:lnTo>
                    <a:lnTo>
                      <a:pt x="878" y="695"/>
                    </a:lnTo>
                    <a:close/>
                    <a:moveTo>
                      <a:pt x="864" y="218"/>
                    </a:moveTo>
                    <a:lnTo>
                      <a:pt x="864" y="218"/>
                    </a:lnTo>
                    <a:lnTo>
                      <a:pt x="865" y="221"/>
                    </a:lnTo>
                    <a:lnTo>
                      <a:pt x="865" y="221"/>
                    </a:lnTo>
                    <a:lnTo>
                      <a:pt x="872" y="219"/>
                    </a:lnTo>
                    <a:lnTo>
                      <a:pt x="875" y="216"/>
                    </a:lnTo>
                    <a:lnTo>
                      <a:pt x="878" y="212"/>
                    </a:lnTo>
                    <a:lnTo>
                      <a:pt x="878" y="212"/>
                    </a:lnTo>
                    <a:lnTo>
                      <a:pt x="864" y="218"/>
                    </a:lnTo>
                    <a:lnTo>
                      <a:pt x="864" y="218"/>
                    </a:lnTo>
                    <a:close/>
                    <a:moveTo>
                      <a:pt x="1369" y="391"/>
                    </a:moveTo>
                    <a:lnTo>
                      <a:pt x="1369" y="391"/>
                    </a:lnTo>
                    <a:lnTo>
                      <a:pt x="1360" y="394"/>
                    </a:lnTo>
                    <a:lnTo>
                      <a:pt x="1360" y="394"/>
                    </a:lnTo>
                    <a:lnTo>
                      <a:pt x="1360" y="395"/>
                    </a:lnTo>
                    <a:lnTo>
                      <a:pt x="1361" y="396"/>
                    </a:lnTo>
                    <a:lnTo>
                      <a:pt x="1361" y="396"/>
                    </a:lnTo>
                    <a:lnTo>
                      <a:pt x="1364" y="396"/>
                    </a:lnTo>
                    <a:lnTo>
                      <a:pt x="1367" y="396"/>
                    </a:lnTo>
                    <a:lnTo>
                      <a:pt x="1368" y="394"/>
                    </a:lnTo>
                    <a:lnTo>
                      <a:pt x="1369" y="391"/>
                    </a:lnTo>
                    <a:lnTo>
                      <a:pt x="1369" y="391"/>
                    </a:lnTo>
                    <a:close/>
                    <a:moveTo>
                      <a:pt x="1027" y="1042"/>
                    </a:moveTo>
                    <a:lnTo>
                      <a:pt x="1027" y="1042"/>
                    </a:lnTo>
                    <a:lnTo>
                      <a:pt x="1023" y="1039"/>
                    </a:lnTo>
                    <a:lnTo>
                      <a:pt x="1019" y="1039"/>
                    </a:lnTo>
                    <a:lnTo>
                      <a:pt x="1016" y="1039"/>
                    </a:lnTo>
                    <a:lnTo>
                      <a:pt x="1013" y="1040"/>
                    </a:lnTo>
                    <a:lnTo>
                      <a:pt x="1013" y="1040"/>
                    </a:lnTo>
                    <a:lnTo>
                      <a:pt x="1013" y="1042"/>
                    </a:lnTo>
                    <a:lnTo>
                      <a:pt x="1015" y="1044"/>
                    </a:lnTo>
                    <a:lnTo>
                      <a:pt x="1015" y="1044"/>
                    </a:lnTo>
                    <a:lnTo>
                      <a:pt x="1027" y="1042"/>
                    </a:lnTo>
                    <a:lnTo>
                      <a:pt x="1027" y="1042"/>
                    </a:lnTo>
                    <a:close/>
                    <a:moveTo>
                      <a:pt x="849" y="89"/>
                    </a:moveTo>
                    <a:lnTo>
                      <a:pt x="849" y="89"/>
                    </a:lnTo>
                    <a:lnTo>
                      <a:pt x="843" y="88"/>
                    </a:lnTo>
                    <a:lnTo>
                      <a:pt x="840" y="88"/>
                    </a:lnTo>
                    <a:lnTo>
                      <a:pt x="838" y="89"/>
                    </a:lnTo>
                    <a:lnTo>
                      <a:pt x="836" y="92"/>
                    </a:lnTo>
                    <a:lnTo>
                      <a:pt x="836" y="92"/>
                    </a:lnTo>
                    <a:lnTo>
                      <a:pt x="838" y="95"/>
                    </a:lnTo>
                    <a:lnTo>
                      <a:pt x="838" y="95"/>
                    </a:lnTo>
                    <a:lnTo>
                      <a:pt x="849" y="89"/>
                    </a:lnTo>
                    <a:lnTo>
                      <a:pt x="849" y="89"/>
                    </a:lnTo>
                    <a:close/>
                    <a:moveTo>
                      <a:pt x="1289" y="351"/>
                    </a:moveTo>
                    <a:lnTo>
                      <a:pt x="1289" y="351"/>
                    </a:lnTo>
                    <a:lnTo>
                      <a:pt x="1293" y="352"/>
                    </a:lnTo>
                    <a:lnTo>
                      <a:pt x="1296" y="352"/>
                    </a:lnTo>
                    <a:lnTo>
                      <a:pt x="1297" y="349"/>
                    </a:lnTo>
                    <a:lnTo>
                      <a:pt x="1297" y="349"/>
                    </a:lnTo>
                    <a:lnTo>
                      <a:pt x="1297" y="348"/>
                    </a:lnTo>
                    <a:lnTo>
                      <a:pt x="1296" y="345"/>
                    </a:lnTo>
                    <a:lnTo>
                      <a:pt x="1296" y="345"/>
                    </a:lnTo>
                    <a:lnTo>
                      <a:pt x="1293" y="345"/>
                    </a:lnTo>
                    <a:lnTo>
                      <a:pt x="1292" y="347"/>
                    </a:lnTo>
                    <a:lnTo>
                      <a:pt x="1290" y="348"/>
                    </a:lnTo>
                    <a:lnTo>
                      <a:pt x="1289" y="351"/>
                    </a:lnTo>
                    <a:lnTo>
                      <a:pt x="1289" y="351"/>
                    </a:lnTo>
                    <a:close/>
                    <a:moveTo>
                      <a:pt x="1385" y="421"/>
                    </a:moveTo>
                    <a:lnTo>
                      <a:pt x="1385" y="421"/>
                    </a:lnTo>
                    <a:lnTo>
                      <a:pt x="1387" y="423"/>
                    </a:lnTo>
                    <a:lnTo>
                      <a:pt x="1390" y="424"/>
                    </a:lnTo>
                    <a:lnTo>
                      <a:pt x="1390" y="424"/>
                    </a:lnTo>
                    <a:lnTo>
                      <a:pt x="1391" y="423"/>
                    </a:lnTo>
                    <a:lnTo>
                      <a:pt x="1393" y="421"/>
                    </a:lnTo>
                    <a:lnTo>
                      <a:pt x="1393" y="421"/>
                    </a:lnTo>
                    <a:lnTo>
                      <a:pt x="1393" y="419"/>
                    </a:lnTo>
                    <a:lnTo>
                      <a:pt x="1391" y="419"/>
                    </a:lnTo>
                    <a:lnTo>
                      <a:pt x="1391" y="419"/>
                    </a:lnTo>
                    <a:lnTo>
                      <a:pt x="1385" y="421"/>
                    </a:lnTo>
                    <a:lnTo>
                      <a:pt x="1385" y="421"/>
                    </a:lnTo>
                    <a:close/>
                    <a:moveTo>
                      <a:pt x="1641" y="75"/>
                    </a:moveTo>
                    <a:lnTo>
                      <a:pt x="1641" y="75"/>
                    </a:lnTo>
                    <a:lnTo>
                      <a:pt x="1641" y="71"/>
                    </a:lnTo>
                    <a:lnTo>
                      <a:pt x="1641" y="71"/>
                    </a:lnTo>
                    <a:lnTo>
                      <a:pt x="1632" y="71"/>
                    </a:lnTo>
                    <a:lnTo>
                      <a:pt x="1632" y="71"/>
                    </a:lnTo>
                    <a:lnTo>
                      <a:pt x="1632" y="75"/>
                    </a:lnTo>
                    <a:lnTo>
                      <a:pt x="1632" y="75"/>
                    </a:lnTo>
                    <a:lnTo>
                      <a:pt x="1641" y="75"/>
                    </a:lnTo>
                    <a:lnTo>
                      <a:pt x="1641" y="75"/>
                    </a:lnTo>
                    <a:close/>
                    <a:moveTo>
                      <a:pt x="1210" y="846"/>
                    </a:moveTo>
                    <a:lnTo>
                      <a:pt x="1210" y="846"/>
                    </a:lnTo>
                    <a:lnTo>
                      <a:pt x="1206" y="849"/>
                    </a:lnTo>
                    <a:lnTo>
                      <a:pt x="1205" y="851"/>
                    </a:lnTo>
                    <a:lnTo>
                      <a:pt x="1205" y="851"/>
                    </a:lnTo>
                    <a:lnTo>
                      <a:pt x="1206" y="853"/>
                    </a:lnTo>
                    <a:lnTo>
                      <a:pt x="1209" y="855"/>
                    </a:lnTo>
                    <a:lnTo>
                      <a:pt x="1209" y="855"/>
                    </a:lnTo>
                    <a:lnTo>
                      <a:pt x="1210" y="855"/>
                    </a:lnTo>
                    <a:lnTo>
                      <a:pt x="1213" y="853"/>
                    </a:lnTo>
                    <a:lnTo>
                      <a:pt x="1213" y="853"/>
                    </a:lnTo>
                    <a:lnTo>
                      <a:pt x="1211" y="851"/>
                    </a:lnTo>
                    <a:lnTo>
                      <a:pt x="1210" y="846"/>
                    </a:lnTo>
                    <a:lnTo>
                      <a:pt x="1210" y="846"/>
                    </a:lnTo>
                    <a:close/>
                    <a:moveTo>
                      <a:pt x="839" y="790"/>
                    </a:moveTo>
                    <a:lnTo>
                      <a:pt x="839" y="790"/>
                    </a:lnTo>
                    <a:lnTo>
                      <a:pt x="840" y="785"/>
                    </a:lnTo>
                    <a:lnTo>
                      <a:pt x="840" y="785"/>
                    </a:lnTo>
                    <a:lnTo>
                      <a:pt x="829" y="784"/>
                    </a:lnTo>
                    <a:lnTo>
                      <a:pt x="829" y="784"/>
                    </a:lnTo>
                    <a:lnTo>
                      <a:pt x="829" y="788"/>
                    </a:lnTo>
                    <a:lnTo>
                      <a:pt x="829" y="788"/>
                    </a:lnTo>
                    <a:lnTo>
                      <a:pt x="839" y="790"/>
                    </a:lnTo>
                    <a:lnTo>
                      <a:pt x="839" y="790"/>
                    </a:lnTo>
                    <a:close/>
                    <a:moveTo>
                      <a:pt x="1408" y="32"/>
                    </a:moveTo>
                    <a:lnTo>
                      <a:pt x="1408" y="32"/>
                    </a:lnTo>
                    <a:lnTo>
                      <a:pt x="1405" y="31"/>
                    </a:lnTo>
                    <a:lnTo>
                      <a:pt x="1403" y="31"/>
                    </a:lnTo>
                    <a:lnTo>
                      <a:pt x="1400" y="32"/>
                    </a:lnTo>
                    <a:lnTo>
                      <a:pt x="1397" y="36"/>
                    </a:lnTo>
                    <a:lnTo>
                      <a:pt x="1397" y="36"/>
                    </a:lnTo>
                    <a:lnTo>
                      <a:pt x="1401" y="36"/>
                    </a:lnTo>
                    <a:lnTo>
                      <a:pt x="1404" y="36"/>
                    </a:lnTo>
                    <a:lnTo>
                      <a:pt x="1407" y="35"/>
                    </a:lnTo>
                    <a:lnTo>
                      <a:pt x="1408" y="32"/>
                    </a:lnTo>
                    <a:lnTo>
                      <a:pt x="1408" y="32"/>
                    </a:lnTo>
                    <a:close/>
                    <a:moveTo>
                      <a:pt x="1641" y="176"/>
                    </a:moveTo>
                    <a:lnTo>
                      <a:pt x="1641" y="176"/>
                    </a:lnTo>
                    <a:lnTo>
                      <a:pt x="1634" y="178"/>
                    </a:lnTo>
                    <a:lnTo>
                      <a:pt x="1632" y="179"/>
                    </a:lnTo>
                    <a:lnTo>
                      <a:pt x="1631" y="182"/>
                    </a:lnTo>
                    <a:lnTo>
                      <a:pt x="1631" y="182"/>
                    </a:lnTo>
                    <a:lnTo>
                      <a:pt x="1635" y="183"/>
                    </a:lnTo>
                    <a:lnTo>
                      <a:pt x="1638" y="182"/>
                    </a:lnTo>
                    <a:lnTo>
                      <a:pt x="1639" y="180"/>
                    </a:lnTo>
                    <a:lnTo>
                      <a:pt x="1641" y="176"/>
                    </a:lnTo>
                    <a:lnTo>
                      <a:pt x="1641" y="176"/>
                    </a:lnTo>
                    <a:close/>
                    <a:moveTo>
                      <a:pt x="1630" y="28"/>
                    </a:moveTo>
                    <a:lnTo>
                      <a:pt x="1630" y="28"/>
                    </a:lnTo>
                    <a:lnTo>
                      <a:pt x="1632" y="31"/>
                    </a:lnTo>
                    <a:lnTo>
                      <a:pt x="1635" y="31"/>
                    </a:lnTo>
                    <a:lnTo>
                      <a:pt x="1638" y="29"/>
                    </a:lnTo>
                    <a:lnTo>
                      <a:pt x="1641" y="27"/>
                    </a:lnTo>
                    <a:lnTo>
                      <a:pt x="1641" y="27"/>
                    </a:lnTo>
                    <a:lnTo>
                      <a:pt x="1630" y="28"/>
                    </a:lnTo>
                    <a:lnTo>
                      <a:pt x="1630" y="28"/>
                    </a:lnTo>
                    <a:close/>
                    <a:moveTo>
                      <a:pt x="831" y="845"/>
                    </a:moveTo>
                    <a:lnTo>
                      <a:pt x="831" y="845"/>
                    </a:lnTo>
                    <a:lnTo>
                      <a:pt x="824" y="844"/>
                    </a:lnTo>
                    <a:lnTo>
                      <a:pt x="822" y="845"/>
                    </a:lnTo>
                    <a:lnTo>
                      <a:pt x="821" y="848"/>
                    </a:lnTo>
                    <a:lnTo>
                      <a:pt x="821" y="848"/>
                    </a:lnTo>
                    <a:lnTo>
                      <a:pt x="822" y="849"/>
                    </a:lnTo>
                    <a:lnTo>
                      <a:pt x="824" y="851"/>
                    </a:lnTo>
                    <a:lnTo>
                      <a:pt x="824" y="851"/>
                    </a:lnTo>
                    <a:lnTo>
                      <a:pt x="831" y="845"/>
                    </a:lnTo>
                    <a:lnTo>
                      <a:pt x="831" y="845"/>
                    </a:lnTo>
                    <a:close/>
                    <a:moveTo>
                      <a:pt x="710" y="965"/>
                    </a:moveTo>
                    <a:lnTo>
                      <a:pt x="710" y="965"/>
                    </a:lnTo>
                    <a:lnTo>
                      <a:pt x="712" y="963"/>
                    </a:lnTo>
                    <a:lnTo>
                      <a:pt x="712" y="963"/>
                    </a:lnTo>
                    <a:lnTo>
                      <a:pt x="705" y="960"/>
                    </a:lnTo>
                    <a:lnTo>
                      <a:pt x="705" y="960"/>
                    </a:lnTo>
                    <a:lnTo>
                      <a:pt x="703" y="964"/>
                    </a:lnTo>
                    <a:lnTo>
                      <a:pt x="703" y="964"/>
                    </a:lnTo>
                    <a:lnTo>
                      <a:pt x="710" y="965"/>
                    </a:lnTo>
                    <a:lnTo>
                      <a:pt x="710" y="965"/>
                    </a:lnTo>
                    <a:close/>
                    <a:moveTo>
                      <a:pt x="1387" y="234"/>
                    </a:moveTo>
                    <a:lnTo>
                      <a:pt x="1387" y="234"/>
                    </a:lnTo>
                    <a:lnTo>
                      <a:pt x="1387" y="229"/>
                    </a:lnTo>
                    <a:lnTo>
                      <a:pt x="1386" y="226"/>
                    </a:lnTo>
                    <a:lnTo>
                      <a:pt x="1383" y="226"/>
                    </a:lnTo>
                    <a:lnTo>
                      <a:pt x="1378" y="226"/>
                    </a:lnTo>
                    <a:lnTo>
                      <a:pt x="1378" y="226"/>
                    </a:lnTo>
                    <a:lnTo>
                      <a:pt x="1387" y="234"/>
                    </a:lnTo>
                    <a:lnTo>
                      <a:pt x="1387" y="234"/>
                    </a:lnTo>
                    <a:close/>
                    <a:moveTo>
                      <a:pt x="1582" y="207"/>
                    </a:moveTo>
                    <a:lnTo>
                      <a:pt x="1582" y="207"/>
                    </a:lnTo>
                    <a:lnTo>
                      <a:pt x="1585" y="212"/>
                    </a:lnTo>
                    <a:lnTo>
                      <a:pt x="1588" y="214"/>
                    </a:lnTo>
                    <a:lnTo>
                      <a:pt x="1591" y="214"/>
                    </a:lnTo>
                    <a:lnTo>
                      <a:pt x="1591" y="214"/>
                    </a:lnTo>
                    <a:lnTo>
                      <a:pt x="1591" y="212"/>
                    </a:lnTo>
                    <a:lnTo>
                      <a:pt x="1592" y="209"/>
                    </a:lnTo>
                    <a:lnTo>
                      <a:pt x="1592" y="209"/>
                    </a:lnTo>
                    <a:lnTo>
                      <a:pt x="1582" y="207"/>
                    </a:lnTo>
                    <a:lnTo>
                      <a:pt x="1582" y="207"/>
                    </a:lnTo>
                    <a:close/>
                    <a:moveTo>
                      <a:pt x="810" y="297"/>
                    </a:moveTo>
                    <a:lnTo>
                      <a:pt x="810" y="297"/>
                    </a:lnTo>
                    <a:lnTo>
                      <a:pt x="810" y="299"/>
                    </a:lnTo>
                    <a:lnTo>
                      <a:pt x="810" y="299"/>
                    </a:lnTo>
                    <a:lnTo>
                      <a:pt x="818" y="299"/>
                    </a:lnTo>
                    <a:lnTo>
                      <a:pt x="818" y="299"/>
                    </a:lnTo>
                    <a:lnTo>
                      <a:pt x="817" y="295"/>
                    </a:lnTo>
                    <a:lnTo>
                      <a:pt x="817" y="295"/>
                    </a:lnTo>
                    <a:lnTo>
                      <a:pt x="810" y="297"/>
                    </a:lnTo>
                    <a:lnTo>
                      <a:pt x="810" y="297"/>
                    </a:lnTo>
                    <a:close/>
                    <a:moveTo>
                      <a:pt x="1422" y="383"/>
                    </a:moveTo>
                    <a:lnTo>
                      <a:pt x="1422" y="383"/>
                    </a:lnTo>
                    <a:lnTo>
                      <a:pt x="1422" y="385"/>
                    </a:lnTo>
                    <a:lnTo>
                      <a:pt x="1422" y="385"/>
                    </a:lnTo>
                    <a:lnTo>
                      <a:pt x="1425" y="387"/>
                    </a:lnTo>
                    <a:lnTo>
                      <a:pt x="1427" y="387"/>
                    </a:lnTo>
                    <a:lnTo>
                      <a:pt x="1430" y="385"/>
                    </a:lnTo>
                    <a:lnTo>
                      <a:pt x="1432" y="383"/>
                    </a:lnTo>
                    <a:lnTo>
                      <a:pt x="1432" y="383"/>
                    </a:lnTo>
                    <a:lnTo>
                      <a:pt x="1422" y="383"/>
                    </a:lnTo>
                    <a:lnTo>
                      <a:pt x="1422" y="383"/>
                    </a:lnTo>
                    <a:close/>
                    <a:moveTo>
                      <a:pt x="1308" y="707"/>
                    </a:moveTo>
                    <a:lnTo>
                      <a:pt x="1308" y="707"/>
                    </a:lnTo>
                    <a:lnTo>
                      <a:pt x="1306" y="695"/>
                    </a:lnTo>
                    <a:lnTo>
                      <a:pt x="1306" y="695"/>
                    </a:lnTo>
                    <a:lnTo>
                      <a:pt x="1303" y="698"/>
                    </a:lnTo>
                    <a:lnTo>
                      <a:pt x="1303" y="701"/>
                    </a:lnTo>
                    <a:lnTo>
                      <a:pt x="1304" y="704"/>
                    </a:lnTo>
                    <a:lnTo>
                      <a:pt x="1308" y="707"/>
                    </a:lnTo>
                    <a:lnTo>
                      <a:pt x="1308" y="707"/>
                    </a:lnTo>
                    <a:close/>
                    <a:moveTo>
                      <a:pt x="1798" y="419"/>
                    </a:moveTo>
                    <a:lnTo>
                      <a:pt x="1798" y="419"/>
                    </a:lnTo>
                    <a:lnTo>
                      <a:pt x="1789" y="420"/>
                    </a:lnTo>
                    <a:lnTo>
                      <a:pt x="1789" y="420"/>
                    </a:lnTo>
                    <a:lnTo>
                      <a:pt x="1785" y="423"/>
                    </a:lnTo>
                    <a:lnTo>
                      <a:pt x="1785" y="423"/>
                    </a:lnTo>
                    <a:lnTo>
                      <a:pt x="1789" y="424"/>
                    </a:lnTo>
                    <a:lnTo>
                      <a:pt x="1792" y="424"/>
                    </a:lnTo>
                    <a:lnTo>
                      <a:pt x="1796" y="423"/>
                    </a:lnTo>
                    <a:lnTo>
                      <a:pt x="1798" y="419"/>
                    </a:lnTo>
                    <a:lnTo>
                      <a:pt x="1798" y="419"/>
                    </a:lnTo>
                    <a:close/>
                    <a:moveTo>
                      <a:pt x="1062" y="306"/>
                    </a:moveTo>
                    <a:lnTo>
                      <a:pt x="1062" y="306"/>
                    </a:lnTo>
                    <a:lnTo>
                      <a:pt x="1058" y="305"/>
                    </a:lnTo>
                    <a:lnTo>
                      <a:pt x="1058" y="305"/>
                    </a:lnTo>
                    <a:lnTo>
                      <a:pt x="1055" y="306"/>
                    </a:lnTo>
                    <a:lnTo>
                      <a:pt x="1054" y="308"/>
                    </a:lnTo>
                    <a:lnTo>
                      <a:pt x="1054" y="311"/>
                    </a:lnTo>
                    <a:lnTo>
                      <a:pt x="1055" y="315"/>
                    </a:lnTo>
                    <a:lnTo>
                      <a:pt x="1055" y="315"/>
                    </a:lnTo>
                    <a:lnTo>
                      <a:pt x="1062" y="306"/>
                    </a:lnTo>
                    <a:lnTo>
                      <a:pt x="1062" y="306"/>
                    </a:lnTo>
                    <a:close/>
                    <a:moveTo>
                      <a:pt x="1206" y="423"/>
                    </a:moveTo>
                    <a:lnTo>
                      <a:pt x="1206" y="423"/>
                    </a:lnTo>
                    <a:lnTo>
                      <a:pt x="1203" y="419"/>
                    </a:lnTo>
                    <a:lnTo>
                      <a:pt x="1203" y="419"/>
                    </a:lnTo>
                    <a:lnTo>
                      <a:pt x="1198" y="423"/>
                    </a:lnTo>
                    <a:lnTo>
                      <a:pt x="1198" y="423"/>
                    </a:lnTo>
                    <a:lnTo>
                      <a:pt x="1200" y="425"/>
                    </a:lnTo>
                    <a:lnTo>
                      <a:pt x="1200" y="425"/>
                    </a:lnTo>
                    <a:lnTo>
                      <a:pt x="1206" y="423"/>
                    </a:lnTo>
                    <a:lnTo>
                      <a:pt x="1206" y="423"/>
                    </a:lnTo>
                    <a:close/>
                    <a:moveTo>
                      <a:pt x="788" y="743"/>
                    </a:moveTo>
                    <a:lnTo>
                      <a:pt x="788" y="743"/>
                    </a:lnTo>
                    <a:lnTo>
                      <a:pt x="788" y="747"/>
                    </a:lnTo>
                    <a:lnTo>
                      <a:pt x="788" y="747"/>
                    </a:lnTo>
                    <a:lnTo>
                      <a:pt x="797" y="745"/>
                    </a:lnTo>
                    <a:lnTo>
                      <a:pt x="797" y="745"/>
                    </a:lnTo>
                    <a:lnTo>
                      <a:pt x="797" y="743"/>
                    </a:lnTo>
                    <a:lnTo>
                      <a:pt x="797" y="743"/>
                    </a:lnTo>
                    <a:lnTo>
                      <a:pt x="788" y="743"/>
                    </a:lnTo>
                    <a:lnTo>
                      <a:pt x="788" y="743"/>
                    </a:lnTo>
                    <a:close/>
                    <a:moveTo>
                      <a:pt x="1750" y="569"/>
                    </a:moveTo>
                    <a:lnTo>
                      <a:pt x="1750" y="569"/>
                    </a:lnTo>
                    <a:lnTo>
                      <a:pt x="1750" y="574"/>
                    </a:lnTo>
                    <a:lnTo>
                      <a:pt x="1750" y="574"/>
                    </a:lnTo>
                    <a:lnTo>
                      <a:pt x="1760" y="574"/>
                    </a:lnTo>
                    <a:lnTo>
                      <a:pt x="1760" y="574"/>
                    </a:lnTo>
                    <a:lnTo>
                      <a:pt x="1760" y="571"/>
                    </a:lnTo>
                    <a:lnTo>
                      <a:pt x="1760" y="571"/>
                    </a:lnTo>
                    <a:lnTo>
                      <a:pt x="1750" y="569"/>
                    </a:lnTo>
                    <a:lnTo>
                      <a:pt x="1750" y="569"/>
                    </a:lnTo>
                    <a:close/>
                    <a:moveTo>
                      <a:pt x="1523" y="1040"/>
                    </a:moveTo>
                    <a:lnTo>
                      <a:pt x="1523" y="1040"/>
                    </a:lnTo>
                    <a:lnTo>
                      <a:pt x="1522" y="1044"/>
                    </a:lnTo>
                    <a:lnTo>
                      <a:pt x="1520" y="1047"/>
                    </a:lnTo>
                    <a:lnTo>
                      <a:pt x="1520" y="1047"/>
                    </a:lnTo>
                    <a:lnTo>
                      <a:pt x="1523" y="1049"/>
                    </a:lnTo>
                    <a:lnTo>
                      <a:pt x="1526" y="1050"/>
                    </a:lnTo>
                    <a:lnTo>
                      <a:pt x="1526" y="1050"/>
                    </a:lnTo>
                    <a:lnTo>
                      <a:pt x="1527" y="1049"/>
                    </a:lnTo>
                    <a:lnTo>
                      <a:pt x="1528" y="1046"/>
                    </a:lnTo>
                    <a:lnTo>
                      <a:pt x="1528" y="1046"/>
                    </a:lnTo>
                    <a:lnTo>
                      <a:pt x="1526" y="1044"/>
                    </a:lnTo>
                    <a:lnTo>
                      <a:pt x="1523" y="1040"/>
                    </a:lnTo>
                    <a:lnTo>
                      <a:pt x="1523" y="1040"/>
                    </a:lnTo>
                    <a:close/>
                    <a:moveTo>
                      <a:pt x="1396" y="683"/>
                    </a:moveTo>
                    <a:lnTo>
                      <a:pt x="1396" y="683"/>
                    </a:lnTo>
                    <a:lnTo>
                      <a:pt x="1396" y="671"/>
                    </a:lnTo>
                    <a:lnTo>
                      <a:pt x="1396" y="671"/>
                    </a:lnTo>
                    <a:lnTo>
                      <a:pt x="1394" y="673"/>
                    </a:lnTo>
                    <a:lnTo>
                      <a:pt x="1393" y="676"/>
                    </a:lnTo>
                    <a:lnTo>
                      <a:pt x="1393" y="679"/>
                    </a:lnTo>
                    <a:lnTo>
                      <a:pt x="1396" y="683"/>
                    </a:lnTo>
                    <a:lnTo>
                      <a:pt x="1396" y="683"/>
                    </a:lnTo>
                    <a:close/>
                    <a:moveTo>
                      <a:pt x="659" y="86"/>
                    </a:moveTo>
                    <a:lnTo>
                      <a:pt x="659" y="86"/>
                    </a:lnTo>
                    <a:lnTo>
                      <a:pt x="659" y="82"/>
                    </a:lnTo>
                    <a:lnTo>
                      <a:pt x="658" y="81"/>
                    </a:lnTo>
                    <a:lnTo>
                      <a:pt x="656" y="79"/>
                    </a:lnTo>
                    <a:lnTo>
                      <a:pt x="653" y="79"/>
                    </a:lnTo>
                    <a:lnTo>
                      <a:pt x="653" y="79"/>
                    </a:lnTo>
                    <a:lnTo>
                      <a:pt x="651" y="81"/>
                    </a:lnTo>
                    <a:lnTo>
                      <a:pt x="648" y="83"/>
                    </a:lnTo>
                    <a:lnTo>
                      <a:pt x="648" y="83"/>
                    </a:lnTo>
                    <a:lnTo>
                      <a:pt x="659" y="86"/>
                    </a:lnTo>
                    <a:lnTo>
                      <a:pt x="659" y="86"/>
                    </a:lnTo>
                    <a:close/>
                    <a:moveTo>
                      <a:pt x="1288" y="124"/>
                    </a:moveTo>
                    <a:lnTo>
                      <a:pt x="1288" y="124"/>
                    </a:lnTo>
                    <a:lnTo>
                      <a:pt x="1288" y="121"/>
                    </a:lnTo>
                    <a:lnTo>
                      <a:pt x="1288" y="121"/>
                    </a:lnTo>
                    <a:lnTo>
                      <a:pt x="1285" y="119"/>
                    </a:lnTo>
                    <a:lnTo>
                      <a:pt x="1282" y="119"/>
                    </a:lnTo>
                    <a:lnTo>
                      <a:pt x="1279" y="121"/>
                    </a:lnTo>
                    <a:lnTo>
                      <a:pt x="1278" y="124"/>
                    </a:lnTo>
                    <a:lnTo>
                      <a:pt x="1278" y="124"/>
                    </a:lnTo>
                    <a:lnTo>
                      <a:pt x="1288" y="124"/>
                    </a:lnTo>
                    <a:lnTo>
                      <a:pt x="1288" y="124"/>
                    </a:lnTo>
                    <a:close/>
                    <a:moveTo>
                      <a:pt x="993" y="695"/>
                    </a:moveTo>
                    <a:lnTo>
                      <a:pt x="993" y="695"/>
                    </a:lnTo>
                    <a:lnTo>
                      <a:pt x="991" y="691"/>
                    </a:lnTo>
                    <a:lnTo>
                      <a:pt x="991" y="691"/>
                    </a:lnTo>
                    <a:lnTo>
                      <a:pt x="982" y="693"/>
                    </a:lnTo>
                    <a:lnTo>
                      <a:pt x="982" y="693"/>
                    </a:lnTo>
                    <a:lnTo>
                      <a:pt x="983" y="697"/>
                    </a:lnTo>
                    <a:lnTo>
                      <a:pt x="983" y="697"/>
                    </a:lnTo>
                    <a:lnTo>
                      <a:pt x="993" y="695"/>
                    </a:lnTo>
                    <a:lnTo>
                      <a:pt x="993" y="695"/>
                    </a:lnTo>
                    <a:close/>
                    <a:moveTo>
                      <a:pt x="1181" y="329"/>
                    </a:moveTo>
                    <a:lnTo>
                      <a:pt x="1181" y="329"/>
                    </a:lnTo>
                    <a:lnTo>
                      <a:pt x="1185" y="331"/>
                    </a:lnTo>
                    <a:lnTo>
                      <a:pt x="1188" y="331"/>
                    </a:lnTo>
                    <a:lnTo>
                      <a:pt x="1188" y="331"/>
                    </a:lnTo>
                    <a:lnTo>
                      <a:pt x="1191" y="331"/>
                    </a:lnTo>
                    <a:lnTo>
                      <a:pt x="1192" y="330"/>
                    </a:lnTo>
                    <a:lnTo>
                      <a:pt x="1192" y="330"/>
                    </a:lnTo>
                    <a:lnTo>
                      <a:pt x="1191" y="327"/>
                    </a:lnTo>
                    <a:lnTo>
                      <a:pt x="1188" y="326"/>
                    </a:lnTo>
                    <a:lnTo>
                      <a:pt x="1188" y="326"/>
                    </a:lnTo>
                    <a:lnTo>
                      <a:pt x="1185" y="327"/>
                    </a:lnTo>
                    <a:lnTo>
                      <a:pt x="1181" y="329"/>
                    </a:lnTo>
                    <a:lnTo>
                      <a:pt x="1181" y="329"/>
                    </a:lnTo>
                    <a:close/>
                    <a:moveTo>
                      <a:pt x="1192" y="698"/>
                    </a:moveTo>
                    <a:lnTo>
                      <a:pt x="1192" y="698"/>
                    </a:lnTo>
                    <a:lnTo>
                      <a:pt x="1180" y="701"/>
                    </a:lnTo>
                    <a:lnTo>
                      <a:pt x="1180" y="701"/>
                    </a:lnTo>
                    <a:lnTo>
                      <a:pt x="1185" y="704"/>
                    </a:lnTo>
                    <a:lnTo>
                      <a:pt x="1188" y="704"/>
                    </a:lnTo>
                    <a:lnTo>
                      <a:pt x="1191" y="702"/>
                    </a:lnTo>
                    <a:lnTo>
                      <a:pt x="1192" y="698"/>
                    </a:lnTo>
                    <a:lnTo>
                      <a:pt x="1192" y="698"/>
                    </a:lnTo>
                    <a:close/>
                    <a:moveTo>
                      <a:pt x="1174" y="82"/>
                    </a:moveTo>
                    <a:lnTo>
                      <a:pt x="1174" y="82"/>
                    </a:lnTo>
                    <a:lnTo>
                      <a:pt x="1177" y="83"/>
                    </a:lnTo>
                    <a:lnTo>
                      <a:pt x="1180" y="85"/>
                    </a:lnTo>
                    <a:lnTo>
                      <a:pt x="1184" y="85"/>
                    </a:lnTo>
                    <a:lnTo>
                      <a:pt x="1188" y="82"/>
                    </a:lnTo>
                    <a:lnTo>
                      <a:pt x="1188" y="82"/>
                    </a:lnTo>
                    <a:lnTo>
                      <a:pt x="1174" y="82"/>
                    </a:lnTo>
                    <a:lnTo>
                      <a:pt x="1174" y="82"/>
                    </a:lnTo>
                    <a:close/>
                    <a:moveTo>
                      <a:pt x="1170" y="45"/>
                    </a:moveTo>
                    <a:lnTo>
                      <a:pt x="1170" y="45"/>
                    </a:lnTo>
                    <a:lnTo>
                      <a:pt x="1170" y="49"/>
                    </a:lnTo>
                    <a:lnTo>
                      <a:pt x="1170" y="49"/>
                    </a:lnTo>
                    <a:lnTo>
                      <a:pt x="1178" y="47"/>
                    </a:lnTo>
                    <a:lnTo>
                      <a:pt x="1178" y="47"/>
                    </a:lnTo>
                    <a:lnTo>
                      <a:pt x="1178" y="46"/>
                    </a:lnTo>
                    <a:lnTo>
                      <a:pt x="1178" y="46"/>
                    </a:lnTo>
                    <a:lnTo>
                      <a:pt x="1170" y="45"/>
                    </a:lnTo>
                    <a:lnTo>
                      <a:pt x="1170" y="45"/>
                    </a:lnTo>
                    <a:close/>
                    <a:moveTo>
                      <a:pt x="253" y="175"/>
                    </a:moveTo>
                    <a:lnTo>
                      <a:pt x="253" y="175"/>
                    </a:lnTo>
                    <a:lnTo>
                      <a:pt x="253" y="172"/>
                    </a:lnTo>
                    <a:lnTo>
                      <a:pt x="253" y="172"/>
                    </a:lnTo>
                    <a:lnTo>
                      <a:pt x="251" y="171"/>
                    </a:lnTo>
                    <a:lnTo>
                      <a:pt x="248" y="171"/>
                    </a:lnTo>
                    <a:lnTo>
                      <a:pt x="248" y="171"/>
                    </a:lnTo>
                    <a:lnTo>
                      <a:pt x="245" y="172"/>
                    </a:lnTo>
                    <a:lnTo>
                      <a:pt x="241" y="175"/>
                    </a:lnTo>
                    <a:lnTo>
                      <a:pt x="241" y="175"/>
                    </a:lnTo>
                    <a:lnTo>
                      <a:pt x="253" y="175"/>
                    </a:lnTo>
                    <a:lnTo>
                      <a:pt x="253" y="175"/>
                    </a:lnTo>
                    <a:close/>
                    <a:moveTo>
                      <a:pt x="249" y="553"/>
                    </a:moveTo>
                    <a:lnTo>
                      <a:pt x="249" y="553"/>
                    </a:lnTo>
                    <a:lnTo>
                      <a:pt x="252" y="556"/>
                    </a:lnTo>
                    <a:lnTo>
                      <a:pt x="253" y="556"/>
                    </a:lnTo>
                    <a:lnTo>
                      <a:pt x="253" y="556"/>
                    </a:lnTo>
                    <a:lnTo>
                      <a:pt x="256" y="556"/>
                    </a:lnTo>
                    <a:lnTo>
                      <a:pt x="259" y="554"/>
                    </a:lnTo>
                    <a:lnTo>
                      <a:pt x="259" y="554"/>
                    </a:lnTo>
                    <a:lnTo>
                      <a:pt x="257" y="553"/>
                    </a:lnTo>
                    <a:lnTo>
                      <a:pt x="255" y="550"/>
                    </a:lnTo>
                    <a:lnTo>
                      <a:pt x="255" y="550"/>
                    </a:lnTo>
                    <a:lnTo>
                      <a:pt x="252" y="551"/>
                    </a:lnTo>
                    <a:lnTo>
                      <a:pt x="249" y="553"/>
                    </a:lnTo>
                    <a:lnTo>
                      <a:pt x="249" y="553"/>
                    </a:lnTo>
                    <a:close/>
                    <a:moveTo>
                      <a:pt x="273" y="503"/>
                    </a:moveTo>
                    <a:lnTo>
                      <a:pt x="273" y="503"/>
                    </a:lnTo>
                    <a:lnTo>
                      <a:pt x="275" y="504"/>
                    </a:lnTo>
                    <a:lnTo>
                      <a:pt x="278" y="504"/>
                    </a:lnTo>
                    <a:lnTo>
                      <a:pt x="281" y="503"/>
                    </a:lnTo>
                    <a:lnTo>
                      <a:pt x="281" y="500"/>
                    </a:lnTo>
                    <a:lnTo>
                      <a:pt x="281" y="500"/>
                    </a:lnTo>
                    <a:lnTo>
                      <a:pt x="280" y="499"/>
                    </a:lnTo>
                    <a:lnTo>
                      <a:pt x="278" y="496"/>
                    </a:lnTo>
                    <a:lnTo>
                      <a:pt x="278" y="496"/>
                    </a:lnTo>
                    <a:lnTo>
                      <a:pt x="273" y="503"/>
                    </a:lnTo>
                    <a:lnTo>
                      <a:pt x="273" y="503"/>
                    </a:lnTo>
                    <a:close/>
                    <a:moveTo>
                      <a:pt x="401" y="650"/>
                    </a:moveTo>
                    <a:lnTo>
                      <a:pt x="401" y="650"/>
                    </a:lnTo>
                    <a:lnTo>
                      <a:pt x="404" y="647"/>
                    </a:lnTo>
                    <a:lnTo>
                      <a:pt x="404" y="646"/>
                    </a:lnTo>
                    <a:lnTo>
                      <a:pt x="404" y="646"/>
                    </a:lnTo>
                    <a:lnTo>
                      <a:pt x="403" y="644"/>
                    </a:lnTo>
                    <a:lnTo>
                      <a:pt x="400" y="643"/>
                    </a:lnTo>
                    <a:lnTo>
                      <a:pt x="400" y="643"/>
                    </a:lnTo>
                    <a:lnTo>
                      <a:pt x="399" y="644"/>
                    </a:lnTo>
                    <a:lnTo>
                      <a:pt x="397" y="647"/>
                    </a:lnTo>
                    <a:lnTo>
                      <a:pt x="397" y="647"/>
                    </a:lnTo>
                    <a:lnTo>
                      <a:pt x="399" y="648"/>
                    </a:lnTo>
                    <a:lnTo>
                      <a:pt x="401" y="650"/>
                    </a:lnTo>
                    <a:lnTo>
                      <a:pt x="401" y="650"/>
                    </a:lnTo>
                    <a:close/>
                    <a:moveTo>
                      <a:pt x="442" y="988"/>
                    </a:moveTo>
                    <a:lnTo>
                      <a:pt x="442" y="988"/>
                    </a:lnTo>
                    <a:lnTo>
                      <a:pt x="444" y="985"/>
                    </a:lnTo>
                    <a:lnTo>
                      <a:pt x="446" y="982"/>
                    </a:lnTo>
                    <a:lnTo>
                      <a:pt x="446" y="982"/>
                    </a:lnTo>
                    <a:lnTo>
                      <a:pt x="443" y="981"/>
                    </a:lnTo>
                    <a:lnTo>
                      <a:pt x="440" y="979"/>
                    </a:lnTo>
                    <a:lnTo>
                      <a:pt x="440" y="979"/>
                    </a:lnTo>
                    <a:lnTo>
                      <a:pt x="439" y="982"/>
                    </a:lnTo>
                    <a:lnTo>
                      <a:pt x="439" y="982"/>
                    </a:lnTo>
                    <a:lnTo>
                      <a:pt x="442" y="988"/>
                    </a:lnTo>
                    <a:lnTo>
                      <a:pt x="442" y="988"/>
                    </a:lnTo>
                    <a:close/>
                    <a:moveTo>
                      <a:pt x="955" y="1061"/>
                    </a:moveTo>
                    <a:lnTo>
                      <a:pt x="955" y="1061"/>
                    </a:lnTo>
                    <a:lnTo>
                      <a:pt x="955" y="1058"/>
                    </a:lnTo>
                    <a:lnTo>
                      <a:pt x="955" y="1058"/>
                    </a:lnTo>
                    <a:lnTo>
                      <a:pt x="947" y="1060"/>
                    </a:lnTo>
                    <a:lnTo>
                      <a:pt x="947" y="1060"/>
                    </a:lnTo>
                    <a:lnTo>
                      <a:pt x="947" y="1062"/>
                    </a:lnTo>
                    <a:lnTo>
                      <a:pt x="947" y="1062"/>
                    </a:lnTo>
                    <a:lnTo>
                      <a:pt x="955" y="1061"/>
                    </a:lnTo>
                    <a:lnTo>
                      <a:pt x="955" y="1061"/>
                    </a:lnTo>
                    <a:close/>
                    <a:moveTo>
                      <a:pt x="457" y="86"/>
                    </a:moveTo>
                    <a:lnTo>
                      <a:pt x="457" y="86"/>
                    </a:lnTo>
                    <a:lnTo>
                      <a:pt x="446" y="89"/>
                    </a:lnTo>
                    <a:lnTo>
                      <a:pt x="446" y="89"/>
                    </a:lnTo>
                    <a:lnTo>
                      <a:pt x="449" y="90"/>
                    </a:lnTo>
                    <a:lnTo>
                      <a:pt x="453" y="90"/>
                    </a:lnTo>
                    <a:lnTo>
                      <a:pt x="454" y="89"/>
                    </a:lnTo>
                    <a:lnTo>
                      <a:pt x="457" y="86"/>
                    </a:lnTo>
                    <a:lnTo>
                      <a:pt x="457" y="86"/>
                    </a:lnTo>
                    <a:close/>
                    <a:moveTo>
                      <a:pt x="473" y="161"/>
                    </a:moveTo>
                    <a:lnTo>
                      <a:pt x="473" y="161"/>
                    </a:lnTo>
                    <a:lnTo>
                      <a:pt x="473" y="165"/>
                    </a:lnTo>
                    <a:lnTo>
                      <a:pt x="473" y="165"/>
                    </a:lnTo>
                    <a:lnTo>
                      <a:pt x="482" y="164"/>
                    </a:lnTo>
                    <a:lnTo>
                      <a:pt x="482" y="164"/>
                    </a:lnTo>
                    <a:lnTo>
                      <a:pt x="480" y="160"/>
                    </a:lnTo>
                    <a:lnTo>
                      <a:pt x="480" y="160"/>
                    </a:lnTo>
                    <a:lnTo>
                      <a:pt x="473" y="161"/>
                    </a:lnTo>
                    <a:lnTo>
                      <a:pt x="473" y="161"/>
                    </a:lnTo>
                    <a:close/>
                    <a:moveTo>
                      <a:pt x="478" y="846"/>
                    </a:moveTo>
                    <a:lnTo>
                      <a:pt x="478" y="846"/>
                    </a:lnTo>
                    <a:lnTo>
                      <a:pt x="479" y="851"/>
                    </a:lnTo>
                    <a:lnTo>
                      <a:pt x="480" y="852"/>
                    </a:lnTo>
                    <a:lnTo>
                      <a:pt x="483" y="853"/>
                    </a:lnTo>
                    <a:lnTo>
                      <a:pt x="487" y="853"/>
                    </a:lnTo>
                    <a:lnTo>
                      <a:pt x="487" y="853"/>
                    </a:lnTo>
                    <a:lnTo>
                      <a:pt x="486" y="849"/>
                    </a:lnTo>
                    <a:lnTo>
                      <a:pt x="485" y="848"/>
                    </a:lnTo>
                    <a:lnTo>
                      <a:pt x="482" y="846"/>
                    </a:lnTo>
                    <a:lnTo>
                      <a:pt x="478" y="846"/>
                    </a:lnTo>
                    <a:lnTo>
                      <a:pt x="478" y="846"/>
                    </a:lnTo>
                    <a:close/>
                    <a:moveTo>
                      <a:pt x="483" y="892"/>
                    </a:moveTo>
                    <a:lnTo>
                      <a:pt x="483" y="892"/>
                    </a:lnTo>
                    <a:lnTo>
                      <a:pt x="486" y="895"/>
                    </a:lnTo>
                    <a:lnTo>
                      <a:pt x="489" y="896"/>
                    </a:lnTo>
                    <a:lnTo>
                      <a:pt x="491" y="895"/>
                    </a:lnTo>
                    <a:lnTo>
                      <a:pt x="494" y="891"/>
                    </a:lnTo>
                    <a:lnTo>
                      <a:pt x="494" y="891"/>
                    </a:lnTo>
                    <a:lnTo>
                      <a:pt x="483" y="892"/>
                    </a:lnTo>
                    <a:lnTo>
                      <a:pt x="483" y="892"/>
                    </a:lnTo>
                    <a:close/>
                    <a:moveTo>
                      <a:pt x="941" y="1040"/>
                    </a:moveTo>
                    <a:lnTo>
                      <a:pt x="941" y="1040"/>
                    </a:lnTo>
                    <a:lnTo>
                      <a:pt x="947" y="1040"/>
                    </a:lnTo>
                    <a:lnTo>
                      <a:pt x="947" y="1040"/>
                    </a:lnTo>
                    <a:lnTo>
                      <a:pt x="944" y="1033"/>
                    </a:lnTo>
                    <a:lnTo>
                      <a:pt x="944" y="1033"/>
                    </a:lnTo>
                    <a:lnTo>
                      <a:pt x="941" y="1035"/>
                    </a:lnTo>
                    <a:lnTo>
                      <a:pt x="941" y="1035"/>
                    </a:lnTo>
                    <a:lnTo>
                      <a:pt x="941" y="1040"/>
                    </a:lnTo>
                    <a:lnTo>
                      <a:pt x="941" y="1040"/>
                    </a:lnTo>
                    <a:close/>
                    <a:moveTo>
                      <a:pt x="509" y="564"/>
                    </a:moveTo>
                    <a:lnTo>
                      <a:pt x="509" y="564"/>
                    </a:lnTo>
                    <a:lnTo>
                      <a:pt x="519" y="564"/>
                    </a:lnTo>
                    <a:lnTo>
                      <a:pt x="519" y="564"/>
                    </a:lnTo>
                    <a:lnTo>
                      <a:pt x="521" y="563"/>
                    </a:lnTo>
                    <a:lnTo>
                      <a:pt x="522" y="561"/>
                    </a:lnTo>
                    <a:lnTo>
                      <a:pt x="522" y="561"/>
                    </a:lnTo>
                    <a:lnTo>
                      <a:pt x="519" y="560"/>
                    </a:lnTo>
                    <a:lnTo>
                      <a:pt x="516" y="560"/>
                    </a:lnTo>
                    <a:lnTo>
                      <a:pt x="514" y="561"/>
                    </a:lnTo>
                    <a:lnTo>
                      <a:pt x="509" y="564"/>
                    </a:lnTo>
                    <a:lnTo>
                      <a:pt x="509" y="564"/>
                    </a:lnTo>
                    <a:close/>
                    <a:moveTo>
                      <a:pt x="521" y="294"/>
                    </a:moveTo>
                    <a:lnTo>
                      <a:pt x="521" y="294"/>
                    </a:lnTo>
                    <a:lnTo>
                      <a:pt x="516" y="294"/>
                    </a:lnTo>
                    <a:lnTo>
                      <a:pt x="516" y="294"/>
                    </a:lnTo>
                    <a:lnTo>
                      <a:pt x="518" y="301"/>
                    </a:lnTo>
                    <a:lnTo>
                      <a:pt x="518" y="301"/>
                    </a:lnTo>
                    <a:lnTo>
                      <a:pt x="521" y="301"/>
                    </a:lnTo>
                    <a:lnTo>
                      <a:pt x="521" y="301"/>
                    </a:lnTo>
                    <a:lnTo>
                      <a:pt x="521" y="294"/>
                    </a:lnTo>
                    <a:lnTo>
                      <a:pt x="521" y="294"/>
                    </a:lnTo>
                    <a:close/>
                    <a:moveTo>
                      <a:pt x="1117" y="150"/>
                    </a:moveTo>
                    <a:lnTo>
                      <a:pt x="1117" y="150"/>
                    </a:lnTo>
                    <a:lnTo>
                      <a:pt x="1120" y="151"/>
                    </a:lnTo>
                    <a:lnTo>
                      <a:pt x="1121" y="153"/>
                    </a:lnTo>
                    <a:lnTo>
                      <a:pt x="1121" y="153"/>
                    </a:lnTo>
                    <a:lnTo>
                      <a:pt x="1124" y="153"/>
                    </a:lnTo>
                    <a:lnTo>
                      <a:pt x="1126" y="151"/>
                    </a:lnTo>
                    <a:lnTo>
                      <a:pt x="1126" y="151"/>
                    </a:lnTo>
                    <a:lnTo>
                      <a:pt x="1124" y="149"/>
                    </a:lnTo>
                    <a:lnTo>
                      <a:pt x="1123" y="147"/>
                    </a:lnTo>
                    <a:lnTo>
                      <a:pt x="1123" y="147"/>
                    </a:lnTo>
                    <a:lnTo>
                      <a:pt x="1120" y="149"/>
                    </a:lnTo>
                    <a:lnTo>
                      <a:pt x="1117" y="150"/>
                    </a:lnTo>
                    <a:lnTo>
                      <a:pt x="1117" y="150"/>
                    </a:lnTo>
                    <a:close/>
                    <a:moveTo>
                      <a:pt x="534" y="1024"/>
                    </a:moveTo>
                    <a:lnTo>
                      <a:pt x="534" y="1024"/>
                    </a:lnTo>
                    <a:lnTo>
                      <a:pt x="534" y="1026"/>
                    </a:lnTo>
                    <a:lnTo>
                      <a:pt x="534" y="1026"/>
                    </a:lnTo>
                    <a:lnTo>
                      <a:pt x="541" y="1026"/>
                    </a:lnTo>
                    <a:lnTo>
                      <a:pt x="541" y="1026"/>
                    </a:lnTo>
                    <a:lnTo>
                      <a:pt x="541" y="1022"/>
                    </a:lnTo>
                    <a:lnTo>
                      <a:pt x="541" y="1022"/>
                    </a:lnTo>
                    <a:lnTo>
                      <a:pt x="534" y="1024"/>
                    </a:lnTo>
                    <a:lnTo>
                      <a:pt x="534" y="1024"/>
                    </a:lnTo>
                    <a:close/>
                    <a:moveTo>
                      <a:pt x="533" y="150"/>
                    </a:moveTo>
                    <a:lnTo>
                      <a:pt x="533" y="150"/>
                    </a:lnTo>
                    <a:lnTo>
                      <a:pt x="534" y="154"/>
                    </a:lnTo>
                    <a:lnTo>
                      <a:pt x="534" y="154"/>
                    </a:lnTo>
                    <a:lnTo>
                      <a:pt x="541" y="151"/>
                    </a:lnTo>
                    <a:lnTo>
                      <a:pt x="541" y="151"/>
                    </a:lnTo>
                    <a:lnTo>
                      <a:pt x="541" y="147"/>
                    </a:lnTo>
                    <a:lnTo>
                      <a:pt x="541" y="147"/>
                    </a:lnTo>
                    <a:lnTo>
                      <a:pt x="533" y="150"/>
                    </a:lnTo>
                    <a:lnTo>
                      <a:pt x="533" y="150"/>
                    </a:lnTo>
                    <a:close/>
                    <a:moveTo>
                      <a:pt x="548" y="311"/>
                    </a:moveTo>
                    <a:lnTo>
                      <a:pt x="548" y="311"/>
                    </a:lnTo>
                    <a:lnTo>
                      <a:pt x="552" y="311"/>
                    </a:lnTo>
                    <a:lnTo>
                      <a:pt x="555" y="309"/>
                    </a:lnTo>
                    <a:lnTo>
                      <a:pt x="557" y="308"/>
                    </a:lnTo>
                    <a:lnTo>
                      <a:pt x="555" y="304"/>
                    </a:lnTo>
                    <a:lnTo>
                      <a:pt x="555" y="304"/>
                    </a:lnTo>
                    <a:lnTo>
                      <a:pt x="548" y="311"/>
                    </a:lnTo>
                    <a:lnTo>
                      <a:pt x="548" y="311"/>
                    </a:lnTo>
                    <a:close/>
                    <a:moveTo>
                      <a:pt x="620" y="54"/>
                    </a:moveTo>
                    <a:lnTo>
                      <a:pt x="620" y="54"/>
                    </a:lnTo>
                    <a:lnTo>
                      <a:pt x="619" y="50"/>
                    </a:lnTo>
                    <a:lnTo>
                      <a:pt x="619" y="50"/>
                    </a:lnTo>
                    <a:lnTo>
                      <a:pt x="611" y="53"/>
                    </a:lnTo>
                    <a:lnTo>
                      <a:pt x="611" y="53"/>
                    </a:lnTo>
                    <a:lnTo>
                      <a:pt x="612" y="56"/>
                    </a:lnTo>
                    <a:lnTo>
                      <a:pt x="612" y="56"/>
                    </a:lnTo>
                    <a:lnTo>
                      <a:pt x="620" y="54"/>
                    </a:lnTo>
                    <a:lnTo>
                      <a:pt x="620" y="54"/>
                    </a:lnTo>
                    <a:close/>
                    <a:moveTo>
                      <a:pt x="627" y="432"/>
                    </a:moveTo>
                    <a:lnTo>
                      <a:pt x="627" y="432"/>
                    </a:lnTo>
                    <a:lnTo>
                      <a:pt x="624" y="435"/>
                    </a:lnTo>
                    <a:lnTo>
                      <a:pt x="623" y="437"/>
                    </a:lnTo>
                    <a:lnTo>
                      <a:pt x="623" y="437"/>
                    </a:lnTo>
                    <a:lnTo>
                      <a:pt x="624" y="438"/>
                    </a:lnTo>
                    <a:lnTo>
                      <a:pt x="627" y="439"/>
                    </a:lnTo>
                    <a:lnTo>
                      <a:pt x="627" y="439"/>
                    </a:lnTo>
                    <a:lnTo>
                      <a:pt x="629" y="438"/>
                    </a:lnTo>
                    <a:lnTo>
                      <a:pt x="630" y="437"/>
                    </a:lnTo>
                    <a:lnTo>
                      <a:pt x="630" y="437"/>
                    </a:lnTo>
                    <a:lnTo>
                      <a:pt x="629" y="435"/>
                    </a:lnTo>
                    <a:lnTo>
                      <a:pt x="627" y="432"/>
                    </a:lnTo>
                    <a:lnTo>
                      <a:pt x="627" y="432"/>
                    </a:lnTo>
                    <a:close/>
                    <a:moveTo>
                      <a:pt x="674" y="923"/>
                    </a:moveTo>
                    <a:lnTo>
                      <a:pt x="674" y="923"/>
                    </a:lnTo>
                    <a:lnTo>
                      <a:pt x="663" y="925"/>
                    </a:lnTo>
                    <a:lnTo>
                      <a:pt x="663" y="925"/>
                    </a:lnTo>
                    <a:lnTo>
                      <a:pt x="665" y="927"/>
                    </a:lnTo>
                    <a:lnTo>
                      <a:pt x="665" y="929"/>
                    </a:lnTo>
                    <a:lnTo>
                      <a:pt x="665" y="929"/>
                    </a:lnTo>
                    <a:lnTo>
                      <a:pt x="669" y="929"/>
                    </a:lnTo>
                    <a:lnTo>
                      <a:pt x="670" y="929"/>
                    </a:lnTo>
                    <a:lnTo>
                      <a:pt x="673" y="927"/>
                    </a:lnTo>
                    <a:lnTo>
                      <a:pt x="674" y="923"/>
                    </a:lnTo>
                    <a:lnTo>
                      <a:pt x="674" y="923"/>
                    </a:lnTo>
                    <a:close/>
                    <a:moveTo>
                      <a:pt x="677" y="252"/>
                    </a:moveTo>
                    <a:lnTo>
                      <a:pt x="677" y="252"/>
                    </a:lnTo>
                    <a:lnTo>
                      <a:pt x="678" y="250"/>
                    </a:lnTo>
                    <a:lnTo>
                      <a:pt x="678" y="250"/>
                    </a:lnTo>
                    <a:lnTo>
                      <a:pt x="671" y="245"/>
                    </a:lnTo>
                    <a:lnTo>
                      <a:pt x="671" y="245"/>
                    </a:lnTo>
                    <a:lnTo>
                      <a:pt x="669" y="250"/>
                    </a:lnTo>
                    <a:lnTo>
                      <a:pt x="669" y="250"/>
                    </a:lnTo>
                    <a:lnTo>
                      <a:pt x="677" y="252"/>
                    </a:lnTo>
                    <a:lnTo>
                      <a:pt x="677" y="252"/>
                    </a:lnTo>
                    <a:close/>
                    <a:moveTo>
                      <a:pt x="691" y="259"/>
                    </a:moveTo>
                    <a:lnTo>
                      <a:pt x="691" y="259"/>
                    </a:lnTo>
                    <a:lnTo>
                      <a:pt x="691" y="255"/>
                    </a:lnTo>
                    <a:lnTo>
                      <a:pt x="691" y="255"/>
                    </a:lnTo>
                    <a:lnTo>
                      <a:pt x="684" y="255"/>
                    </a:lnTo>
                    <a:lnTo>
                      <a:pt x="684" y="255"/>
                    </a:lnTo>
                    <a:lnTo>
                      <a:pt x="683" y="258"/>
                    </a:lnTo>
                    <a:lnTo>
                      <a:pt x="683" y="258"/>
                    </a:lnTo>
                    <a:lnTo>
                      <a:pt x="691" y="259"/>
                    </a:lnTo>
                    <a:lnTo>
                      <a:pt x="691" y="259"/>
                    </a:lnTo>
                    <a:close/>
                    <a:moveTo>
                      <a:pt x="1115" y="248"/>
                    </a:moveTo>
                    <a:lnTo>
                      <a:pt x="1115" y="248"/>
                    </a:lnTo>
                    <a:lnTo>
                      <a:pt x="1112" y="252"/>
                    </a:lnTo>
                    <a:lnTo>
                      <a:pt x="1112" y="254"/>
                    </a:lnTo>
                    <a:lnTo>
                      <a:pt x="1112" y="254"/>
                    </a:lnTo>
                    <a:lnTo>
                      <a:pt x="1113" y="255"/>
                    </a:lnTo>
                    <a:lnTo>
                      <a:pt x="1115" y="257"/>
                    </a:lnTo>
                    <a:lnTo>
                      <a:pt x="1115" y="257"/>
                    </a:lnTo>
                    <a:lnTo>
                      <a:pt x="1117" y="255"/>
                    </a:lnTo>
                    <a:lnTo>
                      <a:pt x="1117" y="252"/>
                    </a:lnTo>
                    <a:lnTo>
                      <a:pt x="1117" y="252"/>
                    </a:lnTo>
                    <a:lnTo>
                      <a:pt x="1116" y="251"/>
                    </a:lnTo>
                    <a:lnTo>
                      <a:pt x="1115" y="248"/>
                    </a:lnTo>
                    <a:lnTo>
                      <a:pt x="1115" y="248"/>
                    </a:lnTo>
                    <a:close/>
                    <a:moveTo>
                      <a:pt x="1120" y="806"/>
                    </a:moveTo>
                    <a:lnTo>
                      <a:pt x="1120" y="806"/>
                    </a:lnTo>
                    <a:lnTo>
                      <a:pt x="1120" y="802"/>
                    </a:lnTo>
                    <a:lnTo>
                      <a:pt x="1120" y="802"/>
                    </a:lnTo>
                    <a:lnTo>
                      <a:pt x="1112" y="803"/>
                    </a:lnTo>
                    <a:lnTo>
                      <a:pt x="1112" y="803"/>
                    </a:lnTo>
                    <a:lnTo>
                      <a:pt x="1112" y="806"/>
                    </a:lnTo>
                    <a:lnTo>
                      <a:pt x="1112" y="806"/>
                    </a:lnTo>
                    <a:lnTo>
                      <a:pt x="1120" y="806"/>
                    </a:lnTo>
                    <a:lnTo>
                      <a:pt x="1120" y="806"/>
                    </a:lnTo>
                    <a:close/>
                    <a:moveTo>
                      <a:pt x="702" y="135"/>
                    </a:moveTo>
                    <a:lnTo>
                      <a:pt x="702" y="135"/>
                    </a:lnTo>
                    <a:lnTo>
                      <a:pt x="707" y="135"/>
                    </a:lnTo>
                    <a:lnTo>
                      <a:pt x="710" y="133"/>
                    </a:lnTo>
                    <a:lnTo>
                      <a:pt x="710" y="132"/>
                    </a:lnTo>
                    <a:lnTo>
                      <a:pt x="710" y="128"/>
                    </a:lnTo>
                    <a:lnTo>
                      <a:pt x="710" y="128"/>
                    </a:lnTo>
                    <a:lnTo>
                      <a:pt x="702" y="135"/>
                    </a:lnTo>
                    <a:lnTo>
                      <a:pt x="702" y="135"/>
                    </a:lnTo>
                    <a:close/>
                    <a:moveTo>
                      <a:pt x="713" y="565"/>
                    </a:moveTo>
                    <a:lnTo>
                      <a:pt x="713" y="565"/>
                    </a:lnTo>
                    <a:lnTo>
                      <a:pt x="709" y="571"/>
                    </a:lnTo>
                    <a:lnTo>
                      <a:pt x="709" y="571"/>
                    </a:lnTo>
                    <a:lnTo>
                      <a:pt x="712" y="574"/>
                    </a:lnTo>
                    <a:lnTo>
                      <a:pt x="712" y="574"/>
                    </a:lnTo>
                    <a:lnTo>
                      <a:pt x="714" y="572"/>
                    </a:lnTo>
                    <a:lnTo>
                      <a:pt x="716" y="569"/>
                    </a:lnTo>
                    <a:lnTo>
                      <a:pt x="716" y="569"/>
                    </a:lnTo>
                    <a:lnTo>
                      <a:pt x="716" y="568"/>
                    </a:lnTo>
                    <a:lnTo>
                      <a:pt x="713" y="565"/>
                    </a:lnTo>
                    <a:lnTo>
                      <a:pt x="713" y="565"/>
                    </a:lnTo>
                    <a:close/>
                    <a:moveTo>
                      <a:pt x="728" y="151"/>
                    </a:moveTo>
                    <a:lnTo>
                      <a:pt x="728" y="151"/>
                    </a:lnTo>
                    <a:lnTo>
                      <a:pt x="723" y="154"/>
                    </a:lnTo>
                    <a:lnTo>
                      <a:pt x="721" y="157"/>
                    </a:lnTo>
                    <a:lnTo>
                      <a:pt x="723" y="160"/>
                    </a:lnTo>
                    <a:lnTo>
                      <a:pt x="725" y="164"/>
                    </a:lnTo>
                    <a:lnTo>
                      <a:pt x="725" y="164"/>
                    </a:lnTo>
                    <a:lnTo>
                      <a:pt x="728" y="151"/>
                    </a:lnTo>
                    <a:lnTo>
                      <a:pt x="728" y="151"/>
                    </a:lnTo>
                    <a:close/>
                    <a:moveTo>
                      <a:pt x="742" y="1028"/>
                    </a:moveTo>
                    <a:lnTo>
                      <a:pt x="742" y="1028"/>
                    </a:lnTo>
                    <a:lnTo>
                      <a:pt x="741" y="1025"/>
                    </a:lnTo>
                    <a:lnTo>
                      <a:pt x="741" y="1025"/>
                    </a:lnTo>
                    <a:lnTo>
                      <a:pt x="738" y="1025"/>
                    </a:lnTo>
                    <a:lnTo>
                      <a:pt x="735" y="1025"/>
                    </a:lnTo>
                    <a:lnTo>
                      <a:pt x="734" y="1026"/>
                    </a:lnTo>
                    <a:lnTo>
                      <a:pt x="732" y="1031"/>
                    </a:lnTo>
                    <a:lnTo>
                      <a:pt x="732" y="1031"/>
                    </a:lnTo>
                    <a:lnTo>
                      <a:pt x="742" y="1028"/>
                    </a:lnTo>
                    <a:lnTo>
                      <a:pt x="742" y="1028"/>
                    </a:lnTo>
                    <a:close/>
                    <a:moveTo>
                      <a:pt x="743" y="596"/>
                    </a:moveTo>
                    <a:lnTo>
                      <a:pt x="743" y="596"/>
                    </a:lnTo>
                    <a:lnTo>
                      <a:pt x="739" y="593"/>
                    </a:lnTo>
                    <a:lnTo>
                      <a:pt x="738" y="592"/>
                    </a:lnTo>
                    <a:lnTo>
                      <a:pt x="738" y="592"/>
                    </a:lnTo>
                    <a:lnTo>
                      <a:pt x="735" y="593"/>
                    </a:lnTo>
                    <a:lnTo>
                      <a:pt x="732" y="596"/>
                    </a:lnTo>
                    <a:lnTo>
                      <a:pt x="732" y="596"/>
                    </a:lnTo>
                    <a:lnTo>
                      <a:pt x="735" y="599"/>
                    </a:lnTo>
                    <a:lnTo>
                      <a:pt x="735" y="599"/>
                    </a:lnTo>
                    <a:lnTo>
                      <a:pt x="743" y="596"/>
                    </a:lnTo>
                    <a:lnTo>
                      <a:pt x="743" y="596"/>
                    </a:lnTo>
                    <a:close/>
                    <a:moveTo>
                      <a:pt x="1739" y="1136"/>
                    </a:moveTo>
                    <a:lnTo>
                      <a:pt x="1739" y="1136"/>
                    </a:lnTo>
                    <a:lnTo>
                      <a:pt x="1740" y="1133"/>
                    </a:lnTo>
                    <a:lnTo>
                      <a:pt x="1740" y="1133"/>
                    </a:lnTo>
                    <a:lnTo>
                      <a:pt x="1738" y="1132"/>
                    </a:lnTo>
                    <a:lnTo>
                      <a:pt x="1735" y="1130"/>
                    </a:lnTo>
                    <a:lnTo>
                      <a:pt x="1728" y="1133"/>
                    </a:lnTo>
                    <a:lnTo>
                      <a:pt x="1728" y="1133"/>
                    </a:lnTo>
                    <a:lnTo>
                      <a:pt x="1739" y="1136"/>
                    </a:lnTo>
                    <a:lnTo>
                      <a:pt x="1739" y="1136"/>
                    </a:lnTo>
                    <a:close/>
                    <a:moveTo>
                      <a:pt x="1094" y="42"/>
                    </a:moveTo>
                    <a:lnTo>
                      <a:pt x="1094" y="42"/>
                    </a:lnTo>
                    <a:lnTo>
                      <a:pt x="1087" y="42"/>
                    </a:lnTo>
                    <a:lnTo>
                      <a:pt x="1084" y="43"/>
                    </a:lnTo>
                    <a:lnTo>
                      <a:pt x="1083" y="46"/>
                    </a:lnTo>
                    <a:lnTo>
                      <a:pt x="1083" y="46"/>
                    </a:lnTo>
                    <a:lnTo>
                      <a:pt x="1085" y="47"/>
                    </a:lnTo>
                    <a:lnTo>
                      <a:pt x="1088" y="47"/>
                    </a:lnTo>
                    <a:lnTo>
                      <a:pt x="1091" y="46"/>
                    </a:lnTo>
                    <a:lnTo>
                      <a:pt x="1094" y="42"/>
                    </a:lnTo>
                    <a:lnTo>
                      <a:pt x="1094" y="42"/>
                    </a:lnTo>
                    <a:close/>
                    <a:moveTo>
                      <a:pt x="900" y="226"/>
                    </a:moveTo>
                    <a:lnTo>
                      <a:pt x="900" y="226"/>
                    </a:lnTo>
                    <a:lnTo>
                      <a:pt x="897" y="225"/>
                    </a:lnTo>
                    <a:lnTo>
                      <a:pt x="896" y="223"/>
                    </a:lnTo>
                    <a:lnTo>
                      <a:pt x="896" y="223"/>
                    </a:lnTo>
                    <a:lnTo>
                      <a:pt x="893" y="225"/>
                    </a:lnTo>
                    <a:lnTo>
                      <a:pt x="892" y="226"/>
                    </a:lnTo>
                    <a:lnTo>
                      <a:pt x="892" y="226"/>
                    </a:lnTo>
                    <a:lnTo>
                      <a:pt x="893" y="227"/>
                    </a:lnTo>
                    <a:lnTo>
                      <a:pt x="894" y="229"/>
                    </a:lnTo>
                    <a:lnTo>
                      <a:pt x="894" y="229"/>
                    </a:lnTo>
                    <a:lnTo>
                      <a:pt x="897" y="229"/>
                    </a:lnTo>
                    <a:lnTo>
                      <a:pt x="900" y="226"/>
                    </a:lnTo>
                    <a:lnTo>
                      <a:pt x="900" y="226"/>
                    </a:lnTo>
                    <a:close/>
                    <a:moveTo>
                      <a:pt x="890" y="907"/>
                    </a:moveTo>
                    <a:lnTo>
                      <a:pt x="890" y="907"/>
                    </a:lnTo>
                    <a:lnTo>
                      <a:pt x="894" y="909"/>
                    </a:lnTo>
                    <a:lnTo>
                      <a:pt x="896" y="910"/>
                    </a:lnTo>
                    <a:lnTo>
                      <a:pt x="896" y="910"/>
                    </a:lnTo>
                    <a:lnTo>
                      <a:pt x="899" y="909"/>
                    </a:lnTo>
                    <a:lnTo>
                      <a:pt x="900" y="907"/>
                    </a:lnTo>
                    <a:lnTo>
                      <a:pt x="900" y="907"/>
                    </a:lnTo>
                    <a:lnTo>
                      <a:pt x="899" y="905"/>
                    </a:lnTo>
                    <a:lnTo>
                      <a:pt x="896" y="905"/>
                    </a:lnTo>
                    <a:lnTo>
                      <a:pt x="896" y="905"/>
                    </a:lnTo>
                    <a:lnTo>
                      <a:pt x="894" y="905"/>
                    </a:lnTo>
                    <a:lnTo>
                      <a:pt x="890" y="907"/>
                    </a:lnTo>
                    <a:lnTo>
                      <a:pt x="890" y="907"/>
                    </a:lnTo>
                    <a:close/>
                    <a:moveTo>
                      <a:pt x="1079" y="798"/>
                    </a:moveTo>
                    <a:lnTo>
                      <a:pt x="1079" y="798"/>
                    </a:lnTo>
                    <a:lnTo>
                      <a:pt x="1073" y="802"/>
                    </a:lnTo>
                    <a:lnTo>
                      <a:pt x="1073" y="802"/>
                    </a:lnTo>
                    <a:lnTo>
                      <a:pt x="1074" y="806"/>
                    </a:lnTo>
                    <a:lnTo>
                      <a:pt x="1074" y="806"/>
                    </a:lnTo>
                    <a:lnTo>
                      <a:pt x="1080" y="803"/>
                    </a:lnTo>
                    <a:lnTo>
                      <a:pt x="1080" y="803"/>
                    </a:lnTo>
                    <a:lnTo>
                      <a:pt x="1080" y="802"/>
                    </a:lnTo>
                    <a:lnTo>
                      <a:pt x="1079" y="798"/>
                    </a:lnTo>
                    <a:lnTo>
                      <a:pt x="1079" y="798"/>
                    </a:lnTo>
                    <a:close/>
                    <a:moveTo>
                      <a:pt x="1708" y="1011"/>
                    </a:moveTo>
                    <a:lnTo>
                      <a:pt x="1708" y="1011"/>
                    </a:lnTo>
                    <a:lnTo>
                      <a:pt x="1706" y="1017"/>
                    </a:lnTo>
                    <a:lnTo>
                      <a:pt x="1706" y="1017"/>
                    </a:lnTo>
                    <a:lnTo>
                      <a:pt x="1708" y="1019"/>
                    </a:lnTo>
                    <a:lnTo>
                      <a:pt x="1708" y="1019"/>
                    </a:lnTo>
                    <a:lnTo>
                      <a:pt x="1711" y="1014"/>
                    </a:lnTo>
                    <a:lnTo>
                      <a:pt x="1711" y="1014"/>
                    </a:lnTo>
                    <a:lnTo>
                      <a:pt x="1708" y="1011"/>
                    </a:lnTo>
                    <a:lnTo>
                      <a:pt x="1708" y="1011"/>
                    </a:lnTo>
                    <a:close/>
                    <a:moveTo>
                      <a:pt x="883" y="1067"/>
                    </a:moveTo>
                    <a:lnTo>
                      <a:pt x="883" y="1067"/>
                    </a:lnTo>
                    <a:lnTo>
                      <a:pt x="886" y="1068"/>
                    </a:lnTo>
                    <a:lnTo>
                      <a:pt x="889" y="1068"/>
                    </a:lnTo>
                    <a:lnTo>
                      <a:pt x="889" y="1068"/>
                    </a:lnTo>
                    <a:lnTo>
                      <a:pt x="892" y="1068"/>
                    </a:lnTo>
                    <a:lnTo>
                      <a:pt x="893" y="1067"/>
                    </a:lnTo>
                    <a:lnTo>
                      <a:pt x="893" y="1067"/>
                    </a:lnTo>
                    <a:lnTo>
                      <a:pt x="890" y="1065"/>
                    </a:lnTo>
                    <a:lnTo>
                      <a:pt x="889" y="1064"/>
                    </a:lnTo>
                    <a:lnTo>
                      <a:pt x="889" y="1064"/>
                    </a:lnTo>
                    <a:lnTo>
                      <a:pt x="886" y="1064"/>
                    </a:lnTo>
                    <a:lnTo>
                      <a:pt x="883" y="1067"/>
                    </a:lnTo>
                    <a:lnTo>
                      <a:pt x="883" y="1067"/>
                    </a:lnTo>
                    <a:close/>
                    <a:moveTo>
                      <a:pt x="1058" y="160"/>
                    </a:moveTo>
                    <a:lnTo>
                      <a:pt x="1058" y="160"/>
                    </a:lnTo>
                    <a:lnTo>
                      <a:pt x="1056" y="164"/>
                    </a:lnTo>
                    <a:lnTo>
                      <a:pt x="1056" y="167"/>
                    </a:lnTo>
                    <a:lnTo>
                      <a:pt x="1059" y="169"/>
                    </a:lnTo>
                    <a:lnTo>
                      <a:pt x="1063" y="169"/>
                    </a:lnTo>
                    <a:lnTo>
                      <a:pt x="1063" y="169"/>
                    </a:lnTo>
                    <a:lnTo>
                      <a:pt x="1058" y="160"/>
                    </a:lnTo>
                    <a:lnTo>
                      <a:pt x="1058" y="160"/>
                    </a:lnTo>
                    <a:close/>
                    <a:moveTo>
                      <a:pt x="1051" y="615"/>
                    </a:moveTo>
                    <a:lnTo>
                      <a:pt x="1051" y="615"/>
                    </a:lnTo>
                    <a:lnTo>
                      <a:pt x="1062" y="611"/>
                    </a:lnTo>
                    <a:lnTo>
                      <a:pt x="1062" y="611"/>
                    </a:lnTo>
                    <a:lnTo>
                      <a:pt x="1058" y="610"/>
                    </a:lnTo>
                    <a:lnTo>
                      <a:pt x="1055" y="610"/>
                    </a:lnTo>
                    <a:lnTo>
                      <a:pt x="1052" y="611"/>
                    </a:lnTo>
                    <a:lnTo>
                      <a:pt x="1051" y="615"/>
                    </a:lnTo>
                    <a:lnTo>
                      <a:pt x="1051" y="615"/>
                    </a:lnTo>
                    <a:close/>
                    <a:moveTo>
                      <a:pt x="1599" y="254"/>
                    </a:moveTo>
                    <a:lnTo>
                      <a:pt x="1599" y="254"/>
                    </a:lnTo>
                    <a:lnTo>
                      <a:pt x="1596" y="255"/>
                    </a:lnTo>
                    <a:lnTo>
                      <a:pt x="1595" y="258"/>
                    </a:lnTo>
                    <a:lnTo>
                      <a:pt x="1595" y="258"/>
                    </a:lnTo>
                    <a:lnTo>
                      <a:pt x="1596" y="259"/>
                    </a:lnTo>
                    <a:lnTo>
                      <a:pt x="1598" y="261"/>
                    </a:lnTo>
                    <a:lnTo>
                      <a:pt x="1598" y="261"/>
                    </a:lnTo>
                    <a:lnTo>
                      <a:pt x="1600" y="259"/>
                    </a:lnTo>
                    <a:lnTo>
                      <a:pt x="1602" y="258"/>
                    </a:lnTo>
                    <a:lnTo>
                      <a:pt x="1602" y="258"/>
                    </a:lnTo>
                    <a:lnTo>
                      <a:pt x="1600" y="257"/>
                    </a:lnTo>
                    <a:lnTo>
                      <a:pt x="1599" y="254"/>
                    </a:lnTo>
                    <a:lnTo>
                      <a:pt x="1599" y="254"/>
                    </a:lnTo>
                    <a:close/>
                    <a:moveTo>
                      <a:pt x="1546" y="1028"/>
                    </a:moveTo>
                    <a:lnTo>
                      <a:pt x="1546" y="1028"/>
                    </a:lnTo>
                    <a:lnTo>
                      <a:pt x="1544" y="1031"/>
                    </a:lnTo>
                    <a:lnTo>
                      <a:pt x="1544" y="1032"/>
                    </a:lnTo>
                    <a:lnTo>
                      <a:pt x="1544" y="1032"/>
                    </a:lnTo>
                    <a:lnTo>
                      <a:pt x="1545" y="1035"/>
                    </a:lnTo>
                    <a:lnTo>
                      <a:pt x="1546" y="1036"/>
                    </a:lnTo>
                    <a:lnTo>
                      <a:pt x="1546" y="1036"/>
                    </a:lnTo>
                    <a:lnTo>
                      <a:pt x="1549" y="1035"/>
                    </a:lnTo>
                    <a:lnTo>
                      <a:pt x="1551" y="1033"/>
                    </a:lnTo>
                    <a:lnTo>
                      <a:pt x="1551" y="1033"/>
                    </a:lnTo>
                    <a:lnTo>
                      <a:pt x="1549" y="1031"/>
                    </a:lnTo>
                    <a:lnTo>
                      <a:pt x="1546" y="1028"/>
                    </a:lnTo>
                    <a:lnTo>
                      <a:pt x="1546" y="1028"/>
                    </a:lnTo>
                    <a:close/>
                    <a:moveTo>
                      <a:pt x="838" y="345"/>
                    </a:moveTo>
                    <a:lnTo>
                      <a:pt x="838" y="345"/>
                    </a:lnTo>
                    <a:lnTo>
                      <a:pt x="828" y="353"/>
                    </a:lnTo>
                    <a:lnTo>
                      <a:pt x="828" y="353"/>
                    </a:lnTo>
                    <a:lnTo>
                      <a:pt x="833" y="355"/>
                    </a:lnTo>
                    <a:lnTo>
                      <a:pt x="836" y="353"/>
                    </a:lnTo>
                    <a:lnTo>
                      <a:pt x="838" y="351"/>
                    </a:lnTo>
                    <a:lnTo>
                      <a:pt x="838" y="345"/>
                    </a:lnTo>
                    <a:lnTo>
                      <a:pt x="838" y="345"/>
                    </a:lnTo>
                    <a:close/>
                    <a:moveTo>
                      <a:pt x="1528" y="149"/>
                    </a:moveTo>
                    <a:lnTo>
                      <a:pt x="1528" y="149"/>
                    </a:lnTo>
                    <a:lnTo>
                      <a:pt x="1526" y="146"/>
                    </a:lnTo>
                    <a:lnTo>
                      <a:pt x="1522" y="144"/>
                    </a:lnTo>
                    <a:lnTo>
                      <a:pt x="1519" y="146"/>
                    </a:lnTo>
                    <a:lnTo>
                      <a:pt x="1517" y="150"/>
                    </a:lnTo>
                    <a:lnTo>
                      <a:pt x="1517" y="150"/>
                    </a:lnTo>
                    <a:lnTo>
                      <a:pt x="1528" y="149"/>
                    </a:lnTo>
                    <a:lnTo>
                      <a:pt x="1528" y="149"/>
                    </a:lnTo>
                    <a:close/>
                    <a:moveTo>
                      <a:pt x="1509" y="675"/>
                    </a:moveTo>
                    <a:lnTo>
                      <a:pt x="1509" y="675"/>
                    </a:lnTo>
                    <a:lnTo>
                      <a:pt x="1512" y="677"/>
                    </a:lnTo>
                    <a:lnTo>
                      <a:pt x="1515" y="677"/>
                    </a:lnTo>
                    <a:lnTo>
                      <a:pt x="1516" y="677"/>
                    </a:lnTo>
                    <a:lnTo>
                      <a:pt x="1519" y="673"/>
                    </a:lnTo>
                    <a:lnTo>
                      <a:pt x="1519" y="673"/>
                    </a:lnTo>
                    <a:lnTo>
                      <a:pt x="1509" y="675"/>
                    </a:lnTo>
                    <a:lnTo>
                      <a:pt x="1509" y="675"/>
                    </a:lnTo>
                    <a:close/>
                    <a:moveTo>
                      <a:pt x="1462" y="1139"/>
                    </a:moveTo>
                    <a:lnTo>
                      <a:pt x="1462" y="1139"/>
                    </a:lnTo>
                    <a:lnTo>
                      <a:pt x="1466" y="1140"/>
                    </a:lnTo>
                    <a:lnTo>
                      <a:pt x="1468" y="1141"/>
                    </a:lnTo>
                    <a:lnTo>
                      <a:pt x="1468" y="1141"/>
                    </a:lnTo>
                    <a:lnTo>
                      <a:pt x="1470" y="1140"/>
                    </a:lnTo>
                    <a:lnTo>
                      <a:pt x="1472" y="1139"/>
                    </a:lnTo>
                    <a:lnTo>
                      <a:pt x="1472" y="1139"/>
                    </a:lnTo>
                    <a:lnTo>
                      <a:pt x="1470" y="1137"/>
                    </a:lnTo>
                    <a:lnTo>
                      <a:pt x="1468" y="1136"/>
                    </a:lnTo>
                    <a:lnTo>
                      <a:pt x="1468" y="1136"/>
                    </a:lnTo>
                    <a:lnTo>
                      <a:pt x="1466" y="1137"/>
                    </a:lnTo>
                    <a:lnTo>
                      <a:pt x="1462" y="1139"/>
                    </a:lnTo>
                    <a:lnTo>
                      <a:pt x="1462" y="1139"/>
                    </a:lnTo>
                    <a:close/>
                    <a:moveTo>
                      <a:pt x="1023" y="1026"/>
                    </a:moveTo>
                    <a:lnTo>
                      <a:pt x="1023" y="1026"/>
                    </a:lnTo>
                    <a:lnTo>
                      <a:pt x="1018" y="1032"/>
                    </a:lnTo>
                    <a:lnTo>
                      <a:pt x="1018" y="1032"/>
                    </a:lnTo>
                    <a:lnTo>
                      <a:pt x="1020" y="1033"/>
                    </a:lnTo>
                    <a:lnTo>
                      <a:pt x="1022" y="1033"/>
                    </a:lnTo>
                    <a:lnTo>
                      <a:pt x="1022" y="1033"/>
                    </a:lnTo>
                    <a:lnTo>
                      <a:pt x="1025" y="1033"/>
                    </a:lnTo>
                    <a:lnTo>
                      <a:pt x="1026" y="1031"/>
                    </a:lnTo>
                    <a:lnTo>
                      <a:pt x="1026" y="1031"/>
                    </a:lnTo>
                    <a:lnTo>
                      <a:pt x="1025" y="1029"/>
                    </a:lnTo>
                    <a:lnTo>
                      <a:pt x="1023" y="1026"/>
                    </a:lnTo>
                    <a:lnTo>
                      <a:pt x="1023" y="1026"/>
                    </a:lnTo>
                    <a:close/>
                    <a:moveTo>
                      <a:pt x="1448" y="431"/>
                    </a:moveTo>
                    <a:lnTo>
                      <a:pt x="1448" y="431"/>
                    </a:lnTo>
                    <a:lnTo>
                      <a:pt x="1445" y="428"/>
                    </a:lnTo>
                    <a:lnTo>
                      <a:pt x="1443" y="428"/>
                    </a:lnTo>
                    <a:lnTo>
                      <a:pt x="1443" y="428"/>
                    </a:lnTo>
                    <a:lnTo>
                      <a:pt x="1441" y="430"/>
                    </a:lnTo>
                    <a:lnTo>
                      <a:pt x="1438" y="431"/>
                    </a:lnTo>
                    <a:lnTo>
                      <a:pt x="1438" y="431"/>
                    </a:lnTo>
                    <a:lnTo>
                      <a:pt x="1441" y="432"/>
                    </a:lnTo>
                    <a:lnTo>
                      <a:pt x="1443" y="434"/>
                    </a:lnTo>
                    <a:lnTo>
                      <a:pt x="1443" y="434"/>
                    </a:lnTo>
                    <a:lnTo>
                      <a:pt x="1445" y="432"/>
                    </a:lnTo>
                    <a:lnTo>
                      <a:pt x="1448" y="431"/>
                    </a:lnTo>
                    <a:lnTo>
                      <a:pt x="1448" y="431"/>
                    </a:lnTo>
                    <a:close/>
                    <a:moveTo>
                      <a:pt x="1448" y="978"/>
                    </a:moveTo>
                    <a:lnTo>
                      <a:pt x="1448" y="978"/>
                    </a:lnTo>
                    <a:lnTo>
                      <a:pt x="1447" y="974"/>
                    </a:lnTo>
                    <a:lnTo>
                      <a:pt x="1444" y="971"/>
                    </a:lnTo>
                    <a:lnTo>
                      <a:pt x="1440" y="972"/>
                    </a:lnTo>
                    <a:lnTo>
                      <a:pt x="1436" y="974"/>
                    </a:lnTo>
                    <a:lnTo>
                      <a:pt x="1436" y="974"/>
                    </a:lnTo>
                    <a:lnTo>
                      <a:pt x="1448" y="978"/>
                    </a:lnTo>
                    <a:lnTo>
                      <a:pt x="1448" y="978"/>
                    </a:lnTo>
                    <a:close/>
                    <a:moveTo>
                      <a:pt x="824" y="1098"/>
                    </a:moveTo>
                    <a:lnTo>
                      <a:pt x="824" y="1098"/>
                    </a:lnTo>
                    <a:lnTo>
                      <a:pt x="820" y="1097"/>
                    </a:lnTo>
                    <a:lnTo>
                      <a:pt x="820" y="1097"/>
                    </a:lnTo>
                    <a:lnTo>
                      <a:pt x="818" y="1104"/>
                    </a:lnTo>
                    <a:lnTo>
                      <a:pt x="818" y="1104"/>
                    </a:lnTo>
                    <a:lnTo>
                      <a:pt x="820" y="1104"/>
                    </a:lnTo>
                    <a:lnTo>
                      <a:pt x="820" y="1104"/>
                    </a:lnTo>
                    <a:lnTo>
                      <a:pt x="824" y="1098"/>
                    </a:lnTo>
                    <a:lnTo>
                      <a:pt x="824" y="1098"/>
                    </a:lnTo>
                    <a:close/>
                    <a:moveTo>
                      <a:pt x="1403" y="261"/>
                    </a:moveTo>
                    <a:lnTo>
                      <a:pt x="1403" y="261"/>
                    </a:lnTo>
                    <a:lnTo>
                      <a:pt x="1407" y="255"/>
                    </a:lnTo>
                    <a:lnTo>
                      <a:pt x="1407" y="255"/>
                    </a:lnTo>
                    <a:lnTo>
                      <a:pt x="1405" y="252"/>
                    </a:lnTo>
                    <a:lnTo>
                      <a:pt x="1405" y="252"/>
                    </a:lnTo>
                    <a:lnTo>
                      <a:pt x="1403" y="254"/>
                    </a:lnTo>
                    <a:lnTo>
                      <a:pt x="1401" y="255"/>
                    </a:lnTo>
                    <a:lnTo>
                      <a:pt x="1401" y="255"/>
                    </a:lnTo>
                    <a:lnTo>
                      <a:pt x="1401" y="257"/>
                    </a:lnTo>
                    <a:lnTo>
                      <a:pt x="1403" y="261"/>
                    </a:lnTo>
                    <a:lnTo>
                      <a:pt x="1403" y="261"/>
                    </a:lnTo>
                    <a:close/>
                    <a:moveTo>
                      <a:pt x="1411" y="679"/>
                    </a:moveTo>
                    <a:lnTo>
                      <a:pt x="1411" y="679"/>
                    </a:lnTo>
                    <a:lnTo>
                      <a:pt x="1404" y="676"/>
                    </a:lnTo>
                    <a:lnTo>
                      <a:pt x="1404" y="676"/>
                    </a:lnTo>
                    <a:lnTo>
                      <a:pt x="1403" y="677"/>
                    </a:lnTo>
                    <a:lnTo>
                      <a:pt x="1401" y="680"/>
                    </a:lnTo>
                    <a:lnTo>
                      <a:pt x="1401" y="680"/>
                    </a:lnTo>
                    <a:lnTo>
                      <a:pt x="1404" y="682"/>
                    </a:lnTo>
                    <a:lnTo>
                      <a:pt x="1407" y="682"/>
                    </a:lnTo>
                    <a:lnTo>
                      <a:pt x="1407" y="682"/>
                    </a:lnTo>
                    <a:lnTo>
                      <a:pt x="1408" y="680"/>
                    </a:lnTo>
                    <a:lnTo>
                      <a:pt x="1411" y="679"/>
                    </a:lnTo>
                    <a:lnTo>
                      <a:pt x="1411" y="679"/>
                    </a:lnTo>
                    <a:close/>
                    <a:moveTo>
                      <a:pt x="1405" y="1057"/>
                    </a:moveTo>
                    <a:lnTo>
                      <a:pt x="1405" y="1057"/>
                    </a:lnTo>
                    <a:lnTo>
                      <a:pt x="1401" y="1055"/>
                    </a:lnTo>
                    <a:lnTo>
                      <a:pt x="1401" y="1055"/>
                    </a:lnTo>
                    <a:lnTo>
                      <a:pt x="1401" y="1064"/>
                    </a:lnTo>
                    <a:lnTo>
                      <a:pt x="1401" y="1064"/>
                    </a:lnTo>
                    <a:lnTo>
                      <a:pt x="1405" y="1064"/>
                    </a:lnTo>
                    <a:lnTo>
                      <a:pt x="1405" y="1064"/>
                    </a:lnTo>
                    <a:lnTo>
                      <a:pt x="1405" y="1057"/>
                    </a:lnTo>
                    <a:lnTo>
                      <a:pt x="1405" y="1057"/>
                    </a:lnTo>
                    <a:close/>
                    <a:moveTo>
                      <a:pt x="994" y="381"/>
                    </a:moveTo>
                    <a:lnTo>
                      <a:pt x="994" y="381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5" y="383"/>
                    </a:lnTo>
                    <a:lnTo>
                      <a:pt x="1005" y="383"/>
                    </a:lnTo>
                    <a:lnTo>
                      <a:pt x="1000" y="380"/>
                    </a:lnTo>
                    <a:lnTo>
                      <a:pt x="1000" y="380"/>
                    </a:lnTo>
                    <a:lnTo>
                      <a:pt x="997" y="380"/>
                    </a:lnTo>
                    <a:lnTo>
                      <a:pt x="994" y="381"/>
                    </a:lnTo>
                    <a:lnTo>
                      <a:pt x="994" y="381"/>
                    </a:lnTo>
                    <a:close/>
                    <a:moveTo>
                      <a:pt x="1804" y="373"/>
                    </a:moveTo>
                    <a:lnTo>
                      <a:pt x="1804" y="373"/>
                    </a:lnTo>
                    <a:lnTo>
                      <a:pt x="1801" y="370"/>
                    </a:lnTo>
                    <a:lnTo>
                      <a:pt x="1798" y="370"/>
                    </a:lnTo>
                    <a:lnTo>
                      <a:pt x="1798" y="370"/>
                    </a:lnTo>
                    <a:lnTo>
                      <a:pt x="1797" y="370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6" y="374"/>
                    </a:lnTo>
                    <a:lnTo>
                      <a:pt x="1798" y="376"/>
                    </a:lnTo>
                    <a:lnTo>
                      <a:pt x="1798" y="376"/>
                    </a:lnTo>
                    <a:lnTo>
                      <a:pt x="1800" y="374"/>
                    </a:lnTo>
                    <a:lnTo>
                      <a:pt x="1804" y="373"/>
                    </a:lnTo>
                    <a:lnTo>
                      <a:pt x="1804" y="373"/>
                    </a:lnTo>
                    <a:close/>
                    <a:moveTo>
                      <a:pt x="1368" y="700"/>
                    </a:moveTo>
                    <a:lnTo>
                      <a:pt x="1368" y="700"/>
                    </a:lnTo>
                    <a:lnTo>
                      <a:pt x="1364" y="704"/>
                    </a:lnTo>
                    <a:lnTo>
                      <a:pt x="1364" y="704"/>
                    </a:lnTo>
                    <a:lnTo>
                      <a:pt x="1365" y="705"/>
                    </a:lnTo>
                    <a:lnTo>
                      <a:pt x="1367" y="705"/>
                    </a:lnTo>
                    <a:lnTo>
                      <a:pt x="1367" y="705"/>
                    </a:lnTo>
                    <a:lnTo>
                      <a:pt x="1371" y="704"/>
                    </a:lnTo>
                    <a:lnTo>
                      <a:pt x="1371" y="704"/>
                    </a:lnTo>
                    <a:lnTo>
                      <a:pt x="1368" y="700"/>
                    </a:lnTo>
                    <a:lnTo>
                      <a:pt x="1368" y="700"/>
                    </a:lnTo>
                    <a:close/>
                    <a:moveTo>
                      <a:pt x="1793" y="484"/>
                    </a:moveTo>
                    <a:lnTo>
                      <a:pt x="1793" y="484"/>
                    </a:lnTo>
                    <a:lnTo>
                      <a:pt x="1800" y="482"/>
                    </a:lnTo>
                    <a:lnTo>
                      <a:pt x="1803" y="482"/>
                    </a:lnTo>
                    <a:lnTo>
                      <a:pt x="1805" y="479"/>
                    </a:lnTo>
                    <a:lnTo>
                      <a:pt x="1807" y="474"/>
                    </a:lnTo>
                    <a:lnTo>
                      <a:pt x="1807" y="474"/>
                    </a:lnTo>
                    <a:lnTo>
                      <a:pt x="1793" y="484"/>
                    </a:lnTo>
                    <a:lnTo>
                      <a:pt x="1793" y="484"/>
                    </a:lnTo>
                    <a:close/>
                    <a:moveTo>
                      <a:pt x="1311" y="322"/>
                    </a:moveTo>
                    <a:lnTo>
                      <a:pt x="1311" y="322"/>
                    </a:lnTo>
                    <a:lnTo>
                      <a:pt x="1310" y="319"/>
                    </a:lnTo>
                    <a:lnTo>
                      <a:pt x="1310" y="319"/>
                    </a:lnTo>
                    <a:lnTo>
                      <a:pt x="1300" y="320"/>
                    </a:lnTo>
                    <a:lnTo>
                      <a:pt x="1300" y="320"/>
                    </a:lnTo>
                    <a:lnTo>
                      <a:pt x="1301" y="324"/>
                    </a:lnTo>
                    <a:lnTo>
                      <a:pt x="1301" y="324"/>
                    </a:lnTo>
                    <a:lnTo>
                      <a:pt x="1311" y="322"/>
                    </a:lnTo>
                    <a:lnTo>
                      <a:pt x="1311" y="322"/>
                    </a:lnTo>
                    <a:close/>
                    <a:moveTo>
                      <a:pt x="1306" y="978"/>
                    </a:moveTo>
                    <a:lnTo>
                      <a:pt x="1306" y="978"/>
                    </a:lnTo>
                    <a:lnTo>
                      <a:pt x="1303" y="974"/>
                    </a:lnTo>
                    <a:lnTo>
                      <a:pt x="1300" y="971"/>
                    </a:lnTo>
                    <a:lnTo>
                      <a:pt x="1296" y="972"/>
                    </a:lnTo>
                    <a:lnTo>
                      <a:pt x="1292" y="974"/>
                    </a:lnTo>
                    <a:lnTo>
                      <a:pt x="1292" y="974"/>
                    </a:lnTo>
                    <a:lnTo>
                      <a:pt x="1306" y="978"/>
                    </a:lnTo>
                    <a:lnTo>
                      <a:pt x="1306" y="978"/>
                    </a:lnTo>
                    <a:close/>
                    <a:moveTo>
                      <a:pt x="1767" y="675"/>
                    </a:moveTo>
                    <a:lnTo>
                      <a:pt x="1767" y="675"/>
                    </a:lnTo>
                    <a:lnTo>
                      <a:pt x="1768" y="677"/>
                    </a:lnTo>
                    <a:lnTo>
                      <a:pt x="1768" y="677"/>
                    </a:lnTo>
                    <a:lnTo>
                      <a:pt x="1774" y="676"/>
                    </a:lnTo>
                    <a:lnTo>
                      <a:pt x="1774" y="676"/>
                    </a:lnTo>
                    <a:lnTo>
                      <a:pt x="1774" y="673"/>
                    </a:lnTo>
                    <a:lnTo>
                      <a:pt x="1774" y="673"/>
                    </a:lnTo>
                    <a:lnTo>
                      <a:pt x="1767" y="675"/>
                    </a:lnTo>
                    <a:lnTo>
                      <a:pt x="1767" y="675"/>
                    </a:lnTo>
                    <a:close/>
                    <a:moveTo>
                      <a:pt x="788" y="363"/>
                    </a:moveTo>
                    <a:lnTo>
                      <a:pt x="788" y="363"/>
                    </a:lnTo>
                    <a:lnTo>
                      <a:pt x="784" y="363"/>
                    </a:lnTo>
                    <a:lnTo>
                      <a:pt x="784" y="363"/>
                    </a:lnTo>
                    <a:lnTo>
                      <a:pt x="786" y="371"/>
                    </a:lnTo>
                    <a:lnTo>
                      <a:pt x="786" y="371"/>
                    </a:lnTo>
                    <a:lnTo>
                      <a:pt x="791" y="370"/>
                    </a:lnTo>
                    <a:lnTo>
                      <a:pt x="791" y="370"/>
                    </a:lnTo>
                    <a:lnTo>
                      <a:pt x="788" y="363"/>
                    </a:lnTo>
                    <a:lnTo>
                      <a:pt x="788" y="363"/>
                    </a:lnTo>
                    <a:close/>
                    <a:moveTo>
                      <a:pt x="1833" y="734"/>
                    </a:moveTo>
                    <a:lnTo>
                      <a:pt x="1833" y="734"/>
                    </a:lnTo>
                    <a:lnTo>
                      <a:pt x="1837" y="737"/>
                    </a:lnTo>
                    <a:lnTo>
                      <a:pt x="1839" y="737"/>
                    </a:lnTo>
                    <a:lnTo>
                      <a:pt x="1840" y="736"/>
                    </a:lnTo>
                    <a:lnTo>
                      <a:pt x="1843" y="734"/>
                    </a:lnTo>
                    <a:lnTo>
                      <a:pt x="1843" y="734"/>
                    </a:lnTo>
                    <a:lnTo>
                      <a:pt x="1833" y="734"/>
                    </a:lnTo>
                    <a:lnTo>
                      <a:pt x="1833" y="734"/>
                    </a:lnTo>
                    <a:close/>
                    <a:moveTo>
                      <a:pt x="1840" y="45"/>
                    </a:moveTo>
                    <a:lnTo>
                      <a:pt x="1840" y="45"/>
                    </a:lnTo>
                    <a:lnTo>
                      <a:pt x="1843" y="42"/>
                    </a:lnTo>
                    <a:lnTo>
                      <a:pt x="1843" y="42"/>
                    </a:lnTo>
                    <a:lnTo>
                      <a:pt x="1834" y="39"/>
                    </a:lnTo>
                    <a:lnTo>
                      <a:pt x="1834" y="39"/>
                    </a:lnTo>
                    <a:lnTo>
                      <a:pt x="1834" y="42"/>
                    </a:lnTo>
                    <a:lnTo>
                      <a:pt x="1834" y="42"/>
                    </a:lnTo>
                    <a:lnTo>
                      <a:pt x="1840" y="45"/>
                    </a:lnTo>
                    <a:lnTo>
                      <a:pt x="1840" y="45"/>
                    </a:lnTo>
                    <a:close/>
                    <a:moveTo>
                      <a:pt x="1253" y="898"/>
                    </a:moveTo>
                    <a:lnTo>
                      <a:pt x="1253" y="898"/>
                    </a:lnTo>
                    <a:lnTo>
                      <a:pt x="1252" y="895"/>
                    </a:lnTo>
                    <a:lnTo>
                      <a:pt x="1252" y="895"/>
                    </a:lnTo>
                    <a:lnTo>
                      <a:pt x="1242" y="898"/>
                    </a:lnTo>
                    <a:lnTo>
                      <a:pt x="1242" y="898"/>
                    </a:lnTo>
                    <a:lnTo>
                      <a:pt x="1242" y="900"/>
                    </a:lnTo>
                    <a:lnTo>
                      <a:pt x="1242" y="900"/>
                    </a:lnTo>
                    <a:lnTo>
                      <a:pt x="1253" y="898"/>
                    </a:lnTo>
                    <a:lnTo>
                      <a:pt x="1253" y="898"/>
                    </a:lnTo>
                    <a:close/>
                    <a:moveTo>
                      <a:pt x="1238" y="777"/>
                    </a:moveTo>
                    <a:lnTo>
                      <a:pt x="1238" y="777"/>
                    </a:lnTo>
                    <a:lnTo>
                      <a:pt x="1234" y="781"/>
                    </a:lnTo>
                    <a:lnTo>
                      <a:pt x="1234" y="781"/>
                    </a:lnTo>
                    <a:lnTo>
                      <a:pt x="1239" y="784"/>
                    </a:lnTo>
                    <a:lnTo>
                      <a:pt x="1239" y="784"/>
                    </a:lnTo>
                    <a:lnTo>
                      <a:pt x="1241" y="783"/>
                    </a:lnTo>
                    <a:lnTo>
                      <a:pt x="1241" y="781"/>
                    </a:lnTo>
                    <a:lnTo>
                      <a:pt x="1241" y="781"/>
                    </a:lnTo>
                    <a:lnTo>
                      <a:pt x="1239" y="779"/>
                    </a:lnTo>
                    <a:lnTo>
                      <a:pt x="1238" y="777"/>
                    </a:lnTo>
                    <a:lnTo>
                      <a:pt x="1238" y="777"/>
                    </a:lnTo>
                    <a:close/>
                    <a:moveTo>
                      <a:pt x="1227" y="882"/>
                    </a:moveTo>
                    <a:lnTo>
                      <a:pt x="1227" y="882"/>
                    </a:lnTo>
                    <a:lnTo>
                      <a:pt x="1232" y="885"/>
                    </a:lnTo>
                    <a:lnTo>
                      <a:pt x="1235" y="885"/>
                    </a:lnTo>
                    <a:lnTo>
                      <a:pt x="1236" y="885"/>
                    </a:lnTo>
                    <a:lnTo>
                      <a:pt x="1239" y="882"/>
                    </a:lnTo>
                    <a:lnTo>
                      <a:pt x="1239" y="882"/>
                    </a:lnTo>
                    <a:lnTo>
                      <a:pt x="1227" y="882"/>
                    </a:lnTo>
                    <a:lnTo>
                      <a:pt x="1227" y="882"/>
                    </a:lnTo>
                    <a:close/>
                    <a:moveTo>
                      <a:pt x="1803" y="1031"/>
                    </a:moveTo>
                    <a:lnTo>
                      <a:pt x="1803" y="1031"/>
                    </a:lnTo>
                    <a:lnTo>
                      <a:pt x="1801" y="1033"/>
                    </a:lnTo>
                    <a:lnTo>
                      <a:pt x="1800" y="1035"/>
                    </a:lnTo>
                    <a:lnTo>
                      <a:pt x="1800" y="1035"/>
                    </a:lnTo>
                    <a:lnTo>
                      <a:pt x="1801" y="1037"/>
                    </a:lnTo>
                    <a:lnTo>
                      <a:pt x="1803" y="1039"/>
                    </a:lnTo>
                    <a:lnTo>
                      <a:pt x="1803" y="1039"/>
                    </a:lnTo>
                    <a:lnTo>
                      <a:pt x="1804" y="1037"/>
                    </a:lnTo>
                    <a:lnTo>
                      <a:pt x="1805" y="1036"/>
                    </a:lnTo>
                    <a:lnTo>
                      <a:pt x="1805" y="1036"/>
                    </a:lnTo>
                    <a:lnTo>
                      <a:pt x="1805" y="1033"/>
                    </a:lnTo>
                    <a:lnTo>
                      <a:pt x="1803" y="1031"/>
                    </a:lnTo>
                    <a:lnTo>
                      <a:pt x="1803" y="1031"/>
                    </a:lnTo>
                    <a:close/>
                    <a:moveTo>
                      <a:pt x="971" y="694"/>
                    </a:moveTo>
                    <a:lnTo>
                      <a:pt x="971" y="694"/>
                    </a:lnTo>
                    <a:lnTo>
                      <a:pt x="972" y="698"/>
                    </a:lnTo>
                    <a:lnTo>
                      <a:pt x="972" y="698"/>
                    </a:lnTo>
                    <a:lnTo>
                      <a:pt x="979" y="694"/>
                    </a:lnTo>
                    <a:lnTo>
                      <a:pt x="979" y="694"/>
                    </a:lnTo>
                    <a:lnTo>
                      <a:pt x="977" y="691"/>
                    </a:lnTo>
                    <a:lnTo>
                      <a:pt x="977" y="691"/>
                    </a:lnTo>
                    <a:lnTo>
                      <a:pt x="971" y="694"/>
                    </a:lnTo>
                    <a:lnTo>
                      <a:pt x="971" y="694"/>
                    </a:lnTo>
                    <a:close/>
                    <a:moveTo>
                      <a:pt x="1209" y="351"/>
                    </a:moveTo>
                    <a:lnTo>
                      <a:pt x="1209" y="351"/>
                    </a:lnTo>
                    <a:lnTo>
                      <a:pt x="1206" y="353"/>
                    </a:lnTo>
                    <a:lnTo>
                      <a:pt x="1205" y="355"/>
                    </a:lnTo>
                    <a:lnTo>
                      <a:pt x="1205" y="355"/>
                    </a:lnTo>
                    <a:lnTo>
                      <a:pt x="1205" y="356"/>
                    </a:lnTo>
                    <a:lnTo>
                      <a:pt x="1207" y="359"/>
                    </a:lnTo>
                    <a:lnTo>
                      <a:pt x="1207" y="359"/>
                    </a:lnTo>
                    <a:lnTo>
                      <a:pt x="1209" y="358"/>
                    </a:lnTo>
                    <a:lnTo>
                      <a:pt x="1210" y="356"/>
                    </a:lnTo>
                    <a:lnTo>
                      <a:pt x="1210" y="356"/>
                    </a:lnTo>
                    <a:lnTo>
                      <a:pt x="1210" y="353"/>
                    </a:lnTo>
                    <a:lnTo>
                      <a:pt x="1209" y="351"/>
                    </a:lnTo>
                    <a:lnTo>
                      <a:pt x="1209" y="351"/>
                    </a:lnTo>
                    <a:close/>
                    <a:moveTo>
                      <a:pt x="1198" y="830"/>
                    </a:moveTo>
                    <a:lnTo>
                      <a:pt x="1198" y="830"/>
                    </a:lnTo>
                    <a:lnTo>
                      <a:pt x="1196" y="827"/>
                    </a:lnTo>
                    <a:lnTo>
                      <a:pt x="1196" y="827"/>
                    </a:lnTo>
                    <a:lnTo>
                      <a:pt x="1191" y="826"/>
                    </a:lnTo>
                    <a:lnTo>
                      <a:pt x="1188" y="828"/>
                    </a:lnTo>
                    <a:lnTo>
                      <a:pt x="1185" y="831"/>
                    </a:lnTo>
                    <a:lnTo>
                      <a:pt x="1185" y="831"/>
                    </a:lnTo>
                    <a:lnTo>
                      <a:pt x="1198" y="830"/>
                    </a:lnTo>
                    <a:lnTo>
                      <a:pt x="1198" y="830"/>
                    </a:lnTo>
                    <a:close/>
                    <a:moveTo>
                      <a:pt x="1023" y="96"/>
                    </a:moveTo>
                    <a:lnTo>
                      <a:pt x="1023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3" y="90"/>
                    </a:lnTo>
                    <a:lnTo>
                      <a:pt x="1023" y="90"/>
                    </a:lnTo>
                    <a:lnTo>
                      <a:pt x="1020" y="90"/>
                    </a:lnTo>
                    <a:lnTo>
                      <a:pt x="1020" y="90"/>
                    </a:lnTo>
                    <a:lnTo>
                      <a:pt x="1023" y="96"/>
                    </a:lnTo>
                    <a:lnTo>
                      <a:pt x="1023" y="96"/>
                    </a:lnTo>
                    <a:close/>
                    <a:moveTo>
                      <a:pt x="1235" y="693"/>
                    </a:moveTo>
                    <a:lnTo>
                      <a:pt x="1235" y="693"/>
                    </a:lnTo>
                    <a:lnTo>
                      <a:pt x="1231" y="691"/>
                    </a:lnTo>
                    <a:lnTo>
                      <a:pt x="1231" y="691"/>
                    </a:lnTo>
                    <a:lnTo>
                      <a:pt x="1229" y="693"/>
                    </a:lnTo>
                    <a:lnTo>
                      <a:pt x="1228" y="694"/>
                    </a:lnTo>
                    <a:lnTo>
                      <a:pt x="1228" y="694"/>
                    </a:lnTo>
                    <a:lnTo>
                      <a:pt x="1231" y="697"/>
                    </a:lnTo>
                    <a:lnTo>
                      <a:pt x="1231" y="697"/>
                    </a:lnTo>
                    <a:lnTo>
                      <a:pt x="1235" y="693"/>
                    </a:lnTo>
                    <a:lnTo>
                      <a:pt x="1235" y="693"/>
                    </a:lnTo>
                    <a:close/>
                    <a:moveTo>
                      <a:pt x="1419" y="704"/>
                    </a:moveTo>
                    <a:lnTo>
                      <a:pt x="1419" y="704"/>
                    </a:lnTo>
                    <a:lnTo>
                      <a:pt x="1419" y="700"/>
                    </a:lnTo>
                    <a:lnTo>
                      <a:pt x="1419" y="700"/>
                    </a:lnTo>
                    <a:lnTo>
                      <a:pt x="1411" y="701"/>
                    </a:lnTo>
                    <a:lnTo>
                      <a:pt x="1411" y="701"/>
                    </a:lnTo>
                    <a:lnTo>
                      <a:pt x="1411" y="702"/>
                    </a:lnTo>
                    <a:lnTo>
                      <a:pt x="1411" y="702"/>
                    </a:lnTo>
                    <a:lnTo>
                      <a:pt x="1419" y="704"/>
                    </a:lnTo>
                    <a:lnTo>
                      <a:pt x="1419" y="704"/>
                    </a:lnTo>
                    <a:close/>
                    <a:moveTo>
                      <a:pt x="1332" y="60"/>
                    </a:moveTo>
                    <a:lnTo>
                      <a:pt x="1332" y="60"/>
                    </a:lnTo>
                    <a:lnTo>
                      <a:pt x="1326" y="57"/>
                    </a:lnTo>
                    <a:lnTo>
                      <a:pt x="1326" y="57"/>
                    </a:lnTo>
                    <a:lnTo>
                      <a:pt x="1324" y="60"/>
                    </a:lnTo>
                    <a:lnTo>
                      <a:pt x="1324" y="60"/>
                    </a:lnTo>
                    <a:lnTo>
                      <a:pt x="1328" y="63"/>
                    </a:lnTo>
                    <a:lnTo>
                      <a:pt x="1328" y="63"/>
                    </a:lnTo>
                    <a:lnTo>
                      <a:pt x="1332" y="60"/>
                    </a:lnTo>
                    <a:lnTo>
                      <a:pt x="1332" y="60"/>
                    </a:lnTo>
                    <a:close/>
                    <a:moveTo>
                      <a:pt x="1004" y="52"/>
                    </a:moveTo>
                    <a:lnTo>
                      <a:pt x="1004" y="52"/>
                    </a:lnTo>
                    <a:lnTo>
                      <a:pt x="1000" y="54"/>
                    </a:lnTo>
                    <a:lnTo>
                      <a:pt x="1000" y="54"/>
                    </a:lnTo>
                    <a:lnTo>
                      <a:pt x="1002" y="59"/>
                    </a:lnTo>
                    <a:lnTo>
                      <a:pt x="1002" y="59"/>
                    </a:lnTo>
                    <a:lnTo>
                      <a:pt x="1005" y="56"/>
                    </a:lnTo>
                    <a:lnTo>
                      <a:pt x="1005" y="56"/>
                    </a:lnTo>
                    <a:lnTo>
                      <a:pt x="1004" y="52"/>
                    </a:lnTo>
                    <a:lnTo>
                      <a:pt x="1004" y="52"/>
                    </a:lnTo>
                    <a:close/>
                    <a:moveTo>
                      <a:pt x="1720" y="460"/>
                    </a:moveTo>
                    <a:lnTo>
                      <a:pt x="1720" y="460"/>
                    </a:lnTo>
                    <a:lnTo>
                      <a:pt x="1720" y="464"/>
                    </a:lnTo>
                    <a:lnTo>
                      <a:pt x="1720" y="464"/>
                    </a:lnTo>
                    <a:lnTo>
                      <a:pt x="1728" y="463"/>
                    </a:lnTo>
                    <a:lnTo>
                      <a:pt x="1728" y="463"/>
                    </a:lnTo>
                    <a:lnTo>
                      <a:pt x="1728" y="460"/>
                    </a:lnTo>
                    <a:lnTo>
                      <a:pt x="1728" y="460"/>
                    </a:lnTo>
                    <a:lnTo>
                      <a:pt x="1720" y="460"/>
                    </a:lnTo>
                    <a:lnTo>
                      <a:pt x="1720" y="460"/>
                    </a:lnTo>
                    <a:close/>
                    <a:moveTo>
                      <a:pt x="1009" y="967"/>
                    </a:moveTo>
                    <a:lnTo>
                      <a:pt x="1009" y="967"/>
                    </a:lnTo>
                    <a:lnTo>
                      <a:pt x="1008" y="965"/>
                    </a:lnTo>
                    <a:lnTo>
                      <a:pt x="1008" y="965"/>
                    </a:lnTo>
                    <a:lnTo>
                      <a:pt x="1004" y="965"/>
                    </a:lnTo>
                    <a:lnTo>
                      <a:pt x="1004" y="965"/>
                    </a:lnTo>
                    <a:lnTo>
                      <a:pt x="1002" y="967"/>
                    </a:lnTo>
                    <a:lnTo>
                      <a:pt x="1001" y="968"/>
                    </a:lnTo>
                    <a:lnTo>
                      <a:pt x="1001" y="970"/>
                    </a:lnTo>
                    <a:lnTo>
                      <a:pt x="1002" y="970"/>
                    </a:lnTo>
                    <a:lnTo>
                      <a:pt x="1002" y="970"/>
                    </a:lnTo>
                    <a:lnTo>
                      <a:pt x="1007" y="968"/>
                    </a:lnTo>
                    <a:lnTo>
                      <a:pt x="1009" y="967"/>
                    </a:lnTo>
                    <a:lnTo>
                      <a:pt x="1009" y="967"/>
                    </a:lnTo>
                    <a:close/>
                    <a:moveTo>
                      <a:pt x="1429" y="1006"/>
                    </a:moveTo>
                    <a:lnTo>
                      <a:pt x="1429" y="1006"/>
                    </a:lnTo>
                    <a:lnTo>
                      <a:pt x="1426" y="1003"/>
                    </a:lnTo>
                    <a:lnTo>
                      <a:pt x="1426" y="1003"/>
                    </a:lnTo>
                    <a:lnTo>
                      <a:pt x="1421" y="1007"/>
                    </a:lnTo>
                    <a:lnTo>
                      <a:pt x="1421" y="1007"/>
                    </a:lnTo>
                    <a:lnTo>
                      <a:pt x="1423" y="1010"/>
                    </a:lnTo>
                    <a:lnTo>
                      <a:pt x="1423" y="1010"/>
                    </a:lnTo>
                    <a:lnTo>
                      <a:pt x="1429" y="1006"/>
                    </a:lnTo>
                    <a:lnTo>
                      <a:pt x="1429" y="1006"/>
                    </a:lnTo>
                    <a:close/>
                    <a:moveTo>
                      <a:pt x="997" y="403"/>
                    </a:moveTo>
                    <a:lnTo>
                      <a:pt x="997" y="403"/>
                    </a:lnTo>
                    <a:lnTo>
                      <a:pt x="998" y="403"/>
                    </a:lnTo>
                    <a:lnTo>
                      <a:pt x="998" y="403"/>
                    </a:lnTo>
                    <a:lnTo>
                      <a:pt x="1001" y="399"/>
                    </a:lnTo>
                    <a:lnTo>
                      <a:pt x="1001" y="399"/>
                    </a:lnTo>
                    <a:lnTo>
                      <a:pt x="998" y="398"/>
                    </a:lnTo>
                    <a:lnTo>
                      <a:pt x="998" y="398"/>
                    </a:lnTo>
                    <a:lnTo>
                      <a:pt x="997" y="403"/>
                    </a:lnTo>
                    <a:lnTo>
                      <a:pt x="997" y="403"/>
                    </a:lnTo>
                    <a:close/>
                    <a:moveTo>
                      <a:pt x="1004" y="680"/>
                    </a:moveTo>
                    <a:lnTo>
                      <a:pt x="1004" y="680"/>
                    </a:lnTo>
                    <a:lnTo>
                      <a:pt x="1001" y="677"/>
                    </a:lnTo>
                    <a:lnTo>
                      <a:pt x="998" y="676"/>
                    </a:lnTo>
                    <a:lnTo>
                      <a:pt x="998" y="676"/>
                    </a:lnTo>
                    <a:lnTo>
                      <a:pt x="997" y="677"/>
                    </a:lnTo>
                    <a:lnTo>
                      <a:pt x="995" y="679"/>
                    </a:lnTo>
                    <a:lnTo>
                      <a:pt x="995" y="679"/>
                    </a:lnTo>
                    <a:lnTo>
                      <a:pt x="995" y="680"/>
                    </a:lnTo>
                    <a:lnTo>
                      <a:pt x="997" y="682"/>
                    </a:lnTo>
                    <a:lnTo>
                      <a:pt x="997" y="682"/>
                    </a:lnTo>
                    <a:lnTo>
                      <a:pt x="1004" y="680"/>
                    </a:lnTo>
                    <a:lnTo>
                      <a:pt x="1004" y="680"/>
                    </a:lnTo>
                    <a:close/>
                    <a:moveTo>
                      <a:pt x="1001" y="1049"/>
                    </a:moveTo>
                    <a:lnTo>
                      <a:pt x="1001" y="1049"/>
                    </a:lnTo>
                    <a:lnTo>
                      <a:pt x="1001" y="1044"/>
                    </a:lnTo>
                    <a:lnTo>
                      <a:pt x="1001" y="1044"/>
                    </a:lnTo>
                    <a:lnTo>
                      <a:pt x="994" y="1047"/>
                    </a:lnTo>
                    <a:lnTo>
                      <a:pt x="994" y="1047"/>
                    </a:lnTo>
                    <a:lnTo>
                      <a:pt x="994" y="1049"/>
                    </a:lnTo>
                    <a:lnTo>
                      <a:pt x="994" y="1049"/>
                    </a:lnTo>
                    <a:lnTo>
                      <a:pt x="1001" y="1049"/>
                    </a:lnTo>
                    <a:lnTo>
                      <a:pt x="1001" y="1049"/>
                    </a:lnTo>
                    <a:close/>
                    <a:moveTo>
                      <a:pt x="1218" y="978"/>
                    </a:moveTo>
                    <a:lnTo>
                      <a:pt x="1218" y="978"/>
                    </a:lnTo>
                    <a:lnTo>
                      <a:pt x="1214" y="981"/>
                    </a:lnTo>
                    <a:lnTo>
                      <a:pt x="1213" y="983"/>
                    </a:lnTo>
                    <a:lnTo>
                      <a:pt x="1213" y="983"/>
                    </a:lnTo>
                    <a:lnTo>
                      <a:pt x="1214" y="985"/>
                    </a:lnTo>
                    <a:lnTo>
                      <a:pt x="1218" y="989"/>
                    </a:lnTo>
                    <a:lnTo>
                      <a:pt x="1218" y="989"/>
                    </a:lnTo>
                    <a:lnTo>
                      <a:pt x="1218" y="978"/>
                    </a:lnTo>
                    <a:lnTo>
                      <a:pt x="1218" y="978"/>
                    </a:lnTo>
                    <a:close/>
                    <a:moveTo>
                      <a:pt x="995" y="88"/>
                    </a:moveTo>
                    <a:lnTo>
                      <a:pt x="995" y="88"/>
                    </a:lnTo>
                    <a:lnTo>
                      <a:pt x="991" y="92"/>
                    </a:lnTo>
                    <a:lnTo>
                      <a:pt x="991" y="92"/>
                    </a:lnTo>
                    <a:lnTo>
                      <a:pt x="994" y="93"/>
                    </a:lnTo>
                    <a:lnTo>
                      <a:pt x="994" y="93"/>
                    </a:lnTo>
                    <a:lnTo>
                      <a:pt x="998" y="90"/>
                    </a:lnTo>
                    <a:lnTo>
                      <a:pt x="998" y="90"/>
                    </a:lnTo>
                    <a:lnTo>
                      <a:pt x="995" y="88"/>
                    </a:lnTo>
                    <a:lnTo>
                      <a:pt x="995" y="88"/>
                    </a:lnTo>
                    <a:close/>
                    <a:moveTo>
                      <a:pt x="1427" y="1050"/>
                    </a:moveTo>
                    <a:lnTo>
                      <a:pt x="1427" y="1050"/>
                    </a:lnTo>
                    <a:lnTo>
                      <a:pt x="1430" y="1047"/>
                    </a:lnTo>
                    <a:lnTo>
                      <a:pt x="1430" y="1047"/>
                    </a:lnTo>
                    <a:lnTo>
                      <a:pt x="1427" y="1044"/>
                    </a:lnTo>
                    <a:lnTo>
                      <a:pt x="1427" y="1044"/>
                    </a:lnTo>
                    <a:lnTo>
                      <a:pt x="1425" y="1046"/>
                    </a:lnTo>
                    <a:lnTo>
                      <a:pt x="1425" y="1046"/>
                    </a:lnTo>
                    <a:lnTo>
                      <a:pt x="1427" y="1050"/>
                    </a:lnTo>
                    <a:lnTo>
                      <a:pt x="1427" y="1050"/>
                    </a:lnTo>
                    <a:close/>
                    <a:moveTo>
                      <a:pt x="987" y="1118"/>
                    </a:moveTo>
                    <a:lnTo>
                      <a:pt x="987" y="1118"/>
                    </a:lnTo>
                    <a:lnTo>
                      <a:pt x="990" y="1121"/>
                    </a:lnTo>
                    <a:lnTo>
                      <a:pt x="990" y="1121"/>
                    </a:lnTo>
                    <a:lnTo>
                      <a:pt x="995" y="1118"/>
                    </a:lnTo>
                    <a:lnTo>
                      <a:pt x="995" y="1118"/>
                    </a:lnTo>
                    <a:lnTo>
                      <a:pt x="994" y="1116"/>
                    </a:lnTo>
                    <a:lnTo>
                      <a:pt x="991" y="1115"/>
                    </a:lnTo>
                    <a:lnTo>
                      <a:pt x="991" y="1115"/>
                    </a:lnTo>
                    <a:lnTo>
                      <a:pt x="990" y="1116"/>
                    </a:lnTo>
                    <a:lnTo>
                      <a:pt x="987" y="1118"/>
                    </a:lnTo>
                    <a:lnTo>
                      <a:pt x="987" y="1118"/>
                    </a:lnTo>
                    <a:close/>
                    <a:moveTo>
                      <a:pt x="737" y="50"/>
                    </a:moveTo>
                    <a:lnTo>
                      <a:pt x="737" y="50"/>
                    </a:lnTo>
                    <a:lnTo>
                      <a:pt x="734" y="54"/>
                    </a:lnTo>
                    <a:lnTo>
                      <a:pt x="734" y="54"/>
                    </a:lnTo>
                    <a:lnTo>
                      <a:pt x="739" y="57"/>
                    </a:lnTo>
                    <a:lnTo>
                      <a:pt x="739" y="57"/>
                    </a:lnTo>
                    <a:lnTo>
                      <a:pt x="741" y="54"/>
                    </a:lnTo>
                    <a:lnTo>
                      <a:pt x="741" y="54"/>
                    </a:lnTo>
                    <a:lnTo>
                      <a:pt x="737" y="50"/>
                    </a:lnTo>
                    <a:lnTo>
                      <a:pt x="737" y="50"/>
                    </a:lnTo>
                    <a:close/>
                    <a:moveTo>
                      <a:pt x="735" y="546"/>
                    </a:moveTo>
                    <a:lnTo>
                      <a:pt x="735" y="546"/>
                    </a:lnTo>
                    <a:lnTo>
                      <a:pt x="731" y="549"/>
                    </a:lnTo>
                    <a:lnTo>
                      <a:pt x="731" y="549"/>
                    </a:lnTo>
                    <a:lnTo>
                      <a:pt x="735" y="551"/>
                    </a:lnTo>
                    <a:lnTo>
                      <a:pt x="735" y="551"/>
                    </a:lnTo>
                    <a:lnTo>
                      <a:pt x="738" y="550"/>
                    </a:lnTo>
                    <a:lnTo>
                      <a:pt x="738" y="550"/>
                    </a:lnTo>
                    <a:lnTo>
                      <a:pt x="735" y="546"/>
                    </a:lnTo>
                    <a:lnTo>
                      <a:pt x="735" y="546"/>
                    </a:lnTo>
                    <a:close/>
                    <a:moveTo>
                      <a:pt x="993" y="536"/>
                    </a:moveTo>
                    <a:lnTo>
                      <a:pt x="993" y="536"/>
                    </a:lnTo>
                    <a:lnTo>
                      <a:pt x="987" y="535"/>
                    </a:lnTo>
                    <a:lnTo>
                      <a:pt x="987" y="535"/>
                    </a:lnTo>
                    <a:lnTo>
                      <a:pt x="986" y="536"/>
                    </a:lnTo>
                    <a:lnTo>
                      <a:pt x="984" y="538"/>
                    </a:lnTo>
                    <a:lnTo>
                      <a:pt x="984" y="538"/>
                    </a:lnTo>
                    <a:lnTo>
                      <a:pt x="989" y="540"/>
                    </a:lnTo>
                    <a:lnTo>
                      <a:pt x="989" y="540"/>
                    </a:lnTo>
                    <a:lnTo>
                      <a:pt x="993" y="536"/>
                    </a:lnTo>
                    <a:lnTo>
                      <a:pt x="993" y="536"/>
                    </a:lnTo>
                    <a:close/>
                    <a:moveTo>
                      <a:pt x="728" y="500"/>
                    </a:moveTo>
                    <a:lnTo>
                      <a:pt x="728" y="500"/>
                    </a:lnTo>
                    <a:lnTo>
                      <a:pt x="728" y="504"/>
                    </a:lnTo>
                    <a:lnTo>
                      <a:pt x="728" y="504"/>
                    </a:lnTo>
                    <a:lnTo>
                      <a:pt x="735" y="503"/>
                    </a:lnTo>
                    <a:lnTo>
                      <a:pt x="735" y="503"/>
                    </a:lnTo>
                    <a:lnTo>
                      <a:pt x="735" y="500"/>
                    </a:lnTo>
                    <a:lnTo>
                      <a:pt x="735" y="500"/>
                    </a:lnTo>
                    <a:lnTo>
                      <a:pt x="728" y="500"/>
                    </a:lnTo>
                    <a:lnTo>
                      <a:pt x="728" y="500"/>
                    </a:lnTo>
                    <a:close/>
                    <a:moveTo>
                      <a:pt x="1200" y="671"/>
                    </a:moveTo>
                    <a:lnTo>
                      <a:pt x="1200" y="671"/>
                    </a:lnTo>
                    <a:lnTo>
                      <a:pt x="1203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7" y="671"/>
                    </a:lnTo>
                    <a:lnTo>
                      <a:pt x="1209" y="669"/>
                    </a:lnTo>
                    <a:lnTo>
                      <a:pt x="1209" y="669"/>
                    </a:lnTo>
                    <a:lnTo>
                      <a:pt x="1207" y="668"/>
                    </a:lnTo>
                    <a:lnTo>
                      <a:pt x="1206" y="668"/>
                    </a:lnTo>
                    <a:lnTo>
                      <a:pt x="1206" y="668"/>
                    </a:lnTo>
                    <a:lnTo>
                      <a:pt x="1200" y="671"/>
                    </a:lnTo>
                    <a:lnTo>
                      <a:pt x="1200" y="671"/>
                    </a:lnTo>
                    <a:close/>
                    <a:moveTo>
                      <a:pt x="735" y="1107"/>
                    </a:moveTo>
                    <a:lnTo>
                      <a:pt x="735" y="1107"/>
                    </a:lnTo>
                    <a:lnTo>
                      <a:pt x="730" y="1105"/>
                    </a:lnTo>
                    <a:lnTo>
                      <a:pt x="730" y="1105"/>
                    </a:lnTo>
                    <a:lnTo>
                      <a:pt x="727" y="1108"/>
                    </a:lnTo>
                    <a:lnTo>
                      <a:pt x="727" y="1108"/>
                    </a:lnTo>
                    <a:lnTo>
                      <a:pt x="732" y="1109"/>
                    </a:lnTo>
                    <a:lnTo>
                      <a:pt x="732" y="1109"/>
                    </a:lnTo>
                    <a:lnTo>
                      <a:pt x="735" y="1107"/>
                    </a:lnTo>
                    <a:lnTo>
                      <a:pt x="735" y="1107"/>
                    </a:lnTo>
                    <a:close/>
                    <a:moveTo>
                      <a:pt x="724" y="810"/>
                    </a:moveTo>
                    <a:lnTo>
                      <a:pt x="724" y="810"/>
                    </a:lnTo>
                    <a:lnTo>
                      <a:pt x="721" y="812"/>
                    </a:lnTo>
                    <a:lnTo>
                      <a:pt x="720" y="813"/>
                    </a:lnTo>
                    <a:lnTo>
                      <a:pt x="720" y="813"/>
                    </a:lnTo>
                    <a:lnTo>
                      <a:pt x="720" y="816"/>
                    </a:lnTo>
                    <a:lnTo>
                      <a:pt x="723" y="817"/>
                    </a:lnTo>
                    <a:lnTo>
                      <a:pt x="723" y="817"/>
                    </a:lnTo>
                    <a:lnTo>
                      <a:pt x="724" y="816"/>
                    </a:lnTo>
                    <a:lnTo>
                      <a:pt x="727" y="815"/>
                    </a:lnTo>
                    <a:lnTo>
                      <a:pt x="727" y="815"/>
                    </a:lnTo>
                    <a:lnTo>
                      <a:pt x="725" y="813"/>
                    </a:lnTo>
                    <a:lnTo>
                      <a:pt x="724" y="810"/>
                    </a:lnTo>
                    <a:lnTo>
                      <a:pt x="724" y="810"/>
                    </a:lnTo>
                    <a:close/>
                    <a:moveTo>
                      <a:pt x="720" y="391"/>
                    </a:moveTo>
                    <a:lnTo>
                      <a:pt x="720" y="391"/>
                    </a:lnTo>
                    <a:lnTo>
                      <a:pt x="716" y="391"/>
                    </a:lnTo>
                    <a:lnTo>
                      <a:pt x="716" y="391"/>
                    </a:lnTo>
                    <a:lnTo>
                      <a:pt x="717" y="396"/>
                    </a:lnTo>
                    <a:lnTo>
                      <a:pt x="717" y="396"/>
                    </a:lnTo>
                    <a:lnTo>
                      <a:pt x="721" y="396"/>
                    </a:lnTo>
                    <a:lnTo>
                      <a:pt x="721" y="396"/>
                    </a:lnTo>
                    <a:lnTo>
                      <a:pt x="720" y="391"/>
                    </a:lnTo>
                    <a:lnTo>
                      <a:pt x="720" y="391"/>
                    </a:lnTo>
                    <a:close/>
                    <a:moveTo>
                      <a:pt x="701" y="785"/>
                    </a:moveTo>
                    <a:lnTo>
                      <a:pt x="701" y="785"/>
                    </a:lnTo>
                    <a:lnTo>
                      <a:pt x="705" y="785"/>
                    </a:lnTo>
                    <a:lnTo>
                      <a:pt x="705" y="785"/>
                    </a:lnTo>
                    <a:lnTo>
                      <a:pt x="705" y="780"/>
                    </a:lnTo>
                    <a:lnTo>
                      <a:pt x="705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1" y="785"/>
                    </a:lnTo>
                    <a:lnTo>
                      <a:pt x="701" y="785"/>
                    </a:lnTo>
                    <a:close/>
                    <a:moveTo>
                      <a:pt x="1357" y="335"/>
                    </a:moveTo>
                    <a:lnTo>
                      <a:pt x="1357" y="335"/>
                    </a:lnTo>
                    <a:lnTo>
                      <a:pt x="1353" y="335"/>
                    </a:lnTo>
                    <a:lnTo>
                      <a:pt x="1353" y="335"/>
                    </a:lnTo>
                    <a:lnTo>
                      <a:pt x="1354" y="341"/>
                    </a:lnTo>
                    <a:lnTo>
                      <a:pt x="1354" y="341"/>
                    </a:lnTo>
                    <a:lnTo>
                      <a:pt x="1357" y="341"/>
                    </a:lnTo>
                    <a:lnTo>
                      <a:pt x="1357" y="341"/>
                    </a:lnTo>
                    <a:lnTo>
                      <a:pt x="1357" y="335"/>
                    </a:lnTo>
                    <a:lnTo>
                      <a:pt x="1357" y="335"/>
                    </a:lnTo>
                    <a:close/>
                    <a:moveTo>
                      <a:pt x="1357" y="738"/>
                    </a:moveTo>
                    <a:lnTo>
                      <a:pt x="1357" y="738"/>
                    </a:lnTo>
                    <a:lnTo>
                      <a:pt x="1351" y="744"/>
                    </a:lnTo>
                    <a:lnTo>
                      <a:pt x="1351" y="744"/>
                    </a:lnTo>
                    <a:lnTo>
                      <a:pt x="1354" y="745"/>
                    </a:lnTo>
                    <a:lnTo>
                      <a:pt x="1355" y="747"/>
                    </a:lnTo>
                    <a:lnTo>
                      <a:pt x="1355" y="747"/>
                    </a:lnTo>
                    <a:lnTo>
                      <a:pt x="1357" y="745"/>
                    </a:lnTo>
                    <a:lnTo>
                      <a:pt x="1358" y="744"/>
                    </a:lnTo>
                    <a:lnTo>
                      <a:pt x="1358" y="744"/>
                    </a:lnTo>
                    <a:lnTo>
                      <a:pt x="1358" y="741"/>
                    </a:lnTo>
                    <a:lnTo>
                      <a:pt x="1357" y="738"/>
                    </a:lnTo>
                    <a:lnTo>
                      <a:pt x="1357" y="738"/>
                    </a:lnTo>
                    <a:close/>
                    <a:moveTo>
                      <a:pt x="977" y="53"/>
                    </a:moveTo>
                    <a:lnTo>
                      <a:pt x="977" y="53"/>
                    </a:lnTo>
                    <a:lnTo>
                      <a:pt x="973" y="56"/>
                    </a:lnTo>
                    <a:lnTo>
                      <a:pt x="973" y="56"/>
                    </a:lnTo>
                    <a:lnTo>
                      <a:pt x="975" y="59"/>
                    </a:lnTo>
                    <a:lnTo>
                      <a:pt x="977" y="60"/>
                    </a:lnTo>
                    <a:lnTo>
                      <a:pt x="977" y="60"/>
                    </a:lnTo>
                    <a:lnTo>
                      <a:pt x="979" y="59"/>
                    </a:lnTo>
                    <a:lnTo>
                      <a:pt x="980" y="57"/>
                    </a:lnTo>
                    <a:lnTo>
                      <a:pt x="980" y="57"/>
                    </a:lnTo>
                    <a:lnTo>
                      <a:pt x="980" y="54"/>
                    </a:lnTo>
                    <a:lnTo>
                      <a:pt x="977" y="53"/>
                    </a:lnTo>
                    <a:lnTo>
                      <a:pt x="977" y="53"/>
                    </a:lnTo>
                    <a:close/>
                    <a:moveTo>
                      <a:pt x="674" y="567"/>
                    </a:moveTo>
                    <a:lnTo>
                      <a:pt x="674" y="567"/>
                    </a:lnTo>
                    <a:lnTo>
                      <a:pt x="674" y="569"/>
                    </a:lnTo>
                    <a:lnTo>
                      <a:pt x="674" y="569"/>
                    </a:lnTo>
                    <a:lnTo>
                      <a:pt x="683" y="569"/>
                    </a:lnTo>
                    <a:lnTo>
                      <a:pt x="683" y="569"/>
                    </a:lnTo>
                    <a:lnTo>
                      <a:pt x="683" y="567"/>
                    </a:lnTo>
                    <a:lnTo>
                      <a:pt x="683" y="567"/>
                    </a:lnTo>
                    <a:lnTo>
                      <a:pt x="674" y="567"/>
                    </a:lnTo>
                    <a:lnTo>
                      <a:pt x="674" y="567"/>
                    </a:lnTo>
                    <a:close/>
                    <a:moveTo>
                      <a:pt x="666" y="586"/>
                    </a:moveTo>
                    <a:lnTo>
                      <a:pt x="666" y="586"/>
                    </a:lnTo>
                    <a:lnTo>
                      <a:pt x="669" y="587"/>
                    </a:lnTo>
                    <a:lnTo>
                      <a:pt x="669" y="587"/>
                    </a:lnTo>
                    <a:lnTo>
                      <a:pt x="671" y="581"/>
                    </a:lnTo>
                    <a:lnTo>
                      <a:pt x="671" y="581"/>
                    </a:lnTo>
                    <a:lnTo>
                      <a:pt x="667" y="579"/>
                    </a:lnTo>
                    <a:lnTo>
                      <a:pt x="667" y="579"/>
                    </a:lnTo>
                    <a:lnTo>
                      <a:pt x="666" y="586"/>
                    </a:lnTo>
                    <a:lnTo>
                      <a:pt x="666" y="586"/>
                    </a:lnTo>
                    <a:close/>
                    <a:moveTo>
                      <a:pt x="2021" y="1118"/>
                    </a:moveTo>
                    <a:lnTo>
                      <a:pt x="2021" y="1118"/>
                    </a:lnTo>
                    <a:lnTo>
                      <a:pt x="2017" y="1115"/>
                    </a:lnTo>
                    <a:lnTo>
                      <a:pt x="2016" y="1114"/>
                    </a:lnTo>
                    <a:lnTo>
                      <a:pt x="2016" y="1114"/>
                    </a:lnTo>
                    <a:lnTo>
                      <a:pt x="2013" y="1115"/>
                    </a:lnTo>
                    <a:lnTo>
                      <a:pt x="2012" y="1116"/>
                    </a:lnTo>
                    <a:lnTo>
                      <a:pt x="2012" y="1116"/>
                    </a:lnTo>
                    <a:lnTo>
                      <a:pt x="2014" y="1119"/>
                    </a:lnTo>
                    <a:lnTo>
                      <a:pt x="2014" y="1119"/>
                    </a:lnTo>
                    <a:lnTo>
                      <a:pt x="2021" y="1118"/>
                    </a:lnTo>
                    <a:lnTo>
                      <a:pt x="2021" y="1118"/>
                    </a:lnTo>
                    <a:close/>
                    <a:moveTo>
                      <a:pt x="659" y="360"/>
                    </a:moveTo>
                    <a:lnTo>
                      <a:pt x="659" y="360"/>
                    </a:lnTo>
                    <a:lnTo>
                      <a:pt x="656" y="363"/>
                    </a:lnTo>
                    <a:lnTo>
                      <a:pt x="655" y="365"/>
                    </a:lnTo>
                    <a:lnTo>
                      <a:pt x="655" y="365"/>
                    </a:lnTo>
                    <a:lnTo>
                      <a:pt x="655" y="367"/>
                    </a:lnTo>
                    <a:lnTo>
                      <a:pt x="656" y="369"/>
                    </a:lnTo>
                    <a:lnTo>
                      <a:pt x="656" y="369"/>
                    </a:lnTo>
                    <a:lnTo>
                      <a:pt x="659" y="367"/>
                    </a:lnTo>
                    <a:lnTo>
                      <a:pt x="660" y="366"/>
                    </a:lnTo>
                    <a:lnTo>
                      <a:pt x="660" y="366"/>
                    </a:lnTo>
                    <a:lnTo>
                      <a:pt x="660" y="365"/>
                    </a:lnTo>
                    <a:lnTo>
                      <a:pt x="659" y="360"/>
                    </a:lnTo>
                    <a:lnTo>
                      <a:pt x="659" y="360"/>
                    </a:lnTo>
                    <a:close/>
                    <a:moveTo>
                      <a:pt x="649" y="689"/>
                    </a:moveTo>
                    <a:lnTo>
                      <a:pt x="649" y="689"/>
                    </a:lnTo>
                    <a:lnTo>
                      <a:pt x="647" y="691"/>
                    </a:lnTo>
                    <a:lnTo>
                      <a:pt x="647" y="691"/>
                    </a:lnTo>
                    <a:lnTo>
                      <a:pt x="649" y="694"/>
                    </a:lnTo>
                    <a:lnTo>
                      <a:pt x="649" y="694"/>
                    </a:lnTo>
                    <a:lnTo>
                      <a:pt x="653" y="691"/>
                    </a:lnTo>
                    <a:lnTo>
                      <a:pt x="653" y="691"/>
                    </a:lnTo>
                    <a:lnTo>
                      <a:pt x="649" y="689"/>
                    </a:lnTo>
                    <a:lnTo>
                      <a:pt x="649" y="689"/>
                    </a:lnTo>
                    <a:close/>
                    <a:moveTo>
                      <a:pt x="638" y="381"/>
                    </a:moveTo>
                    <a:lnTo>
                      <a:pt x="638" y="381"/>
                    </a:lnTo>
                    <a:lnTo>
                      <a:pt x="635" y="383"/>
                    </a:lnTo>
                    <a:lnTo>
                      <a:pt x="635" y="384"/>
                    </a:lnTo>
                    <a:lnTo>
                      <a:pt x="635" y="384"/>
                    </a:lnTo>
                    <a:lnTo>
                      <a:pt x="637" y="385"/>
                    </a:lnTo>
                    <a:lnTo>
                      <a:pt x="638" y="387"/>
                    </a:lnTo>
                    <a:lnTo>
                      <a:pt x="638" y="387"/>
                    </a:lnTo>
                    <a:lnTo>
                      <a:pt x="641" y="385"/>
                    </a:lnTo>
                    <a:lnTo>
                      <a:pt x="641" y="385"/>
                    </a:lnTo>
                    <a:lnTo>
                      <a:pt x="638" y="381"/>
                    </a:lnTo>
                    <a:lnTo>
                      <a:pt x="638" y="381"/>
                    </a:lnTo>
                    <a:close/>
                    <a:moveTo>
                      <a:pt x="630" y="967"/>
                    </a:moveTo>
                    <a:lnTo>
                      <a:pt x="630" y="967"/>
                    </a:lnTo>
                    <a:lnTo>
                      <a:pt x="633" y="968"/>
                    </a:lnTo>
                    <a:lnTo>
                      <a:pt x="635" y="968"/>
                    </a:lnTo>
                    <a:lnTo>
                      <a:pt x="635" y="968"/>
                    </a:lnTo>
                    <a:lnTo>
                      <a:pt x="637" y="967"/>
                    </a:lnTo>
                    <a:lnTo>
                      <a:pt x="638" y="965"/>
                    </a:lnTo>
                    <a:lnTo>
                      <a:pt x="638" y="965"/>
                    </a:lnTo>
                    <a:lnTo>
                      <a:pt x="635" y="964"/>
                    </a:lnTo>
                    <a:lnTo>
                      <a:pt x="635" y="964"/>
                    </a:lnTo>
                    <a:lnTo>
                      <a:pt x="630" y="967"/>
                    </a:lnTo>
                    <a:lnTo>
                      <a:pt x="630" y="967"/>
                    </a:lnTo>
                    <a:close/>
                    <a:moveTo>
                      <a:pt x="623" y="196"/>
                    </a:moveTo>
                    <a:lnTo>
                      <a:pt x="623" y="196"/>
                    </a:lnTo>
                    <a:lnTo>
                      <a:pt x="620" y="191"/>
                    </a:lnTo>
                    <a:lnTo>
                      <a:pt x="620" y="191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13" y="196"/>
                    </a:lnTo>
                    <a:lnTo>
                      <a:pt x="613" y="196"/>
                    </a:lnTo>
                    <a:lnTo>
                      <a:pt x="623" y="196"/>
                    </a:lnTo>
                    <a:lnTo>
                      <a:pt x="623" y="196"/>
                    </a:lnTo>
                    <a:close/>
                    <a:moveTo>
                      <a:pt x="973" y="873"/>
                    </a:moveTo>
                    <a:lnTo>
                      <a:pt x="973" y="873"/>
                    </a:lnTo>
                    <a:lnTo>
                      <a:pt x="972" y="875"/>
                    </a:lnTo>
                    <a:lnTo>
                      <a:pt x="971" y="877"/>
                    </a:lnTo>
                    <a:lnTo>
                      <a:pt x="971" y="877"/>
                    </a:lnTo>
                    <a:lnTo>
                      <a:pt x="971" y="880"/>
                    </a:lnTo>
                    <a:lnTo>
                      <a:pt x="972" y="881"/>
                    </a:lnTo>
                    <a:lnTo>
                      <a:pt x="972" y="881"/>
                    </a:lnTo>
                    <a:lnTo>
                      <a:pt x="975" y="880"/>
                    </a:lnTo>
                    <a:lnTo>
                      <a:pt x="976" y="878"/>
                    </a:lnTo>
                    <a:lnTo>
                      <a:pt x="976" y="878"/>
                    </a:lnTo>
                    <a:lnTo>
                      <a:pt x="975" y="875"/>
                    </a:lnTo>
                    <a:lnTo>
                      <a:pt x="973" y="873"/>
                    </a:lnTo>
                    <a:lnTo>
                      <a:pt x="973" y="873"/>
                    </a:lnTo>
                    <a:close/>
                    <a:moveTo>
                      <a:pt x="605" y="376"/>
                    </a:moveTo>
                    <a:lnTo>
                      <a:pt x="605" y="376"/>
                    </a:lnTo>
                    <a:lnTo>
                      <a:pt x="611" y="378"/>
                    </a:lnTo>
                    <a:lnTo>
                      <a:pt x="611" y="378"/>
                    </a:lnTo>
                    <a:lnTo>
                      <a:pt x="612" y="377"/>
                    </a:lnTo>
                    <a:lnTo>
                      <a:pt x="613" y="376"/>
                    </a:lnTo>
                    <a:lnTo>
                      <a:pt x="613" y="376"/>
                    </a:lnTo>
                    <a:lnTo>
                      <a:pt x="611" y="373"/>
                    </a:lnTo>
                    <a:lnTo>
                      <a:pt x="611" y="373"/>
                    </a:lnTo>
                    <a:lnTo>
                      <a:pt x="605" y="376"/>
                    </a:lnTo>
                    <a:lnTo>
                      <a:pt x="605" y="376"/>
                    </a:lnTo>
                    <a:close/>
                    <a:moveTo>
                      <a:pt x="598" y="100"/>
                    </a:moveTo>
                    <a:lnTo>
                      <a:pt x="598" y="100"/>
                    </a:lnTo>
                    <a:lnTo>
                      <a:pt x="599" y="104"/>
                    </a:lnTo>
                    <a:lnTo>
                      <a:pt x="599" y="104"/>
                    </a:lnTo>
                    <a:lnTo>
                      <a:pt x="606" y="103"/>
                    </a:lnTo>
                    <a:lnTo>
                      <a:pt x="606" y="103"/>
                    </a:lnTo>
                    <a:lnTo>
                      <a:pt x="606" y="100"/>
                    </a:lnTo>
                    <a:lnTo>
                      <a:pt x="606" y="100"/>
                    </a:lnTo>
                    <a:lnTo>
                      <a:pt x="598" y="100"/>
                    </a:lnTo>
                    <a:lnTo>
                      <a:pt x="598" y="100"/>
                    </a:lnTo>
                    <a:close/>
                    <a:moveTo>
                      <a:pt x="966" y="70"/>
                    </a:moveTo>
                    <a:lnTo>
                      <a:pt x="966" y="70"/>
                    </a:lnTo>
                    <a:lnTo>
                      <a:pt x="969" y="71"/>
                    </a:lnTo>
                    <a:lnTo>
                      <a:pt x="972" y="71"/>
                    </a:lnTo>
                    <a:lnTo>
                      <a:pt x="972" y="71"/>
                    </a:lnTo>
                    <a:lnTo>
                      <a:pt x="975" y="71"/>
                    </a:lnTo>
                    <a:lnTo>
                      <a:pt x="976" y="68"/>
                    </a:lnTo>
                    <a:lnTo>
                      <a:pt x="976" y="68"/>
                    </a:lnTo>
                    <a:lnTo>
                      <a:pt x="973" y="67"/>
                    </a:lnTo>
                    <a:lnTo>
                      <a:pt x="972" y="67"/>
                    </a:lnTo>
                    <a:lnTo>
                      <a:pt x="972" y="67"/>
                    </a:lnTo>
                    <a:lnTo>
                      <a:pt x="969" y="67"/>
                    </a:lnTo>
                    <a:lnTo>
                      <a:pt x="966" y="70"/>
                    </a:lnTo>
                    <a:lnTo>
                      <a:pt x="966" y="70"/>
                    </a:lnTo>
                    <a:close/>
                    <a:moveTo>
                      <a:pt x="587" y="194"/>
                    </a:moveTo>
                    <a:lnTo>
                      <a:pt x="587" y="194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95" y="197"/>
                    </a:lnTo>
                    <a:lnTo>
                      <a:pt x="595" y="197"/>
                    </a:lnTo>
                    <a:lnTo>
                      <a:pt x="595" y="194"/>
                    </a:lnTo>
                    <a:lnTo>
                      <a:pt x="595" y="194"/>
                    </a:lnTo>
                    <a:lnTo>
                      <a:pt x="587" y="194"/>
                    </a:lnTo>
                    <a:lnTo>
                      <a:pt x="587" y="194"/>
                    </a:lnTo>
                    <a:close/>
                    <a:moveTo>
                      <a:pt x="566" y="417"/>
                    </a:moveTo>
                    <a:lnTo>
                      <a:pt x="566" y="417"/>
                    </a:lnTo>
                    <a:lnTo>
                      <a:pt x="563" y="421"/>
                    </a:lnTo>
                    <a:lnTo>
                      <a:pt x="563" y="421"/>
                    </a:lnTo>
                    <a:lnTo>
                      <a:pt x="565" y="423"/>
                    </a:lnTo>
                    <a:lnTo>
                      <a:pt x="566" y="424"/>
                    </a:lnTo>
                    <a:lnTo>
                      <a:pt x="566" y="424"/>
                    </a:lnTo>
                    <a:lnTo>
                      <a:pt x="570" y="421"/>
                    </a:lnTo>
                    <a:lnTo>
                      <a:pt x="570" y="421"/>
                    </a:lnTo>
                    <a:lnTo>
                      <a:pt x="566" y="417"/>
                    </a:lnTo>
                    <a:lnTo>
                      <a:pt x="566" y="417"/>
                    </a:lnTo>
                    <a:close/>
                    <a:moveTo>
                      <a:pt x="543" y="819"/>
                    </a:moveTo>
                    <a:lnTo>
                      <a:pt x="543" y="819"/>
                    </a:lnTo>
                    <a:lnTo>
                      <a:pt x="544" y="823"/>
                    </a:lnTo>
                    <a:lnTo>
                      <a:pt x="544" y="823"/>
                    </a:lnTo>
                    <a:lnTo>
                      <a:pt x="551" y="820"/>
                    </a:lnTo>
                    <a:lnTo>
                      <a:pt x="551" y="820"/>
                    </a:lnTo>
                    <a:lnTo>
                      <a:pt x="550" y="817"/>
                    </a:lnTo>
                    <a:lnTo>
                      <a:pt x="550" y="817"/>
                    </a:lnTo>
                    <a:lnTo>
                      <a:pt x="543" y="819"/>
                    </a:lnTo>
                    <a:lnTo>
                      <a:pt x="543" y="819"/>
                    </a:lnTo>
                    <a:close/>
                    <a:moveTo>
                      <a:pt x="532" y="453"/>
                    </a:moveTo>
                    <a:lnTo>
                      <a:pt x="532" y="453"/>
                    </a:lnTo>
                    <a:lnTo>
                      <a:pt x="534" y="456"/>
                    </a:lnTo>
                    <a:lnTo>
                      <a:pt x="536" y="457"/>
                    </a:lnTo>
                    <a:lnTo>
                      <a:pt x="536" y="457"/>
                    </a:lnTo>
                    <a:lnTo>
                      <a:pt x="539" y="456"/>
                    </a:lnTo>
                    <a:lnTo>
                      <a:pt x="540" y="455"/>
                    </a:lnTo>
                    <a:lnTo>
                      <a:pt x="540" y="455"/>
                    </a:lnTo>
                    <a:lnTo>
                      <a:pt x="539" y="453"/>
                    </a:lnTo>
                    <a:lnTo>
                      <a:pt x="537" y="452"/>
                    </a:lnTo>
                    <a:lnTo>
                      <a:pt x="537" y="452"/>
                    </a:lnTo>
                    <a:lnTo>
                      <a:pt x="536" y="452"/>
                    </a:lnTo>
                    <a:lnTo>
                      <a:pt x="532" y="453"/>
                    </a:lnTo>
                    <a:lnTo>
                      <a:pt x="532" y="453"/>
                    </a:lnTo>
                    <a:close/>
                    <a:moveTo>
                      <a:pt x="1454" y="917"/>
                    </a:moveTo>
                    <a:lnTo>
                      <a:pt x="1454" y="917"/>
                    </a:lnTo>
                    <a:lnTo>
                      <a:pt x="1451" y="914"/>
                    </a:lnTo>
                    <a:lnTo>
                      <a:pt x="1450" y="914"/>
                    </a:lnTo>
                    <a:lnTo>
                      <a:pt x="1450" y="914"/>
                    </a:lnTo>
                    <a:lnTo>
                      <a:pt x="1447" y="914"/>
                    </a:lnTo>
                    <a:lnTo>
                      <a:pt x="1445" y="917"/>
                    </a:lnTo>
                    <a:lnTo>
                      <a:pt x="1445" y="917"/>
                    </a:lnTo>
                    <a:lnTo>
                      <a:pt x="1447" y="918"/>
                    </a:lnTo>
                    <a:lnTo>
                      <a:pt x="1448" y="920"/>
                    </a:lnTo>
                    <a:lnTo>
                      <a:pt x="1448" y="920"/>
                    </a:lnTo>
                    <a:lnTo>
                      <a:pt x="1451" y="918"/>
                    </a:lnTo>
                    <a:lnTo>
                      <a:pt x="1454" y="917"/>
                    </a:lnTo>
                    <a:lnTo>
                      <a:pt x="1454" y="917"/>
                    </a:lnTo>
                    <a:close/>
                    <a:moveTo>
                      <a:pt x="541" y="612"/>
                    </a:moveTo>
                    <a:lnTo>
                      <a:pt x="541" y="612"/>
                    </a:lnTo>
                    <a:lnTo>
                      <a:pt x="537" y="610"/>
                    </a:lnTo>
                    <a:lnTo>
                      <a:pt x="537" y="610"/>
                    </a:lnTo>
                    <a:lnTo>
                      <a:pt x="536" y="611"/>
                    </a:lnTo>
                    <a:lnTo>
                      <a:pt x="534" y="612"/>
                    </a:lnTo>
                    <a:lnTo>
                      <a:pt x="534" y="612"/>
                    </a:lnTo>
                    <a:lnTo>
                      <a:pt x="537" y="617"/>
                    </a:lnTo>
                    <a:lnTo>
                      <a:pt x="537" y="617"/>
                    </a:lnTo>
                    <a:lnTo>
                      <a:pt x="541" y="612"/>
                    </a:lnTo>
                    <a:lnTo>
                      <a:pt x="541" y="612"/>
                    </a:lnTo>
                    <a:close/>
                    <a:moveTo>
                      <a:pt x="518" y="283"/>
                    </a:moveTo>
                    <a:lnTo>
                      <a:pt x="518" y="283"/>
                    </a:lnTo>
                    <a:lnTo>
                      <a:pt x="523" y="286"/>
                    </a:lnTo>
                    <a:lnTo>
                      <a:pt x="523" y="286"/>
                    </a:lnTo>
                    <a:lnTo>
                      <a:pt x="525" y="286"/>
                    </a:lnTo>
                    <a:lnTo>
                      <a:pt x="525" y="284"/>
                    </a:lnTo>
                    <a:lnTo>
                      <a:pt x="525" y="284"/>
                    </a:lnTo>
                    <a:lnTo>
                      <a:pt x="523" y="280"/>
                    </a:lnTo>
                    <a:lnTo>
                      <a:pt x="523" y="280"/>
                    </a:lnTo>
                    <a:lnTo>
                      <a:pt x="518" y="283"/>
                    </a:lnTo>
                    <a:lnTo>
                      <a:pt x="518" y="283"/>
                    </a:lnTo>
                    <a:close/>
                    <a:moveTo>
                      <a:pt x="498" y="349"/>
                    </a:moveTo>
                    <a:lnTo>
                      <a:pt x="498" y="349"/>
                    </a:lnTo>
                    <a:lnTo>
                      <a:pt x="497" y="352"/>
                    </a:lnTo>
                    <a:lnTo>
                      <a:pt x="497" y="355"/>
                    </a:lnTo>
                    <a:lnTo>
                      <a:pt x="497" y="355"/>
                    </a:lnTo>
                    <a:lnTo>
                      <a:pt x="498" y="356"/>
                    </a:lnTo>
                    <a:lnTo>
                      <a:pt x="500" y="356"/>
                    </a:lnTo>
                    <a:lnTo>
                      <a:pt x="500" y="356"/>
                    </a:lnTo>
                    <a:lnTo>
                      <a:pt x="504" y="353"/>
                    </a:lnTo>
                    <a:lnTo>
                      <a:pt x="504" y="353"/>
                    </a:lnTo>
                    <a:lnTo>
                      <a:pt x="498" y="349"/>
                    </a:lnTo>
                    <a:lnTo>
                      <a:pt x="498" y="349"/>
                    </a:lnTo>
                    <a:close/>
                    <a:moveTo>
                      <a:pt x="1466" y="43"/>
                    </a:moveTo>
                    <a:lnTo>
                      <a:pt x="1466" y="43"/>
                    </a:lnTo>
                    <a:lnTo>
                      <a:pt x="1472" y="46"/>
                    </a:lnTo>
                    <a:lnTo>
                      <a:pt x="1472" y="46"/>
                    </a:lnTo>
                    <a:lnTo>
                      <a:pt x="1474" y="43"/>
                    </a:lnTo>
                    <a:lnTo>
                      <a:pt x="1474" y="43"/>
                    </a:lnTo>
                    <a:lnTo>
                      <a:pt x="1472" y="42"/>
                    </a:lnTo>
                    <a:lnTo>
                      <a:pt x="1472" y="42"/>
                    </a:lnTo>
                    <a:lnTo>
                      <a:pt x="1466" y="43"/>
                    </a:lnTo>
                    <a:lnTo>
                      <a:pt x="1466" y="43"/>
                    </a:lnTo>
                    <a:close/>
                    <a:moveTo>
                      <a:pt x="480" y="536"/>
                    </a:moveTo>
                    <a:lnTo>
                      <a:pt x="480" y="536"/>
                    </a:lnTo>
                    <a:lnTo>
                      <a:pt x="479" y="540"/>
                    </a:lnTo>
                    <a:lnTo>
                      <a:pt x="478" y="543"/>
                    </a:lnTo>
                    <a:lnTo>
                      <a:pt x="478" y="543"/>
                    </a:lnTo>
                    <a:lnTo>
                      <a:pt x="479" y="545"/>
                    </a:lnTo>
                    <a:lnTo>
                      <a:pt x="482" y="546"/>
                    </a:lnTo>
                    <a:lnTo>
                      <a:pt x="482" y="546"/>
                    </a:lnTo>
                    <a:lnTo>
                      <a:pt x="483" y="543"/>
                    </a:lnTo>
                    <a:lnTo>
                      <a:pt x="485" y="542"/>
                    </a:lnTo>
                    <a:lnTo>
                      <a:pt x="485" y="542"/>
                    </a:lnTo>
                    <a:lnTo>
                      <a:pt x="483" y="539"/>
                    </a:lnTo>
                    <a:lnTo>
                      <a:pt x="480" y="536"/>
                    </a:lnTo>
                    <a:lnTo>
                      <a:pt x="480" y="536"/>
                    </a:lnTo>
                    <a:close/>
                    <a:moveTo>
                      <a:pt x="465" y="107"/>
                    </a:moveTo>
                    <a:lnTo>
                      <a:pt x="465" y="107"/>
                    </a:lnTo>
                    <a:lnTo>
                      <a:pt x="462" y="108"/>
                    </a:lnTo>
                    <a:lnTo>
                      <a:pt x="462" y="108"/>
                    </a:lnTo>
                    <a:lnTo>
                      <a:pt x="465" y="111"/>
                    </a:lnTo>
                    <a:lnTo>
                      <a:pt x="465" y="111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5" y="107"/>
                    </a:lnTo>
                    <a:lnTo>
                      <a:pt x="465" y="107"/>
                    </a:lnTo>
                    <a:close/>
                    <a:moveTo>
                      <a:pt x="465" y="754"/>
                    </a:moveTo>
                    <a:lnTo>
                      <a:pt x="465" y="754"/>
                    </a:lnTo>
                    <a:lnTo>
                      <a:pt x="467" y="752"/>
                    </a:lnTo>
                    <a:lnTo>
                      <a:pt x="467" y="752"/>
                    </a:lnTo>
                    <a:lnTo>
                      <a:pt x="460" y="749"/>
                    </a:lnTo>
                    <a:lnTo>
                      <a:pt x="460" y="749"/>
                    </a:lnTo>
                    <a:lnTo>
                      <a:pt x="458" y="754"/>
                    </a:lnTo>
                    <a:lnTo>
                      <a:pt x="458" y="754"/>
                    </a:lnTo>
                    <a:lnTo>
                      <a:pt x="465" y="754"/>
                    </a:lnTo>
                    <a:lnTo>
                      <a:pt x="465" y="754"/>
                    </a:lnTo>
                    <a:close/>
                    <a:moveTo>
                      <a:pt x="449" y="986"/>
                    </a:moveTo>
                    <a:lnTo>
                      <a:pt x="449" y="986"/>
                    </a:lnTo>
                    <a:lnTo>
                      <a:pt x="451" y="989"/>
                    </a:lnTo>
                    <a:lnTo>
                      <a:pt x="453" y="989"/>
                    </a:lnTo>
                    <a:lnTo>
                      <a:pt x="453" y="989"/>
                    </a:lnTo>
                    <a:lnTo>
                      <a:pt x="455" y="988"/>
                    </a:lnTo>
                    <a:lnTo>
                      <a:pt x="458" y="986"/>
                    </a:lnTo>
                    <a:lnTo>
                      <a:pt x="458" y="986"/>
                    </a:lnTo>
                    <a:lnTo>
                      <a:pt x="455" y="985"/>
                    </a:lnTo>
                    <a:lnTo>
                      <a:pt x="454" y="983"/>
                    </a:lnTo>
                    <a:lnTo>
                      <a:pt x="454" y="983"/>
                    </a:lnTo>
                    <a:lnTo>
                      <a:pt x="451" y="985"/>
                    </a:lnTo>
                    <a:lnTo>
                      <a:pt x="449" y="986"/>
                    </a:lnTo>
                    <a:lnTo>
                      <a:pt x="449" y="986"/>
                    </a:lnTo>
                    <a:close/>
                    <a:moveTo>
                      <a:pt x="1501" y="509"/>
                    </a:moveTo>
                    <a:lnTo>
                      <a:pt x="1501" y="509"/>
                    </a:lnTo>
                    <a:lnTo>
                      <a:pt x="1502" y="506"/>
                    </a:lnTo>
                    <a:lnTo>
                      <a:pt x="1502" y="506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7"/>
                    </a:lnTo>
                    <a:lnTo>
                      <a:pt x="1494" y="507"/>
                    </a:lnTo>
                    <a:lnTo>
                      <a:pt x="1501" y="509"/>
                    </a:lnTo>
                    <a:lnTo>
                      <a:pt x="1501" y="509"/>
                    </a:lnTo>
                    <a:close/>
                    <a:moveTo>
                      <a:pt x="450" y="388"/>
                    </a:moveTo>
                    <a:lnTo>
                      <a:pt x="450" y="388"/>
                    </a:lnTo>
                    <a:lnTo>
                      <a:pt x="446" y="388"/>
                    </a:lnTo>
                    <a:lnTo>
                      <a:pt x="446" y="388"/>
                    </a:lnTo>
                    <a:lnTo>
                      <a:pt x="444" y="394"/>
                    </a:lnTo>
                    <a:lnTo>
                      <a:pt x="444" y="394"/>
                    </a:lnTo>
                    <a:lnTo>
                      <a:pt x="447" y="394"/>
                    </a:lnTo>
                    <a:lnTo>
                      <a:pt x="447" y="394"/>
                    </a:lnTo>
                    <a:lnTo>
                      <a:pt x="450" y="388"/>
                    </a:lnTo>
                    <a:lnTo>
                      <a:pt x="450" y="388"/>
                    </a:lnTo>
                    <a:close/>
                    <a:moveTo>
                      <a:pt x="439" y="492"/>
                    </a:moveTo>
                    <a:lnTo>
                      <a:pt x="439" y="492"/>
                    </a:lnTo>
                    <a:lnTo>
                      <a:pt x="435" y="488"/>
                    </a:lnTo>
                    <a:lnTo>
                      <a:pt x="435" y="488"/>
                    </a:lnTo>
                    <a:lnTo>
                      <a:pt x="432" y="491"/>
                    </a:lnTo>
                    <a:lnTo>
                      <a:pt x="432" y="491"/>
                    </a:lnTo>
                    <a:lnTo>
                      <a:pt x="435" y="493"/>
                    </a:lnTo>
                    <a:lnTo>
                      <a:pt x="435" y="493"/>
                    </a:lnTo>
                    <a:lnTo>
                      <a:pt x="439" y="492"/>
                    </a:lnTo>
                    <a:lnTo>
                      <a:pt x="439" y="492"/>
                    </a:lnTo>
                    <a:close/>
                    <a:moveTo>
                      <a:pt x="431" y="225"/>
                    </a:moveTo>
                    <a:lnTo>
                      <a:pt x="431" y="225"/>
                    </a:lnTo>
                    <a:lnTo>
                      <a:pt x="426" y="225"/>
                    </a:lnTo>
                    <a:lnTo>
                      <a:pt x="426" y="225"/>
                    </a:lnTo>
                    <a:lnTo>
                      <a:pt x="426" y="232"/>
                    </a:lnTo>
                    <a:lnTo>
                      <a:pt x="426" y="232"/>
                    </a:lnTo>
                    <a:lnTo>
                      <a:pt x="429" y="232"/>
                    </a:lnTo>
                    <a:lnTo>
                      <a:pt x="429" y="232"/>
                    </a:lnTo>
                    <a:lnTo>
                      <a:pt x="431" y="225"/>
                    </a:lnTo>
                    <a:lnTo>
                      <a:pt x="431" y="225"/>
                    </a:lnTo>
                    <a:close/>
                    <a:moveTo>
                      <a:pt x="1177" y="774"/>
                    </a:moveTo>
                    <a:lnTo>
                      <a:pt x="1177" y="774"/>
                    </a:lnTo>
                    <a:lnTo>
                      <a:pt x="1180" y="776"/>
                    </a:lnTo>
                    <a:lnTo>
                      <a:pt x="1182" y="777"/>
                    </a:lnTo>
                    <a:lnTo>
                      <a:pt x="1182" y="777"/>
                    </a:lnTo>
                    <a:lnTo>
                      <a:pt x="1184" y="776"/>
                    </a:lnTo>
                    <a:lnTo>
                      <a:pt x="1185" y="774"/>
                    </a:lnTo>
                    <a:lnTo>
                      <a:pt x="1185" y="774"/>
                    </a:lnTo>
                    <a:lnTo>
                      <a:pt x="1184" y="773"/>
                    </a:lnTo>
                    <a:lnTo>
                      <a:pt x="1181" y="772"/>
                    </a:lnTo>
                    <a:lnTo>
                      <a:pt x="1181" y="772"/>
                    </a:lnTo>
                    <a:lnTo>
                      <a:pt x="1180" y="772"/>
                    </a:lnTo>
                    <a:lnTo>
                      <a:pt x="1177" y="774"/>
                    </a:lnTo>
                    <a:lnTo>
                      <a:pt x="1177" y="774"/>
                    </a:lnTo>
                    <a:close/>
                    <a:moveTo>
                      <a:pt x="407" y="171"/>
                    </a:moveTo>
                    <a:lnTo>
                      <a:pt x="407" y="171"/>
                    </a:lnTo>
                    <a:lnTo>
                      <a:pt x="403" y="175"/>
                    </a:lnTo>
                    <a:lnTo>
                      <a:pt x="403" y="175"/>
                    </a:lnTo>
                    <a:lnTo>
                      <a:pt x="406" y="178"/>
                    </a:lnTo>
                    <a:lnTo>
                      <a:pt x="406" y="178"/>
                    </a:lnTo>
                    <a:lnTo>
                      <a:pt x="410" y="175"/>
                    </a:lnTo>
                    <a:lnTo>
                      <a:pt x="410" y="175"/>
                    </a:lnTo>
                    <a:lnTo>
                      <a:pt x="407" y="171"/>
                    </a:lnTo>
                    <a:lnTo>
                      <a:pt x="407" y="171"/>
                    </a:lnTo>
                    <a:close/>
                    <a:moveTo>
                      <a:pt x="410" y="398"/>
                    </a:moveTo>
                    <a:lnTo>
                      <a:pt x="410" y="398"/>
                    </a:lnTo>
                    <a:lnTo>
                      <a:pt x="410" y="395"/>
                    </a:lnTo>
                    <a:lnTo>
                      <a:pt x="410" y="395"/>
                    </a:lnTo>
                    <a:lnTo>
                      <a:pt x="403" y="395"/>
                    </a:lnTo>
                    <a:lnTo>
                      <a:pt x="403" y="395"/>
                    </a:lnTo>
                    <a:lnTo>
                      <a:pt x="403" y="398"/>
                    </a:lnTo>
                    <a:lnTo>
                      <a:pt x="403" y="398"/>
                    </a:lnTo>
                    <a:lnTo>
                      <a:pt x="410" y="398"/>
                    </a:lnTo>
                    <a:lnTo>
                      <a:pt x="410" y="398"/>
                    </a:lnTo>
                    <a:close/>
                    <a:moveTo>
                      <a:pt x="404" y="212"/>
                    </a:moveTo>
                    <a:lnTo>
                      <a:pt x="404" y="212"/>
                    </a:lnTo>
                    <a:lnTo>
                      <a:pt x="401" y="212"/>
                    </a:lnTo>
                    <a:lnTo>
                      <a:pt x="401" y="212"/>
                    </a:lnTo>
                    <a:lnTo>
                      <a:pt x="401" y="218"/>
                    </a:lnTo>
                    <a:lnTo>
                      <a:pt x="401" y="218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4" y="212"/>
                    </a:lnTo>
                    <a:lnTo>
                      <a:pt x="404" y="212"/>
                    </a:lnTo>
                    <a:close/>
                    <a:moveTo>
                      <a:pt x="1184" y="269"/>
                    </a:moveTo>
                    <a:lnTo>
                      <a:pt x="1184" y="269"/>
                    </a:lnTo>
                    <a:lnTo>
                      <a:pt x="1182" y="266"/>
                    </a:lnTo>
                    <a:lnTo>
                      <a:pt x="1182" y="266"/>
                    </a:lnTo>
                    <a:lnTo>
                      <a:pt x="1175" y="269"/>
                    </a:lnTo>
                    <a:lnTo>
                      <a:pt x="1175" y="269"/>
                    </a:lnTo>
                    <a:lnTo>
                      <a:pt x="1177" y="272"/>
                    </a:lnTo>
                    <a:lnTo>
                      <a:pt x="1177" y="272"/>
                    </a:lnTo>
                    <a:lnTo>
                      <a:pt x="1184" y="269"/>
                    </a:lnTo>
                    <a:lnTo>
                      <a:pt x="1184" y="269"/>
                    </a:lnTo>
                    <a:close/>
                    <a:moveTo>
                      <a:pt x="1504" y="428"/>
                    </a:moveTo>
                    <a:lnTo>
                      <a:pt x="1504" y="428"/>
                    </a:lnTo>
                    <a:lnTo>
                      <a:pt x="1504" y="425"/>
                    </a:lnTo>
                    <a:lnTo>
                      <a:pt x="1504" y="425"/>
                    </a:lnTo>
                    <a:lnTo>
                      <a:pt x="1497" y="425"/>
                    </a:lnTo>
                    <a:lnTo>
                      <a:pt x="1497" y="425"/>
                    </a:lnTo>
                    <a:lnTo>
                      <a:pt x="1498" y="428"/>
                    </a:lnTo>
                    <a:lnTo>
                      <a:pt x="1498" y="428"/>
                    </a:lnTo>
                    <a:lnTo>
                      <a:pt x="1504" y="428"/>
                    </a:lnTo>
                    <a:lnTo>
                      <a:pt x="1504" y="428"/>
                    </a:lnTo>
                    <a:close/>
                    <a:moveTo>
                      <a:pt x="1174" y="330"/>
                    </a:moveTo>
                    <a:lnTo>
                      <a:pt x="1174" y="330"/>
                    </a:lnTo>
                    <a:lnTo>
                      <a:pt x="1171" y="335"/>
                    </a:lnTo>
                    <a:lnTo>
                      <a:pt x="1171" y="335"/>
                    </a:lnTo>
                    <a:lnTo>
                      <a:pt x="1171" y="337"/>
                    </a:lnTo>
                    <a:lnTo>
                      <a:pt x="1173" y="338"/>
                    </a:lnTo>
                    <a:lnTo>
                      <a:pt x="1173" y="338"/>
                    </a:lnTo>
                    <a:lnTo>
                      <a:pt x="1175" y="337"/>
                    </a:lnTo>
                    <a:lnTo>
                      <a:pt x="1177" y="335"/>
                    </a:lnTo>
                    <a:lnTo>
                      <a:pt x="1177" y="335"/>
                    </a:lnTo>
                    <a:lnTo>
                      <a:pt x="1177" y="334"/>
                    </a:lnTo>
                    <a:lnTo>
                      <a:pt x="1174" y="330"/>
                    </a:lnTo>
                    <a:lnTo>
                      <a:pt x="1174" y="330"/>
                    </a:lnTo>
                    <a:close/>
                    <a:moveTo>
                      <a:pt x="1173" y="1042"/>
                    </a:moveTo>
                    <a:lnTo>
                      <a:pt x="1173" y="1042"/>
                    </a:lnTo>
                    <a:lnTo>
                      <a:pt x="1174" y="1044"/>
                    </a:lnTo>
                    <a:lnTo>
                      <a:pt x="1174" y="1044"/>
                    </a:lnTo>
                    <a:lnTo>
                      <a:pt x="1181" y="1042"/>
                    </a:lnTo>
                    <a:lnTo>
                      <a:pt x="1181" y="1042"/>
                    </a:lnTo>
                    <a:lnTo>
                      <a:pt x="1180" y="1039"/>
                    </a:lnTo>
                    <a:lnTo>
                      <a:pt x="1180" y="1039"/>
                    </a:lnTo>
                    <a:lnTo>
                      <a:pt x="1173" y="1042"/>
                    </a:lnTo>
                    <a:lnTo>
                      <a:pt x="1173" y="1042"/>
                    </a:lnTo>
                    <a:close/>
                    <a:moveTo>
                      <a:pt x="365" y="550"/>
                    </a:moveTo>
                    <a:lnTo>
                      <a:pt x="365" y="550"/>
                    </a:lnTo>
                    <a:lnTo>
                      <a:pt x="368" y="549"/>
                    </a:lnTo>
                    <a:lnTo>
                      <a:pt x="370" y="547"/>
                    </a:lnTo>
                    <a:lnTo>
                      <a:pt x="370" y="547"/>
                    </a:lnTo>
                    <a:lnTo>
                      <a:pt x="368" y="545"/>
                    </a:lnTo>
                    <a:lnTo>
                      <a:pt x="367" y="545"/>
                    </a:lnTo>
                    <a:lnTo>
                      <a:pt x="367" y="545"/>
                    </a:lnTo>
                    <a:lnTo>
                      <a:pt x="364" y="545"/>
                    </a:lnTo>
                    <a:lnTo>
                      <a:pt x="363" y="546"/>
                    </a:lnTo>
                    <a:lnTo>
                      <a:pt x="363" y="546"/>
                    </a:lnTo>
                    <a:lnTo>
                      <a:pt x="363" y="549"/>
                    </a:lnTo>
                    <a:lnTo>
                      <a:pt x="365" y="550"/>
                    </a:lnTo>
                    <a:lnTo>
                      <a:pt x="365" y="550"/>
                    </a:lnTo>
                    <a:close/>
                    <a:moveTo>
                      <a:pt x="349" y="604"/>
                    </a:moveTo>
                    <a:lnTo>
                      <a:pt x="349" y="604"/>
                    </a:lnTo>
                    <a:lnTo>
                      <a:pt x="354" y="607"/>
                    </a:lnTo>
                    <a:lnTo>
                      <a:pt x="354" y="607"/>
                    </a:lnTo>
                    <a:lnTo>
                      <a:pt x="356" y="607"/>
                    </a:lnTo>
                    <a:lnTo>
                      <a:pt x="357" y="605"/>
                    </a:lnTo>
                    <a:lnTo>
                      <a:pt x="357" y="605"/>
                    </a:lnTo>
                    <a:lnTo>
                      <a:pt x="356" y="604"/>
                    </a:lnTo>
                    <a:lnTo>
                      <a:pt x="354" y="603"/>
                    </a:lnTo>
                    <a:lnTo>
                      <a:pt x="354" y="603"/>
                    </a:lnTo>
                    <a:lnTo>
                      <a:pt x="353" y="603"/>
                    </a:lnTo>
                    <a:lnTo>
                      <a:pt x="349" y="604"/>
                    </a:lnTo>
                    <a:lnTo>
                      <a:pt x="349" y="604"/>
                    </a:lnTo>
                    <a:close/>
                    <a:moveTo>
                      <a:pt x="334" y="118"/>
                    </a:moveTo>
                    <a:lnTo>
                      <a:pt x="334" y="118"/>
                    </a:lnTo>
                    <a:lnTo>
                      <a:pt x="328" y="115"/>
                    </a:lnTo>
                    <a:lnTo>
                      <a:pt x="328" y="115"/>
                    </a:lnTo>
                    <a:lnTo>
                      <a:pt x="327" y="115"/>
                    </a:lnTo>
                    <a:lnTo>
                      <a:pt x="325" y="117"/>
                    </a:lnTo>
                    <a:lnTo>
                      <a:pt x="325" y="117"/>
                    </a:lnTo>
                    <a:lnTo>
                      <a:pt x="328" y="121"/>
                    </a:lnTo>
                    <a:lnTo>
                      <a:pt x="328" y="121"/>
                    </a:lnTo>
                    <a:lnTo>
                      <a:pt x="334" y="118"/>
                    </a:lnTo>
                    <a:lnTo>
                      <a:pt x="334" y="118"/>
                    </a:lnTo>
                    <a:close/>
                    <a:moveTo>
                      <a:pt x="335" y="335"/>
                    </a:moveTo>
                    <a:lnTo>
                      <a:pt x="335" y="335"/>
                    </a:lnTo>
                    <a:lnTo>
                      <a:pt x="334" y="331"/>
                    </a:lnTo>
                    <a:lnTo>
                      <a:pt x="334" y="331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27" y="335"/>
                    </a:lnTo>
                    <a:lnTo>
                      <a:pt x="327" y="335"/>
                    </a:lnTo>
                    <a:lnTo>
                      <a:pt x="335" y="335"/>
                    </a:lnTo>
                    <a:lnTo>
                      <a:pt x="335" y="335"/>
                    </a:lnTo>
                    <a:close/>
                    <a:moveTo>
                      <a:pt x="932" y="82"/>
                    </a:moveTo>
                    <a:lnTo>
                      <a:pt x="932" y="82"/>
                    </a:lnTo>
                    <a:lnTo>
                      <a:pt x="930" y="85"/>
                    </a:lnTo>
                    <a:lnTo>
                      <a:pt x="930" y="86"/>
                    </a:lnTo>
                    <a:lnTo>
                      <a:pt x="930" y="86"/>
                    </a:lnTo>
                    <a:lnTo>
                      <a:pt x="932" y="88"/>
                    </a:lnTo>
                    <a:lnTo>
                      <a:pt x="933" y="89"/>
                    </a:lnTo>
                    <a:lnTo>
                      <a:pt x="933" y="89"/>
                    </a:lnTo>
                    <a:lnTo>
                      <a:pt x="936" y="88"/>
                    </a:lnTo>
                    <a:lnTo>
                      <a:pt x="936" y="88"/>
                    </a:lnTo>
                    <a:lnTo>
                      <a:pt x="932" y="82"/>
                    </a:lnTo>
                    <a:lnTo>
                      <a:pt x="932" y="82"/>
                    </a:lnTo>
                    <a:close/>
                    <a:moveTo>
                      <a:pt x="325" y="1076"/>
                    </a:moveTo>
                    <a:lnTo>
                      <a:pt x="325" y="1076"/>
                    </a:lnTo>
                    <a:lnTo>
                      <a:pt x="331" y="1079"/>
                    </a:lnTo>
                    <a:lnTo>
                      <a:pt x="331" y="1079"/>
                    </a:lnTo>
                    <a:lnTo>
                      <a:pt x="334" y="1078"/>
                    </a:lnTo>
                    <a:lnTo>
                      <a:pt x="334" y="1078"/>
                    </a:lnTo>
                    <a:lnTo>
                      <a:pt x="332" y="1075"/>
                    </a:lnTo>
                    <a:lnTo>
                      <a:pt x="331" y="1073"/>
                    </a:lnTo>
                    <a:lnTo>
                      <a:pt x="331" y="1073"/>
                    </a:lnTo>
                    <a:lnTo>
                      <a:pt x="328" y="1075"/>
                    </a:lnTo>
                    <a:lnTo>
                      <a:pt x="325" y="1076"/>
                    </a:lnTo>
                    <a:lnTo>
                      <a:pt x="325" y="1076"/>
                    </a:lnTo>
                    <a:close/>
                    <a:moveTo>
                      <a:pt x="321" y="441"/>
                    </a:moveTo>
                    <a:lnTo>
                      <a:pt x="321" y="441"/>
                    </a:lnTo>
                    <a:lnTo>
                      <a:pt x="321" y="437"/>
                    </a:lnTo>
                    <a:lnTo>
                      <a:pt x="321" y="437"/>
                    </a:lnTo>
                    <a:lnTo>
                      <a:pt x="314" y="438"/>
                    </a:lnTo>
                    <a:lnTo>
                      <a:pt x="314" y="438"/>
                    </a:lnTo>
                    <a:lnTo>
                      <a:pt x="316" y="439"/>
                    </a:lnTo>
                    <a:lnTo>
                      <a:pt x="316" y="439"/>
                    </a:lnTo>
                    <a:lnTo>
                      <a:pt x="321" y="441"/>
                    </a:lnTo>
                    <a:lnTo>
                      <a:pt x="321" y="441"/>
                    </a:lnTo>
                    <a:close/>
                    <a:moveTo>
                      <a:pt x="935" y="708"/>
                    </a:moveTo>
                    <a:lnTo>
                      <a:pt x="935" y="708"/>
                    </a:lnTo>
                    <a:lnTo>
                      <a:pt x="937" y="704"/>
                    </a:lnTo>
                    <a:lnTo>
                      <a:pt x="937" y="704"/>
                    </a:lnTo>
                    <a:lnTo>
                      <a:pt x="933" y="702"/>
                    </a:lnTo>
                    <a:lnTo>
                      <a:pt x="933" y="702"/>
                    </a:lnTo>
                    <a:lnTo>
                      <a:pt x="930" y="705"/>
                    </a:lnTo>
                    <a:lnTo>
                      <a:pt x="930" y="705"/>
                    </a:lnTo>
                    <a:lnTo>
                      <a:pt x="935" y="708"/>
                    </a:lnTo>
                    <a:lnTo>
                      <a:pt x="935" y="708"/>
                    </a:lnTo>
                    <a:close/>
                    <a:moveTo>
                      <a:pt x="937" y="947"/>
                    </a:moveTo>
                    <a:lnTo>
                      <a:pt x="937" y="947"/>
                    </a:lnTo>
                    <a:lnTo>
                      <a:pt x="936" y="943"/>
                    </a:lnTo>
                    <a:lnTo>
                      <a:pt x="936" y="943"/>
                    </a:lnTo>
                    <a:lnTo>
                      <a:pt x="929" y="946"/>
                    </a:lnTo>
                    <a:lnTo>
                      <a:pt x="929" y="946"/>
                    </a:lnTo>
                    <a:lnTo>
                      <a:pt x="930" y="947"/>
                    </a:lnTo>
                    <a:lnTo>
                      <a:pt x="930" y="947"/>
                    </a:lnTo>
                    <a:lnTo>
                      <a:pt x="937" y="947"/>
                    </a:lnTo>
                    <a:lnTo>
                      <a:pt x="937" y="947"/>
                    </a:lnTo>
                    <a:close/>
                    <a:moveTo>
                      <a:pt x="305" y="223"/>
                    </a:moveTo>
                    <a:lnTo>
                      <a:pt x="305" y="223"/>
                    </a:lnTo>
                    <a:lnTo>
                      <a:pt x="300" y="226"/>
                    </a:lnTo>
                    <a:lnTo>
                      <a:pt x="300" y="226"/>
                    </a:lnTo>
                    <a:lnTo>
                      <a:pt x="302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6" y="229"/>
                    </a:lnTo>
                    <a:lnTo>
                      <a:pt x="309" y="227"/>
                    </a:lnTo>
                    <a:lnTo>
                      <a:pt x="309" y="227"/>
                    </a:lnTo>
                    <a:lnTo>
                      <a:pt x="305" y="223"/>
                    </a:lnTo>
                    <a:lnTo>
                      <a:pt x="305" y="223"/>
                    </a:lnTo>
                    <a:close/>
                    <a:moveTo>
                      <a:pt x="305" y="797"/>
                    </a:moveTo>
                    <a:lnTo>
                      <a:pt x="305" y="797"/>
                    </a:lnTo>
                    <a:lnTo>
                      <a:pt x="302" y="798"/>
                    </a:lnTo>
                    <a:lnTo>
                      <a:pt x="300" y="801"/>
                    </a:lnTo>
                    <a:lnTo>
                      <a:pt x="300" y="801"/>
                    </a:lnTo>
                    <a:lnTo>
                      <a:pt x="302" y="802"/>
                    </a:lnTo>
                    <a:lnTo>
                      <a:pt x="305" y="803"/>
                    </a:lnTo>
                    <a:lnTo>
                      <a:pt x="305" y="803"/>
                    </a:lnTo>
                    <a:lnTo>
                      <a:pt x="306" y="802"/>
                    </a:lnTo>
                    <a:lnTo>
                      <a:pt x="307" y="801"/>
                    </a:lnTo>
                    <a:lnTo>
                      <a:pt x="307" y="801"/>
                    </a:lnTo>
                    <a:lnTo>
                      <a:pt x="307" y="798"/>
                    </a:lnTo>
                    <a:lnTo>
                      <a:pt x="305" y="797"/>
                    </a:lnTo>
                    <a:lnTo>
                      <a:pt x="305" y="797"/>
                    </a:lnTo>
                    <a:close/>
                    <a:moveTo>
                      <a:pt x="935" y="1087"/>
                    </a:moveTo>
                    <a:lnTo>
                      <a:pt x="935" y="1087"/>
                    </a:lnTo>
                    <a:lnTo>
                      <a:pt x="930" y="1087"/>
                    </a:lnTo>
                    <a:lnTo>
                      <a:pt x="930" y="1087"/>
                    </a:lnTo>
                    <a:lnTo>
                      <a:pt x="930" y="1093"/>
                    </a:lnTo>
                    <a:lnTo>
                      <a:pt x="930" y="1093"/>
                    </a:lnTo>
                    <a:lnTo>
                      <a:pt x="933" y="1093"/>
                    </a:lnTo>
                    <a:lnTo>
                      <a:pt x="933" y="1093"/>
                    </a:lnTo>
                    <a:lnTo>
                      <a:pt x="935" y="1087"/>
                    </a:lnTo>
                    <a:lnTo>
                      <a:pt x="935" y="1087"/>
                    </a:lnTo>
                    <a:close/>
                    <a:moveTo>
                      <a:pt x="1504" y="1024"/>
                    </a:moveTo>
                    <a:lnTo>
                      <a:pt x="1504" y="1024"/>
                    </a:lnTo>
                    <a:lnTo>
                      <a:pt x="1501" y="1028"/>
                    </a:lnTo>
                    <a:lnTo>
                      <a:pt x="1501" y="1028"/>
                    </a:lnTo>
                    <a:lnTo>
                      <a:pt x="1502" y="1028"/>
                    </a:lnTo>
                    <a:lnTo>
                      <a:pt x="1504" y="1029"/>
                    </a:lnTo>
                    <a:lnTo>
                      <a:pt x="1504" y="1029"/>
                    </a:lnTo>
                    <a:lnTo>
                      <a:pt x="1508" y="1028"/>
                    </a:lnTo>
                    <a:lnTo>
                      <a:pt x="1508" y="1028"/>
                    </a:lnTo>
                    <a:lnTo>
                      <a:pt x="1504" y="1024"/>
                    </a:lnTo>
                    <a:lnTo>
                      <a:pt x="1504" y="1024"/>
                    </a:lnTo>
                    <a:close/>
                    <a:moveTo>
                      <a:pt x="302" y="363"/>
                    </a:moveTo>
                    <a:lnTo>
                      <a:pt x="302" y="363"/>
                    </a:lnTo>
                    <a:lnTo>
                      <a:pt x="298" y="366"/>
                    </a:lnTo>
                    <a:lnTo>
                      <a:pt x="298" y="366"/>
                    </a:lnTo>
                    <a:lnTo>
                      <a:pt x="300" y="369"/>
                    </a:lnTo>
                    <a:lnTo>
                      <a:pt x="300" y="369"/>
                    </a:lnTo>
                    <a:lnTo>
                      <a:pt x="305" y="366"/>
                    </a:lnTo>
                    <a:lnTo>
                      <a:pt x="305" y="366"/>
                    </a:lnTo>
                    <a:lnTo>
                      <a:pt x="302" y="363"/>
                    </a:lnTo>
                    <a:lnTo>
                      <a:pt x="302" y="363"/>
                    </a:lnTo>
                    <a:close/>
                    <a:moveTo>
                      <a:pt x="257" y="497"/>
                    </a:moveTo>
                    <a:lnTo>
                      <a:pt x="257" y="497"/>
                    </a:lnTo>
                    <a:lnTo>
                      <a:pt x="262" y="495"/>
                    </a:lnTo>
                    <a:lnTo>
                      <a:pt x="262" y="495"/>
                    </a:lnTo>
                    <a:lnTo>
                      <a:pt x="262" y="489"/>
                    </a:lnTo>
                    <a:lnTo>
                      <a:pt x="262" y="489"/>
                    </a:lnTo>
                    <a:lnTo>
                      <a:pt x="259" y="489"/>
                    </a:lnTo>
                    <a:lnTo>
                      <a:pt x="259" y="489"/>
                    </a:lnTo>
                    <a:lnTo>
                      <a:pt x="257" y="497"/>
                    </a:lnTo>
                    <a:lnTo>
                      <a:pt x="257" y="497"/>
                    </a:lnTo>
                    <a:close/>
                    <a:moveTo>
                      <a:pt x="257" y="978"/>
                    </a:moveTo>
                    <a:lnTo>
                      <a:pt x="257" y="978"/>
                    </a:lnTo>
                    <a:lnTo>
                      <a:pt x="260" y="977"/>
                    </a:lnTo>
                    <a:lnTo>
                      <a:pt x="262" y="974"/>
                    </a:lnTo>
                    <a:lnTo>
                      <a:pt x="262" y="974"/>
                    </a:lnTo>
                    <a:lnTo>
                      <a:pt x="260" y="972"/>
                    </a:lnTo>
                    <a:lnTo>
                      <a:pt x="257" y="971"/>
                    </a:lnTo>
                    <a:lnTo>
                      <a:pt x="257" y="971"/>
                    </a:lnTo>
                    <a:lnTo>
                      <a:pt x="253" y="974"/>
                    </a:lnTo>
                    <a:lnTo>
                      <a:pt x="253" y="974"/>
                    </a:lnTo>
                    <a:lnTo>
                      <a:pt x="257" y="978"/>
                    </a:lnTo>
                    <a:lnTo>
                      <a:pt x="257" y="978"/>
                    </a:lnTo>
                    <a:close/>
                    <a:moveTo>
                      <a:pt x="256" y="672"/>
                    </a:moveTo>
                    <a:lnTo>
                      <a:pt x="256" y="672"/>
                    </a:lnTo>
                    <a:lnTo>
                      <a:pt x="251" y="671"/>
                    </a:lnTo>
                    <a:lnTo>
                      <a:pt x="248" y="669"/>
                    </a:lnTo>
                    <a:lnTo>
                      <a:pt x="248" y="669"/>
                    </a:lnTo>
                    <a:lnTo>
                      <a:pt x="246" y="671"/>
                    </a:lnTo>
                    <a:lnTo>
                      <a:pt x="245" y="673"/>
                    </a:lnTo>
                    <a:lnTo>
                      <a:pt x="245" y="673"/>
                    </a:lnTo>
                    <a:lnTo>
                      <a:pt x="251" y="673"/>
                    </a:lnTo>
                    <a:lnTo>
                      <a:pt x="251" y="673"/>
                    </a:lnTo>
                    <a:lnTo>
                      <a:pt x="256" y="672"/>
                    </a:lnTo>
                    <a:lnTo>
                      <a:pt x="256" y="672"/>
                    </a:lnTo>
                    <a:close/>
                    <a:moveTo>
                      <a:pt x="237" y="160"/>
                    </a:moveTo>
                    <a:lnTo>
                      <a:pt x="237" y="160"/>
                    </a:lnTo>
                    <a:lnTo>
                      <a:pt x="241" y="164"/>
                    </a:lnTo>
                    <a:lnTo>
                      <a:pt x="241" y="164"/>
                    </a:lnTo>
                    <a:lnTo>
                      <a:pt x="242" y="162"/>
                    </a:lnTo>
                    <a:lnTo>
                      <a:pt x="244" y="161"/>
                    </a:lnTo>
                    <a:lnTo>
                      <a:pt x="244" y="161"/>
                    </a:lnTo>
                    <a:lnTo>
                      <a:pt x="242" y="158"/>
                    </a:lnTo>
                    <a:lnTo>
                      <a:pt x="241" y="157"/>
                    </a:lnTo>
                    <a:lnTo>
                      <a:pt x="241" y="157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  <a:moveTo>
                      <a:pt x="238" y="297"/>
                    </a:moveTo>
                    <a:lnTo>
                      <a:pt x="238" y="297"/>
                    </a:lnTo>
                    <a:lnTo>
                      <a:pt x="242" y="293"/>
                    </a:lnTo>
                    <a:lnTo>
                      <a:pt x="242" y="293"/>
                    </a:lnTo>
                    <a:lnTo>
                      <a:pt x="241" y="291"/>
                    </a:lnTo>
                    <a:lnTo>
                      <a:pt x="239" y="290"/>
                    </a:lnTo>
                    <a:lnTo>
                      <a:pt x="239" y="290"/>
                    </a:lnTo>
                    <a:lnTo>
                      <a:pt x="237" y="291"/>
                    </a:lnTo>
                    <a:lnTo>
                      <a:pt x="235" y="293"/>
                    </a:lnTo>
                    <a:lnTo>
                      <a:pt x="235" y="293"/>
                    </a:lnTo>
                    <a:lnTo>
                      <a:pt x="237" y="294"/>
                    </a:lnTo>
                    <a:lnTo>
                      <a:pt x="238" y="297"/>
                    </a:lnTo>
                    <a:lnTo>
                      <a:pt x="238" y="297"/>
                    </a:lnTo>
                    <a:close/>
                    <a:moveTo>
                      <a:pt x="195" y="370"/>
                    </a:moveTo>
                    <a:lnTo>
                      <a:pt x="195" y="370"/>
                    </a:lnTo>
                    <a:lnTo>
                      <a:pt x="197" y="373"/>
                    </a:lnTo>
                    <a:lnTo>
                      <a:pt x="197" y="373"/>
                    </a:lnTo>
                    <a:lnTo>
                      <a:pt x="201" y="374"/>
                    </a:lnTo>
                    <a:lnTo>
                      <a:pt x="201" y="374"/>
                    </a:lnTo>
                    <a:lnTo>
                      <a:pt x="203" y="373"/>
                    </a:lnTo>
                    <a:lnTo>
                      <a:pt x="203" y="371"/>
                    </a:lnTo>
                    <a:lnTo>
                      <a:pt x="203" y="371"/>
                    </a:lnTo>
                    <a:lnTo>
                      <a:pt x="202" y="370"/>
                    </a:lnTo>
                    <a:lnTo>
                      <a:pt x="201" y="369"/>
                    </a:lnTo>
                    <a:lnTo>
                      <a:pt x="201" y="369"/>
                    </a:lnTo>
                    <a:lnTo>
                      <a:pt x="198" y="369"/>
                    </a:lnTo>
                    <a:lnTo>
                      <a:pt x="195" y="370"/>
                    </a:lnTo>
                    <a:lnTo>
                      <a:pt x="195" y="370"/>
                    </a:lnTo>
                    <a:close/>
                    <a:moveTo>
                      <a:pt x="208" y="421"/>
                    </a:moveTo>
                    <a:lnTo>
                      <a:pt x="208" y="421"/>
                    </a:lnTo>
                    <a:lnTo>
                      <a:pt x="203" y="420"/>
                    </a:lnTo>
                    <a:lnTo>
                      <a:pt x="202" y="419"/>
                    </a:lnTo>
                    <a:lnTo>
                      <a:pt x="202" y="419"/>
                    </a:lnTo>
                    <a:lnTo>
                      <a:pt x="199" y="420"/>
                    </a:lnTo>
                    <a:lnTo>
                      <a:pt x="198" y="423"/>
                    </a:lnTo>
                    <a:lnTo>
                      <a:pt x="198" y="423"/>
                    </a:lnTo>
                    <a:lnTo>
                      <a:pt x="201" y="424"/>
                    </a:lnTo>
                    <a:lnTo>
                      <a:pt x="202" y="424"/>
                    </a:lnTo>
                    <a:lnTo>
                      <a:pt x="202" y="424"/>
                    </a:lnTo>
                    <a:lnTo>
                      <a:pt x="205" y="423"/>
                    </a:lnTo>
                    <a:lnTo>
                      <a:pt x="208" y="421"/>
                    </a:lnTo>
                    <a:lnTo>
                      <a:pt x="208" y="421"/>
                    </a:lnTo>
                    <a:close/>
                    <a:moveTo>
                      <a:pt x="203" y="810"/>
                    </a:moveTo>
                    <a:lnTo>
                      <a:pt x="203" y="810"/>
                    </a:lnTo>
                    <a:lnTo>
                      <a:pt x="202" y="809"/>
                    </a:lnTo>
                    <a:lnTo>
                      <a:pt x="202" y="809"/>
                    </a:lnTo>
                    <a:lnTo>
                      <a:pt x="195" y="810"/>
                    </a:lnTo>
                    <a:lnTo>
                      <a:pt x="195" y="810"/>
                    </a:lnTo>
                    <a:lnTo>
                      <a:pt x="197" y="813"/>
                    </a:lnTo>
                    <a:lnTo>
                      <a:pt x="197" y="813"/>
                    </a:lnTo>
                    <a:lnTo>
                      <a:pt x="203" y="810"/>
                    </a:lnTo>
                    <a:lnTo>
                      <a:pt x="203" y="810"/>
                    </a:lnTo>
                    <a:close/>
                    <a:moveTo>
                      <a:pt x="169" y="311"/>
                    </a:moveTo>
                    <a:lnTo>
                      <a:pt x="169" y="311"/>
                    </a:lnTo>
                    <a:lnTo>
                      <a:pt x="169" y="315"/>
                    </a:lnTo>
                    <a:lnTo>
                      <a:pt x="169" y="315"/>
                    </a:lnTo>
                    <a:lnTo>
                      <a:pt x="177" y="315"/>
                    </a:lnTo>
                    <a:lnTo>
                      <a:pt x="177" y="315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69" y="311"/>
                    </a:lnTo>
                    <a:lnTo>
                      <a:pt x="169" y="311"/>
                    </a:lnTo>
                    <a:close/>
                    <a:moveTo>
                      <a:pt x="925" y="493"/>
                    </a:moveTo>
                    <a:lnTo>
                      <a:pt x="925" y="493"/>
                    </a:lnTo>
                    <a:lnTo>
                      <a:pt x="925" y="489"/>
                    </a:lnTo>
                    <a:lnTo>
                      <a:pt x="925" y="489"/>
                    </a:lnTo>
                    <a:lnTo>
                      <a:pt x="917" y="491"/>
                    </a:lnTo>
                    <a:lnTo>
                      <a:pt x="917" y="491"/>
                    </a:lnTo>
                    <a:lnTo>
                      <a:pt x="918" y="493"/>
                    </a:lnTo>
                    <a:lnTo>
                      <a:pt x="918" y="493"/>
                    </a:lnTo>
                    <a:lnTo>
                      <a:pt x="925" y="493"/>
                    </a:lnTo>
                    <a:lnTo>
                      <a:pt x="925" y="493"/>
                    </a:lnTo>
                    <a:close/>
                    <a:moveTo>
                      <a:pt x="167" y="360"/>
                    </a:moveTo>
                    <a:lnTo>
                      <a:pt x="167" y="360"/>
                    </a:lnTo>
                    <a:lnTo>
                      <a:pt x="170" y="363"/>
                    </a:lnTo>
                    <a:lnTo>
                      <a:pt x="170" y="363"/>
                    </a:lnTo>
                    <a:lnTo>
                      <a:pt x="173" y="360"/>
                    </a:lnTo>
                    <a:lnTo>
                      <a:pt x="173" y="360"/>
                    </a:lnTo>
                    <a:lnTo>
                      <a:pt x="172" y="358"/>
                    </a:lnTo>
                    <a:lnTo>
                      <a:pt x="172" y="358"/>
                    </a:lnTo>
                    <a:lnTo>
                      <a:pt x="167" y="360"/>
                    </a:lnTo>
                    <a:lnTo>
                      <a:pt x="167" y="360"/>
                    </a:lnTo>
                    <a:close/>
                    <a:moveTo>
                      <a:pt x="163" y="632"/>
                    </a:moveTo>
                    <a:lnTo>
                      <a:pt x="163" y="632"/>
                    </a:lnTo>
                    <a:lnTo>
                      <a:pt x="165" y="629"/>
                    </a:lnTo>
                    <a:lnTo>
                      <a:pt x="165" y="629"/>
                    </a:lnTo>
                    <a:lnTo>
                      <a:pt x="158" y="628"/>
                    </a:lnTo>
                    <a:lnTo>
                      <a:pt x="158" y="628"/>
                    </a:lnTo>
                    <a:lnTo>
                      <a:pt x="156" y="630"/>
                    </a:lnTo>
                    <a:lnTo>
                      <a:pt x="156" y="630"/>
                    </a:lnTo>
                    <a:lnTo>
                      <a:pt x="163" y="632"/>
                    </a:lnTo>
                    <a:lnTo>
                      <a:pt x="163" y="632"/>
                    </a:lnTo>
                    <a:close/>
                    <a:moveTo>
                      <a:pt x="1160" y="1035"/>
                    </a:moveTo>
                    <a:lnTo>
                      <a:pt x="1160" y="1035"/>
                    </a:lnTo>
                    <a:lnTo>
                      <a:pt x="1157" y="1035"/>
                    </a:lnTo>
                    <a:lnTo>
                      <a:pt x="1157" y="1035"/>
                    </a:lnTo>
                    <a:lnTo>
                      <a:pt x="1157" y="1040"/>
                    </a:lnTo>
                    <a:lnTo>
                      <a:pt x="1157" y="1040"/>
                    </a:lnTo>
                    <a:lnTo>
                      <a:pt x="1162" y="1040"/>
                    </a:lnTo>
                    <a:lnTo>
                      <a:pt x="1162" y="1040"/>
                    </a:lnTo>
                    <a:lnTo>
                      <a:pt x="1160" y="1035"/>
                    </a:lnTo>
                    <a:lnTo>
                      <a:pt x="1160" y="1035"/>
                    </a:lnTo>
                    <a:close/>
                    <a:moveTo>
                      <a:pt x="148" y="341"/>
                    </a:moveTo>
                    <a:lnTo>
                      <a:pt x="148" y="341"/>
                    </a:lnTo>
                    <a:lnTo>
                      <a:pt x="151" y="344"/>
                    </a:lnTo>
                    <a:lnTo>
                      <a:pt x="151" y="344"/>
                    </a:lnTo>
                    <a:lnTo>
                      <a:pt x="155" y="345"/>
                    </a:lnTo>
                    <a:lnTo>
                      <a:pt x="155" y="345"/>
                    </a:lnTo>
                    <a:lnTo>
                      <a:pt x="156" y="344"/>
                    </a:lnTo>
                    <a:lnTo>
                      <a:pt x="156" y="342"/>
                    </a:lnTo>
                    <a:lnTo>
                      <a:pt x="156" y="342"/>
                    </a:lnTo>
                    <a:lnTo>
                      <a:pt x="155" y="341"/>
                    </a:lnTo>
                    <a:lnTo>
                      <a:pt x="154" y="340"/>
                    </a:lnTo>
                    <a:lnTo>
                      <a:pt x="154" y="340"/>
                    </a:lnTo>
                    <a:lnTo>
                      <a:pt x="148" y="341"/>
                    </a:lnTo>
                    <a:lnTo>
                      <a:pt x="148" y="341"/>
                    </a:lnTo>
                    <a:close/>
                    <a:moveTo>
                      <a:pt x="152" y="367"/>
                    </a:moveTo>
                    <a:lnTo>
                      <a:pt x="152" y="367"/>
                    </a:lnTo>
                    <a:lnTo>
                      <a:pt x="149" y="370"/>
                    </a:lnTo>
                    <a:lnTo>
                      <a:pt x="148" y="371"/>
                    </a:lnTo>
                    <a:lnTo>
                      <a:pt x="148" y="371"/>
                    </a:lnTo>
                    <a:lnTo>
                      <a:pt x="148" y="373"/>
                    </a:lnTo>
                    <a:lnTo>
                      <a:pt x="151" y="374"/>
                    </a:lnTo>
                    <a:lnTo>
                      <a:pt x="151" y="374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1"/>
                    </a:lnTo>
                    <a:lnTo>
                      <a:pt x="154" y="370"/>
                    </a:lnTo>
                    <a:lnTo>
                      <a:pt x="152" y="367"/>
                    </a:lnTo>
                    <a:lnTo>
                      <a:pt x="152" y="367"/>
                    </a:lnTo>
                    <a:close/>
                    <a:moveTo>
                      <a:pt x="158" y="507"/>
                    </a:moveTo>
                    <a:lnTo>
                      <a:pt x="158" y="507"/>
                    </a:lnTo>
                    <a:lnTo>
                      <a:pt x="151" y="506"/>
                    </a:lnTo>
                    <a:lnTo>
                      <a:pt x="151" y="506"/>
                    </a:lnTo>
                    <a:lnTo>
                      <a:pt x="148" y="509"/>
                    </a:lnTo>
                    <a:lnTo>
                      <a:pt x="148" y="509"/>
                    </a:lnTo>
                    <a:lnTo>
                      <a:pt x="149" y="510"/>
                    </a:lnTo>
                    <a:lnTo>
                      <a:pt x="152" y="511"/>
                    </a:lnTo>
                    <a:lnTo>
                      <a:pt x="152" y="511"/>
                    </a:lnTo>
                    <a:lnTo>
                      <a:pt x="154" y="510"/>
                    </a:lnTo>
                    <a:lnTo>
                      <a:pt x="158" y="507"/>
                    </a:lnTo>
                    <a:lnTo>
                      <a:pt x="158" y="507"/>
                    </a:lnTo>
                    <a:close/>
                    <a:moveTo>
                      <a:pt x="147" y="635"/>
                    </a:moveTo>
                    <a:lnTo>
                      <a:pt x="147" y="635"/>
                    </a:lnTo>
                    <a:lnTo>
                      <a:pt x="149" y="636"/>
                    </a:lnTo>
                    <a:lnTo>
                      <a:pt x="149" y="636"/>
                    </a:lnTo>
                    <a:lnTo>
                      <a:pt x="151" y="635"/>
                    </a:lnTo>
                    <a:lnTo>
                      <a:pt x="152" y="632"/>
                    </a:lnTo>
                    <a:lnTo>
                      <a:pt x="152" y="629"/>
                    </a:lnTo>
                    <a:lnTo>
                      <a:pt x="151" y="626"/>
                    </a:lnTo>
                    <a:lnTo>
                      <a:pt x="151" y="626"/>
                    </a:lnTo>
                    <a:lnTo>
                      <a:pt x="147" y="635"/>
                    </a:lnTo>
                    <a:lnTo>
                      <a:pt x="147" y="635"/>
                    </a:lnTo>
                    <a:close/>
                    <a:moveTo>
                      <a:pt x="144" y="201"/>
                    </a:moveTo>
                    <a:lnTo>
                      <a:pt x="144" y="201"/>
                    </a:lnTo>
                    <a:lnTo>
                      <a:pt x="138" y="200"/>
                    </a:lnTo>
                    <a:lnTo>
                      <a:pt x="138" y="200"/>
                    </a:lnTo>
                    <a:lnTo>
                      <a:pt x="136" y="201"/>
                    </a:lnTo>
                    <a:lnTo>
                      <a:pt x="136" y="201"/>
                    </a:lnTo>
                    <a:lnTo>
                      <a:pt x="140" y="204"/>
                    </a:lnTo>
                    <a:lnTo>
                      <a:pt x="140" y="204"/>
                    </a:lnTo>
                    <a:lnTo>
                      <a:pt x="144" y="201"/>
                    </a:lnTo>
                    <a:lnTo>
                      <a:pt x="144" y="201"/>
                    </a:lnTo>
                    <a:close/>
                    <a:moveTo>
                      <a:pt x="127" y="496"/>
                    </a:moveTo>
                    <a:lnTo>
                      <a:pt x="127" y="496"/>
                    </a:lnTo>
                    <a:lnTo>
                      <a:pt x="123" y="499"/>
                    </a:lnTo>
                    <a:lnTo>
                      <a:pt x="123" y="499"/>
                    </a:lnTo>
                    <a:lnTo>
                      <a:pt x="125" y="500"/>
                    </a:lnTo>
                    <a:lnTo>
                      <a:pt x="125" y="500"/>
                    </a:lnTo>
                    <a:lnTo>
                      <a:pt x="129" y="499"/>
                    </a:lnTo>
                    <a:lnTo>
                      <a:pt x="129" y="499"/>
                    </a:lnTo>
                    <a:lnTo>
                      <a:pt x="129" y="497"/>
                    </a:lnTo>
                    <a:lnTo>
                      <a:pt x="127" y="496"/>
                    </a:lnTo>
                    <a:lnTo>
                      <a:pt x="127" y="496"/>
                    </a:lnTo>
                    <a:close/>
                    <a:moveTo>
                      <a:pt x="115" y="482"/>
                    </a:moveTo>
                    <a:lnTo>
                      <a:pt x="115" y="482"/>
                    </a:lnTo>
                    <a:lnTo>
                      <a:pt x="111" y="485"/>
                    </a:lnTo>
                    <a:lnTo>
                      <a:pt x="111" y="485"/>
                    </a:lnTo>
                    <a:lnTo>
                      <a:pt x="112" y="486"/>
                    </a:lnTo>
                    <a:lnTo>
                      <a:pt x="113" y="488"/>
                    </a:lnTo>
                    <a:lnTo>
                      <a:pt x="113" y="488"/>
                    </a:lnTo>
                    <a:lnTo>
                      <a:pt x="115" y="488"/>
                    </a:lnTo>
                    <a:lnTo>
                      <a:pt x="118" y="486"/>
                    </a:lnTo>
                    <a:lnTo>
                      <a:pt x="118" y="486"/>
                    </a:lnTo>
                    <a:lnTo>
                      <a:pt x="115" y="482"/>
                    </a:lnTo>
                    <a:lnTo>
                      <a:pt x="115" y="482"/>
                    </a:lnTo>
                    <a:close/>
                    <a:moveTo>
                      <a:pt x="61" y="108"/>
                    </a:moveTo>
                    <a:lnTo>
                      <a:pt x="61" y="108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62" y="115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2" y="111"/>
                    </a:lnTo>
                    <a:lnTo>
                      <a:pt x="61" y="108"/>
                    </a:lnTo>
                    <a:lnTo>
                      <a:pt x="61" y="108"/>
                    </a:lnTo>
                    <a:close/>
                    <a:moveTo>
                      <a:pt x="1516" y="720"/>
                    </a:moveTo>
                    <a:lnTo>
                      <a:pt x="1516" y="720"/>
                    </a:lnTo>
                    <a:lnTo>
                      <a:pt x="1520" y="720"/>
                    </a:lnTo>
                    <a:lnTo>
                      <a:pt x="1520" y="720"/>
                    </a:lnTo>
                    <a:lnTo>
                      <a:pt x="1522" y="719"/>
                    </a:lnTo>
                    <a:lnTo>
                      <a:pt x="1523" y="716"/>
                    </a:lnTo>
                    <a:lnTo>
                      <a:pt x="1522" y="713"/>
                    </a:lnTo>
                    <a:lnTo>
                      <a:pt x="1517" y="711"/>
                    </a:lnTo>
                    <a:lnTo>
                      <a:pt x="1517" y="711"/>
                    </a:lnTo>
                    <a:lnTo>
                      <a:pt x="1516" y="720"/>
                    </a:lnTo>
                    <a:lnTo>
                      <a:pt x="1516" y="720"/>
                    </a:lnTo>
                    <a:close/>
                    <a:moveTo>
                      <a:pt x="908" y="441"/>
                    </a:moveTo>
                    <a:lnTo>
                      <a:pt x="908" y="441"/>
                    </a:lnTo>
                    <a:lnTo>
                      <a:pt x="907" y="438"/>
                    </a:lnTo>
                    <a:lnTo>
                      <a:pt x="907" y="438"/>
                    </a:lnTo>
                    <a:lnTo>
                      <a:pt x="900" y="438"/>
                    </a:lnTo>
                    <a:lnTo>
                      <a:pt x="900" y="438"/>
                    </a:lnTo>
                    <a:lnTo>
                      <a:pt x="900" y="441"/>
                    </a:lnTo>
                    <a:lnTo>
                      <a:pt x="900" y="441"/>
                    </a:lnTo>
                    <a:lnTo>
                      <a:pt x="908" y="441"/>
                    </a:lnTo>
                    <a:lnTo>
                      <a:pt x="908" y="441"/>
                    </a:lnTo>
                    <a:close/>
                    <a:moveTo>
                      <a:pt x="1148" y="305"/>
                    </a:moveTo>
                    <a:lnTo>
                      <a:pt x="1148" y="305"/>
                    </a:lnTo>
                    <a:lnTo>
                      <a:pt x="1152" y="308"/>
                    </a:lnTo>
                    <a:lnTo>
                      <a:pt x="1152" y="308"/>
                    </a:lnTo>
                    <a:lnTo>
                      <a:pt x="1155" y="304"/>
                    </a:lnTo>
                    <a:lnTo>
                      <a:pt x="1155" y="304"/>
                    </a:lnTo>
                    <a:lnTo>
                      <a:pt x="1153" y="302"/>
                    </a:lnTo>
                    <a:lnTo>
                      <a:pt x="1152" y="302"/>
                    </a:lnTo>
                    <a:lnTo>
                      <a:pt x="1152" y="302"/>
                    </a:lnTo>
                    <a:lnTo>
                      <a:pt x="1148" y="305"/>
                    </a:lnTo>
                    <a:lnTo>
                      <a:pt x="1148" y="305"/>
                    </a:lnTo>
                    <a:close/>
                    <a:moveTo>
                      <a:pt x="1527" y="326"/>
                    </a:moveTo>
                    <a:lnTo>
                      <a:pt x="1527" y="326"/>
                    </a:lnTo>
                    <a:lnTo>
                      <a:pt x="1531" y="326"/>
                    </a:lnTo>
                    <a:lnTo>
                      <a:pt x="1531" y="326"/>
                    </a:lnTo>
                    <a:lnTo>
                      <a:pt x="1530" y="319"/>
                    </a:lnTo>
                    <a:lnTo>
                      <a:pt x="1530" y="319"/>
                    </a:lnTo>
                    <a:lnTo>
                      <a:pt x="1527" y="320"/>
                    </a:lnTo>
                    <a:lnTo>
                      <a:pt x="1527" y="320"/>
                    </a:lnTo>
                    <a:lnTo>
                      <a:pt x="1527" y="326"/>
                    </a:lnTo>
                    <a:lnTo>
                      <a:pt x="1527" y="326"/>
                    </a:lnTo>
                    <a:close/>
                    <a:moveTo>
                      <a:pt x="901" y="888"/>
                    </a:moveTo>
                    <a:lnTo>
                      <a:pt x="901" y="888"/>
                    </a:lnTo>
                    <a:lnTo>
                      <a:pt x="901" y="884"/>
                    </a:lnTo>
                    <a:lnTo>
                      <a:pt x="901" y="884"/>
                    </a:lnTo>
                    <a:lnTo>
                      <a:pt x="894" y="885"/>
                    </a:lnTo>
                    <a:lnTo>
                      <a:pt x="894" y="885"/>
                    </a:lnTo>
                    <a:lnTo>
                      <a:pt x="894" y="888"/>
                    </a:lnTo>
                    <a:lnTo>
                      <a:pt x="894" y="888"/>
                    </a:lnTo>
                    <a:lnTo>
                      <a:pt x="901" y="888"/>
                    </a:lnTo>
                    <a:lnTo>
                      <a:pt x="901" y="888"/>
                    </a:lnTo>
                    <a:close/>
                    <a:moveTo>
                      <a:pt x="1540" y="75"/>
                    </a:moveTo>
                    <a:lnTo>
                      <a:pt x="1540" y="75"/>
                    </a:lnTo>
                    <a:lnTo>
                      <a:pt x="1535" y="78"/>
                    </a:lnTo>
                    <a:lnTo>
                      <a:pt x="1535" y="78"/>
                    </a:lnTo>
                    <a:lnTo>
                      <a:pt x="1538" y="81"/>
                    </a:lnTo>
                    <a:lnTo>
                      <a:pt x="1538" y="81"/>
                    </a:lnTo>
                    <a:lnTo>
                      <a:pt x="1542" y="78"/>
                    </a:lnTo>
                    <a:lnTo>
                      <a:pt x="1542" y="78"/>
                    </a:lnTo>
                    <a:lnTo>
                      <a:pt x="1540" y="75"/>
                    </a:lnTo>
                    <a:lnTo>
                      <a:pt x="1540" y="75"/>
                    </a:lnTo>
                    <a:close/>
                    <a:moveTo>
                      <a:pt x="1145" y="641"/>
                    </a:moveTo>
                    <a:lnTo>
                      <a:pt x="1145" y="641"/>
                    </a:lnTo>
                    <a:lnTo>
                      <a:pt x="1148" y="641"/>
                    </a:lnTo>
                    <a:lnTo>
                      <a:pt x="1148" y="641"/>
                    </a:lnTo>
                    <a:lnTo>
                      <a:pt x="1152" y="636"/>
                    </a:lnTo>
                    <a:lnTo>
                      <a:pt x="1152" y="636"/>
                    </a:lnTo>
                    <a:lnTo>
                      <a:pt x="1148" y="635"/>
                    </a:lnTo>
                    <a:lnTo>
                      <a:pt x="1148" y="635"/>
                    </a:lnTo>
                    <a:lnTo>
                      <a:pt x="1145" y="641"/>
                    </a:lnTo>
                    <a:lnTo>
                      <a:pt x="1145" y="641"/>
                    </a:lnTo>
                    <a:close/>
                    <a:moveTo>
                      <a:pt x="1347" y="803"/>
                    </a:moveTo>
                    <a:lnTo>
                      <a:pt x="1347" y="803"/>
                    </a:lnTo>
                    <a:lnTo>
                      <a:pt x="1353" y="803"/>
                    </a:lnTo>
                    <a:lnTo>
                      <a:pt x="1353" y="803"/>
                    </a:lnTo>
                    <a:lnTo>
                      <a:pt x="1354" y="802"/>
                    </a:lnTo>
                    <a:lnTo>
                      <a:pt x="1355" y="801"/>
                    </a:lnTo>
                    <a:lnTo>
                      <a:pt x="1355" y="801"/>
                    </a:lnTo>
                    <a:lnTo>
                      <a:pt x="1350" y="799"/>
                    </a:lnTo>
                    <a:lnTo>
                      <a:pt x="1350" y="799"/>
                    </a:lnTo>
                    <a:lnTo>
                      <a:pt x="1350" y="801"/>
                    </a:lnTo>
                    <a:lnTo>
                      <a:pt x="1347" y="803"/>
                    </a:lnTo>
                    <a:lnTo>
                      <a:pt x="1347" y="803"/>
                    </a:lnTo>
                    <a:close/>
                    <a:moveTo>
                      <a:pt x="1814" y="1152"/>
                    </a:moveTo>
                    <a:lnTo>
                      <a:pt x="1814" y="1152"/>
                    </a:lnTo>
                    <a:lnTo>
                      <a:pt x="1810" y="1150"/>
                    </a:lnTo>
                    <a:lnTo>
                      <a:pt x="1810" y="1150"/>
                    </a:lnTo>
                    <a:lnTo>
                      <a:pt x="1808" y="1151"/>
                    </a:lnTo>
                    <a:lnTo>
                      <a:pt x="1807" y="1152"/>
                    </a:lnTo>
                    <a:lnTo>
                      <a:pt x="1807" y="1152"/>
                    </a:lnTo>
                    <a:lnTo>
                      <a:pt x="1810" y="1155"/>
                    </a:lnTo>
                    <a:lnTo>
                      <a:pt x="1810" y="1155"/>
                    </a:lnTo>
                    <a:lnTo>
                      <a:pt x="1814" y="1152"/>
                    </a:lnTo>
                    <a:lnTo>
                      <a:pt x="1814" y="1152"/>
                    </a:lnTo>
                    <a:close/>
                    <a:moveTo>
                      <a:pt x="1314" y="488"/>
                    </a:moveTo>
                    <a:lnTo>
                      <a:pt x="1314" y="488"/>
                    </a:lnTo>
                    <a:lnTo>
                      <a:pt x="1308" y="486"/>
                    </a:lnTo>
                    <a:lnTo>
                      <a:pt x="1306" y="485"/>
                    </a:lnTo>
                    <a:lnTo>
                      <a:pt x="1306" y="485"/>
                    </a:lnTo>
                    <a:lnTo>
                      <a:pt x="1303" y="486"/>
                    </a:lnTo>
                    <a:lnTo>
                      <a:pt x="1301" y="488"/>
                    </a:lnTo>
                    <a:lnTo>
                      <a:pt x="1301" y="488"/>
                    </a:lnTo>
                    <a:lnTo>
                      <a:pt x="1303" y="489"/>
                    </a:lnTo>
                    <a:lnTo>
                      <a:pt x="1304" y="491"/>
                    </a:lnTo>
                    <a:lnTo>
                      <a:pt x="1304" y="491"/>
                    </a:lnTo>
                    <a:lnTo>
                      <a:pt x="1307" y="491"/>
                    </a:lnTo>
                    <a:lnTo>
                      <a:pt x="1314" y="488"/>
                    </a:lnTo>
                    <a:lnTo>
                      <a:pt x="1314" y="488"/>
                    </a:lnTo>
                    <a:close/>
                    <a:moveTo>
                      <a:pt x="882" y="589"/>
                    </a:moveTo>
                    <a:lnTo>
                      <a:pt x="882" y="589"/>
                    </a:lnTo>
                    <a:lnTo>
                      <a:pt x="886" y="592"/>
                    </a:lnTo>
                    <a:lnTo>
                      <a:pt x="887" y="592"/>
                    </a:lnTo>
                    <a:lnTo>
                      <a:pt x="887" y="592"/>
                    </a:lnTo>
                    <a:lnTo>
                      <a:pt x="889" y="592"/>
                    </a:lnTo>
                    <a:lnTo>
                      <a:pt x="892" y="589"/>
                    </a:lnTo>
                    <a:lnTo>
                      <a:pt x="892" y="589"/>
                    </a:lnTo>
                    <a:lnTo>
                      <a:pt x="890" y="587"/>
                    </a:lnTo>
                    <a:lnTo>
                      <a:pt x="887" y="586"/>
                    </a:lnTo>
                    <a:lnTo>
                      <a:pt x="887" y="586"/>
                    </a:lnTo>
                    <a:lnTo>
                      <a:pt x="886" y="587"/>
                    </a:lnTo>
                    <a:lnTo>
                      <a:pt x="882" y="589"/>
                    </a:lnTo>
                    <a:lnTo>
                      <a:pt x="882" y="589"/>
                    </a:lnTo>
                    <a:close/>
                    <a:moveTo>
                      <a:pt x="1555" y="162"/>
                    </a:moveTo>
                    <a:lnTo>
                      <a:pt x="1555" y="162"/>
                    </a:lnTo>
                    <a:lnTo>
                      <a:pt x="1551" y="161"/>
                    </a:lnTo>
                    <a:lnTo>
                      <a:pt x="1551" y="161"/>
                    </a:lnTo>
                    <a:lnTo>
                      <a:pt x="1551" y="168"/>
                    </a:lnTo>
                    <a:lnTo>
                      <a:pt x="1551" y="168"/>
                    </a:lnTo>
                    <a:lnTo>
                      <a:pt x="1552" y="168"/>
                    </a:lnTo>
                    <a:lnTo>
                      <a:pt x="1552" y="168"/>
                    </a:lnTo>
                    <a:lnTo>
                      <a:pt x="1555" y="162"/>
                    </a:lnTo>
                    <a:lnTo>
                      <a:pt x="1555" y="162"/>
                    </a:lnTo>
                    <a:close/>
                    <a:moveTo>
                      <a:pt x="893" y="961"/>
                    </a:moveTo>
                    <a:lnTo>
                      <a:pt x="893" y="961"/>
                    </a:lnTo>
                    <a:lnTo>
                      <a:pt x="889" y="960"/>
                    </a:lnTo>
                    <a:lnTo>
                      <a:pt x="889" y="960"/>
                    </a:lnTo>
                    <a:lnTo>
                      <a:pt x="886" y="961"/>
                    </a:lnTo>
                    <a:lnTo>
                      <a:pt x="886" y="961"/>
                    </a:lnTo>
                    <a:lnTo>
                      <a:pt x="889" y="964"/>
                    </a:lnTo>
                    <a:lnTo>
                      <a:pt x="889" y="964"/>
                    </a:lnTo>
                    <a:lnTo>
                      <a:pt x="893" y="961"/>
                    </a:lnTo>
                    <a:lnTo>
                      <a:pt x="893" y="961"/>
                    </a:lnTo>
                    <a:close/>
                    <a:moveTo>
                      <a:pt x="1552" y="1046"/>
                    </a:moveTo>
                    <a:lnTo>
                      <a:pt x="1552" y="1046"/>
                    </a:lnTo>
                    <a:lnTo>
                      <a:pt x="1553" y="1047"/>
                    </a:lnTo>
                    <a:lnTo>
                      <a:pt x="1553" y="1047"/>
                    </a:lnTo>
                    <a:lnTo>
                      <a:pt x="1558" y="1049"/>
                    </a:lnTo>
                    <a:lnTo>
                      <a:pt x="1558" y="1049"/>
                    </a:lnTo>
                    <a:lnTo>
                      <a:pt x="1560" y="1046"/>
                    </a:lnTo>
                    <a:lnTo>
                      <a:pt x="1560" y="1046"/>
                    </a:lnTo>
                    <a:lnTo>
                      <a:pt x="1556" y="1044"/>
                    </a:lnTo>
                    <a:lnTo>
                      <a:pt x="1556" y="1044"/>
                    </a:lnTo>
                    <a:lnTo>
                      <a:pt x="1552" y="1046"/>
                    </a:lnTo>
                    <a:lnTo>
                      <a:pt x="1552" y="1046"/>
                    </a:lnTo>
                    <a:close/>
                    <a:moveTo>
                      <a:pt x="1142" y="207"/>
                    </a:moveTo>
                    <a:lnTo>
                      <a:pt x="1142" y="207"/>
                    </a:lnTo>
                    <a:lnTo>
                      <a:pt x="1139" y="207"/>
                    </a:lnTo>
                    <a:lnTo>
                      <a:pt x="1139" y="207"/>
                    </a:lnTo>
                    <a:lnTo>
                      <a:pt x="1138" y="207"/>
                    </a:lnTo>
                    <a:lnTo>
                      <a:pt x="1137" y="208"/>
                    </a:lnTo>
                    <a:lnTo>
                      <a:pt x="1137" y="208"/>
                    </a:lnTo>
                    <a:lnTo>
                      <a:pt x="1135" y="211"/>
                    </a:lnTo>
                    <a:lnTo>
                      <a:pt x="1137" y="214"/>
                    </a:lnTo>
                    <a:lnTo>
                      <a:pt x="1137" y="214"/>
                    </a:lnTo>
                    <a:lnTo>
                      <a:pt x="1138" y="214"/>
                    </a:lnTo>
                    <a:lnTo>
                      <a:pt x="1138" y="214"/>
                    </a:lnTo>
                    <a:lnTo>
                      <a:pt x="1142" y="207"/>
                    </a:lnTo>
                    <a:lnTo>
                      <a:pt x="1142" y="207"/>
                    </a:lnTo>
                    <a:close/>
                    <a:moveTo>
                      <a:pt x="1130" y="1011"/>
                    </a:moveTo>
                    <a:lnTo>
                      <a:pt x="1130" y="1011"/>
                    </a:lnTo>
                    <a:lnTo>
                      <a:pt x="1127" y="1015"/>
                    </a:lnTo>
                    <a:lnTo>
                      <a:pt x="1127" y="1015"/>
                    </a:lnTo>
                    <a:lnTo>
                      <a:pt x="1133" y="1017"/>
                    </a:lnTo>
                    <a:lnTo>
                      <a:pt x="1133" y="1017"/>
                    </a:lnTo>
                    <a:lnTo>
                      <a:pt x="1134" y="1014"/>
                    </a:lnTo>
                    <a:lnTo>
                      <a:pt x="1134" y="1014"/>
                    </a:lnTo>
                    <a:lnTo>
                      <a:pt x="1130" y="1011"/>
                    </a:lnTo>
                    <a:lnTo>
                      <a:pt x="1130" y="1011"/>
                    </a:lnTo>
                    <a:close/>
                    <a:moveTo>
                      <a:pt x="1581" y="1114"/>
                    </a:moveTo>
                    <a:lnTo>
                      <a:pt x="1581" y="1114"/>
                    </a:lnTo>
                    <a:lnTo>
                      <a:pt x="1578" y="1116"/>
                    </a:lnTo>
                    <a:lnTo>
                      <a:pt x="1578" y="1119"/>
                    </a:lnTo>
                    <a:lnTo>
                      <a:pt x="1578" y="1119"/>
                    </a:lnTo>
                    <a:lnTo>
                      <a:pt x="1580" y="1121"/>
                    </a:lnTo>
                    <a:lnTo>
                      <a:pt x="1582" y="1121"/>
                    </a:lnTo>
                    <a:lnTo>
                      <a:pt x="1582" y="1121"/>
                    </a:lnTo>
                    <a:lnTo>
                      <a:pt x="1584" y="1116"/>
                    </a:lnTo>
                    <a:lnTo>
                      <a:pt x="1584" y="1116"/>
                    </a:lnTo>
                    <a:lnTo>
                      <a:pt x="1581" y="1114"/>
                    </a:lnTo>
                    <a:lnTo>
                      <a:pt x="1581" y="1114"/>
                    </a:lnTo>
                    <a:close/>
                    <a:moveTo>
                      <a:pt x="1596" y="92"/>
                    </a:moveTo>
                    <a:lnTo>
                      <a:pt x="1596" y="92"/>
                    </a:lnTo>
                    <a:lnTo>
                      <a:pt x="1598" y="95"/>
                    </a:lnTo>
                    <a:lnTo>
                      <a:pt x="1598" y="95"/>
                    </a:lnTo>
                    <a:lnTo>
                      <a:pt x="1605" y="93"/>
                    </a:lnTo>
                    <a:lnTo>
                      <a:pt x="1605" y="93"/>
                    </a:lnTo>
                    <a:lnTo>
                      <a:pt x="1603" y="90"/>
                    </a:lnTo>
                    <a:lnTo>
                      <a:pt x="1603" y="90"/>
                    </a:lnTo>
                    <a:lnTo>
                      <a:pt x="1596" y="92"/>
                    </a:lnTo>
                    <a:lnTo>
                      <a:pt x="1596" y="92"/>
                    </a:lnTo>
                    <a:close/>
                    <a:moveTo>
                      <a:pt x="1828" y="59"/>
                    </a:moveTo>
                    <a:lnTo>
                      <a:pt x="1828" y="59"/>
                    </a:lnTo>
                    <a:lnTo>
                      <a:pt x="1822" y="57"/>
                    </a:lnTo>
                    <a:lnTo>
                      <a:pt x="1822" y="57"/>
                    </a:lnTo>
                    <a:lnTo>
                      <a:pt x="1821" y="59"/>
                    </a:lnTo>
                    <a:lnTo>
                      <a:pt x="1819" y="60"/>
                    </a:lnTo>
                    <a:lnTo>
                      <a:pt x="1819" y="60"/>
                    </a:lnTo>
                    <a:lnTo>
                      <a:pt x="1823" y="61"/>
                    </a:lnTo>
                    <a:lnTo>
                      <a:pt x="1823" y="61"/>
                    </a:lnTo>
                    <a:lnTo>
                      <a:pt x="1828" y="59"/>
                    </a:lnTo>
                    <a:lnTo>
                      <a:pt x="1828" y="59"/>
                    </a:lnTo>
                    <a:close/>
                    <a:moveTo>
                      <a:pt x="1347" y="651"/>
                    </a:moveTo>
                    <a:lnTo>
                      <a:pt x="1347" y="651"/>
                    </a:lnTo>
                    <a:lnTo>
                      <a:pt x="1346" y="653"/>
                    </a:lnTo>
                    <a:lnTo>
                      <a:pt x="1344" y="655"/>
                    </a:lnTo>
                    <a:lnTo>
                      <a:pt x="1344" y="655"/>
                    </a:lnTo>
                    <a:lnTo>
                      <a:pt x="1346" y="657"/>
                    </a:lnTo>
                    <a:lnTo>
                      <a:pt x="1349" y="657"/>
                    </a:lnTo>
                    <a:lnTo>
                      <a:pt x="1349" y="657"/>
                    </a:lnTo>
                    <a:lnTo>
                      <a:pt x="1351" y="657"/>
                    </a:lnTo>
                    <a:lnTo>
                      <a:pt x="1353" y="655"/>
                    </a:lnTo>
                    <a:lnTo>
                      <a:pt x="1353" y="655"/>
                    </a:lnTo>
                    <a:lnTo>
                      <a:pt x="1347" y="651"/>
                    </a:lnTo>
                    <a:lnTo>
                      <a:pt x="1347" y="651"/>
                    </a:lnTo>
                    <a:close/>
                    <a:moveTo>
                      <a:pt x="875" y="452"/>
                    </a:moveTo>
                    <a:lnTo>
                      <a:pt x="875" y="452"/>
                    </a:lnTo>
                    <a:lnTo>
                      <a:pt x="875" y="448"/>
                    </a:lnTo>
                    <a:lnTo>
                      <a:pt x="875" y="448"/>
                    </a:lnTo>
                    <a:lnTo>
                      <a:pt x="868" y="448"/>
                    </a:lnTo>
                    <a:lnTo>
                      <a:pt x="868" y="448"/>
                    </a:lnTo>
                    <a:lnTo>
                      <a:pt x="868" y="450"/>
                    </a:lnTo>
                    <a:lnTo>
                      <a:pt x="868" y="450"/>
                    </a:lnTo>
                    <a:lnTo>
                      <a:pt x="875" y="452"/>
                    </a:lnTo>
                    <a:lnTo>
                      <a:pt x="875" y="452"/>
                    </a:lnTo>
                    <a:close/>
                    <a:moveTo>
                      <a:pt x="868" y="780"/>
                    </a:moveTo>
                    <a:lnTo>
                      <a:pt x="868" y="780"/>
                    </a:lnTo>
                    <a:lnTo>
                      <a:pt x="868" y="783"/>
                    </a:lnTo>
                    <a:lnTo>
                      <a:pt x="868" y="783"/>
                    </a:lnTo>
                    <a:lnTo>
                      <a:pt x="871" y="783"/>
                    </a:lnTo>
                    <a:lnTo>
                      <a:pt x="874" y="783"/>
                    </a:lnTo>
                    <a:lnTo>
                      <a:pt x="874" y="783"/>
                    </a:lnTo>
                    <a:lnTo>
                      <a:pt x="875" y="781"/>
                    </a:lnTo>
                    <a:lnTo>
                      <a:pt x="876" y="779"/>
                    </a:lnTo>
                    <a:lnTo>
                      <a:pt x="876" y="779"/>
                    </a:lnTo>
                    <a:lnTo>
                      <a:pt x="875" y="777"/>
                    </a:lnTo>
                    <a:lnTo>
                      <a:pt x="875" y="777"/>
                    </a:lnTo>
                    <a:lnTo>
                      <a:pt x="868" y="780"/>
                    </a:lnTo>
                    <a:lnTo>
                      <a:pt x="868" y="780"/>
                    </a:lnTo>
                    <a:close/>
                    <a:moveTo>
                      <a:pt x="1618" y="493"/>
                    </a:moveTo>
                    <a:lnTo>
                      <a:pt x="1618" y="493"/>
                    </a:lnTo>
                    <a:lnTo>
                      <a:pt x="1616" y="489"/>
                    </a:lnTo>
                    <a:lnTo>
                      <a:pt x="1616" y="489"/>
                    </a:lnTo>
                    <a:lnTo>
                      <a:pt x="1612" y="492"/>
                    </a:lnTo>
                    <a:lnTo>
                      <a:pt x="1612" y="492"/>
                    </a:lnTo>
                    <a:lnTo>
                      <a:pt x="1613" y="493"/>
                    </a:lnTo>
                    <a:lnTo>
                      <a:pt x="1613" y="493"/>
                    </a:lnTo>
                    <a:lnTo>
                      <a:pt x="1618" y="493"/>
                    </a:lnTo>
                    <a:lnTo>
                      <a:pt x="1618" y="493"/>
                    </a:lnTo>
                    <a:close/>
                    <a:moveTo>
                      <a:pt x="1879" y="543"/>
                    </a:moveTo>
                    <a:lnTo>
                      <a:pt x="1879" y="543"/>
                    </a:lnTo>
                    <a:lnTo>
                      <a:pt x="1876" y="547"/>
                    </a:lnTo>
                    <a:lnTo>
                      <a:pt x="1876" y="547"/>
                    </a:lnTo>
                    <a:lnTo>
                      <a:pt x="1880" y="550"/>
                    </a:lnTo>
                    <a:lnTo>
                      <a:pt x="1880" y="550"/>
                    </a:lnTo>
                    <a:lnTo>
                      <a:pt x="1882" y="549"/>
                    </a:lnTo>
                    <a:lnTo>
                      <a:pt x="1882" y="549"/>
                    </a:lnTo>
                    <a:lnTo>
                      <a:pt x="1879" y="543"/>
                    </a:lnTo>
                    <a:lnTo>
                      <a:pt x="1879" y="543"/>
                    </a:lnTo>
                    <a:close/>
                    <a:moveTo>
                      <a:pt x="1297" y="666"/>
                    </a:moveTo>
                    <a:lnTo>
                      <a:pt x="1297" y="666"/>
                    </a:lnTo>
                    <a:lnTo>
                      <a:pt x="1292" y="671"/>
                    </a:lnTo>
                    <a:lnTo>
                      <a:pt x="1292" y="671"/>
                    </a:lnTo>
                    <a:lnTo>
                      <a:pt x="1293" y="673"/>
                    </a:lnTo>
                    <a:lnTo>
                      <a:pt x="1295" y="673"/>
                    </a:lnTo>
                    <a:lnTo>
                      <a:pt x="1295" y="673"/>
                    </a:lnTo>
                    <a:lnTo>
                      <a:pt x="1297" y="673"/>
                    </a:lnTo>
                    <a:lnTo>
                      <a:pt x="1299" y="672"/>
                    </a:lnTo>
                    <a:lnTo>
                      <a:pt x="1299" y="672"/>
                    </a:lnTo>
                    <a:lnTo>
                      <a:pt x="1299" y="669"/>
                    </a:lnTo>
                    <a:lnTo>
                      <a:pt x="1297" y="666"/>
                    </a:lnTo>
                    <a:lnTo>
                      <a:pt x="1297" y="666"/>
                    </a:lnTo>
                    <a:close/>
                    <a:moveTo>
                      <a:pt x="1628" y="82"/>
                    </a:moveTo>
                    <a:lnTo>
                      <a:pt x="1628" y="82"/>
                    </a:lnTo>
                    <a:lnTo>
                      <a:pt x="1634" y="85"/>
                    </a:lnTo>
                    <a:lnTo>
                      <a:pt x="1634" y="85"/>
                    </a:lnTo>
                    <a:lnTo>
                      <a:pt x="1638" y="82"/>
                    </a:lnTo>
                    <a:lnTo>
                      <a:pt x="1638" y="82"/>
                    </a:lnTo>
                    <a:lnTo>
                      <a:pt x="1635" y="79"/>
                    </a:lnTo>
                    <a:lnTo>
                      <a:pt x="1635" y="79"/>
                    </a:lnTo>
                    <a:lnTo>
                      <a:pt x="1628" y="82"/>
                    </a:lnTo>
                    <a:lnTo>
                      <a:pt x="1628" y="82"/>
                    </a:lnTo>
                    <a:close/>
                    <a:moveTo>
                      <a:pt x="1290" y="729"/>
                    </a:moveTo>
                    <a:lnTo>
                      <a:pt x="1290" y="729"/>
                    </a:lnTo>
                    <a:lnTo>
                      <a:pt x="1296" y="731"/>
                    </a:lnTo>
                    <a:lnTo>
                      <a:pt x="1296" y="731"/>
                    </a:lnTo>
                    <a:lnTo>
                      <a:pt x="1297" y="730"/>
                    </a:lnTo>
                    <a:lnTo>
                      <a:pt x="1297" y="729"/>
                    </a:lnTo>
                    <a:lnTo>
                      <a:pt x="1297" y="729"/>
                    </a:lnTo>
                    <a:lnTo>
                      <a:pt x="1296" y="726"/>
                    </a:lnTo>
                    <a:lnTo>
                      <a:pt x="1295" y="725"/>
                    </a:lnTo>
                    <a:lnTo>
                      <a:pt x="1295" y="725"/>
                    </a:lnTo>
                    <a:lnTo>
                      <a:pt x="1290" y="729"/>
                    </a:lnTo>
                    <a:lnTo>
                      <a:pt x="1290" y="729"/>
                    </a:lnTo>
                    <a:close/>
                    <a:moveTo>
                      <a:pt x="1642" y="244"/>
                    </a:moveTo>
                    <a:lnTo>
                      <a:pt x="1642" y="244"/>
                    </a:lnTo>
                    <a:lnTo>
                      <a:pt x="1639" y="243"/>
                    </a:lnTo>
                    <a:lnTo>
                      <a:pt x="1639" y="243"/>
                    </a:lnTo>
                    <a:lnTo>
                      <a:pt x="1635" y="244"/>
                    </a:lnTo>
                    <a:lnTo>
                      <a:pt x="1635" y="244"/>
                    </a:lnTo>
                    <a:lnTo>
                      <a:pt x="1638" y="247"/>
                    </a:lnTo>
                    <a:lnTo>
                      <a:pt x="1638" y="247"/>
                    </a:lnTo>
                    <a:lnTo>
                      <a:pt x="1642" y="244"/>
                    </a:lnTo>
                    <a:lnTo>
                      <a:pt x="1642" y="244"/>
                    </a:lnTo>
                    <a:close/>
                    <a:moveTo>
                      <a:pt x="1289" y="407"/>
                    </a:moveTo>
                    <a:lnTo>
                      <a:pt x="1289" y="407"/>
                    </a:lnTo>
                    <a:lnTo>
                      <a:pt x="1292" y="409"/>
                    </a:lnTo>
                    <a:lnTo>
                      <a:pt x="1295" y="410"/>
                    </a:lnTo>
                    <a:lnTo>
                      <a:pt x="1295" y="410"/>
                    </a:lnTo>
                    <a:lnTo>
                      <a:pt x="1296" y="409"/>
                    </a:lnTo>
                    <a:lnTo>
                      <a:pt x="1299" y="407"/>
                    </a:lnTo>
                    <a:lnTo>
                      <a:pt x="1299" y="407"/>
                    </a:lnTo>
                    <a:lnTo>
                      <a:pt x="1296" y="405"/>
                    </a:lnTo>
                    <a:lnTo>
                      <a:pt x="1295" y="405"/>
                    </a:lnTo>
                    <a:lnTo>
                      <a:pt x="1295" y="405"/>
                    </a:lnTo>
                    <a:lnTo>
                      <a:pt x="1292" y="406"/>
                    </a:lnTo>
                    <a:lnTo>
                      <a:pt x="1289" y="407"/>
                    </a:lnTo>
                    <a:lnTo>
                      <a:pt x="1289" y="407"/>
                    </a:lnTo>
                    <a:close/>
                    <a:moveTo>
                      <a:pt x="1113" y="723"/>
                    </a:moveTo>
                    <a:lnTo>
                      <a:pt x="1113" y="723"/>
                    </a:lnTo>
                    <a:lnTo>
                      <a:pt x="1110" y="726"/>
                    </a:lnTo>
                    <a:lnTo>
                      <a:pt x="1110" y="727"/>
                    </a:lnTo>
                    <a:lnTo>
                      <a:pt x="1110" y="727"/>
                    </a:lnTo>
                    <a:lnTo>
                      <a:pt x="1112" y="729"/>
                    </a:lnTo>
                    <a:lnTo>
                      <a:pt x="1113" y="730"/>
                    </a:lnTo>
                    <a:lnTo>
                      <a:pt x="1113" y="730"/>
                    </a:lnTo>
                    <a:lnTo>
                      <a:pt x="1115" y="729"/>
                    </a:lnTo>
                    <a:lnTo>
                      <a:pt x="1116" y="727"/>
                    </a:lnTo>
                    <a:lnTo>
                      <a:pt x="1116" y="727"/>
                    </a:lnTo>
                    <a:lnTo>
                      <a:pt x="1116" y="726"/>
                    </a:lnTo>
                    <a:lnTo>
                      <a:pt x="1113" y="723"/>
                    </a:lnTo>
                    <a:lnTo>
                      <a:pt x="1113" y="723"/>
                    </a:lnTo>
                    <a:close/>
                    <a:moveTo>
                      <a:pt x="1652" y="504"/>
                    </a:moveTo>
                    <a:lnTo>
                      <a:pt x="1652" y="504"/>
                    </a:lnTo>
                    <a:lnTo>
                      <a:pt x="1653" y="509"/>
                    </a:lnTo>
                    <a:lnTo>
                      <a:pt x="1653" y="509"/>
                    </a:lnTo>
                    <a:lnTo>
                      <a:pt x="1660" y="507"/>
                    </a:lnTo>
                    <a:lnTo>
                      <a:pt x="1660" y="507"/>
                    </a:lnTo>
                    <a:lnTo>
                      <a:pt x="1660" y="504"/>
                    </a:lnTo>
                    <a:lnTo>
                      <a:pt x="1660" y="504"/>
                    </a:lnTo>
                    <a:lnTo>
                      <a:pt x="1652" y="504"/>
                    </a:lnTo>
                    <a:lnTo>
                      <a:pt x="1652" y="504"/>
                    </a:lnTo>
                    <a:close/>
                    <a:moveTo>
                      <a:pt x="860" y="905"/>
                    </a:moveTo>
                    <a:lnTo>
                      <a:pt x="860" y="905"/>
                    </a:lnTo>
                    <a:lnTo>
                      <a:pt x="857" y="906"/>
                    </a:lnTo>
                    <a:lnTo>
                      <a:pt x="857" y="906"/>
                    </a:lnTo>
                    <a:lnTo>
                      <a:pt x="860" y="909"/>
                    </a:lnTo>
                    <a:lnTo>
                      <a:pt x="860" y="909"/>
                    </a:lnTo>
                    <a:lnTo>
                      <a:pt x="863" y="906"/>
                    </a:lnTo>
                    <a:lnTo>
                      <a:pt x="863" y="906"/>
                    </a:lnTo>
                    <a:lnTo>
                      <a:pt x="860" y="905"/>
                    </a:lnTo>
                    <a:lnTo>
                      <a:pt x="860" y="905"/>
                    </a:lnTo>
                    <a:close/>
                    <a:moveTo>
                      <a:pt x="856" y="330"/>
                    </a:moveTo>
                    <a:lnTo>
                      <a:pt x="856" y="330"/>
                    </a:lnTo>
                    <a:lnTo>
                      <a:pt x="854" y="335"/>
                    </a:lnTo>
                    <a:lnTo>
                      <a:pt x="854" y="335"/>
                    </a:lnTo>
                    <a:lnTo>
                      <a:pt x="857" y="337"/>
                    </a:lnTo>
                    <a:lnTo>
                      <a:pt x="857" y="337"/>
                    </a:lnTo>
                    <a:lnTo>
                      <a:pt x="860" y="333"/>
                    </a:lnTo>
                    <a:lnTo>
                      <a:pt x="860" y="333"/>
                    </a:lnTo>
                    <a:lnTo>
                      <a:pt x="856" y="330"/>
                    </a:lnTo>
                    <a:lnTo>
                      <a:pt x="856" y="330"/>
                    </a:lnTo>
                    <a:close/>
                    <a:moveTo>
                      <a:pt x="1379" y="755"/>
                    </a:moveTo>
                    <a:lnTo>
                      <a:pt x="1379" y="755"/>
                    </a:lnTo>
                    <a:lnTo>
                      <a:pt x="1378" y="751"/>
                    </a:lnTo>
                    <a:lnTo>
                      <a:pt x="1378" y="751"/>
                    </a:lnTo>
                    <a:lnTo>
                      <a:pt x="1371" y="754"/>
                    </a:lnTo>
                    <a:lnTo>
                      <a:pt x="1371" y="754"/>
                    </a:lnTo>
                    <a:lnTo>
                      <a:pt x="1372" y="755"/>
                    </a:lnTo>
                    <a:lnTo>
                      <a:pt x="1372" y="755"/>
                    </a:lnTo>
                    <a:lnTo>
                      <a:pt x="1379" y="755"/>
                    </a:lnTo>
                    <a:lnTo>
                      <a:pt x="1379" y="755"/>
                    </a:lnTo>
                    <a:close/>
                    <a:moveTo>
                      <a:pt x="1830" y="302"/>
                    </a:moveTo>
                    <a:lnTo>
                      <a:pt x="1830" y="302"/>
                    </a:lnTo>
                    <a:lnTo>
                      <a:pt x="1828" y="305"/>
                    </a:lnTo>
                    <a:lnTo>
                      <a:pt x="1828" y="305"/>
                    </a:lnTo>
                    <a:lnTo>
                      <a:pt x="1829" y="309"/>
                    </a:lnTo>
                    <a:lnTo>
                      <a:pt x="1829" y="309"/>
                    </a:lnTo>
                    <a:lnTo>
                      <a:pt x="1832" y="308"/>
                    </a:lnTo>
                    <a:lnTo>
                      <a:pt x="1833" y="306"/>
                    </a:lnTo>
                    <a:lnTo>
                      <a:pt x="1833" y="306"/>
                    </a:lnTo>
                    <a:lnTo>
                      <a:pt x="1832" y="305"/>
                    </a:lnTo>
                    <a:lnTo>
                      <a:pt x="1830" y="302"/>
                    </a:lnTo>
                    <a:lnTo>
                      <a:pt x="1830" y="302"/>
                    </a:lnTo>
                    <a:close/>
                    <a:moveTo>
                      <a:pt x="1292" y="75"/>
                    </a:moveTo>
                    <a:lnTo>
                      <a:pt x="1292" y="75"/>
                    </a:lnTo>
                    <a:lnTo>
                      <a:pt x="1288" y="75"/>
                    </a:lnTo>
                    <a:lnTo>
                      <a:pt x="1288" y="75"/>
                    </a:lnTo>
                    <a:lnTo>
                      <a:pt x="1288" y="81"/>
                    </a:lnTo>
                    <a:lnTo>
                      <a:pt x="1288" y="81"/>
                    </a:lnTo>
                    <a:lnTo>
                      <a:pt x="1290" y="81"/>
                    </a:lnTo>
                    <a:lnTo>
                      <a:pt x="1290" y="81"/>
                    </a:lnTo>
                    <a:lnTo>
                      <a:pt x="1292" y="75"/>
                    </a:lnTo>
                    <a:lnTo>
                      <a:pt x="1292" y="75"/>
                    </a:lnTo>
                    <a:close/>
                    <a:moveTo>
                      <a:pt x="843" y="924"/>
                    </a:moveTo>
                    <a:lnTo>
                      <a:pt x="843" y="924"/>
                    </a:lnTo>
                    <a:lnTo>
                      <a:pt x="842" y="921"/>
                    </a:lnTo>
                    <a:lnTo>
                      <a:pt x="842" y="921"/>
                    </a:lnTo>
                    <a:lnTo>
                      <a:pt x="836" y="923"/>
                    </a:lnTo>
                    <a:lnTo>
                      <a:pt x="836" y="923"/>
                    </a:lnTo>
                    <a:lnTo>
                      <a:pt x="836" y="925"/>
                    </a:lnTo>
                    <a:lnTo>
                      <a:pt x="836" y="925"/>
                    </a:lnTo>
                    <a:lnTo>
                      <a:pt x="843" y="924"/>
                    </a:lnTo>
                    <a:lnTo>
                      <a:pt x="843" y="924"/>
                    </a:lnTo>
                    <a:close/>
                    <a:moveTo>
                      <a:pt x="835" y="301"/>
                    </a:moveTo>
                    <a:lnTo>
                      <a:pt x="835" y="301"/>
                    </a:lnTo>
                    <a:lnTo>
                      <a:pt x="832" y="304"/>
                    </a:lnTo>
                    <a:lnTo>
                      <a:pt x="832" y="305"/>
                    </a:lnTo>
                    <a:lnTo>
                      <a:pt x="832" y="305"/>
                    </a:lnTo>
                    <a:lnTo>
                      <a:pt x="833" y="306"/>
                    </a:lnTo>
                    <a:lnTo>
                      <a:pt x="835" y="309"/>
                    </a:lnTo>
                    <a:lnTo>
                      <a:pt x="835" y="309"/>
                    </a:lnTo>
                    <a:lnTo>
                      <a:pt x="836" y="306"/>
                    </a:lnTo>
                    <a:lnTo>
                      <a:pt x="838" y="305"/>
                    </a:lnTo>
                    <a:lnTo>
                      <a:pt x="838" y="305"/>
                    </a:lnTo>
                    <a:lnTo>
                      <a:pt x="836" y="304"/>
                    </a:lnTo>
                    <a:lnTo>
                      <a:pt x="835" y="301"/>
                    </a:lnTo>
                    <a:lnTo>
                      <a:pt x="835" y="301"/>
                    </a:lnTo>
                    <a:close/>
                    <a:moveTo>
                      <a:pt x="836" y="412"/>
                    </a:moveTo>
                    <a:lnTo>
                      <a:pt x="836" y="412"/>
                    </a:lnTo>
                    <a:lnTo>
                      <a:pt x="833" y="414"/>
                    </a:lnTo>
                    <a:lnTo>
                      <a:pt x="833" y="414"/>
                    </a:lnTo>
                    <a:lnTo>
                      <a:pt x="835" y="416"/>
                    </a:lnTo>
                    <a:lnTo>
                      <a:pt x="836" y="417"/>
                    </a:lnTo>
                    <a:lnTo>
                      <a:pt x="836" y="417"/>
                    </a:lnTo>
                    <a:lnTo>
                      <a:pt x="838" y="416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36" y="412"/>
                    </a:lnTo>
                    <a:lnTo>
                      <a:pt x="836" y="412"/>
                    </a:lnTo>
                    <a:close/>
                    <a:moveTo>
                      <a:pt x="1386" y="467"/>
                    </a:moveTo>
                    <a:lnTo>
                      <a:pt x="1386" y="467"/>
                    </a:lnTo>
                    <a:lnTo>
                      <a:pt x="1389" y="468"/>
                    </a:lnTo>
                    <a:lnTo>
                      <a:pt x="1391" y="468"/>
                    </a:lnTo>
                    <a:lnTo>
                      <a:pt x="1391" y="468"/>
                    </a:lnTo>
                    <a:lnTo>
                      <a:pt x="1396" y="467"/>
                    </a:lnTo>
                    <a:lnTo>
                      <a:pt x="1396" y="467"/>
                    </a:lnTo>
                    <a:lnTo>
                      <a:pt x="1394" y="466"/>
                    </a:lnTo>
                    <a:lnTo>
                      <a:pt x="1391" y="464"/>
                    </a:lnTo>
                    <a:lnTo>
                      <a:pt x="1391" y="464"/>
                    </a:lnTo>
                    <a:lnTo>
                      <a:pt x="1389" y="464"/>
                    </a:lnTo>
                    <a:lnTo>
                      <a:pt x="1386" y="467"/>
                    </a:lnTo>
                    <a:lnTo>
                      <a:pt x="1386" y="467"/>
                    </a:lnTo>
                    <a:close/>
                    <a:moveTo>
                      <a:pt x="1283" y="697"/>
                    </a:moveTo>
                    <a:lnTo>
                      <a:pt x="1283" y="697"/>
                    </a:lnTo>
                    <a:lnTo>
                      <a:pt x="1288" y="694"/>
                    </a:lnTo>
                    <a:lnTo>
                      <a:pt x="1288" y="694"/>
                    </a:lnTo>
                    <a:lnTo>
                      <a:pt x="1285" y="693"/>
                    </a:lnTo>
                    <a:lnTo>
                      <a:pt x="1285" y="693"/>
                    </a:lnTo>
                    <a:lnTo>
                      <a:pt x="1281" y="694"/>
                    </a:lnTo>
                    <a:lnTo>
                      <a:pt x="1281" y="694"/>
                    </a:lnTo>
                    <a:lnTo>
                      <a:pt x="1283" y="697"/>
                    </a:lnTo>
                    <a:lnTo>
                      <a:pt x="1283" y="697"/>
                    </a:lnTo>
                    <a:close/>
                    <a:moveTo>
                      <a:pt x="1097" y="805"/>
                    </a:moveTo>
                    <a:lnTo>
                      <a:pt x="1097" y="805"/>
                    </a:lnTo>
                    <a:lnTo>
                      <a:pt x="1095" y="802"/>
                    </a:lnTo>
                    <a:lnTo>
                      <a:pt x="1095" y="802"/>
                    </a:lnTo>
                    <a:lnTo>
                      <a:pt x="1087" y="803"/>
                    </a:lnTo>
                    <a:lnTo>
                      <a:pt x="1087" y="803"/>
                    </a:lnTo>
                    <a:lnTo>
                      <a:pt x="1088" y="806"/>
                    </a:lnTo>
                    <a:lnTo>
                      <a:pt x="1088" y="806"/>
                    </a:lnTo>
                    <a:lnTo>
                      <a:pt x="1097" y="805"/>
                    </a:lnTo>
                    <a:lnTo>
                      <a:pt x="1097" y="805"/>
                    </a:lnTo>
                    <a:close/>
                    <a:moveTo>
                      <a:pt x="1282" y="798"/>
                    </a:moveTo>
                    <a:lnTo>
                      <a:pt x="1282" y="798"/>
                    </a:lnTo>
                    <a:lnTo>
                      <a:pt x="1285" y="794"/>
                    </a:lnTo>
                    <a:lnTo>
                      <a:pt x="1285" y="794"/>
                    </a:lnTo>
                    <a:lnTo>
                      <a:pt x="1283" y="792"/>
                    </a:lnTo>
                    <a:lnTo>
                      <a:pt x="1281" y="792"/>
                    </a:lnTo>
                    <a:lnTo>
                      <a:pt x="1281" y="792"/>
                    </a:lnTo>
                    <a:lnTo>
                      <a:pt x="1278" y="795"/>
                    </a:lnTo>
                    <a:lnTo>
                      <a:pt x="1278" y="795"/>
                    </a:lnTo>
                    <a:lnTo>
                      <a:pt x="1282" y="798"/>
                    </a:lnTo>
                    <a:lnTo>
                      <a:pt x="1282" y="798"/>
                    </a:lnTo>
                    <a:close/>
                    <a:moveTo>
                      <a:pt x="831" y="715"/>
                    </a:moveTo>
                    <a:lnTo>
                      <a:pt x="831" y="715"/>
                    </a:lnTo>
                    <a:lnTo>
                      <a:pt x="824" y="712"/>
                    </a:lnTo>
                    <a:lnTo>
                      <a:pt x="824" y="712"/>
                    </a:lnTo>
                    <a:lnTo>
                      <a:pt x="822" y="713"/>
                    </a:lnTo>
                    <a:lnTo>
                      <a:pt x="821" y="715"/>
                    </a:lnTo>
                    <a:lnTo>
                      <a:pt x="821" y="715"/>
                    </a:lnTo>
                    <a:lnTo>
                      <a:pt x="824" y="716"/>
                    </a:lnTo>
                    <a:lnTo>
                      <a:pt x="825" y="718"/>
                    </a:lnTo>
                    <a:lnTo>
                      <a:pt x="825" y="718"/>
                    </a:lnTo>
                    <a:lnTo>
                      <a:pt x="827" y="716"/>
                    </a:lnTo>
                    <a:lnTo>
                      <a:pt x="831" y="715"/>
                    </a:lnTo>
                    <a:lnTo>
                      <a:pt x="831" y="715"/>
                    </a:lnTo>
                    <a:close/>
                    <a:moveTo>
                      <a:pt x="1264" y="149"/>
                    </a:moveTo>
                    <a:lnTo>
                      <a:pt x="1264" y="149"/>
                    </a:lnTo>
                    <a:lnTo>
                      <a:pt x="1260" y="151"/>
                    </a:lnTo>
                    <a:lnTo>
                      <a:pt x="1260" y="151"/>
                    </a:lnTo>
                    <a:lnTo>
                      <a:pt x="1261" y="153"/>
                    </a:lnTo>
                    <a:lnTo>
                      <a:pt x="1263" y="154"/>
                    </a:lnTo>
                    <a:lnTo>
                      <a:pt x="1263" y="154"/>
                    </a:lnTo>
                    <a:lnTo>
                      <a:pt x="1264" y="154"/>
                    </a:lnTo>
                    <a:lnTo>
                      <a:pt x="1267" y="153"/>
                    </a:lnTo>
                    <a:lnTo>
                      <a:pt x="1267" y="153"/>
                    </a:lnTo>
                    <a:lnTo>
                      <a:pt x="1264" y="149"/>
                    </a:lnTo>
                    <a:lnTo>
                      <a:pt x="1264" y="149"/>
                    </a:lnTo>
                    <a:close/>
                    <a:moveTo>
                      <a:pt x="1721" y="396"/>
                    </a:moveTo>
                    <a:lnTo>
                      <a:pt x="1721" y="396"/>
                    </a:lnTo>
                    <a:lnTo>
                      <a:pt x="1722" y="399"/>
                    </a:lnTo>
                    <a:lnTo>
                      <a:pt x="1722" y="399"/>
                    </a:lnTo>
                    <a:lnTo>
                      <a:pt x="1729" y="398"/>
                    </a:lnTo>
                    <a:lnTo>
                      <a:pt x="1729" y="398"/>
                    </a:lnTo>
                    <a:lnTo>
                      <a:pt x="1728" y="394"/>
                    </a:lnTo>
                    <a:lnTo>
                      <a:pt x="1728" y="394"/>
                    </a:lnTo>
                    <a:lnTo>
                      <a:pt x="1721" y="396"/>
                    </a:lnTo>
                    <a:lnTo>
                      <a:pt x="1721" y="396"/>
                    </a:lnTo>
                    <a:close/>
                    <a:moveTo>
                      <a:pt x="1757" y="309"/>
                    </a:moveTo>
                    <a:lnTo>
                      <a:pt x="1757" y="309"/>
                    </a:lnTo>
                    <a:lnTo>
                      <a:pt x="1754" y="308"/>
                    </a:lnTo>
                    <a:lnTo>
                      <a:pt x="1754" y="308"/>
                    </a:lnTo>
                    <a:lnTo>
                      <a:pt x="1750" y="311"/>
                    </a:lnTo>
                    <a:lnTo>
                      <a:pt x="1750" y="311"/>
                    </a:lnTo>
                    <a:lnTo>
                      <a:pt x="1754" y="313"/>
                    </a:lnTo>
                    <a:lnTo>
                      <a:pt x="1754" y="313"/>
                    </a:lnTo>
                    <a:lnTo>
                      <a:pt x="1757" y="309"/>
                    </a:lnTo>
                    <a:lnTo>
                      <a:pt x="1757" y="309"/>
                    </a:lnTo>
                    <a:close/>
                    <a:moveTo>
                      <a:pt x="1401" y="741"/>
                    </a:moveTo>
                    <a:lnTo>
                      <a:pt x="1401" y="741"/>
                    </a:lnTo>
                    <a:lnTo>
                      <a:pt x="1398" y="745"/>
                    </a:lnTo>
                    <a:lnTo>
                      <a:pt x="1398" y="745"/>
                    </a:lnTo>
                    <a:lnTo>
                      <a:pt x="1403" y="747"/>
                    </a:lnTo>
                    <a:lnTo>
                      <a:pt x="1403" y="747"/>
                    </a:lnTo>
                    <a:lnTo>
                      <a:pt x="1404" y="747"/>
                    </a:lnTo>
                    <a:lnTo>
                      <a:pt x="1405" y="745"/>
                    </a:lnTo>
                    <a:lnTo>
                      <a:pt x="1405" y="745"/>
                    </a:lnTo>
                    <a:lnTo>
                      <a:pt x="1401" y="741"/>
                    </a:lnTo>
                    <a:lnTo>
                      <a:pt x="1401" y="741"/>
                    </a:lnTo>
                    <a:close/>
                    <a:moveTo>
                      <a:pt x="1243" y="293"/>
                    </a:moveTo>
                    <a:lnTo>
                      <a:pt x="1243" y="293"/>
                    </a:lnTo>
                    <a:lnTo>
                      <a:pt x="1245" y="294"/>
                    </a:lnTo>
                    <a:lnTo>
                      <a:pt x="1245" y="294"/>
                    </a:lnTo>
                    <a:lnTo>
                      <a:pt x="1246" y="287"/>
                    </a:lnTo>
                    <a:lnTo>
                      <a:pt x="1246" y="287"/>
                    </a:lnTo>
                    <a:lnTo>
                      <a:pt x="1242" y="287"/>
                    </a:lnTo>
                    <a:lnTo>
                      <a:pt x="1242" y="287"/>
                    </a:lnTo>
                    <a:lnTo>
                      <a:pt x="1243" y="293"/>
                    </a:lnTo>
                    <a:lnTo>
                      <a:pt x="1243" y="293"/>
                    </a:lnTo>
                    <a:close/>
                    <a:moveTo>
                      <a:pt x="1403" y="1118"/>
                    </a:moveTo>
                    <a:lnTo>
                      <a:pt x="1403" y="1118"/>
                    </a:lnTo>
                    <a:lnTo>
                      <a:pt x="1400" y="1121"/>
                    </a:lnTo>
                    <a:lnTo>
                      <a:pt x="1400" y="1121"/>
                    </a:lnTo>
                    <a:lnTo>
                      <a:pt x="1405" y="1126"/>
                    </a:lnTo>
                    <a:lnTo>
                      <a:pt x="1405" y="1126"/>
                    </a:lnTo>
                    <a:lnTo>
                      <a:pt x="1408" y="1122"/>
                    </a:lnTo>
                    <a:lnTo>
                      <a:pt x="1408" y="1122"/>
                    </a:lnTo>
                    <a:lnTo>
                      <a:pt x="1403" y="1118"/>
                    </a:lnTo>
                    <a:lnTo>
                      <a:pt x="1403" y="1118"/>
                    </a:lnTo>
                    <a:close/>
                    <a:moveTo>
                      <a:pt x="793" y="704"/>
                    </a:moveTo>
                    <a:lnTo>
                      <a:pt x="793" y="704"/>
                    </a:lnTo>
                    <a:lnTo>
                      <a:pt x="793" y="700"/>
                    </a:lnTo>
                    <a:lnTo>
                      <a:pt x="793" y="700"/>
                    </a:lnTo>
                    <a:lnTo>
                      <a:pt x="785" y="701"/>
                    </a:lnTo>
                    <a:lnTo>
                      <a:pt x="785" y="701"/>
                    </a:lnTo>
                    <a:lnTo>
                      <a:pt x="786" y="702"/>
                    </a:lnTo>
                    <a:lnTo>
                      <a:pt x="786" y="702"/>
                    </a:lnTo>
                    <a:lnTo>
                      <a:pt x="793" y="704"/>
                    </a:lnTo>
                    <a:lnTo>
                      <a:pt x="793" y="704"/>
                    </a:lnTo>
                    <a:close/>
                    <a:moveTo>
                      <a:pt x="1729" y="691"/>
                    </a:moveTo>
                    <a:lnTo>
                      <a:pt x="1729" y="691"/>
                    </a:lnTo>
                    <a:lnTo>
                      <a:pt x="1725" y="689"/>
                    </a:lnTo>
                    <a:lnTo>
                      <a:pt x="1725" y="689"/>
                    </a:lnTo>
                    <a:lnTo>
                      <a:pt x="1724" y="690"/>
                    </a:lnTo>
                    <a:lnTo>
                      <a:pt x="1722" y="691"/>
                    </a:lnTo>
                    <a:lnTo>
                      <a:pt x="1722" y="691"/>
                    </a:lnTo>
                    <a:lnTo>
                      <a:pt x="1725" y="695"/>
                    </a:lnTo>
                    <a:lnTo>
                      <a:pt x="1725" y="695"/>
                    </a:lnTo>
                    <a:lnTo>
                      <a:pt x="1729" y="691"/>
                    </a:lnTo>
                    <a:lnTo>
                      <a:pt x="1729" y="691"/>
                    </a:lnTo>
                    <a:close/>
                    <a:moveTo>
                      <a:pt x="1239" y="71"/>
                    </a:moveTo>
                    <a:lnTo>
                      <a:pt x="1239" y="71"/>
                    </a:lnTo>
                    <a:lnTo>
                      <a:pt x="1234" y="74"/>
                    </a:lnTo>
                    <a:lnTo>
                      <a:pt x="1234" y="74"/>
                    </a:lnTo>
                    <a:lnTo>
                      <a:pt x="1235" y="75"/>
                    </a:lnTo>
                    <a:lnTo>
                      <a:pt x="1238" y="77"/>
                    </a:lnTo>
                    <a:lnTo>
                      <a:pt x="1238" y="77"/>
                    </a:lnTo>
                    <a:lnTo>
                      <a:pt x="1239" y="77"/>
                    </a:lnTo>
                    <a:lnTo>
                      <a:pt x="1242" y="75"/>
                    </a:lnTo>
                    <a:lnTo>
                      <a:pt x="1242" y="75"/>
                    </a:lnTo>
                    <a:lnTo>
                      <a:pt x="1241" y="74"/>
                    </a:lnTo>
                    <a:lnTo>
                      <a:pt x="1239" y="71"/>
                    </a:lnTo>
                    <a:lnTo>
                      <a:pt x="1239" y="71"/>
                    </a:lnTo>
                    <a:close/>
                    <a:moveTo>
                      <a:pt x="1045" y="819"/>
                    </a:moveTo>
                    <a:lnTo>
                      <a:pt x="1045" y="819"/>
                    </a:lnTo>
                    <a:lnTo>
                      <a:pt x="1044" y="821"/>
                    </a:lnTo>
                    <a:lnTo>
                      <a:pt x="1043" y="823"/>
                    </a:lnTo>
                    <a:lnTo>
                      <a:pt x="1043" y="823"/>
                    </a:lnTo>
                    <a:lnTo>
                      <a:pt x="1044" y="824"/>
                    </a:lnTo>
                    <a:lnTo>
                      <a:pt x="1047" y="826"/>
                    </a:lnTo>
                    <a:lnTo>
                      <a:pt x="1047" y="826"/>
                    </a:lnTo>
                    <a:lnTo>
                      <a:pt x="1048" y="824"/>
                    </a:lnTo>
                    <a:lnTo>
                      <a:pt x="1049" y="823"/>
                    </a:lnTo>
                    <a:lnTo>
                      <a:pt x="1049" y="823"/>
                    </a:lnTo>
                    <a:lnTo>
                      <a:pt x="1048" y="821"/>
                    </a:lnTo>
                    <a:lnTo>
                      <a:pt x="1045" y="819"/>
                    </a:lnTo>
                    <a:lnTo>
                      <a:pt x="1045" y="819"/>
                    </a:lnTo>
                    <a:close/>
                    <a:moveTo>
                      <a:pt x="1238" y="167"/>
                    </a:moveTo>
                    <a:lnTo>
                      <a:pt x="1238" y="167"/>
                    </a:lnTo>
                    <a:lnTo>
                      <a:pt x="1234" y="169"/>
                    </a:lnTo>
                    <a:lnTo>
                      <a:pt x="1234" y="169"/>
                    </a:lnTo>
                    <a:lnTo>
                      <a:pt x="1236" y="171"/>
                    </a:lnTo>
                    <a:lnTo>
                      <a:pt x="1238" y="172"/>
                    </a:lnTo>
                    <a:lnTo>
                      <a:pt x="1238" y="172"/>
                    </a:lnTo>
                    <a:lnTo>
                      <a:pt x="1241" y="171"/>
                    </a:lnTo>
                    <a:lnTo>
                      <a:pt x="1242" y="168"/>
                    </a:lnTo>
                    <a:lnTo>
                      <a:pt x="1242" y="168"/>
                    </a:lnTo>
                    <a:lnTo>
                      <a:pt x="1238" y="167"/>
                    </a:lnTo>
                    <a:lnTo>
                      <a:pt x="1238" y="167"/>
                    </a:lnTo>
                    <a:close/>
                    <a:moveTo>
                      <a:pt x="37" y="118"/>
                    </a:moveTo>
                    <a:lnTo>
                      <a:pt x="37" y="118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37" y="118"/>
                    </a:lnTo>
                    <a:lnTo>
                      <a:pt x="37" y="118"/>
                    </a:lnTo>
                    <a:close/>
                    <a:moveTo>
                      <a:pt x="759" y="374"/>
                    </a:moveTo>
                    <a:lnTo>
                      <a:pt x="759" y="374"/>
                    </a:lnTo>
                    <a:lnTo>
                      <a:pt x="757" y="378"/>
                    </a:lnTo>
                    <a:lnTo>
                      <a:pt x="757" y="378"/>
                    </a:lnTo>
                    <a:lnTo>
                      <a:pt x="757" y="380"/>
                    </a:lnTo>
                    <a:lnTo>
                      <a:pt x="760" y="381"/>
                    </a:lnTo>
                    <a:lnTo>
                      <a:pt x="760" y="381"/>
                    </a:lnTo>
                    <a:lnTo>
                      <a:pt x="761" y="380"/>
                    </a:lnTo>
                    <a:lnTo>
                      <a:pt x="763" y="378"/>
                    </a:lnTo>
                    <a:lnTo>
                      <a:pt x="763" y="378"/>
                    </a:lnTo>
                    <a:lnTo>
                      <a:pt x="761" y="377"/>
                    </a:lnTo>
                    <a:lnTo>
                      <a:pt x="759" y="374"/>
                    </a:lnTo>
                    <a:lnTo>
                      <a:pt x="759" y="374"/>
                    </a:lnTo>
                    <a:close/>
                    <a:moveTo>
                      <a:pt x="760" y="140"/>
                    </a:moveTo>
                    <a:lnTo>
                      <a:pt x="760" y="140"/>
                    </a:lnTo>
                    <a:lnTo>
                      <a:pt x="757" y="139"/>
                    </a:lnTo>
                    <a:lnTo>
                      <a:pt x="755" y="139"/>
                    </a:lnTo>
                    <a:lnTo>
                      <a:pt x="753" y="139"/>
                    </a:lnTo>
                    <a:lnTo>
                      <a:pt x="750" y="140"/>
                    </a:lnTo>
                    <a:lnTo>
                      <a:pt x="750" y="140"/>
                    </a:lnTo>
                    <a:lnTo>
                      <a:pt x="750" y="142"/>
                    </a:lnTo>
                    <a:lnTo>
                      <a:pt x="752" y="143"/>
                    </a:lnTo>
                    <a:lnTo>
                      <a:pt x="752" y="143"/>
                    </a:lnTo>
                    <a:lnTo>
                      <a:pt x="755" y="144"/>
                    </a:lnTo>
                    <a:lnTo>
                      <a:pt x="756" y="144"/>
                    </a:lnTo>
                    <a:lnTo>
                      <a:pt x="759" y="143"/>
                    </a:lnTo>
                    <a:lnTo>
                      <a:pt x="760" y="140"/>
                    </a:lnTo>
                    <a:lnTo>
                      <a:pt x="760" y="140"/>
                    </a:lnTo>
                    <a:close/>
                    <a:moveTo>
                      <a:pt x="1689" y="131"/>
                    </a:moveTo>
                    <a:lnTo>
                      <a:pt x="1689" y="131"/>
                    </a:lnTo>
                    <a:lnTo>
                      <a:pt x="1686" y="135"/>
                    </a:lnTo>
                    <a:lnTo>
                      <a:pt x="1686" y="136"/>
                    </a:lnTo>
                    <a:lnTo>
                      <a:pt x="1686" y="136"/>
                    </a:lnTo>
                    <a:lnTo>
                      <a:pt x="1688" y="137"/>
                    </a:lnTo>
                    <a:lnTo>
                      <a:pt x="1690" y="139"/>
                    </a:lnTo>
                    <a:lnTo>
                      <a:pt x="1690" y="139"/>
                    </a:lnTo>
                    <a:lnTo>
                      <a:pt x="1692" y="137"/>
                    </a:lnTo>
                    <a:lnTo>
                      <a:pt x="1692" y="136"/>
                    </a:lnTo>
                    <a:lnTo>
                      <a:pt x="1692" y="136"/>
                    </a:lnTo>
                    <a:lnTo>
                      <a:pt x="1689" y="131"/>
                    </a:lnTo>
                    <a:lnTo>
                      <a:pt x="1689" y="131"/>
                    </a:lnTo>
                    <a:close/>
                    <a:moveTo>
                      <a:pt x="749" y="635"/>
                    </a:moveTo>
                    <a:lnTo>
                      <a:pt x="749" y="635"/>
                    </a:lnTo>
                    <a:lnTo>
                      <a:pt x="748" y="636"/>
                    </a:lnTo>
                    <a:lnTo>
                      <a:pt x="748" y="636"/>
                    </a:lnTo>
                    <a:lnTo>
                      <a:pt x="755" y="639"/>
                    </a:lnTo>
                    <a:lnTo>
                      <a:pt x="755" y="639"/>
                    </a:lnTo>
                    <a:lnTo>
                      <a:pt x="756" y="636"/>
                    </a:lnTo>
                    <a:lnTo>
                      <a:pt x="756" y="636"/>
                    </a:lnTo>
                    <a:lnTo>
                      <a:pt x="749" y="635"/>
                    </a:lnTo>
                    <a:lnTo>
                      <a:pt x="749" y="635"/>
                    </a:lnTo>
                    <a:close/>
                    <a:moveTo>
                      <a:pt x="746" y="189"/>
                    </a:moveTo>
                    <a:lnTo>
                      <a:pt x="746" y="189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1"/>
                    </a:lnTo>
                    <a:lnTo>
                      <a:pt x="742" y="194"/>
                    </a:lnTo>
                    <a:lnTo>
                      <a:pt x="742" y="194"/>
                    </a:lnTo>
                    <a:lnTo>
                      <a:pt x="743" y="196"/>
                    </a:lnTo>
                    <a:lnTo>
                      <a:pt x="746" y="196"/>
                    </a:lnTo>
                    <a:lnTo>
                      <a:pt x="746" y="196"/>
                    </a:lnTo>
                    <a:lnTo>
                      <a:pt x="748" y="191"/>
                    </a:lnTo>
                    <a:lnTo>
                      <a:pt x="748" y="191"/>
                    </a:lnTo>
                    <a:lnTo>
                      <a:pt x="746" y="189"/>
                    </a:lnTo>
                    <a:lnTo>
                      <a:pt x="746" y="189"/>
                    </a:lnTo>
                    <a:close/>
                    <a:moveTo>
                      <a:pt x="739" y="356"/>
                    </a:moveTo>
                    <a:lnTo>
                      <a:pt x="739" y="356"/>
                    </a:lnTo>
                    <a:lnTo>
                      <a:pt x="743" y="358"/>
                    </a:lnTo>
                    <a:lnTo>
                      <a:pt x="745" y="358"/>
                    </a:lnTo>
                    <a:lnTo>
                      <a:pt x="745" y="358"/>
                    </a:lnTo>
                    <a:lnTo>
                      <a:pt x="746" y="356"/>
                    </a:lnTo>
                    <a:lnTo>
                      <a:pt x="748" y="355"/>
                    </a:lnTo>
                    <a:lnTo>
                      <a:pt x="748" y="355"/>
                    </a:lnTo>
                    <a:lnTo>
                      <a:pt x="746" y="353"/>
                    </a:lnTo>
                    <a:lnTo>
                      <a:pt x="743" y="352"/>
                    </a:lnTo>
                    <a:lnTo>
                      <a:pt x="743" y="352"/>
                    </a:lnTo>
                    <a:lnTo>
                      <a:pt x="742" y="353"/>
                    </a:lnTo>
                    <a:lnTo>
                      <a:pt x="739" y="356"/>
                    </a:lnTo>
                    <a:lnTo>
                      <a:pt x="739" y="356"/>
                    </a:lnTo>
                    <a:close/>
                    <a:moveTo>
                      <a:pt x="1328" y="812"/>
                    </a:moveTo>
                    <a:lnTo>
                      <a:pt x="1328" y="812"/>
                    </a:lnTo>
                    <a:lnTo>
                      <a:pt x="1326" y="816"/>
                    </a:lnTo>
                    <a:lnTo>
                      <a:pt x="1326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6" y="813"/>
                    </a:lnTo>
                    <a:lnTo>
                      <a:pt x="1336" y="813"/>
                    </a:lnTo>
                    <a:lnTo>
                      <a:pt x="1328" y="812"/>
                    </a:lnTo>
                    <a:lnTo>
                      <a:pt x="1328" y="812"/>
                    </a:lnTo>
                    <a:close/>
                    <a:moveTo>
                      <a:pt x="745" y="708"/>
                    </a:moveTo>
                    <a:lnTo>
                      <a:pt x="745" y="708"/>
                    </a:lnTo>
                    <a:lnTo>
                      <a:pt x="739" y="715"/>
                    </a:lnTo>
                    <a:lnTo>
                      <a:pt x="739" y="715"/>
                    </a:lnTo>
                    <a:lnTo>
                      <a:pt x="741" y="716"/>
                    </a:lnTo>
                    <a:lnTo>
                      <a:pt x="743" y="716"/>
                    </a:lnTo>
                    <a:lnTo>
                      <a:pt x="743" y="716"/>
                    </a:lnTo>
                    <a:lnTo>
                      <a:pt x="745" y="716"/>
                    </a:lnTo>
                    <a:lnTo>
                      <a:pt x="746" y="713"/>
                    </a:lnTo>
                    <a:lnTo>
                      <a:pt x="746" y="713"/>
                    </a:lnTo>
                    <a:lnTo>
                      <a:pt x="746" y="712"/>
                    </a:lnTo>
                    <a:lnTo>
                      <a:pt x="745" y="708"/>
                    </a:lnTo>
                    <a:lnTo>
                      <a:pt x="745" y="7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" name="Freeform 903"/>
              <p:cNvSpPr>
                <a:spLocks noEditPoints="1"/>
              </p:cNvSpPr>
              <p:nvPr/>
            </p:nvSpPr>
            <p:spPr bwMode="auto">
              <a:xfrm>
                <a:off x="957247" y="2427349"/>
                <a:ext cx="157163" cy="66675"/>
              </a:xfrm>
              <a:custGeom>
                <a:avLst/>
                <a:gdLst>
                  <a:gd name="T0" fmla="*/ 219 w 296"/>
                  <a:gd name="T1" fmla="*/ 18 h 126"/>
                  <a:gd name="T2" fmla="*/ 230 w 296"/>
                  <a:gd name="T3" fmla="*/ 30 h 126"/>
                  <a:gd name="T4" fmla="*/ 251 w 296"/>
                  <a:gd name="T5" fmla="*/ 36 h 126"/>
                  <a:gd name="T6" fmla="*/ 257 w 296"/>
                  <a:gd name="T7" fmla="*/ 43 h 126"/>
                  <a:gd name="T8" fmla="*/ 224 w 296"/>
                  <a:gd name="T9" fmla="*/ 39 h 126"/>
                  <a:gd name="T10" fmla="*/ 217 w 296"/>
                  <a:gd name="T11" fmla="*/ 60 h 126"/>
                  <a:gd name="T12" fmla="*/ 239 w 296"/>
                  <a:gd name="T13" fmla="*/ 80 h 126"/>
                  <a:gd name="T14" fmla="*/ 296 w 296"/>
                  <a:gd name="T15" fmla="*/ 83 h 126"/>
                  <a:gd name="T16" fmla="*/ 278 w 296"/>
                  <a:gd name="T17" fmla="*/ 93 h 126"/>
                  <a:gd name="T18" fmla="*/ 253 w 296"/>
                  <a:gd name="T19" fmla="*/ 90 h 126"/>
                  <a:gd name="T20" fmla="*/ 230 w 296"/>
                  <a:gd name="T21" fmla="*/ 90 h 126"/>
                  <a:gd name="T22" fmla="*/ 217 w 296"/>
                  <a:gd name="T23" fmla="*/ 78 h 126"/>
                  <a:gd name="T24" fmla="*/ 188 w 296"/>
                  <a:gd name="T25" fmla="*/ 93 h 126"/>
                  <a:gd name="T26" fmla="*/ 197 w 296"/>
                  <a:gd name="T27" fmla="*/ 114 h 126"/>
                  <a:gd name="T28" fmla="*/ 213 w 296"/>
                  <a:gd name="T29" fmla="*/ 118 h 126"/>
                  <a:gd name="T30" fmla="*/ 228 w 296"/>
                  <a:gd name="T31" fmla="*/ 115 h 126"/>
                  <a:gd name="T32" fmla="*/ 231 w 296"/>
                  <a:gd name="T33" fmla="*/ 122 h 126"/>
                  <a:gd name="T34" fmla="*/ 190 w 296"/>
                  <a:gd name="T35" fmla="*/ 120 h 126"/>
                  <a:gd name="T36" fmla="*/ 174 w 296"/>
                  <a:gd name="T37" fmla="*/ 101 h 126"/>
                  <a:gd name="T38" fmla="*/ 138 w 296"/>
                  <a:gd name="T39" fmla="*/ 111 h 126"/>
                  <a:gd name="T40" fmla="*/ 119 w 296"/>
                  <a:gd name="T41" fmla="*/ 109 h 126"/>
                  <a:gd name="T42" fmla="*/ 89 w 296"/>
                  <a:gd name="T43" fmla="*/ 115 h 126"/>
                  <a:gd name="T44" fmla="*/ 108 w 296"/>
                  <a:gd name="T45" fmla="*/ 102 h 126"/>
                  <a:gd name="T46" fmla="*/ 119 w 296"/>
                  <a:gd name="T47" fmla="*/ 101 h 126"/>
                  <a:gd name="T48" fmla="*/ 137 w 296"/>
                  <a:gd name="T49" fmla="*/ 97 h 126"/>
                  <a:gd name="T50" fmla="*/ 120 w 296"/>
                  <a:gd name="T51" fmla="*/ 83 h 126"/>
                  <a:gd name="T52" fmla="*/ 95 w 296"/>
                  <a:gd name="T53" fmla="*/ 76 h 126"/>
                  <a:gd name="T54" fmla="*/ 69 w 296"/>
                  <a:gd name="T55" fmla="*/ 100 h 126"/>
                  <a:gd name="T56" fmla="*/ 37 w 296"/>
                  <a:gd name="T57" fmla="*/ 93 h 126"/>
                  <a:gd name="T58" fmla="*/ 17 w 296"/>
                  <a:gd name="T59" fmla="*/ 78 h 126"/>
                  <a:gd name="T60" fmla="*/ 0 w 296"/>
                  <a:gd name="T61" fmla="*/ 65 h 126"/>
                  <a:gd name="T62" fmla="*/ 4 w 296"/>
                  <a:gd name="T63" fmla="*/ 55 h 126"/>
                  <a:gd name="T64" fmla="*/ 37 w 296"/>
                  <a:gd name="T65" fmla="*/ 73 h 126"/>
                  <a:gd name="T66" fmla="*/ 55 w 296"/>
                  <a:gd name="T67" fmla="*/ 96 h 126"/>
                  <a:gd name="T68" fmla="*/ 76 w 296"/>
                  <a:gd name="T69" fmla="*/ 79 h 126"/>
                  <a:gd name="T70" fmla="*/ 94 w 296"/>
                  <a:gd name="T71" fmla="*/ 51 h 126"/>
                  <a:gd name="T72" fmla="*/ 68 w 296"/>
                  <a:gd name="T73" fmla="*/ 61 h 126"/>
                  <a:gd name="T74" fmla="*/ 64 w 296"/>
                  <a:gd name="T75" fmla="*/ 69 h 126"/>
                  <a:gd name="T76" fmla="*/ 72 w 296"/>
                  <a:gd name="T77" fmla="*/ 35 h 126"/>
                  <a:gd name="T78" fmla="*/ 89 w 296"/>
                  <a:gd name="T79" fmla="*/ 40 h 126"/>
                  <a:gd name="T80" fmla="*/ 112 w 296"/>
                  <a:gd name="T81" fmla="*/ 55 h 126"/>
                  <a:gd name="T82" fmla="*/ 116 w 296"/>
                  <a:gd name="T83" fmla="*/ 68 h 126"/>
                  <a:gd name="T84" fmla="*/ 163 w 296"/>
                  <a:gd name="T85" fmla="*/ 61 h 126"/>
                  <a:gd name="T86" fmla="*/ 181 w 296"/>
                  <a:gd name="T87" fmla="*/ 36 h 126"/>
                  <a:gd name="T88" fmla="*/ 187 w 296"/>
                  <a:gd name="T89" fmla="*/ 15 h 126"/>
                  <a:gd name="T90" fmla="*/ 197 w 296"/>
                  <a:gd name="T91" fmla="*/ 0 h 126"/>
                  <a:gd name="T92" fmla="*/ 195 w 296"/>
                  <a:gd name="T93" fmla="*/ 73 h 126"/>
                  <a:gd name="T94" fmla="*/ 155 w 296"/>
                  <a:gd name="T95" fmla="*/ 73 h 126"/>
                  <a:gd name="T96" fmla="*/ 172 w 296"/>
                  <a:gd name="T97" fmla="*/ 84 h 126"/>
                  <a:gd name="T98" fmla="*/ 180 w 296"/>
                  <a:gd name="T99" fmla="*/ 87 h 126"/>
                  <a:gd name="T100" fmla="*/ 203 w 296"/>
                  <a:gd name="T101" fmla="*/ 78 h 126"/>
                  <a:gd name="T102" fmla="*/ 192 w 296"/>
                  <a:gd name="T103" fmla="*/ 43 h 126"/>
                  <a:gd name="T104" fmla="*/ 210 w 296"/>
                  <a:gd name="T105" fmla="*/ 54 h 126"/>
                  <a:gd name="T106" fmla="*/ 215 w 296"/>
                  <a:gd name="T107" fmla="*/ 37 h 126"/>
                  <a:gd name="T108" fmla="*/ 199 w 296"/>
                  <a:gd name="T109" fmla="*/ 35 h 126"/>
                  <a:gd name="T110" fmla="*/ 181 w 296"/>
                  <a:gd name="T111" fmla="*/ 61 h 126"/>
                  <a:gd name="T112" fmla="*/ 180 w 296"/>
                  <a:gd name="T113" fmla="*/ 53 h 126"/>
                  <a:gd name="T114" fmla="*/ 169 w 296"/>
                  <a:gd name="T115" fmla="*/ 65 h 126"/>
                  <a:gd name="T116" fmla="*/ 147 w 296"/>
                  <a:gd name="T117" fmla="*/ 8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6" h="126">
                    <a:moveTo>
                      <a:pt x="212" y="3"/>
                    </a:moveTo>
                    <a:lnTo>
                      <a:pt x="212" y="3"/>
                    </a:lnTo>
                    <a:lnTo>
                      <a:pt x="209" y="10"/>
                    </a:lnTo>
                    <a:lnTo>
                      <a:pt x="209" y="10"/>
                    </a:lnTo>
                    <a:lnTo>
                      <a:pt x="219" y="18"/>
                    </a:lnTo>
                    <a:lnTo>
                      <a:pt x="219" y="18"/>
                    </a:lnTo>
                    <a:lnTo>
                      <a:pt x="244" y="15"/>
                    </a:lnTo>
                    <a:lnTo>
                      <a:pt x="244" y="15"/>
                    </a:lnTo>
                    <a:lnTo>
                      <a:pt x="244" y="30"/>
                    </a:lnTo>
                    <a:lnTo>
                      <a:pt x="244" y="30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33"/>
                    </a:lnTo>
                    <a:lnTo>
                      <a:pt x="239" y="36"/>
                    </a:lnTo>
                    <a:lnTo>
                      <a:pt x="245" y="37"/>
                    </a:lnTo>
                    <a:lnTo>
                      <a:pt x="248" y="37"/>
                    </a:lnTo>
                    <a:lnTo>
                      <a:pt x="251" y="36"/>
                    </a:lnTo>
                    <a:lnTo>
                      <a:pt x="251" y="36"/>
                    </a:lnTo>
                    <a:lnTo>
                      <a:pt x="244" y="30"/>
                    </a:lnTo>
                    <a:lnTo>
                      <a:pt x="244" y="30"/>
                    </a:lnTo>
                    <a:lnTo>
                      <a:pt x="253" y="33"/>
                    </a:lnTo>
                    <a:lnTo>
                      <a:pt x="253" y="33"/>
                    </a:lnTo>
                    <a:lnTo>
                      <a:pt x="257" y="43"/>
                    </a:lnTo>
                    <a:lnTo>
                      <a:pt x="257" y="43"/>
                    </a:lnTo>
                    <a:lnTo>
                      <a:pt x="257" y="43"/>
                    </a:lnTo>
                    <a:lnTo>
                      <a:pt x="251" y="46"/>
                    </a:lnTo>
                    <a:lnTo>
                      <a:pt x="245" y="46"/>
                    </a:lnTo>
                    <a:lnTo>
                      <a:pt x="237" y="44"/>
                    </a:lnTo>
                    <a:lnTo>
                      <a:pt x="224" y="39"/>
                    </a:lnTo>
                    <a:lnTo>
                      <a:pt x="224" y="39"/>
                    </a:lnTo>
                    <a:lnTo>
                      <a:pt x="223" y="50"/>
                    </a:lnTo>
                    <a:lnTo>
                      <a:pt x="223" y="50"/>
                    </a:lnTo>
                    <a:lnTo>
                      <a:pt x="213" y="53"/>
                    </a:lnTo>
                    <a:lnTo>
                      <a:pt x="213" y="53"/>
                    </a:lnTo>
                    <a:lnTo>
                      <a:pt x="216" y="55"/>
                    </a:lnTo>
                    <a:lnTo>
                      <a:pt x="217" y="60"/>
                    </a:lnTo>
                    <a:lnTo>
                      <a:pt x="224" y="65"/>
                    </a:lnTo>
                    <a:lnTo>
                      <a:pt x="230" y="71"/>
                    </a:lnTo>
                    <a:lnTo>
                      <a:pt x="234" y="76"/>
                    </a:lnTo>
                    <a:lnTo>
                      <a:pt x="234" y="76"/>
                    </a:lnTo>
                    <a:lnTo>
                      <a:pt x="237" y="79"/>
                    </a:lnTo>
                    <a:lnTo>
                      <a:pt x="239" y="80"/>
                    </a:lnTo>
                    <a:lnTo>
                      <a:pt x="246" y="82"/>
                    </a:lnTo>
                    <a:lnTo>
                      <a:pt x="246" y="82"/>
                    </a:lnTo>
                    <a:lnTo>
                      <a:pt x="292" y="80"/>
                    </a:lnTo>
                    <a:lnTo>
                      <a:pt x="292" y="80"/>
                    </a:lnTo>
                    <a:lnTo>
                      <a:pt x="296" y="83"/>
                    </a:lnTo>
                    <a:lnTo>
                      <a:pt x="296" y="83"/>
                    </a:lnTo>
                    <a:lnTo>
                      <a:pt x="296" y="86"/>
                    </a:lnTo>
                    <a:lnTo>
                      <a:pt x="295" y="89"/>
                    </a:lnTo>
                    <a:lnTo>
                      <a:pt x="292" y="90"/>
                    </a:lnTo>
                    <a:lnTo>
                      <a:pt x="289" y="90"/>
                    </a:lnTo>
                    <a:lnTo>
                      <a:pt x="289" y="90"/>
                    </a:lnTo>
                    <a:lnTo>
                      <a:pt x="278" y="93"/>
                    </a:lnTo>
                    <a:lnTo>
                      <a:pt x="269" y="96"/>
                    </a:lnTo>
                    <a:lnTo>
                      <a:pt x="256" y="97"/>
                    </a:lnTo>
                    <a:lnTo>
                      <a:pt x="251" y="98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53" y="90"/>
                    </a:lnTo>
                    <a:lnTo>
                      <a:pt x="253" y="90"/>
                    </a:lnTo>
                    <a:lnTo>
                      <a:pt x="251" y="87"/>
                    </a:lnTo>
                    <a:lnTo>
                      <a:pt x="248" y="87"/>
                    </a:lnTo>
                    <a:lnTo>
                      <a:pt x="241" y="89"/>
                    </a:lnTo>
                    <a:lnTo>
                      <a:pt x="234" y="90"/>
                    </a:lnTo>
                    <a:lnTo>
                      <a:pt x="230" y="90"/>
                    </a:lnTo>
                    <a:lnTo>
                      <a:pt x="226" y="87"/>
                    </a:lnTo>
                    <a:lnTo>
                      <a:pt x="226" y="87"/>
                    </a:lnTo>
                    <a:lnTo>
                      <a:pt x="226" y="84"/>
                    </a:lnTo>
                    <a:lnTo>
                      <a:pt x="226" y="84"/>
                    </a:lnTo>
                    <a:lnTo>
                      <a:pt x="221" y="80"/>
                    </a:lnTo>
                    <a:lnTo>
                      <a:pt x="217" y="78"/>
                    </a:lnTo>
                    <a:lnTo>
                      <a:pt x="213" y="78"/>
                    </a:lnTo>
                    <a:lnTo>
                      <a:pt x="208" y="80"/>
                    </a:lnTo>
                    <a:lnTo>
                      <a:pt x="208" y="80"/>
                    </a:lnTo>
                    <a:lnTo>
                      <a:pt x="184" y="91"/>
                    </a:lnTo>
                    <a:lnTo>
                      <a:pt x="184" y="91"/>
                    </a:lnTo>
                    <a:lnTo>
                      <a:pt x="188" y="93"/>
                    </a:lnTo>
                    <a:lnTo>
                      <a:pt x="190" y="96"/>
                    </a:lnTo>
                    <a:lnTo>
                      <a:pt x="191" y="100"/>
                    </a:lnTo>
                    <a:lnTo>
                      <a:pt x="191" y="105"/>
                    </a:lnTo>
                    <a:lnTo>
                      <a:pt x="190" y="111"/>
                    </a:lnTo>
                    <a:lnTo>
                      <a:pt x="190" y="111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9" y="108"/>
                    </a:lnTo>
                    <a:lnTo>
                      <a:pt x="199" y="108"/>
                    </a:lnTo>
                    <a:lnTo>
                      <a:pt x="210" y="115"/>
                    </a:lnTo>
                    <a:lnTo>
                      <a:pt x="210" y="115"/>
                    </a:lnTo>
                    <a:lnTo>
                      <a:pt x="213" y="118"/>
                    </a:lnTo>
                    <a:lnTo>
                      <a:pt x="216" y="119"/>
                    </a:lnTo>
                    <a:lnTo>
                      <a:pt x="219" y="119"/>
                    </a:lnTo>
                    <a:lnTo>
                      <a:pt x="223" y="116"/>
                    </a:lnTo>
                    <a:lnTo>
                      <a:pt x="223" y="116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34" y="118"/>
                    </a:lnTo>
                    <a:lnTo>
                      <a:pt x="234" y="118"/>
                    </a:lnTo>
                    <a:lnTo>
                      <a:pt x="234" y="118"/>
                    </a:lnTo>
                    <a:lnTo>
                      <a:pt x="233" y="120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15" y="125"/>
                    </a:lnTo>
                    <a:lnTo>
                      <a:pt x="206" y="125"/>
                    </a:lnTo>
                    <a:lnTo>
                      <a:pt x="197" y="122"/>
                    </a:lnTo>
                    <a:lnTo>
                      <a:pt x="197" y="122"/>
                    </a:lnTo>
                    <a:lnTo>
                      <a:pt x="192" y="120"/>
                    </a:lnTo>
                    <a:lnTo>
                      <a:pt x="190" y="120"/>
                    </a:lnTo>
                    <a:lnTo>
                      <a:pt x="187" y="122"/>
                    </a:lnTo>
                    <a:lnTo>
                      <a:pt x="184" y="126"/>
                    </a:lnTo>
                    <a:lnTo>
                      <a:pt x="184" y="126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74" y="101"/>
                    </a:lnTo>
                    <a:lnTo>
                      <a:pt x="165" y="100"/>
                    </a:lnTo>
                    <a:lnTo>
                      <a:pt x="165" y="100"/>
                    </a:lnTo>
                    <a:lnTo>
                      <a:pt x="155" y="101"/>
                    </a:lnTo>
                    <a:lnTo>
                      <a:pt x="143" y="104"/>
                    </a:lnTo>
                    <a:lnTo>
                      <a:pt x="143" y="104"/>
                    </a:lnTo>
                    <a:lnTo>
                      <a:pt x="138" y="111"/>
                    </a:lnTo>
                    <a:lnTo>
                      <a:pt x="138" y="111"/>
                    </a:lnTo>
                    <a:lnTo>
                      <a:pt x="130" y="105"/>
                    </a:lnTo>
                    <a:lnTo>
                      <a:pt x="130" y="105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19" y="109"/>
                    </a:lnTo>
                    <a:lnTo>
                      <a:pt x="116" y="109"/>
                    </a:lnTo>
                    <a:lnTo>
                      <a:pt x="113" y="112"/>
                    </a:lnTo>
                    <a:lnTo>
                      <a:pt x="111" y="116"/>
                    </a:lnTo>
                    <a:lnTo>
                      <a:pt x="111" y="116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2"/>
                    </a:lnTo>
                    <a:lnTo>
                      <a:pt x="89" y="112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93" y="100"/>
                    </a:lnTo>
                    <a:lnTo>
                      <a:pt x="93" y="100"/>
                    </a:lnTo>
                    <a:lnTo>
                      <a:pt x="100" y="97"/>
                    </a:lnTo>
                    <a:lnTo>
                      <a:pt x="107" y="97"/>
                    </a:lnTo>
                    <a:lnTo>
                      <a:pt x="112" y="98"/>
                    </a:lnTo>
                    <a:lnTo>
                      <a:pt x="119" y="101"/>
                    </a:lnTo>
                    <a:lnTo>
                      <a:pt x="119" y="101"/>
                    </a:lnTo>
                    <a:lnTo>
                      <a:pt x="126" y="102"/>
                    </a:lnTo>
                    <a:lnTo>
                      <a:pt x="130" y="102"/>
                    </a:lnTo>
                    <a:lnTo>
                      <a:pt x="133" y="102"/>
                    </a:lnTo>
                    <a:lnTo>
                      <a:pt x="136" y="100"/>
                    </a:lnTo>
                    <a:lnTo>
                      <a:pt x="137" y="97"/>
                    </a:lnTo>
                    <a:lnTo>
                      <a:pt x="140" y="89"/>
                    </a:lnTo>
                    <a:lnTo>
                      <a:pt x="140" y="89"/>
                    </a:lnTo>
                    <a:lnTo>
                      <a:pt x="123" y="90"/>
                    </a:lnTo>
                    <a:lnTo>
                      <a:pt x="123" y="90"/>
                    </a:lnTo>
                    <a:lnTo>
                      <a:pt x="120" y="83"/>
                    </a:lnTo>
                    <a:lnTo>
                      <a:pt x="120" y="83"/>
                    </a:lnTo>
                    <a:lnTo>
                      <a:pt x="113" y="83"/>
                    </a:lnTo>
                    <a:lnTo>
                      <a:pt x="107" y="83"/>
                    </a:lnTo>
                    <a:lnTo>
                      <a:pt x="107" y="83"/>
                    </a:lnTo>
                    <a:lnTo>
                      <a:pt x="101" y="80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89" y="84"/>
                    </a:lnTo>
                    <a:lnTo>
                      <a:pt x="83" y="91"/>
                    </a:lnTo>
                    <a:lnTo>
                      <a:pt x="83" y="91"/>
                    </a:lnTo>
                    <a:lnTo>
                      <a:pt x="79" y="96"/>
                    </a:lnTo>
                    <a:lnTo>
                      <a:pt x="73" y="97"/>
                    </a:lnTo>
                    <a:lnTo>
                      <a:pt x="69" y="100"/>
                    </a:lnTo>
                    <a:lnTo>
                      <a:pt x="65" y="102"/>
                    </a:lnTo>
                    <a:lnTo>
                      <a:pt x="65" y="102"/>
                    </a:lnTo>
                    <a:lnTo>
                      <a:pt x="53" y="96"/>
                    </a:lnTo>
                    <a:lnTo>
                      <a:pt x="46" y="93"/>
                    </a:lnTo>
                    <a:lnTo>
                      <a:pt x="41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2" y="90"/>
                    </a:lnTo>
                    <a:lnTo>
                      <a:pt x="26" y="87"/>
                    </a:lnTo>
                    <a:lnTo>
                      <a:pt x="19" y="83"/>
                    </a:lnTo>
                    <a:lnTo>
                      <a:pt x="18" y="82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1" y="64"/>
                    </a:lnTo>
                    <a:lnTo>
                      <a:pt x="4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7" y="73"/>
                    </a:lnTo>
                    <a:lnTo>
                      <a:pt x="46" y="78"/>
                    </a:lnTo>
                    <a:lnTo>
                      <a:pt x="50" y="80"/>
                    </a:lnTo>
                    <a:lnTo>
                      <a:pt x="53" y="84"/>
                    </a:lnTo>
                    <a:lnTo>
                      <a:pt x="54" y="90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69" y="84"/>
                    </a:lnTo>
                    <a:lnTo>
                      <a:pt x="69" y="84"/>
                    </a:lnTo>
                    <a:lnTo>
                      <a:pt x="71" y="83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6" y="79"/>
                    </a:lnTo>
                    <a:lnTo>
                      <a:pt x="82" y="76"/>
                    </a:lnTo>
                    <a:lnTo>
                      <a:pt x="84" y="73"/>
                    </a:lnTo>
                    <a:lnTo>
                      <a:pt x="89" y="69"/>
                    </a:lnTo>
                    <a:lnTo>
                      <a:pt x="91" y="6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64" y="60"/>
                    </a:lnTo>
                    <a:lnTo>
                      <a:pt x="68" y="61"/>
                    </a:lnTo>
                    <a:lnTo>
                      <a:pt x="72" y="61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66" y="68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4" y="6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93" y="42"/>
                    </a:lnTo>
                    <a:lnTo>
                      <a:pt x="97" y="44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7" y="53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25" y="58"/>
                    </a:lnTo>
                    <a:lnTo>
                      <a:pt x="125" y="58"/>
                    </a:lnTo>
                    <a:lnTo>
                      <a:pt x="112" y="65"/>
                    </a:lnTo>
                    <a:lnTo>
                      <a:pt x="112" y="65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44" y="69"/>
                    </a:lnTo>
                    <a:lnTo>
                      <a:pt x="156" y="68"/>
                    </a:lnTo>
                    <a:lnTo>
                      <a:pt x="159" y="68"/>
                    </a:lnTo>
                    <a:lnTo>
                      <a:pt x="161" y="65"/>
                    </a:lnTo>
                    <a:lnTo>
                      <a:pt x="163" y="61"/>
                    </a:lnTo>
                    <a:lnTo>
                      <a:pt x="163" y="61"/>
                    </a:lnTo>
                    <a:lnTo>
                      <a:pt x="143" y="54"/>
                    </a:lnTo>
                    <a:lnTo>
                      <a:pt x="143" y="54"/>
                    </a:lnTo>
                    <a:lnTo>
                      <a:pt x="156" y="47"/>
                    </a:lnTo>
                    <a:lnTo>
                      <a:pt x="169" y="42"/>
                    </a:lnTo>
                    <a:lnTo>
                      <a:pt x="181" y="36"/>
                    </a:lnTo>
                    <a:lnTo>
                      <a:pt x="187" y="32"/>
                    </a:lnTo>
                    <a:lnTo>
                      <a:pt x="192" y="28"/>
                    </a:lnTo>
                    <a:lnTo>
                      <a:pt x="192" y="28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7" y="15"/>
                    </a:lnTo>
                    <a:lnTo>
                      <a:pt x="190" y="12"/>
                    </a:lnTo>
                    <a:lnTo>
                      <a:pt x="190" y="12"/>
                    </a:lnTo>
                    <a:lnTo>
                      <a:pt x="194" y="8"/>
                    </a:lnTo>
                    <a:lnTo>
                      <a:pt x="197" y="7"/>
                    </a:lnTo>
                    <a:lnTo>
                      <a:pt x="197" y="4"/>
                    </a:lnTo>
                    <a:lnTo>
                      <a:pt x="197" y="0"/>
                    </a:lnTo>
                    <a:lnTo>
                      <a:pt x="197" y="0"/>
                    </a:lnTo>
                    <a:lnTo>
                      <a:pt x="213" y="3"/>
                    </a:lnTo>
                    <a:lnTo>
                      <a:pt x="212" y="3"/>
                    </a:lnTo>
                    <a:close/>
                    <a:moveTo>
                      <a:pt x="203" y="78"/>
                    </a:moveTo>
                    <a:lnTo>
                      <a:pt x="203" y="78"/>
                    </a:lnTo>
                    <a:lnTo>
                      <a:pt x="195" y="73"/>
                    </a:lnTo>
                    <a:lnTo>
                      <a:pt x="185" y="71"/>
                    </a:lnTo>
                    <a:lnTo>
                      <a:pt x="177" y="69"/>
                    </a:lnTo>
                    <a:lnTo>
                      <a:pt x="172" y="68"/>
                    </a:lnTo>
                    <a:lnTo>
                      <a:pt x="172" y="68"/>
                    </a:lnTo>
                    <a:lnTo>
                      <a:pt x="161" y="71"/>
                    </a:lnTo>
                    <a:lnTo>
                      <a:pt x="155" y="73"/>
                    </a:lnTo>
                    <a:lnTo>
                      <a:pt x="151" y="79"/>
                    </a:lnTo>
                    <a:lnTo>
                      <a:pt x="151" y="79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69" y="82"/>
                    </a:lnTo>
                    <a:lnTo>
                      <a:pt x="172" y="84"/>
                    </a:lnTo>
                    <a:lnTo>
                      <a:pt x="173" y="87"/>
                    </a:lnTo>
                    <a:lnTo>
                      <a:pt x="173" y="90"/>
                    </a:lnTo>
                    <a:lnTo>
                      <a:pt x="173" y="90"/>
                    </a:lnTo>
                    <a:lnTo>
                      <a:pt x="176" y="90"/>
                    </a:lnTo>
                    <a:lnTo>
                      <a:pt x="179" y="89"/>
                    </a:lnTo>
                    <a:lnTo>
                      <a:pt x="180" y="87"/>
                    </a:lnTo>
                    <a:lnTo>
                      <a:pt x="180" y="86"/>
                    </a:lnTo>
                    <a:lnTo>
                      <a:pt x="180" y="82"/>
                    </a:lnTo>
                    <a:lnTo>
                      <a:pt x="181" y="80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203" y="78"/>
                    </a:lnTo>
                    <a:lnTo>
                      <a:pt x="203" y="78"/>
                    </a:lnTo>
                    <a:close/>
                    <a:moveTo>
                      <a:pt x="190" y="40"/>
                    </a:moveTo>
                    <a:lnTo>
                      <a:pt x="190" y="40"/>
                    </a:lnTo>
                    <a:lnTo>
                      <a:pt x="188" y="43"/>
                    </a:lnTo>
                    <a:lnTo>
                      <a:pt x="188" y="43"/>
                    </a:lnTo>
                    <a:lnTo>
                      <a:pt x="192" y="43"/>
                    </a:lnTo>
                    <a:lnTo>
                      <a:pt x="195" y="43"/>
                    </a:lnTo>
                    <a:lnTo>
                      <a:pt x="197" y="44"/>
                    </a:lnTo>
                    <a:lnTo>
                      <a:pt x="199" y="47"/>
                    </a:lnTo>
                    <a:lnTo>
                      <a:pt x="202" y="57"/>
                    </a:lnTo>
                    <a:lnTo>
                      <a:pt x="202" y="57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08" y="47"/>
                    </a:lnTo>
                    <a:lnTo>
                      <a:pt x="208" y="47"/>
                    </a:lnTo>
                    <a:lnTo>
                      <a:pt x="216" y="43"/>
                    </a:lnTo>
                    <a:lnTo>
                      <a:pt x="216" y="43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2" y="32"/>
                    </a:lnTo>
                    <a:lnTo>
                      <a:pt x="209" y="30"/>
                    </a:lnTo>
                    <a:lnTo>
                      <a:pt x="205" y="32"/>
                    </a:lnTo>
                    <a:lnTo>
                      <a:pt x="199" y="35"/>
                    </a:lnTo>
                    <a:lnTo>
                      <a:pt x="199" y="35"/>
                    </a:lnTo>
                    <a:lnTo>
                      <a:pt x="190" y="40"/>
                    </a:lnTo>
                    <a:lnTo>
                      <a:pt x="190" y="40"/>
                    </a:lnTo>
                    <a:close/>
                    <a:moveTo>
                      <a:pt x="169" y="65"/>
                    </a:moveTo>
                    <a:lnTo>
                      <a:pt x="169" y="65"/>
                    </a:lnTo>
                    <a:lnTo>
                      <a:pt x="176" y="64"/>
                    </a:lnTo>
                    <a:lnTo>
                      <a:pt x="181" y="61"/>
                    </a:lnTo>
                    <a:lnTo>
                      <a:pt x="184" y="58"/>
                    </a:lnTo>
                    <a:lnTo>
                      <a:pt x="185" y="57"/>
                    </a:lnTo>
                    <a:lnTo>
                      <a:pt x="185" y="53"/>
                    </a:lnTo>
                    <a:lnTo>
                      <a:pt x="185" y="50"/>
                    </a:lnTo>
                    <a:lnTo>
                      <a:pt x="185" y="50"/>
                    </a:lnTo>
                    <a:lnTo>
                      <a:pt x="180" y="53"/>
                    </a:lnTo>
                    <a:lnTo>
                      <a:pt x="174" y="55"/>
                    </a:lnTo>
                    <a:lnTo>
                      <a:pt x="172" y="57"/>
                    </a:lnTo>
                    <a:lnTo>
                      <a:pt x="170" y="58"/>
                    </a:lnTo>
                    <a:lnTo>
                      <a:pt x="169" y="61"/>
                    </a:lnTo>
                    <a:lnTo>
                      <a:pt x="169" y="65"/>
                    </a:lnTo>
                    <a:lnTo>
                      <a:pt x="169" y="65"/>
                    </a:lnTo>
                    <a:close/>
                    <a:moveTo>
                      <a:pt x="159" y="91"/>
                    </a:moveTo>
                    <a:lnTo>
                      <a:pt x="159" y="91"/>
                    </a:lnTo>
                    <a:lnTo>
                      <a:pt x="159" y="89"/>
                    </a:lnTo>
                    <a:lnTo>
                      <a:pt x="159" y="89"/>
                    </a:lnTo>
                    <a:lnTo>
                      <a:pt x="147" y="84"/>
                    </a:lnTo>
                    <a:lnTo>
                      <a:pt x="147" y="84"/>
                    </a:lnTo>
                    <a:lnTo>
                      <a:pt x="147" y="97"/>
                    </a:lnTo>
                    <a:lnTo>
                      <a:pt x="147" y="97"/>
                    </a:lnTo>
                    <a:lnTo>
                      <a:pt x="159" y="91"/>
                    </a:lnTo>
                    <a:lnTo>
                      <a:pt x="159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" name="Freeform 904"/>
              <p:cNvSpPr>
                <a:spLocks noEditPoints="1"/>
              </p:cNvSpPr>
              <p:nvPr/>
            </p:nvSpPr>
            <p:spPr bwMode="auto">
              <a:xfrm>
                <a:off x="906447" y="2400362"/>
                <a:ext cx="149225" cy="52388"/>
              </a:xfrm>
              <a:custGeom>
                <a:avLst/>
                <a:gdLst>
                  <a:gd name="T0" fmla="*/ 228 w 282"/>
                  <a:gd name="T1" fmla="*/ 95 h 98"/>
                  <a:gd name="T2" fmla="*/ 217 w 282"/>
                  <a:gd name="T3" fmla="*/ 75 h 98"/>
                  <a:gd name="T4" fmla="*/ 201 w 282"/>
                  <a:gd name="T5" fmla="*/ 73 h 98"/>
                  <a:gd name="T6" fmla="*/ 191 w 282"/>
                  <a:gd name="T7" fmla="*/ 66 h 98"/>
                  <a:gd name="T8" fmla="*/ 191 w 282"/>
                  <a:gd name="T9" fmla="*/ 50 h 98"/>
                  <a:gd name="T10" fmla="*/ 165 w 282"/>
                  <a:gd name="T11" fmla="*/ 58 h 98"/>
                  <a:gd name="T12" fmla="*/ 141 w 282"/>
                  <a:gd name="T13" fmla="*/ 55 h 98"/>
                  <a:gd name="T14" fmla="*/ 162 w 282"/>
                  <a:gd name="T15" fmla="*/ 45 h 98"/>
                  <a:gd name="T16" fmla="*/ 161 w 282"/>
                  <a:gd name="T17" fmla="*/ 27 h 98"/>
                  <a:gd name="T18" fmla="*/ 151 w 282"/>
                  <a:gd name="T19" fmla="*/ 30 h 98"/>
                  <a:gd name="T20" fmla="*/ 137 w 282"/>
                  <a:gd name="T21" fmla="*/ 32 h 98"/>
                  <a:gd name="T22" fmla="*/ 120 w 282"/>
                  <a:gd name="T23" fmla="*/ 29 h 98"/>
                  <a:gd name="T24" fmla="*/ 114 w 282"/>
                  <a:gd name="T25" fmla="*/ 26 h 98"/>
                  <a:gd name="T26" fmla="*/ 94 w 282"/>
                  <a:gd name="T27" fmla="*/ 40 h 98"/>
                  <a:gd name="T28" fmla="*/ 129 w 282"/>
                  <a:gd name="T29" fmla="*/ 51 h 98"/>
                  <a:gd name="T30" fmla="*/ 119 w 282"/>
                  <a:gd name="T31" fmla="*/ 69 h 98"/>
                  <a:gd name="T32" fmla="*/ 140 w 282"/>
                  <a:gd name="T33" fmla="*/ 84 h 98"/>
                  <a:gd name="T34" fmla="*/ 98 w 282"/>
                  <a:gd name="T35" fmla="*/ 72 h 98"/>
                  <a:gd name="T36" fmla="*/ 83 w 282"/>
                  <a:gd name="T37" fmla="*/ 50 h 98"/>
                  <a:gd name="T38" fmla="*/ 71 w 282"/>
                  <a:gd name="T39" fmla="*/ 61 h 98"/>
                  <a:gd name="T40" fmla="*/ 69 w 282"/>
                  <a:gd name="T41" fmla="*/ 72 h 98"/>
                  <a:gd name="T42" fmla="*/ 54 w 282"/>
                  <a:gd name="T43" fmla="*/ 69 h 98"/>
                  <a:gd name="T44" fmla="*/ 53 w 282"/>
                  <a:gd name="T45" fmla="*/ 81 h 98"/>
                  <a:gd name="T46" fmla="*/ 43 w 282"/>
                  <a:gd name="T47" fmla="*/ 98 h 98"/>
                  <a:gd name="T48" fmla="*/ 22 w 282"/>
                  <a:gd name="T49" fmla="*/ 97 h 98"/>
                  <a:gd name="T50" fmla="*/ 26 w 282"/>
                  <a:gd name="T51" fmla="*/ 83 h 98"/>
                  <a:gd name="T52" fmla="*/ 15 w 282"/>
                  <a:gd name="T53" fmla="*/ 76 h 98"/>
                  <a:gd name="T54" fmla="*/ 28 w 282"/>
                  <a:gd name="T55" fmla="*/ 59 h 98"/>
                  <a:gd name="T56" fmla="*/ 47 w 282"/>
                  <a:gd name="T57" fmla="*/ 70 h 98"/>
                  <a:gd name="T58" fmla="*/ 50 w 282"/>
                  <a:gd name="T59" fmla="*/ 61 h 98"/>
                  <a:gd name="T60" fmla="*/ 78 w 282"/>
                  <a:gd name="T61" fmla="*/ 43 h 98"/>
                  <a:gd name="T62" fmla="*/ 87 w 282"/>
                  <a:gd name="T63" fmla="*/ 32 h 98"/>
                  <a:gd name="T64" fmla="*/ 105 w 282"/>
                  <a:gd name="T65" fmla="*/ 21 h 98"/>
                  <a:gd name="T66" fmla="*/ 114 w 282"/>
                  <a:gd name="T67" fmla="*/ 11 h 98"/>
                  <a:gd name="T68" fmla="*/ 132 w 282"/>
                  <a:gd name="T69" fmla="*/ 8 h 98"/>
                  <a:gd name="T70" fmla="*/ 147 w 282"/>
                  <a:gd name="T71" fmla="*/ 22 h 98"/>
                  <a:gd name="T72" fmla="*/ 162 w 282"/>
                  <a:gd name="T73" fmla="*/ 11 h 98"/>
                  <a:gd name="T74" fmla="*/ 179 w 282"/>
                  <a:gd name="T75" fmla="*/ 0 h 98"/>
                  <a:gd name="T76" fmla="*/ 181 w 282"/>
                  <a:gd name="T77" fmla="*/ 19 h 98"/>
                  <a:gd name="T78" fmla="*/ 162 w 282"/>
                  <a:gd name="T79" fmla="*/ 19 h 98"/>
                  <a:gd name="T80" fmla="*/ 173 w 282"/>
                  <a:gd name="T81" fmla="*/ 25 h 98"/>
                  <a:gd name="T82" fmla="*/ 194 w 282"/>
                  <a:gd name="T83" fmla="*/ 29 h 98"/>
                  <a:gd name="T84" fmla="*/ 205 w 282"/>
                  <a:gd name="T85" fmla="*/ 43 h 98"/>
                  <a:gd name="T86" fmla="*/ 227 w 282"/>
                  <a:gd name="T87" fmla="*/ 68 h 98"/>
                  <a:gd name="T88" fmla="*/ 244 w 282"/>
                  <a:gd name="T89" fmla="*/ 52 h 98"/>
                  <a:gd name="T90" fmla="*/ 220 w 282"/>
                  <a:gd name="T91" fmla="*/ 32 h 98"/>
                  <a:gd name="T92" fmla="*/ 208 w 282"/>
                  <a:gd name="T93" fmla="*/ 22 h 98"/>
                  <a:gd name="T94" fmla="*/ 210 w 282"/>
                  <a:gd name="T95" fmla="*/ 15 h 98"/>
                  <a:gd name="T96" fmla="*/ 245 w 282"/>
                  <a:gd name="T97" fmla="*/ 33 h 98"/>
                  <a:gd name="T98" fmla="*/ 260 w 282"/>
                  <a:gd name="T99" fmla="*/ 44 h 98"/>
                  <a:gd name="T100" fmla="*/ 266 w 282"/>
                  <a:gd name="T101" fmla="*/ 61 h 98"/>
                  <a:gd name="T102" fmla="*/ 270 w 282"/>
                  <a:gd name="T103" fmla="*/ 83 h 98"/>
                  <a:gd name="T104" fmla="*/ 234 w 282"/>
                  <a:gd name="T105" fmla="*/ 73 h 98"/>
                  <a:gd name="T106" fmla="*/ 231 w 282"/>
                  <a:gd name="T107" fmla="*/ 81 h 98"/>
                  <a:gd name="T108" fmla="*/ 253 w 282"/>
                  <a:gd name="T109" fmla="*/ 88 h 98"/>
                  <a:gd name="T110" fmla="*/ 102 w 282"/>
                  <a:gd name="T111" fmla="*/ 54 h 98"/>
                  <a:gd name="T112" fmla="*/ 112 w 282"/>
                  <a:gd name="T113" fmla="*/ 54 h 98"/>
                  <a:gd name="T114" fmla="*/ 256 w 282"/>
                  <a:gd name="T115" fmla="*/ 61 h 98"/>
                  <a:gd name="T116" fmla="*/ 249 w 282"/>
                  <a:gd name="T117" fmla="*/ 6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2" h="98">
                    <a:moveTo>
                      <a:pt x="253" y="88"/>
                    </a:moveTo>
                    <a:lnTo>
                      <a:pt x="253" y="88"/>
                    </a:lnTo>
                    <a:lnTo>
                      <a:pt x="245" y="94"/>
                    </a:lnTo>
                    <a:lnTo>
                      <a:pt x="237" y="97"/>
                    </a:lnTo>
                    <a:lnTo>
                      <a:pt x="228" y="95"/>
                    </a:lnTo>
                    <a:lnTo>
                      <a:pt x="223" y="93"/>
                    </a:lnTo>
                    <a:lnTo>
                      <a:pt x="223" y="93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7" y="75"/>
                    </a:lnTo>
                    <a:lnTo>
                      <a:pt x="217" y="75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01" y="73"/>
                    </a:lnTo>
                    <a:lnTo>
                      <a:pt x="201" y="73"/>
                    </a:lnTo>
                    <a:lnTo>
                      <a:pt x="197" y="73"/>
                    </a:lnTo>
                    <a:lnTo>
                      <a:pt x="192" y="72"/>
                    </a:lnTo>
                    <a:lnTo>
                      <a:pt x="190" y="69"/>
                    </a:lnTo>
                    <a:lnTo>
                      <a:pt x="190" y="68"/>
                    </a:lnTo>
                    <a:lnTo>
                      <a:pt x="191" y="66"/>
                    </a:lnTo>
                    <a:lnTo>
                      <a:pt x="191" y="66"/>
                    </a:lnTo>
                    <a:lnTo>
                      <a:pt x="192" y="63"/>
                    </a:lnTo>
                    <a:lnTo>
                      <a:pt x="194" y="61"/>
                    </a:lnTo>
                    <a:lnTo>
                      <a:pt x="194" y="55"/>
                    </a:lnTo>
                    <a:lnTo>
                      <a:pt x="191" y="50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5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1" y="55"/>
                    </a:lnTo>
                    <a:lnTo>
                      <a:pt x="144" y="52"/>
                    </a:lnTo>
                    <a:lnTo>
                      <a:pt x="147" y="50"/>
                    </a:lnTo>
                    <a:lnTo>
                      <a:pt x="151" y="48"/>
                    </a:lnTo>
                    <a:lnTo>
                      <a:pt x="159" y="47"/>
                    </a:lnTo>
                    <a:lnTo>
                      <a:pt x="162" y="45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3" y="32"/>
                    </a:lnTo>
                    <a:lnTo>
                      <a:pt x="163" y="32"/>
                    </a:lnTo>
                    <a:lnTo>
                      <a:pt x="161" y="27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4" y="27"/>
                    </a:lnTo>
                    <a:lnTo>
                      <a:pt x="151" y="30"/>
                    </a:lnTo>
                    <a:lnTo>
                      <a:pt x="151" y="30"/>
                    </a:lnTo>
                    <a:lnTo>
                      <a:pt x="150" y="33"/>
                    </a:lnTo>
                    <a:lnTo>
                      <a:pt x="147" y="34"/>
                    </a:lnTo>
                    <a:lnTo>
                      <a:pt x="141" y="36"/>
                    </a:lnTo>
                    <a:lnTo>
                      <a:pt x="141" y="36"/>
                    </a:lnTo>
                    <a:lnTo>
                      <a:pt x="137" y="32"/>
                    </a:lnTo>
                    <a:lnTo>
                      <a:pt x="133" y="30"/>
                    </a:lnTo>
                    <a:lnTo>
                      <a:pt x="127" y="30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29"/>
                    </a:lnTo>
                    <a:lnTo>
                      <a:pt x="122" y="26"/>
                    </a:lnTo>
                    <a:lnTo>
                      <a:pt x="120" y="25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4" y="26"/>
                    </a:lnTo>
                    <a:lnTo>
                      <a:pt x="112" y="30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102" y="45"/>
                    </a:lnTo>
                    <a:lnTo>
                      <a:pt x="111" y="48"/>
                    </a:lnTo>
                    <a:lnTo>
                      <a:pt x="119" y="51"/>
                    </a:lnTo>
                    <a:lnTo>
                      <a:pt x="129" y="51"/>
                    </a:lnTo>
                    <a:lnTo>
                      <a:pt x="129" y="51"/>
                    </a:lnTo>
                    <a:lnTo>
                      <a:pt x="125" y="55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0" y="63"/>
                    </a:lnTo>
                    <a:lnTo>
                      <a:pt x="119" y="69"/>
                    </a:lnTo>
                    <a:lnTo>
                      <a:pt x="119" y="69"/>
                    </a:lnTo>
                    <a:lnTo>
                      <a:pt x="141" y="69"/>
                    </a:lnTo>
                    <a:lnTo>
                      <a:pt x="141" y="69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4" y="83"/>
                    </a:lnTo>
                    <a:lnTo>
                      <a:pt x="129" y="83"/>
                    </a:lnTo>
                    <a:lnTo>
                      <a:pt x="118" y="79"/>
                    </a:lnTo>
                    <a:lnTo>
                      <a:pt x="108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0" y="48"/>
                    </a:lnTo>
                    <a:lnTo>
                      <a:pt x="83" y="50"/>
                    </a:lnTo>
                    <a:lnTo>
                      <a:pt x="79" y="51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2" y="58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2"/>
                    </a:lnTo>
                    <a:lnTo>
                      <a:pt x="69" y="72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4" y="69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48" y="76"/>
                    </a:lnTo>
                    <a:lnTo>
                      <a:pt x="50" y="79"/>
                    </a:lnTo>
                    <a:lnTo>
                      <a:pt x="53" y="81"/>
                    </a:lnTo>
                    <a:lnTo>
                      <a:pt x="57" y="86"/>
                    </a:lnTo>
                    <a:lnTo>
                      <a:pt x="61" y="88"/>
                    </a:lnTo>
                    <a:lnTo>
                      <a:pt x="61" y="88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39" y="95"/>
                    </a:lnTo>
                    <a:lnTo>
                      <a:pt x="33" y="94"/>
                    </a:lnTo>
                    <a:lnTo>
                      <a:pt x="28" y="94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1" y="93"/>
                    </a:lnTo>
                    <a:lnTo>
                      <a:pt x="19" y="90"/>
                    </a:lnTo>
                    <a:lnTo>
                      <a:pt x="21" y="88"/>
                    </a:lnTo>
                    <a:lnTo>
                      <a:pt x="22" y="86"/>
                    </a:lnTo>
                    <a:lnTo>
                      <a:pt x="26" y="83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8" y="79"/>
                    </a:lnTo>
                    <a:lnTo>
                      <a:pt x="24" y="77"/>
                    </a:lnTo>
                    <a:lnTo>
                      <a:pt x="15" y="76"/>
                    </a:lnTo>
                    <a:lnTo>
                      <a:pt x="7" y="75"/>
                    </a:lnTo>
                    <a:lnTo>
                      <a:pt x="3" y="73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35" y="68"/>
                    </a:lnTo>
                    <a:lnTo>
                      <a:pt x="39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8" y="63"/>
                    </a:lnTo>
                    <a:lnTo>
                      <a:pt x="50" y="62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2" y="37"/>
                    </a:lnTo>
                    <a:lnTo>
                      <a:pt x="83" y="34"/>
                    </a:lnTo>
                    <a:lnTo>
                      <a:pt x="87" y="32"/>
                    </a:lnTo>
                    <a:lnTo>
                      <a:pt x="90" y="30"/>
                    </a:lnTo>
                    <a:lnTo>
                      <a:pt x="98" y="29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19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14" y="11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6" y="5"/>
                    </a:lnTo>
                    <a:lnTo>
                      <a:pt x="129" y="7"/>
                    </a:lnTo>
                    <a:lnTo>
                      <a:pt x="132" y="8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6" y="15"/>
                    </a:lnTo>
                    <a:lnTo>
                      <a:pt x="138" y="16"/>
                    </a:lnTo>
                    <a:lnTo>
                      <a:pt x="147" y="22"/>
                    </a:lnTo>
                    <a:lnTo>
                      <a:pt x="147" y="22"/>
                    </a:lnTo>
                    <a:lnTo>
                      <a:pt x="148" y="18"/>
                    </a:lnTo>
                    <a:lnTo>
                      <a:pt x="151" y="16"/>
                    </a:lnTo>
                    <a:lnTo>
                      <a:pt x="159" y="12"/>
                    </a:lnTo>
                    <a:lnTo>
                      <a:pt x="162" y="11"/>
                    </a:lnTo>
                    <a:lnTo>
                      <a:pt x="165" y="8"/>
                    </a:lnTo>
                    <a:lnTo>
                      <a:pt x="166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68" y="14"/>
                    </a:lnTo>
                    <a:lnTo>
                      <a:pt x="163" y="16"/>
                    </a:lnTo>
                    <a:lnTo>
                      <a:pt x="162" y="19"/>
                    </a:lnTo>
                    <a:lnTo>
                      <a:pt x="161" y="21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73" y="25"/>
                    </a:lnTo>
                    <a:lnTo>
                      <a:pt x="173" y="25"/>
                    </a:lnTo>
                    <a:lnTo>
                      <a:pt x="176" y="32"/>
                    </a:lnTo>
                    <a:lnTo>
                      <a:pt x="176" y="32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94" y="29"/>
                    </a:lnTo>
                    <a:lnTo>
                      <a:pt x="199" y="33"/>
                    </a:lnTo>
                    <a:lnTo>
                      <a:pt x="199" y="33"/>
                    </a:lnTo>
                    <a:lnTo>
                      <a:pt x="202" y="37"/>
                    </a:lnTo>
                    <a:lnTo>
                      <a:pt x="205" y="43"/>
                    </a:lnTo>
                    <a:lnTo>
                      <a:pt x="205" y="43"/>
                    </a:lnTo>
                    <a:lnTo>
                      <a:pt x="206" y="51"/>
                    </a:lnTo>
                    <a:lnTo>
                      <a:pt x="206" y="61"/>
                    </a:lnTo>
                    <a:lnTo>
                      <a:pt x="206" y="61"/>
                    </a:lnTo>
                    <a:lnTo>
                      <a:pt x="227" y="68"/>
                    </a:lnTo>
                    <a:lnTo>
                      <a:pt x="227" y="68"/>
                    </a:lnTo>
                    <a:lnTo>
                      <a:pt x="235" y="63"/>
                    </a:lnTo>
                    <a:lnTo>
                      <a:pt x="240" y="61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4" y="52"/>
                    </a:lnTo>
                    <a:lnTo>
                      <a:pt x="242" y="48"/>
                    </a:lnTo>
                    <a:lnTo>
                      <a:pt x="240" y="40"/>
                    </a:lnTo>
                    <a:lnTo>
                      <a:pt x="240" y="40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13" y="29"/>
                    </a:lnTo>
                    <a:lnTo>
                      <a:pt x="210" y="27"/>
                    </a:lnTo>
                    <a:lnTo>
                      <a:pt x="210" y="23"/>
                    </a:lnTo>
                    <a:lnTo>
                      <a:pt x="210" y="23"/>
                    </a:lnTo>
                    <a:lnTo>
                      <a:pt x="208" y="22"/>
                    </a:lnTo>
                    <a:lnTo>
                      <a:pt x="201" y="21"/>
                    </a:lnTo>
                    <a:lnTo>
                      <a:pt x="201" y="21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10" y="15"/>
                    </a:lnTo>
                    <a:lnTo>
                      <a:pt x="216" y="19"/>
                    </a:lnTo>
                    <a:lnTo>
                      <a:pt x="222" y="22"/>
                    </a:lnTo>
                    <a:lnTo>
                      <a:pt x="227" y="25"/>
                    </a:lnTo>
                    <a:lnTo>
                      <a:pt x="240" y="30"/>
                    </a:lnTo>
                    <a:lnTo>
                      <a:pt x="245" y="33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60" y="44"/>
                    </a:lnTo>
                    <a:lnTo>
                      <a:pt x="267" y="41"/>
                    </a:lnTo>
                    <a:lnTo>
                      <a:pt x="274" y="41"/>
                    </a:lnTo>
                    <a:lnTo>
                      <a:pt x="282" y="44"/>
                    </a:lnTo>
                    <a:lnTo>
                      <a:pt x="282" y="44"/>
                    </a:lnTo>
                    <a:lnTo>
                      <a:pt x="266" y="61"/>
                    </a:lnTo>
                    <a:lnTo>
                      <a:pt x="266" y="61"/>
                    </a:lnTo>
                    <a:lnTo>
                      <a:pt x="273" y="65"/>
                    </a:lnTo>
                    <a:lnTo>
                      <a:pt x="273" y="65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63" y="83"/>
                    </a:lnTo>
                    <a:lnTo>
                      <a:pt x="263" y="83"/>
                    </a:lnTo>
                    <a:lnTo>
                      <a:pt x="262" y="72"/>
                    </a:lnTo>
                    <a:lnTo>
                      <a:pt x="262" y="72"/>
                    </a:lnTo>
                    <a:lnTo>
                      <a:pt x="234" y="73"/>
                    </a:lnTo>
                    <a:lnTo>
                      <a:pt x="234" y="73"/>
                    </a:lnTo>
                    <a:lnTo>
                      <a:pt x="231" y="75"/>
                    </a:lnTo>
                    <a:lnTo>
                      <a:pt x="228" y="77"/>
                    </a:lnTo>
                    <a:lnTo>
                      <a:pt x="228" y="77"/>
                    </a:lnTo>
                    <a:lnTo>
                      <a:pt x="231" y="81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42" y="86"/>
                    </a:lnTo>
                    <a:lnTo>
                      <a:pt x="253" y="88"/>
                    </a:lnTo>
                    <a:lnTo>
                      <a:pt x="253" y="88"/>
                    </a:lnTo>
                    <a:close/>
                    <a:moveTo>
                      <a:pt x="112" y="54"/>
                    </a:moveTo>
                    <a:lnTo>
                      <a:pt x="112" y="54"/>
                    </a:lnTo>
                    <a:lnTo>
                      <a:pt x="109" y="51"/>
                    </a:lnTo>
                    <a:lnTo>
                      <a:pt x="109" y="51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12" y="54"/>
                    </a:lnTo>
                    <a:lnTo>
                      <a:pt x="112" y="54"/>
                    </a:lnTo>
                    <a:close/>
                    <a:moveTo>
                      <a:pt x="249" y="62"/>
                    </a:moveTo>
                    <a:lnTo>
                      <a:pt x="249" y="62"/>
                    </a:lnTo>
                    <a:lnTo>
                      <a:pt x="253" y="63"/>
                    </a:lnTo>
                    <a:lnTo>
                      <a:pt x="253" y="63"/>
                    </a:lnTo>
                    <a:lnTo>
                      <a:pt x="256" y="61"/>
                    </a:lnTo>
                    <a:lnTo>
                      <a:pt x="256" y="61"/>
                    </a:lnTo>
                    <a:lnTo>
                      <a:pt x="252" y="59"/>
                    </a:lnTo>
                    <a:lnTo>
                      <a:pt x="252" y="59"/>
                    </a:lnTo>
                    <a:lnTo>
                      <a:pt x="249" y="62"/>
                    </a:lnTo>
                    <a:lnTo>
                      <a:pt x="249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Freeform 905"/>
              <p:cNvSpPr>
                <a:spLocks noEditPoints="1"/>
              </p:cNvSpPr>
              <p:nvPr/>
            </p:nvSpPr>
            <p:spPr bwMode="auto">
              <a:xfrm>
                <a:off x="965184" y="2313049"/>
                <a:ext cx="95250" cy="68263"/>
              </a:xfrm>
              <a:custGeom>
                <a:avLst/>
                <a:gdLst>
                  <a:gd name="T0" fmla="*/ 43 w 179"/>
                  <a:gd name="T1" fmla="*/ 88 h 128"/>
                  <a:gd name="T2" fmla="*/ 47 w 179"/>
                  <a:gd name="T3" fmla="*/ 67 h 128"/>
                  <a:gd name="T4" fmla="*/ 18 w 179"/>
                  <a:gd name="T5" fmla="*/ 56 h 128"/>
                  <a:gd name="T6" fmla="*/ 39 w 179"/>
                  <a:gd name="T7" fmla="*/ 56 h 128"/>
                  <a:gd name="T8" fmla="*/ 54 w 179"/>
                  <a:gd name="T9" fmla="*/ 56 h 128"/>
                  <a:gd name="T10" fmla="*/ 25 w 179"/>
                  <a:gd name="T11" fmla="*/ 36 h 128"/>
                  <a:gd name="T12" fmla="*/ 17 w 179"/>
                  <a:gd name="T13" fmla="*/ 35 h 128"/>
                  <a:gd name="T14" fmla="*/ 2 w 179"/>
                  <a:gd name="T15" fmla="*/ 25 h 128"/>
                  <a:gd name="T16" fmla="*/ 13 w 179"/>
                  <a:gd name="T17" fmla="*/ 21 h 128"/>
                  <a:gd name="T18" fmla="*/ 26 w 179"/>
                  <a:gd name="T19" fmla="*/ 18 h 128"/>
                  <a:gd name="T20" fmla="*/ 28 w 179"/>
                  <a:gd name="T21" fmla="*/ 5 h 128"/>
                  <a:gd name="T22" fmla="*/ 33 w 179"/>
                  <a:gd name="T23" fmla="*/ 0 h 128"/>
                  <a:gd name="T24" fmla="*/ 50 w 179"/>
                  <a:gd name="T25" fmla="*/ 6 h 128"/>
                  <a:gd name="T26" fmla="*/ 82 w 179"/>
                  <a:gd name="T27" fmla="*/ 6 h 128"/>
                  <a:gd name="T28" fmla="*/ 98 w 179"/>
                  <a:gd name="T29" fmla="*/ 3 h 128"/>
                  <a:gd name="T30" fmla="*/ 86 w 179"/>
                  <a:gd name="T31" fmla="*/ 43 h 128"/>
                  <a:gd name="T32" fmla="*/ 100 w 179"/>
                  <a:gd name="T33" fmla="*/ 38 h 128"/>
                  <a:gd name="T34" fmla="*/ 108 w 179"/>
                  <a:gd name="T35" fmla="*/ 42 h 128"/>
                  <a:gd name="T36" fmla="*/ 122 w 179"/>
                  <a:gd name="T37" fmla="*/ 68 h 128"/>
                  <a:gd name="T38" fmla="*/ 122 w 179"/>
                  <a:gd name="T39" fmla="*/ 89 h 128"/>
                  <a:gd name="T40" fmla="*/ 136 w 179"/>
                  <a:gd name="T41" fmla="*/ 75 h 128"/>
                  <a:gd name="T42" fmla="*/ 157 w 179"/>
                  <a:gd name="T43" fmla="*/ 77 h 128"/>
                  <a:gd name="T44" fmla="*/ 170 w 179"/>
                  <a:gd name="T45" fmla="*/ 72 h 128"/>
                  <a:gd name="T46" fmla="*/ 157 w 179"/>
                  <a:gd name="T47" fmla="*/ 83 h 128"/>
                  <a:gd name="T48" fmla="*/ 140 w 179"/>
                  <a:gd name="T49" fmla="*/ 95 h 128"/>
                  <a:gd name="T50" fmla="*/ 114 w 179"/>
                  <a:gd name="T51" fmla="*/ 96 h 128"/>
                  <a:gd name="T52" fmla="*/ 98 w 179"/>
                  <a:gd name="T53" fmla="*/ 100 h 128"/>
                  <a:gd name="T54" fmla="*/ 89 w 179"/>
                  <a:gd name="T55" fmla="*/ 100 h 128"/>
                  <a:gd name="T56" fmla="*/ 80 w 179"/>
                  <a:gd name="T57" fmla="*/ 113 h 128"/>
                  <a:gd name="T58" fmla="*/ 123 w 179"/>
                  <a:gd name="T59" fmla="*/ 115 h 128"/>
                  <a:gd name="T60" fmla="*/ 126 w 179"/>
                  <a:gd name="T61" fmla="*/ 122 h 128"/>
                  <a:gd name="T62" fmla="*/ 92 w 179"/>
                  <a:gd name="T63" fmla="*/ 121 h 128"/>
                  <a:gd name="T64" fmla="*/ 67 w 179"/>
                  <a:gd name="T65" fmla="*/ 121 h 128"/>
                  <a:gd name="T66" fmla="*/ 47 w 179"/>
                  <a:gd name="T67" fmla="*/ 119 h 128"/>
                  <a:gd name="T68" fmla="*/ 35 w 179"/>
                  <a:gd name="T69" fmla="*/ 121 h 128"/>
                  <a:gd name="T70" fmla="*/ 2 w 179"/>
                  <a:gd name="T71" fmla="*/ 117 h 128"/>
                  <a:gd name="T72" fmla="*/ 47 w 179"/>
                  <a:gd name="T73" fmla="*/ 104 h 128"/>
                  <a:gd name="T74" fmla="*/ 40 w 179"/>
                  <a:gd name="T75" fmla="*/ 96 h 128"/>
                  <a:gd name="T76" fmla="*/ 18 w 179"/>
                  <a:gd name="T77" fmla="*/ 89 h 128"/>
                  <a:gd name="T78" fmla="*/ 0 w 179"/>
                  <a:gd name="T79" fmla="*/ 77 h 128"/>
                  <a:gd name="T80" fmla="*/ 15 w 179"/>
                  <a:gd name="T81" fmla="*/ 77 h 128"/>
                  <a:gd name="T82" fmla="*/ 32 w 179"/>
                  <a:gd name="T83" fmla="*/ 78 h 128"/>
                  <a:gd name="T84" fmla="*/ 62 w 179"/>
                  <a:gd name="T85" fmla="*/ 65 h 128"/>
                  <a:gd name="T86" fmla="*/ 56 w 179"/>
                  <a:gd name="T87" fmla="*/ 82 h 128"/>
                  <a:gd name="T88" fmla="*/ 56 w 179"/>
                  <a:gd name="T89" fmla="*/ 97 h 128"/>
                  <a:gd name="T90" fmla="*/ 67 w 179"/>
                  <a:gd name="T91" fmla="*/ 99 h 128"/>
                  <a:gd name="T92" fmla="*/ 78 w 179"/>
                  <a:gd name="T93" fmla="*/ 90 h 128"/>
                  <a:gd name="T94" fmla="*/ 98 w 179"/>
                  <a:gd name="T95" fmla="*/ 86 h 128"/>
                  <a:gd name="T96" fmla="*/ 107 w 179"/>
                  <a:gd name="T97" fmla="*/ 70 h 128"/>
                  <a:gd name="T98" fmla="*/ 104 w 179"/>
                  <a:gd name="T99" fmla="*/ 53 h 128"/>
                  <a:gd name="T100" fmla="*/ 87 w 179"/>
                  <a:gd name="T101" fmla="*/ 56 h 128"/>
                  <a:gd name="T102" fmla="*/ 67 w 179"/>
                  <a:gd name="T103" fmla="*/ 56 h 128"/>
                  <a:gd name="T104" fmla="*/ 67 w 179"/>
                  <a:gd name="T105" fmla="*/ 63 h 128"/>
                  <a:gd name="T106" fmla="*/ 74 w 179"/>
                  <a:gd name="T107" fmla="*/ 70 h 128"/>
                  <a:gd name="T108" fmla="*/ 62 w 179"/>
                  <a:gd name="T109" fmla="*/ 65 h 128"/>
                  <a:gd name="T110" fmla="*/ 71 w 179"/>
                  <a:gd name="T111" fmla="*/ 17 h 128"/>
                  <a:gd name="T112" fmla="*/ 57 w 179"/>
                  <a:gd name="T113" fmla="*/ 27 h 128"/>
                  <a:gd name="T114" fmla="*/ 79 w 179"/>
                  <a:gd name="T115" fmla="*/ 34 h 128"/>
                  <a:gd name="T116" fmla="*/ 35 w 179"/>
                  <a:gd name="T117" fmla="*/ 23 h 128"/>
                  <a:gd name="T118" fmla="*/ 53 w 179"/>
                  <a:gd name="T119" fmla="*/ 17 h 128"/>
                  <a:gd name="T120" fmla="*/ 46 w 179"/>
                  <a:gd name="T121" fmla="*/ 11 h 128"/>
                  <a:gd name="T122" fmla="*/ 35 w 179"/>
                  <a:gd name="T123" fmla="*/ 2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28">
                    <a:moveTo>
                      <a:pt x="38" y="72"/>
                    </a:moveTo>
                    <a:lnTo>
                      <a:pt x="38" y="72"/>
                    </a:lnTo>
                    <a:lnTo>
                      <a:pt x="40" y="83"/>
                    </a:lnTo>
                    <a:lnTo>
                      <a:pt x="43" y="88"/>
                    </a:lnTo>
                    <a:lnTo>
                      <a:pt x="47" y="93"/>
                    </a:lnTo>
                    <a:lnTo>
                      <a:pt x="47" y="93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39" y="68"/>
                    </a:lnTo>
                    <a:lnTo>
                      <a:pt x="31" y="65"/>
                    </a:lnTo>
                    <a:lnTo>
                      <a:pt x="24" y="61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28" y="53"/>
                    </a:lnTo>
                    <a:lnTo>
                      <a:pt x="35" y="53"/>
                    </a:lnTo>
                    <a:lnTo>
                      <a:pt x="39" y="56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51" y="59"/>
                    </a:lnTo>
                    <a:lnTo>
                      <a:pt x="54" y="56"/>
                    </a:lnTo>
                    <a:lnTo>
                      <a:pt x="56" y="53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0" y="35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24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4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43" y="5"/>
                    </a:lnTo>
                    <a:lnTo>
                      <a:pt x="50" y="6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76" y="7"/>
                    </a:lnTo>
                    <a:lnTo>
                      <a:pt x="82" y="6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92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100" y="38"/>
                    </a:lnTo>
                    <a:lnTo>
                      <a:pt x="104" y="38"/>
                    </a:lnTo>
                    <a:lnTo>
                      <a:pt x="107" y="39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10" y="49"/>
                    </a:lnTo>
                    <a:lnTo>
                      <a:pt x="114" y="56"/>
                    </a:lnTo>
                    <a:lnTo>
                      <a:pt x="118" y="61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6" y="75"/>
                    </a:lnTo>
                    <a:lnTo>
                      <a:pt x="126" y="75"/>
                    </a:lnTo>
                    <a:lnTo>
                      <a:pt x="136" y="75"/>
                    </a:lnTo>
                    <a:lnTo>
                      <a:pt x="144" y="74"/>
                    </a:lnTo>
                    <a:lnTo>
                      <a:pt x="148" y="74"/>
                    </a:lnTo>
                    <a:lnTo>
                      <a:pt x="152" y="74"/>
                    </a:lnTo>
                    <a:lnTo>
                      <a:pt x="157" y="77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70" y="72"/>
                    </a:lnTo>
                    <a:lnTo>
                      <a:pt x="170" y="72"/>
                    </a:lnTo>
                    <a:lnTo>
                      <a:pt x="179" y="82"/>
                    </a:lnTo>
                    <a:lnTo>
                      <a:pt x="179" y="82"/>
                    </a:lnTo>
                    <a:lnTo>
                      <a:pt x="168" y="82"/>
                    </a:lnTo>
                    <a:lnTo>
                      <a:pt x="157" y="83"/>
                    </a:lnTo>
                    <a:lnTo>
                      <a:pt x="151" y="85"/>
                    </a:lnTo>
                    <a:lnTo>
                      <a:pt x="147" y="86"/>
                    </a:lnTo>
                    <a:lnTo>
                      <a:pt x="143" y="90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28" y="96"/>
                    </a:lnTo>
                    <a:lnTo>
                      <a:pt x="121" y="97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08" y="95"/>
                    </a:lnTo>
                    <a:lnTo>
                      <a:pt x="103" y="96"/>
                    </a:lnTo>
                    <a:lnTo>
                      <a:pt x="98" y="100"/>
                    </a:lnTo>
                    <a:lnTo>
                      <a:pt x="94" y="106"/>
                    </a:lnTo>
                    <a:lnTo>
                      <a:pt x="94" y="106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6" y="113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23" y="115"/>
                    </a:lnTo>
                    <a:lnTo>
                      <a:pt x="126" y="117"/>
                    </a:lnTo>
                    <a:lnTo>
                      <a:pt x="128" y="118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4" y="124"/>
                    </a:lnTo>
                    <a:lnTo>
                      <a:pt x="92" y="121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75" y="118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60" y="121"/>
                    </a:lnTo>
                    <a:lnTo>
                      <a:pt x="53" y="121"/>
                    </a:lnTo>
                    <a:lnTo>
                      <a:pt x="47" y="119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39" y="118"/>
                    </a:lnTo>
                    <a:lnTo>
                      <a:pt x="35" y="121"/>
                    </a:lnTo>
                    <a:lnTo>
                      <a:pt x="24" y="122"/>
                    </a:lnTo>
                    <a:lnTo>
                      <a:pt x="13" y="122"/>
                    </a:lnTo>
                    <a:lnTo>
                      <a:pt x="7" y="119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44" y="108"/>
                    </a:lnTo>
                    <a:lnTo>
                      <a:pt x="44" y="108"/>
                    </a:lnTo>
                    <a:lnTo>
                      <a:pt x="47" y="104"/>
                    </a:lnTo>
                    <a:lnTo>
                      <a:pt x="46" y="101"/>
                    </a:lnTo>
                    <a:lnTo>
                      <a:pt x="43" y="99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35" y="92"/>
                    </a:lnTo>
                    <a:lnTo>
                      <a:pt x="29" y="88"/>
                    </a:lnTo>
                    <a:lnTo>
                      <a:pt x="22" y="88"/>
                    </a:lnTo>
                    <a:lnTo>
                      <a:pt x="18" y="89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4" y="74"/>
                    </a:lnTo>
                    <a:lnTo>
                      <a:pt x="8" y="74"/>
                    </a:lnTo>
                    <a:lnTo>
                      <a:pt x="13" y="74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21" y="79"/>
                    </a:lnTo>
                    <a:lnTo>
                      <a:pt x="26" y="79"/>
                    </a:lnTo>
                    <a:lnTo>
                      <a:pt x="32" y="78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  <a:moveTo>
                      <a:pt x="62" y="65"/>
                    </a:moveTo>
                    <a:lnTo>
                      <a:pt x="62" y="65"/>
                    </a:lnTo>
                    <a:lnTo>
                      <a:pt x="61" y="75"/>
                    </a:lnTo>
                    <a:lnTo>
                      <a:pt x="58" y="78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1" y="85"/>
                    </a:lnTo>
                    <a:lnTo>
                      <a:pt x="50" y="89"/>
                    </a:lnTo>
                    <a:lnTo>
                      <a:pt x="51" y="93"/>
                    </a:lnTo>
                    <a:lnTo>
                      <a:pt x="56" y="97"/>
                    </a:lnTo>
                    <a:lnTo>
                      <a:pt x="56" y="97"/>
                    </a:lnTo>
                    <a:lnTo>
                      <a:pt x="58" y="100"/>
                    </a:lnTo>
                    <a:lnTo>
                      <a:pt x="62" y="100"/>
                    </a:lnTo>
                    <a:lnTo>
                      <a:pt x="67" y="99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6" y="92"/>
                    </a:lnTo>
                    <a:lnTo>
                      <a:pt x="78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90" y="90"/>
                    </a:lnTo>
                    <a:lnTo>
                      <a:pt x="98" y="86"/>
                    </a:lnTo>
                    <a:lnTo>
                      <a:pt x="105" y="81"/>
                    </a:lnTo>
                    <a:lnTo>
                      <a:pt x="111" y="74"/>
                    </a:lnTo>
                    <a:lnTo>
                      <a:pt x="111" y="74"/>
                    </a:lnTo>
                    <a:lnTo>
                      <a:pt x="107" y="70"/>
                    </a:lnTo>
                    <a:lnTo>
                      <a:pt x="104" y="65"/>
                    </a:lnTo>
                    <a:lnTo>
                      <a:pt x="104" y="65"/>
                    </a:lnTo>
                    <a:lnTo>
                      <a:pt x="103" y="60"/>
                    </a:lnTo>
                    <a:lnTo>
                      <a:pt x="104" y="53"/>
                    </a:lnTo>
                    <a:lnTo>
                      <a:pt x="104" y="53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87" y="56"/>
                    </a:lnTo>
                    <a:lnTo>
                      <a:pt x="82" y="59"/>
                    </a:lnTo>
                    <a:lnTo>
                      <a:pt x="75" y="59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4" y="57"/>
                    </a:lnTo>
                    <a:lnTo>
                      <a:pt x="64" y="60"/>
                    </a:lnTo>
                    <a:lnTo>
                      <a:pt x="64" y="61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4" y="70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62" y="65"/>
                    </a:lnTo>
                    <a:lnTo>
                      <a:pt x="62" y="65"/>
                    </a:lnTo>
                    <a:close/>
                    <a:moveTo>
                      <a:pt x="78" y="17"/>
                    </a:moveTo>
                    <a:lnTo>
                      <a:pt x="78" y="17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67" y="21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8" y="17"/>
                    </a:lnTo>
                    <a:lnTo>
                      <a:pt x="78" y="17"/>
                    </a:lnTo>
                    <a:close/>
                    <a:moveTo>
                      <a:pt x="35" y="23"/>
                    </a:moveTo>
                    <a:lnTo>
                      <a:pt x="35" y="23"/>
                    </a:lnTo>
                    <a:lnTo>
                      <a:pt x="46" y="20"/>
                    </a:lnTo>
                    <a:lnTo>
                      <a:pt x="51" y="18"/>
                    </a:lnTo>
                    <a:lnTo>
                      <a:pt x="53" y="17"/>
                    </a:lnTo>
                    <a:lnTo>
                      <a:pt x="53" y="16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46" y="11"/>
                    </a:lnTo>
                    <a:lnTo>
                      <a:pt x="42" y="13"/>
                    </a:lnTo>
                    <a:lnTo>
                      <a:pt x="38" y="17"/>
                    </a:lnTo>
                    <a:lnTo>
                      <a:pt x="35" y="23"/>
                    </a:lnTo>
                    <a:lnTo>
                      <a:pt x="3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906"/>
              <p:cNvSpPr/>
              <p:nvPr/>
            </p:nvSpPr>
            <p:spPr bwMode="auto">
              <a:xfrm>
                <a:off x="973122" y="2241612"/>
                <a:ext cx="90488" cy="42863"/>
              </a:xfrm>
              <a:custGeom>
                <a:avLst/>
                <a:gdLst>
                  <a:gd name="T0" fmla="*/ 79 w 171"/>
                  <a:gd name="T1" fmla="*/ 83 h 83"/>
                  <a:gd name="T2" fmla="*/ 77 w 171"/>
                  <a:gd name="T3" fmla="*/ 79 h 83"/>
                  <a:gd name="T4" fmla="*/ 61 w 171"/>
                  <a:gd name="T5" fmla="*/ 76 h 83"/>
                  <a:gd name="T6" fmla="*/ 49 w 171"/>
                  <a:gd name="T7" fmla="*/ 76 h 83"/>
                  <a:gd name="T8" fmla="*/ 39 w 171"/>
                  <a:gd name="T9" fmla="*/ 68 h 83"/>
                  <a:gd name="T10" fmla="*/ 24 w 171"/>
                  <a:gd name="T11" fmla="*/ 63 h 83"/>
                  <a:gd name="T12" fmla="*/ 16 w 171"/>
                  <a:gd name="T13" fmla="*/ 70 h 83"/>
                  <a:gd name="T14" fmla="*/ 2 w 171"/>
                  <a:gd name="T15" fmla="*/ 78 h 83"/>
                  <a:gd name="T16" fmla="*/ 2 w 171"/>
                  <a:gd name="T17" fmla="*/ 68 h 83"/>
                  <a:gd name="T18" fmla="*/ 10 w 171"/>
                  <a:gd name="T19" fmla="*/ 58 h 83"/>
                  <a:gd name="T20" fmla="*/ 25 w 171"/>
                  <a:gd name="T21" fmla="*/ 57 h 83"/>
                  <a:gd name="T22" fmla="*/ 32 w 171"/>
                  <a:gd name="T23" fmla="*/ 54 h 83"/>
                  <a:gd name="T24" fmla="*/ 31 w 171"/>
                  <a:gd name="T25" fmla="*/ 43 h 83"/>
                  <a:gd name="T26" fmla="*/ 47 w 171"/>
                  <a:gd name="T27" fmla="*/ 39 h 83"/>
                  <a:gd name="T28" fmla="*/ 47 w 171"/>
                  <a:gd name="T29" fmla="*/ 58 h 83"/>
                  <a:gd name="T30" fmla="*/ 67 w 171"/>
                  <a:gd name="T31" fmla="*/ 64 h 83"/>
                  <a:gd name="T32" fmla="*/ 79 w 171"/>
                  <a:gd name="T33" fmla="*/ 61 h 83"/>
                  <a:gd name="T34" fmla="*/ 83 w 171"/>
                  <a:gd name="T35" fmla="*/ 50 h 83"/>
                  <a:gd name="T36" fmla="*/ 77 w 171"/>
                  <a:gd name="T37" fmla="*/ 45 h 83"/>
                  <a:gd name="T38" fmla="*/ 63 w 171"/>
                  <a:gd name="T39" fmla="*/ 42 h 83"/>
                  <a:gd name="T40" fmla="*/ 59 w 171"/>
                  <a:gd name="T41" fmla="*/ 39 h 83"/>
                  <a:gd name="T42" fmla="*/ 57 w 171"/>
                  <a:gd name="T43" fmla="*/ 34 h 83"/>
                  <a:gd name="T44" fmla="*/ 47 w 171"/>
                  <a:gd name="T45" fmla="*/ 28 h 83"/>
                  <a:gd name="T46" fmla="*/ 34 w 171"/>
                  <a:gd name="T47" fmla="*/ 25 h 83"/>
                  <a:gd name="T48" fmla="*/ 17 w 171"/>
                  <a:gd name="T49" fmla="*/ 13 h 83"/>
                  <a:gd name="T50" fmla="*/ 16 w 171"/>
                  <a:gd name="T51" fmla="*/ 9 h 83"/>
                  <a:gd name="T52" fmla="*/ 45 w 171"/>
                  <a:gd name="T53" fmla="*/ 0 h 83"/>
                  <a:gd name="T54" fmla="*/ 43 w 171"/>
                  <a:gd name="T55" fmla="*/ 10 h 83"/>
                  <a:gd name="T56" fmla="*/ 59 w 171"/>
                  <a:gd name="T57" fmla="*/ 18 h 83"/>
                  <a:gd name="T58" fmla="*/ 60 w 171"/>
                  <a:gd name="T59" fmla="*/ 10 h 83"/>
                  <a:gd name="T60" fmla="*/ 65 w 171"/>
                  <a:gd name="T61" fmla="*/ 7 h 83"/>
                  <a:gd name="T62" fmla="*/ 67 w 171"/>
                  <a:gd name="T63" fmla="*/ 24 h 83"/>
                  <a:gd name="T64" fmla="*/ 68 w 171"/>
                  <a:gd name="T65" fmla="*/ 32 h 83"/>
                  <a:gd name="T66" fmla="*/ 79 w 171"/>
                  <a:gd name="T67" fmla="*/ 36 h 83"/>
                  <a:gd name="T68" fmla="*/ 88 w 171"/>
                  <a:gd name="T69" fmla="*/ 36 h 83"/>
                  <a:gd name="T70" fmla="*/ 106 w 171"/>
                  <a:gd name="T71" fmla="*/ 32 h 83"/>
                  <a:gd name="T72" fmla="*/ 99 w 171"/>
                  <a:gd name="T73" fmla="*/ 40 h 83"/>
                  <a:gd name="T74" fmla="*/ 90 w 171"/>
                  <a:gd name="T75" fmla="*/ 39 h 83"/>
                  <a:gd name="T76" fmla="*/ 86 w 171"/>
                  <a:gd name="T77" fmla="*/ 46 h 83"/>
                  <a:gd name="T78" fmla="*/ 133 w 171"/>
                  <a:gd name="T79" fmla="*/ 43 h 83"/>
                  <a:gd name="T80" fmla="*/ 140 w 171"/>
                  <a:gd name="T81" fmla="*/ 52 h 83"/>
                  <a:gd name="T82" fmla="*/ 150 w 171"/>
                  <a:gd name="T83" fmla="*/ 56 h 83"/>
                  <a:gd name="T84" fmla="*/ 164 w 171"/>
                  <a:gd name="T85" fmla="*/ 64 h 83"/>
                  <a:gd name="T86" fmla="*/ 165 w 171"/>
                  <a:gd name="T87" fmla="*/ 68 h 83"/>
                  <a:gd name="T88" fmla="*/ 143 w 171"/>
                  <a:gd name="T89" fmla="*/ 74 h 83"/>
                  <a:gd name="T90" fmla="*/ 147 w 171"/>
                  <a:gd name="T91" fmla="*/ 67 h 83"/>
                  <a:gd name="T92" fmla="*/ 140 w 171"/>
                  <a:gd name="T93" fmla="*/ 63 h 83"/>
                  <a:gd name="T94" fmla="*/ 117 w 171"/>
                  <a:gd name="T95" fmla="*/ 60 h 83"/>
                  <a:gd name="T96" fmla="*/ 111 w 171"/>
                  <a:gd name="T97" fmla="*/ 56 h 83"/>
                  <a:gd name="T98" fmla="*/ 103 w 171"/>
                  <a:gd name="T99" fmla="*/ 53 h 83"/>
                  <a:gd name="T100" fmla="*/ 93 w 171"/>
                  <a:gd name="T101" fmla="*/ 52 h 83"/>
                  <a:gd name="T102" fmla="*/ 97 w 171"/>
                  <a:gd name="T103" fmla="*/ 68 h 83"/>
                  <a:gd name="T104" fmla="*/ 114 w 171"/>
                  <a:gd name="T105" fmla="*/ 76 h 83"/>
                  <a:gd name="T106" fmla="*/ 114 w 171"/>
                  <a:gd name="T107" fmla="*/ 82 h 83"/>
                  <a:gd name="T108" fmla="*/ 93 w 171"/>
                  <a:gd name="T109" fmla="*/ 81 h 83"/>
                  <a:gd name="T110" fmla="*/ 81 w 171"/>
                  <a:gd name="T111" fmla="*/ 70 h 83"/>
                  <a:gd name="T112" fmla="*/ 79 w 171"/>
                  <a:gd name="T113" fmla="*/ 78 h 83"/>
                  <a:gd name="T114" fmla="*/ 86 w 171"/>
                  <a:gd name="T115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83">
                    <a:moveTo>
                      <a:pt x="86" y="82"/>
                    </a:moveTo>
                    <a:lnTo>
                      <a:pt x="86" y="82"/>
                    </a:lnTo>
                    <a:lnTo>
                      <a:pt x="79" y="83"/>
                    </a:lnTo>
                    <a:lnTo>
                      <a:pt x="79" y="83"/>
                    </a:lnTo>
                    <a:lnTo>
                      <a:pt x="78" y="81"/>
                    </a:lnTo>
                    <a:lnTo>
                      <a:pt x="77" y="79"/>
                    </a:lnTo>
                    <a:lnTo>
                      <a:pt x="72" y="76"/>
                    </a:lnTo>
                    <a:lnTo>
                      <a:pt x="67" y="76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54" y="76"/>
                    </a:lnTo>
                    <a:lnTo>
                      <a:pt x="49" y="76"/>
                    </a:lnTo>
                    <a:lnTo>
                      <a:pt x="43" y="74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5" y="65"/>
                    </a:lnTo>
                    <a:lnTo>
                      <a:pt x="29" y="63"/>
                    </a:lnTo>
                    <a:lnTo>
                      <a:pt x="24" y="63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70"/>
                    </a:lnTo>
                    <a:lnTo>
                      <a:pt x="13" y="74"/>
                    </a:lnTo>
                    <a:lnTo>
                      <a:pt x="7" y="76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3" y="64"/>
                    </a:lnTo>
                    <a:lnTo>
                      <a:pt x="6" y="61"/>
                    </a:lnTo>
                    <a:lnTo>
                      <a:pt x="10" y="58"/>
                    </a:lnTo>
                    <a:lnTo>
                      <a:pt x="14" y="57"/>
                    </a:lnTo>
                    <a:lnTo>
                      <a:pt x="20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49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47" y="58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67" y="64"/>
                    </a:lnTo>
                    <a:lnTo>
                      <a:pt x="74" y="64"/>
                    </a:lnTo>
                    <a:lnTo>
                      <a:pt x="79" y="61"/>
                    </a:lnTo>
                    <a:lnTo>
                      <a:pt x="79" y="61"/>
                    </a:lnTo>
                    <a:lnTo>
                      <a:pt x="83" y="54"/>
                    </a:lnTo>
                    <a:lnTo>
                      <a:pt x="83" y="54"/>
                    </a:lnTo>
                    <a:lnTo>
                      <a:pt x="83" y="50"/>
                    </a:lnTo>
                    <a:lnTo>
                      <a:pt x="83" y="47"/>
                    </a:lnTo>
                    <a:lnTo>
                      <a:pt x="81" y="46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63" y="42"/>
                    </a:lnTo>
                    <a:lnTo>
                      <a:pt x="60" y="40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6"/>
                    </a:lnTo>
                    <a:lnTo>
                      <a:pt x="57" y="34"/>
                    </a:lnTo>
                    <a:lnTo>
                      <a:pt x="56" y="31"/>
                    </a:lnTo>
                    <a:lnTo>
                      <a:pt x="53" y="29"/>
                    </a:lnTo>
                    <a:lnTo>
                      <a:pt x="47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34" y="25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0" y="11"/>
                    </a:lnTo>
                    <a:lnTo>
                      <a:pt x="60" y="10"/>
                    </a:lnTo>
                    <a:lnTo>
                      <a:pt x="61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7" y="16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9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9" y="36"/>
                    </a:lnTo>
                    <a:lnTo>
                      <a:pt x="83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6" y="34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6"/>
                    </a:lnTo>
                    <a:lnTo>
                      <a:pt x="101" y="39"/>
                    </a:lnTo>
                    <a:lnTo>
                      <a:pt x="99" y="40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0" y="39"/>
                    </a:lnTo>
                    <a:lnTo>
                      <a:pt x="88" y="40"/>
                    </a:lnTo>
                    <a:lnTo>
                      <a:pt x="86" y="43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35" y="46"/>
                    </a:lnTo>
                    <a:lnTo>
                      <a:pt x="136" y="49"/>
                    </a:lnTo>
                    <a:lnTo>
                      <a:pt x="140" y="52"/>
                    </a:lnTo>
                    <a:lnTo>
                      <a:pt x="146" y="54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4" y="60"/>
                    </a:lnTo>
                    <a:lnTo>
                      <a:pt x="158" y="63"/>
                    </a:lnTo>
                    <a:lnTo>
                      <a:pt x="164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5" y="68"/>
                    </a:lnTo>
                    <a:lnTo>
                      <a:pt x="158" y="71"/>
                    </a:lnTo>
                    <a:lnTo>
                      <a:pt x="151" y="74"/>
                    </a:lnTo>
                    <a:lnTo>
                      <a:pt x="143" y="74"/>
                    </a:lnTo>
                    <a:lnTo>
                      <a:pt x="143" y="74"/>
                    </a:lnTo>
                    <a:lnTo>
                      <a:pt x="146" y="70"/>
                    </a:lnTo>
                    <a:lnTo>
                      <a:pt x="147" y="67"/>
                    </a:lnTo>
                    <a:lnTo>
                      <a:pt x="144" y="64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17" y="60"/>
                    </a:lnTo>
                    <a:lnTo>
                      <a:pt x="114" y="58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0" y="54"/>
                    </a:lnTo>
                    <a:lnTo>
                      <a:pt x="107" y="53"/>
                    </a:lnTo>
                    <a:lnTo>
                      <a:pt x="103" y="53"/>
                    </a:lnTo>
                    <a:lnTo>
                      <a:pt x="97" y="53"/>
                    </a:lnTo>
                    <a:lnTo>
                      <a:pt x="93" y="52"/>
                    </a:lnTo>
                    <a:lnTo>
                      <a:pt x="93" y="52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7" y="68"/>
                    </a:lnTo>
                    <a:lnTo>
                      <a:pt x="104" y="70"/>
                    </a:lnTo>
                    <a:lnTo>
                      <a:pt x="110" y="71"/>
                    </a:lnTo>
                    <a:lnTo>
                      <a:pt x="114" y="76"/>
                    </a:lnTo>
                    <a:lnTo>
                      <a:pt x="114" y="76"/>
                    </a:lnTo>
                    <a:lnTo>
                      <a:pt x="115" y="78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00" y="79"/>
                    </a:lnTo>
                    <a:lnTo>
                      <a:pt x="93" y="81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9" y="74"/>
                    </a:lnTo>
                    <a:lnTo>
                      <a:pt x="79" y="78"/>
                    </a:lnTo>
                    <a:lnTo>
                      <a:pt x="82" y="81"/>
                    </a:lnTo>
                    <a:lnTo>
                      <a:pt x="86" y="82"/>
                    </a:lnTo>
                    <a:lnTo>
                      <a:pt x="86" y="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907"/>
              <p:cNvSpPr/>
              <p:nvPr/>
            </p:nvSpPr>
            <p:spPr bwMode="auto">
              <a:xfrm>
                <a:off x="1085834" y="2227324"/>
                <a:ext cx="82550" cy="28575"/>
              </a:xfrm>
              <a:custGeom>
                <a:avLst/>
                <a:gdLst>
                  <a:gd name="T0" fmla="*/ 154 w 157"/>
                  <a:gd name="T1" fmla="*/ 34 h 55"/>
                  <a:gd name="T2" fmla="*/ 136 w 157"/>
                  <a:gd name="T3" fmla="*/ 54 h 55"/>
                  <a:gd name="T4" fmla="*/ 132 w 157"/>
                  <a:gd name="T5" fmla="*/ 49 h 55"/>
                  <a:gd name="T6" fmla="*/ 125 w 157"/>
                  <a:gd name="T7" fmla="*/ 49 h 55"/>
                  <a:gd name="T8" fmla="*/ 112 w 157"/>
                  <a:gd name="T9" fmla="*/ 49 h 55"/>
                  <a:gd name="T10" fmla="*/ 112 w 157"/>
                  <a:gd name="T11" fmla="*/ 45 h 55"/>
                  <a:gd name="T12" fmla="*/ 128 w 157"/>
                  <a:gd name="T13" fmla="*/ 40 h 55"/>
                  <a:gd name="T14" fmla="*/ 140 w 157"/>
                  <a:gd name="T15" fmla="*/ 41 h 55"/>
                  <a:gd name="T16" fmla="*/ 141 w 157"/>
                  <a:gd name="T17" fmla="*/ 33 h 55"/>
                  <a:gd name="T18" fmla="*/ 121 w 157"/>
                  <a:gd name="T19" fmla="*/ 34 h 55"/>
                  <a:gd name="T20" fmla="*/ 110 w 157"/>
                  <a:gd name="T21" fmla="*/ 36 h 55"/>
                  <a:gd name="T22" fmla="*/ 103 w 157"/>
                  <a:gd name="T23" fmla="*/ 23 h 55"/>
                  <a:gd name="T24" fmla="*/ 125 w 157"/>
                  <a:gd name="T25" fmla="*/ 29 h 55"/>
                  <a:gd name="T26" fmla="*/ 119 w 157"/>
                  <a:gd name="T27" fmla="*/ 22 h 55"/>
                  <a:gd name="T28" fmla="*/ 100 w 157"/>
                  <a:gd name="T29" fmla="*/ 16 h 55"/>
                  <a:gd name="T30" fmla="*/ 93 w 157"/>
                  <a:gd name="T31" fmla="*/ 20 h 55"/>
                  <a:gd name="T32" fmla="*/ 81 w 157"/>
                  <a:gd name="T33" fmla="*/ 18 h 55"/>
                  <a:gd name="T34" fmla="*/ 83 w 157"/>
                  <a:gd name="T35" fmla="*/ 27 h 55"/>
                  <a:gd name="T36" fmla="*/ 76 w 157"/>
                  <a:gd name="T37" fmla="*/ 30 h 55"/>
                  <a:gd name="T38" fmla="*/ 53 w 157"/>
                  <a:gd name="T39" fmla="*/ 44 h 55"/>
                  <a:gd name="T40" fmla="*/ 57 w 157"/>
                  <a:gd name="T41" fmla="*/ 49 h 55"/>
                  <a:gd name="T42" fmla="*/ 56 w 157"/>
                  <a:gd name="T43" fmla="*/ 54 h 55"/>
                  <a:gd name="T44" fmla="*/ 51 w 157"/>
                  <a:gd name="T45" fmla="*/ 52 h 55"/>
                  <a:gd name="T46" fmla="*/ 39 w 157"/>
                  <a:gd name="T47" fmla="*/ 52 h 55"/>
                  <a:gd name="T48" fmla="*/ 35 w 157"/>
                  <a:gd name="T49" fmla="*/ 51 h 55"/>
                  <a:gd name="T50" fmla="*/ 21 w 157"/>
                  <a:gd name="T51" fmla="*/ 45 h 55"/>
                  <a:gd name="T52" fmla="*/ 6 w 157"/>
                  <a:gd name="T53" fmla="*/ 45 h 55"/>
                  <a:gd name="T54" fmla="*/ 0 w 157"/>
                  <a:gd name="T55" fmla="*/ 41 h 55"/>
                  <a:gd name="T56" fmla="*/ 17 w 157"/>
                  <a:gd name="T57" fmla="*/ 37 h 55"/>
                  <a:gd name="T58" fmla="*/ 15 w 157"/>
                  <a:gd name="T59" fmla="*/ 20 h 55"/>
                  <a:gd name="T60" fmla="*/ 25 w 157"/>
                  <a:gd name="T61" fmla="*/ 20 h 55"/>
                  <a:gd name="T62" fmla="*/ 29 w 157"/>
                  <a:gd name="T63" fmla="*/ 26 h 55"/>
                  <a:gd name="T64" fmla="*/ 38 w 157"/>
                  <a:gd name="T65" fmla="*/ 31 h 55"/>
                  <a:gd name="T66" fmla="*/ 56 w 157"/>
                  <a:gd name="T67" fmla="*/ 22 h 55"/>
                  <a:gd name="T68" fmla="*/ 54 w 157"/>
                  <a:gd name="T69" fmla="*/ 9 h 55"/>
                  <a:gd name="T70" fmla="*/ 43 w 157"/>
                  <a:gd name="T71" fmla="*/ 16 h 55"/>
                  <a:gd name="T72" fmla="*/ 54 w 157"/>
                  <a:gd name="T73" fmla="*/ 7 h 55"/>
                  <a:gd name="T74" fmla="*/ 68 w 157"/>
                  <a:gd name="T75" fmla="*/ 0 h 55"/>
                  <a:gd name="T76" fmla="*/ 105 w 157"/>
                  <a:gd name="T77" fmla="*/ 5 h 55"/>
                  <a:gd name="T78" fmla="*/ 115 w 157"/>
                  <a:gd name="T79" fmla="*/ 9 h 55"/>
                  <a:gd name="T80" fmla="*/ 121 w 157"/>
                  <a:gd name="T81" fmla="*/ 16 h 55"/>
                  <a:gd name="T82" fmla="*/ 128 w 157"/>
                  <a:gd name="T83" fmla="*/ 9 h 55"/>
                  <a:gd name="T84" fmla="*/ 125 w 157"/>
                  <a:gd name="T85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7" h="55">
                    <a:moveTo>
                      <a:pt x="157" y="27"/>
                    </a:moveTo>
                    <a:lnTo>
                      <a:pt x="157" y="27"/>
                    </a:lnTo>
                    <a:lnTo>
                      <a:pt x="154" y="34"/>
                    </a:lnTo>
                    <a:lnTo>
                      <a:pt x="150" y="40"/>
                    </a:lnTo>
                    <a:lnTo>
                      <a:pt x="144" y="47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5" y="51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5" y="49"/>
                    </a:lnTo>
                    <a:lnTo>
                      <a:pt x="125" y="49"/>
                    </a:lnTo>
                    <a:lnTo>
                      <a:pt x="121" y="51"/>
                    </a:lnTo>
                    <a:lnTo>
                      <a:pt x="117" y="51"/>
                    </a:lnTo>
                    <a:lnTo>
                      <a:pt x="112" y="49"/>
                    </a:lnTo>
                    <a:lnTo>
                      <a:pt x="108" y="47"/>
                    </a:lnTo>
                    <a:lnTo>
                      <a:pt x="108" y="47"/>
                    </a:lnTo>
                    <a:lnTo>
                      <a:pt x="112" y="45"/>
                    </a:lnTo>
                    <a:lnTo>
                      <a:pt x="117" y="44"/>
                    </a:lnTo>
                    <a:lnTo>
                      <a:pt x="123" y="41"/>
                    </a:lnTo>
                    <a:lnTo>
                      <a:pt x="128" y="40"/>
                    </a:lnTo>
                    <a:lnTo>
                      <a:pt x="130" y="38"/>
                    </a:lnTo>
                    <a:lnTo>
                      <a:pt x="135" y="40"/>
                    </a:lnTo>
                    <a:lnTo>
                      <a:pt x="140" y="41"/>
                    </a:lnTo>
                    <a:lnTo>
                      <a:pt x="140" y="4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30" y="31"/>
                    </a:lnTo>
                    <a:lnTo>
                      <a:pt x="126" y="31"/>
                    </a:lnTo>
                    <a:lnTo>
                      <a:pt x="121" y="34"/>
                    </a:lnTo>
                    <a:lnTo>
                      <a:pt x="121" y="34"/>
                    </a:lnTo>
                    <a:lnTo>
                      <a:pt x="115" y="36"/>
                    </a:lnTo>
                    <a:lnTo>
                      <a:pt x="110" y="36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2" y="23"/>
                    </a:lnTo>
                    <a:lnTo>
                      <a:pt x="119" y="22"/>
                    </a:lnTo>
                    <a:lnTo>
                      <a:pt x="119" y="22"/>
                    </a:lnTo>
                    <a:lnTo>
                      <a:pt x="114" y="20"/>
                    </a:lnTo>
                    <a:lnTo>
                      <a:pt x="107" y="18"/>
                    </a:lnTo>
                    <a:lnTo>
                      <a:pt x="100" y="16"/>
                    </a:lnTo>
                    <a:lnTo>
                      <a:pt x="97" y="18"/>
                    </a:lnTo>
                    <a:lnTo>
                      <a:pt x="93" y="20"/>
                    </a:lnTo>
                    <a:lnTo>
                      <a:pt x="93" y="20"/>
                    </a:lnTo>
                    <a:lnTo>
                      <a:pt x="92" y="20"/>
                    </a:lnTo>
                    <a:lnTo>
                      <a:pt x="87" y="20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2" y="30"/>
                    </a:lnTo>
                    <a:lnTo>
                      <a:pt x="81" y="30"/>
                    </a:lnTo>
                    <a:lnTo>
                      <a:pt x="7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7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1" y="52"/>
                    </a:lnTo>
                    <a:lnTo>
                      <a:pt x="47" y="51"/>
                    </a:lnTo>
                    <a:lnTo>
                      <a:pt x="45" y="49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28" y="48"/>
                    </a:lnTo>
                    <a:lnTo>
                      <a:pt x="21" y="45"/>
                    </a:lnTo>
                    <a:lnTo>
                      <a:pt x="14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2" y="19"/>
                    </a:lnTo>
                    <a:lnTo>
                      <a:pt x="25" y="20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29" y="26"/>
                    </a:lnTo>
                    <a:lnTo>
                      <a:pt x="32" y="27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50" y="27"/>
                    </a:lnTo>
                    <a:lnTo>
                      <a:pt x="54" y="25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6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105" y="5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5" y="9"/>
                    </a:lnTo>
                    <a:lnTo>
                      <a:pt x="117" y="11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6" y="8"/>
                    </a:lnTo>
                    <a:lnTo>
                      <a:pt x="126" y="8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57" y="29"/>
                    </a:lnTo>
                    <a:lnTo>
                      <a:pt x="157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908"/>
              <p:cNvSpPr/>
              <p:nvPr/>
            </p:nvSpPr>
            <p:spPr bwMode="auto">
              <a:xfrm>
                <a:off x="1058847" y="2252724"/>
                <a:ext cx="98425" cy="28575"/>
              </a:xfrm>
              <a:custGeom>
                <a:avLst/>
                <a:gdLst>
                  <a:gd name="T0" fmla="*/ 40 w 187"/>
                  <a:gd name="T1" fmla="*/ 10 h 54"/>
                  <a:gd name="T2" fmla="*/ 28 w 187"/>
                  <a:gd name="T3" fmla="*/ 11 h 54"/>
                  <a:gd name="T4" fmla="*/ 26 w 187"/>
                  <a:gd name="T5" fmla="*/ 22 h 54"/>
                  <a:gd name="T6" fmla="*/ 37 w 187"/>
                  <a:gd name="T7" fmla="*/ 29 h 54"/>
                  <a:gd name="T8" fmla="*/ 46 w 187"/>
                  <a:gd name="T9" fmla="*/ 29 h 54"/>
                  <a:gd name="T10" fmla="*/ 55 w 187"/>
                  <a:gd name="T11" fmla="*/ 22 h 54"/>
                  <a:gd name="T12" fmla="*/ 62 w 187"/>
                  <a:gd name="T13" fmla="*/ 26 h 54"/>
                  <a:gd name="T14" fmla="*/ 87 w 187"/>
                  <a:gd name="T15" fmla="*/ 28 h 54"/>
                  <a:gd name="T16" fmla="*/ 91 w 187"/>
                  <a:gd name="T17" fmla="*/ 28 h 54"/>
                  <a:gd name="T18" fmla="*/ 94 w 187"/>
                  <a:gd name="T19" fmla="*/ 25 h 54"/>
                  <a:gd name="T20" fmla="*/ 104 w 187"/>
                  <a:gd name="T21" fmla="*/ 17 h 54"/>
                  <a:gd name="T22" fmla="*/ 115 w 187"/>
                  <a:gd name="T23" fmla="*/ 7 h 54"/>
                  <a:gd name="T24" fmla="*/ 116 w 187"/>
                  <a:gd name="T25" fmla="*/ 6 h 54"/>
                  <a:gd name="T26" fmla="*/ 130 w 187"/>
                  <a:gd name="T27" fmla="*/ 3 h 54"/>
                  <a:gd name="T28" fmla="*/ 148 w 187"/>
                  <a:gd name="T29" fmla="*/ 4 h 54"/>
                  <a:gd name="T30" fmla="*/ 150 w 187"/>
                  <a:gd name="T31" fmla="*/ 6 h 54"/>
                  <a:gd name="T32" fmla="*/ 152 w 187"/>
                  <a:gd name="T33" fmla="*/ 8 h 54"/>
                  <a:gd name="T34" fmla="*/ 155 w 187"/>
                  <a:gd name="T35" fmla="*/ 13 h 54"/>
                  <a:gd name="T36" fmla="*/ 161 w 187"/>
                  <a:gd name="T37" fmla="*/ 15 h 54"/>
                  <a:gd name="T38" fmla="*/ 173 w 187"/>
                  <a:gd name="T39" fmla="*/ 22 h 54"/>
                  <a:gd name="T40" fmla="*/ 170 w 187"/>
                  <a:gd name="T41" fmla="*/ 31 h 54"/>
                  <a:gd name="T42" fmla="*/ 187 w 187"/>
                  <a:gd name="T43" fmla="*/ 29 h 54"/>
                  <a:gd name="T44" fmla="*/ 179 w 187"/>
                  <a:gd name="T45" fmla="*/ 51 h 54"/>
                  <a:gd name="T46" fmla="*/ 161 w 187"/>
                  <a:gd name="T47" fmla="*/ 26 h 54"/>
                  <a:gd name="T48" fmla="*/ 151 w 187"/>
                  <a:gd name="T49" fmla="*/ 36 h 54"/>
                  <a:gd name="T50" fmla="*/ 150 w 187"/>
                  <a:gd name="T51" fmla="*/ 32 h 54"/>
                  <a:gd name="T52" fmla="*/ 151 w 187"/>
                  <a:gd name="T53" fmla="*/ 26 h 54"/>
                  <a:gd name="T54" fmla="*/ 156 w 187"/>
                  <a:gd name="T55" fmla="*/ 24 h 54"/>
                  <a:gd name="T56" fmla="*/ 123 w 187"/>
                  <a:gd name="T57" fmla="*/ 15 h 54"/>
                  <a:gd name="T58" fmla="*/ 114 w 187"/>
                  <a:gd name="T59" fmla="*/ 24 h 54"/>
                  <a:gd name="T60" fmla="*/ 100 w 187"/>
                  <a:gd name="T61" fmla="*/ 26 h 54"/>
                  <a:gd name="T62" fmla="*/ 98 w 187"/>
                  <a:gd name="T63" fmla="*/ 29 h 54"/>
                  <a:gd name="T64" fmla="*/ 100 w 187"/>
                  <a:gd name="T65" fmla="*/ 37 h 54"/>
                  <a:gd name="T66" fmla="*/ 105 w 187"/>
                  <a:gd name="T67" fmla="*/ 49 h 54"/>
                  <a:gd name="T68" fmla="*/ 98 w 187"/>
                  <a:gd name="T69" fmla="*/ 54 h 54"/>
                  <a:gd name="T70" fmla="*/ 89 w 187"/>
                  <a:gd name="T71" fmla="*/ 47 h 54"/>
                  <a:gd name="T72" fmla="*/ 87 w 187"/>
                  <a:gd name="T73" fmla="*/ 44 h 54"/>
                  <a:gd name="T74" fmla="*/ 87 w 187"/>
                  <a:gd name="T75" fmla="*/ 43 h 54"/>
                  <a:gd name="T76" fmla="*/ 84 w 187"/>
                  <a:gd name="T77" fmla="*/ 36 h 54"/>
                  <a:gd name="T78" fmla="*/ 76 w 187"/>
                  <a:gd name="T79" fmla="*/ 35 h 54"/>
                  <a:gd name="T80" fmla="*/ 76 w 187"/>
                  <a:gd name="T81" fmla="*/ 39 h 54"/>
                  <a:gd name="T82" fmla="*/ 76 w 187"/>
                  <a:gd name="T83" fmla="*/ 46 h 54"/>
                  <a:gd name="T84" fmla="*/ 72 w 187"/>
                  <a:gd name="T85" fmla="*/ 49 h 54"/>
                  <a:gd name="T86" fmla="*/ 68 w 187"/>
                  <a:gd name="T87" fmla="*/ 37 h 54"/>
                  <a:gd name="T88" fmla="*/ 65 w 187"/>
                  <a:gd name="T89" fmla="*/ 36 h 54"/>
                  <a:gd name="T90" fmla="*/ 53 w 187"/>
                  <a:gd name="T91" fmla="*/ 37 h 54"/>
                  <a:gd name="T92" fmla="*/ 42 w 187"/>
                  <a:gd name="T93" fmla="*/ 37 h 54"/>
                  <a:gd name="T94" fmla="*/ 37 w 187"/>
                  <a:gd name="T95" fmla="*/ 36 h 54"/>
                  <a:gd name="T96" fmla="*/ 25 w 187"/>
                  <a:gd name="T97" fmla="*/ 28 h 54"/>
                  <a:gd name="T98" fmla="*/ 19 w 187"/>
                  <a:gd name="T99" fmla="*/ 25 h 54"/>
                  <a:gd name="T100" fmla="*/ 12 w 187"/>
                  <a:gd name="T101" fmla="*/ 24 h 54"/>
                  <a:gd name="T102" fmla="*/ 1 w 187"/>
                  <a:gd name="T103" fmla="*/ 21 h 54"/>
                  <a:gd name="T104" fmla="*/ 0 w 187"/>
                  <a:gd name="T105" fmla="*/ 15 h 54"/>
                  <a:gd name="T106" fmla="*/ 4 w 187"/>
                  <a:gd name="T107" fmla="*/ 13 h 54"/>
                  <a:gd name="T108" fmla="*/ 17 w 187"/>
                  <a:gd name="T109" fmla="*/ 8 h 54"/>
                  <a:gd name="T110" fmla="*/ 35 w 187"/>
                  <a:gd name="T111" fmla="*/ 0 h 54"/>
                  <a:gd name="T112" fmla="*/ 39 w 187"/>
                  <a:gd name="T113" fmla="*/ 1 h 54"/>
                  <a:gd name="T114" fmla="*/ 42 w 187"/>
                  <a:gd name="T115" fmla="*/ 6 h 54"/>
                  <a:gd name="T116" fmla="*/ 40 w 187"/>
                  <a:gd name="T117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7" h="54">
                    <a:moveTo>
                      <a:pt x="40" y="10"/>
                    </a:moveTo>
                    <a:lnTo>
                      <a:pt x="40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35" y="28"/>
                    </a:lnTo>
                    <a:lnTo>
                      <a:pt x="37" y="29"/>
                    </a:lnTo>
                    <a:lnTo>
                      <a:pt x="42" y="29"/>
                    </a:lnTo>
                    <a:lnTo>
                      <a:pt x="46" y="29"/>
                    </a:lnTo>
                    <a:lnTo>
                      <a:pt x="48" y="28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62" y="26"/>
                    </a:lnTo>
                    <a:lnTo>
                      <a:pt x="71" y="28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91" y="28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8" y="19"/>
                    </a:lnTo>
                    <a:lnTo>
                      <a:pt x="104" y="17"/>
                    </a:lnTo>
                    <a:lnTo>
                      <a:pt x="109" y="13"/>
                    </a:lnTo>
                    <a:lnTo>
                      <a:pt x="115" y="7"/>
                    </a:lnTo>
                    <a:lnTo>
                      <a:pt x="115" y="7"/>
                    </a:lnTo>
                    <a:lnTo>
                      <a:pt x="116" y="6"/>
                    </a:lnTo>
                    <a:lnTo>
                      <a:pt x="120" y="6"/>
                    </a:lnTo>
                    <a:lnTo>
                      <a:pt x="130" y="3"/>
                    </a:lnTo>
                    <a:lnTo>
                      <a:pt x="141" y="3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50" y="6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11"/>
                    </a:lnTo>
                    <a:lnTo>
                      <a:pt x="155" y="13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8" y="18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7" y="29"/>
                    </a:lnTo>
                    <a:lnTo>
                      <a:pt x="187" y="29"/>
                    </a:lnTo>
                    <a:lnTo>
                      <a:pt x="179" y="51"/>
                    </a:lnTo>
                    <a:lnTo>
                      <a:pt x="179" y="51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51" y="36"/>
                    </a:lnTo>
                    <a:lnTo>
                      <a:pt x="151" y="36"/>
                    </a:lnTo>
                    <a:lnTo>
                      <a:pt x="150" y="32"/>
                    </a:lnTo>
                    <a:lnTo>
                      <a:pt x="150" y="29"/>
                    </a:lnTo>
                    <a:lnTo>
                      <a:pt x="151" y="26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23" y="15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4" y="24"/>
                    </a:lnTo>
                    <a:lnTo>
                      <a:pt x="107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8" y="29"/>
                    </a:lnTo>
                    <a:lnTo>
                      <a:pt x="98" y="33"/>
                    </a:lnTo>
                    <a:lnTo>
                      <a:pt x="100" y="37"/>
                    </a:lnTo>
                    <a:lnTo>
                      <a:pt x="102" y="43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89" y="47"/>
                    </a:lnTo>
                    <a:lnTo>
                      <a:pt x="89" y="47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39"/>
                    </a:lnTo>
                    <a:lnTo>
                      <a:pt x="84" y="36"/>
                    </a:lnTo>
                    <a:lnTo>
                      <a:pt x="80" y="35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9"/>
                    </a:lnTo>
                    <a:lnTo>
                      <a:pt x="76" y="42"/>
                    </a:lnTo>
                    <a:lnTo>
                      <a:pt x="76" y="46"/>
                    </a:lnTo>
                    <a:lnTo>
                      <a:pt x="75" y="47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53" y="37"/>
                    </a:lnTo>
                    <a:lnTo>
                      <a:pt x="47" y="37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37" y="36"/>
                    </a:lnTo>
                    <a:lnTo>
                      <a:pt x="33" y="33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9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0" y="10"/>
                    </a:lnTo>
                    <a:lnTo>
                      <a:pt x="4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909"/>
              <p:cNvSpPr/>
              <p:nvPr/>
            </p:nvSpPr>
            <p:spPr bwMode="auto">
              <a:xfrm>
                <a:off x="1066784" y="2059049"/>
                <a:ext cx="57150" cy="23813"/>
              </a:xfrm>
              <a:custGeom>
                <a:avLst/>
                <a:gdLst>
                  <a:gd name="T0" fmla="*/ 84 w 108"/>
                  <a:gd name="T1" fmla="*/ 0 h 44"/>
                  <a:gd name="T2" fmla="*/ 88 w 108"/>
                  <a:gd name="T3" fmla="*/ 15 h 44"/>
                  <a:gd name="T4" fmla="*/ 90 w 108"/>
                  <a:gd name="T5" fmla="*/ 17 h 44"/>
                  <a:gd name="T6" fmla="*/ 101 w 108"/>
                  <a:gd name="T7" fmla="*/ 18 h 44"/>
                  <a:gd name="T8" fmla="*/ 97 w 108"/>
                  <a:gd name="T9" fmla="*/ 21 h 44"/>
                  <a:gd name="T10" fmla="*/ 94 w 108"/>
                  <a:gd name="T11" fmla="*/ 22 h 44"/>
                  <a:gd name="T12" fmla="*/ 94 w 108"/>
                  <a:gd name="T13" fmla="*/ 30 h 44"/>
                  <a:gd name="T14" fmla="*/ 101 w 108"/>
                  <a:gd name="T15" fmla="*/ 37 h 44"/>
                  <a:gd name="T16" fmla="*/ 108 w 108"/>
                  <a:gd name="T17" fmla="*/ 44 h 44"/>
                  <a:gd name="T18" fmla="*/ 98 w 108"/>
                  <a:gd name="T19" fmla="*/ 44 h 44"/>
                  <a:gd name="T20" fmla="*/ 90 w 108"/>
                  <a:gd name="T21" fmla="*/ 37 h 44"/>
                  <a:gd name="T22" fmla="*/ 84 w 108"/>
                  <a:gd name="T23" fmla="*/ 33 h 44"/>
                  <a:gd name="T24" fmla="*/ 80 w 108"/>
                  <a:gd name="T25" fmla="*/ 33 h 44"/>
                  <a:gd name="T26" fmla="*/ 75 w 108"/>
                  <a:gd name="T27" fmla="*/ 28 h 44"/>
                  <a:gd name="T28" fmla="*/ 72 w 108"/>
                  <a:gd name="T29" fmla="*/ 22 h 44"/>
                  <a:gd name="T30" fmla="*/ 69 w 108"/>
                  <a:gd name="T31" fmla="*/ 22 h 44"/>
                  <a:gd name="T32" fmla="*/ 70 w 108"/>
                  <a:gd name="T33" fmla="*/ 17 h 44"/>
                  <a:gd name="T34" fmla="*/ 58 w 108"/>
                  <a:gd name="T35" fmla="*/ 19 h 44"/>
                  <a:gd name="T36" fmla="*/ 59 w 108"/>
                  <a:gd name="T37" fmla="*/ 28 h 44"/>
                  <a:gd name="T38" fmla="*/ 44 w 108"/>
                  <a:gd name="T39" fmla="*/ 33 h 44"/>
                  <a:gd name="T40" fmla="*/ 29 w 108"/>
                  <a:gd name="T41" fmla="*/ 33 h 44"/>
                  <a:gd name="T42" fmla="*/ 32 w 108"/>
                  <a:gd name="T43" fmla="*/ 19 h 44"/>
                  <a:gd name="T44" fmla="*/ 28 w 108"/>
                  <a:gd name="T45" fmla="*/ 18 h 44"/>
                  <a:gd name="T46" fmla="*/ 18 w 108"/>
                  <a:gd name="T47" fmla="*/ 22 h 44"/>
                  <a:gd name="T48" fmla="*/ 14 w 108"/>
                  <a:gd name="T49" fmla="*/ 25 h 44"/>
                  <a:gd name="T50" fmla="*/ 10 w 108"/>
                  <a:gd name="T51" fmla="*/ 22 h 44"/>
                  <a:gd name="T52" fmla="*/ 7 w 108"/>
                  <a:gd name="T53" fmla="*/ 18 h 44"/>
                  <a:gd name="T54" fmla="*/ 0 w 108"/>
                  <a:gd name="T55" fmla="*/ 10 h 44"/>
                  <a:gd name="T56" fmla="*/ 3 w 108"/>
                  <a:gd name="T57" fmla="*/ 10 h 44"/>
                  <a:gd name="T58" fmla="*/ 12 w 108"/>
                  <a:gd name="T59" fmla="*/ 12 h 44"/>
                  <a:gd name="T60" fmla="*/ 19 w 108"/>
                  <a:gd name="T61" fmla="*/ 15 h 44"/>
                  <a:gd name="T62" fmla="*/ 22 w 108"/>
                  <a:gd name="T63" fmla="*/ 15 h 44"/>
                  <a:gd name="T64" fmla="*/ 34 w 108"/>
                  <a:gd name="T65" fmla="*/ 15 h 44"/>
                  <a:gd name="T66" fmla="*/ 46 w 108"/>
                  <a:gd name="T67" fmla="*/ 17 h 44"/>
                  <a:gd name="T68" fmla="*/ 50 w 108"/>
                  <a:gd name="T69" fmla="*/ 28 h 44"/>
                  <a:gd name="T70" fmla="*/ 54 w 108"/>
                  <a:gd name="T71" fmla="*/ 22 h 44"/>
                  <a:gd name="T72" fmla="*/ 59 w 108"/>
                  <a:gd name="T73" fmla="*/ 11 h 44"/>
                  <a:gd name="T74" fmla="*/ 59 w 108"/>
                  <a:gd name="T75" fmla="*/ 5 h 44"/>
                  <a:gd name="T76" fmla="*/ 84 w 108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44">
                    <a:moveTo>
                      <a:pt x="84" y="0"/>
                    </a:moveTo>
                    <a:lnTo>
                      <a:pt x="84" y="0"/>
                    </a:lnTo>
                    <a:lnTo>
                      <a:pt x="87" y="8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90" y="17"/>
                    </a:lnTo>
                    <a:lnTo>
                      <a:pt x="93" y="17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97" y="21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101" y="37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101" y="44"/>
                    </a:lnTo>
                    <a:lnTo>
                      <a:pt x="98" y="44"/>
                    </a:lnTo>
                    <a:lnTo>
                      <a:pt x="98" y="44"/>
                    </a:lnTo>
                    <a:lnTo>
                      <a:pt x="90" y="37"/>
                    </a:lnTo>
                    <a:lnTo>
                      <a:pt x="87" y="33"/>
                    </a:lnTo>
                    <a:lnTo>
                      <a:pt x="84" y="33"/>
                    </a:lnTo>
                    <a:lnTo>
                      <a:pt x="84" y="33"/>
                    </a:lnTo>
                    <a:lnTo>
                      <a:pt x="80" y="33"/>
                    </a:lnTo>
                    <a:lnTo>
                      <a:pt x="77" y="32"/>
                    </a:lnTo>
                    <a:lnTo>
                      <a:pt x="75" y="28"/>
                    </a:lnTo>
                    <a:lnTo>
                      <a:pt x="73" y="23"/>
                    </a:lnTo>
                    <a:lnTo>
                      <a:pt x="72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1" y="32"/>
                    </a:lnTo>
                    <a:lnTo>
                      <a:pt x="44" y="33"/>
                    </a:lnTo>
                    <a:lnTo>
                      <a:pt x="36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3" y="18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12" y="1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9" y="14"/>
                    </a:lnTo>
                    <a:lnTo>
                      <a:pt x="34" y="15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4" y="22"/>
                    </a:lnTo>
                    <a:lnTo>
                      <a:pt x="57" y="17"/>
                    </a:lnTo>
                    <a:lnTo>
                      <a:pt x="59" y="11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910"/>
              <p:cNvSpPr/>
              <p:nvPr/>
            </p:nvSpPr>
            <p:spPr bwMode="auto">
              <a:xfrm>
                <a:off x="1036622" y="1995549"/>
                <a:ext cx="55563" cy="26988"/>
              </a:xfrm>
              <a:custGeom>
                <a:avLst/>
                <a:gdLst>
                  <a:gd name="T0" fmla="*/ 51 w 107"/>
                  <a:gd name="T1" fmla="*/ 2 h 52"/>
                  <a:gd name="T2" fmla="*/ 51 w 107"/>
                  <a:gd name="T3" fmla="*/ 2 h 52"/>
                  <a:gd name="T4" fmla="*/ 64 w 107"/>
                  <a:gd name="T5" fmla="*/ 0 h 52"/>
                  <a:gd name="T6" fmla="*/ 72 w 107"/>
                  <a:gd name="T7" fmla="*/ 2 h 52"/>
                  <a:gd name="T8" fmla="*/ 80 w 107"/>
                  <a:gd name="T9" fmla="*/ 6 h 52"/>
                  <a:gd name="T10" fmla="*/ 89 w 107"/>
                  <a:gd name="T11" fmla="*/ 12 h 52"/>
                  <a:gd name="T12" fmla="*/ 89 w 107"/>
                  <a:gd name="T13" fmla="*/ 12 h 52"/>
                  <a:gd name="T14" fmla="*/ 94 w 107"/>
                  <a:gd name="T15" fmla="*/ 10 h 52"/>
                  <a:gd name="T16" fmla="*/ 98 w 107"/>
                  <a:gd name="T17" fmla="*/ 9 h 52"/>
                  <a:gd name="T18" fmla="*/ 107 w 107"/>
                  <a:gd name="T19" fmla="*/ 13 h 52"/>
                  <a:gd name="T20" fmla="*/ 107 w 107"/>
                  <a:gd name="T21" fmla="*/ 13 h 52"/>
                  <a:gd name="T22" fmla="*/ 107 w 107"/>
                  <a:gd name="T23" fmla="*/ 21 h 52"/>
                  <a:gd name="T24" fmla="*/ 107 w 107"/>
                  <a:gd name="T25" fmla="*/ 21 h 52"/>
                  <a:gd name="T26" fmla="*/ 101 w 107"/>
                  <a:gd name="T27" fmla="*/ 21 h 52"/>
                  <a:gd name="T28" fmla="*/ 94 w 107"/>
                  <a:gd name="T29" fmla="*/ 23 h 52"/>
                  <a:gd name="T30" fmla="*/ 89 w 107"/>
                  <a:gd name="T31" fmla="*/ 21 h 52"/>
                  <a:gd name="T32" fmla="*/ 86 w 107"/>
                  <a:gd name="T33" fmla="*/ 20 h 52"/>
                  <a:gd name="T34" fmla="*/ 83 w 107"/>
                  <a:gd name="T35" fmla="*/ 17 h 52"/>
                  <a:gd name="T36" fmla="*/ 83 w 107"/>
                  <a:gd name="T37" fmla="*/ 17 h 52"/>
                  <a:gd name="T38" fmla="*/ 79 w 107"/>
                  <a:gd name="T39" fmla="*/ 16 h 52"/>
                  <a:gd name="T40" fmla="*/ 73 w 107"/>
                  <a:gd name="T41" fmla="*/ 16 h 52"/>
                  <a:gd name="T42" fmla="*/ 60 w 107"/>
                  <a:gd name="T43" fmla="*/ 14 h 52"/>
                  <a:gd name="T44" fmla="*/ 60 w 107"/>
                  <a:gd name="T45" fmla="*/ 14 h 52"/>
                  <a:gd name="T46" fmla="*/ 68 w 107"/>
                  <a:gd name="T47" fmla="*/ 24 h 52"/>
                  <a:gd name="T48" fmla="*/ 68 w 107"/>
                  <a:gd name="T49" fmla="*/ 24 h 52"/>
                  <a:gd name="T50" fmla="*/ 36 w 107"/>
                  <a:gd name="T51" fmla="*/ 46 h 52"/>
                  <a:gd name="T52" fmla="*/ 36 w 107"/>
                  <a:gd name="T53" fmla="*/ 46 h 52"/>
                  <a:gd name="T54" fmla="*/ 29 w 107"/>
                  <a:gd name="T55" fmla="*/ 50 h 52"/>
                  <a:gd name="T56" fmla="*/ 21 w 107"/>
                  <a:gd name="T57" fmla="*/ 52 h 52"/>
                  <a:gd name="T58" fmla="*/ 14 w 107"/>
                  <a:gd name="T59" fmla="*/ 52 h 52"/>
                  <a:gd name="T60" fmla="*/ 6 w 107"/>
                  <a:gd name="T61" fmla="*/ 49 h 52"/>
                  <a:gd name="T62" fmla="*/ 6 w 107"/>
                  <a:gd name="T63" fmla="*/ 49 h 52"/>
                  <a:gd name="T64" fmla="*/ 3 w 107"/>
                  <a:gd name="T65" fmla="*/ 48 h 52"/>
                  <a:gd name="T66" fmla="*/ 0 w 107"/>
                  <a:gd name="T67" fmla="*/ 45 h 52"/>
                  <a:gd name="T68" fmla="*/ 0 w 107"/>
                  <a:gd name="T69" fmla="*/ 42 h 52"/>
                  <a:gd name="T70" fmla="*/ 3 w 107"/>
                  <a:gd name="T71" fmla="*/ 39 h 52"/>
                  <a:gd name="T72" fmla="*/ 3 w 107"/>
                  <a:gd name="T73" fmla="*/ 39 h 52"/>
                  <a:gd name="T74" fmla="*/ 14 w 107"/>
                  <a:gd name="T75" fmla="*/ 45 h 52"/>
                  <a:gd name="T76" fmla="*/ 14 w 107"/>
                  <a:gd name="T77" fmla="*/ 45 h 52"/>
                  <a:gd name="T78" fmla="*/ 17 w 107"/>
                  <a:gd name="T79" fmla="*/ 39 h 52"/>
                  <a:gd name="T80" fmla="*/ 19 w 107"/>
                  <a:gd name="T81" fmla="*/ 34 h 52"/>
                  <a:gd name="T82" fmla="*/ 24 w 107"/>
                  <a:gd name="T83" fmla="*/ 31 h 52"/>
                  <a:gd name="T84" fmla="*/ 29 w 107"/>
                  <a:gd name="T85" fmla="*/ 30 h 52"/>
                  <a:gd name="T86" fmla="*/ 39 w 107"/>
                  <a:gd name="T87" fmla="*/ 27 h 52"/>
                  <a:gd name="T88" fmla="*/ 51 w 107"/>
                  <a:gd name="T89" fmla="*/ 27 h 52"/>
                  <a:gd name="T90" fmla="*/ 51 w 107"/>
                  <a:gd name="T91" fmla="*/ 27 h 52"/>
                  <a:gd name="T92" fmla="*/ 54 w 107"/>
                  <a:gd name="T93" fmla="*/ 21 h 52"/>
                  <a:gd name="T94" fmla="*/ 55 w 107"/>
                  <a:gd name="T95" fmla="*/ 14 h 52"/>
                  <a:gd name="T96" fmla="*/ 55 w 107"/>
                  <a:gd name="T97" fmla="*/ 9 h 52"/>
                  <a:gd name="T98" fmla="*/ 51 w 107"/>
                  <a:gd name="T99" fmla="*/ 2 h 52"/>
                  <a:gd name="T100" fmla="*/ 51 w 107"/>
                  <a:gd name="T10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" h="52">
                    <a:moveTo>
                      <a:pt x="51" y="2"/>
                    </a:moveTo>
                    <a:lnTo>
                      <a:pt x="51" y="2"/>
                    </a:lnTo>
                    <a:lnTo>
                      <a:pt x="64" y="0"/>
                    </a:lnTo>
                    <a:lnTo>
                      <a:pt x="72" y="2"/>
                    </a:lnTo>
                    <a:lnTo>
                      <a:pt x="80" y="6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94" y="10"/>
                    </a:lnTo>
                    <a:lnTo>
                      <a:pt x="98" y="9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1" y="21"/>
                    </a:lnTo>
                    <a:lnTo>
                      <a:pt x="94" y="23"/>
                    </a:lnTo>
                    <a:lnTo>
                      <a:pt x="89" y="21"/>
                    </a:lnTo>
                    <a:lnTo>
                      <a:pt x="86" y="20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79" y="16"/>
                    </a:lnTo>
                    <a:lnTo>
                      <a:pt x="73" y="16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29" y="50"/>
                    </a:lnTo>
                    <a:lnTo>
                      <a:pt x="21" y="52"/>
                    </a:lnTo>
                    <a:lnTo>
                      <a:pt x="14" y="52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7" y="39"/>
                    </a:lnTo>
                    <a:lnTo>
                      <a:pt x="19" y="34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9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4" y="21"/>
                    </a:lnTo>
                    <a:lnTo>
                      <a:pt x="55" y="14"/>
                    </a:lnTo>
                    <a:lnTo>
                      <a:pt x="55" y="9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911"/>
              <p:cNvSpPr/>
              <p:nvPr/>
            </p:nvSpPr>
            <p:spPr bwMode="auto">
              <a:xfrm>
                <a:off x="1162034" y="2249549"/>
                <a:ext cx="66675" cy="20638"/>
              </a:xfrm>
              <a:custGeom>
                <a:avLst/>
                <a:gdLst>
                  <a:gd name="T0" fmla="*/ 127 w 127"/>
                  <a:gd name="T1" fmla="*/ 19 h 38"/>
                  <a:gd name="T2" fmla="*/ 127 w 127"/>
                  <a:gd name="T3" fmla="*/ 19 h 38"/>
                  <a:gd name="T4" fmla="*/ 91 w 127"/>
                  <a:gd name="T5" fmla="*/ 23 h 38"/>
                  <a:gd name="T6" fmla="*/ 91 w 127"/>
                  <a:gd name="T7" fmla="*/ 23 h 38"/>
                  <a:gd name="T8" fmla="*/ 82 w 127"/>
                  <a:gd name="T9" fmla="*/ 27 h 38"/>
                  <a:gd name="T10" fmla="*/ 82 w 127"/>
                  <a:gd name="T11" fmla="*/ 27 h 38"/>
                  <a:gd name="T12" fmla="*/ 68 w 127"/>
                  <a:gd name="T13" fmla="*/ 31 h 38"/>
                  <a:gd name="T14" fmla="*/ 68 w 127"/>
                  <a:gd name="T15" fmla="*/ 31 h 38"/>
                  <a:gd name="T16" fmla="*/ 54 w 127"/>
                  <a:gd name="T17" fmla="*/ 38 h 38"/>
                  <a:gd name="T18" fmla="*/ 54 w 127"/>
                  <a:gd name="T19" fmla="*/ 38 h 38"/>
                  <a:gd name="T20" fmla="*/ 44 w 127"/>
                  <a:gd name="T21" fmla="*/ 31 h 38"/>
                  <a:gd name="T22" fmla="*/ 44 w 127"/>
                  <a:gd name="T23" fmla="*/ 31 h 38"/>
                  <a:gd name="T24" fmla="*/ 32 w 127"/>
                  <a:gd name="T25" fmla="*/ 36 h 38"/>
                  <a:gd name="T26" fmla="*/ 32 w 127"/>
                  <a:gd name="T27" fmla="*/ 36 h 38"/>
                  <a:gd name="T28" fmla="*/ 32 w 127"/>
                  <a:gd name="T29" fmla="*/ 31 h 38"/>
                  <a:gd name="T30" fmla="*/ 32 w 127"/>
                  <a:gd name="T31" fmla="*/ 30 h 38"/>
                  <a:gd name="T32" fmla="*/ 34 w 127"/>
                  <a:gd name="T33" fmla="*/ 27 h 38"/>
                  <a:gd name="T34" fmla="*/ 37 w 127"/>
                  <a:gd name="T35" fmla="*/ 26 h 38"/>
                  <a:gd name="T36" fmla="*/ 37 w 127"/>
                  <a:gd name="T37" fmla="*/ 26 h 38"/>
                  <a:gd name="T38" fmla="*/ 43 w 127"/>
                  <a:gd name="T39" fmla="*/ 23 h 38"/>
                  <a:gd name="T40" fmla="*/ 44 w 127"/>
                  <a:gd name="T41" fmla="*/ 22 h 38"/>
                  <a:gd name="T42" fmla="*/ 43 w 127"/>
                  <a:gd name="T43" fmla="*/ 19 h 38"/>
                  <a:gd name="T44" fmla="*/ 40 w 127"/>
                  <a:gd name="T45" fmla="*/ 15 h 38"/>
                  <a:gd name="T46" fmla="*/ 40 w 127"/>
                  <a:gd name="T47" fmla="*/ 15 h 38"/>
                  <a:gd name="T48" fmla="*/ 0 w 127"/>
                  <a:gd name="T49" fmla="*/ 36 h 38"/>
                  <a:gd name="T50" fmla="*/ 0 w 127"/>
                  <a:gd name="T51" fmla="*/ 36 h 38"/>
                  <a:gd name="T52" fmla="*/ 1 w 127"/>
                  <a:gd name="T53" fmla="*/ 16 h 38"/>
                  <a:gd name="T54" fmla="*/ 1 w 127"/>
                  <a:gd name="T55" fmla="*/ 16 h 38"/>
                  <a:gd name="T56" fmla="*/ 23 w 127"/>
                  <a:gd name="T57" fmla="*/ 9 h 38"/>
                  <a:gd name="T58" fmla="*/ 23 w 127"/>
                  <a:gd name="T59" fmla="*/ 9 h 38"/>
                  <a:gd name="T60" fmla="*/ 22 w 127"/>
                  <a:gd name="T61" fmla="*/ 1 h 38"/>
                  <a:gd name="T62" fmla="*/ 22 w 127"/>
                  <a:gd name="T63" fmla="*/ 1 h 38"/>
                  <a:gd name="T64" fmla="*/ 25 w 127"/>
                  <a:gd name="T65" fmla="*/ 0 h 38"/>
                  <a:gd name="T66" fmla="*/ 26 w 127"/>
                  <a:gd name="T67" fmla="*/ 0 h 38"/>
                  <a:gd name="T68" fmla="*/ 26 w 127"/>
                  <a:gd name="T69" fmla="*/ 0 h 38"/>
                  <a:gd name="T70" fmla="*/ 40 w 127"/>
                  <a:gd name="T71" fmla="*/ 8 h 38"/>
                  <a:gd name="T72" fmla="*/ 40 w 127"/>
                  <a:gd name="T73" fmla="*/ 8 h 38"/>
                  <a:gd name="T74" fmla="*/ 47 w 127"/>
                  <a:gd name="T75" fmla="*/ 2 h 38"/>
                  <a:gd name="T76" fmla="*/ 47 w 127"/>
                  <a:gd name="T77" fmla="*/ 2 h 38"/>
                  <a:gd name="T78" fmla="*/ 48 w 127"/>
                  <a:gd name="T79" fmla="*/ 6 h 38"/>
                  <a:gd name="T80" fmla="*/ 48 w 127"/>
                  <a:gd name="T81" fmla="*/ 6 h 38"/>
                  <a:gd name="T82" fmla="*/ 55 w 127"/>
                  <a:gd name="T83" fmla="*/ 20 h 38"/>
                  <a:gd name="T84" fmla="*/ 55 w 127"/>
                  <a:gd name="T85" fmla="*/ 20 h 38"/>
                  <a:gd name="T86" fmla="*/ 58 w 127"/>
                  <a:gd name="T87" fmla="*/ 23 h 38"/>
                  <a:gd name="T88" fmla="*/ 62 w 127"/>
                  <a:gd name="T89" fmla="*/ 26 h 38"/>
                  <a:gd name="T90" fmla="*/ 66 w 127"/>
                  <a:gd name="T91" fmla="*/ 26 h 38"/>
                  <a:gd name="T92" fmla="*/ 70 w 127"/>
                  <a:gd name="T93" fmla="*/ 24 h 38"/>
                  <a:gd name="T94" fmla="*/ 70 w 127"/>
                  <a:gd name="T95" fmla="*/ 24 h 38"/>
                  <a:gd name="T96" fmla="*/ 76 w 127"/>
                  <a:gd name="T97" fmla="*/ 22 h 38"/>
                  <a:gd name="T98" fmla="*/ 80 w 127"/>
                  <a:gd name="T99" fmla="*/ 22 h 38"/>
                  <a:gd name="T100" fmla="*/ 90 w 127"/>
                  <a:gd name="T101" fmla="*/ 19 h 38"/>
                  <a:gd name="T102" fmla="*/ 90 w 127"/>
                  <a:gd name="T103" fmla="*/ 19 h 38"/>
                  <a:gd name="T104" fmla="*/ 106 w 127"/>
                  <a:gd name="T105" fmla="*/ 15 h 38"/>
                  <a:gd name="T106" fmla="*/ 106 w 127"/>
                  <a:gd name="T107" fmla="*/ 15 h 38"/>
                  <a:gd name="T108" fmla="*/ 112 w 127"/>
                  <a:gd name="T109" fmla="*/ 13 h 38"/>
                  <a:gd name="T110" fmla="*/ 118 w 127"/>
                  <a:gd name="T111" fmla="*/ 13 h 38"/>
                  <a:gd name="T112" fmla="*/ 122 w 127"/>
                  <a:gd name="T113" fmla="*/ 13 h 38"/>
                  <a:gd name="T114" fmla="*/ 127 w 127"/>
                  <a:gd name="T115" fmla="*/ 16 h 38"/>
                  <a:gd name="T116" fmla="*/ 127 w 127"/>
                  <a:gd name="T117" fmla="*/ 16 h 38"/>
                  <a:gd name="T118" fmla="*/ 127 w 127"/>
                  <a:gd name="T119" fmla="*/ 19 h 38"/>
                  <a:gd name="T120" fmla="*/ 127 w 127"/>
                  <a:gd name="T12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38">
                    <a:moveTo>
                      <a:pt x="127" y="19"/>
                    </a:moveTo>
                    <a:lnTo>
                      <a:pt x="127" y="19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1"/>
                    </a:lnTo>
                    <a:lnTo>
                      <a:pt x="32" y="30"/>
                    </a:lnTo>
                    <a:lnTo>
                      <a:pt x="34" y="27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43" y="23"/>
                    </a:lnTo>
                    <a:lnTo>
                      <a:pt x="44" y="22"/>
                    </a:lnTo>
                    <a:lnTo>
                      <a:pt x="43" y="19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8" y="23"/>
                    </a:lnTo>
                    <a:lnTo>
                      <a:pt x="62" y="26"/>
                    </a:lnTo>
                    <a:lnTo>
                      <a:pt x="66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6" y="22"/>
                    </a:lnTo>
                    <a:lnTo>
                      <a:pt x="80" y="22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12" y="13"/>
                    </a:lnTo>
                    <a:lnTo>
                      <a:pt x="118" y="13"/>
                    </a:lnTo>
                    <a:lnTo>
                      <a:pt x="122" y="13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7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912"/>
              <p:cNvSpPr/>
              <p:nvPr/>
            </p:nvSpPr>
            <p:spPr bwMode="auto">
              <a:xfrm>
                <a:off x="936609" y="2330512"/>
                <a:ext cx="31750" cy="14288"/>
              </a:xfrm>
              <a:custGeom>
                <a:avLst/>
                <a:gdLst>
                  <a:gd name="T0" fmla="*/ 39 w 61"/>
                  <a:gd name="T1" fmla="*/ 1 h 28"/>
                  <a:gd name="T2" fmla="*/ 39 w 61"/>
                  <a:gd name="T3" fmla="*/ 1 h 28"/>
                  <a:gd name="T4" fmla="*/ 43 w 61"/>
                  <a:gd name="T5" fmla="*/ 3 h 28"/>
                  <a:gd name="T6" fmla="*/ 45 w 61"/>
                  <a:gd name="T7" fmla="*/ 4 h 28"/>
                  <a:gd name="T8" fmla="*/ 50 w 61"/>
                  <a:gd name="T9" fmla="*/ 10 h 28"/>
                  <a:gd name="T10" fmla="*/ 54 w 61"/>
                  <a:gd name="T11" fmla="*/ 15 h 28"/>
                  <a:gd name="T12" fmla="*/ 57 w 61"/>
                  <a:gd name="T13" fmla="*/ 18 h 28"/>
                  <a:gd name="T14" fmla="*/ 61 w 61"/>
                  <a:gd name="T15" fmla="*/ 18 h 28"/>
                  <a:gd name="T16" fmla="*/ 61 w 61"/>
                  <a:gd name="T17" fmla="*/ 18 h 28"/>
                  <a:gd name="T18" fmla="*/ 52 w 61"/>
                  <a:gd name="T19" fmla="*/ 22 h 28"/>
                  <a:gd name="T20" fmla="*/ 43 w 61"/>
                  <a:gd name="T21" fmla="*/ 26 h 28"/>
                  <a:gd name="T22" fmla="*/ 34 w 61"/>
                  <a:gd name="T23" fmla="*/ 28 h 28"/>
                  <a:gd name="T24" fmla="*/ 25 w 61"/>
                  <a:gd name="T25" fmla="*/ 28 h 28"/>
                  <a:gd name="T26" fmla="*/ 25 w 61"/>
                  <a:gd name="T27" fmla="*/ 28 h 28"/>
                  <a:gd name="T28" fmla="*/ 18 w 61"/>
                  <a:gd name="T29" fmla="*/ 28 h 28"/>
                  <a:gd name="T30" fmla="*/ 18 w 61"/>
                  <a:gd name="T31" fmla="*/ 28 h 28"/>
                  <a:gd name="T32" fmla="*/ 12 w 61"/>
                  <a:gd name="T33" fmla="*/ 28 h 28"/>
                  <a:gd name="T34" fmla="*/ 9 w 61"/>
                  <a:gd name="T35" fmla="*/ 26 h 28"/>
                  <a:gd name="T36" fmla="*/ 9 w 61"/>
                  <a:gd name="T37" fmla="*/ 23 h 28"/>
                  <a:gd name="T38" fmla="*/ 9 w 61"/>
                  <a:gd name="T39" fmla="*/ 23 h 28"/>
                  <a:gd name="T40" fmla="*/ 8 w 61"/>
                  <a:gd name="T41" fmla="*/ 21 h 28"/>
                  <a:gd name="T42" fmla="*/ 8 w 61"/>
                  <a:gd name="T43" fmla="*/ 21 h 28"/>
                  <a:gd name="T44" fmla="*/ 4 w 61"/>
                  <a:gd name="T45" fmla="*/ 19 h 28"/>
                  <a:gd name="T46" fmla="*/ 1 w 61"/>
                  <a:gd name="T47" fmla="*/ 16 h 28"/>
                  <a:gd name="T48" fmla="*/ 0 w 61"/>
                  <a:gd name="T49" fmla="*/ 14 h 28"/>
                  <a:gd name="T50" fmla="*/ 1 w 61"/>
                  <a:gd name="T51" fmla="*/ 10 h 28"/>
                  <a:gd name="T52" fmla="*/ 1 w 61"/>
                  <a:gd name="T53" fmla="*/ 10 h 28"/>
                  <a:gd name="T54" fmla="*/ 4 w 61"/>
                  <a:gd name="T55" fmla="*/ 5 h 28"/>
                  <a:gd name="T56" fmla="*/ 7 w 61"/>
                  <a:gd name="T57" fmla="*/ 3 h 28"/>
                  <a:gd name="T58" fmla="*/ 12 w 61"/>
                  <a:gd name="T59" fmla="*/ 0 h 28"/>
                  <a:gd name="T60" fmla="*/ 18 w 61"/>
                  <a:gd name="T61" fmla="*/ 0 h 28"/>
                  <a:gd name="T62" fmla="*/ 18 w 61"/>
                  <a:gd name="T63" fmla="*/ 0 h 28"/>
                  <a:gd name="T64" fmla="*/ 27 w 61"/>
                  <a:gd name="T65" fmla="*/ 0 h 28"/>
                  <a:gd name="T66" fmla="*/ 27 w 61"/>
                  <a:gd name="T67" fmla="*/ 0 h 28"/>
                  <a:gd name="T68" fmla="*/ 25 w 61"/>
                  <a:gd name="T69" fmla="*/ 10 h 28"/>
                  <a:gd name="T70" fmla="*/ 25 w 61"/>
                  <a:gd name="T71" fmla="*/ 10 h 28"/>
                  <a:gd name="T72" fmla="*/ 30 w 61"/>
                  <a:gd name="T73" fmla="*/ 11 h 28"/>
                  <a:gd name="T74" fmla="*/ 33 w 61"/>
                  <a:gd name="T75" fmla="*/ 11 h 28"/>
                  <a:gd name="T76" fmla="*/ 36 w 61"/>
                  <a:gd name="T77" fmla="*/ 8 h 28"/>
                  <a:gd name="T78" fmla="*/ 39 w 61"/>
                  <a:gd name="T79" fmla="*/ 1 h 28"/>
                  <a:gd name="T80" fmla="*/ 39 w 61"/>
                  <a:gd name="T8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8">
                    <a:moveTo>
                      <a:pt x="39" y="1"/>
                    </a:moveTo>
                    <a:lnTo>
                      <a:pt x="39" y="1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0" y="10"/>
                    </a:lnTo>
                    <a:lnTo>
                      <a:pt x="54" y="15"/>
                    </a:lnTo>
                    <a:lnTo>
                      <a:pt x="57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2" y="22"/>
                    </a:lnTo>
                    <a:lnTo>
                      <a:pt x="43" y="26"/>
                    </a:lnTo>
                    <a:lnTo>
                      <a:pt x="3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2" y="28"/>
                    </a:lnTo>
                    <a:lnTo>
                      <a:pt x="9" y="26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30" y="11"/>
                    </a:lnTo>
                    <a:lnTo>
                      <a:pt x="33" y="11"/>
                    </a:lnTo>
                    <a:lnTo>
                      <a:pt x="36" y="8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913"/>
              <p:cNvSpPr/>
              <p:nvPr/>
            </p:nvSpPr>
            <p:spPr bwMode="auto">
              <a:xfrm>
                <a:off x="1046147" y="2060637"/>
                <a:ext cx="34925" cy="30163"/>
              </a:xfrm>
              <a:custGeom>
                <a:avLst/>
                <a:gdLst>
                  <a:gd name="T0" fmla="*/ 0 w 66"/>
                  <a:gd name="T1" fmla="*/ 22 h 56"/>
                  <a:gd name="T2" fmla="*/ 0 w 66"/>
                  <a:gd name="T3" fmla="*/ 22 h 56"/>
                  <a:gd name="T4" fmla="*/ 0 w 66"/>
                  <a:gd name="T5" fmla="*/ 11 h 56"/>
                  <a:gd name="T6" fmla="*/ 2 w 66"/>
                  <a:gd name="T7" fmla="*/ 8 h 56"/>
                  <a:gd name="T8" fmla="*/ 5 w 66"/>
                  <a:gd name="T9" fmla="*/ 4 h 56"/>
                  <a:gd name="T10" fmla="*/ 9 w 66"/>
                  <a:gd name="T11" fmla="*/ 2 h 56"/>
                  <a:gd name="T12" fmla="*/ 13 w 66"/>
                  <a:gd name="T13" fmla="*/ 1 h 56"/>
                  <a:gd name="T14" fmla="*/ 27 w 66"/>
                  <a:gd name="T15" fmla="*/ 0 h 56"/>
                  <a:gd name="T16" fmla="*/ 27 w 66"/>
                  <a:gd name="T17" fmla="*/ 0 h 56"/>
                  <a:gd name="T18" fmla="*/ 23 w 66"/>
                  <a:gd name="T19" fmla="*/ 5 h 56"/>
                  <a:gd name="T20" fmla="*/ 21 w 66"/>
                  <a:gd name="T21" fmla="*/ 8 h 56"/>
                  <a:gd name="T22" fmla="*/ 18 w 66"/>
                  <a:gd name="T23" fmla="*/ 9 h 56"/>
                  <a:gd name="T24" fmla="*/ 18 w 66"/>
                  <a:gd name="T25" fmla="*/ 9 h 56"/>
                  <a:gd name="T26" fmla="*/ 14 w 66"/>
                  <a:gd name="T27" fmla="*/ 12 h 56"/>
                  <a:gd name="T28" fmla="*/ 13 w 66"/>
                  <a:gd name="T29" fmla="*/ 15 h 56"/>
                  <a:gd name="T30" fmla="*/ 14 w 66"/>
                  <a:gd name="T31" fmla="*/ 19 h 56"/>
                  <a:gd name="T32" fmla="*/ 14 w 66"/>
                  <a:gd name="T33" fmla="*/ 19 h 56"/>
                  <a:gd name="T34" fmla="*/ 18 w 66"/>
                  <a:gd name="T35" fmla="*/ 19 h 56"/>
                  <a:gd name="T36" fmla="*/ 23 w 66"/>
                  <a:gd name="T37" fmla="*/ 20 h 56"/>
                  <a:gd name="T38" fmla="*/ 30 w 66"/>
                  <a:gd name="T39" fmla="*/ 25 h 56"/>
                  <a:gd name="T40" fmla="*/ 30 w 66"/>
                  <a:gd name="T41" fmla="*/ 25 h 56"/>
                  <a:gd name="T42" fmla="*/ 36 w 66"/>
                  <a:gd name="T43" fmla="*/ 30 h 56"/>
                  <a:gd name="T44" fmla="*/ 39 w 66"/>
                  <a:gd name="T45" fmla="*/ 33 h 56"/>
                  <a:gd name="T46" fmla="*/ 41 w 66"/>
                  <a:gd name="T47" fmla="*/ 38 h 56"/>
                  <a:gd name="T48" fmla="*/ 41 w 66"/>
                  <a:gd name="T49" fmla="*/ 38 h 56"/>
                  <a:gd name="T50" fmla="*/ 46 w 66"/>
                  <a:gd name="T51" fmla="*/ 36 h 56"/>
                  <a:gd name="T52" fmla="*/ 52 w 66"/>
                  <a:gd name="T53" fmla="*/ 36 h 56"/>
                  <a:gd name="T54" fmla="*/ 57 w 66"/>
                  <a:gd name="T55" fmla="*/ 36 h 56"/>
                  <a:gd name="T56" fmla="*/ 61 w 66"/>
                  <a:gd name="T57" fmla="*/ 38 h 56"/>
                  <a:gd name="T58" fmla="*/ 61 w 66"/>
                  <a:gd name="T59" fmla="*/ 38 h 56"/>
                  <a:gd name="T60" fmla="*/ 64 w 66"/>
                  <a:gd name="T61" fmla="*/ 43 h 56"/>
                  <a:gd name="T62" fmla="*/ 66 w 66"/>
                  <a:gd name="T63" fmla="*/ 48 h 56"/>
                  <a:gd name="T64" fmla="*/ 64 w 66"/>
                  <a:gd name="T65" fmla="*/ 52 h 56"/>
                  <a:gd name="T66" fmla="*/ 60 w 66"/>
                  <a:gd name="T67" fmla="*/ 56 h 56"/>
                  <a:gd name="T68" fmla="*/ 60 w 66"/>
                  <a:gd name="T69" fmla="*/ 56 h 56"/>
                  <a:gd name="T70" fmla="*/ 53 w 66"/>
                  <a:gd name="T71" fmla="*/ 48 h 56"/>
                  <a:gd name="T72" fmla="*/ 43 w 66"/>
                  <a:gd name="T73" fmla="*/ 43 h 56"/>
                  <a:gd name="T74" fmla="*/ 34 w 66"/>
                  <a:gd name="T75" fmla="*/ 38 h 56"/>
                  <a:gd name="T76" fmla="*/ 20 w 66"/>
                  <a:gd name="T77" fmla="*/ 38 h 56"/>
                  <a:gd name="T78" fmla="*/ 20 w 66"/>
                  <a:gd name="T79" fmla="*/ 38 h 56"/>
                  <a:gd name="T80" fmla="*/ 18 w 66"/>
                  <a:gd name="T81" fmla="*/ 26 h 56"/>
                  <a:gd name="T82" fmla="*/ 18 w 66"/>
                  <a:gd name="T83" fmla="*/ 26 h 56"/>
                  <a:gd name="T84" fmla="*/ 0 w 66"/>
                  <a:gd name="T85" fmla="*/ 22 h 56"/>
                  <a:gd name="T86" fmla="*/ 0 w 66"/>
                  <a:gd name="T87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" h="56">
                    <a:moveTo>
                      <a:pt x="0" y="22"/>
                    </a:moveTo>
                    <a:lnTo>
                      <a:pt x="0" y="22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3" y="20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6" y="30"/>
                    </a:lnTo>
                    <a:lnTo>
                      <a:pt x="39" y="33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6" y="36"/>
                    </a:lnTo>
                    <a:lnTo>
                      <a:pt x="52" y="36"/>
                    </a:lnTo>
                    <a:lnTo>
                      <a:pt x="57" y="36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4" y="43"/>
                    </a:lnTo>
                    <a:lnTo>
                      <a:pt x="66" y="48"/>
                    </a:lnTo>
                    <a:lnTo>
                      <a:pt x="64" y="52"/>
                    </a:lnTo>
                    <a:lnTo>
                      <a:pt x="60" y="56"/>
                    </a:lnTo>
                    <a:lnTo>
                      <a:pt x="60" y="56"/>
                    </a:lnTo>
                    <a:lnTo>
                      <a:pt x="53" y="48"/>
                    </a:lnTo>
                    <a:lnTo>
                      <a:pt x="43" y="43"/>
                    </a:lnTo>
                    <a:lnTo>
                      <a:pt x="34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914"/>
              <p:cNvSpPr/>
              <p:nvPr/>
            </p:nvSpPr>
            <p:spPr bwMode="auto">
              <a:xfrm>
                <a:off x="928672" y="2443224"/>
                <a:ext cx="33338" cy="20638"/>
              </a:xfrm>
              <a:custGeom>
                <a:avLst/>
                <a:gdLst>
                  <a:gd name="T0" fmla="*/ 59 w 62"/>
                  <a:gd name="T1" fmla="*/ 26 h 39"/>
                  <a:gd name="T2" fmla="*/ 59 w 62"/>
                  <a:gd name="T3" fmla="*/ 26 h 39"/>
                  <a:gd name="T4" fmla="*/ 52 w 62"/>
                  <a:gd name="T5" fmla="*/ 28 h 39"/>
                  <a:gd name="T6" fmla="*/ 45 w 62"/>
                  <a:gd name="T7" fmla="*/ 28 h 39"/>
                  <a:gd name="T8" fmla="*/ 40 w 62"/>
                  <a:gd name="T9" fmla="*/ 26 h 39"/>
                  <a:gd name="T10" fmla="*/ 30 w 62"/>
                  <a:gd name="T11" fmla="*/ 24 h 39"/>
                  <a:gd name="T12" fmla="*/ 30 w 62"/>
                  <a:gd name="T13" fmla="*/ 24 h 39"/>
                  <a:gd name="T14" fmla="*/ 29 w 62"/>
                  <a:gd name="T15" fmla="*/ 31 h 39"/>
                  <a:gd name="T16" fmla="*/ 29 w 62"/>
                  <a:gd name="T17" fmla="*/ 31 h 39"/>
                  <a:gd name="T18" fmla="*/ 18 w 62"/>
                  <a:gd name="T19" fmla="*/ 35 h 39"/>
                  <a:gd name="T20" fmla="*/ 18 w 62"/>
                  <a:gd name="T21" fmla="*/ 35 h 39"/>
                  <a:gd name="T22" fmla="*/ 5 w 62"/>
                  <a:gd name="T23" fmla="*/ 39 h 39"/>
                  <a:gd name="T24" fmla="*/ 5 w 62"/>
                  <a:gd name="T25" fmla="*/ 39 h 39"/>
                  <a:gd name="T26" fmla="*/ 0 w 62"/>
                  <a:gd name="T27" fmla="*/ 25 h 39"/>
                  <a:gd name="T28" fmla="*/ 0 w 62"/>
                  <a:gd name="T29" fmla="*/ 25 h 39"/>
                  <a:gd name="T30" fmla="*/ 31 w 62"/>
                  <a:gd name="T31" fmla="*/ 11 h 39"/>
                  <a:gd name="T32" fmla="*/ 31 w 62"/>
                  <a:gd name="T33" fmla="*/ 11 h 39"/>
                  <a:gd name="T34" fmla="*/ 33 w 62"/>
                  <a:gd name="T35" fmla="*/ 0 h 39"/>
                  <a:gd name="T36" fmla="*/ 33 w 62"/>
                  <a:gd name="T37" fmla="*/ 0 h 39"/>
                  <a:gd name="T38" fmla="*/ 48 w 62"/>
                  <a:gd name="T39" fmla="*/ 1 h 39"/>
                  <a:gd name="T40" fmla="*/ 48 w 62"/>
                  <a:gd name="T41" fmla="*/ 1 h 39"/>
                  <a:gd name="T42" fmla="*/ 45 w 62"/>
                  <a:gd name="T43" fmla="*/ 17 h 39"/>
                  <a:gd name="T44" fmla="*/ 45 w 62"/>
                  <a:gd name="T45" fmla="*/ 17 h 39"/>
                  <a:gd name="T46" fmla="*/ 62 w 62"/>
                  <a:gd name="T47" fmla="*/ 19 h 39"/>
                  <a:gd name="T48" fmla="*/ 62 w 62"/>
                  <a:gd name="T49" fmla="*/ 19 h 39"/>
                  <a:gd name="T50" fmla="*/ 59 w 62"/>
                  <a:gd name="T51" fmla="*/ 26 h 39"/>
                  <a:gd name="T52" fmla="*/ 59 w 62"/>
                  <a:gd name="T53" fmla="*/ 26 h 39"/>
                  <a:gd name="T54" fmla="*/ 59 w 62"/>
                  <a:gd name="T55" fmla="*/ 26 h 39"/>
                  <a:gd name="T56" fmla="*/ 59 w 62"/>
                  <a:gd name="T57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2" h="39">
                    <a:moveTo>
                      <a:pt x="59" y="26"/>
                    </a:moveTo>
                    <a:lnTo>
                      <a:pt x="59" y="26"/>
                    </a:lnTo>
                    <a:lnTo>
                      <a:pt x="52" y="28"/>
                    </a:lnTo>
                    <a:lnTo>
                      <a:pt x="45" y="28"/>
                    </a:lnTo>
                    <a:lnTo>
                      <a:pt x="40" y="26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915"/>
              <p:cNvSpPr/>
              <p:nvPr/>
            </p:nvSpPr>
            <p:spPr bwMode="auto">
              <a:xfrm>
                <a:off x="1031859" y="2332099"/>
                <a:ext cx="36513" cy="17463"/>
              </a:xfrm>
              <a:custGeom>
                <a:avLst/>
                <a:gdLst>
                  <a:gd name="T0" fmla="*/ 33 w 69"/>
                  <a:gd name="T1" fmla="*/ 34 h 34"/>
                  <a:gd name="T2" fmla="*/ 33 w 69"/>
                  <a:gd name="T3" fmla="*/ 34 h 34"/>
                  <a:gd name="T4" fmla="*/ 18 w 69"/>
                  <a:gd name="T5" fmla="*/ 30 h 34"/>
                  <a:gd name="T6" fmla="*/ 5 w 69"/>
                  <a:gd name="T7" fmla="*/ 26 h 34"/>
                  <a:gd name="T8" fmla="*/ 5 w 69"/>
                  <a:gd name="T9" fmla="*/ 26 h 34"/>
                  <a:gd name="T10" fmla="*/ 3 w 69"/>
                  <a:gd name="T11" fmla="*/ 23 h 34"/>
                  <a:gd name="T12" fmla="*/ 1 w 69"/>
                  <a:gd name="T13" fmla="*/ 19 h 34"/>
                  <a:gd name="T14" fmla="*/ 1 w 69"/>
                  <a:gd name="T15" fmla="*/ 19 h 34"/>
                  <a:gd name="T16" fmla="*/ 1 w 69"/>
                  <a:gd name="T17" fmla="*/ 15 h 34"/>
                  <a:gd name="T18" fmla="*/ 1 w 69"/>
                  <a:gd name="T19" fmla="*/ 12 h 34"/>
                  <a:gd name="T20" fmla="*/ 1 w 69"/>
                  <a:gd name="T21" fmla="*/ 12 h 34"/>
                  <a:gd name="T22" fmla="*/ 0 w 69"/>
                  <a:gd name="T23" fmla="*/ 7 h 34"/>
                  <a:gd name="T24" fmla="*/ 1 w 69"/>
                  <a:gd name="T25" fmla="*/ 4 h 34"/>
                  <a:gd name="T26" fmla="*/ 4 w 69"/>
                  <a:gd name="T27" fmla="*/ 2 h 34"/>
                  <a:gd name="T28" fmla="*/ 12 w 69"/>
                  <a:gd name="T29" fmla="*/ 1 h 34"/>
                  <a:gd name="T30" fmla="*/ 12 w 69"/>
                  <a:gd name="T31" fmla="*/ 1 h 34"/>
                  <a:gd name="T32" fmla="*/ 19 w 69"/>
                  <a:gd name="T33" fmla="*/ 0 h 34"/>
                  <a:gd name="T34" fmla="*/ 25 w 69"/>
                  <a:gd name="T35" fmla="*/ 1 h 34"/>
                  <a:gd name="T36" fmla="*/ 27 w 69"/>
                  <a:gd name="T37" fmla="*/ 4 h 34"/>
                  <a:gd name="T38" fmla="*/ 29 w 69"/>
                  <a:gd name="T39" fmla="*/ 8 h 34"/>
                  <a:gd name="T40" fmla="*/ 29 w 69"/>
                  <a:gd name="T41" fmla="*/ 8 h 34"/>
                  <a:gd name="T42" fmla="*/ 27 w 69"/>
                  <a:gd name="T43" fmla="*/ 9 h 34"/>
                  <a:gd name="T44" fmla="*/ 27 w 69"/>
                  <a:gd name="T45" fmla="*/ 9 h 34"/>
                  <a:gd name="T46" fmla="*/ 19 w 69"/>
                  <a:gd name="T47" fmla="*/ 8 h 34"/>
                  <a:gd name="T48" fmla="*/ 14 w 69"/>
                  <a:gd name="T49" fmla="*/ 8 h 34"/>
                  <a:gd name="T50" fmla="*/ 9 w 69"/>
                  <a:gd name="T51" fmla="*/ 11 h 34"/>
                  <a:gd name="T52" fmla="*/ 5 w 69"/>
                  <a:gd name="T53" fmla="*/ 18 h 34"/>
                  <a:gd name="T54" fmla="*/ 5 w 69"/>
                  <a:gd name="T55" fmla="*/ 18 h 34"/>
                  <a:gd name="T56" fmla="*/ 14 w 69"/>
                  <a:gd name="T57" fmla="*/ 19 h 34"/>
                  <a:gd name="T58" fmla="*/ 22 w 69"/>
                  <a:gd name="T59" fmla="*/ 18 h 34"/>
                  <a:gd name="T60" fmla="*/ 37 w 69"/>
                  <a:gd name="T61" fmla="*/ 15 h 34"/>
                  <a:gd name="T62" fmla="*/ 37 w 69"/>
                  <a:gd name="T63" fmla="*/ 15 h 34"/>
                  <a:gd name="T64" fmla="*/ 52 w 69"/>
                  <a:gd name="T65" fmla="*/ 15 h 34"/>
                  <a:gd name="T66" fmla="*/ 69 w 69"/>
                  <a:gd name="T67" fmla="*/ 15 h 34"/>
                  <a:gd name="T68" fmla="*/ 69 w 69"/>
                  <a:gd name="T69" fmla="*/ 15 h 34"/>
                  <a:gd name="T70" fmla="*/ 61 w 69"/>
                  <a:gd name="T71" fmla="*/ 23 h 34"/>
                  <a:gd name="T72" fmla="*/ 57 w 69"/>
                  <a:gd name="T73" fmla="*/ 26 h 34"/>
                  <a:gd name="T74" fmla="*/ 52 w 69"/>
                  <a:gd name="T75" fmla="*/ 27 h 34"/>
                  <a:gd name="T76" fmla="*/ 48 w 69"/>
                  <a:gd name="T77" fmla="*/ 27 h 34"/>
                  <a:gd name="T78" fmla="*/ 43 w 69"/>
                  <a:gd name="T79" fmla="*/ 27 h 34"/>
                  <a:gd name="T80" fmla="*/ 29 w 69"/>
                  <a:gd name="T81" fmla="*/ 23 h 34"/>
                  <a:gd name="T82" fmla="*/ 29 w 69"/>
                  <a:gd name="T83" fmla="*/ 23 h 34"/>
                  <a:gd name="T84" fmla="*/ 33 w 69"/>
                  <a:gd name="T85" fmla="*/ 34 h 34"/>
                  <a:gd name="T86" fmla="*/ 33 w 69"/>
                  <a:gd name="T8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9" h="34">
                    <a:moveTo>
                      <a:pt x="33" y="34"/>
                    </a:moveTo>
                    <a:lnTo>
                      <a:pt x="33" y="34"/>
                    </a:lnTo>
                    <a:lnTo>
                      <a:pt x="18" y="30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7" y="4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14" y="19"/>
                    </a:lnTo>
                    <a:lnTo>
                      <a:pt x="22" y="18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52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61" y="23"/>
                    </a:lnTo>
                    <a:lnTo>
                      <a:pt x="57" y="26"/>
                    </a:lnTo>
                    <a:lnTo>
                      <a:pt x="52" y="27"/>
                    </a:lnTo>
                    <a:lnTo>
                      <a:pt x="48" y="27"/>
                    </a:lnTo>
                    <a:lnTo>
                      <a:pt x="43" y="27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3" y="34"/>
                    </a:lnTo>
                    <a:lnTo>
                      <a:pt x="33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916"/>
              <p:cNvSpPr/>
              <p:nvPr/>
            </p:nvSpPr>
            <p:spPr bwMode="auto">
              <a:xfrm>
                <a:off x="1069959" y="2347974"/>
                <a:ext cx="39688" cy="14288"/>
              </a:xfrm>
              <a:custGeom>
                <a:avLst/>
                <a:gdLst>
                  <a:gd name="T0" fmla="*/ 75 w 75"/>
                  <a:gd name="T1" fmla="*/ 24 h 29"/>
                  <a:gd name="T2" fmla="*/ 75 w 75"/>
                  <a:gd name="T3" fmla="*/ 24 h 29"/>
                  <a:gd name="T4" fmla="*/ 68 w 75"/>
                  <a:gd name="T5" fmla="*/ 24 h 29"/>
                  <a:gd name="T6" fmla="*/ 61 w 75"/>
                  <a:gd name="T7" fmla="*/ 25 h 29"/>
                  <a:gd name="T8" fmla="*/ 47 w 75"/>
                  <a:gd name="T9" fmla="*/ 29 h 29"/>
                  <a:gd name="T10" fmla="*/ 47 w 75"/>
                  <a:gd name="T11" fmla="*/ 29 h 29"/>
                  <a:gd name="T12" fmla="*/ 41 w 75"/>
                  <a:gd name="T13" fmla="*/ 29 h 29"/>
                  <a:gd name="T14" fmla="*/ 36 w 75"/>
                  <a:gd name="T15" fmla="*/ 28 h 29"/>
                  <a:gd name="T16" fmla="*/ 30 w 75"/>
                  <a:gd name="T17" fmla="*/ 25 h 29"/>
                  <a:gd name="T18" fmla="*/ 26 w 75"/>
                  <a:gd name="T19" fmla="*/ 21 h 29"/>
                  <a:gd name="T20" fmla="*/ 26 w 75"/>
                  <a:gd name="T21" fmla="*/ 21 h 29"/>
                  <a:gd name="T22" fmla="*/ 22 w 75"/>
                  <a:gd name="T23" fmla="*/ 18 h 29"/>
                  <a:gd name="T24" fmla="*/ 19 w 75"/>
                  <a:gd name="T25" fmla="*/ 17 h 29"/>
                  <a:gd name="T26" fmla="*/ 16 w 75"/>
                  <a:gd name="T27" fmla="*/ 17 h 29"/>
                  <a:gd name="T28" fmla="*/ 16 w 75"/>
                  <a:gd name="T29" fmla="*/ 17 h 29"/>
                  <a:gd name="T30" fmla="*/ 12 w 75"/>
                  <a:gd name="T31" fmla="*/ 18 h 29"/>
                  <a:gd name="T32" fmla="*/ 8 w 75"/>
                  <a:gd name="T33" fmla="*/ 17 h 29"/>
                  <a:gd name="T34" fmla="*/ 4 w 75"/>
                  <a:gd name="T35" fmla="*/ 15 h 29"/>
                  <a:gd name="T36" fmla="*/ 0 w 75"/>
                  <a:gd name="T37" fmla="*/ 15 h 29"/>
                  <a:gd name="T38" fmla="*/ 0 w 75"/>
                  <a:gd name="T39" fmla="*/ 15 h 29"/>
                  <a:gd name="T40" fmla="*/ 1 w 75"/>
                  <a:gd name="T41" fmla="*/ 6 h 29"/>
                  <a:gd name="T42" fmla="*/ 3 w 75"/>
                  <a:gd name="T43" fmla="*/ 3 h 29"/>
                  <a:gd name="T44" fmla="*/ 5 w 75"/>
                  <a:gd name="T45" fmla="*/ 1 h 29"/>
                  <a:gd name="T46" fmla="*/ 8 w 75"/>
                  <a:gd name="T47" fmla="*/ 0 h 29"/>
                  <a:gd name="T48" fmla="*/ 12 w 75"/>
                  <a:gd name="T49" fmla="*/ 0 h 29"/>
                  <a:gd name="T50" fmla="*/ 26 w 75"/>
                  <a:gd name="T51" fmla="*/ 0 h 29"/>
                  <a:gd name="T52" fmla="*/ 26 w 75"/>
                  <a:gd name="T53" fmla="*/ 0 h 29"/>
                  <a:gd name="T54" fmla="*/ 27 w 75"/>
                  <a:gd name="T55" fmla="*/ 8 h 29"/>
                  <a:gd name="T56" fmla="*/ 30 w 75"/>
                  <a:gd name="T57" fmla="*/ 11 h 29"/>
                  <a:gd name="T58" fmla="*/ 33 w 75"/>
                  <a:gd name="T59" fmla="*/ 13 h 29"/>
                  <a:gd name="T60" fmla="*/ 36 w 75"/>
                  <a:gd name="T61" fmla="*/ 13 h 29"/>
                  <a:gd name="T62" fmla="*/ 36 w 75"/>
                  <a:gd name="T63" fmla="*/ 13 h 29"/>
                  <a:gd name="T64" fmla="*/ 37 w 75"/>
                  <a:gd name="T65" fmla="*/ 15 h 29"/>
                  <a:gd name="T66" fmla="*/ 39 w 75"/>
                  <a:gd name="T67" fmla="*/ 18 h 29"/>
                  <a:gd name="T68" fmla="*/ 43 w 75"/>
                  <a:gd name="T69" fmla="*/ 19 h 29"/>
                  <a:gd name="T70" fmla="*/ 47 w 75"/>
                  <a:gd name="T71" fmla="*/ 19 h 29"/>
                  <a:gd name="T72" fmla="*/ 51 w 75"/>
                  <a:gd name="T73" fmla="*/ 19 h 29"/>
                  <a:gd name="T74" fmla="*/ 51 w 75"/>
                  <a:gd name="T75" fmla="*/ 19 h 29"/>
                  <a:gd name="T76" fmla="*/ 62 w 75"/>
                  <a:gd name="T77" fmla="*/ 22 h 29"/>
                  <a:gd name="T78" fmla="*/ 68 w 75"/>
                  <a:gd name="T79" fmla="*/ 22 h 29"/>
                  <a:gd name="T80" fmla="*/ 72 w 75"/>
                  <a:gd name="T81" fmla="*/ 21 h 29"/>
                  <a:gd name="T82" fmla="*/ 72 w 75"/>
                  <a:gd name="T83" fmla="*/ 21 h 29"/>
                  <a:gd name="T84" fmla="*/ 75 w 75"/>
                  <a:gd name="T85" fmla="*/ 24 h 29"/>
                  <a:gd name="T86" fmla="*/ 75 w 75"/>
                  <a:gd name="T8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29">
                    <a:moveTo>
                      <a:pt x="75" y="24"/>
                    </a:moveTo>
                    <a:lnTo>
                      <a:pt x="75" y="24"/>
                    </a:lnTo>
                    <a:lnTo>
                      <a:pt x="68" y="24"/>
                    </a:lnTo>
                    <a:lnTo>
                      <a:pt x="61" y="25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1" y="29"/>
                    </a:lnTo>
                    <a:lnTo>
                      <a:pt x="36" y="28"/>
                    </a:lnTo>
                    <a:lnTo>
                      <a:pt x="30" y="25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2" y="18"/>
                    </a:lnTo>
                    <a:lnTo>
                      <a:pt x="19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2" y="18"/>
                    </a:lnTo>
                    <a:lnTo>
                      <a:pt x="8" y="17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8"/>
                    </a:lnTo>
                    <a:lnTo>
                      <a:pt x="30" y="11"/>
                    </a:lnTo>
                    <a:lnTo>
                      <a:pt x="33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9" y="18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62" y="22"/>
                    </a:lnTo>
                    <a:lnTo>
                      <a:pt x="68" y="22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4"/>
                    </a:lnTo>
                    <a:lnTo>
                      <a:pt x="75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917"/>
              <p:cNvSpPr/>
              <p:nvPr/>
            </p:nvSpPr>
            <p:spPr bwMode="auto">
              <a:xfrm>
                <a:off x="1068372" y="2551174"/>
                <a:ext cx="30163" cy="19050"/>
              </a:xfrm>
              <a:custGeom>
                <a:avLst/>
                <a:gdLst>
                  <a:gd name="T0" fmla="*/ 58 w 58"/>
                  <a:gd name="T1" fmla="*/ 20 h 35"/>
                  <a:gd name="T2" fmla="*/ 58 w 58"/>
                  <a:gd name="T3" fmla="*/ 20 h 35"/>
                  <a:gd name="T4" fmla="*/ 40 w 58"/>
                  <a:gd name="T5" fmla="*/ 13 h 35"/>
                  <a:gd name="T6" fmla="*/ 40 w 58"/>
                  <a:gd name="T7" fmla="*/ 13 h 35"/>
                  <a:gd name="T8" fmla="*/ 32 w 58"/>
                  <a:gd name="T9" fmla="*/ 9 h 35"/>
                  <a:gd name="T10" fmla="*/ 28 w 58"/>
                  <a:gd name="T11" fmla="*/ 9 h 35"/>
                  <a:gd name="T12" fmla="*/ 24 w 58"/>
                  <a:gd name="T13" fmla="*/ 10 h 35"/>
                  <a:gd name="T14" fmla="*/ 24 w 58"/>
                  <a:gd name="T15" fmla="*/ 10 h 35"/>
                  <a:gd name="T16" fmla="*/ 22 w 58"/>
                  <a:gd name="T17" fmla="*/ 14 h 35"/>
                  <a:gd name="T18" fmla="*/ 25 w 58"/>
                  <a:gd name="T19" fmla="*/ 17 h 35"/>
                  <a:gd name="T20" fmla="*/ 29 w 58"/>
                  <a:gd name="T21" fmla="*/ 21 h 35"/>
                  <a:gd name="T22" fmla="*/ 29 w 58"/>
                  <a:gd name="T23" fmla="*/ 21 h 35"/>
                  <a:gd name="T24" fmla="*/ 30 w 58"/>
                  <a:gd name="T25" fmla="*/ 24 h 35"/>
                  <a:gd name="T26" fmla="*/ 30 w 58"/>
                  <a:gd name="T27" fmla="*/ 28 h 35"/>
                  <a:gd name="T28" fmla="*/ 32 w 58"/>
                  <a:gd name="T29" fmla="*/ 35 h 35"/>
                  <a:gd name="T30" fmla="*/ 32 w 58"/>
                  <a:gd name="T31" fmla="*/ 35 h 35"/>
                  <a:gd name="T32" fmla="*/ 0 w 58"/>
                  <a:gd name="T33" fmla="*/ 20 h 35"/>
                  <a:gd name="T34" fmla="*/ 0 w 58"/>
                  <a:gd name="T35" fmla="*/ 20 h 35"/>
                  <a:gd name="T36" fmla="*/ 4 w 58"/>
                  <a:gd name="T37" fmla="*/ 14 h 35"/>
                  <a:gd name="T38" fmla="*/ 7 w 58"/>
                  <a:gd name="T39" fmla="*/ 11 h 35"/>
                  <a:gd name="T40" fmla="*/ 7 w 58"/>
                  <a:gd name="T41" fmla="*/ 11 h 35"/>
                  <a:gd name="T42" fmla="*/ 12 w 58"/>
                  <a:gd name="T43" fmla="*/ 13 h 35"/>
                  <a:gd name="T44" fmla="*/ 17 w 58"/>
                  <a:gd name="T45" fmla="*/ 11 h 35"/>
                  <a:gd name="T46" fmla="*/ 24 w 58"/>
                  <a:gd name="T47" fmla="*/ 6 h 35"/>
                  <a:gd name="T48" fmla="*/ 24 w 58"/>
                  <a:gd name="T49" fmla="*/ 6 h 35"/>
                  <a:gd name="T50" fmla="*/ 30 w 58"/>
                  <a:gd name="T51" fmla="*/ 2 h 35"/>
                  <a:gd name="T52" fmla="*/ 39 w 58"/>
                  <a:gd name="T53" fmla="*/ 2 h 35"/>
                  <a:gd name="T54" fmla="*/ 57 w 58"/>
                  <a:gd name="T55" fmla="*/ 0 h 35"/>
                  <a:gd name="T56" fmla="*/ 57 w 58"/>
                  <a:gd name="T57" fmla="*/ 0 h 35"/>
                  <a:gd name="T58" fmla="*/ 51 w 58"/>
                  <a:gd name="T59" fmla="*/ 9 h 35"/>
                  <a:gd name="T60" fmla="*/ 51 w 58"/>
                  <a:gd name="T61" fmla="*/ 9 h 35"/>
                  <a:gd name="T62" fmla="*/ 58 w 58"/>
                  <a:gd name="T63" fmla="*/ 20 h 35"/>
                  <a:gd name="T64" fmla="*/ 58 w 58"/>
                  <a:gd name="T6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5">
                    <a:moveTo>
                      <a:pt x="58" y="20"/>
                    </a:moveTo>
                    <a:lnTo>
                      <a:pt x="58" y="20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2" y="14"/>
                    </a:lnTo>
                    <a:lnTo>
                      <a:pt x="25" y="17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0" y="24"/>
                    </a:lnTo>
                    <a:lnTo>
                      <a:pt x="30" y="28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2" y="13"/>
                    </a:lnTo>
                    <a:lnTo>
                      <a:pt x="17" y="11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2"/>
                    </a:lnTo>
                    <a:lnTo>
                      <a:pt x="39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8" y="20"/>
                    </a:lnTo>
                    <a:lnTo>
                      <a:pt x="58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918"/>
              <p:cNvSpPr/>
              <p:nvPr/>
            </p:nvSpPr>
            <p:spPr bwMode="auto">
              <a:xfrm>
                <a:off x="1058847" y="2047937"/>
                <a:ext cx="26988" cy="17463"/>
              </a:xfrm>
              <a:custGeom>
                <a:avLst/>
                <a:gdLst>
                  <a:gd name="T0" fmla="*/ 50 w 50"/>
                  <a:gd name="T1" fmla="*/ 19 h 33"/>
                  <a:gd name="T2" fmla="*/ 50 w 50"/>
                  <a:gd name="T3" fmla="*/ 19 h 33"/>
                  <a:gd name="T4" fmla="*/ 39 w 50"/>
                  <a:gd name="T5" fmla="*/ 33 h 33"/>
                  <a:gd name="T6" fmla="*/ 39 w 50"/>
                  <a:gd name="T7" fmla="*/ 33 h 33"/>
                  <a:gd name="T8" fmla="*/ 36 w 50"/>
                  <a:gd name="T9" fmla="*/ 27 h 33"/>
                  <a:gd name="T10" fmla="*/ 32 w 50"/>
                  <a:gd name="T11" fmla="*/ 23 h 33"/>
                  <a:gd name="T12" fmla="*/ 23 w 50"/>
                  <a:gd name="T13" fmla="*/ 21 h 33"/>
                  <a:gd name="T14" fmla="*/ 23 w 50"/>
                  <a:gd name="T15" fmla="*/ 21 h 33"/>
                  <a:gd name="T16" fmla="*/ 13 w 50"/>
                  <a:gd name="T17" fmla="*/ 16 h 33"/>
                  <a:gd name="T18" fmla="*/ 2 w 50"/>
                  <a:gd name="T19" fmla="*/ 14 h 33"/>
                  <a:gd name="T20" fmla="*/ 2 w 50"/>
                  <a:gd name="T21" fmla="*/ 14 h 33"/>
                  <a:gd name="T22" fmla="*/ 0 w 50"/>
                  <a:gd name="T23" fmla="*/ 3 h 33"/>
                  <a:gd name="T24" fmla="*/ 0 w 50"/>
                  <a:gd name="T25" fmla="*/ 3 h 33"/>
                  <a:gd name="T26" fmla="*/ 5 w 50"/>
                  <a:gd name="T27" fmla="*/ 0 h 33"/>
                  <a:gd name="T28" fmla="*/ 9 w 50"/>
                  <a:gd name="T29" fmla="*/ 0 h 33"/>
                  <a:gd name="T30" fmla="*/ 13 w 50"/>
                  <a:gd name="T31" fmla="*/ 1 h 33"/>
                  <a:gd name="T32" fmla="*/ 16 w 50"/>
                  <a:gd name="T33" fmla="*/ 5 h 33"/>
                  <a:gd name="T34" fmla="*/ 16 w 50"/>
                  <a:gd name="T35" fmla="*/ 5 h 33"/>
                  <a:gd name="T36" fmla="*/ 17 w 50"/>
                  <a:gd name="T37" fmla="*/ 7 h 33"/>
                  <a:gd name="T38" fmla="*/ 20 w 50"/>
                  <a:gd name="T39" fmla="*/ 8 h 33"/>
                  <a:gd name="T40" fmla="*/ 25 w 50"/>
                  <a:gd name="T41" fmla="*/ 9 h 33"/>
                  <a:gd name="T42" fmla="*/ 25 w 50"/>
                  <a:gd name="T43" fmla="*/ 9 h 33"/>
                  <a:gd name="T44" fmla="*/ 50 w 50"/>
                  <a:gd name="T45" fmla="*/ 19 h 33"/>
                  <a:gd name="T46" fmla="*/ 50 w 50"/>
                  <a:gd name="T47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33">
                    <a:moveTo>
                      <a:pt x="50" y="19"/>
                    </a:moveTo>
                    <a:lnTo>
                      <a:pt x="50" y="19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6" y="27"/>
                    </a:lnTo>
                    <a:lnTo>
                      <a:pt x="32" y="23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13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20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50" y="19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919"/>
              <p:cNvSpPr/>
              <p:nvPr/>
            </p:nvSpPr>
            <p:spPr bwMode="auto">
              <a:xfrm>
                <a:off x="1101709" y="2538474"/>
                <a:ext cx="22225" cy="14288"/>
              </a:xfrm>
              <a:custGeom>
                <a:avLst/>
                <a:gdLst>
                  <a:gd name="T0" fmla="*/ 43 w 43"/>
                  <a:gd name="T1" fmla="*/ 18 h 29"/>
                  <a:gd name="T2" fmla="*/ 43 w 43"/>
                  <a:gd name="T3" fmla="*/ 18 h 29"/>
                  <a:gd name="T4" fmla="*/ 40 w 43"/>
                  <a:gd name="T5" fmla="*/ 29 h 29"/>
                  <a:gd name="T6" fmla="*/ 40 w 43"/>
                  <a:gd name="T7" fmla="*/ 29 h 29"/>
                  <a:gd name="T8" fmla="*/ 28 w 43"/>
                  <a:gd name="T9" fmla="*/ 26 h 29"/>
                  <a:gd name="T10" fmla="*/ 24 w 43"/>
                  <a:gd name="T11" fmla="*/ 25 h 29"/>
                  <a:gd name="T12" fmla="*/ 18 w 43"/>
                  <a:gd name="T13" fmla="*/ 21 h 29"/>
                  <a:gd name="T14" fmla="*/ 18 w 43"/>
                  <a:gd name="T15" fmla="*/ 21 h 29"/>
                  <a:gd name="T16" fmla="*/ 16 w 43"/>
                  <a:gd name="T17" fmla="*/ 19 h 29"/>
                  <a:gd name="T18" fmla="*/ 13 w 43"/>
                  <a:gd name="T19" fmla="*/ 18 h 29"/>
                  <a:gd name="T20" fmla="*/ 6 w 43"/>
                  <a:gd name="T21" fmla="*/ 15 h 29"/>
                  <a:gd name="T22" fmla="*/ 6 w 43"/>
                  <a:gd name="T23" fmla="*/ 15 h 29"/>
                  <a:gd name="T24" fmla="*/ 0 w 43"/>
                  <a:gd name="T25" fmla="*/ 4 h 29"/>
                  <a:gd name="T26" fmla="*/ 0 w 43"/>
                  <a:gd name="T27" fmla="*/ 4 h 29"/>
                  <a:gd name="T28" fmla="*/ 9 w 43"/>
                  <a:gd name="T29" fmla="*/ 1 h 29"/>
                  <a:gd name="T30" fmla="*/ 16 w 43"/>
                  <a:gd name="T31" fmla="*/ 0 h 29"/>
                  <a:gd name="T32" fmla="*/ 22 w 43"/>
                  <a:gd name="T33" fmla="*/ 1 h 29"/>
                  <a:gd name="T34" fmla="*/ 31 w 43"/>
                  <a:gd name="T35" fmla="*/ 4 h 29"/>
                  <a:gd name="T36" fmla="*/ 31 w 43"/>
                  <a:gd name="T37" fmla="*/ 4 h 29"/>
                  <a:gd name="T38" fmla="*/ 20 w 43"/>
                  <a:gd name="T39" fmla="*/ 11 h 29"/>
                  <a:gd name="T40" fmla="*/ 20 w 43"/>
                  <a:gd name="T41" fmla="*/ 11 h 29"/>
                  <a:gd name="T42" fmla="*/ 22 w 43"/>
                  <a:gd name="T43" fmla="*/ 14 h 29"/>
                  <a:gd name="T44" fmla="*/ 24 w 43"/>
                  <a:gd name="T45" fmla="*/ 15 h 29"/>
                  <a:gd name="T46" fmla="*/ 31 w 43"/>
                  <a:gd name="T47" fmla="*/ 17 h 29"/>
                  <a:gd name="T48" fmla="*/ 38 w 43"/>
                  <a:gd name="T49" fmla="*/ 17 h 29"/>
                  <a:gd name="T50" fmla="*/ 43 w 43"/>
                  <a:gd name="T51" fmla="*/ 18 h 29"/>
                  <a:gd name="T52" fmla="*/ 43 w 43"/>
                  <a:gd name="T53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29">
                    <a:moveTo>
                      <a:pt x="43" y="18"/>
                    </a:moveTo>
                    <a:lnTo>
                      <a:pt x="43" y="18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28" y="26"/>
                    </a:lnTo>
                    <a:lnTo>
                      <a:pt x="24" y="25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8"/>
                    </a:lnTo>
                    <a:lnTo>
                      <a:pt x="4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920"/>
              <p:cNvSpPr/>
              <p:nvPr/>
            </p:nvSpPr>
            <p:spPr bwMode="auto">
              <a:xfrm>
                <a:off x="1087422" y="2211449"/>
                <a:ext cx="31750" cy="12700"/>
              </a:xfrm>
              <a:custGeom>
                <a:avLst/>
                <a:gdLst>
                  <a:gd name="T0" fmla="*/ 0 w 59"/>
                  <a:gd name="T1" fmla="*/ 11 h 23"/>
                  <a:gd name="T2" fmla="*/ 0 w 59"/>
                  <a:gd name="T3" fmla="*/ 11 h 23"/>
                  <a:gd name="T4" fmla="*/ 9 w 59"/>
                  <a:gd name="T5" fmla="*/ 10 h 23"/>
                  <a:gd name="T6" fmla="*/ 18 w 59"/>
                  <a:gd name="T7" fmla="*/ 10 h 23"/>
                  <a:gd name="T8" fmla="*/ 23 w 59"/>
                  <a:gd name="T9" fmla="*/ 8 h 23"/>
                  <a:gd name="T10" fmla="*/ 25 w 59"/>
                  <a:gd name="T11" fmla="*/ 7 h 23"/>
                  <a:gd name="T12" fmla="*/ 29 w 59"/>
                  <a:gd name="T13" fmla="*/ 4 h 23"/>
                  <a:gd name="T14" fmla="*/ 32 w 59"/>
                  <a:gd name="T15" fmla="*/ 0 h 23"/>
                  <a:gd name="T16" fmla="*/ 32 w 59"/>
                  <a:gd name="T17" fmla="*/ 0 h 23"/>
                  <a:gd name="T18" fmla="*/ 34 w 59"/>
                  <a:gd name="T19" fmla="*/ 4 h 23"/>
                  <a:gd name="T20" fmla="*/ 36 w 59"/>
                  <a:gd name="T21" fmla="*/ 7 h 23"/>
                  <a:gd name="T22" fmla="*/ 43 w 59"/>
                  <a:gd name="T23" fmla="*/ 10 h 23"/>
                  <a:gd name="T24" fmla="*/ 50 w 59"/>
                  <a:gd name="T25" fmla="*/ 11 h 23"/>
                  <a:gd name="T26" fmla="*/ 59 w 59"/>
                  <a:gd name="T27" fmla="*/ 15 h 23"/>
                  <a:gd name="T28" fmla="*/ 59 w 59"/>
                  <a:gd name="T29" fmla="*/ 15 h 23"/>
                  <a:gd name="T30" fmla="*/ 53 w 59"/>
                  <a:gd name="T31" fmla="*/ 15 h 23"/>
                  <a:gd name="T32" fmla="*/ 49 w 59"/>
                  <a:gd name="T33" fmla="*/ 17 h 23"/>
                  <a:gd name="T34" fmla="*/ 41 w 59"/>
                  <a:gd name="T35" fmla="*/ 21 h 23"/>
                  <a:gd name="T36" fmla="*/ 34 w 59"/>
                  <a:gd name="T37" fmla="*/ 23 h 23"/>
                  <a:gd name="T38" fmla="*/ 29 w 59"/>
                  <a:gd name="T39" fmla="*/ 23 h 23"/>
                  <a:gd name="T40" fmla="*/ 25 w 59"/>
                  <a:gd name="T41" fmla="*/ 22 h 23"/>
                  <a:gd name="T42" fmla="*/ 25 w 59"/>
                  <a:gd name="T43" fmla="*/ 22 h 23"/>
                  <a:gd name="T44" fmla="*/ 20 w 59"/>
                  <a:gd name="T45" fmla="*/ 21 h 23"/>
                  <a:gd name="T46" fmla="*/ 11 w 59"/>
                  <a:gd name="T47" fmla="*/ 19 h 23"/>
                  <a:gd name="T48" fmla="*/ 5 w 59"/>
                  <a:gd name="T49" fmla="*/ 17 h 23"/>
                  <a:gd name="T50" fmla="*/ 2 w 59"/>
                  <a:gd name="T51" fmla="*/ 14 h 23"/>
                  <a:gd name="T52" fmla="*/ 0 w 59"/>
                  <a:gd name="T53" fmla="*/ 11 h 23"/>
                  <a:gd name="T54" fmla="*/ 0 w 59"/>
                  <a:gd name="T5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9" h="23">
                    <a:moveTo>
                      <a:pt x="0" y="11"/>
                    </a:moveTo>
                    <a:lnTo>
                      <a:pt x="0" y="11"/>
                    </a:lnTo>
                    <a:lnTo>
                      <a:pt x="9" y="10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4"/>
                    </a:lnTo>
                    <a:lnTo>
                      <a:pt x="36" y="7"/>
                    </a:lnTo>
                    <a:lnTo>
                      <a:pt x="43" y="10"/>
                    </a:lnTo>
                    <a:lnTo>
                      <a:pt x="50" y="11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3" y="15"/>
                    </a:lnTo>
                    <a:lnTo>
                      <a:pt x="49" y="17"/>
                    </a:lnTo>
                    <a:lnTo>
                      <a:pt x="41" y="21"/>
                    </a:lnTo>
                    <a:lnTo>
                      <a:pt x="34" y="23"/>
                    </a:lnTo>
                    <a:lnTo>
                      <a:pt x="29" y="23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0" y="21"/>
                    </a:lnTo>
                    <a:lnTo>
                      <a:pt x="11" y="19"/>
                    </a:lnTo>
                    <a:lnTo>
                      <a:pt x="5" y="17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921"/>
              <p:cNvSpPr/>
              <p:nvPr/>
            </p:nvSpPr>
            <p:spPr bwMode="auto">
              <a:xfrm>
                <a:off x="1046147" y="2541649"/>
                <a:ext cx="26988" cy="14288"/>
              </a:xfrm>
              <a:custGeom>
                <a:avLst/>
                <a:gdLst>
                  <a:gd name="T0" fmla="*/ 50 w 50"/>
                  <a:gd name="T1" fmla="*/ 24 h 28"/>
                  <a:gd name="T2" fmla="*/ 50 w 50"/>
                  <a:gd name="T3" fmla="*/ 24 h 28"/>
                  <a:gd name="T4" fmla="*/ 30 w 50"/>
                  <a:gd name="T5" fmla="*/ 28 h 28"/>
                  <a:gd name="T6" fmla="*/ 30 w 50"/>
                  <a:gd name="T7" fmla="*/ 28 h 28"/>
                  <a:gd name="T8" fmla="*/ 31 w 50"/>
                  <a:gd name="T9" fmla="*/ 25 h 28"/>
                  <a:gd name="T10" fmla="*/ 31 w 50"/>
                  <a:gd name="T11" fmla="*/ 22 h 28"/>
                  <a:gd name="T12" fmla="*/ 30 w 50"/>
                  <a:gd name="T13" fmla="*/ 19 h 28"/>
                  <a:gd name="T14" fmla="*/ 28 w 50"/>
                  <a:gd name="T15" fmla="*/ 18 h 28"/>
                  <a:gd name="T16" fmla="*/ 23 w 50"/>
                  <a:gd name="T17" fmla="*/ 14 h 28"/>
                  <a:gd name="T18" fmla="*/ 18 w 50"/>
                  <a:gd name="T19" fmla="*/ 10 h 28"/>
                  <a:gd name="T20" fmla="*/ 18 w 50"/>
                  <a:gd name="T21" fmla="*/ 10 h 28"/>
                  <a:gd name="T22" fmla="*/ 0 w 50"/>
                  <a:gd name="T23" fmla="*/ 10 h 28"/>
                  <a:gd name="T24" fmla="*/ 0 w 50"/>
                  <a:gd name="T25" fmla="*/ 10 h 28"/>
                  <a:gd name="T26" fmla="*/ 5 w 50"/>
                  <a:gd name="T27" fmla="*/ 4 h 28"/>
                  <a:gd name="T28" fmla="*/ 10 w 50"/>
                  <a:gd name="T29" fmla="*/ 1 h 28"/>
                  <a:gd name="T30" fmla="*/ 16 w 50"/>
                  <a:gd name="T31" fmla="*/ 0 h 28"/>
                  <a:gd name="T32" fmla="*/ 23 w 50"/>
                  <a:gd name="T33" fmla="*/ 0 h 28"/>
                  <a:gd name="T34" fmla="*/ 23 w 50"/>
                  <a:gd name="T35" fmla="*/ 0 h 28"/>
                  <a:gd name="T36" fmla="*/ 27 w 50"/>
                  <a:gd name="T37" fmla="*/ 6 h 28"/>
                  <a:gd name="T38" fmla="*/ 32 w 50"/>
                  <a:gd name="T39" fmla="*/ 8 h 28"/>
                  <a:gd name="T40" fmla="*/ 39 w 50"/>
                  <a:gd name="T41" fmla="*/ 10 h 28"/>
                  <a:gd name="T42" fmla="*/ 49 w 50"/>
                  <a:gd name="T43" fmla="*/ 8 h 28"/>
                  <a:gd name="T44" fmla="*/ 49 w 50"/>
                  <a:gd name="T45" fmla="*/ 8 h 28"/>
                  <a:gd name="T46" fmla="*/ 46 w 50"/>
                  <a:gd name="T47" fmla="*/ 12 h 28"/>
                  <a:gd name="T48" fmla="*/ 45 w 50"/>
                  <a:gd name="T49" fmla="*/ 17 h 28"/>
                  <a:gd name="T50" fmla="*/ 46 w 50"/>
                  <a:gd name="T51" fmla="*/ 21 h 28"/>
                  <a:gd name="T52" fmla="*/ 50 w 50"/>
                  <a:gd name="T53" fmla="*/ 24 h 28"/>
                  <a:gd name="T54" fmla="*/ 50 w 50"/>
                  <a:gd name="T5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" h="28">
                    <a:moveTo>
                      <a:pt x="50" y="24"/>
                    </a:moveTo>
                    <a:lnTo>
                      <a:pt x="50" y="24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5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8" y="18"/>
                    </a:lnTo>
                    <a:lnTo>
                      <a:pt x="23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5" y="4"/>
                    </a:lnTo>
                    <a:lnTo>
                      <a:pt x="10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6"/>
                    </a:lnTo>
                    <a:lnTo>
                      <a:pt x="32" y="8"/>
                    </a:lnTo>
                    <a:lnTo>
                      <a:pt x="39" y="10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6" y="12"/>
                    </a:lnTo>
                    <a:lnTo>
                      <a:pt x="45" y="17"/>
                    </a:lnTo>
                    <a:lnTo>
                      <a:pt x="46" y="21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922"/>
              <p:cNvSpPr/>
              <p:nvPr/>
            </p:nvSpPr>
            <p:spPr bwMode="auto">
              <a:xfrm>
                <a:off x="1073134" y="2525774"/>
                <a:ext cx="26988" cy="12700"/>
              </a:xfrm>
              <a:custGeom>
                <a:avLst/>
                <a:gdLst>
                  <a:gd name="T0" fmla="*/ 29 w 51"/>
                  <a:gd name="T1" fmla="*/ 23 h 23"/>
                  <a:gd name="T2" fmla="*/ 29 w 51"/>
                  <a:gd name="T3" fmla="*/ 23 h 23"/>
                  <a:gd name="T4" fmla="*/ 8 w 51"/>
                  <a:gd name="T5" fmla="*/ 19 h 23"/>
                  <a:gd name="T6" fmla="*/ 8 w 51"/>
                  <a:gd name="T7" fmla="*/ 19 h 23"/>
                  <a:gd name="T8" fmla="*/ 4 w 51"/>
                  <a:gd name="T9" fmla="*/ 18 h 23"/>
                  <a:gd name="T10" fmla="*/ 1 w 51"/>
                  <a:gd name="T11" fmla="*/ 15 h 23"/>
                  <a:gd name="T12" fmla="*/ 0 w 51"/>
                  <a:gd name="T13" fmla="*/ 11 h 23"/>
                  <a:gd name="T14" fmla="*/ 2 w 51"/>
                  <a:gd name="T15" fmla="*/ 7 h 23"/>
                  <a:gd name="T16" fmla="*/ 2 w 51"/>
                  <a:gd name="T17" fmla="*/ 7 h 23"/>
                  <a:gd name="T18" fmla="*/ 18 w 51"/>
                  <a:gd name="T19" fmla="*/ 14 h 23"/>
                  <a:gd name="T20" fmla="*/ 18 w 51"/>
                  <a:gd name="T21" fmla="*/ 14 h 23"/>
                  <a:gd name="T22" fmla="*/ 20 w 51"/>
                  <a:gd name="T23" fmla="*/ 11 h 23"/>
                  <a:gd name="T24" fmla="*/ 23 w 51"/>
                  <a:gd name="T25" fmla="*/ 7 h 23"/>
                  <a:gd name="T26" fmla="*/ 26 w 51"/>
                  <a:gd name="T27" fmla="*/ 3 h 23"/>
                  <a:gd name="T28" fmla="*/ 29 w 51"/>
                  <a:gd name="T29" fmla="*/ 1 h 23"/>
                  <a:gd name="T30" fmla="*/ 32 w 51"/>
                  <a:gd name="T31" fmla="*/ 0 h 23"/>
                  <a:gd name="T32" fmla="*/ 32 w 51"/>
                  <a:gd name="T33" fmla="*/ 0 h 23"/>
                  <a:gd name="T34" fmla="*/ 36 w 51"/>
                  <a:gd name="T35" fmla="*/ 0 h 23"/>
                  <a:gd name="T36" fmla="*/ 38 w 51"/>
                  <a:gd name="T37" fmla="*/ 0 h 23"/>
                  <a:gd name="T38" fmla="*/ 43 w 51"/>
                  <a:gd name="T39" fmla="*/ 3 h 23"/>
                  <a:gd name="T40" fmla="*/ 47 w 51"/>
                  <a:gd name="T41" fmla="*/ 5 h 23"/>
                  <a:gd name="T42" fmla="*/ 51 w 51"/>
                  <a:gd name="T43" fmla="*/ 7 h 23"/>
                  <a:gd name="T44" fmla="*/ 51 w 51"/>
                  <a:gd name="T45" fmla="*/ 7 h 23"/>
                  <a:gd name="T46" fmla="*/ 41 w 51"/>
                  <a:gd name="T47" fmla="*/ 11 h 23"/>
                  <a:gd name="T48" fmla="*/ 36 w 51"/>
                  <a:gd name="T49" fmla="*/ 14 h 23"/>
                  <a:gd name="T50" fmla="*/ 33 w 51"/>
                  <a:gd name="T51" fmla="*/ 18 h 23"/>
                  <a:gd name="T52" fmla="*/ 29 w 51"/>
                  <a:gd name="T53" fmla="*/ 23 h 23"/>
                  <a:gd name="T54" fmla="*/ 29 w 51"/>
                  <a:gd name="T5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23">
                    <a:moveTo>
                      <a:pt x="29" y="23"/>
                    </a:moveTo>
                    <a:lnTo>
                      <a:pt x="29" y="23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41" y="11"/>
                    </a:lnTo>
                    <a:lnTo>
                      <a:pt x="36" y="14"/>
                    </a:lnTo>
                    <a:lnTo>
                      <a:pt x="33" y="18"/>
                    </a:lnTo>
                    <a:lnTo>
                      <a:pt x="29" y="23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923"/>
              <p:cNvSpPr/>
              <p:nvPr/>
            </p:nvSpPr>
            <p:spPr bwMode="auto">
              <a:xfrm>
                <a:off x="1039797" y="2565462"/>
                <a:ext cx="28575" cy="12700"/>
              </a:xfrm>
              <a:custGeom>
                <a:avLst/>
                <a:gdLst>
                  <a:gd name="T0" fmla="*/ 14 w 54"/>
                  <a:gd name="T1" fmla="*/ 16 h 23"/>
                  <a:gd name="T2" fmla="*/ 14 w 54"/>
                  <a:gd name="T3" fmla="*/ 16 h 23"/>
                  <a:gd name="T4" fmla="*/ 4 w 54"/>
                  <a:gd name="T5" fmla="*/ 23 h 23"/>
                  <a:gd name="T6" fmla="*/ 4 w 54"/>
                  <a:gd name="T7" fmla="*/ 23 h 23"/>
                  <a:gd name="T8" fmla="*/ 0 w 54"/>
                  <a:gd name="T9" fmla="*/ 15 h 23"/>
                  <a:gd name="T10" fmla="*/ 0 w 54"/>
                  <a:gd name="T11" fmla="*/ 15 h 23"/>
                  <a:gd name="T12" fmla="*/ 7 w 54"/>
                  <a:gd name="T13" fmla="*/ 14 h 23"/>
                  <a:gd name="T14" fmla="*/ 11 w 54"/>
                  <a:gd name="T15" fmla="*/ 14 h 23"/>
                  <a:gd name="T16" fmla="*/ 14 w 54"/>
                  <a:gd name="T17" fmla="*/ 12 h 23"/>
                  <a:gd name="T18" fmla="*/ 14 w 54"/>
                  <a:gd name="T19" fmla="*/ 12 h 23"/>
                  <a:gd name="T20" fmla="*/ 15 w 54"/>
                  <a:gd name="T21" fmla="*/ 11 h 23"/>
                  <a:gd name="T22" fmla="*/ 17 w 54"/>
                  <a:gd name="T23" fmla="*/ 7 h 23"/>
                  <a:gd name="T24" fmla="*/ 18 w 54"/>
                  <a:gd name="T25" fmla="*/ 0 h 23"/>
                  <a:gd name="T26" fmla="*/ 18 w 54"/>
                  <a:gd name="T27" fmla="*/ 0 h 23"/>
                  <a:gd name="T28" fmla="*/ 35 w 54"/>
                  <a:gd name="T29" fmla="*/ 1 h 23"/>
                  <a:gd name="T30" fmla="*/ 35 w 54"/>
                  <a:gd name="T31" fmla="*/ 1 h 23"/>
                  <a:gd name="T32" fmla="*/ 32 w 54"/>
                  <a:gd name="T33" fmla="*/ 12 h 23"/>
                  <a:gd name="T34" fmla="*/ 32 w 54"/>
                  <a:gd name="T35" fmla="*/ 12 h 23"/>
                  <a:gd name="T36" fmla="*/ 54 w 54"/>
                  <a:gd name="T37" fmla="*/ 18 h 23"/>
                  <a:gd name="T38" fmla="*/ 54 w 54"/>
                  <a:gd name="T39" fmla="*/ 18 h 23"/>
                  <a:gd name="T40" fmla="*/ 51 w 54"/>
                  <a:gd name="T41" fmla="*/ 20 h 23"/>
                  <a:gd name="T42" fmla="*/ 50 w 54"/>
                  <a:gd name="T43" fmla="*/ 22 h 23"/>
                  <a:gd name="T44" fmla="*/ 50 w 54"/>
                  <a:gd name="T45" fmla="*/ 22 h 23"/>
                  <a:gd name="T46" fmla="*/ 43 w 54"/>
                  <a:gd name="T47" fmla="*/ 20 h 23"/>
                  <a:gd name="T48" fmla="*/ 37 w 54"/>
                  <a:gd name="T49" fmla="*/ 22 h 23"/>
                  <a:gd name="T50" fmla="*/ 30 w 54"/>
                  <a:gd name="T51" fmla="*/ 20 h 23"/>
                  <a:gd name="T52" fmla="*/ 28 w 54"/>
                  <a:gd name="T53" fmla="*/ 20 h 23"/>
                  <a:gd name="T54" fmla="*/ 25 w 54"/>
                  <a:gd name="T55" fmla="*/ 18 h 23"/>
                  <a:gd name="T56" fmla="*/ 25 w 54"/>
                  <a:gd name="T57" fmla="*/ 18 h 23"/>
                  <a:gd name="T58" fmla="*/ 22 w 54"/>
                  <a:gd name="T59" fmla="*/ 18 h 23"/>
                  <a:gd name="T60" fmla="*/ 19 w 54"/>
                  <a:gd name="T61" fmla="*/ 16 h 23"/>
                  <a:gd name="T62" fmla="*/ 14 w 54"/>
                  <a:gd name="T63" fmla="*/ 16 h 23"/>
                  <a:gd name="T64" fmla="*/ 14 w 54"/>
                  <a:gd name="T65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23">
                    <a:moveTo>
                      <a:pt x="14" y="16"/>
                    </a:moveTo>
                    <a:lnTo>
                      <a:pt x="14" y="16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3" y="20"/>
                    </a:lnTo>
                    <a:lnTo>
                      <a:pt x="37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924"/>
              <p:cNvSpPr/>
              <p:nvPr/>
            </p:nvSpPr>
            <p:spPr bwMode="auto">
              <a:xfrm>
                <a:off x="992172" y="1966974"/>
                <a:ext cx="19050" cy="12700"/>
              </a:xfrm>
              <a:custGeom>
                <a:avLst/>
                <a:gdLst>
                  <a:gd name="T0" fmla="*/ 25 w 36"/>
                  <a:gd name="T1" fmla="*/ 25 h 25"/>
                  <a:gd name="T2" fmla="*/ 25 w 36"/>
                  <a:gd name="T3" fmla="*/ 25 h 25"/>
                  <a:gd name="T4" fmla="*/ 24 w 36"/>
                  <a:gd name="T5" fmla="*/ 21 h 25"/>
                  <a:gd name="T6" fmla="*/ 21 w 36"/>
                  <a:gd name="T7" fmla="*/ 18 h 25"/>
                  <a:gd name="T8" fmla="*/ 21 w 36"/>
                  <a:gd name="T9" fmla="*/ 18 h 25"/>
                  <a:gd name="T10" fmla="*/ 12 w 36"/>
                  <a:gd name="T11" fmla="*/ 16 h 25"/>
                  <a:gd name="T12" fmla="*/ 4 w 36"/>
                  <a:gd name="T13" fmla="*/ 14 h 25"/>
                  <a:gd name="T14" fmla="*/ 4 w 36"/>
                  <a:gd name="T15" fmla="*/ 14 h 25"/>
                  <a:gd name="T16" fmla="*/ 0 w 36"/>
                  <a:gd name="T17" fmla="*/ 5 h 25"/>
                  <a:gd name="T18" fmla="*/ 0 w 36"/>
                  <a:gd name="T19" fmla="*/ 5 h 25"/>
                  <a:gd name="T20" fmla="*/ 3 w 36"/>
                  <a:gd name="T21" fmla="*/ 3 h 25"/>
                  <a:gd name="T22" fmla="*/ 3 w 36"/>
                  <a:gd name="T23" fmla="*/ 3 h 25"/>
                  <a:gd name="T24" fmla="*/ 26 w 36"/>
                  <a:gd name="T25" fmla="*/ 0 h 25"/>
                  <a:gd name="T26" fmla="*/ 26 w 36"/>
                  <a:gd name="T27" fmla="*/ 0 h 25"/>
                  <a:gd name="T28" fmla="*/ 30 w 36"/>
                  <a:gd name="T29" fmla="*/ 0 h 25"/>
                  <a:gd name="T30" fmla="*/ 35 w 36"/>
                  <a:gd name="T31" fmla="*/ 2 h 25"/>
                  <a:gd name="T32" fmla="*/ 35 w 36"/>
                  <a:gd name="T33" fmla="*/ 2 h 25"/>
                  <a:gd name="T34" fmla="*/ 36 w 36"/>
                  <a:gd name="T35" fmla="*/ 7 h 25"/>
                  <a:gd name="T36" fmla="*/ 35 w 36"/>
                  <a:gd name="T37" fmla="*/ 12 h 25"/>
                  <a:gd name="T38" fmla="*/ 35 w 36"/>
                  <a:gd name="T39" fmla="*/ 12 h 25"/>
                  <a:gd name="T40" fmla="*/ 30 w 36"/>
                  <a:gd name="T41" fmla="*/ 18 h 25"/>
                  <a:gd name="T42" fmla="*/ 25 w 36"/>
                  <a:gd name="T43" fmla="*/ 25 h 25"/>
                  <a:gd name="T44" fmla="*/ 25 w 36"/>
                  <a:gd name="T45" fmla="*/ 25 h 25"/>
                  <a:gd name="T46" fmla="*/ 25 w 36"/>
                  <a:gd name="T47" fmla="*/ 25 h 25"/>
                  <a:gd name="T48" fmla="*/ 25 w 36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25">
                    <a:moveTo>
                      <a:pt x="25" y="25"/>
                    </a:moveTo>
                    <a:lnTo>
                      <a:pt x="25" y="25"/>
                    </a:lnTo>
                    <a:lnTo>
                      <a:pt x="24" y="21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12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7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0" y="18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925"/>
              <p:cNvSpPr/>
              <p:nvPr/>
            </p:nvSpPr>
            <p:spPr bwMode="auto">
              <a:xfrm>
                <a:off x="962009" y="2173349"/>
                <a:ext cx="26988" cy="14288"/>
              </a:xfrm>
              <a:custGeom>
                <a:avLst/>
                <a:gdLst>
                  <a:gd name="T0" fmla="*/ 30 w 52"/>
                  <a:gd name="T1" fmla="*/ 8 h 26"/>
                  <a:gd name="T2" fmla="*/ 30 w 52"/>
                  <a:gd name="T3" fmla="*/ 8 h 26"/>
                  <a:gd name="T4" fmla="*/ 34 w 52"/>
                  <a:gd name="T5" fmla="*/ 4 h 26"/>
                  <a:gd name="T6" fmla="*/ 39 w 52"/>
                  <a:gd name="T7" fmla="*/ 1 h 26"/>
                  <a:gd name="T8" fmla="*/ 44 w 52"/>
                  <a:gd name="T9" fmla="*/ 0 h 26"/>
                  <a:gd name="T10" fmla="*/ 52 w 52"/>
                  <a:gd name="T11" fmla="*/ 1 h 26"/>
                  <a:gd name="T12" fmla="*/ 52 w 52"/>
                  <a:gd name="T13" fmla="*/ 1 h 26"/>
                  <a:gd name="T14" fmla="*/ 34 w 52"/>
                  <a:gd name="T15" fmla="*/ 17 h 26"/>
                  <a:gd name="T16" fmla="*/ 34 w 52"/>
                  <a:gd name="T17" fmla="*/ 17 h 26"/>
                  <a:gd name="T18" fmla="*/ 28 w 52"/>
                  <a:gd name="T19" fmla="*/ 15 h 26"/>
                  <a:gd name="T20" fmla="*/ 28 w 52"/>
                  <a:gd name="T21" fmla="*/ 15 h 26"/>
                  <a:gd name="T22" fmla="*/ 25 w 52"/>
                  <a:gd name="T23" fmla="*/ 26 h 26"/>
                  <a:gd name="T24" fmla="*/ 25 w 52"/>
                  <a:gd name="T25" fmla="*/ 26 h 26"/>
                  <a:gd name="T26" fmla="*/ 15 w 52"/>
                  <a:gd name="T27" fmla="*/ 8 h 26"/>
                  <a:gd name="T28" fmla="*/ 15 w 52"/>
                  <a:gd name="T29" fmla="*/ 8 h 26"/>
                  <a:gd name="T30" fmla="*/ 14 w 52"/>
                  <a:gd name="T31" fmla="*/ 8 h 26"/>
                  <a:gd name="T32" fmla="*/ 11 w 52"/>
                  <a:gd name="T33" fmla="*/ 8 h 26"/>
                  <a:gd name="T34" fmla="*/ 7 w 52"/>
                  <a:gd name="T35" fmla="*/ 10 h 26"/>
                  <a:gd name="T36" fmla="*/ 4 w 52"/>
                  <a:gd name="T37" fmla="*/ 10 h 26"/>
                  <a:gd name="T38" fmla="*/ 3 w 52"/>
                  <a:gd name="T39" fmla="*/ 10 h 26"/>
                  <a:gd name="T40" fmla="*/ 1 w 52"/>
                  <a:gd name="T41" fmla="*/ 7 h 26"/>
                  <a:gd name="T42" fmla="*/ 0 w 52"/>
                  <a:gd name="T43" fmla="*/ 4 h 26"/>
                  <a:gd name="T44" fmla="*/ 0 w 52"/>
                  <a:gd name="T45" fmla="*/ 4 h 26"/>
                  <a:gd name="T46" fmla="*/ 4 w 52"/>
                  <a:gd name="T47" fmla="*/ 1 h 26"/>
                  <a:gd name="T48" fmla="*/ 8 w 52"/>
                  <a:gd name="T49" fmla="*/ 1 h 26"/>
                  <a:gd name="T50" fmla="*/ 15 w 52"/>
                  <a:gd name="T51" fmla="*/ 3 h 26"/>
                  <a:gd name="T52" fmla="*/ 30 w 52"/>
                  <a:gd name="T53" fmla="*/ 8 h 26"/>
                  <a:gd name="T54" fmla="*/ 30 w 52"/>
                  <a:gd name="T55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26">
                    <a:moveTo>
                      <a:pt x="30" y="8"/>
                    </a:moveTo>
                    <a:lnTo>
                      <a:pt x="30" y="8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8" y="1"/>
                    </a:lnTo>
                    <a:lnTo>
                      <a:pt x="15" y="3"/>
                    </a:lnTo>
                    <a:lnTo>
                      <a:pt x="30" y="8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926"/>
              <p:cNvSpPr/>
              <p:nvPr/>
            </p:nvSpPr>
            <p:spPr bwMode="auto">
              <a:xfrm>
                <a:off x="939784" y="2363849"/>
                <a:ext cx="26988" cy="14288"/>
              </a:xfrm>
              <a:custGeom>
                <a:avLst/>
                <a:gdLst>
                  <a:gd name="T0" fmla="*/ 0 w 52"/>
                  <a:gd name="T1" fmla="*/ 21 h 25"/>
                  <a:gd name="T2" fmla="*/ 0 w 52"/>
                  <a:gd name="T3" fmla="*/ 21 h 25"/>
                  <a:gd name="T4" fmla="*/ 11 w 52"/>
                  <a:gd name="T5" fmla="*/ 15 h 25"/>
                  <a:gd name="T6" fmla="*/ 11 w 52"/>
                  <a:gd name="T7" fmla="*/ 15 h 25"/>
                  <a:gd name="T8" fmla="*/ 11 w 52"/>
                  <a:gd name="T9" fmla="*/ 5 h 25"/>
                  <a:gd name="T10" fmla="*/ 11 w 52"/>
                  <a:gd name="T11" fmla="*/ 5 h 25"/>
                  <a:gd name="T12" fmla="*/ 43 w 52"/>
                  <a:gd name="T13" fmla="*/ 0 h 25"/>
                  <a:gd name="T14" fmla="*/ 43 w 52"/>
                  <a:gd name="T15" fmla="*/ 0 h 25"/>
                  <a:gd name="T16" fmla="*/ 47 w 52"/>
                  <a:gd name="T17" fmla="*/ 0 h 25"/>
                  <a:gd name="T18" fmla="*/ 50 w 52"/>
                  <a:gd name="T19" fmla="*/ 1 h 25"/>
                  <a:gd name="T20" fmla="*/ 52 w 52"/>
                  <a:gd name="T21" fmla="*/ 5 h 25"/>
                  <a:gd name="T22" fmla="*/ 52 w 52"/>
                  <a:gd name="T23" fmla="*/ 10 h 25"/>
                  <a:gd name="T24" fmla="*/ 52 w 52"/>
                  <a:gd name="T25" fmla="*/ 10 h 25"/>
                  <a:gd name="T26" fmla="*/ 31 w 52"/>
                  <a:gd name="T27" fmla="*/ 10 h 25"/>
                  <a:gd name="T28" fmla="*/ 31 w 52"/>
                  <a:gd name="T29" fmla="*/ 10 h 25"/>
                  <a:gd name="T30" fmla="*/ 27 w 52"/>
                  <a:gd name="T31" fmla="*/ 10 h 25"/>
                  <a:gd name="T32" fmla="*/ 24 w 52"/>
                  <a:gd name="T33" fmla="*/ 11 h 25"/>
                  <a:gd name="T34" fmla="*/ 21 w 52"/>
                  <a:gd name="T35" fmla="*/ 14 h 25"/>
                  <a:gd name="T36" fmla="*/ 18 w 52"/>
                  <a:gd name="T37" fmla="*/ 17 h 25"/>
                  <a:gd name="T38" fmla="*/ 18 w 52"/>
                  <a:gd name="T39" fmla="*/ 17 h 25"/>
                  <a:gd name="T40" fmla="*/ 17 w 52"/>
                  <a:gd name="T41" fmla="*/ 22 h 25"/>
                  <a:gd name="T42" fmla="*/ 14 w 52"/>
                  <a:gd name="T43" fmla="*/ 25 h 25"/>
                  <a:gd name="T44" fmla="*/ 9 w 52"/>
                  <a:gd name="T45" fmla="*/ 23 h 25"/>
                  <a:gd name="T46" fmla="*/ 0 w 52"/>
                  <a:gd name="T47" fmla="*/ 21 h 25"/>
                  <a:gd name="T48" fmla="*/ 0 w 52"/>
                  <a:gd name="T4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25">
                    <a:moveTo>
                      <a:pt x="0" y="21"/>
                    </a:moveTo>
                    <a:lnTo>
                      <a:pt x="0" y="21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2" y="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27" y="10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9" y="2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927"/>
              <p:cNvSpPr/>
              <p:nvPr/>
            </p:nvSpPr>
            <p:spPr bwMode="auto">
              <a:xfrm>
                <a:off x="1085834" y="2009837"/>
                <a:ext cx="20638" cy="12700"/>
              </a:xfrm>
              <a:custGeom>
                <a:avLst/>
                <a:gdLst>
                  <a:gd name="T0" fmla="*/ 0 w 39"/>
                  <a:gd name="T1" fmla="*/ 6 h 24"/>
                  <a:gd name="T2" fmla="*/ 0 w 39"/>
                  <a:gd name="T3" fmla="*/ 6 h 24"/>
                  <a:gd name="T4" fmla="*/ 20 w 39"/>
                  <a:gd name="T5" fmla="*/ 2 h 24"/>
                  <a:gd name="T6" fmla="*/ 20 w 39"/>
                  <a:gd name="T7" fmla="*/ 2 h 24"/>
                  <a:gd name="T8" fmla="*/ 38 w 39"/>
                  <a:gd name="T9" fmla="*/ 0 h 24"/>
                  <a:gd name="T10" fmla="*/ 38 w 39"/>
                  <a:gd name="T11" fmla="*/ 0 h 24"/>
                  <a:gd name="T12" fmla="*/ 39 w 39"/>
                  <a:gd name="T13" fmla="*/ 6 h 24"/>
                  <a:gd name="T14" fmla="*/ 39 w 39"/>
                  <a:gd name="T15" fmla="*/ 7 h 24"/>
                  <a:gd name="T16" fmla="*/ 38 w 39"/>
                  <a:gd name="T17" fmla="*/ 8 h 24"/>
                  <a:gd name="T18" fmla="*/ 32 w 39"/>
                  <a:gd name="T19" fmla="*/ 10 h 24"/>
                  <a:gd name="T20" fmla="*/ 21 w 39"/>
                  <a:gd name="T21" fmla="*/ 8 h 24"/>
                  <a:gd name="T22" fmla="*/ 21 w 39"/>
                  <a:gd name="T23" fmla="*/ 8 h 24"/>
                  <a:gd name="T24" fmla="*/ 22 w 39"/>
                  <a:gd name="T25" fmla="*/ 15 h 24"/>
                  <a:gd name="T26" fmla="*/ 25 w 39"/>
                  <a:gd name="T27" fmla="*/ 22 h 24"/>
                  <a:gd name="T28" fmla="*/ 25 w 39"/>
                  <a:gd name="T29" fmla="*/ 22 h 24"/>
                  <a:gd name="T30" fmla="*/ 13 w 39"/>
                  <a:gd name="T31" fmla="*/ 24 h 24"/>
                  <a:gd name="T32" fmla="*/ 13 w 39"/>
                  <a:gd name="T33" fmla="*/ 24 h 24"/>
                  <a:gd name="T34" fmla="*/ 11 w 39"/>
                  <a:gd name="T35" fmla="*/ 18 h 24"/>
                  <a:gd name="T36" fmla="*/ 10 w 39"/>
                  <a:gd name="T37" fmla="*/ 13 h 24"/>
                  <a:gd name="T38" fmla="*/ 6 w 39"/>
                  <a:gd name="T39" fmla="*/ 8 h 24"/>
                  <a:gd name="T40" fmla="*/ 0 w 39"/>
                  <a:gd name="T41" fmla="*/ 6 h 24"/>
                  <a:gd name="T42" fmla="*/ 0 w 39"/>
                  <a:gd name="T4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4">
                    <a:moveTo>
                      <a:pt x="0" y="6"/>
                    </a:moveTo>
                    <a:lnTo>
                      <a:pt x="0" y="6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38" y="8"/>
                    </a:lnTo>
                    <a:lnTo>
                      <a:pt x="32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15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928"/>
              <p:cNvSpPr/>
              <p:nvPr/>
            </p:nvSpPr>
            <p:spPr bwMode="auto">
              <a:xfrm>
                <a:off x="1019159" y="2320987"/>
                <a:ext cx="15875" cy="11113"/>
              </a:xfrm>
              <a:custGeom>
                <a:avLst/>
                <a:gdLst>
                  <a:gd name="T0" fmla="*/ 28 w 29"/>
                  <a:gd name="T1" fmla="*/ 3 h 21"/>
                  <a:gd name="T2" fmla="*/ 28 w 29"/>
                  <a:gd name="T3" fmla="*/ 3 h 21"/>
                  <a:gd name="T4" fmla="*/ 29 w 29"/>
                  <a:gd name="T5" fmla="*/ 11 h 21"/>
                  <a:gd name="T6" fmla="*/ 28 w 29"/>
                  <a:gd name="T7" fmla="*/ 15 h 21"/>
                  <a:gd name="T8" fmla="*/ 25 w 29"/>
                  <a:gd name="T9" fmla="*/ 18 h 21"/>
                  <a:gd name="T10" fmla="*/ 18 w 29"/>
                  <a:gd name="T11" fmla="*/ 20 h 21"/>
                  <a:gd name="T12" fmla="*/ 18 w 29"/>
                  <a:gd name="T13" fmla="*/ 20 h 21"/>
                  <a:gd name="T14" fmla="*/ 11 w 29"/>
                  <a:gd name="T15" fmla="*/ 21 h 21"/>
                  <a:gd name="T16" fmla="*/ 7 w 29"/>
                  <a:gd name="T17" fmla="*/ 20 h 21"/>
                  <a:gd name="T18" fmla="*/ 4 w 29"/>
                  <a:gd name="T19" fmla="*/ 17 h 21"/>
                  <a:gd name="T20" fmla="*/ 0 w 29"/>
                  <a:gd name="T21" fmla="*/ 10 h 21"/>
                  <a:gd name="T22" fmla="*/ 0 w 29"/>
                  <a:gd name="T23" fmla="*/ 10 h 21"/>
                  <a:gd name="T24" fmla="*/ 4 w 29"/>
                  <a:gd name="T25" fmla="*/ 11 h 21"/>
                  <a:gd name="T26" fmla="*/ 9 w 29"/>
                  <a:gd name="T27" fmla="*/ 11 h 21"/>
                  <a:gd name="T28" fmla="*/ 9 w 29"/>
                  <a:gd name="T29" fmla="*/ 11 h 21"/>
                  <a:gd name="T30" fmla="*/ 13 w 29"/>
                  <a:gd name="T31" fmla="*/ 10 h 21"/>
                  <a:gd name="T32" fmla="*/ 15 w 29"/>
                  <a:gd name="T33" fmla="*/ 9 h 21"/>
                  <a:gd name="T34" fmla="*/ 15 w 29"/>
                  <a:gd name="T35" fmla="*/ 9 h 21"/>
                  <a:gd name="T36" fmla="*/ 10 w 29"/>
                  <a:gd name="T37" fmla="*/ 4 h 21"/>
                  <a:gd name="T38" fmla="*/ 10 w 29"/>
                  <a:gd name="T39" fmla="*/ 4 h 21"/>
                  <a:gd name="T40" fmla="*/ 4 w 29"/>
                  <a:gd name="T41" fmla="*/ 3 h 21"/>
                  <a:gd name="T42" fmla="*/ 4 w 29"/>
                  <a:gd name="T43" fmla="*/ 3 h 21"/>
                  <a:gd name="T44" fmla="*/ 7 w 29"/>
                  <a:gd name="T45" fmla="*/ 0 h 21"/>
                  <a:gd name="T46" fmla="*/ 11 w 29"/>
                  <a:gd name="T47" fmla="*/ 0 h 21"/>
                  <a:gd name="T48" fmla="*/ 17 w 29"/>
                  <a:gd name="T49" fmla="*/ 0 h 21"/>
                  <a:gd name="T50" fmla="*/ 22 w 29"/>
                  <a:gd name="T51" fmla="*/ 2 h 21"/>
                  <a:gd name="T52" fmla="*/ 28 w 29"/>
                  <a:gd name="T53" fmla="*/ 3 h 21"/>
                  <a:gd name="T54" fmla="*/ 28 w 29"/>
                  <a:gd name="T5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21">
                    <a:moveTo>
                      <a:pt x="28" y="3"/>
                    </a:moveTo>
                    <a:lnTo>
                      <a:pt x="28" y="3"/>
                    </a:lnTo>
                    <a:lnTo>
                      <a:pt x="29" y="11"/>
                    </a:lnTo>
                    <a:lnTo>
                      <a:pt x="28" y="15"/>
                    </a:lnTo>
                    <a:lnTo>
                      <a:pt x="25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4" y="1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929"/>
              <p:cNvSpPr/>
              <p:nvPr/>
            </p:nvSpPr>
            <p:spPr bwMode="auto">
              <a:xfrm>
                <a:off x="920734" y="2222562"/>
                <a:ext cx="17463" cy="7938"/>
              </a:xfrm>
              <a:custGeom>
                <a:avLst/>
                <a:gdLst>
                  <a:gd name="T0" fmla="*/ 33 w 33"/>
                  <a:gd name="T1" fmla="*/ 9 h 17"/>
                  <a:gd name="T2" fmla="*/ 33 w 33"/>
                  <a:gd name="T3" fmla="*/ 9 h 17"/>
                  <a:gd name="T4" fmla="*/ 30 w 33"/>
                  <a:gd name="T5" fmla="*/ 17 h 17"/>
                  <a:gd name="T6" fmla="*/ 30 w 33"/>
                  <a:gd name="T7" fmla="*/ 17 h 17"/>
                  <a:gd name="T8" fmla="*/ 0 w 33"/>
                  <a:gd name="T9" fmla="*/ 16 h 17"/>
                  <a:gd name="T10" fmla="*/ 0 w 33"/>
                  <a:gd name="T11" fmla="*/ 16 h 17"/>
                  <a:gd name="T12" fmla="*/ 8 w 33"/>
                  <a:gd name="T13" fmla="*/ 0 h 17"/>
                  <a:gd name="T14" fmla="*/ 8 w 33"/>
                  <a:gd name="T15" fmla="*/ 0 h 17"/>
                  <a:gd name="T16" fmla="*/ 33 w 33"/>
                  <a:gd name="T17" fmla="*/ 9 h 17"/>
                  <a:gd name="T18" fmla="*/ 33 w 33"/>
                  <a:gd name="T1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7">
                    <a:moveTo>
                      <a:pt x="33" y="9"/>
                    </a:moveTo>
                    <a:lnTo>
                      <a:pt x="33" y="9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3" y="9"/>
                    </a:lnTo>
                    <a:lnTo>
                      <a:pt x="3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930"/>
              <p:cNvSpPr/>
              <p:nvPr/>
            </p:nvSpPr>
            <p:spPr bwMode="auto">
              <a:xfrm>
                <a:off x="1122347" y="2463862"/>
                <a:ext cx="19050" cy="9525"/>
              </a:xfrm>
              <a:custGeom>
                <a:avLst/>
                <a:gdLst>
                  <a:gd name="T0" fmla="*/ 36 w 36"/>
                  <a:gd name="T1" fmla="*/ 11 h 19"/>
                  <a:gd name="T2" fmla="*/ 36 w 36"/>
                  <a:gd name="T3" fmla="*/ 11 h 19"/>
                  <a:gd name="T4" fmla="*/ 33 w 36"/>
                  <a:gd name="T5" fmla="*/ 11 h 19"/>
                  <a:gd name="T6" fmla="*/ 29 w 36"/>
                  <a:gd name="T7" fmla="*/ 11 h 19"/>
                  <a:gd name="T8" fmla="*/ 24 w 36"/>
                  <a:gd name="T9" fmla="*/ 12 h 19"/>
                  <a:gd name="T10" fmla="*/ 17 w 36"/>
                  <a:gd name="T11" fmla="*/ 15 h 19"/>
                  <a:gd name="T12" fmla="*/ 11 w 36"/>
                  <a:gd name="T13" fmla="*/ 16 h 19"/>
                  <a:gd name="T14" fmla="*/ 11 w 36"/>
                  <a:gd name="T15" fmla="*/ 16 h 19"/>
                  <a:gd name="T16" fmla="*/ 1 w 36"/>
                  <a:gd name="T17" fmla="*/ 19 h 19"/>
                  <a:gd name="T18" fmla="*/ 1 w 36"/>
                  <a:gd name="T19" fmla="*/ 19 h 19"/>
                  <a:gd name="T20" fmla="*/ 1 w 36"/>
                  <a:gd name="T21" fmla="*/ 16 h 19"/>
                  <a:gd name="T22" fmla="*/ 0 w 36"/>
                  <a:gd name="T23" fmla="*/ 15 h 19"/>
                  <a:gd name="T24" fmla="*/ 0 w 36"/>
                  <a:gd name="T25" fmla="*/ 15 h 19"/>
                  <a:gd name="T26" fmla="*/ 1 w 36"/>
                  <a:gd name="T27" fmla="*/ 12 h 19"/>
                  <a:gd name="T28" fmla="*/ 3 w 36"/>
                  <a:gd name="T29" fmla="*/ 11 h 19"/>
                  <a:gd name="T30" fmla="*/ 6 w 36"/>
                  <a:gd name="T31" fmla="*/ 10 h 19"/>
                  <a:gd name="T32" fmla="*/ 10 w 36"/>
                  <a:gd name="T33" fmla="*/ 10 h 19"/>
                  <a:gd name="T34" fmla="*/ 10 w 36"/>
                  <a:gd name="T35" fmla="*/ 10 h 19"/>
                  <a:gd name="T36" fmla="*/ 14 w 36"/>
                  <a:gd name="T37" fmla="*/ 10 h 19"/>
                  <a:gd name="T38" fmla="*/ 14 w 36"/>
                  <a:gd name="T39" fmla="*/ 10 h 19"/>
                  <a:gd name="T40" fmla="*/ 11 w 36"/>
                  <a:gd name="T41" fmla="*/ 3 h 19"/>
                  <a:gd name="T42" fmla="*/ 11 w 36"/>
                  <a:gd name="T43" fmla="*/ 3 h 19"/>
                  <a:gd name="T44" fmla="*/ 18 w 36"/>
                  <a:gd name="T45" fmla="*/ 0 h 19"/>
                  <a:gd name="T46" fmla="*/ 24 w 36"/>
                  <a:gd name="T47" fmla="*/ 0 h 19"/>
                  <a:gd name="T48" fmla="*/ 29 w 36"/>
                  <a:gd name="T49" fmla="*/ 4 h 19"/>
                  <a:gd name="T50" fmla="*/ 36 w 36"/>
                  <a:gd name="T51" fmla="*/ 11 h 19"/>
                  <a:gd name="T52" fmla="*/ 36 w 36"/>
                  <a:gd name="T5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19">
                    <a:moveTo>
                      <a:pt x="36" y="11"/>
                    </a:moveTo>
                    <a:lnTo>
                      <a:pt x="36" y="11"/>
                    </a:lnTo>
                    <a:lnTo>
                      <a:pt x="33" y="11"/>
                    </a:lnTo>
                    <a:lnTo>
                      <a:pt x="29" y="11"/>
                    </a:lnTo>
                    <a:lnTo>
                      <a:pt x="24" y="12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9" y="4"/>
                    </a:lnTo>
                    <a:lnTo>
                      <a:pt x="36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931"/>
              <p:cNvSpPr/>
              <p:nvPr/>
            </p:nvSpPr>
            <p:spPr bwMode="auto">
              <a:xfrm>
                <a:off x="1108059" y="2355912"/>
                <a:ext cx="20638" cy="9525"/>
              </a:xfrm>
              <a:custGeom>
                <a:avLst/>
                <a:gdLst>
                  <a:gd name="T0" fmla="*/ 3 w 40"/>
                  <a:gd name="T1" fmla="*/ 7 h 16"/>
                  <a:gd name="T2" fmla="*/ 3 w 40"/>
                  <a:gd name="T3" fmla="*/ 7 h 16"/>
                  <a:gd name="T4" fmla="*/ 9 w 40"/>
                  <a:gd name="T5" fmla="*/ 8 h 16"/>
                  <a:gd name="T6" fmla="*/ 14 w 40"/>
                  <a:gd name="T7" fmla="*/ 8 h 16"/>
                  <a:gd name="T8" fmla="*/ 18 w 40"/>
                  <a:gd name="T9" fmla="*/ 5 h 16"/>
                  <a:gd name="T10" fmla="*/ 18 w 40"/>
                  <a:gd name="T11" fmla="*/ 5 h 16"/>
                  <a:gd name="T12" fmla="*/ 22 w 40"/>
                  <a:gd name="T13" fmla="*/ 2 h 16"/>
                  <a:gd name="T14" fmla="*/ 26 w 40"/>
                  <a:gd name="T15" fmla="*/ 1 h 16"/>
                  <a:gd name="T16" fmla="*/ 33 w 40"/>
                  <a:gd name="T17" fmla="*/ 0 h 16"/>
                  <a:gd name="T18" fmla="*/ 40 w 40"/>
                  <a:gd name="T19" fmla="*/ 1 h 16"/>
                  <a:gd name="T20" fmla="*/ 40 w 40"/>
                  <a:gd name="T21" fmla="*/ 1 h 16"/>
                  <a:gd name="T22" fmla="*/ 37 w 40"/>
                  <a:gd name="T23" fmla="*/ 5 h 16"/>
                  <a:gd name="T24" fmla="*/ 33 w 40"/>
                  <a:gd name="T25" fmla="*/ 9 h 16"/>
                  <a:gd name="T26" fmla="*/ 29 w 40"/>
                  <a:gd name="T27" fmla="*/ 11 h 16"/>
                  <a:gd name="T28" fmla="*/ 23 w 40"/>
                  <a:gd name="T29" fmla="*/ 12 h 16"/>
                  <a:gd name="T30" fmla="*/ 23 w 40"/>
                  <a:gd name="T31" fmla="*/ 12 h 16"/>
                  <a:gd name="T32" fmla="*/ 14 w 40"/>
                  <a:gd name="T33" fmla="*/ 14 h 16"/>
                  <a:gd name="T34" fmla="*/ 9 w 40"/>
                  <a:gd name="T35" fmla="*/ 14 h 16"/>
                  <a:gd name="T36" fmla="*/ 5 w 40"/>
                  <a:gd name="T37" fmla="*/ 16 h 16"/>
                  <a:gd name="T38" fmla="*/ 5 w 40"/>
                  <a:gd name="T39" fmla="*/ 16 h 16"/>
                  <a:gd name="T40" fmla="*/ 4 w 40"/>
                  <a:gd name="T41" fmla="*/ 16 h 16"/>
                  <a:gd name="T42" fmla="*/ 0 w 40"/>
                  <a:gd name="T43" fmla="*/ 15 h 16"/>
                  <a:gd name="T44" fmla="*/ 0 w 40"/>
                  <a:gd name="T45" fmla="*/ 15 h 16"/>
                  <a:gd name="T46" fmla="*/ 3 w 40"/>
                  <a:gd name="T47" fmla="*/ 7 h 16"/>
                  <a:gd name="T48" fmla="*/ 3 w 40"/>
                  <a:gd name="T49" fmla="*/ 7 h 16"/>
                  <a:gd name="T50" fmla="*/ 3 w 40"/>
                  <a:gd name="T51" fmla="*/ 7 h 16"/>
                  <a:gd name="T52" fmla="*/ 3 w 40"/>
                  <a:gd name="T5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16">
                    <a:moveTo>
                      <a:pt x="3" y="7"/>
                    </a:moveTo>
                    <a:lnTo>
                      <a:pt x="3" y="7"/>
                    </a:lnTo>
                    <a:lnTo>
                      <a:pt x="9" y="8"/>
                    </a:lnTo>
                    <a:lnTo>
                      <a:pt x="14" y="8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2" y="2"/>
                    </a:lnTo>
                    <a:lnTo>
                      <a:pt x="26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7" y="5"/>
                    </a:lnTo>
                    <a:lnTo>
                      <a:pt x="33" y="9"/>
                    </a:lnTo>
                    <a:lnTo>
                      <a:pt x="29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932"/>
              <p:cNvSpPr/>
              <p:nvPr/>
            </p:nvSpPr>
            <p:spPr bwMode="auto">
              <a:xfrm>
                <a:off x="1011222" y="2081274"/>
                <a:ext cx="19050" cy="12700"/>
              </a:xfrm>
              <a:custGeom>
                <a:avLst/>
                <a:gdLst>
                  <a:gd name="T0" fmla="*/ 0 w 35"/>
                  <a:gd name="T1" fmla="*/ 13 h 23"/>
                  <a:gd name="T2" fmla="*/ 0 w 35"/>
                  <a:gd name="T3" fmla="*/ 13 h 23"/>
                  <a:gd name="T4" fmla="*/ 2 w 35"/>
                  <a:gd name="T5" fmla="*/ 12 h 23"/>
                  <a:gd name="T6" fmla="*/ 5 w 35"/>
                  <a:gd name="T7" fmla="*/ 12 h 23"/>
                  <a:gd name="T8" fmla="*/ 9 w 35"/>
                  <a:gd name="T9" fmla="*/ 12 h 23"/>
                  <a:gd name="T10" fmla="*/ 13 w 35"/>
                  <a:gd name="T11" fmla="*/ 13 h 23"/>
                  <a:gd name="T12" fmla="*/ 16 w 35"/>
                  <a:gd name="T13" fmla="*/ 12 h 23"/>
                  <a:gd name="T14" fmla="*/ 17 w 35"/>
                  <a:gd name="T15" fmla="*/ 9 h 23"/>
                  <a:gd name="T16" fmla="*/ 17 w 35"/>
                  <a:gd name="T17" fmla="*/ 9 h 23"/>
                  <a:gd name="T18" fmla="*/ 18 w 35"/>
                  <a:gd name="T19" fmla="*/ 7 h 23"/>
                  <a:gd name="T20" fmla="*/ 20 w 35"/>
                  <a:gd name="T21" fmla="*/ 7 h 23"/>
                  <a:gd name="T22" fmla="*/ 24 w 35"/>
                  <a:gd name="T23" fmla="*/ 7 h 23"/>
                  <a:gd name="T24" fmla="*/ 28 w 35"/>
                  <a:gd name="T25" fmla="*/ 5 h 23"/>
                  <a:gd name="T26" fmla="*/ 29 w 35"/>
                  <a:gd name="T27" fmla="*/ 3 h 23"/>
                  <a:gd name="T28" fmla="*/ 31 w 35"/>
                  <a:gd name="T29" fmla="*/ 0 h 23"/>
                  <a:gd name="T30" fmla="*/ 31 w 35"/>
                  <a:gd name="T31" fmla="*/ 0 h 23"/>
                  <a:gd name="T32" fmla="*/ 34 w 35"/>
                  <a:gd name="T33" fmla="*/ 3 h 23"/>
                  <a:gd name="T34" fmla="*/ 34 w 35"/>
                  <a:gd name="T35" fmla="*/ 3 h 23"/>
                  <a:gd name="T36" fmla="*/ 35 w 35"/>
                  <a:gd name="T37" fmla="*/ 10 h 23"/>
                  <a:gd name="T38" fmla="*/ 35 w 35"/>
                  <a:gd name="T39" fmla="*/ 10 h 23"/>
                  <a:gd name="T40" fmla="*/ 29 w 35"/>
                  <a:gd name="T41" fmla="*/ 12 h 23"/>
                  <a:gd name="T42" fmla="*/ 27 w 35"/>
                  <a:gd name="T43" fmla="*/ 14 h 23"/>
                  <a:gd name="T44" fmla="*/ 24 w 35"/>
                  <a:gd name="T45" fmla="*/ 17 h 23"/>
                  <a:gd name="T46" fmla="*/ 20 w 35"/>
                  <a:gd name="T47" fmla="*/ 20 h 23"/>
                  <a:gd name="T48" fmla="*/ 20 w 35"/>
                  <a:gd name="T49" fmla="*/ 20 h 23"/>
                  <a:gd name="T50" fmla="*/ 13 w 35"/>
                  <a:gd name="T51" fmla="*/ 21 h 23"/>
                  <a:gd name="T52" fmla="*/ 9 w 35"/>
                  <a:gd name="T53" fmla="*/ 23 h 23"/>
                  <a:gd name="T54" fmla="*/ 5 w 35"/>
                  <a:gd name="T55" fmla="*/ 20 h 23"/>
                  <a:gd name="T56" fmla="*/ 0 w 35"/>
                  <a:gd name="T57" fmla="*/ 13 h 23"/>
                  <a:gd name="T58" fmla="*/ 0 w 35"/>
                  <a:gd name="T5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" h="23">
                    <a:moveTo>
                      <a:pt x="0" y="13"/>
                    </a:moveTo>
                    <a:lnTo>
                      <a:pt x="0" y="13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3" y="21"/>
                    </a:lnTo>
                    <a:lnTo>
                      <a:pt x="9" y="23"/>
                    </a:lnTo>
                    <a:lnTo>
                      <a:pt x="5" y="2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Freeform 933"/>
              <p:cNvSpPr/>
              <p:nvPr/>
            </p:nvSpPr>
            <p:spPr bwMode="auto">
              <a:xfrm>
                <a:off x="1089009" y="2447987"/>
                <a:ext cx="14288" cy="15875"/>
              </a:xfrm>
              <a:custGeom>
                <a:avLst/>
                <a:gdLst>
                  <a:gd name="T0" fmla="*/ 8 w 26"/>
                  <a:gd name="T1" fmla="*/ 3 h 28"/>
                  <a:gd name="T2" fmla="*/ 8 w 26"/>
                  <a:gd name="T3" fmla="*/ 3 h 28"/>
                  <a:gd name="T4" fmla="*/ 20 w 26"/>
                  <a:gd name="T5" fmla="*/ 0 h 28"/>
                  <a:gd name="T6" fmla="*/ 20 w 26"/>
                  <a:gd name="T7" fmla="*/ 0 h 28"/>
                  <a:gd name="T8" fmla="*/ 20 w 26"/>
                  <a:gd name="T9" fmla="*/ 0 h 28"/>
                  <a:gd name="T10" fmla="*/ 17 w 26"/>
                  <a:gd name="T11" fmla="*/ 7 h 28"/>
                  <a:gd name="T12" fmla="*/ 17 w 26"/>
                  <a:gd name="T13" fmla="*/ 7 h 28"/>
                  <a:gd name="T14" fmla="*/ 26 w 26"/>
                  <a:gd name="T15" fmla="*/ 26 h 28"/>
                  <a:gd name="T16" fmla="*/ 26 w 26"/>
                  <a:gd name="T17" fmla="*/ 26 h 28"/>
                  <a:gd name="T18" fmla="*/ 22 w 26"/>
                  <a:gd name="T19" fmla="*/ 28 h 28"/>
                  <a:gd name="T20" fmla="*/ 22 w 26"/>
                  <a:gd name="T21" fmla="*/ 28 h 28"/>
                  <a:gd name="T22" fmla="*/ 13 w 26"/>
                  <a:gd name="T23" fmla="*/ 21 h 28"/>
                  <a:gd name="T24" fmla="*/ 7 w 26"/>
                  <a:gd name="T25" fmla="*/ 18 h 28"/>
                  <a:gd name="T26" fmla="*/ 0 w 26"/>
                  <a:gd name="T27" fmla="*/ 18 h 28"/>
                  <a:gd name="T28" fmla="*/ 0 w 26"/>
                  <a:gd name="T29" fmla="*/ 18 h 28"/>
                  <a:gd name="T30" fmla="*/ 0 w 26"/>
                  <a:gd name="T31" fmla="*/ 14 h 28"/>
                  <a:gd name="T32" fmla="*/ 0 w 26"/>
                  <a:gd name="T33" fmla="*/ 14 h 28"/>
                  <a:gd name="T34" fmla="*/ 11 w 26"/>
                  <a:gd name="T35" fmla="*/ 10 h 28"/>
                  <a:gd name="T36" fmla="*/ 11 w 26"/>
                  <a:gd name="T37" fmla="*/ 10 h 28"/>
                  <a:gd name="T38" fmla="*/ 8 w 26"/>
                  <a:gd name="T39" fmla="*/ 3 h 28"/>
                  <a:gd name="T40" fmla="*/ 8 w 26"/>
                  <a:gd name="T41" fmla="*/ 3 h 28"/>
                  <a:gd name="T42" fmla="*/ 8 w 26"/>
                  <a:gd name="T43" fmla="*/ 3 h 28"/>
                  <a:gd name="T44" fmla="*/ 8 w 26"/>
                  <a:gd name="T45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8">
                    <a:moveTo>
                      <a:pt x="8" y="3"/>
                    </a:moveTo>
                    <a:lnTo>
                      <a:pt x="8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Freeform 934"/>
              <p:cNvSpPr/>
              <p:nvPr/>
            </p:nvSpPr>
            <p:spPr bwMode="auto">
              <a:xfrm>
                <a:off x="1135047" y="2473387"/>
                <a:ext cx="22225" cy="7938"/>
              </a:xfrm>
              <a:custGeom>
                <a:avLst/>
                <a:gdLst>
                  <a:gd name="T0" fmla="*/ 41 w 41"/>
                  <a:gd name="T1" fmla="*/ 3 h 14"/>
                  <a:gd name="T2" fmla="*/ 41 w 41"/>
                  <a:gd name="T3" fmla="*/ 3 h 14"/>
                  <a:gd name="T4" fmla="*/ 32 w 41"/>
                  <a:gd name="T5" fmla="*/ 6 h 14"/>
                  <a:gd name="T6" fmla="*/ 23 w 41"/>
                  <a:gd name="T7" fmla="*/ 7 h 14"/>
                  <a:gd name="T8" fmla="*/ 14 w 41"/>
                  <a:gd name="T9" fmla="*/ 9 h 14"/>
                  <a:gd name="T10" fmla="*/ 10 w 41"/>
                  <a:gd name="T11" fmla="*/ 11 h 14"/>
                  <a:gd name="T12" fmla="*/ 6 w 41"/>
                  <a:gd name="T13" fmla="*/ 14 h 14"/>
                  <a:gd name="T14" fmla="*/ 6 w 41"/>
                  <a:gd name="T15" fmla="*/ 14 h 14"/>
                  <a:gd name="T16" fmla="*/ 3 w 41"/>
                  <a:gd name="T17" fmla="*/ 11 h 14"/>
                  <a:gd name="T18" fmla="*/ 0 w 41"/>
                  <a:gd name="T19" fmla="*/ 9 h 14"/>
                  <a:gd name="T20" fmla="*/ 0 w 41"/>
                  <a:gd name="T21" fmla="*/ 6 h 14"/>
                  <a:gd name="T22" fmla="*/ 0 w 41"/>
                  <a:gd name="T23" fmla="*/ 3 h 14"/>
                  <a:gd name="T24" fmla="*/ 0 w 41"/>
                  <a:gd name="T25" fmla="*/ 3 h 14"/>
                  <a:gd name="T26" fmla="*/ 41 w 41"/>
                  <a:gd name="T27" fmla="*/ 0 h 14"/>
                  <a:gd name="T28" fmla="*/ 41 w 41"/>
                  <a:gd name="T29" fmla="*/ 0 h 14"/>
                  <a:gd name="T30" fmla="*/ 41 w 41"/>
                  <a:gd name="T31" fmla="*/ 3 h 14"/>
                  <a:gd name="T32" fmla="*/ 41 w 41"/>
                  <a:gd name="T3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4">
                    <a:moveTo>
                      <a:pt x="41" y="3"/>
                    </a:moveTo>
                    <a:lnTo>
                      <a:pt x="41" y="3"/>
                    </a:lnTo>
                    <a:lnTo>
                      <a:pt x="32" y="6"/>
                    </a:lnTo>
                    <a:lnTo>
                      <a:pt x="23" y="7"/>
                    </a:lnTo>
                    <a:lnTo>
                      <a:pt x="14" y="9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3"/>
                    </a:ln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Freeform 935"/>
              <p:cNvSpPr/>
              <p:nvPr/>
            </p:nvSpPr>
            <p:spPr bwMode="auto">
              <a:xfrm>
                <a:off x="1017572" y="2247962"/>
                <a:ext cx="17463" cy="7938"/>
              </a:xfrm>
              <a:custGeom>
                <a:avLst/>
                <a:gdLst>
                  <a:gd name="T0" fmla="*/ 0 w 32"/>
                  <a:gd name="T1" fmla="*/ 6 h 14"/>
                  <a:gd name="T2" fmla="*/ 0 w 32"/>
                  <a:gd name="T3" fmla="*/ 6 h 14"/>
                  <a:gd name="T4" fmla="*/ 6 w 32"/>
                  <a:gd name="T5" fmla="*/ 2 h 14"/>
                  <a:gd name="T6" fmla="*/ 10 w 32"/>
                  <a:gd name="T7" fmla="*/ 2 h 14"/>
                  <a:gd name="T8" fmla="*/ 14 w 32"/>
                  <a:gd name="T9" fmla="*/ 2 h 14"/>
                  <a:gd name="T10" fmla="*/ 14 w 32"/>
                  <a:gd name="T11" fmla="*/ 2 h 14"/>
                  <a:gd name="T12" fmla="*/ 17 w 32"/>
                  <a:gd name="T13" fmla="*/ 2 h 14"/>
                  <a:gd name="T14" fmla="*/ 20 w 32"/>
                  <a:gd name="T15" fmla="*/ 2 h 14"/>
                  <a:gd name="T16" fmla="*/ 25 w 32"/>
                  <a:gd name="T17" fmla="*/ 0 h 14"/>
                  <a:gd name="T18" fmla="*/ 25 w 32"/>
                  <a:gd name="T19" fmla="*/ 0 h 14"/>
                  <a:gd name="T20" fmla="*/ 32 w 32"/>
                  <a:gd name="T21" fmla="*/ 11 h 14"/>
                  <a:gd name="T22" fmla="*/ 32 w 32"/>
                  <a:gd name="T23" fmla="*/ 11 h 14"/>
                  <a:gd name="T24" fmla="*/ 28 w 32"/>
                  <a:gd name="T25" fmla="*/ 13 h 14"/>
                  <a:gd name="T26" fmla="*/ 24 w 32"/>
                  <a:gd name="T27" fmla="*/ 14 h 14"/>
                  <a:gd name="T28" fmla="*/ 20 w 32"/>
                  <a:gd name="T29" fmla="*/ 13 h 14"/>
                  <a:gd name="T30" fmla="*/ 16 w 32"/>
                  <a:gd name="T31" fmla="*/ 11 h 14"/>
                  <a:gd name="T32" fmla="*/ 9 w 32"/>
                  <a:gd name="T33" fmla="*/ 8 h 14"/>
                  <a:gd name="T34" fmla="*/ 5 w 32"/>
                  <a:gd name="T35" fmla="*/ 7 h 14"/>
                  <a:gd name="T36" fmla="*/ 0 w 32"/>
                  <a:gd name="T37" fmla="*/ 6 h 14"/>
                  <a:gd name="T38" fmla="*/ 0 w 32"/>
                  <a:gd name="T3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4">
                    <a:moveTo>
                      <a:pt x="0" y="6"/>
                    </a:moveTo>
                    <a:lnTo>
                      <a:pt x="0" y="6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8" y="13"/>
                    </a:lnTo>
                    <a:lnTo>
                      <a:pt x="24" y="14"/>
                    </a:lnTo>
                    <a:lnTo>
                      <a:pt x="20" y="13"/>
                    </a:lnTo>
                    <a:lnTo>
                      <a:pt x="16" y="11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Freeform 936"/>
              <p:cNvSpPr/>
              <p:nvPr/>
            </p:nvSpPr>
            <p:spPr bwMode="auto">
              <a:xfrm>
                <a:off x="1036622" y="2078099"/>
                <a:ext cx="12700" cy="6350"/>
              </a:xfrm>
              <a:custGeom>
                <a:avLst/>
                <a:gdLst>
                  <a:gd name="T0" fmla="*/ 24 w 24"/>
                  <a:gd name="T1" fmla="*/ 13 h 13"/>
                  <a:gd name="T2" fmla="*/ 24 w 24"/>
                  <a:gd name="T3" fmla="*/ 13 h 13"/>
                  <a:gd name="T4" fmla="*/ 1 w 24"/>
                  <a:gd name="T5" fmla="*/ 13 h 13"/>
                  <a:gd name="T6" fmla="*/ 1 w 24"/>
                  <a:gd name="T7" fmla="*/ 13 h 13"/>
                  <a:gd name="T8" fmla="*/ 1 w 24"/>
                  <a:gd name="T9" fmla="*/ 11 h 13"/>
                  <a:gd name="T10" fmla="*/ 0 w 24"/>
                  <a:gd name="T11" fmla="*/ 8 h 13"/>
                  <a:gd name="T12" fmla="*/ 1 w 24"/>
                  <a:gd name="T13" fmla="*/ 5 h 13"/>
                  <a:gd name="T14" fmla="*/ 4 w 24"/>
                  <a:gd name="T15" fmla="*/ 1 h 13"/>
                  <a:gd name="T16" fmla="*/ 4 w 24"/>
                  <a:gd name="T17" fmla="*/ 1 h 13"/>
                  <a:gd name="T18" fmla="*/ 8 w 24"/>
                  <a:gd name="T19" fmla="*/ 0 h 13"/>
                  <a:gd name="T20" fmla="*/ 11 w 24"/>
                  <a:gd name="T21" fmla="*/ 0 h 13"/>
                  <a:gd name="T22" fmla="*/ 11 w 24"/>
                  <a:gd name="T23" fmla="*/ 0 h 13"/>
                  <a:gd name="T24" fmla="*/ 19 w 24"/>
                  <a:gd name="T25" fmla="*/ 5 h 13"/>
                  <a:gd name="T26" fmla="*/ 22 w 24"/>
                  <a:gd name="T27" fmla="*/ 8 h 13"/>
                  <a:gd name="T28" fmla="*/ 24 w 24"/>
                  <a:gd name="T29" fmla="*/ 13 h 13"/>
                  <a:gd name="T30" fmla="*/ 24 w 24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24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5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Freeform 937"/>
              <p:cNvSpPr/>
              <p:nvPr/>
            </p:nvSpPr>
            <p:spPr bwMode="auto">
              <a:xfrm>
                <a:off x="1144572" y="2138424"/>
                <a:ext cx="19050" cy="6350"/>
              </a:xfrm>
              <a:custGeom>
                <a:avLst/>
                <a:gdLst>
                  <a:gd name="T0" fmla="*/ 16 w 34"/>
                  <a:gd name="T1" fmla="*/ 7 h 14"/>
                  <a:gd name="T2" fmla="*/ 16 w 34"/>
                  <a:gd name="T3" fmla="*/ 7 h 14"/>
                  <a:gd name="T4" fmla="*/ 34 w 34"/>
                  <a:gd name="T5" fmla="*/ 4 h 14"/>
                  <a:gd name="T6" fmla="*/ 34 w 34"/>
                  <a:gd name="T7" fmla="*/ 4 h 14"/>
                  <a:gd name="T8" fmla="*/ 32 w 34"/>
                  <a:gd name="T9" fmla="*/ 7 h 14"/>
                  <a:gd name="T10" fmla="*/ 29 w 34"/>
                  <a:gd name="T11" fmla="*/ 8 h 14"/>
                  <a:gd name="T12" fmla="*/ 25 w 34"/>
                  <a:gd name="T13" fmla="*/ 8 h 14"/>
                  <a:gd name="T14" fmla="*/ 21 w 34"/>
                  <a:gd name="T15" fmla="*/ 8 h 14"/>
                  <a:gd name="T16" fmla="*/ 18 w 34"/>
                  <a:gd name="T17" fmla="*/ 10 h 14"/>
                  <a:gd name="T18" fmla="*/ 18 w 34"/>
                  <a:gd name="T19" fmla="*/ 10 h 14"/>
                  <a:gd name="T20" fmla="*/ 11 w 34"/>
                  <a:gd name="T21" fmla="*/ 14 h 14"/>
                  <a:gd name="T22" fmla="*/ 9 w 34"/>
                  <a:gd name="T23" fmla="*/ 14 h 14"/>
                  <a:gd name="T24" fmla="*/ 5 w 34"/>
                  <a:gd name="T25" fmla="*/ 14 h 14"/>
                  <a:gd name="T26" fmla="*/ 5 w 34"/>
                  <a:gd name="T27" fmla="*/ 14 h 14"/>
                  <a:gd name="T28" fmla="*/ 0 w 34"/>
                  <a:gd name="T29" fmla="*/ 3 h 14"/>
                  <a:gd name="T30" fmla="*/ 0 w 34"/>
                  <a:gd name="T31" fmla="*/ 3 h 14"/>
                  <a:gd name="T32" fmla="*/ 6 w 34"/>
                  <a:gd name="T33" fmla="*/ 1 h 14"/>
                  <a:gd name="T34" fmla="*/ 9 w 34"/>
                  <a:gd name="T35" fmla="*/ 0 h 14"/>
                  <a:gd name="T36" fmla="*/ 11 w 34"/>
                  <a:gd name="T37" fmla="*/ 3 h 14"/>
                  <a:gd name="T38" fmla="*/ 16 w 34"/>
                  <a:gd name="T39" fmla="*/ 7 h 14"/>
                  <a:gd name="T40" fmla="*/ 16 w 34"/>
                  <a:gd name="T4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16" y="7"/>
                    </a:moveTo>
                    <a:lnTo>
                      <a:pt x="16" y="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Freeform 938"/>
              <p:cNvSpPr/>
              <p:nvPr/>
            </p:nvSpPr>
            <p:spPr bwMode="auto">
              <a:xfrm>
                <a:off x="1027097" y="2565462"/>
                <a:ext cx="19050" cy="9525"/>
              </a:xfrm>
              <a:custGeom>
                <a:avLst/>
                <a:gdLst>
                  <a:gd name="T0" fmla="*/ 0 w 37"/>
                  <a:gd name="T1" fmla="*/ 11 h 16"/>
                  <a:gd name="T2" fmla="*/ 0 w 37"/>
                  <a:gd name="T3" fmla="*/ 11 h 16"/>
                  <a:gd name="T4" fmla="*/ 14 w 37"/>
                  <a:gd name="T5" fmla="*/ 2 h 16"/>
                  <a:gd name="T6" fmla="*/ 14 w 37"/>
                  <a:gd name="T7" fmla="*/ 2 h 16"/>
                  <a:gd name="T8" fmla="*/ 19 w 37"/>
                  <a:gd name="T9" fmla="*/ 0 h 16"/>
                  <a:gd name="T10" fmla="*/ 25 w 37"/>
                  <a:gd name="T11" fmla="*/ 0 h 16"/>
                  <a:gd name="T12" fmla="*/ 31 w 37"/>
                  <a:gd name="T13" fmla="*/ 1 h 16"/>
                  <a:gd name="T14" fmla="*/ 37 w 37"/>
                  <a:gd name="T15" fmla="*/ 7 h 16"/>
                  <a:gd name="T16" fmla="*/ 37 w 37"/>
                  <a:gd name="T17" fmla="*/ 7 h 16"/>
                  <a:gd name="T18" fmla="*/ 28 w 37"/>
                  <a:gd name="T19" fmla="*/ 5 h 16"/>
                  <a:gd name="T20" fmla="*/ 25 w 37"/>
                  <a:gd name="T21" fmla="*/ 5 h 16"/>
                  <a:gd name="T22" fmla="*/ 21 w 37"/>
                  <a:gd name="T23" fmla="*/ 7 h 16"/>
                  <a:gd name="T24" fmla="*/ 21 w 37"/>
                  <a:gd name="T25" fmla="*/ 7 h 16"/>
                  <a:gd name="T26" fmla="*/ 19 w 37"/>
                  <a:gd name="T27" fmla="*/ 8 h 16"/>
                  <a:gd name="T28" fmla="*/ 17 w 37"/>
                  <a:gd name="T29" fmla="*/ 11 h 16"/>
                  <a:gd name="T30" fmla="*/ 13 w 37"/>
                  <a:gd name="T31" fmla="*/ 16 h 16"/>
                  <a:gd name="T32" fmla="*/ 13 w 37"/>
                  <a:gd name="T33" fmla="*/ 16 h 16"/>
                  <a:gd name="T34" fmla="*/ 0 w 37"/>
                  <a:gd name="T35" fmla="*/ 11 h 16"/>
                  <a:gd name="T36" fmla="*/ 0 w 37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lnTo>
                      <a:pt x="0" y="1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8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939"/>
              <p:cNvSpPr/>
              <p:nvPr/>
            </p:nvSpPr>
            <p:spPr bwMode="auto">
              <a:xfrm>
                <a:off x="1042972" y="2370199"/>
                <a:ext cx="15875" cy="7938"/>
              </a:xfrm>
              <a:custGeom>
                <a:avLst/>
                <a:gdLst>
                  <a:gd name="T0" fmla="*/ 30 w 30"/>
                  <a:gd name="T1" fmla="*/ 10 h 14"/>
                  <a:gd name="T2" fmla="*/ 30 w 30"/>
                  <a:gd name="T3" fmla="*/ 10 h 14"/>
                  <a:gd name="T4" fmla="*/ 22 w 30"/>
                  <a:gd name="T5" fmla="*/ 12 h 14"/>
                  <a:gd name="T6" fmla="*/ 15 w 30"/>
                  <a:gd name="T7" fmla="*/ 14 h 14"/>
                  <a:gd name="T8" fmla="*/ 9 w 30"/>
                  <a:gd name="T9" fmla="*/ 12 h 14"/>
                  <a:gd name="T10" fmla="*/ 4 w 30"/>
                  <a:gd name="T11" fmla="*/ 11 h 14"/>
                  <a:gd name="T12" fmla="*/ 4 w 30"/>
                  <a:gd name="T13" fmla="*/ 11 h 14"/>
                  <a:gd name="T14" fmla="*/ 1 w 30"/>
                  <a:gd name="T15" fmla="*/ 8 h 14"/>
                  <a:gd name="T16" fmla="*/ 0 w 30"/>
                  <a:gd name="T17" fmla="*/ 4 h 14"/>
                  <a:gd name="T18" fmla="*/ 0 w 30"/>
                  <a:gd name="T19" fmla="*/ 4 h 14"/>
                  <a:gd name="T20" fmla="*/ 1 w 30"/>
                  <a:gd name="T21" fmla="*/ 1 h 14"/>
                  <a:gd name="T22" fmla="*/ 5 w 30"/>
                  <a:gd name="T23" fmla="*/ 0 h 14"/>
                  <a:gd name="T24" fmla="*/ 5 w 30"/>
                  <a:gd name="T25" fmla="*/ 0 h 14"/>
                  <a:gd name="T26" fmla="*/ 8 w 30"/>
                  <a:gd name="T27" fmla="*/ 0 h 14"/>
                  <a:gd name="T28" fmla="*/ 11 w 30"/>
                  <a:gd name="T29" fmla="*/ 3 h 14"/>
                  <a:gd name="T30" fmla="*/ 11 w 30"/>
                  <a:gd name="T31" fmla="*/ 3 h 14"/>
                  <a:gd name="T32" fmla="*/ 19 w 30"/>
                  <a:gd name="T33" fmla="*/ 6 h 14"/>
                  <a:gd name="T34" fmla="*/ 19 w 30"/>
                  <a:gd name="T35" fmla="*/ 6 h 14"/>
                  <a:gd name="T36" fmla="*/ 30 w 30"/>
                  <a:gd name="T37" fmla="*/ 10 h 14"/>
                  <a:gd name="T38" fmla="*/ 30 w 30"/>
                  <a:gd name="T3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14">
                    <a:moveTo>
                      <a:pt x="30" y="10"/>
                    </a:move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9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940"/>
              <p:cNvSpPr/>
              <p:nvPr/>
            </p:nvSpPr>
            <p:spPr bwMode="auto">
              <a:xfrm>
                <a:off x="1100122" y="2443224"/>
                <a:ext cx="12700" cy="6350"/>
              </a:xfrm>
              <a:custGeom>
                <a:avLst/>
                <a:gdLst>
                  <a:gd name="T0" fmla="*/ 0 w 24"/>
                  <a:gd name="T1" fmla="*/ 10 h 12"/>
                  <a:gd name="T2" fmla="*/ 0 w 24"/>
                  <a:gd name="T3" fmla="*/ 10 h 12"/>
                  <a:gd name="T4" fmla="*/ 0 w 24"/>
                  <a:gd name="T5" fmla="*/ 3 h 12"/>
                  <a:gd name="T6" fmla="*/ 0 w 24"/>
                  <a:gd name="T7" fmla="*/ 3 h 12"/>
                  <a:gd name="T8" fmla="*/ 18 w 24"/>
                  <a:gd name="T9" fmla="*/ 0 h 12"/>
                  <a:gd name="T10" fmla="*/ 18 w 24"/>
                  <a:gd name="T11" fmla="*/ 0 h 12"/>
                  <a:gd name="T12" fmla="*/ 20 w 24"/>
                  <a:gd name="T13" fmla="*/ 0 h 12"/>
                  <a:gd name="T14" fmla="*/ 23 w 24"/>
                  <a:gd name="T15" fmla="*/ 2 h 12"/>
                  <a:gd name="T16" fmla="*/ 24 w 24"/>
                  <a:gd name="T17" fmla="*/ 5 h 12"/>
                  <a:gd name="T18" fmla="*/ 24 w 24"/>
                  <a:gd name="T19" fmla="*/ 6 h 12"/>
                  <a:gd name="T20" fmla="*/ 24 w 24"/>
                  <a:gd name="T21" fmla="*/ 6 h 12"/>
                  <a:gd name="T22" fmla="*/ 24 w 24"/>
                  <a:gd name="T23" fmla="*/ 9 h 12"/>
                  <a:gd name="T24" fmla="*/ 23 w 24"/>
                  <a:gd name="T25" fmla="*/ 10 h 12"/>
                  <a:gd name="T26" fmla="*/ 20 w 24"/>
                  <a:gd name="T27" fmla="*/ 12 h 12"/>
                  <a:gd name="T28" fmla="*/ 18 w 24"/>
                  <a:gd name="T29" fmla="*/ 12 h 12"/>
                  <a:gd name="T30" fmla="*/ 18 w 24"/>
                  <a:gd name="T31" fmla="*/ 12 h 12"/>
                  <a:gd name="T32" fmla="*/ 8 w 24"/>
                  <a:gd name="T33" fmla="*/ 10 h 12"/>
                  <a:gd name="T34" fmla="*/ 0 w 24"/>
                  <a:gd name="T35" fmla="*/ 10 h 12"/>
                  <a:gd name="T36" fmla="*/ 0 w 24"/>
                  <a:gd name="T3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941"/>
              <p:cNvSpPr/>
              <p:nvPr/>
            </p:nvSpPr>
            <p:spPr bwMode="auto">
              <a:xfrm>
                <a:off x="1146159" y="1992374"/>
                <a:ext cx="12700" cy="7938"/>
              </a:xfrm>
              <a:custGeom>
                <a:avLst/>
                <a:gdLst>
                  <a:gd name="T0" fmla="*/ 0 w 25"/>
                  <a:gd name="T1" fmla="*/ 5 h 16"/>
                  <a:gd name="T2" fmla="*/ 0 w 25"/>
                  <a:gd name="T3" fmla="*/ 5 h 16"/>
                  <a:gd name="T4" fmla="*/ 18 w 25"/>
                  <a:gd name="T5" fmla="*/ 0 h 16"/>
                  <a:gd name="T6" fmla="*/ 18 w 25"/>
                  <a:gd name="T7" fmla="*/ 0 h 16"/>
                  <a:gd name="T8" fmla="*/ 25 w 25"/>
                  <a:gd name="T9" fmla="*/ 16 h 16"/>
                  <a:gd name="T10" fmla="*/ 25 w 25"/>
                  <a:gd name="T11" fmla="*/ 16 h 16"/>
                  <a:gd name="T12" fmla="*/ 0 w 25"/>
                  <a:gd name="T13" fmla="*/ 6 h 16"/>
                  <a:gd name="T14" fmla="*/ 0 w 25"/>
                  <a:gd name="T15" fmla="*/ 6 h 16"/>
                  <a:gd name="T16" fmla="*/ 0 w 25"/>
                  <a:gd name="T17" fmla="*/ 5 h 16"/>
                  <a:gd name="T18" fmla="*/ 0 w 25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0" y="5"/>
                    </a:moveTo>
                    <a:lnTo>
                      <a:pt x="0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942"/>
              <p:cNvSpPr/>
              <p:nvPr/>
            </p:nvSpPr>
            <p:spPr bwMode="auto">
              <a:xfrm>
                <a:off x="969947" y="2382899"/>
                <a:ext cx="17463" cy="7938"/>
              </a:xfrm>
              <a:custGeom>
                <a:avLst/>
                <a:gdLst>
                  <a:gd name="T0" fmla="*/ 0 w 35"/>
                  <a:gd name="T1" fmla="*/ 5 h 14"/>
                  <a:gd name="T2" fmla="*/ 0 w 35"/>
                  <a:gd name="T3" fmla="*/ 5 h 14"/>
                  <a:gd name="T4" fmla="*/ 11 w 35"/>
                  <a:gd name="T5" fmla="*/ 10 h 14"/>
                  <a:gd name="T6" fmla="*/ 11 w 35"/>
                  <a:gd name="T7" fmla="*/ 10 h 14"/>
                  <a:gd name="T8" fmla="*/ 35 w 35"/>
                  <a:gd name="T9" fmla="*/ 0 h 14"/>
                  <a:gd name="T10" fmla="*/ 35 w 35"/>
                  <a:gd name="T11" fmla="*/ 0 h 14"/>
                  <a:gd name="T12" fmla="*/ 31 w 35"/>
                  <a:gd name="T13" fmla="*/ 7 h 14"/>
                  <a:gd name="T14" fmla="*/ 25 w 35"/>
                  <a:gd name="T15" fmla="*/ 11 h 14"/>
                  <a:gd name="T16" fmla="*/ 19 w 35"/>
                  <a:gd name="T17" fmla="*/ 14 h 14"/>
                  <a:gd name="T18" fmla="*/ 13 w 35"/>
                  <a:gd name="T19" fmla="*/ 14 h 14"/>
                  <a:gd name="T20" fmla="*/ 13 w 35"/>
                  <a:gd name="T21" fmla="*/ 14 h 14"/>
                  <a:gd name="T22" fmla="*/ 4 w 35"/>
                  <a:gd name="T23" fmla="*/ 12 h 14"/>
                  <a:gd name="T24" fmla="*/ 1 w 35"/>
                  <a:gd name="T25" fmla="*/ 11 h 14"/>
                  <a:gd name="T26" fmla="*/ 0 w 35"/>
                  <a:gd name="T27" fmla="*/ 5 h 14"/>
                  <a:gd name="T28" fmla="*/ 0 w 35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14">
                    <a:moveTo>
                      <a:pt x="0" y="5"/>
                    </a:moveTo>
                    <a:lnTo>
                      <a:pt x="0" y="5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1" y="7"/>
                    </a:lnTo>
                    <a:lnTo>
                      <a:pt x="25" y="11"/>
                    </a:lnTo>
                    <a:lnTo>
                      <a:pt x="19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4" y="12"/>
                    </a:lnTo>
                    <a:lnTo>
                      <a:pt x="1" y="1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" name="Freeform 943"/>
              <p:cNvSpPr/>
              <p:nvPr/>
            </p:nvSpPr>
            <p:spPr bwMode="auto">
              <a:xfrm>
                <a:off x="1108059" y="2454337"/>
                <a:ext cx="15875" cy="9525"/>
              </a:xfrm>
              <a:custGeom>
                <a:avLst/>
                <a:gdLst>
                  <a:gd name="T0" fmla="*/ 7 w 29"/>
                  <a:gd name="T1" fmla="*/ 0 h 17"/>
                  <a:gd name="T2" fmla="*/ 7 w 29"/>
                  <a:gd name="T3" fmla="*/ 0 h 17"/>
                  <a:gd name="T4" fmla="*/ 17 w 29"/>
                  <a:gd name="T5" fmla="*/ 0 h 17"/>
                  <a:gd name="T6" fmla="*/ 17 w 29"/>
                  <a:gd name="T7" fmla="*/ 0 h 17"/>
                  <a:gd name="T8" fmla="*/ 14 w 29"/>
                  <a:gd name="T9" fmla="*/ 9 h 17"/>
                  <a:gd name="T10" fmla="*/ 14 w 29"/>
                  <a:gd name="T11" fmla="*/ 9 h 17"/>
                  <a:gd name="T12" fmla="*/ 29 w 29"/>
                  <a:gd name="T13" fmla="*/ 13 h 17"/>
                  <a:gd name="T14" fmla="*/ 29 w 29"/>
                  <a:gd name="T15" fmla="*/ 13 h 17"/>
                  <a:gd name="T16" fmla="*/ 28 w 29"/>
                  <a:gd name="T17" fmla="*/ 15 h 17"/>
                  <a:gd name="T18" fmla="*/ 28 w 29"/>
                  <a:gd name="T19" fmla="*/ 15 h 17"/>
                  <a:gd name="T20" fmla="*/ 2 w 29"/>
                  <a:gd name="T21" fmla="*/ 17 h 17"/>
                  <a:gd name="T22" fmla="*/ 2 w 29"/>
                  <a:gd name="T23" fmla="*/ 17 h 17"/>
                  <a:gd name="T24" fmla="*/ 0 w 29"/>
                  <a:gd name="T25" fmla="*/ 15 h 17"/>
                  <a:gd name="T26" fmla="*/ 0 w 29"/>
                  <a:gd name="T27" fmla="*/ 14 h 17"/>
                  <a:gd name="T28" fmla="*/ 3 w 29"/>
                  <a:gd name="T29" fmla="*/ 11 h 17"/>
                  <a:gd name="T30" fmla="*/ 7 w 29"/>
                  <a:gd name="T31" fmla="*/ 11 h 17"/>
                  <a:gd name="T32" fmla="*/ 10 w 29"/>
                  <a:gd name="T33" fmla="*/ 9 h 17"/>
                  <a:gd name="T34" fmla="*/ 10 w 29"/>
                  <a:gd name="T35" fmla="*/ 9 h 17"/>
                  <a:gd name="T36" fmla="*/ 7 w 29"/>
                  <a:gd name="T37" fmla="*/ 0 h 17"/>
                  <a:gd name="T38" fmla="*/ 7 w 29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17">
                    <a:moveTo>
                      <a:pt x="7" y="0"/>
                    </a:moveTo>
                    <a:lnTo>
                      <a:pt x="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944"/>
              <p:cNvSpPr/>
              <p:nvPr/>
            </p:nvSpPr>
            <p:spPr bwMode="auto">
              <a:xfrm>
                <a:off x="939784" y="2463862"/>
                <a:ext cx="14288" cy="4763"/>
              </a:xfrm>
              <a:custGeom>
                <a:avLst/>
                <a:gdLst>
                  <a:gd name="T0" fmla="*/ 27 w 27"/>
                  <a:gd name="T1" fmla="*/ 3 h 10"/>
                  <a:gd name="T2" fmla="*/ 27 w 27"/>
                  <a:gd name="T3" fmla="*/ 3 h 10"/>
                  <a:gd name="T4" fmla="*/ 15 w 27"/>
                  <a:gd name="T5" fmla="*/ 9 h 10"/>
                  <a:gd name="T6" fmla="*/ 15 w 27"/>
                  <a:gd name="T7" fmla="*/ 9 h 10"/>
                  <a:gd name="T8" fmla="*/ 9 w 27"/>
                  <a:gd name="T9" fmla="*/ 10 h 10"/>
                  <a:gd name="T10" fmla="*/ 5 w 27"/>
                  <a:gd name="T11" fmla="*/ 10 h 10"/>
                  <a:gd name="T12" fmla="*/ 5 w 27"/>
                  <a:gd name="T13" fmla="*/ 10 h 10"/>
                  <a:gd name="T14" fmla="*/ 2 w 27"/>
                  <a:gd name="T15" fmla="*/ 7 h 10"/>
                  <a:gd name="T16" fmla="*/ 0 w 27"/>
                  <a:gd name="T17" fmla="*/ 4 h 10"/>
                  <a:gd name="T18" fmla="*/ 0 w 27"/>
                  <a:gd name="T19" fmla="*/ 4 h 10"/>
                  <a:gd name="T20" fmla="*/ 4 w 27"/>
                  <a:gd name="T21" fmla="*/ 2 h 10"/>
                  <a:gd name="T22" fmla="*/ 8 w 27"/>
                  <a:gd name="T23" fmla="*/ 0 h 10"/>
                  <a:gd name="T24" fmla="*/ 8 w 27"/>
                  <a:gd name="T25" fmla="*/ 0 h 10"/>
                  <a:gd name="T26" fmla="*/ 16 w 27"/>
                  <a:gd name="T27" fmla="*/ 2 h 10"/>
                  <a:gd name="T28" fmla="*/ 27 w 27"/>
                  <a:gd name="T29" fmla="*/ 3 h 10"/>
                  <a:gd name="T30" fmla="*/ 27 w 27"/>
                  <a:gd name="T3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0">
                    <a:moveTo>
                      <a:pt x="27" y="3"/>
                    </a:moveTo>
                    <a:lnTo>
                      <a:pt x="27" y="3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9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945"/>
              <p:cNvSpPr/>
              <p:nvPr/>
            </p:nvSpPr>
            <p:spPr bwMode="auto">
              <a:xfrm>
                <a:off x="1158859" y="2279712"/>
                <a:ext cx="17463" cy="6350"/>
              </a:xfrm>
              <a:custGeom>
                <a:avLst/>
                <a:gdLst>
                  <a:gd name="T0" fmla="*/ 34 w 34"/>
                  <a:gd name="T1" fmla="*/ 7 h 11"/>
                  <a:gd name="T2" fmla="*/ 34 w 34"/>
                  <a:gd name="T3" fmla="*/ 7 h 11"/>
                  <a:gd name="T4" fmla="*/ 25 w 34"/>
                  <a:gd name="T5" fmla="*/ 9 h 11"/>
                  <a:gd name="T6" fmla="*/ 17 w 34"/>
                  <a:gd name="T7" fmla="*/ 11 h 11"/>
                  <a:gd name="T8" fmla="*/ 9 w 34"/>
                  <a:gd name="T9" fmla="*/ 9 h 11"/>
                  <a:gd name="T10" fmla="*/ 0 w 34"/>
                  <a:gd name="T11" fmla="*/ 7 h 11"/>
                  <a:gd name="T12" fmla="*/ 0 w 34"/>
                  <a:gd name="T13" fmla="*/ 7 h 11"/>
                  <a:gd name="T14" fmla="*/ 4 w 34"/>
                  <a:gd name="T15" fmla="*/ 0 h 11"/>
                  <a:gd name="T16" fmla="*/ 4 w 34"/>
                  <a:gd name="T17" fmla="*/ 0 h 11"/>
                  <a:gd name="T18" fmla="*/ 34 w 34"/>
                  <a:gd name="T19" fmla="*/ 7 h 11"/>
                  <a:gd name="T20" fmla="*/ 34 w 34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1">
                    <a:moveTo>
                      <a:pt x="34" y="7"/>
                    </a:moveTo>
                    <a:lnTo>
                      <a:pt x="34" y="7"/>
                    </a:lnTo>
                    <a:lnTo>
                      <a:pt x="25" y="9"/>
                    </a:lnTo>
                    <a:lnTo>
                      <a:pt x="17" y="11"/>
                    </a:lnTo>
                    <a:lnTo>
                      <a:pt x="9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946"/>
              <p:cNvSpPr/>
              <p:nvPr/>
            </p:nvSpPr>
            <p:spPr bwMode="auto">
              <a:xfrm>
                <a:off x="1087422" y="1966974"/>
                <a:ext cx="19050" cy="6350"/>
              </a:xfrm>
              <a:custGeom>
                <a:avLst/>
                <a:gdLst>
                  <a:gd name="T0" fmla="*/ 0 w 38"/>
                  <a:gd name="T1" fmla="*/ 5 h 13"/>
                  <a:gd name="T2" fmla="*/ 0 w 38"/>
                  <a:gd name="T3" fmla="*/ 5 h 13"/>
                  <a:gd name="T4" fmla="*/ 9 w 38"/>
                  <a:gd name="T5" fmla="*/ 3 h 13"/>
                  <a:gd name="T6" fmla="*/ 19 w 38"/>
                  <a:gd name="T7" fmla="*/ 0 h 13"/>
                  <a:gd name="T8" fmla="*/ 23 w 38"/>
                  <a:gd name="T9" fmla="*/ 0 h 13"/>
                  <a:gd name="T10" fmla="*/ 29 w 38"/>
                  <a:gd name="T11" fmla="*/ 0 h 13"/>
                  <a:gd name="T12" fmla="*/ 33 w 38"/>
                  <a:gd name="T13" fmla="*/ 2 h 13"/>
                  <a:gd name="T14" fmla="*/ 38 w 38"/>
                  <a:gd name="T15" fmla="*/ 5 h 13"/>
                  <a:gd name="T16" fmla="*/ 38 w 38"/>
                  <a:gd name="T17" fmla="*/ 5 h 13"/>
                  <a:gd name="T18" fmla="*/ 29 w 38"/>
                  <a:gd name="T19" fmla="*/ 5 h 13"/>
                  <a:gd name="T20" fmla="*/ 20 w 38"/>
                  <a:gd name="T21" fmla="*/ 5 h 13"/>
                  <a:gd name="T22" fmla="*/ 20 w 38"/>
                  <a:gd name="T23" fmla="*/ 5 h 13"/>
                  <a:gd name="T24" fmla="*/ 15 w 38"/>
                  <a:gd name="T25" fmla="*/ 9 h 13"/>
                  <a:gd name="T26" fmla="*/ 8 w 38"/>
                  <a:gd name="T27" fmla="*/ 13 h 13"/>
                  <a:gd name="T28" fmla="*/ 8 w 38"/>
                  <a:gd name="T29" fmla="*/ 13 h 13"/>
                  <a:gd name="T30" fmla="*/ 0 w 38"/>
                  <a:gd name="T31" fmla="*/ 5 h 13"/>
                  <a:gd name="T32" fmla="*/ 0 w 38"/>
                  <a:gd name="T3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13">
                    <a:moveTo>
                      <a:pt x="0" y="5"/>
                    </a:moveTo>
                    <a:lnTo>
                      <a:pt x="0" y="5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5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947"/>
              <p:cNvSpPr/>
              <p:nvPr/>
            </p:nvSpPr>
            <p:spPr bwMode="auto">
              <a:xfrm>
                <a:off x="954072" y="2276537"/>
                <a:ext cx="11113" cy="6350"/>
              </a:xfrm>
              <a:custGeom>
                <a:avLst/>
                <a:gdLst>
                  <a:gd name="T0" fmla="*/ 23 w 23"/>
                  <a:gd name="T1" fmla="*/ 3 h 12"/>
                  <a:gd name="T2" fmla="*/ 23 w 23"/>
                  <a:gd name="T3" fmla="*/ 3 h 12"/>
                  <a:gd name="T4" fmla="*/ 0 w 23"/>
                  <a:gd name="T5" fmla="*/ 12 h 12"/>
                  <a:gd name="T6" fmla="*/ 0 w 23"/>
                  <a:gd name="T7" fmla="*/ 12 h 12"/>
                  <a:gd name="T8" fmla="*/ 0 w 23"/>
                  <a:gd name="T9" fmla="*/ 0 h 12"/>
                  <a:gd name="T10" fmla="*/ 0 w 23"/>
                  <a:gd name="T11" fmla="*/ 0 h 12"/>
                  <a:gd name="T12" fmla="*/ 23 w 23"/>
                  <a:gd name="T13" fmla="*/ 0 h 12"/>
                  <a:gd name="T14" fmla="*/ 23 w 23"/>
                  <a:gd name="T15" fmla="*/ 0 h 12"/>
                  <a:gd name="T16" fmla="*/ 23 w 23"/>
                  <a:gd name="T17" fmla="*/ 3 h 12"/>
                  <a:gd name="T18" fmla="*/ 23 w 23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3"/>
                    </a:moveTo>
                    <a:lnTo>
                      <a:pt x="23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948"/>
              <p:cNvSpPr/>
              <p:nvPr/>
            </p:nvSpPr>
            <p:spPr bwMode="auto">
              <a:xfrm>
                <a:off x="1222359" y="2276537"/>
                <a:ext cx="9525" cy="7938"/>
              </a:xfrm>
              <a:custGeom>
                <a:avLst/>
                <a:gdLst>
                  <a:gd name="T0" fmla="*/ 0 w 19"/>
                  <a:gd name="T1" fmla="*/ 5 h 15"/>
                  <a:gd name="T2" fmla="*/ 0 w 19"/>
                  <a:gd name="T3" fmla="*/ 5 h 15"/>
                  <a:gd name="T4" fmla="*/ 4 w 19"/>
                  <a:gd name="T5" fmla="*/ 1 h 15"/>
                  <a:gd name="T6" fmla="*/ 8 w 19"/>
                  <a:gd name="T7" fmla="*/ 0 h 15"/>
                  <a:gd name="T8" fmla="*/ 14 w 19"/>
                  <a:gd name="T9" fmla="*/ 1 h 15"/>
                  <a:gd name="T10" fmla="*/ 19 w 19"/>
                  <a:gd name="T11" fmla="*/ 4 h 15"/>
                  <a:gd name="T12" fmla="*/ 19 w 19"/>
                  <a:gd name="T13" fmla="*/ 4 h 15"/>
                  <a:gd name="T14" fmla="*/ 15 w 19"/>
                  <a:gd name="T15" fmla="*/ 15 h 15"/>
                  <a:gd name="T16" fmla="*/ 15 w 19"/>
                  <a:gd name="T17" fmla="*/ 15 h 15"/>
                  <a:gd name="T18" fmla="*/ 0 w 19"/>
                  <a:gd name="T19" fmla="*/ 5 h 15"/>
                  <a:gd name="T20" fmla="*/ 0 w 19"/>
                  <a:gd name="T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">
                    <a:moveTo>
                      <a:pt x="0" y="5"/>
                    </a:moveTo>
                    <a:lnTo>
                      <a:pt x="0" y="5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4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Freeform 949"/>
              <p:cNvSpPr/>
              <p:nvPr/>
            </p:nvSpPr>
            <p:spPr bwMode="auto">
              <a:xfrm>
                <a:off x="1184259" y="2241612"/>
                <a:ext cx="15875" cy="4763"/>
              </a:xfrm>
              <a:custGeom>
                <a:avLst/>
                <a:gdLst>
                  <a:gd name="T0" fmla="*/ 29 w 29"/>
                  <a:gd name="T1" fmla="*/ 2 h 8"/>
                  <a:gd name="T2" fmla="*/ 29 w 29"/>
                  <a:gd name="T3" fmla="*/ 2 h 8"/>
                  <a:gd name="T4" fmla="*/ 13 w 29"/>
                  <a:gd name="T5" fmla="*/ 8 h 8"/>
                  <a:gd name="T6" fmla="*/ 13 w 29"/>
                  <a:gd name="T7" fmla="*/ 8 h 8"/>
                  <a:gd name="T8" fmla="*/ 0 w 29"/>
                  <a:gd name="T9" fmla="*/ 2 h 8"/>
                  <a:gd name="T10" fmla="*/ 0 w 29"/>
                  <a:gd name="T11" fmla="*/ 2 h 8"/>
                  <a:gd name="T12" fmla="*/ 7 w 29"/>
                  <a:gd name="T13" fmla="*/ 1 h 8"/>
                  <a:gd name="T14" fmla="*/ 14 w 29"/>
                  <a:gd name="T15" fmla="*/ 0 h 8"/>
                  <a:gd name="T16" fmla="*/ 22 w 29"/>
                  <a:gd name="T17" fmla="*/ 0 h 8"/>
                  <a:gd name="T18" fmla="*/ 29 w 29"/>
                  <a:gd name="T19" fmla="*/ 2 h 8"/>
                  <a:gd name="T20" fmla="*/ 29 w 2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8">
                    <a:moveTo>
                      <a:pt x="29" y="2"/>
                    </a:moveTo>
                    <a:lnTo>
                      <a:pt x="29" y="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Freeform 950"/>
              <p:cNvSpPr/>
              <p:nvPr/>
            </p:nvSpPr>
            <p:spPr bwMode="auto">
              <a:xfrm>
                <a:off x="1108059" y="2003487"/>
                <a:ext cx="11113" cy="7938"/>
              </a:xfrm>
              <a:custGeom>
                <a:avLst/>
                <a:gdLst>
                  <a:gd name="T0" fmla="*/ 21 w 21"/>
                  <a:gd name="T1" fmla="*/ 0 h 17"/>
                  <a:gd name="T2" fmla="*/ 21 w 21"/>
                  <a:gd name="T3" fmla="*/ 0 h 17"/>
                  <a:gd name="T4" fmla="*/ 14 w 21"/>
                  <a:gd name="T5" fmla="*/ 17 h 17"/>
                  <a:gd name="T6" fmla="*/ 14 w 21"/>
                  <a:gd name="T7" fmla="*/ 17 h 17"/>
                  <a:gd name="T8" fmla="*/ 0 w 21"/>
                  <a:gd name="T9" fmla="*/ 17 h 17"/>
                  <a:gd name="T10" fmla="*/ 0 w 21"/>
                  <a:gd name="T11" fmla="*/ 17 h 17"/>
                  <a:gd name="T12" fmla="*/ 8 w 21"/>
                  <a:gd name="T13" fmla="*/ 7 h 17"/>
                  <a:gd name="T14" fmla="*/ 14 w 21"/>
                  <a:gd name="T15" fmla="*/ 3 h 17"/>
                  <a:gd name="T16" fmla="*/ 21 w 21"/>
                  <a:gd name="T17" fmla="*/ 0 h 17"/>
                  <a:gd name="T18" fmla="*/ 21 w 21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lnTo>
                      <a:pt x="21" y="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Freeform 951"/>
              <p:cNvSpPr/>
              <p:nvPr/>
            </p:nvSpPr>
            <p:spPr bwMode="auto">
              <a:xfrm>
                <a:off x="1108059" y="2482912"/>
                <a:ext cx="11113" cy="6350"/>
              </a:xfrm>
              <a:custGeom>
                <a:avLst/>
                <a:gdLst>
                  <a:gd name="T0" fmla="*/ 21 w 21"/>
                  <a:gd name="T1" fmla="*/ 5 h 12"/>
                  <a:gd name="T2" fmla="*/ 21 w 21"/>
                  <a:gd name="T3" fmla="*/ 5 h 12"/>
                  <a:gd name="T4" fmla="*/ 15 w 21"/>
                  <a:gd name="T5" fmla="*/ 10 h 12"/>
                  <a:gd name="T6" fmla="*/ 11 w 21"/>
                  <a:gd name="T7" fmla="*/ 11 h 12"/>
                  <a:gd name="T8" fmla="*/ 8 w 21"/>
                  <a:gd name="T9" fmla="*/ 12 h 12"/>
                  <a:gd name="T10" fmla="*/ 8 w 21"/>
                  <a:gd name="T11" fmla="*/ 12 h 12"/>
                  <a:gd name="T12" fmla="*/ 4 w 21"/>
                  <a:gd name="T13" fmla="*/ 11 h 12"/>
                  <a:gd name="T14" fmla="*/ 3 w 21"/>
                  <a:gd name="T15" fmla="*/ 8 h 12"/>
                  <a:gd name="T16" fmla="*/ 2 w 21"/>
                  <a:gd name="T17" fmla="*/ 5 h 12"/>
                  <a:gd name="T18" fmla="*/ 0 w 21"/>
                  <a:gd name="T19" fmla="*/ 0 h 12"/>
                  <a:gd name="T20" fmla="*/ 0 w 21"/>
                  <a:gd name="T21" fmla="*/ 0 h 12"/>
                  <a:gd name="T22" fmla="*/ 20 w 21"/>
                  <a:gd name="T23" fmla="*/ 1 h 12"/>
                  <a:gd name="T24" fmla="*/ 20 w 21"/>
                  <a:gd name="T25" fmla="*/ 1 h 12"/>
                  <a:gd name="T26" fmla="*/ 21 w 21"/>
                  <a:gd name="T27" fmla="*/ 5 h 12"/>
                  <a:gd name="T28" fmla="*/ 21 w 21"/>
                  <a:gd name="T2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lnTo>
                      <a:pt x="21" y="5"/>
                    </a:lnTo>
                    <a:lnTo>
                      <a:pt x="15" y="10"/>
                    </a:lnTo>
                    <a:lnTo>
                      <a:pt x="11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952"/>
              <p:cNvSpPr/>
              <p:nvPr/>
            </p:nvSpPr>
            <p:spPr bwMode="auto">
              <a:xfrm>
                <a:off x="1073134" y="2538474"/>
                <a:ext cx="12700" cy="4763"/>
              </a:xfrm>
              <a:custGeom>
                <a:avLst/>
                <a:gdLst>
                  <a:gd name="T0" fmla="*/ 22 w 22"/>
                  <a:gd name="T1" fmla="*/ 7 h 9"/>
                  <a:gd name="T2" fmla="*/ 22 w 22"/>
                  <a:gd name="T3" fmla="*/ 7 h 9"/>
                  <a:gd name="T4" fmla="*/ 19 w 22"/>
                  <a:gd name="T5" fmla="*/ 7 h 9"/>
                  <a:gd name="T6" fmla="*/ 16 w 22"/>
                  <a:gd name="T7" fmla="*/ 7 h 9"/>
                  <a:gd name="T8" fmla="*/ 12 w 22"/>
                  <a:gd name="T9" fmla="*/ 9 h 9"/>
                  <a:gd name="T10" fmla="*/ 7 w 22"/>
                  <a:gd name="T11" fmla="*/ 9 h 9"/>
                  <a:gd name="T12" fmla="*/ 4 w 22"/>
                  <a:gd name="T13" fmla="*/ 9 h 9"/>
                  <a:gd name="T14" fmla="*/ 1 w 22"/>
                  <a:gd name="T15" fmla="*/ 7 h 9"/>
                  <a:gd name="T16" fmla="*/ 1 w 22"/>
                  <a:gd name="T17" fmla="*/ 7 h 9"/>
                  <a:gd name="T18" fmla="*/ 0 w 22"/>
                  <a:gd name="T19" fmla="*/ 5 h 9"/>
                  <a:gd name="T20" fmla="*/ 0 w 22"/>
                  <a:gd name="T21" fmla="*/ 2 h 9"/>
                  <a:gd name="T22" fmla="*/ 0 w 22"/>
                  <a:gd name="T23" fmla="*/ 2 h 9"/>
                  <a:gd name="T24" fmla="*/ 11 w 22"/>
                  <a:gd name="T25" fmla="*/ 0 h 9"/>
                  <a:gd name="T26" fmla="*/ 16 w 22"/>
                  <a:gd name="T27" fmla="*/ 0 h 9"/>
                  <a:gd name="T28" fmla="*/ 20 w 22"/>
                  <a:gd name="T29" fmla="*/ 3 h 9"/>
                  <a:gd name="T30" fmla="*/ 22 w 22"/>
                  <a:gd name="T31" fmla="*/ 7 h 9"/>
                  <a:gd name="T32" fmla="*/ 22 w 22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9">
                    <a:moveTo>
                      <a:pt x="22" y="7"/>
                    </a:moveTo>
                    <a:lnTo>
                      <a:pt x="22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22" y="7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953"/>
              <p:cNvSpPr/>
              <p:nvPr/>
            </p:nvSpPr>
            <p:spPr bwMode="auto">
              <a:xfrm>
                <a:off x="1120759" y="2489262"/>
                <a:ext cx="12700" cy="7938"/>
              </a:xfrm>
              <a:custGeom>
                <a:avLst/>
                <a:gdLst>
                  <a:gd name="T0" fmla="*/ 22 w 22"/>
                  <a:gd name="T1" fmla="*/ 17 h 17"/>
                  <a:gd name="T2" fmla="*/ 22 w 22"/>
                  <a:gd name="T3" fmla="*/ 17 h 17"/>
                  <a:gd name="T4" fmla="*/ 15 w 22"/>
                  <a:gd name="T5" fmla="*/ 14 h 17"/>
                  <a:gd name="T6" fmla="*/ 9 w 22"/>
                  <a:gd name="T7" fmla="*/ 10 h 17"/>
                  <a:gd name="T8" fmla="*/ 0 w 22"/>
                  <a:gd name="T9" fmla="*/ 3 h 17"/>
                  <a:gd name="T10" fmla="*/ 0 w 22"/>
                  <a:gd name="T11" fmla="*/ 3 h 17"/>
                  <a:gd name="T12" fmla="*/ 4 w 22"/>
                  <a:gd name="T13" fmla="*/ 0 h 17"/>
                  <a:gd name="T14" fmla="*/ 8 w 22"/>
                  <a:gd name="T15" fmla="*/ 0 h 17"/>
                  <a:gd name="T16" fmla="*/ 12 w 22"/>
                  <a:gd name="T17" fmla="*/ 2 h 17"/>
                  <a:gd name="T18" fmla="*/ 16 w 22"/>
                  <a:gd name="T19" fmla="*/ 3 h 17"/>
                  <a:gd name="T20" fmla="*/ 16 w 22"/>
                  <a:gd name="T21" fmla="*/ 3 h 17"/>
                  <a:gd name="T22" fmla="*/ 18 w 22"/>
                  <a:gd name="T23" fmla="*/ 10 h 17"/>
                  <a:gd name="T24" fmla="*/ 22 w 22"/>
                  <a:gd name="T25" fmla="*/ 17 h 17"/>
                  <a:gd name="T26" fmla="*/ 22 w 22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22" y="17"/>
                    </a:lnTo>
                    <a:lnTo>
                      <a:pt x="15" y="14"/>
                    </a:lnTo>
                    <a:lnTo>
                      <a:pt x="9" y="1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954"/>
              <p:cNvSpPr/>
              <p:nvPr/>
            </p:nvSpPr>
            <p:spPr bwMode="auto">
              <a:xfrm>
                <a:off x="1047734" y="2155887"/>
                <a:ext cx="11113" cy="6350"/>
              </a:xfrm>
              <a:custGeom>
                <a:avLst/>
                <a:gdLst>
                  <a:gd name="T0" fmla="*/ 3 w 22"/>
                  <a:gd name="T1" fmla="*/ 0 h 11"/>
                  <a:gd name="T2" fmla="*/ 3 w 22"/>
                  <a:gd name="T3" fmla="*/ 0 h 11"/>
                  <a:gd name="T4" fmla="*/ 21 w 22"/>
                  <a:gd name="T5" fmla="*/ 2 h 11"/>
                  <a:gd name="T6" fmla="*/ 21 w 22"/>
                  <a:gd name="T7" fmla="*/ 2 h 11"/>
                  <a:gd name="T8" fmla="*/ 22 w 22"/>
                  <a:gd name="T9" fmla="*/ 7 h 11"/>
                  <a:gd name="T10" fmla="*/ 21 w 22"/>
                  <a:gd name="T11" fmla="*/ 9 h 11"/>
                  <a:gd name="T12" fmla="*/ 19 w 22"/>
                  <a:gd name="T13" fmla="*/ 11 h 11"/>
                  <a:gd name="T14" fmla="*/ 15 w 22"/>
                  <a:gd name="T15" fmla="*/ 9 h 11"/>
                  <a:gd name="T16" fmla="*/ 15 w 22"/>
                  <a:gd name="T17" fmla="*/ 9 h 11"/>
                  <a:gd name="T18" fmla="*/ 8 w 22"/>
                  <a:gd name="T19" fmla="*/ 7 h 11"/>
                  <a:gd name="T20" fmla="*/ 0 w 22"/>
                  <a:gd name="T21" fmla="*/ 2 h 11"/>
                  <a:gd name="T22" fmla="*/ 0 w 22"/>
                  <a:gd name="T23" fmla="*/ 2 h 11"/>
                  <a:gd name="T24" fmla="*/ 3 w 22"/>
                  <a:gd name="T25" fmla="*/ 0 h 11"/>
                  <a:gd name="T26" fmla="*/ 3 w 22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1">
                    <a:moveTo>
                      <a:pt x="3" y="0"/>
                    </a:moveTo>
                    <a:lnTo>
                      <a:pt x="3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7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955"/>
              <p:cNvSpPr/>
              <p:nvPr/>
            </p:nvSpPr>
            <p:spPr bwMode="auto">
              <a:xfrm>
                <a:off x="-27003" y="2062224"/>
                <a:ext cx="9525" cy="9525"/>
              </a:xfrm>
              <a:custGeom>
                <a:avLst/>
                <a:gdLst>
                  <a:gd name="T0" fmla="*/ 18 w 18"/>
                  <a:gd name="T1" fmla="*/ 0 h 18"/>
                  <a:gd name="T2" fmla="*/ 18 w 18"/>
                  <a:gd name="T3" fmla="*/ 0 h 18"/>
                  <a:gd name="T4" fmla="*/ 1 w 18"/>
                  <a:gd name="T5" fmla="*/ 18 h 18"/>
                  <a:gd name="T6" fmla="*/ 1 w 18"/>
                  <a:gd name="T7" fmla="*/ 18 h 18"/>
                  <a:gd name="T8" fmla="*/ 0 w 18"/>
                  <a:gd name="T9" fmla="*/ 14 h 18"/>
                  <a:gd name="T10" fmla="*/ 1 w 18"/>
                  <a:gd name="T11" fmla="*/ 11 h 18"/>
                  <a:gd name="T12" fmla="*/ 2 w 18"/>
                  <a:gd name="T13" fmla="*/ 8 h 18"/>
                  <a:gd name="T14" fmla="*/ 5 w 18"/>
                  <a:gd name="T15" fmla="*/ 6 h 18"/>
                  <a:gd name="T16" fmla="*/ 11 w 18"/>
                  <a:gd name="T17" fmla="*/ 3 h 18"/>
                  <a:gd name="T18" fmla="*/ 18 w 18"/>
                  <a:gd name="T19" fmla="*/ 0 h 18"/>
                  <a:gd name="T20" fmla="*/ 18 w 18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8" y="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956"/>
              <p:cNvSpPr/>
              <p:nvPr/>
            </p:nvSpPr>
            <p:spPr bwMode="auto">
              <a:xfrm>
                <a:off x="923909" y="2514662"/>
                <a:ext cx="11113" cy="6350"/>
              </a:xfrm>
              <a:custGeom>
                <a:avLst/>
                <a:gdLst>
                  <a:gd name="T0" fmla="*/ 0 w 22"/>
                  <a:gd name="T1" fmla="*/ 2 h 10"/>
                  <a:gd name="T2" fmla="*/ 0 w 22"/>
                  <a:gd name="T3" fmla="*/ 2 h 10"/>
                  <a:gd name="T4" fmla="*/ 7 w 22"/>
                  <a:gd name="T5" fmla="*/ 2 h 10"/>
                  <a:gd name="T6" fmla="*/ 12 w 22"/>
                  <a:gd name="T7" fmla="*/ 0 h 10"/>
                  <a:gd name="T8" fmla="*/ 18 w 22"/>
                  <a:gd name="T9" fmla="*/ 0 h 10"/>
                  <a:gd name="T10" fmla="*/ 21 w 22"/>
                  <a:gd name="T11" fmla="*/ 2 h 10"/>
                  <a:gd name="T12" fmla="*/ 22 w 22"/>
                  <a:gd name="T13" fmla="*/ 3 h 10"/>
                  <a:gd name="T14" fmla="*/ 22 w 22"/>
                  <a:gd name="T15" fmla="*/ 3 h 10"/>
                  <a:gd name="T16" fmla="*/ 18 w 22"/>
                  <a:gd name="T17" fmla="*/ 8 h 10"/>
                  <a:gd name="T18" fmla="*/ 16 w 22"/>
                  <a:gd name="T19" fmla="*/ 10 h 10"/>
                  <a:gd name="T20" fmla="*/ 14 w 22"/>
                  <a:gd name="T21" fmla="*/ 10 h 10"/>
                  <a:gd name="T22" fmla="*/ 8 w 22"/>
                  <a:gd name="T23" fmla="*/ 8 h 10"/>
                  <a:gd name="T24" fmla="*/ 0 w 22"/>
                  <a:gd name="T25" fmla="*/ 2 h 10"/>
                  <a:gd name="T26" fmla="*/ 0 w 22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8" y="8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957"/>
              <p:cNvSpPr/>
              <p:nvPr/>
            </p:nvSpPr>
            <p:spPr bwMode="auto">
              <a:xfrm>
                <a:off x="1127109" y="1981262"/>
                <a:ext cx="15875" cy="3175"/>
              </a:xfrm>
              <a:custGeom>
                <a:avLst/>
                <a:gdLst>
                  <a:gd name="T0" fmla="*/ 29 w 29"/>
                  <a:gd name="T1" fmla="*/ 7 h 7"/>
                  <a:gd name="T2" fmla="*/ 29 w 29"/>
                  <a:gd name="T3" fmla="*/ 7 h 7"/>
                  <a:gd name="T4" fmla="*/ 22 w 29"/>
                  <a:gd name="T5" fmla="*/ 5 h 7"/>
                  <a:gd name="T6" fmla="*/ 17 w 29"/>
                  <a:gd name="T7" fmla="*/ 4 h 7"/>
                  <a:gd name="T8" fmla="*/ 13 w 29"/>
                  <a:gd name="T9" fmla="*/ 4 h 7"/>
                  <a:gd name="T10" fmla="*/ 7 w 29"/>
                  <a:gd name="T11" fmla="*/ 5 h 7"/>
                  <a:gd name="T12" fmla="*/ 7 w 29"/>
                  <a:gd name="T13" fmla="*/ 5 h 7"/>
                  <a:gd name="T14" fmla="*/ 6 w 29"/>
                  <a:gd name="T15" fmla="*/ 7 h 7"/>
                  <a:gd name="T16" fmla="*/ 3 w 29"/>
                  <a:gd name="T17" fmla="*/ 5 h 7"/>
                  <a:gd name="T18" fmla="*/ 2 w 29"/>
                  <a:gd name="T19" fmla="*/ 4 h 7"/>
                  <a:gd name="T20" fmla="*/ 0 w 29"/>
                  <a:gd name="T21" fmla="*/ 1 h 7"/>
                  <a:gd name="T22" fmla="*/ 0 w 29"/>
                  <a:gd name="T23" fmla="*/ 1 h 7"/>
                  <a:gd name="T24" fmla="*/ 22 w 29"/>
                  <a:gd name="T25" fmla="*/ 0 h 7"/>
                  <a:gd name="T26" fmla="*/ 22 w 29"/>
                  <a:gd name="T27" fmla="*/ 0 h 7"/>
                  <a:gd name="T28" fmla="*/ 25 w 29"/>
                  <a:gd name="T29" fmla="*/ 3 h 7"/>
                  <a:gd name="T30" fmla="*/ 29 w 29"/>
                  <a:gd name="T31" fmla="*/ 7 h 7"/>
                  <a:gd name="T32" fmla="*/ 29 w 29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7">
                    <a:moveTo>
                      <a:pt x="29" y="7"/>
                    </a:moveTo>
                    <a:lnTo>
                      <a:pt x="29" y="7"/>
                    </a:lnTo>
                    <a:lnTo>
                      <a:pt x="22" y="5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958"/>
              <p:cNvSpPr/>
              <p:nvPr/>
            </p:nvSpPr>
            <p:spPr bwMode="auto">
              <a:xfrm>
                <a:off x="1098534" y="2370199"/>
                <a:ext cx="9525" cy="6350"/>
              </a:xfrm>
              <a:custGeom>
                <a:avLst/>
                <a:gdLst>
                  <a:gd name="T0" fmla="*/ 0 w 18"/>
                  <a:gd name="T1" fmla="*/ 7 h 13"/>
                  <a:gd name="T2" fmla="*/ 0 w 18"/>
                  <a:gd name="T3" fmla="*/ 7 h 13"/>
                  <a:gd name="T4" fmla="*/ 4 w 18"/>
                  <a:gd name="T5" fmla="*/ 0 h 13"/>
                  <a:gd name="T6" fmla="*/ 4 w 18"/>
                  <a:gd name="T7" fmla="*/ 0 h 13"/>
                  <a:gd name="T8" fmla="*/ 18 w 18"/>
                  <a:gd name="T9" fmla="*/ 11 h 13"/>
                  <a:gd name="T10" fmla="*/ 18 w 18"/>
                  <a:gd name="T11" fmla="*/ 11 h 13"/>
                  <a:gd name="T12" fmla="*/ 15 w 18"/>
                  <a:gd name="T13" fmla="*/ 12 h 13"/>
                  <a:gd name="T14" fmla="*/ 12 w 18"/>
                  <a:gd name="T15" fmla="*/ 13 h 13"/>
                  <a:gd name="T16" fmla="*/ 8 w 18"/>
                  <a:gd name="T17" fmla="*/ 12 h 13"/>
                  <a:gd name="T18" fmla="*/ 4 w 18"/>
                  <a:gd name="T19" fmla="*/ 9 h 13"/>
                  <a:gd name="T20" fmla="*/ 3 w 18"/>
                  <a:gd name="T21" fmla="*/ 9 h 13"/>
                  <a:gd name="T22" fmla="*/ 0 w 18"/>
                  <a:gd name="T23" fmla="*/ 9 h 13"/>
                  <a:gd name="T24" fmla="*/ 0 w 18"/>
                  <a:gd name="T25" fmla="*/ 9 h 13"/>
                  <a:gd name="T26" fmla="*/ 0 w 18"/>
                  <a:gd name="T27" fmla="*/ 7 h 13"/>
                  <a:gd name="T28" fmla="*/ 0 w 18"/>
                  <a:gd name="T2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2" y="13"/>
                    </a:lnTo>
                    <a:lnTo>
                      <a:pt x="8" y="12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959"/>
              <p:cNvSpPr/>
              <p:nvPr/>
            </p:nvSpPr>
            <p:spPr bwMode="auto">
              <a:xfrm>
                <a:off x="1012809" y="2162237"/>
                <a:ext cx="9525" cy="4763"/>
              </a:xfrm>
              <a:custGeom>
                <a:avLst/>
                <a:gdLst>
                  <a:gd name="T0" fmla="*/ 15 w 17"/>
                  <a:gd name="T1" fmla="*/ 8 h 9"/>
                  <a:gd name="T2" fmla="*/ 15 w 17"/>
                  <a:gd name="T3" fmla="*/ 8 h 9"/>
                  <a:gd name="T4" fmla="*/ 11 w 17"/>
                  <a:gd name="T5" fmla="*/ 9 h 9"/>
                  <a:gd name="T6" fmla="*/ 6 w 17"/>
                  <a:gd name="T7" fmla="*/ 9 h 9"/>
                  <a:gd name="T8" fmla="*/ 6 w 17"/>
                  <a:gd name="T9" fmla="*/ 9 h 9"/>
                  <a:gd name="T10" fmla="*/ 3 w 17"/>
                  <a:gd name="T11" fmla="*/ 8 h 9"/>
                  <a:gd name="T12" fmla="*/ 2 w 17"/>
                  <a:gd name="T13" fmla="*/ 7 h 9"/>
                  <a:gd name="T14" fmla="*/ 0 w 17"/>
                  <a:gd name="T15" fmla="*/ 5 h 9"/>
                  <a:gd name="T16" fmla="*/ 2 w 17"/>
                  <a:gd name="T17" fmla="*/ 3 h 9"/>
                  <a:gd name="T18" fmla="*/ 2 w 17"/>
                  <a:gd name="T19" fmla="*/ 3 h 9"/>
                  <a:gd name="T20" fmla="*/ 4 w 17"/>
                  <a:gd name="T21" fmla="*/ 0 h 9"/>
                  <a:gd name="T22" fmla="*/ 8 w 17"/>
                  <a:gd name="T23" fmla="*/ 0 h 9"/>
                  <a:gd name="T24" fmla="*/ 8 w 17"/>
                  <a:gd name="T25" fmla="*/ 0 h 9"/>
                  <a:gd name="T26" fmla="*/ 13 w 17"/>
                  <a:gd name="T27" fmla="*/ 3 h 9"/>
                  <a:gd name="T28" fmla="*/ 17 w 17"/>
                  <a:gd name="T29" fmla="*/ 5 h 9"/>
                  <a:gd name="T30" fmla="*/ 17 w 17"/>
                  <a:gd name="T31" fmla="*/ 5 h 9"/>
                  <a:gd name="T32" fmla="*/ 15 w 17"/>
                  <a:gd name="T33" fmla="*/ 8 h 9"/>
                  <a:gd name="T34" fmla="*/ 15 w 17"/>
                  <a:gd name="T3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9">
                    <a:moveTo>
                      <a:pt x="15" y="8"/>
                    </a:moveTo>
                    <a:lnTo>
                      <a:pt x="15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Freeform 960"/>
              <p:cNvSpPr/>
              <p:nvPr/>
            </p:nvSpPr>
            <p:spPr bwMode="auto">
              <a:xfrm>
                <a:off x="1068372" y="2274949"/>
                <a:ext cx="9525" cy="4763"/>
              </a:xfrm>
              <a:custGeom>
                <a:avLst/>
                <a:gdLst>
                  <a:gd name="T0" fmla="*/ 19 w 19"/>
                  <a:gd name="T1" fmla="*/ 7 h 10"/>
                  <a:gd name="T2" fmla="*/ 19 w 19"/>
                  <a:gd name="T3" fmla="*/ 7 h 10"/>
                  <a:gd name="T4" fmla="*/ 6 w 19"/>
                  <a:gd name="T5" fmla="*/ 10 h 10"/>
                  <a:gd name="T6" fmla="*/ 6 w 19"/>
                  <a:gd name="T7" fmla="*/ 10 h 10"/>
                  <a:gd name="T8" fmla="*/ 3 w 19"/>
                  <a:gd name="T9" fmla="*/ 8 h 10"/>
                  <a:gd name="T10" fmla="*/ 0 w 19"/>
                  <a:gd name="T11" fmla="*/ 6 h 10"/>
                  <a:gd name="T12" fmla="*/ 0 w 19"/>
                  <a:gd name="T13" fmla="*/ 6 h 10"/>
                  <a:gd name="T14" fmla="*/ 0 w 19"/>
                  <a:gd name="T15" fmla="*/ 4 h 10"/>
                  <a:gd name="T16" fmla="*/ 1 w 19"/>
                  <a:gd name="T17" fmla="*/ 1 h 10"/>
                  <a:gd name="T18" fmla="*/ 1 w 19"/>
                  <a:gd name="T19" fmla="*/ 1 h 10"/>
                  <a:gd name="T20" fmla="*/ 4 w 19"/>
                  <a:gd name="T21" fmla="*/ 0 h 10"/>
                  <a:gd name="T22" fmla="*/ 7 w 19"/>
                  <a:gd name="T23" fmla="*/ 0 h 10"/>
                  <a:gd name="T24" fmla="*/ 7 w 19"/>
                  <a:gd name="T25" fmla="*/ 0 h 10"/>
                  <a:gd name="T26" fmla="*/ 12 w 19"/>
                  <a:gd name="T27" fmla="*/ 3 h 10"/>
                  <a:gd name="T28" fmla="*/ 19 w 19"/>
                  <a:gd name="T29" fmla="*/ 7 h 10"/>
                  <a:gd name="T30" fmla="*/ 19 w 19"/>
                  <a:gd name="T3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0">
                    <a:moveTo>
                      <a:pt x="19" y="7"/>
                    </a:moveTo>
                    <a:lnTo>
                      <a:pt x="19" y="7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3"/>
                    </a:lnTo>
                    <a:lnTo>
                      <a:pt x="19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Freeform 961"/>
              <p:cNvSpPr/>
              <p:nvPr/>
            </p:nvSpPr>
            <p:spPr bwMode="auto">
              <a:xfrm>
                <a:off x="1136634" y="2490849"/>
                <a:ext cx="11113" cy="476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10 h 10"/>
                  <a:gd name="T4" fmla="*/ 14 w 20"/>
                  <a:gd name="T5" fmla="*/ 10 h 10"/>
                  <a:gd name="T6" fmla="*/ 8 w 20"/>
                  <a:gd name="T7" fmla="*/ 9 h 10"/>
                  <a:gd name="T8" fmla="*/ 0 w 20"/>
                  <a:gd name="T9" fmla="*/ 5 h 10"/>
                  <a:gd name="T10" fmla="*/ 0 w 20"/>
                  <a:gd name="T11" fmla="*/ 5 h 10"/>
                  <a:gd name="T12" fmla="*/ 2 w 20"/>
                  <a:gd name="T13" fmla="*/ 0 h 10"/>
                  <a:gd name="T14" fmla="*/ 4 w 20"/>
                  <a:gd name="T15" fmla="*/ 0 h 10"/>
                  <a:gd name="T16" fmla="*/ 7 w 20"/>
                  <a:gd name="T17" fmla="*/ 0 h 10"/>
                  <a:gd name="T18" fmla="*/ 10 w 20"/>
                  <a:gd name="T19" fmla="*/ 2 h 10"/>
                  <a:gd name="T20" fmla="*/ 10 w 20"/>
                  <a:gd name="T21" fmla="*/ 2 h 10"/>
                  <a:gd name="T22" fmla="*/ 20 w 20"/>
                  <a:gd name="T23" fmla="*/ 7 h 10"/>
                  <a:gd name="T24" fmla="*/ 20 w 20"/>
                  <a:gd name="T25" fmla="*/ 7 h 10"/>
                  <a:gd name="T26" fmla="*/ 20 w 20"/>
                  <a:gd name="T27" fmla="*/ 10 h 10"/>
                  <a:gd name="T28" fmla="*/ 20 w 20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10"/>
                    </a:lnTo>
                    <a:lnTo>
                      <a:pt x="14" y="10"/>
                    </a:lnTo>
                    <a:lnTo>
                      <a:pt x="8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962"/>
              <p:cNvSpPr/>
              <p:nvPr/>
            </p:nvSpPr>
            <p:spPr bwMode="auto">
              <a:xfrm>
                <a:off x="1135047" y="2065399"/>
                <a:ext cx="12700" cy="3175"/>
              </a:xfrm>
              <a:custGeom>
                <a:avLst/>
                <a:gdLst>
                  <a:gd name="T0" fmla="*/ 0 w 24"/>
                  <a:gd name="T1" fmla="*/ 2 h 5"/>
                  <a:gd name="T2" fmla="*/ 0 w 24"/>
                  <a:gd name="T3" fmla="*/ 2 h 5"/>
                  <a:gd name="T4" fmla="*/ 24 w 24"/>
                  <a:gd name="T5" fmla="*/ 0 h 5"/>
                  <a:gd name="T6" fmla="*/ 24 w 24"/>
                  <a:gd name="T7" fmla="*/ 0 h 5"/>
                  <a:gd name="T8" fmla="*/ 18 w 24"/>
                  <a:gd name="T9" fmla="*/ 5 h 5"/>
                  <a:gd name="T10" fmla="*/ 14 w 24"/>
                  <a:gd name="T11" fmla="*/ 5 h 5"/>
                  <a:gd name="T12" fmla="*/ 9 w 24"/>
                  <a:gd name="T13" fmla="*/ 5 h 5"/>
                  <a:gd name="T14" fmla="*/ 0 w 24"/>
                  <a:gd name="T15" fmla="*/ 2 h 5"/>
                  <a:gd name="T16" fmla="*/ 0 w 2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">
                    <a:moveTo>
                      <a:pt x="0" y="2"/>
                    </a:moveTo>
                    <a:lnTo>
                      <a:pt x="0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9" y="5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Freeform 963"/>
              <p:cNvSpPr/>
              <p:nvPr/>
            </p:nvSpPr>
            <p:spPr bwMode="auto">
              <a:xfrm>
                <a:off x="1162034" y="2227324"/>
                <a:ext cx="12700" cy="6350"/>
              </a:xfrm>
              <a:custGeom>
                <a:avLst/>
                <a:gdLst>
                  <a:gd name="T0" fmla="*/ 25 w 25"/>
                  <a:gd name="T1" fmla="*/ 4 h 13"/>
                  <a:gd name="T2" fmla="*/ 25 w 25"/>
                  <a:gd name="T3" fmla="*/ 4 h 13"/>
                  <a:gd name="T4" fmla="*/ 0 w 25"/>
                  <a:gd name="T5" fmla="*/ 13 h 13"/>
                  <a:gd name="T6" fmla="*/ 0 w 25"/>
                  <a:gd name="T7" fmla="*/ 13 h 13"/>
                  <a:gd name="T8" fmla="*/ 3 w 25"/>
                  <a:gd name="T9" fmla="*/ 9 h 13"/>
                  <a:gd name="T10" fmla="*/ 6 w 25"/>
                  <a:gd name="T11" fmla="*/ 7 h 13"/>
                  <a:gd name="T12" fmla="*/ 13 w 25"/>
                  <a:gd name="T13" fmla="*/ 5 h 13"/>
                  <a:gd name="T14" fmla="*/ 18 w 25"/>
                  <a:gd name="T15" fmla="*/ 2 h 13"/>
                  <a:gd name="T16" fmla="*/ 21 w 25"/>
                  <a:gd name="T17" fmla="*/ 2 h 13"/>
                  <a:gd name="T18" fmla="*/ 22 w 25"/>
                  <a:gd name="T19" fmla="*/ 0 h 13"/>
                  <a:gd name="T20" fmla="*/ 22 w 25"/>
                  <a:gd name="T21" fmla="*/ 0 h 13"/>
                  <a:gd name="T22" fmla="*/ 25 w 25"/>
                  <a:gd name="T23" fmla="*/ 4 h 13"/>
                  <a:gd name="T24" fmla="*/ 25 w 25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3">
                    <a:moveTo>
                      <a:pt x="25" y="4"/>
                    </a:moveTo>
                    <a:lnTo>
                      <a:pt x="25" y="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Freeform 964"/>
              <p:cNvSpPr/>
              <p:nvPr/>
            </p:nvSpPr>
            <p:spPr bwMode="auto">
              <a:xfrm>
                <a:off x="1173147" y="2276537"/>
                <a:ext cx="7938" cy="7938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3 h 13"/>
                  <a:gd name="T4" fmla="*/ 0 w 13"/>
                  <a:gd name="T5" fmla="*/ 0 h 13"/>
                  <a:gd name="T6" fmla="*/ 0 w 13"/>
                  <a:gd name="T7" fmla="*/ 0 h 13"/>
                  <a:gd name="T8" fmla="*/ 13 w 13"/>
                  <a:gd name="T9" fmla="*/ 3 h 13"/>
                  <a:gd name="T10" fmla="*/ 13 w 13"/>
                  <a:gd name="T11" fmla="*/ 3 h 13"/>
                  <a:gd name="T12" fmla="*/ 13 w 13"/>
                  <a:gd name="T13" fmla="*/ 7 h 13"/>
                  <a:gd name="T14" fmla="*/ 10 w 13"/>
                  <a:gd name="T15" fmla="*/ 10 h 13"/>
                  <a:gd name="T16" fmla="*/ 9 w 13"/>
                  <a:gd name="T17" fmla="*/ 11 h 13"/>
                  <a:gd name="T18" fmla="*/ 5 w 13"/>
                  <a:gd name="T19" fmla="*/ 13 h 13"/>
                  <a:gd name="T20" fmla="*/ 5 w 13"/>
                  <a:gd name="T21" fmla="*/ 13 h 13"/>
                  <a:gd name="T22" fmla="*/ 5 w 13"/>
                  <a:gd name="T23" fmla="*/ 13 h 13"/>
                  <a:gd name="T24" fmla="*/ 5 w 13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Freeform 965"/>
              <p:cNvSpPr/>
              <p:nvPr/>
            </p:nvSpPr>
            <p:spPr bwMode="auto">
              <a:xfrm>
                <a:off x="1057259" y="2286062"/>
                <a:ext cx="11113" cy="1588"/>
              </a:xfrm>
              <a:custGeom>
                <a:avLst/>
                <a:gdLst>
                  <a:gd name="T0" fmla="*/ 22 w 22"/>
                  <a:gd name="T1" fmla="*/ 3 h 4"/>
                  <a:gd name="T2" fmla="*/ 22 w 22"/>
                  <a:gd name="T3" fmla="*/ 3 h 4"/>
                  <a:gd name="T4" fmla="*/ 14 w 22"/>
                  <a:gd name="T5" fmla="*/ 4 h 4"/>
                  <a:gd name="T6" fmla="*/ 8 w 22"/>
                  <a:gd name="T7" fmla="*/ 4 h 4"/>
                  <a:gd name="T8" fmla="*/ 4 w 22"/>
                  <a:gd name="T9" fmla="*/ 3 h 4"/>
                  <a:gd name="T10" fmla="*/ 0 w 22"/>
                  <a:gd name="T11" fmla="*/ 0 h 4"/>
                  <a:gd name="T12" fmla="*/ 0 w 22"/>
                  <a:gd name="T13" fmla="*/ 0 h 4"/>
                  <a:gd name="T14" fmla="*/ 4 w 22"/>
                  <a:gd name="T15" fmla="*/ 1 h 4"/>
                  <a:gd name="T16" fmla="*/ 10 w 22"/>
                  <a:gd name="T17" fmla="*/ 0 h 4"/>
                  <a:gd name="T18" fmla="*/ 15 w 22"/>
                  <a:gd name="T19" fmla="*/ 0 h 4"/>
                  <a:gd name="T20" fmla="*/ 18 w 22"/>
                  <a:gd name="T21" fmla="*/ 1 h 4"/>
                  <a:gd name="T22" fmla="*/ 22 w 22"/>
                  <a:gd name="T23" fmla="*/ 3 h 4"/>
                  <a:gd name="T24" fmla="*/ 22 w 2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">
                    <a:moveTo>
                      <a:pt x="22" y="3"/>
                    </a:moveTo>
                    <a:lnTo>
                      <a:pt x="22" y="3"/>
                    </a:lnTo>
                    <a:lnTo>
                      <a:pt x="14" y="4"/>
                    </a:lnTo>
                    <a:lnTo>
                      <a:pt x="8" y="4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Freeform 966"/>
              <p:cNvSpPr/>
              <p:nvPr/>
            </p:nvSpPr>
            <p:spPr bwMode="auto">
              <a:xfrm>
                <a:off x="1209659" y="2282887"/>
                <a:ext cx="9525" cy="6350"/>
              </a:xfrm>
              <a:custGeom>
                <a:avLst/>
                <a:gdLst>
                  <a:gd name="T0" fmla="*/ 17 w 17"/>
                  <a:gd name="T1" fmla="*/ 5 h 12"/>
                  <a:gd name="T2" fmla="*/ 17 w 17"/>
                  <a:gd name="T3" fmla="*/ 5 h 12"/>
                  <a:gd name="T4" fmla="*/ 0 w 17"/>
                  <a:gd name="T5" fmla="*/ 12 h 12"/>
                  <a:gd name="T6" fmla="*/ 0 w 17"/>
                  <a:gd name="T7" fmla="*/ 12 h 12"/>
                  <a:gd name="T8" fmla="*/ 4 w 17"/>
                  <a:gd name="T9" fmla="*/ 0 h 12"/>
                  <a:gd name="T10" fmla="*/ 4 w 17"/>
                  <a:gd name="T11" fmla="*/ 0 h 12"/>
                  <a:gd name="T12" fmla="*/ 17 w 17"/>
                  <a:gd name="T13" fmla="*/ 5 h 12"/>
                  <a:gd name="T14" fmla="*/ 17 w 17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17" y="5"/>
                    </a:moveTo>
                    <a:lnTo>
                      <a:pt x="17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Freeform 967"/>
              <p:cNvSpPr/>
              <p:nvPr/>
            </p:nvSpPr>
            <p:spPr bwMode="auto">
              <a:xfrm>
                <a:off x="1127109" y="2149537"/>
                <a:ext cx="11113" cy="3175"/>
              </a:xfrm>
              <a:custGeom>
                <a:avLst/>
                <a:gdLst>
                  <a:gd name="T0" fmla="*/ 22 w 22"/>
                  <a:gd name="T1" fmla="*/ 6 h 6"/>
                  <a:gd name="T2" fmla="*/ 22 w 22"/>
                  <a:gd name="T3" fmla="*/ 6 h 6"/>
                  <a:gd name="T4" fmla="*/ 0 w 22"/>
                  <a:gd name="T5" fmla="*/ 3 h 6"/>
                  <a:gd name="T6" fmla="*/ 0 w 22"/>
                  <a:gd name="T7" fmla="*/ 3 h 6"/>
                  <a:gd name="T8" fmla="*/ 8 w 22"/>
                  <a:gd name="T9" fmla="*/ 0 h 6"/>
                  <a:gd name="T10" fmla="*/ 14 w 22"/>
                  <a:gd name="T11" fmla="*/ 0 h 6"/>
                  <a:gd name="T12" fmla="*/ 18 w 22"/>
                  <a:gd name="T13" fmla="*/ 2 h 6"/>
                  <a:gd name="T14" fmla="*/ 22 w 22"/>
                  <a:gd name="T15" fmla="*/ 6 h 6"/>
                  <a:gd name="T16" fmla="*/ 22 w 2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">
                    <a:moveTo>
                      <a:pt x="22" y="6"/>
                    </a:moveTo>
                    <a:lnTo>
                      <a:pt x="2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968"/>
              <p:cNvSpPr/>
              <p:nvPr/>
            </p:nvSpPr>
            <p:spPr bwMode="auto">
              <a:xfrm>
                <a:off x="1123934" y="2057462"/>
                <a:ext cx="7938" cy="4763"/>
              </a:xfrm>
              <a:custGeom>
                <a:avLst/>
                <a:gdLst>
                  <a:gd name="T0" fmla="*/ 16 w 16"/>
                  <a:gd name="T1" fmla="*/ 4 h 7"/>
                  <a:gd name="T2" fmla="*/ 16 w 16"/>
                  <a:gd name="T3" fmla="*/ 4 h 7"/>
                  <a:gd name="T4" fmla="*/ 11 w 16"/>
                  <a:gd name="T5" fmla="*/ 7 h 7"/>
                  <a:gd name="T6" fmla="*/ 8 w 16"/>
                  <a:gd name="T7" fmla="*/ 7 h 7"/>
                  <a:gd name="T8" fmla="*/ 4 w 16"/>
                  <a:gd name="T9" fmla="*/ 6 h 7"/>
                  <a:gd name="T10" fmla="*/ 0 w 16"/>
                  <a:gd name="T11" fmla="*/ 0 h 7"/>
                  <a:gd name="T12" fmla="*/ 0 w 16"/>
                  <a:gd name="T13" fmla="*/ 0 h 7"/>
                  <a:gd name="T14" fmla="*/ 4 w 16"/>
                  <a:gd name="T15" fmla="*/ 0 h 7"/>
                  <a:gd name="T16" fmla="*/ 8 w 16"/>
                  <a:gd name="T17" fmla="*/ 2 h 7"/>
                  <a:gd name="T18" fmla="*/ 12 w 16"/>
                  <a:gd name="T19" fmla="*/ 3 h 7"/>
                  <a:gd name="T20" fmla="*/ 16 w 16"/>
                  <a:gd name="T21" fmla="*/ 4 h 7"/>
                  <a:gd name="T22" fmla="*/ 16 w 16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lnTo>
                      <a:pt x="16" y="4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969"/>
              <p:cNvSpPr/>
              <p:nvPr/>
            </p:nvSpPr>
            <p:spPr bwMode="auto">
              <a:xfrm>
                <a:off x="1027097" y="2540062"/>
                <a:ext cx="9525" cy="4763"/>
              </a:xfrm>
              <a:custGeom>
                <a:avLst/>
                <a:gdLst>
                  <a:gd name="T0" fmla="*/ 0 w 18"/>
                  <a:gd name="T1" fmla="*/ 3 h 10"/>
                  <a:gd name="T2" fmla="*/ 0 w 18"/>
                  <a:gd name="T3" fmla="*/ 3 h 10"/>
                  <a:gd name="T4" fmla="*/ 10 w 18"/>
                  <a:gd name="T5" fmla="*/ 0 h 10"/>
                  <a:gd name="T6" fmla="*/ 10 w 18"/>
                  <a:gd name="T7" fmla="*/ 0 h 10"/>
                  <a:gd name="T8" fmla="*/ 18 w 18"/>
                  <a:gd name="T9" fmla="*/ 10 h 10"/>
                  <a:gd name="T10" fmla="*/ 18 w 18"/>
                  <a:gd name="T11" fmla="*/ 10 h 10"/>
                  <a:gd name="T12" fmla="*/ 1 w 18"/>
                  <a:gd name="T13" fmla="*/ 5 h 10"/>
                  <a:gd name="T14" fmla="*/ 1 w 18"/>
                  <a:gd name="T15" fmla="*/ 5 h 10"/>
                  <a:gd name="T16" fmla="*/ 0 w 18"/>
                  <a:gd name="T17" fmla="*/ 3 h 10"/>
                  <a:gd name="T18" fmla="*/ 0 w 1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">
                    <a:moveTo>
                      <a:pt x="0" y="3"/>
                    </a:moveTo>
                    <a:lnTo>
                      <a:pt x="0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970"/>
              <p:cNvSpPr/>
              <p:nvPr/>
            </p:nvSpPr>
            <p:spPr bwMode="auto">
              <a:xfrm>
                <a:off x="1071547" y="2020949"/>
                <a:ext cx="6350" cy="6350"/>
              </a:xfrm>
              <a:custGeom>
                <a:avLst/>
                <a:gdLst>
                  <a:gd name="T0" fmla="*/ 11 w 11"/>
                  <a:gd name="T1" fmla="*/ 12 h 12"/>
                  <a:gd name="T2" fmla="*/ 11 w 11"/>
                  <a:gd name="T3" fmla="*/ 12 h 12"/>
                  <a:gd name="T4" fmla="*/ 5 w 11"/>
                  <a:gd name="T5" fmla="*/ 11 h 12"/>
                  <a:gd name="T6" fmla="*/ 3 w 11"/>
                  <a:gd name="T7" fmla="*/ 8 h 12"/>
                  <a:gd name="T8" fmla="*/ 1 w 11"/>
                  <a:gd name="T9" fmla="*/ 4 h 12"/>
                  <a:gd name="T10" fmla="*/ 0 w 11"/>
                  <a:gd name="T11" fmla="*/ 0 h 12"/>
                  <a:gd name="T12" fmla="*/ 0 w 11"/>
                  <a:gd name="T13" fmla="*/ 0 h 12"/>
                  <a:gd name="T14" fmla="*/ 5 w 11"/>
                  <a:gd name="T15" fmla="*/ 1 h 12"/>
                  <a:gd name="T16" fmla="*/ 8 w 11"/>
                  <a:gd name="T17" fmla="*/ 5 h 12"/>
                  <a:gd name="T18" fmla="*/ 11 w 11"/>
                  <a:gd name="T19" fmla="*/ 12 h 12"/>
                  <a:gd name="T20" fmla="*/ 11 w 11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11" y="12"/>
                    </a:lnTo>
                    <a:lnTo>
                      <a:pt x="5" y="11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8" y="5"/>
                    </a:lnTo>
                    <a:lnTo>
                      <a:pt x="11" y="12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971"/>
              <p:cNvSpPr/>
              <p:nvPr/>
            </p:nvSpPr>
            <p:spPr bwMode="auto">
              <a:xfrm>
                <a:off x="977884" y="2582924"/>
                <a:ext cx="6350" cy="6350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9 w 12"/>
                  <a:gd name="T5" fmla="*/ 1 h 10"/>
                  <a:gd name="T6" fmla="*/ 8 w 12"/>
                  <a:gd name="T7" fmla="*/ 3 h 10"/>
                  <a:gd name="T8" fmla="*/ 7 w 12"/>
                  <a:gd name="T9" fmla="*/ 5 h 10"/>
                  <a:gd name="T10" fmla="*/ 4 w 12"/>
                  <a:gd name="T11" fmla="*/ 8 h 10"/>
                  <a:gd name="T12" fmla="*/ 2 w 12"/>
                  <a:gd name="T13" fmla="*/ 10 h 10"/>
                  <a:gd name="T14" fmla="*/ 0 w 12"/>
                  <a:gd name="T15" fmla="*/ 8 h 10"/>
                  <a:gd name="T16" fmla="*/ 0 w 12"/>
                  <a:gd name="T17" fmla="*/ 8 h 10"/>
                  <a:gd name="T18" fmla="*/ 2 w 12"/>
                  <a:gd name="T19" fmla="*/ 7 h 10"/>
                  <a:gd name="T20" fmla="*/ 4 w 12"/>
                  <a:gd name="T21" fmla="*/ 3 h 10"/>
                  <a:gd name="T22" fmla="*/ 7 w 12"/>
                  <a:gd name="T23" fmla="*/ 0 h 10"/>
                  <a:gd name="T24" fmla="*/ 9 w 12"/>
                  <a:gd name="T25" fmla="*/ 0 h 10"/>
                  <a:gd name="T26" fmla="*/ 12 w 12"/>
                  <a:gd name="T27" fmla="*/ 0 h 10"/>
                  <a:gd name="T28" fmla="*/ 12 w 12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972"/>
              <p:cNvSpPr/>
              <p:nvPr/>
            </p:nvSpPr>
            <p:spPr bwMode="auto">
              <a:xfrm>
                <a:off x="1068372" y="2378137"/>
                <a:ext cx="7938" cy="3175"/>
              </a:xfrm>
              <a:custGeom>
                <a:avLst/>
                <a:gdLst>
                  <a:gd name="T0" fmla="*/ 0 w 15"/>
                  <a:gd name="T1" fmla="*/ 4 h 6"/>
                  <a:gd name="T2" fmla="*/ 0 w 15"/>
                  <a:gd name="T3" fmla="*/ 4 h 6"/>
                  <a:gd name="T4" fmla="*/ 2 w 15"/>
                  <a:gd name="T5" fmla="*/ 2 h 6"/>
                  <a:gd name="T6" fmla="*/ 7 w 15"/>
                  <a:gd name="T7" fmla="*/ 0 h 6"/>
                  <a:gd name="T8" fmla="*/ 11 w 15"/>
                  <a:gd name="T9" fmla="*/ 0 h 6"/>
                  <a:gd name="T10" fmla="*/ 15 w 15"/>
                  <a:gd name="T11" fmla="*/ 2 h 6"/>
                  <a:gd name="T12" fmla="*/ 15 w 15"/>
                  <a:gd name="T13" fmla="*/ 2 h 6"/>
                  <a:gd name="T14" fmla="*/ 11 w 15"/>
                  <a:gd name="T15" fmla="*/ 4 h 6"/>
                  <a:gd name="T16" fmla="*/ 7 w 15"/>
                  <a:gd name="T17" fmla="*/ 6 h 6"/>
                  <a:gd name="T18" fmla="*/ 4 w 15"/>
                  <a:gd name="T19" fmla="*/ 4 h 6"/>
                  <a:gd name="T20" fmla="*/ 0 w 15"/>
                  <a:gd name="T21" fmla="*/ 4 h 6"/>
                  <a:gd name="T22" fmla="*/ 0 w 15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973"/>
              <p:cNvSpPr/>
              <p:nvPr/>
            </p:nvSpPr>
            <p:spPr bwMode="auto">
              <a:xfrm>
                <a:off x="1130284" y="2074924"/>
                <a:ext cx="6350" cy="4763"/>
              </a:xfrm>
              <a:custGeom>
                <a:avLst/>
                <a:gdLst>
                  <a:gd name="T0" fmla="*/ 0 w 13"/>
                  <a:gd name="T1" fmla="*/ 7 h 10"/>
                  <a:gd name="T2" fmla="*/ 0 w 13"/>
                  <a:gd name="T3" fmla="*/ 7 h 10"/>
                  <a:gd name="T4" fmla="*/ 10 w 13"/>
                  <a:gd name="T5" fmla="*/ 0 h 10"/>
                  <a:gd name="T6" fmla="*/ 10 w 13"/>
                  <a:gd name="T7" fmla="*/ 0 h 10"/>
                  <a:gd name="T8" fmla="*/ 13 w 13"/>
                  <a:gd name="T9" fmla="*/ 6 h 10"/>
                  <a:gd name="T10" fmla="*/ 13 w 13"/>
                  <a:gd name="T11" fmla="*/ 6 h 10"/>
                  <a:gd name="T12" fmla="*/ 2 w 13"/>
                  <a:gd name="T13" fmla="*/ 10 h 10"/>
                  <a:gd name="T14" fmla="*/ 2 w 13"/>
                  <a:gd name="T15" fmla="*/ 10 h 10"/>
                  <a:gd name="T16" fmla="*/ 0 w 13"/>
                  <a:gd name="T17" fmla="*/ 7 h 10"/>
                  <a:gd name="T18" fmla="*/ 0 w 13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lnTo>
                      <a:pt x="0" y="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Freeform 974"/>
              <p:cNvSpPr/>
              <p:nvPr/>
            </p:nvSpPr>
            <p:spPr bwMode="auto">
              <a:xfrm>
                <a:off x="1074722" y="2282887"/>
                <a:ext cx="7938" cy="3175"/>
              </a:xfrm>
              <a:custGeom>
                <a:avLst/>
                <a:gdLst>
                  <a:gd name="T0" fmla="*/ 17 w 17"/>
                  <a:gd name="T1" fmla="*/ 1 h 8"/>
                  <a:gd name="T2" fmla="*/ 17 w 17"/>
                  <a:gd name="T3" fmla="*/ 1 h 8"/>
                  <a:gd name="T4" fmla="*/ 0 w 17"/>
                  <a:gd name="T5" fmla="*/ 8 h 8"/>
                  <a:gd name="T6" fmla="*/ 0 w 17"/>
                  <a:gd name="T7" fmla="*/ 8 h 8"/>
                  <a:gd name="T8" fmla="*/ 1 w 17"/>
                  <a:gd name="T9" fmla="*/ 4 h 8"/>
                  <a:gd name="T10" fmla="*/ 4 w 17"/>
                  <a:gd name="T11" fmla="*/ 1 h 8"/>
                  <a:gd name="T12" fmla="*/ 8 w 17"/>
                  <a:gd name="T13" fmla="*/ 0 h 8"/>
                  <a:gd name="T14" fmla="*/ 17 w 17"/>
                  <a:gd name="T15" fmla="*/ 1 h 8"/>
                  <a:gd name="T16" fmla="*/ 17 w 1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8">
                    <a:moveTo>
                      <a:pt x="17" y="1"/>
                    </a:moveTo>
                    <a:lnTo>
                      <a:pt x="17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Freeform 975"/>
              <p:cNvSpPr/>
              <p:nvPr/>
            </p:nvSpPr>
            <p:spPr bwMode="auto">
              <a:xfrm>
                <a:off x="1057259" y="2359087"/>
                <a:ext cx="3175" cy="7938"/>
              </a:xfrm>
              <a:custGeom>
                <a:avLst/>
                <a:gdLst>
                  <a:gd name="T0" fmla="*/ 0 w 8"/>
                  <a:gd name="T1" fmla="*/ 13 h 14"/>
                  <a:gd name="T2" fmla="*/ 0 w 8"/>
                  <a:gd name="T3" fmla="*/ 13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6 h 14"/>
                  <a:gd name="T10" fmla="*/ 8 w 8"/>
                  <a:gd name="T11" fmla="*/ 9 h 14"/>
                  <a:gd name="T12" fmla="*/ 5 w 8"/>
                  <a:gd name="T13" fmla="*/ 11 h 14"/>
                  <a:gd name="T14" fmla="*/ 4 w 8"/>
                  <a:gd name="T15" fmla="*/ 14 h 14"/>
                  <a:gd name="T16" fmla="*/ 4 w 8"/>
                  <a:gd name="T17" fmla="*/ 14 h 14"/>
                  <a:gd name="T18" fmla="*/ 0 w 8"/>
                  <a:gd name="T19" fmla="*/ 13 h 14"/>
                  <a:gd name="T20" fmla="*/ 0 w 8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13"/>
                    </a:moveTo>
                    <a:lnTo>
                      <a:pt x="0" y="1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Freeform 976"/>
              <p:cNvSpPr/>
              <p:nvPr/>
            </p:nvSpPr>
            <p:spPr bwMode="auto">
              <a:xfrm>
                <a:off x="1009634" y="2505137"/>
                <a:ext cx="6350" cy="6350"/>
              </a:xfrm>
              <a:custGeom>
                <a:avLst/>
                <a:gdLst>
                  <a:gd name="T0" fmla="*/ 11 w 11"/>
                  <a:gd name="T1" fmla="*/ 0 h 11"/>
                  <a:gd name="T2" fmla="*/ 11 w 11"/>
                  <a:gd name="T3" fmla="*/ 0 h 11"/>
                  <a:gd name="T4" fmla="*/ 3 w 11"/>
                  <a:gd name="T5" fmla="*/ 11 h 11"/>
                  <a:gd name="T6" fmla="*/ 3 w 11"/>
                  <a:gd name="T7" fmla="*/ 11 h 11"/>
                  <a:gd name="T8" fmla="*/ 0 w 11"/>
                  <a:gd name="T9" fmla="*/ 0 h 11"/>
                  <a:gd name="T10" fmla="*/ 0 w 11"/>
                  <a:gd name="T11" fmla="*/ 0 h 11"/>
                  <a:gd name="T12" fmla="*/ 11 w 11"/>
                  <a:gd name="T13" fmla="*/ 0 h 11"/>
                  <a:gd name="T14" fmla="*/ 11 w 11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1" y="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977"/>
              <p:cNvSpPr/>
              <p:nvPr/>
            </p:nvSpPr>
            <p:spPr bwMode="auto">
              <a:xfrm>
                <a:off x="969947" y="2314637"/>
                <a:ext cx="4763" cy="6350"/>
              </a:xfrm>
              <a:custGeom>
                <a:avLst/>
                <a:gdLst>
                  <a:gd name="T0" fmla="*/ 5 w 10"/>
                  <a:gd name="T1" fmla="*/ 0 h 12"/>
                  <a:gd name="T2" fmla="*/ 5 w 10"/>
                  <a:gd name="T3" fmla="*/ 0 h 12"/>
                  <a:gd name="T4" fmla="*/ 10 w 10"/>
                  <a:gd name="T5" fmla="*/ 9 h 12"/>
                  <a:gd name="T6" fmla="*/ 10 w 10"/>
                  <a:gd name="T7" fmla="*/ 9 h 12"/>
                  <a:gd name="T8" fmla="*/ 9 w 10"/>
                  <a:gd name="T9" fmla="*/ 11 h 12"/>
                  <a:gd name="T10" fmla="*/ 6 w 10"/>
                  <a:gd name="T11" fmla="*/ 12 h 12"/>
                  <a:gd name="T12" fmla="*/ 3 w 10"/>
                  <a:gd name="T13" fmla="*/ 12 h 12"/>
                  <a:gd name="T14" fmla="*/ 0 w 10"/>
                  <a:gd name="T15" fmla="*/ 11 h 12"/>
                  <a:gd name="T16" fmla="*/ 0 w 10"/>
                  <a:gd name="T17" fmla="*/ 11 h 12"/>
                  <a:gd name="T18" fmla="*/ 5 w 10"/>
                  <a:gd name="T19" fmla="*/ 0 h 12"/>
                  <a:gd name="T20" fmla="*/ 5 w 10"/>
                  <a:gd name="T21" fmla="*/ 0 h 12"/>
                  <a:gd name="T22" fmla="*/ 5 w 10"/>
                  <a:gd name="T23" fmla="*/ 0 h 12"/>
                  <a:gd name="T24" fmla="*/ 5 w 10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5" y="0"/>
                    </a:moveTo>
                    <a:lnTo>
                      <a:pt x="5" y="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Freeform 978"/>
              <p:cNvSpPr/>
              <p:nvPr/>
            </p:nvSpPr>
            <p:spPr bwMode="auto">
              <a:xfrm>
                <a:off x="992172" y="2438462"/>
                <a:ext cx="7938" cy="3175"/>
              </a:xfrm>
              <a:custGeom>
                <a:avLst/>
                <a:gdLst>
                  <a:gd name="T0" fmla="*/ 14 w 14"/>
                  <a:gd name="T1" fmla="*/ 7 h 7"/>
                  <a:gd name="T2" fmla="*/ 14 w 14"/>
                  <a:gd name="T3" fmla="*/ 7 h 7"/>
                  <a:gd name="T4" fmla="*/ 0 w 14"/>
                  <a:gd name="T5" fmla="*/ 4 h 7"/>
                  <a:gd name="T6" fmla="*/ 0 w 14"/>
                  <a:gd name="T7" fmla="*/ 4 h 7"/>
                  <a:gd name="T8" fmla="*/ 6 w 14"/>
                  <a:gd name="T9" fmla="*/ 1 h 7"/>
                  <a:gd name="T10" fmla="*/ 10 w 14"/>
                  <a:gd name="T11" fmla="*/ 0 h 7"/>
                  <a:gd name="T12" fmla="*/ 13 w 14"/>
                  <a:gd name="T13" fmla="*/ 1 h 7"/>
                  <a:gd name="T14" fmla="*/ 14 w 14"/>
                  <a:gd name="T15" fmla="*/ 7 h 7"/>
                  <a:gd name="T16" fmla="*/ 14 w 1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7">
                    <a:moveTo>
                      <a:pt x="14" y="7"/>
                    </a:moveTo>
                    <a:lnTo>
                      <a:pt x="14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979"/>
              <p:cNvSpPr/>
              <p:nvPr/>
            </p:nvSpPr>
            <p:spPr bwMode="auto">
              <a:xfrm>
                <a:off x="1103297" y="2344799"/>
                <a:ext cx="4763" cy="4763"/>
              </a:xfrm>
              <a:custGeom>
                <a:avLst/>
                <a:gdLst>
                  <a:gd name="T0" fmla="*/ 11 w 11"/>
                  <a:gd name="T1" fmla="*/ 8 h 8"/>
                  <a:gd name="T2" fmla="*/ 11 w 11"/>
                  <a:gd name="T3" fmla="*/ 8 h 8"/>
                  <a:gd name="T4" fmla="*/ 6 w 11"/>
                  <a:gd name="T5" fmla="*/ 8 h 8"/>
                  <a:gd name="T6" fmla="*/ 3 w 11"/>
                  <a:gd name="T7" fmla="*/ 8 h 8"/>
                  <a:gd name="T8" fmla="*/ 1 w 11"/>
                  <a:gd name="T9" fmla="*/ 5 h 8"/>
                  <a:gd name="T10" fmla="*/ 0 w 11"/>
                  <a:gd name="T11" fmla="*/ 0 h 8"/>
                  <a:gd name="T12" fmla="*/ 0 w 11"/>
                  <a:gd name="T13" fmla="*/ 0 h 8"/>
                  <a:gd name="T14" fmla="*/ 6 w 11"/>
                  <a:gd name="T15" fmla="*/ 4 h 8"/>
                  <a:gd name="T16" fmla="*/ 6 w 11"/>
                  <a:gd name="T17" fmla="*/ 4 h 8"/>
                  <a:gd name="T18" fmla="*/ 11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1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1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980"/>
              <p:cNvSpPr/>
              <p:nvPr/>
            </p:nvSpPr>
            <p:spPr bwMode="auto">
              <a:xfrm>
                <a:off x="1130284" y="2282887"/>
                <a:ext cx="6350" cy="1588"/>
              </a:xfrm>
              <a:custGeom>
                <a:avLst/>
                <a:gdLst>
                  <a:gd name="T0" fmla="*/ 14 w 14"/>
                  <a:gd name="T1" fmla="*/ 4 h 5"/>
                  <a:gd name="T2" fmla="*/ 14 w 14"/>
                  <a:gd name="T3" fmla="*/ 4 h 5"/>
                  <a:gd name="T4" fmla="*/ 0 w 14"/>
                  <a:gd name="T5" fmla="*/ 5 h 5"/>
                  <a:gd name="T6" fmla="*/ 0 w 14"/>
                  <a:gd name="T7" fmla="*/ 5 h 5"/>
                  <a:gd name="T8" fmla="*/ 6 w 14"/>
                  <a:gd name="T9" fmla="*/ 1 h 5"/>
                  <a:gd name="T10" fmla="*/ 9 w 14"/>
                  <a:gd name="T11" fmla="*/ 0 h 5"/>
                  <a:gd name="T12" fmla="*/ 11 w 14"/>
                  <a:gd name="T13" fmla="*/ 1 h 5"/>
                  <a:gd name="T14" fmla="*/ 14 w 14"/>
                  <a:gd name="T15" fmla="*/ 4 h 5"/>
                  <a:gd name="T16" fmla="*/ 14 w 14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lnTo>
                      <a:pt x="14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981"/>
              <p:cNvSpPr/>
              <p:nvPr/>
            </p:nvSpPr>
            <p:spPr bwMode="auto">
              <a:xfrm>
                <a:off x="979472" y="2398774"/>
                <a:ext cx="4763" cy="4763"/>
              </a:xfrm>
              <a:custGeom>
                <a:avLst/>
                <a:gdLst>
                  <a:gd name="T0" fmla="*/ 3 w 10"/>
                  <a:gd name="T1" fmla="*/ 0 h 9"/>
                  <a:gd name="T2" fmla="*/ 3 w 10"/>
                  <a:gd name="T3" fmla="*/ 0 h 9"/>
                  <a:gd name="T4" fmla="*/ 10 w 10"/>
                  <a:gd name="T5" fmla="*/ 9 h 9"/>
                  <a:gd name="T6" fmla="*/ 10 w 10"/>
                  <a:gd name="T7" fmla="*/ 9 h 9"/>
                  <a:gd name="T8" fmla="*/ 5 w 10"/>
                  <a:gd name="T9" fmla="*/ 9 h 9"/>
                  <a:gd name="T10" fmla="*/ 2 w 10"/>
                  <a:gd name="T11" fmla="*/ 9 h 9"/>
                  <a:gd name="T12" fmla="*/ 0 w 10"/>
                  <a:gd name="T13" fmla="*/ 6 h 9"/>
                  <a:gd name="T14" fmla="*/ 3 w 10"/>
                  <a:gd name="T15" fmla="*/ 0 h 9"/>
                  <a:gd name="T16" fmla="*/ 3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lnTo>
                      <a:pt x="3" y="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982"/>
              <p:cNvSpPr/>
              <p:nvPr/>
            </p:nvSpPr>
            <p:spPr bwMode="auto">
              <a:xfrm>
                <a:off x="1092184" y="2484499"/>
                <a:ext cx="4763" cy="4763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10 w 10"/>
                  <a:gd name="T5" fmla="*/ 6 h 10"/>
                  <a:gd name="T6" fmla="*/ 10 w 10"/>
                  <a:gd name="T7" fmla="*/ 6 h 10"/>
                  <a:gd name="T8" fmla="*/ 0 w 10"/>
                  <a:gd name="T9" fmla="*/ 10 h 10"/>
                  <a:gd name="T10" fmla="*/ 0 w 10"/>
                  <a:gd name="T11" fmla="*/ 10 h 10"/>
                  <a:gd name="T12" fmla="*/ 2 w 10"/>
                  <a:gd name="T13" fmla="*/ 0 h 10"/>
                  <a:gd name="T14" fmla="*/ 2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983"/>
              <p:cNvSpPr/>
              <p:nvPr/>
            </p:nvSpPr>
            <p:spPr bwMode="auto">
              <a:xfrm>
                <a:off x="1093772" y="2043174"/>
                <a:ext cx="7938" cy="3175"/>
              </a:xfrm>
              <a:custGeom>
                <a:avLst/>
                <a:gdLst>
                  <a:gd name="T0" fmla="*/ 16 w 16"/>
                  <a:gd name="T1" fmla="*/ 4 h 7"/>
                  <a:gd name="T2" fmla="*/ 16 w 16"/>
                  <a:gd name="T3" fmla="*/ 4 h 7"/>
                  <a:gd name="T4" fmla="*/ 0 w 16"/>
                  <a:gd name="T5" fmla="*/ 7 h 7"/>
                  <a:gd name="T6" fmla="*/ 0 w 16"/>
                  <a:gd name="T7" fmla="*/ 7 h 7"/>
                  <a:gd name="T8" fmla="*/ 3 w 16"/>
                  <a:gd name="T9" fmla="*/ 3 h 7"/>
                  <a:gd name="T10" fmla="*/ 6 w 16"/>
                  <a:gd name="T11" fmla="*/ 1 h 7"/>
                  <a:gd name="T12" fmla="*/ 9 w 16"/>
                  <a:gd name="T13" fmla="*/ 0 h 7"/>
                  <a:gd name="T14" fmla="*/ 14 w 16"/>
                  <a:gd name="T15" fmla="*/ 1 h 7"/>
                  <a:gd name="T16" fmla="*/ 14 w 16"/>
                  <a:gd name="T17" fmla="*/ 1 h 7"/>
                  <a:gd name="T18" fmla="*/ 16 w 16"/>
                  <a:gd name="T19" fmla="*/ 4 h 7"/>
                  <a:gd name="T20" fmla="*/ 16 w 16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lnTo>
                      <a:pt x="16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984"/>
              <p:cNvSpPr/>
              <p:nvPr/>
            </p:nvSpPr>
            <p:spPr bwMode="auto">
              <a:xfrm>
                <a:off x="52372" y="2525774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0 h 4"/>
                  <a:gd name="T4" fmla="*/ 9 w 12"/>
                  <a:gd name="T5" fmla="*/ 4 h 4"/>
                  <a:gd name="T6" fmla="*/ 7 w 12"/>
                  <a:gd name="T7" fmla="*/ 4 h 4"/>
                  <a:gd name="T8" fmla="*/ 4 w 12"/>
                  <a:gd name="T9" fmla="*/ 4 h 4"/>
                  <a:gd name="T10" fmla="*/ 0 w 12"/>
                  <a:gd name="T11" fmla="*/ 1 h 4"/>
                  <a:gd name="T12" fmla="*/ 0 w 12"/>
                  <a:gd name="T13" fmla="*/ 1 h 4"/>
                  <a:gd name="T14" fmla="*/ 12 w 12"/>
                  <a:gd name="T15" fmla="*/ 0 h 4"/>
                  <a:gd name="T16" fmla="*/ 12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12" y="0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" name="Freeform 985"/>
              <p:cNvSpPr/>
              <p:nvPr/>
            </p:nvSpPr>
            <p:spPr bwMode="auto">
              <a:xfrm>
                <a:off x="1063609" y="2147949"/>
                <a:ext cx="4763" cy="6350"/>
              </a:xfrm>
              <a:custGeom>
                <a:avLst/>
                <a:gdLst>
                  <a:gd name="T0" fmla="*/ 9 w 10"/>
                  <a:gd name="T1" fmla="*/ 0 h 12"/>
                  <a:gd name="T2" fmla="*/ 9 w 10"/>
                  <a:gd name="T3" fmla="*/ 0 h 12"/>
                  <a:gd name="T4" fmla="*/ 10 w 10"/>
                  <a:gd name="T5" fmla="*/ 6 h 12"/>
                  <a:gd name="T6" fmla="*/ 10 w 10"/>
                  <a:gd name="T7" fmla="*/ 9 h 12"/>
                  <a:gd name="T8" fmla="*/ 7 w 10"/>
                  <a:gd name="T9" fmla="*/ 12 h 12"/>
                  <a:gd name="T10" fmla="*/ 0 w 10"/>
                  <a:gd name="T11" fmla="*/ 12 h 12"/>
                  <a:gd name="T12" fmla="*/ 0 w 10"/>
                  <a:gd name="T13" fmla="*/ 12 h 12"/>
                  <a:gd name="T14" fmla="*/ 9 w 10"/>
                  <a:gd name="T15" fmla="*/ 0 h 12"/>
                  <a:gd name="T16" fmla="*/ 9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9" y="0"/>
                    </a:moveTo>
                    <a:lnTo>
                      <a:pt x="9" y="0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7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986"/>
              <p:cNvSpPr/>
              <p:nvPr/>
            </p:nvSpPr>
            <p:spPr bwMode="auto">
              <a:xfrm>
                <a:off x="1062022" y="2025712"/>
                <a:ext cx="4763" cy="1588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9 w 9"/>
                  <a:gd name="T5" fmla="*/ 0 h 5"/>
                  <a:gd name="T6" fmla="*/ 9 w 9"/>
                  <a:gd name="T7" fmla="*/ 0 h 5"/>
                  <a:gd name="T8" fmla="*/ 9 w 9"/>
                  <a:gd name="T9" fmla="*/ 5 h 5"/>
                  <a:gd name="T10" fmla="*/ 9 w 9"/>
                  <a:gd name="T11" fmla="*/ 5 h 5"/>
                  <a:gd name="T12" fmla="*/ 0 w 9"/>
                  <a:gd name="T13" fmla="*/ 4 h 5"/>
                  <a:gd name="T14" fmla="*/ 0 w 9"/>
                  <a:gd name="T15" fmla="*/ 4 h 5"/>
                  <a:gd name="T16" fmla="*/ 0 w 9"/>
                  <a:gd name="T17" fmla="*/ 0 h 5"/>
                  <a:gd name="T18" fmla="*/ 0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987"/>
              <p:cNvSpPr/>
              <p:nvPr/>
            </p:nvSpPr>
            <p:spPr bwMode="auto">
              <a:xfrm>
                <a:off x="1096947" y="2279712"/>
                <a:ext cx="7938" cy="4763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7 h 9"/>
                  <a:gd name="T4" fmla="*/ 4 w 14"/>
                  <a:gd name="T5" fmla="*/ 0 h 9"/>
                  <a:gd name="T6" fmla="*/ 4 w 14"/>
                  <a:gd name="T7" fmla="*/ 0 h 9"/>
                  <a:gd name="T8" fmla="*/ 14 w 14"/>
                  <a:gd name="T9" fmla="*/ 9 h 9"/>
                  <a:gd name="T10" fmla="*/ 14 w 14"/>
                  <a:gd name="T11" fmla="*/ 9 h 9"/>
                  <a:gd name="T12" fmla="*/ 0 w 14"/>
                  <a:gd name="T13" fmla="*/ 7 h 9"/>
                  <a:gd name="T14" fmla="*/ 0 w 14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0" y="7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988"/>
              <p:cNvSpPr/>
              <p:nvPr/>
            </p:nvSpPr>
            <p:spPr bwMode="auto">
              <a:xfrm>
                <a:off x="1193784" y="2282887"/>
                <a:ext cx="6350" cy="3175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6 h 6"/>
                  <a:gd name="T4" fmla="*/ 0 w 12"/>
                  <a:gd name="T5" fmla="*/ 2 h 6"/>
                  <a:gd name="T6" fmla="*/ 0 w 12"/>
                  <a:gd name="T7" fmla="*/ 2 h 6"/>
                  <a:gd name="T8" fmla="*/ 4 w 12"/>
                  <a:gd name="T9" fmla="*/ 0 h 6"/>
                  <a:gd name="T10" fmla="*/ 4 w 12"/>
                  <a:gd name="T11" fmla="*/ 0 h 6"/>
                  <a:gd name="T12" fmla="*/ 12 w 12"/>
                  <a:gd name="T13" fmla="*/ 2 h 6"/>
                  <a:gd name="T14" fmla="*/ 12 w 12"/>
                  <a:gd name="T15" fmla="*/ 2 h 6"/>
                  <a:gd name="T16" fmla="*/ 12 w 12"/>
                  <a:gd name="T17" fmla="*/ 6 h 6"/>
                  <a:gd name="T18" fmla="*/ 12 w 12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989"/>
              <p:cNvSpPr/>
              <p:nvPr/>
            </p:nvSpPr>
            <p:spPr bwMode="auto">
              <a:xfrm>
                <a:off x="1168384" y="2241612"/>
                <a:ext cx="9525" cy="1588"/>
              </a:xfrm>
              <a:custGeom>
                <a:avLst/>
                <a:gdLst>
                  <a:gd name="T0" fmla="*/ 0 w 16"/>
                  <a:gd name="T1" fmla="*/ 0 h 2"/>
                  <a:gd name="T2" fmla="*/ 0 w 16"/>
                  <a:gd name="T3" fmla="*/ 0 h 2"/>
                  <a:gd name="T4" fmla="*/ 16 w 16"/>
                  <a:gd name="T5" fmla="*/ 0 h 2"/>
                  <a:gd name="T6" fmla="*/ 16 w 16"/>
                  <a:gd name="T7" fmla="*/ 0 h 2"/>
                  <a:gd name="T8" fmla="*/ 16 w 16"/>
                  <a:gd name="T9" fmla="*/ 2 h 2"/>
                  <a:gd name="T10" fmla="*/ 16 w 16"/>
                  <a:gd name="T11" fmla="*/ 2 h 2"/>
                  <a:gd name="T12" fmla="*/ 12 w 16"/>
                  <a:gd name="T13" fmla="*/ 2 h 2"/>
                  <a:gd name="T14" fmla="*/ 8 w 16"/>
                  <a:gd name="T15" fmla="*/ 2 h 2"/>
                  <a:gd name="T16" fmla="*/ 0 w 16"/>
                  <a:gd name="T17" fmla="*/ 0 h 2"/>
                  <a:gd name="T18" fmla="*/ 0 w 16"/>
                  <a:gd name="T19" fmla="*/ 0 h 2"/>
                  <a:gd name="T20" fmla="*/ 0 w 16"/>
                  <a:gd name="T21" fmla="*/ 0 h 2"/>
                  <a:gd name="T22" fmla="*/ 0 w 16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990"/>
              <p:cNvSpPr/>
              <p:nvPr/>
            </p:nvSpPr>
            <p:spPr bwMode="auto">
              <a:xfrm>
                <a:off x="944547" y="2187637"/>
                <a:ext cx="6350" cy="15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12 w 12"/>
                  <a:gd name="T9" fmla="*/ 3 h 4"/>
                  <a:gd name="T10" fmla="*/ 12 w 12"/>
                  <a:gd name="T11" fmla="*/ 3 h 4"/>
                  <a:gd name="T12" fmla="*/ 10 w 12"/>
                  <a:gd name="T13" fmla="*/ 4 h 4"/>
                  <a:gd name="T14" fmla="*/ 7 w 12"/>
                  <a:gd name="T15" fmla="*/ 4 h 4"/>
                  <a:gd name="T16" fmla="*/ 4 w 12"/>
                  <a:gd name="T17" fmla="*/ 3 h 4"/>
                  <a:gd name="T18" fmla="*/ 0 w 12"/>
                  <a:gd name="T19" fmla="*/ 0 h 4"/>
                  <a:gd name="T20" fmla="*/ 0 w 1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991"/>
              <p:cNvSpPr/>
              <p:nvPr/>
            </p:nvSpPr>
            <p:spPr bwMode="auto">
              <a:xfrm>
                <a:off x="1238234" y="2268599"/>
                <a:ext cx="6350" cy="15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8 w 12"/>
                  <a:gd name="T9" fmla="*/ 2 h 4"/>
                  <a:gd name="T10" fmla="*/ 5 w 12"/>
                  <a:gd name="T11" fmla="*/ 4 h 4"/>
                  <a:gd name="T12" fmla="*/ 3 w 12"/>
                  <a:gd name="T13" fmla="*/ 2 h 4"/>
                  <a:gd name="T14" fmla="*/ 0 w 12"/>
                  <a:gd name="T15" fmla="*/ 0 h 4"/>
                  <a:gd name="T16" fmla="*/ 0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Freeform 992"/>
              <p:cNvSpPr/>
              <p:nvPr/>
            </p:nvSpPr>
            <p:spPr bwMode="auto">
              <a:xfrm>
                <a:off x="931847" y="2340037"/>
                <a:ext cx="4763" cy="4763"/>
              </a:xfrm>
              <a:custGeom>
                <a:avLst/>
                <a:gdLst>
                  <a:gd name="T0" fmla="*/ 3 w 11"/>
                  <a:gd name="T1" fmla="*/ 9 h 10"/>
                  <a:gd name="T2" fmla="*/ 3 w 11"/>
                  <a:gd name="T3" fmla="*/ 9 h 10"/>
                  <a:gd name="T4" fmla="*/ 0 w 11"/>
                  <a:gd name="T5" fmla="*/ 2 h 10"/>
                  <a:gd name="T6" fmla="*/ 0 w 11"/>
                  <a:gd name="T7" fmla="*/ 2 h 10"/>
                  <a:gd name="T8" fmla="*/ 1 w 11"/>
                  <a:gd name="T9" fmla="*/ 0 h 10"/>
                  <a:gd name="T10" fmla="*/ 1 w 11"/>
                  <a:gd name="T11" fmla="*/ 0 h 10"/>
                  <a:gd name="T12" fmla="*/ 11 w 11"/>
                  <a:gd name="T13" fmla="*/ 7 h 10"/>
                  <a:gd name="T14" fmla="*/ 11 w 11"/>
                  <a:gd name="T15" fmla="*/ 7 h 10"/>
                  <a:gd name="T16" fmla="*/ 10 w 11"/>
                  <a:gd name="T17" fmla="*/ 10 h 10"/>
                  <a:gd name="T18" fmla="*/ 10 w 11"/>
                  <a:gd name="T19" fmla="*/ 10 h 10"/>
                  <a:gd name="T20" fmla="*/ 1 w 11"/>
                  <a:gd name="T21" fmla="*/ 7 h 10"/>
                  <a:gd name="T22" fmla="*/ 3 w 11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0">
                    <a:moveTo>
                      <a:pt x="3" y="9"/>
                    </a:moveTo>
                    <a:lnTo>
                      <a:pt x="3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993"/>
              <p:cNvSpPr/>
              <p:nvPr/>
            </p:nvSpPr>
            <p:spPr bwMode="auto">
              <a:xfrm>
                <a:off x="1111234" y="2054287"/>
                <a:ext cx="6350" cy="4763"/>
              </a:xfrm>
              <a:custGeom>
                <a:avLst/>
                <a:gdLst>
                  <a:gd name="T0" fmla="*/ 0 w 14"/>
                  <a:gd name="T1" fmla="*/ 11 h 11"/>
                  <a:gd name="T2" fmla="*/ 0 w 14"/>
                  <a:gd name="T3" fmla="*/ 11 h 11"/>
                  <a:gd name="T4" fmla="*/ 2 w 14"/>
                  <a:gd name="T5" fmla="*/ 7 h 11"/>
                  <a:gd name="T6" fmla="*/ 3 w 14"/>
                  <a:gd name="T7" fmla="*/ 3 h 11"/>
                  <a:gd name="T8" fmla="*/ 7 w 14"/>
                  <a:gd name="T9" fmla="*/ 0 h 11"/>
                  <a:gd name="T10" fmla="*/ 14 w 14"/>
                  <a:gd name="T11" fmla="*/ 0 h 11"/>
                  <a:gd name="T12" fmla="*/ 14 w 14"/>
                  <a:gd name="T13" fmla="*/ 0 h 11"/>
                  <a:gd name="T14" fmla="*/ 10 w 14"/>
                  <a:gd name="T15" fmla="*/ 3 h 11"/>
                  <a:gd name="T16" fmla="*/ 4 w 14"/>
                  <a:gd name="T17" fmla="*/ 4 h 11"/>
                  <a:gd name="T18" fmla="*/ 2 w 14"/>
                  <a:gd name="T19" fmla="*/ 5 h 11"/>
                  <a:gd name="T20" fmla="*/ 0 w 14"/>
                  <a:gd name="T21" fmla="*/ 8 h 11"/>
                  <a:gd name="T22" fmla="*/ 0 w 14"/>
                  <a:gd name="T23" fmla="*/ 11 h 11"/>
                  <a:gd name="T24" fmla="*/ 0 w 14"/>
                  <a:gd name="T25" fmla="*/ 11 h 11"/>
                  <a:gd name="T26" fmla="*/ 0 w 14"/>
                  <a:gd name="T27" fmla="*/ 11 h 11"/>
                  <a:gd name="T28" fmla="*/ 0 w 1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lnTo>
                      <a:pt x="0" y="11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Freeform 994"/>
              <p:cNvSpPr/>
              <p:nvPr/>
            </p:nvSpPr>
            <p:spPr bwMode="auto">
              <a:xfrm>
                <a:off x="1123934" y="2276537"/>
                <a:ext cx="6350" cy="3175"/>
              </a:xfrm>
              <a:custGeom>
                <a:avLst/>
                <a:gdLst>
                  <a:gd name="T0" fmla="*/ 0 w 11"/>
                  <a:gd name="T1" fmla="*/ 2 h 6"/>
                  <a:gd name="T2" fmla="*/ 0 w 11"/>
                  <a:gd name="T3" fmla="*/ 2 h 6"/>
                  <a:gd name="T4" fmla="*/ 11 w 11"/>
                  <a:gd name="T5" fmla="*/ 0 h 6"/>
                  <a:gd name="T6" fmla="*/ 11 w 11"/>
                  <a:gd name="T7" fmla="*/ 0 h 6"/>
                  <a:gd name="T8" fmla="*/ 10 w 11"/>
                  <a:gd name="T9" fmla="*/ 3 h 6"/>
                  <a:gd name="T10" fmla="*/ 7 w 11"/>
                  <a:gd name="T11" fmla="*/ 4 h 6"/>
                  <a:gd name="T12" fmla="*/ 3 w 11"/>
                  <a:gd name="T13" fmla="*/ 6 h 6"/>
                  <a:gd name="T14" fmla="*/ 0 w 11"/>
                  <a:gd name="T15" fmla="*/ 4 h 6"/>
                  <a:gd name="T16" fmla="*/ 0 w 11"/>
                  <a:gd name="T17" fmla="*/ 4 h 6"/>
                  <a:gd name="T18" fmla="*/ 0 w 11"/>
                  <a:gd name="T19" fmla="*/ 2 h 6"/>
                  <a:gd name="T20" fmla="*/ 0 w 11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995"/>
              <p:cNvSpPr/>
              <p:nvPr/>
            </p:nvSpPr>
            <p:spPr bwMode="auto">
              <a:xfrm>
                <a:off x="1081072" y="2481324"/>
                <a:ext cx="4763" cy="7938"/>
              </a:xfrm>
              <a:custGeom>
                <a:avLst/>
                <a:gdLst>
                  <a:gd name="T0" fmla="*/ 0 w 8"/>
                  <a:gd name="T1" fmla="*/ 17 h 17"/>
                  <a:gd name="T2" fmla="*/ 0 w 8"/>
                  <a:gd name="T3" fmla="*/ 17 h 17"/>
                  <a:gd name="T4" fmla="*/ 4 w 8"/>
                  <a:gd name="T5" fmla="*/ 0 h 17"/>
                  <a:gd name="T6" fmla="*/ 4 w 8"/>
                  <a:gd name="T7" fmla="*/ 0 h 17"/>
                  <a:gd name="T8" fmla="*/ 7 w 8"/>
                  <a:gd name="T9" fmla="*/ 4 h 17"/>
                  <a:gd name="T10" fmla="*/ 8 w 8"/>
                  <a:gd name="T11" fmla="*/ 7 h 17"/>
                  <a:gd name="T12" fmla="*/ 8 w 8"/>
                  <a:gd name="T13" fmla="*/ 10 h 17"/>
                  <a:gd name="T14" fmla="*/ 5 w 8"/>
                  <a:gd name="T15" fmla="*/ 11 h 17"/>
                  <a:gd name="T16" fmla="*/ 5 w 8"/>
                  <a:gd name="T17" fmla="*/ 11 h 17"/>
                  <a:gd name="T18" fmla="*/ 0 w 8"/>
                  <a:gd name="T19" fmla="*/ 17 h 17"/>
                  <a:gd name="T20" fmla="*/ 0 w 8"/>
                  <a:gd name="T21" fmla="*/ 17 h 17"/>
                  <a:gd name="T22" fmla="*/ 0 w 8"/>
                  <a:gd name="T23" fmla="*/ 17 h 17"/>
                  <a:gd name="T24" fmla="*/ 0 w 8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0" y="17"/>
                    </a:moveTo>
                    <a:lnTo>
                      <a:pt x="0" y="1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996"/>
              <p:cNvSpPr/>
              <p:nvPr/>
            </p:nvSpPr>
            <p:spPr bwMode="auto">
              <a:xfrm>
                <a:off x="1095359" y="2090799"/>
                <a:ext cx="3175" cy="4763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0 h 10"/>
                  <a:gd name="T6" fmla="*/ 0 w 6"/>
                  <a:gd name="T7" fmla="*/ 0 h 10"/>
                  <a:gd name="T8" fmla="*/ 4 w 6"/>
                  <a:gd name="T9" fmla="*/ 3 h 10"/>
                  <a:gd name="T10" fmla="*/ 6 w 6"/>
                  <a:gd name="T11" fmla="*/ 6 h 10"/>
                  <a:gd name="T12" fmla="*/ 4 w 6"/>
                  <a:gd name="T13" fmla="*/ 7 h 10"/>
                  <a:gd name="T14" fmla="*/ 0 w 6"/>
                  <a:gd name="T15" fmla="*/ 10 h 10"/>
                  <a:gd name="T16" fmla="*/ 0 w 6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997"/>
              <p:cNvSpPr/>
              <p:nvPr/>
            </p:nvSpPr>
            <p:spPr bwMode="auto">
              <a:xfrm>
                <a:off x="1123934" y="2535299"/>
                <a:ext cx="7938" cy="4763"/>
              </a:xfrm>
              <a:custGeom>
                <a:avLst/>
                <a:gdLst>
                  <a:gd name="T0" fmla="*/ 0 w 14"/>
                  <a:gd name="T1" fmla="*/ 0 h 8"/>
                  <a:gd name="T2" fmla="*/ 0 w 14"/>
                  <a:gd name="T3" fmla="*/ 0 h 8"/>
                  <a:gd name="T4" fmla="*/ 14 w 14"/>
                  <a:gd name="T5" fmla="*/ 7 h 8"/>
                  <a:gd name="T6" fmla="*/ 14 w 14"/>
                  <a:gd name="T7" fmla="*/ 7 h 8"/>
                  <a:gd name="T8" fmla="*/ 9 w 14"/>
                  <a:gd name="T9" fmla="*/ 8 h 8"/>
                  <a:gd name="T10" fmla="*/ 6 w 14"/>
                  <a:gd name="T11" fmla="*/ 7 h 8"/>
                  <a:gd name="T12" fmla="*/ 3 w 14"/>
                  <a:gd name="T13" fmla="*/ 4 h 8"/>
                  <a:gd name="T14" fmla="*/ 0 w 14"/>
                  <a:gd name="T15" fmla="*/ 0 h 8"/>
                  <a:gd name="T16" fmla="*/ 0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8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998"/>
              <p:cNvSpPr/>
              <p:nvPr/>
            </p:nvSpPr>
            <p:spPr bwMode="auto">
              <a:xfrm>
                <a:off x="1133459" y="2541649"/>
                <a:ext cx="4763" cy="3175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4 w 9"/>
                  <a:gd name="T5" fmla="*/ 0 h 5"/>
                  <a:gd name="T6" fmla="*/ 4 w 9"/>
                  <a:gd name="T7" fmla="*/ 0 h 5"/>
                  <a:gd name="T8" fmla="*/ 7 w 9"/>
                  <a:gd name="T9" fmla="*/ 2 h 5"/>
                  <a:gd name="T10" fmla="*/ 9 w 9"/>
                  <a:gd name="T11" fmla="*/ 5 h 5"/>
                  <a:gd name="T12" fmla="*/ 9 w 9"/>
                  <a:gd name="T13" fmla="*/ 5 h 5"/>
                  <a:gd name="T14" fmla="*/ 0 w 9"/>
                  <a:gd name="T15" fmla="*/ 3 h 5"/>
                  <a:gd name="T16" fmla="*/ 0 w 9"/>
                  <a:gd name="T17" fmla="*/ 3 h 5"/>
                  <a:gd name="T18" fmla="*/ 0 w 9"/>
                  <a:gd name="T19" fmla="*/ 0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999"/>
              <p:cNvSpPr/>
              <p:nvPr/>
            </p:nvSpPr>
            <p:spPr bwMode="auto">
              <a:xfrm>
                <a:off x="1158859" y="2489262"/>
                <a:ext cx="6350" cy="3175"/>
              </a:xfrm>
              <a:custGeom>
                <a:avLst/>
                <a:gdLst>
                  <a:gd name="T0" fmla="*/ 0 w 14"/>
                  <a:gd name="T1" fmla="*/ 6 h 6"/>
                  <a:gd name="T2" fmla="*/ 0 w 14"/>
                  <a:gd name="T3" fmla="*/ 6 h 6"/>
                  <a:gd name="T4" fmla="*/ 3 w 14"/>
                  <a:gd name="T5" fmla="*/ 3 h 6"/>
                  <a:gd name="T6" fmla="*/ 7 w 14"/>
                  <a:gd name="T7" fmla="*/ 0 h 6"/>
                  <a:gd name="T8" fmla="*/ 10 w 14"/>
                  <a:gd name="T9" fmla="*/ 0 h 6"/>
                  <a:gd name="T10" fmla="*/ 14 w 14"/>
                  <a:gd name="T11" fmla="*/ 4 h 6"/>
                  <a:gd name="T12" fmla="*/ 14 w 14"/>
                  <a:gd name="T13" fmla="*/ 4 h 6"/>
                  <a:gd name="T14" fmla="*/ 0 w 14"/>
                  <a:gd name="T15" fmla="*/ 6 h 6"/>
                  <a:gd name="T16" fmla="*/ 0 w 1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0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1000"/>
              <p:cNvSpPr/>
              <p:nvPr/>
            </p:nvSpPr>
            <p:spPr bwMode="auto">
              <a:xfrm>
                <a:off x="1052497" y="2051112"/>
                <a:ext cx="4763" cy="4763"/>
              </a:xfrm>
              <a:custGeom>
                <a:avLst/>
                <a:gdLst>
                  <a:gd name="T0" fmla="*/ 0 w 8"/>
                  <a:gd name="T1" fmla="*/ 7 h 7"/>
                  <a:gd name="T2" fmla="*/ 0 w 8"/>
                  <a:gd name="T3" fmla="*/ 7 h 7"/>
                  <a:gd name="T4" fmla="*/ 0 w 8"/>
                  <a:gd name="T5" fmla="*/ 2 h 7"/>
                  <a:gd name="T6" fmla="*/ 1 w 8"/>
                  <a:gd name="T7" fmla="*/ 0 h 7"/>
                  <a:gd name="T8" fmla="*/ 4 w 8"/>
                  <a:gd name="T9" fmla="*/ 0 h 7"/>
                  <a:gd name="T10" fmla="*/ 8 w 8"/>
                  <a:gd name="T11" fmla="*/ 0 h 7"/>
                  <a:gd name="T12" fmla="*/ 8 w 8"/>
                  <a:gd name="T13" fmla="*/ 0 h 7"/>
                  <a:gd name="T14" fmla="*/ 0 w 8"/>
                  <a:gd name="T15" fmla="*/ 7 h 7"/>
                  <a:gd name="T16" fmla="*/ 0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1001"/>
              <p:cNvSpPr/>
              <p:nvPr/>
            </p:nvSpPr>
            <p:spPr bwMode="auto">
              <a:xfrm>
                <a:off x="1035034" y="2100324"/>
                <a:ext cx="4763" cy="1588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9 w 9"/>
                  <a:gd name="T5" fmla="*/ 0 h 3"/>
                  <a:gd name="T6" fmla="*/ 9 w 9"/>
                  <a:gd name="T7" fmla="*/ 0 h 3"/>
                  <a:gd name="T8" fmla="*/ 7 w 9"/>
                  <a:gd name="T9" fmla="*/ 3 h 3"/>
                  <a:gd name="T10" fmla="*/ 5 w 9"/>
                  <a:gd name="T11" fmla="*/ 3 h 3"/>
                  <a:gd name="T12" fmla="*/ 0 w 9"/>
                  <a:gd name="T13" fmla="*/ 0 h 3"/>
                  <a:gd name="T14" fmla="*/ 0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1002"/>
              <p:cNvSpPr/>
              <p:nvPr/>
            </p:nvSpPr>
            <p:spPr bwMode="auto">
              <a:xfrm>
                <a:off x="925497" y="2581337"/>
                <a:ext cx="3175" cy="3175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0 w 7"/>
                  <a:gd name="T5" fmla="*/ 0 h 7"/>
                  <a:gd name="T6" fmla="*/ 0 w 7"/>
                  <a:gd name="T7" fmla="*/ 0 h 7"/>
                  <a:gd name="T8" fmla="*/ 5 w 7"/>
                  <a:gd name="T9" fmla="*/ 1 h 7"/>
                  <a:gd name="T10" fmla="*/ 7 w 7"/>
                  <a:gd name="T11" fmla="*/ 3 h 7"/>
                  <a:gd name="T12" fmla="*/ 7 w 7"/>
                  <a:gd name="T13" fmla="*/ 4 h 7"/>
                  <a:gd name="T14" fmla="*/ 4 w 7"/>
                  <a:gd name="T15" fmla="*/ 7 h 7"/>
                  <a:gd name="T16" fmla="*/ 4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1003"/>
              <p:cNvSpPr/>
              <p:nvPr/>
            </p:nvSpPr>
            <p:spPr bwMode="auto">
              <a:xfrm>
                <a:off x="1084247" y="2041587"/>
                <a:ext cx="4763" cy="4763"/>
              </a:xfrm>
              <a:custGeom>
                <a:avLst/>
                <a:gdLst>
                  <a:gd name="T0" fmla="*/ 10 w 10"/>
                  <a:gd name="T1" fmla="*/ 3 h 10"/>
                  <a:gd name="T2" fmla="*/ 10 w 10"/>
                  <a:gd name="T3" fmla="*/ 3 h 10"/>
                  <a:gd name="T4" fmla="*/ 0 w 10"/>
                  <a:gd name="T5" fmla="*/ 10 h 10"/>
                  <a:gd name="T6" fmla="*/ 0 w 10"/>
                  <a:gd name="T7" fmla="*/ 10 h 10"/>
                  <a:gd name="T8" fmla="*/ 3 w 10"/>
                  <a:gd name="T9" fmla="*/ 3 h 10"/>
                  <a:gd name="T10" fmla="*/ 3 w 10"/>
                  <a:gd name="T11" fmla="*/ 3 h 10"/>
                  <a:gd name="T12" fmla="*/ 7 w 10"/>
                  <a:gd name="T13" fmla="*/ 0 h 10"/>
                  <a:gd name="T14" fmla="*/ 7 w 10"/>
                  <a:gd name="T15" fmla="*/ 0 h 10"/>
                  <a:gd name="T16" fmla="*/ 10 w 10"/>
                  <a:gd name="T17" fmla="*/ 3 h 10"/>
                  <a:gd name="T18" fmla="*/ 10 w 10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3"/>
                    </a:moveTo>
                    <a:lnTo>
                      <a:pt x="10" y="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1004"/>
              <p:cNvSpPr/>
              <p:nvPr/>
            </p:nvSpPr>
            <p:spPr bwMode="auto">
              <a:xfrm>
                <a:off x="1241409" y="2287649"/>
                <a:ext cx="4763" cy="1588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7 w 7"/>
                  <a:gd name="T5" fmla="*/ 0 h 3"/>
                  <a:gd name="T6" fmla="*/ 7 w 7"/>
                  <a:gd name="T7" fmla="*/ 0 h 3"/>
                  <a:gd name="T8" fmla="*/ 6 w 7"/>
                  <a:gd name="T9" fmla="*/ 3 h 3"/>
                  <a:gd name="T10" fmla="*/ 6 w 7"/>
                  <a:gd name="T11" fmla="*/ 3 h 3"/>
                  <a:gd name="T12" fmla="*/ 0 w 7"/>
                  <a:gd name="T13" fmla="*/ 1 h 3"/>
                  <a:gd name="T14" fmla="*/ 0 w 7"/>
                  <a:gd name="T15" fmla="*/ 1 h 3"/>
                  <a:gd name="T16" fmla="*/ 0 w 7"/>
                  <a:gd name="T17" fmla="*/ 0 h 3"/>
                  <a:gd name="T18" fmla="*/ 0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" name="Freeform 1005"/>
              <p:cNvSpPr/>
              <p:nvPr/>
            </p:nvSpPr>
            <p:spPr bwMode="auto">
              <a:xfrm>
                <a:off x="963597" y="2284474"/>
                <a:ext cx="4763" cy="3175"/>
              </a:xfrm>
              <a:custGeom>
                <a:avLst/>
                <a:gdLst>
                  <a:gd name="T0" fmla="*/ 8 w 8"/>
                  <a:gd name="T1" fmla="*/ 5 h 6"/>
                  <a:gd name="T2" fmla="*/ 8 w 8"/>
                  <a:gd name="T3" fmla="*/ 5 h 6"/>
                  <a:gd name="T4" fmla="*/ 1 w 8"/>
                  <a:gd name="T5" fmla="*/ 6 h 6"/>
                  <a:gd name="T6" fmla="*/ 1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7 w 8"/>
                  <a:gd name="T13" fmla="*/ 0 h 6"/>
                  <a:gd name="T14" fmla="*/ 7 w 8"/>
                  <a:gd name="T15" fmla="*/ 0 h 6"/>
                  <a:gd name="T16" fmla="*/ 8 w 8"/>
                  <a:gd name="T17" fmla="*/ 5 h 6"/>
                  <a:gd name="T18" fmla="*/ 8 w 8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5"/>
                    </a:moveTo>
                    <a:lnTo>
                      <a:pt x="8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" name="Freeform 1006"/>
              <p:cNvSpPr/>
              <p:nvPr/>
            </p:nvSpPr>
            <p:spPr bwMode="auto">
              <a:xfrm>
                <a:off x="755634" y="2565462"/>
                <a:ext cx="4763" cy="7938"/>
              </a:xfrm>
              <a:custGeom>
                <a:avLst/>
                <a:gdLst>
                  <a:gd name="T0" fmla="*/ 7 w 7"/>
                  <a:gd name="T1" fmla="*/ 0 h 15"/>
                  <a:gd name="T2" fmla="*/ 7 w 7"/>
                  <a:gd name="T3" fmla="*/ 0 h 15"/>
                  <a:gd name="T4" fmla="*/ 2 w 7"/>
                  <a:gd name="T5" fmla="*/ 15 h 15"/>
                  <a:gd name="T6" fmla="*/ 2 w 7"/>
                  <a:gd name="T7" fmla="*/ 15 h 15"/>
                  <a:gd name="T8" fmla="*/ 0 w 7"/>
                  <a:gd name="T9" fmla="*/ 11 h 15"/>
                  <a:gd name="T10" fmla="*/ 0 w 7"/>
                  <a:gd name="T11" fmla="*/ 7 h 15"/>
                  <a:gd name="T12" fmla="*/ 2 w 7"/>
                  <a:gd name="T13" fmla="*/ 4 h 15"/>
                  <a:gd name="T14" fmla="*/ 7 w 7"/>
                  <a:gd name="T15" fmla="*/ 0 h 15"/>
                  <a:gd name="T16" fmla="*/ 7 w 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7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" name="Freeform 1007"/>
              <p:cNvSpPr/>
              <p:nvPr/>
            </p:nvSpPr>
            <p:spPr bwMode="auto">
              <a:xfrm>
                <a:off x="1050909" y="2097149"/>
                <a:ext cx="3175" cy="1588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4 w 7"/>
                  <a:gd name="T5" fmla="*/ 0 h 4"/>
                  <a:gd name="T6" fmla="*/ 4 w 7"/>
                  <a:gd name="T7" fmla="*/ 0 h 4"/>
                  <a:gd name="T8" fmla="*/ 7 w 7"/>
                  <a:gd name="T9" fmla="*/ 2 h 4"/>
                  <a:gd name="T10" fmla="*/ 7 w 7"/>
                  <a:gd name="T11" fmla="*/ 2 h 4"/>
                  <a:gd name="T12" fmla="*/ 4 w 7"/>
                  <a:gd name="T13" fmla="*/ 4 h 4"/>
                  <a:gd name="T14" fmla="*/ 4 w 7"/>
                  <a:gd name="T15" fmla="*/ 4 h 4"/>
                  <a:gd name="T16" fmla="*/ 0 w 7"/>
                  <a:gd name="T17" fmla="*/ 2 h 4"/>
                  <a:gd name="T18" fmla="*/ 0 w 7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008"/>
              <p:cNvSpPr/>
              <p:nvPr/>
            </p:nvSpPr>
            <p:spPr bwMode="auto">
              <a:xfrm>
                <a:off x="1095359" y="2500374"/>
                <a:ext cx="3175" cy="3175"/>
              </a:xfrm>
              <a:custGeom>
                <a:avLst/>
                <a:gdLst>
                  <a:gd name="T0" fmla="*/ 0 w 7"/>
                  <a:gd name="T1" fmla="*/ 5 h 6"/>
                  <a:gd name="T2" fmla="*/ 0 w 7"/>
                  <a:gd name="T3" fmla="*/ 5 h 6"/>
                  <a:gd name="T4" fmla="*/ 6 w 7"/>
                  <a:gd name="T5" fmla="*/ 0 h 6"/>
                  <a:gd name="T6" fmla="*/ 6 w 7"/>
                  <a:gd name="T7" fmla="*/ 0 h 6"/>
                  <a:gd name="T8" fmla="*/ 7 w 7"/>
                  <a:gd name="T9" fmla="*/ 2 h 6"/>
                  <a:gd name="T10" fmla="*/ 7 w 7"/>
                  <a:gd name="T11" fmla="*/ 2 h 6"/>
                  <a:gd name="T12" fmla="*/ 2 w 7"/>
                  <a:gd name="T13" fmla="*/ 6 h 6"/>
                  <a:gd name="T14" fmla="*/ 2 w 7"/>
                  <a:gd name="T15" fmla="*/ 6 h 6"/>
                  <a:gd name="T16" fmla="*/ 0 w 7"/>
                  <a:gd name="T17" fmla="*/ 5 h 6"/>
                  <a:gd name="T18" fmla="*/ 0 w 7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12" name="组合 111"/>
            <p:cNvGrpSpPr/>
            <p:nvPr/>
          </p:nvGrpSpPr>
          <p:grpSpPr>
            <a:xfrm rot="20575650">
              <a:off x="4504106" y="1862751"/>
              <a:ext cx="2957893" cy="1306771"/>
              <a:chOff x="-47641" y="1960624"/>
              <a:chExt cx="1293813" cy="628650"/>
            </a:xfrm>
          </p:grpSpPr>
          <p:sp>
            <p:nvSpPr>
              <p:cNvPr id="113" name="Freeform 902"/>
              <p:cNvSpPr>
                <a:spLocks noEditPoints="1"/>
              </p:cNvSpPr>
              <p:nvPr/>
            </p:nvSpPr>
            <p:spPr bwMode="auto">
              <a:xfrm>
                <a:off x="-47641" y="1960624"/>
                <a:ext cx="1201738" cy="622300"/>
              </a:xfrm>
              <a:custGeom>
                <a:avLst/>
                <a:gdLst>
                  <a:gd name="T0" fmla="*/ 1909 w 2272"/>
                  <a:gd name="T1" fmla="*/ 492 h 1176"/>
                  <a:gd name="T2" fmla="*/ 1774 w 2272"/>
                  <a:gd name="T3" fmla="*/ 610 h 1176"/>
                  <a:gd name="T4" fmla="*/ 1509 w 2272"/>
                  <a:gd name="T5" fmla="*/ 629 h 1176"/>
                  <a:gd name="T6" fmla="*/ 1837 w 2272"/>
                  <a:gd name="T7" fmla="*/ 769 h 1176"/>
                  <a:gd name="T8" fmla="*/ 1422 w 2272"/>
                  <a:gd name="T9" fmla="*/ 972 h 1176"/>
                  <a:gd name="T10" fmla="*/ 1852 w 2272"/>
                  <a:gd name="T11" fmla="*/ 1097 h 1176"/>
                  <a:gd name="T12" fmla="*/ 1610 w 2272"/>
                  <a:gd name="T13" fmla="*/ 1162 h 1176"/>
                  <a:gd name="T14" fmla="*/ 233 w 2272"/>
                  <a:gd name="T15" fmla="*/ 1017 h 1176"/>
                  <a:gd name="T16" fmla="*/ 95 w 2272"/>
                  <a:gd name="T17" fmla="*/ 359 h 1176"/>
                  <a:gd name="T18" fmla="*/ 1249 w 2272"/>
                  <a:gd name="T19" fmla="*/ 25 h 1176"/>
                  <a:gd name="T20" fmla="*/ 2088 w 2272"/>
                  <a:gd name="T21" fmla="*/ 154 h 1176"/>
                  <a:gd name="T22" fmla="*/ 1875 w 2272"/>
                  <a:gd name="T23" fmla="*/ 273 h 1176"/>
                  <a:gd name="T24" fmla="*/ 901 w 2272"/>
                  <a:gd name="T25" fmla="*/ 110 h 1176"/>
                  <a:gd name="T26" fmla="*/ 1559 w 2272"/>
                  <a:gd name="T27" fmla="*/ 878 h 1176"/>
                  <a:gd name="T28" fmla="*/ 269 w 2272"/>
                  <a:gd name="T29" fmla="*/ 449 h 1176"/>
                  <a:gd name="T30" fmla="*/ 372 w 2272"/>
                  <a:gd name="T31" fmla="*/ 564 h 1176"/>
                  <a:gd name="T32" fmla="*/ 1070 w 2272"/>
                  <a:gd name="T33" fmla="*/ 957 h 1176"/>
                  <a:gd name="T34" fmla="*/ 1807 w 2272"/>
                  <a:gd name="T35" fmla="*/ 410 h 1176"/>
                  <a:gd name="T36" fmla="*/ 1908 w 2272"/>
                  <a:gd name="T37" fmla="*/ 99 h 1176"/>
                  <a:gd name="T38" fmla="*/ 1789 w 2272"/>
                  <a:gd name="T39" fmla="*/ 104 h 1176"/>
                  <a:gd name="T40" fmla="*/ 1969 w 2272"/>
                  <a:gd name="T41" fmla="*/ 1143 h 1176"/>
                  <a:gd name="T42" fmla="*/ 1405 w 2272"/>
                  <a:gd name="T43" fmla="*/ 797 h 1176"/>
                  <a:gd name="T44" fmla="*/ 1488 w 2272"/>
                  <a:gd name="T45" fmla="*/ 898 h 1176"/>
                  <a:gd name="T46" fmla="*/ 583 w 2272"/>
                  <a:gd name="T47" fmla="*/ 910 h 1176"/>
                  <a:gd name="T48" fmla="*/ 544 w 2272"/>
                  <a:gd name="T49" fmla="*/ 884 h 1176"/>
                  <a:gd name="T50" fmla="*/ 1754 w 2272"/>
                  <a:gd name="T51" fmla="*/ 821 h 1176"/>
                  <a:gd name="T52" fmla="*/ 350 w 2272"/>
                  <a:gd name="T53" fmla="*/ 304 h 1176"/>
                  <a:gd name="T54" fmla="*/ 1242 w 2272"/>
                  <a:gd name="T55" fmla="*/ 556 h 1176"/>
                  <a:gd name="T56" fmla="*/ 1110 w 2272"/>
                  <a:gd name="T57" fmla="*/ 557 h 1176"/>
                  <a:gd name="T58" fmla="*/ 936 w 2272"/>
                  <a:gd name="T59" fmla="*/ 785 h 1176"/>
                  <a:gd name="T60" fmla="*/ 735 w 2272"/>
                  <a:gd name="T61" fmla="*/ 443 h 1176"/>
                  <a:gd name="T62" fmla="*/ 1012 w 2272"/>
                  <a:gd name="T63" fmla="*/ 187 h 1176"/>
                  <a:gd name="T64" fmla="*/ 580 w 2272"/>
                  <a:gd name="T65" fmla="*/ 963 h 1176"/>
                  <a:gd name="T66" fmla="*/ 1051 w 2272"/>
                  <a:gd name="T67" fmla="*/ 975 h 1176"/>
                  <a:gd name="T68" fmla="*/ 766 w 2272"/>
                  <a:gd name="T69" fmla="*/ 1021 h 1176"/>
                  <a:gd name="T70" fmla="*/ 1481 w 2272"/>
                  <a:gd name="T71" fmla="*/ 196 h 1176"/>
                  <a:gd name="T72" fmla="*/ 885 w 2272"/>
                  <a:gd name="T73" fmla="*/ 115 h 1176"/>
                  <a:gd name="T74" fmla="*/ 346 w 2272"/>
                  <a:gd name="T75" fmla="*/ 679 h 1176"/>
                  <a:gd name="T76" fmla="*/ 494 w 2272"/>
                  <a:gd name="T77" fmla="*/ 106 h 1176"/>
                  <a:gd name="T78" fmla="*/ 1487 w 2272"/>
                  <a:gd name="T79" fmla="*/ 244 h 1176"/>
                  <a:gd name="T80" fmla="*/ 1743 w 2272"/>
                  <a:gd name="T81" fmla="*/ 675 h 1176"/>
                  <a:gd name="T82" fmla="*/ 1234 w 2272"/>
                  <a:gd name="T83" fmla="*/ 471 h 1176"/>
                  <a:gd name="T84" fmla="*/ 349 w 2272"/>
                  <a:gd name="T85" fmla="*/ 736 h 1176"/>
                  <a:gd name="T86" fmla="*/ 83 w 2272"/>
                  <a:gd name="T87" fmla="*/ 118 h 1176"/>
                  <a:gd name="T88" fmla="*/ 1310 w 2272"/>
                  <a:gd name="T89" fmla="*/ 1051 h 1176"/>
                  <a:gd name="T90" fmla="*/ 469 w 2272"/>
                  <a:gd name="T91" fmla="*/ 905 h 1176"/>
                  <a:gd name="T92" fmla="*/ 256 w 2272"/>
                  <a:gd name="T93" fmla="*/ 1013 h 1176"/>
                  <a:gd name="T94" fmla="*/ 1058 w 2272"/>
                  <a:gd name="T95" fmla="*/ 266 h 1176"/>
                  <a:gd name="T96" fmla="*/ 1029 w 2272"/>
                  <a:gd name="T97" fmla="*/ 633 h 1176"/>
                  <a:gd name="T98" fmla="*/ 732 w 2272"/>
                  <a:gd name="T99" fmla="*/ 815 h 1176"/>
                  <a:gd name="T100" fmla="*/ 1065 w 2272"/>
                  <a:gd name="T101" fmla="*/ 767 h 1176"/>
                  <a:gd name="T102" fmla="*/ 612 w 2272"/>
                  <a:gd name="T103" fmla="*/ 665 h 1176"/>
                  <a:gd name="T104" fmla="*/ 1170 w 2272"/>
                  <a:gd name="T105" fmla="*/ 95 h 1176"/>
                  <a:gd name="T106" fmla="*/ 953 w 2272"/>
                  <a:gd name="T107" fmla="*/ 720 h 1176"/>
                  <a:gd name="T108" fmla="*/ 962 w 2272"/>
                  <a:gd name="T109" fmla="*/ 250 h 1176"/>
                  <a:gd name="T110" fmla="*/ 864 w 2272"/>
                  <a:gd name="T111" fmla="*/ 218 h 1176"/>
                  <a:gd name="T112" fmla="*/ 252 w 2272"/>
                  <a:gd name="T113" fmla="*/ 551 h 1176"/>
                  <a:gd name="T114" fmla="*/ 892 w 2272"/>
                  <a:gd name="T115" fmla="*/ 1068 h 1176"/>
                  <a:gd name="T116" fmla="*/ 1228 w 2272"/>
                  <a:gd name="T117" fmla="*/ 694 h 1176"/>
                  <a:gd name="T118" fmla="*/ 971 w 2272"/>
                  <a:gd name="T119" fmla="*/ 880 h 1176"/>
                  <a:gd name="T120" fmla="*/ 930 w 2272"/>
                  <a:gd name="T121" fmla="*/ 86 h 1176"/>
                  <a:gd name="T122" fmla="*/ 1152 w 2272"/>
                  <a:gd name="T123" fmla="*/ 308 h 1176"/>
                  <a:gd name="T124" fmla="*/ 1288 w 2272"/>
                  <a:gd name="T125" fmla="*/ 75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1176">
                    <a:moveTo>
                      <a:pt x="2017" y="323"/>
                    </a:moveTo>
                    <a:lnTo>
                      <a:pt x="2017" y="323"/>
                    </a:lnTo>
                    <a:lnTo>
                      <a:pt x="2017" y="348"/>
                    </a:lnTo>
                    <a:lnTo>
                      <a:pt x="2017" y="348"/>
                    </a:lnTo>
                    <a:lnTo>
                      <a:pt x="1996" y="348"/>
                    </a:lnTo>
                    <a:lnTo>
                      <a:pt x="1996" y="348"/>
                    </a:lnTo>
                    <a:lnTo>
                      <a:pt x="1996" y="356"/>
                    </a:lnTo>
                    <a:lnTo>
                      <a:pt x="1996" y="356"/>
                    </a:lnTo>
                    <a:lnTo>
                      <a:pt x="1995" y="356"/>
                    </a:lnTo>
                    <a:lnTo>
                      <a:pt x="1995" y="356"/>
                    </a:lnTo>
                    <a:lnTo>
                      <a:pt x="1994" y="351"/>
                    </a:lnTo>
                    <a:lnTo>
                      <a:pt x="1994" y="351"/>
                    </a:lnTo>
                    <a:lnTo>
                      <a:pt x="1983" y="351"/>
                    </a:lnTo>
                    <a:lnTo>
                      <a:pt x="1980" y="352"/>
                    </a:lnTo>
                    <a:lnTo>
                      <a:pt x="1978" y="353"/>
                    </a:lnTo>
                    <a:lnTo>
                      <a:pt x="1977" y="355"/>
                    </a:lnTo>
                    <a:lnTo>
                      <a:pt x="1976" y="359"/>
                    </a:lnTo>
                    <a:lnTo>
                      <a:pt x="1976" y="359"/>
                    </a:lnTo>
                    <a:lnTo>
                      <a:pt x="1954" y="365"/>
                    </a:lnTo>
                    <a:lnTo>
                      <a:pt x="1954" y="365"/>
                    </a:lnTo>
                    <a:lnTo>
                      <a:pt x="1948" y="365"/>
                    </a:lnTo>
                    <a:lnTo>
                      <a:pt x="1945" y="366"/>
                    </a:lnTo>
                    <a:lnTo>
                      <a:pt x="1944" y="369"/>
                    </a:lnTo>
                    <a:lnTo>
                      <a:pt x="1944" y="369"/>
                    </a:lnTo>
                    <a:lnTo>
                      <a:pt x="1954" y="376"/>
                    </a:lnTo>
                    <a:lnTo>
                      <a:pt x="1954" y="376"/>
                    </a:lnTo>
                    <a:lnTo>
                      <a:pt x="1955" y="380"/>
                    </a:lnTo>
                    <a:lnTo>
                      <a:pt x="1956" y="384"/>
                    </a:lnTo>
                    <a:lnTo>
                      <a:pt x="1956" y="384"/>
                    </a:lnTo>
                    <a:lnTo>
                      <a:pt x="1958" y="385"/>
                    </a:lnTo>
                    <a:lnTo>
                      <a:pt x="1960" y="385"/>
                    </a:lnTo>
                    <a:lnTo>
                      <a:pt x="1966" y="383"/>
                    </a:lnTo>
                    <a:lnTo>
                      <a:pt x="1966" y="383"/>
                    </a:lnTo>
                    <a:lnTo>
                      <a:pt x="1973" y="381"/>
                    </a:lnTo>
                    <a:lnTo>
                      <a:pt x="1983" y="381"/>
                    </a:lnTo>
                    <a:lnTo>
                      <a:pt x="1983" y="381"/>
                    </a:lnTo>
                    <a:lnTo>
                      <a:pt x="1995" y="370"/>
                    </a:lnTo>
                    <a:lnTo>
                      <a:pt x="1995" y="370"/>
                    </a:lnTo>
                    <a:lnTo>
                      <a:pt x="1998" y="374"/>
                    </a:lnTo>
                    <a:lnTo>
                      <a:pt x="2001" y="377"/>
                    </a:lnTo>
                    <a:lnTo>
                      <a:pt x="2001" y="380"/>
                    </a:lnTo>
                    <a:lnTo>
                      <a:pt x="2001" y="383"/>
                    </a:lnTo>
                    <a:lnTo>
                      <a:pt x="1999" y="389"/>
                    </a:lnTo>
                    <a:lnTo>
                      <a:pt x="1998" y="395"/>
                    </a:lnTo>
                    <a:lnTo>
                      <a:pt x="1998" y="395"/>
                    </a:lnTo>
                    <a:lnTo>
                      <a:pt x="1976" y="394"/>
                    </a:lnTo>
                    <a:lnTo>
                      <a:pt x="1954" y="391"/>
                    </a:lnTo>
                    <a:lnTo>
                      <a:pt x="1954" y="391"/>
                    </a:lnTo>
                    <a:lnTo>
                      <a:pt x="1941" y="391"/>
                    </a:lnTo>
                    <a:lnTo>
                      <a:pt x="1936" y="392"/>
                    </a:lnTo>
                    <a:lnTo>
                      <a:pt x="1930" y="395"/>
                    </a:lnTo>
                    <a:lnTo>
                      <a:pt x="1930" y="395"/>
                    </a:lnTo>
                    <a:lnTo>
                      <a:pt x="1927" y="396"/>
                    </a:lnTo>
                    <a:lnTo>
                      <a:pt x="1924" y="396"/>
                    </a:lnTo>
                    <a:lnTo>
                      <a:pt x="1924" y="396"/>
                    </a:lnTo>
                    <a:lnTo>
                      <a:pt x="1920" y="395"/>
                    </a:lnTo>
                    <a:lnTo>
                      <a:pt x="1916" y="394"/>
                    </a:lnTo>
                    <a:lnTo>
                      <a:pt x="1906" y="395"/>
                    </a:lnTo>
                    <a:lnTo>
                      <a:pt x="1897" y="396"/>
                    </a:lnTo>
                    <a:lnTo>
                      <a:pt x="1888" y="396"/>
                    </a:lnTo>
                    <a:lnTo>
                      <a:pt x="1888" y="396"/>
                    </a:lnTo>
                    <a:lnTo>
                      <a:pt x="1884" y="396"/>
                    </a:lnTo>
                    <a:lnTo>
                      <a:pt x="1882" y="398"/>
                    </a:lnTo>
                    <a:lnTo>
                      <a:pt x="1882" y="402"/>
                    </a:lnTo>
                    <a:lnTo>
                      <a:pt x="1884" y="407"/>
                    </a:lnTo>
                    <a:lnTo>
                      <a:pt x="1884" y="407"/>
                    </a:lnTo>
                    <a:lnTo>
                      <a:pt x="1862" y="409"/>
                    </a:lnTo>
                    <a:lnTo>
                      <a:pt x="1862" y="409"/>
                    </a:lnTo>
                    <a:lnTo>
                      <a:pt x="1854" y="410"/>
                    </a:lnTo>
                    <a:lnTo>
                      <a:pt x="1850" y="412"/>
                    </a:lnTo>
                    <a:lnTo>
                      <a:pt x="1847" y="417"/>
                    </a:lnTo>
                    <a:lnTo>
                      <a:pt x="1846" y="425"/>
                    </a:lnTo>
                    <a:lnTo>
                      <a:pt x="1846" y="425"/>
                    </a:lnTo>
                    <a:lnTo>
                      <a:pt x="1861" y="424"/>
                    </a:lnTo>
                    <a:lnTo>
                      <a:pt x="1861" y="424"/>
                    </a:lnTo>
                    <a:lnTo>
                      <a:pt x="1859" y="428"/>
                    </a:lnTo>
                    <a:lnTo>
                      <a:pt x="1857" y="431"/>
                    </a:lnTo>
                    <a:lnTo>
                      <a:pt x="1854" y="432"/>
                    </a:lnTo>
                    <a:lnTo>
                      <a:pt x="1850" y="434"/>
                    </a:lnTo>
                    <a:lnTo>
                      <a:pt x="1846" y="434"/>
                    </a:lnTo>
                    <a:lnTo>
                      <a:pt x="1840" y="432"/>
                    </a:lnTo>
                    <a:lnTo>
                      <a:pt x="1828" y="427"/>
                    </a:lnTo>
                    <a:lnTo>
                      <a:pt x="1828" y="427"/>
                    </a:lnTo>
                    <a:lnTo>
                      <a:pt x="1830" y="417"/>
                    </a:lnTo>
                    <a:lnTo>
                      <a:pt x="1830" y="417"/>
                    </a:lnTo>
                    <a:lnTo>
                      <a:pt x="1805" y="425"/>
                    </a:lnTo>
                    <a:lnTo>
                      <a:pt x="1805" y="425"/>
                    </a:lnTo>
                    <a:lnTo>
                      <a:pt x="1803" y="438"/>
                    </a:lnTo>
                    <a:lnTo>
                      <a:pt x="1803" y="438"/>
                    </a:lnTo>
                    <a:lnTo>
                      <a:pt x="1807" y="439"/>
                    </a:lnTo>
                    <a:lnTo>
                      <a:pt x="1811" y="441"/>
                    </a:lnTo>
                    <a:lnTo>
                      <a:pt x="1821" y="442"/>
                    </a:lnTo>
                    <a:lnTo>
                      <a:pt x="1826" y="443"/>
                    </a:lnTo>
                    <a:lnTo>
                      <a:pt x="1830" y="446"/>
                    </a:lnTo>
                    <a:lnTo>
                      <a:pt x="1833" y="449"/>
                    </a:lnTo>
                    <a:lnTo>
                      <a:pt x="1836" y="453"/>
                    </a:lnTo>
                    <a:lnTo>
                      <a:pt x="1836" y="453"/>
                    </a:lnTo>
                    <a:lnTo>
                      <a:pt x="1844" y="449"/>
                    </a:lnTo>
                    <a:lnTo>
                      <a:pt x="1848" y="448"/>
                    </a:lnTo>
                    <a:lnTo>
                      <a:pt x="1852" y="448"/>
                    </a:lnTo>
                    <a:lnTo>
                      <a:pt x="1852" y="448"/>
                    </a:lnTo>
                    <a:lnTo>
                      <a:pt x="1879" y="448"/>
                    </a:lnTo>
                    <a:lnTo>
                      <a:pt x="1904" y="448"/>
                    </a:lnTo>
                    <a:lnTo>
                      <a:pt x="1904" y="448"/>
                    </a:lnTo>
                    <a:lnTo>
                      <a:pt x="1913" y="449"/>
                    </a:lnTo>
                    <a:lnTo>
                      <a:pt x="1923" y="453"/>
                    </a:lnTo>
                    <a:lnTo>
                      <a:pt x="1923" y="453"/>
                    </a:lnTo>
                    <a:lnTo>
                      <a:pt x="1927" y="456"/>
                    </a:lnTo>
                    <a:lnTo>
                      <a:pt x="1931" y="456"/>
                    </a:lnTo>
                    <a:lnTo>
                      <a:pt x="1936" y="456"/>
                    </a:lnTo>
                    <a:lnTo>
                      <a:pt x="1940" y="456"/>
                    </a:lnTo>
                    <a:lnTo>
                      <a:pt x="1940" y="456"/>
                    </a:lnTo>
                    <a:lnTo>
                      <a:pt x="1947" y="453"/>
                    </a:lnTo>
                    <a:lnTo>
                      <a:pt x="1951" y="455"/>
                    </a:lnTo>
                    <a:lnTo>
                      <a:pt x="1955" y="456"/>
                    </a:lnTo>
                    <a:lnTo>
                      <a:pt x="1955" y="456"/>
                    </a:lnTo>
                    <a:lnTo>
                      <a:pt x="1958" y="456"/>
                    </a:lnTo>
                    <a:lnTo>
                      <a:pt x="1963" y="455"/>
                    </a:lnTo>
                    <a:lnTo>
                      <a:pt x="1963" y="455"/>
                    </a:lnTo>
                    <a:lnTo>
                      <a:pt x="1965" y="470"/>
                    </a:lnTo>
                    <a:lnTo>
                      <a:pt x="1965" y="470"/>
                    </a:lnTo>
                    <a:lnTo>
                      <a:pt x="1972" y="468"/>
                    </a:lnTo>
                    <a:lnTo>
                      <a:pt x="1978" y="467"/>
                    </a:lnTo>
                    <a:lnTo>
                      <a:pt x="1981" y="466"/>
                    </a:lnTo>
                    <a:lnTo>
                      <a:pt x="1983" y="464"/>
                    </a:lnTo>
                    <a:lnTo>
                      <a:pt x="1985" y="463"/>
                    </a:lnTo>
                    <a:lnTo>
                      <a:pt x="1985" y="459"/>
                    </a:lnTo>
                    <a:lnTo>
                      <a:pt x="1985" y="459"/>
                    </a:lnTo>
                    <a:lnTo>
                      <a:pt x="1990" y="459"/>
                    </a:lnTo>
                    <a:lnTo>
                      <a:pt x="1991" y="460"/>
                    </a:lnTo>
                    <a:lnTo>
                      <a:pt x="1992" y="461"/>
                    </a:lnTo>
                    <a:lnTo>
                      <a:pt x="1992" y="464"/>
                    </a:lnTo>
                    <a:lnTo>
                      <a:pt x="1991" y="467"/>
                    </a:lnTo>
                    <a:lnTo>
                      <a:pt x="1991" y="471"/>
                    </a:lnTo>
                    <a:lnTo>
                      <a:pt x="1991" y="471"/>
                    </a:lnTo>
                    <a:lnTo>
                      <a:pt x="1994" y="473"/>
                    </a:lnTo>
                    <a:lnTo>
                      <a:pt x="1996" y="471"/>
                    </a:lnTo>
                    <a:lnTo>
                      <a:pt x="2002" y="468"/>
                    </a:lnTo>
                    <a:lnTo>
                      <a:pt x="2002" y="468"/>
                    </a:lnTo>
                    <a:lnTo>
                      <a:pt x="2013" y="464"/>
                    </a:lnTo>
                    <a:lnTo>
                      <a:pt x="2024" y="461"/>
                    </a:lnTo>
                    <a:lnTo>
                      <a:pt x="2037" y="460"/>
                    </a:lnTo>
                    <a:lnTo>
                      <a:pt x="2049" y="460"/>
                    </a:lnTo>
                    <a:lnTo>
                      <a:pt x="2049" y="460"/>
                    </a:lnTo>
                    <a:lnTo>
                      <a:pt x="2056" y="461"/>
                    </a:lnTo>
                    <a:lnTo>
                      <a:pt x="2060" y="463"/>
                    </a:lnTo>
                    <a:lnTo>
                      <a:pt x="2066" y="463"/>
                    </a:lnTo>
                    <a:lnTo>
                      <a:pt x="2066" y="463"/>
                    </a:lnTo>
                    <a:lnTo>
                      <a:pt x="2074" y="464"/>
                    </a:lnTo>
                    <a:lnTo>
                      <a:pt x="2078" y="464"/>
                    </a:lnTo>
                    <a:lnTo>
                      <a:pt x="2082" y="463"/>
                    </a:lnTo>
                    <a:lnTo>
                      <a:pt x="2082" y="463"/>
                    </a:lnTo>
                    <a:lnTo>
                      <a:pt x="2086" y="463"/>
                    </a:lnTo>
                    <a:lnTo>
                      <a:pt x="2089" y="466"/>
                    </a:lnTo>
                    <a:lnTo>
                      <a:pt x="2092" y="468"/>
                    </a:lnTo>
                    <a:lnTo>
                      <a:pt x="2096" y="473"/>
                    </a:lnTo>
                    <a:lnTo>
                      <a:pt x="2096" y="473"/>
                    </a:lnTo>
                    <a:lnTo>
                      <a:pt x="2107" y="461"/>
                    </a:lnTo>
                    <a:lnTo>
                      <a:pt x="2107" y="461"/>
                    </a:lnTo>
                    <a:lnTo>
                      <a:pt x="2121" y="463"/>
                    </a:lnTo>
                    <a:lnTo>
                      <a:pt x="2127" y="466"/>
                    </a:lnTo>
                    <a:lnTo>
                      <a:pt x="2129" y="468"/>
                    </a:lnTo>
                    <a:lnTo>
                      <a:pt x="2132" y="471"/>
                    </a:lnTo>
                    <a:lnTo>
                      <a:pt x="2132" y="471"/>
                    </a:lnTo>
                    <a:lnTo>
                      <a:pt x="2138" y="467"/>
                    </a:lnTo>
                    <a:lnTo>
                      <a:pt x="2138" y="467"/>
                    </a:lnTo>
                    <a:lnTo>
                      <a:pt x="2142" y="468"/>
                    </a:lnTo>
                    <a:lnTo>
                      <a:pt x="2142" y="468"/>
                    </a:lnTo>
                    <a:lnTo>
                      <a:pt x="2129" y="478"/>
                    </a:lnTo>
                    <a:lnTo>
                      <a:pt x="2129" y="478"/>
                    </a:lnTo>
                    <a:lnTo>
                      <a:pt x="2124" y="474"/>
                    </a:lnTo>
                    <a:lnTo>
                      <a:pt x="2118" y="471"/>
                    </a:lnTo>
                    <a:lnTo>
                      <a:pt x="2111" y="471"/>
                    </a:lnTo>
                    <a:lnTo>
                      <a:pt x="2104" y="473"/>
                    </a:lnTo>
                    <a:lnTo>
                      <a:pt x="2104" y="473"/>
                    </a:lnTo>
                    <a:lnTo>
                      <a:pt x="2107" y="489"/>
                    </a:lnTo>
                    <a:lnTo>
                      <a:pt x="2107" y="489"/>
                    </a:lnTo>
                    <a:lnTo>
                      <a:pt x="2109" y="492"/>
                    </a:lnTo>
                    <a:lnTo>
                      <a:pt x="2109" y="495"/>
                    </a:lnTo>
                    <a:lnTo>
                      <a:pt x="2109" y="495"/>
                    </a:lnTo>
                    <a:lnTo>
                      <a:pt x="2109" y="502"/>
                    </a:lnTo>
                    <a:lnTo>
                      <a:pt x="2109" y="504"/>
                    </a:lnTo>
                    <a:lnTo>
                      <a:pt x="2109" y="506"/>
                    </a:lnTo>
                    <a:lnTo>
                      <a:pt x="2113" y="507"/>
                    </a:lnTo>
                    <a:lnTo>
                      <a:pt x="2122" y="506"/>
                    </a:lnTo>
                    <a:lnTo>
                      <a:pt x="2122" y="506"/>
                    </a:lnTo>
                    <a:lnTo>
                      <a:pt x="2125" y="492"/>
                    </a:lnTo>
                    <a:lnTo>
                      <a:pt x="2125" y="492"/>
                    </a:lnTo>
                    <a:lnTo>
                      <a:pt x="2132" y="496"/>
                    </a:lnTo>
                    <a:lnTo>
                      <a:pt x="2136" y="499"/>
                    </a:lnTo>
                    <a:lnTo>
                      <a:pt x="2136" y="499"/>
                    </a:lnTo>
                    <a:lnTo>
                      <a:pt x="2142" y="499"/>
                    </a:lnTo>
                    <a:lnTo>
                      <a:pt x="2149" y="499"/>
                    </a:lnTo>
                    <a:lnTo>
                      <a:pt x="2149" y="499"/>
                    </a:lnTo>
                    <a:lnTo>
                      <a:pt x="2152" y="503"/>
                    </a:lnTo>
                    <a:lnTo>
                      <a:pt x="2154" y="509"/>
                    </a:lnTo>
                    <a:lnTo>
                      <a:pt x="2154" y="509"/>
                    </a:lnTo>
                    <a:lnTo>
                      <a:pt x="2154" y="511"/>
                    </a:lnTo>
                    <a:lnTo>
                      <a:pt x="2152" y="513"/>
                    </a:lnTo>
                    <a:lnTo>
                      <a:pt x="2147" y="517"/>
                    </a:lnTo>
                    <a:lnTo>
                      <a:pt x="2147" y="517"/>
                    </a:lnTo>
                    <a:lnTo>
                      <a:pt x="2145" y="520"/>
                    </a:lnTo>
                    <a:lnTo>
                      <a:pt x="2143" y="524"/>
                    </a:lnTo>
                    <a:lnTo>
                      <a:pt x="2143" y="524"/>
                    </a:lnTo>
                    <a:lnTo>
                      <a:pt x="2131" y="521"/>
                    </a:lnTo>
                    <a:lnTo>
                      <a:pt x="2131" y="521"/>
                    </a:lnTo>
                    <a:lnTo>
                      <a:pt x="2128" y="520"/>
                    </a:lnTo>
                    <a:lnTo>
                      <a:pt x="2125" y="520"/>
                    </a:lnTo>
                    <a:lnTo>
                      <a:pt x="2125" y="520"/>
                    </a:lnTo>
                    <a:lnTo>
                      <a:pt x="2122" y="522"/>
                    </a:lnTo>
                    <a:lnTo>
                      <a:pt x="2118" y="522"/>
                    </a:lnTo>
                    <a:lnTo>
                      <a:pt x="2111" y="522"/>
                    </a:lnTo>
                    <a:lnTo>
                      <a:pt x="2106" y="520"/>
                    </a:lnTo>
                    <a:lnTo>
                      <a:pt x="2098" y="520"/>
                    </a:lnTo>
                    <a:lnTo>
                      <a:pt x="2098" y="520"/>
                    </a:lnTo>
                    <a:lnTo>
                      <a:pt x="2099" y="515"/>
                    </a:lnTo>
                    <a:lnTo>
                      <a:pt x="2100" y="513"/>
                    </a:lnTo>
                    <a:lnTo>
                      <a:pt x="2099" y="511"/>
                    </a:lnTo>
                    <a:lnTo>
                      <a:pt x="2098" y="509"/>
                    </a:lnTo>
                    <a:lnTo>
                      <a:pt x="2093" y="504"/>
                    </a:lnTo>
                    <a:lnTo>
                      <a:pt x="2089" y="500"/>
                    </a:lnTo>
                    <a:lnTo>
                      <a:pt x="2089" y="500"/>
                    </a:lnTo>
                    <a:lnTo>
                      <a:pt x="2088" y="499"/>
                    </a:lnTo>
                    <a:lnTo>
                      <a:pt x="2085" y="499"/>
                    </a:lnTo>
                    <a:lnTo>
                      <a:pt x="2085" y="499"/>
                    </a:lnTo>
                    <a:lnTo>
                      <a:pt x="2082" y="502"/>
                    </a:lnTo>
                    <a:lnTo>
                      <a:pt x="2081" y="504"/>
                    </a:lnTo>
                    <a:lnTo>
                      <a:pt x="2081" y="504"/>
                    </a:lnTo>
                    <a:lnTo>
                      <a:pt x="2084" y="511"/>
                    </a:lnTo>
                    <a:lnTo>
                      <a:pt x="2086" y="518"/>
                    </a:lnTo>
                    <a:lnTo>
                      <a:pt x="2086" y="518"/>
                    </a:lnTo>
                    <a:lnTo>
                      <a:pt x="2075" y="525"/>
                    </a:lnTo>
                    <a:lnTo>
                      <a:pt x="2075" y="525"/>
                    </a:lnTo>
                    <a:lnTo>
                      <a:pt x="2074" y="528"/>
                    </a:lnTo>
                    <a:lnTo>
                      <a:pt x="2073" y="529"/>
                    </a:lnTo>
                    <a:lnTo>
                      <a:pt x="2074" y="532"/>
                    </a:lnTo>
                    <a:lnTo>
                      <a:pt x="2077" y="533"/>
                    </a:lnTo>
                    <a:lnTo>
                      <a:pt x="2077" y="533"/>
                    </a:lnTo>
                    <a:lnTo>
                      <a:pt x="2081" y="535"/>
                    </a:lnTo>
                    <a:lnTo>
                      <a:pt x="2085" y="535"/>
                    </a:lnTo>
                    <a:lnTo>
                      <a:pt x="2091" y="533"/>
                    </a:lnTo>
                    <a:lnTo>
                      <a:pt x="2095" y="532"/>
                    </a:lnTo>
                    <a:lnTo>
                      <a:pt x="2095" y="532"/>
                    </a:lnTo>
                    <a:lnTo>
                      <a:pt x="2102" y="542"/>
                    </a:lnTo>
                    <a:lnTo>
                      <a:pt x="2102" y="542"/>
                    </a:lnTo>
                    <a:lnTo>
                      <a:pt x="2099" y="546"/>
                    </a:lnTo>
                    <a:lnTo>
                      <a:pt x="2095" y="549"/>
                    </a:lnTo>
                    <a:lnTo>
                      <a:pt x="2092" y="550"/>
                    </a:lnTo>
                    <a:lnTo>
                      <a:pt x="2088" y="550"/>
                    </a:lnTo>
                    <a:lnTo>
                      <a:pt x="2080" y="549"/>
                    </a:lnTo>
                    <a:lnTo>
                      <a:pt x="2070" y="549"/>
                    </a:lnTo>
                    <a:lnTo>
                      <a:pt x="2070" y="549"/>
                    </a:lnTo>
                    <a:lnTo>
                      <a:pt x="2070" y="538"/>
                    </a:lnTo>
                    <a:lnTo>
                      <a:pt x="2070" y="538"/>
                    </a:lnTo>
                    <a:lnTo>
                      <a:pt x="2066" y="536"/>
                    </a:lnTo>
                    <a:lnTo>
                      <a:pt x="2063" y="536"/>
                    </a:lnTo>
                    <a:lnTo>
                      <a:pt x="2063" y="536"/>
                    </a:lnTo>
                    <a:lnTo>
                      <a:pt x="2053" y="539"/>
                    </a:lnTo>
                    <a:lnTo>
                      <a:pt x="2049" y="540"/>
                    </a:lnTo>
                    <a:lnTo>
                      <a:pt x="2045" y="538"/>
                    </a:lnTo>
                    <a:lnTo>
                      <a:pt x="2039" y="531"/>
                    </a:lnTo>
                    <a:lnTo>
                      <a:pt x="2039" y="531"/>
                    </a:lnTo>
                    <a:lnTo>
                      <a:pt x="2037" y="527"/>
                    </a:lnTo>
                    <a:lnTo>
                      <a:pt x="2037" y="527"/>
                    </a:lnTo>
                    <a:lnTo>
                      <a:pt x="2039" y="525"/>
                    </a:lnTo>
                    <a:lnTo>
                      <a:pt x="2041" y="525"/>
                    </a:lnTo>
                    <a:lnTo>
                      <a:pt x="2042" y="528"/>
                    </a:lnTo>
                    <a:lnTo>
                      <a:pt x="2044" y="531"/>
                    </a:lnTo>
                    <a:lnTo>
                      <a:pt x="2045" y="532"/>
                    </a:lnTo>
                    <a:lnTo>
                      <a:pt x="2046" y="532"/>
                    </a:lnTo>
                    <a:lnTo>
                      <a:pt x="2046" y="532"/>
                    </a:lnTo>
                    <a:lnTo>
                      <a:pt x="2070" y="524"/>
                    </a:lnTo>
                    <a:lnTo>
                      <a:pt x="2070" y="524"/>
                    </a:lnTo>
                    <a:lnTo>
                      <a:pt x="2070" y="515"/>
                    </a:lnTo>
                    <a:lnTo>
                      <a:pt x="2067" y="511"/>
                    </a:lnTo>
                    <a:lnTo>
                      <a:pt x="2063" y="510"/>
                    </a:lnTo>
                    <a:lnTo>
                      <a:pt x="2056" y="509"/>
                    </a:lnTo>
                    <a:lnTo>
                      <a:pt x="2056" y="509"/>
                    </a:lnTo>
                    <a:lnTo>
                      <a:pt x="2041" y="509"/>
                    </a:lnTo>
                    <a:lnTo>
                      <a:pt x="2032" y="510"/>
                    </a:lnTo>
                    <a:lnTo>
                      <a:pt x="2026" y="513"/>
                    </a:lnTo>
                    <a:lnTo>
                      <a:pt x="2026" y="513"/>
                    </a:lnTo>
                    <a:lnTo>
                      <a:pt x="2024" y="529"/>
                    </a:lnTo>
                    <a:lnTo>
                      <a:pt x="2024" y="529"/>
                    </a:lnTo>
                    <a:lnTo>
                      <a:pt x="2021" y="525"/>
                    </a:lnTo>
                    <a:lnTo>
                      <a:pt x="2017" y="522"/>
                    </a:lnTo>
                    <a:lnTo>
                      <a:pt x="2010" y="520"/>
                    </a:lnTo>
                    <a:lnTo>
                      <a:pt x="2002" y="518"/>
                    </a:lnTo>
                    <a:lnTo>
                      <a:pt x="1994" y="517"/>
                    </a:lnTo>
                    <a:lnTo>
                      <a:pt x="1994" y="517"/>
                    </a:lnTo>
                    <a:lnTo>
                      <a:pt x="1996" y="514"/>
                    </a:lnTo>
                    <a:lnTo>
                      <a:pt x="1999" y="511"/>
                    </a:lnTo>
                    <a:lnTo>
                      <a:pt x="2005" y="510"/>
                    </a:lnTo>
                    <a:lnTo>
                      <a:pt x="2012" y="510"/>
                    </a:lnTo>
                    <a:lnTo>
                      <a:pt x="2019" y="509"/>
                    </a:lnTo>
                    <a:lnTo>
                      <a:pt x="2019" y="509"/>
                    </a:lnTo>
                    <a:lnTo>
                      <a:pt x="2020" y="503"/>
                    </a:lnTo>
                    <a:lnTo>
                      <a:pt x="2024" y="499"/>
                    </a:lnTo>
                    <a:lnTo>
                      <a:pt x="2030" y="497"/>
                    </a:lnTo>
                    <a:lnTo>
                      <a:pt x="2037" y="496"/>
                    </a:lnTo>
                    <a:lnTo>
                      <a:pt x="2037" y="496"/>
                    </a:lnTo>
                    <a:lnTo>
                      <a:pt x="2039" y="496"/>
                    </a:lnTo>
                    <a:lnTo>
                      <a:pt x="2042" y="495"/>
                    </a:lnTo>
                    <a:lnTo>
                      <a:pt x="2046" y="492"/>
                    </a:lnTo>
                    <a:lnTo>
                      <a:pt x="2050" y="488"/>
                    </a:lnTo>
                    <a:lnTo>
                      <a:pt x="2055" y="485"/>
                    </a:lnTo>
                    <a:lnTo>
                      <a:pt x="2055" y="485"/>
                    </a:lnTo>
                    <a:lnTo>
                      <a:pt x="2055" y="482"/>
                    </a:lnTo>
                    <a:lnTo>
                      <a:pt x="2055" y="481"/>
                    </a:lnTo>
                    <a:lnTo>
                      <a:pt x="2057" y="479"/>
                    </a:lnTo>
                    <a:lnTo>
                      <a:pt x="2060" y="477"/>
                    </a:lnTo>
                    <a:lnTo>
                      <a:pt x="2063" y="474"/>
                    </a:lnTo>
                    <a:lnTo>
                      <a:pt x="2063" y="474"/>
                    </a:lnTo>
                    <a:lnTo>
                      <a:pt x="2056" y="473"/>
                    </a:lnTo>
                    <a:lnTo>
                      <a:pt x="2050" y="470"/>
                    </a:lnTo>
                    <a:lnTo>
                      <a:pt x="2044" y="468"/>
                    </a:lnTo>
                    <a:lnTo>
                      <a:pt x="2039" y="468"/>
                    </a:lnTo>
                    <a:lnTo>
                      <a:pt x="2035" y="470"/>
                    </a:lnTo>
                    <a:lnTo>
                      <a:pt x="2035" y="470"/>
                    </a:lnTo>
                    <a:lnTo>
                      <a:pt x="2035" y="473"/>
                    </a:lnTo>
                    <a:lnTo>
                      <a:pt x="2034" y="477"/>
                    </a:lnTo>
                    <a:lnTo>
                      <a:pt x="2034" y="477"/>
                    </a:lnTo>
                    <a:lnTo>
                      <a:pt x="2030" y="479"/>
                    </a:lnTo>
                    <a:lnTo>
                      <a:pt x="2027" y="479"/>
                    </a:lnTo>
                    <a:lnTo>
                      <a:pt x="2027" y="479"/>
                    </a:lnTo>
                    <a:lnTo>
                      <a:pt x="2023" y="478"/>
                    </a:lnTo>
                    <a:lnTo>
                      <a:pt x="2019" y="477"/>
                    </a:lnTo>
                    <a:lnTo>
                      <a:pt x="2009" y="477"/>
                    </a:lnTo>
                    <a:lnTo>
                      <a:pt x="2001" y="479"/>
                    </a:lnTo>
                    <a:lnTo>
                      <a:pt x="1992" y="481"/>
                    </a:lnTo>
                    <a:lnTo>
                      <a:pt x="1992" y="481"/>
                    </a:lnTo>
                    <a:lnTo>
                      <a:pt x="1991" y="485"/>
                    </a:lnTo>
                    <a:lnTo>
                      <a:pt x="1992" y="488"/>
                    </a:lnTo>
                    <a:lnTo>
                      <a:pt x="1998" y="491"/>
                    </a:lnTo>
                    <a:lnTo>
                      <a:pt x="1998" y="491"/>
                    </a:lnTo>
                    <a:lnTo>
                      <a:pt x="1999" y="493"/>
                    </a:lnTo>
                    <a:lnTo>
                      <a:pt x="2001" y="496"/>
                    </a:lnTo>
                    <a:lnTo>
                      <a:pt x="1999" y="497"/>
                    </a:lnTo>
                    <a:lnTo>
                      <a:pt x="1996" y="499"/>
                    </a:lnTo>
                    <a:lnTo>
                      <a:pt x="1996" y="499"/>
                    </a:lnTo>
                    <a:lnTo>
                      <a:pt x="1987" y="502"/>
                    </a:lnTo>
                    <a:lnTo>
                      <a:pt x="1978" y="504"/>
                    </a:lnTo>
                    <a:lnTo>
                      <a:pt x="1969" y="509"/>
                    </a:lnTo>
                    <a:lnTo>
                      <a:pt x="1963" y="509"/>
                    </a:lnTo>
                    <a:lnTo>
                      <a:pt x="1959" y="509"/>
                    </a:lnTo>
                    <a:lnTo>
                      <a:pt x="1959" y="509"/>
                    </a:lnTo>
                    <a:lnTo>
                      <a:pt x="1947" y="507"/>
                    </a:lnTo>
                    <a:lnTo>
                      <a:pt x="1942" y="506"/>
                    </a:lnTo>
                    <a:lnTo>
                      <a:pt x="1938" y="502"/>
                    </a:lnTo>
                    <a:lnTo>
                      <a:pt x="1938" y="502"/>
                    </a:lnTo>
                    <a:lnTo>
                      <a:pt x="1934" y="493"/>
                    </a:lnTo>
                    <a:lnTo>
                      <a:pt x="1931" y="484"/>
                    </a:lnTo>
                    <a:lnTo>
                      <a:pt x="1931" y="484"/>
                    </a:lnTo>
                    <a:lnTo>
                      <a:pt x="1915" y="479"/>
                    </a:lnTo>
                    <a:lnTo>
                      <a:pt x="1915" y="479"/>
                    </a:lnTo>
                    <a:lnTo>
                      <a:pt x="1911" y="463"/>
                    </a:lnTo>
                    <a:lnTo>
                      <a:pt x="1911" y="463"/>
                    </a:lnTo>
                    <a:lnTo>
                      <a:pt x="1898" y="470"/>
                    </a:lnTo>
                    <a:lnTo>
                      <a:pt x="1898" y="470"/>
                    </a:lnTo>
                    <a:lnTo>
                      <a:pt x="1890" y="467"/>
                    </a:lnTo>
                    <a:lnTo>
                      <a:pt x="1884" y="467"/>
                    </a:lnTo>
                    <a:lnTo>
                      <a:pt x="1880" y="470"/>
                    </a:lnTo>
                    <a:lnTo>
                      <a:pt x="1876" y="474"/>
                    </a:lnTo>
                    <a:lnTo>
                      <a:pt x="1876" y="474"/>
                    </a:lnTo>
                    <a:lnTo>
                      <a:pt x="1880" y="474"/>
                    </a:lnTo>
                    <a:lnTo>
                      <a:pt x="1883" y="474"/>
                    </a:lnTo>
                    <a:lnTo>
                      <a:pt x="1890" y="475"/>
                    </a:lnTo>
                    <a:lnTo>
                      <a:pt x="1895" y="478"/>
                    </a:lnTo>
                    <a:lnTo>
                      <a:pt x="1901" y="481"/>
                    </a:lnTo>
                    <a:lnTo>
                      <a:pt x="1901" y="481"/>
                    </a:lnTo>
                    <a:lnTo>
                      <a:pt x="1904" y="482"/>
                    </a:lnTo>
                    <a:lnTo>
                      <a:pt x="1906" y="485"/>
                    </a:lnTo>
                    <a:lnTo>
                      <a:pt x="1909" y="489"/>
                    </a:lnTo>
                    <a:lnTo>
                      <a:pt x="1909" y="492"/>
                    </a:lnTo>
                    <a:lnTo>
                      <a:pt x="1909" y="492"/>
                    </a:lnTo>
                    <a:lnTo>
                      <a:pt x="1911" y="496"/>
                    </a:lnTo>
                    <a:lnTo>
                      <a:pt x="1912" y="499"/>
                    </a:lnTo>
                    <a:lnTo>
                      <a:pt x="1916" y="504"/>
                    </a:lnTo>
                    <a:lnTo>
                      <a:pt x="1916" y="504"/>
                    </a:lnTo>
                    <a:lnTo>
                      <a:pt x="1919" y="509"/>
                    </a:lnTo>
                    <a:lnTo>
                      <a:pt x="1920" y="514"/>
                    </a:lnTo>
                    <a:lnTo>
                      <a:pt x="1920" y="514"/>
                    </a:lnTo>
                    <a:lnTo>
                      <a:pt x="1931" y="507"/>
                    </a:lnTo>
                    <a:lnTo>
                      <a:pt x="1931" y="507"/>
                    </a:lnTo>
                    <a:lnTo>
                      <a:pt x="1941" y="513"/>
                    </a:lnTo>
                    <a:lnTo>
                      <a:pt x="1947" y="515"/>
                    </a:lnTo>
                    <a:lnTo>
                      <a:pt x="1948" y="518"/>
                    </a:lnTo>
                    <a:lnTo>
                      <a:pt x="1948" y="522"/>
                    </a:lnTo>
                    <a:lnTo>
                      <a:pt x="1948" y="522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15" y="524"/>
                    </a:lnTo>
                    <a:lnTo>
                      <a:pt x="1911" y="521"/>
                    </a:lnTo>
                    <a:lnTo>
                      <a:pt x="1906" y="515"/>
                    </a:lnTo>
                    <a:lnTo>
                      <a:pt x="1905" y="513"/>
                    </a:lnTo>
                    <a:lnTo>
                      <a:pt x="1906" y="509"/>
                    </a:lnTo>
                    <a:lnTo>
                      <a:pt x="1906" y="509"/>
                    </a:lnTo>
                    <a:lnTo>
                      <a:pt x="1888" y="502"/>
                    </a:lnTo>
                    <a:lnTo>
                      <a:pt x="1873" y="493"/>
                    </a:lnTo>
                    <a:lnTo>
                      <a:pt x="1865" y="489"/>
                    </a:lnTo>
                    <a:lnTo>
                      <a:pt x="1859" y="484"/>
                    </a:lnTo>
                    <a:lnTo>
                      <a:pt x="1852" y="477"/>
                    </a:lnTo>
                    <a:lnTo>
                      <a:pt x="1848" y="470"/>
                    </a:lnTo>
                    <a:lnTo>
                      <a:pt x="1848" y="470"/>
                    </a:lnTo>
                    <a:lnTo>
                      <a:pt x="1847" y="471"/>
                    </a:lnTo>
                    <a:lnTo>
                      <a:pt x="1846" y="473"/>
                    </a:lnTo>
                    <a:lnTo>
                      <a:pt x="1846" y="475"/>
                    </a:lnTo>
                    <a:lnTo>
                      <a:pt x="1847" y="478"/>
                    </a:lnTo>
                    <a:lnTo>
                      <a:pt x="1847" y="481"/>
                    </a:lnTo>
                    <a:lnTo>
                      <a:pt x="1847" y="481"/>
                    </a:lnTo>
                    <a:lnTo>
                      <a:pt x="1841" y="482"/>
                    </a:lnTo>
                    <a:lnTo>
                      <a:pt x="1836" y="484"/>
                    </a:lnTo>
                    <a:lnTo>
                      <a:pt x="1836" y="484"/>
                    </a:lnTo>
                    <a:lnTo>
                      <a:pt x="1830" y="484"/>
                    </a:lnTo>
                    <a:lnTo>
                      <a:pt x="1826" y="485"/>
                    </a:lnTo>
                    <a:lnTo>
                      <a:pt x="1823" y="488"/>
                    </a:lnTo>
                    <a:lnTo>
                      <a:pt x="1821" y="492"/>
                    </a:lnTo>
                    <a:lnTo>
                      <a:pt x="1821" y="492"/>
                    </a:lnTo>
                    <a:lnTo>
                      <a:pt x="1818" y="495"/>
                    </a:lnTo>
                    <a:lnTo>
                      <a:pt x="1815" y="496"/>
                    </a:lnTo>
                    <a:lnTo>
                      <a:pt x="1808" y="499"/>
                    </a:lnTo>
                    <a:lnTo>
                      <a:pt x="1808" y="499"/>
                    </a:lnTo>
                    <a:lnTo>
                      <a:pt x="1793" y="504"/>
                    </a:lnTo>
                    <a:lnTo>
                      <a:pt x="1793" y="504"/>
                    </a:lnTo>
                    <a:lnTo>
                      <a:pt x="1800" y="517"/>
                    </a:lnTo>
                    <a:lnTo>
                      <a:pt x="1800" y="517"/>
                    </a:lnTo>
                    <a:lnTo>
                      <a:pt x="1810" y="513"/>
                    </a:lnTo>
                    <a:lnTo>
                      <a:pt x="1810" y="513"/>
                    </a:lnTo>
                    <a:lnTo>
                      <a:pt x="1812" y="514"/>
                    </a:lnTo>
                    <a:lnTo>
                      <a:pt x="1816" y="515"/>
                    </a:lnTo>
                    <a:lnTo>
                      <a:pt x="1816" y="515"/>
                    </a:lnTo>
                    <a:lnTo>
                      <a:pt x="1826" y="514"/>
                    </a:lnTo>
                    <a:lnTo>
                      <a:pt x="1833" y="514"/>
                    </a:lnTo>
                    <a:lnTo>
                      <a:pt x="1840" y="517"/>
                    </a:lnTo>
                    <a:lnTo>
                      <a:pt x="1850" y="522"/>
                    </a:lnTo>
                    <a:lnTo>
                      <a:pt x="1850" y="522"/>
                    </a:lnTo>
                    <a:lnTo>
                      <a:pt x="1854" y="515"/>
                    </a:lnTo>
                    <a:lnTo>
                      <a:pt x="1854" y="515"/>
                    </a:lnTo>
                    <a:lnTo>
                      <a:pt x="1858" y="515"/>
                    </a:lnTo>
                    <a:lnTo>
                      <a:pt x="1858" y="515"/>
                    </a:lnTo>
                    <a:lnTo>
                      <a:pt x="1866" y="527"/>
                    </a:lnTo>
                    <a:lnTo>
                      <a:pt x="1866" y="527"/>
                    </a:lnTo>
                    <a:lnTo>
                      <a:pt x="1882" y="527"/>
                    </a:lnTo>
                    <a:lnTo>
                      <a:pt x="1882" y="527"/>
                    </a:lnTo>
                    <a:lnTo>
                      <a:pt x="1884" y="532"/>
                    </a:lnTo>
                    <a:lnTo>
                      <a:pt x="1890" y="536"/>
                    </a:lnTo>
                    <a:lnTo>
                      <a:pt x="1895" y="538"/>
                    </a:lnTo>
                    <a:lnTo>
                      <a:pt x="1904" y="536"/>
                    </a:lnTo>
                    <a:lnTo>
                      <a:pt x="1904" y="536"/>
                    </a:lnTo>
                    <a:lnTo>
                      <a:pt x="1906" y="536"/>
                    </a:lnTo>
                    <a:lnTo>
                      <a:pt x="1911" y="538"/>
                    </a:lnTo>
                    <a:lnTo>
                      <a:pt x="1918" y="539"/>
                    </a:lnTo>
                    <a:lnTo>
                      <a:pt x="1918" y="539"/>
                    </a:lnTo>
                    <a:lnTo>
                      <a:pt x="1893" y="556"/>
                    </a:lnTo>
                    <a:lnTo>
                      <a:pt x="1893" y="556"/>
                    </a:lnTo>
                    <a:lnTo>
                      <a:pt x="1890" y="556"/>
                    </a:lnTo>
                    <a:lnTo>
                      <a:pt x="1886" y="556"/>
                    </a:lnTo>
                    <a:lnTo>
                      <a:pt x="1877" y="557"/>
                    </a:lnTo>
                    <a:lnTo>
                      <a:pt x="1870" y="560"/>
                    </a:lnTo>
                    <a:lnTo>
                      <a:pt x="1862" y="563"/>
                    </a:lnTo>
                    <a:lnTo>
                      <a:pt x="1862" y="563"/>
                    </a:lnTo>
                    <a:lnTo>
                      <a:pt x="1862" y="567"/>
                    </a:lnTo>
                    <a:lnTo>
                      <a:pt x="1862" y="567"/>
                    </a:lnTo>
                    <a:lnTo>
                      <a:pt x="1870" y="567"/>
                    </a:lnTo>
                    <a:lnTo>
                      <a:pt x="1870" y="567"/>
                    </a:lnTo>
                    <a:lnTo>
                      <a:pt x="1883" y="567"/>
                    </a:lnTo>
                    <a:lnTo>
                      <a:pt x="1888" y="567"/>
                    </a:lnTo>
                    <a:lnTo>
                      <a:pt x="1895" y="568"/>
                    </a:lnTo>
                    <a:lnTo>
                      <a:pt x="1895" y="568"/>
                    </a:lnTo>
                    <a:lnTo>
                      <a:pt x="1900" y="569"/>
                    </a:lnTo>
                    <a:lnTo>
                      <a:pt x="1904" y="569"/>
                    </a:lnTo>
                    <a:lnTo>
                      <a:pt x="1909" y="568"/>
                    </a:lnTo>
                    <a:lnTo>
                      <a:pt x="1913" y="565"/>
                    </a:lnTo>
                    <a:lnTo>
                      <a:pt x="1913" y="565"/>
                    </a:lnTo>
                    <a:lnTo>
                      <a:pt x="1920" y="561"/>
                    </a:lnTo>
                    <a:lnTo>
                      <a:pt x="1929" y="558"/>
                    </a:lnTo>
                    <a:lnTo>
                      <a:pt x="1937" y="557"/>
                    </a:lnTo>
                    <a:lnTo>
                      <a:pt x="1945" y="557"/>
                    </a:lnTo>
                    <a:lnTo>
                      <a:pt x="1945" y="557"/>
                    </a:lnTo>
                    <a:lnTo>
                      <a:pt x="1949" y="558"/>
                    </a:lnTo>
                    <a:lnTo>
                      <a:pt x="1951" y="563"/>
                    </a:lnTo>
                    <a:lnTo>
                      <a:pt x="1951" y="563"/>
                    </a:lnTo>
                    <a:lnTo>
                      <a:pt x="1927" y="567"/>
                    </a:lnTo>
                    <a:lnTo>
                      <a:pt x="1927" y="567"/>
                    </a:lnTo>
                    <a:lnTo>
                      <a:pt x="1926" y="572"/>
                    </a:lnTo>
                    <a:lnTo>
                      <a:pt x="1923" y="576"/>
                    </a:lnTo>
                    <a:lnTo>
                      <a:pt x="1918" y="579"/>
                    </a:lnTo>
                    <a:lnTo>
                      <a:pt x="1909" y="581"/>
                    </a:lnTo>
                    <a:lnTo>
                      <a:pt x="1909" y="581"/>
                    </a:lnTo>
                    <a:lnTo>
                      <a:pt x="1894" y="579"/>
                    </a:lnTo>
                    <a:lnTo>
                      <a:pt x="1888" y="578"/>
                    </a:lnTo>
                    <a:lnTo>
                      <a:pt x="1882" y="574"/>
                    </a:lnTo>
                    <a:lnTo>
                      <a:pt x="1882" y="574"/>
                    </a:lnTo>
                    <a:lnTo>
                      <a:pt x="1879" y="579"/>
                    </a:lnTo>
                    <a:lnTo>
                      <a:pt x="1877" y="583"/>
                    </a:lnTo>
                    <a:lnTo>
                      <a:pt x="1880" y="586"/>
                    </a:lnTo>
                    <a:lnTo>
                      <a:pt x="1884" y="590"/>
                    </a:lnTo>
                    <a:lnTo>
                      <a:pt x="1884" y="590"/>
                    </a:lnTo>
                    <a:lnTo>
                      <a:pt x="1873" y="596"/>
                    </a:lnTo>
                    <a:lnTo>
                      <a:pt x="1873" y="596"/>
                    </a:lnTo>
                    <a:lnTo>
                      <a:pt x="1883" y="599"/>
                    </a:lnTo>
                    <a:lnTo>
                      <a:pt x="1883" y="599"/>
                    </a:lnTo>
                    <a:lnTo>
                      <a:pt x="1887" y="604"/>
                    </a:lnTo>
                    <a:lnTo>
                      <a:pt x="1891" y="610"/>
                    </a:lnTo>
                    <a:lnTo>
                      <a:pt x="1891" y="610"/>
                    </a:lnTo>
                    <a:lnTo>
                      <a:pt x="1897" y="612"/>
                    </a:lnTo>
                    <a:lnTo>
                      <a:pt x="1904" y="617"/>
                    </a:lnTo>
                    <a:lnTo>
                      <a:pt x="1904" y="617"/>
                    </a:lnTo>
                    <a:lnTo>
                      <a:pt x="1891" y="621"/>
                    </a:lnTo>
                    <a:lnTo>
                      <a:pt x="1891" y="621"/>
                    </a:lnTo>
                    <a:lnTo>
                      <a:pt x="1886" y="617"/>
                    </a:lnTo>
                    <a:lnTo>
                      <a:pt x="1880" y="614"/>
                    </a:lnTo>
                    <a:lnTo>
                      <a:pt x="1880" y="614"/>
                    </a:lnTo>
                    <a:lnTo>
                      <a:pt x="1873" y="615"/>
                    </a:lnTo>
                    <a:lnTo>
                      <a:pt x="1865" y="617"/>
                    </a:lnTo>
                    <a:lnTo>
                      <a:pt x="1865" y="617"/>
                    </a:lnTo>
                    <a:lnTo>
                      <a:pt x="1872" y="593"/>
                    </a:lnTo>
                    <a:lnTo>
                      <a:pt x="1872" y="593"/>
                    </a:lnTo>
                    <a:lnTo>
                      <a:pt x="1858" y="596"/>
                    </a:lnTo>
                    <a:lnTo>
                      <a:pt x="1858" y="596"/>
                    </a:lnTo>
                    <a:lnTo>
                      <a:pt x="1850" y="586"/>
                    </a:lnTo>
                    <a:lnTo>
                      <a:pt x="1850" y="586"/>
                    </a:lnTo>
                    <a:lnTo>
                      <a:pt x="1852" y="582"/>
                    </a:lnTo>
                    <a:lnTo>
                      <a:pt x="1852" y="582"/>
                    </a:lnTo>
                    <a:lnTo>
                      <a:pt x="1855" y="579"/>
                    </a:lnTo>
                    <a:lnTo>
                      <a:pt x="1855" y="576"/>
                    </a:lnTo>
                    <a:lnTo>
                      <a:pt x="1854" y="575"/>
                    </a:lnTo>
                    <a:lnTo>
                      <a:pt x="1850" y="575"/>
                    </a:lnTo>
                    <a:lnTo>
                      <a:pt x="1850" y="575"/>
                    </a:lnTo>
                    <a:lnTo>
                      <a:pt x="1839" y="575"/>
                    </a:lnTo>
                    <a:lnTo>
                      <a:pt x="1829" y="576"/>
                    </a:lnTo>
                    <a:lnTo>
                      <a:pt x="1829" y="576"/>
                    </a:lnTo>
                    <a:lnTo>
                      <a:pt x="1810" y="579"/>
                    </a:lnTo>
                    <a:lnTo>
                      <a:pt x="1810" y="579"/>
                    </a:lnTo>
                    <a:lnTo>
                      <a:pt x="1811" y="572"/>
                    </a:lnTo>
                    <a:lnTo>
                      <a:pt x="1812" y="568"/>
                    </a:lnTo>
                    <a:lnTo>
                      <a:pt x="1816" y="567"/>
                    </a:lnTo>
                    <a:lnTo>
                      <a:pt x="1822" y="564"/>
                    </a:lnTo>
                    <a:lnTo>
                      <a:pt x="1822" y="564"/>
                    </a:lnTo>
                    <a:lnTo>
                      <a:pt x="1826" y="561"/>
                    </a:lnTo>
                    <a:lnTo>
                      <a:pt x="1830" y="558"/>
                    </a:lnTo>
                    <a:lnTo>
                      <a:pt x="1830" y="558"/>
                    </a:lnTo>
                    <a:lnTo>
                      <a:pt x="1833" y="554"/>
                    </a:lnTo>
                    <a:lnTo>
                      <a:pt x="1837" y="553"/>
                    </a:lnTo>
                    <a:lnTo>
                      <a:pt x="1840" y="551"/>
                    </a:lnTo>
                    <a:lnTo>
                      <a:pt x="1846" y="551"/>
                    </a:lnTo>
                    <a:lnTo>
                      <a:pt x="1846" y="551"/>
                    </a:lnTo>
                    <a:lnTo>
                      <a:pt x="1851" y="551"/>
                    </a:lnTo>
                    <a:lnTo>
                      <a:pt x="1851" y="551"/>
                    </a:lnTo>
                    <a:lnTo>
                      <a:pt x="1859" y="551"/>
                    </a:lnTo>
                    <a:lnTo>
                      <a:pt x="1866" y="549"/>
                    </a:lnTo>
                    <a:lnTo>
                      <a:pt x="1872" y="545"/>
                    </a:lnTo>
                    <a:lnTo>
                      <a:pt x="1877" y="538"/>
                    </a:lnTo>
                    <a:lnTo>
                      <a:pt x="1877" y="538"/>
                    </a:lnTo>
                    <a:lnTo>
                      <a:pt x="1869" y="538"/>
                    </a:lnTo>
                    <a:lnTo>
                      <a:pt x="1869" y="538"/>
                    </a:lnTo>
                    <a:lnTo>
                      <a:pt x="1861" y="536"/>
                    </a:lnTo>
                    <a:lnTo>
                      <a:pt x="1857" y="535"/>
                    </a:lnTo>
                    <a:lnTo>
                      <a:pt x="1854" y="533"/>
                    </a:lnTo>
                    <a:lnTo>
                      <a:pt x="1854" y="533"/>
                    </a:lnTo>
                    <a:lnTo>
                      <a:pt x="1848" y="531"/>
                    </a:lnTo>
                    <a:lnTo>
                      <a:pt x="1843" y="528"/>
                    </a:lnTo>
                    <a:lnTo>
                      <a:pt x="1832" y="528"/>
                    </a:lnTo>
                    <a:lnTo>
                      <a:pt x="1832" y="528"/>
                    </a:lnTo>
                    <a:lnTo>
                      <a:pt x="1825" y="527"/>
                    </a:lnTo>
                    <a:lnTo>
                      <a:pt x="1819" y="525"/>
                    </a:lnTo>
                    <a:lnTo>
                      <a:pt x="1814" y="524"/>
                    </a:lnTo>
                    <a:lnTo>
                      <a:pt x="1808" y="520"/>
                    </a:lnTo>
                    <a:lnTo>
                      <a:pt x="1808" y="520"/>
                    </a:lnTo>
                    <a:lnTo>
                      <a:pt x="1805" y="522"/>
                    </a:lnTo>
                    <a:lnTo>
                      <a:pt x="1803" y="524"/>
                    </a:lnTo>
                    <a:lnTo>
                      <a:pt x="1800" y="524"/>
                    </a:lnTo>
                    <a:lnTo>
                      <a:pt x="1796" y="524"/>
                    </a:lnTo>
                    <a:lnTo>
                      <a:pt x="1796" y="524"/>
                    </a:lnTo>
                    <a:lnTo>
                      <a:pt x="1793" y="524"/>
                    </a:lnTo>
                    <a:lnTo>
                      <a:pt x="1790" y="525"/>
                    </a:lnTo>
                    <a:lnTo>
                      <a:pt x="1785" y="531"/>
                    </a:lnTo>
                    <a:lnTo>
                      <a:pt x="1785" y="531"/>
                    </a:lnTo>
                    <a:lnTo>
                      <a:pt x="1789" y="525"/>
                    </a:lnTo>
                    <a:lnTo>
                      <a:pt x="1789" y="522"/>
                    </a:lnTo>
                    <a:lnTo>
                      <a:pt x="1787" y="520"/>
                    </a:lnTo>
                    <a:lnTo>
                      <a:pt x="1787" y="520"/>
                    </a:lnTo>
                    <a:lnTo>
                      <a:pt x="1787" y="518"/>
                    </a:lnTo>
                    <a:lnTo>
                      <a:pt x="1787" y="517"/>
                    </a:lnTo>
                    <a:lnTo>
                      <a:pt x="1787" y="513"/>
                    </a:lnTo>
                    <a:lnTo>
                      <a:pt x="1787" y="513"/>
                    </a:lnTo>
                    <a:lnTo>
                      <a:pt x="1787" y="509"/>
                    </a:lnTo>
                    <a:lnTo>
                      <a:pt x="1789" y="504"/>
                    </a:lnTo>
                    <a:lnTo>
                      <a:pt x="1792" y="500"/>
                    </a:lnTo>
                    <a:lnTo>
                      <a:pt x="1792" y="495"/>
                    </a:lnTo>
                    <a:lnTo>
                      <a:pt x="1792" y="495"/>
                    </a:lnTo>
                    <a:lnTo>
                      <a:pt x="1785" y="495"/>
                    </a:lnTo>
                    <a:lnTo>
                      <a:pt x="1779" y="492"/>
                    </a:lnTo>
                    <a:lnTo>
                      <a:pt x="1775" y="488"/>
                    </a:lnTo>
                    <a:lnTo>
                      <a:pt x="1772" y="482"/>
                    </a:lnTo>
                    <a:lnTo>
                      <a:pt x="1772" y="482"/>
                    </a:lnTo>
                    <a:lnTo>
                      <a:pt x="1783" y="477"/>
                    </a:lnTo>
                    <a:lnTo>
                      <a:pt x="1783" y="477"/>
                    </a:lnTo>
                    <a:lnTo>
                      <a:pt x="1787" y="474"/>
                    </a:lnTo>
                    <a:lnTo>
                      <a:pt x="1790" y="471"/>
                    </a:lnTo>
                    <a:lnTo>
                      <a:pt x="1790" y="467"/>
                    </a:lnTo>
                    <a:lnTo>
                      <a:pt x="1790" y="461"/>
                    </a:lnTo>
                    <a:lnTo>
                      <a:pt x="1790" y="461"/>
                    </a:lnTo>
                    <a:lnTo>
                      <a:pt x="1782" y="466"/>
                    </a:lnTo>
                    <a:lnTo>
                      <a:pt x="1782" y="466"/>
                    </a:lnTo>
                    <a:lnTo>
                      <a:pt x="1778" y="467"/>
                    </a:lnTo>
                    <a:lnTo>
                      <a:pt x="1775" y="468"/>
                    </a:lnTo>
                    <a:lnTo>
                      <a:pt x="1775" y="468"/>
                    </a:lnTo>
                    <a:lnTo>
                      <a:pt x="1768" y="467"/>
                    </a:lnTo>
                    <a:lnTo>
                      <a:pt x="1764" y="467"/>
                    </a:lnTo>
                    <a:lnTo>
                      <a:pt x="1760" y="470"/>
                    </a:lnTo>
                    <a:lnTo>
                      <a:pt x="1756" y="474"/>
                    </a:lnTo>
                    <a:lnTo>
                      <a:pt x="1756" y="474"/>
                    </a:lnTo>
                    <a:lnTo>
                      <a:pt x="1760" y="475"/>
                    </a:lnTo>
                    <a:lnTo>
                      <a:pt x="1765" y="477"/>
                    </a:lnTo>
                    <a:lnTo>
                      <a:pt x="1769" y="478"/>
                    </a:lnTo>
                    <a:lnTo>
                      <a:pt x="1771" y="481"/>
                    </a:lnTo>
                    <a:lnTo>
                      <a:pt x="1772" y="482"/>
                    </a:lnTo>
                    <a:lnTo>
                      <a:pt x="1772" y="482"/>
                    </a:lnTo>
                    <a:lnTo>
                      <a:pt x="1767" y="481"/>
                    </a:lnTo>
                    <a:lnTo>
                      <a:pt x="1762" y="484"/>
                    </a:lnTo>
                    <a:lnTo>
                      <a:pt x="1760" y="486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0" y="489"/>
                    </a:lnTo>
                    <a:lnTo>
                      <a:pt x="1742" y="486"/>
                    </a:lnTo>
                    <a:lnTo>
                      <a:pt x="1742" y="486"/>
                    </a:lnTo>
                    <a:lnTo>
                      <a:pt x="1733" y="486"/>
                    </a:lnTo>
                    <a:lnTo>
                      <a:pt x="1724" y="488"/>
                    </a:lnTo>
                    <a:lnTo>
                      <a:pt x="1724" y="488"/>
                    </a:lnTo>
                    <a:lnTo>
                      <a:pt x="1722" y="491"/>
                    </a:lnTo>
                    <a:lnTo>
                      <a:pt x="1721" y="493"/>
                    </a:lnTo>
                    <a:lnTo>
                      <a:pt x="1722" y="496"/>
                    </a:lnTo>
                    <a:lnTo>
                      <a:pt x="1722" y="497"/>
                    </a:lnTo>
                    <a:lnTo>
                      <a:pt x="1726" y="503"/>
                    </a:lnTo>
                    <a:lnTo>
                      <a:pt x="1732" y="507"/>
                    </a:lnTo>
                    <a:lnTo>
                      <a:pt x="1732" y="507"/>
                    </a:lnTo>
                    <a:lnTo>
                      <a:pt x="1722" y="509"/>
                    </a:lnTo>
                    <a:lnTo>
                      <a:pt x="1718" y="509"/>
                    </a:lnTo>
                    <a:lnTo>
                      <a:pt x="1714" y="507"/>
                    </a:lnTo>
                    <a:lnTo>
                      <a:pt x="1714" y="507"/>
                    </a:lnTo>
                    <a:lnTo>
                      <a:pt x="1710" y="507"/>
                    </a:lnTo>
                    <a:lnTo>
                      <a:pt x="1706" y="507"/>
                    </a:lnTo>
                    <a:lnTo>
                      <a:pt x="1700" y="511"/>
                    </a:lnTo>
                    <a:lnTo>
                      <a:pt x="1700" y="511"/>
                    </a:lnTo>
                    <a:lnTo>
                      <a:pt x="1695" y="509"/>
                    </a:lnTo>
                    <a:lnTo>
                      <a:pt x="1689" y="507"/>
                    </a:lnTo>
                    <a:lnTo>
                      <a:pt x="1684" y="509"/>
                    </a:lnTo>
                    <a:lnTo>
                      <a:pt x="1675" y="511"/>
                    </a:lnTo>
                    <a:lnTo>
                      <a:pt x="1675" y="511"/>
                    </a:lnTo>
                    <a:lnTo>
                      <a:pt x="1675" y="514"/>
                    </a:lnTo>
                    <a:lnTo>
                      <a:pt x="1675" y="515"/>
                    </a:lnTo>
                    <a:lnTo>
                      <a:pt x="1679" y="517"/>
                    </a:lnTo>
                    <a:lnTo>
                      <a:pt x="1684" y="518"/>
                    </a:lnTo>
                    <a:lnTo>
                      <a:pt x="1685" y="518"/>
                    </a:lnTo>
                    <a:lnTo>
                      <a:pt x="1686" y="520"/>
                    </a:lnTo>
                    <a:lnTo>
                      <a:pt x="1686" y="520"/>
                    </a:lnTo>
                    <a:lnTo>
                      <a:pt x="1692" y="532"/>
                    </a:lnTo>
                    <a:lnTo>
                      <a:pt x="1692" y="532"/>
                    </a:lnTo>
                    <a:lnTo>
                      <a:pt x="1695" y="529"/>
                    </a:lnTo>
                    <a:lnTo>
                      <a:pt x="1697" y="527"/>
                    </a:lnTo>
                    <a:lnTo>
                      <a:pt x="1697" y="527"/>
                    </a:lnTo>
                    <a:lnTo>
                      <a:pt x="1703" y="520"/>
                    </a:lnTo>
                    <a:lnTo>
                      <a:pt x="1708" y="515"/>
                    </a:lnTo>
                    <a:lnTo>
                      <a:pt x="1717" y="515"/>
                    </a:lnTo>
                    <a:lnTo>
                      <a:pt x="1726" y="517"/>
                    </a:lnTo>
                    <a:lnTo>
                      <a:pt x="1726" y="517"/>
                    </a:lnTo>
                    <a:lnTo>
                      <a:pt x="1732" y="517"/>
                    </a:lnTo>
                    <a:lnTo>
                      <a:pt x="1738" y="517"/>
                    </a:lnTo>
                    <a:lnTo>
                      <a:pt x="1738" y="517"/>
                    </a:lnTo>
                    <a:lnTo>
                      <a:pt x="1739" y="513"/>
                    </a:lnTo>
                    <a:lnTo>
                      <a:pt x="1739" y="509"/>
                    </a:lnTo>
                    <a:lnTo>
                      <a:pt x="1740" y="504"/>
                    </a:lnTo>
                    <a:lnTo>
                      <a:pt x="1743" y="503"/>
                    </a:lnTo>
                    <a:lnTo>
                      <a:pt x="1746" y="503"/>
                    </a:lnTo>
                    <a:lnTo>
                      <a:pt x="1746" y="503"/>
                    </a:lnTo>
                    <a:lnTo>
                      <a:pt x="1754" y="502"/>
                    </a:lnTo>
                    <a:lnTo>
                      <a:pt x="1764" y="502"/>
                    </a:lnTo>
                    <a:lnTo>
                      <a:pt x="1772" y="503"/>
                    </a:lnTo>
                    <a:lnTo>
                      <a:pt x="1782" y="506"/>
                    </a:lnTo>
                    <a:lnTo>
                      <a:pt x="1782" y="506"/>
                    </a:lnTo>
                    <a:lnTo>
                      <a:pt x="1778" y="513"/>
                    </a:lnTo>
                    <a:lnTo>
                      <a:pt x="1772" y="517"/>
                    </a:lnTo>
                    <a:lnTo>
                      <a:pt x="1764" y="518"/>
                    </a:lnTo>
                    <a:lnTo>
                      <a:pt x="1757" y="518"/>
                    </a:lnTo>
                    <a:lnTo>
                      <a:pt x="1757" y="518"/>
                    </a:lnTo>
                    <a:lnTo>
                      <a:pt x="1756" y="528"/>
                    </a:lnTo>
                    <a:lnTo>
                      <a:pt x="1756" y="528"/>
                    </a:lnTo>
                    <a:lnTo>
                      <a:pt x="1785" y="529"/>
                    </a:lnTo>
                    <a:lnTo>
                      <a:pt x="1785" y="529"/>
                    </a:lnTo>
                    <a:lnTo>
                      <a:pt x="1786" y="535"/>
                    </a:lnTo>
                    <a:lnTo>
                      <a:pt x="1787" y="538"/>
                    </a:lnTo>
                    <a:lnTo>
                      <a:pt x="1790" y="539"/>
                    </a:lnTo>
                    <a:lnTo>
                      <a:pt x="1796" y="539"/>
                    </a:lnTo>
                    <a:lnTo>
                      <a:pt x="1796" y="539"/>
                    </a:lnTo>
                    <a:lnTo>
                      <a:pt x="1803" y="538"/>
                    </a:lnTo>
                    <a:lnTo>
                      <a:pt x="1808" y="539"/>
                    </a:lnTo>
                    <a:lnTo>
                      <a:pt x="1822" y="542"/>
                    </a:lnTo>
                    <a:lnTo>
                      <a:pt x="1822" y="542"/>
                    </a:lnTo>
                    <a:lnTo>
                      <a:pt x="1818" y="547"/>
                    </a:lnTo>
                    <a:lnTo>
                      <a:pt x="1812" y="551"/>
                    </a:lnTo>
                    <a:lnTo>
                      <a:pt x="1805" y="553"/>
                    </a:lnTo>
                    <a:lnTo>
                      <a:pt x="1797" y="553"/>
                    </a:lnTo>
                    <a:lnTo>
                      <a:pt x="1797" y="553"/>
                    </a:lnTo>
                    <a:lnTo>
                      <a:pt x="1798" y="571"/>
                    </a:lnTo>
                    <a:lnTo>
                      <a:pt x="1798" y="571"/>
                    </a:lnTo>
                    <a:lnTo>
                      <a:pt x="1792" y="572"/>
                    </a:lnTo>
                    <a:lnTo>
                      <a:pt x="1786" y="575"/>
                    </a:lnTo>
                    <a:lnTo>
                      <a:pt x="1782" y="579"/>
                    </a:lnTo>
                    <a:lnTo>
                      <a:pt x="1778" y="583"/>
                    </a:lnTo>
                    <a:lnTo>
                      <a:pt x="1778" y="583"/>
                    </a:lnTo>
                    <a:lnTo>
                      <a:pt x="1782" y="587"/>
                    </a:lnTo>
                    <a:lnTo>
                      <a:pt x="1785" y="592"/>
                    </a:lnTo>
                    <a:lnTo>
                      <a:pt x="1790" y="593"/>
                    </a:lnTo>
                    <a:lnTo>
                      <a:pt x="1797" y="592"/>
                    </a:lnTo>
                    <a:lnTo>
                      <a:pt x="1797" y="592"/>
                    </a:lnTo>
                    <a:lnTo>
                      <a:pt x="1807" y="592"/>
                    </a:lnTo>
                    <a:lnTo>
                      <a:pt x="1818" y="592"/>
                    </a:lnTo>
                    <a:lnTo>
                      <a:pt x="1837" y="596"/>
                    </a:lnTo>
                    <a:lnTo>
                      <a:pt x="1837" y="596"/>
                    </a:lnTo>
                    <a:lnTo>
                      <a:pt x="1840" y="597"/>
                    </a:lnTo>
                    <a:lnTo>
                      <a:pt x="1843" y="599"/>
                    </a:lnTo>
                    <a:lnTo>
                      <a:pt x="1843" y="599"/>
                    </a:lnTo>
                    <a:lnTo>
                      <a:pt x="1832" y="610"/>
                    </a:lnTo>
                    <a:lnTo>
                      <a:pt x="1832" y="610"/>
                    </a:lnTo>
                    <a:lnTo>
                      <a:pt x="1861" y="617"/>
                    </a:lnTo>
                    <a:lnTo>
                      <a:pt x="1861" y="617"/>
                    </a:lnTo>
                    <a:lnTo>
                      <a:pt x="1855" y="619"/>
                    </a:lnTo>
                    <a:lnTo>
                      <a:pt x="1851" y="619"/>
                    </a:lnTo>
                    <a:lnTo>
                      <a:pt x="1844" y="619"/>
                    </a:lnTo>
                    <a:lnTo>
                      <a:pt x="1837" y="617"/>
                    </a:lnTo>
                    <a:lnTo>
                      <a:pt x="1829" y="617"/>
                    </a:lnTo>
                    <a:lnTo>
                      <a:pt x="1829" y="617"/>
                    </a:lnTo>
                    <a:lnTo>
                      <a:pt x="1826" y="607"/>
                    </a:lnTo>
                    <a:lnTo>
                      <a:pt x="1826" y="607"/>
                    </a:lnTo>
                    <a:lnTo>
                      <a:pt x="1818" y="610"/>
                    </a:lnTo>
                    <a:lnTo>
                      <a:pt x="1815" y="611"/>
                    </a:lnTo>
                    <a:lnTo>
                      <a:pt x="1812" y="612"/>
                    </a:lnTo>
                    <a:lnTo>
                      <a:pt x="1812" y="612"/>
                    </a:lnTo>
                    <a:lnTo>
                      <a:pt x="1805" y="618"/>
                    </a:lnTo>
                    <a:lnTo>
                      <a:pt x="1803" y="619"/>
                    </a:lnTo>
                    <a:lnTo>
                      <a:pt x="1797" y="619"/>
                    </a:lnTo>
                    <a:lnTo>
                      <a:pt x="1790" y="617"/>
                    </a:lnTo>
                    <a:lnTo>
                      <a:pt x="1790" y="617"/>
                    </a:lnTo>
                    <a:lnTo>
                      <a:pt x="1790" y="610"/>
                    </a:lnTo>
                    <a:lnTo>
                      <a:pt x="1790" y="610"/>
                    </a:lnTo>
                    <a:lnTo>
                      <a:pt x="1774" y="610"/>
                    </a:lnTo>
                    <a:lnTo>
                      <a:pt x="1774" y="610"/>
                    </a:lnTo>
                    <a:lnTo>
                      <a:pt x="1768" y="593"/>
                    </a:lnTo>
                    <a:lnTo>
                      <a:pt x="1768" y="593"/>
                    </a:lnTo>
                    <a:lnTo>
                      <a:pt x="1762" y="599"/>
                    </a:lnTo>
                    <a:lnTo>
                      <a:pt x="1760" y="603"/>
                    </a:lnTo>
                    <a:lnTo>
                      <a:pt x="1757" y="608"/>
                    </a:lnTo>
                    <a:lnTo>
                      <a:pt x="1757" y="614"/>
                    </a:lnTo>
                    <a:lnTo>
                      <a:pt x="1757" y="614"/>
                    </a:lnTo>
                    <a:lnTo>
                      <a:pt x="1771" y="617"/>
                    </a:lnTo>
                    <a:lnTo>
                      <a:pt x="1771" y="617"/>
                    </a:lnTo>
                    <a:lnTo>
                      <a:pt x="1760" y="618"/>
                    </a:lnTo>
                    <a:lnTo>
                      <a:pt x="1750" y="621"/>
                    </a:lnTo>
                    <a:lnTo>
                      <a:pt x="1740" y="621"/>
                    </a:lnTo>
                    <a:lnTo>
                      <a:pt x="1735" y="621"/>
                    </a:lnTo>
                    <a:lnTo>
                      <a:pt x="1731" y="618"/>
                    </a:lnTo>
                    <a:lnTo>
                      <a:pt x="1731" y="618"/>
                    </a:lnTo>
                    <a:lnTo>
                      <a:pt x="1733" y="614"/>
                    </a:lnTo>
                    <a:lnTo>
                      <a:pt x="1738" y="611"/>
                    </a:lnTo>
                    <a:lnTo>
                      <a:pt x="1743" y="608"/>
                    </a:lnTo>
                    <a:lnTo>
                      <a:pt x="1749" y="608"/>
                    </a:lnTo>
                    <a:lnTo>
                      <a:pt x="1749" y="608"/>
                    </a:lnTo>
                    <a:lnTo>
                      <a:pt x="1753" y="601"/>
                    </a:lnTo>
                    <a:lnTo>
                      <a:pt x="1757" y="594"/>
                    </a:lnTo>
                    <a:lnTo>
                      <a:pt x="1757" y="594"/>
                    </a:lnTo>
                    <a:lnTo>
                      <a:pt x="1760" y="586"/>
                    </a:lnTo>
                    <a:lnTo>
                      <a:pt x="1760" y="582"/>
                    </a:lnTo>
                    <a:lnTo>
                      <a:pt x="1757" y="578"/>
                    </a:lnTo>
                    <a:lnTo>
                      <a:pt x="1757" y="578"/>
                    </a:lnTo>
                    <a:lnTo>
                      <a:pt x="1753" y="576"/>
                    </a:lnTo>
                    <a:lnTo>
                      <a:pt x="1749" y="576"/>
                    </a:lnTo>
                    <a:lnTo>
                      <a:pt x="1743" y="576"/>
                    </a:lnTo>
                    <a:lnTo>
                      <a:pt x="1738" y="579"/>
                    </a:lnTo>
                    <a:lnTo>
                      <a:pt x="1738" y="579"/>
                    </a:lnTo>
                    <a:lnTo>
                      <a:pt x="1731" y="582"/>
                    </a:lnTo>
                    <a:lnTo>
                      <a:pt x="1720" y="583"/>
                    </a:lnTo>
                    <a:lnTo>
                      <a:pt x="1720" y="583"/>
                    </a:lnTo>
                    <a:lnTo>
                      <a:pt x="1714" y="568"/>
                    </a:lnTo>
                    <a:lnTo>
                      <a:pt x="1714" y="568"/>
                    </a:lnTo>
                    <a:lnTo>
                      <a:pt x="1736" y="567"/>
                    </a:lnTo>
                    <a:lnTo>
                      <a:pt x="1736" y="567"/>
                    </a:lnTo>
                    <a:lnTo>
                      <a:pt x="1739" y="556"/>
                    </a:lnTo>
                    <a:lnTo>
                      <a:pt x="1739" y="556"/>
                    </a:lnTo>
                    <a:lnTo>
                      <a:pt x="1762" y="553"/>
                    </a:lnTo>
                    <a:lnTo>
                      <a:pt x="1762" y="553"/>
                    </a:lnTo>
                    <a:lnTo>
                      <a:pt x="1772" y="574"/>
                    </a:lnTo>
                    <a:lnTo>
                      <a:pt x="1772" y="574"/>
                    </a:lnTo>
                    <a:lnTo>
                      <a:pt x="1776" y="572"/>
                    </a:lnTo>
                    <a:lnTo>
                      <a:pt x="1779" y="569"/>
                    </a:lnTo>
                    <a:lnTo>
                      <a:pt x="1780" y="565"/>
                    </a:lnTo>
                    <a:lnTo>
                      <a:pt x="1783" y="560"/>
                    </a:lnTo>
                    <a:lnTo>
                      <a:pt x="1785" y="558"/>
                    </a:lnTo>
                    <a:lnTo>
                      <a:pt x="1786" y="556"/>
                    </a:lnTo>
                    <a:lnTo>
                      <a:pt x="1786" y="556"/>
                    </a:lnTo>
                    <a:lnTo>
                      <a:pt x="1780" y="549"/>
                    </a:lnTo>
                    <a:lnTo>
                      <a:pt x="1776" y="545"/>
                    </a:lnTo>
                    <a:lnTo>
                      <a:pt x="1769" y="542"/>
                    </a:lnTo>
                    <a:lnTo>
                      <a:pt x="1760" y="543"/>
                    </a:lnTo>
                    <a:lnTo>
                      <a:pt x="1760" y="543"/>
                    </a:lnTo>
                    <a:lnTo>
                      <a:pt x="1758" y="539"/>
                    </a:lnTo>
                    <a:lnTo>
                      <a:pt x="1756" y="535"/>
                    </a:lnTo>
                    <a:lnTo>
                      <a:pt x="1750" y="532"/>
                    </a:lnTo>
                    <a:lnTo>
                      <a:pt x="1743" y="532"/>
                    </a:lnTo>
                    <a:lnTo>
                      <a:pt x="1743" y="532"/>
                    </a:lnTo>
                    <a:lnTo>
                      <a:pt x="1736" y="532"/>
                    </a:lnTo>
                    <a:lnTo>
                      <a:pt x="1728" y="529"/>
                    </a:lnTo>
                    <a:lnTo>
                      <a:pt x="1711" y="522"/>
                    </a:lnTo>
                    <a:lnTo>
                      <a:pt x="1711" y="522"/>
                    </a:lnTo>
                    <a:lnTo>
                      <a:pt x="1708" y="524"/>
                    </a:lnTo>
                    <a:lnTo>
                      <a:pt x="1707" y="527"/>
                    </a:lnTo>
                    <a:lnTo>
                      <a:pt x="1704" y="532"/>
                    </a:lnTo>
                    <a:lnTo>
                      <a:pt x="1700" y="538"/>
                    </a:lnTo>
                    <a:lnTo>
                      <a:pt x="1697" y="540"/>
                    </a:lnTo>
                    <a:lnTo>
                      <a:pt x="1695" y="542"/>
                    </a:lnTo>
                    <a:lnTo>
                      <a:pt x="1695" y="542"/>
                    </a:lnTo>
                    <a:lnTo>
                      <a:pt x="1699" y="543"/>
                    </a:lnTo>
                    <a:lnTo>
                      <a:pt x="1702" y="543"/>
                    </a:lnTo>
                    <a:lnTo>
                      <a:pt x="1708" y="540"/>
                    </a:lnTo>
                    <a:lnTo>
                      <a:pt x="1715" y="538"/>
                    </a:lnTo>
                    <a:lnTo>
                      <a:pt x="1720" y="538"/>
                    </a:lnTo>
                    <a:lnTo>
                      <a:pt x="1724" y="539"/>
                    </a:lnTo>
                    <a:lnTo>
                      <a:pt x="1724" y="539"/>
                    </a:lnTo>
                    <a:lnTo>
                      <a:pt x="1726" y="545"/>
                    </a:lnTo>
                    <a:lnTo>
                      <a:pt x="1726" y="545"/>
                    </a:lnTo>
                    <a:lnTo>
                      <a:pt x="1728" y="549"/>
                    </a:lnTo>
                    <a:lnTo>
                      <a:pt x="1726" y="553"/>
                    </a:lnTo>
                    <a:lnTo>
                      <a:pt x="1725" y="556"/>
                    </a:lnTo>
                    <a:lnTo>
                      <a:pt x="1721" y="558"/>
                    </a:lnTo>
                    <a:lnTo>
                      <a:pt x="1721" y="558"/>
                    </a:lnTo>
                    <a:lnTo>
                      <a:pt x="1708" y="563"/>
                    </a:lnTo>
                    <a:lnTo>
                      <a:pt x="1703" y="563"/>
                    </a:lnTo>
                    <a:lnTo>
                      <a:pt x="1697" y="561"/>
                    </a:lnTo>
                    <a:lnTo>
                      <a:pt x="1693" y="560"/>
                    </a:lnTo>
                    <a:lnTo>
                      <a:pt x="1688" y="557"/>
                    </a:lnTo>
                    <a:lnTo>
                      <a:pt x="1684" y="554"/>
                    </a:lnTo>
                    <a:lnTo>
                      <a:pt x="1679" y="550"/>
                    </a:lnTo>
                    <a:lnTo>
                      <a:pt x="1679" y="550"/>
                    </a:lnTo>
                    <a:lnTo>
                      <a:pt x="1663" y="558"/>
                    </a:lnTo>
                    <a:lnTo>
                      <a:pt x="1663" y="558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70" y="576"/>
                    </a:lnTo>
                    <a:lnTo>
                      <a:pt x="1678" y="576"/>
                    </a:lnTo>
                    <a:lnTo>
                      <a:pt x="1686" y="575"/>
                    </a:lnTo>
                    <a:lnTo>
                      <a:pt x="1695" y="575"/>
                    </a:lnTo>
                    <a:lnTo>
                      <a:pt x="1695" y="575"/>
                    </a:lnTo>
                    <a:lnTo>
                      <a:pt x="1684" y="578"/>
                    </a:lnTo>
                    <a:lnTo>
                      <a:pt x="1684" y="578"/>
                    </a:lnTo>
                    <a:lnTo>
                      <a:pt x="1693" y="594"/>
                    </a:lnTo>
                    <a:lnTo>
                      <a:pt x="1693" y="594"/>
                    </a:lnTo>
                    <a:lnTo>
                      <a:pt x="1706" y="596"/>
                    </a:lnTo>
                    <a:lnTo>
                      <a:pt x="1720" y="596"/>
                    </a:lnTo>
                    <a:lnTo>
                      <a:pt x="1720" y="596"/>
                    </a:lnTo>
                    <a:lnTo>
                      <a:pt x="1731" y="597"/>
                    </a:lnTo>
                    <a:lnTo>
                      <a:pt x="1735" y="599"/>
                    </a:lnTo>
                    <a:lnTo>
                      <a:pt x="1739" y="601"/>
                    </a:lnTo>
                    <a:lnTo>
                      <a:pt x="1739" y="601"/>
                    </a:lnTo>
                    <a:lnTo>
                      <a:pt x="1738" y="604"/>
                    </a:lnTo>
                    <a:lnTo>
                      <a:pt x="1735" y="605"/>
                    </a:lnTo>
                    <a:lnTo>
                      <a:pt x="1729" y="607"/>
                    </a:lnTo>
                    <a:lnTo>
                      <a:pt x="1717" y="607"/>
                    </a:lnTo>
                    <a:lnTo>
                      <a:pt x="1717" y="607"/>
                    </a:lnTo>
                    <a:lnTo>
                      <a:pt x="1711" y="614"/>
                    </a:lnTo>
                    <a:lnTo>
                      <a:pt x="1711" y="614"/>
                    </a:lnTo>
                    <a:lnTo>
                      <a:pt x="1693" y="610"/>
                    </a:lnTo>
                    <a:lnTo>
                      <a:pt x="1693" y="610"/>
                    </a:lnTo>
                    <a:lnTo>
                      <a:pt x="1689" y="608"/>
                    </a:lnTo>
                    <a:lnTo>
                      <a:pt x="1688" y="604"/>
                    </a:lnTo>
                    <a:lnTo>
                      <a:pt x="1686" y="600"/>
                    </a:lnTo>
                    <a:lnTo>
                      <a:pt x="1685" y="597"/>
                    </a:lnTo>
                    <a:lnTo>
                      <a:pt x="1685" y="597"/>
                    </a:lnTo>
                    <a:lnTo>
                      <a:pt x="1674" y="597"/>
                    </a:lnTo>
                    <a:lnTo>
                      <a:pt x="1674" y="597"/>
                    </a:lnTo>
                    <a:lnTo>
                      <a:pt x="1664" y="596"/>
                    </a:lnTo>
                    <a:lnTo>
                      <a:pt x="1654" y="594"/>
                    </a:lnTo>
                    <a:lnTo>
                      <a:pt x="1654" y="594"/>
                    </a:lnTo>
                    <a:lnTo>
                      <a:pt x="1649" y="593"/>
                    </a:lnTo>
                    <a:lnTo>
                      <a:pt x="1642" y="594"/>
                    </a:lnTo>
                    <a:lnTo>
                      <a:pt x="1638" y="596"/>
                    </a:lnTo>
                    <a:lnTo>
                      <a:pt x="1634" y="599"/>
                    </a:lnTo>
                    <a:lnTo>
                      <a:pt x="1634" y="599"/>
                    </a:lnTo>
                    <a:lnTo>
                      <a:pt x="1631" y="601"/>
                    </a:lnTo>
                    <a:lnTo>
                      <a:pt x="1628" y="605"/>
                    </a:lnTo>
                    <a:lnTo>
                      <a:pt x="1627" y="610"/>
                    </a:lnTo>
                    <a:lnTo>
                      <a:pt x="1627" y="612"/>
                    </a:lnTo>
                    <a:lnTo>
                      <a:pt x="1628" y="615"/>
                    </a:lnTo>
                    <a:lnTo>
                      <a:pt x="1628" y="615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53" y="607"/>
                    </a:lnTo>
                    <a:lnTo>
                      <a:pt x="1656" y="608"/>
                    </a:lnTo>
                    <a:lnTo>
                      <a:pt x="1659" y="611"/>
                    </a:lnTo>
                    <a:lnTo>
                      <a:pt x="1660" y="615"/>
                    </a:lnTo>
                    <a:lnTo>
                      <a:pt x="1660" y="615"/>
                    </a:lnTo>
                    <a:lnTo>
                      <a:pt x="1650" y="618"/>
                    </a:lnTo>
                    <a:lnTo>
                      <a:pt x="1641" y="619"/>
                    </a:lnTo>
                    <a:lnTo>
                      <a:pt x="1630" y="619"/>
                    </a:lnTo>
                    <a:lnTo>
                      <a:pt x="1620" y="618"/>
                    </a:lnTo>
                    <a:lnTo>
                      <a:pt x="1620" y="618"/>
                    </a:lnTo>
                    <a:lnTo>
                      <a:pt x="1612" y="615"/>
                    </a:lnTo>
                    <a:lnTo>
                      <a:pt x="1603" y="612"/>
                    </a:lnTo>
                    <a:lnTo>
                      <a:pt x="1585" y="605"/>
                    </a:lnTo>
                    <a:lnTo>
                      <a:pt x="1585" y="605"/>
                    </a:lnTo>
                    <a:lnTo>
                      <a:pt x="1582" y="610"/>
                    </a:lnTo>
                    <a:lnTo>
                      <a:pt x="1578" y="612"/>
                    </a:lnTo>
                    <a:lnTo>
                      <a:pt x="1569" y="615"/>
                    </a:lnTo>
                    <a:lnTo>
                      <a:pt x="1559" y="617"/>
                    </a:lnTo>
                    <a:lnTo>
                      <a:pt x="1546" y="615"/>
                    </a:lnTo>
                    <a:lnTo>
                      <a:pt x="1546" y="615"/>
                    </a:lnTo>
                    <a:lnTo>
                      <a:pt x="1567" y="607"/>
                    </a:lnTo>
                    <a:lnTo>
                      <a:pt x="1567" y="607"/>
                    </a:lnTo>
                    <a:lnTo>
                      <a:pt x="1569" y="597"/>
                    </a:lnTo>
                    <a:lnTo>
                      <a:pt x="1567" y="592"/>
                    </a:lnTo>
                    <a:lnTo>
                      <a:pt x="1566" y="590"/>
                    </a:lnTo>
                    <a:lnTo>
                      <a:pt x="1564" y="590"/>
                    </a:lnTo>
                    <a:lnTo>
                      <a:pt x="1556" y="590"/>
                    </a:lnTo>
                    <a:lnTo>
                      <a:pt x="1556" y="590"/>
                    </a:lnTo>
                    <a:lnTo>
                      <a:pt x="1555" y="597"/>
                    </a:lnTo>
                    <a:lnTo>
                      <a:pt x="1553" y="600"/>
                    </a:lnTo>
                    <a:lnTo>
                      <a:pt x="1552" y="601"/>
                    </a:lnTo>
                    <a:lnTo>
                      <a:pt x="1545" y="604"/>
                    </a:lnTo>
                    <a:lnTo>
                      <a:pt x="1534" y="605"/>
                    </a:lnTo>
                    <a:lnTo>
                      <a:pt x="1534" y="605"/>
                    </a:lnTo>
                    <a:lnTo>
                      <a:pt x="1531" y="617"/>
                    </a:lnTo>
                    <a:lnTo>
                      <a:pt x="1531" y="617"/>
                    </a:lnTo>
                    <a:lnTo>
                      <a:pt x="1513" y="617"/>
                    </a:lnTo>
                    <a:lnTo>
                      <a:pt x="1505" y="615"/>
                    </a:lnTo>
                    <a:lnTo>
                      <a:pt x="1497" y="612"/>
                    </a:lnTo>
                    <a:lnTo>
                      <a:pt x="1497" y="612"/>
                    </a:lnTo>
                    <a:lnTo>
                      <a:pt x="1499" y="610"/>
                    </a:lnTo>
                    <a:lnTo>
                      <a:pt x="1502" y="607"/>
                    </a:lnTo>
                    <a:lnTo>
                      <a:pt x="1510" y="603"/>
                    </a:lnTo>
                    <a:lnTo>
                      <a:pt x="1526" y="600"/>
                    </a:lnTo>
                    <a:lnTo>
                      <a:pt x="1526" y="600"/>
                    </a:lnTo>
                    <a:lnTo>
                      <a:pt x="1530" y="600"/>
                    </a:lnTo>
                    <a:lnTo>
                      <a:pt x="1535" y="601"/>
                    </a:lnTo>
                    <a:lnTo>
                      <a:pt x="1535" y="601"/>
                    </a:lnTo>
                    <a:lnTo>
                      <a:pt x="1538" y="600"/>
                    </a:lnTo>
                    <a:lnTo>
                      <a:pt x="1538" y="600"/>
                    </a:lnTo>
                    <a:lnTo>
                      <a:pt x="1548" y="590"/>
                    </a:lnTo>
                    <a:lnTo>
                      <a:pt x="1548" y="590"/>
                    </a:lnTo>
                    <a:lnTo>
                      <a:pt x="1513" y="581"/>
                    </a:lnTo>
                    <a:lnTo>
                      <a:pt x="1513" y="581"/>
                    </a:lnTo>
                    <a:lnTo>
                      <a:pt x="1509" y="582"/>
                    </a:lnTo>
                    <a:lnTo>
                      <a:pt x="1506" y="583"/>
                    </a:lnTo>
                    <a:lnTo>
                      <a:pt x="1499" y="583"/>
                    </a:lnTo>
                    <a:lnTo>
                      <a:pt x="1492" y="582"/>
                    </a:lnTo>
                    <a:lnTo>
                      <a:pt x="1487" y="579"/>
                    </a:lnTo>
                    <a:lnTo>
                      <a:pt x="1487" y="579"/>
                    </a:lnTo>
                    <a:lnTo>
                      <a:pt x="1486" y="586"/>
                    </a:lnTo>
                    <a:lnTo>
                      <a:pt x="1487" y="589"/>
                    </a:lnTo>
                    <a:lnTo>
                      <a:pt x="1491" y="592"/>
                    </a:lnTo>
                    <a:lnTo>
                      <a:pt x="1498" y="590"/>
                    </a:lnTo>
                    <a:lnTo>
                      <a:pt x="1498" y="590"/>
                    </a:lnTo>
                    <a:lnTo>
                      <a:pt x="1502" y="590"/>
                    </a:lnTo>
                    <a:lnTo>
                      <a:pt x="1506" y="592"/>
                    </a:lnTo>
                    <a:lnTo>
                      <a:pt x="1508" y="594"/>
                    </a:lnTo>
                    <a:lnTo>
                      <a:pt x="1508" y="599"/>
                    </a:lnTo>
                    <a:lnTo>
                      <a:pt x="1508" y="599"/>
                    </a:lnTo>
                    <a:lnTo>
                      <a:pt x="1488" y="603"/>
                    </a:lnTo>
                    <a:lnTo>
                      <a:pt x="1488" y="603"/>
                    </a:lnTo>
                    <a:lnTo>
                      <a:pt x="1486" y="610"/>
                    </a:lnTo>
                    <a:lnTo>
                      <a:pt x="1484" y="612"/>
                    </a:lnTo>
                    <a:lnTo>
                      <a:pt x="1481" y="614"/>
                    </a:lnTo>
                    <a:lnTo>
                      <a:pt x="1474" y="615"/>
                    </a:lnTo>
                    <a:lnTo>
                      <a:pt x="1459" y="618"/>
                    </a:lnTo>
                    <a:lnTo>
                      <a:pt x="1459" y="618"/>
                    </a:lnTo>
                    <a:lnTo>
                      <a:pt x="1456" y="614"/>
                    </a:lnTo>
                    <a:lnTo>
                      <a:pt x="1456" y="611"/>
                    </a:lnTo>
                    <a:lnTo>
                      <a:pt x="1459" y="610"/>
                    </a:lnTo>
                    <a:lnTo>
                      <a:pt x="1465" y="605"/>
                    </a:lnTo>
                    <a:lnTo>
                      <a:pt x="1465" y="605"/>
                    </a:lnTo>
                    <a:lnTo>
                      <a:pt x="1461" y="603"/>
                    </a:lnTo>
                    <a:lnTo>
                      <a:pt x="1456" y="601"/>
                    </a:lnTo>
                    <a:lnTo>
                      <a:pt x="1451" y="601"/>
                    </a:lnTo>
                    <a:lnTo>
                      <a:pt x="1445" y="603"/>
                    </a:lnTo>
                    <a:lnTo>
                      <a:pt x="1445" y="603"/>
                    </a:lnTo>
                    <a:lnTo>
                      <a:pt x="1441" y="604"/>
                    </a:lnTo>
                    <a:lnTo>
                      <a:pt x="1438" y="608"/>
                    </a:lnTo>
                    <a:lnTo>
                      <a:pt x="1437" y="611"/>
                    </a:lnTo>
                    <a:lnTo>
                      <a:pt x="1438" y="617"/>
                    </a:lnTo>
                    <a:lnTo>
                      <a:pt x="1438" y="617"/>
                    </a:lnTo>
                    <a:lnTo>
                      <a:pt x="1433" y="617"/>
                    </a:lnTo>
                    <a:lnTo>
                      <a:pt x="1427" y="618"/>
                    </a:lnTo>
                    <a:lnTo>
                      <a:pt x="1422" y="617"/>
                    </a:lnTo>
                    <a:lnTo>
                      <a:pt x="1416" y="612"/>
                    </a:lnTo>
                    <a:lnTo>
                      <a:pt x="1416" y="612"/>
                    </a:lnTo>
                    <a:lnTo>
                      <a:pt x="1411" y="610"/>
                    </a:lnTo>
                    <a:lnTo>
                      <a:pt x="1404" y="608"/>
                    </a:lnTo>
                    <a:lnTo>
                      <a:pt x="1397" y="610"/>
                    </a:lnTo>
                    <a:lnTo>
                      <a:pt x="1391" y="614"/>
                    </a:lnTo>
                    <a:lnTo>
                      <a:pt x="1391" y="614"/>
                    </a:lnTo>
                    <a:lnTo>
                      <a:pt x="1387" y="615"/>
                    </a:lnTo>
                    <a:lnTo>
                      <a:pt x="1383" y="617"/>
                    </a:lnTo>
                    <a:lnTo>
                      <a:pt x="1373" y="615"/>
                    </a:lnTo>
                    <a:lnTo>
                      <a:pt x="1373" y="615"/>
                    </a:lnTo>
                    <a:lnTo>
                      <a:pt x="1367" y="614"/>
                    </a:lnTo>
                    <a:lnTo>
                      <a:pt x="1364" y="611"/>
                    </a:lnTo>
                    <a:lnTo>
                      <a:pt x="1364" y="607"/>
                    </a:lnTo>
                    <a:lnTo>
                      <a:pt x="1364" y="607"/>
                    </a:lnTo>
                    <a:lnTo>
                      <a:pt x="1376" y="610"/>
                    </a:lnTo>
                    <a:lnTo>
                      <a:pt x="1376" y="610"/>
                    </a:lnTo>
                    <a:lnTo>
                      <a:pt x="1390" y="599"/>
                    </a:lnTo>
                    <a:lnTo>
                      <a:pt x="1390" y="599"/>
                    </a:lnTo>
                    <a:lnTo>
                      <a:pt x="1390" y="589"/>
                    </a:lnTo>
                    <a:lnTo>
                      <a:pt x="1390" y="589"/>
                    </a:lnTo>
                    <a:lnTo>
                      <a:pt x="1382" y="589"/>
                    </a:lnTo>
                    <a:lnTo>
                      <a:pt x="1376" y="590"/>
                    </a:lnTo>
                    <a:lnTo>
                      <a:pt x="1372" y="593"/>
                    </a:lnTo>
                    <a:lnTo>
                      <a:pt x="1368" y="599"/>
                    </a:lnTo>
                    <a:lnTo>
                      <a:pt x="1368" y="599"/>
                    </a:lnTo>
                    <a:lnTo>
                      <a:pt x="1342" y="596"/>
                    </a:lnTo>
                    <a:lnTo>
                      <a:pt x="1342" y="596"/>
                    </a:lnTo>
                    <a:lnTo>
                      <a:pt x="1340" y="590"/>
                    </a:lnTo>
                    <a:lnTo>
                      <a:pt x="1343" y="585"/>
                    </a:lnTo>
                    <a:lnTo>
                      <a:pt x="1350" y="579"/>
                    </a:lnTo>
                    <a:lnTo>
                      <a:pt x="1360" y="574"/>
                    </a:lnTo>
                    <a:lnTo>
                      <a:pt x="1360" y="574"/>
                    </a:lnTo>
                    <a:lnTo>
                      <a:pt x="1355" y="571"/>
                    </a:lnTo>
                    <a:lnTo>
                      <a:pt x="1351" y="571"/>
                    </a:lnTo>
                    <a:lnTo>
                      <a:pt x="1349" y="571"/>
                    </a:lnTo>
                    <a:lnTo>
                      <a:pt x="1346" y="574"/>
                    </a:lnTo>
                    <a:lnTo>
                      <a:pt x="1346" y="574"/>
                    </a:lnTo>
                    <a:lnTo>
                      <a:pt x="1340" y="576"/>
                    </a:lnTo>
                    <a:lnTo>
                      <a:pt x="1333" y="578"/>
                    </a:lnTo>
                    <a:lnTo>
                      <a:pt x="1328" y="579"/>
                    </a:lnTo>
                    <a:lnTo>
                      <a:pt x="1319" y="578"/>
                    </a:lnTo>
                    <a:lnTo>
                      <a:pt x="1319" y="578"/>
                    </a:lnTo>
                    <a:lnTo>
                      <a:pt x="1311" y="576"/>
                    </a:lnTo>
                    <a:lnTo>
                      <a:pt x="1306" y="576"/>
                    </a:lnTo>
                    <a:lnTo>
                      <a:pt x="1300" y="579"/>
                    </a:lnTo>
                    <a:lnTo>
                      <a:pt x="1300" y="579"/>
                    </a:lnTo>
                    <a:lnTo>
                      <a:pt x="1303" y="583"/>
                    </a:lnTo>
                    <a:lnTo>
                      <a:pt x="1306" y="586"/>
                    </a:lnTo>
                    <a:lnTo>
                      <a:pt x="1308" y="587"/>
                    </a:lnTo>
                    <a:lnTo>
                      <a:pt x="1313" y="589"/>
                    </a:lnTo>
                    <a:lnTo>
                      <a:pt x="1321" y="590"/>
                    </a:lnTo>
                    <a:lnTo>
                      <a:pt x="1329" y="590"/>
                    </a:lnTo>
                    <a:lnTo>
                      <a:pt x="1329" y="590"/>
                    </a:lnTo>
                    <a:lnTo>
                      <a:pt x="1329" y="601"/>
                    </a:lnTo>
                    <a:lnTo>
                      <a:pt x="1329" y="601"/>
                    </a:lnTo>
                    <a:lnTo>
                      <a:pt x="1307" y="605"/>
                    </a:lnTo>
                    <a:lnTo>
                      <a:pt x="1307" y="605"/>
                    </a:lnTo>
                    <a:lnTo>
                      <a:pt x="1301" y="607"/>
                    </a:lnTo>
                    <a:lnTo>
                      <a:pt x="1296" y="605"/>
                    </a:lnTo>
                    <a:lnTo>
                      <a:pt x="1292" y="604"/>
                    </a:lnTo>
                    <a:lnTo>
                      <a:pt x="1288" y="601"/>
                    </a:lnTo>
                    <a:lnTo>
                      <a:pt x="1288" y="601"/>
                    </a:lnTo>
                    <a:lnTo>
                      <a:pt x="1278" y="611"/>
                    </a:lnTo>
                    <a:lnTo>
                      <a:pt x="1278" y="611"/>
                    </a:lnTo>
                    <a:lnTo>
                      <a:pt x="1275" y="610"/>
                    </a:lnTo>
                    <a:lnTo>
                      <a:pt x="1275" y="610"/>
                    </a:lnTo>
                    <a:lnTo>
                      <a:pt x="1274" y="600"/>
                    </a:lnTo>
                    <a:lnTo>
                      <a:pt x="1274" y="600"/>
                    </a:lnTo>
                    <a:lnTo>
                      <a:pt x="1270" y="597"/>
                    </a:lnTo>
                    <a:lnTo>
                      <a:pt x="1264" y="596"/>
                    </a:lnTo>
                    <a:lnTo>
                      <a:pt x="1260" y="596"/>
                    </a:lnTo>
                    <a:lnTo>
                      <a:pt x="1256" y="597"/>
                    </a:lnTo>
                    <a:lnTo>
                      <a:pt x="1239" y="603"/>
                    </a:lnTo>
                    <a:lnTo>
                      <a:pt x="1239" y="603"/>
                    </a:lnTo>
                    <a:lnTo>
                      <a:pt x="1239" y="605"/>
                    </a:lnTo>
                    <a:lnTo>
                      <a:pt x="1241" y="607"/>
                    </a:lnTo>
                    <a:lnTo>
                      <a:pt x="1243" y="610"/>
                    </a:lnTo>
                    <a:lnTo>
                      <a:pt x="1247" y="612"/>
                    </a:lnTo>
                    <a:lnTo>
                      <a:pt x="1252" y="614"/>
                    </a:lnTo>
                    <a:lnTo>
                      <a:pt x="1252" y="614"/>
                    </a:lnTo>
                    <a:lnTo>
                      <a:pt x="1256" y="617"/>
                    </a:lnTo>
                    <a:lnTo>
                      <a:pt x="1260" y="619"/>
                    </a:lnTo>
                    <a:lnTo>
                      <a:pt x="1260" y="619"/>
                    </a:lnTo>
                    <a:lnTo>
                      <a:pt x="1264" y="623"/>
                    </a:lnTo>
                    <a:lnTo>
                      <a:pt x="1268" y="625"/>
                    </a:lnTo>
                    <a:lnTo>
                      <a:pt x="1278" y="625"/>
                    </a:lnTo>
                    <a:lnTo>
                      <a:pt x="1278" y="625"/>
                    </a:lnTo>
                    <a:lnTo>
                      <a:pt x="1286" y="625"/>
                    </a:lnTo>
                    <a:lnTo>
                      <a:pt x="1289" y="623"/>
                    </a:lnTo>
                    <a:lnTo>
                      <a:pt x="1293" y="625"/>
                    </a:lnTo>
                    <a:lnTo>
                      <a:pt x="1293" y="625"/>
                    </a:lnTo>
                    <a:lnTo>
                      <a:pt x="1297" y="625"/>
                    </a:lnTo>
                    <a:lnTo>
                      <a:pt x="1300" y="623"/>
                    </a:lnTo>
                    <a:lnTo>
                      <a:pt x="1304" y="622"/>
                    </a:lnTo>
                    <a:lnTo>
                      <a:pt x="1307" y="623"/>
                    </a:lnTo>
                    <a:lnTo>
                      <a:pt x="1310" y="625"/>
                    </a:lnTo>
                    <a:lnTo>
                      <a:pt x="1310" y="625"/>
                    </a:lnTo>
                    <a:lnTo>
                      <a:pt x="1313" y="626"/>
                    </a:lnTo>
                    <a:lnTo>
                      <a:pt x="1317" y="626"/>
                    </a:lnTo>
                    <a:lnTo>
                      <a:pt x="1326" y="628"/>
                    </a:lnTo>
                    <a:lnTo>
                      <a:pt x="1326" y="628"/>
                    </a:lnTo>
                    <a:lnTo>
                      <a:pt x="1331" y="630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42" y="630"/>
                    </a:lnTo>
                    <a:lnTo>
                      <a:pt x="1350" y="628"/>
                    </a:lnTo>
                    <a:lnTo>
                      <a:pt x="1358" y="626"/>
                    </a:lnTo>
                    <a:lnTo>
                      <a:pt x="1367" y="628"/>
                    </a:lnTo>
                    <a:lnTo>
                      <a:pt x="1367" y="628"/>
                    </a:lnTo>
                    <a:lnTo>
                      <a:pt x="1371" y="628"/>
                    </a:lnTo>
                    <a:lnTo>
                      <a:pt x="1371" y="628"/>
                    </a:lnTo>
                    <a:lnTo>
                      <a:pt x="1378" y="623"/>
                    </a:lnTo>
                    <a:lnTo>
                      <a:pt x="1383" y="623"/>
                    </a:lnTo>
                    <a:lnTo>
                      <a:pt x="1389" y="625"/>
                    </a:lnTo>
                    <a:lnTo>
                      <a:pt x="1394" y="628"/>
                    </a:lnTo>
                    <a:lnTo>
                      <a:pt x="1394" y="628"/>
                    </a:lnTo>
                    <a:lnTo>
                      <a:pt x="1425" y="626"/>
                    </a:lnTo>
                    <a:lnTo>
                      <a:pt x="1425" y="626"/>
                    </a:lnTo>
                    <a:lnTo>
                      <a:pt x="1465" y="626"/>
                    </a:lnTo>
                    <a:lnTo>
                      <a:pt x="1465" y="626"/>
                    </a:lnTo>
                    <a:lnTo>
                      <a:pt x="1476" y="626"/>
                    </a:lnTo>
                    <a:lnTo>
                      <a:pt x="1483" y="628"/>
                    </a:lnTo>
                    <a:lnTo>
                      <a:pt x="1488" y="630"/>
                    </a:lnTo>
                    <a:lnTo>
                      <a:pt x="1488" y="630"/>
                    </a:lnTo>
                    <a:lnTo>
                      <a:pt x="1491" y="630"/>
                    </a:lnTo>
                    <a:lnTo>
                      <a:pt x="1494" y="632"/>
                    </a:lnTo>
                    <a:lnTo>
                      <a:pt x="1501" y="630"/>
                    </a:lnTo>
                    <a:lnTo>
                      <a:pt x="1501" y="630"/>
                    </a:lnTo>
                    <a:lnTo>
                      <a:pt x="1505" y="629"/>
                    </a:lnTo>
                    <a:lnTo>
                      <a:pt x="1509" y="629"/>
                    </a:lnTo>
                    <a:lnTo>
                      <a:pt x="1512" y="632"/>
                    </a:lnTo>
                    <a:lnTo>
                      <a:pt x="1515" y="636"/>
                    </a:lnTo>
                    <a:lnTo>
                      <a:pt x="1515" y="636"/>
                    </a:lnTo>
                    <a:lnTo>
                      <a:pt x="1520" y="632"/>
                    </a:lnTo>
                    <a:lnTo>
                      <a:pt x="1527" y="629"/>
                    </a:lnTo>
                    <a:lnTo>
                      <a:pt x="1534" y="629"/>
                    </a:lnTo>
                    <a:lnTo>
                      <a:pt x="1541" y="629"/>
                    </a:lnTo>
                    <a:lnTo>
                      <a:pt x="1541" y="629"/>
                    </a:lnTo>
                    <a:lnTo>
                      <a:pt x="1545" y="629"/>
                    </a:lnTo>
                    <a:lnTo>
                      <a:pt x="1548" y="628"/>
                    </a:lnTo>
                    <a:lnTo>
                      <a:pt x="1556" y="625"/>
                    </a:lnTo>
                    <a:lnTo>
                      <a:pt x="1556" y="625"/>
                    </a:lnTo>
                    <a:lnTo>
                      <a:pt x="1563" y="633"/>
                    </a:lnTo>
                    <a:lnTo>
                      <a:pt x="1563" y="633"/>
                    </a:lnTo>
                    <a:lnTo>
                      <a:pt x="1592" y="633"/>
                    </a:lnTo>
                    <a:lnTo>
                      <a:pt x="1592" y="633"/>
                    </a:lnTo>
                    <a:lnTo>
                      <a:pt x="1671" y="636"/>
                    </a:lnTo>
                    <a:lnTo>
                      <a:pt x="1671" y="636"/>
                    </a:lnTo>
                    <a:lnTo>
                      <a:pt x="1679" y="637"/>
                    </a:lnTo>
                    <a:lnTo>
                      <a:pt x="1684" y="640"/>
                    </a:lnTo>
                    <a:lnTo>
                      <a:pt x="1688" y="646"/>
                    </a:lnTo>
                    <a:lnTo>
                      <a:pt x="1692" y="653"/>
                    </a:lnTo>
                    <a:lnTo>
                      <a:pt x="1692" y="653"/>
                    </a:lnTo>
                    <a:lnTo>
                      <a:pt x="1695" y="651"/>
                    </a:lnTo>
                    <a:lnTo>
                      <a:pt x="1695" y="651"/>
                    </a:lnTo>
                    <a:lnTo>
                      <a:pt x="1697" y="644"/>
                    </a:lnTo>
                    <a:lnTo>
                      <a:pt x="1700" y="641"/>
                    </a:lnTo>
                    <a:lnTo>
                      <a:pt x="1703" y="640"/>
                    </a:lnTo>
                    <a:lnTo>
                      <a:pt x="1710" y="639"/>
                    </a:lnTo>
                    <a:lnTo>
                      <a:pt x="1720" y="640"/>
                    </a:lnTo>
                    <a:lnTo>
                      <a:pt x="1720" y="640"/>
                    </a:lnTo>
                    <a:lnTo>
                      <a:pt x="1729" y="643"/>
                    </a:lnTo>
                    <a:lnTo>
                      <a:pt x="1729" y="643"/>
                    </a:lnTo>
                    <a:lnTo>
                      <a:pt x="1729" y="650"/>
                    </a:lnTo>
                    <a:lnTo>
                      <a:pt x="1729" y="653"/>
                    </a:lnTo>
                    <a:lnTo>
                      <a:pt x="1733" y="654"/>
                    </a:lnTo>
                    <a:lnTo>
                      <a:pt x="1733" y="654"/>
                    </a:lnTo>
                    <a:lnTo>
                      <a:pt x="1738" y="655"/>
                    </a:lnTo>
                    <a:lnTo>
                      <a:pt x="1740" y="654"/>
                    </a:lnTo>
                    <a:lnTo>
                      <a:pt x="1743" y="650"/>
                    </a:lnTo>
                    <a:lnTo>
                      <a:pt x="1746" y="646"/>
                    </a:lnTo>
                    <a:lnTo>
                      <a:pt x="1746" y="646"/>
                    </a:lnTo>
                    <a:lnTo>
                      <a:pt x="1751" y="643"/>
                    </a:lnTo>
                    <a:lnTo>
                      <a:pt x="1756" y="643"/>
                    </a:lnTo>
                    <a:lnTo>
                      <a:pt x="1760" y="644"/>
                    </a:lnTo>
                    <a:lnTo>
                      <a:pt x="1765" y="646"/>
                    </a:lnTo>
                    <a:lnTo>
                      <a:pt x="1765" y="646"/>
                    </a:lnTo>
                    <a:lnTo>
                      <a:pt x="1762" y="655"/>
                    </a:lnTo>
                    <a:lnTo>
                      <a:pt x="1762" y="655"/>
                    </a:lnTo>
                    <a:lnTo>
                      <a:pt x="1769" y="653"/>
                    </a:lnTo>
                    <a:lnTo>
                      <a:pt x="1774" y="650"/>
                    </a:lnTo>
                    <a:lnTo>
                      <a:pt x="1774" y="650"/>
                    </a:lnTo>
                    <a:lnTo>
                      <a:pt x="1778" y="647"/>
                    </a:lnTo>
                    <a:lnTo>
                      <a:pt x="1782" y="647"/>
                    </a:lnTo>
                    <a:lnTo>
                      <a:pt x="1786" y="647"/>
                    </a:lnTo>
                    <a:lnTo>
                      <a:pt x="1790" y="648"/>
                    </a:lnTo>
                    <a:lnTo>
                      <a:pt x="1790" y="648"/>
                    </a:lnTo>
                    <a:lnTo>
                      <a:pt x="1798" y="651"/>
                    </a:lnTo>
                    <a:lnTo>
                      <a:pt x="1804" y="651"/>
                    </a:lnTo>
                    <a:lnTo>
                      <a:pt x="1810" y="650"/>
                    </a:lnTo>
                    <a:lnTo>
                      <a:pt x="1810" y="650"/>
                    </a:lnTo>
                    <a:lnTo>
                      <a:pt x="1812" y="650"/>
                    </a:lnTo>
                    <a:lnTo>
                      <a:pt x="1812" y="650"/>
                    </a:lnTo>
                    <a:lnTo>
                      <a:pt x="1826" y="654"/>
                    </a:lnTo>
                    <a:lnTo>
                      <a:pt x="1833" y="654"/>
                    </a:lnTo>
                    <a:lnTo>
                      <a:pt x="1840" y="654"/>
                    </a:lnTo>
                    <a:lnTo>
                      <a:pt x="1840" y="654"/>
                    </a:lnTo>
                    <a:lnTo>
                      <a:pt x="1843" y="654"/>
                    </a:lnTo>
                    <a:lnTo>
                      <a:pt x="1846" y="657"/>
                    </a:lnTo>
                    <a:lnTo>
                      <a:pt x="1851" y="662"/>
                    </a:lnTo>
                    <a:lnTo>
                      <a:pt x="1851" y="662"/>
                    </a:lnTo>
                    <a:lnTo>
                      <a:pt x="1841" y="665"/>
                    </a:lnTo>
                    <a:lnTo>
                      <a:pt x="1832" y="669"/>
                    </a:lnTo>
                    <a:lnTo>
                      <a:pt x="1822" y="673"/>
                    </a:lnTo>
                    <a:lnTo>
                      <a:pt x="1818" y="676"/>
                    </a:lnTo>
                    <a:lnTo>
                      <a:pt x="1815" y="680"/>
                    </a:lnTo>
                    <a:lnTo>
                      <a:pt x="1815" y="680"/>
                    </a:lnTo>
                    <a:lnTo>
                      <a:pt x="1821" y="682"/>
                    </a:lnTo>
                    <a:lnTo>
                      <a:pt x="1826" y="682"/>
                    </a:lnTo>
                    <a:lnTo>
                      <a:pt x="1834" y="679"/>
                    </a:lnTo>
                    <a:lnTo>
                      <a:pt x="1834" y="679"/>
                    </a:lnTo>
                    <a:lnTo>
                      <a:pt x="1844" y="679"/>
                    </a:lnTo>
                    <a:lnTo>
                      <a:pt x="1854" y="679"/>
                    </a:lnTo>
                    <a:lnTo>
                      <a:pt x="1854" y="679"/>
                    </a:lnTo>
                    <a:lnTo>
                      <a:pt x="1857" y="671"/>
                    </a:lnTo>
                    <a:lnTo>
                      <a:pt x="1861" y="664"/>
                    </a:lnTo>
                    <a:lnTo>
                      <a:pt x="1861" y="664"/>
                    </a:lnTo>
                    <a:lnTo>
                      <a:pt x="1866" y="658"/>
                    </a:lnTo>
                    <a:lnTo>
                      <a:pt x="1875" y="653"/>
                    </a:lnTo>
                    <a:lnTo>
                      <a:pt x="1875" y="653"/>
                    </a:lnTo>
                    <a:lnTo>
                      <a:pt x="1891" y="659"/>
                    </a:lnTo>
                    <a:lnTo>
                      <a:pt x="1891" y="659"/>
                    </a:lnTo>
                    <a:lnTo>
                      <a:pt x="1880" y="661"/>
                    </a:lnTo>
                    <a:lnTo>
                      <a:pt x="1877" y="664"/>
                    </a:lnTo>
                    <a:lnTo>
                      <a:pt x="1877" y="668"/>
                    </a:lnTo>
                    <a:lnTo>
                      <a:pt x="1877" y="668"/>
                    </a:lnTo>
                    <a:lnTo>
                      <a:pt x="1890" y="668"/>
                    </a:lnTo>
                    <a:lnTo>
                      <a:pt x="1900" y="666"/>
                    </a:lnTo>
                    <a:lnTo>
                      <a:pt x="1909" y="664"/>
                    </a:lnTo>
                    <a:lnTo>
                      <a:pt x="1916" y="659"/>
                    </a:lnTo>
                    <a:lnTo>
                      <a:pt x="1916" y="659"/>
                    </a:lnTo>
                    <a:lnTo>
                      <a:pt x="1929" y="668"/>
                    </a:lnTo>
                    <a:lnTo>
                      <a:pt x="1929" y="668"/>
                    </a:lnTo>
                    <a:lnTo>
                      <a:pt x="1929" y="668"/>
                    </a:lnTo>
                    <a:lnTo>
                      <a:pt x="1919" y="672"/>
                    </a:lnTo>
                    <a:lnTo>
                      <a:pt x="1916" y="675"/>
                    </a:lnTo>
                    <a:lnTo>
                      <a:pt x="1913" y="679"/>
                    </a:lnTo>
                    <a:lnTo>
                      <a:pt x="1913" y="679"/>
                    </a:lnTo>
                    <a:lnTo>
                      <a:pt x="1912" y="682"/>
                    </a:lnTo>
                    <a:lnTo>
                      <a:pt x="1911" y="683"/>
                    </a:lnTo>
                    <a:lnTo>
                      <a:pt x="1905" y="687"/>
                    </a:lnTo>
                    <a:lnTo>
                      <a:pt x="1905" y="687"/>
                    </a:lnTo>
                    <a:lnTo>
                      <a:pt x="1901" y="689"/>
                    </a:lnTo>
                    <a:lnTo>
                      <a:pt x="1898" y="689"/>
                    </a:lnTo>
                    <a:lnTo>
                      <a:pt x="1894" y="689"/>
                    </a:lnTo>
                    <a:lnTo>
                      <a:pt x="1891" y="684"/>
                    </a:lnTo>
                    <a:lnTo>
                      <a:pt x="1891" y="684"/>
                    </a:lnTo>
                    <a:lnTo>
                      <a:pt x="1890" y="682"/>
                    </a:lnTo>
                    <a:lnTo>
                      <a:pt x="1887" y="680"/>
                    </a:lnTo>
                    <a:lnTo>
                      <a:pt x="1883" y="679"/>
                    </a:lnTo>
                    <a:lnTo>
                      <a:pt x="1879" y="679"/>
                    </a:lnTo>
                    <a:lnTo>
                      <a:pt x="1879" y="679"/>
                    </a:lnTo>
                    <a:lnTo>
                      <a:pt x="1876" y="684"/>
                    </a:lnTo>
                    <a:lnTo>
                      <a:pt x="1872" y="689"/>
                    </a:lnTo>
                    <a:lnTo>
                      <a:pt x="1866" y="691"/>
                    </a:lnTo>
                    <a:lnTo>
                      <a:pt x="1859" y="694"/>
                    </a:lnTo>
                    <a:lnTo>
                      <a:pt x="1859" y="694"/>
                    </a:lnTo>
                    <a:lnTo>
                      <a:pt x="1854" y="697"/>
                    </a:lnTo>
                    <a:lnTo>
                      <a:pt x="1847" y="701"/>
                    </a:lnTo>
                    <a:lnTo>
                      <a:pt x="1847" y="701"/>
                    </a:lnTo>
                    <a:lnTo>
                      <a:pt x="1829" y="693"/>
                    </a:lnTo>
                    <a:lnTo>
                      <a:pt x="1829" y="693"/>
                    </a:lnTo>
                    <a:lnTo>
                      <a:pt x="1819" y="693"/>
                    </a:lnTo>
                    <a:lnTo>
                      <a:pt x="1814" y="693"/>
                    </a:lnTo>
                    <a:lnTo>
                      <a:pt x="1810" y="690"/>
                    </a:lnTo>
                    <a:lnTo>
                      <a:pt x="1810" y="690"/>
                    </a:lnTo>
                    <a:lnTo>
                      <a:pt x="1804" y="690"/>
                    </a:lnTo>
                    <a:lnTo>
                      <a:pt x="1798" y="689"/>
                    </a:lnTo>
                    <a:lnTo>
                      <a:pt x="1794" y="691"/>
                    </a:lnTo>
                    <a:lnTo>
                      <a:pt x="1793" y="693"/>
                    </a:lnTo>
                    <a:lnTo>
                      <a:pt x="1793" y="697"/>
                    </a:lnTo>
                    <a:lnTo>
                      <a:pt x="1793" y="697"/>
                    </a:lnTo>
                    <a:lnTo>
                      <a:pt x="1793" y="711"/>
                    </a:lnTo>
                    <a:lnTo>
                      <a:pt x="1793" y="711"/>
                    </a:lnTo>
                    <a:lnTo>
                      <a:pt x="1804" y="723"/>
                    </a:lnTo>
                    <a:lnTo>
                      <a:pt x="1804" y="723"/>
                    </a:lnTo>
                    <a:lnTo>
                      <a:pt x="1815" y="705"/>
                    </a:lnTo>
                    <a:lnTo>
                      <a:pt x="1815" y="705"/>
                    </a:lnTo>
                    <a:lnTo>
                      <a:pt x="1821" y="708"/>
                    </a:lnTo>
                    <a:lnTo>
                      <a:pt x="1825" y="709"/>
                    </a:lnTo>
                    <a:lnTo>
                      <a:pt x="1829" y="708"/>
                    </a:lnTo>
                    <a:lnTo>
                      <a:pt x="1834" y="705"/>
                    </a:lnTo>
                    <a:lnTo>
                      <a:pt x="1834" y="705"/>
                    </a:lnTo>
                    <a:lnTo>
                      <a:pt x="1834" y="709"/>
                    </a:lnTo>
                    <a:lnTo>
                      <a:pt x="1834" y="712"/>
                    </a:lnTo>
                    <a:lnTo>
                      <a:pt x="1837" y="715"/>
                    </a:lnTo>
                    <a:lnTo>
                      <a:pt x="1840" y="716"/>
                    </a:lnTo>
                    <a:lnTo>
                      <a:pt x="1846" y="722"/>
                    </a:lnTo>
                    <a:lnTo>
                      <a:pt x="1847" y="723"/>
                    </a:lnTo>
                    <a:lnTo>
                      <a:pt x="1847" y="727"/>
                    </a:lnTo>
                    <a:lnTo>
                      <a:pt x="1847" y="727"/>
                    </a:lnTo>
                    <a:lnTo>
                      <a:pt x="1854" y="725"/>
                    </a:lnTo>
                    <a:lnTo>
                      <a:pt x="1852" y="723"/>
                    </a:lnTo>
                    <a:lnTo>
                      <a:pt x="1852" y="723"/>
                    </a:lnTo>
                    <a:lnTo>
                      <a:pt x="1858" y="734"/>
                    </a:lnTo>
                    <a:lnTo>
                      <a:pt x="1862" y="740"/>
                    </a:lnTo>
                    <a:lnTo>
                      <a:pt x="1868" y="744"/>
                    </a:lnTo>
                    <a:lnTo>
                      <a:pt x="1868" y="744"/>
                    </a:lnTo>
                    <a:lnTo>
                      <a:pt x="1870" y="743"/>
                    </a:lnTo>
                    <a:lnTo>
                      <a:pt x="1875" y="741"/>
                    </a:lnTo>
                    <a:lnTo>
                      <a:pt x="1879" y="740"/>
                    </a:lnTo>
                    <a:lnTo>
                      <a:pt x="1880" y="738"/>
                    </a:lnTo>
                    <a:lnTo>
                      <a:pt x="1882" y="736"/>
                    </a:lnTo>
                    <a:lnTo>
                      <a:pt x="1882" y="736"/>
                    </a:lnTo>
                    <a:lnTo>
                      <a:pt x="1883" y="733"/>
                    </a:lnTo>
                    <a:lnTo>
                      <a:pt x="1888" y="731"/>
                    </a:lnTo>
                    <a:lnTo>
                      <a:pt x="1894" y="730"/>
                    </a:lnTo>
                    <a:lnTo>
                      <a:pt x="1898" y="731"/>
                    </a:lnTo>
                    <a:lnTo>
                      <a:pt x="1898" y="731"/>
                    </a:lnTo>
                    <a:lnTo>
                      <a:pt x="1901" y="734"/>
                    </a:lnTo>
                    <a:lnTo>
                      <a:pt x="1902" y="737"/>
                    </a:lnTo>
                    <a:lnTo>
                      <a:pt x="1902" y="740"/>
                    </a:lnTo>
                    <a:lnTo>
                      <a:pt x="1901" y="744"/>
                    </a:lnTo>
                    <a:lnTo>
                      <a:pt x="1901" y="744"/>
                    </a:lnTo>
                    <a:lnTo>
                      <a:pt x="1895" y="743"/>
                    </a:lnTo>
                    <a:lnTo>
                      <a:pt x="1890" y="743"/>
                    </a:lnTo>
                    <a:lnTo>
                      <a:pt x="1884" y="744"/>
                    </a:lnTo>
                    <a:lnTo>
                      <a:pt x="1880" y="745"/>
                    </a:lnTo>
                    <a:lnTo>
                      <a:pt x="1872" y="751"/>
                    </a:lnTo>
                    <a:lnTo>
                      <a:pt x="1864" y="758"/>
                    </a:lnTo>
                    <a:lnTo>
                      <a:pt x="1864" y="758"/>
                    </a:lnTo>
                    <a:lnTo>
                      <a:pt x="1858" y="756"/>
                    </a:lnTo>
                    <a:lnTo>
                      <a:pt x="1852" y="756"/>
                    </a:lnTo>
                    <a:lnTo>
                      <a:pt x="1852" y="756"/>
                    </a:lnTo>
                    <a:lnTo>
                      <a:pt x="1846" y="756"/>
                    </a:lnTo>
                    <a:lnTo>
                      <a:pt x="1840" y="755"/>
                    </a:lnTo>
                    <a:lnTo>
                      <a:pt x="1834" y="752"/>
                    </a:lnTo>
                    <a:lnTo>
                      <a:pt x="1830" y="748"/>
                    </a:lnTo>
                    <a:lnTo>
                      <a:pt x="1830" y="748"/>
                    </a:lnTo>
                    <a:lnTo>
                      <a:pt x="1826" y="744"/>
                    </a:lnTo>
                    <a:lnTo>
                      <a:pt x="1822" y="741"/>
                    </a:lnTo>
                    <a:lnTo>
                      <a:pt x="1816" y="740"/>
                    </a:lnTo>
                    <a:lnTo>
                      <a:pt x="1810" y="741"/>
                    </a:lnTo>
                    <a:lnTo>
                      <a:pt x="1810" y="741"/>
                    </a:lnTo>
                    <a:lnTo>
                      <a:pt x="1804" y="740"/>
                    </a:lnTo>
                    <a:lnTo>
                      <a:pt x="1797" y="738"/>
                    </a:lnTo>
                    <a:lnTo>
                      <a:pt x="1790" y="740"/>
                    </a:lnTo>
                    <a:lnTo>
                      <a:pt x="1783" y="741"/>
                    </a:lnTo>
                    <a:lnTo>
                      <a:pt x="1783" y="741"/>
                    </a:lnTo>
                    <a:lnTo>
                      <a:pt x="1780" y="741"/>
                    </a:lnTo>
                    <a:lnTo>
                      <a:pt x="1779" y="738"/>
                    </a:lnTo>
                    <a:lnTo>
                      <a:pt x="1778" y="736"/>
                    </a:lnTo>
                    <a:lnTo>
                      <a:pt x="1778" y="733"/>
                    </a:lnTo>
                    <a:lnTo>
                      <a:pt x="1778" y="733"/>
                    </a:lnTo>
                    <a:lnTo>
                      <a:pt x="1782" y="730"/>
                    </a:lnTo>
                    <a:lnTo>
                      <a:pt x="1789" y="726"/>
                    </a:lnTo>
                    <a:lnTo>
                      <a:pt x="1789" y="726"/>
                    </a:lnTo>
                    <a:lnTo>
                      <a:pt x="1783" y="725"/>
                    </a:lnTo>
                    <a:lnTo>
                      <a:pt x="1778" y="723"/>
                    </a:lnTo>
                    <a:lnTo>
                      <a:pt x="1778" y="723"/>
                    </a:lnTo>
                    <a:lnTo>
                      <a:pt x="1765" y="725"/>
                    </a:lnTo>
                    <a:lnTo>
                      <a:pt x="1761" y="725"/>
                    </a:lnTo>
                    <a:lnTo>
                      <a:pt x="1758" y="723"/>
                    </a:lnTo>
                    <a:lnTo>
                      <a:pt x="1756" y="720"/>
                    </a:lnTo>
                    <a:lnTo>
                      <a:pt x="1753" y="718"/>
                    </a:lnTo>
                    <a:lnTo>
                      <a:pt x="1749" y="708"/>
                    </a:lnTo>
                    <a:lnTo>
                      <a:pt x="1749" y="708"/>
                    </a:lnTo>
                    <a:lnTo>
                      <a:pt x="1744" y="709"/>
                    </a:lnTo>
                    <a:lnTo>
                      <a:pt x="1743" y="712"/>
                    </a:lnTo>
                    <a:lnTo>
                      <a:pt x="1743" y="712"/>
                    </a:lnTo>
                    <a:lnTo>
                      <a:pt x="1740" y="719"/>
                    </a:lnTo>
                    <a:lnTo>
                      <a:pt x="1738" y="722"/>
                    </a:lnTo>
                    <a:lnTo>
                      <a:pt x="1736" y="723"/>
                    </a:lnTo>
                    <a:lnTo>
                      <a:pt x="1732" y="725"/>
                    </a:lnTo>
                    <a:lnTo>
                      <a:pt x="1729" y="725"/>
                    </a:lnTo>
                    <a:lnTo>
                      <a:pt x="1720" y="722"/>
                    </a:lnTo>
                    <a:lnTo>
                      <a:pt x="1720" y="722"/>
                    </a:lnTo>
                    <a:lnTo>
                      <a:pt x="1715" y="720"/>
                    </a:lnTo>
                    <a:lnTo>
                      <a:pt x="1711" y="720"/>
                    </a:lnTo>
                    <a:lnTo>
                      <a:pt x="1711" y="720"/>
                    </a:lnTo>
                    <a:lnTo>
                      <a:pt x="1707" y="720"/>
                    </a:lnTo>
                    <a:lnTo>
                      <a:pt x="1704" y="723"/>
                    </a:lnTo>
                    <a:lnTo>
                      <a:pt x="1702" y="726"/>
                    </a:lnTo>
                    <a:lnTo>
                      <a:pt x="1702" y="730"/>
                    </a:lnTo>
                    <a:lnTo>
                      <a:pt x="1702" y="730"/>
                    </a:lnTo>
                    <a:lnTo>
                      <a:pt x="1728" y="731"/>
                    </a:lnTo>
                    <a:lnTo>
                      <a:pt x="1728" y="731"/>
                    </a:lnTo>
                    <a:lnTo>
                      <a:pt x="1726" y="737"/>
                    </a:lnTo>
                    <a:lnTo>
                      <a:pt x="1724" y="741"/>
                    </a:lnTo>
                    <a:lnTo>
                      <a:pt x="1721" y="744"/>
                    </a:lnTo>
                    <a:lnTo>
                      <a:pt x="1718" y="745"/>
                    </a:lnTo>
                    <a:lnTo>
                      <a:pt x="1718" y="745"/>
                    </a:lnTo>
                    <a:lnTo>
                      <a:pt x="1722" y="767"/>
                    </a:lnTo>
                    <a:lnTo>
                      <a:pt x="1722" y="767"/>
                    </a:lnTo>
                    <a:lnTo>
                      <a:pt x="1731" y="765"/>
                    </a:lnTo>
                    <a:lnTo>
                      <a:pt x="1735" y="761"/>
                    </a:lnTo>
                    <a:lnTo>
                      <a:pt x="1736" y="755"/>
                    </a:lnTo>
                    <a:lnTo>
                      <a:pt x="1735" y="748"/>
                    </a:lnTo>
                    <a:lnTo>
                      <a:pt x="1735" y="748"/>
                    </a:lnTo>
                    <a:lnTo>
                      <a:pt x="1735" y="745"/>
                    </a:lnTo>
                    <a:lnTo>
                      <a:pt x="1738" y="743"/>
                    </a:lnTo>
                    <a:lnTo>
                      <a:pt x="1740" y="741"/>
                    </a:lnTo>
                    <a:lnTo>
                      <a:pt x="1743" y="740"/>
                    </a:lnTo>
                    <a:lnTo>
                      <a:pt x="1743" y="740"/>
                    </a:lnTo>
                    <a:lnTo>
                      <a:pt x="1749" y="740"/>
                    </a:lnTo>
                    <a:lnTo>
                      <a:pt x="1753" y="738"/>
                    </a:lnTo>
                    <a:lnTo>
                      <a:pt x="1757" y="736"/>
                    </a:lnTo>
                    <a:lnTo>
                      <a:pt x="1758" y="731"/>
                    </a:lnTo>
                    <a:lnTo>
                      <a:pt x="1758" y="731"/>
                    </a:lnTo>
                    <a:lnTo>
                      <a:pt x="1760" y="730"/>
                    </a:lnTo>
                    <a:lnTo>
                      <a:pt x="1762" y="730"/>
                    </a:lnTo>
                    <a:lnTo>
                      <a:pt x="1762" y="730"/>
                    </a:lnTo>
                    <a:lnTo>
                      <a:pt x="1765" y="731"/>
                    </a:lnTo>
                    <a:lnTo>
                      <a:pt x="1767" y="734"/>
                    </a:lnTo>
                    <a:lnTo>
                      <a:pt x="1767" y="734"/>
                    </a:lnTo>
                    <a:lnTo>
                      <a:pt x="1764" y="738"/>
                    </a:lnTo>
                    <a:lnTo>
                      <a:pt x="1761" y="743"/>
                    </a:lnTo>
                    <a:lnTo>
                      <a:pt x="1761" y="743"/>
                    </a:lnTo>
                    <a:lnTo>
                      <a:pt x="1762" y="745"/>
                    </a:lnTo>
                    <a:lnTo>
                      <a:pt x="1764" y="747"/>
                    </a:lnTo>
                    <a:lnTo>
                      <a:pt x="1768" y="748"/>
                    </a:lnTo>
                    <a:lnTo>
                      <a:pt x="1774" y="749"/>
                    </a:lnTo>
                    <a:lnTo>
                      <a:pt x="1779" y="751"/>
                    </a:lnTo>
                    <a:lnTo>
                      <a:pt x="1779" y="751"/>
                    </a:lnTo>
                    <a:lnTo>
                      <a:pt x="1780" y="756"/>
                    </a:lnTo>
                    <a:lnTo>
                      <a:pt x="1780" y="759"/>
                    </a:lnTo>
                    <a:lnTo>
                      <a:pt x="1779" y="761"/>
                    </a:lnTo>
                    <a:lnTo>
                      <a:pt x="1779" y="761"/>
                    </a:lnTo>
                    <a:lnTo>
                      <a:pt x="1776" y="763"/>
                    </a:lnTo>
                    <a:lnTo>
                      <a:pt x="1774" y="767"/>
                    </a:lnTo>
                    <a:lnTo>
                      <a:pt x="1769" y="769"/>
                    </a:lnTo>
                    <a:lnTo>
                      <a:pt x="1767" y="770"/>
                    </a:lnTo>
                    <a:lnTo>
                      <a:pt x="1764" y="769"/>
                    </a:lnTo>
                    <a:lnTo>
                      <a:pt x="1764" y="769"/>
                    </a:lnTo>
                    <a:lnTo>
                      <a:pt x="1767" y="767"/>
                    </a:lnTo>
                    <a:lnTo>
                      <a:pt x="1769" y="766"/>
                    </a:lnTo>
                    <a:lnTo>
                      <a:pt x="1771" y="763"/>
                    </a:lnTo>
                    <a:lnTo>
                      <a:pt x="1771" y="762"/>
                    </a:lnTo>
                    <a:lnTo>
                      <a:pt x="1769" y="761"/>
                    </a:lnTo>
                    <a:lnTo>
                      <a:pt x="1769" y="761"/>
                    </a:lnTo>
                    <a:lnTo>
                      <a:pt x="1764" y="761"/>
                    </a:lnTo>
                    <a:lnTo>
                      <a:pt x="1758" y="761"/>
                    </a:lnTo>
                    <a:lnTo>
                      <a:pt x="1751" y="759"/>
                    </a:lnTo>
                    <a:lnTo>
                      <a:pt x="1746" y="754"/>
                    </a:lnTo>
                    <a:lnTo>
                      <a:pt x="1746" y="754"/>
                    </a:lnTo>
                    <a:lnTo>
                      <a:pt x="1746" y="765"/>
                    </a:lnTo>
                    <a:lnTo>
                      <a:pt x="1746" y="765"/>
                    </a:lnTo>
                    <a:lnTo>
                      <a:pt x="1744" y="766"/>
                    </a:lnTo>
                    <a:lnTo>
                      <a:pt x="1744" y="766"/>
                    </a:lnTo>
                    <a:lnTo>
                      <a:pt x="1738" y="769"/>
                    </a:lnTo>
                    <a:lnTo>
                      <a:pt x="1735" y="770"/>
                    </a:lnTo>
                    <a:lnTo>
                      <a:pt x="1735" y="776"/>
                    </a:lnTo>
                    <a:lnTo>
                      <a:pt x="1735" y="776"/>
                    </a:lnTo>
                    <a:lnTo>
                      <a:pt x="1732" y="780"/>
                    </a:lnTo>
                    <a:lnTo>
                      <a:pt x="1728" y="784"/>
                    </a:lnTo>
                    <a:lnTo>
                      <a:pt x="1720" y="794"/>
                    </a:lnTo>
                    <a:lnTo>
                      <a:pt x="1720" y="794"/>
                    </a:lnTo>
                    <a:lnTo>
                      <a:pt x="1715" y="801"/>
                    </a:lnTo>
                    <a:lnTo>
                      <a:pt x="1710" y="809"/>
                    </a:lnTo>
                    <a:lnTo>
                      <a:pt x="1710" y="809"/>
                    </a:lnTo>
                    <a:lnTo>
                      <a:pt x="1707" y="810"/>
                    </a:lnTo>
                    <a:lnTo>
                      <a:pt x="1707" y="810"/>
                    </a:lnTo>
                    <a:lnTo>
                      <a:pt x="1702" y="813"/>
                    </a:lnTo>
                    <a:lnTo>
                      <a:pt x="1702" y="813"/>
                    </a:lnTo>
                    <a:lnTo>
                      <a:pt x="1704" y="816"/>
                    </a:lnTo>
                    <a:lnTo>
                      <a:pt x="1707" y="817"/>
                    </a:lnTo>
                    <a:lnTo>
                      <a:pt x="1707" y="817"/>
                    </a:lnTo>
                    <a:lnTo>
                      <a:pt x="1736" y="819"/>
                    </a:lnTo>
                    <a:lnTo>
                      <a:pt x="1736" y="819"/>
                    </a:lnTo>
                    <a:lnTo>
                      <a:pt x="1746" y="821"/>
                    </a:lnTo>
                    <a:lnTo>
                      <a:pt x="1746" y="821"/>
                    </a:lnTo>
                    <a:lnTo>
                      <a:pt x="1747" y="817"/>
                    </a:lnTo>
                    <a:lnTo>
                      <a:pt x="1747" y="815"/>
                    </a:lnTo>
                    <a:lnTo>
                      <a:pt x="1746" y="812"/>
                    </a:lnTo>
                    <a:lnTo>
                      <a:pt x="1743" y="810"/>
                    </a:lnTo>
                    <a:lnTo>
                      <a:pt x="1743" y="810"/>
                    </a:lnTo>
                    <a:lnTo>
                      <a:pt x="1735" y="809"/>
                    </a:lnTo>
                    <a:lnTo>
                      <a:pt x="1726" y="808"/>
                    </a:lnTo>
                    <a:lnTo>
                      <a:pt x="1726" y="808"/>
                    </a:lnTo>
                    <a:lnTo>
                      <a:pt x="1728" y="794"/>
                    </a:lnTo>
                    <a:lnTo>
                      <a:pt x="1728" y="794"/>
                    </a:lnTo>
                    <a:lnTo>
                      <a:pt x="1740" y="794"/>
                    </a:lnTo>
                    <a:lnTo>
                      <a:pt x="1740" y="794"/>
                    </a:lnTo>
                    <a:lnTo>
                      <a:pt x="1747" y="783"/>
                    </a:lnTo>
                    <a:lnTo>
                      <a:pt x="1747" y="783"/>
                    </a:lnTo>
                    <a:lnTo>
                      <a:pt x="1764" y="788"/>
                    </a:lnTo>
                    <a:lnTo>
                      <a:pt x="1764" y="788"/>
                    </a:lnTo>
                    <a:lnTo>
                      <a:pt x="1771" y="787"/>
                    </a:lnTo>
                    <a:lnTo>
                      <a:pt x="1776" y="784"/>
                    </a:lnTo>
                    <a:lnTo>
                      <a:pt x="1779" y="781"/>
                    </a:lnTo>
                    <a:lnTo>
                      <a:pt x="1780" y="779"/>
                    </a:lnTo>
                    <a:lnTo>
                      <a:pt x="1782" y="776"/>
                    </a:lnTo>
                    <a:lnTo>
                      <a:pt x="1780" y="772"/>
                    </a:lnTo>
                    <a:lnTo>
                      <a:pt x="1780" y="772"/>
                    </a:lnTo>
                    <a:lnTo>
                      <a:pt x="1785" y="770"/>
                    </a:lnTo>
                    <a:lnTo>
                      <a:pt x="1789" y="769"/>
                    </a:lnTo>
                    <a:lnTo>
                      <a:pt x="1793" y="767"/>
                    </a:lnTo>
                    <a:lnTo>
                      <a:pt x="1794" y="766"/>
                    </a:lnTo>
                    <a:lnTo>
                      <a:pt x="1794" y="763"/>
                    </a:lnTo>
                    <a:lnTo>
                      <a:pt x="1794" y="763"/>
                    </a:lnTo>
                    <a:lnTo>
                      <a:pt x="1797" y="762"/>
                    </a:lnTo>
                    <a:lnTo>
                      <a:pt x="1801" y="759"/>
                    </a:lnTo>
                    <a:lnTo>
                      <a:pt x="1801" y="759"/>
                    </a:lnTo>
                    <a:lnTo>
                      <a:pt x="1811" y="754"/>
                    </a:lnTo>
                    <a:lnTo>
                      <a:pt x="1811" y="754"/>
                    </a:lnTo>
                    <a:lnTo>
                      <a:pt x="1819" y="756"/>
                    </a:lnTo>
                    <a:lnTo>
                      <a:pt x="1819" y="756"/>
                    </a:lnTo>
                    <a:lnTo>
                      <a:pt x="1822" y="762"/>
                    </a:lnTo>
                    <a:lnTo>
                      <a:pt x="1823" y="765"/>
                    </a:lnTo>
                    <a:lnTo>
                      <a:pt x="1825" y="766"/>
                    </a:lnTo>
                    <a:lnTo>
                      <a:pt x="1825" y="766"/>
                    </a:lnTo>
                    <a:lnTo>
                      <a:pt x="1830" y="769"/>
                    </a:lnTo>
                    <a:lnTo>
                      <a:pt x="1837" y="769"/>
                    </a:lnTo>
                    <a:lnTo>
                      <a:pt x="1837" y="769"/>
                    </a:lnTo>
                    <a:lnTo>
                      <a:pt x="1833" y="776"/>
                    </a:lnTo>
                    <a:lnTo>
                      <a:pt x="1830" y="779"/>
                    </a:lnTo>
                    <a:lnTo>
                      <a:pt x="1826" y="779"/>
                    </a:lnTo>
                    <a:lnTo>
                      <a:pt x="1819" y="777"/>
                    </a:lnTo>
                    <a:lnTo>
                      <a:pt x="1819" y="777"/>
                    </a:lnTo>
                    <a:lnTo>
                      <a:pt x="1812" y="776"/>
                    </a:lnTo>
                    <a:lnTo>
                      <a:pt x="1808" y="774"/>
                    </a:lnTo>
                    <a:lnTo>
                      <a:pt x="1804" y="772"/>
                    </a:lnTo>
                    <a:lnTo>
                      <a:pt x="1800" y="766"/>
                    </a:lnTo>
                    <a:lnTo>
                      <a:pt x="1800" y="766"/>
                    </a:lnTo>
                    <a:lnTo>
                      <a:pt x="1798" y="772"/>
                    </a:lnTo>
                    <a:lnTo>
                      <a:pt x="1796" y="776"/>
                    </a:lnTo>
                    <a:lnTo>
                      <a:pt x="1794" y="780"/>
                    </a:lnTo>
                    <a:lnTo>
                      <a:pt x="1794" y="783"/>
                    </a:lnTo>
                    <a:lnTo>
                      <a:pt x="1796" y="785"/>
                    </a:lnTo>
                    <a:lnTo>
                      <a:pt x="1796" y="785"/>
                    </a:lnTo>
                    <a:lnTo>
                      <a:pt x="1798" y="787"/>
                    </a:lnTo>
                    <a:lnTo>
                      <a:pt x="1800" y="788"/>
                    </a:lnTo>
                    <a:lnTo>
                      <a:pt x="1805" y="790"/>
                    </a:lnTo>
                    <a:lnTo>
                      <a:pt x="1819" y="790"/>
                    </a:lnTo>
                    <a:lnTo>
                      <a:pt x="1819" y="790"/>
                    </a:lnTo>
                    <a:lnTo>
                      <a:pt x="1798" y="799"/>
                    </a:lnTo>
                    <a:lnTo>
                      <a:pt x="1798" y="799"/>
                    </a:lnTo>
                    <a:lnTo>
                      <a:pt x="1807" y="806"/>
                    </a:lnTo>
                    <a:lnTo>
                      <a:pt x="1807" y="806"/>
                    </a:lnTo>
                    <a:lnTo>
                      <a:pt x="1836" y="809"/>
                    </a:lnTo>
                    <a:lnTo>
                      <a:pt x="1836" y="809"/>
                    </a:lnTo>
                    <a:lnTo>
                      <a:pt x="1844" y="809"/>
                    </a:lnTo>
                    <a:lnTo>
                      <a:pt x="1852" y="805"/>
                    </a:lnTo>
                    <a:lnTo>
                      <a:pt x="1852" y="805"/>
                    </a:lnTo>
                    <a:lnTo>
                      <a:pt x="1832" y="801"/>
                    </a:lnTo>
                    <a:lnTo>
                      <a:pt x="1832" y="801"/>
                    </a:lnTo>
                    <a:lnTo>
                      <a:pt x="1833" y="797"/>
                    </a:lnTo>
                    <a:lnTo>
                      <a:pt x="1836" y="794"/>
                    </a:lnTo>
                    <a:lnTo>
                      <a:pt x="1839" y="794"/>
                    </a:lnTo>
                    <a:lnTo>
                      <a:pt x="1843" y="794"/>
                    </a:lnTo>
                    <a:lnTo>
                      <a:pt x="1843" y="794"/>
                    </a:lnTo>
                    <a:lnTo>
                      <a:pt x="1850" y="794"/>
                    </a:lnTo>
                    <a:lnTo>
                      <a:pt x="1858" y="795"/>
                    </a:lnTo>
                    <a:lnTo>
                      <a:pt x="1858" y="795"/>
                    </a:lnTo>
                    <a:lnTo>
                      <a:pt x="1861" y="795"/>
                    </a:lnTo>
                    <a:lnTo>
                      <a:pt x="1864" y="798"/>
                    </a:lnTo>
                    <a:lnTo>
                      <a:pt x="1866" y="802"/>
                    </a:lnTo>
                    <a:lnTo>
                      <a:pt x="1868" y="806"/>
                    </a:lnTo>
                    <a:lnTo>
                      <a:pt x="1868" y="812"/>
                    </a:lnTo>
                    <a:lnTo>
                      <a:pt x="1868" y="812"/>
                    </a:lnTo>
                    <a:lnTo>
                      <a:pt x="1873" y="815"/>
                    </a:lnTo>
                    <a:lnTo>
                      <a:pt x="1879" y="816"/>
                    </a:lnTo>
                    <a:lnTo>
                      <a:pt x="1884" y="816"/>
                    </a:lnTo>
                    <a:lnTo>
                      <a:pt x="1890" y="815"/>
                    </a:lnTo>
                    <a:lnTo>
                      <a:pt x="1890" y="815"/>
                    </a:lnTo>
                    <a:lnTo>
                      <a:pt x="1894" y="813"/>
                    </a:lnTo>
                    <a:lnTo>
                      <a:pt x="1897" y="812"/>
                    </a:lnTo>
                    <a:lnTo>
                      <a:pt x="1904" y="815"/>
                    </a:lnTo>
                    <a:lnTo>
                      <a:pt x="1909" y="817"/>
                    </a:lnTo>
                    <a:lnTo>
                      <a:pt x="1915" y="821"/>
                    </a:lnTo>
                    <a:lnTo>
                      <a:pt x="1915" y="821"/>
                    </a:lnTo>
                    <a:lnTo>
                      <a:pt x="1890" y="827"/>
                    </a:lnTo>
                    <a:lnTo>
                      <a:pt x="1890" y="827"/>
                    </a:lnTo>
                    <a:lnTo>
                      <a:pt x="1890" y="833"/>
                    </a:lnTo>
                    <a:lnTo>
                      <a:pt x="1890" y="833"/>
                    </a:lnTo>
                    <a:lnTo>
                      <a:pt x="1890" y="839"/>
                    </a:lnTo>
                    <a:lnTo>
                      <a:pt x="1888" y="844"/>
                    </a:lnTo>
                    <a:lnTo>
                      <a:pt x="1886" y="845"/>
                    </a:lnTo>
                    <a:lnTo>
                      <a:pt x="1877" y="846"/>
                    </a:lnTo>
                    <a:lnTo>
                      <a:pt x="1877" y="846"/>
                    </a:lnTo>
                    <a:lnTo>
                      <a:pt x="1869" y="846"/>
                    </a:lnTo>
                    <a:lnTo>
                      <a:pt x="1865" y="848"/>
                    </a:lnTo>
                    <a:lnTo>
                      <a:pt x="1862" y="852"/>
                    </a:lnTo>
                    <a:lnTo>
                      <a:pt x="1862" y="852"/>
                    </a:lnTo>
                    <a:lnTo>
                      <a:pt x="1862" y="856"/>
                    </a:lnTo>
                    <a:lnTo>
                      <a:pt x="1864" y="859"/>
                    </a:lnTo>
                    <a:lnTo>
                      <a:pt x="1870" y="866"/>
                    </a:lnTo>
                    <a:lnTo>
                      <a:pt x="1870" y="866"/>
                    </a:lnTo>
                    <a:lnTo>
                      <a:pt x="1875" y="870"/>
                    </a:lnTo>
                    <a:lnTo>
                      <a:pt x="1875" y="870"/>
                    </a:lnTo>
                    <a:lnTo>
                      <a:pt x="1872" y="873"/>
                    </a:lnTo>
                    <a:lnTo>
                      <a:pt x="1869" y="873"/>
                    </a:lnTo>
                    <a:lnTo>
                      <a:pt x="1869" y="873"/>
                    </a:lnTo>
                    <a:lnTo>
                      <a:pt x="1823" y="866"/>
                    </a:lnTo>
                    <a:lnTo>
                      <a:pt x="1823" y="866"/>
                    </a:lnTo>
                    <a:lnTo>
                      <a:pt x="1812" y="871"/>
                    </a:lnTo>
                    <a:lnTo>
                      <a:pt x="1812" y="871"/>
                    </a:lnTo>
                    <a:lnTo>
                      <a:pt x="1821" y="885"/>
                    </a:lnTo>
                    <a:lnTo>
                      <a:pt x="1821" y="885"/>
                    </a:lnTo>
                    <a:lnTo>
                      <a:pt x="1804" y="887"/>
                    </a:lnTo>
                    <a:lnTo>
                      <a:pt x="1804" y="887"/>
                    </a:lnTo>
                    <a:lnTo>
                      <a:pt x="1798" y="887"/>
                    </a:lnTo>
                    <a:lnTo>
                      <a:pt x="1792" y="888"/>
                    </a:lnTo>
                    <a:lnTo>
                      <a:pt x="1792" y="888"/>
                    </a:lnTo>
                    <a:lnTo>
                      <a:pt x="1789" y="891"/>
                    </a:lnTo>
                    <a:lnTo>
                      <a:pt x="1787" y="893"/>
                    </a:lnTo>
                    <a:lnTo>
                      <a:pt x="1787" y="893"/>
                    </a:lnTo>
                    <a:lnTo>
                      <a:pt x="1789" y="896"/>
                    </a:lnTo>
                    <a:lnTo>
                      <a:pt x="1790" y="898"/>
                    </a:lnTo>
                    <a:lnTo>
                      <a:pt x="1790" y="903"/>
                    </a:lnTo>
                    <a:lnTo>
                      <a:pt x="1790" y="907"/>
                    </a:lnTo>
                    <a:lnTo>
                      <a:pt x="1789" y="911"/>
                    </a:lnTo>
                    <a:lnTo>
                      <a:pt x="1789" y="911"/>
                    </a:lnTo>
                    <a:lnTo>
                      <a:pt x="1792" y="914"/>
                    </a:lnTo>
                    <a:lnTo>
                      <a:pt x="1792" y="914"/>
                    </a:lnTo>
                    <a:lnTo>
                      <a:pt x="1803" y="911"/>
                    </a:lnTo>
                    <a:lnTo>
                      <a:pt x="1808" y="911"/>
                    </a:lnTo>
                    <a:lnTo>
                      <a:pt x="1811" y="913"/>
                    </a:lnTo>
                    <a:lnTo>
                      <a:pt x="1814" y="916"/>
                    </a:lnTo>
                    <a:lnTo>
                      <a:pt x="1814" y="916"/>
                    </a:lnTo>
                    <a:lnTo>
                      <a:pt x="1811" y="920"/>
                    </a:lnTo>
                    <a:lnTo>
                      <a:pt x="1807" y="923"/>
                    </a:lnTo>
                    <a:lnTo>
                      <a:pt x="1803" y="924"/>
                    </a:lnTo>
                    <a:lnTo>
                      <a:pt x="1798" y="925"/>
                    </a:lnTo>
                    <a:lnTo>
                      <a:pt x="1789" y="927"/>
                    </a:lnTo>
                    <a:lnTo>
                      <a:pt x="1778" y="927"/>
                    </a:lnTo>
                    <a:lnTo>
                      <a:pt x="1778" y="927"/>
                    </a:lnTo>
                    <a:lnTo>
                      <a:pt x="1782" y="939"/>
                    </a:lnTo>
                    <a:lnTo>
                      <a:pt x="1782" y="939"/>
                    </a:lnTo>
                    <a:lnTo>
                      <a:pt x="1796" y="934"/>
                    </a:lnTo>
                    <a:lnTo>
                      <a:pt x="1796" y="934"/>
                    </a:lnTo>
                    <a:lnTo>
                      <a:pt x="1803" y="931"/>
                    </a:lnTo>
                    <a:lnTo>
                      <a:pt x="1808" y="932"/>
                    </a:lnTo>
                    <a:lnTo>
                      <a:pt x="1811" y="935"/>
                    </a:lnTo>
                    <a:lnTo>
                      <a:pt x="1814" y="942"/>
                    </a:lnTo>
                    <a:lnTo>
                      <a:pt x="1814" y="942"/>
                    </a:lnTo>
                    <a:lnTo>
                      <a:pt x="1832" y="939"/>
                    </a:lnTo>
                    <a:lnTo>
                      <a:pt x="1832" y="939"/>
                    </a:lnTo>
                    <a:lnTo>
                      <a:pt x="1833" y="943"/>
                    </a:lnTo>
                    <a:lnTo>
                      <a:pt x="1836" y="949"/>
                    </a:lnTo>
                    <a:lnTo>
                      <a:pt x="1840" y="952"/>
                    </a:lnTo>
                    <a:lnTo>
                      <a:pt x="1846" y="954"/>
                    </a:lnTo>
                    <a:lnTo>
                      <a:pt x="1846" y="954"/>
                    </a:lnTo>
                    <a:lnTo>
                      <a:pt x="1854" y="956"/>
                    </a:lnTo>
                    <a:lnTo>
                      <a:pt x="1861" y="959"/>
                    </a:lnTo>
                    <a:lnTo>
                      <a:pt x="1861" y="959"/>
                    </a:lnTo>
                    <a:lnTo>
                      <a:pt x="1864" y="961"/>
                    </a:lnTo>
                    <a:lnTo>
                      <a:pt x="1868" y="967"/>
                    </a:lnTo>
                    <a:lnTo>
                      <a:pt x="1868" y="967"/>
                    </a:lnTo>
                    <a:lnTo>
                      <a:pt x="1852" y="964"/>
                    </a:lnTo>
                    <a:lnTo>
                      <a:pt x="1852" y="964"/>
                    </a:lnTo>
                    <a:lnTo>
                      <a:pt x="1850" y="977"/>
                    </a:lnTo>
                    <a:lnTo>
                      <a:pt x="1850" y="977"/>
                    </a:lnTo>
                    <a:lnTo>
                      <a:pt x="1855" y="978"/>
                    </a:lnTo>
                    <a:lnTo>
                      <a:pt x="1858" y="978"/>
                    </a:lnTo>
                    <a:lnTo>
                      <a:pt x="1862" y="977"/>
                    </a:lnTo>
                    <a:lnTo>
                      <a:pt x="1865" y="975"/>
                    </a:lnTo>
                    <a:lnTo>
                      <a:pt x="1865" y="975"/>
                    </a:lnTo>
                    <a:lnTo>
                      <a:pt x="1869" y="971"/>
                    </a:lnTo>
                    <a:lnTo>
                      <a:pt x="1873" y="970"/>
                    </a:lnTo>
                    <a:lnTo>
                      <a:pt x="1879" y="968"/>
                    </a:lnTo>
                    <a:lnTo>
                      <a:pt x="1884" y="970"/>
                    </a:lnTo>
                    <a:lnTo>
                      <a:pt x="1884" y="970"/>
                    </a:lnTo>
                    <a:lnTo>
                      <a:pt x="1891" y="983"/>
                    </a:lnTo>
                    <a:lnTo>
                      <a:pt x="1891" y="983"/>
                    </a:lnTo>
                    <a:lnTo>
                      <a:pt x="1890" y="985"/>
                    </a:lnTo>
                    <a:lnTo>
                      <a:pt x="1890" y="985"/>
                    </a:lnTo>
                    <a:lnTo>
                      <a:pt x="1883" y="982"/>
                    </a:lnTo>
                    <a:lnTo>
                      <a:pt x="1876" y="981"/>
                    </a:lnTo>
                    <a:lnTo>
                      <a:pt x="1870" y="981"/>
                    </a:lnTo>
                    <a:lnTo>
                      <a:pt x="1862" y="985"/>
                    </a:lnTo>
                    <a:lnTo>
                      <a:pt x="1862" y="985"/>
                    </a:lnTo>
                    <a:lnTo>
                      <a:pt x="1858" y="986"/>
                    </a:lnTo>
                    <a:lnTo>
                      <a:pt x="1852" y="988"/>
                    </a:lnTo>
                    <a:lnTo>
                      <a:pt x="1847" y="986"/>
                    </a:lnTo>
                    <a:lnTo>
                      <a:pt x="1840" y="985"/>
                    </a:lnTo>
                    <a:lnTo>
                      <a:pt x="1840" y="985"/>
                    </a:lnTo>
                    <a:lnTo>
                      <a:pt x="1843" y="971"/>
                    </a:lnTo>
                    <a:lnTo>
                      <a:pt x="1843" y="971"/>
                    </a:lnTo>
                    <a:lnTo>
                      <a:pt x="1828" y="974"/>
                    </a:lnTo>
                    <a:lnTo>
                      <a:pt x="1828" y="974"/>
                    </a:lnTo>
                    <a:lnTo>
                      <a:pt x="1830" y="982"/>
                    </a:lnTo>
                    <a:lnTo>
                      <a:pt x="1830" y="982"/>
                    </a:lnTo>
                    <a:lnTo>
                      <a:pt x="1825" y="983"/>
                    </a:lnTo>
                    <a:lnTo>
                      <a:pt x="1819" y="982"/>
                    </a:lnTo>
                    <a:lnTo>
                      <a:pt x="1814" y="981"/>
                    </a:lnTo>
                    <a:lnTo>
                      <a:pt x="1808" y="978"/>
                    </a:lnTo>
                    <a:lnTo>
                      <a:pt x="1808" y="978"/>
                    </a:lnTo>
                    <a:lnTo>
                      <a:pt x="1823" y="977"/>
                    </a:lnTo>
                    <a:lnTo>
                      <a:pt x="1823" y="977"/>
                    </a:lnTo>
                    <a:lnTo>
                      <a:pt x="1822" y="974"/>
                    </a:lnTo>
                    <a:lnTo>
                      <a:pt x="1822" y="971"/>
                    </a:lnTo>
                    <a:lnTo>
                      <a:pt x="1825" y="965"/>
                    </a:lnTo>
                    <a:lnTo>
                      <a:pt x="1826" y="963"/>
                    </a:lnTo>
                    <a:lnTo>
                      <a:pt x="1826" y="961"/>
                    </a:lnTo>
                    <a:lnTo>
                      <a:pt x="1825" y="959"/>
                    </a:lnTo>
                    <a:lnTo>
                      <a:pt x="1823" y="956"/>
                    </a:lnTo>
                    <a:lnTo>
                      <a:pt x="1823" y="956"/>
                    </a:lnTo>
                    <a:lnTo>
                      <a:pt x="1812" y="954"/>
                    </a:lnTo>
                    <a:lnTo>
                      <a:pt x="1807" y="953"/>
                    </a:lnTo>
                    <a:lnTo>
                      <a:pt x="1803" y="949"/>
                    </a:lnTo>
                    <a:lnTo>
                      <a:pt x="1803" y="949"/>
                    </a:lnTo>
                    <a:lnTo>
                      <a:pt x="1800" y="947"/>
                    </a:lnTo>
                    <a:lnTo>
                      <a:pt x="1796" y="947"/>
                    </a:lnTo>
                    <a:lnTo>
                      <a:pt x="1787" y="946"/>
                    </a:lnTo>
                    <a:lnTo>
                      <a:pt x="1787" y="946"/>
                    </a:lnTo>
                    <a:lnTo>
                      <a:pt x="1782" y="959"/>
                    </a:lnTo>
                    <a:lnTo>
                      <a:pt x="1782" y="959"/>
                    </a:lnTo>
                    <a:lnTo>
                      <a:pt x="1793" y="959"/>
                    </a:lnTo>
                    <a:lnTo>
                      <a:pt x="1797" y="959"/>
                    </a:lnTo>
                    <a:lnTo>
                      <a:pt x="1800" y="960"/>
                    </a:lnTo>
                    <a:lnTo>
                      <a:pt x="1800" y="960"/>
                    </a:lnTo>
                    <a:lnTo>
                      <a:pt x="1803" y="964"/>
                    </a:lnTo>
                    <a:lnTo>
                      <a:pt x="1804" y="970"/>
                    </a:lnTo>
                    <a:lnTo>
                      <a:pt x="1803" y="975"/>
                    </a:lnTo>
                    <a:lnTo>
                      <a:pt x="1801" y="981"/>
                    </a:lnTo>
                    <a:lnTo>
                      <a:pt x="1801" y="981"/>
                    </a:lnTo>
                    <a:lnTo>
                      <a:pt x="1790" y="981"/>
                    </a:lnTo>
                    <a:lnTo>
                      <a:pt x="1779" y="979"/>
                    </a:lnTo>
                    <a:lnTo>
                      <a:pt x="1769" y="977"/>
                    </a:lnTo>
                    <a:lnTo>
                      <a:pt x="1760" y="972"/>
                    </a:lnTo>
                    <a:lnTo>
                      <a:pt x="1760" y="972"/>
                    </a:lnTo>
                    <a:lnTo>
                      <a:pt x="1754" y="975"/>
                    </a:lnTo>
                    <a:lnTo>
                      <a:pt x="1749" y="977"/>
                    </a:lnTo>
                    <a:lnTo>
                      <a:pt x="1744" y="977"/>
                    </a:lnTo>
                    <a:lnTo>
                      <a:pt x="1739" y="975"/>
                    </a:lnTo>
                    <a:lnTo>
                      <a:pt x="1728" y="972"/>
                    </a:lnTo>
                    <a:lnTo>
                      <a:pt x="1722" y="972"/>
                    </a:lnTo>
                    <a:lnTo>
                      <a:pt x="1715" y="974"/>
                    </a:lnTo>
                    <a:lnTo>
                      <a:pt x="1715" y="974"/>
                    </a:lnTo>
                    <a:lnTo>
                      <a:pt x="1717" y="971"/>
                    </a:lnTo>
                    <a:lnTo>
                      <a:pt x="1715" y="968"/>
                    </a:lnTo>
                    <a:lnTo>
                      <a:pt x="1711" y="965"/>
                    </a:lnTo>
                    <a:lnTo>
                      <a:pt x="1708" y="961"/>
                    </a:lnTo>
                    <a:lnTo>
                      <a:pt x="1708" y="959"/>
                    </a:lnTo>
                    <a:lnTo>
                      <a:pt x="1710" y="956"/>
                    </a:lnTo>
                    <a:lnTo>
                      <a:pt x="1710" y="956"/>
                    </a:lnTo>
                    <a:lnTo>
                      <a:pt x="1697" y="952"/>
                    </a:lnTo>
                    <a:lnTo>
                      <a:pt x="1697" y="952"/>
                    </a:lnTo>
                    <a:lnTo>
                      <a:pt x="1688" y="961"/>
                    </a:lnTo>
                    <a:lnTo>
                      <a:pt x="1688" y="961"/>
                    </a:lnTo>
                    <a:lnTo>
                      <a:pt x="1707" y="971"/>
                    </a:lnTo>
                    <a:lnTo>
                      <a:pt x="1707" y="971"/>
                    </a:lnTo>
                    <a:lnTo>
                      <a:pt x="1699" y="971"/>
                    </a:lnTo>
                    <a:lnTo>
                      <a:pt x="1692" y="971"/>
                    </a:lnTo>
                    <a:lnTo>
                      <a:pt x="1686" y="968"/>
                    </a:lnTo>
                    <a:lnTo>
                      <a:pt x="1684" y="967"/>
                    </a:lnTo>
                    <a:lnTo>
                      <a:pt x="1681" y="963"/>
                    </a:lnTo>
                    <a:lnTo>
                      <a:pt x="1681" y="963"/>
                    </a:lnTo>
                    <a:lnTo>
                      <a:pt x="1675" y="965"/>
                    </a:lnTo>
                    <a:lnTo>
                      <a:pt x="1668" y="968"/>
                    </a:lnTo>
                    <a:lnTo>
                      <a:pt x="1656" y="968"/>
                    </a:lnTo>
                    <a:lnTo>
                      <a:pt x="1643" y="967"/>
                    </a:lnTo>
                    <a:lnTo>
                      <a:pt x="1631" y="965"/>
                    </a:lnTo>
                    <a:lnTo>
                      <a:pt x="1631" y="965"/>
                    </a:lnTo>
                    <a:lnTo>
                      <a:pt x="1616" y="963"/>
                    </a:lnTo>
                    <a:lnTo>
                      <a:pt x="1602" y="961"/>
                    </a:lnTo>
                    <a:lnTo>
                      <a:pt x="1587" y="961"/>
                    </a:lnTo>
                    <a:lnTo>
                      <a:pt x="1571" y="963"/>
                    </a:lnTo>
                    <a:lnTo>
                      <a:pt x="1571" y="963"/>
                    </a:lnTo>
                    <a:lnTo>
                      <a:pt x="1564" y="963"/>
                    </a:lnTo>
                    <a:lnTo>
                      <a:pt x="1559" y="963"/>
                    </a:lnTo>
                    <a:lnTo>
                      <a:pt x="1545" y="961"/>
                    </a:lnTo>
                    <a:lnTo>
                      <a:pt x="1545" y="961"/>
                    </a:lnTo>
                    <a:lnTo>
                      <a:pt x="1530" y="959"/>
                    </a:lnTo>
                    <a:lnTo>
                      <a:pt x="1530" y="959"/>
                    </a:lnTo>
                    <a:lnTo>
                      <a:pt x="1524" y="947"/>
                    </a:lnTo>
                    <a:lnTo>
                      <a:pt x="1524" y="947"/>
                    </a:lnTo>
                    <a:lnTo>
                      <a:pt x="1494" y="956"/>
                    </a:lnTo>
                    <a:lnTo>
                      <a:pt x="1494" y="956"/>
                    </a:lnTo>
                    <a:lnTo>
                      <a:pt x="1488" y="956"/>
                    </a:lnTo>
                    <a:lnTo>
                      <a:pt x="1484" y="956"/>
                    </a:lnTo>
                    <a:lnTo>
                      <a:pt x="1480" y="954"/>
                    </a:lnTo>
                    <a:lnTo>
                      <a:pt x="1477" y="950"/>
                    </a:lnTo>
                    <a:lnTo>
                      <a:pt x="1477" y="950"/>
                    </a:lnTo>
                    <a:lnTo>
                      <a:pt x="1474" y="947"/>
                    </a:lnTo>
                    <a:lnTo>
                      <a:pt x="1472" y="946"/>
                    </a:lnTo>
                    <a:lnTo>
                      <a:pt x="1466" y="946"/>
                    </a:lnTo>
                    <a:lnTo>
                      <a:pt x="1461" y="949"/>
                    </a:lnTo>
                    <a:lnTo>
                      <a:pt x="1461" y="949"/>
                    </a:lnTo>
                    <a:lnTo>
                      <a:pt x="1470" y="950"/>
                    </a:lnTo>
                    <a:lnTo>
                      <a:pt x="1470" y="950"/>
                    </a:lnTo>
                    <a:lnTo>
                      <a:pt x="1466" y="954"/>
                    </a:lnTo>
                    <a:lnTo>
                      <a:pt x="1466" y="954"/>
                    </a:lnTo>
                    <a:lnTo>
                      <a:pt x="1458" y="954"/>
                    </a:lnTo>
                    <a:lnTo>
                      <a:pt x="1451" y="956"/>
                    </a:lnTo>
                    <a:lnTo>
                      <a:pt x="1451" y="956"/>
                    </a:lnTo>
                    <a:lnTo>
                      <a:pt x="1440" y="956"/>
                    </a:lnTo>
                    <a:lnTo>
                      <a:pt x="1436" y="954"/>
                    </a:lnTo>
                    <a:lnTo>
                      <a:pt x="1433" y="953"/>
                    </a:lnTo>
                    <a:lnTo>
                      <a:pt x="1432" y="950"/>
                    </a:lnTo>
                    <a:lnTo>
                      <a:pt x="1432" y="950"/>
                    </a:lnTo>
                    <a:lnTo>
                      <a:pt x="1429" y="947"/>
                    </a:lnTo>
                    <a:lnTo>
                      <a:pt x="1425" y="946"/>
                    </a:lnTo>
                    <a:lnTo>
                      <a:pt x="1416" y="945"/>
                    </a:lnTo>
                    <a:lnTo>
                      <a:pt x="1416" y="945"/>
                    </a:lnTo>
                    <a:lnTo>
                      <a:pt x="1409" y="945"/>
                    </a:lnTo>
                    <a:lnTo>
                      <a:pt x="1401" y="943"/>
                    </a:lnTo>
                    <a:lnTo>
                      <a:pt x="1401" y="943"/>
                    </a:lnTo>
                    <a:lnTo>
                      <a:pt x="1398" y="947"/>
                    </a:lnTo>
                    <a:lnTo>
                      <a:pt x="1394" y="950"/>
                    </a:lnTo>
                    <a:lnTo>
                      <a:pt x="1390" y="952"/>
                    </a:lnTo>
                    <a:lnTo>
                      <a:pt x="1383" y="950"/>
                    </a:lnTo>
                    <a:lnTo>
                      <a:pt x="1383" y="950"/>
                    </a:lnTo>
                    <a:lnTo>
                      <a:pt x="1380" y="949"/>
                    </a:lnTo>
                    <a:lnTo>
                      <a:pt x="1376" y="949"/>
                    </a:lnTo>
                    <a:lnTo>
                      <a:pt x="1369" y="950"/>
                    </a:lnTo>
                    <a:lnTo>
                      <a:pt x="1369" y="950"/>
                    </a:lnTo>
                    <a:lnTo>
                      <a:pt x="1351" y="952"/>
                    </a:lnTo>
                    <a:lnTo>
                      <a:pt x="1351" y="952"/>
                    </a:lnTo>
                    <a:lnTo>
                      <a:pt x="1353" y="947"/>
                    </a:lnTo>
                    <a:lnTo>
                      <a:pt x="1354" y="946"/>
                    </a:lnTo>
                    <a:lnTo>
                      <a:pt x="1358" y="945"/>
                    </a:lnTo>
                    <a:lnTo>
                      <a:pt x="1365" y="943"/>
                    </a:lnTo>
                    <a:lnTo>
                      <a:pt x="1365" y="943"/>
                    </a:lnTo>
                    <a:lnTo>
                      <a:pt x="1385" y="941"/>
                    </a:lnTo>
                    <a:lnTo>
                      <a:pt x="1385" y="941"/>
                    </a:lnTo>
                    <a:lnTo>
                      <a:pt x="1355" y="925"/>
                    </a:lnTo>
                    <a:lnTo>
                      <a:pt x="1355" y="925"/>
                    </a:lnTo>
                    <a:lnTo>
                      <a:pt x="1351" y="927"/>
                    </a:lnTo>
                    <a:lnTo>
                      <a:pt x="1349" y="928"/>
                    </a:lnTo>
                    <a:lnTo>
                      <a:pt x="1346" y="932"/>
                    </a:lnTo>
                    <a:lnTo>
                      <a:pt x="1343" y="936"/>
                    </a:lnTo>
                    <a:lnTo>
                      <a:pt x="1343" y="936"/>
                    </a:lnTo>
                    <a:lnTo>
                      <a:pt x="1340" y="941"/>
                    </a:lnTo>
                    <a:lnTo>
                      <a:pt x="1336" y="945"/>
                    </a:lnTo>
                    <a:lnTo>
                      <a:pt x="1332" y="946"/>
                    </a:lnTo>
                    <a:lnTo>
                      <a:pt x="1325" y="946"/>
                    </a:lnTo>
                    <a:lnTo>
                      <a:pt x="1325" y="946"/>
                    </a:lnTo>
                    <a:lnTo>
                      <a:pt x="1310" y="947"/>
                    </a:lnTo>
                    <a:lnTo>
                      <a:pt x="1310" y="947"/>
                    </a:lnTo>
                    <a:lnTo>
                      <a:pt x="1307" y="934"/>
                    </a:lnTo>
                    <a:lnTo>
                      <a:pt x="1307" y="934"/>
                    </a:lnTo>
                    <a:lnTo>
                      <a:pt x="1301" y="938"/>
                    </a:lnTo>
                    <a:lnTo>
                      <a:pt x="1296" y="939"/>
                    </a:lnTo>
                    <a:lnTo>
                      <a:pt x="1290" y="939"/>
                    </a:lnTo>
                    <a:lnTo>
                      <a:pt x="1285" y="938"/>
                    </a:lnTo>
                    <a:lnTo>
                      <a:pt x="1285" y="938"/>
                    </a:lnTo>
                    <a:lnTo>
                      <a:pt x="1277" y="936"/>
                    </a:lnTo>
                    <a:lnTo>
                      <a:pt x="1270" y="938"/>
                    </a:lnTo>
                    <a:lnTo>
                      <a:pt x="1265" y="942"/>
                    </a:lnTo>
                    <a:lnTo>
                      <a:pt x="1261" y="947"/>
                    </a:lnTo>
                    <a:lnTo>
                      <a:pt x="1261" y="947"/>
                    </a:lnTo>
                    <a:lnTo>
                      <a:pt x="1224" y="946"/>
                    </a:lnTo>
                    <a:lnTo>
                      <a:pt x="1224" y="946"/>
                    </a:lnTo>
                    <a:lnTo>
                      <a:pt x="1227" y="952"/>
                    </a:lnTo>
                    <a:lnTo>
                      <a:pt x="1229" y="954"/>
                    </a:lnTo>
                    <a:lnTo>
                      <a:pt x="1235" y="957"/>
                    </a:lnTo>
                    <a:lnTo>
                      <a:pt x="1238" y="959"/>
                    </a:lnTo>
                    <a:lnTo>
                      <a:pt x="1238" y="959"/>
                    </a:lnTo>
                    <a:lnTo>
                      <a:pt x="1246" y="956"/>
                    </a:lnTo>
                    <a:lnTo>
                      <a:pt x="1253" y="954"/>
                    </a:lnTo>
                    <a:lnTo>
                      <a:pt x="1253" y="954"/>
                    </a:lnTo>
                    <a:lnTo>
                      <a:pt x="1260" y="956"/>
                    </a:lnTo>
                    <a:lnTo>
                      <a:pt x="1265" y="959"/>
                    </a:lnTo>
                    <a:lnTo>
                      <a:pt x="1265" y="959"/>
                    </a:lnTo>
                    <a:lnTo>
                      <a:pt x="1272" y="963"/>
                    </a:lnTo>
                    <a:lnTo>
                      <a:pt x="1279" y="964"/>
                    </a:lnTo>
                    <a:lnTo>
                      <a:pt x="1286" y="964"/>
                    </a:lnTo>
                    <a:lnTo>
                      <a:pt x="1293" y="963"/>
                    </a:lnTo>
                    <a:lnTo>
                      <a:pt x="1293" y="963"/>
                    </a:lnTo>
                    <a:lnTo>
                      <a:pt x="1317" y="959"/>
                    </a:lnTo>
                    <a:lnTo>
                      <a:pt x="1340" y="954"/>
                    </a:lnTo>
                    <a:lnTo>
                      <a:pt x="1340" y="954"/>
                    </a:lnTo>
                    <a:lnTo>
                      <a:pt x="1349" y="956"/>
                    </a:lnTo>
                    <a:lnTo>
                      <a:pt x="1355" y="960"/>
                    </a:lnTo>
                    <a:lnTo>
                      <a:pt x="1355" y="960"/>
                    </a:lnTo>
                    <a:lnTo>
                      <a:pt x="1361" y="963"/>
                    </a:lnTo>
                    <a:lnTo>
                      <a:pt x="1367" y="965"/>
                    </a:lnTo>
                    <a:lnTo>
                      <a:pt x="1373" y="965"/>
                    </a:lnTo>
                    <a:lnTo>
                      <a:pt x="1380" y="964"/>
                    </a:lnTo>
                    <a:lnTo>
                      <a:pt x="1380" y="964"/>
                    </a:lnTo>
                    <a:lnTo>
                      <a:pt x="1383" y="964"/>
                    </a:lnTo>
                    <a:lnTo>
                      <a:pt x="1387" y="964"/>
                    </a:lnTo>
                    <a:lnTo>
                      <a:pt x="1387" y="964"/>
                    </a:lnTo>
                    <a:lnTo>
                      <a:pt x="1391" y="970"/>
                    </a:lnTo>
                    <a:lnTo>
                      <a:pt x="1397" y="974"/>
                    </a:lnTo>
                    <a:lnTo>
                      <a:pt x="1404" y="977"/>
                    </a:lnTo>
                    <a:lnTo>
                      <a:pt x="1412" y="979"/>
                    </a:lnTo>
                    <a:lnTo>
                      <a:pt x="1412" y="979"/>
                    </a:lnTo>
                    <a:lnTo>
                      <a:pt x="1408" y="968"/>
                    </a:lnTo>
                    <a:lnTo>
                      <a:pt x="1408" y="968"/>
                    </a:lnTo>
                    <a:lnTo>
                      <a:pt x="1408" y="965"/>
                    </a:lnTo>
                    <a:lnTo>
                      <a:pt x="1411" y="964"/>
                    </a:lnTo>
                    <a:lnTo>
                      <a:pt x="1414" y="961"/>
                    </a:lnTo>
                    <a:lnTo>
                      <a:pt x="1419" y="961"/>
                    </a:lnTo>
                    <a:lnTo>
                      <a:pt x="1419" y="961"/>
                    </a:lnTo>
                    <a:lnTo>
                      <a:pt x="1422" y="972"/>
                    </a:lnTo>
                    <a:lnTo>
                      <a:pt x="1422" y="972"/>
                    </a:lnTo>
                    <a:lnTo>
                      <a:pt x="1423" y="972"/>
                    </a:lnTo>
                    <a:lnTo>
                      <a:pt x="1426" y="972"/>
                    </a:lnTo>
                    <a:lnTo>
                      <a:pt x="1426" y="972"/>
                    </a:lnTo>
                    <a:lnTo>
                      <a:pt x="1429" y="971"/>
                    </a:lnTo>
                    <a:lnTo>
                      <a:pt x="1432" y="968"/>
                    </a:lnTo>
                    <a:lnTo>
                      <a:pt x="1432" y="968"/>
                    </a:lnTo>
                    <a:lnTo>
                      <a:pt x="1434" y="964"/>
                    </a:lnTo>
                    <a:lnTo>
                      <a:pt x="1437" y="963"/>
                    </a:lnTo>
                    <a:lnTo>
                      <a:pt x="1441" y="961"/>
                    </a:lnTo>
                    <a:lnTo>
                      <a:pt x="1447" y="963"/>
                    </a:lnTo>
                    <a:lnTo>
                      <a:pt x="1447" y="963"/>
                    </a:lnTo>
                    <a:lnTo>
                      <a:pt x="1486" y="971"/>
                    </a:lnTo>
                    <a:lnTo>
                      <a:pt x="1486" y="97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502" y="982"/>
                    </a:lnTo>
                    <a:lnTo>
                      <a:pt x="1502" y="982"/>
                    </a:lnTo>
                    <a:lnTo>
                      <a:pt x="1506" y="970"/>
                    </a:lnTo>
                    <a:lnTo>
                      <a:pt x="1506" y="970"/>
                    </a:lnTo>
                    <a:lnTo>
                      <a:pt x="1527" y="972"/>
                    </a:lnTo>
                    <a:lnTo>
                      <a:pt x="1527" y="972"/>
                    </a:lnTo>
                    <a:lnTo>
                      <a:pt x="1530" y="974"/>
                    </a:lnTo>
                    <a:lnTo>
                      <a:pt x="1530" y="975"/>
                    </a:lnTo>
                    <a:lnTo>
                      <a:pt x="1533" y="981"/>
                    </a:lnTo>
                    <a:lnTo>
                      <a:pt x="1534" y="983"/>
                    </a:lnTo>
                    <a:lnTo>
                      <a:pt x="1535" y="985"/>
                    </a:lnTo>
                    <a:lnTo>
                      <a:pt x="1538" y="986"/>
                    </a:lnTo>
                    <a:lnTo>
                      <a:pt x="1544" y="986"/>
                    </a:lnTo>
                    <a:lnTo>
                      <a:pt x="1544" y="986"/>
                    </a:lnTo>
                    <a:lnTo>
                      <a:pt x="1540" y="975"/>
                    </a:lnTo>
                    <a:lnTo>
                      <a:pt x="1540" y="975"/>
                    </a:lnTo>
                    <a:lnTo>
                      <a:pt x="1544" y="972"/>
                    </a:lnTo>
                    <a:lnTo>
                      <a:pt x="1549" y="972"/>
                    </a:lnTo>
                    <a:lnTo>
                      <a:pt x="1555" y="974"/>
                    </a:lnTo>
                    <a:lnTo>
                      <a:pt x="1560" y="974"/>
                    </a:lnTo>
                    <a:lnTo>
                      <a:pt x="1560" y="974"/>
                    </a:lnTo>
                    <a:lnTo>
                      <a:pt x="1566" y="974"/>
                    </a:lnTo>
                    <a:lnTo>
                      <a:pt x="1570" y="975"/>
                    </a:lnTo>
                    <a:lnTo>
                      <a:pt x="1573" y="978"/>
                    </a:lnTo>
                    <a:lnTo>
                      <a:pt x="1576" y="982"/>
                    </a:lnTo>
                    <a:lnTo>
                      <a:pt x="1576" y="982"/>
                    </a:lnTo>
                    <a:lnTo>
                      <a:pt x="1596" y="975"/>
                    </a:lnTo>
                    <a:lnTo>
                      <a:pt x="1596" y="975"/>
                    </a:lnTo>
                    <a:lnTo>
                      <a:pt x="1600" y="975"/>
                    </a:lnTo>
                    <a:lnTo>
                      <a:pt x="1606" y="975"/>
                    </a:lnTo>
                    <a:lnTo>
                      <a:pt x="1606" y="975"/>
                    </a:lnTo>
                    <a:lnTo>
                      <a:pt x="1612" y="985"/>
                    </a:lnTo>
                    <a:lnTo>
                      <a:pt x="1612" y="985"/>
                    </a:lnTo>
                    <a:lnTo>
                      <a:pt x="1592" y="995"/>
                    </a:lnTo>
                    <a:lnTo>
                      <a:pt x="1592" y="995"/>
                    </a:lnTo>
                    <a:lnTo>
                      <a:pt x="1599" y="1003"/>
                    </a:lnTo>
                    <a:lnTo>
                      <a:pt x="1599" y="1003"/>
                    </a:lnTo>
                    <a:lnTo>
                      <a:pt x="1609" y="995"/>
                    </a:lnTo>
                    <a:lnTo>
                      <a:pt x="1614" y="990"/>
                    </a:lnTo>
                    <a:lnTo>
                      <a:pt x="1621" y="989"/>
                    </a:lnTo>
                    <a:lnTo>
                      <a:pt x="1621" y="989"/>
                    </a:lnTo>
                    <a:lnTo>
                      <a:pt x="1627" y="988"/>
                    </a:lnTo>
                    <a:lnTo>
                      <a:pt x="1634" y="988"/>
                    </a:lnTo>
                    <a:lnTo>
                      <a:pt x="1639" y="989"/>
                    </a:lnTo>
                    <a:lnTo>
                      <a:pt x="1642" y="990"/>
                    </a:lnTo>
                    <a:lnTo>
                      <a:pt x="1645" y="995"/>
                    </a:lnTo>
                    <a:lnTo>
                      <a:pt x="1645" y="995"/>
                    </a:lnTo>
                    <a:lnTo>
                      <a:pt x="1628" y="1001"/>
                    </a:lnTo>
                    <a:lnTo>
                      <a:pt x="1628" y="1001"/>
                    </a:lnTo>
                    <a:lnTo>
                      <a:pt x="1635" y="1008"/>
                    </a:lnTo>
                    <a:lnTo>
                      <a:pt x="1635" y="1008"/>
                    </a:lnTo>
                    <a:lnTo>
                      <a:pt x="1638" y="1013"/>
                    </a:lnTo>
                    <a:lnTo>
                      <a:pt x="1641" y="1014"/>
                    </a:lnTo>
                    <a:lnTo>
                      <a:pt x="1645" y="1015"/>
                    </a:lnTo>
                    <a:lnTo>
                      <a:pt x="1649" y="1015"/>
                    </a:lnTo>
                    <a:lnTo>
                      <a:pt x="1649" y="1015"/>
                    </a:lnTo>
                    <a:lnTo>
                      <a:pt x="1656" y="1015"/>
                    </a:lnTo>
                    <a:lnTo>
                      <a:pt x="1664" y="1017"/>
                    </a:lnTo>
                    <a:lnTo>
                      <a:pt x="1664" y="1017"/>
                    </a:lnTo>
                    <a:lnTo>
                      <a:pt x="1672" y="1008"/>
                    </a:lnTo>
                    <a:lnTo>
                      <a:pt x="1672" y="1008"/>
                    </a:lnTo>
                    <a:lnTo>
                      <a:pt x="1667" y="1003"/>
                    </a:lnTo>
                    <a:lnTo>
                      <a:pt x="1664" y="1001"/>
                    </a:lnTo>
                    <a:lnTo>
                      <a:pt x="1660" y="1001"/>
                    </a:lnTo>
                    <a:lnTo>
                      <a:pt x="1654" y="1004"/>
                    </a:lnTo>
                    <a:lnTo>
                      <a:pt x="1654" y="1004"/>
                    </a:lnTo>
                    <a:lnTo>
                      <a:pt x="1653" y="989"/>
                    </a:lnTo>
                    <a:lnTo>
                      <a:pt x="1653" y="989"/>
                    </a:lnTo>
                    <a:lnTo>
                      <a:pt x="1657" y="990"/>
                    </a:lnTo>
                    <a:lnTo>
                      <a:pt x="1659" y="990"/>
                    </a:lnTo>
                    <a:lnTo>
                      <a:pt x="1659" y="990"/>
                    </a:lnTo>
                    <a:lnTo>
                      <a:pt x="1663" y="993"/>
                    </a:lnTo>
                    <a:lnTo>
                      <a:pt x="1667" y="993"/>
                    </a:lnTo>
                    <a:lnTo>
                      <a:pt x="1670" y="992"/>
                    </a:lnTo>
                    <a:lnTo>
                      <a:pt x="1671" y="989"/>
                    </a:lnTo>
                    <a:lnTo>
                      <a:pt x="1671" y="989"/>
                    </a:lnTo>
                    <a:lnTo>
                      <a:pt x="1674" y="985"/>
                    </a:lnTo>
                    <a:lnTo>
                      <a:pt x="1677" y="983"/>
                    </a:lnTo>
                    <a:lnTo>
                      <a:pt x="1685" y="979"/>
                    </a:lnTo>
                    <a:lnTo>
                      <a:pt x="1685" y="979"/>
                    </a:lnTo>
                    <a:lnTo>
                      <a:pt x="1684" y="983"/>
                    </a:lnTo>
                    <a:lnTo>
                      <a:pt x="1684" y="986"/>
                    </a:lnTo>
                    <a:lnTo>
                      <a:pt x="1688" y="993"/>
                    </a:lnTo>
                    <a:lnTo>
                      <a:pt x="1689" y="996"/>
                    </a:lnTo>
                    <a:lnTo>
                      <a:pt x="1690" y="999"/>
                    </a:lnTo>
                    <a:lnTo>
                      <a:pt x="1690" y="1001"/>
                    </a:lnTo>
                    <a:lnTo>
                      <a:pt x="1686" y="1006"/>
                    </a:lnTo>
                    <a:lnTo>
                      <a:pt x="1686" y="1006"/>
                    </a:lnTo>
                    <a:lnTo>
                      <a:pt x="1690" y="1007"/>
                    </a:lnTo>
                    <a:lnTo>
                      <a:pt x="1693" y="1007"/>
                    </a:lnTo>
                    <a:lnTo>
                      <a:pt x="1696" y="1006"/>
                    </a:lnTo>
                    <a:lnTo>
                      <a:pt x="1697" y="1003"/>
                    </a:lnTo>
                    <a:lnTo>
                      <a:pt x="1697" y="1003"/>
                    </a:lnTo>
                    <a:lnTo>
                      <a:pt x="1703" y="996"/>
                    </a:lnTo>
                    <a:lnTo>
                      <a:pt x="1710" y="989"/>
                    </a:lnTo>
                    <a:lnTo>
                      <a:pt x="1710" y="989"/>
                    </a:lnTo>
                    <a:lnTo>
                      <a:pt x="1715" y="989"/>
                    </a:lnTo>
                    <a:lnTo>
                      <a:pt x="1720" y="990"/>
                    </a:lnTo>
                    <a:lnTo>
                      <a:pt x="1722" y="993"/>
                    </a:lnTo>
                    <a:lnTo>
                      <a:pt x="1725" y="997"/>
                    </a:lnTo>
                    <a:lnTo>
                      <a:pt x="1725" y="997"/>
                    </a:lnTo>
                    <a:lnTo>
                      <a:pt x="1726" y="1000"/>
                    </a:lnTo>
                    <a:lnTo>
                      <a:pt x="1728" y="1003"/>
                    </a:lnTo>
                    <a:lnTo>
                      <a:pt x="1738" y="1004"/>
                    </a:lnTo>
                    <a:lnTo>
                      <a:pt x="1738" y="1004"/>
                    </a:lnTo>
                    <a:lnTo>
                      <a:pt x="1742" y="999"/>
                    </a:lnTo>
                    <a:lnTo>
                      <a:pt x="1746" y="995"/>
                    </a:lnTo>
                    <a:lnTo>
                      <a:pt x="1753" y="993"/>
                    </a:lnTo>
                    <a:lnTo>
                      <a:pt x="1760" y="995"/>
                    </a:lnTo>
                    <a:lnTo>
                      <a:pt x="1760" y="995"/>
                    </a:lnTo>
                    <a:lnTo>
                      <a:pt x="1756" y="996"/>
                    </a:lnTo>
                    <a:lnTo>
                      <a:pt x="1753" y="999"/>
                    </a:lnTo>
                    <a:lnTo>
                      <a:pt x="1753" y="999"/>
                    </a:lnTo>
                    <a:lnTo>
                      <a:pt x="1751" y="1003"/>
                    </a:lnTo>
                    <a:lnTo>
                      <a:pt x="1751" y="1006"/>
                    </a:lnTo>
                    <a:lnTo>
                      <a:pt x="1751" y="1006"/>
                    </a:lnTo>
                    <a:lnTo>
                      <a:pt x="1754" y="1008"/>
                    </a:lnTo>
                    <a:lnTo>
                      <a:pt x="1754" y="1011"/>
                    </a:lnTo>
                    <a:lnTo>
                      <a:pt x="1750" y="1019"/>
                    </a:lnTo>
                    <a:lnTo>
                      <a:pt x="1750" y="1019"/>
                    </a:lnTo>
                    <a:lnTo>
                      <a:pt x="1774" y="1013"/>
                    </a:lnTo>
                    <a:lnTo>
                      <a:pt x="1774" y="1013"/>
                    </a:lnTo>
                    <a:lnTo>
                      <a:pt x="1776" y="1000"/>
                    </a:lnTo>
                    <a:lnTo>
                      <a:pt x="1776" y="1000"/>
                    </a:lnTo>
                    <a:lnTo>
                      <a:pt x="1787" y="1004"/>
                    </a:lnTo>
                    <a:lnTo>
                      <a:pt x="1787" y="1004"/>
                    </a:lnTo>
                    <a:lnTo>
                      <a:pt x="1796" y="999"/>
                    </a:lnTo>
                    <a:lnTo>
                      <a:pt x="1804" y="997"/>
                    </a:lnTo>
                    <a:lnTo>
                      <a:pt x="1815" y="997"/>
                    </a:lnTo>
                    <a:lnTo>
                      <a:pt x="1830" y="1000"/>
                    </a:lnTo>
                    <a:lnTo>
                      <a:pt x="1830" y="1000"/>
                    </a:lnTo>
                    <a:lnTo>
                      <a:pt x="1830" y="1003"/>
                    </a:lnTo>
                    <a:lnTo>
                      <a:pt x="1829" y="1004"/>
                    </a:lnTo>
                    <a:lnTo>
                      <a:pt x="1826" y="1006"/>
                    </a:lnTo>
                    <a:lnTo>
                      <a:pt x="1823" y="1006"/>
                    </a:lnTo>
                    <a:lnTo>
                      <a:pt x="1823" y="1006"/>
                    </a:lnTo>
                    <a:lnTo>
                      <a:pt x="1818" y="1006"/>
                    </a:lnTo>
                    <a:lnTo>
                      <a:pt x="1812" y="1007"/>
                    </a:lnTo>
                    <a:lnTo>
                      <a:pt x="1810" y="1011"/>
                    </a:lnTo>
                    <a:lnTo>
                      <a:pt x="1807" y="1015"/>
                    </a:lnTo>
                    <a:lnTo>
                      <a:pt x="1807" y="1015"/>
                    </a:lnTo>
                    <a:lnTo>
                      <a:pt x="1797" y="1014"/>
                    </a:lnTo>
                    <a:lnTo>
                      <a:pt x="1797" y="1014"/>
                    </a:lnTo>
                    <a:lnTo>
                      <a:pt x="1793" y="1018"/>
                    </a:lnTo>
                    <a:lnTo>
                      <a:pt x="1792" y="1022"/>
                    </a:lnTo>
                    <a:lnTo>
                      <a:pt x="1793" y="1028"/>
                    </a:lnTo>
                    <a:lnTo>
                      <a:pt x="1794" y="1032"/>
                    </a:lnTo>
                    <a:lnTo>
                      <a:pt x="1794" y="1032"/>
                    </a:lnTo>
                    <a:lnTo>
                      <a:pt x="1810" y="1028"/>
                    </a:lnTo>
                    <a:lnTo>
                      <a:pt x="1810" y="1028"/>
                    </a:lnTo>
                    <a:lnTo>
                      <a:pt x="1825" y="1026"/>
                    </a:lnTo>
                    <a:lnTo>
                      <a:pt x="1825" y="1026"/>
                    </a:lnTo>
                    <a:lnTo>
                      <a:pt x="1828" y="1019"/>
                    </a:lnTo>
                    <a:lnTo>
                      <a:pt x="1830" y="1015"/>
                    </a:lnTo>
                    <a:lnTo>
                      <a:pt x="1836" y="1014"/>
                    </a:lnTo>
                    <a:lnTo>
                      <a:pt x="1843" y="1014"/>
                    </a:lnTo>
                    <a:lnTo>
                      <a:pt x="1843" y="1014"/>
                    </a:lnTo>
                    <a:lnTo>
                      <a:pt x="1865" y="1018"/>
                    </a:lnTo>
                    <a:lnTo>
                      <a:pt x="1875" y="1019"/>
                    </a:lnTo>
                    <a:lnTo>
                      <a:pt x="1884" y="1024"/>
                    </a:lnTo>
                    <a:lnTo>
                      <a:pt x="1884" y="1024"/>
                    </a:lnTo>
                    <a:lnTo>
                      <a:pt x="1888" y="1025"/>
                    </a:lnTo>
                    <a:lnTo>
                      <a:pt x="1894" y="1025"/>
                    </a:lnTo>
                    <a:lnTo>
                      <a:pt x="1904" y="1025"/>
                    </a:lnTo>
                    <a:lnTo>
                      <a:pt x="1904" y="1025"/>
                    </a:lnTo>
                    <a:lnTo>
                      <a:pt x="1908" y="1017"/>
                    </a:lnTo>
                    <a:lnTo>
                      <a:pt x="1908" y="1017"/>
                    </a:lnTo>
                    <a:lnTo>
                      <a:pt x="1929" y="1018"/>
                    </a:lnTo>
                    <a:lnTo>
                      <a:pt x="1929" y="1018"/>
                    </a:lnTo>
                    <a:lnTo>
                      <a:pt x="1927" y="1026"/>
                    </a:lnTo>
                    <a:lnTo>
                      <a:pt x="1927" y="1026"/>
                    </a:lnTo>
                    <a:lnTo>
                      <a:pt x="1948" y="1039"/>
                    </a:lnTo>
                    <a:lnTo>
                      <a:pt x="1948" y="1039"/>
                    </a:lnTo>
                    <a:lnTo>
                      <a:pt x="1952" y="1043"/>
                    </a:lnTo>
                    <a:lnTo>
                      <a:pt x="1955" y="1049"/>
                    </a:lnTo>
                    <a:lnTo>
                      <a:pt x="1958" y="1054"/>
                    </a:lnTo>
                    <a:lnTo>
                      <a:pt x="1962" y="1058"/>
                    </a:lnTo>
                    <a:lnTo>
                      <a:pt x="1962" y="1058"/>
                    </a:lnTo>
                    <a:lnTo>
                      <a:pt x="1973" y="1058"/>
                    </a:lnTo>
                    <a:lnTo>
                      <a:pt x="1973" y="1058"/>
                    </a:lnTo>
                    <a:lnTo>
                      <a:pt x="1978" y="1057"/>
                    </a:lnTo>
                    <a:lnTo>
                      <a:pt x="1981" y="1055"/>
                    </a:lnTo>
                    <a:lnTo>
                      <a:pt x="1983" y="1053"/>
                    </a:lnTo>
                    <a:lnTo>
                      <a:pt x="1981" y="1047"/>
                    </a:lnTo>
                    <a:lnTo>
                      <a:pt x="1981" y="1047"/>
                    </a:lnTo>
                    <a:lnTo>
                      <a:pt x="1978" y="1042"/>
                    </a:lnTo>
                    <a:lnTo>
                      <a:pt x="1973" y="1037"/>
                    </a:lnTo>
                    <a:lnTo>
                      <a:pt x="1962" y="1031"/>
                    </a:lnTo>
                    <a:lnTo>
                      <a:pt x="1962" y="1031"/>
                    </a:lnTo>
                    <a:lnTo>
                      <a:pt x="1951" y="1025"/>
                    </a:lnTo>
                    <a:lnTo>
                      <a:pt x="1951" y="1025"/>
                    </a:lnTo>
                    <a:lnTo>
                      <a:pt x="1958" y="1013"/>
                    </a:lnTo>
                    <a:lnTo>
                      <a:pt x="1958" y="1013"/>
                    </a:lnTo>
                    <a:lnTo>
                      <a:pt x="1966" y="1013"/>
                    </a:lnTo>
                    <a:lnTo>
                      <a:pt x="1970" y="1015"/>
                    </a:lnTo>
                    <a:lnTo>
                      <a:pt x="1972" y="1018"/>
                    </a:lnTo>
                    <a:lnTo>
                      <a:pt x="1973" y="1025"/>
                    </a:lnTo>
                    <a:lnTo>
                      <a:pt x="1973" y="1025"/>
                    </a:lnTo>
                    <a:lnTo>
                      <a:pt x="1994" y="1031"/>
                    </a:lnTo>
                    <a:lnTo>
                      <a:pt x="1994" y="1031"/>
                    </a:lnTo>
                    <a:lnTo>
                      <a:pt x="1984" y="1043"/>
                    </a:lnTo>
                    <a:lnTo>
                      <a:pt x="1984" y="1043"/>
                    </a:lnTo>
                    <a:lnTo>
                      <a:pt x="1988" y="1044"/>
                    </a:lnTo>
                    <a:lnTo>
                      <a:pt x="1991" y="1044"/>
                    </a:lnTo>
                    <a:lnTo>
                      <a:pt x="1999" y="1043"/>
                    </a:lnTo>
                    <a:lnTo>
                      <a:pt x="2008" y="1042"/>
                    </a:lnTo>
                    <a:lnTo>
                      <a:pt x="2010" y="1042"/>
                    </a:lnTo>
                    <a:lnTo>
                      <a:pt x="2014" y="1043"/>
                    </a:lnTo>
                    <a:lnTo>
                      <a:pt x="2014" y="1043"/>
                    </a:lnTo>
                    <a:lnTo>
                      <a:pt x="2006" y="1060"/>
                    </a:lnTo>
                    <a:lnTo>
                      <a:pt x="2006" y="1060"/>
                    </a:lnTo>
                    <a:lnTo>
                      <a:pt x="2019" y="1055"/>
                    </a:lnTo>
                    <a:lnTo>
                      <a:pt x="2023" y="1053"/>
                    </a:lnTo>
                    <a:lnTo>
                      <a:pt x="2026" y="1047"/>
                    </a:lnTo>
                    <a:lnTo>
                      <a:pt x="2026" y="1047"/>
                    </a:lnTo>
                    <a:lnTo>
                      <a:pt x="2030" y="1042"/>
                    </a:lnTo>
                    <a:lnTo>
                      <a:pt x="2035" y="1037"/>
                    </a:lnTo>
                    <a:lnTo>
                      <a:pt x="2048" y="1028"/>
                    </a:lnTo>
                    <a:lnTo>
                      <a:pt x="2048" y="1028"/>
                    </a:lnTo>
                    <a:lnTo>
                      <a:pt x="2050" y="1028"/>
                    </a:lnTo>
                    <a:lnTo>
                      <a:pt x="2053" y="1028"/>
                    </a:lnTo>
                    <a:lnTo>
                      <a:pt x="2053" y="1028"/>
                    </a:lnTo>
                    <a:lnTo>
                      <a:pt x="2055" y="1042"/>
                    </a:lnTo>
                    <a:lnTo>
                      <a:pt x="2055" y="1042"/>
                    </a:lnTo>
                    <a:lnTo>
                      <a:pt x="2048" y="1044"/>
                    </a:lnTo>
                    <a:lnTo>
                      <a:pt x="2048" y="1044"/>
                    </a:lnTo>
                    <a:lnTo>
                      <a:pt x="2039" y="1047"/>
                    </a:lnTo>
                    <a:lnTo>
                      <a:pt x="2037" y="1050"/>
                    </a:lnTo>
                    <a:lnTo>
                      <a:pt x="2037" y="1053"/>
                    </a:lnTo>
                    <a:lnTo>
                      <a:pt x="2038" y="1055"/>
                    </a:lnTo>
                    <a:lnTo>
                      <a:pt x="2038" y="1055"/>
                    </a:lnTo>
                    <a:lnTo>
                      <a:pt x="2037" y="1057"/>
                    </a:lnTo>
                    <a:lnTo>
                      <a:pt x="2034" y="1060"/>
                    </a:lnTo>
                    <a:lnTo>
                      <a:pt x="2034" y="1060"/>
                    </a:lnTo>
                    <a:lnTo>
                      <a:pt x="2030" y="1062"/>
                    </a:lnTo>
                    <a:lnTo>
                      <a:pt x="2027" y="1065"/>
                    </a:lnTo>
                    <a:lnTo>
                      <a:pt x="2027" y="1069"/>
                    </a:lnTo>
                    <a:lnTo>
                      <a:pt x="2027" y="1073"/>
                    </a:lnTo>
                    <a:lnTo>
                      <a:pt x="2027" y="1073"/>
                    </a:lnTo>
                    <a:lnTo>
                      <a:pt x="2032" y="1076"/>
                    </a:lnTo>
                    <a:lnTo>
                      <a:pt x="2038" y="1078"/>
                    </a:lnTo>
                    <a:lnTo>
                      <a:pt x="2044" y="1078"/>
                    </a:lnTo>
                    <a:lnTo>
                      <a:pt x="2049" y="1078"/>
                    </a:lnTo>
                    <a:lnTo>
                      <a:pt x="2049" y="1078"/>
                    </a:lnTo>
                    <a:lnTo>
                      <a:pt x="2049" y="1072"/>
                    </a:lnTo>
                    <a:lnTo>
                      <a:pt x="2049" y="1069"/>
                    </a:lnTo>
                    <a:lnTo>
                      <a:pt x="2046" y="1067"/>
                    </a:lnTo>
                    <a:lnTo>
                      <a:pt x="2042" y="1062"/>
                    </a:lnTo>
                    <a:lnTo>
                      <a:pt x="2042" y="1062"/>
                    </a:lnTo>
                    <a:lnTo>
                      <a:pt x="2045" y="1058"/>
                    </a:lnTo>
                    <a:lnTo>
                      <a:pt x="2049" y="1055"/>
                    </a:lnTo>
                    <a:lnTo>
                      <a:pt x="2055" y="1054"/>
                    </a:lnTo>
                    <a:lnTo>
                      <a:pt x="2059" y="1054"/>
                    </a:lnTo>
                    <a:lnTo>
                      <a:pt x="2068" y="1054"/>
                    </a:lnTo>
                    <a:lnTo>
                      <a:pt x="2078" y="1053"/>
                    </a:lnTo>
                    <a:lnTo>
                      <a:pt x="2078" y="1053"/>
                    </a:lnTo>
                    <a:lnTo>
                      <a:pt x="2093" y="1039"/>
                    </a:lnTo>
                    <a:lnTo>
                      <a:pt x="2093" y="1039"/>
                    </a:lnTo>
                    <a:lnTo>
                      <a:pt x="2093" y="1046"/>
                    </a:lnTo>
                    <a:lnTo>
                      <a:pt x="2093" y="1049"/>
                    </a:lnTo>
                    <a:lnTo>
                      <a:pt x="2095" y="1050"/>
                    </a:lnTo>
                    <a:lnTo>
                      <a:pt x="2095" y="1050"/>
                    </a:lnTo>
                    <a:lnTo>
                      <a:pt x="2100" y="1054"/>
                    </a:lnTo>
                    <a:lnTo>
                      <a:pt x="2107" y="1055"/>
                    </a:lnTo>
                    <a:lnTo>
                      <a:pt x="2107" y="1055"/>
                    </a:lnTo>
                    <a:lnTo>
                      <a:pt x="2113" y="1057"/>
                    </a:lnTo>
                    <a:lnTo>
                      <a:pt x="2118" y="1058"/>
                    </a:lnTo>
                    <a:lnTo>
                      <a:pt x="2128" y="1064"/>
                    </a:lnTo>
                    <a:lnTo>
                      <a:pt x="2128" y="1064"/>
                    </a:lnTo>
                    <a:lnTo>
                      <a:pt x="2122" y="1067"/>
                    </a:lnTo>
                    <a:lnTo>
                      <a:pt x="2117" y="1068"/>
                    </a:lnTo>
                    <a:lnTo>
                      <a:pt x="2111" y="1069"/>
                    </a:lnTo>
                    <a:lnTo>
                      <a:pt x="2104" y="1068"/>
                    </a:lnTo>
                    <a:lnTo>
                      <a:pt x="2104" y="1068"/>
                    </a:lnTo>
                    <a:lnTo>
                      <a:pt x="2100" y="1067"/>
                    </a:lnTo>
                    <a:lnTo>
                      <a:pt x="2099" y="1064"/>
                    </a:lnTo>
                    <a:lnTo>
                      <a:pt x="2095" y="1060"/>
                    </a:lnTo>
                    <a:lnTo>
                      <a:pt x="2095" y="1060"/>
                    </a:lnTo>
                    <a:lnTo>
                      <a:pt x="2091" y="1055"/>
                    </a:lnTo>
                    <a:lnTo>
                      <a:pt x="2086" y="1054"/>
                    </a:lnTo>
                    <a:lnTo>
                      <a:pt x="2082" y="1055"/>
                    </a:lnTo>
                    <a:lnTo>
                      <a:pt x="2080" y="1060"/>
                    </a:lnTo>
                    <a:lnTo>
                      <a:pt x="2080" y="1060"/>
                    </a:lnTo>
                    <a:lnTo>
                      <a:pt x="2078" y="1065"/>
                    </a:lnTo>
                    <a:lnTo>
                      <a:pt x="2077" y="1071"/>
                    </a:lnTo>
                    <a:lnTo>
                      <a:pt x="2077" y="1071"/>
                    </a:lnTo>
                    <a:lnTo>
                      <a:pt x="2067" y="1073"/>
                    </a:lnTo>
                    <a:lnTo>
                      <a:pt x="2059" y="1078"/>
                    </a:lnTo>
                    <a:lnTo>
                      <a:pt x="2059" y="1078"/>
                    </a:lnTo>
                    <a:lnTo>
                      <a:pt x="2056" y="1079"/>
                    </a:lnTo>
                    <a:lnTo>
                      <a:pt x="2053" y="1083"/>
                    </a:lnTo>
                    <a:lnTo>
                      <a:pt x="2048" y="1089"/>
                    </a:lnTo>
                    <a:lnTo>
                      <a:pt x="2048" y="1089"/>
                    </a:lnTo>
                    <a:lnTo>
                      <a:pt x="2041" y="1086"/>
                    </a:lnTo>
                    <a:lnTo>
                      <a:pt x="2035" y="1085"/>
                    </a:lnTo>
                    <a:lnTo>
                      <a:pt x="2028" y="1085"/>
                    </a:lnTo>
                    <a:lnTo>
                      <a:pt x="2023" y="1087"/>
                    </a:lnTo>
                    <a:lnTo>
                      <a:pt x="2023" y="1087"/>
                    </a:lnTo>
                    <a:lnTo>
                      <a:pt x="2020" y="1087"/>
                    </a:lnTo>
                    <a:lnTo>
                      <a:pt x="2014" y="1086"/>
                    </a:lnTo>
                    <a:lnTo>
                      <a:pt x="2014" y="1086"/>
                    </a:lnTo>
                    <a:lnTo>
                      <a:pt x="2017" y="1080"/>
                    </a:lnTo>
                    <a:lnTo>
                      <a:pt x="2017" y="1080"/>
                    </a:lnTo>
                    <a:lnTo>
                      <a:pt x="2020" y="1076"/>
                    </a:lnTo>
                    <a:lnTo>
                      <a:pt x="2019" y="1075"/>
                    </a:lnTo>
                    <a:lnTo>
                      <a:pt x="2017" y="1072"/>
                    </a:lnTo>
                    <a:lnTo>
                      <a:pt x="2017" y="1072"/>
                    </a:lnTo>
                    <a:lnTo>
                      <a:pt x="2013" y="1069"/>
                    </a:lnTo>
                    <a:lnTo>
                      <a:pt x="2008" y="1071"/>
                    </a:lnTo>
                    <a:lnTo>
                      <a:pt x="2008" y="1071"/>
                    </a:lnTo>
                    <a:lnTo>
                      <a:pt x="2001" y="1072"/>
                    </a:lnTo>
                    <a:lnTo>
                      <a:pt x="1995" y="1072"/>
                    </a:lnTo>
                    <a:lnTo>
                      <a:pt x="1988" y="1069"/>
                    </a:lnTo>
                    <a:lnTo>
                      <a:pt x="1983" y="1067"/>
                    </a:lnTo>
                    <a:lnTo>
                      <a:pt x="1983" y="1067"/>
                    </a:lnTo>
                    <a:lnTo>
                      <a:pt x="1980" y="1068"/>
                    </a:lnTo>
                    <a:lnTo>
                      <a:pt x="1977" y="1071"/>
                    </a:lnTo>
                    <a:lnTo>
                      <a:pt x="1977" y="1071"/>
                    </a:lnTo>
                    <a:lnTo>
                      <a:pt x="1973" y="1075"/>
                    </a:lnTo>
                    <a:lnTo>
                      <a:pt x="1969" y="1079"/>
                    </a:lnTo>
                    <a:lnTo>
                      <a:pt x="1956" y="1086"/>
                    </a:lnTo>
                    <a:lnTo>
                      <a:pt x="1956" y="1086"/>
                    </a:lnTo>
                    <a:lnTo>
                      <a:pt x="1947" y="1093"/>
                    </a:lnTo>
                    <a:lnTo>
                      <a:pt x="1944" y="1097"/>
                    </a:lnTo>
                    <a:lnTo>
                      <a:pt x="1941" y="1104"/>
                    </a:lnTo>
                    <a:lnTo>
                      <a:pt x="1941" y="1104"/>
                    </a:lnTo>
                    <a:lnTo>
                      <a:pt x="1924" y="1101"/>
                    </a:lnTo>
                    <a:lnTo>
                      <a:pt x="1924" y="1101"/>
                    </a:lnTo>
                    <a:lnTo>
                      <a:pt x="1915" y="1089"/>
                    </a:lnTo>
                    <a:lnTo>
                      <a:pt x="1909" y="1083"/>
                    </a:lnTo>
                    <a:lnTo>
                      <a:pt x="1905" y="1082"/>
                    </a:lnTo>
                    <a:lnTo>
                      <a:pt x="1900" y="1080"/>
                    </a:lnTo>
                    <a:lnTo>
                      <a:pt x="1900" y="1080"/>
                    </a:lnTo>
                    <a:lnTo>
                      <a:pt x="1913" y="1076"/>
                    </a:lnTo>
                    <a:lnTo>
                      <a:pt x="1913" y="1076"/>
                    </a:lnTo>
                    <a:lnTo>
                      <a:pt x="1911" y="1076"/>
                    </a:lnTo>
                    <a:lnTo>
                      <a:pt x="1906" y="1075"/>
                    </a:lnTo>
                    <a:lnTo>
                      <a:pt x="1901" y="1071"/>
                    </a:lnTo>
                    <a:lnTo>
                      <a:pt x="1898" y="1069"/>
                    </a:lnTo>
                    <a:lnTo>
                      <a:pt x="1894" y="1069"/>
                    </a:lnTo>
                    <a:lnTo>
                      <a:pt x="1891" y="1069"/>
                    </a:lnTo>
                    <a:lnTo>
                      <a:pt x="1886" y="1071"/>
                    </a:lnTo>
                    <a:lnTo>
                      <a:pt x="1886" y="1071"/>
                    </a:lnTo>
                    <a:lnTo>
                      <a:pt x="1890" y="1079"/>
                    </a:lnTo>
                    <a:lnTo>
                      <a:pt x="1890" y="1079"/>
                    </a:lnTo>
                    <a:lnTo>
                      <a:pt x="1887" y="1082"/>
                    </a:lnTo>
                    <a:lnTo>
                      <a:pt x="1883" y="1085"/>
                    </a:lnTo>
                    <a:lnTo>
                      <a:pt x="1879" y="1086"/>
                    </a:lnTo>
                    <a:lnTo>
                      <a:pt x="1875" y="1086"/>
                    </a:lnTo>
                    <a:lnTo>
                      <a:pt x="1865" y="1086"/>
                    </a:lnTo>
                    <a:lnTo>
                      <a:pt x="1855" y="1087"/>
                    </a:lnTo>
                    <a:lnTo>
                      <a:pt x="1855" y="1087"/>
                    </a:lnTo>
                    <a:lnTo>
                      <a:pt x="1864" y="1100"/>
                    </a:lnTo>
                    <a:lnTo>
                      <a:pt x="1864" y="1100"/>
                    </a:lnTo>
                    <a:lnTo>
                      <a:pt x="1858" y="1104"/>
                    </a:lnTo>
                    <a:lnTo>
                      <a:pt x="1858" y="1104"/>
                    </a:lnTo>
                    <a:lnTo>
                      <a:pt x="1855" y="1100"/>
                    </a:lnTo>
                    <a:lnTo>
                      <a:pt x="1852" y="1097"/>
                    </a:lnTo>
                    <a:lnTo>
                      <a:pt x="1851" y="1096"/>
                    </a:lnTo>
                    <a:lnTo>
                      <a:pt x="1850" y="1097"/>
                    </a:lnTo>
                    <a:lnTo>
                      <a:pt x="1847" y="1098"/>
                    </a:lnTo>
                    <a:lnTo>
                      <a:pt x="1846" y="1103"/>
                    </a:lnTo>
                    <a:lnTo>
                      <a:pt x="1846" y="1103"/>
                    </a:lnTo>
                    <a:lnTo>
                      <a:pt x="1826" y="1101"/>
                    </a:lnTo>
                    <a:lnTo>
                      <a:pt x="1826" y="1101"/>
                    </a:lnTo>
                    <a:lnTo>
                      <a:pt x="1823" y="1087"/>
                    </a:lnTo>
                    <a:lnTo>
                      <a:pt x="1823" y="1087"/>
                    </a:lnTo>
                    <a:lnTo>
                      <a:pt x="1851" y="1078"/>
                    </a:lnTo>
                    <a:lnTo>
                      <a:pt x="1851" y="1078"/>
                    </a:lnTo>
                    <a:lnTo>
                      <a:pt x="1855" y="1076"/>
                    </a:lnTo>
                    <a:lnTo>
                      <a:pt x="1857" y="1073"/>
                    </a:lnTo>
                    <a:lnTo>
                      <a:pt x="1857" y="1072"/>
                    </a:lnTo>
                    <a:lnTo>
                      <a:pt x="1857" y="1069"/>
                    </a:lnTo>
                    <a:lnTo>
                      <a:pt x="1857" y="1069"/>
                    </a:lnTo>
                    <a:lnTo>
                      <a:pt x="1852" y="1067"/>
                    </a:lnTo>
                    <a:lnTo>
                      <a:pt x="1848" y="1065"/>
                    </a:lnTo>
                    <a:lnTo>
                      <a:pt x="1848" y="1065"/>
                    </a:lnTo>
                    <a:lnTo>
                      <a:pt x="1858" y="1062"/>
                    </a:lnTo>
                    <a:lnTo>
                      <a:pt x="1868" y="1060"/>
                    </a:lnTo>
                    <a:lnTo>
                      <a:pt x="1872" y="1057"/>
                    </a:lnTo>
                    <a:lnTo>
                      <a:pt x="1876" y="1054"/>
                    </a:lnTo>
                    <a:lnTo>
                      <a:pt x="1877" y="1050"/>
                    </a:lnTo>
                    <a:lnTo>
                      <a:pt x="1879" y="1044"/>
                    </a:lnTo>
                    <a:lnTo>
                      <a:pt x="1879" y="1044"/>
                    </a:lnTo>
                    <a:lnTo>
                      <a:pt x="1879" y="1039"/>
                    </a:lnTo>
                    <a:lnTo>
                      <a:pt x="1877" y="1036"/>
                    </a:lnTo>
                    <a:lnTo>
                      <a:pt x="1873" y="1035"/>
                    </a:lnTo>
                    <a:lnTo>
                      <a:pt x="1873" y="1035"/>
                    </a:lnTo>
                    <a:lnTo>
                      <a:pt x="1872" y="1039"/>
                    </a:lnTo>
                    <a:lnTo>
                      <a:pt x="1872" y="1039"/>
                    </a:lnTo>
                    <a:lnTo>
                      <a:pt x="1844" y="1042"/>
                    </a:lnTo>
                    <a:lnTo>
                      <a:pt x="1844" y="1042"/>
                    </a:lnTo>
                    <a:lnTo>
                      <a:pt x="1834" y="1042"/>
                    </a:lnTo>
                    <a:lnTo>
                      <a:pt x="1834" y="1042"/>
                    </a:lnTo>
                    <a:lnTo>
                      <a:pt x="1815" y="1037"/>
                    </a:lnTo>
                    <a:lnTo>
                      <a:pt x="1815" y="1037"/>
                    </a:lnTo>
                    <a:lnTo>
                      <a:pt x="1821" y="1047"/>
                    </a:lnTo>
                    <a:lnTo>
                      <a:pt x="1821" y="1047"/>
                    </a:lnTo>
                    <a:lnTo>
                      <a:pt x="1811" y="1051"/>
                    </a:lnTo>
                    <a:lnTo>
                      <a:pt x="1811" y="1051"/>
                    </a:lnTo>
                    <a:lnTo>
                      <a:pt x="1814" y="1055"/>
                    </a:lnTo>
                    <a:lnTo>
                      <a:pt x="1819" y="1057"/>
                    </a:lnTo>
                    <a:lnTo>
                      <a:pt x="1823" y="1057"/>
                    </a:lnTo>
                    <a:lnTo>
                      <a:pt x="1828" y="1058"/>
                    </a:lnTo>
                    <a:lnTo>
                      <a:pt x="1828" y="1058"/>
                    </a:lnTo>
                    <a:lnTo>
                      <a:pt x="1829" y="1062"/>
                    </a:lnTo>
                    <a:lnTo>
                      <a:pt x="1832" y="1065"/>
                    </a:lnTo>
                    <a:lnTo>
                      <a:pt x="1836" y="1067"/>
                    </a:lnTo>
                    <a:lnTo>
                      <a:pt x="1841" y="1067"/>
                    </a:lnTo>
                    <a:lnTo>
                      <a:pt x="1841" y="1067"/>
                    </a:lnTo>
                    <a:lnTo>
                      <a:pt x="1839" y="1072"/>
                    </a:lnTo>
                    <a:lnTo>
                      <a:pt x="1836" y="1073"/>
                    </a:lnTo>
                    <a:lnTo>
                      <a:pt x="1836" y="1073"/>
                    </a:lnTo>
                    <a:lnTo>
                      <a:pt x="1833" y="1073"/>
                    </a:lnTo>
                    <a:lnTo>
                      <a:pt x="1832" y="1073"/>
                    </a:lnTo>
                    <a:lnTo>
                      <a:pt x="1828" y="1076"/>
                    </a:lnTo>
                    <a:lnTo>
                      <a:pt x="1823" y="1079"/>
                    </a:lnTo>
                    <a:lnTo>
                      <a:pt x="1821" y="1079"/>
                    </a:lnTo>
                    <a:lnTo>
                      <a:pt x="1818" y="1078"/>
                    </a:lnTo>
                    <a:lnTo>
                      <a:pt x="1818" y="1078"/>
                    </a:lnTo>
                    <a:lnTo>
                      <a:pt x="1811" y="1075"/>
                    </a:lnTo>
                    <a:lnTo>
                      <a:pt x="1804" y="1072"/>
                    </a:lnTo>
                    <a:lnTo>
                      <a:pt x="1804" y="1072"/>
                    </a:lnTo>
                    <a:lnTo>
                      <a:pt x="1794" y="1069"/>
                    </a:lnTo>
                    <a:lnTo>
                      <a:pt x="1792" y="1069"/>
                    </a:lnTo>
                    <a:lnTo>
                      <a:pt x="1787" y="1069"/>
                    </a:lnTo>
                    <a:lnTo>
                      <a:pt x="1786" y="1071"/>
                    </a:lnTo>
                    <a:lnTo>
                      <a:pt x="1783" y="1073"/>
                    </a:lnTo>
                    <a:lnTo>
                      <a:pt x="1780" y="1085"/>
                    </a:lnTo>
                    <a:lnTo>
                      <a:pt x="1780" y="1085"/>
                    </a:lnTo>
                    <a:lnTo>
                      <a:pt x="1774" y="1078"/>
                    </a:lnTo>
                    <a:lnTo>
                      <a:pt x="1768" y="1073"/>
                    </a:lnTo>
                    <a:lnTo>
                      <a:pt x="1762" y="1067"/>
                    </a:lnTo>
                    <a:lnTo>
                      <a:pt x="1760" y="1064"/>
                    </a:lnTo>
                    <a:lnTo>
                      <a:pt x="1760" y="1058"/>
                    </a:lnTo>
                    <a:lnTo>
                      <a:pt x="1760" y="1058"/>
                    </a:lnTo>
                    <a:lnTo>
                      <a:pt x="1790" y="1054"/>
                    </a:lnTo>
                    <a:lnTo>
                      <a:pt x="1790" y="1054"/>
                    </a:lnTo>
                    <a:lnTo>
                      <a:pt x="1786" y="1042"/>
                    </a:lnTo>
                    <a:lnTo>
                      <a:pt x="1786" y="1042"/>
                    </a:lnTo>
                    <a:lnTo>
                      <a:pt x="1772" y="1043"/>
                    </a:lnTo>
                    <a:lnTo>
                      <a:pt x="1767" y="1046"/>
                    </a:lnTo>
                    <a:lnTo>
                      <a:pt x="1762" y="1050"/>
                    </a:lnTo>
                    <a:lnTo>
                      <a:pt x="1762" y="1050"/>
                    </a:lnTo>
                    <a:lnTo>
                      <a:pt x="1758" y="1053"/>
                    </a:lnTo>
                    <a:lnTo>
                      <a:pt x="1754" y="1054"/>
                    </a:lnTo>
                    <a:lnTo>
                      <a:pt x="1749" y="1054"/>
                    </a:lnTo>
                    <a:lnTo>
                      <a:pt x="1744" y="1051"/>
                    </a:lnTo>
                    <a:lnTo>
                      <a:pt x="1744" y="1051"/>
                    </a:lnTo>
                    <a:lnTo>
                      <a:pt x="1739" y="1047"/>
                    </a:lnTo>
                    <a:lnTo>
                      <a:pt x="1735" y="1047"/>
                    </a:lnTo>
                    <a:lnTo>
                      <a:pt x="1731" y="1047"/>
                    </a:lnTo>
                    <a:lnTo>
                      <a:pt x="1731" y="1047"/>
                    </a:lnTo>
                    <a:lnTo>
                      <a:pt x="1728" y="1047"/>
                    </a:lnTo>
                    <a:lnTo>
                      <a:pt x="1725" y="1046"/>
                    </a:lnTo>
                    <a:lnTo>
                      <a:pt x="1720" y="1043"/>
                    </a:lnTo>
                    <a:lnTo>
                      <a:pt x="1720" y="1043"/>
                    </a:lnTo>
                    <a:lnTo>
                      <a:pt x="1717" y="1058"/>
                    </a:lnTo>
                    <a:lnTo>
                      <a:pt x="1717" y="1058"/>
                    </a:lnTo>
                    <a:lnTo>
                      <a:pt x="1724" y="1060"/>
                    </a:lnTo>
                    <a:lnTo>
                      <a:pt x="1731" y="1061"/>
                    </a:lnTo>
                    <a:lnTo>
                      <a:pt x="1742" y="1067"/>
                    </a:lnTo>
                    <a:lnTo>
                      <a:pt x="1742" y="1067"/>
                    </a:lnTo>
                    <a:lnTo>
                      <a:pt x="1740" y="1073"/>
                    </a:lnTo>
                    <a:lnTo>
                      <a:pt x="1742" y="1078"/>
                    </a:lnTo>
                    <a:lnTo>
                      <a:pt x="1742" y="1080"/>
                    </a:lnTo>
                    <a:lnTo>
                      <a:pt x="1742" y="1080"/>
                    </a:lnTo>
                    <a:lnTo>
                      <a:pt x="1744" y="1083"/>
                    </a:lnTo>
                    <a:lnTo>
                      <a:pt x="1749" y="1085"/>
                    </a:lnTo>
                    <a:lnTo>
                      <a:pt x="1753" y="1086"/>
                    </a:lnTo>
                    <a:lnTo>
                      <a:pt x="1758" y="1086"/>
                    </a:lnTo>
                    <a:lnTo>
                      <a:pt x="1758" y="1086"/>
                    </a:lnTo>
                    <a:lnTo>
                      <a:pt x="1767" y="1086"/>
                    </a:lnTo>
                    <a:lnTo>
                      <a:pt x="1776" y="1087"/>
                    </a:lnTo>
                    <a:lnTo>
                      <a:pt x="1776" y="1087"/>
                    </a:lnTo>
                    <a:lnTo>
                      <a:pt x="1760" y="1094"/>
                    </a:lnTo>
                    <a:lnTo>
                      <a:pt x="1760" y="1094"/>
                    </a:lnTo>
                    <a:lnTo>
                      <a:pt x="1765" y="1097"/>
                    </a:lnTo>
                    <a:lnTo>
                      <a:pt x="1769" y="1097"/>
                    </a:lnTo>
                    <a:lnTo>
                      <a:pt x="1769" y="1097"/>
                    </a:lnTo>
                    <a:lnTo>
                      <a:pt x="1783" y="1094"/>
                    </a:lnTo>
                    <a:lnTo>
                      <a:pt x="1797" y="1094"/>
                    </a:lnTo>
                    <a:lnTo>
                      <a:pt x="1797" y="1094"/>
                    </a:lnTo>
                    <a:lnTo>
                      <a:pt x="1804" y="1093"/>
                    </a:lnTo>
                    <a:lnTo>
                      <a:pt x="1812" y="1090"/>
                    </a:lnTo>
                    <a:lnTo>
                      <a:pt x="1812" y="1090"/>
                    </a:lnTo>
                    <a:lnTo>
                      <a:pt x="1811" y="1097"/>
                    </a:lnTo>
                    <a:lnTo>
                      <a:pt x="1811" y="1105"/>
                    </a:lnTo>
                    <a:lnTo>
                      <a:pt x="1811" y="1105"/>
                    </a:lnTo>
                    <a:lnTo>
                      <a:pt x="1814" y="1111"/>
                    </a:lnTo>
                    <a:lnTo>
                      <a:pt x="1818" y="1116"/>
                    </a:lnTo>
                    <a:lnTo>
                      <a:pt x="1818" y="1116"/>
                    </a:lnTo>
                    <a:lnTo>
                      <a:pt x="1833" y="1118"/>
                    </a:lnTo>
                    <a:lnTo>
                      <a:pt x="1848" y="1119"/>
                    </a:lnTo>
                    <a:lnTo>
                      <a:pt x="1855" y="1118"/>
                    </a:lnTo>
                    <a:lnTo>
                      <a:pt x="1864" y="1116"/>
                    </a:lnTo>
                    <a:lnTo>
                      <a:pt x="1870" y="1114"/>
                    </a:lnTo>
                    <a:lnTo>
                      <a:pt x="1877" y="1108"/>
                    </a:lnTo>
                    <a:lnTo>
                      <a:pt x="1877" y="1108"/>
                    </a:lnTo>
                    <a:lnTo>
                      <a:pt x="1869" y="1105"/>
                    </a:lnTo>
                    <a:lnTo>
                      <a:pt x="1869" y="1105"/>
                    </a:lnTo>
                    <a:lnTo>
                      <a:pt x="1873" y="1100"/>
                    </a:lnTo>
                    <a:lnTo>
                      <a:pt x="1875" y="1098"/>
                    </a:lnTo>
                    <a:lnTo>
                      <a:pt x="1876" y="1097"/>
                    </a:lnTo>
                    <a:lnTo>
                      <a:pt x="1876" y="1097"/>
                    </a:lnTo>
                    <a:lnTo>
                      <a:pt x="1882" y="1097"/>
                    </a:lnTo>
                    <a:lnTo>
                      <a:pt x="1887" y="1096"/>
                    </a:lnTo>
                    <a:lnTo>
                      <a:pt x="1893" y="1096"/>
                    </a:lnTo>
                    <a:lnTo>
                      <a:pt x="1897" y="1097"/>
                    </a:lnTo>
                    <a:lnTo>
                      <a:pt x="1897" y="1097"/>
                    </a:lnTo>
                    <a:lnTo>
                      <a:pt x="1904" y="1100"/>
                    </a:lnTo>
                    <a:lnTo>
                      <a:pt x="1909" y="1104"/>
                    </a:lnTo>
                    <a:lnTo>
                      <a:pt x="1909" y="1104"/>
                    </a:lnTo>
                    <a:lnTo>
                      <a:pt x="1915" y="1105"/>
                    </a:lnTo>
                    <a:lnTo>
                      <a:pt x="1923" y="1107"/>
                    </a:lnTo>
                    <a:lnTo>
                      <a:pt x="1923" y="1107"/>
                    </a:lnTo>
                    <a:lnTo>
                      <a:pt x="1913" y="1111"/>
                    </a:lnTo>
                    <a:lnTo>
                      <a:pt x="1913" y="1111"/>
                    </a:lnTo>
                    <a:lnTo>
                      <a:pt x="1913" y="1112"/>
                    </a:lnTo>
                    <a:lnTo>
                      <a:pt x="1913" y="1112"/>
                    </a:lnTo>
                    <a:lnTo>
                      <a:pt x="1924" y="1126"/>
                    </a:lnTo>
                    <a:lnTo>
                      <a:pt x="1924" y="1126"/>
                    </a:lnTo>
                    <a:lnTo>
                      <a:pt x="1936" y="1126"/>
                    </a:lnTo>
                    <a:lnTo>
                      <a:pt x="1940" y="1125"/>
                    </a:lnTo>
                    <a:lnTo>
                      <a:pt x="1944" y="1121"/>
                    </a:lnTo>
                    <a:lnTo>
                      <a:pt x="1944" y="1121"/>
                    </a:lnTo>
                    <a:lnTo>
                      <a:pt x="1947" y="1119"/>
                    </a:lnTo>
                    <a:lnTo>
                      <a:pt x="1949" y="1119"/>
                    </a:lnTo>
                    <a:lnTo>
                      <a:pt x="1960" y="1119"/>
                    </a:lnTo>
                    <a:lnTo>
                      <a:pt x="1960" y="1119"/>
                    </a:lnTo>
                    <a:lnTo>
                      <a:pt x="1947" y="1109"/>
                    </a:lnTo>
                    <a:lnTo>
                      <a:pt x="1947" y="1109"/>
                    </a:lnTo>
                    <a:lnTo>
                      <a:pt x="1954" y="1101"/>
                    </a:lnTo>
                    <a:lnTo>
                      <a:pt x="1954" y="1101"/>
                    </a:lnTo>
                    <a:lnTo>
                      <a:pt x="1960" y="1108"/>
                    </a:lnTo>
                    <a:lnTo>
                      <a:pt x="1960" y="1108"/>
                    </a:lnTo>
                    <a:lnTo>
                      <a:pt x="1962" y="1107"/>
                    </a:lnTo>
                    <a:lnTo>
                      <a:pt x="1962" y="1107"/>
                    </a:lnTo>
                    <a:lnTo>
                      <a:pt x="1970" y="1100"/>
                    </a:lnTo>
                    <a:lnTo>
                      <a:pt x="1977" y="1096"/>
                    </a:lnTo>
                    <a:lnTo>
                      <a:pt x="1985" y="1096"/>
                    </a:lnTo>
                    <a:lnTo>
                      <a:pt x="1998" y="1097"/>
                    </a:lnTo>
                    <a:lnTo>
                      <a:pt x="1998" y="1097"/>
                    </a:lnTo>
                    <a:lnTo>
                      <a:pt x="2001" y="1097"/>
                    </a:lnTo>
                    <a:lnTo>
                      <a:pt x="2001" y="1097"/>
                    </a:lnTo>
                    <a:lnTo>
                      <a:pt x="2006" y="1103"/>
                    </a:lnTo>
                    <a:lnTo>
                      <a:pt x="2013" y="1107"/>
                    </a:lnTo>
                    <a:lnTo>
                      <a:pt x="2019" y="1111"/>
                    </a:lnTo>
                    <a:lnTo>
                      <a:pt x="2021" y="1114"/>
                    </a:lnTo>
                    <a:lnTo>
                      <a:pt x="2024" y="1116"/>
                    </a:lnTo>
                    <a:lnTo>
                      <a:pt x="2024" y="1116"/>
                    </a:lnTo>
                    <a:lnTo>
                      <a:pt x="2024" y="1119"/>
                    </a:lnTo>
                    <a:lnTo>
                      <a:pt x="2024" y="1123"/>
                    </a:lnTo>
                    <a:lnTo>
                      <a:pt x="2024" y="1123"/>
                    </a:lnTo>
                    <a:lnTo>
                      <a:pt x="2031" y="1126"/>
                    </a:lnTo>
                    <a:lnTo>
                      <a:pt x="2038" y="1127"/>
                    </a:lnTo>
                    <a:lnTo>
                      <a:pt x="2046" y="1126"/>
                    </a:lnTo>
                    <a:lnTo>
                      <a:pt x="2055" y="1123"/>
                    </a:lnTo>
                    <a:lnTo>
                      <a:pt x="2055" y="1123"/>
                    </a:lnTo>
                    <a:lnTo>
                      <a:pt x="2056" y="1116"/>
                    </a:lnTo>
                    <a:lnTo>
                      <a:pt x="2057" y="1115"/>
                    </a:lnTo>
                    <a:lnTo>
                      <a:pt x="2060" y="1114"/>
                    </a:lnTo>
                    <a:lnTo>
                      <a:pt x="2066" y="1115"/>
                    </a:lnTo>
                    <a:lnTo>
                      <a:pt x="2078" y="1118"/>
                    </a:lnTo>
                    <a:lnTo>
                      <a:pt x="2078" y="1118"/>
                    </a:lnTo>
                    <a:lnTo>
                      <a:pt x="2074" y="1121"/>
                    </a:lnTo>
                    <a:lnTo>
                      <a:pt x="2071" y="1123"/>
                    </a:lnTo>
                    <a:lnTo>
                      <a:pt x="2071" y="1123"/>
                    </a:lnTo>
                    <a:lnTo>
                      <a:pt x="2068" y="1127"/>
                    </a:lnTo>
                    <a:lnTo>
                      <a:pt x="2064" y="1130"/>
                    </a:lnTo>
                    <a:lnTo>
                      <a:pt x="2059" y="1132"/>
                    </a:lnTo>
                    <a:lnTo>
                      <a:pt x="2053" y="1132"/>
                    </a:lnTo>
                    <a:lnTo>
                      <a:pt x="2053" y="1132"/>
                    </a:lnTo>
                    <a:lnTo>
                      <a:pt x="2050" y="1132"/>
                    </a:lnTo>
                    <a:lnTo>
                      <a:pt x="2048" y="1132"/>
                    </a:lnTo>
                    <a:lnTo>
                      <a:pt x="2048" y="1132"/>
                    </a:lnTo>
                    <a:lnTo>
                      <a:pt x="2042" y="1134"/>
                    </a:lnTo>
                    <a:lnTo>
                      <a:pt x="2037" y="1137"/>
                    </a:lnTo>
                    <a:lnTo>
                      <a:pt x="2024" y="1141"/>
                    </a:lnTo>
                    <a:lnTo>
                      <a:pt x="2012" y="1145"/>
                    </a:lnTo>
                    <a:lnTo>
                      <a:pt x="2006" y="1148"/>
                    </a:lnTo>
                    <a:lnTo>
                      <a:pt x="2001" y="1152"/>
                    </a:lnTo>
                    <a:lnTo>
                      <a:pt x="2001" y="1152"/>
                    </a:lnTo>
                    <a:lnTo>
                      <a:pt x="1996" y="1158"/>
                    </a:lnTo>
                    <a:lnTo>
                      <a:pt x="1996" y="1158"/>
                    </a:lnTo>
                    <a:lnTo>
                      <a:pt x="1999" y="1161"/>
                    </a:lnTo>
                    <a:lnTo>
                      <a:pt x="2003" y="1162"/>
                    </a:lnTo>
                    <a:lnTo>
                      <a:pt x="2006" y="1165"/>
                    </a:lnTo>
                    <a:lnTo>
                      <a:pt x="2006" y="1166"/>
                    </a:lnTo>
                    <a:lnTo>
                      <a:pt x="2006" y="1169"/>
                    </a:lnTo>
                    <a:lnTo>
                      <a:pt x="2006" y="1169"/>
                    </a:lnTo>
                    <a:lnTo>
                      <a:pt x="2009" y="1170"/>
                    </a:lnTo>
                    <a:lnTo>
                      <a:pt x="2016" y="1173"/>
                    </a:lnTo>
                    <a:lnTo>
                      <a:pt x="2016" y="1173"/>
                    </a:lnTo>
                    <a:lnTo>
                      <a:pt x="2024" y="1173"/>
                    </a:lnTo>
                    <a:lnTo>
                      <a:pt x="2024" y="1173"/>
                    </a:lnTo>
                    <a:lnTo>
                      <a:pt x="2024" y="1176"/>
                    </a:lnTo>
                    <a:lnTo>
                      <a:pt x="2024" y="1176"/>
                    </a:lnTo>
                    <a:lnTo>
                      <a:pt x="2001" y="1176"/>
                    </a:lnTo>
                    <a:lnTo>
                      <a:pt x="2001" y="1176"/>
                    </a:lnTo>
                    <a:lnTo>
                      <a:pt x="1995" y="1176"/>
                    </a:lnTo>
                    <a:lnTo>
                      <a:pt x="1991" y="1175"/>
                    </a:lnTo>
                    <a:lnTo>
                      <a:pt x="1990" y="1170"/>
                    </a:lnTo>
                    <a:lnTo>
                      <a:pt x="1990" y="1165"/>
                    </a:lnTo>
                    <a:lnTo>
                      <a:pt x="1990" y="1165"/>
                    </a:lnTo>
                    <a:lnTo>
                      <a:pt x="1977" y="1163"/>
                    </a:lnTo>
                    <a:lnTo>
                      <a:pt x="1972" y="1165"/>
                    </a:lnTo>
                    <a:lnTo>
                      <a:pt x="1969" y="1166"/>
                    </a:lnTo>
                    <a:lnTo>
                      <a:pt x="1966" y="1169"/>
                    </a:lnTo>
                    <a:lnTo>
                      <a:pt x="1966" y="1169"/>
                    </a:lnTo>
                    <a:lnTo>
                      <a:pt x="1965" y="1170"/>
                    </a:lnTo>
                    <a:lnTo>
                      <a:pt x="1962" y="1170"/>
                    </a:lnTo>
                    <a:lnTo>
                      <a:pt x="1955" y="1170"/>
                    </a:lnTo>
                    <a:lnTo>
                      <a:pt x="1955" y="1170"/>
                    </a:lnTo>
                    <a:lnTo>
                      <a:pt x="1952" y="1166"/>
                    </a:lnTo>
                    <a:lnTo>
                      <a:pt x="1952" y="1166"/>
                    </a:lnTo>
                    <a:lnTo>
                      <a:pt x="1966" y="1159"/>
                    </a:lnTo>
                    <a:lnTo>
                      <a:pt x="1966" y="1159"/>
                    </a:lnTo>
                    <a:lnTo>
                      <a:pt x="1962" y="1155"/>
                    </a:lnTo>
                    <a:lnTo>
                      <a:pt x="1958" y="1152"/>
                    </a:lnTo>
                    <a:lnTo>
                      <a:pt x="1954" y="1152"/>
                    </a:lnTo>
                    <a:lnTo>
                      <a:pt x="1948" y="1154"/>
                    </a:lnTo>
                    <a:lnTo>
                      <a:pt x="1948" y="1154"/>
                    </a:lnTo>
                    <a:lnTo>
                      <a:pt x="1944" y="1155"/>
                    </a:lnTo>
                    <a:lnTo>
                      <a:pt x="1941" y="1157"/>
                    </a:lnTo>
                    <a:lnTo>
                      <a:pt x="1937" y="1155"/>
                    </a:lnTo>
                    <a:lnTo>
                      <a:pt x="1933" y="1154"/>
                    </a:lnTo>
                    <a:lnTo>
                      <a:pt x="1933" y="1154"/>
                    </a:lnTo>
                    <a:lnTo>
                      <a:pt x="1929" y="1152"/>
                    </a:lnTo>
                    <a:lnTo>
                      <a:pt x="1926" y="1152"/>
                    </a:lnTo>
                    <a:lnTo>
                      <a:pt x="1915" y="1152"/>
                    </a:lnTo>
                    <a:lnTo>
                      <a:pt x="1915" y="1152"/>
                    </a:lnTo>
                    <a:lnTo>
                      <a:pt x="1911" y="1137"/>
                    </a:lnTo>
                    <a:lnTo>
                      <a:pt x="1911" y="1137"/>
                    </a:lnTo>
                    <a:lnTo>
                      <a:pt x="1904" y="1134"/>
                    </a:lnTo>
                    <a:lnTo>
                      <a:pt x="1904" y="1134"/>
                    </a:lnTo>
                    <a:lnTo>
                      <a:pt x="1904" y="1140"/>
                    </a:lnTo>
                    <a:lnTo>
                      <a:pt x="1901" y="1143"/>
                    </a:lnTo>
                    <a:lnTo>
                      <a:pt x="1898" y="1145"/>
                    </a:lnTo>
                    <a:lnTo>
                      <a:pt x="1894" y="1148"/>
                    </a:lnTo>
                    <a:lnTo>
                      <a:pt x="1886" y="1151"/>
                    </a:lnTo>
                    <a:lnTo>
                      <a:pt x="1882" y="1154"/>
                    </a:lnTo>
                    <a:lnTo>
                      <a:pt x="1879" y="1157"/>
                    </a:lnTo>
                    <a:lnTo>
                      <a:pt x="1879" y="1157"/>
                    </a:lnTo>
                    <a:lnTo>
                      <a:pt x="1882" y="1158"/>
                    </a:lnTo>
                    <a:lnTo>
                      <a:pt x="1886" y="1159"/>
                    </a:lnTo>
                    <a:lnTo>
                      <a:pt x="1893" y="1159"/>
                    </a:lnTo>
                    <a:lnTo>
                      <a:pt x="1901" y="1159"/>
                    </a:lnTo>
                    <a:lnTo>
                      <a:pt x="1904" y="1159"/>
                    </a:lnTo>
                    <a:lnTo>
                      <a:pt x="1908" y="1161"/>
                    </a:lnTo>
                    <a:lnTo>
                      <a:pt x="1908" y="1161"/>
                    </a:lnTo>
                    <a:lnTo>
                      <a:pt x="1908" y="1165"/>
                    </a:lnTo>
                    <a:lnTo>
                      <a:pt x="1908" y="1168"/>
                    </a:lnTo>
                    <a:lnTo>
                      <a:pt x="1912" y="1170"/>
                    </a:lnTo>
                    <a:lnTo>
                      <a:pt x="1918" y="1172"/>
                    </a:lnTo>
                    <a:lnTo>
                      <a:pt x="1918" y="1172"/>
                    </a:lnTo>
                    <a:lnTo>
                      <a:pt x="1911" y="1175"/>
                    </a:lnTo>
                    <a:lnTo>
                      <a:pt x="1902" y="1175"/>
                    </a:lnTo>
                    <a:lnTo>
                      <a:pt x="1888" y="1173"/>
                    </a:lnTo>
                    <a:lnTo>
                      <a:pt x="1888" y="1173"/>
                    </a:lnTo>
                    <a:lnTo>
                      <a:pt x="1868" y="1170"/>
                    </a:lnTo>
                    <a:lnTo>
                      <a:pt x="1868" y="1170"/>
                    </a:lnTo>
                    <a:lnTo>
                      <a:pt x="1868" y="1151"/>
                    </a:lnTo>
                    <a:lnTo>
                      <a:pt x="1868" y="1151"/>
                    </a:lnTo>
                    <a:lnTo>
                      <a:pt x="1864" y="1154"/>
                    </a:lnTo>
                    <a:lnTo>
                      <a:pt x="1859" y="1157"/>
                    </a:lnTo>
                    <a:lnTo>
                      <a:pt x="1850" y="1159"/>
                    </a:lnTo>
                    <a:lnTo>
                      <a:pt x="1841" y="1159"/>
                    </a:lnTo>
                    <a:lnTo>
                      <a:pt x="1832" y="1158"/>
                    </a:lnTo>
                    <a:lnTo>
                      <a:pt x="1832" y="1158"/>
                    </a:lnTo>
                    <a:lnTo>
                      <a:pt x="1828" y="1158"/>
                    </a:lnTo>
                    <a:lnTo>
                      <a:pt x="1825" y="1158"/>
                    </a:lnTo>
                    <a:lnTo>
                      <a:pt x="1822" y="1161"/>
                    </a:lnTo>
                    <a:lnTo>
                      <a:pt x="1821" y="1163"/>
                    </a:lnTo>
                    <a:lnTo>
                      <a:pt x="1821" y="1163"/>
                    </a:lnTo>
                    <a:lnTo>
                      <a:pt x="1818" y="1168"/>
                    </a:lnTo>
                    <a:lnTo>
                      <a:pt x="1812" y="1173"/>
                    </a:lnTo>
                    <a:lnTo>
                      <a:pt x="1812" y="1173"/>
                    </a:lnTo>
                    <a:lnTo>
                      <a:pt x="1804" y="1170"/>
                    </a:lnTo>
                    <a:lnTo>
                      <a:pt x="1794" y="1168"/>
                    </a:lnTo>
                    <a:lnTo>
                      <a:pt x="1790" y="1166"/>
                    </a:lnTo>
                    <a:lnTo>
                      <a:pt x="1785" y="1166"/>
                    </a:lnTo>
                    <a:lnTo>
                      <a:pt x="1779" y="1168"/>
                    </a:lnTo>
                    <a:lnTo>
                      <a:pt x="1775" y="1170"/>
                    </a:lnTo>
                    <a:lnTo>
                      <a:pt x="1775" y="1170"/>
                    </a:lnTo>
                    <a:lnTo>
                      <a:pt x="1776" y="1165"/>
                    </a:lnTo>
                    <a:lnTo>
                      <a:pt x="1776" y="1161"/>
                    </a:lnTo>
                    <a:lnTo>
                      <a:pt x="1776" y="1161"/>
                    </a:lnTo>
                    <a:lnTo>
                      <a:pt x="1774" y="1157"/>
                    </a:lnTo>
                    <a:lnTo>
                      <a:pt x="1769" y="1151"/>
                    </a:lnTo>
                    <a:lnTo>
                      <a:pt x="1769" y="1151"/>
                    </a:lnTo>
                    <a:lnTo>
                      <a:pt x="1760" y="1155"/>
                    </a:lnTo>
                    <a:lnTo>
                      <a:pt x="1760" y="1155"/>
                    </a:lnTo>
                    <a:lnTo>
                      <a:pt x="1753" y="1161"/>
                    </a:lnTo>
                    <a:lnTo>
                      <a:pt x="1749" y="1161"/>
                    </a:lnTo>
                    <a:lnTo>
                      <a:pt x="1743" y="1161"/>
                    </a:lnTo>
                    <a:lnTo>
                      <a:pt x="1743" y="1161"/>
                    </a:lnTo>
                    <a:lnTo>
                      <a:pt x="1740" y="1161"/>
                    </a:lnTo>
                    <a:lnTo>
                      <a:pt x="1736" y="1162"/>
                    </a:lnTo>
                    <a:lnTo>
                      <a:pt x="1729" y="1168"/>
                    </a:lnTo>
                    <a:lnTo>
                      <a:pt x="1729" y="1168"/>
                    </a:lnTo>
                    <a:lnTo>
                      <a:pt x="1725" y="1169"/>
                    </a:lnTo>
                    <a:lnTo>
                      <a:pt x="1722" y="1170"/>
                    </a:lnTo>
                    <a:lnTo>
                      <a:pt x="1721" y="1169"/>
                    </a:lnTo>
                    <a:lnTo>
                      <a:pt x="1721" y="1169"/>
                    </a:lnTo>
                    <a:lnTo>
                      <a:pt x="1717" y="1168"/>
                    </a:lnTo>
                    <a:lnTo>
                      <a:pt x="1714" y="1169"/>
                    </a:lnTo>
                    <a:lnTo>
                      <a:pt x="1714" y="1169"/>
                    </a:lnTo>
                    <a:lnTo>
                      <a:pt x="1706" y="1170"/>
                    </a:lnTo>
                    <a:lnTo>
                      <a:pt x="1699" y="1169"/>
                    </a:lnTo>
                    <a:lnTo>
                      <a:pt x="1693" y="1166"/>
                    </a:lnTo>
                    <a:lnTo>
                      <a:pt x="1688" y="1161"/>
                    </a:lnTo>
                    <a:lnTo>
                      <a:pt x="1688" y="1161"/>
                    </a:lnTo>
                    <a:lnTo>
                      <a:pt x="1672" y="1162"/>
                    </a:lnTo>
                    <a:lnTo>
                      <a:pt x="1672" y="1162"/>
                    </a:lnTo>
                    <a:lnTo>
                      <a:pt x="1677" y="1151"/>
                    </a:lnTo>
                    <a:lnTo>
                      <a:pt x="1677" y="1151"/>
                    </a:lnTo>
                    <a:lnTo>
                      <a:pt x="1671" y="1151"/>
                    </a:lnTo>
                    <a:lnTo>
                      <a:pt x="1668" y="1151"/>
                    </a:lnTo>
                    <a:lnTo>
                      <a:pt x="1668" y="1151"/>
                    </a:lnTo>
                    <a:lnTo>
                      <a:pt x="1660" y="1154"/>
                    </a:lnTo>
                    <a:lnTo>
                      <a:pt x="1653" y="1155"/>
                    </a:lnTo>
                    <a:lnTo>
                      <a:pt x="1636" y="1152"/>
                    </a:lnTo>
                    <a:lnTo>
                      <a:pt x="1636" y="1152"/>
                    </a:lnTo>
                    <a:lnTo>
                      <a:pt x="1631" y="1152"/>
                    </a:lnTo>
                    <a:lnTo>
                      <a:pt x="1625" y="1152"/>
                    </a:lnTo>
                    <a:lnTo>
                      <a:pt x="1620" y="1154"/>
                    </a:lnTo>
                    <a:lnTo>
                      <a:pt x="1617" y="1155"/>
                    </a:lnTo>
                    <a:lnTo>
                      <a:pt x="1614" y="1158"/>
                    </a:lnTo>
                    <a:lnTo>
                      <a:pt x="1614" y="1158"/>
                    </a:lnTo>
                    <a:lnTo>
                      <a:pt x="1613" y="1161"/>
                    </a:lnTo>
                    <a:lnTo>
                      <a:pt x="1610" y="1162"/>
                    </a:lnTo>
                    <a:lnTo>
                      <a:pt x="1606" y="1162"/>
                    </a:lnTo>
                    <a:lnTo>
                      <a:pt x="1603" y="1162"/>
                    </a:lnTo>
                    <a:lnTo>
                      <a:pt x="1603" y="1162"/>
                    </a:lnTo>
                    <a:lnTo>
                      <a:pt x="1546" y="1155"/>
                    </a:lnTo>
                    <a:lnTo>
                      <a:pt x="1546" y="1155"/>
                    </a:lnTo>
                    <a:lnTo>
                      <a:pt x="1533" y="1154"/>
                    </a:lnTo>
                    <a:lnTo>
                      <a:pt x="1533" y="1154"/>
                    </a:lnTo>
                    <a:lnTo>
                      <a:pt x="1533" y="1144"/>
                    </a:lnTo>
                    <a:lnTo>
                      <a:pt x="1533" y="1144"/>
                    </a:lnTo>
                    <a:lnTo>
                      <a:pt x="1548" y="1140"/>
                    </a:lnTo>
                    <a:lnTo>
                      <a:pt x="1548" y="1140"/>
                    </a:lnTo>
                    <a:lnTo>
                      <a:pt x="1535" y="1134"/>
                    </a:lnTo>
                    <a:lnTo>
                      <a:pt x="1535" y="1134"/>
                    </a:lnTo>
                    <a:lnTo>
                      <a:pt x="1519" y="1132"/>
                    </a:lnTo>
                    <a:lnTo>
                      <a:pt x="1519" y="1132"/>
                    </a:lnTo>
                    <a:lnTo>
                      <a:pt x="1513" y="1132"/>
                    </a:lnTo>
                    <a:lnTo>
                      <a:pt x="1509" y="1134"/>
                    </a:lnTo>
                    <a:lnTo>
                      <a:pt x="1506" y="1139"/>
                    </a:lnTo>
                    <a:lnTo>
                      <a:pt x="1506" y="1144"/>
                    </a:lnTo>
                    <a:lnTo>
                      <a:pt x="1506" y="1144"/>
                    </a:lnTo>
                    <a:lnTo>
                      <a:pt x="1509" y="1151"/>
                    </a:lnTo>
                    <a:lnTo>
                      <a:pt x="1509" y="1151"/>
                    </a:lnTo>
                    <a:lnTo>
                      <a:pt x="1502" y="1150"/>
                    </a:lnTo>
                    <a:lnTo>
                      <a:pt x="1495" y="1148"/>
                    </a:lnTo>
                    <a:lnTo>
                      <a:pt x="1488" y="1150"/>
                    </a:lnTo>
                    <a:lnTo>
                      <a:pt x="1481" y="1151"/>
                    </a:lnTo>
                    <a:lnTo>
                      <a:pt x="1481" y="1151"/>
                    </a:lnTo>
                    <a:lnTo>
                      <a:pt x="1476" y="1152"/>
                    </a:lnTo>
                    <a:lnTo>
                      <a:pt x="1470" y="1154"/>
                    </a:lnTo>
                    <a:lnTo>
                      <a:pt x="1458" y="1152"/>
                    </a:lnTo>
                    <a:lnTo>
                      <a:pt x="1458" y="1152"/>
                    </a:lnTo>
                    <a:lnTo>
                      <a:pt x="1447" y="1152"/>
                    </a:lnTo>
                    <a:lnTo>
                      <a:pt x="1437" y="1151"/>
                    </a:lnTo>
                    <a:lnTo>
                      <a:pt x="1437" y="1151"/>
                    </a:lnTo>
                    <a:lnTo>
                      <a:pt x="1451" y="1141"/>
                    </a:lnTo>
                    <a:lnTo>
                      <a:pt x="1451" y="1141"/>
                    </a:lnTo>
                    <a:lnTo>
                      <a:pt x="1450" y="1137"/>
                    </a:lnTo>
                    <a:lnTo>
                      <a:pt x="1448" y="1136"/>
                    </a:lnTo>
                    <a:lnTo>
                      <a:pt x="1445" y="1134"/>
                    </a:lnTo>
                    <a:lnTo>
                      <a:pt x="1443" y="1134"/>
                    </a:lnTo>
                    <a:lnTo>
                      <a:pt x="1443" y="1134"/>
                    </a:lnTo>
                    <a:lnTo>
                      <a:pt x="1432" y="1137"/>
                    </a:lnTo>
                    <a:lnTo>
                      <a:pt x="1421" y="1141"/>
                    </a:lnTo>
                    <a:lnTo>
                      <a:pt x="1421" y="1141"/>
                    </a:lnTo>
                    <a:lnTo>
                      <a:pt x="1412" y="1145"/>
                    </a:lnTo>
                    <a:lnTo>
                      <a:pt x="1408" y="1147"/>
                    </a:lnTo>
                    <a:lnTo>
                      <a:pt x="1404" y="1147"/>
                    </a:lnTo>
                    <a:lnTo>
                      <a:pt x="1404" y="1147"/>
                    </a:lnTo>
                    <a:lnTo>
                      <a:pt x="1398" y="1145"/>
                    </a:lnTo>
                    <a:lnTo>
                      <a:pt x="1391" y="1147"/>
                    </a:lnTo>
                    <a:lnTo>
                      <a:pt x="1391" y="1147"/>
                    </a:lnTo>
                    <a:lnTo>
                      <a:pt x="1386" y="1148"/>
                    </a:lnTo>
                    <a:lnTo>
                      <a:pt x="1380" y="1148"/>
                    </a:lnTo>
                    <a:lnTo>
                      <a:pt x="1375" y="1147"/>
                    </a:lnTo>
                    <a:lnTo>
                      <a:pt x="1371" y="1143"/>
                    </a:lnTo>
                    <a:lnTo>
                      <a:pt x="1371" y="1143"/>
                    </a:lnTo>
                    <a:lnTo>
                      <a:pt x="1365" y="1147"/>
                    </a:lnTo>
                    <a:lnTo>
                      <a:pt x="1360" y="1148"/>
                    </a:lnTo>
                    <a:lnTo>
                      <a:pt x="1354" y="1147"/>
                    </a:lnTo>
                    <a:lnTo>
                      <a:pt x="1349" y="1143"/>
                    </a:lnTo>
                    <a:lnTo>
                      <a:pt x="1349" y="1143"/>
                    </a:lnTo>
                    <a:lnTo>
                      <a:pt x="1346" y="1143"/>
                    </a:lnTo>
                    <a:lnTo>
                      <a:pt x="1342" y="1143"/>
                    </a:lnTo>
                    <a:lnTo>
                      <a:pt x="1342" y="1143"/>
                    </a:lnTo>
                    <a:lnTo>
                      <a:pt x="1310" y="1143"/>
                    </a:lnTo>
                    <a:lnTo>
                      <a:pt x="1310" y="1143"/>
                    </a:lnTo>
                    <a:lnTo>
                      <a:pt x="1307" y="1143"/>
                    </a:lnTo>
                    <a:lnTo>
                      <a:pt x="1304" y="1143"/>
                    </a:lnTo>
                    <a:lnTo>
                      <a:pt x="1304" y="1143"/>
                    </a:lnTo>
                    <a:lnTo>
                      <a:pt x="1297" y="1145"/>
                    </a:lnTo>
                    <a:lnTo>
                      <a:pt x="1292" y="1145"/>
                    </a:lnTo>
                    <a:lnTo>
                      <a:pt x="1286" y="1144"/>
                    </a:lnTo>
                    <a:lnTo>
                      <a:pt x="1281" y="1140"/>
                    </a:lnTo>
                    <a:lnTo>
                      <a:pt x="1281" y="1140"/>
                    </a:lnTo>
                    <a:lnTo>
                      <a:pt x="1279" y="1139"/>
                    </a:lnTo>
                    <a:lnTo>
                      <a:pt x="1277" y="1139"/>
                    </a:lnTo>
                    <a:lnTo>
                      <a:pt x="1268" y="1139"/>
                    </a:lnTo>
                    <a:lnTo>
                      <a:pt x="1268" y="1139"/>
                    </a:lnTo>
                    <a:lnTo>
                      <a:pt x="1253" y="1139"/>
                    </a:lnTo>
                    <a:lnTo>
                      <a:pt x="1246" y="1137"/>
                    </a:lnTo>
                    <a:lnTo>
                      <a:pt x="1238" y="1136"/>
                    </a:lnTo>
                    <a:lnTo>
                      <a:pt x="1238" y="1136"/>
                    </a:lnTo>
                    <a:lnTo>
                      <a:pt x="1234" y="1134"/>
                    </a:lnTo>
                    <a:lnTo>
                      <a:pt x="1228" y="1134"/>
                    </a:lnTo>
                    <a:lnTo>
                      <a:pt x="1224" y="1136"/>
                    </a:lnTo>
                    <a:lnTo>
                      <a:pt x="1218" y="1139"/>
                    </a:lnTo>
                    <a:lnTo>
                      <a:pt x="1218" y="1139"/>
                    </a:lnTo>
                    <a:lnTo>
                      <a:pt x="1213" y="1140"/>
                    </a:lnTo>
                    <a:lnTo>
                      <a:pt x="1207" y="1141"/>
                    </a:lnTo>
                    <a:lnTo>
                      <a:pt x="1196" y="1140"/>
                    </a:lnTo>
                    <a:lnTo>
                      <a:pt x="1196" y="1140"/>
                    </a:lnTo>
                    <a:lnTo>
                      <a:pt x="1177" y="1137"/>
                    </a:lnTo>
                    <a:lnTo>
                      <a:pt x="1167" y="1136"/>
                    </a:lnTo>
                    <a:lnTo>
                      <a:pt x="1157" y="1139"/>
                    </a:lnTo>
                    <a:lnTo>
                      <a:pt x="1157" y="1139"/>
                    </a:lnTo>
                    <a:lnTo>
                      <a:pt x="1155" y="1139"/>
                    </a:lnTo>
                    <a:lnTo>
                      <a:pt x="1152" y="1137"/>
                    </a:lnTo>
                    <a:lnTo>
                      <a:pt x="1152" y="1137"/>
                    </a:lnTo>
                    <a:lnTo>
                      <a:pt x="1144" y="1134"/>
                    </a:lnTo>
                    <a:lnTo>
                      <a:pt x="1134" y="1133"/>
                    </a:lnTo>
                    <a:lnTo>
                      <a:pt x="1126" y="1133"/>
                    </a:lnTo>
                    <a:lnTo>
                      <a:pt x="1116" y="1132"/>
                    </a:lnTo>
                    <a:lnTo>
                      <a:pt x="1116" y="1132"/>
                    </a:lnTo>
                    <a:lnTo>
                      <a:pt x="1105" y="1130"/>
                    </a:lnTo>
                    <a:lnTo>
                      <a:pt x="1105" y="1130"/>
                    </a:lnTo>
                    <a:lnTo>
                      <a:pt x="1102" y="1129"/>
                    </a:lnTo>
                    <a:lnTo>
                      <a:pt x="1098" y="1130"/>
                    </a:lnTo>
                    <a:lnTo>
                      <a:pt x="1098" y="1130"/>
                    </a:lnTo>
                    <a:lnTo>
                      <a:pt x="1091" y="1132"/>
                    </a:lnTo>
                    <a:lnTo>
                      <a:pt x="1083" y="1133"/>
                    </a:lnTo>
                    <a:lnTo>
                      <a:pt x="1066" y="1132"/>
                    </a:lnTo>
                    <a:lnTo>
                      <a:pt x="1066" y="1132"/>
                    </a:lnTo>
                    <a:lnTo>
                      <a:pt x="1051" y="1130"/>
                    </a:lnTo>
                    <a:lnTo>
                      <a:pt x="1034" y="1129"/>
                    </a:lnTo>
                    <a:lnTo>
                      <a:pt x="1034" y="1129"/>
                    </a:lnTo>
                    <a:lnTo>
                      <a:pt x="1026" y="1130"/>
                    </a:lnTo>
                    <a:lnTo>
                      <a:pt x="1018" y="1132"/>
                    </a:lnTo>
                    <a:lnTo>
                      <a:pt x="1018" y="1132"/>
                    </a:lnTo>
                    <a:lnTo>
                      <a:pt x="1016" y="1127"/>
                    </a:lnTo>
                    <a:lnTo>
                      <a:pt x="1016" y="1125"/>
                    </a:lnTo>
                    <a:lnTo>
                      <a:pt x="1015" y="1123"/>
                    </a:lnTo>
                    <a:lnTo>
                      <a:pt x="1015" y="1123"/>
                    </a:lnTo>
                    <a:lnTo>
                      <a:pt x="1011" y="1122"/>
                    </a:lnTo>
                    <a:lnTo>
                      <a:pt x="1005" y="1121"/>
                    </a:lnTo>
                    <a:lnTo>
                      <a:pt x="1005" y="1121"/>
                    </a:lnTo>
                    <a:lnTo>
                      <a:pt x="1004" y="1125"/>
                    </a:lnTo>
                    <a:lnTo>
                      <a:pt x="1002" y="1127"/>
                    </a:lnTo>
                    <a:lnTo>
                      <a:pt x="1000" y="1130"/>
                    </a:lnTo>
                    <a:lnTo>
                      <a:pt x="995" y="1132"/>
                    </a:lnTo>
                    <a:lnTo>
                      <a:pt x="995" y="1132"/>
                    </a:lnTo>
                    <a:lnTo>
                      <a:pt x="991" y="1130"/>
                    </a:lnTo>
                    <a:lnTo>
                      <a:pt x="989" y="1129"/>
                    </a:lnTo>
                    <a:lnTo>
                      <a:pt x="987" y="1126"/>
                    </a:lnTo>
                    <a:lnTo>
                      <a:pt x="986" y="1123"/>
                    </a:lnTo>
                    <a:lnTo>
                      <a:pt x="986" y="1123"/>
                    </a:lnTo>
                    <a:lnTo>
                      <a:pt x="980" y="1132"/>
                    </a:lnTo>
                    <a:lnTo>
                      <a:pt x="980" y="1132"/>
                    </a:lnTo>
                    <a:lnTo>
                      <a:pt x="972" y="1129"/>
                    </a:lnTo>
                    <a:lnTo>
                      <a:pt x="972" y="1129"/>
                    </a:lnTo>
                    <a:lnTo>
                      <a:pt x="958" y="1126"/>
                    </a:lnTo>
                    <a:lnTo>
                      <a:pt x="946" y="1125"/>
                    </a:lnTo>
                    <a:lnTo>
                      <a:pt x="919" y="1123"/>
                    </a:lnTo>
                    <a:lnTo>
                      <a:pt x="919" y="1123"/>
                    </a:lnTo>
                    <a:lnTo>
                      <a:pt x="908" y="1122"/>
                    </a:lnTo>
                    <a:lnTo>
                      <a:pt x="905" y="1121"/>
                    </a:lnTo>
                    <a:lnTo>
                      <a:pt x="901" y="1118"/>
                    </a:lnTo>
                    <a:lnTo>
                      <a:pt x="901" y="1118"/>
                    </a:lnTo>
                    <a:lnTo>
                      <a:pt x="879" y="1123"/>
                    </a:lnTo>
                    <a:lnTo>
                      <a:pt x="879" y="1123"/>
                    </a:lnTo>
                    <a:lnTo>
                      <a:pt x="874" y="1119"/>
                    </a:lnTo>
                    <a:lnTo>
                      <a:pt x="869" y="1114"/>
                    </a:lnTo>
                    <a:lnTo>
                      <a:pt x="865" y="1111"/>
                    </a:lnTo>
                    <a:lnTo>
                      <a:pt x="863" y="1109"/>
                    </a:lnTo>
                    <a:lnTo>
                      <a:pt x="860" y="1109"/>
                    </a:lnTo>
                    <a:lnTo>
                      <a:pt x="860" y="1109"/>
                    </a:lnTo>
                    <a:lnTo>
                      <a:pt x="854" y="1111"/>
                    </a:lnTo>
                    <a:lnTo>
                      <a:pt x="850" y="1112"/>
                    </a:lnTo>
                    <a:lnTo>
                      <a:pt x="847" y="1116"/>
                    </a:lnTo>
                    <a:lnTo>
                      <a:pt x="846" y="1121"/>
                    </a:lnTo>
                    <a:lnTo>
                      <a:pt x="846" y="1121"/>
                    </a:lnTo>
                    <a:lnTo>
                      <a:pt x="828" y="1122"/>
                    </a:lnTo>
                    <a:lnTo>
                      <a:pt x="820" y="1121"/>
                    </a:lnTo>
                    <a:lnTo>
                      <a:pt x="810" y="1118"/>
                    </a:lnTo>
                    <a:lnTo>
                      <a:pt x="810" y="1118"/>
                    </a:lnTo>
                    <a:lnTo>
                      <a:pt x="807" y="1118"/>
                    </a:lnTo>
                    <a:lnTo>
                      <a:pt x="803" y="1119"/>
                    </a:lnTo>
                    <a:lnTo>
                      <a:pt x="803" y="1119"/>
                    </a:lnTo>
                    <a:lnTo>
                      <a:pt x="796" y="1122"/>
                    </a:lnTo>
                    <a:lnTo>
                      <a:pt x="791" y="1123"/>
                    </a:lnTo>
                    <a:lnTo>
                      <a:pt x="784" y="1122"/>
                    </a:lnTo>
                    <a:lnTo>
                      <a:pt x="778" y="1118"/>
                    </a:lnTo>
                    <a:lnTo>
                      <a:pt x="778" y="1118"/>
                    </a:lnTo>
                    <a:lnTo>
                      <a:pt x="774" y="1115"/>
                    </a:lnTo>
                    <a:lnTo>
                      <a:pt x="768" y="1114"/>
                    </a:lnTo>
                    <a:lnTo>
                      <a:pt x="763" y="1114"/>
                    </a:lnTo>
                    <a:lnTo>
                      <a:pt x="756" y="1118"/>
                    </a:lnTo>
                    <a:lnTo>
                      <a:pt x="756" y="1118"/>
                    </a:lnTo>
                    <a:lnTo>
                      <a:pt x="753" y="1119"/>
                    </a:lnTo>
                    <a:lnTo>
                      <a:pt x="749" y="1121"/>
                    </a:lnTo>
                    <a:lnTo>
                      <a:pt x="745" y="1119"/>
                    </a:lnTo>
                    <a:lnTo>
                      <a:pt x="741" y="1119"/>
                    </a:lnTo>
                    <a:lnTo>
                      <a:pt x="741" y="1119"/>
                    </a:lnTo>
                    <a:lnTo>
                      <a:pt x="735" y="1116"/>
                    </a:lnTo>
                    <a:lnTo>
                      <a:pt x="730" y="1115"/>
                    </a:lnTo>
                    <a:lnTo>
                      <a:pt x="724" y="1115"/>
                    </a:lnTo>
                    <a:lnTo>
                      <a:pt x="717" y="1118"/>
                    </a:lnTo>
                    <a:lnTo>
                      <a:pt x="717" y="1118"/>
                    </a:lnTo>
                    <a:lnTo>
                      <a:pt x="716" y="1119"/>
                    </a:lnTo>
                    <a:lnTo>
                      <a:pt x="713" y="1119"/>
                    </a:lnTo>
                    <a:lnTo>
                      <a:pt x="706" y="1118"/>
                    </a:lnTo>
                    <a:lnTo>
                      <a:pt x="706" y="1118"/>
                    </a:lnTo>
                    <a:lnTo>
                      <a:pt x="706" y="1114"/>
                    </a:lnTo>
                    <a:lnTo>
                      <a:pt x="707" y="1108"/>
                    </a:lnTo>
                    <a:lnTo>
                      <a:pt x="710" y="1105"/>
                    </a:lnTo>
                    <a:lnTo>
                      <a:pt x="713" y="1101"/>
                    </a:lnTo>
                    <a:lnTo>
                      <a:pt x="713" y="1101"/>
                    </a:lnTo>
                    <a:lnTo>
                      <a:pt x="714" y="1098"/>
                    </a:lnTo>
                    <a:lnTo>
                      <a:pt x="716" y="1097"/>
                    </a:lnTo>
                    <a:lnTo>
                      <a:pt x="713" y="1096"/>
                    </a:lnTo>
                    <a:lnTo>
                      <a:pt x="710" y="1094"/>
                    </a:lnTo>
                    <a:lnTo>
                      <a:pt x="710" y="1094"/>
                    </a:lnTo>
                    <a:lnTo>
                      <a:pt x="705" y="1103"/>
                    </a:lnTo>
                    <a:lnTo>
                      <a:pt x="705" y="1103"/>
                    </a:lnTo>
                    <a:lnTo>
                      <a:pt x="701" y="1107"/>
                    </a:lnTo>
                    <a:lnTo>
                      <a:pt x="698" y="1108"/>
                    </a:lnTo>
                    <a:lnTo>
                      <a:pt x="694" y="1109"/>
                    </a:lnTo>
                    <a:lnTo>
                      <a:pt x="694" y="1109"/>
                    </a:lnTo>
                    <a:lnTo>
                      <a:pt x="687" y="1111"/>
                    </a:lnTo>
                    <a:lnTo>
                      <a:pt x="681" y="1114"/>
                    </a:lnTo>
                    <a:lnTo>
                      <a:pt x="681" y="1114"/>
                    </a:lnTo>
                    <a:lnTo>
                      <a:pt x="677" y="1115"/>
                    </a:lnTo>
                    <a:lnTo>
                      <a:pt x="673" y="1116"/>
                    </a:lnTo>
                    <a:lnTo>
                      <a:pt x="665" y="1118"/>
                    </a:lnTo>
                    <a:lnTo>
                      <a:pt x="665" y="1118"/>
                    </a:lnTo>
                    <a:lnTo>
                      <a:pt x="658" y="1116"/>
                    </a:lnTo>
                    <a:lnTo>
                      <a:pt x="651" y="1114"/>
                    </a:lnTo>
                    <a:lnTo>
                      <a:pt x="645" y="1111"/>
                    </a:lnTo>
                    <a:lnTo>
                      <a:pt x="640" y="1105"/>
                    </a:lnTo>
                    <a:lnTo>
                      <a:pt x="640" y="1105"/>
                    </a:lnTo>
                    <a:lnTo>
                      <a:pt x="637" y="1103"/>
                    </a:lnTo>
                    <a:lnTo>
                      <a:pt x="633" y="1101"/>
                    </a:lnTo>
                    <a:lnTo>
                      <a:pt x="633" y="1101"/>
                    </a:lnTo>
                    <a:lnTo>
                      <a:pt x="631" y="1103"/>
                    </a:lnTo>
                    <a:lnTo>
                      <a:pt x="631" y="1103"/>
                    </a:lnTo>
                    <a:lnTo>
                      <a:pt x="633" y="1105"/>
                    </a:lnTo>
                    <a:lnTo>
                      <a:pt x="633" y="1109"/>
                    </a:lnTo>
                    <a:lnTo>
                      <a:pt x="633" y="1109"/>
                    </a:lnTo>
                    <a:lnTo>
                      <a:pt x="633" y="1112"/>
                    </a:lnTo>
                    <a:lnTo>
                      <a:pt x="630" y="1115"/>
                    </a:lnTo>
                    <a:lnTo>
                      <a:pt x="626" y="1116"/>
                    </a:lnTo>
                    <a:lnTo>
                      <a:pt x="623" y="1115"/>
                    </a:lnTo>
                    <a:lnTo>
                      <a:pt x="623" y="1115"/>
                    </a:lnTo>
                    <a:lnTo>
                      <a:pt x="620" y="1112"/>
                    </a:lnTo>
                    <a:lnTo>
                      <a:pt x="617" y="1111"/>
                    </a:lnTo>
                    <a:lnTo>
                      <a:pt x="611" y="1111"/>
                    </a:lnTo>
                    <a:lnTo>
                      <a:pt x="597" y="1112"/>
                    </a:lnTo>
                    <a:lnTo>
                      <a:pt x="597" y="1112"/>
                    </a:lnTo>
                    <a:lnTo>
                      <a:pt x="579" y="1115"/>
                    </a:lnTo>
                    <a:lnTo>
                      <a:pt x="579" y="1115"/>
                    </a:lnTo>
                    <a:lnTo>
                      <a:pt x="581" y="1108"/>
                    </a:lnTo>
                    <a:lnTo>
                      <a:pt x="581" y="1108"/>
                    </a:lnTo>
                    <a:lnTo>
                      <a:pt x="584" y="1103"/>
                    </a:lnTo>
                    <a:lnTo>
                      <a:pt x="584" y="1103"/>
                    </a:lnTo>
                    <a:lnTo>
                      <a:pt x="577" y="1101"/>
                    </a:lnTo>
                    <a:lnTo>
                      <a:pt x="569" y="1101"/>
                    </a:lnTo>
                    <a:lnTo>
                      <a:pt x="555" y="1105"/>
                    </a:lnTo>
                    <a:lnTo>
                      <a:pt x="555" y="1105"/>
                    </a:lnTo>
                    <a:lnTo>
                      <a:pt x="550" y="1108"/>
                    </a:lnTo>
                    <a:lnTo>
                      <a:pt x="544" y="1114"/>
                    </a:lnTo>
                    <a:lnTo>
                      <a:pt x="544" y="1114"/>
                    </a:lnTo>
                    <a:lnTo>
                      <a:pt x="543" y="1112"/>
                    </a:lnTo>
                    <a:lnTo>
                      <a:pt x="540" y="1111"/>
                    </a:lnTo>
                    <a:lnTo>
                      <a:pt x="540" y="1111"/>
                    </a:lnTo>
                    <a:lnTo>
                      <a:pt x="525" y="1112"/>
                    </a:lnTo>
                    <a:lnTo>
                      <a:pt x="511" y="1112"/>
                    </a:lnTo>
                    <a:lnTo>
                      <a:pt x="496" y="1112"/>
                    </a:lnTo>
                    <a:lnTo>
                      <a:pt x="482" y="1112"/>
                    </a:lnTo>
                    <a:lnTo>
                      <a:pt x="482" y="1112"/>
                    </a:lnTo>
                    <a:lnTo>
                      <a:pt x="478" y="1112"/>
                    </a:lnTo>
                    <a:lnTo>
                      <a:pt x="475" y="1112"/>
                    </a:lnTo>
                    <a:lnTo>
                      <a:pt x="475" y="1112"/>
                    </a:lnTo>
                    <a:lnTo>
                      <a:pt x="469" y="1111"/>
                    </a:lnTo>
                    <a:lnTo>
                      <a:pt x="462" y="1111"/>
                    </a:lnTo>
                    <a:lnTo>
                      <a:pt x="449" y="1112"/>
                    </a:lnTo>
                    <a:lnTo>
                      <a:pt x="436" y="1114"/>
                    </a:lnTo>
                    <a:lnTo>
                      <a:pt x="422" y="1115"/>
                    </a:lnTo>
                    <a:lnTo>
                      <a:pt x="422" y="1115"/>
                    </a:lnTo>
                    <a:lnTo>
                      <a:pt x="417" y="1115"/>
                    </a:lnTo>
                    <a:lnTo>
                      <a:pt x="413" y="1115"/>
                    </a:lnTo>
                    <a:lnTo>
                      <a:pt x="413" y="1115"/>
                    </a:lnTo>
                    <a:lnTo>
                      <a:pt x="407" y="1112"/>
                    </a:lnTo>
                    <a:lnTo>
                      <a:pt x="401" y="1109"/>
                    </a:lnTo>
                    <a:lnTo>
                      <a:pt x="390" y="1108"/>
                    </a:lnTo>
                    <a:lnTo>
                      <a:pt x="378" y="1109"/>
                    </a:lnTo>
                    <a:lnTo>
                      <a:pt x="367" y="1111"/>
                    </a:lnTo>
                    <a:lnTo>
                      <a:pt x="367" y="1111"/>
                    </a:lnTo>
                    <a:lnTo>
                      <a:pt x="347" y="1114"/>
                    </a:lnTo>
                    <a:lnTo>
                      <a:pt x="328" y="1115"/>
                    </a:lnTo>
                    <a:lnTo>
                      <a:pt x="328" y="1115"/>
                    </a:lnTo>
                    <a:lnTo>
                      <a:pt x="324" y="1115"/>
                    </a:lnTo>
                    <a:lnTo>
                      <a:pt x="320" y="1112"/>
                    </a:lnTo>
                    <a:lnTo>
                      <a:pt x="311" y="1107"/>
                    </a:lnTo>
                    <a:lnTo>
                      <a:pt x="311" y="1107"/>
                    </a:lnTo>
                    <a:lnTo>
                      <a:pt x="305" y="1111"/>
                    </a:lnTo>
                    <a:lnTo>
                      <a:pt x="299" y="1112"/>
                    </a:lnTo>
                    <a:lnTo>
                      <a:pt x="295" y="1111"/>
                    </a:lnTo>
                    <a:lnTo>
                      <a:pt x="288" y="1105"/>
                    </a:lnTo>
                    <a:lnTo>
                      <a:pt x="288" y="1105"/>
                    </a:lnTo>
                    <a:lnTo>
                      <a:pt x="284" y="1104"/>
                    </a:lnTo>
                    <a:lnTo>
                      <a:pt x="281" y="1104"/>
                    </a:lnTo>
                    <a:lnTo>
                      <a:pt x="278" y="1104"/>
                    </a:lnTo>
                    <a:lnTo>
                      <a:pt x="275" y="1105"/>
                    </a:lnTo>
                    <a:lnTo>
                      <a:pt x="275" y="1105"/>
                    </a:lnTo>
                    <a:lnTo>
                      <a:pt x="266" y="1109"/>
                    </a:lnTo>
                    <a:lnTo>
                      <a:pt x="257" y="1111"/>
                    </a:lnTo>
                    <a:lnTo>
                      <a:pt x="249" y="1109"/>
                    </a:lnTo>
                    <a:lnTo>
                      <a:pt x="241" y="1105"/>
                    </a:lnTo>
                    <a:lnTo>
                      <a:pt x="241" y="1105"/>
                    </a:lnTo>
                    <a:lnTo>
                      <a:pt x="237" y="1103"/>
                    </a:lnTo>
                    <a:lnTo>
                      <a:pt x="233" y="1103"/>
                    </a:lnTo>
                    <a:lnTo>
                      <a:pt x="227" y="1103"/>
                    </a:lnTo>
                    <a:lnTo>
                      <a:pt x="223" y="1104"/>
                    </a:lnTo>
                    <a:lnTo>
                      <a:pt x="223" y="1104"/>
                    </a:lnTo>
                    <a:lnTo>
                      <a:pt x="216" y="1105"/>
                    </a:lnTo>
                    <a:lnTo>
                      <a:pt x="209" y="1105"/>
                    </a:lnTo>
                    <a:lnTo>
                      <a:pt x="202" y="1104"/>
                    </a:lnTo>
                    <a:lnTo>
                      <a:pt x="195" y="1103"/>
                    </a:lnTo>
                    <a:lnTo>
                      <a:pt x="195" y="1103"/>
                    </a:lnTo>
                    <a:lnTo>
                      <a:pt x="194" y="1101"/>
                    </a:lnTo>
                    <a:lnTo>
                      <a:pt x="192" y="1100"/>
                    </a:lnTo>
                    <a:lnTo>
                      <a:pt x="191" y="1094"/>
                    </a:lnTo>
                    <a:lnTo>
                      <a:pt x="191" y="1094"/>
                    </a:lnTo>
                    <a:lnTo>
                      <a:pt x="191" y="1091"/>
                    </a:lnTo>
                    <a:lnTo>
                      <a:pt x="192" y="1087"/>
                    </a:lnTo>
                    <a:lnTo>
                      <a:pt x="195" y="1085"/>
                    </a:lnTo>
                    <a:lnTo>
                      <a:pt x="199" y="1082"/>
                    </a:lnTo>
                    <a:lnTo>
                      <a:pt x="199" y="1082"/>
                    </a:lnTo>
                    <a:lnTo>
                      <a:pt x="202" y="1083"/>
                    </a:lnTo>
                    <a:lnTo>
                      <a:pt x="205" y="1085"/>
                    </a:lnTo>
                    <a:lnTo>
                      <a:pt x="206" y="1087"/>
                    </a:lnTo>
                    <a:lnTo>
                      <a:pt x="205" y="1093"/>
                    </a:lnTo>
                    <a:lnTo>
                      <a:pt x="206" y="1097"/>
                    </a:lnTo>
                    <a:lnTo>
                      <a:pt x="206" y="1097"/>
                    </a:lnTo>
                    <a:lnTo>
                      <a:pt x="216" y="1097"/>
                    </a:lnTo>
                    <a:lnTo>
                      <a:pt x="216" y="1097"/>
                    </a:lnTo>
                    <a:lnTo>
                      <a:pt x="220" y="1080"/>
                    </a:lnTo>
                    <a:lnTo>
                      <a:pt x="220" y="1080"/>
                    </a:lnTo>
                    <a:lnTo>
                      <a:pt x="231" y="1076"/>
                    </a:lnTo>
                    <a:lnTo>
                      <a:pt x="237" y="1075"/>
                    </a:lnTo>
                    <a:lnTo>
                      <a:pt x="244" y="1076"/>
                    </a:lnTo>
                    <a:lnTo>
                      <a:pt x="244" y="1076"/>
                    </a:lnTo>
                    <a:lnTo>
                      <a:pt x="246" y="1075"/>
                    </a:lnTo>
                    <a:lnTo>
                      <a:pt x="248" y="1072"/>
                    </a:lnTo>
                    <a:lnTo>
                      <a:pt x="248" y="1072"/>
                    </a:lnTo>
                    <a:lnTo>
                      <a:pt x="248" y="1068"/>
                    </a:lnTo>
                    <a:lnTo>
                      <a:pt x="246" y="1064"/>
                    </a:lnTo>
                    <a:lnTo>
                      <a:pt x="246" y="1064"/>
                    </a:lnTo>
                    <a:lnTo>
                      <a:pt x="273" y="1054"/>
                    </a:lnTo>
                    <a:lnTo>
                      <a:pt x="273" y="1054"/>
                    </a:lnTo>
                    <a:lnTo>
                      <a:pt x="269" y="1051"/>
                    </a:lnTo>
                    <a:lnTo>
                      <a:pt x="266" y="1049"/>
                    </a:lnTo>
                    <a:lnTo>
                      <a:pt x="266" y="1049"/>
                    </a:lnTo>
                    <a:lnTo>
                      <a:pt x="260" y="1050"/>
                    </a:lnTo>
                    <a:lnTo>
                      <a:pt x="255" y="1050"/>
                    </a:lnTo>
                    <a:lnTo>
                      <a:pt x="249" y="1047"/>
                    </a:lnTo>
                    <a:lnTo>
                      <a:pt x="244" y="1043"/>
                    </a:lnTo>
                    <a:lnTo>
                      <a:pt x="244" y="1043"/>
                    </a:lnTo>
                    <a:lnTo>
                      <a:pt x="235" y="1053"/>
                    </a:lnTo>
                    <a:lnTo>
                      <a:pt x="235" y="1053"/>
                    </a:lnTo>
                    <a:lnTo>
                      <a:pt x="231" y="1055"/>
                    </a:lnTo>
                    <a:lnTo>
                      <a:pt x="227" y="1058"/>
                    </a:lnTo>
                    <a:lnTo>
                      <a:pt x="223" y="1061"/>
                    </a:lnTo>
                    <a:lnTo>
                      <a:pt x="216" y="1061"/>
                    </a:lnTo>
                    <a:lnTo>
                      <a:pt x="216" y="1061"/>
                    </a:lnTo>
                    <a:lnTo>
                      <a:pt x="210" y="1060"/>
                    </a:lnTo>
                    <a:lnTo>
                      <a:pt x="206" y="1057"/>
                    </a:lnTo>
                    <a:lnTo>
                      <a:pt x="206" y="1057"/>
                    </a:lnTo>
                    <a:lnTo>
                      <a:pt x="201" y="1051"/>
                    </a:lnTo>
                    <a:lnTo>
                      <a:pt x="194" y="1047"/>
                    </a:lnTo>
                    <a:lnTo>
                      <a:pt x="194" y="1047"/>
                    </a:lnTo>
                    <a:lnTo>
                      <a:pt x="195" y="1033"/>
                    </a:lnTo>
                    <a:lnTo>
                      <a:pt x="195" y="1033"/>
                    </a:lnTo>
                    <a:lnTo>
                      <a:pt x="203" y="1037"/>
                    </a:lnTo>
                    <a:lnTo>
                      <a:pt x="212" y="1040"/>
                    </a:lnTo>
                    <a:lnTo>
                      <a:pt x="220" y="1040"/>
                    </a:lnTo>
                    <a:lnTo>
                      <a:pt x="230" y="1039"/>
                    </a:lnTo>
                    <a:lnTo>
                      <a:pt x="230" y="1039"/>
                    </a:lnTo>
                    <a:lnTo>
                      <a:pt x="233" y="1035"/>
                    </a:lnTo>
                    <a:lnTo>
                      <a:pt x="234" y="1031"/>
                    </a:lnTo>
                    <a:lnTo>
                      <a:pt x="234" y="1031"/>
                    </a:lnTo>
                    <a:lnTo>
                      <a:pt x="235" y="1024"/>
                    </a:lnTo>
                    <a:lnTo>
                      <a:pt x="234" y="1019"/>
                    </a:lnTo>
                    <a:lnTo>
                      <a:pt x="233" y="1017"/>
                    </a:lnTo>
                    <a:lnTo>
                      <a:pt x="233" y="1017"/>
                    </a:lnTo>
                    <a:lnTo>
                      <a:pt x="230" y="1014"/>
                    </a:lnTo>
                    <a:lnTo>
                      <a:pt x="226" y="1014"/>
                    </a:lnTo>
                    <a:lnTo>
                      <a:pt x="217" y="1017"/>
                    </a:lnTo>
                    <a:lnTo>
                      <a:pt x="217" y="1017"/>
                    </a:lnTo>
                    <a:lnTo>
                      <a:pt x="213" y="1035"/>
                    </a:lnTo>
                    <a:lnTo>
                      <a:pt x="213" y="1035"/>
                    </a:lnTo>
                    <a:lnTo>
                      <a:pt x="209" y="1033"/>
                    </a:lnTo>
                    <a:lnTo>
                      <a:pt x="209" y="1033"/>
                    </a:lnTo>
                    <a:lnTo>
                      <a:pt x="210" y="1018"/>
                    </a:lnTo>
                    <a:lnTo>
                      <a:pt x="210" y="1018"/>
                    </a:lnTo>
                    <a:lnTo>
                      <a:pt x="206" y="1015"/>
                    </a:lnTo>
                    <a:lnTo>
                      <a:pt x="203" y="1017"/>
                    </a:lnTo>
                    <a:lnTo>
                      <a:pt x="197" y="1021"/>
                    </a:lnTo>
                    <a:lnTo>
                      <a:pt x="197" y="1021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03"/>
                    </a:lnTo>
                    <a:lnTo>
                      <a:pt x="188" y="1003"/>
                    </a:lnTo>
                    <a:lnTo>
                      <a:pt x="197" y="993"/>
                    </a:lnTo>
                    <a:lnTo>
                      <a:pt x="197" y="993"/>
                    </a:lnTo>
                    <a:lnTo>
                      <a:pt x="197" y="990"/>
                    </a:lnTo>
                    <a:lnTo>
                      <a:pt x="195" y="989"/>
                    </a:lnTo>
                    <a:lnTo>
                      <a:pt x="191" y="985"/>
                    </a:lnTo>
                    <a:lnTo>
                      <a:pt x="188" y="983"/>
                    </a:lnTo>
                    <a:lnTo>
                      <a:pt x="188" y="981"/>
                    </a:lnTo>
                    <a:lnTo>
                      <a:pt x="188" y="979"/>
                    </a:lnTo>
                    <a:lnTo>
                      <a:pt x="191" y="977"/>
                    </a:lnTo>
                    <a:lnTo>
                      <a:pt x="191" y="977"/>
                    </a:lnTo>
                    <a:lnTo>
                      <a:pt x="179" y="968"/>
                    </a:lnTo>
                    <a:lnTo>
                      <a:pt x="179" y="968"/>
                    </a:lnTo>
                    <a:lnTo>
                      <a:pt x="191" y="960"/>
                    </a:lnTo>
                    <a:lnTo>
                      <a:pt x="197" y="957"/>
                    </a:lnTo>
                    <a:lnTo>
                      <a:pt x="202" y="953"/>
                    </a:lnTo>
                    <a:lnTo>
                      <a:pt x="202" y="953"/>
                    </a:lnTo>
                    <a:lnTo>
                      <a:pt x="203" y="950"/>
                    </a:lnTo>
                    <a:lnTo>
                      <a:pt x="203" y="946"/>
                    </a:lnTo>
                    <a:lnTo>
                      <a:pt x="203" y="936"/>
                    </a:lnTo>
                    <a:lnTo>
                      <a:pt x="203" y="936"/>
                    </a:lnTo>
                    <a:lnTo>
                      <a:pt x="197" y="941"/>
                    </a:lnTo>
                    <a:lnTo>
                      <a:pt x="191" y="945"/>
                    </a:lnTo>
                    <a:lnTo>
                      <a:pt x="187" y="949"/>
                    </a:lnTo>
                    <a:lnTo>
                      <a:pt x="185" y="957"/>
                    </a:lnTo>
                    <a:lnTo>
                      <a:pt x="185" y="957"/>
                    </a:lnTo>
                    <a:lnTo>
                      <a:pt x="180" y="952"/>
                    </a:lnTo>
                    <a:lnTo>
                      <a:pt x="177" y="947"/>
                    </a:lnTo>
                    <a:lnTo>
                      <a:pt x="177" y="947"/>
                    </a:lnTo>
                    <a:lnTo>
                      <a:pt x="174" y="941"/>
                    </a:lnTo>
                    <a:lnTo>
                      <a:pt x="176" y="936"/>
                    </a:lnTo>
                    <a:lnTo>
                      <a:pt x="179" y="932"/>
                    </a:lnTo>
                    <a:lnTo>
                      <a:pt x="179" y="932"/>
                    </a:lnTo>
                    <a:lnTo>
                      <a:pt x="183" y="928"/>
                    </a:lnTo>
                    <a:lnTo>
                      <a:pt x="184" y="924"/>
                    </a:lnTo>
                    <a:lnTo>
                      <a:pt x="183" y="920"/>
                    </a:lnTo>
                    <a:lnTo>
                      <a:pt x="180" y="914"/>
                    </a:lnTo>
                    <a:lnTo>
                      <a:pt x="180" y="914"/>
                    </a:lnTo>
                    <a:lnTo>
                      <a:pt x="170" y="927"/>
                    </a:lnTo>
                    <a:lnTo>
                      <a:pt x="170" y="927"/>
                    </a:lnTo>
                    <a:lnTo>
                      <a:pt x="167" y="923"/>
                    </a:lnTo>
                    <a:lnTo>
                      <a:pt x="166" y="918"/>
                    </a:lnTo>
                    <a:lnTo>
                      <a:pt x="166" y="918"/>
                    </a:lnTo>
                    <a:lnTo>
                      <a:pt x="166" y="913"/>
                    </a:lnTo>
                    <a:lnTo>
                      <a:pt x="165" y="906"/>
                    </a:lnTo>
                    <a:lnTo>
                      <a:pt x="165" y="902"/>
                    </a:lnTo>
                    <a:lnTo>
                      <a:pt x="166" y="899"/>
                    </a:lnTo>
                    <a:lnTo>
                      <a:pt x="167" y="896"/>
                    </a:lnTo>
                    <a:lnTo>
                      <a:pt x="172" y="893"/>
                    </a:lnTo>
                    <a:lnTo>
                      <a:pt x="172" y="893"/>
                    </a:lnTo>
                    <a:lnTo>
                      <a:pt x="172" y="891"/>
                    </a:lnTo>
                    <a:lnTo>
                      <a:pt x="170" y="887"/>
                    </a:lnTo>
                    <a:lnTo>
                      <a:pt x="170" y="887"/>
                    </a:lnTo>
                    <a:lnTo>
                      <a:pt x="167" y="881"/>
                    </a:lnTo>
                    <a:lnTo>
                      <a:pt x="169" y="877"/>
                    </a:lnTo>
                    <a:lnTo>
                      <a:pt x="172" y="873"/>
                    </a:lnTo>
                    <a:lnTo>
                      <a:pt x="177" y="869"/>
                    </a:lnTo>
                    <a:lnTo>
                      <a:pt x="177" y="869"/>
                    </a:lnTo>
                    <a:lnTo>
                      <a:pt x="173" y="867"/>
                    </a:lnTo>
                    <a:lnTo>
                      <a:pt x="170" y="866"/>
                    </a:lnTo>
                    <a:lnTo>
                      <a:pt x="166" y="860"/>
                    </a:lnTo>
                    <a:lnTo>
                      <a:pt x="162" y="849"/>
                    </a:lnTo>
                    <a:lnTo>
                      <a:pt x="162" y="849"/>
                    </a:lnTo>
                    <a:lnTo>
                      <a:pt x="172" y="848"/>
                    </a:lnTo>
                    <a:lnTo>
                      <a:pt x="172" y="848"/>
                    </a:lnTo>
                    <a:lnTo>
                      <a:pt x="162" y="837"/>
                    </a:lnTo>
                    <a:lnTo>
                      <a:pt x="162" y="837"/>
                    </a:lnTo>
                    <a:lnTo>
                      <a:pt x="165" y="835"/>
                    </a:lnTo>
                    <a:lnTo>
                      <a:pt x="167" y="835"/>
                    </a:lnTo>
                    <a:lnTo>
                      <a:pt x="173" y="835"/>
                    </a:lnTo>
                    <a:lnTo>
                      <a:pt x="176" y="835"/>
                    </a:lnTo>
                    <a:lnTo>
                      <a:pt x="177" y="835"/>
                    </a:lnTo>
                    <a:lnTo>
                      <a:pt x="180" y="834"/>
                    </a:lnTo>
                    <a:lnTo>
                      <a:pt x="181" y="830"/>
                    </a:lnTo>
                    <a:lnTo>
                      <a:pt x="181" y="830"/>
                    </a:lnTo>
                    <a:lnTo>
                      <a:pt x="173" y="827"/>
                    </a:lnTo>
                    <a:lnTo>
                      <a:pt x="167" y="821"/>
                    </a:lnTo>
                    <a:lnTo>
                      <a:pt x="163" y="816"/>
                    </a:lnTo>
                    <a:lnTo>
                      <a:pt x="159" y="809"/>
                    </a:lnTo>
                    <a:lnTo>
                      <a:pt x="159" y="809"/>
                    </a:lnTo>
                    <a:lnTo>
                      <a:pt x="156" y="805"/>
                    </a:lnTo>
                    <a:lnTo>
                      <a:pt x="151" y="801"/>
                    </a:lnTo>
                    <a:lnTo>
                      <a:pt x="151" y="801"/>
                    </a:lnTo>
                    <a:lnTo>
                      <a:pt x="154" y="798"/>
                    </a:lnTo>
                    <a:lnTo>
                      <a:pt x="156" y="795"/>
                    </a:lnTo>
                    <a:lnTo>
                      <a:pt x="156" y="791"/>
                    </a:lnTo>
                    <a:lnTo>
                      <a:pt x="154" y="785"/>
                    </a:lnTo>
                    <a:lnTo>
                      <a:pt x="154" y="785"/>
                    </a:lnTo>
                    <a:lnTo>
                      <a:pt x="152" y="783"/>
                    </a:lnTo>
                    <a:lnTo>
                      <a:pt x="152" y="777"/>
                    </a:lnTo>
                    <a:lnTo>
                      <a:pt x="151" y="767"/>
                    </a:lnTo>
                    <a:lnTo>
                      <a:pt x="151" y="767"/>
                    </a:lnTo>
                    <a:lnTo>
                      <a:pt x="169" y="765"/>
                    </a:lnTo>
                    <a:lnTo>
                      <a:pt x="169" y="765"/>
                    </a:lnTo>
                    <a:lnTo>
                      <a:pt x="172" y="751"/>
                    </a:lnTo>
                    <a:lnTo>
                      <a:pt x="172" y="751"/>
                    </a:lnTo>
                    <a:lnTo>
                      <a:pt x="163" y="749"/>
                    </a:lnTo>
                    <a:lnTo>
                      <a:pt x="161" y="749"/>
                    </a:lnTo>
                    <a:lnTo>
                      <a:pt x="158" y="748"/>
                    </a:lnTo>
                    <a:lnTo>
                      <a:pt x="158" y="748"/>
                    </a:lnTo>
                    <a:lnTo>
                      <a:pt x="156" y="745"/>
                    </a:lnTo>
                    <a:lnTo>
                      <a:pt x="156" y="743"/>
                    </a:lnTo>
                    <a:lnTo>
                      <a:pt x="158" y="736"/>
                    </a:lnTo>
                    <a:lnTo>
                      <a:pt x="158" y="736"/>
                    </a:lnTo>
                    <a:lnTo>
                      <a:pt x="154" y="734"/>
                    </a:lnTo>
                    <a:lnTo>
                      <a:pt x="151" y="733"/>
                    </a:lnTo>
                    <a:lnTo>
                      <a:pt x="147" y="729"/>
                    </a:lnTo>
                    <a:lnTo>
                      <a:pt x="141" y="723"/>
                    </a:lnTo>
                    <a:lnTo>
                      <a:pt x="137" y="722"/>
                    </a:lnTo>
                    <a:lnTo>
                      <a:pt x="133" y="720"/>
                    </a:lnTo>
                    <a:lnTo>
                      <a:pt x="133" y="720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52" y="713"/>
                    </a:lnTo>
                    <a:lnTo>
                      <a:pt x="152" y="713"/>
                    </a:lnTo>
                    <a:lnTo>
                      <a:pt x="155" y="727"/>
                    </a:lnTo>
                    <a:lnTo>
                      <a:pt x="155" y="727"/>
                    </a:lnTo>
                    <a:lnTo>
                      <a:pt x="170" y="723"/>
                    </a:lnTo>
                    <a:lnTo>
                      <a:pt x="170" y="723"/>
                    </a:lnTo>
                    <a:lnTo>
                      <a:pt x="172" y="723"/>
                    </a:lnTo>
                    <a:lnTo>
                      <a:pt x="173" y="725"/>
                    </a:lnTo>
                    <a:lnTo>
                      <a:pt x="173" y="725"/>
                    </a:lnTo>
                    <a:lnTo>
                      <a:pt x="174" y="730"/>
                    </a:lnTo>
                    <a:lnTo>
                      <a:pt x="174" y="730"/>
                    </a:lnTo>
                    <a:lnTo>
                      <a:pt x="165" y="727"/>
                    </a:lnTo>
                    <a:lnTo>
                      <a:pt x="165" y="727"/>
                    </a:lnTo>
                    <a:lnTo>
                      <a:pt x="163" y="738"/>
                    </a:lnTo>
                    <a:lnTo>
                      <a:pt x="163" y="738"/>
                    </a:lnTo>
                    <a:lnTo>
                      <a:pt x="191" y="748"/>
                    </a:lnTo>
                    <a:lnTo>
                      <a:pt x="191" y="748"/>
                    </a:lnTo>
                    <a:lnTo>
                      <a:pt x="202" y="751"/>
                    </a:lnTo>
                    <a:lnTo>
                      <a:pt x="213" y="754"/>
                    </a:lnTo>
                    <a:lnTo>
                      <a:pt x="213" y="754"/>
                    </a:lnTo>
                    <a:lnTo>
                      <a:pt x="217" y="754"/>
                    </a:lnTo>
                    <a:lnTo>
                      <a:pt x="223" y="752"/>
                    </a:lnTo>
                    <a:lnTo>
                      <a:pt x="223" y="752"/>
                    </a:lnTo>
                    <a:lnTo>
                      <a:pt x="231" y="769"/>
                    </a:lnTo>
                    <a:lnTo>
                      <a:pt x="231" y="769"/>
                    </a:lnTo>
                    <a:lnTo>
                      <a:pt x="226" y="770"/>
                    </a:lnTo>
                    <a:lnTo>
                      <a:pt x="219" y="770"/>
                    </a:lnTo>
                    <a:lnTo>
                      <a:pt x="208" y="769"/>
                    </a:lnTo>
                    <a:lnTo>
                      <a:pt x="208" y="769"/>
                    </a:lnTo>
                    <a:lnTo>
                      <a:pt x="203" y="759"/>
                    </a:lnTo>
                    <a:lnTo>
                      <a:pt x="203" y="759"/>
                    </a:lnTo>
                    <a:lnTo>
                      <a:pt x="188" y="762"/>
                    </a:lnTo>
                    <a:lnTo>
                      <a:pt x="188" y="762"/>
                    </a:lnTo>
                    <a:lnTo>
                      <a:pt x="188" y="777"/>
                    </a:lnTo>
                    <a:lnTo>
                      <a:pt x="188" y="777"/>
                    </a:lnTo>
                    <a:lnTo>
                      <a:pt x="198" y="780"/>
                    </a:lnTo>
                    <a:lnTo>
                      <a:pt x="202" y="781"/>
                    </a:lnTo>
                    <a:lnTo>
                      <a:pt x="206" y="784"/>
                    </a:lnTo>
                    <a:lnTo>
                      <a:pt x="206" y="784"/>
                    </a:lnTo>
                    <a:lnTo>
                      <a:pt x="209" y="785"/>
                    </a:lnTo>
                    <a:lnTo>
                      <a:pt x="212" y="787"/>
                    </a:lnTo>
                    <a:lnTo>
                      <a:pt x="220" y="788"/>
                    </a:lnTo>
                    <a:lnTo>
                      <a:pt x="228" y="785"/>
                    </a:lnTo>
                    <a:lnTo>
                      <a:pt x="237" y="781"/>
                    </a:lnTo>
                    <a:lnTo>
                      <a:pt x="237" y="781"/>
                    </a:lnTo>
                    <a:lnTo>
                      <a:pt x="242" y="777"/>
                    </a:lnTo>
                    <a:lnTo>
                      <a:pt x="249" y="776"/>
                    </a:lnTo>
                    <a:lnTo>
                      <a:pt x="256" y="776"/>
                    </a:lnTo>
                    <a:lnTo>
                      <a:pt x="263" y="777"/>
                    </a:lnTo>
                    <a:lnTo>
                      <a:pt x="263" y="777"/>
                    </a:lnTo>
                    <a:lnTo>
                      <a:pt x="267" y="779"/>
                    </a:lnTo>
                    <a:lnTo>
                      <a:pt x="267" y="779"/>
                    </a:lnTo>
                    <a:lnTo>
                      <a:pt x="267" y="767"/>
                    </a:lnTo>
                    <a:lnTo>
                      <a:pt x="267" y="767"/>
                    </a:lnTo>
                    <a:lnTo>
                      <a:pt x="237" y="748"/>
                    </a:lnTo>
                    <a:lnTo>
                      <a:pt x="237" y="748"/>
                    </a:lnTo>
                    <a:lnTo>
                      <a:pt x="230" y="744"/>
                    </a:lnTo>
                    <a:lnTo>
                      <a:pt x="221" y="741"/>
                    </a:lnTo>
                    <a:lnTo>
                      <a:pt x="212" y="740"/>
                    </a:lnTo>
                    <a:lnTo>
                      <a:pt x="203" y="740"/>
                    </a:lnTo>
                    <a:lnTo>
                      <a:pt x="203" y="740"/>
                    </a:lnTo>
                    <a:lnTo>
                      <a:pt x="191" y="738"/>
                    </a:lnTo>
                    <a:lnTo>
                      <a:pt x="191" y="738"/>
                    </a:lnTo>
                    <a:lnTo>
                      <a:pt x="185" y="725"/>
                    </a:lnTo>
                    <a:lnTo>
                      <a:pt x="185" y="725"/>
                    </a:lnTo>
                    <a:lnTo>
                      <a:pt x="201" y="719"/>
                    </a:lnTo>
                    <a:lnTo>
                      <a:pt x="201" y="719"/>
                    </a:lnTo>
                    <a:lnTo>
                      <a:pt x="184" y="713"/>
                    </a:lnTo>
                    <a:lnTo>
                      <a:pt x="167" y="709"/>
                    </a:lnTo>
                    <a:lnTo>
                      <a:pt x="167" y="709"/>
                    </a:lnTo>
                    <a:lnTo>
                      <a:pt x="159" y="708"/>
                    </a:lnTo>
                    <a:lnTo>
                      <a:pt x="154" y="705"/>
                    </a:lnTo>
                    <a:lnTo>
                      <a:pt x="154" y="704"/>
                    </a:lnTo>
                    <a:lnTo>
                      <a:pt x="152" y="701"/>
                    </a:lnTo>
                    <a:lnTo>
                      <a:pt x="154" y="693"/>
                    </a:lnTo>
                    <a:lnTo>
                      <a:pt x="154" y="693"/>
                    </a:lnTo>
                    <a:lnTo>
                      <a:pt x="141" y="689"/>
                    </a:lnTo>
                    <a:lnTo>
                      <a:pt x="141" y="689"/>
                    </a:lnTo>
                    <a:lnTo>
                      <a:pt x="136" y="684"/>
                    </a:lnTo>
                    <a:lnTo>
                      <a:pt x="134" y="680"/>
                    </a:lnTo>
                    <a:lnTo>
                      <a:pt x="134" y="675"/>
                    </a:lnTo>
                    <a:lnTo>
                      <a:pt x="136" y="671"/>
                    </a:lnTo>
                    <a:lnTo>
                      <a:pt x="136" y="671"/>
                    </a:lnTo>
                    <a:lnTo>
                      <a:pt x="138" y="666"/>
                    </a:lnTo>
                    <a:lnTo>
                      <a:pt x="140" y="662"/>
                    </a:lnTo>
                    <a:lnTo>
                      <a:pt x="140" y="662"/>
                    </a:lnTo>
                    <a:lnTo>
                      <a:pt x="140" y="635"/>
                    </a:lnTo>
                    <a:lnTo>
                      <a:pt x="140" y="635"/>
                    </a:lnTo>
                    <a:lnTo>
                      <a:pt x="134" y="635"/>
                    </a:lnTo>
                    <a:lnTo>
                      <a:pt x="129" y="630"/>
                    </a:lnTo>
                    <a:lnTo>
                      <a:pt x="126" y="626"/>
                    </a:lnTo>
                    <a:lnTo>
                      <a:pt x="123" y="621"/>
                    </a:lnTo>
                    <a:lnTo>
                      <a:pt x="123" y="621"/>
                    </a:lnTo>
                    <a:lnTo>
                      <a:pt x="122" y="610"/>
                    </a:lnTo>
                    <a:lnTo>
                      <a:pt x="122" y="604"/>
                    </a:lnTo>
                    <a:lnTo>
                      <a:pt x="125" y="599"/>
                    </a:lnTo>
                    <a:lnTo>
                      <a:pt x="125" y="599"/>
                    </a:lnTo>
                    <a:lnTo>
                      <a:pt x="127" y="594"/>
                    </a:lnTo>
                    <a:lnTo>
                      <a:pt x="126" y="590"/>
                    </a:lnTo>
                    <a:lnTo>
                      <a:pt x="122" y="583"/>
                    </a:lnTo>
                    <a:lnTo>
                      <a:pt x="122" y="583"/>
                    </a:lnTo>
                    <a:lnTo>
                      <a:pt x="127" y="578"/>
                    </a:lnTo>
                    <a:lnTo>
                      <a:pt x="130" y="575"/>
                    </a:lnTo>
                    <a:lnTo>
                      <a:pt x="129" y="571"/>
                    </a:lnTo>
                    <a:lnTo>
                      <a:pt x="123" y="565"/>
                    </a:lnTo>
                    <a:lnTo>
                      <a:pt x="123" y="565"/>
                    </a:lnTo>
                    <a:lnTo>
                      <a:pt x="120" y="561"/>
                    </a:lnTo>
                    <a:lnTo>
                      <a:pt x="120" y="557"/>
                    </a:lnTo>
                    <a:lnTo>
                      <a:pt x="122" y="549"/>
                    </a:lnTo>
                    <a:lnTo>
                      <a:pt x="122" y="549"/>
                    </a:lnTo>
                    <a:lnTo>
                      <a:pt x="125" y="543"/>
                    </a:lnTo>
                    <a:lnTo>
                      <a:pt x="127" y="538"/>
                    </a:lnTo>
                    <a:lnTo>
                      <a:pt x="127" y="538"/>
                    </a:lnTo>
                    <a:lnTo>
                      <a:pt x="118" y="528"/>
                    </a:lnTo>
                    <a:lnTo>
                      <a:pt x="118" y="528"/>
                    </a:lnTo>
                    <a:lnTo>
                      <a:pt x="130" y="527"/>
                    </a:lnTo>
                    <a:lnTo>
                      <a:pt x="136" y="527"/>
                    </a:lnTo>
                    <a:lnTo>
                      <a:pt x="141" y="524"/>
                    </a:lnTo>
                    <a:lnTo>
                      <a:pt x="141" y="524"/>
                    </a:lnTo>
                    <a:lnTo>
                      <a:pt x="143" y="522"/>
                    </a:lnTo>
                    <a:lnTo>
                      <a:pt x="144" y="520"/>
                    </a:lnTo>
                    <a:lnTo>
                      <a:pt x="147" y="510"/>
                    </a:lnTo>
                    <a:lnTo>
                      <a:pt x="147" y="510"/>
                    </a:lnTo>
                    <a:lnTo>
                      <a:pt x="134" y="513"/>
                    </a:lnTo>
                    <a:lnTo>
                      <a:pt x="134" y="513"/>
                    </a:lnTo>
                    <a:lnTo>
                      <a:pt x="126" y="514"/>
                    </a:lnTo>
                    <a:lnTo>
                      <a:pt x="122" y="513"/>
                    </a:lnTo>
                    <a:lnTo>
                      <a:pt x="118" y="510"/>
                    </a:lnTo>
                    <a:lnTo>
                      <a:pt x="118" y="510"/>
                    </a:lnTo>
                    <a:lnTo>
                      <a:pt x="115" y="509"/>
                    </a:lnTo>
                    <a:lnTo>
                      <a:pt x="111" y="507"/>
                    </a:lnTo>
                    <a:lnTo>
                      <a:pt x="100" y="504"/>
                    </a:lnTo>
                    <a:lnTo>
                      <a:pt x="100" y="504"/>
                    </a:lnTo>
                    <a:lnTo>
                      <a:pt x="86" y="471"/>
                    </a:lnTo>
                    <a:lnTo>
                      <a:pt x="86" y="471"/>
                    </a:lnTo>
                    <a:lnTo>
                      <a:pt x="73" y="461"/>
                    </a:lnTo>
                    <a:lnTo>
                      <a:pt x="73" y="461"/>
                    </a:lnTo>
                    <a:lnTo>
                      <a:pt x="80" y="459"/>
                    </a:lnTo>
                    <a:lnTo>
                      <a:pt x="84" y="457"/>
                    </a:lnTo>
                    <a:lnTo>
                      <a:pt x="89" y="460"/>
                    </a:lnTo>
                    <a:lnTo>
                      <a:pt x="94" y="464"/>
                    </a:lnTo>
                    <a:lnTo>
                      <a:pt x="94" y="464"/>
                    </a:lnTo>
                    <a:lnTo>
                      <a:pt x="105" y="457"/>
                    </a:lnTo>
                    <a:lnTo>
                      <a:pt x="105" y="457"/>
                    </a:lnTo>
                    <a:lnTo>
                      <a:pt x="104" y="466"/>
                    </a:lnTo>
                    <a:lnTo>
                      <a:pt x="102" y="474"/>
                    </a:lnTo>
                    <a:lnTo>
                      <a:pt x="101" y="482"/>
                    </a:lnTo>
                    <a:lnTo>
                      <a:pt x="102" y="491"/>
                    </a:lnTo>
                    <a:lnTo>
                      <a:pt x="102" y="491"/>
                    </a:lnTo>
                    <a:lnTo>
                      <a:pt x="115" y="474"/>
                    </a:lnTo>
                    <a:lnTo>
                      <a:pt x="115" y="474"/>
                    </a:lnTo>
                    <a:lnTo>
                      <a:pt x="125" y="474"/>
                    </a:lnTo>
                    <a:lnTo>
                      <a:pt x="130" y="473"/>
                    </a:lnTo>
                    <a:lnTo>
                      <a:pt x="134" y="468"/>
                    </a:lnTo>
                    <a:lnTo>
                      <a:pt x="134" y="468"/>
                    </a:lnTo>
                    <a:lnTo>
                      <a:pt x="119" y="468"/>
                    </a:lnTo>
                    <a:lnTo>
                      <a:pt x="119" y="468"/>
                    </a:lnTo>
                    <a:lnTo>
                      <a:pt x="113" y="453"/>
                    </a:lnTo>
                    <a:lnTo>
                      <a:pt x="113" y="453"/>
                    </a:lnTo>
                    <a:lnTo>
                      <a:pt x="120" y="452"/>
                    </a:lnTo>
                    <a:lnTo>
                      <a:pt x="127" y="452"/>
                    </a:lnTo>
                    <a:lnTo>
                      <a:pt x="134" y="452"/>
                    </a:lnTo>
                    <a:lnTo>
                      <a:pt x="140" y="455"/>
                    </a:lnTo>
                    <a:lnTo>
                      <a:pt x="140" y="455"/>
                    </a:lnTo>
                    <a:lnTo>
                      <a:pt x="147" y="457"/>
                    </a:lnTo>
                    <a:lnTo>
                      <a:pt x="147" y="457"/>
                    </a:lnTo>
                    <a:lnTo>
                      <a:pt x="149" y="457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51" y="453"/>
                    </a:lnTo>
                    <a:lnTo>
                      <a:pt x="151" y="452"/>
                    </a:lnTo>
                    <a:lnTo>
                      <a:pt x="151" y="452"/>
                    </a:lnTo>
                    <a:lnTo>
                      <a:pt x="144" y="448"/>
                    </a:lnTo>
                    <a:lnTo>
                      <a:pt x="141" y="443"/>
                    </a:lnTo>
                    <a:lnTo>
                      <a:pt x="143" y="439"/>
                    </a:lnTo>
                    <a:lnTo>
                      <a:pt x="145" y="434"/>
                    </a:lnTo>
                    <a:lnTo>
                      <a:pt x="145" y="434"/>
                    </a:lnTo>
                    <a:lnTo>
                      <a:pt x="145" y="432"/>
                    </a:lnTo>
                    <a:lnTo>
                      <a:pt x="144" y="430"/>
                    </a:lnTo>
                    <a:lnTo>
                      <a:pt x="141" y="425"/>
                    </a:lnTo>
                    <a:lnTo>
                      <a:pt x="141" y="425"/>
                    </a:lnTo>
                    <a:lnTo>
                      <a:pt x="134" y="428"/>
                    </a:lnTo>
                    <a:lnTo>
                      <a:pt x="130" y="432"/>
                    </a:lnTo>
                    <a:lnTo>
                      <a:pt x="130" y="438"/>
                    </a:lnTo>
                    <a:lnTo>
                      <a:pt x="131" y="443"/>
                    </a:lnTo>
                    <a:lnTo>
                      <a:pt x="131" y="443"/>
                    </a:lnTo>
                    <a:lnTo>
                      <a:pt x="123" y="445"/>
                    </a:lnTo>
                    <a:lnTo>
                      <a:pt x="115" y="446"/>
                    </a:lnTo>
                    <a:lnTo>
                      <a:pt x="108" y="448"/>
                    </a:lnTo>
                    <a:lnTo>
                      <a:pt x="101" y="446"/>
                    </a:lnTo>
                    <a:lnTo>
                      <a:pt x="101" y="446"/>
                    </a:lnTo>
                    <a:lnTo>
                      <a:pt x="98" y="446"/>
                    </a:lnTo>
                    <a:lnTo>
                      <a:pt x="97" y="448"/>
                    </a:lnTo>
                    <a:lnTo>
                      <a:pt x="90" y="453"/>
                    </a:lnTo>
                    <a:lnTo>
                      <a:pt x="90" y="453"/>
                    </a:lnTo>
                    <a:lnTo>
                      <a:pt x="76" y="448"/>
                    </a:lnTo>
                    <a:lnTo>
                      <a:pt x="76" y="448"/>
                    </a:lnTo>
                    <a:lnTo>
                      <a:pt x="79" y="445"/>
                    </a:lnTo>
                    <a:lnTo>
                      <a:pt x="80" y="443"/>
                    </a:lnTo>
                    <a:lnTo>
                      <a:pt x="82" y="442"/>
                    </a:lnTo>
                    <a:lnTo>
                      <a:pt x="84" y="443"/>
                    </a:lnTo>
                    <a:lnTo>
                      <a:pt x="89" y="445"/>
                    </a:lnTo>
                    <a:lnTo>
                      <a:pt x="93" y="445"/>
                    </a:lnTo>
                    <a:lnTo>
                      <a:pt x="93" y="445"/>
                    </a:lnTo>
                    <a:lnTo>
                      <a:pt x="93" y="441"/>
                    </a:lnTo>
                    <a:lnTo>
                      <a:pt x="91" y="438"/>
                    </a:lnTo>
                    <a:lnTo>
                      <a:pt x="87" y="432"/>
                    </a:lnTo>
                    <a:lnTo>
                      <a:pt x="83" y="428"/>
                    </a:lnTo>
                    <a:lnTo>
                      <a:pt x="80" y="425"/>
                    </a:lnTo>
                    <a:lnTo>
                      <a:pt x="80" y="423"/>
                    </a:lnTo>
                    <a:lnTo>
                      <a:pt x="80" y="423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62" y="412"/>
                    </a:lnTo>
                    <a:lnTo>
                      <a:pt x="62" y="412"/>
                    </a:lnTo>
                    <a:lnTo>
                      <a:pt x="65" y="412"/>
                    </a:lnTo>
                    <a:lnTo>
                      <a:pt x="65" y="412"/>
                    </a:lnTo>
                    <a:lnTo>
                      <a:pt x="75" y="414"/>
                    </a:lnTo>
                    <a:lnTo>
                      <a:pt x="75" y="414"/>
                    </a:lnTo>
                    <a:lnTo>
                      <a:pt x="86" y="419"/>
                    </a:lnTo>
                    <a:lnTo>
                      <a:pt x="86" y="419"/>
                    </a:lnTo>
                    <a:lnTo>
                      <a:pt x="79" y="406"/>
                    </a:lnTo>
                    <a:lnTo>
                      <a:pt x="79" y="406"/>
                    </a:lnTo>
                    <a:lnTo>
                      <a:pt x="90" y="401"/>
                    </a:lnTo>
                    <a:lnTo>
                      <a:pt x="90" y="401"/>
                    </a:lnTo>
                    <a:lnTo>
                      <a:pt x="73" y="395"/>
                    </a:lnTo>
                    <a:lnTo>
                      <a:pt x="66" y="391"/>
                    </a:lnTo>
                    <a:lnTo>
                      <a:pt x="61" y="387"/>
                    </a:lnTo>
                    <a:lnTo>
                      <a:pt x="61" y="387"/>
                    </a:lnTo>
                    <a:lnTo>
                      <a:pt x="68" y="388"/>
                    </a:lnTo>
                    <a:lnTo>
                      <a:pt x="73" y="388"/>
                    </a:lnTo>
                    <a:lnTo>
                      <a:pt x="76" y="388"/>
                    </a:lnTo>
                    <a:lnTo>
                      <a:pt x="77" y="387"/>
                    </a:lnTo>
                    <a:lnTo>
                      <a:pt x="79" y="385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2" y="380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93" y="373"/>
                    </a:lnTo>
                    <a:lnTo>
                      <a:pt x="93" y="373"/>
                    </a:lnTo>
                    <a:lnTo>
                      <a:pt x="98" y="373"/>
                    </a:lnTo>
                    <a:lnTo>
                      <a:pt x="98" y="373"/>
                    </a:lnTo>
                    <a:lnTo>
                      <a:pt x="95" y="359"/>
                    </a:lnTo>
                    <a:lnTo>
                      <a:pt x="95" y="359"/>
                    </a:lnTo>
                    <a:lnTo>
                      <a:pt x="95" y="355"/>
                    </a:lnTo>
                    <a:lnTo>
                      <a:pt x="93" y="352"/>
                    </a:lnTo>
                    <a:lnTo>
                      <a:pt x="90" y="351"/>
                    </a:lnTo>
                    <a:lnTo>
                      <a:pt x="84" y="349"/>
                    </a:lnTo>
                    <a:lnTo>
                      <a:pt x="84" y="349"/>
                    </a:lnTo>
                    <a:lnTo>
                      <a:pt x="79" y="348"/>
                    </a:lnTo>
                    <a:lnTo>
                      <a:pt x="75" y="347"/>
                    </a:lnTo>
                    <a:lnTo>
                      <a:pt x="75" y="347"/>
                    </a:lnTo>
                    <a:lnTo>
                      <a:pt x="71" y="348"/>
                    </a:lnTo>
                    <a:lnTo>
                      <a:pt x="66" y="349"/>
                    </a:lnTo>
                    <a:lnTo>
                      <a:pt x="66" y="349"/>
                    </a:lnTo>
                    <a:lnTo>
                      <a:pt x="65" y="352"/>
                    </a:lnTo>
                    <a:lnTo>
                      <a:pt x="65" y="352"/>
                    </a:lnTo>
                    <a:lnTo>
                      <a:pt x="89" y="362"/>
                    </a:lnTo>
                    <a:lnTo>
                      <a:pt x="89" y="362"/>
                    </a:lnTo>
                    <a:lnTo>
                      <a:pt x="89" y="363"/>
                    </a:lnTo>
                    <a:lnTo>
                      <a:pt x="87" y="365"/>
                    </a:lnTo>
                    <a:lnTo>
                      <a:pt x="82" y="366"/>
                    </a:lnTo>
                    <a:lnTo>
                      <a:pt x="82" y="366"/>
                    </a:lnTo>
                    <a:lnTo>
                      <a:pt x="59" y="373"/>
                    </a:lnTo>
                    <a:lnTo>
                      <a:pt x="59" y="373"/>
                    </a:lnTo>
                    <a:lnTo>
                      <a:pt x="53" y="374"/>
                    </a:lnTo>
                    <a:lnTo>
                      <a:pt x="48" y="373"/>
                    </a:lnTo>
                    <a:lnTo>
                      <a:pt x="46" y="369"/>
                    </a:lnTo>
                    <a:lnTo>
                      <a:pt x="41" y="362"/>
                    </a:lnTo>
                    <a:lnTo>
                      <a:pt x="41" y="362"/>
                    </a:lnTo>
                    <a:lnTo>
                      <a:pt x="48" y="362"/>
                    </a:lnTo>
                    <a:lnTo>
                      <a:pt x="50" y="360"/>
                    </a:lnTo>
                    <a:lnTo>
                      <a:pt x="51" y="358"/>
                    </a:lnTo>
                    <a:lnTo>
                      <a:pt x="51" y="358"/>
                    </a:lnTo>
                    <a:lnTo>
                      <a:pt x="47" y="356"/>
                    </a:lnTo>
                    <a:lnTo>
                      <a:pt x="44" y="356"/>
                    </a:lnTo>
                    <a:lnTo>
                      <a:pt x="43" y="358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40" y="356"/>
                    </a:lnTo>
                    <a:lnTo>
                      <a:pt x="40" y="351"/>
                    </a:lnTo>
                    <a:lnTo>
                      <a:pt x="43" y="348"/>
                    </a:lnTo>
                    <a:lnTo>
                      <a:pt x="47" y="345"/>
                    </a:lnTo>
                    <a:lnTo>
                      <a:pt x="47" y="345"/>
                    </a:lnTo>
                    <a:lnTo>
                      <a:pt x="57" y="344"/>
                    </a:lnTo>
                    <a:lnTo>
                      <a:pt x="65" y="344"/>
                    </a:lnTo>
                    <a:lnTo>
                      <a:pt x="65" y="344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5" y="337"/>
                    </a:lnTo>
                    <a:lnTo>
                      <a:pt x="62" y="335"/>
                    </a:lnTo>
                    <a:lnTo>
                      <a:pt x="61" y="333"/>
                    </a:lnTo>
                    <a:lnTo>
                      <a:pt x="61" y="331"/>
                    </a:lnTo>
                    <a:lnTo>
                      <a:pt x="61" y="331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80" y="334"/>
                    </a:lnTo>
                    <a:lnTo>
                      <a:pt x="83" y="337"/>
                    </a:lnTo>
                    <a:lnTo>
                      <a:pt x="86" y="338"/>
                    </a:lnTo>
                    <a:lnTo>
                      <a:pt x="90" y="338"/>
                    </a:lnTo>
                    <a:lnTo>
                      <a:pt x="98" y="337"/>
                    </a:lnTo>
                    <a:lnTo>
                      <a:pt x="104" y="337"/>
                    </a:lnTo>
                    <a:lnTo>
                      <a:pt x="108" y="338"/>
                    </a:lnTo>
                    <a:lnTo>
                      <a:pt x="108" y="338"/>
                    </a:lnTo>
                    <a:lnTo>
                      <a:pt x="102" y="309"/>
                    </a:lnTo>
                    <a:lnTo>
                      <a:pt x="102" y="309"/>
                    </a:lnTo>
                    <a:lnTo>
                      <a:pt x="113" y="302"/>
                    </a:lnTo>
                    <a:lnTo>
                      <a:pt x="113" y="302"/>
                    </a:lnTo>
                    <a:lnTo>
                      <a:pt x="109" y="297"/>
                    </a:lnTo>
                    <a:lnTo>
                      <a:pt x="105" y="291"/>
                    </a:lnTo>
                    <a:lnTo>
                      <a:pt x="104" y="284"/>
                    </a:lnTo>
                    <a:lnTo>
                      <a:pt x="105" y="277"/>
                    </a:lnTo>
                    <a:lnTo>
                      <a:pt x="105" y="277"/>
                    </a:lnTo>
                    <a:lnTo>
                      <a:pt x="95" y="281"/>
                    </a:lnTo>
                    <a:lnTo>
                      <a:pt x="95" y="281"/>
                    </a:lnTo>
                    <a:lnTo>
                      <a:pt x="89" y="279"/>
                    </a:lnTo>
                    <a:lnTo>
                      <a:pt x="89" y="279"/>
                    </a:lnTo>
                    <a:lnTo>
                      <a:pt x="94" y="276"/>
                    </a:lnTo>
                    <a:lnTo>
                      <a:pt x="98" y="273"/>
                    </a:lnTo>
                    <a:lnTo>
                      <a:pt x="98" y="273"/>
                    </a:lnTo>
                    <a:lnTo>
                      <a:pt x="97" y="272"/>
                    </a:lnTo>
                    <a:lnTo>
                      <a:pt x="95" y="269"/>
                    </a:lnTo>
                    <a:lnTo>
                      <a:pt x="91" y="265"/>
                    </a:lnTo>
                    <a:lnTo>
                      <a:pt x="91" y="265"/>
                    </a:lnTo>
                    <a:lnTo>
                      <a:pt x="101" y="261"/>
                    </a:lnTo>
                    <a:lnTo>
                      <a:pt x="101" y="261"/>
                    </a:lnTo>
                    <a:lnTo>
                      <a:pt x="100" y="257"/>
                    </a:lnTo>
                    <a:lnTo>
                      <a:pt x="97" y="255"/>
                    </a:lnTo>
                    <a:lnTo>
                      <a:pt x="94" y="255"/>
                    </a:lnTo>
                    <a:lnTo>
                      <a:pt x="90" y="255"/>
                    </a:lnTo>
                    <a:lnTo>
                      <a:pt x="90" y="255"/>
                    </a:lnTo>
                    <a:lnTo>
                      <a:pt x="90" y="251"/>
                    </a:lnTo>
                    <a:lnTo>
                      <a:pt x="91" y="245"/>
                    </a:lnTo>
                    <a:lnTo>
                      <a:pt x="91" y="245"/>
                    </a:lnTo>
                    <a:lnTo>
                      <a:pt x="93" y="240"/>
                    </a:lnTo>
                    <a:lnTo>
                      <a:pt x="91" y="237"/>
                    </a:lnTo>
                    <a:lnTo>
                      <a:pt x="89" y="234"/>
                    </a:lnTo>
                    <a:lnTo>
                      <a:pt x="89" y="234"/>
                    </a:lnTo>
                    <a:lnTo>
                      <a:pt x="84" y="233"/>
                    </a:lnTo>
                    <a:lnTo>
                      <a:pt x="80" y="233"/>
                    </a:lnTo>
                    <a:lnTo>
                      <a:pt x="76" y="233"/>
                    </a:lnTo>
                    <a:lnTo>
                      <a:pt x="72" y="236"/>
                    </a:lnTo>
                    <a:lnTo>
                      <a:pt x="72" y="236"/>
                    </a:lnTo>
                    <a:lnTo>
                      <a:pt x="68" y="239"/>
                    </a:lnTo>
                    <a:lnTo>
                      <a:pt x="68" y="239"/>
                    </a:lnTo>
                    <a:lnTo>
                      <a:pt x="68" y="225"/>
                    </a:lnTo>
                    <a:lnTo>
                      <a:pt x="68" y="225"/>
                    </a:lnTo>
                    <a:lnTo>
                      <a:pt x="75" y="229"/>
                    </a:lnTo>
                    <a:lnTo>
                      <a:pt x="77" y="230"/>
                    </a:lnTo>
                    <a:lnTo>
                      <a:pt x="82" y="229"/>
                    </a:lnTo>
                    <a:lnTo>
                      <a:pt x="86" y="225"/>
                    </a:lnTo>
                    <a:lnTo>
                      <a:pt x="86" y="225"/>
                    </a:lnTo>
                    <a:lnTo>
                      <a:pt x="95" y="216"/>
                    </a:lnTo>
                    <a:lnTo>
                      <a:pt x="95" y="216"/>
                    </a:lnTo>
                    <a:lnTo>
                      <a:pt x="79" y="218"/>
                    </a:lnTo>
                    <a:lnTo>
                      <a:pt x="79" y="218"/>
                    </a:lnTo>
                    <a:lnTo>
                      <a:pt x="80" y="214"/>
                    </a:lnTo>
                    <a:lnTo>
                      <a:pt x="82" y="209"/>
                    </a:lnTo>
                    <a:lnTo>
                      <a:pt x="80" y="203"/>
                    </a:lnTo>
                    <a:lnTo>
                      <a:pt x="76" y="196"/>
                    </a:lnTo>
                    <a:lnTo>
                      <a:pt x="72" y="187"/>
                    </a:lnTo>
                    <a:lnTo>
                      <a:pt x="72" y="187"/>
                    </a:lnTo>
                    <a:lnTo>
                      <a:pt x="72" y="185"/>
                    </a:lnTo>
                    <a:lnTo>
                      <a:pt x="72" y="180"/>
                    </a:lnTo>
                    <a:lnTo>
                      <a:pt x="72" y="180"/>
                    </a:lnTo>
                    <a:lnTo>
                      <a:pt x="95" y="180"/>
                    </a:lnTo>
                    <a:lnTo>
                      <a:pt x="95" y="180"/>
                    </a:lnTo>
                    <a:lnTo>
                      <a:pt x="95" y="176"/>
                    </a:lnTo>
                    <a:lnTo>
                      <a:pt x="94" y="173"/>
                    </a:lnTo>
                    <a:lnTo>
                      <a:pt x="90" y="169"/>
                    </a:lnTo>
                    <a:lnTo>
                      <a:pt x="84" y="167"/>
                    </a:lnTo>
                    <a:lnTo>
                      <a:pt x="80" y="164"/>
                    </a:lnTo>
                    <a:lnTo>
                      <a:pt x="80" y="164"/>
                    </a:lnTo>
                    <a:lnTo>
                      <a:pt x="72" y="157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61" y="151"/>
                    </a:lnTo>
                    <a:lnTo>
                      <a:pt x="61" y="154"/>
                    </a:lnTo>
                    <a:lnTo>
                      <a:pt x="61" y="160"/>
                    </a:lnTo>
                    <a:lnTo>
                      <a:pt x="62" y="167"/>
                    </a:lnTo>
                    <a:lnTo>
                      <a:pt x="61" y="169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53" y="172"/>
                    </a:lnTo>
                    <a:lnTo>
                      <a:pt x="50" y="172"/>
                    </a:lnTo>
                    <a:lnTo>
                      <a:pt x="48" y="171"/>
                    </a:lnTo>
                    <a:lnTo>
                      <a:pt x="47" y="165"/>
                    </a:lnTo>
                    <a:lnTo>
                      <a:pt x="47" y="165"/>
                    </a:lnTo>
                    <a:lnTo>
                      <a:pt x="46" y="157"/>
                    </a:lnTo>
                    <a:lnTo>
                      <a:pt x="44" y="146"/>
                    </a:lnTo>
                    <a:lnTo>
                      <a:pt x="44" y="146"/>
                    </a:lnTo>
                    <a:lnTo>
                      <a:pt x="39" y="144"/>
                    </a:lnTo>
                    <a:lnTo>
                      <a:pt x="39" y="144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3" y="96"/>
                    </a:lnTo>
                    <a:lnTo>
                      <a:pt x="5" y="93"/>
                    </a:lnTo>
                    <a:lnTo>
                      <a:pt x="8" y="93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7" y="99"/>
                    </a:lnTo>
                    <a:lnTo>
                      <a:pt x="21" y="99"/>
                    </a:lnTo>
                    <a:lnTo>
                      <a:pt x="25" y="99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36" y="93"/>
                    </a:lnTo>
                    <a:lnTo>
                      <a:pt x="41" y="92"/>
                    </a:lnTo>
                    <a:lnTo>
                      <a:pt x="46" y="92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6" y="75"/>
                    </a:lnTo>
                    <a:lnTo>
                      <a:pt x="119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34" y="72"/>
                    </a:lnTo>
                    <a:lnTo>
                      <a:pt x="143" y="71"/>
                    </a:lnTo>
                    <a:lnTo>
                      <a:pt x="149" y="70"/>
                    </a:lnTo>
                    <a:lnTo>
                      <a:pt x="159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3" y="70"/>
                    </a:lnTo>
                    <a:lnTo>
                      <a:pt x="163" y="70"/>
                    </a:lnTo>
                    <a:lnTo>
                      <a:pt x="165" y="67"/>
                    </a:lnTo>
                    <a:lnTo>
                      <a:pt x="167" y="65"/>
                    </a:lnTo>
                    <a:lnTo>
                      <a:pt x="173" y="64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221" y="67"/>
                    </a:lnTo>
                    <a:lnTo>
                      <a:pt x="256" y="67"/>
                    </a:lnTo>
                    <a:lnTo>
                      <a:pt x="289" y="64"/>
                    </a:lnTo>
                    <a:lnTo>
                      <a:pt x="307" y="61"/>
                    </a:lnTo>
                    <a:lnTo>
                      <a:pt x="324" y="57"/>
                    </a:lnTo>
                    <a:lnTo>
                      <a:pt x="324" y="57"/>
                    </a:lnTo>
                    <a:lnTo>
                      <a:pt x="332" y="57"/>
                    </a:lnTo>
                    <a:lnTo>
                      <a:pt x="341" y="56"/>
                    </a:lnTo>
                    <a:lnTo>
                      <a:pt x="341" y="56"/>
                    </a:lnTo>
                    <a:lnTo>
                      <a:pt x="345" y="57"/>
                    </a:lnTo>
                    <a:lnTo>
                      <a:pt x="345" y="57"/>
                    </a:lnTo>
                    <a:lnTo>
                      <a:pt x="349" y="54"/>
                    </a:lnTo>
                    <a:lnTo>
                      <a:pt x="352" y="53"/>
                    </a:lnTo>
                    <a:lnTo>
                      <a:pt x="359" y="54"/>
                    </a:lnTo>
                    <a:lnTo>
                      <a:pt x="364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4" y="56"/>
                    </a:lnTo>
                    <a:lnTo>
                      <a:pt x="374" y="56"/>
                    </a:lnTo>
                    <a:lnTo>
                      <a:pt x="378" y="59"/>
                    </a:lnTo>
                    <a:lnTo>
                      <a:pt x="381" y="60"/>
                    </a:lnTo>
                    <a:lnTo>
                      <a:pt x="383" y="60"/>
                    </a:lnTo>
                    <a:lnTo>
                      <a:pt x="386" y="60"/>
                    </a:lnTo>
                    <a:lnTo>
                      <a:pt x="393" y="57"/>
                    </a:lnTo>
                    <a:lnTo>
                      <a:pt x="399" y="54"/>
                    </a:lnTo>
                    <a:lnTo>
                      <a:pt x="399" y="54"/>
                    </a:lnTo>
                    <a:lnTo>
                      <a:pt x="404" y="53"/>
                    </a:lnTo>
                    <a:lnTo>
                      <a:pt x="408" y="53"/>
                    </a:lnTo>
                    <a:lnTo>
                      <a:pt x="419" y="53"/>
                    </a:lnTo>
                    <a:lnTo>
                      <a:pt x="419" y="53"/>
                    </a:lnTo>
                    <a:lnTo>
                      <a:pt x="424" y="53"/>
                    </a:lnTo>
                    <a:lnTo>
                      <a:pt x="426" y="53"/>
                    </a:lnTo>
                    <a:lnTo>
                      <a:pt x="426" y="53"/>
                    </a:lnTo>
                    <a:lnTo>
                      <a:pt x="436" y="50"/>
                    </a:lnTo>
                    <a:lnTo>
                      <a:pt x="444" y="49"/>
                    </a:lnTo>
                    <a:lnTo>
                      <a:pt x="462" y="52"/>
                    </a:lnTo>
                    <a:lnTo>
                      <a:pt x="462" y="52"/>
                    </a:lnTo>
                    <a:lnTo>
                      <a:pt x="469" y="50"/>
                    </a:lnTo>
                    <a:lnTo>
                      <a:pt x="475" y="50"/>
                    </a:lnTo>
                    <a:lnTo>
                      <a:pt x="475" y="50"/>
                    </a:lnTo>
                    <a:lnTo>
                      <a:pt x="478" y="49"/>
                    </a:lnTo>
                    <a:lnTo>
                      <a:pt x="478" y="49"/>
                    </a:lnTo>
                    <a:lnTo>
                      <a:pt x="482" y="52"/>
                    </a:lnTo>
                    <a:lnTo>
                      <a:pt x="485" y="52"/>
                    </a:lnTo>
                    <a:lnTo>
                      <a:pt x="491" y="52"/>
                    </a:lnTo>
                    <a:lnTo>
                      <a:pt x="498" y="49"/>
                    </a:lnTo>
                    <a:lnTo>
                      <a:pt x="501" y="47"/>
                    </a:lnTo>
                    <a:lnTo>
                      <a:pt x="504" y="47"/>
                    </a:lnTo>
                    <a:lnTo>
                      <a:pt x="504" y="47"/>
                    </a:lnTo>
                    <a:lnTo>
                      <a:pt x="507" y="52"/>
                    </a:lnTo>
                    <a:lnTo>
                      <a:pt x="511" y="54"/>
                    </a:lnTo>
                    <a:lnTo>
                      <a:pt x="511" y="54"/>
                    </a:lnTo>
                    <a:lnTo>
                      <a:pt x="512" y="54"/>
                    </a:lnTo>
                    <a:lnTo>
                      <a:pt x="515" y="54"/>
                    </a:lnTo>
                    <a:lnTo>
                      <a:pt x="516" y="50"/>
                    </a:lnTo>
                    <a:lnTo>
                      <a:pt x="516" y="50"/>
                    </a:lnTo>
                    <a:lnTo>
                      <a:pt x="519" y="47"/>
                    </a:lnTo>
                    <a:lnTo>
                      <a:pt x="522" y="45"/>
                    </a:lnTo>
                    <a:lnTo>
                      <a:pt x="525" y="45"/>
                    </a:lnTo>
                    <a:lnTo>
                      <a:pt x="530" y="45"/>
                    </a:lnTo>
                    <a:lnTo>
                      <a:pt x="53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32"/>
                    </a:lnTo>
                    <a:lnTo>
                      <a:pt x="572" y="32"/>
                    </a:lnTo>
                    <a:lnTo>
                      <a:pt x="577" y="34"/>
                    </a:lnTo>
                    <a:lnTo>
                      <a:pt x="583" y="35"/>
                    </a:lnTo>
                    <a:lnTo>
                      <a:pt x="583" y="35"/>
                    </a:lnTo>
                    <a:lnTo>
                      <a:pt x="584" y="38"/>
                    </a:lnTo>
                    <a:lnTo>
                      <a:pt x="586" y="39"/>
                    </a:lnTo>
                    <a:lnTo>
                      <a:pt x="586" y="43"/>
                    </a:lnTo>
                    <a:lnTo>
                      <a:pt x="584" y="46"/>
                    </a:lnTo>
                    <a:lnTo>
                      <a:pt x="583" y="50"/>
                    </a:lnTo>
                    <a:lnTo>
                      <a:pt x="583" y="50"/>
                    </a:lnTo>
                    <a:lnTo>
                      <a:pt x="588" y="52"/>
                    </a:lnTo>
                    <a:lnTo>
                      <a:pt x="588" y="52"/>
                    </a:lnTo>
                    <a:lnTo>
                      <a:pt x="593" y="46"/>
                    </a:lnTo>
                    <a:lnTo>
                      <a:pt x="598" y="42"/>
                    </a:lnTo>
                    <a:lnTo>
                      <a:pt x="605" y="41"/>
                    </a:lnTo>
                    <a:lnTo>
                      <a:pt x="613" y="41"/>
                    </a:lnTo>
                    <a:lnTo>
                      <a:pt x="613" y="41"/>
                    </a:lnTo>
                    <a:lnTo>
                      <a:pt x="623" y="38"/>
                    </a:lnTo>
                    <a:lnTo>
                      <a:pt x="623" y="38"/>
                    </a:lnTo>
                    <a:lnTo>
                      <a:pt x="624" y="52"/>
                    </a:lnTo>
                    <a:lnTo>
                      <a:pt x="624" y="52"/>
                    </a:lnTo>
                    <a:lnTo>
                      <a:pt x="633" y="50"/>
                    </a:lnTo>
                    <a:lnTo>
                      <a:pt x="637" y="47"/>
                    </a:lnTo>
                    <a:lnTo>
                      <a:pt x="640" y="43"/>
                    </a:lnTo>
                    <a:lnTo>
                      <a:pt x="641" y="36"/>
                    </a:lnTo>
                    <a:lnTo>
                      <a:pt x="641" y="36"/>
                    </a:lnTo>
                    <a:lnTo>
                      <a:pt x="648" y="39"/>
                    </a:lnTo>
                    <a:lnTo>
                      <a:pt x="653" y="42"/>
                    </a:lnTo>
                    <a:lnTo>
                      <a:pt x="653" y="42"/>
                    </a:lnTo>
                    <a:lnTo>
                      <a:pt x="659" y="45"/>
                    </a:lnTo>
                    <a:lnTo>
                      <a:pt x="662" y="45"/>
                    </a:lnTo>
                    <a:lnTo>
                      <a:pt x="665" y="43"/>
                    </a:lnTo>
                    <a:lnTo>
                      <a:pt x="665" y="43"/>
                    </a:lnTo>
                    <a:lnTo>
                      <a:pt x="671" y="39"/>
                    </a:lnTo>
                    <a:lnTo>
                      <a:pt x="676" y="38"/>
                    </a:lnTo>
                    <a:lnTo>
                      <a:pt x="678" y="39"/>
                    </a:lnTo>
                    <a:lnTo>
                      <a:pt x="684" y="45"/>
                    </a:lnTo>
                    <a:lnTo>
                      <a:pt x="684" y="45"/>
                    </a:lnTo>
                    <a:lnTo>
                      <a:pt x="725" y="35"/>
                    </a:lnTo>
                    <a:lnTo>
                      <a:pt x="725" y="35"/>
                    </a:lnTo>
                    <a:lnTo>
                      <a:pt x="730" y="35"/>
                    </a:lnTo>
                    <a:lnTo>
                      <a:pt x="730" y="35"/>
                    </a:lnTo>
                    <a:lnTo>
                      <a:pt x="735" y="38"/>
                    </a:lnTo>
                    <a:lnTo>
                      <a:pt x="739" y="39"/>
                    </a:lnTo>
                    <a:lnTo>
                      <a:pt x="749" y="39"/>
                    </a:lnTo>
                    <a:lnTo>
                      <a:pt x="757" y="36"/>
                    </a:lnTo>
                    <a:lnTo>
                      <a:pt x="766" y="34"/>
                    </a:lnTo>
                    <a:lnTo>
                      <a:pt x="766" y="34"/>
                    </a:lnTo>
                    <a:lnTo>
                      <a:pt x="791" y="23"/>
                    </a:lnTo>
                    <a:lnTo>
                      <a:pt x="791" y="23"/>
                    </a:lnTo>
                    <a:lnTo>
                      <a:pt x="795" y="31"/>
                    </a:lnTo>
                    <a:lnTo>
                      <a:pt x="795" y="31"/>
                    </a:lnTo>
                    <a:lnTo>
                      <a:pt x="813" y="31"/>
                    </a:lnTo>
                    <a:lnTo>
                      <a:pt x="832" y="31"/>
                    </a:lnTo>
                    <a:lnTo>
                      <a:pt x="832" y="31"/>
                    </a:lnTo>
                    <a:lnTo>
                      <a:pt x="836" y="31"/>
                    </a:lnTo>
                    <a:lnTo>
                      <a:pt x="839" y="31"/>
                    </a:lnTo>
                    <a:lnTo>
                      <a:pt x="842" y="34"/>
                    </a:lnTo>
                    <a:lnTo>
                      <a:pt x="845" y="36"/>
                    </a:lnTo>
                    <a:lnTo>
                      <a:pt x="845" y="36"/>
                    </a:lnTo>
                    <a:lnTo>
                      <a:pt x="850" y="32"/>
                    </a:lnTo>
                    <a:lnTo>
                      <a:pt x="856" y="29"/>
                    </a:lnTo>
                    <a:lnTo>
                      <a:pt x="863" y="28"/>
                    </a:lnTo>
                    <a:lnTo>
                      <a:pt x="869" y="29"/>
                    </a:lnTo>
                    <a:lnTo>
                      <a:pt x="869" y="29"/>
                    </a:lnTo>
                    <a:lnTo>
                      <a:pt x="874" y="29"/>
                    </a:lnTo>
                    <a:lnTo>
                      <a:pt x="878" y="29"/>
                    </a:lnTo>
                    <a:lnTo>
                      <a:pt x="885" y="27"/>
                    </a:lnTo>
                    <a:lnTo>
                      <a:pt x="892" y="23"/>
                    </a:lnTo>
                    <a:lnTo>
                      <a:pt x="899" y="18"/>
                    </a:lnTo>
                    <a:lnTo>
                      <a:pt x="899" y="18"/>
                    </a:lnTo>
                    <a:lnTo>
                      <a:pt x="907" y="24"/>
                    </a:lnTo>
                    <a:lnTo>
                      <a:pt x="917" y="27"/>
                    </a:lnTo>
                    <a:lnTo>
                      <a:pt x="926" y="28"/>
                    </a:lnTo>
                    <a:lnTo>
                      <a:pt x="937" y="27"/>
                    </a:lnTo>
                    <a:lnTo>
                      <a:pt x="937" y="27"/>
                    </a:lnTo>
                    <a:lnTo>
                      <a:pt x="959" y="24"/>
                    </a:lnTo>
                    <a:lnTo>
                      <a:pt x="982" y="21"/>
                    </a:lnTo>
                    <a:lnTo>
                      <a:pt x="982" y="21"/>
                    </a:lnTo>
                    <a:lnTo>
                      <a:pt x="1001" y="20"/>
                    </a:lnTo>
                    <a:lnTo>
                      <a:pt x="1001" y="20"/>
                    </a:lnTo>
                    <a:lnTo>
                      <a:pt x="1052" y="18"/>
                    </a:lnTo>
                    <a:lnTo>
                      <a:pt x="1052" y="18"/>
                    </a:lnTo>
                    <a:lnTo>
                      <a:pt x="1055" y="17"/>
                    </a:lnTo>
                    <a:lnTo>
                      <a:pt x="1058" y="18"/>
                    </a:lnTo>
                    <a:lnTo>
                      <a:pt x="1058" y="18"/>
                    </a:lnTo>
                    <a:lnTo>
                      <a:pt x="1063" y="21"/>
                    </a:lnTo>
                    <a:lnTo>
                      <a:pt x="1067" y="23"/>
                    </a:lnTo>
                    <a:lnTo>
                      <a:pt x="1077" y="23"/>
                    </a:lnTo>
                    <a:lnTo>
                      <a:pt x="1098" y="23"/>
                    </a:lnTo>
                    <a:lnTo>
                      <a:pt x="1098" y="23"/>
                    </a:lnTo>
                    <a:lnTo>
                      <a:pt x="1102" y="23"/>
                    </a:lnTo>
                    <a:lnTo>
                      <a:pt x="1102" y="23"/>
                    </a:lnTo>
                    <a:lnTo>
                      <a:pt x="1115" y="39"/>
                    </a:lnTo>
                    <a:lnTo>
                      <a:pt x="1115" y="39"/>
                    </a:lnTo>
                    <a:lnTo>
                      <a:pt x="1123" y="35"/>
                    </a:lnTo>
                    <a:lnTo>
                      <a:pt x="1128" y="29"/>
                    </a:lnTo>
                    <a:lnTo>
                      <a:pt x="1134" y="23"/>
                    </a:lnTo>
                    <a:lnTo>
                      <a:pt x="1139" y="17"/>
                    </a:lnTo>
                    <a:lnTo>
                      <a:pt x="1139" y="17"/>
                    </a:lnTo>
                    <a:lnTo>
                      <a:pt x="1157" y="29"/>
                    </a:lnTo>
                    <a:lnTo>
                      <a:pt x="1157" y="29"/>
                    </a:lnTo>
                    <a:lnTo>
                      <a:pt x="1169" y="27"/>
                    </a:lnTo>
                    <a:lnTo>
                      <a:pt x="1181" y="24"/>
                    </a:lnTo>
                    <a:lnTo>
                      <a:pt x="1193" y="24"/>
                    </a:lnTo>
                    <a:lnTo>
                      <a:pt x="1206" y="24"/>
                    </a:lnTo>
                    <a:lnTo>
                      <a:pt x="1206" y="24"/>
                    </a:lnTo>
                    <a:lnTo>
                      <a:pt x="1218" y="24"/>
                    </a:lnTo>
                    <a:lnTo>
                      <a:pt x="1231" y="24"/>
                    </a:lnTo>
                    <a:lnTo>
                      <a:pt x="1243" y="24"/>
                    </a:lnTo>
                    <a:lnTo>
                      <a:pt x="1249" y="25"/>
                    </a:lnTo>
                    <a:lnTo>
                      <a:pt x="1256" y="29"/>
                    </a:lnTo>
                    <a:lnTo>
                      <a:pt x="1256" y="29"/>
                    </a:lnTo>
                    <a:lnTo>
                      <a:pt x="1257" y="17"/>
                    </a:lnTo>
                    <a:lnTo>
                      <a:pt x="1257" y="17"/>
                    </a:lnTo>
                    <a:lnTo>
                      <a:pt x="1270" y="20"/>
                    </a:lnTo>
                    <a:lnTo>
                      <a:pt x="1277" y="21"/>
                    </a:lnTo>
                    <a:lnTo>
                      <a:pt x="1281" y="24"/>
                    </a:lnTo>
                    <a:lnTo>
                      <a:pt x="1281" y="24"/>
                    </a:lnTo>
                    <a:lnTo>
                      <a:pt x="1288" y="27"/>
                    </a:lnTo>
                    <a:lnTo>
                      <a:pt x="1296" y="28"/>
                    </a:lnTo>
                    <a:lnTo>
                      <a:pt x="1304" y="29"/>
                    </a:lnTo>
                    <a:lnTo>
                      <a:pt x="1311" y="31"/>
                    </a:lnTo>
                    <a:lnTo>
                      <a:pt x="1311" y="31"/>
                    </a:lnTo>
                    <a:lnTo>
                      <a:pt x="1314" y="31"/>
                    </a:lnTo>
                    <a:lnTo>
                      <a:pt x="1318" y="31"/>
                    </a:lnTo>
                    <a:lnTo>
                      <a:pt x="1318" y="31"/>
                    </a:lnTo>
                    <a:lnTo>
                      <a:pt x="1324" y="28"/>
                    </a:lnTo>
                    <a:lnTo>
                      <a:pt x="1329" y="25"/>
                    </a:lnTo>
                    <a:lnTo>
                      <a:pt x="1342" y="24"/>
                    </a:lnTo>
                    <a:lnTo>
                      <a:pt x="1354" y="25"/>
                    </a:lnTo>
                    <a:lnTo>
                      <a:pt x="1367" y="27"/>
                    </a:lnTo>
                    <a:lnTo>
                      <a:pt x="1367" y="27"/>
                    </a:lnTo>
                    <a:lnTo>
                      <a:pt x="1372" y="27"/>
                    </a:lnTo>
                    <a:lnTo>
                      <a:pt x="1376" y="25"/>
                    </a:lnTo>
                    <a:lnTo>
                      <a:pt x="1387" y="24"/>
                    </a:lnTo>
                    <a:lnTo>
                      <a:pt x="1387" y="24"/>
                    </a:lnTo>
                    <a:lnTo>
                      <a:pt x="1411" y="20"/>
                    </a:lnTo>
                    <a:lnTo>
                      <a:pt x="1434" y="18"/>
                    </a:lnTo>
                    <a:lnTo>
                      <a:pt x="1434" y="18"/>
                    </a:lnTo>
                    <a:lnTo>
                      <a:pt x="1440" y="18"/>
                    </a:lnTo>
                    <a:lnTo>
                      <a:pt x="1447" y="16"/>
                    </a:lnTo>
                    <a:lnTo>
                      <a:pt x="1447" y="16"/>
                    </a:lnTo>
                    <a:lnTo>
                      <a:pt x="1448" y="29"/>
                    </a:lnTo>
                    <a:lnTo>
                      <a:pt x="1448" y="29"/>
                    </a:lnTo>
                    <a:lnTo>
                      <a:pt x="1463" y="28"/>
                    </a:lnTo>
                    <a:lnTo>
                      <a:pt x="1463" y="28"/>
                    </a:lnTo>
                    <a:lnTo>
                      <a:pt x="1466" y="20"/>
                    </a:lnTo>
                    <a:lnTo>
                      <a:pt x="1466" y="20"/>
                    </a:lnTo>
                    <a:lnTo>
                      <a:pt x="1486" y="17"/>
                    </a:lnTo>
                    <a:lnTo>
                      <a:pt x="1486" y="17"/>
                    </a:lnTo>
                    <a:lnTo>
                      <a:pt x="1538" y="11"/>
                    </a:lnTo>
                    <a:lnTo>
                      <a:pt x="1538" y="11"/>
                    </a:lnTo>
                    <a:lnTo>
                      <a:pt x="1545" y="10"/>
                    </a:lnTo>
                    <a:lnTo>
                      <a:pt x="1551" y="10"/>
                    </a:lnTo>
                    <a:lnTo>
                      <a:pt x="1556" y="11"/>
                    </a:lnTo>
                    <a:lnTo>
                      <a:pt x="1558" y="14"/>
                    </a:lnTo>
                    <a:lnTo>
                      <a:pt x="1560" y="17"/>
                    </a:lnTo>
                    <a:lnTo>
                      <a:pt x="1560" y="17"/>
                    </a:lnTo>
                    <a:lnTo>
                      <a:pt x="1564" y="17"/>
                    </a:lnTo>
                    <a:lnTo>
                      <a:pt x="1564" y="17"/>
                    </a:lnTo>
                    <a:lnTo>
                      <a:pt x="1571" y="13"/>
                    </a:lnTo>
                    <a:lnTo>
                      <a:pt x="1578" y="10"/>
                    </a:lnTo>
                    <a:lnTo>
                      <a:pt x="1595" y="7"/>
                    </a:lnTo>
                    <a:lnTo>
                      <a:pt x="1627" y="6"/>
                    </a:lnTo>
                    <a:lnTo>
                      <a:pt x="1627" y="6"/>
                    </a:lnTo>
                    <a:lnTo>
                      <a:pt x="1639" y="6"/>
                    </a:lnTo>
                    <a:lnTo>
                      <a:pt x="1652" y="6"/>
                    </a:lnTo>
                    <a:lnTo>
                      <a:pt x="1652" y="6"/>
                    </a:lnTo>
                    <a:lnTo>
                      <a:pt x="1660" y="18"/>
                    </a:lnTo>
                    <a:lnTo>
                      <a:pt x="1660" y="18"/>
                    </a:lnTo>
                    <a:lnTo>
                      <a:pt x="1661" y="13"/>
                    </a:lnTo>
                    <a:lnTo>
                      <a:pt x="1664" y="10"/>
                    </a:lnTo>
                    <a:lnTo>
                      <a:pt x="1664" y="10"/>
                    </a:lnTo>
                    <a:lnTo>
                      <a:pt x="1667" y="7"/>
                    </a:lnTo>
                    <a:lnTo>
                      <a:pt x="1670" y="5"/>
                    </a:lnTo>
                    <a:lnTo>
                      <a:pt x="1674" y="3"/>
                    </a:lnTo>
                    <a:lnTo>
                      <a:pt x="1679" y="3"/>
                    </a:lnTo>
                    <a:lnTo>
                      <a:pt x="1679" y="3"/>
                    </a:lnTo>
                    <a:lnTo>
                      <a:pt x="1690" y="5"/>
                    </a:lnTo>
                    <a:lnTo>
                      <a:pt x="1702" y="6"/>
                    </a:lnTo>
                    <a:lnTo>
                      <a:pt x="1713" y="5"/>
                    </a:lnTo>
                    <a:lnTo>
                      <a:pt x="1722" y="2"/>
                    </a:lnTo>
                    <a:lnTo>
                      <a:pt x="1722" y="2"/>
                    </a:lnTo>
                    <a:lnTo>
                      <a:pt x="1729" y="0"/>
                    </a:lnTo>
                    <a:lnTo>
                      <a:pt x="1736" y="0"/>
                    </a:lnTo>
                    <a:lnTo>
                      <a:pt x="1736" y="0"/>
                    </a:lnTo>
                    <a:lnTo>
                      <a:pt x="1738" y="13"/>
                    </a:lnTo>
                    <a:lnTo>
                      <a:pt x="1738" y="13"/>
                    </a:lnTo>
                    <a:lnTo>
                      <a:pt x="1744" y="11"/>
                    </a:lnTo>
                    <a:lnTo>
                      <a:pt x="1753" y="9"/>
                    </a:lnTo>
                    <a:lnTo>
                      <a:pt x="1767" y="2"/>
                    </a:lnTo>
                    <a:lnTo>
                      <a:pt x="1767" y="2"/>
                    </a:lnTo>
                    <a:lnTo>
                      <a:pt x="1774" y="11"/>
                    </a:lnTo>
                    <a:lnTo>
                      <a:pt x="1774" y="11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07" y="11"/>
                    </a:lnTo>
                    <a:lnTo>
                      <a:pt x="1807" y="11"/>
                    </a:lnTo>
                    <a:lnTo>
                      <a:pt x="1812" y="18"/>
                    </a:lnTo>
                    <a:lnTo>
                      <a:pt x="1812" y="18"/>
                    </a:lnTo>
                    <a:lnTo>
                      <a:pt x="1816" y="18"/>
                    </a:lnTo>
                    <a:lnTo>
                      <a:pt x="1816" y="18"/>
                    </a:lnTo>
                    <a:lnTo>
                      <a:pt x="1818" y="17"/>
                    </a:lnTo>
                    <a:lnTo>
                      <a:pt x="1818" y="17"/>
                    </a:lnTo>
                    <a:lnTo>
                      <a:pt x="1821" y="16"/>
                    </a:lnTo>
                    <a:lnTo>
                      <a:pt x="1823" y="14"/>
                    </a:lnTo>
                    <a:lnTo>
                      <a:pt x="1830" y="14"/>
                    </a:lnTo>
                    <a:lnTo>
                      <a:pt x="1836" y="16"/>
                    </a:lnTo>
                    <a:lnTo>
                      <a:pt x="1839" y="16"/>
                    </a:lnTo>
                    <a:lnTo>
                      <a:pt x="1841" y="14"/>
                    </a:lnTo>
                    <a:lnTo>
                      <a:pt x="1841" y="14"/>
                    </a:lnTo>
                    <a:lnTo>
                      <a:pt x="1847" y="11"/>
                    </a:lnTo>
                    <a:lnTo>
                      <a:pt x="1852" y="10"/>
                    </a:lnTo>
                    <a:lnTo>
                      <a:pt x="1858" y="9"/>
                    </a:lnTo>
                    <a:lnTo>
                      <a:pt x="1865" y="10"/>
                    </a:lnTo>
                    <a:lnTo>
                      <a:pt x="1865" y="10"/>
                    </a:lnTo>
                    <a:lnTo>
                      <a:pt x="1869" y="11"/>
                    </a:lnTo>
                    <a:lnTo>
                      <a:pt x="1873" y="11"/>
                    </a:lnTo>
                    <a:lnTo>
                      <a:pt x="1883" y="9"/>
                    </a:lnTo>
                    <a:lnTo>
                      <a:pt x="1883" y="9"/>
                    </a:lnTo>
                    <a:lnTo>
                      <a:pt x="1888" y="7"/>
                    </a:lnTo>
                    <a:lnTo>
                      <a:pt x="1893" y="7"/>
                    </a:lnTo>
                    <a:lnTo>
                      <a:pt x="1897" y="9"/>
                    </a:lnTo>
                    <a:lnTo>
                      <a:pt x="1901" y="13"/>
                    </a:lnTo>
                    <a:lnTo>
                      <a:pt x="1901" y="13"/>
                    </a:lnTo>
                    <a:lnTo>
                      <a:pt x="1905" y="16"/>
                    </a:lnTo>
                    <a:lnTo>
                      <a:pt x="1911" y="18"/>
                    </a:lnTo>
                    <a:lnTo>
                      <a:pt x="1911" y="18"/>
                    </a:lnTo>
                    <a:lnTo>
                      <a:pt x="1904" y="25"/>
                    </a:lnTo>
                    <a:lnTo>
                      <a:pt x="1904" y="25"/>
                    </a:lnTo>
                    <a:lnTo>
                      <a:pt x="1890" y="20"/>
                    </a:lnTo>
                    <a:lnTo>
                      <a:pt x="1890" y="20"/>
                    </a:lnTo>
                    <a:lnTo>
                      <a:pt x="1894" y="29"/>
                    </a:lnTo>
                    <a:lnTo>
                      <a:pt x="1894" y="29"/>
                    </a:lnTo>
                    <a:lnTo>
                      <a:pt x="1895" y="36"/>
                    </a:lnTo>
                    <a:lnTo>
                      <a:pt x="1895" y="36"/>
                    </a:lnTo>
                    <a:lnTo>
                      <a:pt x="1905" y="39"/>
                    </a:lnTo>
                    <a:lnTo>
                      <a:pt x="1915" y="42"/>
                    </a:lnTo>
                    <a:lnTo>
                      <a:pt x="1924" y="43"/>
                    </a:lnTo>
                    <a:lnTo>
                      <a:pt x="1929" y="43"/>
                    </a:lnTo>
                    <a:lnTo>
                      <a:pt x="1934" y="43"/>
                    </a:lnTo>
                    <a:lnTo>
                      <a:pt x="1934" y="43"/>
                    </a:lnTo>
                    <a:lnTo>
                      <a:pt x="1931" y="38"/>
                    </a:lnTo>
                    <a:lnTo>
                      <a:pt x="1927" y="35"/>
                    </a:lnTo>
                    <a:lnTo>
                      <a:pt x="1915" y="31"/>
                    </a:lnTo>
                    <a:lnTo>
                      <a:pt x="1915" y="31"/>
                    </a:lnTo>
                    <a:lnTo>
                      <a:pt x="1915" y="18"/>
                    </a:lnTo>
                    <a:lnTo>
                      <a:pt x="1915" y="18"/>
                    </a:lnTo>
                    <a:lnTo>
                      <a:pt x="1947" y="7"/>
                    </a:lnTo>
                    <a:lnTo>
                      <a:pt x="1947" y="7"/>
                    </a:lnTo>
                    <a:lnTo>
                      <a:pt x="1951" y="18"/>
                    </a:lnTo>
                    <a:lnTo>
                      <a:pt x="1951" y="18"/>
                    </a:lnTo>
                    <a:lnTo>
                      <a:pt x="1952" y="24"/>
                    </a:lnTo>
                    <a:lnTo>
                      <a:pt x="1955" y="29"/>
                    </a:lnTo>
                    <a:lnTo>
                      <a:pt x="1955" y="29"/>
                    </a:lnTo>
                    <a:lnTo>
                      <a:pt x="1958" y="34"/>
                    </a:lnTo>
                    <a:lnTo>
                      <a:pt x="1960" y="36"/>
                    </a:lnTo>
                    <a:lnTo>
                      <a:pt x="1960" y="41"/>
                    </a:lnTo>
                    <a:lnTo>
                      <a:pt x="1959" y="45"/>
                    </a:lnTo>
                    <a:lnTo>
                      <a:pt x="1959" y="45"/>
                    </a:lnTo>
                    <a:lnTo>
                      <a:pt x="1962" y="47"/>
                    </a:lnTo>
                    <a:lnTo>
                      <a:pt x="1965" y="49"/>
                    </a:lnTo>
                    <a:lnTo>
                      <a:pt x="1969" y="49"/>
                    </a:lnTo>
                    <a:lnTo>
                      <a:pt x="1972" y="47"/>
                    </a:lnTo>
                    <a:lnTo>
                      <a:pt x="1977" y="46"/>
                    </a:lnTo>
                    <a:lnTo>
                      <a:pt x="1980" y="46"/>
                    </a:lnTo>
                    <a:lnTo>
                      <a:pt x="1984" y="47"/>
                    </a:lnTo>
                    <a:lnTo>
                      <a:pt x="1984" y="47"/>
                    </a:lnTo>
                    <a:lnTo>
                      <a:pt x="1991" y="36"/>
                    </a:lnTo>
                    <a:lnTo>
                      <a:pt x="1991" y="36"/>
                    </a:lnTo>
                    <a:lnTo>
                      <a:pt x="1991" y="36"/>
                    </a:lnTo>
                    <a:lnTo>
                      <a:pt x="2001" y="36"/>
                    </a:lnTo>
                    <a:lnTo>
                      <a:pt x="2001" y="36"/>
                    </a:lnTo>
                    <a:lnTo>
                      <a:pt x="2008" y="25"/>
                    </a:lnTo>
                    <a:lnTo>
                      <a:pt x="2012" y="20"/>
                    </a:lnTo>
                    <a:lnTo>
                      <a:pt x="2017" y="16"/>
                    </a:lnTo>
                    <a:lnTo>
                      <a:pt x="2017" y="16"/>
                    </a:lnTo>
                    <a:lnTo>
                      <a:pt x="2021" y="13"/>
                    </a:lnTo>
                    <a:lnTo>
                      <a:pt x="2027" y="11"/>
                    </a:lnTo>
                    <a:lnTo>
                      <a:pt x="2039" y="9"/>
                    </a:lnTo>
                    <a:lnTo>
                      <a:pt x="2039" y="9"/>
                    </a:lnTo>
                    <a:lnTo>
                      <a:pt x="2032" y="18"/>
                    </a:lnTo>
                    <a:lnTo>
                      <a:pt x="2032" y="18"/>
                    </a:lnTo>
                    <a:lnTo>
                      <a:pt x="2059" y="31"/>
                    </a:lnTo>
                    <a:lnTo>
                      <a:pt x="2059" y="31"/>
                    </a:lnTo>
                    <a:lnTo>
                      <a:pt x="2071" y="29"/>
                    </a:lnTo>
                    <a:lnTo>
                      <a:pt x="2071" y="29"/>
                    </a:lnTo>
                    <a:lnTo>
                      <a:pt x="2085" y="41"/>
                    </a:lnTo>
                    <a:lnTo>
                      <a:pt x="2085" y="41"/>
                    </a:lnTo>
                    <a:lnTo>
                      <a:pt x="2088" y="32"/>
                    </a:lnTo>
                    <a:lnTo>
                      <a:pt x="2088" y="32"/>
                    </a:lnTo>
                    <a:lnTo>
                      <a:pt x="2103" y="32"/>
                    </a:lnTo>
                    <a:lnTo>
                      <a:pt x="2103" y="32"/>
                    </a:lnTo>
                    <a:lnTo>
                      <a:pt x="2107" y="36"/>
                    </a:lnTo>
                    <a:lnTo>
                      <a:pt x="2110" y="42"/>
                    </a:lnTo>
                    <a:lnTo>
                      <a:pt x="2111" y="43"/>
                    </a:lnTo>
                    <a:lnTo>
                      <a:pt x="2111" y="46"/>
                    </a:lnTo>
                    <a:lnTo>
                      <a:pt x="2110" y="49"/>
                    </a:lnTo>
                    <a:lnTo>
                      <a:pt x="2107" y="53"/>
                    </a:lnTo>
                    <a:lnTo>
                      <a:pt x="2107" y="53"/>
                    </a:lnTo>
                    <a:lnTo>
                      <a:pt x="2124" y="57"/>
                    </a:lnTo>
                    <a:lnTo>
                      <a:pt x="2124" y="57"/>
                    </a:lnTo>
                    <a:lnTo>
                      <a:pt x="2125" y="54"/>
                    </a:lnTo>
                    <a:lnTo>
                      <a:pt x="2125" y="54"/>
                    </a:lnTo>
                    <a:lnTo>
                      <a:pt x="2118" y="45"/>
                    </a:lnTo>
                    <a:lnTo>
                      <a:pt x="2118" y="45"/>
                    </a:lnTo>
                    <a:lnTo>
                      <a:pt x="2136" y="38"/>
                    </a:lnTo>
                    <a:lnTo>
                      <a:pt x="2136" y="38"/>
                    </a:lnTo>
                    <a:lnTo>
                      <a:pt x="2138" y="36"/>
                    </a:lnTo>
                    <a:lnTo>
                      <a:pt x="2140" y="35"/>
                    </a:lnTo>
                    <a:lnTo>
                      <a:pt x="2140" y="35"/>
                    </a:lnTo>
                    <a:lnTo>
                      <a:pt x="2129" y="32"/>
                    </a:lnTo>
                    <a:lnTo>
                      <a:pt x="2129" y="32"/>
                    </a:lnTo>
                    <a:lnTo>
                      <a:pt x="2131" y="25"/>
                    </a:lnTo>
                    <a:lnTo>
                      <a:pt x="2131" y="25"/>
                    </a:lnTo>
                    <a:lnTo>
                      <a:pt x="2128" y="24"/>
                    </a:lnTo>
                    <a:lnTo>
                      <a:pt x="2128" y="24"/>
                    </a:lnTo>
                    <a:lnTo>
                      <a:pt x="2118" y="24"/>
                    </a:lnTo>
                    <a:lnTo>
                      <a:pt x="2109" y="24"/>
                    </a:lnTo>
                    <a:lnTo>
                      <a:pt x="2109" y="24"/>
                    </a:lnTo>
                    <a:lnTo>
                      <a:pt x="2098" y="23"/>
                    </a:lnTo>
                    <a:lnTo>
                      <a:pt x="2093" y="23"/>
                    </a:lnTo>
                    <a:lnTo>
                      <a:pt x="2089" y="24"/>
                    </a:lnTo>
                    <a:lnTo>
                      <a:pt x="2089" y="24"/>
                    </a:lnTo>
                    <a:lnTo>
                      <a:pt x="2062" y="17"/>
                    </a:lnTo>
                    <a:lnTo>
                      <a:pt x="2062" y="17"/>
                    </a:lnTo>
                    <a:lnTo>
                      <a:pt x="2063" y="11"/>
                    </a:lnTo>
                    <a:lnTo>
                      <a:pt x="2064" y="9"/>
                    </a:lnTo>
                    <a:lnTo>
                      <a:pt x="2070" y="7"/>
                    </a:lnTo>
                    <a:lnTo>
                      <a:pt x="2080" y="5"/>
                    </a:lnTo>
                    <a:lnTo>
                      <a:pt x="2080" y="5"/>
                    </a:lnTo>
                    <a:lnTo>
                      <a:pt x="2080" y="14"/>
                    </a:lnTo>
                    <a:lnTo>
                      <a:pt x="2080" y="14"/>
                    </a:lnTo>
                    <a:lnTo>
                      <a:pt x="2093" y="10"/>
                    </a:lnTo>
                    <a:lnTo>
                      <a:pt x="2093" y="10"/>
                    </a:lnTo>
                    <a:lnTo>
                      <a:pt x="2103" y="13"/>
                    </a:lnTo>
                    <a:lnTo>
                      <a:pt x="2113" y="16"/>
                    </a:lnTo>
                    <a:lnTo>
                      <a:pt x="2122" y="17"/>
                    </a:lnTo>
                    <a:lnTo>
                      <a:pt x="2134" y="16"/>
                    </a:lnTo>
                    <a:lnTo>
                      <a:pt x="2134" y="16"/>
                    </a:lnTo>
                    <a:lnTo>
                      <a:pt x="2143" y="23"/>
                    </a:lnTo>
                    <a:lnTo>
                      <a:pt x="2145" y="27"/>
                    </a:lnTo>
                    <a:lnTo>
                      <a:pt x="2146" y="32"/>
                    </a:lnTo>
                    <a:lnTo>
                      <a:pt x="2146" y="32"/>
                    </a:lnTo>
                    <a:lnTo>
                      <a:pt x="2150" y="34"/>
                    </a:lnTo>
                    <a:lnTo>
                      <a:pt x="2154" y="35"/>
                    </a:lnTo>
                    <a:lnTo>
                      <a:pt x="2160" y="36"/>
                    </a:lnTo>
                    <a:lnTo>
                      <a:pt x="2165" y="35"/>
                    </a:lnTo>
                    <a:lnTo>
                      <a:pt x="2165" y="35"/>
                    </a:lnTo>
                    <a:lnTo>
                      <a:pt x="2167" y="38"/>
                    </a:lnTo>
                    <a:lnTo>
                      <a:pt x="2171" y="41"/>
                    </a:lnTo>
                    <a:lnTo>
                      <a:pt x="2171" y="41"/>
                    </a:lnTo>
                    <a:lnTo>
                      <a:pt x="2183" y="28"/>
                    </a:lnTo>
                    <a:lnTo>
                      <a:pt x="2183" y="28"/>
                    </a:lnTo>
                    <a:lnTo>
                      <a:pt x="2188" y="28"/>
                    </a:lnTo>
                    <a:lnTo>
                      <a:pt x="2192" y="29"/>
                    </a:lnTo>
                    <a:lnTo>
                      <a:pt x="2194" y="31"/>
                    </a:lnTo>
                    <a:lnTo>
                      <a:pt x="2196" y="32"/>
                    </a:lnTo>
                    <a:lnTo>
                      <a:pt x="2200" y="38"/>
                    </a:lnTo>
                    <a:lnTo>
                      <a:pt x="2203" y="43"/>
                    </a:lnTo>
                    <a:lnTo>
                      <a:pt x="2203" y="43"/>
                    </a:lnTo>
                    <a:lnTo>
                      <a:pt x="2204" y="38"/>
                    </a:lnTo>
                    <a:lnTo>
                      <a:pt x="2206" y="32"/>
                    </a:lnTo>
                    <a:lnTo>
                      <a:pt x="2208" y="31"/>
                    </a:lnTo>
                    <a:lnTo>
                      <a:pt x="2210" y="29"/>
                    </a:lnTo>
                    <a:lnTo>
                      <a:pt x="2212" y="28"/>
                    </a:lnTo>
                    <a:lnTo>
                      <a:pt x="2217" y="28"/>
                    </a:lnTo>
                    <a:lnTo>
                      <a:pt x="2217" y="28"/>
                    </a:lnTo>
                    <a:lnTo>
                      <a:pt x="2214" y="35"/>
                    </a:lnTo>
                    <a:lnTo>
                      <a:pt x="2208" y="39"/>
                    </a:lnTo>
                    <a:lnTo>
                      <a:pt x="2204" y="45"/>
                    </a:lnTo>
                    <a:lnTo>
                      <a:pt x="2204" y="47"/>
                    </a:lnTo>
                    <a:lnTo>
                      <a:pt x="2204" y="52"/>
                    </a:lnTo>
                    <a:lnTo>
                      <a:pt x="2204" y="52"/>
                    </a:lnTo>
                    <a:lnTo>
                      <a:pt x="2212" y="56"/>
                    </a:lnTo>
                    <a:lnTo>
                      <a:pt x="2219" y="60"/>
                    </a:lnTo>
                    <a:lnTo>
                      <a:pt x="2219" y="60"/>
                    </a:lnTo>
                    <a:lnTo>
                      <a:pt x="2225" y="60"/>
                    </a:lnTo>
                    <a:lnTo>
                      <a:pt x="2232" y="60"/>
                    </a:lnTo>
                    <a:lnTo>
                      <a:pt x="2232" y="60"/>
                    </a:lnTo>
                    <a:lnTo>
                      <a:pt x="2226" y="71"/>
                    </a:lnTo>
                    <a:lnTo>
                      <a:pt x="2226" y="71"/>
                    </a:lnTo>
                    <a:lnTo>
                      <a:pt x="2247" y="72"/>
                    </a:lnTo>
                    <a:lnTo>
                      <a:pt x="2247" y="72"/>
                    </a:lnTo>
                    <a:lnTo>
                      <a:pt x="2251" y="86"/>
                    </a:lnTo>
                    <a:lnTo>
                      <a:pt x="2251" y="86"/>
                    </a:lnTo>
                    <a:lnTo>
                      <a:pt x="2225" y="86"/>
                    </a:lnTo>
                    <a:lnTo>
                      <a:pt x="2225" y="86"/>
                    </a:lnTo>
                    <a:lnTo>
                      <a:pt x="2221" y="86"/>
                    </a:lnTo>
                    <a:lnTo>
                      <a:pt x="2218" y="85"/>
                    </a:lnTo>
                    <a:lnTo>
                      <a:pt x="2215" y="81"/>
                    </a:lnTo>
                    <a:lnTo>
                      <a:pt x="2211" y="75"/>
                    </a:lnTo>
                    <a:lnTo>
                      <a:pt x="2210" y="74"/>
                    </a:lnTo>
                    <a:lnTo>
                      <a:pt x="2206" y="72"/>
                    </a:lnTo>
                    <a:lnTo>
                      <a:pt x="2206" y="72"/>
                    </a:lnTo>
                    <a:lnTo>
                      <a:pt x="2214" y="63"/>
                    </a:lnTo>
                    <a:lnTo>
                      <a:pt x="2214" y="63"/>
                    </a:lnTo>
                    <a:lnTo>
                      <a:pt x="2210" y="61"/>
                    </a:lnTo>
                    <a:lnTo>
                      <a:pt x="2210" y="61"/>
                    </a:lnTo>
                    <a:lnTo>
                      <a:pt x="2188" y="63"/>
                    </a:lnTo>
                    <a:lnTo>
                      <a:pt x="2188" y="63"/>
                    </a:lnTo>
                    <a:lnTo>
                      <a:pt x="2181" y="65"/>
                    </a:lnTo>
                    <a:lnTo>
                      <a:pt x="2175" y="68"/>
                    </a:lnTo>
                    <a:lnTo>
                      <a:pt x="2175" y="68"/>
                    </a:lnTo>
                    <a:lnTo>
                      <a:pt x="2170" y="71"/>
                    </a:lnTo>
                    <a:lnTo>
                      <a:pt x="2165" y="71"/>
                    </a:lnTo>
                    <a:lnTo>
                      <a:pt x="2160" y="70"/>
                    </a:lnTo>
                    <a:lnTo>
                      <a:pt x="2156" y="65"/>
                    </a:lnTo>
                    <a:lnTo>
                      <a:pt x="2156" y="65"/>
                    </a:lnTo>
                    <a:lnTo>
                      <a:pt x="2143" y="53"/>
                    </a:lnTo>
                    <a:lnTo>
                      <a:pt x="2143" y="53"/>
                    </a:lnTo>
                    <a:lnTo>
                      <a:pt x="2139" y="52"/>
                    </a:lnTo>
                    <a:lnTo>
                      <a:pt x="2135" y="50"/>
                    </a:lnTo>
                    <a:lnTo>
                      <a:pt x="2132" y="52"/>
                    </a:lnTo>
                    <a:lnTo>
                      <a:pt x="2129" y="54"/>
                    </a:lnTo>
                    <a:lnTo>
                      <a:pt x="2129" y="54"/>
                    </a:lnTo>
                    <a:lnTo>
                      <a:pt x="2125" y="59"/>
                    </a:lnTo>
                    <a:lnTo>
                      <a:pt x="2121" y="60"/>
                    </a:lnTo>
                    <a:lnTo>
                      <a:pt x="2117" y="60"/>
                    </a:lnTo>
                    <a:lnTo>
                      <a:pt x="2111" y="60"/>
                    </a:lnTo>
                    <a:lnTo>
                      <a:pt x="2111" y="60"/>
                    </a:lnTo>
                    <a:lnTo>
                      <a:pt x="2098" y="59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5" y="63"/>
                    </a:lnTo>
                    <a:lnTo>
                      <a:pt x="2086" y="75"/>
                    </a:lnTo>
                    <a:lnTo>
                      <a:pt x="2086" y="75"/>
                    </a:lnTo>
                    <a:lnTo>
                      <a:pt x="2059" y="74"/>
                    </a:lnTo>
                    <a:lnTo>
                      <a:pt x="2059" y="74"/>
                    </a:lnTo>
                    <a:lnTo>
                      <a:pt x="2057" y="77"/>
                    </a:lnTo>
                    <a:lnTo>
                      <a:pt x="2056" y="78"/>
                    </a:lnTo>
                    <a:lnTo>
                      <a:pt x="2050" y="82"/>
                    </a:lnTo>
                    <a:lnTo>
                      <a:pt x="2044" y="85"/>
                    </a:lnTo>
                    <a:lnTo>
                      <a:pt x="2037" y="88"/>
                    </a:lnTo>
                    <a:lnTo>
                      <a:pt x="2037" y="88"/>
                    </a:lnTo>
                    <a:lnTo>
                      <a:pt x="2030" y="90"/>
                    </a:lnTo>
                    <a:lnTo>
                      <a:pt x="2023" y="92"/>
                    </a:lnTo>
                    <a:lnTo>
                      <a:pt x="2009" y="92"/>
                    </a:lnTo>
                    <a:lnTo>
                      <a:pt x="2009" y="92"/>
                    </a:lnTo>
                    <a:lnTo>
                      <a:pt x="2005" y="110"/>
                    </a:lnTo>
                    <a:lnTo>
                      <a:pt x="2005" y="110"/>
                    </a:lnTo>
                    <a:lnTo>
                      <a:pt x="2010" y="113"/>
                    </a:lnTo>
                    <a:lnTo>
                      <a:pt x="2014" y="115"/>
                    </a:lnTo>
                    <a:lnTo>
                      <a:pt x="2024" y="122"/>
                    </a:lnTo>
                    <a:lnTo>
                      <a:pt x="2034" y="128"/>
                    </a:lnTo>
                    <a:lnTo>
                      <a:pt x="2039" y="129"/>
                    </a:lnTo>
                    <a:lnTo>
                      <a:pt x="2046" y="131"/>
                    </a:lnTo>
                    <a:lnTo>
                      <a:pt x="2046" y="131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4" y="142"/>
                    </a:lnTo>
                    <a:lnTo>
                      <a:pt x="2039" y="143"/>
                    </a:lnTo>
                    <a:lnTo>
                      <a:pt x="2039" y="143"/>
                    </a:lnTo>
                    <a:lnTo>
                      <a:pt x="2035" y="146"/>
                    </a:lnTo>
                    <a:lnTo>
                      <a:pt x="2032" y="147"/>
                    </a:lnTo>
                    <a:lnTo>
                      <a:pt x="2028" y="153"/>
                    </a:lnTo>
                    <a:lnTo>
                      <a:pt x="2023" y="165"/>
                    </a:lnTo>
                    <a:lnTo>
                      <a:pt x="2023" y="165"/>
                    </a:lnTo>
                    <a:lnTo>
                      <a:pt x="2009" y="168"/>
                    </a:lnTo>
                    <a:lnTo>
                      <a:pt x="2009" y="168"/>
                    </a:lnTo>
                    <a:lnTo>
                      <a:pt x="2024" y="176"/>
                    </a:lnTo>
                    <a:lnTo>
                      <a:pt x="2024" y="176"/>
                    </a:lnTo>
                    <a:lnTo>
                      <a:pt x="2028" y="176"/>
                    </a:lnTo>
                    <a:lnTo>
                      <a:pt x="2035" y="175"/>
                    </a:lnTo>
                    <a:lnTo>
                      <a:pt x="2042" y="172"/>
                    </a:lnTo>
                    <a:lnTo>
                      <a:pt x="2048" y="169"/>
                    </a:lnTo>
                    <a:lnTo>
                      <a:pt x="2048" y="169"/>
                    </a:lnTo>
                    <a:lnTo>
                      <a:pt x="2039" y="164"/>
                    </a:lnTo>
                    <a:lnTo>
                      <a:pt x="2039" y="164"/>
                    </a:lnTo>
                    <a:lnTo>
                      <a:pt x="2039" y="160"/>
                    </a:lnTo>
                    <a:lnTo>
                      <a:pt x="2042" y="155"/>
                    </a:lnTo>
                    <a:lnTo>
                      <a:pt x="2045" y="154"/>
                    </a:lnTo>
                    <a:lnTo>
                      <a:pt x="2049" y="153"/>
                    </a:lnTo>
                    <a:lnTo>
                      <a:pt x="2049" y="153"/>
                    </a:lnTo>
                    <a:lnTo>
                      <a:pt x="2060" y="151"/>
                    </a:lnTo>
                    <a:lnTo>
                      <a:pt x="2071" y="149"/>
                    </a:lnTo>
                    <a:lnTo>
                      <a:pt x="2081" y="143"/>
                    </a:lnTo>
                    <a:lnTo>
                      <a:pt x="2091" y="139"/>
                    </a:lnTo>
                    <a:lnTo>
                      <a:pt x="2091" y="139"/>
                    </a:lnTo>
                    <a:lnTo>
                      <a:pt x="2095" y="137"/>
                    </a:lnTo>
                    <a:lnTo>
                      <a:pt x="2100" y="136"/>
                    </a:lnTo>
                    <a:lnTo>
                      <a:pt x="2100" y="136"/>
                    </a:lnTo>
                    <a:lnTo>
                      <a:pt x="2088" y="154"/>
                    </a:lnTo>
                    <a:lnTo>
                      <a:pt x="2088" y="154"/>
                    </a:lnTo>
                    <a:lnTo>
                      <a:pt x="2067" y="154"/>
                    </a:lnTo>
                    <a:lnTo>
                      <a:pt x="2067" y="154"/>
                    </a:lnTo>
                    <a:lnTo>
                      <a:pt x="2070" y="172"/>
                    </a:lnTo>
                    <a:lnTo>
                      <a:pt x="2070" y="172"/>
                    </a:lnTo>
                    <a:lnTo>
                      <a:pt x="2070" y="176"/>
                    </a:lnTo>
                    <a:lnTo>
                      <a:pt x="2070" y="180"/>
                    </a:lnTo>
                    <a:lnTo>
                      <a:pt x="2067" y="185"/>
                    </a:lnTo>
                    <a:lnTo>
                      <a:pt x="2064" y="187"/>
                    </a:lnTo>
                    <a:lnTo>
                      <a:pt x="2064" y="187"/>
                    </a:lnTo>
                    <a:lnTo>
                      <a:pt x="2055" y="191"/>
                    </a:lnTo>
                    <a:lnTo>
                      <a:pt x="2050" y="193"/>
                    </a:lnTo>
                    <a:lnTo>
                      <a:pt x="2045" y="191"/>
                    </a:lnTo>
                    <a:lnTo>
                      <a:pt x="2045" y="191"/>
                    </a:lnTo>
                    <a:lnTo>
                      <a:pt x="2041" y="193"/>
                    </a:lnTo>
                    <a:lnTo>
                      <a:pt x="2041" y="193"/>
                    </a:lnTo>
                    <a:lnTo>
                      <a:pt x="2042" y="198"/>
                    </a:lnTo>
                    <a:lnTo>
                      <a:pt x="2044" y="203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9" y="208"/>
                    </a:lnTo>
                    <a:lnTo>
                      <a:pt x="2049" y="211"/>
                    </a:lnTo>
                    <a:lnTo>
                      <a:pt x="2044" y="216"/>
                    </a:lnTo>
                    <a:lnTo>
                      <a:pt x="2044" y="216"/>
                    </a:lnTo>
                    <a:lnTo>
                      <a:pt x="2041" y="209"/>
                    </a:lnTo>
                    <a:lnTo>
                      <a:pt x="2038" y="204"/>
                    </a:lnTo>
                    <a:lnTo>
                      <a:pt x="2037" y="201"/>
                    </a:lnTo>
                    <a:lnTo>
                      <a:pt x="2034" y="198"/>
                    </a:lnTo>
                    <a:lnTo>
                      <a:pt x="2030" y="197"/>
                    </a:lnTo>
                    <a:lnTo>
                      <a:pt x="2026" y="197"/>
                    </a:lnTo>
                    <a:lnTo>
                      <a:pt x="2026" y="197"/>
                    </a:lnTo>
                    <a:lnTo>
                      <a:pt x="2017" y="203"/>
                    </a:lnTo>
                    <a:lnTo>
                      <a:pt x="2014" y="207"/>
                    </a:lnTo>
                    <a:lnTo>
                      <a:pt x="2014" y="209"/>
                    </a:lnTo>
                    <a:lnTo>
                      <a:pt x="2016" y="212"/>
                    </a:lnTo>
                    <a:lnTo>
                      <a:pt x="2020" y="218"/>
                    </a:lnTo>
                    <a:lnTo>
                      <a:pt x="2020" y="218"/>
                    </a:lnTo>
                    <a:lnTo>
                      <a:pt x="2012" y="221"/>
                    </a:lnTo>
                    <a:lnTo>
                      <a:pt x="2003" y="225"/>
                    </a:lnTo>
                    <a:lnTo>
                      <a:pt x="2003" y="225"/>
                    </a:lnTo>
                    <a:lnTo>
                      <a:pt x="1999" y="230"/>
                    </a:lnTo>
                    <a:lnTo>
                      <a:pt x="1994" y="237"/>
                    </a:lnTo>
                    <a:lnTo>
                      <a:pt x="1994" y="237"/>
                    </a:lnTo>
                    <a:lnTo>
                      <a:pt x="1996" y="248"/>
                    </a:lnTo>
                    <a:lnTo>
                      <a:pt x="1996" y="248"/>
                    </a:lnTo>
                    <a:lnTo>
                      <a:pt x="1967" y="259"/>
                    </a:lnTo>
                    <a:lnTo>
                      <a:pt x="1967" y="259"/>
                    </a:lnTo>
                    <a:lnTo>
                      <a:pt x="1963" y="261"/>
                    </a:lnTo>
                    <a:lnTo>
                      <a:pt x="1959" y="262"/>
                    </a:lnTo>
                    <a:lnTo>
                      <a:pt x="1955" y="261"/>
                    </a:lnTo>
                    <a:lnTo>
                      <a:pt x="1951" y="259"/>
                    </a:lnTo>
                    <a:lnTo>
                      <a:pt x="1951" y="259"/>
                    </a:lnTo>
                    <a:lnTo>
                      <a:pt x="1947" y="255"/>
                    </a:lnTo>
                    <a:lnTo>
                      <a:pt x="1941" y="254"/>
                    </a:lnTo>
                    <a:lnTo>
                      <a:pt x="1936" y="252"/>
                    </a:lnTo>
                    <a:lnTo>
                      <a:pt x="1930" y="252"/>
                    </a:lnTo>
                    <a:lnTo>
                      <a:pt x="1930" y="252"/>
                    </a:lnTo>
                    <a:lnTo>
                      <a:pt x="1927" y="251"/>
                    </a:lnTo>
                    <a:lnTo>
                      <a:pt x="1924" y="250"/>
                    </a:lnTo>
                    <a:lnTo>
                      <a:pt x="1924" y="250"/>
                    </a:lnTo>
                    <a:lnTo>
                      <a:pt x="1926" y="245"/>
                    </a:lnTo>
                    <a:lnTo>
                      <a:pt x="1927" y="241"/>
                    </a:lnTo>
                    <a:lnTo>
                      <a:pt x="1927" y="241"/>
                    </a:lnTo>
                    <a:lnTo>
                      <a:pt x="1934" y="237"/>
                    </a:lnTo>
                    <a:lnTo>
                      <a:pt x="1941" y="234"/>
                    </a:lnTo>
                    <a:lnTo>
                      <a:pt x="1949" y="232"/>
                    </a:lnTo>
                    <a:lnTo>
                      <a:pt x="1958" y="227"/>
                    </a:lnTo>
                    <a:lnTo>
                      <a:pt x="1958" y="227"/>
                    </a:lnTo>
                    <a:lnTo>
                      <a:pt x="1956" y="232"/>
                    </a:lnTo>
                    <a:lnTo>
                      <a:pt x="1956" y="232"/>
                    </a:lnTo>
                    <a:lnTo>
                      <a:pt x="1941" y="240"/>
                    </a:lnTo>
                    <a:lnTo>
                      <a:pt x="1941" y="240"/>
                    </a:lnTo>
                    <a:lnTo>
                      <a:pt x="1949" y="247"/>
                    </a:lnTo>
                    <a:lnTo>
                      <a:pt x="1954" y="248"/>
                    </a:lnTo>
                    <a:lnTo>
                      <a:pt x="1956" y="250"/>
                    </a:lnTo>
                    <a:lnTo>
                      <a:pt x="1956" y="250"/>
                    </a:lnTo>
                    <a:lnTo>
                      <a:pt x="1965" y="250"/>
                    </a:lnTo>
                    <a:lnTo>
                      <a:pt x="1973" y="248"/>
                    </a:lnTo>
                    <a:lnTo>
                      <a:pt x="1981" y="244"/>
                    </a:lnTo>
                    <a:lnTo>
                      <a:pt x="1987" y="239"/>
                    </a:lnTo>
                    <a:lnTo>
                      <a:pt x="1987" y="239"/>
                    </a:lnTo>
                    <a:lnTo>
                      <a:pt x="1981" y="227"/>
                    </a:lnTo>
                    <a:lnTo>
                      <a:pt x="1981" y="227"/>
                    </a:lnTo>
                    <a:lnTo>
                      <a:pt x="1999" y="226"/>
                    </a:lnTo>
                    <a:lnTo>
                      <a:pt x="1999" y="226"/>
                    </a:lnTo>
                    <a:lnTo>
                      <a:pt x="1994" y="222"/>
                    </a:lnTo>
                    <a:lnTo>
                      <a:pt x="1991" y="219"/>
                    </a:lnTo>
                    <a:lnTo>
                      <a:pt x="1990" y="216"/>
                    </a:lnTo>
                    <a:lnTo>
                      <a:pt x="1990" y="215"/>
                    </a:lnTo>
                    <a:lnTo>
                      <a:pt x="1990" y="212"/>
                    </a:lnTo>
                    <a:lnTo>
                      <a:pt x="1992" y="209"/>
                    </a:lnTo>
                    <a:lnTo>
                      <a:pt x="1992" y="209"/>
                    </a:lnTo>
                    <a:lnTo>
                      <a:pt x="1981" y="209"/>
                    </a:lnTo>
                    <a:lnTo>
                      <a:pt x="1981" y="209"/>
                    </a:lnTo>
                    <a:lnTo>
                      <a:pt x="1973" y="209"/>
                    </a:lnTo>
                    <a:lnTo>
                      <a:pt x="1973" y="209"/>
                    </a:lnTo>
                    <a:lnTo>
                      <a:pt x="1966" y="218"/>
                    </a:lnTo>
                    <a:lnTo>
                      <a:pt x="1960" y="221"/>
                    </a:lnTo>
                    <a:lnTo>
                      <a:pt x="1958" y="222"/>
                    </a:lnTo>
                    <a:lnTo>
                      <a:pt x="1955" y="221"/>
                    </a:lnTo>
                    <a:lnTo>
                      <a:pt x="1948" y="218"/>
                    </a:lnTo>
                    <a:lnTo>
                      <a:pt x="1948" y="218"/>
                    </a:lnTo>
                    <a:lnTo>
                      <a:pt x="1948" y="212"/>
                    </a:lnTo>
                    <a:lnTo>
                      <a:pt x="1948" y="208"/>
                    </a:lnTo>
                    <a:lnTo>
                      <a:pt x="1948" y="207"/>
                    </a:lnTo>
                    <a:lnTo>
                      <a:pt x="1948" y="207"/>
                    </a:lnTo>
                    <a:lnTo>
                      <a:pt x="1944" y="203"/>
                    </a:lnTo>
                    <a:lnTo>
                      <a:pt x="1940" y="203"/>
                    </a:lnTo>
                    <a:lnTo>
                      <a:pt x="1930" y="204"/>
                    </a:lnTo>
                    <a:lnTo>
                      <a:pt x="1930" y="204"/>
                    </a:lnTo>
                    <a:lnTo>
                      <a:pt x="1923" y="191"/>
                    </a:lnTo>
                    <a:lnTo>
                      <a:pt x="1923" y="191"/>
                    </a:lnTo>
                    <a:lnTo>
                      <a:pt x="1920" y="186"/>
                    </a:lnTo>
                    <a:lnTo>
                      <a:pt x="1918" y="183"/>
                    </a:lnTo>
                    <a:lnTo>
                      <a:pt x="1913" y="182"/>
                    </a:lnTo>
                    <a:lnTo>
                      <a:pt x="1913" y="182"/>
                    </a:lnTo>
                    <a:lnTo>
                      <a:pt x="1909" y="180"/>
                    </a:lnTo>
                    <a:lnTo>
                      <a:pt x="1906" y="178"/>
                    </a:lnTo>
                    <a:lnTo>
                      <a:pt x="1906" y="178"/>
                    </a:lnTo>
                    <a:lnTo>
                      <a:pt x="1900" y="173"/>
                    </a:lnTo>
                    <a:lnTo>
                      <a:pt x="1895" y="172"/>
                    </a:lnTo>
                    <a:lnTo>
                      <a:pt x="1893" y="171"/>
                    </a:lnTo>
                    <a:lnTo>
                      <a:pt x="1893" y="171"/>
                    </a:lnTo>
                    <a:lnTo>
                      <a:pt x="1888" y="172"/>
                    </a:lnTo>
                    <a:lnTo>
                      <a:pt x="1886" y="173"/>
                    </a:lnTo>
                    <a:lnTo>
                      <a:pt x="1880" y="176"/>
                    </a:lnTo>
                    <a:lnTo>
                      <a:pt x="1880" y="176"/>
                    </a:lnTo>
                    <a:lnTo>
                      <a:pt x="1875" y="173"/>
                    </a:lnTo>
                    <a:lnTo>
                      <a:pt x="1872" y="172"/>
                    </a:lnTo>
                    <a:lnTo>
                      <a:pt x="1869" y="172"/>
                    </a:lnTo>
                    <a:lnTo>
                      <a:pt x="1869" y="172"/>
                    </a:lnTo>
                    <a:lnTo>
                      <a:pt x="1862" y="171"/>
                    </a:lnTo>
                    <a:lnTo>
                      <a:pt x="1857" y="168"/>
                    </a:lnTo>
                    <a:lnTo>
                      <a:pt x="1852" y="164"/>
                    </a:lnTo>
                    <a:lnTo>
                      <a:pt x="1848" y="160"/>
                    </a:lnTo>
                    <a:lnTo>
                      <a:pt x="1848" y="160"/>
                    </a:lnTo>
                    <a:lnTo>
                      <a:pt x="1857" y="158"/>
                    </a:lnTo>
                    <a:lnTo>
                      <a:pt x="1862" y="157"/>
                    </a:lnTo>
                    <a:lnTo>
                      <a:pt x="1862" y="157"/>
                    </a:lnTo>
                    <a:lnTo>
                      <a:pt x="1870" y="158"/>
                    </a:lnTo>
                    <a:lnTo>
                      <a:pt x="1873" y="157"/>
                    </a:lnTo>
                    <a:lnTo>
                      <a:pt x="1877" y="155"/>
                    </a:lnTo>
                    <a:lnTo>
                      <a:pt x="1877" y="155"/>
                    </a:lnTo>
                    <a:lnTo>
                      <a:pt x="1880" y="149"/>
                    </a:lnTo>
                    <a:lnTo>
                      <a:pt x="1882" y="143"/>
                    </a:lnTo>
                    <a:lnTo>
                      <a:pt x="1882" y="143"/>
                    </a:lnTo>
                    <a:lnTo>
                      <a:pt x="1920" y="142"/>
                    </a:lnTo>
                    <a:lnTo>
                      <a:pt x="1920" y="142"/>
                    </a:lnTo>
                    <a:lnTo>
                      <a:pt x="1924" y="140"/>
                    </a:lnTo>
                    <a:lnTo>
                      <a:pt x="1927" y="139"/>
                    </a:lnTo>
                    <a:lnTo>
                      <a:pt x="1929" y="136"/>
                    </a:lnTo>
                    <a:lnTo>
                      <a:pt x="1929" y="132"/>
                    </a:lnTo>
                    <a:lnTo>
                      <a:pt x="1929" y="132"/>
                    </a:lnTo>
                    <a:lnTo>
                      <a:pt x="1901" y="131"/>
                    </a:lnTo>
                    <a:lnTo>
                      <a:pt x="1901" y="131"/>
                    </a:lnTo>
                    <a:lnTo>
                      <a:pt x="1875" y="129"/>
                    </a:lnTo>
                    <a:lnTo>
                      <a:pt x="1875" y="129"/>
                    </a:lnTo>
                    <a:lnTo>
                      <a:pt x="1870" y="139"/>
                    </a:lnTo>
                    <a:lnTo>
                      <a:pt x="1868" y="143"/>
                    </a:lnTo>
                    <a:lnTo>
                      <a:pt x="1865" y="146"/>
                    </a:lnTo>
                    <a:lnTo>
                      <a:pt x="1865" y="146"/>
                    </a:lnTo>
                    <a:lnTo>
                      <a:pt x="1862" y="147"/>
                    </a:lnTo>
                    <a:lnTo>
                      <a:pt x="1858" y="149"/>
                    </a:lnTo>
                    <a:lnTo>
                      <a:pt x="1850" y="150"/>
                    </a:lnTo>
                    <a:lnTo>
                      <a:pt x="1850" y="150"/>
                    </a:lnTo>
                    <a:lnTo>
                      <a:pt x="1847" y="150"/>
                    </a:lnTo>
                    <a:lnTo>
                      <a:pt x="1847" y="150"/>
                    </a:lnTo>
                    <a:lnTo>
                      <a:pt x="1833" y="153"/>
                    </a:lnTo>
                    <a:lnTo>
                      <a:pt x="1826" y="157"/>
                    </a:lnTo>
                    <a:lnTo>
                      <a:pt x="1825" y="158"/>
                    </a:lnTo>
                    <a:lnTo>
                      <a:pt x="1822" y="162"/>
                    </a:lnTo>
                    <a:lnTo>
                      <a:pt x="1822" y="162"/>
                    </a:lnTo>
                    <a:lnTo>
                      <a:pt x="1812" y="162"/>
                    </a:lnTo>
                    <a:lnTo>
                      <a:pt x="1803" y="162"/>
                    </a:lnTo>
                    <a:lnTo>
                      <a:pt x="1794" y="165"/>
                    </a:lnTo>
                    <a:lnTo>
                      <a:pt x="1786" y="171"/>
                    </a:lnTo>
                    <a:lnTo>
                      <a:pt x="1786" y="171"/>
                    </a:lnTo>
                    <a:lnTo>
                      <a:pt x="1783" y="172"/>
                    </a:lnTo>
                    <a:lnTo>
                      <a:pt x="1780" y="172"/>
                    </a:lnTo>
                    <a:lnTo>
                      <a:pt x="1771" y="172"/>
                    </a:lnTo>
                    <a:lnTo>
                      <a:pt x="1771" y="172"/>
                    </a:lnTo>
                    <a:lnTo>
                      <a:pt x="1758" y="171"/>
                    </a:lnTo>
                    <a:lnTo>
                      <a:pt x="1746" y="169"/>
                    </a:lnTo>
                    <a:lnTo>
                      <a:pt x="1746" y="169"/>
                    </a:lnTo>
                    <a:lnTo>
                      <a:pt x="1742" y="168"/>
                    </a:lnTo>
                    <a:lnTo>
                      <a:pt x="1739" y="165"/>
                    </a:lnTo>
                    <a:lnTo>
                      <a:pt x="1739" y="165"/>
                    </a:lnTo>
                    <a:lnTo>
                      <a:pt x="1739" y="162"/>
                    </a:lnTo>
                    <a:lnTo>
                      <a:pt x="1740" y="161"/>
                    </a:lnTo>
                    <a:lnTo>
                      <a:pt x="1743" y="160"/>
                    </a:lnTo>
                    <a:lnTo>
                      <a:pt x="1746" y="160"/>
                    </a:lnTo>
                    <a:lnTo>
                      <a:pt x="1746" y="160"/>
                    </a:lnTo>
                    <a:lnTo>
                      <a:pt x="1750" y="160"/>
                    </a:lnTo>
                    <a:lnTo>
                      <a:pt x="1753" y="160"/>
                    </a:lnTo>
                    <a:lnTo>
                      <a:pt x="1756" y="158"/>
                    </a:lnTo>
                    <a:lnTo>
                      <a:pt x="1757" y="154"/>
                    </a:lnTo>
                    <a:lnTo>
                      <a:pt x="1757" y="154"/>
                    </a:lnTo>
                    <a:lnTo>
                      <a:pt x="1726" y="153"/>
                    </a:lnTo>
                    <a:lnTo>
                      <a:pt x="1726" y="153"/>
                    </a:lnTo>
                    <a:lnTo>
                      <a:pt x="1713" y="165"/>
                    </a:lnTo>
                    <a:lnTo>
                      <a:pt x="1713" y="165"/>
                    </a:lnTo>
                    <a:lnTo>
                      <a:pt x="1739" y="173"/>
                    </a:lnTo>
                    <a:lnTo>
                      <a:pt x="1739" y="173"/>
                    </a:lnTo>
                    <a:lnTo>
                      <a:pt x="1740" y="186"/>
                    </a:lnTo>
                    <a:lnTo>
                      <a:pt x="1740" y="186"/>
                    </a:lnTo>
                    <a:lnTo>
                      <a:pt x="1765" y="185"/>
                    </a:lnTo>
                    <a:lnTo>
                      <a:pt x="1765" y="185"/>
                    </a:lnTo>
                    <a:lnTo>
                      <a:pt x="1765" y="186"/>
                    </a:lnTo>
                    <a:lnTo>
                      <a:pt x="1765" y="186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60" y="201"/>
                    </a:lnTo>
                    <a:lnTo>
                      <a:pt x="1760" y="201"/>
                    </a:lnTo>
                    <a:lnTo>
                      <a:pt x="1742" y="207"/>
                    </a:lnTo>
                    <a:lnTo>
                      <a:pt x="1742" y="207"/>
                    </a:lnTo>
                    <a:lnTo>
                      <a:pt x="1738" y="205"/>
                    </a:lnTo>
                    <a:lnTo>
                      <a:pt x="1736" y="203"/>
                    </a:lnTo>
                    <a:lnTo>
                      <a:pt x="1736" y="196"/>
                    </a:lnTo>
                    <a:lnTo>
                      <a:pt x="1736" y="196"/>
                    </a:lnTo>
                    <a:lnTo>
                      <a:pt x="1728" y="193"/>
                    </a:lnTo>
                    <a:lnTo>
                      <a:pt x="1724" y="193"/>
                    </a:lnTo>
                    <a:lnTo>
                      <a:pt x="1720" y="190"/>
                    </a:lnTo>
                    <a:lnTo>
                      <a:pt x="1720" y="190"/>
                    </a:lnTo>
                    <a:lnTo>
                      <a:pt x="1718" y="187"/>
                    </a:lnTo>
                    <a:lnTo>
                      <a:pt x="1715" y="185"/>
                    </a:lnTo>
                    <a:lnTo>
                      <a:pt x="1713" y="178"/>
                    </a:lnTo>
                    <a:lnTo>
                      <a:pt x="1713" y="178"/>
                    </a:lnTo>
                    <a:lnTo>
                      <a:pt x="1707" y="176"/>
                    </a:lnTo>
                    <a:lnTo>
                      <a:pt x="1700" y="176"/>
                    </a:lnTo>
                    <a:lnTo>
                      <a:pt x="1695" y="178"/>
                    </a:lnTo>
                    <a:lnTo>
                      <a:pt x="1689" y="178"/>
                    </a:lnTo>
                    <a:lnTo>
                      <a:pt x="1689" y="178"/>
                    </a:lnTo>
                    <a:lnTo>
                      <a:pt x="1678" y="176"/>
                    </a:lnTo>
                    <a:lnTo>
                      <a:pt x="1667" y="176"/>
                    </a:lnTo>
                    <a:lnTo>
                      <a:pt x="1667" y="176"/>
                    </a:lnTo>
                    <a:lnTo>
                      <a:pt x="1667" y="167"/>
                    </a:lnTo>
                    <a:lnTo>
                      <a:pt x="1667" y="161"/>
                    </a:lnTo>
                    <a:lnTo>
                      <a:pt x="1666" y="160"/>
                    </a:lnTo>
                    <a:lnTo>
                      <a:pt x="1664" y="16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659" y="165"/>
                    </a:lnTo>
                    <a:lnTo>
                      <a:pt x="1657" y="169"/>
                    </a:lnTo>
                    <a:lnTo>
                      <a:pt x="1652" y="178"/>
                    </a:lnTo>
                    <a:lnTo>
                      <a:pt x="1652" y="178"/>
                    </a:lnTo>
                    <a:lnTo>
                      <a:pt x="1650" y="182"/>
                    </a:lnTo>
                    <a:lnTo>
                      <a:pt x="1650" y="186"/>
                    </a:lnTo>
                    <a:lnTo>
                      <a:pt x="1650" y="186"/>
                    </a:lnTo>
                    <a:lnTo>
                      <a:pt x="1657" y="185"/>
                    </a:lnTo>
                    <a:lnTo>
                      <a:pt x="1663" y="186"/>
                    </a:lnTo>
                    <a:lnTo>
                      <a:pt x="1668" y="189"/>
                    </a:lnTo>
                    <a:lnTo>
                      <a:pt x="1671" y="193"/>
                    </a:lnTo>
                    <a:lnTo>
                      <a:pt x="1671" y="193"/>
                    </a:lnTo>
                    <a:lnTo>
                      <a:pt x="1674" y="197"/>
                    </a:lnTo>
                    <a:lnTo>
                      <a:pt x="1677" y="198"/>
                    </a:lnTo>
                    <a:lnTo>
                      <a:pt x="1679" y="200"/>
                    </a:lnTo>
                    <a:lnTo>
                      <a:pt x="1684" y="200"/>
                    </a:lnTo>
                    <a:lnTo>
                      <a:pt x="1684" y="200"/>
                    </a:lnTo>
                    <a:lnTo>
                      <a:pt x="1718" y="200"/>
                    </a:lnTo>
                    <a:lnTo>
                      <a:pt x="1718" y="200"/>
                    </a:lnTo>
                    <a:lnTo>
                      <a:pt x="1720" y="203"/>
                    </a:lnTo>
                    <a:lnTo>
                      <a:pt x="1720" y="205"/>
                    </a:lnTo>
                    <a:lnTo>
                      <a:pt x="1717" y="208"/>
                    </a:lnTo>
                    <a:lnTo>
                      <a:pt x="1714" y="211"/>
                    </a:lnTo>
                    <a:lnTo>
                      <a:pt x="1714" y="211"/>
                    </a:lnTo>
                    <a:lnTo>
                      <a:pt x="1720" y="219"/>
                    </a:lnTo>
                    <a:lnTo>
                      <a:pt x="1720" y="219"/>
                    </a:lnTo>
                    <a:lnTo>
                      <a:pt x="1704" y="221"/>
                    </a:lnTo>
                    <a:lnTo>
                      <a:pt x="1704" y="221"/>
                    </a:lnTo>
                    <a:lnTo>
                      <a:pt x="1702" y="221"/>
                    </a:lnTo>
                    <a:lnTo>
                      <a:pt x="1699" y="223"/>
                    </a:lnTo>
                    <a:lnTo>
                      <a:pt x="1697" y="225"/>
                    </a:lnTo>
                    <a:lnTo>
                      <a:pt x="1697" y="227"/>
                    </a:lnTo>
                    <a:lnTo>
                      <a:pt x="1697" y="227"/>
                    </a:lnTo>
                    <a:lnTo>
                      <a:pt x="1699" y="230"/>
                    </a:lnTo>
                    <a:lnTo>
                      <a:pt x="1702" y="232"/>
                    </a:lnTo>
                    <a:lnTo>
                      <a:pt x="1707" y="230"/>
                    </a:lnTo>
                    <a:lnTo>
                      <a:pt x="1707" y="230"/>
                    </a:lnTo>
                    <a:lnTo>
                      <a:pt x="1729" y="226"/>
                    </a:lnTo>
                    <a:lnTo>
                      <a:pt x="1729" y="226"/>
                    </a:lnTo>
                    <a:lnTo>
                      <a:pt x="1731" y="236"/>
                    </a:lnTo>
                    <a:lnTo>
                      <a:pt x="1731" y="236"/>
                    </a:lnTo>
                    <a:lnTo>
                      <a:pt x="1757" y="236"/>
                    </a:lnTo>
                    <a:lnTo>
                      <a:pt x="1757" y="236"/>
                    </a:lnTo>
                    <a:lnTo>
                      <a:pt x="1756" y="241"/>
                    </a:lnTo>
                    <a:lnTo>
                      <a:pt x="1756" y="241"/>
                    </a:lnTo>
                    <a:lnTo>
                      <a:pt x="1762" y="240"/>
                    </a:lnTo>
                    <a:lnTo>
                      <a:pt x="1767" y="237"/>
                    </a:lnTo>
                    <a:lnTo>
                      <a:pt x="1769" y="234"/>
                    </a:lnTo>
                    <a:lnTo>
                      <a:pt x="1774" y="230"/>
                    </a:lnTo>
                    <a:lnTo>
                      <a:pt x="1774" y="230"/>
                    </a:lnTo>
                    <a:lnTo>
                      <a:pt x="1761" y="226"/>
                    </a:lnTo>
                    <a:lnTo>
                      <a:pt x="1761" y="226"/>
                    </a:lnTo>
                    <a:lnTo>
                      <a:pt x="1760" y="214"/>
                    </a:lnTo>
                    <a:lnTo>
                      <a:pt x="1760" y="214"/>
                    </a:lnTo>
                    <a:lnTo>
                      <a:pt x="1797" y="212"/>
                    </a:lnTo>
                    <a:lnTo>
                      <a:pt x="1797" y="212"/>
                    </a:lnTo>
                    <a:lnTo>
                      <a:pt x="1792" y="216"/>
                    </a:lnTo>
                    <a:lnTo>
                      <a:pt x="1787" y="219"/>
                    </a:lnTo>
                    <a:lnTo>
                      <a:pt x="1785" y="223"/>
                    </a:lnTo>
                    <a:lnTo>
                      <a:pt x="1786" y="229"/>
                    </a:lnTo>
                    <a:lnTo>
                      <a:pt x="1786" y="229"/>
                    </a:lnTo>
                    <a:lnTo>
                      <a:pt x="1792" y="230"/>
                    </a:lnTo>
                    <a:lnTo>
                      <a:pt x="1797" y="230"/>
                    </a:lnTo>
                    <a:lnTo>
                      <a:pt x="1803" y="230"/>
                    </a:lnTo>
                    <a:lnTo>
                      <a:pt x="1808" y="226"/>
                    </a:lnTo>
                    <a:lnTo>
                      <a:pt x="1808" y="226"/>
                    </a:lnTo>
                    <a:lnTo>
                      <a:pt x="1811" y="225"/>
                    </a:lnTo>
                    <a:lnTo>
                      <a:pt x="1815" y="223"/>
                    </a:lnTo>
                    <a:lnTo>
                      <a:pt x="1825" y="225"/>
                    </a:lnTo>
                    <a:lnTo>
                      <a:pt x="1825" y="225"/>
                    </a:lnTo>
                    <a:lnTo>
                      <a:pt x="1839" y="230"/>
                    </a:lnTo>
                    <a:lnTo>
                      <a:pt x="1851" y="237"/>
                    </a:lnTo>
                    <a:lnTo>
                      <a:pt x="1851" y="237"/>
                    </a:lnTo>
                    <a:lnTo>
                      <a:pt x="1855" y="241"/>
                    </a:lnTo>
                    <a:lnTo>
                      <a:pt x="1858" y="247"/>
                    </a:lnTo>
                    <a:lnTo>
                      <a:pt x="1858" y="247"/>
                    </a:lnTo>
                    <a:lnTo>
                      <a:pt x="1839" y="248"/>
                    </a:lnTo>
                    <a:lnTo>
                      <a:pt x="1839" y="248"/>
                    </a:lnTo>
                    <a:lnTo>
                      <a:pt x="1837" y="263"/>
                    </a:lnTo>
                    <a:lnTo>
                      <a:pt x="1837" y="263"/>
                    </a:lnTo>
                    <a:lnTo>
                      <a:pt x="1822" y="261"/>
                    </a:lnTo>
                    <a:lnTo>
                      <a:pt x="1822" y="261"/>
                    </a:lnTo>
                    <a:lnTo>
                      <a:pt x="1826" y="257"/>
                    </a:lnTo>
                    <a:lnTo>
                      <a:pt x="1832" y="255"/>
                    </a:lnTo>
                    <a:lnTo>
                      <a:pt x="1833" y="252"/>
                    </a:lnTo>
                    <a:lnTo>
                      <a:pt x="1834" y="251"/>
                    </a:lnTo>
                    <a:lnTo>
                      <a:pt x="1836" y="248"/>
                    </a:lnTo>
                    <a:lnTo>
                      <a:pt x="1834" y="245"/>
                    </a:lnTo>
                    <a:lnTo>
                      <a:pt x="1834" y="245"/>
                    </a:lnTo>
                    <a:lnTo>
                      <a:pt x="1825" y="241"/>
                    </a:lnTo>
                    <a:lnTo>
                      <a:pt x="1815" y="239"/>
                    </a:lnTo>
                    <a:lnTo>
                      <a:pt x="1804" y="240"/>
                    </a:lnTo>
                    <a:lnTo>
                      <a:pt x="1793" y="241"/>
                    </a:lnTo>
                    <a:lnTo>
                      <a:pt x="1793" y="241"/>
                    </a:lnTo>
                    <a:lnTo>
                      <a:pt x="1805" y="248"/>
                    </a:lnTo>
                    <a:lnTo>
                      <a:pt x="1805" y="248"/>
                    </a:lnTo>
                    <a:lnTo>
                      <a:pt x="1805" y="261"/>
                    </a:lnTo>
                    <a:lnTo>
                      <a:pt x="1805" y="261"/>
                    </a:lnTo>
                    <a:lnTo>
                      <a:pt x="1794" y="268"/>
                    </a:lnTo>
                    <a:lnTo>
                      <a:pt x="1794" y="268"/>
                    </a:lnTo>
                    <a:lnTo>
                      <a:pt x="1801" y="270"/>
                    </a:lnTo>
                    <a:lnTo>
                      <a:pt x="1807" y="272"/>
                    </a:lnTo>
                    <a:lnTo>
                      <a:pt x="1807" y="272"/>
                    </a:lnTo>
                    <a:lnTo>
                      <a:pt x="1814" y="270"/>
                    </a:lnTo>
                    <a:lnTo>
                      <a:pt x="1819" y="273"/>
                    </a:lnTo>
                    <a:lnTo>
                      <a:pt x="1823" y="277"/>
                    </a:lnTo>
                    <a:lnTo>
                      <a:pt x="1826" y="281"/>
                    </a:lnTo>
                    <a:lnTo>
                      <a:pt x="1826" y="281"/>
                    </a:lnTo>
                    <a:lnTo>
                      <a:pt x="1840" y="279"/>
                    </a:lnTo>
                    <a:lnTo>
                      <a:pt x="1852" y="275"/>
                    </a:lnTo>
                    <a:lnTo>
                      <a:pt x="1852" y="275"/>
                    </a:lnTo>
                    <a:lnTo>
                      <a:pt x="1854" y="273"/>
                    </a:lnTo>
                    <a:lnTo>
                      <a:pt x="1857" y="270"/>
                    </a:lnTo>
                    <a:lnTo>
                      <a:pt x="1857" y="269"/>
                    </a:lnTo>
                    <a:lnTo>
                      <a:pt x="1855" y="265"/>
                    </a:lnTo>
                    <a:lnTo>
                      <a:pt x="1855" y="265"/>
                    </a:lnTo>
                    <a:lnTo>
                      <a:pt x="1855" y="261"/>
                    </a:lnTo>
                    <a:lnTo>
                      <a:pt x="1857" y="258"/>
                    </a:lnTo>
                    <a:lnTo>
                      <a:pt x="1857" y="258"/>
                    </a:lnTo>
                    <a:lnTo>
                      <a:pt x="1876" y="250"/>
                    </a:lnTo>
                    <a:lnTo>
                      <a:pt x="1886" y="247"/>
                    </a:lnTo>
                    <a:lnTo>
                      <a:pt x="1891" y="247"/>
                    </a:lnTo>
                    <a:lnTo>
                      <a:pt x="1897" y="248"/>
                    </a:lnTo>
                    <a:lnTo>
                      <a:pt x="1897" y="248"/>
                    </a:lnTo>
                    <a:lnTo>
                      <a:pt x="1897" y="252"/>
                    </a:lnTo>
                    <a:lnTo>
                      <a:pt x="1895" y="255"/>
                    </a:lnTo>
                    <a:lnTo>
                      <a:pt x="1893" y="258"/>
                    </a:lnTo>
                    <a:lnTo>
                      <a:pt x="1888" y="258"/>
                    </a:lnTo>
                    <a:lnTo>
                      <a:pt x="1882" y="259"/>
                    </a:lnTo>
                    <a:lnTo>
                      <a:pt x="1875" y="262"/>
                    </a:lnTo>
                    <a:lnTo>
                      <a:pt x="1875" y="262"/>
                    </a:lnTo>
                    <a:lnTo>
                      <a:pt x="1870" y="272"/>
                    </a:lnTo>
                    <a:lnTo>
                      <a:pt x="1870" y="272"/>
                    </a:lnTo>
                    <a:lnTo>
                      <a:pt x="1875" y="273"/>
                    </a:lnTo>
                    <a:lnTo>
                      <a:pt x="1877" y="275"/>
                    </a:lnTo>
                    <a:lnTo>
                      <a:pt x="1886" y="273"/>
                    </a:lnTo>
                    <a:lnTo>
                      <a:pt x="1894" y="273"/>
                    </a:lnTo>
                    <a:lnTo>
                      <a:pt x="1897" y="273"/>
                    </a:lnTo>
                    <a:lnTo>
                      <a:pt x="1901" y="275"/>
                    </a:lnTo>
                    <a:lnTo>
                      <a:pt x="1901" y="275"/>
                    </a:lnTo>
                    <a:lnTo>
                      <a:pt x="1905" y="273"/>
                    </a:lnTo>
                    <a:lnTo>
                      <a:pt x="1906" y="272"/>
                    </a:lnTo>
                    <a:lnTo>
                      <a:pt x="1908" y="270"/>
                    </a:lnTo>
                    <a:lnTo>
                      <a:pt x="1908" y="270"/>
                    </a:lnTo>
                    <a:lnTo>
                      <a:pt x="1908" y="266"/>
                    </a:lnTo>
                    <a:lnTo>
                      <a:pt x="1909" y="263"/>
                    </a:lnTo>
                    <a:lnTo>
                      <a:pt x="1913" y="258"/>
                    </a:lnTo>
                    <a:lnTo>
                      <a:pt x="1924" y="250"/>
                    </a:lnTo>
                    <a:lnTo>
                      <a:pt x="1924" y="250"/>
                    </a:lnTo>
                    <a:lnTo>
                      <a:pt x="1923" y="255"/>
                    </a:lnTo>
                    <a:lnTo>
                      <a:pt x="1919" y="259"/>
                    </a:lnTo>
                    <a:lnTo>
                      <a:pt x="1916" y="263"/>
                    </a:lnTo>
                    <a:lnTo>
                      <a:pt x="1916" y="266"/>
                    </a:lnTo>
                    <a:lnTo>
                      <a:pt x="1916" y="269"/>
                    </a:lnTo>
                    <a:lnTo>
                      <a:pt x="1916" y="269"/>
                    </a:lnTo>
                    <a:lnTo>
                      <a:pt x="1915" y="272"/>
                    </a:lnTo>
                    <a:lnTo>
                      <a:pt x="1909" y="275"/>
                    </a:lnTo>
                    <a:lnTo>
                      <a:pt x="1909" y="275"/>
                    </a:lnTo>
                    <a:lnTo>
                      <a:pt x="1915" y="279"/>
                    </a:lnTo>
                    <a:lnTo>
                      <a:pt x="1920" y="280"/>
                    </a:lnTo>
                    <a:lnTo>
                      <a:pt x="1927" y="280"/>
                    </a:lnTo>
                    <a:lnTo>
                      <a:pt x="1941" y="279"/>
                    </a:lnTo>
                    <a:lnTo>
                      <a:pt x="1941" y="279"/>
                    </a:lnTo>
                    <a:lnTo>
                      <a:pt x="1948" y="287"/>
                    </a:lnTo>
                    <a:lnTo>
                      <a:pt x="1948" y="287"/>
                    </a:lnTo>
                    <a:lnTo>
                      <a:pt x="1959" y="277"/>
                    </a:lnTo>
                    <a:lnTo>
                      <a:pt x="1959" y="277"/>
                    </a:lnTo>
                    <a:lnTo>
                      <a:pt x="1990" y="277"/>
                    </a:lnTo>
                    <a:lnTo>
                      <a:pt x="1990" y="277"/>
                    </a:lnTo>
                    <a:lnTo>
                      <a:pt x="1987" y="281"/>
                    </a:lnTo>
                    <a:lnTo>
                      <a:pt x="1984" y="286"/>
                    </a:lnTo>
                    <a:lnTo>
                      <a:pt x="1983" y="291"/>
                    </a:lnTo>
                    <a:lnTo>
                      <a:pt x="1983" y="293"/>
                    </a:lnTo>
                    <a:lnTo>
                      <a:pt x="1984" y="295"/>
                    </a:lnTo>
                    <a:lnTo>
                      <a:pt x="1984" y="295"/>
                    </a:lnTo>
                    <a:lnTo>
                      <a:pt x="1988" y="295"/>
                    </a:lnTo>
                    <a:lnTo>
                      <a:pt x="1992" y="294"/>
                    </a:lnTo>
                    <a:lnTo>
                      <a:pt x="1996" y="290"/>
                    </a:lnTo>
                    <a:lnTo>
                      <a:pt x="2001" y="284"/>
                    </a:lnTo>
                    <a:lnTo>
                      <a:pt x="2005" y="280"/>
                    </a:lnTo>
                    <a:lnTo>
                      <a:pt x="2005" y="280"/>
                    </a:lnTo>
                    <a:lnTo>
                      <a:pt x="2028" y="284"/>
                    </a:lnTo>
                    <a:lnTo>
                      <a:pt x="2028" y="284"/>
                    </a:lnTo>
                    <a:lnTo>
                      <a:pt x="2037" y="305"/>
                    </a:lnTo>
                    <a:lnTo>
                      <a:pt x="2037" y="305"/>
                    </a:lnTo>
                    <a:lnTo>
                      <a:pt x="2068" y="298"/>
                    </a:lnTo>
                    <a:lnTo>
                      <a:pt x="2068" y="298"/>
                    </a:lnTo>
                    <a:lnTo>
                      <a:pt x="2071" y="297"/>
                    </a:lnTo>
                    <a:lnTo>
                      <a:pt x="2073" y="294"/>
                    </a:lnTo>
                    <a:lnTo>
                      <a:pt x="2073" y="294"/>
                    </a:lnTo>
                    <a:lnTo>
                      <a:pt x="2075" y="291"/>
                    </a:lnTo>
                    <a:lnTo>
                      <a:pt x="2077" y="290"/>
                    </a:lnTo>
                    <a:lnTo>
                      <a:pt x="2084" y="288"/>
                    </a:lnTo>
                    <a:lnTo>
                      <a:pt x="2084" y="288"/>
                    </a:lnTo>
                    <a:lnTo>
                      <a:pt x="2085" y="291"/>
                    </a:lnTo>
                    <a:lnTo>
                      <a:pt x="2085" y="291"/>
                    </a:lnTo>
                    <a:lnTo>
                      <a:pt x="2082" y="295"/>
                    </a:lnTo>
                    <a:lnTo>
                      <a:pt x="2081" y="297"/>
                    </a:lnTo>
                    <a:lnTo>
                      <a:pt x="2081" y="298"/>
                    </a:lnTo>
                    <a:lnTo>
                      <a:pt x="2081" y="298"/>
                    </a:lnTo>
                    <a:lnTo>
                      <a:pt x="2082" y="301"/>
                    </a:lnTo>
                    <a:lnTo>
                      <a:pt x="2085" y="301"/>
                    </a:lnTo>
                    <a:lnTo>
                      <a:pt x="2088" y="299"/>
                    </a:lnTo>
                    <a:lnTo>
                      <a:pt x="2091" y="299"/>
                    </a:lnTo>
                    <a:lnTo>
                      <a:pt x="2091" y="299"/>
                    </a:lnTo>
                    <a:lnTo>
                      <a:pt x="2102" y="299"/>
                    </a:lnTo>
                    <a:lnTo>
                      <a:pt x="2107" y="302"/>
                    </a:lnTo>
                    <a:lnTo>
                      <a:pt x="2109" y="304"/>
                    </a:lnTo>
                    <a:lnTo>
                      <a:pt x="2110" y="306"/>
                    </a:lnTo>
                    <a:lnTo>
                      <a:pt x="2110" y="306"/>
                    </a:lnTo>
                    <a:lnTo>
                      <a:pt x="2111" y="308"/>
                    </a:lnTo>
                    <a:lnTo>
                      <a:pt x="2114" y="308"/>
                    </a:lnTo>
                    <a:lnTo>
                      <a:pt x="2121" y="309"/>
                    </a:lnTo>
                    <a:lnTo>
                      <a:pt x="2121" y="309"/>
                    </a:lnTo>
                    <a:lnTo>
                      <a:pt x="2121" y="299"/>
                    </a:lnTo>
                    <a:lnTo>
                      <a:pt x="2121" y="299"/>
                    </a:lnTo>
                    <a:lnTo>
                      <a:pt x="2125" y="299"/>
                    </a:lnTo>
                    <a:lnTo>
                      <a:pt x="2129" y="299"/>
                    </a:lnTo>
                    <a:lnTo>
                      <a:pt x="2136" y="302"/>
                    </a:lnTo>
                    <a:lnTo>
                      <a:pt x="2143" y="304"/>
                    </a:lnTo>
                    <a:lnTo>
                      <a:pt x="2147" y="304"/>
                    </a:lnTo>
                    <a:lnTo>
                      <a:pt x="2152" y="302"/>
                    </a:lnTo>
                    <a:lnTo>
                      <a:pt x="2152" y="302"/>
                    </a:lnTo>
                    <a:lnTo>
                      <a:pt x="2164" y="299"/>
                    </a:lnTo>
                    <a:lnTo>
                      <a:pt x="2178" y="295"/>
                    </a:lnTo>
                    <a:lnTo>
                      <a:pt x="2178" y="295"/>
                    </a:lnTo>
                    <a:lnTo>
                      <a:pt x="2181" y="301"/>
                    </a:lnTo>
                    <a:lnTo>
                      <a:pt x="2181" y="305"/>
                    </a:lnTo>
                    <a:lnTo>
                      <a:pt x="2178" y="306"/>
                    </a:lnTo>
                    <a:lnTo>
                      <a:pt x="2171" y="306"/>
                    </a:lnTo>
                    <a:lnTo>
                      <a:pt x="2171" y="306"/>
                    </a:lnTo>
                    <a:lnTo>
                      <a:pt x="2163" y="308"/>
                    </a:lnTo>
                    <a:lnTo>
                      <a:pt x="2163" y="308"/>
                    </a:lnTo>
                    <a:lnTo>
                      <a:pt x="2161" y="309"/>
                    </a:lnTo>
                    <a:lnTo>
                      <a:pt x="2161" y="309"/>
                    </a:lnTo>
                    <a:lnTo>
                      <a:pt x="2165" y="317"/>
                    </a:lnTo>
                    <a:lnTo>
                      <a:pt x="2167" y="319"/>
                    </a:lnTo>
                    <a:lnTo>
                      <a:pt x="2170" y="320"/>
                    </a:lnTo>
                    <a:lnTo>
                      <a:pt x="2172" y="322"/>
                    </a:lnTo>
                    <a:lnTo>
                      <a:pt x="2175" y="320"/>
                    </a:lnTo>
                    <a:lnTo>
                      <a:pt x="2183" y="317"/>
                    </a:lnTo>
                    <a:lnTo>
                      <a:pt x="2183" y="317"/>
                    </a:lnTo>
                    <a:lnTo>
                      <a:pt x="2189" y="315"/>
                    </a:lnTo>
                    <a:lnTo>
                      <a:pt x="2189" y="315"/>
                    </a:lnTo>
                    <a:lnTo>
                      <a:pt x="2235" y="306"/>
                    </a:lnTo>
                    <a:lnTo>
                      <a:pt x="2235" y="306"/>
                    </a:lnTo>
                    <a:lnTo>
                      <a:pt x="2247" y="306"/>
                    </a:lnTo>
                    <a:lnTo>
                      <a:pt x="2261" y="305"/>
                    </a:lnTo>
                    <a:lnTo>
                      <a:pt x="2261" y="305"/>
                    </a:lnTo>
                    <a:lnTo>
                      <a:pt x="2265" y="305"/>
                    </a:lnTo>
                    <a:lnTo>
                      <a:pt x="2268" y="306"/>
                    </a:lnTo>
                    <a:lnTo>
                      <a:pt x="2271" y="308"/>
                    </a:lnTo>
                    <a:lnTo>
                      <a:pt x="2272" y="312"/>
                    </a:lnTo>
                    <a:lnTo>
                      <a:pt x="2272" y="312"/>
                    </a:lnTo>
                    <a:lnTo>
                      <a:pt x="2237" y="312"/>
                    </a:lnTo>
                    <a:lnTo>
                      <a:pt x="2237" y="312"/>
                    </a:lnTo>
                    <a:lnTo>
                      <a:pt x="2237" y="313"/>
                    </a:lnTo>
                    <a:lnTo>
                      <a:pt x="2237" y="316"/>
                    </a:lnTo>
                    <a:lnTo>
                      <a:pt x="2242" y="319"/>
                    </a:lnTo>
                    <a:lnTo>
                      <a:pt x="2244" y="320"/>
                    </a:lnTo>
                    <a:lnTo>
                      <a:pt x="2246" y="322"/>
                    </a:lnTo>
                    <a:lnTo>
                      <a:pt x="2246" y="323"/>
                    </a:lnTo>
                    <a:lnTo>
                      <a:pt x="2243" y="326"/>
                    </a:lnTo>
                    <a:lnTo>
                      <a:pt x="2243" y="326"/>
                    </a:lnTo>
                    <a:lnTo>
                      <a:pt x="2239" y="323"/>
                    </a:lnTo>
                    <a:lnTo>
                      <a:pt x="2233" y="322"/>
                    </a:lnTo>
                    <a:lnTo>
                      <a:pt x="2222" y="320"/>
                    </a:lnTo>
                    <a:lnTo>
                      <a:pt x="2211" y="320"/>
                    </a:lnTo>
                    <a:lnTo>
                      <a:pt x="2200" y="319"/>
                    </a:lnTo>
                    <a:lnTo>
                      <a:pt x="2200" y="319"/>
                    </a:lnTo>
                    <a:lnTo>
                      <a:pt x="2203" y="335"/>
                    </a:lnTo>
                    <a:lnTo>
                      <a:pt x="2203" y="335"/>
                    </a:lnTo>
                    <a:lnTo>
                      <a:pt x="2218" y="335"/>
                    </a:lnTo>
                    <a:lnTo>
                      <a:pt x="2218" y="335"/>
                    </a:lnTo>
                    <a:lnTo>
                      <a:pt x="2215" y="345"/>
                    </a:lnTo>
                    <a:lnTo>
                      <a:pt x="2215" y="345"/>
                    </a:lnTo>
                    <a:lnTo>
                      <a:pt x="2203" y="345"/>
                    </a:lnTo>
                    <a:lnTo>
                      <a:pt x="2203" y="345"/>
                    </a:lnTo>
                    <a:lnTo>
                      <a:pt x="2199" y="351"/>
                    </a:lnTo>
                    <a:lnTo>
                      <a:pt x="2199" y="353"/>
                    </a:lnTo>
                    <a:lnTo>
                      <a:pt x="2199" y="355"/>
                    </a:lnTo>
                    <a:lnTo>
                      <a:pt x="2200" y="356"/>
                    </a:lnTo>
                    <a:lnTo>
                      <a:pt x="2203" y="358"/>
                    </a:lnTo>
                    <a:lnTo>
                      <a:pt x="2203" y="358"/>
                    </a:lnTo>
                    <a:lnTo>
                      <a:pt x="2201" y="360"/>
                    </a:lnTo>
                    <a:lnTo>
                      <a:pt x="2197" y="363"/>
                    </a:lnTo>
                    <a:lnTo>
                      <a:pt x="2197" y="363"/>
                    </a:lnTo>
                    <a:lnTo>
                      <a:pt x="2192" y="338"/>
                    </a:lnTo>
                    <a:lnTo>
                      <a:pt x="2192" y="338"/>
                    </a:lnTo>
                    <a:lnTo>
                      <a:pt x="2201" y="331"/>
                    </a:lnTo>
                    <a:lnTo>
                      <a:pt x="2201" y="331"/>
                    </a:lnTo>
                    <a:lnTo>
                      <a:pt x="2188" y="329"/>
                    </a:lnTo>
                    <a:lnTo>
                      <a:pt x="2175" y="327"/>
                    </a:lnTo>
                    <a:lnTo>
                      <a:pt x="2175" y="327"/>
                    </a:lnTo>
                    <a:lnTo>
                      <a:pt x="2172" y="329"/>
                    </a:lnTo>
                    <a:lnTo>
                      <a:pt x="2168" y="330"/>
                    </a:lnTo>
                    <a:lnTo>
                      <a:pt x="2165" y="331"/>
                    </a:lnTo>
                    <a:lnTo>
                      <a:pt x="2165" y="334"/>
                    </a:lnTo>
                    <a:lnTo>
                      <a:pt x="2165" y="334"/>
                    </a:lnTo>
                    <a:lnTo>
                      <a:pt x="2165" y="337"/>
                    </a:lnTo>
                    <a:lnTo>
                      <a:pt x="2167" y="340"/>
                    </a:lnTo>
                    <a:lnTo>
                      <a:pt x="2171" y="347"/>
                    </a:lnTo>
                    <a:lnTo>
                      <a:pt x="2171" y="347"/>
                    </a:lnTo>
                    <a:lnTo>
                      <a:pt x="2175" y="348"/>
                    </a:lnTo>
                    <a:lnTo>
                      <a:pt x="2181" y="349"/>
                    </a:lnTo>
                    <a:lnTo>
                      <a:pt x="2181" y="349"/>
                    </a:lnTo>
                    <a:lnTo>
                      <a:pt x="2161" y="355"/>
                    </a:lnTo>
                    <a:lnTo>
                      <a:pt x="2161" y="355"/>
                    </a:lnTo>
                    <a:lnTo>
                      <a:pt x="2156" y="356"/>
                    </a:lnTo>
                    <a:lnTo>
                      <a:pt x="2152" y="355"/>
                    </a:lnTo>
                    <a:lnTo>
                      <a:pt x="2149" y="352"/>
                    </a:lnTo>
                    <a:lnTo>
                      <a:pt x="2146" y="348"/>
                    </a:lnTo>
                    <a:lnTo>
                      <a:pt x="2146" y="348"/>
                    </a:lnTo>
                    <a:lnTo>
                      <a:pt x="2143" y="345"/>
                    </a:lnTo>
                    <a:lnTo>
                      <a:pt x="2143" y="345"/>
                    </a:lnTo>
                    <a:lnTo>
                      <a:pt x="2131" y="353"/>
                    </a:lnTo>
                    <a:lnTo>
                      <a:pt x="2131" y="353"/>
                    </a:lnTo>
                    <a:lnTo>
                      <a:pt x="2134" y="370"/>
                    </a:lnTo>
                    <a:lnTo>
                      <a:pt x="2134" y="370"/>
                    </a:lnTo>
                    <a:lnTo>
                      <a:pt x="2122" y="374"/>
                    </a:lnTo>
                    <a:lnTo>
                      <a:pt x="2122" y="374"/>
                    </a:lnTo>
                    <a:lnTo>
                      <a:pt x="2121" y="370"/>
                    </a:lnTo>
                    <a:lnTo>
                      <a:pt x="2120" y="367"/>
                    </a:lnTo>
                    <a:lnTo>
                      <a:pt x="2121" y="365"/>
                    </a:lnTo>
                    <a:lnTo>
                      <a:pt x="2124" y="362"/>
                    </a:lnTo>
                    <a:lnTo>
                      <a:pt x="2124" y="362"/>
                    </a:lnTo>
                    <a:lnTo>
                      <a:pt x="2128" y="359"/>
                    </a:lnTo>
                    <a:lnTo>
                      <a:pt x="2128" y="355"/>
                    </a:lnTo>
                    <a:lnTo>
                      <a:pt x="2127" y="351"/>
                    </a:lnTo>
                    <a:lnTo>
                      <a:pt x="2122" y="348"/>
                    </a:lnTo>
                    <a:lnTo>
                      <a:pt x="2122" y="348"/>
                    </a:lnTo>
                    <a:lnTo>
                      <a:pt x="2117" y="347"/>
                    </a:lnTo>
                    <a:lnTo>
                      <a:pt x="2110" y="345"/>
                    </a:lnTo>
                    <a:lnTo>
                      <a:pt x="2110" y="345"/>
                    </a:lnTo>
                    <a:lnTo>
                      <a:pt x="2106" y="344"/>
                    </a:lnTo>
                    <a:lnTo>
                      <a:pt x="2102" y="342"/>
                    </a:lnTo>
                    <a:lnTo>
                      <a:pt x="2102" y="342"/>
                    </a:lnTo>
                    <a:lnTo>
                      <a:pt x="2099" y="340"/>
                    </a:lnTo>
                    <a:lnTo>
                      <a:pt x="2096" y="338"/>
                    </a:lnTo>
                    <a:lnTo>
                      <a:pt x="2089" y="335"/>
                    </a:lnTo>
                    <a:lnTo>
                      <a:pt x="2074" y="334"/>
                    </a:lnTo>
                    <a:lnTo>
                      <a:pt x="2074" y="334"/>
                    </a:lnTo>
                    <a:lnTo>
                      <a:pt x="2074" y="340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57" y="359"/>
                    </a:lnTo>
                    <a:lnTo>
                      <a:pt x="2057" y="359"/>
                    </a:lnTo>
                    <a:lnTo>
                      <a:pt x="2044" y="363"/>
                    </a:lnTo>
                    <a:lnTo>
                      <a:pt x="2041" y="365"/>
                    </a:lnTo>
                    <a:lnTo>
                      <a:pt x="2038" y="366"/>
                    </a:lnTo>
                    <a:lnTo>
                      <a:pt x="2035" y="370"/>
                    </a:lnTo>
                    <a:lnTo>
                      <a:pt x="2034" y="374"/>
                    </a:lnTo>
                    <a:lnTo>
                      <a:pt x="2034" y="374"/>
                    </a:lnTo>
                    <a:lnTo>
                      <a:pt x="2021" y="373"/>
                    </a:lnTo>
                    <a:lnTo>
                      <a:pt x="2021" y="373"/>
                    </a:lnTo>
                    <a:lnTo>
                      <a:pt x="2024" y="363"/>
                    </a:lnTo>
                    <a:lnTo>
                      <a:pt x="2024" y="363"/>
                    </a:lnTo>
                    <a:lnTo>
                      <a:pt x="2020" y="360"/>
                    </a:lnTo>
                    <a:lnTo>
                      <a:pt x="2016" y="359"/>
                    </a:lnTo>
                    <a:lnTo>
                      <a:pt x="2005" y="360"/>
                    </a:lnTo>
                    <a:lnTo>
                      <a:pt x="2005" y="360"/>
                    </a:lnTo>
                    <a:lnTo>
                      <a:pt x="2005" y="358"/>
                    </a:lnTo>
                    <a:lnTo>
                      <a:pt x="2006" y="356"/>
                    </a:lnTo>
                    <a:lnTo>
                      <a:pt x="2009" y="355"/>
                    </a:lnTo>
                    <a:lnTo>
                      <a:pt x="2012" y="355"/>
                    </a:lnTo>
                    <a:lnTo>
                      <a:pt x="2012" y="355"/>
                    </a:lnTo>
                    <a:lnTo>
                      <a:pt x="2035" y="358"/>
                    </a:lnTo>
                    <a:lnTo>
                      <a:pt x="2035" y="358"/>
                    </a:lnTo>
                    <a:lnTo>
                      <a:pt x="2041" y="358"/>
                    </a:lnTo>
                    <a:lnTo>
                      <a:pt x="2044" y="356"/>
                    </a:lnTo>
                    <a:lnTo>
                      <a:pt x="2045" y="353"/>
                    </a:lnTo>
                    <a:lnTo>
                      <a:pt x="2045" y="351"/>
                    </a:lnTo>
                    <a:lnTo>
                      <a:pt x="2045" y="351"/>
                    </a:lnTo>
                    <a:lnTo>
                      <a:pt x="2046" y="340"/>
                    </a:lnTo>
                    <a:lnTo>
                      <a:pt x="2046" y="327"/>
                    </a:lnTo>
                    <a:lnTo>
                      <a:pt x="2046" y="327"/>
                    </a:lnTo>
                    <a:lnTo>
                      <a:pt x="2042" y="326"/>
                    </a:lnTo>
                    <a:lnTo>
                      <a:pt x="2038" y="326"/>
                    </a:lnTo>
                    <a:lnTo>
                      <a:pt x="2027" y="329"/>
                    </a:lnTo>
                    <a:lnTo>
                      <a:pt x="2027" y="329"/>
                    </a:lnTo>
                    <a:lnTo>
                      <a:pt x="2024" y="319"/>
                    </a:lnTo>
                    <a:lnTo>
                      <a:pt x="2024" y="319"/>
                    </a:lnTo>
                    <a:lnTo>
                      <a:pt x="2017" y="324"/>
                    </a:lnTo>
                    <a:lnTo>
                      <a:pt x="2017" y="324"/>
                    </a:lnTo>
                    <a:lnTo>
                      <a:pt x="2014" y="320"/>
                    </a:lnTo>
                    <a:lnTo>
                      <a:pt x="2014" y="320"/>
                    </a:lnTo>
                    <a:lnTo>
                      <a:pt x="1992" y="329"/>
                    </a:lnTo>
                    <a:lnTo>
                      <a:pt x="1992" y="329"/>
                    </a:lnTo>
                    <a:lnTo>
                      <a:pt x="2002" y="330"/>
                    </a:lnTo>
                    <a:lnTo>
                      <a:pt x="2006" y="330"/>
                    </a:lnTo>
                    <a:lnTo>
                      <a:pt x="2012" y="327"/>
                    </a:lnTo>
                    <a:lnTo>
                      <a:pt x="2017" y="323"/>
                    </a:lnTo>
                    <a:lnTo>
                      <a:pt x="2017" y="323"/>
                    </a:lnTo>
                    <a:close/>
                    <a:moveTo>
                      <a:pt x="1157" y="389"/>
                    </a:moveTo>
                    <a:lnTo>
                      <a:pt x="1157" y="389"/>
                    </a:lnTo>
                    <a:lnTo>
                      <a:pt x="1149" y="389"/>
                    </a:lnTo>
                    <a:lnTo>
                      <a:pt x="1149" y="389"/>
                    </a:lnTo>
                    <a:lnTo>
                      <a:pt x="1152" y="392"/>
                    </a:lnTo>
                    <a:lnTo>
                      <a:pt x="1155" y="394"/>
                    </a:lnTo>
                    <a:lnTo>
                      <a:pt x="1156" y="392"/>
                    </a:lnTo>
                    <a:lnTo>
                      <a:pt x="1157" y="389"/>
                    </a:lnTo>
                    <a:lnTo>
                      <a:pt x="1157" y="389"/>
                    </a:lnTo>
                    <a:lnTo>
                      <a:pt x="1159" y="389"/>
                    </a:lnTo>
                    <a:lnTo>
                      <a:pt x="1160" y="391"/>
                    </a:lnTo>
                    <a:lnTo>
                      <a:pt x="1160" y="391"/>
                    </a:lnTo>
                    <a:lnTo>
                      <a:pt x="1166" y="387"/>
                    </a:lnTo>
                    <a:lnTo>
                      <a:pt x="1166" y="387"/>
                    </a:lnTo>
                    <a:lnTo>
                      <a:pt x="1164" y="385"/>
                    </a:lnTo>
                    <a:lnTo>
                      <a:pt x="1164" y="385"/>
                    </a:lnTo>
                    <a:lnTo>
                      <a:pt x="1159" y="387"/>
                    </a:lnTo>
                    <a:lnTo>
                      <a:pt x="1159" y="387"/>
                    </a:lnTo>
                    <a:lnTo>
                      <a:pt x="1157" y="389"/>
                    </a:lnTo>
                    <a:lnTo>
                      <a:pt x="1157" y="389"/>
                    </a:lnTo>
                    <a:close/>
                    <a:moveTo>
                      <a:pt x="267" y="1010"/>
                    </a:moveTo>
                    <a:lnTo>
                      <a:pt x="267" y="1010"/>
                    </a:lnTo>
                    <a:lnTo>
                      <a:pt x="264" y="1011"/>
                    </a:lnTo>
                    <a:lnTo>
                      <a:pt x="263" y="1013"/>
                    </a:lnTo>
                    <a:lnTo>
                      <a:pt x="264" y="1014"/>
                    </a:lnTo>
                    <a:lnTo>
                      <a:pt x="269" y="1018"/>
                    </a:lnTo>
                    <a:lnTo>
                      <a:pt x="269" y="1018"/>
                    </a:lnTo>
                    <a:lnTo>
                      <a:pt x="267" y="1008"/>
                    </a:lnTo>
                    <a:lnTo>
                      <a:pt x="267" y="1008"/>
                    </a:lnTo>
                    <a:lnTo>
                      <a:pt x="270" y="1008"/>
                    </a:lnTo>
                    <a:lnTo>
                      <a:pt x="270" y="1008"/>
                    </a:lnTo>
                    <a:lnTo>
                      <a:pt x="273" y="1003"/>
                    </a:lnTo>
                    <a:lnTo>
                      <a:pt x="273" y="1003"/>
                    </a:lnTo>
                    <a:lnTo>
                      <a:pt x="270" y="1001"/>
                    </a:lnTo>
                    <a:lnTo>
                      <a:pt x="270" y="1001"/>
                    </a:lnTo>
                    <a:lnTo>
                      <a:pt x="267" y="1007"/>
                    </a:lnTo>
                    <a:lnTo>
                      <a:pt x="267" y="1007"/>
                    </a:lnTo>
                    <a:lnTo>
                      <a:pt x="267" y="1010"/>
                    </a:lnTo>
                    <a:lnTo>
                      <a:pt x="267" y="1010"/>
                    </a:lnTo>
                    <a:close/>
                    <a:moveTo>
                      <a:pt x="1116" y="745"/>
                    </a:moveTo>
                    <a:lnTo>
                      <a:pt x="1116" y="745"/>
                    </a:lnTo>
                    <a:lnTo>
                      <a:pt x="1117" y="737"/>
                    </a:lnTo>
                    <a:lnTo>
                      <a:pt x="1117" y="737"/>
                    </a:lnTo>
                    <a:lnTo>
                      <a:pt x="1112" y="740"/>
                    </a:lnTo>
                    <a:lnTo>
                      <a:pt x="1112" y="740"/>
                    </a:lnTo>
                    <a:lnTo>
                      <a:pt x="1112" y="741"/>
                    </a:lnTo>
                    <a:lnTo>
                      <a:pt x="1116" y="745"/>
                    </a:lnTo>
                    <a:lnTo>
                      <a:pt x="1116" y="745"/>
                    </a:lnTo>
                    <a:lnTo>
                      <a:pt x="1105" y="744"/>
                    </a:lnTo>
                    <a:lnTo>
                      <a:pt x="1105" y="744"/>
                    </a:lnTo>
                    <a:lnTo>
                      <a:pt x="1108" y="754"/>
                    </a:lnTo>
                    <a:lnTo>
                      <a:pt x="1108" y="754"/>
                    </a:lnTo>
                    <a:lnTo>
                      <a:pt x="1116" y="745"/>
                    </a:lnTo>
                    <a:lnTo>
                      <a:pt x="1116" y="745"/>
                    </a:lnTo>
                    <a:close/>
                    <a:moveTo>
                      <a:pt x="838" y="737"/>
                    </a:moveTo>
                    <a:lnTo>
                      <a:pt x="838" y="737"/>
                    </a:lnTo>
                    <a:lnTo>
                      <a:pt x="838" y="749"/>
                    </a:lnTo>
                    <a:lnTo>
                      <a:pt x="838" y="749"/>
                    </a:lnTo>
                    <a:lnTo>
                      <a:pt x="843" y="747"/>
                    </a:lnTo>
                    <a:lnTo>
                      <a:pt x="845" y="745"/>
                    </a:lnTo>
                    <a:lnTo>
                      <a:pt x="845" y="743"/>
                    </a:lnTo>
                    <a:lnTo>
                      <a:pt x="845" y="740"/>
                    </a:lnTo>
                    <a:lnTo>
                      <a:pt x="845" y="740"/>
                    </a:lnTo>
                    <a:lnTo>
                      <a:pt x="842" y="738"/>
                    </a:lnTo>
                    <a:lnTo>
                      <a:pt x="838" y="737"/>
                    </a:lnTo>
                    <a:lnTo>
                      <a:pt x="838" y="737"/>
                    </a:lnTo>
                    <a:lnTo>
                      <a:pt x="836" y="733"/>
                    </a:lnTo>
                    <a:lnTo>
                      <a:pt x="835" y="731"/>
                    </a:lnTo>
                    <a:lnTo>
                      <a:pt x="835" y="731"/>
                    </a:lnTo>
                    <a:lnTo>
                      <a:pt x="831" y="731"/>
                    </a:lnTo>
                    <a:lnTo>
                      <a:pt x="828" y="733"/>
                    </a:lnTo>
                    <a:lnTo>
                      <a:pt x="825" y="734"/>
                    </a:lnTo>
                    <a:lnTo>
                      <a:pt x="824" y="738"/>
                    </a:lnTo>
                    <a:lnTo>
                      <a:pt x="824" y="738"/>
                    </a:lnTo>
                    <a:lnTo>
                      <a:pt x="838" y="737"/>
                    </a:lnTo>
                    <a:lnTo>
                      <a:pt x="838" y="737"/>
                    </a:lnTo>
                    <a:close/>
                    <a:moveTo>
                      <a:pt x="136" y="550"/>
                    </a:moveTo>
                    <a:lnTo>
                      <a:pt x="136" y="550"/>
                    </a:lnTo>
                    <a:lnTo>
                      <a:pt x="133" y="560"/>
                    </a:lnTo>
                    <a:lnTo>
                      <a:pt x="133" y="560"/>
                    </a:lnTo>
                    <a:lnTo>
                      <a:pt x="138" y="557"/>
                    </a:lnTo>
                    <a:lnTo>
                      <a:pt x="140" y="556"/>
                    </a:lnTo>
                    <a:lnTo>
                      <a:pt x="138" y="553"/>
                    </a:lnTo>
                    <a:lnTo>
                      <a:pt x="136" y="550"/>
                    </a:lnTo>
                    <a:lnTo>
                      <a:pt x="136" y="550"/>
                    </a:lnTo>
                    <a:lnTo>
                      <a:pt x="140" y="551"/>
                    </a:lnTo>
                    <a:lnTo>
                      <a:pt x="144" y="551"/>
                    </a:lnTo>
                    <a:lnTo>
                      <a:pt x="148" y="550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47" y="545"/>
                    </a:lnTo>
                    <a:lnTo>
                      <a:pt x="144" y="545"/>
                    </a:lnTo>
                    <a:lnTo>
                      <a:pt x="144" y="545"/>
                    </a:lnTo>
                    <a:lnTo>
                      <a:pt x="140" y="547"/>
                    </a:lnTo>
                    <a:lnTo>
                      <a:pt x="136" y="550"/>
                    </a:lnTo>
                    <a:lnTo>
                      <a:pt x="136" y="550"/>
                    </a:lnTo>
                    <a:close/>
                    <a:moveTo>
                      <a:pt x="910" y="113"/>
                    </a:moveTo>
                    <a:lnTo>
                      <a:pt x="910" y="113"/>
                    </a:lnTo>
                    <a:lnTo>
                      <a:pt x="908" y="106"/>
                    </a:lnTo>
                    <a:lnTo>
                      <a:pt x="907" y="103"/>
                    </a:lnTo>
                    <a:lnTo>
                      <a:pt x="903" y="100"/>
                    </a:lnTo>
                    <a:lnTo>
                      <a:pt x="903" y="100"/>
                    </a:lnTo>
                    <a:lnTo>
                      <a:pt x="908" y="100"/>
                    </a:lnTo>
                    <a:lnTo>
                      <a:pt x="911" y="99"/>
                    </a:lnTo>
                    <a:lnTo>
                      <a:pt x="914" y="97"/>
                    </a:lnTo>
                    <a:lnTo>
                      <a:pt x="914" y="97"/>
                    </a:lnTo>
                    <a:lnTo>
                      <a:pt x="911" y="95"/>
                    </a:lnTo>
                    <a:lnTo>
                      <a:pt x="908" y="95"/>
                    </a:lnTo>
                    <a:lnTo>
                      <a:pt x="901" y="95"/>
                    </a:lnTo>
                    <a:lnTo>
                      <a:pt x="901" y="95"/>
                    </a:lnTo>
                    <a:lnTo>
                      <a:pt x="903" y="100"/>
                    </a:lnTo>
                    <a:lnTo>
                      <a:pt x="903" y="100"/>
                    </a:lnTo>
                    <a:lnTo>
                      <a:pt x="901" y="104"/>
                    </a:lnTo>
                    <a:lnTo>
                      <a:pt x="901" y="110"/>
                    </a:lnTo>
                    <a:lnTo>
                      <a:pt x="901" y="110"/>
                    </a:lnTo>
                    <a:lnTo>
                      <a:pt x="901" y="113"/>
                    </a:lnTo>
                    <a:lnTo>
                      <a:pt x="904" y="114"/>
                    </a:lnTo>
                    <a:lnTo>
                      <a:pt x="907" y="114"/>
                    </a:lnTo>
                    <a:lnTo>
                      <a:pt x="910" y="113"/>
                    </a:lnTo>
                    <a:lnTo>
                      <a:pt x="910" y="113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12" y="119"/>
                    </a:lnTo>
                    <a:lnTo>
                      <a:pt x="914" y="118"/>
                    </a:lnTo>
                    <a:lnTo>
                      <a:pt x="912" y="115"/>
                    </a:lnTo>
                    <a:lnTo>
                      <a:pt x="910" y="113"/>
                    </a:lnTo>
                    <a:lnTo>
                      <a:pt x="910" y="113"/>
                    </a:lnTo>
                    <a:close/>
                    <a:moveTo>
                      <a:pt x="482" y="412"/>
                    </a:moveTo>
                    <a:lnTo>
                      <a:pt x="482" y="412"/>
                    </a:lnTo>
                    <a:lnTo>
                      <a:pt x="478" y="413"/>
                    </a:lnTo>
                    <a:lnTo>
                      <a:pt x="476" y="414"/>
                    </a:lnTo>
                    <a:lnTo>
                      <a:pt x="478" y="417"/>
                    </a:lnTo>
                    <a:lnTo>
                      <a:pt x="480" y="421"/>
                    </a:lnTo>
                    <a:lnTo>
                      <a:pt x="480" y="421"/>
                    </a:lnTo>
                    <a:lnTo>
                      <a:pt x="480" y="412"/>
                    </a:lnTo>
                    <a:lnTo>
                      <a:pt x="480" y="412"/>
                    </a:lnTo>
                    <a:lnTo>
                      <a:pt x="485" y="412"/>
                    </a:lnTo>
                    <a:lnTo>
                      <a:pt x="489" y="412"/>
                    </a:lnTo>
                    <a:lnTo>
                      <a:pt x="491" y="410"/>
                    </a:lnTo>
                    <a:lnTo>
                      <a:pt x="493" y="406"/>
                    </a:lnTo>
                    <a:lnTo>
                      <a:pt x="493" y="406"/>
                    </a:lnTo>
                    <a:lnTo>
                      <a:pt x="489" y="406"/>
                    </a:lnTo>
                    <a:lnTo>
                      <a:pt x="485" y="406"/>
                    </a:lnTo>
                    <a:lnTo>
                      <a:pt x="483" y="407"/>
                    </a:lnTo>
                    <a:lnTo>
                      <a:pt x="482" y="412"/>
                    </a:lnTo>
                    <a:lnTo>
                      <a:pt x="482" y="412"/>
                    </a:lnTo>
                    <a:close/>
                    <a:moveTo>
                      <a:pt x="1494" y="842"/>
                    </a:moveTo>
                    <a:lnTo>
                      <a:pt x="1494" y="842"/>
                    </a:lnTo>
                    <a:lnTo>
                      <a:pt x="1492" y="833"/>
                    </a:lnTo>
                    <a:lnTo>
                      <a:pt x="1492" y="833"/>
                    </a:lnTo>
                    <a:lnTo>
                      <a:pt x="1488" y="835"/>
                    </a:lnTo>
                    <a:lnTo>
                      <a:pt x="1487" y="837"/>
                    </a:lnTo>
                    <a:lnTo>
                      <a:pt x="1488" y="838"/>
                    </a:lnTo>
                    <a:lnTo>
                      <a:pt x="1490" y="841"/>
                    </a:lnTo>
                    <a:lnTo>
                      <a:pt x="1494" y="842"/>
                    </a:lnTo>
                    <a:lnTo>
                      <a:pt x="1494" y="842"/>
                    </a:lnTo>
                    <a:lnTo>
                      <a:pt x="1488" y="842"/>
                    </a:lnTo>
                    <a:lnTo>
                      <a:pt x="1484" y="844"/>
                    </a:lnTo>
                    <a:lnTo>
                      <a:pt x="1480" y="846"/>
                    </a:lnTo>
                    <a:lnTo>
                      <a:pt x="1477" y="851"/>
                    </a:lnTo>
                    <a:lnTo>
                      <a:pt x="1477" y="851"/>
                    </a:lnTo>
                    <a:lnTo>
                      <a:pt x="1481" y="851"/>
                    </a:lnTo>
                    <a:lnTo>
                      <a:pt x="1483" y="851"/>
                    </a:lnTo>
                    <a:lnTo>
                      <a:pt x="1487" y="848"/>
                    </a:lnTo>
                    <a:lnTo>
                      <a:pt x="1490" y="845"/>
                    </a:lnTo>
                    <a:lnTo>
                      <a:pt x="1494" y="842"/>
                    </a:lnTo>
                    <a:lnTo>
                      <a:pt x="1494" y="842"/>
                    </a:lnTo>
                    <a:close/>
                    <a:moveTo>
                      <a:pt x="264" y="306"/>
                    </a:moveTo>
                    <a:lnTo>
                      <a:pt x="264" y="306"/>
                    </a:lnTo>
                    <a:lnTo>
                      <a:pt x="270" y="305"/>
                    </a:lnTo>
                    <a:lnTo>
                      <a:pt x="273" y="304"/>
                    </a:lnTo>
                    <a:lnTo>
                      <a:pt x="273" y="301"/>
                    </a:lnTo>
                    <a:lnTo>
                      <a:pt x="270" y="297"/>
                    </a:lnTo>
                    <a:lnTo>
                      <a:pt x="270" y="297"/>
                    </a:lnTo>
                    <a:lnTo>
                      <a:pt x="266" y="301"/>
                    </a:lnTo>
                    <a:lnTo>
                      <a:pt x="264" y="304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0" y="308"/>
                    </a:lnTo>
                    <a:lnTo>
                      <a:pt x="257" y="311"/>
                    </a:lnTo>
                    <a:lnTo>
                      <a:pt x="255" y="315"/>
                    </a:lnTo>
                    <a:lnTo>
                      <a:pt x="253" y="320"/>
                    </a:lnTo>
                    <a:lnTo>
                      <a:pt x="253" y="320"/>
                    </a:lnTo>
                    <a:lnTo>
                      <a:pt x="260" y="317"/>
                    </a:lnTo>
                    <a:lnTo>
                      <a:pt x="263" y="315"/>
                    </a:lnTo>
                    <a:lnTo>
                      <a:pt x="266" y="312"/>
                    </a:lnTo>
                    <a:lnTo>
                      <a:pt x="264" y="306"/>
                    </a:lnTo>
                    <a:lnTo>
                      <a:pt x="264" y="306"/>
                    </a:lnTo>
                    <a:close/>
                    <a:moveTo>
                      <a:pt x="814" y="64"/>
                    </a:moveTo>
                    <a:lnTo>
                      <a:pt x="814" y="64"/>
                    </a:lnTo>
                    <a:lnTo>
                      <a:pt x="820" y="64"/>
                    </a:lnTo>
                    <a:lnTo>
                      <a:pt x="822" y="63"/>
                    </a:lnTo>
                    <a:lnTo>
                      <a:pt x="824" y="60"/>
                    </a:lnTo>
                    <a:lnTo>
                      <a:pt x="824" y="60"/>
                    </a:lnTo>
                    <a:lnTo>
                      <a:pt x="820" y="60"/>
                    </a:lnTo>
                    <a:lnTo>
                      <a:pt x="817" y="60"/>
                    </a:lnTo>
                    <a:lnTo>
                      <a:pt x="815" y="61"/>
                    </a:lnTo>
                    <a:lnTo>
                      <a:pt x="815" y="64"/>
                    </a:lnTo>
                    <a:lnTo>
                      <a:pt x="815" y="64"/>
                    </a:lnTo>
                    <a:lnTo>
                      <a:pt x="810" y="63"/>
                    </a:lnTo>
                    <a:lnTo>
                      <a:pt x="804" y="63"/>
                    </a:lnTo>
                    <a:lnTo>
                      <a:pt x="800" y="64"/>
                    </a:lnTo>
                    <a:lnTo>
                      <a:pt x="796" y="68"/>
                    </a:lnTo>
                    <a:lnTo>
                      <a:pt x="796" y="68"/>
                    </a:lnTo>
                    <a:lnTo>
                      <a:pt x="802" y="70"/>
                    </a:lnTo>
                    <a:lnTo>
                      <a:pt x="807" y="70"/>
                    </a:lnTo>
                    <a:lnTo>
                      <a:pt x="811" y="68"/>
                    </a:lnTo>
                    <a:lnTo>
                      <a:pt x="814" y="64"/>
                    </a:lnTo>
                    <a:lnTo>
                      <a:pt x="814" y="64"/>
                    </a:lnTo>
                    <a:close/>
                    <a:moveTo>
                      <a:pt x="685" y="809"/>
                    </a:moveTo>
                    <a:lnTo>
                      <a:pt x="685" y="809"/>
                    </a:lnTo>
                    <a:lnTo>
                      <a:pt x="687" y="806"/>
                    </a:lnTo>
                    <a:lnTo>
                      <a:pt x="687" y="805"/>
                    </a:lnTo>
                    <a:lnTo>
                      <a:pt x="685" y="802"/>
                    </a:lnTo>
                    <a:lnTo>
                      <a:pt x="683" y="801"/>
                    </a:lnTo>
                    <a:lnTo>
                      <a:pt x="683" y="801"/>
                    </a:lnTo>
                    <a:lnTo>
                      <a:pt x="670" y="813"/>
                    </a:lnTo>
                    <a:lnTo>
                      <a:pt x="670" y="813"/>
                    </a:lnTo>
                    <a:lnTo>
                      <a:pt x="676" y="815"/>
                    </a:lnTo>
                    <a:lnTo>
                      <a:pt x="680" y="813"/>
                    </a:lnTo>
                    <a:lnTo>
                      <a:pt x="684" y="812"/>
                    </a:lnTo>
                    <a:lnTo>
                      <a:pt x="687" y="809"/>
                    </a:lnTo>
                    <a:lnTo>
                      <a:pt x="687" y="809"/>
                    </a:lnTo>
                    <a:lnTo>
                      <a:pt x="685" y="810"/>
                    </a:lnTo>
                    <a:lnTo>
                      <a:pt x="687" y="813"/>
                    </a:lnTo>
                    <a:lnTo>
                      <a:pt x="688" y="813"/>
                    </a:lnTo>
                    <a:lnTo>
                      <a:pt x="691" y="813"/>
                    </a:lnTo>
                    <a:lnTo>
                      <a:pt x="691" y="813"/>
                    </a:lnTo>
                    <a:lnTo>
                      <a:pt x="692" y="813"/>
                    </a:lnTo>
                    <a:lnTo>
                      <a:pt x="694" y="812"/>
                    </a:lnTo>
                    <a:lnTo>
                      <a:pt x="694" y="812"/>
                    </a:lnTo>
                    <a:lnTo>
                      <a:pt x="687" y="809"/>
                    </a:lnTo>
                    <a:lnTo>
                      <a:pt x="687" y="809"/>
                    </a:lnTo>
                    <a:lnTo>
                      <a:pt x="685" y="809"/>
                    </a:lnTo>
                    <a:lnTo>
                      <a:pt x="685" y="809"/>
                    </a:lnTo>
                    <a:close/>
                    <a:moveTo>
                      <a:pt x="840" y="968"/>
                    </a:moveTo>
                    <a:lnTo>
                      <a:pt x="840" y="968"/>
                    </a:lnTo>
                    <a:lnTo>
                      <a:pt x="842" y="965"/>
                    </a:lnTo>
                    <a:lnTo>
                      <a:pt x="846" y="964"/>
                    </a:lnTo>
                    <a:lnTo>
                      <a:pt x="849" y="961"/>
                    </a:lnTo>
                    <a:lnTo>
                      <a:pt x="850" y="960"/>
                    </a:lnTo>
                    <a:lnTo>
                      <a:pt x="849" y="957"/>
                    </a:lnTo>
                    <a:lnTo>
                      <a:pt x="849" y="957"/>
                    </a:lnTo>
                    <a:lnTo>
                      <a:pt x="842" y="959"/>
                    </a:lnTo>
                    <a:lnTo>
                      <a:pt x="839" y="960"/>
                    </a:lnTo>
                    <a:lnTo>
                      <a:pt x="839" y="963"/>
                    </a:lnTo>
                    <a:lnTo>
                      <a:pt x="840" y="968"/>
                    </a:lnTo>
                    <a:lnTo>
                      <a:pt x="840" y="968"/>
                    </a:lnTo>
                    <a:lnTo>
                      <a:pt x="835" y="968"/>
                    </a:lnTo>
                    <a:lnTo>
                      <a:pt x="829" y="970"/>
                    </a:lnTo>
                    <a:lnTo>
                      <a:pt x="825" y="972"/>
                    </a:lnTo>
                    <a:lnTo>
                      <a:pt x="821" y="975"/>
                    </a:lnTo>
                    <a:lnTo>
                      <a:pt x="821" y="975"/>
                    </a:lnTo>
                    <a:lnTo>
                      <a:pt x="821" y="979"/>
                    </a:lnTo>
                    <a:lnTo>
                      <a:pt x="821" y="979"/>
                    </a:lnTo>
                    <a:lnTo>
                      <a:pt x="828" y="978"/>
                    </a:lnTo>
                    <a:lnTo>
                      <a:pt x="833" y="977"/>
                    </a:lnTo>
                    <a:lnTo>
                      <a:pt x="838" y="972"/>
                    </a:lnTo>
                    <a:lnTo>
                      <a:pt x="840" y="968"/>
                    </a:lnTo>
                    <a:lnTo>
                      <a:pt x="840" y="968"/>
                    </a:lnTo>
                    <a:close/>
                    <a:moveTo>
                      <a:pt x="504" y="593"/>
                    </a:moveTo>
                    <a:lnTo>
                      <a:pt x="504" y="593"/>
                    </a:lnTo>
                    <a:lnTo>
                      <a:pt x="500" y="592"/>
                    </a:lnTo>
                    <a:lnTo>
                      <a:pt x="497" y="592"/>
                    </a:lnTo>
                    <a:lnTo>
                      <a:pt x="496" y="593"/>
                    </a:lnTo>
                    <a:lnTo>
                      <a:pt x="494" y="596"/>
                    </a:lnTo>
                    <a:lnTo>
                      <a:pt x="494" y="596"/>
                    </a:lnTo>
                    <a:lnTo>
                      <a:pt x="503" y="593"/>
                    </a:lnTo>
                    <a:lnTo>
                      <a:pt x="503" y="593"/>
                    </a:lnTo>
                    <a:lnTo>
                      <a:pt x="509" y="594"/>
                    </a:lnTo>
                    <a:lnTo>
                      <a:pt x="515" y="593"/>
                    </a:lnTo>
                    <a:lnTo>
                      <a:pt x="526" y="589"/>
                    </a:lnTo>
                    <a:lnTo>
                      <a:pt x="526" y="589"/>
                    </a:lnTo>
                    <a:lnTo>
                      <a:pt x="521" y="586"/>
                    </a:lnTo>
                    <a:lnTo>
                      <a:pt x="515" y="586"/>
                    </a:lnTo>
                    <a:lnTo>
                      <a:pt x="505" y="587"/>
                    </a:lnTo>
                    <a:lnTo>
                      <a:pt x="505" y="587"/>
                    </a:lnTo>
                    <a:lnTo>
                      <a:pt x="504" y="590"/>
                    </a:lnTo>
                    <a:lnTo>
                      <a:pt x="504" y="593"/>
                    </a:lnTo>
                    <a:lnTo>
                      <a:pt x="504" y="593"/>
                    </a:lnTo>
                    <a:close/>
                    <a:moveTo>
                      <a:pt x="973" y="122"/>
                    </a:moveTo>
                    <a:lnTo>
                      <a:pt x="973" y="122"/>
                    </a:lnTo>
                    <a:lnTo>
                      <a:pt x="976" y="122"/>
                    </a:lnTo>
                    <a:lnTo>
                      <a:pt x="979" y="121"/>
                    </a:lnTo>
                    <a:lnTo>
                      <a:pt x="979" y="121"/>
                    </a:lnTo>
                    <a:lnTo>
                      <a:pt x="980" y="119"/>
                    </a:lnTo>
                    <a:lnTo>
                      <a:pt x="980" y="117"/>
                    </a:lnTo>
                    <a:lnTo>
                      <a:pt x="980" y="117"/>
                    </a:lnTo>
                    <a:lnTo>
                      <a:pt x="973" y="117"/>
                    </a:lnTo>
                    <a:lnTo>
                      <a:pt x="973" y="117"/>
                    </a:lnTo>
                    <a:lnTo>
                      <a:pt x="973" y="122"/>
                    </a:lnTo>
                    <a:lnTo>
                      <a:pt x="973" y="122"/>
                    </a:lnTo>
                    <a:lnTo>
                      <a:pt x="971" y="121"/>
                    </a:lnTo>
                    <a:lnTo>
                      <a:pt x="966" y="121"/>
                    </a:lnTo>
                    <a:lnTo>
                      <a:pt x="964" y="122"/>
                    </a:lnTo>
                    <a:lnTo>
                      <a:pt x="961" y="124"/>
                    </a:lnTo>
                    <a:lnTo>
                      <a:pt x="961" y="124"/>
                    </a:lnTo>
                    <a:lnTo>
                      <a:pt x="962" y="128"/>
                    </a:lnTo>
                    <a:lnTo>
                      <a:pt x="964" y="132"/>
                    </a:lnTo>
                    <a:lnTo>
                      <a:pt x="968" y="133"/>
                    </a:lnTo>
                    <a:lnTo>
                      <a:pt x="973" y="135"/>
                    </a:lnTo>
                    <a:lnTo>
                      <a:pt x="973" y="135"/>
                    </a:lnTo>
                    <a:lnTo>
                      <a:pt x="973" y="122"/>
                    </a:lnTo>
                    <a:lnTo>
                      <a:pt x="973" y="122"/>
                    </a:lnTo>
                    <a:close/>
                    <a:moveTo>
                      <a:pt x="1200" y="1017"/>
                    </a:moveTo>
                    <a:lnTo>
                      <a:pt x="1200" y="1017"/>
                    </a:lnTo>
                    <a:lnTo>
                      <a:pt x="1203" y="1022"/>
                    </a:lnTo>
                    <a:lnTo>
                      <a:pt x="1206" y="1024"/>
                    </a:lnTo>
                    <a:lnTo>
                      <a:pt x="1207" y="1024"/>
                    </a:lnTo>
                    <a:lnTo>
                      <a:pt x="1213" y="1024"/>
                    </a:lnTo>
                    <a:lnTo>
                      <a:pt x="1221" y="1019"/>
                    </a:lnTo>
                    <a:lnTo>
                      <a:pt x="1221" y="1019"/>
                    </a:lnTo>
                    <a:lnTo>
                      <a:pt x="1220" y="1017"/>
                    </a:lnTo>
                    <a:lnTo>
                      <a:pt x="1217" y="1015"/>
                    </a:lnTo>
                    <a:lnTo>
                      <a:pt x="1211" y="1015"/>
                    </a:lnTo>
                    <a:lnTo>
                      <a:pt x="1206" y="1017"/>
                    </a:lnTo>
                    <a:lnTo>
                      <a:pt x="1200" y="1017"/>
                    </a:lnTo>
                    <a:lnTo>
                      <a:pt x="1200" y="1017"/>
                    </a:lnTo>
                    <a:lnTo>
                      <a:pt x="1199" y="1014"/>
                    </a:lnTo>
                    <a:lnTo>
                      <a:pt x="1198" y="1013"/>
                    </a:lnTo>
                    <a:lnTo>
                      <a:pt x="1189" y="1015"/>
                    </a:lnTo>
                    <a:lnTo>
                      <a:pt x="1189" y="1015"/>
                    </a:lnTo>
                    <a:lnTo>
                      <a:pt x="1200" y="1017"/>
                    </a:lnTo>
                    <a:lnTo>
                      <a:pt x="1200" y="1017"/>
                    </a:lnTo>
                    <a:close/>
                    <a:moveTo>
                      <a:pt x="174" y="446"/>
                    </a:moveTo>
                    <a:lnTo>
                      <a:pt x="174" y="446"/>
                    </a:lnTo>
                    <a:lnTo>
                      <a:pt x="174" y="455"/>
                    </a:lnTo>
                    <a:lnTo>
                      <a:pt x="174" y="455"/>
                    </a:lnTo>
                    <a:lnTo>
                      <a:pt x="185" y="456"/>
                    </a:lnTo>
                    <a:lnTo>
                      <a:pt x="185" y="456"/>
                    </a:lnTo>
                    <a:lnTo>
                      <a:pt x="191" y="441"/>
                    </a:lnTo>
                    <a:lnTo>
                      <a:pt x="191" y="441"/>
                    </a:lnTo>
                    <a:lnTo>
                      <a:pt x="174" y="446"/>
                    </a:lnTo>
                    <a:lnTo>
                      <a:pt x="174" y="446"/>
                    </a:lnTo>
                    <a:lnTo>
                      <a:pt x="172" y="439"/>
                    </a:lnTo>
                    <a:lnTo>
                      <a:pt x="172" y="439"/>
                    </a:lnTo>
                    <a:lnTo>
                      <a:pt x="159" y="455"/>
                    </a:lnTo>
                    <a:lnTo>
                      <a:pt x="159" y="455"/>
                    </a:lnTo>
                    <a:lnTo>
                      <a:pt x="165" y="453"/>
                    </a:lnTo>
                    <a:lnTo>
                      <a:pt x="169" y="453"/>
                    </a:lnTo>
                    <a:lnTo>
                      <a:pt x="169" y="453"/>
                    </a:lnTo>
                    <a:lnTo>
                      <a:pt x="172" y="449"/>
                    </a:lnTo>
                    <a:lnTo>
                      <a:pt x="174" y="446"/>
                    </a:lnTo>
                    <a:lnTo>
                      <a:pt x="174" y="446"/>
                    </a:lnTo>
                    <a:close/>
                    <a:moveTo>
                      <a:pt x="1546" y="308"/>
                    </a:moveTo>
                    <a:lnTo>
                      <a:pt x="1546" y="308"/>
                    </a:lnTo>
                    <a:lnTo>
                      <a:pt x="1549" y="323"/>
                    </a:lnTo>
                    <a:lnTo>
                      <a:pt x="1549" y="323"/>
                    </a:lnTo>
                    <a:lnTo>
                      <a:pt x="1556" y="320"/>
                    </a:lnTo>
                    <a:lnTo>
                      <a:pt x="1560" y="319"/>
                    </a:lnTo>
                    <a:lnTo>
                      <a:pt x="1560" y="315"/>
                    </a:lnTo>
                    <a:lnTo>
                      <a:pt x="1559" y="309"/>
                    </a:lnTo>
                    <a:lnTo>
                      <a:pt x="1559" y="309"/>
                    </a:lnTo>
                    <a:lnTo>
                      <a:pt x="1546" y="308"/>
                    </a:lnTo>
                    <a:lnTo>
                      <a:pt x="1546" y="308"/>
                    </a:lnTo>
                    <a:lnTo>
                      <a:pt x="1542" y="305"/>
                    </a:lnTo>
                    <a:lnTo>
                      <a:pt x="1537" y="304"/>
                    </a:lnTo>
                    <a:lnTo>
                      <a:pt x="1531" y="305"/>
                    </a:lnTo>
                    <a:lnTo>
                      <a:pt x="1526" y="306"/>
                    </a:lnTo>
                    <a:lnTo>
                      <a:pt x="1526" y="306"/>
                    </a:lnTo>
                    <a:lnTo>
                      <a:pt x="1531" y="309"/>
                    </a:lnTo>
                    <a:lnTo>
                      <a:pt x="1535" y="311"/>
                    </a:lnTo>
                    <a:lnTo>
                      <a:pt x="1541" y="311"/>
                    </a:lnTo>
                    <a:lnTo>
                      <a:pt x="1546" y="308"/>
                    </a:lnTo>
                    <a:lnTo>
                      <a:pt x="1546" y="308"/>
                    </a:lnTo>
                    <a:close/>
                    <a:moveTo>
                      <a:pt x="1570" y="60"/>
                    </a:moveTo>
                    <a:lnTo>
                      <a:pt x="1570" y="60"/>
                    </a:lnTo>
                    <a:lnTo>
                      <a:pt x="1573" y="59"/>
                    </a:lnTo>
                    <a:lnTo>
                      <a:pt x="1576" y="60"/>
                    </a:lnTo>
                    <a:lnTo>
                      <a:pt x="1577" y="63"/>
                    </a:lnTo>
                    <a:lnTo>
                      <a:pt x="1578" y="67"/>
                    </a:lnTo>
                    <a:lnTo>
                      <a:pt x="1581" y="70"/>
                    </a:lnTo>
                    <a:lnTo>
                      <a:pt x="1581" y="70"/>
                    </a:lnTo>
                    <a:lnTo>
                      <a:pt x="1589" y="54"/>
                    </a:lnTo>
                    <a:lnTo>
                      <a:pt x="1589" y="54"/>
                    </a:lnTo>
                    <a:lnTo>
                      <a:pt x="1574" y="53"/>
                    </a:lnTo>
                    <a:lnTo>
                      <a:pt x="1574" y="53"/>
                    </a:lnTo>
                    <a:lnTo>
                      <a:pt x="1571" y="54"/>
                    </a:lnTo>
                    <a:lnTo>
                      <a:pt x="1570" y="56"/>
                    </a:lnTo>
                    <a:lnTo>
                      <a:pt x="1570" y="60"/>
                    </a:lnTo>
                    <a:lnTo>
                      <a:pt x="1570" y="60"/>
                    </a:lnTo>
                    <a:lnTo>
                      <a:pt x="1558" y="53"/>
                    </a:lnTo>
                    <a:lnTo>
                      <a:pt x="1558" y="53"/>
                    </a:lnTo>
                    <a:lnTo>
                      <a:pt x="1558" y="54"/>
                    </a:lnTo>
                    <a:lnTo>
                      <a:pt x="1558" y="57"/>
                    </a:lnTo>
                    <a:lnTo>
                      <a:pt x="1555" y="60"/>
                    </a:lnTo>
                    <a:lnTo>
                      <a:pt x="1552" y="64"/>
                    </a:lnTo>
                    <a:lnTo>
                      <a:pt x="1552" y="65"/>
                    </a:lnTo>
                    <a:lnTo>
                      <a:pt x="1553" y="68"/>
                    </a:lnTo>
                    <a:lnTo>
                      <a:pt x="1553" y="68"/>
                    </a:lnTo>
                    <a:lnTo>
                      <a:pt x="1562" y="68"/>
                    </a:lnTo>
                    <a:lnTo>
                      <a:pt x="1566" y="68"/>
                    </a:lnTo>
                    <a:lnTo>
                      <a:pt x="1569" y="65"/>
                    </a:lnTo>
                    <a:lnTo>
                      <a:pt x="1570" y="60"/>
                    </a:lnTo>
                    <a:lnTo>
                      <a:pt x="1570" y="60"/>
                    </a:lnTo>
                    <a:close/>
                    <a:moveTo>
                      <a:pt x="555" y="237"/>
                    </a:moveTo>
                    <a:lnTo>
                      <a:pt x="555" y="237"/>
                    </a:lnTo>
                    <a:lnTo>
                      <a:pt x="551" y="225"/>
                    </a:lnTo>
                    <a:lnTo>
                      <a:pt x="551" y="225"/>
                    </a:lnTo>
                    <a:lnTo>
                      <a:pt x="537" y="230"/>
                    </a:lnTo>
                    <a:lnTo>
                      <a:pt x="537" y="230"/>
                    </a:lnTo>
                    <a:lnTo>
                      <a:pt x="550" y="248"/>
                    </a:lnTo>
                    <a:lnTo>
                      <a:pt x="550" y="248"/>
                    </a:lnTo>
                    <a:lnTo>
                      <a:pt x="555" y="236"/>
                    </a:lnTo>
                    <a:lnTo>
                      <a:pt x="555" y="236"/>
                    </a:lnTo>
                    <a:lnTo>
                      <a:pt x="558" y="241"/>
                    </a:lnTo>
                    <a:lnTo>
                      <a:pt x="561" y="243"/>
                    </a:lnTo>
                    <a:lnTo>
                      <a:pt x="563" y="244"/>
                    </a:lnTo>
                    <a:lnTo>
                      <a:pt x="569" y="243"/>
                    </a:lnTo>
                    <a:lnTo>
                      <a:pt x="579" y="239"/>
                    </a:lnTo>
                    <a:lnTo>
                      <a:pt x="579" y="239"/>
                    </a:lnTo>
                    <a:lnTo>
                      <a:pt x="555" y="237"/>
                    </a:lnTo>
                    <a:lnTo>
                      <a:pt x="555" y="237"/>
                    </a:lnTo>
                    <a:close/>
                    <a:moveTo>
                      <a:pt x="263" y="723"/>
                    </a:moveTo>
                    <a:lnTo>
                      <a:pt x="263" y="723"/>
                    </a:lnTo>
                    <a:lnTo>
                      <a:pt x="255" y="734"/>
                    </a:lnTo>
                    <a:lnTo>
                      <a:pt x="255" y="734"/>
                    </a:lnTo>
                    <a:lnTo>
                      <a:pt x="253" y="736"/>
                    </a:lnTo>
                    <a:lnTo>
                      <a:pt x="252" y="738"/>
                    </a:lnTo>
                    <a:lnTo>
                      <a:pt x="253" y="740"/>
                    </a:lnTo>
                    <a:lnTo>
                      <a:pt x="256" y="743"/>
                    </a:lnTo>
                    <a:lnTo>
                      <a:pt x="256" y="743"/>
                    </a:lnTo>
                    <a:lnTo>
                      <a:pt x="262" y="740"/>
                    </a:lnTo>
                    <a:lnTo>
                      <a:pt x="267" y="736"/>
                    </a:lnTo>
                    <a:lnTo>
                      <a:pt x="275" y="725"/>
                    </a:lnTo>
                    <a:lnTo>
                      <a:pt x="275" y="725"/>
                    </a:lnTo>
                    <a:lnTo>
                      <a:pt x="262" y="725"/>
                    </a:lnTo>
                    <a:lnTo>
                      <a:pt x="262" y="725"/>
                    </a:lnTo>
                    <a:lnTo>
                      <a:pt x="262" y="722"/>
                    </a:lnTo>
                    <a:lnTo>
                      <a:pt x="262" y="720"/>
                    </a:lnTo>
                    <a:lnTo>
                      <a:pt x="262" y="720"/>
                    </a:lnTo>
                    <a:lnTo>
                      <a:pt x="256" y="718"/>
                    </a:lnTo>
                    <a:lnTo>
                      <a:pt x="256" y="718"/>
                    </a:lnTo>
                    <a:lnTo>
                      <a:pt x="253" y="719"/>
                    </a:lnTo>
                    <a:lnTo>
                      <a:pt x="253" y="719"/>
                    </a:lnTo>
                    <a:lnTo>
                      <a:pt x="257" y="723"/>
                    </a:lnTo>
                    <a:lnTo>
                      <a:pt x="257" y="723"/>
                    </a:lnTo>
                    <a:lnTo>
                      <a:pt x="263" y="723"/>
                    </a:lnTo>
                    <a:lnTo>
                      <a:pt x="263" y="723"/>
                    </a:lnTo>
                    <a:close/>
                    <a:moveTo>
                      <a:pt x="1229" y="765"/>
                    </a:moveTo>
                    <a:lnTo>
                      <a:pt x="1229" y="765"/>
                    </a:lnTo>
                    <a:lnTo>
                      <a:pt x="1232" y="755"/>
                    </a:lnTo>
                    <a:lnTo>
                      <a:pt x="1232" y="755"/>
                    </a:lnTo>
                    <a:lnTo>
                      <a:pt x="1220" y="754"/>
                    </a:lnTo>
                    <a:lnTo>
                      <a:pt x="1213" y="754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17" y="763"/>
                    </a:lnTo>
                    <a:lnTo>
                      <a:pt x="1223" y="765"/>
                    </a:lnTo>
                    <a:lnTo>
                      <a:pt x="1229" y="765"/>
                    </a:lnTo>
                    <a:lnTo>
                      <a:pt x="1229" y="765"/>
                    </a:lnTo>
                    <a:lnTo>
                      <a:pt x="1232" y="767"/>
                    </a:lnTo>
                    <a:lnTo>
                      <a:pt x="1235" y="769"/>
                    </a:lnTo>
                    <a:lnTo>
                      <a:pt x="1239" y="769"/>
                    </a:lnTo>
                    <a:lnTo>
                      <a:pt x="1246" y="767"/>
                    </a:lnTo>
                    <a:lnTo>
                      <a:pt x="1252" y="765"/>
                    </a:lnTo>
                    <a:lnTo>
                      <a:pt x="1252" y="765"/>
                    </a:lnTo>
                    <a:lnTo>
                      <a:pt x="1242" y="758"/>
                    </a:lnTo>
                    <a:lnTo>
                      <a:pt x="1242" y="758"/>
                    </a:lnTo>
                    <a:lnTo>
                      <a:pt x="1229" y="765"/>
                    </a:lnTo>
                    <a:lnTo>
                      <a:pt x="1229" y="765"/>
                    </a:lnTo>
                    <a:close/>
                    <a:moveTo>
                      <a:pt x="1549" y="877"/>
                    </a:moveTo>
                    <a:lnTo>
                      <a:pt x="1549" y="877"/>
                    </a:lnTo>
                    <a:lnTo>
                      <a:pt x="1551" y="874"/>
                    </a:lnTo>
                    <a:lnTo>
                      <a:pt x="1553" y="871"/>
                    </a:lnTo>
                    <a:lnTo>
                      <a:pt x="1553" y="871"/>
                    </a:lnTo>
                    <a:lnTo>
                      <a:pt x="1564" y="867"/>
                    </a:lnTo>
                    <a:lnTo>
                      <a:pt x="1564" y="867"/>
                    </a:lnTo>
                    <a:lnTo>
                      <a:pt x="1563" y="864"/>
                    </a:lnTo>
                    <a:lnTo>
                      <a:pt x="1563" y="864"/>
                    </a:lnTo>
                    <a:lnTo>
                      <a:pt x="1552" y="862"/>
                    </a:lnTo>
                    <a:lnTo>
                      <a:pt x="1552" y="862"/>
                    </a:lnTo>
                    <a:lnTo>
                      <a:pt x="1548" y="862"/>
                    </a:lnTo>
                    <a:lnTo>
                      <a:pt x="1545" y="863"/>
                    </a:lnTo>
                    <a:lnTo>
                      <a:pt x="1542" y="864"/>
                    </a:lnTo>
                    <a:lnTo>
                      <a:pt x="1541" y="867"/>
                    </a:lnTo>
                    <a:lnTo>
                      <a:pt x="1541" y="867"/>
                    </a:lnTo>
                    <a:lnTo>
                      <a:pt x="1541" y="871"/>
                    </a:lnTo>
                    <a:lnTo>
                      <a:pt x="1542" y="874"/>
                    </a:lnTo>
                    <a:lnTo>
                      <a:pt x="1545" y="875"/>
                    </a:lnTo>
                    <a:lnTo>
                      <a:pt x="1549" y="877"/>
                    </a:lnTo>
                    <a:lnTo>
                      <a:pt x="1549" y="877"/>
                    </a:lnTo>
                    <a:lnTo>
                      <a:pt x="1549" y="882"/>
                    </a:lnTo>
                    <a:lnTo>
                      <a:pt x="1549" y="885"/>
                    </a:lnTo>
                    <a:lnTo>
                      <a:pt x="1553" y="887"/>
                    </a:lnTo>
                    <a:lnTo>
                      <a:pt x="1559" y="888"/>
                    </a:lnTo>
                    <a:lnTo>
                      <a:pt x="1559" y="888"/>
                    </a:lnTo>
                    <a:lnTo>
                      <a:pt x="1560" y="881"/>
                    </a:lnTo>
                    <a:lnTo>
                      <a:pt x="1559" y="878"/>
                    </a:lnTo>
                    <a:lnTo>
                      <a:pt x="1556" y="877"/>
                    </a:lnTo>
                    <a:lnTo>
                      <a:pt x="1549" y="877"/>
                    </a:lnTo>
                    <a:lnTo>
                      <a:pt x="1549" y="877"/>
                    </a:lnTo>
                    <a:close/>
                    <a:moveTo>
                      <a:pt x="439" y="293"/>
                    </a:moveTo>
                    <a:lnTo>
                      <a:pt x="439" y="293"/>
                    </a:lnTo>
                    <a:lnTo>
                      <a:pt x="450" y="301"/>
                    </a:lnTo>
                    <a:lnTo>
                      <a:pt x="450" y="301"/>
                    </a:lnTo>
                    <a:lnTo>
                      <a:pt x="461" y="293"/>
                    </a:lnTo>
                    <a:lnTo>
                      <a:pt x="465" y="288"/>
                    </a:lnTo>
                    <a:lnTo>
                      <a:pt x="468" y="284"/>
                    </a:lnTo>
                    <a:lnTo>
                      <a:pt x="468" y="284"/>
                    </a:lnTo>
                    <a:lnTo>
                      <a:pt x="453" y="283"/>
                    </a:lnTo>
                    <a:lnTo>
                      <a:pt x="453" y="283"/>
                    </a:lnTo>
                    <a:lnTo>
                      <a:pt x="451" y="286"/>
                    </a:lnTo>
                    <a:lnTo>
                      <a:pt x="450" y="288"/>
                    </a:lnTo>
                    <a:lnTo>
                      <a:pt x="449" y="290"/>
                    </a:lnTo>
                    <a:lnTo>
                      <a:pt x="443" y="290"/>
                    </a:lnTo>
                    <a:lnTo>
                      <a:pt x="443" y="290"/>
                    </a:lnTo>
                    <a:lnTo>
                      <a:pt x="442" y="291"/>
                    </a:lnTo>
                    <a:lnTo>
                      <a:pt x="440" y="293"/>
                    </a:lnTo>
                    <a:lnTo>
                      <a:pt x="440" y="293"/>
                    </a:lnTo>
                    <a:lnTo>
                      <a:pt x="428" y="290"/>
                    </a:lnTo>
                    <a:lnTo>
                      <a:pt x="428" y="290"/>
                    </a:lnTo>
                    <a:lnTo>
                      <a:pt x="426" y="295"/>
                    </a:lnTo>
                    <a:lnTo>
                      <a:pt x="425" y="301"/>
                    </a:lnTo>
                    <a:lnTo>
                      <a:pt x="424" y="306"/>
                    </a:lnTo>
                    <a:lnTo>
                      <a:pt x="424" y="309"/>
                    </a:lnTo>
                    <a:lnTo>
                      <a:pt x="424" y="312"/>
                    </a:lnTo>
                    <a:lnTo>
                      <a:pt x="424" y="312"/>
                    </a:lnTo>
                    <a:lnTo>
                      <a:pt x="435" y="308"/>
                    </a:lnTo>
                    <a:lnTo>
                      <a:pt x="440" y="305"/>
                    </a:lnTo>
                    <a:lnTo>
                      <a:pt x="440" y="304"/>
                    </a:lnTo>
                    <a:lnTo>
                      <a:pt x="442" y="301"/>
                    </a:lnTo>
                    <a:lnTo>
                      <a:pt x="439" y="293"/>
                    </a:lnTo>
                    <a:lnTo>
                      <a:pt x="439" y="293"/>
                    </a:lnTo>
                    <a:close/>
                    <a:moveTo>
                      <a:pt x="1534" y="414"/>
                    </a:moveTo>
                    <a:lnTo>
                      <a:pt x="1534" y="414"/>
                    </a:lnTo>
                    <a:lnTo>
                      <a:pt x="1524" y="414"/>
                    </a:lnTo>
                    <a:lnTo>
                      <a:pt x="1515" y="416"/>
                    </a:lnTo>
                    <a:lnTo>
                      <a:pt x="1515" y="416"/>
                    </a:lnTo>
                    <a:lnTo>
                      <a:pt x="1512" y="417"/>
                    </a:lnTo>
                    <a:lnTo>
                      <a:pt x="1512" y="420"/>
                    </a:lnTo>
                    <a:lnTo>
                      <a:pt x="1512" y="421"/>
                    </a:lnTo>
                    <a:lnTo>
                      <a:pt x="1515" y="424"/>
                    </a:lnTo>
                    <a:lnTo>
                      <a:pt x="1515" y="424"/>
                    </a:lnTo>
                    <a:lnTo>
                      <a:pt x="1530" y="419"/>
                    </a:lnTo>
                    <a:lnTo>
                      <a:pt x="1530" y="419"/>
                    </a:lnTo>
                    <a:lnTo>
                      <a:pt x="1533" y="417"/>
                    </a:lnTo>
                    <a:lnTo>
                      <a:pt x="1534" y="414"/>
                    </a:lnTo>
                    <a:lnTo>
                      <a:pt x="1534" y="414"/>
                    </a:lnTo>
                    <a:lnTo>
                      <a:pt x="1541" y="424"/>
                    </a:lnTo>
                    <a:lnTo>
                      <a:pt x="1541" y="424"/>
                    </a:lnTo>
                    <a:lnTo>
                      <a:pt x="1537" y="424"/>
                    </a:lnTo>
                    <a:lnTo>
                      <a:pt x="1535" y="425"/>
                    </a:lnTo>
                    <a:lnTo>
                      <a:pt x="1535" y="427"/>
                    </a:lnTo>
                    <a:lnTo>
                      <a:pt x="1535" y="428"/>
                    </a:lnTo>
                    <a:lnTo>
                      <a:pt x="1535" y="428"/>
                    </a:lnTo>
                    <a:lnTo>
                      <a:pt x="1538" y="431"/>
                    </a:lnTo>
                    <a:lnTo>
                      <a:pt x="1538" y="431"/>
                    </a:lnTo>
                    <a:lnTo>
                      <a:pt x="1541" y="425"/>
                    </a:lnTo>
                    <a:lnTo>
                      <a:pt x="1541" y="425"/>
                    </a:lnTo>
                    <a:lnTo>
                      <a:pt x="1540" y="424"/>
                    </a:lnTo>
                    <a:lnTo>
                      <a:pt x="1540" y="424"/>
                    </a:lnTo>
                    <a:lnTo>
                      <a:pt x="1545" y="423"/>
                    </a:lnTo>
                    <a:lnTo>
                      <a:pt x="1551" y="421"/>
                    </a:lnTo>
                    <a:lnTo>
                      <a:pt x="1551" y="421"/>
                    </a:lnTo>
                    <a:lnTo>
                      <a:pt x="1553" y="419"/>
                    </a:lnTo>
                    <a:lnTo>
                      <a:pt x="1555" y="416"/>
                    </a:lnTo>
                    <a:lnTo>
                      <a:pt x="1555" y="412"/>
                    </a:lnTo>
                    <a:lnTo>
                      <a:pt x="1553" y="410"/>
                    </a:lnTo>
                    <a:lnTo>
                      <a:pt x="1553" y="410"/>
                    </a:lnTo>
                    <a:lnTo>
                      <a:pt x="1546" y="407"/>
                    </a:lnTo>
                    <a:lnTo>
                      <a:pt x="1541" y="407"/>
                    </a:lnTo>
                    <a:lnTo>
                      <a:pt x="1541" y="407"/>
                    </a:lnTo>
                    <a:lnTo>
                      <a:pt x="1540" y="409"/>
                    </a:lnTo>
                    <a:lnTo>
                      <a:pt x="1537" y="410"/>
                    </a:lnTo>
                    <a:lnTo>
                      <a:pt x="1534" y="414"/>
                    </a:lnTo>
                    <a:lnTo>
                      <a:pt x="1534" y="414"/>
                    </a:lnTo>
                    <a:close/>
                    <a:moveTo>
                      <a:pt x="1376" y="1132"/>
                    </a:moveTo>
                    <a:lnTo>
                      <a:pt x="1376" y="1132"/>
                    </a:lnTo>
                    <a:lnTo>
                      <a:pt x="1382" y="1136"/>
                    </a:lnTo>
                    <a:lnTo>
                      <a:pt x="1385" y="1136"/>
                    </a:lnTo>
                    <a:lnTo>
                      <a:pt x="1387" y="1133"/>
                    </a:lnTo>
                    <a:lnTo>
                      <a:pt x="1387" y="1133"/>
                    </a:lnTo>
                    <a:lnTo>
                      <a:pt x="1385" y="1115"/>
                    </a:lnTo>
                    <a:lnTo>
                      <a:pt x="1385" y="1115"/>
                    </a:lnTo>
                    <a:lnTo>
                      <a:pt x="1369" y="1118"/>
                    </a:lnTo>
                    <a:lnTo>
                      <a:pt x="1369" y="1118"/>
                    </a:lnTo>
                    <a:lnTo>
                      <a:pt x="1373" y="1129"/>
                    </a:lnTo>
                    <a:lnTo>
                      <a:pt x="1373" y="1129"/>
                    </a:lnTo>
                    <a:lnTo>
                      <a:pt x="1364" y="1132"/>
                    </a:lnTo>
                    <a:lnTo>
                      <a:pt x="1364" y="1132"/>
                    </a:lnTo>
                    <a:lnTo>
                      <a:pt x="1368" y="1136"/>
                    </a:lnTo>
                    <a:lnTo>
                      <a:pt x="1372" y="1137"/>
                    </a:lnTo>
                    <a:lnTo>
                      <a:pt x="1375" y="1136"/>
                    </a:lnTo>
                    <a:lnTo>
                      <a:pt x="1376" y="1132"/>
                    </a:lnTo>
                    <a:lnTo>
                      <a:pt x="1376" y="1132"/>
                    </a:lnTo>
                    <a:close/>
                    <a:moveTo>
                      <a:pt x="771" y="889"/>
                    </a:moveTo>
                    <a:lnTo>
                      <a:pt x="771" y="889"/>
                    </a:lnTo>
                    <a:lnTo>
                      <a:pt x="767" y="899"/>
                    </a:lnTo>
                    <a:lnTo>
                      <a:pt x="767" y="899"/>
                    </a:lnTo>
                    <a:lnTo>
                      <a:pt x="779" y="906"/>
                    </a:lnTo>
                    <a:lnTo>
                      <a:pt x="779" y="906"/>
                    </a:lnTo>
                    <a:lnTo>
                      <a:pt x="784" y="902"/>
                    </a:lnTo>
                    <a:lnTo>
                      <a:pt x="786" y="899"/>
                    </a:lnTo>
                    <a:lnTo>
                      <a:pt x="788" y="896"/>
                    </a:lnTo>
                    <a:lnTo>
                      <a:pt x="789" y="893"/>
                    </a:lnTo>
                    <a:lnTo>
                      <a:pt x="788" y="892"/>
                    </a:lnTo>
                    <a:lnTo>
                      <a:pt x="786" y="888"/>
                    </a:lnTo>
                    <a:lnTo>
                      <a:pt x="786" y="888"/>
                    </a:lnTo>
                    <a:lnTo>
                      <a:pt x="771" y="889"/>
                    </a:lnTo>
                    <a:lnTo>
                      <a:pt x="771" y="889"/>
                    </a:lnTo>
                    <a:lnTo>
                      <a:pt x="771" y="885"/>
                    </a:lnTo>
                    <a:lnTo>
                      <a:pt x="771" y="885"/>
                    </a:lnTo>
                    <a:lnTo>
                      <a:pt x="766" y="887"/>
                    </a:lnTo>
                    <a:lnTo>
                      <a:pt x="761" y="885"/>
                    </a:lnTo>
                    <a:lnTo>
                      <a:pt x="753" y="884"/>
                    </a:lnTo>
                    <a:lnTo>
                      <a:pt x="753" y="884"/>
                    </a:lnTo>
                    <a:lnTo>
                      <a:pt x="749" y="885"/>
                    </a:lnTo>
                    <a:lnTo>
                      <a:pt x="742" y="887"/>
                    </a:lnTo>
                    <a:lnTo>
                      <a:pt x="742" y="887"/>
                    </a:lnTo>
                    <a:lnTo>
                      <a:pt x="750" y="891"/>
                    </a:lnTo>
                    <a:lnTo>
                      <a:pt x="757" y="892"/>
                    </a:lnTo>
                    <a:lnTo>
                      <a:pt x="764" y="892"/>
                    </a:lnTo>
                    <a:lnTo>
                      <a:pt x="771" y="889"/>
                    </a:lnTo>
                    <a:lnTo>
                      <a:pt x="771" y="889"/>
                    </a:lnTo>
                    <a:close/>
                    <a:moveTo>
                      <a:pt x="1696" y="83"/>
                    </a:moveTo>
                    <a:lnTo>
                      <a:pt x="1696" y="83"/>
                    </a:lnTo>
                    <a:lnTo>
                      <a:pt x="1696" y="89"/>
                    </a:lnTo>
                    <a:lnTo>
                      <a:pt x="1699" y="95"/>
                    </a:lnTo>
                    <a:lnTo>
                      <a:pt x="1702" y="99"/>
                    </a:lnTo>
                    <a:lnTo>
                      <a:pt x="1707" y="101"/>
                    </a:lnTo>
                    <a:lnTo>
                      <a:pt x="1707" y="101"/>
                    </a:lnTo>
                    <a:lnTo>
                      <a:pt x="1711" y="101"/>
                    </a:lnTo>
                    <a:lnTo>
                      <a:pt x="1715" y="100"/>
                    </a:lnTo>
                    <a:lnTo>
                      <a:pt x="1720" y="99"/>
                    </a:lnTo>
                    <a:lnTo>
                      <a:pt x="1721" y="95"/>
                    </a:lnTo>
                    <a:lnTo>
                      <a:pt x="1721" y="95"/>
                    </a:lnTo>
                    <a:lnTo>
                      <a:pt x="1713" y="85"/>
                    </a:lnTo>
                    <a:lnTo>
                      <a:pt x="1713" y="85"/>
                    </a:lnTo>
                    <a:lnTo>
                      <a:pt x="1703" y="89"/>
                    </a:lnTo>
                    <a:lnTo>
                      <a:pt x="1703" y="89"/>
                    </a:lnTo>
                    <a:lnTo>
                      <a:pt x="1695" y="83"/>
                    </a:lnTo>
                    <a:lnTo>
                      <a:pt x="1695" y="83"/>
                    </a:lnTo>
                    <a:lnTo>
                      <a:pt x="1695" y="81"/>
                    </a:lnTo>
                    <a:lnTo>
                      <a:pt x="1693" y="79"/>
                    </a:lnTo>
                    <a:lnTo>
                      <a:pt x="1690" y="81"/>
                    </a:lnTo>
                    <a:lnTo>
                      <a:pt x="1685" y="82"/>
                    </a:lnTo>
                    <a:lnTo>
                      <a:pt x="1685" y="82"/>
                    </a:lnTo>
                    <a:lnTo>
                      <a:pt x="1696" y="83"/>
                    </a:lnTo>
                    <a:lnTo>
                      <a:pt x="1696" y="83"/>
                    </a:lnTo>
                    <a:close/>
                    <a:moveTo>
                      <a:pt x="1277" y="744"/>
                    </a:moveTo>
                    <a:lnTo>
                      <a:pt x="1277" y="744"/>
                    </a:lnTo>
                    <a:lnTo>
                      <a:pt x="1283" y="747"/>
                    </a:lnTo>
                    <a:lnTo>
                      <a:pt x="1288" y="748"/>
                    </a:lnTo>
                    <a:lnTo>
                      <a:pt x="1292" y="748"/>
                    </a:lnTo>
                    <a:lnTo>
                      <a:pt x="1297" y="747"/>
                    </a:lnTo>
                    <a:lnTo>
                      <a:pt x="1297" y="747"/>
                    </a:lnTo>
                    <a:lnTo>
                      <a:pt x="1289" y="743"/>
                    </a:lnTo>
                    <a:lnTo>
                      <a:pt x="1282" y="738"/>
                    </a:lnTo>
                    <a:lnTo>
                      <a:pt x="1282" y="738"/>
                    </a:lnTo>
                    <a:lnTo>
                      <a:pt x="1279" y="738"/>
                    </a:lnTo>
                    <a:lnTo>
                      <a:pt x="1277" y="740"/>
                    </a:lnTo>
                    <a:lnTo>
                      <a:pt x="1277" y="741"/>
                    </a:lnTo>
                    <a:lnTo>
                      <a:pt x="1277" y="744"/>
                    </a:lnTo>
                    <a:lnTo>
                      <a:pt x="1277" y="744"/>
                    </a:lnTo>
                    <a:lnTo>
                      <a:pt x="1275" y="745"/>
                    </a:lnTo>
                    <a:lnTo>
                      <a:pt x="1274" y="745"/>
                    </a:lnTo>
                    <a:lnTo>
                      <a:pt x="1271" y="744"/>
                    </a:lnTo>
                    <a:lnTo>
                      <a:pt x="1267" y="743"/>
                    </a:lnTo>
                    <a:lnTo>
                      <a:pt x="1264" y="743"/>
                    </a:lnTo>
                    <a:lnTo>
                      <a:pt x="1264" y="743"/>
                    </a:lnTo>
                    <a:lnTo>
                      <a:pt x="1257" y="766"/>
                    </a:lnTo>
                    <a:lnTo>
                      <a:pt x="1257" y="766"/>
                    </a:lnTo>
                    <a:lnTo>
                      <a:pt x="1265" y="770"/>
                    </a:lnTo>
                    <a:lnTo>
                      <a:pt x="1265" y="770"/>
                    </a:lnTo>
                    <a:lnTo>
                      <a:pt x="1265" y="765"/>
                    </a:lnTo>
                    <a:lnTo>
                      <a:pt x="1267" y="762"/>
                    </a:lnTo>
                    <a:lnTo>
                      <a:pt x="1270" y="759"/>
                    </a:lnTo>
                    <a:lnTo>
                      <a:pt x="1274" y="756"/>
                    </a:lnTo>
                    <a:lnTo>
                      <a:pt x="1274" y="756"/>
                    </a:lnTo>
                    <a:lnTo>
                      <a:pt x="1278" y="754"/>
                    </a:lnTo>
                    <a:lnTo>
                      <a:pt x="1281" y="751"/>
                    </a:lnTo>
                    <a:lnTo>
                      <a:pt x="1279" y="748"/>
                    </a:lnTo>
                    <a:lnTo>
                      <a:pt x="1277" y="744"/>
                    </a:lnTo>
                    <a:lnTo>
                      <a:pt x="1277" y="744"/>
                    </a:lnTo>
                    <a:close/>
                    <a:moveTo>
                      <a:pt x="1535" y="362"/>
                    </a:moveTo>
                    <a:lnTo>
                      <a:pt x="1535" y="362"/>
                    </a:lnTo>
                    <a:lnTo>
                      <a:pt x="1546" y="369"/>
                    </a:lnTo>
                    <a:lnTo>
                      <a:pt x="1546" y="369"/>
                    </a:lnTo>
                    <a:lnTo>
                      <a:pt x="1544" y="356"/>
                    </a:lnTo>
                    <a:lnTo>
                      <a:pt x="1544" y="356"/>
                    </a:lnTo>
                    <a:lnTo>
                      <a:pt x="1535" y="362"/>
                    </a:lnTo>
                    <a:lnTo>
                      <a:pt x="1535" y="362"/>
                    </a:lnTo>
                    <a:lnTo>
                      <a:pt x="1522" y="360"/>
                    </a:lnTo>
                    <a:lnTo>
                      <a:pt x="1522" y="360"/>
                    </a:lnTo>
                    <a:lnTo>
                      <a:pt x="1517" y="362"/>
                    </a:lnTo>
                    <a:lnTo>
                      <a:pt x="1515" y="365"/>
                    </a:lnTo>
                    <a:lnTo>
                      <a:pt x="1515" y="365"/>
                    </a:lnTo>
                    <a:lnTo>
                      <a:pt x="1515" y="367"/>
                    </a:lnTo>
                    <a:lnTo>
                      <a:pt x="1517" y="373"/>
                    </a:lnTo>
                    <a:lnTo>
                      <a:pt x="1520" y="378"/>
                    </a:lnTo>
                    <a:lnTo>
                      <a:pt x="1524" y="381"/>
                    </a:lnTo>
                    <a:lnTo>
                      <a:pt x="1524" y="381"/>
                    </a:lnTo>
                    <a:lnTo>
                      <a:pt x="1530" y="376"/>
                    </a:lnTo>
                    <a:lnTo>
                      <a:pt x="1534" y="370"/>
                    </a:lnTo>
                    <a:lnTo>
                      <a:pt x="1534" y="370"/>
                    </a:lnTo>
                    <a:lnTo>
                      <a:pt x="1535" y="366"/>
                    </a:lnTo>
                    <a:lnTo>
                      <a:pt x="1535" y="362"/>
                    </a:lnTo>
                    <a:lnTo>
                      <a:pt x="1535" y="362"/>
                    </a:lnTo>
                    <a:close/>
                    <a:moveTo>
                      <a:pt x="400" y="365"/>
                    </a:moveTo>
                    <a:lnTo>
                      <a:pt x="400" y="365"/>
                    </a:lnTo>
                    <a:lnTo>
                      <a:pt x="414" y="362"/>
                    </a:lnTo>
                    <a:lnTo>
                      <a:pt x="419" y="360"/>
                    </a:lnTo>
                    <a:lnTo>
                      <a:pt x="425" y="356"/>
                    </a:lnTo>
                    <a:lnTo>
                      <a:pt x="425" y="356"/>
                    </a:lnTo>
                    <a:lnTo>
                      <a:pt x="422" y="355"/>
                    </a:lnTo>
                    <a:lnTo>
                      <a:pt x="418" y="353"/>
                    </a:lnTo>
                    <a:lnTo>
                      <a:pt x="396" y="359"/>
                    </a:lnTo>
                    <a:lnTo>
                      <a:pt x="396" y="359"/>
                    </a:lnTo>
                    <a:lnTo>
                      <a:pt x="400" y="365"/>
                    </a:lnTo>
                    <a:lnTo>
                      <a:pt x="400" y="365"/>
                    </a:lnTo>
                    <a:lnTo>
                      <a:pt x="396" y="363"/>
                    </a:lnTo>
                    <a:lnTo>
                      <a:pt x="390" y="363"/>
                    </a:lnTo>
                    <a:lnTo>
                      <a:pt x="381" y="365"/>
                    </a:lnTo>
                    <a:lnTo>
                      <a:pt x="372" y="367"/>
                    </a:lnTo>
                    <a:lnTo>
                      <a:pt x="363" y="369"/>
                    </a:lnTo>
                    <a:lnTo>
                      <a:pt x="363" y="369"/>
                    </a:lnTo>
                    <a:lnTo>
                      <a:pt x="360" y="370"/>
                    </a:lnTo>
                    <a:lnTo>
                      <a:pt x="356" y="376"/>
                    </a:lnTo>
                    <a:lnTo>
                      <a:pt x="356" y="376"/>
                    </a:lnTo>
                    <a:lnTo>
                      <a:pt x="400" y="373"/>
                    </a:lnTo>
                    <a:lnTo>
                      <a:pt x="400" y="373"/>
                    </a:lnTo>
                    <a:lnTo>
                      <a:pt x="400" y="365"/>
                    </a:lnTo>
                    <a:lnTo>
                      <a:pt x="400" y="365"/>
                    </a:lnTo>
                    <a:close/>
                    <a:moveTo>
                      <a:pt x="385" y="409"/>
                    </a:moveTo>
                    <a:lnTo>
                      <a:pt x="385" y="409"/>
                    </a:lnTo>
                    <a:lnTo>
                      <a:pt x="361" y="421"/>
                    </a:lnTo>
                    <a:lnTo>
                      <a:pt x="361" y="421"/>
                    </a:lnTo>
                    <a:lnTo>
                      <a:pt x="368" y="423"/>
                    </a:lnTo>
                    <a:lnTo>
                      <a:pt x="374" y="421"/>
                    </a:lnTo>
                    <a:lnTo>
                      <a:pt x="379" y="420"/>
                    </a:lnTo>
                    <a:lnTo>
                      <a:pt x="385" y="419"/>
                    </a:lnTo>
                    <a:lnTo>
                      <a:pt x="385" y="419"/>
                    </a:lnTo>
                    <a:lnTo>
                      <a:pt x="390" y="417"/>
                    </a:lnTo>
                    <a:lnTo>
                      <a:pt x="396" y="417"/>
                    </a:lnTo>
                    <a:lnTo>
                      <a:pt x="408" y="417"/>
                    </a:lnTo>
                    <a:lnTo>
                      <a:pt x="408" y="417"/>
                    </a:lnTo>
                    <a:lnTo>
                      <a:pt x="408" y="414"/>
                    </a:lnTo>
                    <a:lnTo>
                      <a:pt x="407" y="412"/>
                    </a:lnTo>
                    <a:lnTo>
                      <a:pt x="404" y="410"/>
                    </a:lnTo>
                    <a:lnTo>
                      <a:pt x="400" y="409"/>
                    </a:lnTo>
                    <a:lnTo>
                      <a:pt x="400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3"/>
                    </a:lnTo>
                    <a:lnTo>
                      <a:pt x="383" y="398"/>
                    </a:lnTo>
                    <a:lnTo>
                      <a:pt x="381" y="395"/>
                    </a:lnTo>
                    <a:lnTo>
                      <a:pt x="377" y="394"/>
                    </a:lnTo>
                    <a:lnTo>
                      <a:pt x="377" y="394"/>
                    </a:lnTo>
                    <a:lnTo>
                      <a:pt x="374" y="395"/>
                    </a:lnTo>
                    <a:lnTo>
                      <a:pt x="370" y="396"/>
                    </a:lnTo>
                    <a:lnTo>
                      <a:pt x="370" y="396"/>
                    </a:lnTo>
                    <a:lnTo>
                      <a:pt x="372" y="399"/>
                    </a:lnTo>
                    <a:lnTo>
                      <a:pt x="374" y="401"/>
                    </a:lnTo>
                    <a:lnTo>
                      <a:pt x="374" y="401"/>
                    </a:lnTo>
                    <a:lnTo>
                      <a:pt x="377" y="402"/>
                    </a:lnTo>
                    <a:lnTo>
                      <a:pt x="378" y="402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2" y="407"/>
                    </a:lnTo>
                    <a:lnTo>
                      <a:pt x="385" y="409"/>
                    </a:lnTo>
                    <a:lnTo>
                      <a:pt x="385" y="409"/>
                    </a:lnTo>
                    <a:close/>
                    <a:moveTo>
                      <a:pt x="1560" y="551"/>
                    </a:moveTo>
                    <a:lnTo>
                      <a:pt x="1560" y="551"/>
                    </a:lnTo>
                    <a:lnTo>
                      <a:pt x="1549" y="553"/>
                    </a:lnTo>
                    <a:lnTo>
                      <a:pt x="1542" y="556"/>
                    </a:lnTo>
                    <a:lnTo>
                      <a:pt x="1540" y="558"/>
                    </a:lnTo>
                    <a:lnTo>
                      <a:pt x="1538" y="561"/>
                    </a:lnTo>
                    <a:lnTo>
                      <a:pt x="1534" y="569"/>
                    </a:lnTo>
                    <a:lnTo>
                      <a:pt x="1534" y="569"/>
                    </a:lnTo>
                    <a:lnTo>
                      <a:pt x="1545" y="569"/>
                    </a:lnTo>
                    <a:lnTo>
                      <a:pt x="1552" y="567"/>
                    </a:lnTo>
                    <a:lnTo>
                      <a:pt x="1559" y="561"/>
                    </a:lnTo>
                    <a:lnTo>
                      <a:pt x="1563" y="554"/>
                    </a:lnTo>
                    <a:lnTo>
                      <a:pt x="1563" y="554"/>
                    </a:lnTo>
                    <a:lnTo>
                      <a:pt x="1569" y="553"/>
                    </a:lnTo>
                    <a:lnTo>
                      <a:pt x="1569" y="551"/>
                    </a:lnTo>
                    <a:lnTo>
                      <a:pt x="1570" y="550"/>
                    </a:lnTo>
                    <a:lnTo>
                      <a:pt x="1570" y="550"/>
                    </a:lnTo>
                    <a:lnTo>
                      <a:pt x="1569" y="547"/>
                    </a:lnTo>
                    <a:lnTo>
                      <a:pt x="1566" y="546"/>
                    </a:lnTo>
                    <a:lnTo>
                      <a:pt x="1566" y="546"/>
                    </a:lnTo>
                    <a:lnTo>
                      <a:pt x="1563" y="546"/>
                    </a:lnTo>
                    <a:lnTo>
                      <a:pt x="1562" y="547"/>
                    </a:lnTo>
                    <a:lnTo>
                      <a:pt x="1560" y="551"/>
                    </a:lnTo>
                    <a:lnTo>
                      <a:pt x="1560" y="551"/>
                    </a:lnTo>
                    <a:close/>
                    <a:moveTo>
                      <a:pt x="527" y="664"/>
                    </a:moveTo>
                    <a:lnTo>
                      <a:pt x="527" y="664"/>
                    </a:lnTo>
                    <a:lnTo>
                      <a:pt x="526" y="668"/>
                    </a:lnTo>
                    <a:lnTo>
                      <a:pt x="525" y="669"/>
                    </a:lnTo>
                    <a:lnTo>
                      <a:pt x="521" y="669"/>
                    </a:lnTo>
                    <a:lnTo>
                      <a:pt x="515" y="666"/>
                    </a:lnTo>
                    <a:lnTo>
                      <a:pt x="515" y="666"/>
                    </a:lnTo>
                    <a:lnTo>
                      <a:pt x="514" y="666"/>
                    </a:lnTo>
                    <a:lnTo>
                      <a:pt x="514" y="666"/>
                    </a:lnTo>
                    <a:lnTo>
                      <a:pt x="509" y="666"/>
                    </a:lnTo>
                    <a:lnTo>
                      <a:pt x="507" y="666"/>
                    </a:lnTo>
                    <a:lnTo>
                      <a:pt x="505" y="668"/>
                    </a:lnTo>
                    <a:lnTo>
                      <a:pt x="505" y="668"/>
                    </a:lnTo>
                    <a:lnTo>
                      <a:pt x="507" y="671"/>
                    </a:lnTo>
                    <a:lnTo>
                      <a:pt x="507" y="671"/>
                    </a:lnTo>
                    <a:lnTo>
                      <a:pt x="514" y="668"/>
                    </a:lnTo>
                    <a:lnTo>
                      <a:pt x="514" y="668"/>
                    </a:lnTo>
                    <a:lnTo>
                      <a:pt x="515" y="666"/>
                    </a:lnTo>
                    <a:lnTo>
                      <a:pt x="515" y="666"/>
                    </a:lnTo>
                    <a:lnTo>
                      <a:pt x="515" y="672"/>
                    </a:lnTo>
                    <a:lnTo>
                      <a:pt x="515" y="673"/>
                    </a:lnTo>
                    <a:lnTo>
                      <a:pt x="515" y="675"/>
                    </a:lnTo>
                    <a:lnTo>
                      <a:pt x="515" y="675"/>
                    </a:lnTo>
                    <a:lnTo>
                      <a:pt x="518" y="677"/>
                    </a:lnTo>
                    <a:lnTo>
                      <a:pt x="519" y="680"/>
                    </a:lnTo>
                    <a:lnTo>
                      <a:pt x="518" y="683"/>
                    </a:lnTo>
                    <a:lnTo>
                      <a:pt x="519" y="686"/>
                    </a:lnTo>
                    <a:lnTo>
                      <a:pt x="519" y="686"/>
                    </a:lnTo>
                    <a:lnTo>
                      <a:pt x="526" y="686"/>
                    </a:lnTo>
                    <a:lnTo>
                      <a:pt x="526" y="686"/>
                    </a:lnTo>
                    <a:lnTo>
                      <a:pt x="534" y="686"/>
                    </a:lnTo>
                    <a:lnTo>
                      <a:pt x="534" y="686"/>
                    </a:lnTo>
                    <a:lnTo>
                      <a:pt x="536" y="679"/>
                    </a:lnTo>
                    <a:lnTo>
                      <a:pt x="537" y="672"/>
                    </a:lnTo>
                    <a:lnTo>
                      <a:pt x="537" y="672"/>
                    </a:lnTo>
                    <a:lnTo>
                      <a:pt x="537" y="669"/>
                    </a:lnTo>
                    <a:lnTo>
                      <a:pt x="536" y="666"/>
                    </a:lnTo>
                    <a:lnTo>
                      <a:pt x="532" y="665"/>
                    </a:lnTo>
                    <a:lnTo>
                      <a:pt x="527" y="665"/>
                    </a:lnTo>
                    <a:lnTo>
                      <a:pt x="527" y="665"/>
                    </a:lnTo>
                    <a:lnTo>
                      <a:pt x="526" y="661"/>
                    </a:lnTo>
                    <a:lnTo>
                      <a:pt x="525" y="659"/>
                    </a:lnTo>
                    <a:lnTo>
                      <a:pt x="525" y="659"/>
                    </a:lnTo>
                    <a:lnTo>
                      <a:pt x="522" y="659"/>
                    </a:lnTo>
                    <a:lnTo>
                      <a:pt x="519" y="661"/>
                    </a:lnTo>
                    <a:lnTo>
                      <a:pt x="519" y="664"/>
                    </a:lnTo>
                    <a:lnTo>
                      <a:pt x="521" y="666"/>
                    </a:lnTo>
                    <a:lnTo>
                      <a:pt x="521" y="666"/>
                    </a:lnTo>
                    <a:lnTo>
                      <a:pt x="527" y="664"/>
                    </a:lnTo>
                    <a:lnTo>
                      <a:pt x="527" y="664"/>
                    </a:lnTo>
                    <a:close/>
                    <a:moveTo>
                      <a:pt x="275" y="446"/>
                    </a:moveTo>
                    <a:lnTo>
                      <a:pt x="275" y="446"/>
                    </a:lnTo>
                    <a:lnTo>
                      <a:pt x="274" y="430"/>
                    </a:lnTo>
                    <a:lnTo>
                      <a:pt x="274" y="430"/>
                    </a:lnTo>
                    <a:lnTo>
                      <a:pt x="264" y="425"/>
                    </a:lnTo>
                    <a:lnTo>
                      <a:pt x="264" y="425"/>
                    </a:lnTo>
                    <a:lnTo>
                      <a:pt x="262" y="430"/>
                    </a:lnTo>
                    <a:lnTo>
                      <a:pt x="259" y="432"/>
                    </a:lnTo>
                    <a:lnTo>
                      <a:pt x="255" y="435"/>
                    </a:lnTo>
                    <a:lnTo>
                      <a:pt x="249" y="437"/>
                    </a:lnTo>
                    <a:lnTo>
                      <a:pt x="249" y="437"/>
                    </a:lnTo>
                    <a:lnTo>
                      <a:pt x="245" y="438"/>
                    </a:lnTo>
                    <a:lnTo>
                      <a:pt x="242" y="441"/>
                    </a:lnTo>
                    <a:lnTo>
                      <a:pt x="239" y="445"/>
                    </a:lnTo>
                    <a:lnTo>
                      <a:pt x="239" y="449"/>
                    </a:lnTo>
                    <a:lnTo>
                      <a:pt x="239" y="449"/>
                    </a:lnTo>
                    <a:lnTo>
                      <a:pt x="242" y="449"/>
                    </a:lnTo>
                    <a:lnTo>
                      <a:pt x="244" y="449"/>
                    </a:lnTo>
                    <a:lnTo>
                      <a:pt x="249" y="448"/>
                    </a:lnTo>
                    <a:lnTo>
                      <a:pt x="252" y="445"/>
                    </a:lnTo>
                    <a:lnTo>
                      <a:pt x="256" y="445"/>
                    </a:lnTo>
                    <a:lnTo>
                      <a:pt x="256" y="445"/>
                    </a:lnTo>
                    <a:lnTo>
                      <a:pt x="266" y="446"/>
                    </a:lnTo>
                    <a:lnTo>
                      <a:pt x="271" y="446"/>
                    </a:lnTo>
                    <a:lnTo>
                      <a:pt x="275" y="446"/>
                    </a:lnTo>
                    <a:lnTo>
                      <a:pt x="275" y="446"/>
                    </a:lnTo>
                    <a:lnTo>
                      <a:pt x="269" y="449"/>
                    </a:lnTo>
                    <a:lnTo>
                      <a:pt x="267" y="452"/>
                    </a:lnTo>
                    <a:lnTo>
                      <a:pt x="269" y="456"/>
                    </a:lnTo>
                    <a:lnTo>
                      <a:pt x="269" y="456"/>
                    </a:lnTo>
                    <a:lnTo>
                      <a:pt x="273" y="455"/>
                    </a:lnTo>
                    <a:lnTo>
                      <a:pt x="275" y="452"/>
                    </a:lnTo>
                    <a:lnTo>
                      <a:pt x="275" y="450"/>
                    </a:lnTo>
                    <a:lnTo>
                      <a:pt x="275" y="446"/>
                    </a:lnTo>
                    <a:lnTo>
                      <a:pt x="275" y="446"/>
                    </a:lnTo>
                    <a:close/>
                    <a:moveTo>
                      <a:pt x="289" y="755"/>
                    </a:moveTo>
                    <a:lnTo>
                      <a:pt x="289" y="755"/>
                    </a:lnTo>
                    <a:lnTo>
                      <a:pt x="285" y="752"/>
                    </a:lnTo>
                    <a:lnTo>
                      <a:pt x="282" y="751"/>
                    </a:lnTo>
                    <a:lnTo>
                      <a:pt x="280" y="751"/>
                    </a:lnTo>
                    <a:lnTo>
                      <a:pt x="275" y="754"/>
                    </a:lnTo>
                    <a:lnTo>
                      <a:pt x="275" y="754"/>
                    </a:lnTo>
                    <a:lnTo>
                      <a:pt x="274" y="756"/>
                    </a:lnTo>
                    <a:lnTo>
                      <a:pt x="274" y="759"/>
                    </a:lnTo>
                    <a:lnTo>
                      <a:pt x="274" y="766"/>
                    </a:lnTo>
                    <a:lnTo>
                      <a:pt x="274" y="766"/>
                    </a:lnTo>
                    <a:lnTo>
                      <a:pt x="277" y="769"/>
                    </a:lnTo>
                    <a:lnTo>
                      <a:pt x="282" y="769"/>
                    </a:lnTo>
                    <a:lnTo>
                      <a:pt x="282" y="769"/>
                    </a:lnTo>
                    <a:lnTo>
                      <a:pt x="285" y="767"/>
                    </a:lnTo>
                    <a:lnTo>
                      <a:pt x="289" y="765"/>
                    </a:lnTo>
                    <a:lnTo>
                      <a:pt x="289" y="761"/>
                    </a:lnTo>
                    <a:lnTo>
                      <a:pt x="289" y="756"/>
                    </a:lnTo>
                    <a:lnTo>
                      <a:pt x="289" y="756"/>
                    </a:lnTo>
                    <a:lnTo>
                      <a:pt x="288" y="755"/>
                    </a:lnTo>
                    <a:lnTo>
                      <a:pt x="288" y="755"/>
                    </a:lnTo>
                    <a:lnTo>
                      <a:pt x="298" y="751"/>
                    </a:lnTo>
                    <a:lnTo>
                      <a:pt x="298" y="751"/>
                    </a:lnTo>
                    <a:lnTo>
                      <a:pt x="299" y="755"/>
                    </a:lnTo>
                    <a:lnTo>
                      <a:pt x="300" y="759"/>
                    </a:lnTo>
                    <a:lnTo>
                      <a:pt x="300" y="759"/>
                    </a:lnTo>
                    <a:lnTo>
                      <a:pt x="303" y="761"/>
                    </a:lnTo>
                    <a:lnTo>
                      <a:pt x="306" y="761"/>
                    </a:lnTo>
                    <a:lnTo>
                      <a:pt x="306" y="761"/>
                    </a:lnTo>
                    <a:lnTo>
                      <a:pt x="307" y="758"/>
                    </a:lnTo>
                    <a:lnTo>
                      <a:pt x="310" y="756"/>
                    </a:lnTo>
                    <a:lnTo>
                      <a:pt x="316" y="754"/>
                    </a:lnTo>
                    <a:lnTo>
                      <a:pt x="323" y="751"/>
                    </a:lnTo>
                    <a:lnTo>
                      <a:pt x="329" y="749"/>
                    </a:lnTo>
                    <a:lnTo>
                      <a:pt x="329" y="749"/>
                    </a:lnTo>
                    <a:lnTo>
                      <a:pt x="321" y="740"/>
                    </a:lnTo>
                    <a:lnTo>
                      <a:pt x="321" y="740"/>
                    </a:lnTo>
                    <a:lnTo>
                      <a:pt x="317" y="737"/>
                    </a:lnTo>
                    <a:lnTo>
                      <a:pt x="314" y="736"/>
                    </a:lnTo>
                    <a:lnTo>
                      <a:pt x="311" y="737"/>
                    </a:lnTo>
                    <a:lnTo>
                      <a:pt x="307" y="741"/>
                    </a:lnTo>
                    <a:lnTo>
                      <a:pt x="307" y="741"/>
                    </a:lnTo>
                    <a:lnTo>
                      <a:pt x="305" y="744"/>
                    </a:lnTo>
                    <a:lnTo>
                      <a:pt x="303" y="745"/>
                    </a:lnTo>
                    <a:lnTo>
                      <a:pt x="296" y="745"/>
                    </a:lnTo>
                    <a:lnTo>
                      <a:pt x="296" y="745"/>
                    </a:lnTo>
                    <a:lnTo>
                      <a:pt x="288" y="745"/>
                    </a:lnTo>
                    <a:lnTo>
                      <a:pt x="288" y="745"/>
                    </a:lnTo>
                    <a:lnTo>
                      <a:pt x="289" y="755"/>
                    </a:lnTo>
                    <a:lnTo>
                      <a:pt x="289" y="755"/>
                    </a:lnTo>
                    <a:close/>
                    <a:moveTo>
                      <a:pt x="234" y="601"/>
                    </a:moveTo>
                    <a:lnTo>
                      <a:pt x="234" y="601"/>
                    </a:lnTo>
                    <a:lnTo>
                      <a:pt x="230" y="599"/>
                    </a:lnTo>
                    <a:lnTo>
                      <a:pt x="224" y="596"/>
                    </a:lnTo>
                    <a:lnTo>
                      <a:pt x="219" y="596"/>
                    </a:lnTo>
                    <a:lnTo>
                      <a:pt x="215" y="597"/>
                    </a:lnTo>
                    <a:lnTo>
                      <a:pt x="212" y="599"/>
                    </a:lnTo>
                    <a:lnTo>
                      <a:pt x="212" y="599"/>
                    </a:lnTo>
                    <a:lnTo>
                      <a:pt x="213" y="611"/>
                    </a:lnTo>
                    <a:lnTo>
                      <a:pt x="213" y="611"/>
                    </a:lnTo>
                    <a:lnTo>
                      <a:pt x="234" y="601"/>
                    </a:lnTo>
                    <a:lnTo>
                      <a:pt x="234" y="601"/>
                    </a:lnTo>
                    <a:lnTo>
                      <a:pt x="239" y="601"/>
                    </a:lnTo>
                    <a:lnTo>
                      <a:pt x="244" y="601"/>
                    </a:lnTo>
                    <a:lnTo>
                      <a:pt x="244" y="601"/>
                    </a:lnTo>
                    <a:lnTo>
                      <a:pt x="246" y="594"/>
                    </a:lnTo>
                    <a:lnTo>
                      <a:pt x="252" y="589"/>
                    </a:lnTo>
                    <a:lnTo>
                      <a:pt x="259" y="585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80" y="574"/>
                    </a:lnTo>
                    <a:lnTo>
                      <a:pt x="280" y="574"/>
                    </a:lnTo>
                    <a:lnTo>
                      <a:pt x="269" y="568"/>
                    </a:lnTo>
                    <a:lnTo>
                      <a:pt x="269" y="568"/>
                    </a:lnTo>
                    <a:lnTo>
                      <a:pt x="262" y="574"/>
                    </a:lnTo>
                    <a:lnTo>
                      <a:pt x="259" y="575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49" y="576"/>
                    </a:lnTo>
                    <a:lnTo>
                      <a:pt x="244" y="579"/>
                    </a:lnTo>
                    <a:lnTo>
                      <a:pt x="238" y="582"/>
                    </a:lnTo>
                    <a:lnTo>
                      <a:pt x="233" y="586"/>
                    </a:lnTo>
                    <a:lnTo>
                      <a:pt x="233" y="586"/>
                    </a:lnTo>
                    <a:lnTo>
                      <a:pt x="234" y="601"/>
                    </a:lnTo>
                    <a:lnTo>
                      <a:pt x="234" y="601"/>
                    </a:lnTo>
                    <a:close/>
                    <a:moveTo>
                      <a:pt x="1510" y="521"/>
                    </a:moveTo>
                    <a:lnTo>
                      <a:pt x="1510" y="521"/>
                    </a:lnTo>
                    <a:lnTo>
                      <a:pt x="1517" y="525"/>
                    </a:lnTo>
                    <a:lnTo>
                      <a:pt x="1523" y="528"/>
                    </a:lnTo>
                    <a:lnTo>
                      <a:pt x="1523" y="528"/>
                    </a:lnTo>
                    <a:lnTo>
                      <a:pt x="1528" y="528"/>
                    </a:lnTo>
                    <a:lnTo>
                      <a:pt x="1534" y="527"/>
                    </a:lnTo>
                    <a:lnTo>
                      <a:pt x="1534" y="527"/>
                    </a:lnTo>
                    <a:lnTo>
                      <a:pt x="1534" y="524"/>
                    </a:lnTo>
                    <a:lnTo>
                      <a:pt x="1533" y="520"/>
                    </a:lnTo>
                    <a:lnTo>
                      <a:pt x="1533" y="520"/>
                    </a:lnTo>
                    <a:lnTo>
                      <a:pt x="1526" y="518"/>
                    </a:lnTo>
                    <a:lnTo>
                      <a:pt x="1519" y="517"/>
                    </a:lnTo>
                    <a:lnTo>
                      <a:pt x="1519" y="517"/>
                    </a:lnTo>
                    <a:lnTo>
                      <a:pt x="1515" y="518"/>
                    </a:lnTo>
                    <a:lnTo>
                      <a:pt x="1510" y="521"/>
                    </a:lnTo>
                    <a:lnTo>
                      <a:pt x="1510" y="521"/>
                    </a:lnTo>
                    <a:lnTo>
                      <a:pt x="1498" y="517"/>
                    </a:lnTo>
                    <a:lnTo>
                      <a:pt x="1498" y="517"/>
                    </a:lnTo>
                    <a:lnTo>
                      <a:pt x="1499" y="521"/>
                    </a:lnTo>
                    <a:lnTo>
                      <a:pt x="1499" y="524"/>
                    </a:lnTo>
                    <a:lnTo>
                      <a:pt x="1497" y="527"/>
                    </a:lnTo>
                    <a:lnTo>
                      <a:pt x="1495" y="528"/>
                    </a:lnTo>
                    <a:lnTo>
                      <a:pt x="1490" y="529"/>
                    </a:lnTo>
                    <a:lnTo>
                      <a:pt x="1484" y="532"/>
                    </a:lnTo>
                    <a:lnTo>
                      <a:pt x="1484" y="532"/>
                    </a:lnTo>
                    <a:lnTo>
                      <a:pt x="1524" y="547"/>
                    </a:lnTo>
                    <a:lnTo>
                      <a:pt x="1524" y="547"/>
                    </a:lnTo>
                    <a:lnTo>
                      <a:pt x="1531" y="543"/>
                    </a:lnTo>
                    <a:lnTo>
                      <a:pt x="1531" y="543"/>
                    </a:lnTo>
                    <a:lnTo>
                      <a:pt x="1535" y="536"/>
                    </a:lnTo>
                    <a:lnTo>
                      <a:pt x="1535" y="536"/>
                    </a:lnTo>
                    <a:lnTo>
                      <a:pt x="1531" y="535"/>
                    </a:lnTo>
                    <a:lnTo>
                      <a:pt x="1526" y="535"/>
                    </a:lnTo>
                    <a:lnTo>
                      <a:pt x="1526" y="535"/>
                    </a:lnTo>
                    <a:lnTo>
                      <a:pt x="1513" y="536"/>
                    </a:lnTo>
                    <a:lnTo>
                      <a:pt x="1513" y="536"/>
                    </a:lnTo>
                    <a:lnTo>
                      <a:pt x="1510" y="521"/>
                    </a:lnTo>
                    <a:lnTo>
                      <a:pt x="1510" y="521"/>
                    </a:lnTo>
                    <a:close/>
                    <a:moveTo>
                      <a:pt x="235" y="694"/>
                    </a:moveTo>
                    <a:lnTo>
                      <a:pt x="235" y="694"/>
                    </a:lnTo>
                    <a:lnTo>
                      <a:pt x="238" y="694"/>
                    </a:lnTo>
                    <a:lnTo>
                      <a:pt x="242" y="694"/>
                    </a:lnTo>
                    <a:lnTo>
                      <a:pt x="245" y="693"/>
                    </a:lnTo>
                    <a:lnTo>
                      <a:pt x="246" y="690"/>
                    </a:lnTo>
                    <a:lnTo>
                      <a:pt x="246" y="690"/>
                    </a:lnTo>
                    <a:lnTo>
                      <a:pt x="238" y="689"/>
                    </a:lnTo>
                    <a:lnTo>
                      <a:pt x="237" y="689"/>
                    </a:lnTo>
                    <a:lnTo>
                      <a:pt x="237" y="690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0" y="693"/>
                    </a:lnTo>
                    <a:lnTo>
                      <a:pt x="224" y="690"/>
                    </a:lnTo>
                    <a:lnTo>
                      <a:pt x="217" y="687"/>
                    </a:lnTo>
                    <a:lnTo>
                      <a:pt x="215" y="689"/>
                    </a:lnTo>
                    <a:lnTo>
                      <a:pt x="210" y="690"/>
                    </a:lnTo>
                    <a:lnTo>
                      <a:pt x="210" y="690"/>
                    </a:lnTo>
                    <a:lnTo>
                      <a:pt x="198" y="711"/>
                    </a:lnTo>
                    <a:lnTo>
                      <a:pt x="198" y="711"/>
                    </a:lnTo>
                    <a:lnTo>
                      <a:pt x="203" y="712"/>
                    </a:lnTo>
                    <a:lnTo>
                      <a:pt x="209" y="712"/>
                    </a:lnTo>
                    <a:lnTo>
                      <a:pt x="220" y="708"/>
                    </a:lnTo>
                    <a:lnTo>
                      <a:pt x="220" y="708"/>
                    </a:lnTo>
                    <a:lnTo>
                      <a:pt x="223" y="707"/>
                    </a:lnTo>
                    <a:lnTo>
                      <a:pt x="224" y="705"/>
                    </a:lnTo>
                    <a:lnTo>
                      <a:pt x="224" y="705"/>
                    </a:lnTo>
                    <a:lnTo>
                      <a:pt x="231" y="705"/>
                    </a:lnTo>
                    <a:lnTo>
                      <a:pt x="234" y="702"/>
                    </a:lnTo>
                    <a:lnTo>
                      <a:pt x="235" y="698"/>
                    </a:lnTo>
                    <a:lnTo>
                      <a:pt x="235" y="694"/>
                    </a:lnTo>
                    <a:lnTo>
                      <a:pt x="235" y="694"/>
                    </a:lnTo>
                    <a:close/>
                    <a:moveTo>
                      <a:pt x="1861" y="344"/>
                    </a:moveTo>
                    <a:lnTo>
                      <a:pt x="1861" y="344"/>
                    </a:lnTo>
                    <a:lnTo>
                      <a:pt x="1859" y="341"/>
                    </a:lnTo>
                    <a:lnTo>
                      <a:pt x="1859" y="338"/>
                    </a:lnTo>
                    <a:lnTo>
                      <a:pt x="1859" y="338"/>
                    </a:lnTo>
                    <a:lnTo>
                      <a:pt x="1864" y="334"/>
                    </a:lnTo>
                    <a:lnTo>
                      <a:pt x="1864" y="333"/>
                    </a:lnTo>
                    <a:lnTo>
                      <a:pt x="1862" y="330"/>
                    </a:lnTo>
                    <a:lnTo>
                      <a:pt x="1862" y="330"/>
                    </a:lnTo>
                    <a:lnTo>
                      <a:pt x="1858" y="329"/>
                    </a:lnTo>
                    <a:lnTo>
                      <a:pt x="1851" y="330"/>
                    </a:lnTo>
                    <a:lnTo>
                      <a:pt x="1851" y="330"/>
                    </a:lnTo>
                    <a:lnTo>
                      <a:pt x="1844" y="331"/>
                    </a:lnTo>
                    <a:lnTo>
                      <a:pt x="1840" y="330"/>
                    </a:lnTo>
                    <a:lnTo>
                      <a:pt x="1836" y="327"/>
                    </a:lnTo>
                    <a:lnTo>
                      <a:pt x="1836" y="327"/>
                    </a:lnTo>
                    <a:lnTo>
                      <a:pt x="1833" y="327"/>
                    </a:lnTo>
                    <a:lnTo>
                      <a:pt x="1828" y="329"/>
                    </a:lnTo>
                    <a:lnTo>
                      <a:pt x="1821" y="331"/>
                    </a:lnTo>
                    <a:lnTo>
                      <a:pt x="1816" y="334"/>
                    </a:lnTo>
                    <a:lnTo>
                      <a:pt x="1816" y="334"/>
                    </a:lnTo>
                    <a:lnTo>
                      <a:pt x="1832" y="335"/>
                    </a:lnTo>
                    <a:lnTo>
                      <a:pt x="1839" y="337"/>
                    </a:lnTo>
                    <a:lnTo>
                      <a:pt x="1841" y="338"/>
                    </a:lnTo>
                    <a:lnTo>
                      <a:pt x="1846" y="341"/>
                    </a:lnTo>
                    <a:lnTo>
                      <a:pt x="1846" y="341"/>
                    </a:lnTo>
                    <a:lnTo>
                      <a:pt x="1839" y="347"/>
                    </a:lnTo>
                    <a:lnTo>
                      <a:pt x="1839" y="349"/>
                    </a:lnTo>
                    <a:lnTo>
                      <a:pt x="1841" y="353"/>
                    </a:lnTo>
                    <a:lnTo>
                      <a:pt x="1841" y="353"/>
                    </a:lnTo>
                    <a:lnTo>
                      <a:pt x="1861" y="342"/>
                    </a:lnTo>
                    <a:lnTo>
                      <a:pt x="1861" y="342"/>
                    </a:lnTo>
                    <a:lnTo>
                      <a:pt x="1859" y="347"/>
                    </a:lnTo>
                    <a:lnTo>
                      <a:pt x="1859" y="349"/>
                    </a:lnTo>
                    <a:lnTo>
                      <a:pt x="1864" y="351"/>
                    </a:lnTo>
                    <a:lnTo>
                      <a:pt x="1868" y="351"/>
                    </a:lnTo>
                    <a:lnTo>
                      <a:pt x="1868" y="351"/>
                    </a:lnTo>
                    <a:lnTo>
                      <a:pt x="1876" y="351"/>
                    </a:lnTo>
                    <a:lnTo>
                      <a:pt x="1884" y="351"/>
                    </a:lnTo>
                    <a:lnTo>
                      <a:pt x="1894" y="352"/>
                    </a:lnTo>
                    <a:lnTo>
                      <a:pt x="1904" y="355"/>
                    </a:lnTo>
                    <a:lnTo>
                      <a:pt x="1904" y="355"/>
                    </a:lnTo>
                    <a:lnTo>
                      <a:pt x="1901" y="351"/>
                    </a:lnTo>
                    <a:lnTo>
                      <a:pt x="1898" y="348"/>
                    </a:lnTo>
                    <a:lnTo>
                      <a:pt x="1895" y="345"/>
                    </a:lnTo>
                    <a:lnTo>
                      <a:pt x="1891" y="344"/>
                    </a:lnTo>
                    <a:lnTo>
                      <a:pt x="1884" y="342"/>
                    </a:lnTo>
                    <a:lnTo>
                      <a:pt x="1876" y="340"/>
                    </a:lnTo>
                    <a:lnTo>
                      <a:pt x="1876" y="340"/>
                    </a:lnTo>
                    <a:lnTo>
                      <a:pt x="1890" y="331"/>
                    </a:lnTo>
                    <a:lnTo>
                      <a:pt x="1890" y="331"/>
                    </a:lnTo>
                    <a:lnTo>
                      <a:pt x="1875" y="324"/>
                    </a:lnTo>
                    <a:lnTo>
                      <a:pt x="1875" y="324"/>
                    </a:lnTo>
                    <a:lnTo>
                      <a:pt x="1870" y="330"/>
                    </a:lnTo>
                    <a:lnTo>
                      <a:pt x="1869" y="334"/>
                    </a:lnTo>
                    <a:lnTo>
                      <a:pt x="1869" y="340"/>
                    </a:lnTo>
                    <a:lnTo>
                      <a:pt x="1872" y="347"/>
                    </a:lnTo>
                    <a:lnTo>
                      <a:pt x="1872" y="347"/>
                    </a:lnTo>
                    <a:lnTo>
                      <a:pt x="1861" y="344"/>
                    </a:lnTo>
                    <a:lnTo>
                      <a:pt x="1861" y="344"/>
                    </a:lnTo>
                    <a:close/>
                    <a:moveTo>
                      <a:pt x="403" y="704"/>
                    </a:moveTo>
                    <a:lnTo>
                      <a:pt x="403" y="704"/>
                    </a:lnTo>
                    <a:lnTo>
                      <a:pt x="403" y="707"/>
                    </a:lnTo>
                    <a:lnTo>
                      <a:pt x="403" y="709"/>
                    </a:lnTo>
                    <a:lnTo>
                      <a:pt x="403" y="709"/>
                    </a:lnTo>
                    <a:lnTo>
                      <a:pt x="417" y="718"/>
                    </a:lnTo>
                    <a:lnTo>
                      <a:pt x="425" y="722"/>
                    </a:lnTo>
                    <a:lnTo>
                      <a:pt x="433" y="725"/>
                    </a:lnTo>
                    <a:lnTo>
                      <a:pt x="433" y="725"/>
                    </a:lnTo>
                    <a:lnTo>
                      <a:pt x="436" y="725"/>
                    </a:lnTo>
                    <a:lnTo>
                      <a:pt x="439" y="725"/>
                    </a:lnTo>
                    <a:lnTo>
                      <a:pt x="439" y="725"/>
                    </a:lnTo>
                    <a:lnTo>
                      <a:pt x="449" y="718"/>
                    </a:lnTo>
                    <a:lnTo>
                      <a:pt x="453" y="715"/>
                    </a:lnTo>
                    <a:lnTo>
                      <a:pt x="455" y="709"/>
                    </a:lnTo>
                    <a:lnTo>
                      <a:pt x="455" y="709"/>
                    </a:lnTo>
                    <a:lnTo>
                      <a:pt x="446" y="708"/>
                    </a:lnTo>
                    <a:lnTo>
                      <a:pt x="446" y="708"/>
                    </a:lnTo>
                    <a:lnTo>
                      <a:pt x="401" y="704"/>
                    </a:lnTo>
                    <a:lnTo>
                      <a:pt x="401" y="704"/>
                    </a:lnTo>
                    <a:lnTo>
                      <a:pt x="411" y="694"/>
                    </a:lnTo>
                    <a:lnTo>
                      <a:pt x="411" y="694"/>
                    </a:lnTo>
                    <a:lnTo>
                      <a:pt x="403" y="676"/>
                    </a:lnTo>
                    <a:lnTo>
                      <a:pt x="403" y="676"/>
                    </a:lnTo>
                    <a:lnTo>
                      <a:pt x="393" y="680"/>
                    </a:lnTo>
                    <a:lnTo>
                      <a:pt x="393" y="680"/>
                    </a:lnTo>
                    <a:lnTo>
                      <a:pt x="399" y="689"/>
                    </a:lnTo>
                    <a:lnTo>
                      <a:pt x="399" y="689"/>
                    </a:lnTo>
                    <a:lnTo>
                      <a:pt x="392" y="693"/>
                    </a:lnTo>
                    <a:lnTo>
                      <a:pt x="386" y="697"/>
                    </a:lnTo>
                    <a:lnTo>
                      <a:pt x="386" y="697"/>
                    </a:lnTo>
                    <a:lnTo>
                      <a:pt x="385" y="700"/>
                    </a:lnTo>
                    <a:lnTo>
                      <a:pt x="385" y="704"/>
                    </a:lnTo>
                    <a:lnTo>
                      <a:pt x="385" y="704"/>
                    </a:lnTo>
                    <a:lnTo>
                      <a:pt x="389" y="705"/>
                    </a:lnTo>
                    <a:lnTo>
                      <a:pt x="393" y="705"/>
                    </a:lnTo>
                    <a:lnTo>
                      <a:pt x="393" y="705"/>
                    </a:lnTo>
                    <a:lnTo>
                      <a:pt x="403" y="704"/>
                    </a:lnTo>
                    <a:lnTo>
                      <a:pt x="403" y="704"/>
                    </a:lnTo>
                    <a:close/>
                    <a:moveTo>
                      <a:pt x="1924" y="1054"/>
                    </a:moveTo>
                    <a:lnTo>
                      <a:pt x="1924" y="1054"/>
                    </a:lnTo>
                    <a:lnTo>
                      <a:pt x="1924" y="1060"/>
                    </a:lnTo>
                    <a:lnTo>
                      <a:pt x="1924" y="1062"/>
                    </a:lnTo>
                    <a:lnTo>
                      <a:pt x="1929" y="1064"/>
                    </a:lnTo>
                    <a:lnTo>
                      <a:pt x="1936" y="1064"/>
                    </a:lnTo>
                    <a:lnTo>
                      <a:pt x="1936" y="1064"/>
                    </a:lnTo>
                    <a:lnTo>
                      <a:pt x="1926" y="1072"/>
                    </a:lnTo>
                    <a:lnTo>
                      <a:pt x="1926" y="1072"/>
                    </a:lnTo>
                    <a:lnTo>
                      <a:pt x="1938" y="1078"/>
                    </a:lnTo>
                    <a:lnTo>
                      <a:pt x="1944" y="1079"/>
                    </a:lnTo>
                    <a:lnTo>
                      <a:pt x="1948" y="1080"/>
                    </a:lnTo>
                    <a:lnTo>
                      <a:pt x="1952" y="1079"/>
                    </a:lnTo>
                    <a:lnTo>
                      <a:pt x="1955" y="1076"/>
                    </a:lnTo>
                    <a:lnTo>
                      <a:pt x="1956" y="1073"/>
                    </a:lnTo>
                    <a:lnTo>
                      <a:pt x="1958" y="1069"/>
                    </a:lnTo>
                    <a:lnTo>
                      <a:pt x="1958" y="1069"/>
                    </a:lnTo>
                    <a:lnTo>
                      <a:pt x="1949" y="1069"/>
                    </a:lnTo>
                    <a:lnTo>
                      <a:pt x="1949" y="1069"/>
                    </a:lnTo>
                    <a:lnTo>
                      <a:pt x="1949" y="1065"/>
                    </a:lnTo>
                    <a:lnTo>
                      <a:pt x="1949" y="1065"/>
                    </a:lnTo>
                    <a:lnTo>
                      <a:pt x="1948" y="1057"/>
                    </a:lnTo>
                    <a:lnTo>
                      <a:pt x="1947" y="1055"/>
                    </a:lnTo>
                    <a:lnTo>
                      <a:pt x="1945" y="1054"/>
                    </a:lnTo>
                    <a:lnTo>
                      <a:pt x="1941" y="1053"/>
                    </a:lnTo>
                    <a:lnTo>
                      <a:pt x="1933" y="1055"/>
                    </a:lnTo>
                    <a:lnTo>
                      <a:pt x="1933" y="1055"/>
                    </a:lnTo>
                    <a:lnTo>
                      <a:pt x="1929" y="1055"/>
                    </a:lnTo>
                    <a:lnTo>
                      <a:pt x="1924" y="1054"/>
                    </a:lnTo>
                    <a:lnTo>
                      <a:pt x="1924" y="1054"/>
                    </a:lnTo>
                    <a:lnTo>
                      <a:pt x="1918" y="1049"/>
                    </a:lnTo>
                    <a:lnTo>
                      <a:pt x="1918" y="1049"/>
                    </a:lnTo>
                    <a:lnTo>
                      <a:pt x="1915" y="1058"/>
                    </a:lnTo>
                    <a:lnTo>
                      <a:pt x="1915" y="1058"/>
                    </a:lnTo>
                    <a:lnTo>
                      <a:pt x="1918" y="1060"/>
                    </a:lnTo>
                    <a:lnTo>
                      <a:pt x="1918" y="1060"/>
                    </a:lnTo>
                    <a:lnTo>
                      <a:pt x="1924" y="1054"/>
                    </a:lnTo>
                    <a:lnTo>
                      <a:pt x="1924" y="1054"/>
                    </a:lnTo>
                    <a:close/>
                    <a:moveTo>
                      <a:pt x="372" y="564"/>
                    </a:moveTo>
                    <a:lnTo>
                      <a:pt x="372" y="564"/>
                    </a:lnTo>
                    <a:lnTo>
                      <a:pt x="372" y="563"/>
                    </a:lnTo>
                    <a:lnTo>
                      <a:pt x="372" y="561"/>
                    </a:lnTo>
                    <a:lnTo>
                      <a:pt x="370" y="558"/>
                    </a:lnTo>
                    <a:lnTo>
                      <a:pt x="367" y="557"/>
                    </a:lnTo>
                    <a:lnTo>
                      <a:pt x="364" y="554"/>
                    </a:lnTo>
                    <a:lnTo>
                      <a:pt x="364" y="554"/>
                    </a:lnTo>
                    <a:lnTo>
                      <a:pt x="346" y="564"/>
                    </a:lnTo>
                    <a:lnTo>
                      <a:pt x="346" y="564"/>
                    </a:lnTo>
                    <a:lnTo>
                      <a:pt x="343" y="565"/>
                    </a:lnTo>
                    <a:lnTo>
                      <a:pt x="341" y="568"/>
                    </a:lnTo>
                    <a:lnTo>
                      <a:pt x="341" y="568"/>
                    </a:lnTo>
                    <a:lnTo>
                      <a:pt x="339" y="571"/>
                    </a:lnTo>
                    <a:lnTo>
                      <a:pt x="338" y="572"/>
                    </a:lnTo>
                    <a:lnTo>
                      <a:pt x="335" y="572"/>
                    </a:lnTo>
                    <a:lnTo>
                      <a:pt x="331" y="572"/>
                    </a:lnTo>
                    <a:lnTo>
                      <a:pt x="331" y="572"/>
                    </a:lnTo>
                    <a:lnTo>
                      <a:pt x="327" y="572"/>
                    </a:lnTo>
                    <a:lnTo>
                      <a:pt x="325" y="574"/>
                    </a:lnTo>
                    <a:lnTo>
                      <a:pt x="324" y="576"/>
                    </a:lnTo>
                    <a:lnTo>
                      <a:pt x="324" y="578"/>
                    </a:lnTo>
                    <a:lnTo>
                      <a:pt x="324" y="578"/>
                    </a:lnTo>
                    <a:lnTo>
                      <a:pt x="332" y="581"/>
                    </a:lnTo>
                    <a:lnTo>
                      <a:pt x="339" y="581"/>
                    </a:lnTo>
                    <a:lnTo>
                      <a:pt x="346" y="579"/>
                    </a:lnTo>
                    <a:lnTo>
                      <a:pt x="353" y="581"/>
                    </a:lnTo>
                    <a:lnTo>
                      <a:pt x="353" y="581"/>
                    </a:lnTo>
                    <a:lnTo>
                      <a:pt x="357" y="581"/>
                    </a:lnTo>
                    <a:lnTo>
                      <a:pt x="361" y="579"/>
                    </a:lnTo>
                    <a:lnTo>
                      <a:pt x="364" y="576"/>
                    </a:lnTo>
                    <a:lnTo>
                      <a:pt x="364" y="572"/>
                    </a:lnTo>
                    <a:lnTo>
                      <a:pt x="364" y="572"/>
                    </a:lnTo>
                    <a:lnTo>
                      <a:pt x="365" y="569"/>
                    </a:lnTo>
                    <a:lnTo>
                      <a:pt x="368" y="568"/>
                    </a:lnTo>
                    <a:lnTo>
                      <a:pt x="371" y="567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1" y="585"/>
                    </a:lnTo>
                    <a:lnTo>
                      <a:pt x="371" y="585"/>
                    </a:lnTo>
                    <a:lnTo>
                      <a:pt x="377" y="583"/>
                    </a:lnTo>
                    <a:lnTo>
                      <a:pt x="381" y="582"/>
                    </a:lnTo>
                    <a:lnTo>
                      <a:pt x="381" y="582"/>
                    </a:lnTo>
                    <a:lnTo>
                      <a:pt x="382" y="581"/>
                    </a:lnTo>
                    <a:lnTo>
                      <a:pt x="383" y="578"/>
                    </a:lnTo>
                    <a:lnTo>
                      <a:pt x="382" y="574"/>
                    </a:lnTo>
                    <a:lnTo>
                      <a:pt x="379" y="569"/>
                    </a:lnTo>
                    <a:lnTo>
                      <a:pt x="379" y="567"/>
                    </a:lnTo>
                    <a:lnTo>
                      <a:pt x="381" y="564"/>
                    </a:lnTo>
                    <a:lnTo>
                      <a:pt x="381" y="564"/>
                    </a:lnTo>
                    <a:lnTo>
                      <a:pt x="392" y="564"/>
                    </a:lnTo>
                    <a:lnTo>
                      <a:pt x="392" y="564"/>
                    </a:lnTo>
                    <a:lnTo>
                      <a:pt x="403" y="565"/>
                    </a:lnTo>
                    <a:lnTo>
                      <a:pt x="406" y="564"/>
                    </a:lnTo>
                    <a:lnTo>
                      <a:pt x="408" y="563"/>
                    </a:lnTo>
                    <a:lnTo>
                      <a:pt x="411" y="561"/>
                    </a:lnTo>
                    <a:lnTo>
                      <a:pt x="413" y="557"/>
                    </a:lnTo>
                    <a:lnTo>
                      <a:pt x="414" y="549"/>
                    </a:lnTo>
                    <a:lnTo>
                      <a:pt x="414" y="549"/>
                    </a:lnTo>
                    <a:lnTo>
                      <a:pt x="414" y="547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03" y="550"/>
                    </a:lnTo>
                    <a:lnTo>
                      <a:pt x="403" y="550"/>
                    </a:lnTo>
                    <a:lnTo>
                      <a:pt x="395" y="543"/>
                    </a:lnTo>
                    <a:lnTo>
                      <a:pt x="395" y="543"/>
                    </a:lnTo>
                    <a:lnTo>
                      <a:pt x="393" y="549"/>
                    </a:lnTo>
                    <a:lnTo>
                      <a:pt x="390" y="553"/>
                    </a:lnTo>
                    <a:lnTo>
                      <a:pt x="388" y="556"/>
                    </a:lnTo>
                    <a:lnTo>
                      <a:pt x="383" y="558"/>
                    </a:lnTo>
                    <a:lnTo>
                      <a:pt x="383" y="558"/>
                    </a:lnTo>
                    <a:lnTo>
                      <a:pt x="378" y="561"/>
                    </a:lnTo>
                    <a:lnTo>
                      <a:pt x="372" y="564"/>
                    </a:lnTo>
                    <a:lnTo>
                      <a:pt x="372" y="564"/>
                    </a:lnTo>
                    <a:close/>
                    <a:moveTo>
                      <a:pt x="1866" y="32"/>
                    </a:moveTo>
                    <a:lnTo>
                      <a:pt x="1866" y="32"/>
                    </a:lnTo>
                    <a:lnTo>
                      <a:pt x="1868" y="38"/>
                    </a:lnTo>
                    <a:lnTo>
                      <a:pt x="1868" y="41"/>
                    </a:lnTo>
                    <a:lnTo>
                      <a:pt x="1866" y="42"/>
                    </a:lnTo>
                    <a:lnTo>
                      <a:pt x="1861" y="45"/>
                    </a:lnTo>
                    <a:lnTo>
                      <a:pt x="1861" y="45"/>
                    </a:lnTo>
                    <a:lnTo>
                      <a:pt x="1843" y="49"/>
                    </a:lnTo>
                    <a:lnTo>
                      <a:pt x="1843" y="49"/>
                    </a:lnTo>
                    <a:lnTo>
                      <a:pt x="1837" y="50"/>
                    </a:lnTo>
                    <a:lnTo>
                      <a:pt x="1836" y="52"/>
                    </a:lnTo>
                    <a:lnTo>
                      <a:pt x="1836" y="56"/>
                    </a:lnTo>
                    <a:lnTo>
                      <a:pt x="1839" y="61"/>
                    </a:lnTo>
                    <a:lnTo>
                      <a:pt x="1839" y="61"/>
                    </a:lnTo>
                    <a:lnTo>
                      <a:pt x="1852" y="54"/>
                    </a:lnTo>
                    <a:lnTo>
                      <a:pt x="1852" y="54"/>
                    </a:lnTo>
                    <a:lnTo>
                      <a:pt x="1855" y="67"/>
                    </a:lnTo>
                    <a:lnTo>
                      <a:pt x="1855" y="67"/>
                    </a:lnTo>
                    <a:lnTo>
                      <a:pt x="1862" y="63"/>
                    </a:lnTo>
                    <a:lnTo>
                      <a:pt x="1862" y="63"/>
                    </a:lnTo>
                    <a:lnTo>
                      <a:pt x="1866" y="54"/>
                    </a:lnTo>
                    <a:lnTo>
                      <a:pt x="1868" y="50"/>
                    </a:lnTo>
                    <a:lnTo>
                      <a:pt x="1870" y="49"/>
                    </a:lnTo>
                    <a:lnTo>
                      <a:pt x="1870" y="49"/>
                    </a:lnTo>
                    <a:lnTo>
                      <a:pt x="1873" y="47"/>
                    </a:lnTo>
                    <a:lnTo>
                      <a:pt x="1877" y="47"/>
                    </a:lnTo>
                    <a:lnTo>
                      <a:pt x="1887" y="47"/>
                    </a:lnTo>
                    <a:lnTo>
                      <a:pt x="1887" y="47"/>
                    </a:lnTo>
                    <a:lnTo>
                      <a:pt x="1891" y="36"/>
                    </a:lnTo>
                    <a:lnTo>
                      <a:pt x="1891" y="36"/>
                    </a:lnTo>
                    <a:lnTo>
                      <a:pt x="1877" y="31"/>
                    </a:lnTo>
                    <a:lnTo>
                      <a:pt x="1873" y="31"/>
                    </a:lnTo>
                    <a:lnTo>
                      <a:pt x="1866" y="32"/>
                    </a:lnTo>
                    <a:lnTo>
                      <a:pt x="1866" y="32"/>
                    </a:lnTo>
                    <a:lnTo>
                      <a:pt x="1870" y="25"/>
                    </a:lnTo>
                    <a:lnTo>
                      <a:pt x="1870" y="25"/>
                    </a:lnTo>
                    <a:lnTo>
                      <a:pt x="1864" y="23"/>
                    </a:lnTo>
                    <a:lnTo>
                      <a:pt x="1858" y="23"/>
                    </a:lnTo>
                    <a:lnTo>
                      <a:pt x="1851" y="23"/>
                    </a:lnTo>
                    <a:lnTo>
                      <a:pt x="1844" y="24"/>
                    </a:lnTo>
                    <a:lnTo>
                      <a:pt x="1844" y="24"/>
                    </a:lnTo>
                    <a:lnTo>
                      <a:pt x="1848" y="28"/>
                    </a:lnTo>
                    <a:lnTo>
                      <a:pt x="1852" y="29"/>
                    </a:lnTo>
                    <a:lnTo>
                      <a:pt x="1852" y="29"/>
                    </a:lnTo>
                    <a:lnTo>
                      <a:pt x="1866" y="32"/>
                    </a:lnTo>
                    <a:lnTo>
                      <a:pt x="1866" y="32"/>
                    </a:lnTo>
                    <a:close/>
                    <a:moveTo>
                      <a:pt x="1558" y="504"/>
                    </a:moveTo>
                    <a:lnTo>
                      <a:pt x="1558" y="504"/>
                    </a:lnTo>
                    <a:lnTo>
                      <a:pt x="1556" y="502"/>
                    </a:lnTo>
                    <a:lnTo>
                      <a:pt x="1556" y="500"/>
                    </a:lnTo>
                    <a:lnTo>
                      <a:pt x="1556" y="499"/>
                    </a:lnTo>
                    <a:lnTo>
                      <a:pt x="1559" y="496"/>
                    </a:lnTo>
                    <a:lnTo>
                      <a:pt x="1559" y="496"/>
                    </a:lnTo>
                    <a:lnTo>
                      <a:pt x="1563" y="495"/>
                    </a:lnTo>
                    <a:lnTo>
                      <a:pt x="1564" y="492"/>
                    </a:lnTo>
                    <a:lnTo>
                      <a:pt x="1566" y="489"/>
                    </a:lnTo>
                    <a:lnTo>
                      <a:pt x="1564" y="485"/>
                    </a:lnTo>
                    <a:lnTo>
                      <a:pt x="1564" y="485"/>
                    </a:lnTo>
                    <a:lnTo>
                      <a:pt x="1540" y="484"/>
                    </a:lnTo>
                    <a:lnTo>
                      <a:pt x="1540" y="484"/>
                    </a:lnTo>
                    <a:lnTo>
                      <a:pt x="1540" y="474"/>
                    </a:lnTo>
                    <a:lnTo>
                      <a:pt x="1540" y="474"/>
                    </a:lnTo>
                    <a:lnTo>
                      <a:pt x="1523" y="475"/>
                    </a:lnTo>
                    <a:lnTo>
                      <a:pt x="1523" y="475"/>
                    </a:lnTo>
                    <a:lnTo>
                      <a:pt x="1512" y="470"/>
                    </a:lnTo>
                    <a:lnTo>
                      <a:pt x="1512" y="470"/>
                    </a:lnTo>
                    <a:lnTo>
                      <a:pt x="1508" y="485"/>
                    </a:lnTo>
                    <a:lnTo>
                      <a:pt x="1508" y="485"/>
                    </a:lnTo>
                    <a:lnTo>
                      <a:pt x="1519" y="485"/>
                    </a:lnTo>
                    <a:lnTo>
                      <a:pt x="1519" y="485"/>
                    </a:lnTo>
                    <a:lnTo>
                      <a:pt x="1515" y="493"/>
                    </a:lnTo>
                    <a:lnTo>
                      <a:pt x="1515" y="493"/>
                    </a:lnTo>
                    <a:lnTo>
                      <a:pt x="1516" y="495"/>
                    </a:lnTo>
                    <a:lnTo>
                      <a:pt x="1516" y="495"/>
                    </a:lnTo>
                    <a:lnTo>
                      <a:pt x="1535" y="488"/>
                    </a:lnTo>
                    <a:lnTo>
                      <a:pt x="1535" y="488"/>
                    </a:lnTo>
                    <a:lnTo>
                      <a:pt x="1537" y="491"/>
                    </a:lnTo>
                    <a:lnTo>
                      <a:pt x="1538" y="493"/>
                    </a:lnTo>
                    <a:lnTo>
                      <a:pt x="1544" y="496"/>
                    </a:lnTo>
                    <a:lnTo>
                      <a:pt x="1548" y="500"/>
                    </a:lnTo>
                    <a:lnTo>
                      <a:pt x="1549" y="504"/>
                    </a:lnTo>
                    <a:lnTo>
                      <a:pt x="1549" y="507"/>
                    </a:lnTo>
                    <a:lnTo>
                      <a:pt x="1549" y="507"/>
                    </a:lnTo>
                    <a:lnTo>
                      <a:pt x="1558" y="504"/>
                    </a:lnTo>
                    <a:lnTo>
                      <a:pt x="1558" y="504"/>
                    </a:lnTo>
                    <a:lnTo>
                      <a:pt x="1548" y="522"/>
                    </a:lnTo>
                    <a:lnTo>
                      <a:pt x="1548" y="522"/>
                    </a:lnTo>
                    <a:lnTo>
                      <a:pt x="1551" y="524"/>
                    </a:lnTo>
                    <a:lnTo>
                      <a:pt x="1555" y="522"/>
                    </a:lnTo>
                    <a:lnTo>
                      <a:pt x="1562" y="520"/>
                    </a:lnTo>
                    <a:lnTo>
                      <a:pt x="1562" y="520"/>
                    </a:lnTo>
                    <a:lnTo>
                      <a:pt x="1564" y="518"/>
                    </a:lnTo>
                    <a:lnTo>
                      <a:pt x="1567" y="514"/>
                    </a:lnTo>
                    <a:lnTo>
                      <a:pt x="1567" y="514"/>
                    </a:lnTo>
                    <a:lnTo>
                      <a:pt x="1566" y="513"/>
                    </a:lnTo>
                    <a:lnTo>
                      <a:pt x="1564" y="511"/>
                    </a:lnTo>
                    <a:lnTo>
                      <a:pt x="1562" y="509"/>
                    </a:lnTo>
                    <a:lnTo>
                      <a:pt x="1562" y="509"/>
                    </a:lnTo>
                    <a:lnTo>
                      <a:pt x="1558" y="504"/>
                    </a:lnTo>
                    <a:lnTo>
                      <a:pt x="1558" y="504"/>
                    </a:lnTo>
                    <a:close/>
                    <a:moveTo>
                      <a:pt x="361" y="996"/>
                    </a:moveTo>
                    <a:lnTo>
                      <a:pt x="361" y="996"/>
                    </a:lnTo>
                    <a:lnTo>
                      <a:pt x="363" y="982"/>
                    </a:lnTo>
                    <a:lnTo>
                      <a:pt x="363" y="982"/>
                    </a:lnTo>
                    <a:lnTo>
                      <a:pt x="386" y="978"/>
                    </a:lnTo>
                    <a:lnTo>
                      <a:pt x="386" y="978"/>
                    </a:lnTo>
                    <a:lnTo>
                      <a:pt x="392" y="965"/>
                    </a:lnTo>
                    <a:lnTo>
                      <a:pt x="392" y="965"/>
                    </a:lnTo>
                    <a:lnTo>
                      <a:pt x="371" y="968"/>
                    </a:lnTo>
                    <a:lnTo>
                      <a:pt x="371" y="968"/>
                    </a:lnTo>
                    <a:lnTo>
                      <a:pt x="363" y="970"/>
                    </a:lnTo>
                    <a:lnTo>
                      <a:pt x="357" y="972"/>
                    </a:lnTo>
                    <a:lnTo>
                      <a:pt x="354" y="974"/>
                    </a:lnTo>
                    <a:lnTo>
                      <a:pt x="353" y="977"/>
                    </a:lnTo>
                    <a:lnTo>
                      <a:pt x="352" y="981"/>
                    </a:lnTo>
                    <a:lnTo>
                      <a:pt x="352" y="983"/>
                    </a:lnTo>
                    <a:lnTo>
                      <a:pt x="352" y="983"/>
                    </a:lnTo>
                    <a:lnTo>
                      <a:pt x="350" y="986"/>
                    </a:lnTo>
                    <a:lnTo>
                      <a:pt x="350" y="986"/>
                    </a:lnTo>
                    <a:lnTo>
                      <a:pt x="336" y="988"/>
                    </a:lnTo>
                    <a:lnTo>
                      <a:pt x="329" y="990"/>
                    </a:lnTo>
                    <a:lnTo>
                      <a:pt x="328" y="992"/>
                    </a:lnTo>
                    <a:lnTo>
                      <a:pt x="327" y="993"/>
                    </a:lnTo>
                    <a:lnTo>
                      <a:pt x="328" y="1000"/>
                    </a:lnTo>
                    <a:lnTo>
                      <a:pt x="328" y="1000"/>
                    </a:lnTo>
                    <a:lnTo>
                      <a:pt x="361" y="996"/>
                    </a:lnTo>
                    <a:lnTo>
                      <a:pt x="361" y="996"/>
                    </a:lnTo>
                    <a:lnTo>
                      <a:pt x="364" y="1000"/>
                    </a:lnTo>
                    <a:lnTo>
                      <a:pt x="365" y="1000"/>
                    </a:lnTo>
                    <a:lnTo>
                      <a:pt x="370" y="1000"/>
                    </a:lnTo>
                    <a:lnTo>
                      <a:pt x="375" y="997"/>
                    </a:lnTo>
                    <a:lnTo>
                      <a:pt x="375" y="997"/>
                    </a:lnTo>
                    <a:lnTo>
                      <a:pt x="361" y="996"/>
                    </a:lnTo>
                    <a:lnTo>
                      <a:pt x="361" y="996"/>
                    </a:lnTo>
                    <a:close/>
                    <a:moveTo>
                      <a:pt x="309" y="823"/>
                    </a:moveTo>
                    <a:lnTo>
                      <a:pt x="309" y="823"/>
                    </a:lnTo>
                    <a:lnTo>
                      <a:pt x="314" y="834"/>
                    </a:lnTo>
                    <a:lnTo>
                      <a:pt x="314" y="834"/>
                    </a:lnTo>
                    <a:lnTo>
                      <a:pt x="320" y="826"/>
                    </a:lnTo>
                    <a:lnTo>
                      <a:pt x="320" y="826"/>
                    </a:lnTo>
                    <a:lnTo>
                      <a:pt x="329" y="826"/>
                    </a:lnTo>
                    <a:lnTo>
                      <a:pt x="335" y="826"/>
                    </a:lnTo>
                    <a:lnTo>
                      <a:pt x="338" y="823"/>
                    </a:lnTo>
                    <a:lnTo>
                      <a:pt x="339" y="817"/>
                    </a:lnTo>
                    <a:lnTo>
                      <a:pt x="339" y="817"/>
                    </a:lnTo>
                    <a:lnTo>
                      <a:pt x="324" y="817"/>
                    </a:lnTo>
                    <a:lnTo>
                      <a:pt x="324" y="817"/>
                    </a:lnTo>
                    <a:lnTo>
                      <a:pt x="320" y="817"/>
                    </a:lnTo>
                    <a:lnTo>
                      <a:pt x="316" y="817"/>
                    </a:lnTo>
                    <a:lnTo>
                      <a:pt x="311" y="820"/>
                    </a:lnTo>
                    <a:lnTo>
                      <a:pt x="309" y="823"/>
                    </a:lnTo>
                    <a:lnTo>
                      <a:pt x="309" y="823"/>
                    </a:lnTo>
                    <a:lnTo>
                      <a:pt x="298" y="823"/>
                    </a:lnTo>
                    <a:lnTo>
                      <a:pt x="292" y="823"/>
                    </a:lnTo>
                    <a:lnTo>
                      <a:pt x="289" y="824"/>
                    </a:lnTo>
                    <a:lnTo>
                      <a:pt x="288" y="827"/>
                    </a:lnTo>
                    <a:lnTo>
                      <a:pt x="288" y="827"/>
                    </a:lnTo>
                    <a:lnTo>
                      <a:pt x="284" y="833"/>
                    </a:lnTo>
                    <a:lnTo>
                      <a:pt x="278" y="834"/>
                    </a:lnTo>
                    <a:lnTo>
                      <a:pt x="273" y="834"/>
                    </a:lnTo>
                    <a:lnTo>
                      <a:pt x="266" y="833"/>
                    </a:lnTo>
                    <a:lnTo>
                      <a:pt x="266" y="833"/>
                    </a:lnTo>
                    <a:lnTo>
                      <a:pt x="259" y="833"/>
                    </a:lnTo>
                    <a:lnTo>
                      <a:pt x="256" y="834"/>
                    </a:lnTo>
                    <a:lnTo>
                      <a:pt x="253" y="837"/>
                    </a:lnTo>
                    <a:lnTo>
                      <a:pt x="253" y="844"/>
                    </a:lnTo>
                    <a:lnTo>
                      <a:pt x="253" y="844"/>
                    </a:lnTo>
                    <a:lnTo>
                      <a:pt x="270" y="849"/>
                    </a:lnTo>
                    <a:lnTo>
                      <a:pt x="270" y="849"/>
                    </a:lnTo>
                    <a:lnTo>
                      <a:pt x="275" y="848"/>
                    </a:lnTo>
                    <a:lnTo>
                      <a:pt x="281" y="846"/>
                    </a:lnTo>
                    <a:lnTo>
                      <a:pt x="281" y="846"/>
                    </a:lnTo>
                    <a:lnTo>
                      <a:pt x="285" y="846"/>
                    </a:lnTo>
                    <a:lnTo>
                      <a:pt x="291" y="848"/>
                    </a:lnTo>
                    <a:lnTo>
                      <a:pt x="291" y="848"/>
                    </a:lnTo>
                    <a:lnTo>
                      <a:pt x="298" y="844"/>
                    </a:lnTo>
                    <a:lnTo>
                      <a:pt x="305" y="838"/>
                    </a:lnTo>
                    <a:lnTo>
                      <a:pt x="307" y="831"/>
                    </a:lnTo>
                    <a:lnTo>
                      <a:pt x="309" y="827"/>
                    </a:lnTo>
                    <a:lnTo>
                      <a:pt x="309" y="823"/>
                    </a:lnTo>
                    <a:lnTo>
                      <a:pt x="309" y="823"/>
                    </a:lnTo>
                    <a:close/>
                    <a:moveTo>
                      <a:pt x="1372" y="543"/>
                    </a:moveTo>
                    <a:lnTo>
                      <a:pt x="1372" y="543"/>
                    </a:lnTo>
                    <a:lnTo>
                      <a:pt x="1372" y="543"/>
                    </a:lnTo>
                    <a:lnTo>
                      <a:pt x="1357" y="547"/>
                    </a:lnTo>
                    <a:lnTo>
                      <a:pt x="1357" y="547"/>
                    </a:lnTo>
                    <a:lnTo>
                      <a:pt x="1354" y="549"/>
                    </a:lnTo>
                    <a:lnTo>
                      <a:pt x="1353" y="551"/>
                    </a:lnTo>
                    <a:lnTo>
                      <a:pt x="1353" y="553"/>
                    </a:lnTo>
                    <a:lnTo>
                      <a:pt x="1354" y="556"/>
                    </a:lnTo>
                    <a:lnTo>
                      <a:pt x="1354" y="556"/>
                    </a:lnTo>
                    <a:lnTo>
                      <a:pt x="1357" y="558"/>
                    </a:lnTo>
                    <a:lnTo>
                      <a:pt x="1357" y="561"/>
                    </a:lnTo>
                    <a:lnTo>
                      <a:pt x="1355" y="564"/>
                    </a:lnTo>
                    <a:lnTo>
                      <a:pt x="1355" y="567"/>
                    </a:lnTo>
                    <a:lnTo>
                      <a:pt x="1355" y="567"/>
                    </a:lnTo>
                    <a:lnTo>
                      <a:pt x="1373" y="576"/>
                    </a:lnTo>
                    <a:lnTo>
                      <a:pt x="1373" y="576"/>
                    </a:lnTo>
                    <a:lnTo>
                      <a:pt x="1376" y="572"/>
                    </a:lnTo>
                    <a:lnTo>
                      <a:pt x="1380" y="569"/>
                    </a:lnTo>
                    <a:lnTo>
                      <a:pt x="1380" y="569"/>
                    </a:lnTo>
                    <a:lnTo>
                      <a:pt x="1385" y="568"/>
                    </a:lnTo>
                    <a:lnTo>
                      <a:pt x="1389" y="568"/>
                    </a:lnTo>
                    <a:lnTo>
                      <a:pt x="1389" y="568"/>
                    </a:lnTo>
                    <a:lnTo>
                      <a:pt x="1393" y="564"/>
                    </a:lnTo>
                    <a:lnTo>
                      <a:pt x="1394" y="560"/>
                    </a:lnTo>
                    <a:lnTo>
                      <a:pt x="1394" y="553"/>
                    </a:lnTo>
                    <a:lnTo>
                      <a:pt x="1393" y="546"/>
                    </a:lnTo>
                    <a:lnTo>
                      <a:pt x="1393" y="538"/>
                    </a:lnTo>
                    <a:lnTo>
                      <a:pt x="1393" y="538"/>
                    </a:lnTo>
                    <a:lnTo>
                      <a:pt x="1389" y="538"/>
                    </a:lnTo>
                    <a:lnTo>
                      <a:pt x="1387" y="538"/>
                    </a:lnTo>
                    <a:lnTo>
                      <a:pt x="1386" y="539"/>
                    </a:lnTo>
                    <a:lnTo>
                      <a:pt x="1386" y="540"/>
                    </a:lnTo>
                    <a:lnTo>
                      <a:pt x="1386" y="543"/>
                    </a:lnTo>
                    <a:lnTo>
                      <a:pt x="1385" y="546"/>
                    </a:lnTo>
                    <a:lnTo>
                      <a:pt x="1385" y="546"/>
                    </a:lnTo>
                    <a:lnTo>
                      <a:pt x="1382" y="542"/>
                    </a:lnTo>
                    <a:lnTo>
                      <a:pt x="1378" y="538"/>
                    </a:lnTo>
                    <a:lnTo>
                      <a:pt x="1378" y="538"/>
                    </a:lnTo>
                    <a:lnTo>
                      <a:pt x="1375" y="538"/>
                    </a:lnTo>
                    <a:lnTo>
                      <a:pt x="1373" y="539"/>
                    </a:lnTo>
                    <a:lnTo>
                      <a:pt x="1371" y="540"/>
                    </a:lnTo>
                    <a:lnTo>
                      <a:pt x="1372" y="543"/>
                    </a:lnTo>
                    <a:lnTo>
                      <a:pt x="1372" y="543"/>
                    </a:lnTo>
                    <a:close/>
                    <a:moveTo>
                      <a:pt x="689" y="896"/>
                    </a:moveTo>
                    <a:lnTo>
                      <a:pt x="689" y="896"/>
                    </a:lnTo>
                    <a:lnTo>
                      <a:pt x="696" y="893"/>
                    </a:lnTo>
                    <a:lnTo>
                      <a:pt x="696" y="893"/>
                    </a:lnTo>
                    <a:lnTo>
                      <a:pt x="694" y="892"/>
                    </a:lnTo>
                    <a:lnTo>
                      <a:pt x="694" y="892"/>
                    </a:lnTo>
                    <a:lnTo>
                      <a:pt x="691" y="892"/>
                    </a:lnTo>
                    <a:lnTo>
                      <a:pt x="689" y="892"/>
                    </a:lnTo>
                    <a:lnTo>
                      <a:pt x="688" y="895"/>
                    </a:lnTo>
                    <a:lnTo>
                      <a:pt x="689" y="896"/>
                    </a:lnTo>
                    <a:lnTo>
                      <a:pt x="689" y="896"/>
                    </a:lnTo>
                    <a:lnTo>
                      <a:pt x="684" y="896"/>
                    </a:lnTo>
                    <a:lnTo>
                      <a:pt x="684" y="896"/>
                    </a:lnTo>
                    <a:lnTo>
                      <a:pt x="671" y="896"/>
                    </a:lnTo>
                    <a:lnTo>
                      <a:pt x="662" y="898"/>
                    </a:lnTo>
                    <a:lnTo>
                      <a:pt x="651" y="900"/>
                    </a:lnTo>
                    <a:lnTo>
                      <a:pt x="647" y="903"/>
                    </a:lnTo>
                    <a:lnTo>
                      <a:pt x="641" y="907"/>
                    </a:lnTo>
                    <a:lnTo>
                      <a:pt x="641" y="907"/>
                    </a:lnTo>
                    <a:lnTo>
                      <a:pt x="635" y="911"/>
                    </a:lnTo>
                    <a:lnTo>
                      <a:pt x="629" y="916"/>
                    </a:lnTo>
                    <a:lnTo>
                      <a:pt x="629" y="916"/>
                    </a:lnTo>
                    <a:lnTo>
                      <a:pt x="629" y="918"/>
                    </a:lnTo>
                    <a:lnTo>
                      <a:pt x="629" y="920"/>
                    </a:lnTo>
                    <a:lnTo>
                      <a:pt x="624" y="920"/>
                    </a:lnTo>
                    <a:lnTo>
                      <a:pt x="622" y="921"/>
                    </a:lnTo>
                    <a:lnTo>
                      <a:pt x="620" y="921"/>
                    </a:lnTo>
                    <a:lnTo>
                      <a:pt x="619" y="923"/>
                    </a:lnTo>
                    <a:lnTo>
                      <a:pt x="619" y="923"/>
                    </a:lnTo>
                    <a:lnTo>
                      <a:pt x="619" y="927"/>
                    </a:lnTo>
                    <a:lnTo>
                      <a:pt x="619" y="927"/>
                    </a:lnTo>
                    <a:lnTo>
                      <a:pt x="633" y="927"/>
                    </a:lnTo>
                    <a:lnTo>
                      <a:pt x="638" y="925"/>
                    </a:lnTo>
                    <a:lnTo>
                      <a:pt x="641" y="924"/>
                    </a:lnTo>
                    <a:lnTo>
                      <a:pt x="644" y="921"/>
                    </a:lnTo>
                    <a:lnTo>
                      <a:pt x="644" y="921"/>
                    </a:lnTo>
                    <a:lnTo>
                      <a:pt x="649" y="917"/>
                    </a:lnTo>
                    <a:lnTo>
                      <a:pt x="655" y="913"/>
                    </a:lnTo>
                    <a:lnTo>
                      <a:pt x="662" y="913"/>
                    </a:lnTo>
                    <a:lnTo>
                      <a:pt x="670" y="911"/>
                    </a:lnTo>
                    <a:lnTo>
                      <a:pt x="670" y="911"/>
                    </a:lnTo>
                    <a:lnTo>
                      <a:pt x="674" y="920"/>
                    </a:lnTo>
                    <a:lnTo>
                      <a:pt x="674" y="920"/>
                    </a:lnTo>
                    <a:lnTo>
                      <a:pt x="689" y="909"/>
                    </a:lnTo>
                    <a:lnTo>
                      <a:pt x="689" y="909"/>
                    </a:lnTo>
                    <a:lnTo>
                      <a:pt x="689" y="896"/>
                    </a:lnTo>
                    <a:lnTo>
                      <a:pt x="689" y="896"/>
                    </a:lnTo>
                    <a:close/>
                    <a:moveTo>
                      <a:pt x="298" y="524"/>
                    </a:moveTo>
                    <a:lnTo>
                      <a:pt x="298" y="524"/>
                    </a:lnTo>
                    <a:lnTo>
                      <a:pt x="285" y="527"/>
                    </a:lnTo>
                    <a:lnTo>
                      <a:pt x="285" y="527"/>
                    </a:lnTo>
                    <a:lnTo>
                      <a:pt x="282" y="529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8" y="535"/>
                    </a:lnTo>
                    <a:lnTo>
                      <a:pt x="298" y="538"/>
                    </a:lnTo>
                    <a:lnTo>
                      <a:pt x="306" y="540"/>
                    </a:lnTo>
                    <a:lnTo>
                      <a:pt x="314" y="545"/>
                    </a:lnTo>
                    <a:lnTo>
                      <a:pt x="314" y="545"/>
                    </a:lnTo>
                    <a:lnTo>
                      <a:pt x="320" y="545"/>
                    </a:lnTo>
                    <a:lnTo>
                      <a:pt x="323" y="545"/>
                    </a:lnTo>
                    <a:lnTo>
                      <a:pt x="323" y="545"/>
                    </a:lnTo>
                    <a:lnTo>
                      <a:pt x="329" y="538"/>
                    </a:lnTo>
                    <a:lnTo>
                      <a:pt x="332" y="533"/>
                    </a:lnTo>
                    <a:lnTo>
                      <a:pt x="334" y="527"/>
                    </a:lnTo>
                    <a:lnTo>
                      <a:pt x="334" y="527"/>
                    </a:lnTo>
                    <a:lnTo>
                      <a:pt x="329" y="529"/>
                    </a:lnTo>
                    <a:lnTo>
                      <a:pt x="327" y="532"/>
                    </a:lnTo>
                    <a:lnTo>
                      <a:pt x="318" y="533"/>
                    </a:lnTo>
                    <a:lnTo>
                      <a:pt x="303" y="533"/>
                    </a:lnTo>
                    <a:lnTo>
                      <a:pt x="303" y="533"/>
                    </a:lnTo>
                    <a:lnTo>
                      <a:pt x="296" y="524"/>
                    </a:lnTo>
                    <a:lnTo>
                      <a:pt x="296" y="524"/>
                    </a:lnTo>
                    <a:lnTo>
                      <a:pt x="307" y="520"/>
                    </a:lnTo>
                    <a:lnTo>
                      <a:pt x="307" y="520"/>
                    </a:lnTo>
                    <a:lnTo>
                      <a:pt x="313" y="518"/>
                    </a:lnTo>
                    <a:lnTo>
                      <a:pt x="318" y="518"/>
                    </a:lnTo>
                    <a:lnTo>
                      <a:pt x="324" y="517"/>
                    </a:lnTo>
                    <a:lnTo>
                      <a:pt x="327" y="514"/>
                    </a:lnTo>
                    <a:lnTo>
                      <a:pt x="328" y="511"/>
                    </a:lnTo>
                    <a:lnTo>
                      <a:pt x="328" y="511"/>
                    </a:lnTo>
                    <a:lnTo>
                      <a:pt x="320" y="499"/>
                    </a:lnTo>
                    <a:lnTo>
                      <a:pt x="320" y="499"/>
                    </a:lnTo>
                    <a:lnTo>
                      <a:pt x="317" y="504"/>
                    </a:lnTo>
                    <a:lnTo>
                      <a:pt x="314" y="507"/>
                    </a:lnTo>
                    <a:lnTo>
                      <a:pt x="309" y="509"/>
                    </a:lnTo>
                    <a:lnTo>
                      <a:pt x="303" y="509"/>
                    </a:lnTo>
                    <a:lnTo>
                      <a:pt x="303" y="509"/>
                    </a:lnTo>
                    <a:lnTo>
                      <a:pt x="295" y="509"/>
                    </a:lnTo>
                    <a:lnTo>
                      <a:pt x="287" y="510"/>
                    </a:lnTo>
                    <a:lnTo>
                      <a:pt x="278" y="514"/>
                    </a:lnTo>
                    <a:lnTo>
                      <a:pt x="271" y="518"/>
                    </a:lnTo>
                    <a:lnTo>
                      <a:pt x="271" y="518"/>
                    </a:lnTo>
                    <a:lnTo>
                      <a:pt x="267" y="521"/>
                    </a:lnTo>
                    <a:lnTo>
                      <a:pt x="263" y="524"/>
                    </a:lnTo>
                    <a:lnTo>
                      <a:pt x="257" y="525"/>
                    </a:lnTo>
                    <a:lnTo>
                      <a:pt x="252" y="524"/>
                    </a:lnTo>
                    <a:lnTo>
                      <a:pt x="252" y="524"/>
                    </a:lnTo>
                    <a:lnTo>
                      <a:pt x="249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35" y="542"/>
                    </a:lnTo>
                    <a:lnTo>
                      <a:pt x="235" y="542"/>
                    </a:lnTo>
                    <a:lnTo>
                      <a:pt x="238" y="540"/>
                    </a:lnTo>
                    <a:lnTo>
                      <a:pt x="242" y="540"/>
                    </a:lnTo>
                    <a:lnTo>
                      <a:pt x="248" y="542"/>
                    </a:lnTo>
                    <a:lnTo>
                      <a:pt x="253" y="545"/>
                    </a:lnTo>
                    <a:lnTo>
                      <a:pt x="256" y="545"/>
                    </a:lnTo>
                    <a:lnTo>
                      <a:pt x="259" y="545"/>
                    </a:lnTo>
                    <a:lnTo>
                      <a:pt x="259" y="545"/>
                    </a:lnTo>
                    <a:lnTo>
                      <a:pt x="259" y="535"/>
                    </a:lnTo>
                    <a:lnTo>
                      <a:pt x="259" y="535"/>
                    </a:lnTo>
                    <a:lnTo>
                      <a:pt x="282" y="524"/>
                    </a:lnTo>
                    <a:lnTo>
                      <a:pt x="282" y="524"/>
                    </a:lnTo>
                    <a:lnTo>
                      <a:pt x="287" y="522"/>
                    </a:lnTo>
                    <a:lnTo>
                      <a:pt x="289" y="521"/>
                    </a:lnTo>
                    <a:lnTo>
                      <a:pt x="293" y="522"/>
                    </a:lnTo>
                    <a:lnTo>
                      <a:pt x="298" y="524"/>
                    </a:lnTo>
                    <a:lnTo>
                      <a:pt x="298" y="524"/>
                    </a:lnTo>
                    <a:close/>
                    <a:moveTo>
                      <a:pt x="1157" y="942"/>
                    </a:moveTo>
                    <a:lnTo>
                      <a:pt x="1157" y="942"/>
                    </a:lnTo>
                    <a:lnTo>
                      <a:pt x="1155" y="943"/>
                    </a:lnTo>
                    <a:lnTo>
                      <a:pt x="1152" y="946"/>
                    </a:lnTo>
                    <a:lnTo>
                      <a:pt x="1152" y="946"/>
                    </a:lnTo>
                    <a:lnTo>
                      <a:pt x="1145" y="946"/>
                    </a:lnTo>
                    <a:lnTo>
                      <a:pt x="1139" y="947"/>
                    </a:lnTo>
                    <a:lnTo>
                      <a:pt x="1135" y="950"/>
                    </a:lnTo>
                    <a:lnTo>
                      <a:pt x="1130" y="954"/>
                    </a:lnTo>
                    <a:lnTo>
                      <a:pt x="1130" y="954"/>
                    </a:lnTo>
                    <a:lnTo>
                      <a:pt x="1131" y="952"/>
                    </a:lnTo>
                    <a:lnTo>
                      <a:pt x="1130" y="949"/>
                    </a:lnTo>
                    <a:lnTo>
                      <a:pt x="1127" y="946"/>
                    </a:lnTo>
                    <a:lnTo>
                      <a:pt x="1124" y="945"/>
                    </a:lnTo>
                    <a:lnTo>
                      <a:pt x="1124" y="945"/>
                    </a:lnTo>
                    <a:lnTo>
                      <a:pt x="1110" y="939"/>
                    </a:lnTo>
                    <a:lnTo>
                      <a:pt x="1110" y="939"/>
                    </a:lnTo>
                    <a:lnTo>
                      <a:pt x="1105" y="939"/>
                    </a:lnTo>
                    <a:lnTo>
                      <a:pt x="1099" y="939"/>
                    </a:lnTo>
                    <a:lnTo>
                      <a:pt x="1095" y="941"/>
                    </a:lnTo>
                    <a:lnTo>
                      <a:pt x="1091" y="946"/>
                    </a:lnTo>
                    <a:lnTo>
                      <a:pt x="1091" y="946"/>
                    </a:lnTo>
                    <a:lnTo>
                      <a:pt x="1074" y="941"/>
                    </a:lnTo>
                    <a:lnTo>
                      <a:pt x="1074" y="941"/>
                    </a:lnTo>
                    <a:lnTo>
                      <a:pt x="1061" y="952"/>
                    </a:lnTo>
                    <a:lnTo>
                      <a:pt x="1061" y="952"/>
                    </a:lnTo>
                    <a:lnTo>
                      <a:pt x="1063" y="954"/>
                    </a:lnTo>
                    <a:lnTo>
                      <a:pt x="1066" y="957"/>
                    </a:lnTo>
                    <a:lnTo>
                      <a:pt x="1070" y="957"/>
                    </a:lnTo>
                    <a:lnTo>
                      <a:pt x="1074" y="957"/>
                    </a:lnTo>
                    <a:lnTo>
                      <a:pt x="1074" y="957"/>
                    </a:lnTo>
                    <a:lnTo>
                      <a:pt x="1083" y="956"/>
                    </a:lnTo>
                    <a:lnTo>
                      <a:pt x="1091" y="957"/>
                    </a:lnTo>
                    <a:lnTo>
                      <a:pt x="1091" y="957"/>
                    </a:lnTo>
                    <a:lnTo>
                      <a:pt x="1098" y="960"/>
                    </a:lnTo>
                    <a:lnTo>
                      <a:pt x="1105" y="960"/>
                    </a:lnTo>
                    <a:lnTo>
                      <a:pt x="1113" y="959"/>
                    </a:lnTo>
                    <a:lnTo>
                      <a:pt x="1120" y="956"/>
                    </a:lnTo>
                    <a:lnTo>
                      <a:pt x="1120" y="956"/>
                    </a:lnTo>
                    <a:lnTo>
                      <a:pt x="1126" y="954"/>
                    </a:lnTo>
                    <a:lnTo>
                      <a:pt x="1131" y="954"/>
                    </a:lnTo>
                    <a:lnTo>
                      <a:pt x="1131" y="954"/>
                    </a:lnTo>
                    <a:lnTo>
                      <a:pt x="1133" y="959"/>
                    </a:lnTo>
                    <a:lnTo>
                      <a:pt x="1134" y="959"/>
                    </a:lnTo>
                    <a:lnTo>
                      <a:pt x="1138" y="959"/>
                    </a:lnTo>
                    <a:lnTo>
                      <a:pt x="1138" y="959"/>
                    </a:lnTo>
                    <a:lnTo>
                      <a:pt x="1145" y="956"/>
                    </a:lnTo>
                    <a:lnTo>
                      <a:pt x="1145" y="956"/>
                    </a:lnTo>
                    <a:lnTo>
                      <a:pt x="1151" y="954"/>
                    </a:lnTo>
                    <a:lnTo>
                      <a:pt x="1156" y="954"/>
                    </a:lnTo>
                    <a:lnTo>
                      <a:pt x="1167" y="954"/>
                    </a:lnTo>
                    <a:lnTo>
                      <a:pt x="1178" y="956"/>
                    </a:lnTo>
                    <a:lnTo>
                      <a:pt x="1188" y="957"/>
                    </a:lnTo>
                    <a:lnTo>
                      <a:pt x="1188" y="957"/>
                    </a:lnTo>
                    <a:lnTo>
                      <a:pt x="1192" y="964"/>
                    </a:lnTo>
                    <a:lnTo>
                      <a:pt x="1192" y="964"/>
                    </a:lnTo>
                    <a:lnTo>
                      <a:pt x="1196" y="963"/>
                    </a:lnTo>
                    <a:lnTo>
                      <a:pt x="1199" y="961"/>
                    </a:lnTo>
                    <a:lnTo>
                      <a:pt x="1199" y="961"/>
                    </a:lnTo>
                    <a:lnTo>
                      <a:pt x="1202" y="954"/>
                    </a:lnTo>
                    <a:lnTo>
                      <a:pt x="1205" y="947"/>
                    </a:lnTo>
                    <a:lnTo>
                      <a:pt x="1207" y="942"/>
                    </a:lnTo>
                    <a:lnTo>
                      <a:pt x="1210" y="939"/>
                    </a:lnTo>
                    <a:lnTo>
                      <a:pt x="1214" y="936"/>
                    </a:lnTo>
                    <a:lnTo>
                      <a:pt x="1214" y="936"/>
                    </a:lnTo>
                    <a:lnTo>
                      <a:pt x="1202" y="935"/>
                    </a:lnTo>
                    <a:lnTo>
                      <a:pt x="1189" y="935"/>
                    </a:lnTo>
                    <a:lnTo>
                      <a:pt x="1178" y="936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3" y="941"/>
                    </a:lnTo>
                    <a:lnTo>
                      <a:pt x="1156" y="942"/>
                    </a:lnTo>
                    <a:lnTo>
                      <a:pt x="1156" y="942"/>
                    </a:lnTo>
                    <a:lnTo>
                      <a:pt x="1162" y="935"/>
                    </a:lnTo>
                    <a:lnTo>
                      <a:pt x="1162" y="935"/>
                    </a:lnTo>
                    <a:lnTo>
                      <a:pt x="1152" y="936"/>
                    </a:lnTo>
                    <a:lnTo>
                      <a:pt x="1151" y="938"/>
                    </a:lnTo>
                    <a:lnTo>
                      <a:pt x="1151" y="939"/>
                    </a:lnTo>
                    <a:lnTo>
                      <a:pt x="1151" y="939"/>
                    </a:lnTo>
                    <a:lnTo>
                      <a:pt x="1153" y="941"/>
                    </a:lnTo>
                    <a:lnTo>
                      <a:pt x="1157" y="942"/>
                    </a:lnTo>
                    <a:lnTo>
                      <a:pt x="1157" y="942"/>
                    </a:lnTo>
                    <a:close/>
                    <a:moveTo>
                      <a:pt x="1646" y="934"/>
                    </a:moveTo>
                    <a:lnTo>
                      <a:pt x="1646" y="934"/>
                    </a:lnTo>
                    <a:lnTo>
                      <a:pt x="1657" y="934"/>
                    </a:lnTo>
                    <a:lnTo>
                      <a:pt x="1664" y="934"/>
                    </a:lnTo>
                    <a:lnTo>
                      <a:pt x="1670" y="929"/>
                    </a:lnTo>
                    <a:lnTo>
                      <a:pt x="1670" y="929"/>
                    </a:lnTo>
                    <a:lnTo>
                      <a:pt x="1654" y="927"/>
                    </a:lnTo>
                    <a:lnTo>
                      <a:pt x="1654" y="927"/>
                    </a:lnTo>
                    <a:lnTo>
                      <a:pt x="1650" y="927"/>
                    </a:lnTo>
                    <a:lnTo>
                      <a:pt x="1648" y="928"/>
                    </a:lnTo>
                    <a:lnTo>
                      <a:pt x="1646" y="931"/>
                    </a:lnTo>
                    <a:lnTo>
                      <a:pt x="1646" y="932"/>
                    </a:lnTo>
                    <a:lnTo>
                      <a:pt x="1646" y="932"/>
                    </a:lnTo>
                    <a:lnTo>
                      <a:pt x="1639" y="923"/>
                    </a:lnTo>
                    <a:lnTo>
                      <a:pt x="1639" y="923"/>
                    </a:lnTo>
                    <a:lnTo>
                      <a:pt x="1628" y="927"/>
                    </a:lnTo>
                    <a:lnTo>
                      <a:pt x="1618" y="931"/>
                    </a:lnTo>
                    <a:lnTo>
                      <a:pt x="1618" y="931"/>
                    </a:lnTo>
                    <a:lnTo>
                      <a:pt x="1609" y="935"/>
                    </a:lnTo>
                    <a:lnTo>
                      <a:pt x="1600" y="936"/>
                    </a:lnTo>
                    <a:lnTo>
                      <a:pt x="1592" y="935"/>
                    </a:lnTo>
                    <a:lnTo>
                      <a:pt x="1584" y="931"/>
                    </a:lnTo>
                    <a:lnTo>
                      <a:pt x="1584" y="931"/>
                    </a:lnTo>
                    <a:lnTo>
                      <a:pt x="1580" y="934"/>
                    </a:lnTo>
                    <a:lnTo>
                      <a:pt x="1576" y="935"/>
                    </a:lnTo>
                    <a:lnTo>
                      <a:pt x="1576" y="935"/>
                    </a:lnTo>
                    <a:lnTo>
                      <a:pt x="1571" y="934"/>
                    </a:lnTo>
                    <a:lnTo>
                      <a:pt x="1567" y="931"/>
                    </a:lnTo>
                    <a:lnTo>
                      <a:pt x="1567" y="931"/>
                    </a:lnTo>
                    <a:lnTo>
                      <a:pt x="1563" y="932"/>
                    </a:lnTo>
                    <a:lnTo>
                      <a:pt x="1560" y="935"/>
                    </a:lnTo>
                    <a:lnTo>
                      <a:pt x="1558" y="942"/>
                    </a:lnTo>
                    <a:lnTo>
                      <a:pt x="1556" y="945"/>
                    </a:lnTo>
                    <a:lnTo>
                      <a:pt x="1553" y="947"/>
                    </a:lnTo>
                    <a:lnTo>
                      <a:pt x="1551" y="950"/>
                    </a:lnTo>
                    <a:lnTo>
                      <a:pt x="1545" y="952"/>
                    </a:lnTo>
                    <a:lnTo>
                      <a:pt x="1545" y="952"/>
                    </a:lnTo>
                    <a:lnTo>
                      <a:pt x="1552" y="959"/>
                    </a:lnTo>
                    <a:lnTo>
                      <a:pt x="1552" y="959"/>
                    </a:lnTo>
                    <a:lnTo>
                      <a:pt x="1567" y="954"/>
                    </a:lnTo>
                    <a:lnTo>
                      <a:pt x="1567" y="954"/>
                    </a:lnTo>
                    <a:lnTo>
                      <a:pt x="1566" y="950"/>
                    </a:lnTo>
                    <a:lnTo>
                      <a:pt x="1566" y="947"/>
                    </a:lnTo>
                    <a:lnTo>
                      <a:pt x="1566" y="947"/>
                    </a:lnTo>
                    <a:lnTo>
                      <a:pt x="1571" y="943"/>
                    </a:lnTo>
                    <a:lnTo>
                      <a:pt x="1576" y="942"/>
                    </a:lnTo>
                    <a:lnTo>
                      <a:pt x="1588" y="941"/>
                    </a:lnTo>
                    <a:lnTo>
                      <a:pt x="1588" y="941"/>
                    </a:lnTo>
                    <a:lnTo>
                      <a:pt x="1592" y="941"/>
                    </a:lnTo>
                    <a:lnTo>
                      <a:pt x="1596" y="942"/>
                    </a:lnTo>
                    <a:lnTo>
                      <a:pt x="1600" y="943"/>
                    </a:lnTo>
                    <a:lnTo>
                      <a:pt x="1603" y="947"/>
                    </a:lnTo>
                    <a:lnTo>
                      <a:pt x="1603" y="947"/>
                    </a:lnTo>
                    <a:lnTo>
                      <a:pt x="1594" y="950"/>
                    </a:lnTo>
                    <a:lnTo>
                      <a:pt x="1592" y="952"/>
                    </a:lnTo>
                    <a:lnTo>
                      <a:pt x="1591" y="953"/>
                    </a:lnTo>
                    <a:lnTo>
                      <a:pt x="1591" y="953"/>
                    </a:lnTo>
                    <a:lnTo>
                      <a:pt x="1617" y="956"/>
                    </a:lnTo>
                    <a:lnTo>
                      <a:pt x="1617" y="956"/>
                    </a:lnTo>
                    <a:lnTo>
                      <a:pt x="1610" y="945"/>
                    </a:lnTo>
                    <a:lnTo>
                      <a:pt x="1610" y="945"/>
                    </a:lnTo>
                    <a:lnTo>
                      <a:pt x="1618" y="943"/>
                    </a:lnTo>
                    <a:lnTo>
                      <a:pt x="1627" y="941"/>
                    </a:lnTo>
                    <a:lnTo>
                      <a:pt x="1634" y="938"/>
                    </a:lnTo>
                    <a:lnTo>
                      <a:pt x="1638" y="938"/>
                    </a:lnTo>
                    <a:lnTo>
                      <a:pt x="1643" y="939"/>
                    </a:lnTo>
                    <a:lnTo>
                      <a:pt x="1643" y="939"/>
                    </a:lnTo>
                    <a:lnTo>
                      <a:pt x="1646" y="934"/>
                    </a:lnTo>
                    <a:lnTo>
                      <a:pt x="1646" y="934"/>
                    </a:lnTo>
                    <a:close/>
                    <a:moveTo>
                      <a:pt x="335" y="902"/>
                    </a:moveTo>
                    <a:lnTo>
                      <a:pt x="335" y="902"/>
                    </a:lnTo>
                    <a:lnTo>
                      <a:pt x="331" y="910"/>
                    </a:lnTo>
                    <a:lnTo>
                      <a:pt x="331" y="910"/>
                    </a:lnTo>
                    <a:lnTo>
                      <a:pt x="342" y="911"/>
                    </a:lnTo>
                    <a:lnTo>
                      <a:pt x="346" y="910"/>
                    </a:lnTo>
                    <a:lnTo>
                      <a:pt x="350" y="907"/>
                    </a:lnTo>
                    <a:lnTo>
                      <a:pt x="350" y="907"/>
                    </a:lnTo>
                    <a:lnTo>
                      <a:pt x="353" y="906"/>
                    </a:lnTo>
                    <a:lnTo>
                      <a:pt x="356" y="906"/>
                    </a:lnTo>
                    <a:lnTo>
                      <a:pt x="364" y="906"/>
                    </a:lnTo>
                    <a:lnTo>
                      <a:pt x="364" y="906"/>
                    </a:lnTo>
                    <a:lnTo>
                      <a:pt x="377" y="905"/>
                    </a:lnTo>
                    <a:lnTo>
                      <a:pt x="388" y="905"/>
                    </a:lnTo>
                    <a:lnTo>
                      <a:pt x="388" y="905"/>
                    </a:lnTo>
                    <a:lnTo>
                      <a:pt x="392" y="903"/>
                    </a:lnTo>
                    <a:lnTo>
                      <a:pt x="395" y="902"/>
                    </a:lnTo>
                    <a:lnTo>
                      <a:pt x="395" y="899"/>
                    </a:lnTo>
                    <a:lnTo>
                      <a:pt x="392" y="896"/>
                    </a:lnTo>
                    <a:lnTo>
                      <a:pt x="392" y="896"/>
                    </a:lnTo>
                    <a:lnTo>
                      <a:pt x="378" y="896"/>
                    </a:lnTo>
                    <a:lnTo>
                      <a:pt x="378" y="896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81" y="888"/>
                    </a:lnTo>
                    <a:lnTo>
                      <a:pt x="381" y="888"/>
                    </a:lnTo>
                    <a:lnTo>
                      <a:pt x="383" y="880"/>
                    </a:lnTo>
                    <a:lnTo>
                      <a:pt x="383" y="877"/>
                    </a:lnTo>
                    <a:lnTo>
                      <a:pt x="382" y="874"/>
                    </a:lnTo>
                    <a:lnTo>
                      <a:pt x="379" y="873"/>
                    </a:lnTo>
                    <a:lnTo>
                      <a:pt x="377" y="871"/>
                    </a:lnTo>
                    <a:lnTo>
                      <a:pt x="365" y="869"/>
                    </a:lnTo>
                    <a:lnTo>
                      <a:pt x="365" y="869"/>
                    </a:lnTo>
                    <a:lnTo>
                      <a:pt x="356" y="884"/>
                    </a:lnTo>
                    <a:lnTo>
                      <a:pt x="356" y="884"/>
                    </a:lnTo>
                    <a:lnTo>
                      <a:pt x="353" y="888"/>
                    </a:lnTo>
                    <a:lnTo>
                      <a:pt x="350" y="889"/>
                    </a:lnTo>
                    <a:lnTo>
                      <a:pt x="350" y="889"/>
                    </a:lnTo>
                    <a:lnTo>
                      <a:pt x="345" y="891"/>
                    </a:lnTo>
                    <a:lnTo>
                      <a:pt x="341" y="895"/>
                    </a:lnTo>
                    <a:lnTo>
                      <a:pt x="334" y="902"/>
                    </a:lnTo>
                    <a:lnTo>
                      <a:pt x="334" y="902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25" y="887"/>
                    </a:lnTo>
                    <a:lnTo>
                      <a:pt x="325" y="887"/>
                    </a:lnTo>
                    <a:lnTo>
                      <a:pt x="327" y="902"/>
                    </a:lnTo>
                    <a:lnTo>
                      <a:pt x="327" y="902"/>
                    </a:lnTo>
                    <a:lnTo>
                      <a:pt x="335" y="902"/>
                    </a:lnTo>
                    <a:lnTo>
                      <a:pt x="335" y="902"/>
                    </a:lnTo>
                    <a:close/>
                    <a:moveTo>
                      <a:pt x="800" y="601"/>
                    </a:moveTo>
                    <a:lnTo>
                      <a:pt x="800" y="601"/>
                    </a:lnTo>
                    <a:lnTo>
                      <a:pt x="796" y="600"/>
                    </a:lnTo>
                    <a:lnTo>
                      <a:pt x="793" y="600"/>
                    </a:lnTo>
                    <a:lnTo>
                      <a:pt x="791" y="601"/>
                    </a:lnTo>
                    <a:lnTo>
                      <a:pt x="789" y="605"/>
                    </a:lnTo>
                    <a:lnTo>
                      <a:pt x="789" y="605"/>
                    </a:lnTo>
                    <a:lnTo>
                      <a:pt x="796" y="607"/>
                    </a:lnTo>
                    <a:lnTo>
                      <a:pt x="799" y="605"/>
                    </a:lnTo>
                    <a:lnTo>
                      <a:pt x="799" y="604"/>
                    </a:lnTo>
                    <a:lnTo>
                      <a:pt x="800" y="601"/>
                    </a:lnTo>
                    <a:lnTo>
                      <a:pt x="800" y="601"/>
                    </a:lnTo>
                    <a:lnTo>
                      <a:pt x="824" y="599"/>
                    </a:lnTo>
                    <a:lnTo>
                      <a:pt x="824" y="599"/>
                    </a:lnTo>
                    <a:lnTo>
                      <a:pt x="829" y="597"/>
                    </a:lnTo>
                    <a:lnTo>
                      <a:pt x="833" y="596"/>
                    </a:lnTo>
                    <a:lnTo>
                      <a:pt x="836" y="594"/>
                    </a:lnTo>
                    <a:lnTo>
                      <a:pt x="836" y="590"/>
                    </a:lnTo>
                    <a:lnTo>
                      <a:pt x="836" y="590"/>
                    </a:lnTo>
                    <a:lnTo>
                      <a:pt x="874" y="578"/>
                    </a:lnTo>
                    <a:lnTo>
                      <a:pt x="874" y="578"/>
                    </a:lnTo>
                    <a:lnTo>
                      <a:pt x="853" y="572"/>
                    </a:lnTo>
                    <a:lnTo>
                      <a:pt x="853" y="572"/>
                    </a:lnTo>
                    <a:lnTo>
                      <a:pt x="854" y="560"/>
                    </a:lnTo>
                    <a:lnTo>
                      <a:pt x="854" y="560"/>
                    </a:lnTo>
                    <a:lnTo>
                      <a:pt x="871" y="558"/>
                    </a:lnTo>
                    <a:lnTo>
                      <a:pt x="871" y="558"/>
                    </a:lnTo>
                    <a:lnTo>
                      <a:pt x="878" y="549"/>
                    </a:lnTo>
                    <a:lnTo>
                      <a:pt x="882" y="546"/>
                    </a:lnTo>
                    <a:lnTo>
                      <a:pt x="887" y="545"/>
                    </a:lnTo>
                    <a:lnTo>
                      <a:pt x="887" y="545"/>
                    </a:lnTo>
                    <a:lnTo>
                      <a:pt x="886" y="556"/>
                    </a:lnTo>
                    <a:lnTo>
                      <a:pt x="886" y="556"/>
                    </a:lnTo>
                    <a:lnTo>
                      <a:pt x="886" y="560"/>
                    </a:lnTo>
                    <a:lnTo>
                      <a:pt x="886" y="561"/>
                    </a:lnTo>
                    <a:lnTo>
                      <a:pt x="889" y="563"/>
                    </a:lnTo>
                    <a:lnTo>
                      <a:pt x="893" y="564"/>
                    </a:lnTo>
                    <a:lnTo>
                      <a:pt x="893" y="564"/>
                    </a:lnTo>
                    <a:lnTo>
                      <a:pt x="907" y="567"/>
                    </a:lnTo>
                    <a:lnTo>
                      <a:pt x="907" y="567"/>
                    </a:lnTo>
                    <a:lnTo>
                      <a:pt x="905" y="585"/>
                    </a:lnTo>
                    <a:lnTo>
                      <a:pt x="905" y="585"/>
                    </a:lnTo>
                    <a:lnTo>
                      <a:pt x="892" y="589"/>
                    </a:lnTo>
                    <a:lnTo>
                      <a:pt x="892" y="589"/>
                    </a:lnTo>
                    <a:lnTo>
                      <a:pt x="894" y="592"/>
                    </a:lnTo>
                    <a:lnTo>
                      <a:pt x="897" y="593"/>
                    </a:lnTo>
                    <a:lnTo>
                      <a:pt x="904" y="594"/>
                    </a:lnTo>
                    <a:lnTo>
                      <a:pt x="914" y="592"/>
                    </a:lnTo>
                    <a:lnTo>
                      <a:pt x="914" y="592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4" y="564"/>
                    </a:lnTo>
                    <a:lnTo>
                      <a:pt x="910" y="563"/>
                    </a:lnTo>
                    <a:lnTo>
                      <a:pt x="908" y="560"/>
                    </a:lnTo>
                    <a:lnTo>
                      <a:pt x="907" y="557"/>
                    </a:lnTo>
                    <a:lnTo>
                      <a:pt x="905" y="550"/>
                    </a:lnTo>
                    <a:lnTo>
                      <a:pt x="904" y="543"/>
                    </a:lnTo>
                    <a:lnTo>
                      <a:pt x="904" y="543"/>
                    </a:lnTo>
                    <a:lnTo>
                      <a:pt x="887" y="545"/>
                    </a:lnTo>
                    <a:lnTo>
                      <a:pt x="887" y="545"/>
                    </a:lnTo>
                    <a:lnTo>
                      <a:pt x="885" y="536"/>
                    </a:lnTo>
                    <a:lnTo>
                      <a:pt x="885" y="536"/>
                    </a:lnTo>
                    <a:lnTo>
                      <a:pt x="874" y="542"/>
                    </a:lnTo>
                    <a:lnTo>
                      <a:pt x="865" y="547"/>
                    </a:lnTo>
                    <a:lnTo>
                      <a:pt x="856" y="553"/>
                    </a:lnTo>
                    <a:lnTo>
                      <a:pt x="846" y="557"/>
                    </a:lnTo>
                    <a:lnTo>
                      <a:pt x="846" y="557"/>
                    </a:lnTo>
                    <a:lnTo>
                      <a:pt x="836" y="561"/>
                    </a:lnTo>
                    <a:lnTo>
                      <a:pt x="832" y="563"/>
                    </a:lnTo>
                    <a:lnTo>
                      <a:pt x="828" y="561"/>
                    </a:lnTo>
                    <a:lnTo>
                      <a:pt x="828" y="561"/>
                    </a:lnTo>
                    <a:lnTo>
                      <a:pt x="822" y="561"/>
                    </a:lnTo>
                    <a:lnTo>
                      <a:pt x="818" y="563"/>
                    </a:lnTo>
                    <a:lnTo>
                      <a:pt x="815" y="565"/>
                    </a:lnTo>
                    <a:lnTo>
                      <a:pt x="814" y="569"/>
                    </a:lnTo>
                    <a:lnTo>
                      <a:pt x="814" y="569"/>
                    </a:lnTo>
                    <a:lnTo>
                      <a:pt x="822" y="576"/>
                    </a:lnTo>
                    <a:lnTo>
                      <a:pt x="822" y="576"/>
                    </a:lnTo>
                    <a:lnTo>
                      <a:pt x="815" y="590"/>
                    </a:lnTo>
                    <a:lnTo>
                      <a:pt x="815" y="590"/>
                    </a:lnTo>
                    <a:lnTo>
                      <a:pt x="797" y="589"/>
                    </a:lnTo>
                    <a:lnTo>
                      <a:pt x="797" y="589"/>
                    </a:lnTo>
                    <a:lnTo>
                      <a:pt x="800" y="601"/>
                    </a:lnTo>
                    <a:lnTo>
                      <a:pt x="800" y="601"/>
                    </a:lnTo>
                    <a:close/>
                    <a:moveTo>
                      <a:pt x="1689" y="946"/>
                    </a:moveTo>
                    <a:lnTo>
                      <a:pt x="1689" y="946"/>
                    </a:lnTo>
                    <a:lnTo>
                      <a:pt x="1682" y="946"/>
                    </a:lnTo>
                    <a:lnTo>
                      <a:pt x="1675" y="946"/>
                    </a:lnTo>
                    <a:lnTo>
                      <a:pt x="1668" y="945"/>
                    </a:lnTo>
                    <a:lnTo>
                      <a:pt x="1661" y="942"/>
                    </a:lnTo>
                    <a:lnTo>
                      <a:pt x="1661" y="942"/>
                    </a:lnTo>
                    <a:lnTo>
                      <a:pt x="1657" y="942"/>
                    </a:lnTo>
                    <a:lnTo>
                      <a:pt x="1654" y="943"/>
                    </a:lnTo>
                    <a:lnTo>
                      <a:pt x="1653" y="945"/>
                    </a:lnTo>
                    <a:lnTo>
                      <a:pt x="1653" y="945"/>
                    </a:lnTo>
                    <a:lnTo>
                      <a:pt x="1649" y="949"/>
                    </a:lnTo>
                    <a:lnTo>
                      <a:pt x="1643" y="952"/>
                    </a:lnTo>
                    <a:lnTo>
                      <a:pt x="1643" y="952"/>
                    </a:lnTo>
                    <a:lnTo>
                      <a:pt x="1641" y="954"/>
                    </a:lnTo>
                    <a:lnTo>
                      <a:pt x="1639" y="959"/>
                    </a:lnTo>
                    <a:lnTo>
                      <a:pt x="1639" y="959"/>
                    </a:lnTo>
                    <a:lnTo>
                      <a:pt x="1650" y="960"/>
                    </a:lnTo>
                    <a:lnTo>
                      <a:pt x="1656" y="959"/>
                    </a:lnTo>
                    <a:lnTo>
                      <a:pt x="1657" y="957"/>
                    </a:lnTo>
                    <a:lnTo>
                      <a:pt x="1659" y="954"/>
                    </a:lnTo>
                    <a:lnTo>
                      <a:pt x="1660" y="947"/>
                    </a:lnTo>
                    <a:lnTo>
                      <a:pt x="1660" y="947"/>
                    </a:lnTo>
                    <a:lnTo>
                      <a:pt x="1663" y="952"/>
                    </a:lnTo>
                    <a:lnTo>
                      <a:pt x="1666" y="953"/>
                    </a:lnTo>
                    <a:lnTo>
                      <a:pt x="1666" y="953"/>
                    </a:lnTo>
                    <a:lnTo>
                      <a:pt x="1678" y="952"/>
                    </a:lnTo>
                    <a:lnTo>
                      <a:pt x="1689" y="949"/>
                    </a:lnTo>
                    <a:lnTo>
                      <a:pt x="1689" y="949"/>
                    </a:lnTo>
                    <a:lnTo>
                      <a:pt x="1689" y="946"/>
                    </a:lnTo>
                    <a:lnTo>
                      <a:pt x="1689" y="946"/>
                    </a:lnTo>
                    <a:lnTo>
                      <a:pt x="1702" y="941"/>
                    </a:lnTo>
                    <a:lnTo>
                      <a:pt x="1702" y="941"/>
                    </a:lnTo>
                    <a:lnTo>
                      <a:pt x="1706" y="939"/>
                    </a:lnTo>
                    <a:lnTo>
                      <a:pt x="1711" y="938"/>
                    </a:lnTo>
                    <a:lnTo>
                      <a:pt x="1711" y="938"/>
                    </a:lnTo>
                    <a:lnTo>
                      <a:pt x="1732" y="939"/>
                    </a:lnTo>
                    <a:lnTo>
                      <a:pt x="1732" y="939"/>
                    </a:lnTo>
                    <a:lnTo>
                      <a:pt x="1733" y="942"/>
                    </a:lnTo>
                    <a:lnTo>
                      <a:pt x="1733" y="945"/>
                    </a:lnTo>
                    <a:lnTo>
                      <a:pt x="1731" y="950"/>
                    </a:lnTo>
                    <a:lnTo>
                      <a:pt x="1729" y="953"/>
                    </a:lnTo>
                    <a:lnTo>
                      <a:pt x="1729" y="956"/>
                    </a:lnTo>
                    <a:lnTo>
                      <a:pt x="1731" y="959"/>
                    </a:lnTo>
                    <a:lnTo>
                      <a:pt x="1733" y="963"/>
                    </a:lnTo>
                    <a:lnTo>
                      <a:pt x="1733" y="963"/>
                    </a:lnTo>
                    <a:lnTo>
                      <a:pt x="1776" y="964"/>
                    </a:lnTo>
                    <a:lnTo>
                      <a:pt x="1776" y="964"/>
                    </a:lnTo>
                    <a:lnTo>
                      <a:pt x="1778" y="961"/>
                    </a:lnTo>
                    <a:lnTo>
                      <a:pt x="1776" y="960"/>
                    </a:lnTo>
                    <a:lnTo>
                      <a:pt x="1775" y="959"/>
                    </a:lnTo>
                    <a:lnTo>
                      <a:pt x="1774" y="957"/>
                    </a:lnTo>
                    <a:lnTo>
                      <a:pt x="1769" y="957"/>
                    </a:lnTo>
                    <a:lnTo>
                      <a:pt x="1767" y="957"/>
                    </a:lnTo>
                    <a:lnTo>
                      <a:pt x="1767" y="956"/>
                    </a:lnTo>
                    <a:lnTo>
                      <a:pt x="1767" y="956"/>
                    </a:lnTo>
                    <a:lnTo>
                      <a:pt x="1775" y="953"/>
                    </a:lnTo>
                    <a:lnTo>
                      <a:pt x="1780" y="947"/>
                    </a:lnTo>
                    <a:lnTo>
                      <a:pt x="1780" y="947"/>
                    </a:lnTo>
                    <a:lnTo>
                      <a:pt x="1757" y="943"/>
                    </a:lnTo>
                    <a:lnTo>
                      <a:pt x="1757" y="943"/>
                    </a:lnTo>
                    <a:lnTo>
                      <a:pt x="1760" y="923"/>
                    </a:lnTo>
                    <a:lnTo>
                      <a:pt x="1760" y="923"/>
                    </a:lnTo>
                    <a:lnTo>
                      <a:pt x="1750" y="924"/>
                    </a:lnTo>
                    <a:lnTo>
                      <a:pt x="1743" y="924"/>
                    </a:lnTo>
                    <a:lnTo>
                      <a:pt x="1739" y="921"/>
                    </a:lnTo>
                    <a:lnTo>
                      <a:pt x="1733" y="916"/>
                    </a:lnTo>
                    <a:lnTo>
                      <a:pt x="1733" y="916"/>
                    </a:lnTo>
                    <a:lnTo>
                      <a:pt x="1731" y="910"/>
                    </a:lnTo>
                    <a:lnTo>
                      <a:pt x="1725" y="907"/>
                    </a:lnTo>
                    <a:lnTo>
                      <a:pt x="1720" y="905"/>
                    </a:lnTo>
                    <a:lnTo>
                      <a:pt x="1714" y="905"/>
                    </a:lnTo>
                    <a:lnTo>
                      <a:pt x="1714" y="905"/>
                    </a:lnTo>
                    <a:lnTo>
                      <a:pt x="1707" y="905"/>
                    </a:lnTo>
                    <a:lnTo>
                      <a:pt x="1707" y="905"/>
                    </a:lnTo>
                    <a:lnTo>
                      <a:pt x="1699" y="905"/>
                    </a:lnTo>
                    <a:lnTo>
                      <a:pt x="1695" y="907"/>
                    </a:lnTo>
                    <a:lnTo>
                      <a:pt x="1692" y="911"/>
                    </a:lnTo>
                    <a:lnTo>
                      <a:pt x="1690" y="918"/>
                    </a:lnTo>
                    <a:lnTo>
                      <a:pt x="1690" y="918"/>
                    </a:lnTo>
                    <a:lnTo>
                      <a:pt x="1720" y="916"/>
                    </a:lnTo>
                    <a:lnTo>
                      <a:pt x="1720" y="916"/>
                    </a:lnTo>
                    <a:lnTo>
                      <a:pt x="1717" y="921"/>
                    </a:lnTo>
                    <a:lnTo>
                      <a:pt x="1714" y="923"/>
                    </a:lnTo>
                    <a:lnTo>
                      <a:pt x="1710" y="923"/>
                    </a:lnTo>
                    <a:lnTo>
                      <a:pt x="1706" y="923"/>
                    </a:lnTo>
                    <a:lnTo>
                      <a:pt x="1706" y="923"/>
                    </a:lnTo>
                    <a:lnTo>
                      <a:pt x="1700" y="923"/>
                    </a:lnTo>
                    <a:lnTo>
                      <a:pt x="1697" y="923"/>
                    </a:lnTo>
                    <a:lnTo>
                      <a:pt x="1695" y="925"/>
                    </a:lnTo>
                    <a:lnTo>
                      <a:pt x="1692" y="929"/>
                    </a:lnTo>
                    <a:lnTo>
                      <a:pt x="1692" y="929"/>
                    </a:lnTo>
                    <a:lnTo>
                      <a:pt x="1690" y="934"/>
                    </a:lnTo>
                    <a:lnTo>
                      <a:pt x="1689" y="938"/>
                    </a:lnTo>
                    <a:lnTo>
                      <a:pt x="1689" y="946"/>
                    </a:lnTo>
                    <a:lnTo>
                      <a:pt x="1689" y="946"/>
                    </a:lnTo>
                    <a:close/>
                    <a:moveTo>
                      <a:pt x="1828" y="392"/>
                    </a:moveTo>
                    <a:lnTo>
                      <a:pt x="1828" y="392"/>
                    </a:lnTo>
                    <a:lnTo>
                      <a:pt x="1822" y="395"/>
                    </a:lnTo>
                    <a:lnTo>
                      <a:pt x="1816" y="396"/>
                    </a:lnTo>
                    <a:lnTo>
                      <a:pt x="1811" y="396"/>
                    </a:lnTo>
                    <a:lnTo>
                      <a:pt x="1803" y="396"/>
                    </a:lnTo>
                    <a:lnTo>
                      <a:pt x="1803" y="396"/>
                    </a:lnTo>
                    <a:lnTo>
                      <a:pt x="1798" y="396"/>
                    </a:lnTo>
                    <a:lnTo>
                      <a:pt x="1794" y="396"/>
                    </a:lnTo>
                    <a:lnTo>
                      <a:pt x="1790" y="398"/>
                    </a:lnTo>
                    <a:lnTo>
                      <a:pt x="1786" y="401"/>
                    </a:lnTo>
                    <a:lnTo>
                      <a:pt x="1786" y="401"/>
                    </a:lnTo>
                    <a:lnTo>
                      <a:pt x="1786" y="407"/>
                    </a:lnTo>
                    <a:lnTo>
                      <a:pt x="1786" y="407"/>
                    </a:lnTo>
                    <a:lnTo>
                      <a:pt x="1789" y="412"/>
                    </a:lnTo>
                    <a:lnTo>
                      <a:pt x="1790" y="413"/>
                    </a:lnTo>
                    <a:lnTo>
                      <a:pt x="1794" y="413"/>
                    </a:lnTo>
                    <a:lnTo>
                      <a:pt x="1800" y="412"/>
                    </a:lnTo>
                    <a:lnTo>
                      <a:pt x="1800" y="412"/>
                    </a:lnTo>
                    <a:lnTo>
                      <a:pt x="1803" y="410"/>
                    </a:lnTo>
                    <a:lnTo>
                      <a:pt x="1807" y="410"/>
                    </a:lnTo>
                    <a:lnTo>
                      <a:pt x="1807" y="410"/>
                    </a:lnTo>
                    <a:lnTo>
                      <a:pt x="1819" y="410"/>
                    </a:lnTo>
                    <a:lnTo>
                      <a:pt x="1825" y="412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26" y="399"/>
                    </a:lnTo>
                    <a:lnTo>
                      <a:pt x="1826" y="399"/>
                    </a:lnTo>
                    <a:lnTo>
                      <a:pt x="1837" y="401"/>
                    </a:lnTo>
                    <a:lnTo>
                      <a:pt x="1847" y="399"/>
                    </a:lnTo>
                    <a:lnTo>
                      <a:pt x="1847" y="399"/>
                    </a:lnTo>
                    <a:lnTo>
                      <a:pt x="1858" y="399"/>
                    </a:lnTo>
                    <a:lnTo>
                      <a:pt x="1864" y="396"/>
                    </a:lnTo>
                    <a:lnTo>
                      <a:pt x="1865" y="395"/>
                    </a:lnTo>
                    <a:lnTo>
                      <a:pt x="1866" y="391"/>
                    </a:lnTo>
                    <a:lnTo>
                      <a:pt x="1866" y="391"/>
                    </a:lnTo>
                    <a:lnTo>
                      <a:pt x="1868" y="389"/>
                    </a:lnTo>
                    <a:lnTo>
                      <a:pt x="1870" y="389"/>
                    </a:lnTo>
                    <a:lnTo>
                      <a:pt x="1870" y="389"/>
                    </a:lnTo>
                    <a:lnTo>
                      <a:pt x="1884" y="385"/>
                    </a:lnTo>
                    <a:lnTo>
                      <a:pt x="1884" y="385"/>
                    </a:lnTo>
                    <a:lnTo>
                      <a:pt x="1902" y="383"/>
                    </a:lnTo>
                    <a:lnTo>
                      <a:pt x="1912" y="383"/>
                    </a:lnTo>
                    <a:lnTo>
                      <a:pt x="1916" y="384"/>
                    </a:lnTo>
                    <a:lnTo>
                      <a:pt x="1922" y="385"/>
                    </a:lnTo>
                    <a:lnTo>
                      <a:pt x="1922" y="385"/>
                    </a:lnTo>
                    <a:lnTo>
                      <a:pt x="1924" y="387"/>
                    </a:lnTo>
                    <a:lnTo>
                      <a:pt x="1929" y="387"/>
                    </a:lnTo>
                    <a:lnTo>
                      <a:pt x="1937" y="387"/>
                    </a:lnTo>
                    <a:lnTo>
                      <a:pt x="1937" y="387"/>
                    </a:lnTo>
                    <a:lnTo>
                      <a:pt x="1941" y="387"/>
                    </a:lnTo>
                    <a:lnTo>
                      <a:pt x="1944" y="385"/>
                    </a:lnTo>
                    <a:lnTo>
                      <a:pt x="1944" y="383"/>
                    </a:lnTo>
                    <a:lnTo>
                      <a:pt x="1944" y="381"/>
                    </a:lnTo>
                    <a:lnTo>
                      <a:pt x="1944" y="381"/>
                    </a:lnTo>
                    <a:lnTo>
                      <a:pt x="1926" y="370"/>
                    </a:lnTo>
                    <a:lnTo>
                      <a:pt x="1926" y="370"/>
                    </a:lnTo>
                    <a:lnTo>
                      <a:pt x="1930" y="355"/>
                    </a:lnTo>
                    <a:lnTo>
                      <a:pt x="1930" y="355"/>
                    </a:lnTo>
                    <a:lnTo>
                      <a:pt x="1915" y="355"/>
                    </a:lnTo>
                    <a:lnTo>
                      <a:pt x="1915" y="355"/>
                    </a:lnTo>
                    <a:lnTo>
                      <a:pt x="1909" y="366"/>
                    </a:lnTo>
                    <a:lnTo>
                      <a:pt x="1909" y="366"/>
                    </a:lnTo>
                    <a:lnTo>
                      <a:pt x="1904" y="363"/>
                    </a:lnTo>
                    <a:lnTo>
                      <a:pt x="1900" y="362"/>
                    </a:lnTo>
                    <a:lnTo>
                      <a:pt x="1890" y="365"/>
                    </a:lnTo>
                    <a:lnTo>
                      <a:pt x="1890" y="365"/>
                    </a:lnTo>
                    <a:lnTo>
                      <a:pt x="1884" y="366"/>
                    </a:lnTo>
                    <a:lnTo>
                      <a:pt x="1877" y="367"/>
                    </a:lnTo>
                    <a:lnTo>
                      <a:pt x="1872" y="366"/>
                    </a:lnTo>
                    <a:lnTo>
                      <a:pt x="1868" y="365"/>
                    </a:lnTo>
                    <a:lnTo>
                      <a:pt x="1865" y="362"/>
                    </a:lnTo>
                    <a:lnTo>
                      <a:pt x="1865" y="362"/>
                    </a:lnTo>
                    <a:lnTo>
                      <a:pt x="1852" y="377"/>
                    </a:lnTo>
                    <a:lnTo>
                      <a:pt x="1852" y="377"/>
                    </a:lnTo>
                    <a:lnTo>
                      <a:pt x="1832" y="374"/>
                    </a:lnTo>
                    <a:lnTo>
                      <a:pt x="1832" y="374"/>
                    </a:lnTo>
                    <a:lnTo>
                      <a:pt x="1834" y="365"/>
                    </a:lnTo>
                    <a:lnTo>
                      <a:pt x="1834" y="365"/>
                    </a:lnTo>
                    <a:lnTo>
                      <a:pt x="1846" y="359"/>
                    </a:lnTo>
                    <a:lnTo>
                      <a:pt x="1846" y="359"/>
                    </a:lnTo>
                    <a:lnTo>
                      <a:pt x="1833" y="353"/>
                    </a:lnTo>
                    <a:lnTo>
                      <a:pt x="1822" y="348"/>
                    </a:lnTo>
                    <a:lnTo>
                      <a:pt x="1811" y="342"/>
                    </a:lnTo>
                    <a:lnTo>
                      <a:pt x="1805" y="341"/>
                    </a:lnTo>
                    <a:lnTo>
                      <a:pt x="1798" y="340"/>
                    </a:lnTo>
                    <a:lnTo>
                      <a:pt x="1798" y="340"/>
                    </a:lnTo>
                    <a:lnTo>
                      <a:pt x="1796" y="326"/>
                    </a:lnTo>
                    <a:lnTo>
                      <a:pt x="1796" y="326"/>
                    </a:lnTo>
                    <a:lnTo>
                      <a:pt x="1821" y="319"/>
                    </a:lnTo>
                    <a:lnTo>
                      <a:pt x="1821" y="319"/>
                    </a:lnTo>
                    <a:lnTo>
                      <a:pt x="1812" y="313"/>
                    </a:lnTo>
                    <a:lnTo>
                      <a:pt x="1810" y="313"/>
                    </a:lnTo>
                    <a:lnTo>
                      <a:pt x="1805" y="313"/>
                    </a:lnTo>
                    <a:lnTo>
                      <a:pt x="1805" y="313"/>
                    </a:lnTo>
                    <a:lnTo>
                      <a:pt x="1780" y="317"/>
                    </a:lnTo>
                    <a:lnTo>
                      <a:pt x="1780" y="317"/>
                    </a:lnTo>
                    <a:lnTo>
                      <a:pt x="1776" y="320"/>
                    </a:lnTo>
                    <a:lnTo>
                      <a:pt x="1776" y="320"/>
                    </a:lnTo>
                    <a:lnTo>
                      <a:pt x="1783" y="330"/>
                    </a:lnTo>
                    <a:lnTo>
                      <a:pt x="1783" y="330"/>
                    </a:lnTo>
                    <a:lnTo>
                      <a:pt x="1778" y="333"/>
                    </a:lnTo>
                    <a:lnTo>
                      <a:pt x="1776" y="337"/>
                    </a:lnTo>
                    <a:lnTo>
                      <a:pt x="1776" y="341"/>
                    </a:lnTo>
                    <a:lnTo>
                      <a:pt x="1778" y="345"/>
                    </a:lnTo>
                    <a:lnTo>
                      <a:pt x="1778" y="345"/>
                    </a:lnTo>
                    <a:lnTo>
                      <a:pt x="1779" y="347"/>
                    </a:lnTo>
                    <a:lnTo>
                      <a:pt x="1780" y="348"/>
                    </a:lnTo>
                    <a:lnTo>
                      <a:pt x="1785" y="348"/>
                    </a:lnTo>
                    <a:lnTo>
                      <a:pt x="1789" y="348"/>
                    </a:lnTo>
                    <a:lnTo>
                      <a:pt x="1794" y="348"/>
                    </a:lnTo>
                    <a:lnTo>
                      <a:pt x="1794" y="348"/>
                    </a:lnTo>
                    <a:lnTo>
                      <a:pt x="1789" y="351"/>
                    </a:lnTo>
                    <a:lnTo>
                      <a:pt x="1783" y="352"/>
                    </a:lnTo>
                    <a:lnTo>
                      <a:pt x="1772" y="353"/>
                    </a:lnTo>
                    <a:lnTo>
                      <a:pt x="1760" y="352"/>
                    </a:lnTo>
                    <a:lnTo>
                      <a:pt x="1749" y="352"/>
                    </a:lnTo>
                    <a:lnTo>
                      <a:pt x="1749" y="352"/>
                    </a:lnTo>
                    <a:lnTo>
                      <a:pt x="1749" y="356"/>
                    </a:lnTo>
                    <a:lnTo>
                      <a:pt x="1749" y="360"/>
                    </a:lnTo>
                    <a:lnTo>
                      <a:pt x="1750" y="363"/>
                    </a:lnTo>
                    <a:lnTo>
                      <a:pt x="1753" y="365"/>
                    </a:lnTo>
                    <a:lnTo>
                      <a:pt x="1753" y="365"/>
                    </a:lnTo>
                    <a:lnTo>
                      <a:pt x="1761" y="363"/>
                    </a:lnTo>
                    <a:lnTo>
                      <a:pt x="1768" y="365"/>
                    </a:lnTo>
                    <a:lnTo>
                      <a:pt x="1780" y="370"/>
                    </a:lnTo>
                    <a:lnTo>
                      <a:pt x="1780" y="370"/>
                    </a:lnTo>
                    <a:lnTo>
                      <a:pt x="1785" y="362"/>
                    </a:lnTo>
                    <a:lnTo>
                      <a:pt x="1785" y="362"/>
                    </a:lnTo>
                    <a:lnTo>
                      <a:pt x="1793" y="360"/>
                    </a:lnTo>
                    <a:lnTo>
                      <a:pt x="1800" y="360"/>
                    </a:lnTo>
                    <a:lnTo>
                      <a:pt x="1808" y="362"/>
                    </a:lnTo>
                    <a:lnTo>
                      <a:pt x="1815" y="366"/>
                    </a:lnTo>
                    <a:lnTo>
                      <a:pt x="1815" y="366"/>
                    </a:lnTo>
                    <a:lnTo>
                      <a:pt x="1803" y="387"/>
                    </a:lnTo>
                    <a:lnTo>
                      <a:pt x="1803" y="387"/>
                    </a:lnTo>
                    <a:lnTo>
                      <a:pt x="1805" y="388"/>
                    </a:lnTo>
                    <a:lnTo>
                      <a:pt x="1808" y="388"/>
                    </a:lnTo>
                    <a:lnTo>
                      <a:pt x="1816" y="387"/>
                    </a:lnTo>
                    <a:lnTo>
                      <a:pt x="1819" y="387"/>
                    </a:lnTo>
                    <a:lnTo>
                      <a:pt x="1823" y="387"/>
                    </a:lnTo>
                    <a:lnTo>
                      <a:pt x="1826" y="389"/>
                    </a:lnTo>
                    <a:lnTo>
                      <a:pt x="1828" y="392"/>
                    </a:lnTo>
                    <a:lnTo>
                      <a:pt x="1828" y="392"/>
                    </a:lnTo>
                    <a:close/>
                    <a:moveTo>
                      <a:pt x="300" y="910"/>
                    </a:moveTo>
                    <a:lnTo>
                      <a:pt x="300" y="910"/>
                    </a:lnTo>
                    <a:lnTo>
                      <a:pt x="289" y="924"/>
                    </a:lnTo>
                    <a:lnTo>
                      <a:pt x="289" y="924"/>
                    </a:lnTo>
                    <a:lnTo>
                      <a:pt x="298" y="927"/>
                    </a:lnTo>
                    <a:lnTo>
                      <a:pt x="300" y="928"/>
                    </a:lnTo>
                    <a:lnTo>
                      <a:pt x="303" y="928"/>
                    </a:lnTo>
                    <a:lnTo>
                      <a:pt x="303" y="928"/>
                    </a:lnTo>
                    <a:lnTo>
                      <a:pt x="314" y="925"/>
                    </a:lnTo>
                    <a:lnTo>
                      <a:pt x="327" y="921"/>
                    </a:lnTo>
                    <a:lnTo>
                      <a:pt x="327" y="921"/>
                    </a:lnTo>
                    <a:lnTo>
                      <a:pt x="325" y="909"/>
                    </a:lnTo>
                    <a:lnTo>
                      <a:pt x="325" y="909"/>
                    </a:lnTo>
                    <a:lnTo>
                      <a:pt x="311" y="911"/>
                    </a:lnTo>
                    <a:lnTo>
                      <a:pt x="311" y="911"/>
                    </a:lnTo>
                    <a:lnTo>
                      <a:pt x="309" y="906"/>
                    </a:lnTo>
                    <a:lnTo>
                      <a:pt x="307" y="903"/>
                    </a:lnTo>
                    <a:lnTo>
                      <a:pt x="306" y="902"/>
                    </a:lnTo>
                    <a:lnTo>
                      <a:pt x="306" y="902"/>
                    </a:lnTo>
                    <a:lnTo>
                      <a:pt x="303" y="902"/>
                    </a:lnTo>
                    <a:lnTo>
                      <a:pt x="302" y="900"/>
                    </a:lnTo>
                    <a:lnTo>
                      <a:pt x="302" y="898"/>
                    </a:lnTo>
                    <a:lnTo>
                      <a:pt x="303" y="895"/>
                    </a:lnTo>
                    <a:lnTo>
                      <a:pt x="302" y="893"/>
                    </a:lnTo>
                    <a:lnTo>
                      <a:pt x="302" y="892"/>
                    </a:lnTo>
                    <a:lnTo>
                      <a:pt x="302" y="892"/>
                    </a:lnTo>
                    <a:lnTo>
                      <a:pt x="299" y="891"/>
                    </a:lnTo>
                    <a:lnTo>
                      <a:pt x="299" y="891"/>
                    </a:lnTo>
                    <a:lnTo>
                      <a:pt x="292" y="889"/>
                    </a:lnTo>
                    <a:lnTo>
                      <a:pt x="289" y="888"/>
                    </a:lnTo>
                    <a:lnTo>
                      <a:pt x="289" y="885"/>
                    </a:lnTo>
                    <a:lnTo>
                      <a:pt x="292" y="880"/>
                    </a:lnTo>
                    <a:lnTo>
                      <a:pt x="292" y="880"/>
                    </a:lnTo>
                    <a:lnTo>
                      <a:pt x="296" y="871"/>
                    </a:lnTo>
                    <a:lnTo>
                      <a:pt x="296" y="871"/>
                    </a:lnTo>
                    <a:lnTo>
                      <a:pt x="288" y="873"/>
                    </a:lnTo>
                    <a:lnTo>
                      <a:pt x="281" y="874"/>
                    </a:lnTo>
                    <a:lnTo>
                      <a:pt x="274" y="877"/>
                    </a:lnTo>
                    <a:lnTo>
                      <a:pt x="270" y="881"/>
                    </a:lnTo>
                    <a:lnTo>
                      <a:pt x="270" y="881"/>
                    </a:lnTo>
                    <a:lnTo>
                      <a:pt x="275" y="887"/>
                    </a:lnTo>
                    <a:lnTo>
                      <a:pt x="278" y="891"/>
                    </a:lnTo>
                    <a:lnTo>
                      <a:pt x="278" y="895"/>
                    </a:lnTo>
                    <a:lnTo>
                      <a:pt x="274" y="899"/>
                    </a:lnTo>
                    <a:lnTo>
                      <a:pt x="274" y="899"/>
                    </a:lnTo>
                    <a:lnTo>
                      <a:pt x="263" y="891"/>
                    </a:lnTo>
                    <a:lnTo>
                      <a:pt x="253" y="882"/>
                    </a:lnTo>
                    <a:lnTo>
                      <a:pt x="241" y="874"/>
                    </a:lnTo>
                    <a:lnTo>
                      <a:pt x="235" y="871"/>
                    </a:lnTo>
                    <a:lnTo>
                      <a:pt x="228" y="870"/>
                    </a:lnTo>
                    <a:lnTo>
                      <a:pt x="228" y="870"/>
                    </a:lnTo>
                    <a:lnTo>
                      <a:pt x="223" y="871"/>
                    </a:lnTo>
                    <a:lnTo>
                      <a:pt x="217" y="873"/>
                    </a:lnTo>
                    <a:lnTo>
                      <a:pt x="217" y="873"/>
                    </a:lnTo>
                    <a:lnTo>
                      <a:pt x="191" y="874"/>
                    </a:lnTo>
                    <a:lnTo>
                      <a:pt x="191" y="874"/>
                    </a:lnTo>
                    <a:lnTo>
                      <a:pt x="187" y="875"/>
                    </a:lnTo>
                    <a:lnTo>
                      <a:pt x="184" y="875"/>
                    </a:lnTo>
                    <a:lnTo>
                      <a:pt x="183" y="878"/>
                    </a:lnTo>
                    <a:lnTo>
                      <a:pt x="181" y="882"/>
                    </a:lnTo>
                    <a:lnTo>
                      <a:pt x="181" y="882"/>
                    </a:lnTo>
                    <a:lnTo>
                      <a:pt x="185" y="885"/>
                    </a:lnTo>
                    <a:lnTo>
                      <a:pt x="190" y="888"/>
                    </a:lnTo>
                    <a:lnTo>
                      <a:pt x="190" y="888"/>
                    </a:lnTo>
                    <a:lnTo>
                      <a:pt x="191" y="893"/>
                    </a:lnTo>
                    <a:lnTo>
                      <a:pt x="188" y="899"/>
                    </a:lnTo>
                    <a:lnTo>
                      <a:pt x="188" y="899"/>
                    </a:lnTo>
                    <a:lnTo>
                      <a:pt x="187" y="900"/>
                    </a:lnTo>
                    <a:lnTo>
                      <a:pt x="184" y="900"/>
                    </a:lnTo>
                    <a:lnTo>
                      <a:pt x="179" y="898"/>
                    </a:lnTo>
                    <a:lnTo>
                      <a:pt x="179" y="898"/>
                    </a:lnTo>
                    <a:lnTo>
                      <a:pt x="176" y="899"/>
                    </a:lnTo>
                    <a:lnTo>
                      <a:pt x="176" y="899"/>
                    </a:lnTo>
                    <a:lnTo>
                      <a:pt x="177" y="910"/>
                    </a:lnTo>
                    <a:lnTo>
                      <a:pt x="177" y="910"/>
                    </a:lnTo>
                    <a:lnTo>
                      <a:pt x="187" y="909"/>
                    </a:lnTo>
                    <a:lnTo>
                      <a:pt x="197" y="909"/>
                    </a:lnTo>
                    <a:lnTo>
                      <a:pt x="205" y="910"/>
                    </a:lnTo>
                    <a:lnTo>
                      <a:pt x="213" y="913"/>
                    </a:lnTo>
                    <a:lnTo>
                      <a:pt x="213" y="913"/>
                    </a:lnTo>
                    <a:lnTo>
                      <a:pt x="212" y="916"/>
                    </a:lnTo>
                    <a:lnTo>
                      <a:pt x="209" y="917"/>
                    </a:lnTo>
                    <a:lnTo>
                      <a:pt x="203" y="918"/>
                    </a:lnTo>
                    <a:lnTo>
                      <a:pt x="197" y="918"/>
                    </a:lnTo>
                    <a:lnTo>
                      <a:pt x="191" y="920"/>
                    </a:lnTo>
                    <a:lnTo>
                      <a:pt x="191" y="920"/>
                    </a:lnTo>
                    <a:lnTo>
                      <a:pt x="191" y="936"/>
                    </a:lnTo>
                    <a:lnTo>
                      <a:pt x="191" y="936"/>
                    </a:lnTo>
                    <a:lnTo>
                      <a:pt x="231" y="929"/>
                    </a:lnTo>
                    <a:lnTo>
                      <a:pt x="231" y="929"/>
                    </a:lnTo>
                    <a:lnTo>
                      <a:pt x="230" y="917"/>
                    </a:lnTo>
                    <a:lnTo>
                      <a:pt x="230" y="917"/>
                    </a:lnTo>
                    <a:lnTo>
                      <a:pt x="235" y="917"/>
                    </a:lnTo>
                    <a:lnTo>
                      <a:pt x="242" y="918"/>
                    </a:lnTo>
                    <a:lnTo>
                      <a:pt x="242" y="918"/>
                    </a:lnTo>
                    <a:lnTo>
                      <a:pt x="248" y="921"/>
                    </a:lnTo>
                    <a:lnTo>
                      <a:pt x="253" y="924"/>
                    </a:lnTo>
                    <a:lnTo>
                      <a:pt x="253" y="924"/>
                    </a:lnTo>
                    <a:lnTo>
                      <a:pt x="255" y="918"/>
                    </a:lnTo>
                    <a:lnTo>
                      <a:pt x="255" y="918"/>
                    </a:lnTo>
                    <a:lnTo>
                      <a:pt x="256" y="913"/>
                    </a:lnTo>
                    <a:lnTo>
                      <a:pt x="256" y="913"/>
                    </a:lnTo>
                    <a:lnTo>
                      <a:pt x="266" y="911"/>
                    </a:lnTo>
                    <a:lnTo>
                      <a:pt x="277" y="910"/>
                    </a:lnTo>
                    <a:lnTo>
                      <a:pt x="288" y="909"/>
                    </a:lnTo>
                    <a:lnTo>
                      <a:pt x="300" y="910"/>
                    </a:lnTo>
                    <a:lnTo>
                      <a:pt x="300" y="910"/>
                    </a:lnTo>
                    <a:close/>
                    <a:moveTo>
                      <a:pt x="2050" y="79"/>
                    </a:moveTo>
                    <a:lnTo>
                      <a:pt x="2050" y="79"/>
                    </a:lnTo>
                    <a:lnTo>
                      <a:pt x="2052" y="77"/>
                    </a:lnTo>
                    <a:lnTo>
                      <a:pt x="2053" y="74"/>
                    </a:lnTo>
                    <a:lnTo>
                      <a:pt x="2052" y="71"/>
                    </a:lnTo>
                    <a:lnTo>
                      <a:pt x="2046" y="63"/>
                    </a:lnTo>
                    <a:lnTo>
                      <a:pt x="2046" y="63"/>
                    </a:lnTo>
                    <a:lnTo>
                      <a:pt x="2075" y="56"/>
                    </a:lnTo>
                    <a:lnTo>
                      <a:pt x="2075" y="56"/>
                    </a:lnTo>
                    <a:lnTo>
                      <a:pt x="2075" y="45"/>
                    </a:lnTo>
                    <a:lnTo>
                      <a:pt x="2075" y="45"/>
                    </a:lnTo>
                    <a:lnTo>
                      <a:pt x="2059" y="46"/>
                    </a:lnTo>
                    <a:lnTo>
                      <a:pt x="2059" y="46"/>
                    </a:lnTo>
                    <a:lnTo>
                      <a:pt x="2048" y="46"/>
                    </a:lnTo>
                    <a:lnTo>
                      <a:pt x="2039" y="42"/>
                    </a:lnTo>
                    <a:lnTo>
                      <a:pt x="2034" y="36"/>
                    </a:lnTo>
                    <a:lnTo>
                      <a:pt x="2031" y="29"/>
                    </a:lnTo>
                    <a:lnTo>
                      <a:pt x="2031" y="29"/>
                    </a:lnTo>
                    <a:lnTo>
                      <a:pt x="2023" y="29"/>
                    </a:lnTo>
                    <a:lnTo>
                      <a:pt x="2016" y="34"/>
                    </a:lnTo>
                    <a:lnTo>
                      <a:pt x="2010" y="38"/>
                    </a:lnTo>
                    <a:lnTo>
                      <a:pt x="2008" y="46"/>
                    </a:lnTo>
                    <a:lnTo>
                      <a:pt x="2008" y="46"/>
                    </a:lnTo>
                    <a:lnTo>
                      <a:pt x="2021" y="46"/>
                    </a:lnTo>
                    <a:lnTo>
                      <a:pt x="2021" y="46"/>
                    </a:lnTo>
                    <a:lnTo>
                      <a:pt x="2021" y="49"/>
                    </a:lnTo>
                    <a:lnTo>
                      <a:pt x="2021" y="49"/>
                    </a:lnTo>
                    <a:lnTo>
                      <a:pt x="2014" y="50"/>
                    </a:lnTo>
                    <a:lnTo>
                      <a:pt x="2010" y="52"/>
                    </a:lnTo>
                    <a:lnTo>
                      <a:pt x="2009" y="53"/>
                    </a:lnTo>
                    <a:lnTo>
                      <a:pt x="2009" y="53"/>
                    </a:lnTo>
                    <a:lnTo>
                      <a:pt x="2006" y="56"/>
                    </a:lnTo>
                    <a:lnTo>
                      <a:pt x="2005" y="56"/>
                    </a:lnTo>
                    <a:lnTo>
                      <a:pt x="1998" y="56"/>
                    </a:lnTo>
                    <a:lnTo>
                      <a:pt x="1998" y="56"/>
                    </a:lnTo>
                    <a:lnTo>
                      <a:pt x="1990" y="56"/>
                    </a:lnTo>
                    <a:lnTo>
                      <a:pt x="1985" y="57"/>
                    </a:lnTo>
                    <a:lnTo>
                      <a:pt x="1981" y="61"/>
                    </a:lnTo>
                    <a:lnTo>
                      <a:pt x="1981" y="61"/>
                    </a:lnTo>
                    <a:lnTo>
                      <a:pt x="1978" y="63"/>
                    </a:lnTo>
                    <a:lnTo>
                      <a:pt x="1974" y="63"/>
                    </a:lnTo>
                    <a:lnTo>
                      <a:pt x="1974" y="63"/>
                    </a:lnTo>
                    <a:lnTo>
                      <a:pt x="1969" y="63"/>
                    </a:lnTo>
                    <a:lnTo>
                      <a:pt x="1965" y="63"/>
                    </a:lnTo>
                    <a:lnTo>
                      <a:pt x="1958" y="65"/>
                    </a:lnTo>
                    <a:lnTo>
                      <a:pt x="1951" y="70"/>
                    </a:lnTo>
                    <a:lnTo>
                      <a:pt x="1942" y="72"/>
                    </a:lnTo>
                    <a:lnTo>
                      <a:pt x="1942" y="72"/>
                    </a:lnTo>
                    <a:lnTo>
                      <a:pt x="1955" y="82"/>
                    </a:lnTo>
                    <a:lnTo>
                      <a:pt x="1965" y="90"/>
                    </a:lnTo>
                    <a:lnTo>
                      <a:pt x="1965" y="90"/>
                    </a:lnTo>
                    <a:lnTo>
                      <a:pt x="1969" y="95"/>
                    </a:lnTo>
                    <a:lnTo>
                      <a:pt x="1974" y="97"/>
                    </a:lnTo>
                    <a:lnTo>
                      <a:pt x="1980" y="100"/>
                    </a:lnTo>
                    <a:lnTo>
                      <a:pt x="1987" y="100"/>
                    </a:lnTo>
                    <a:lnTo>
                      <a:pt x="1987" y="100"/>
                    </a:lnTo>
                    <a:lnTo>
                      <a:pt x="1984" y="92"/>
                    </a:lnTo>
                    <a:lnTo>
                      <a:pt x="1984" y="92"/>
                    </a:lnTo>
                    <a:lnTo>
                      <a:pt x="1998" y="90"/>
                    </a:lnTo>
                    <a:lnTo>
                      <a:pt x="1998" y="90"/>
                    </a:lnTo>
                    <a:lnTo>
                      <a:pt x="2003" y="85"/>
                    </a:lnTo>
                    <a:lnTo>
                      <a:pt x="2008" y="79"/>
                    </a:lnTo>
                    <a:lnTo>
                      <a:pt x="2008" y="79"/>
                    </a:lnTo>
                    <a:lnTo>
                      <a:pt x="2010" y="72"/>
                    </a:lnTo>
                    <a:lnTo>
                      <a:pt x="2013" y="70"/>
                    </a:lnTo>
                    <a:lnTo>
                      <a:pt x="2019" y="70"/>
                    </a:lnTo>
                    <a:lnTo>
                      <a:pt x="2027" y="72"/>
                    </a:lnTo>
                    <a:lnTo>
                      <a:pt x="2027" y="72"/>
                    </a:lnTo>
                    <a:lnTo>
                      <a:pt x="2031" y="68"/>
                    </a:lnTo>
                    <a:lnTo>
                      <a:pt x="2034" y="67"/>
                    </a:lnTo>
                    <a:lnTo>
                      <a:pt x="2037" y="68"/>
                    </a:lnTo>
                    <a:lnTo>
                      <a:pt x="2039" y="71"/>
                    </a:lnTo>
                    <a:lnTo>
                      <a:pt x="2039" y="71"/>
                    </a:lnTo>
                    <a:lnTo>
                      <a:pt x="2041" y="75"/>
                    </a:lnTo>
                    <a:lnTo>
                      <a:pt x="2044" y="77"/>
                    </a:lnTo>
                    <a:lnTo>
                      <a:pt x="2050" y="79"/>
                    </a:lnTo>
                    <a:lnTo>
                      <a:pt x="2050" y="79"/>
                    </a:lnTo>
                    <a:close/>
                    <a:moveTo>
                      <a:pt x="1898" y="78"/>
                    </a:moveTo>
                    <a:lnTo>
                      <a:pt x="1898" y="78"/>
                    </a:lnTo>
                    <a:lnTo>
                      <a:pt x="1897" y="81"/>
                    </a:lnTo>
                    <a:lnTo>
                      <a:pt x="1897" y="81"/>
                    </a:lnTo>
                    <a:lnTo>
                      <a:pt x="1891" y="78"/>
                    </a:lnTo>
                    <a:lnTo>
                      <a:pt x="1886" y="77"/>
                    </a:lnTo>
                    <a:lnTo>
                      <a:pt x="1886" y="77"/>
                    </a:lnTo>
                    <a:lnTo>
                      <a:pt x="1884" y="72"/>
                    </a:lnTo>
                    <a:lnTo>
                      <a:pt x="1882" y="67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3" y="74"/>
                    </a:lnTo>
                    <a:lnTo>
                      <a:pt x="1873" y="74"/>
                    </a:lnTo>
                    <a:lnTo>
                      <a:pt x="1868" y="78"/>
                    </a:lnTo>
                    <a:lnTo>
                      <a:pt x="1866" y="81"/>
                    </a:lnTo>
                    <a:lnTo>
                      <a:pt x="1865" y="83"/>
                    </a:lnTo>
                    <a:lnTo>
                      <a:pt x="1865" y="83"/>
                    </a:lnTo>
                    <a:lnTo>
                      <a:pt x="1865" y="88"/>
                    </a:lnTo>
                    <a:lnTo>
                      <a:pt x="1868" y="90"/>
                    </a:lnTo>
                    <a:lnTo>
                      <a:pt x="1870" y="92"/>
                    </a:lnTo>
                    <a:lnTo>
                      <a:pt x="1876" y="95"/>
                    </a:lnTo>
                    <a:lnTo>
                      <a:pt x="1876" y="95"/>
                    </a:lnTo>
                    <a:lnTo>
                      <a:pt x="1844" y="97"/>
                    </a:lnTo>
                    <a:lnTo>
                      <a:pt x="1844" y="97"/>
                    </a:lnTo>
                    <a:lnTo>
                      <a:pt x="1841" y="103"/>
                    </a:lnTo>
                    <a:lnTo>
                      <a:pt x="1841" y="103"/>
                    </a:lnTo>
                    <a:lnTo>
                      <a:pt x="1836" y="100"/>
                    </a:lnTo>
                    <a:lnTo>
                      <a:pt x="1833" y="100"/>
                    </a:lnTo>
                    <a:lnTo>
                      <a:pt x="1832" y="100"/>
                    </a:lnTo>
                    <a:lnTo>
                      <a:pt x="1832" y="100"/>
                    </a:lnTo>
                    <a:lnTo>
                      <a:pt x="1823" y="103"/>
                    </a:lnTo>
                    <a:lnTo>
                      <a:pt x="1815" y="104"/>
                    </a:lnTo>
                    <a:lnTo>
                      <a:pt x="1807" y="108"/>
                    </a:lnTo>
                    <a:lnTo>
                      <a:pt x="1804" y="111"/>
                    </a:lnTo>
                    <a:lnTo>
                      <a:pt x="1801" y="114"/>
                    </a:lnTo>
                    <a:lnTo>
                      <a:pt x="1801" y="114"/>
                    </a:lnTo>
                    <a:lnTo>
                      <a:pt x="1807" y="117"/>
                    </a:lnTo>
                    <a:lnTo>
                      <a:pt x="1811" y="118"/>
                    </a:lnTo>
                    <a:lnTo>
                      <a:pt x="1816" y="117"/>
                    </a:lnTo>
                    <a:lnTo>
                      <a:pt x="1821" y="113"/>
                    </a:lnTo>
                    <a:lnTo>
                      <a:pt x="1821" y="113"/>
                    </a:lnTo>
                    <a:lnTo>
                      <a:pt x="1823" y="111"/>
                    </a:lnTo>
                    <a:lnTo>
                      <a:pt x="1826" y="110"/>
                    </a:lnTo>
                    <a:lnTo>
                      <a:pt x="1833" y="110"/>
                    </a:lnTo>
                    <a:lnTo>
                      <a:pt x="1833" y="110"/>
                    </a:lnTo>
                    <a:lnTo>
                      <a:pt x="1836" y="111"/>
                    </a:lnTo>
                    <a:lnTo>
                      <a:pt x="1839" y="113"/>
                    </a:lnTo>
                    <a:lnTo>
                      <a:pt x="1841" y="115"/>
                    </a:lnTo>
                    <a:lnTo>
                      <a:pt x="1843" y="119"/>
                    </a:lnTo>
                    <a:lnTo>
                      <a:pt x="1846" y="124"/>
                    </a:lnTo>
                    <a:lnTo>
                      <a:pt x="1846" y="124"/>
                    </a:lnTo>
                    <a:lnTo>
                      <a:pt x="1852" y="121"/>
                    </a:lnTo>
                    <a:lnTo>
                      <a:pt x="1859" y="118"/>
                    </a:lnTo>
                    <a:lnTo>
                      <a:pt x="1872" y="110"/>
                    </a:lnTo>
                    <a:lnTo>
                      <a:pt x="1872" y="110"/>
                    </a:lnTo>
                    <a:lnTo>
                      <a:pt x="1869" y="103"/>
                    </a:lnTo>
                    <a:lnTo>
                      <a:pt x="1869" y="103"/>
                    </a:lnTo>
                    <a:lnTo>
                      <a:pt x="1873" y="100"/>
                    </a:lnTo>
                    <a:lnTo>
                      <a:pt x="1876" y="100"/>
                    </a:lnTo>
                    <a:lnTo>
                      <a:pt x="1876" y="100"/>
                    </a:lnTo>
                    <a:lnTo>
                      <a:pt x="1882" y="101"/>
                    </a:lnTo>
                    <a:lnTo>
                      <a:pt x="1887" y="101"/>
                    </a:lnTo>
                    <a:lnTo>
                      <a:pt x="1891" y="100"/>
                    </a:lnTo>
                    <a:lnTo>
                      <a:pt x="1895" y="99"/>
                    </a:lnTo>
                    <a:lnTo>
                      <a:pt x="1895" y="99"/>
                    </a:lnTo>
                    <a:lnTo>
                      <a:pt x="1901" y="99"/>
                    </a:lnTo>
                    <a:lnTo>
                      <a:pt x="1908" y="99"/>
                    </a:lnTo>
                    <a:lnTo>
                      <a:pt x="1908" y="99"/>
                    </a:lnTo>
                    <a:lnTo>
                      <a:pt x="1919" y="103"/>
                    </a:lnTo>
                    <a:lnTo>
                      <a:pt x="1919" y="103"/>
                    </a:lnTo>
                    <a:lnTo>
                      <a:pt x="1913" y="115"/>
                    </a:lnTo>
                    <a:lnTo>
                      <a:pt x="1913" y="115"/>
                    </a:lnTo>
                    <a:lnTo>
                      <a:pt x="1929" y="119"/>
                    </a:lnTo>
                    <a:lnTo>
                      <a:pt x="1929" y="119"/>
                    </a:lnTo>
                    <a:lnTo>
                      <a:pt x="1931" y="110"/>
                    </a:lnTo>
                    <a:lnTo>
                      <a:pt x="1931" y="110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49" y="92"/>
                    </a:lnTo>
                    <a:lnTo>
                      <a:pt x="1949" y="92"/>
                    </a:lnTo>
                    <a:lnTo>
                      <a:pt x="1929" y="92"/>
                    </a:lnTo>
                    <a:lnTo>
                      <a:pt x="1929" y="92"/>
                    </a:lnTo>
                    <a:lnTo>
                      <a:pt x="1927" y="89"/>
                    </a:lnTo>
                    <a:lnTo>
                      <a:pt x="1926" y="86"/>
                    </a:lnTo>
                    <a:lnTo>
                      <a:pt x="1920" y="83"/>
                    </a:lnTo>
                    <a:lnTo>
                      <a:pt x="1908" y="81"/>
                    </a:lnTo>
                    <a:lnTo>
                      <a:pt x="1908" y="81"/>
                    </a:lnTo>
                    <a:lnTo>
                      <a:pt x="1905" y="68"/>
                    </a:lnTo>
                    <a:lnTo>
                      <a:pt x="1905" y="68"/>
                    </a:lnTo>
                    <a:lnTo>
                      <a:pt x="1894" y="70"/>
                    </a:lnTo>
                    <a:lnTo>
                      <a:pt x="1894" y="70"/>
                    </a:lnTo>
                    <a:lnTo>
                      <a:pt x="1898" y="78"/>
                    </a:lnTo>
                    <a:lnTo>
                      <a:pt x="1898" y="78"/>
                    </a:lnTo>
                    <a:close/>
                    <a:moveTo>
                      <a:pt x="1639" y="902"/>
                    </a:moveTo>
                    <a:lnTo>
                      <a:pt x="1639" y="902"/>
                    </a:lnTo>
                    <a:lnTo>
                      <a:pt x="1642" y="905"/>
                    </a:lnTo>
                    <a:lnTo>
                      <a:pt x="1643" y="906"/>
                    </a:lnTo>
                    <a:lnTo>
                      <a:pt x="1646" y="906"/>
                    </a:lnTo>
                    <a:lnTo>
                      <a:pt x="1650" y="905"/>
                    </a:lnTo>
                    <a:lnTo>
                      <a:pt x="1650" y="905"/>
                    </a:lnTo>
                    <a:lnTo>
                      <a:pt x="1657" y="903"/>
                    </a:lnTo>
                    <a:lnTo>
                      <a:pt x="1664" y="903"/>
                    </a:lnTo>
                    <a:lnTo>
                      <a:pt x="1670" y="906"/>
                    </a:lnTo>
                    <a:lnTo>
                      <a:pt x="1675" y="911"/>
                    </a:lnTo>
                    <a:lnTo>
                      <a:pt x="1675" y="911"/>
                    </a:lnTo>
                    <a:lnTo>
                      <a:pt x="1686" y="900"/>
                    </a:lnTo>
                    <a:lnTo>
                      <a:pt x="1686" y="900"/>
                    </a:lnTo>
                    <a:lnTo>
                      <a:pt x="1674" y="896"/>
                    </a:lnTo>
                    <a:lnTo>
                      <a:pt x="1670" y="895"/>
                    </a:lnTo>
                    <a:lnTo>
                      <a:pt x="1668" y="892"/>
                    </a:lnTo>
                    <a:lnTo>
                      <a:pt x="1668" y="889"/>
                    </a:lnTo>
                    <a:lnTo>
                      <a:pt x="1668" y="889"/>
                    </a:lnTo>
                    <a:lnTo>
                      <a:pt x="1670" y="887"/>
                    </a:lnTo>
                    <a:lnTo>
                      <a:pt x="1674" y="884"/>
                    </a:lnTo>
                    <a:lnTo>
                      <a:pt x="1681" y="880"/>
                    </a:lnTo>
                    <a:lnTo>
                      <a:pt x="1688" y="875"/>
                    </a:lnTo>
                    <a:lnTo>
                      <a:pt x="1690" y="873"/>
                    </a:lnTo>
                    <a:lnTo>
                      <a:pt x="1692" y="869"/>
                    </a:lnTo>
                    <a:lnTo>
                      <a:pt x="1692" y="869"/>
                    </a:lnTo>
                    <a:lnTo>
                      <a:pt x="1678" y="870"/>
                    </a:lnTo>
                    <a:lnTo>
                      <a:pt x="1663" y="871"/>
                    </a:lnTo>
                    <a:lnTo>
                      <a:pt x="1649" y="871"/>
                    </a:lnTo>
                    <a:lnTo>
                      <a:pt x="1641" y="871"/>
                    </a:lnTo>
                    <a:lnTo>
                      <a:pt x="1634" y="869"/>
                    </a:lnTo>
                    <a:lnTo>
                      <a:pt x="1634" y="869"/>
                    </a:lnTo>
                    <a:lnTo>
                      <a:pt x="1642" y="857"/>
                    </a:lnTo>
                    <a:lnTo>
                      <a:pt x="1642" y="857"/>
                    </a:lnTo>
                    <a:lnTo>
                      <a:pt x="1617" y="859"/>
                    </a:lnTo>
                    <a:lnTo>
                      <a:pt x="1617" y="859"/>
                    </a:lnTo>
                    <a:lnTo>
                      <a:pt x="1624" y="851"/>
                    </a:lnTo>
                    <a:lnTo>
                      <a:pt x="1624" y="851"/>
                    </a:lnTo>
                    <a:lnTo>
                      <a:pt x="1614" y="849"/>
                    </a:lnTo>
                    <a:lnTo>
                      <a:pt x="1603" y="851"/>
                    </a:lnTo>
                    <a:lnTo>
                      <a:pt x="1582" y="852"/>
                    </a:lnTo>
                    <a:lnTo>
                      <a:pt x="1582" y="852"/>
                    </a:lnTo>
                    <a:lnTo>
                      <a:pt x="1591" y="860"/>
                    </a:lnTo>
                    <a:lnTo>
                      <a:pt x="1591" y="860"/>
                    </a:lnTo>
                    <a:lnTo>
                      <a:pt x="1570" y="880"/>
                    </a:lnTo>
                    <a:lnTo>
                      <a:pt x="1570" y="880"/>
                    </a:lnTo>
                    <a:lnTo>
                      <a:pt x="1580" y="878"/>
                    </a:lnTo>
                    <a:lnTo>
                      <a:pt x="1587" y="875"/>
                    </a:lnTo>
                    <a:lnTo>
                      <a:pt x="1594" y="871"/>
                    </a:lnTo>
                    <a:lnTo>
                      <a:pt x="1595" y="869"/>
                    </a:lnTo>
                    <a:lnTo>
                      <a:pt x="1596" y="864"/>
                    </a:lnTo>
                    <a:lnTo>
                      <a:pt x="1596" y="864"/>
                    </a:lnTo>
                    <a:lnTo>
                      <a:pt x="1628" y="867"/>
                    </a:lnTo>
                    <a:lnTo>
                      <a:pt x="1628" y="867"/>
                    </a:lnTo>
                    <a:lnTo>
                      <a:pt x="1625" y="870"/>
                    </a:lnTo>
                    <a:lnTo>
                      <a:pt x="1624" y="873"/>
                    </a:lnTo>
                    <a:lnTo>
                      <a:pt x="1625" y="875"/>
                    </a:lnTo>
                    <a:lnTo>
                      <a:pt x="1627" y="878"/>
                    </a:lnTo>
                    <a:lnTo>
                      <a:pt x="1631" y="882"/>
                    </a:lnTo>
                    <a:lnTo>
                      <a:pt x="1631" y="885"/>
                    </a:lnTo>
                    <a:lnTo>
                      <a:pt x="1630" y="888"/>
                    </a:lnTo>
                    <a:lnTo>
                      <a:pt x="1630" y="888"/>
                    </a:lnTo>
                    <a:lnTo>
                      <a:pt x="1652" y="889"/>
                    </a:lnTo>
                    <a:lnTo>
                      <a:pt x="1652" y="889"/>
                    </a:lnTo>
                    <a:lnTo>
                      <a:pt x="1639" y="902"/>
                    </a:lnTo>
                    <a:lnTo>
                      <a:pt x="1639" y="902"/>
                    </a:lnTo>
                    <a:close/>
                    <a:moveTo>
                      <a:pt x="1649" y="211"/>
                    </a:moveTo>
                    <a:lnTo>
                      <a:pt x="1649" y="211"/>
                    </a:lnTo>
                    <a:lnTo>
                      <a:pt x="1648" y="218"/>
                    </a:lnTo>
                    <a:lnTo>
                      <a:pt x="1645" y="223"/>
                    </a:lnTo>
                    <a:lnTo>
                      <a:pt x="1645" y="230"/>
                    </a:lnTo>
                    <a:lnTo>
                      <a:pt x="1646" y="233"/>
                    </a:lnTo>
                    <a:lnTo>
                      <a:pt x="1648" y="237"/>
                    </a:lnTo>
                    <a:lnTo>
                      <a:pt x="1648" y="237"/>
                    </a:lnTo>
                    <a:lnTo>
                      <a:pt x="1664" y="236"/>
                    </a:lnTo>
                    <a:lnTo>
                      <a:pt x="1664" y="236"/>
                    </a:lnTo>
                    <a:lnTo>
                      <a:pt x="1675" y="248"/>
                    </a:lnTo>
                    <a:lnTo>
                      <a:pt x="1675" y="248"/>
                    </a:lnTo>
                    <a:lnTo>
                      <a:pt x="1657" y="254"/>
                    </a:lnTo>
                    <a:lnTo>
                      <a:pt x="1649" y="254"/>
                    </a:lnTo>
                    <a:lnTo>
                      <a:pt x="1639" y="252"/>
                    </a:lnTo>
                    <a:lnTo>
                      <a:pt x="1639" y="252"/>
                    </a:lnTo>
                    <a:lnTo>
                      <a:pt x="1635" y="251"/>
                    </a:lnTo>
                    <a:lnTo>
                      <a:pt x="1630" y="251"/>
                    </a:lnTo>
                    <a:lnTo>
                      <a:pt x="1624" y="252"/>
                    </a:lnTo>
                    <a:lnTo>
                      <a:pt x="1620" y="255"/>
                    </a:lnTo>
                    <a:lnTo>
                      <a:pt x="1620" y="255"/>
                    </a:lnTo>
                    <a:lnTo>
                      <a:pt x="1623" y="259"/>
                    </a:lnTo>
                    <a:lnTo>
                      <a:pt x="1627" y="262"/>
                    </a:lnTo>
                    <a:lnTo>
                      <a:pt x="1631" y="263"/>
                    </a:lnTo>
                    <a:lnTo>
                      <a:pt x="1635" y="265"/>
                    </a:lnTo>
                    <a:lnTo>
                      <a:pt x="1645" y="266"/>
                    </a:lnTo>
                    <a:lnTo>
                      <a:pt x="1649" y="266"/>
                    </a:lnTo>
                    <a:lnTo>
                      <a:pt x="1653" y="269"/>
                    </a:lnTo>
                    <a:lnTo>
                      <a:pt x="1653" y="269"/>
                    </a:lnTo>
                    <a:lnTo>
                      <a:pt x="1668" y="262"/>
                    </a:lnTo>
                    <a:lnTo>
                      <a:pt x="1675" y="258"/>
                    </a:lnTo>
                    <a:lnTo>
                      <a:pt x="1682" y="252"/>
                    </a:lnTo>
                    <a:lnTo>
                      <a:pt x="1682" y="252"/>
                    </a:lnTo>
                    <a:lnTo>
                      <a:pt x="1689" y="250"/>
                    </a:lnTo>
                    <a:lnTo>
                      <a:pt x="1696" y="247"/>
                    </a:lnTo>
                    <a:lnTo>
                      <a:pt x="1696" y="247"/>
                    </a:lnTo>
                    <a:lnTo>
                      <a:pt x="1703" y="245"/>
                    </a:lnTo>
                    <a:lnTo>
                      <a:pt x="1708" y="247"/>
                    </a:lnTo>
                    <a:lnTo>
                      <a:pt x="1714" y="250"/>
                    </a:lnTo>
                    <a:lnTo>
                      <a:pt x="1721" y="257"/>
                    </a:lnTo>
                    <a:lnTo>
                      <a:pt x="1721" y="257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718" y="268"/>
                    </a:lnTo>
                    <a:lnTo>
                      <a:pt x="1724" y="266"/>
                    </a:lnTo>
                    <a:lnTo>
                      <a:pt x="1726" y="263"/>
                    </a:lnTo>
                    <a:lnTo>
                      <a:pt x="1728" y="259"/>
                    </a:lnTo>
                    <a:lnTo>
                      <a:pt x="1728" y="259"/>
                    </a:lnTo>
                    <a:lnTo>
                      <a:pt x="1729" y="241"/>
                    </a:lnTo>
                    <a:lnTo>
                      <a:pt x="1729" y="241"/>
                    </a:lnTo>
                    <a:lnTo>
                      <a:pt x="1721" y="241"/>
                    </a:lnTo>
                    <a:lnTo>
                      <a:pt x="1713" y="240"/>
                    </a:lnTo>
                    <a:lnTo>
                      <a:pt x="1704" y="240"/>
                    </a:lnTo>
                    <a:lnTo>
                      <a:pt x="1696" y="240"/>
                    </a:lnTo>
                    <a:lnTo>
                      <a:pt x="1696" y="240"/>
                    </a:lnTo>
                    <a:lnTo>
                      <a:pt x="1693" y="240"/>
                    </a:lnTo>
                    <a:lnTo>
                      <a:pt x="1689" y="239"/>
                    </a:lnTo>
                    <a:lnTo>
                      <a:pt x="1682" y="236"/>
                    </a:lnTo>
                    <a:lnTo>
                      <a:pt x="1682" y="236"/>
                    </a:lnTo>
                    <a:lnTo>
                      <a:pt x="1667" y="227"/>
                    </a:lnTo>
                    <a:lnTo>
                      <a:pt x="1667" y="227"/>
                    </a:lnTo>
                    <a:lnTo>
                      <a:pt x="1670" y="222"/>
                    </a:lnTo>
                    <a:lnTo>
                      <a:pt x="1670" y="222"/>
                    </a:lnTo>
                    <a:lnTo>
                      <a:pt x="1672" y="214"/>
                    </a:lnTo>
                    <a:lnTo>
                      <a:pt x="1672" y="214"/>
                    </a:lnTo>
                    <a:lnTo>
                      <a:pt x="1649" y="211"/>
                    </a:lnTo>
                    <a:lnTo>
                      <a:pt x="1649" y="211"/>
                    </a:lnTo>
                    <a:close/>
                    <a:moveTo>
                      <a:pt x="1988" y="194"/>
                    </a:moveTo>
                    <a:lnTo>
                      <a:pt x="1988" y="194"/>
                    </a:lnTo>
                    <a:lnTo>
                      <a:pt x="1992" y="203"/>
                    </a:lnTo>
                    <a:lnTo>
                      <a:pt x="1998" y="209"/>
                    </a:lnTo>
                    <a:lnTo>
                      <a:pt x="1998" y="209"/>
                    </a:lnTo>
                    <a:lnTo>
                      <a:pt x="2001" y="211"/>
                    </a:lnTo>
                    <a:lnTo>
                      <a:pt x="2005" y="211"/>
                    </a:lnTo>
                    <a:lnTo>
                      <a:pt x="2009" y="209"/>
                    </a:lnTo>
                    <a:lnTo>
                      <a:pt x="2012" y="207"/>
                    </a:lnTo>
                    <a:lnTo>
                      <a:pt x="2012" y="207"/>
                    </a:lnTo>
                    <a:lnTo>
                      <a:pt x="2013" y="200"/>
                    </a:lnTo>
                    <a:lnTo>
                      <a:pt x="2013" y="196"/>
                    </a:lnTo>
                    <a:lnTo>
                      <a:pt x="2013" y="194"/>
                    </a:lnTo>
                    <a:lnTo>
                      <a:pt x="2012" y="191"/>
                    </a:lnTo>
                    <a:lnTo>
                      <a:pt x="2008" y="190"/>
                    </a:lnTo>
                    <a:lnTo>
                      <a:pt x="1999" y="186"/>
                    </a:lnTo>
                    <a:lnTo>
                      <a:pt x="1999" y="186"/>
                    </a:lnTo>
                    <a:lnTo>
                      <a:pt x="1996" y="186"/>
                    </a:lnTo>
                    <a:lnTo>
                      <a:pt x="1994" y="186"/>
                    </a:lnTo>
                    <a:lnTo>
                      <a:pt x="1994" y="186"/>
                    </a:lnTo>
                    <a:lnTo>
                      <a:pt x="1988" y="180"/>
                    </a:lnTo>
                    <a:lnTo>
                      <a:pt x="1988" y="180"/>
                    </a:lnTo>
                    <a:lnTo>
                      <a:pt x="1994" y="176"/>
                    </a:lnTo>
                    <a:lnTo>
                      <a:pt x="1994" y="176"/>
                    </a:lnTo>
                    <a:lnTo>
                      <a:pt x="1999" y="175"/>
                    </a:lnTo>
                    <a:lnTo>
                      <a:pt x="1999" y="175"/>
                    </a:lnTo>
                    <a:lnTo>
                      <a:pt x="2001" y="162"/>
                    </a:lnTo>
                    <a:lnTo>
                      <a:pt x="2001" y="162"/>
                    </a:lnTo>
                    <a:lnTo>
                      <a:pt x="1995" y="160"/>
                    </a:lnTo>
                    <a:lnTo>
                      <a:pt x="1990" y="160"/>
                    </a:lnTo>
                    <a:lnTo>
                      <a:pt x="1985" y="160"/>
                    </a:lnTo>
                    <a:lnTo>
                      <a:pt x="1981" y="161"/>
                    </a:lnTo>
                    <a:lnTo>
                      <a:pt x="1973" y="164"/>
                    </a:lnTo>
                    <a:lnTo>
                      <a:pt x="1963" y="167"/>
                    </a:lnTo>
                    <a:lnTo>
                      <a:pt x="1963" y="167"/>
                    </a:lnTo>
                    <a:lnTo>
                      <a:pt x="1970" y="182"/>
                    </a:lnTo>
                    <a:lnTo>
                      <a:pt x="1970" y="182"/>
                    </a:lnTo>
                    <a:lnTo>
                      <a:pt x="1959" y="180"/>
                    </a:lnTo>
                    <a:lnTo>
                      <a:pt x="1949" y="182"/>
                    </a:lnTo>
                    <a:lnTo>
                      <a:pt x="1949" y="182"/>
                    </a:lnTo>
                    <a:lnTo>
                      <a:pt x="1944" y="183"/>
                    </a:lnTo>
                    <a:lnTo>
                      <a:pt x="1940" y="187"/>
                    </a:lnTo>
                    <a:lnTo>
                      <a:pt x="1940" y="187"/>
                    </a:lnTo>
                    <a:lnTo>
                      <a:pt x="1938" y="190"/>
                    </a:lnTo>
                    <a:lnTo>
                      <a:pt x="1940" y="191"/>
                    </a:lnTo>
                    <a:lnTo>
                      <a:pt x="1945" y="196"/>
                    </a:lnTo>
                    <a:lnTo>
                      <a:pt x="1945" y="196"/>
                    </a:lnTo>
                    <a:lnTo>
                      <a:pt x="1947" y="197"/>
                    </a:lnTo>
                    <a:lnTo>
                      <a:pt x="1948" y="198"/>
                    </a:lnTo>
                    <a:lnTo>
                      <a:pt x="1948" y="198"/>
                    </a:lnTo>
                    <a:lnTo>
                      <a:pt x="1952" y="201"/>
                    </a:lnTo>
                    <a:lnTo>
                      <a:pt x="1956" y="203"/>
                    </a:lnTo>
                    <a:lnTo>
                      <a:pt x="1962" y="203"/>
                    </a:lnTo>
                    <a:lnTo>
                      <a:pt x="1967" y="201"/>
                    </a:lnTo>
                    <a:lnTo>
                      <a:pt x="1967" y="201"/>
                    </a:lnTo>
                    <a:lnTo>
                      <a:pt x="1977" y="197"/>
                    </a:lnTo>
                    <a:lnTo>
                      <a:pt x="1988" y="194"/>
                    </a:lnTo>
                    <a:lnTo>
                      <a:pt x="1988" y="194"/>
                    </a:lnTo>
                    <a:close/>
                    <a:moveTo>
                      <a:pt x="1715" y="1076"/>
                    </a:moveTo>
                    <a:lnTo>
                      <a:pt x="1715" y="1076"/>
                    </a:lnTo>
                    <a:lnTo>
                      <a:pt x="1711" y="1078"/>
                    </a:lnTo>
                    <a:lnTo>
                      <a:pt x="1711" y="1078"/>
                    </a:lnTo>
                    <a:lnTo>
                      <a:pt x="1699" y="1078"/>
                    </a:lnTo>
                    <a:lnTo>
                      <a:pt x="1699" y="1078"/>
                    </a:lnTo>
                    <a:lnTo>
                      <a:pt x="1693" y="1078"/>
                    </a:lnTo>
                    <a:lnTo>
                      <a:pt x="1690" y="1079"/>
                    </a:lnTo>
                    <a:lnTo>
                      <a:pt x="1688" y="1082"/>
                    </a:lnTo>
                    <a:lnTo>
                      <a:pt x="1686" y="1086"/>
                    </a:lnTo>
                    <a:lnTo>
                      <a:pt x="1686" y="1086"/>
                    </a:lnTo>
                    <a:lnTo>
                      <a:pt x="1686" y="1090"/>
                    </a:lnTo>
                    <a:lnTo>
                      <a:pt x="1684" y="1093"/>
                    </a:lnTo>
                    <a:lnTo>
                      <a:pt x="1679" y="1094"/>
                    </a:lnTo>
                    <a:lnTo>
                      <a:pt x="1675" y="1094"/>
                    </a:lnTo>
                    <a:lnTo>
                      <a:pt x="1675" y="1094"/>
                    </a:lnTo>
                    <a:lnTo>
                      <a:pt x="1670" y="1094"/>
                    </a:lnTo>
                    <a:lnTo>
                      <a:pt x="1667" y="1094"/>
                    </a:lnTo>
                    <a:lnTo>
                      <a:pt x="1664" y="1097"/>
                    </a:lnTo>
                    <a:lnTo>
                      <a:pt x="1664" y="1097"/>
                    </a:lnTo>
                    <a:lnTo>
                      <a:pt x="1672" y="1100"/>
                    </a:lnTo>
                    <a:lnTo>
                      <a:pt x="1681" y="1101"/>
                    </a:lnTo>
                    <a:lnTo>
                      <a:pt x="1699" y="1101"/>
                    </a:lnTo>
                    <a:lnTo>
                      <a:pt x="1699" y="1101"/>
                    </a:lnTo>
                    <a:lnTo>
                      <a:pt x="1703" y="1101"/>
                    </a:lnTo>
                    <a:lnTo>
                      <a:pt x="1708" y="1103"/>
                    </a:lnTo>
                    <a:lnTo>
                      <a:pt x="1711" y="1105"/>
                    </a:lnTo>
                    <a:lnTo>
                      <a:pt x="1714" y="1108"/>
                    </a:lnTo>
                    <a:lnTo>
                      <a:pt x="1714" y="1108"/>
                    </a:lnTo>
                    <a:lnTo>
                      <a:pt x="1738" y="1107"/>
                    </a:lnTo>
                    <a:lnTo>
                      <a:pt x="1738" y="1107"/>
                    </a:lnTo>
                    <a:lnTo>
                      <a:pt x="1738" y="1123"/>
                    </a:lnTo>
                    <a:lnTo>
                      <a:pt x="1738" y="1123"/>
                    </a:lnTo>
                    <a:lnTo>
                      <a:pt x="1756" y="1118"/>
                    </a:lnTo>
                    <a:lnTo>
                      <a:pt x="1756" y="1118"/>
                    </a:lnTo>
                    <a:lnTo>
                      <a:pt x="1757" y="1111"/>
                    </a:lnTo>
                    <a:lnTo>
                      <a:pt x="1757" y="1111"/>
                    </a:lnTo>
                    <a:lnTo>
                      <a:pt x="1760" y="1105"/>
                    </a:lnTo>
                    <a:lnTo>
                      <a:pt x="1760" y="1105"/>
                    </a:lnTo>
                    <a:lnTo>
                      <a:pt x="1751" y="1105"/>
                    </a:lnTo>
                    <a:lnTo>
                      <a:pt x="1746" y="1105"/>
                    </a:lnTo>
                    <a:lnTo>
                      <a:pt x="1742" y="1101"/>
                    </a:lnTo>
                    <a:lnTo>
                      <a:pt x="1738" y="1094"/>
                    </a:lnTo>
                    <a:lnTo>
                      <a:pt x="1738" y="1094"/>
                    </a:lnTo>
                    <a:lnTo>
                      <a:pt x="1735" y="1091"/>
                    </a:lnTo>
                    <a:lnTo>
                      <a:pt x="1731" y="1087"/>
                    </a:lnTo>
                    <a:lnTo>
                      <a:pt x="1731" y="1087"/>
                    </a:lnTo>
                    <a:lnTo>
                      <a:pt x="1715" y="1076"/>
                    </a:lnTo>
                    <a:lnTo>
                      <a:pt x="1715" y="1076"/>
                    </a:lnTo>
                    <a:close/>
                    <a:moveTo>
                      <a:pt x="1293" y="275"/>
                    </a:moveTo>
                    <a:lnTo>
                      <a:pt x="1293" y="275"/>
                    </a:lnTo>
                    <a:lnTo>
                      <a:pt x="1304" y="279"/>
                    </a:lnTo>
                    <a:lnTo>
                      <a:pt x="1310" y="279"/>
                    </a:lnTo>
                    <a:lnTo>
                      <a:pt x="1317" y="276"/>
                    </a:lnTo>
                    <a:lnTo>
                      <a:pt x="1317" y="276"/>
                    </a:lnTo>
                    <a:lnTo>
                      <a:pt x="1310" y="266"/>
                    </a:lnTo>
                    <a:lnTo>
                      <a:pt x="1310" y="266"/>
                    </a:lnTo>
                    <a:lnTo>
                      <a:pt x="1315" y="262"/>
                    </a:lnTo>
                    <a:lnTo>
                      <a:pt x="1321" y="259"/>
                    </a:lnTo>
                    <a:lnTo>
                      <a:pt x="1328" y="258"/>
                    </a:lnTo>
                    <a:lnTo>
                      <a:pt x="1335" y="257"/>
                    </a:lnTo>
                    <a:lnTo>
                      <a:pt x="1342" y="257"/>
                    </a:lnTo>
                    <a:lnTo>
                      <a:pt x="1350" y="257"/>
                    </a:lnTo>
                    <a:lnTo>
                      <a:pt x="1355" y="259"/>
                    </a:lnTo>
                    <a:lnTo>
                      <a:pt x="1362" y="262"/>
                    </a:lnTo>
                    <a:lnTo>
                      <a:pt x="1362" y="262"/>
                    </a:lnTo>
                    <a:lnTo>
                      <a:pt x="1362" y="259"/>
                    </a:lnTo>
                    <a:lnTo>
                      <a:pt x="1361" y="257"/>
                    </a:lnTo>
                    <a:lnTo>
                      <a:pt x="1349" y="247"/>
                    </a:lnTo>
                    <a:lnTo>
                      <a:pt x="1349" y="247"/>
                    </a:lnTo>
                    <a:lnTo>
                      <a:pt x="1342" y="244"/>
                    </a:lnTo>
                    <a:lnTo>
                      <a:pt x="1336" y="244"/>
                    </a:lnTo>
                    <a:lnTo>
                      <a:pt x="1331" y="247"/>
                    </a:lnTo>
                    <a:lnTo>
                      <a:pt x="1325" y="250"/>
                    </a:lnTo>
                    <a:lnTo>
                      <a:pt x="1325" y="250"/>
                    </a:lnTo>
                    <a:lnTo>
                      <a:pt x="1321" y="247"/>
                    </a:lnTo>
                    <a:lnTo>
                      <a:pt x="1318" y="244"/>
                    </a:lnTo>
                    <a:lnTo>
                      <a:pt x="1310" y="244"/>
                    </a:lnTo>
                    <a:lnTo>
                      <a:pt x="1300" y="245"/>
                    </a:lnTo>
                    <a:lnTo>
                      <a:pt x="1290" y="245"/>
                    </a:lnTo>
                    <a:lnTo>
                      <a:pt x="1290" y="245"/>
                    </a:lnTo>
                    <a:lnTo>
                      <a:pt x="1296" y="251"/>
                    </a:lnTo>
                    <a:lnTo>
                      <a:pt x="1300" y="257"/>
                    </a:lnTo>
                    <a:lnTo>
                      <a:pt x="1303" y="263"/>
                    </a:lnTo>
                    <a:lnTo>
                      <a:pt x="1303" y="269"/>
                    </a:lnTo>
                    <a:lnTo>
                      <a:pt x="1303" y="269"/>
                    </a:lnTo>
                    <a:lnTo>
                      <a:pt x="1271" y="269"/>
                    </a:lnTo>
                    <a:lnTo>
                      <a:pt x="1271" y="269"/>
                    </a:lnTo>
                    <a:lnTo>
                      <a:pt x="1274" y="257"/>
                    </a:lnTo>
                    <a:lnTo>
                      <a:pt x="1274" y="257"/>
                    </a:lnTo>
                    <a:lnTo>
                      <a:pt x="1270" y="257"/>
                    </a:lnTo>
                    <a:lnTo>
                      <a:pt x="1265" y="255"/>
                    </a:lnTo>
                    <a:lnTo>
                      <a:pt x="1259" y="254"/>
                    </a:lnTo>
                    <a:lnTo>
                      <a:pt x="1254" y="254"/>
                    </a:lnTo>
                    <a:lnTo>
                      <a:pt x="1252" y="255"/>
                    </a:lnTo>
                    <a:lnTo>
                      <a:pt x="1249" y="257"/>
                    </a:lnTo>
                    <a:lnTo>
                      <a:pt x="1246" y="261"/>
                    </a:lnTo>
                    <a:lnTo>
                      <a:pt x="1246" y="261"/>
                    </a:lnTo>
                    <a:lnTo>
                      <a:pt x="1249" y="263"/>
                    </a:lnTo>
                    <a:lnTo>
                      <a:pt x="1252" y="265"/>
                    </a:lnTo>
                    <a:lnTo>
                      <a:pt x="1256" y="263"/>
                    </a:lnTo>
                    <a:lnTo>
                      <a:pt x="1260" y="261"/>
                    </a:lnTo>
                    <a:lnTo>
                      <a:pt x="1260" y="261"/>
                    </a:lnTo>
                    <a:lnTo>
                      <a:pt x="1253" y="272"/>
                    </a:lnTo>
                    <a:lnTo>
                      <a:pt x="1253" y="272"/>
                    </a:lnTo>
                    <a:lnTo>
                      <a:pt x="1265" y="273"/>
                    </a:lnTo>
                    <a:lnTo>
                      <a:pt x="1265" y="273"/>
                    </a:lnTo>
                    <a:lnTo>
                      <a:pt x="1267" y="281"/>
                    </a:lnTo>
                    <a:lnTo>
                      <a:pt x="1267" y="281"/>
                    </a:lnTo>
                    <a:lnTo>
                      <a:pt x="1286" y="279"/>
                    </a:lnTo>
                    <a:lnTo>
                      <a:pt x="1286" y="279"/>
                    </a:lnTo>
                    <a:lnTo>
                      <a:pt x="1292" y="286"/>
                    </a:lnTo>
                    <a:lnTo>
                      <a:pt x="1292" y="286"/>
                    </a:lnTo>
                    <a:lnTo>
                      <a:pt x="1295" y="286"/>
                    </a:lnTo>
                    <a:lnTo>
                      <a:pt x="1295" y="286"/>
                    </a:lnTo>
                    <a:lnTo>
                      <a:pt x="1293" y="275"/>
                    </a:lnTo>
                    <a:lnTo>
                      <a:pt x="1293" y="275"/>
                    </a:lnTo>
                    <a:close/>
                    <a:moveTo>
                      <a:pt x="1796" y="86"/>
                    </a:moveTo>
                    <a:lnTo>
                      <a:pt x="1796" y="86"/>
                    </a:lnTo>
                    <a:lnTo>
                      <a:pt x="1798" y="90"/>
                    </a:lnTo>
                    <a:lnTo>
                      <a:pt x="1801" y="92"/>
                    </a:lnTo>
                    <a:lnTo>
                      <a:pt x="1801" y="92"/>
                    </a:lnTo>
                    <a:lnTo>
                      <a:pt x="1821" y="92"/>
                    </a:lnTo>
                    <a:lnTo>
                      <a:pt x="1839" y="89"/>
                    </a:lnTo>
                    <a:lnTo>
                      <a:pt x="1839" y="89"/>
                    </a:lnTo>
                    <a:lnTo>
                      <a:pt x="1840" y="86"/>
                    </a:lnTo>
                    <a:lnTo>
                      <a:pt x="1840" y="86"/>
                    </a:lnTo>
                    <a:lnTo>
                      <a:pt x="1819" y="81"/>
                    </a:lnTo>
                    <a:lnTo>
                      <a:pt x="1819" y="81"/>
                    </a:lnTo>
                    <a:lnTo>
                      <a:pt x="1822" y="72"/>
                    </a:lnTo>
                    <a:lnTo>
                      <a:pt x="1822" y="72"/>
                    </a:lnTo>
                    <a:lnTo>
                      <a:pt x="1783" y="72"/>
                    </a:lnTo>
                    <a:lnTo>
                      <a:pt x="1783" y="72"/>
                    </a:lnTo>
                    <a:lnTo>
                      <a:pt x="1780" y="75"/>
                    </a:lnTo>
                    <a:lnTo>
                      <a:pt x="1778" y="78"/>
                    </a:lnTo>
                    <a:lnTo>
                      <a:pt x="1778" y="81"/>
                    </a:lnTo>
                    <a:lnTo>
                      <a:pt x="1778" y="83"/>
                    </a:lnTo>
                    <a:lnTo>
                      <a:pt x="1780" y="88"/>
                    </a:lnTo>
                    <a:lnTo>
                      <a:pt x="1783" y="93"/>
                    </a:lnTo>
                    <a:lnTo>
                      <a:pt x="1783" y="93"/>
                    </a:lnTo>
                    <a:lnTo>
                      <a:pt x="1749" y="100"/>
                    </a:lnTo>
                    <a:lnTo>
                      <a:pt x="1749" y="100"/>
                    </a:lnTo>
                    <a:lnTo>
                      <a:pt x="1749" y="107"/>
                    </a:lnTo>
                    <a:lnTo>
                      <a:pt x="1751" y="111"/>
                    </a:lnTo>
                    <a:lnTo>
                      <a:pt x="1756" y="115"/>
                    </a:lnTo>
                    <a:lnTo>
                      <a:pt x="1760" y="119"/>
                    </a:lnTo>
                    <a:lnTo>
                      <a:pt x="1760" y="119"/>
                    </a:lnTo>
                    <a:lnTo>
                      <a:pt x="1765" y="111"/>
                    </a:lnTo>
                    <a:lnTo>
                      <a:pt x="1772" y="104"/>
                    </a:lnTo>
                    <a:lnTo>
                      <a:pt x="1778" y="101"/>
                    </a:lnTo>
                    <a:lnTo>
                      <a:pt x="1780" y="101"/>
                    </a:lnTo>
                    <a:lnTo>
                      <a:pt x="1782" y="101"/>
                    </a:lnTo>
                    <a:lnTo>
                      <a:pt x="1782" y="101"/>
                    </a:lnTo>
                    <a:lnTo>
                      <a:pt x="1776" y="111"/>
                    </a:lnTo>
                    <a:lnTo>
                      <a:pt x="1776" y="111"/>
                    </a:lnTo>
                    <a:lnTo>
                      <a:pt x="1783" y="110"/>
                    </a:lnTo>
                    <a:lnTo>
                      <a:pt x="1787" y="107"/>
                    </a:lnTo>
                    <a:lnTo>
                      <a:pt x="1789" y="104"/>
                    </a:lnTo>
                    <a:lnTo>
                      <a:pt x="1790" y="101"/>
                    </a:lnTo>
                    <a:lnTo>
                      <a:pt x="1792" y="93"/>
                    </a:lnTo>
                    <a:lnTo>
                      <a:pt x="1793" y="90"/>
                    </a:lnTo>
                    <a:lnTo>
                      <a:pt x="1796" y="86"/>
                    </a:lnTo>
                    <a:lnTo>
                      <a:pt x="1796" y="86"/>
                    </a:lnTo>
                    <a:close/>
                    <a:moveTo>
                      <a:pt x="1580" y="749"/>
                    </a:moveTo>
                    <a:lnTo>
                      <a:pt x="1580" y="749"/>
                    </a:lnTo>
                    <a:lnTo>
                      <a:pt x="1609" y="769"/>
                    </a:lnTo>
                    <a:lnTo>
                      <a:pt x="1609" y="769"/>
                    </a:lnTo>
                    <a:lnTo>
                      <a:pt x="1627" y="759"/>
                    </a:lnTo>
                    <a:lnTo>
                      <a:pt x="1627" y="759"/>
                    </a:lnTo>
                    <a:lnTo>
                      <a:pt x="1634" y="756"/>
                    </a:lnTo>
                    <a:lnTo>
                      <a:pt x="1636" y="755"/>
                    </a:lnTo>
                    <a:lnTo>
                      <a:pt x="1638" y="752"/>
                    </a:lnTo>
                    <a:lnTo>
                      <a:pt x="1638" y="752"/>
                    </a:lnTo>
                    <a:lnTo>
                      <a:pt x="1642" y="745"/>
                    </a:lnTo>
                    <a:lnTo>
                      <a:pt x="1645" y="738"/>
                    </a:lnTo>
                    <a:lnTo>
                      <a:pt x="1645" y="734"/>
                    </a:lnTo>
                    <a:lnTo>
                      <a:pt x="1645" y="730"/>
                    </a:lnTo>
                    <a:lnTo>
                      <a:pt x="1643" y="726"/>
                    </a:lnTo>
                    <a:lnTo>
                      <a:pt x="1639" y="722"/>
                    </a:lnTo>
                    <a:lnTo>
                      <a:pt x="1639" y="722"/>
                    </a:lnTo>
                    <a:lnTo>
                      <a:pt x="1628" y="723"/>
                    </a:lnTo>
                    <a:lnTo>
                      <a:pt x="1627" y="725"/>
                    </a:lnTo>
                    <a:lnTo>
                      <a:pt x="1625" y="726"/>
                    </a:lnTo>
                    <a:lnTo>
                      <a:pt x="1625" y="726"/>
                    </a:lnTo>
                    <a:lnTo>
                      <a:pt x="1625" y="731"/>
                    </a:lnTo>
                    <a:lnTo>
                      <a:pt x="1625" y="734"/>
                    </a:lnTo>
                    <a:lnTo>
                      <a:pt x="1627" y="737"/>
                    </a:lnTo>
                    <a:lnTo>
                      <a:pt x="1627" y="737"/>
                    </a:lnTo>
                    <a:lnTo>
                      <a:pt x="1630" y="741"/>
                    </a:lnTo>
                    <a:lnTo>
                      <a:pt x="1631" y="744"/>
                    </a:lnTo>
                    <a:lnTo>
                      <a:pt x="1630" y="748"/>
                    </a:lnTo>
                    <a:lnTo>
                      <a:pt x="1625" y="754"/>
                    </a:lnTo>
                    <a:lnTo>
                      <a:pt x="1625" y="754"/>
                    </a:lnTo>
                    <a:lnTo>
                      <a:pt x="1624" y="744"/>
                    </a:lnTo>
                    <a:lnTo>
                      <a:pt x="1624" y="744"/>
                    </a:lnTo>
                    <a:lnTo>
                      <a:pt x="1606" y="745"/>
                    </a:lnTo>
                    <a:lnTo>
                      <a:pt x="1598" y="743"/>
                    </a:lnTo>
                    <a:lnTo>
                      <a:pt x="1595" y="741"/>
                    </a:lnTo>
                    <a:lnTo>
                      <a:pt x="1592" y="738"/>
                    </a:lnTo>
                    <a:lnTo>
                      <a:pt x="1592" y="738"/>
                    </a:lnTo>
                    <a:lnTo>
                      <a:pt x="1585" y="740"/>
                    </a:lnTo>
                    <a:lnTo>
                      <a:pt x="1582" y="743"/>
                    </a:lnTo>
                    <a:lnTo>
                      <a:pt x="1581" y="747"/>
                    </a:lnTo>
                    <a:lnTo>
                      <a:pt x="1580" y="749"/>
                    </a:lnTo>
                    <a:lnTo>
                      <a:pt x="1580" y="749"/>
                    </a:lnTo>
                    <a:close/>
                    <a:moveTo>
                      <a:pt x="1138" y="599"/>
                    </a:moveTo>
                    <a:lnTo>
                      <a:pt x="1138" y="599"/>
                    </a:lnTo>
                    <a:lnTo>
                      <a:pt x="1126" y="596"/>
                    </a:lnTo>
                    <a:lnTo>
                      <a:pt x="1115" y="594"/>
                    </a:lnTo>
                    <a:lnTo>
                      <a:pt x="1109" y="594"/>
                    </a:lnTo>
                    <a:lnTo>
                      <a:pt x="1103" y="596"/>
                    </a:lnTo>
                    <a:lnTo>
                      <a:pt x="1098" y="599"/>
                    </a:lnTo>
                    <a:lnTo>
                      <a:pt x="1094" y="603"/>
                    </a:lnTo>
                    <a:lnTo>
                      <a:pt x="1094" y="603"/>
                    </a:lnTo>
                    <a:lnTo>
                      <a:pt x="1105" y="617"/>
                    </a:lnTo>
                    <a:lnTo>
                      <a:pt x="1105" y="617"/>
                    </a:lnTo>
                    <a:lnTo>
                      <a:pt x="1110" y="617"/>
                    </a:lnTo>
                    <a:lnTo>
                      <a:pt x="1113" y="617"/>
                    </a:lnTo>
                    <a:lnTo>
                      <a:pt x="1116" y="614"/>
                    </a:lnTo>
                    <a:lnTo>
                      <a:pt x="1119" y="611"/>
                    </a:lnTo>
                    <a:lnTo>
                      <a:pt x="1119" y="611"/>
                    </a:lnTo>
                    <a:lnTo>
                      <a:pt x="1121" y="607"/>
                    </a:lnTo>
                    <a:lnTo>
                      <a:pt x="1124" y="605"/>
                    </a:lnTo>
                    <a:lnTo>
                      <a:pt x="1128" y="604"/>
                    </a:lnTo>
                    <a:lnTo>
                      <a:pt x="1134" y="605"/>
                    </a:lnTo>
                    <a:lnTo>
                      <a:pt x="1134" y="605"/>
                    </a:lnTo>
                    <a:lnTo>
                      <a:pt x="1142" y="608"/>
                    </a:lnTo>
                    <a:lnTo>
                      <a:pt x="1152" y="610"/>
                    </a:lnTo>
                    <a:lnTo>
                      <a:pt x="1152" y="610"/>
                    </a:lnTo>
                    <a:lnTo>
                      <a:pt x="1157" y="608"/>
                    </a:lnTo>
                    <a:lnTo>
                      <a:pt x="1162" y="607"/>
                    </a:lnTo>
                    <a:lnTo>
                      <a:pt x="1166" y="604"/>
                    </a:lnTo>
                    <a:lnTo>
                      <a:pt x="1166" y="600"/>
                    </a:lnTo>
                    <a:lnTo>
                      <a:pt x="1166" y="600"/>
                    </a:lnTo>
                    <a:lnTo>
                      <a:pt x="1166" y="593"/>
                    </a:lnTo>
                    <a:lnTo>
                      <a:pt x="1163" y="587"/>
                    </a:lnTo>
                    <a:lnTo>
                      <a:pt x="1159" y="585"/>
                    </a:lnTo>
                    <a:lnTo>
                      <a:pt x="1153" y="583"/>
                    </a:lnTo>
                    <a:lnTo>
                      <a:pt x="1153" y="583"/>
                    </a:lnTo>
                    <a:lnTo>
                      <a:pt x="1144" y="582"/>
                    </a:lnTo>
                    <a:lnTo>
                      <a:pt x="1133" y="579"/>
                    </a:lnTo>
                    <a:lnTo>
                      <a:pt x="1133" y="579"/>
                    </a:lnTo>
                    <a:lnTo>
                      <a:pt x="1131" y="582"/>
                    </a:lnTo>
                    <a:lnTo>
                      <a:pt x="1131" y="583"/>
                    </a:lnTo>
                    <a:lnTo>
                      <a:pt x="1133" y="589"/>
                    </a:lnTo>
                    <a:lnTo>
                      <a:pt x="1137" y="593"/>
                    </a:lnTo>
                    <a:lnTo>
                      <a:pt x="1138" y="596"/>
                    </a:lnTo>
                    <a:lnTo>
                      <a:pt x="1138" y="599"/>
                    </a:lnTo>
                    <a:lnTo>
                      <a:pt x="1138" y="599"/>
                    </a:lnTo>
                    <a:close/>
                    <a:moveTo>
                      <a:pt x="1055" y="586"/>
                    </a:moveTo>
                    <a:lnTo>
                      <a:pt x="1055" y="586"/>
                    </a:lnTo>
                    <a:lnTo>
                      <a:pt x="1058" y="583"/>
                    </a:lnTo>
                    <a:lnTo>
                      <a:pt x="1058" y="583"/>
                    </a:lnTo>
                    <a:lnTo>
                      <a:pt x="1062" y="582"/>
                    </a:lnTo>
                    <a:lnTo>
                      <a:pt x="1063" y="579"/>
                    </a:lnTo>
                    <a:lnTo>
                      <a:pt x="1063" y="574"/>
                    </a:lnTo>
                    <a:lnTo>
                      <a:pt x="1063" y="574"/>
                    </a:lnTo>
                    <a:lnTo>
                      <a:pt x="1063" y="571"/>
                    </a:lnTo>
                    <a:lnTo>
                      <a:pt x="1061" y="569"/>
                    </a:lnTo>
                    <a:lnTo>
                      <a:pt x="1055" y="569"/>
                    </a:lnTo>
                    <a:lnTo>
                      <a:pt x="1055" y="569"/>
                    </a:lnTo>
                    <a:lnTo>
                      <a:pt x="1037" y="569"/>
                    </a:lnTo>
                    <a:lnTo>
                      <a:pt x="1029" y="569"/>
                    </a:lnTo>
                    <a:lnTo>
                      <a:pt x="1020" y="567"/>
                    </a:lnTo>
                    <a:lnTo>
                      <a:pt x="1020" y="567"/>
                    </a:lnTo>
                    <a:lnTo>
                      <a:pt x="1018" y="568"/>
                    </a:lnTo>
                    <a:lnTo>
                      <a:pt x="1018" y="568"/>
                    </a:lnTo>
                    <a:lnTo>
                      <a:pt x="1013" y="587"/>
                    </a:lnTo>
                    <a:lnTo>
                      <a:pt x="1013" y="587"/>
                    </a:lnTo>
                    <a:lnTo>
                      <a:pt x="1038" y="578"/>
                    </a:lnTo>
                    <a:lnTo>
                      <a:pt x="1038" y="578"/>
                    </a:lnTo>
                    <a:lnTo>
                      <a:pt x="1037" y="594"/>
                    </a:lnTo>
                    <a:lnTo>
                      <a:pt x="1037" y="594"/>
                    </a:lnTo>
                    <a:lnTo>
                      <a:pt x="1033" y="597"/>
                    </a:lnTo>
                    <a:lnTo>
                      <a:pt x="1029" y="599"/>
                    </a:lnTo>
                    <a:lnTo>
                      <a:pt x="1027" y="599"/>
                    </a:lnTo>
                    <a:lnTo>
                      <a:pt x="1026" y="601"/>
                    </a:lnTo>
                    <a:lnTo>
                      <a:pt x="1027" y="603"/>
                    </a:lnTo>
                    <a:lnTo>
                      <a:pt x="1029" y="607"/>
                    </a:lnTo>
                    <a:lnTo>
                      <a:pt x="1029" y="607"/>
                    </a:lnTo>
                    <a:lnTo>
                      <a:pt x="1031" y="604"/>
                    </a:lnTo>
                    <a:lnTo>
                      <a:pt x="1034" y="603"/>
                    </a:lnTo>
                    <a:lnTo>
                      <a:pt x="1043" y="603"/>
                    </a:lnTo>
                    <a:lnTo>
                      <a:pt x="1048" y="600"/>
                    </a:lnTo>
                    <a:lnTo>
                      <a:pt x="1051" y="599"/>
                    </a:lnTo>
                    <a:lnTo>
                      <a:pt x="1054" y="594"/>
                    </a:lnTo>
                    <a:lnTo>
                      <a:pt x="1054" y="594"/>
                    </a:lnTo>
                    <a:lnTo>
                      <a:pt x="1059" y="603"/>
                    </a:lnTo>
                    <a:lnTo>
                      <a:pt x="1059" y="603"/>
                    </a:lnTo>
                    <a:lnTo>
                      <a:pt x="1080" y="592"/>
                    </a:lnTo>
                    <a:lnTo>
                      <a:pt x="1080" y="592"/>
                    </a:lnTo>
                    <a:lnTo>
                      <a:pt x="1080" y="589"/>
                    </a:lnTo>
                    <a:lnTo>
                      <a:pt x="1080" y="589"/>
                    </a:lnTo>
                    <a:lnTo>
                      <a:pt x="1073" y="590"/>
                    </a:lnTo>
                    <a:lnTo>
                      <a:pt x="1066" y="590"/>
                    </a:lnTo>
                    <a:lnTo>
                      <a:pt x="1061" y="589"/>
                    </a:lnTo>
                    <a:lnTo>
                      <a:pt x="1055" y="586"/>
                    </a:lnTo>
                    <a:lnTo>
                      <a:pt x="1055" y="586"/>
                    </a:lnTo>
                    <a:close/>
                    <a:moveTo>
                      <a:pt x="1958" y="162"/>
                    </a:moveTo>
                    <a:lnTo>
                      <a:pt x="1958" y="162"/>
                    </a:lnTo>
                    <a:lnTo>
                      <a:pt x="1954" y="150"/>
                    </a:lnTo>
                    <a:lnTo>
                      <a:pt x="1954" y="150"/>
                    </a:lnTo>
                    <a:lnTo>
                      <a:pt x="1926" y="146"/>
                    </a:lnTo>
                    <a:lnTo>
                      <a:pt x="1926" y="146"/>
                    </a:lnTo>
                    <a:lnTo>
                      <a:pt x="1922" y="153"/>
                    </a:lnTo>
                    <a:lnTo>
                      <a:pt x="1922" y="153"/>
                    </a:lnTo>
                    <a:lnTo>
                      <a:pt x="1902" y="155"/>
                    </a:lnTo>
                    <a:lnTo>
                      <a:pt x="1902" y="155"/>
                    </a:lnTo>
                    <a:lnTo>
                      <a:pt x="1898" y="147"/>
                    </a:lnTo>
                    <a:lnTo>
                      <a:pt x="1898" y="147"/>
                    </a:lnTo>
                    <a:lnTo>
                      <a:pt x="1887" y="162"/>
                    </a:lnTo>
                    <a:lnTo>
                      <a:pt x="1887" y="162"/>
                    </a:lnTo>
                    <a:lnTo>
                      <a:pt x="1930" y="171"/>
                    </a:lnTo>
                    <a:lnTo>
                      <a:pt x="1930" y="171"/>
                    </a:lnTo>
                    <a:lnTo>
                      <a:pt x="1929" y="182"/>
                    </a:lnTo>
                    <a:lnTo>
                      <a:pt x="1929" y="182"/>
                    </a:lnTo>
                    <a:lnTo>
                      <a:pt x="1936" y="182"/>
                    </a:lnTo>
                    <a:lnTo>
                      <a:pt x="1941" y="180"/>
                    </a:lnTo>
                    <a:lnTo>
                      <a:pt x="1941" y="180"/>
                    </a:lnTo>
                    <a:lnTo>
                      <a:pt x="1949" y="172"/>
                    </a:lnTo>
                    <a:lnTo>
                      <a:pt x="1958" y="162"/>
                    </a:lnTo>
                    <a:lnTo>
                      <a:pt x="1958" y="162"/>
                    </a:lnTo>
                    <a:close/>
                    <a:moveTo>
                      <a:pt x="1973" y="124"/>
                    </a:moveTo>
                    <a:lnTo>
                      <a:pt x="1973" y="124"/>
                    </a:lnTo>
                    <a:lnTo>
                      <a:pt x="1987" y="126"/>
                    </a:lnTo>
                    <a:lnTo>
                      <a:pt x="1987" y="126"/>
                    </a:lnTo>
                    <a:lnTo>
                      <a:pt x="1980" y="136"/>
                    </a:lnTo>
                    <a:lnTo>
                      <a:pt x="1980" y="136"/>
                    </a:lnTo>
                    <a:lnTo>
                      <a:pt x="1977" y="135"/>
                    </a:lnTo>
                    <a:lnTo>
                      <a:pt x="1976" y="132"/>
                    </a:lnTo>
                    <a:lnTo>
                      <a:pt x="1973" y="132"/>
                    </a:lnTo>
                    <a:lnTo>
                      <a:pt x="1970" y="132"/>
                    </a:lnTo>
                    <a:lnTo>
                      <a:pt x="1970" y="132"/>
                    </a:lnTo>
                    <a:lnTo>
                      <a:pt x="1966" y="135"/>
                    </a:lnTo>
                    <a:lnTo>
                      <a:pt x="1963" y="135"/>
                    </a:lnTo>
                    <a:lnTo>
                      <a:pt x="1959" y="133"/>
                    </a:lnTo>
                    <a:lnTo>
                      <a:pt x="1956" y="131"/>
                    </a:lnTo>
                    <a:lnTo>
                      <a:pt x="1956" y="131"/>
                    </a:lnTo>
                    <a:lnTo>
                      <a:pt x="1954" y="129"/>
                    </a:lnTo>
                    <a:lnTo>
                      <a:pt x="1949" y="126"/>
                    </a:lnTo>
                    <a:lnTo>
                      <a:pt x="1949" y="126"/>
                    </a:lnTo>
                    <a:lnTo>
                      <a:pt x="1948" y="131"/>
                    </a:lnTo>
                    <a:lnTo>
                      <a:pt x="1947" y="135"/>
                    </a:lnTo>
                    <a:lnTo>
                      <a:pt x="1948" y="139"/>
                    </a:lnTo>
                    <a:lnTo>
                      <a:pt x="1952" y="142"/>
                    </a:lnTo>
                    <a:lnTo>
                      <a:pt x="1952" y="142"/>
                    </a:lnTo>
                    <a:lnTo>
                      <a:pt x="1963" y="149"/>
                    </a:lnTo>
                    <a:lnTo>
                      <a:pt x="1963" y="149"/>
                    </a:lnTo>
                    <a:lnTo>
                      <a:pt x="1970" y="151"/>
                    </a:lnTo>
                    <a:lnTo>
                      <a:pt x="1973" y="151"/>
                    </a:lnTo>
                    <a:lnTo>
                      <a:pt x="1976" y="151"/>
                    </a:lnTo>
                    <a:lnTo>
                      <a:pt x="1977" y="150"/>
                    </a:lnTo>
                    <a:lnTo>
                      <a:pt x="1980" y="149"/>
                    </a:lnTo>
                    <a:lnTo>
                      <a:pt x="1983" y="142"/>
                    </a:lnTo>
                    <a:lnTo>
                      <a:pt x="1983" y="142"/>
                    </a:lnTo>
                    <a:lnTo>
                      <a:pt x="1994" y="142"/>
                    </a:lnTo>
                    <a:lnTo>
                      <a:pt x="2005" y="140"/>
                    </a:lnTo>
                    <a:lnTo>
                      <a:pt x="2010" y="139"/>
                    </a:lnTo>
                    <a:lnTo>
                      <a:pt x="2014" y="136"/>
                    </a:lnTo>
                    <a:lnTo>
                      <a:pt x="2020" y="133"/>
                    </a:lnTo>
                    <a:lnTo>
                      <a:pt x="2024" y="128"/>
                    </a:lnTo>
                    <a:lnTo>
                      <a:pt x="2024" y="128"/>
                    </a:lnTo>
                    <a:lnTo>
                      <a:pt x="2010" y="131"/>
                    </a:lnTo>
                    <a:lnTo>
                      <a:pt x="2010" y="131"/>
                    </a:lnTo>
                    <a:lnTo>
                      <a:pt x="2006" y="131"/>
                    </a:lnTo>
                    <a:lnTo>
                      <a:pt x="2005" y="129"/>
                    </a:lnTo>
                    <a:lnTo>
                      <a:pt x="2003" y="128"/>
                    </a:lnTo>
                    <a:lnTo>
                      <a:pt x="2003" y="125"/>
                    </a:lnTo>
                    <a:lnTo>
                      <a:pt x="2003" y="125"/>
                    </a:lnTo>
                    <a:lnTo>
                      <a:pt x="2005" y="119"/>
                    </a:lnTo>
                    <a:lnTo>
                      <a:pt x="2005" y="119"/>
                    </a:lnTo>
                    <a:lnTo>
                      <a:pt x="1996" y="117"/>
                    </a:lnTo>
                    <a:lnTo>
                      <a:pt x="1988" y="117"/>
                    </a:lnTo>
                    <a:lnTo>
                      <a:pt x="1980" y="118"/>
                    </a:lnTo>
                    <a:lnTo>
                      <a:pt x="1973" y="124"/>
                    </a:lnTo>
                    <a:lnTo>
                      <a:pt x="1973" y="124"/>
                    </a:lnTo>
                    <a:close/>
                    <a:moveTo>
                      <a:pt x="1710" y="430"/>
                    </a:moveTo>
                    <a:lnTo>
                      <a:pt x="1710" y="430"/>
                    </a:lnTo>
                    <a:lnTo>
                      <a:pt x="1717" y="435"/>
                    </a:lnTo>
                    <a:lnTo>
                      <a:pt x="1722" y="437"/>
                    </a:lnTo>
                    <a:lnTo>
                      <a:pt x="1729" y="438"/>
                    </a:lnTo>
                    <a:lnTo>
                      <a:pt x="1738" y="438"/>
                    </a:lnTo>
                    <a:lnTo>
                      <a:pt x="1738" y="438"/>
                    </a:lnTo>
                    <a:lnTo>
                      <a:pt x="1743" y="438"/>
                    </a:lnTo>
                    <a:lnTo>
                      <a:pt x="1747" y="439"/>
                    </a:lnTo>
                    <a:lnTo>
                      <a:pt x="1747" y="439"/>
                    </a:lnTo>
                    <a:lnTo>
                      <a:pt x="1760" y="441"/>
                    </a:lnTo>
                    <a:lnTo>
                      <a:pt x="1764" y="442"/>
                    </a:lnTo>
                    <a:lnTo>
                      <a:pt x="1767" y="445"/>
                    </a:lnTo>
                    <a:lnTo>
                      <a:pt x="1767" y="445"/>
                    </a:lnTo>
                    <a:lnTo>
                      <a:pt x="1769" y="448"/>
                    </a:lnTo>
                    <a:lnTo>
                      <a:pt x="1772" y="449"/>
                    </a:lnTo>
                    <a:lnTo>
                      <a:pt x="1779" y="449"/>
                    </a:lnTo>
                    <a:lnTo>
                      <a:pt x="1779" y="449"/>
                    </a:lnTo>
                    <a:lnTo>
                      <a:pt x="1779" y="442"/>
                    </a:lnTo>
                    <a:lnTo>
                      <a:pt x="1779" y="442"/>
                    </a:lnTo>
                    <a:lnTo>
                      <a:pt x="1782" y="441"/>
                    </a:lnTo>
                    <a:lnTo>
                      <a:pt x="1783" y="441"/>
                    </a:lnTo>
                    <a:lnTo>
                      <a:pt x="1789" y="441"/>
                    </a:lnTo>
                    <a:lnTo>
                      <a:pt x="1793" y="441"/>
                    </a:lnTo>
                    <a:lnTo>
                      <a:pt x="1794" y="439"/>
                    </a:lnTo>
                    <a:lnTo>
                      <a:pt x="1796" y="438"/>
                    </a:lnTo>
                    <a:lnTo>
                      <a:pt x="1796" y="438"/>
                    </a:lnTo>
                    <a:lnTo>
                      <a:pt x="1783" y="434"/>
                    </a:lnTo>
                    <a:lnTo>
                      <a:pt x="1783" y="434"/>
                    </a:lnTo>
                    <a:lnTo>
                      <a:pt x="1776" y="431"/>
                    </a:lnTo>
                    <a:lnTo>
                      <a:pt x="1774" y="428"/>
                    </a:lnTo>
                    <a:lnTo>
                      <a:pt x="1774" y="424"/>
                    </a:lnTo>
                    <a:lnTo>
                      <a:pt x="1774" y="424"/>
                    </a:lnTo>
                    <a:lnTo>
                      <a:pt x="1774" y="421"/>
                    </a:lnTo>
                    <a:lnTo>
                      <a:pt x="1772" y="420"/>
                    </a:lnTo>
                    <a:lnTo>
                      <a:pt x="1765" y="420"/>
                    </a:lnTo>
                    <a:lnTo>
                      <a:pt x="1765" y="420"/>
                    </a:lnTo>
                    <a:lnTo>
                      <a:pt x="1765" y="431"/>
                    </a:lnTo>
                    <a:lnTo>
                      <a:pt x="1765" y="431"/>
                    </a:lnTo>
                    <a:lnTo>
                      <a:pt x="1757" y="431"/>
                    </a:lnTo>
                    <a:lnTo>
                      <a:pt x="1744" y="430"/>
                    </a:lnTo>
                    <a:lnTo>
                      <a:pt x="1733" y="427"/>
                    </a:lnTo>
                    <a:lnTo>
                      <a:pt x="1725" y="423"/>
                    </a:lnTo>
                    <a:lnTo>
                      <a:pt x="1725" y="423"/>
                    </a:lnTo>
                    <a:lnTo>
                      <a:pt x="1728" y="412"/>
                    </a:lnTo>
                    <a:lnTo>
                      <a:pt x="1728" y="412"/>
                    </a:lnTo>
                    <a:lnTo>
                      <a:pt x="1715" y="410"/>
                    </a:lnTo>
                    <a:lnTo>
                      <a:pt x="1715" y="410"/>
                    </a:lnTo>
                    <a:lnTo>
                      <a:pt x="1713" y="420"/>
                    </a:lnTo>
                    <a:lnTo>
                      <a:pt x="1713" y="420"/>
                    </a:lnTo>
                    <a:lnTo>
                      <a:pt x="1710" y="430"/>
                    </a:lnTo>
                    <a:lnTo>
                      <a:pt x="1710" y="430"/>
                    </a:lnTo>
                    <a:close/>
                    <a:moveTo>
                      <a:pt x="968" y="931"/>
                    </a:moveTo>
                    <a:lnTo>
                      <a:pt x="968" y="931"/>
                    </a:lnTo>
                    <a:lnTo>
                      <a:pt x="966" y="925"/>
                    </a:lnTo>
                    <a:lnTo>
                      <a:pt x="964" y="921"/>
                    </a:lnTo>
                    <a:lnTo>
                      <a:pt x="964" y="921"/>
                    </a:lnTo>
                    <a:lnTo>
                      <a:pt x="958" y="917"/>
                    </a:lnTo>
                    <a:lnTo>
                      <a:pt x="953" y="914"/>
                    </a:lnTo>
                    <a:lnTo>
                      <a:pt x="953" y="914"/>
                    </a:lnTo>
                    <a:lnTo>
                      <a:pt x="944" y="910"/>
                    </a:lnTo>
                    <a:lnTo>
                      <a:pt x="937" y="907"/>
                    </a:lnTo>
                    <a:lnTo>
                      <a:pt x="937" y="907"/>
                    </a:lnTo>
                    <a:lnTo>
                      <a:pt x="935" y="903"/>
                    </a:lnTo>
                    <a:lnTo>
                      <a:pt x="933" y="900"/>
                    </a:lnTo>
                    <a:lnTo>
                      <a:pt x="935" y="892"/>
                    </a:lnTo>
                    <a:lnTo>
                      <a:pt x="935" y="892"/>
                    </a:lnTo>
                    <a:lnTo>
                      <a:pt x="922" y="893"/>
                    </a:lnTo>
                    <a:lnTo>
                      <a:pt x="922" y="893"/>
                    </a:lnTo>
                    <a:lnTo>
                      <a:pt x="914" y="895"/>
                    </a:lnTo>
                    <a:lnTo>
                      <a:pt x="910" y="896"/>
                    </a:lnTo>
                    <a:lnTo>
                      <a:pt x="908" y="899"/>
                    </a:lnTo>
                    <a:lnTo>
                      <a:pt x="905" y="902"/>
                    </a:lnTo>
                    <a:lnTo>
                      <a:pt x="904" y="905"/>
                    </a:lnTo>
                    <a:lnTo>
                      <a:pt x="904" y="914"/>
                    </a:lnTo>
                    <a:lnTo>
                      <a:pt x="904" y="914"/>
                    </a:lnTo>
                    <a:lnTo>
                      <a:pt x="930" y="909"/>
                    </a:lnTo>
                    <a:lnTo>
                      <a:pt x="930" y="909"/>
                    </a:lnTo>
                    <a:lnTo>
                      <a:pt x="932" y="911"/>
                    </a:lnTo>
                    <a:lnTo>
                      <a:pt x="932" y="914"/>
                    </a:lnTo>
                    <a:lnTo>
                      <a:pt x="930" y="916"/>
                    </a:lnTo>
                    <a:lnTo>
                      <a:pt x="928" y="916"/>
                    </a:lnTo>
                    <a:lnTo>
                      <a:pt x="923" y="917"/>
                    </a:lnTo>
                    <a:lnTo>
                      <a:pt x="921" y="918"/>
                    </a:lnTo>
                    <a:lnTo>
                      <a:pt x="921" y="920"/>
                    </a:lnTo>
                    <a:lnTo>
                      <a:pt x="921" y="920"/>
                    </a:lnTo>
                    <a:lnTo>
                      <a:pt x="926" y="923"/>
                    </a:lnTo>
                    <a:lnTo>
                      <a:pt x="932" y="924"/>
                    </a:lnTo>
                    <a:lnTo>
                      <a:pt x="937" y="927"/>
                    </a:lnTo>
                    <a:lnTo>
                      <a:pt x="939" y="929"/>
                    </a:lnTo>
                    <a:lnTo>
                      <a:pt x="940" y="932"/>
                    </a:lnTo>
                    <a:lnTo>
                      <a:pt x="940" y="932"/>
                    </a:lnTo>
                    <a:lnTo>
                      <a:pt x="947" y="932"/>
                    </a:lnTo>
                    <a:lnTo>
                      <a:pt x="954" y="932"/>
                    </a:lnTo>
                    <a:lnTo>
                      <a:pt x="961" y="932"/>
                    </a:lnTo>
                    <a:lnTo>
                      <a:pt x="968" y="931"/>
                    </a:lnTo>
                    <a:lnTo>
                      <a:pt x="968" y="931"/>
                    </a:lnTo>
                    <a:close/>
                    <a:moveTo>
                      <a:pt x="857" y="521"/>
                    </a:moveTo>
                    <a:lnTo>
                      <a:pt x="857" y="521"/>
                    </a:lnTo>
                    <a:lnTo>
                      <a:pt x="864" y="510"/>
                    </a:lnTo>
                    <a:lnTo>
                      <a:pt x="868" y="506"/>
                    </a:lnTo>
                    <a:lnTo>
                      <a:pt x="871" y="504"/>
                    </a:lnTo>
                    <a:lnTo>
                      <a:pt x="875" y="504"/>
                    </a:lnTo>
                    <a:lnTo>
                      <a:pt x="875" y="504"/>
                    </a:lnTo>
                    <a:lnTo>
                      <a:pt x="889" y="506"/>
                    </a:lnTo>
                    <a:lnTo>
                      <a:pt x="903" y="507"/>
                    </a:lnTo>
                    <a:lnTo>
                      <a:pt x="903" y="507"/>
                    </a:lnTo>
                    <a:lnTo>
                      <a:pt x="915" y="491"/>
                    </a:lnTo>
                    <a:lnTo>
                      <a:pt x="915" y="491"/>
                    </a:lnTo>
                    <a:lnTo>
                      <a:pt x="911" y="489"/>
                    </a:lnTo>
                    <a:lnTo>
                      <a:pt x="908" y="489"/>
                    </a:lnTo>
                    <a:lnTo>
                      <a:pt x="905" y="491"/>
                    </a:lnTo>
                    <a:lnTo>
                      <a:pt x="903" y="493"/>
                    </a:lnTo>
                    <a:lnTo>
                      <a:pt x="899" y="496"/>
                    </a:lnTo>
                    <a:lnTo>
                      <a:pt x="896" y="497"/>
                    </a:lnTo>
                    <a:lnTo>
                      <a:pt x="893" y="499"/>
                    </a:lnTo>
                    <a:lnTo>
                      <a:pt x="893" y="499"/>
                    </a:lnTo>
                    <a:lnTo>
                      <a:pt x="889" y="496"/>
                    </a:lnTo>
                    <a:lnTo>
                      <a:pt x="883" y="495"/>
                    </a:lnTo>
                    <a:lnTo>
                      <a:pt x="878" y="496"/>
                    </a:lnTo>
                    <a:lnTo>
                      <a:pt x="872" y="497"/>
                    </a:lnTo>
                    <a:lnTo>
                      <a:pt x="872" y="497"/>
                    </a:lnTo>
                    <a:lnTo>
                      <a:pt x="867" y="499"/>
                    </a:lnTo>
                    <a:lnTo>
                      <a:pt x="861" y="499"/>
                    </a:lnTo>
                    <a:lnTo>
                      <a:pt x="861" y="499"/>
                    </a:lnTo>
                    <a:lnTo>
                      <a:pt x="856" y="500"/>
                    </a:lnTo>
                    <a:lnTo>
                      <a:pt x="853" y="502"/>
                    </a:lnTo>
                    <a:lnTo>
                      <a:pt x="851" y="504"/>
                    </a:lnTo>
                    <a:lnTo>
                      <a:pt x="851" y="509"/>
                    </a:lnTo>
                    <a:lnTo>
                      <a:pt x="851" y="509"/>
                    </a:lnTo>
                    <a:lnTo>
                      <a:pt x="850" y="514"/>
                    </a:lnTo>
                    <a:lnTo>
                      <a:pt x="847" y="518"/>
                    </a:lnTo>
                    <a:lnTo>
                      <a:pt x="847" y="518"/>
                    </a:lnTo>
                    <a:lnTo>
                      <a:pt x="843" y="524"/>
                    </a:lnTo>
                    <a:lnTo>
                      <a:pt x="836" y="529"/>
                    </a:lnTo>
                    <a:lnTo>
                      <a:pt x="836" y="529"/>
                    </a:lnTo>
                    <a:lnTo>
                      <a:pt x="832" y="527"/>
                    </a:lnTo>
                    <a:lnTo>
                      <a:pt x="829" y="527"/>
                    </a:lnTo>
                    <a:lnTo>
                      <a:pt x="825" y="527"/>
                    </a:lnTo>
                    <a:lnTo>
                      <a:pt x="822" y="528"/>
                    </a:lnTo>
                    <a:lnTo>
                      <a:pt x="817" y="532"/>
                    </a:lnTo>
                    <a:lnTo>
                      <a:pt x="814" y="533"/>
                    </a:lnTo>
                    <a:lnTo>
                      <a:pt x="810" y="535"/>
                    </a:lnTo>
                    <a:lnTo>
                      <a:pt x="810" y="535"/>
                    </a:lnTo>
                    <a:lnTo>
                      <a:pt x="824" y="545"/>
                    </a:lnTo>
                    <a:lnTo>
                      <a:pt x="824" y="545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57" y="521"/>
                    </a:lnTo>
                    <a:lnTo>
                      <a:pt x="857" y="521"/>
                    </a:lnTo>
                    <a:close/>
                    <a:moveTo>
                      <a:pt x="1958" y="1127"/>
                    </a:moveTo>
                    <a:lnTo>
                      <a:pt x="1958" y="1127"/>
                    </a:lnTo>
                    <a:lnTo>
                      <a:pt x="1963" y="1134"/>
                    </a:lnTo>
                    <a:lnTo>
                      <a:pt x="1969" y="1143"/>
                    </a:lnTo>
                    <a:lnTo>
                      <a:pt x="1972" y="1145"/>
                    </a:lnTo>
                    <a:lnTo>
                      <a:pt x="1976" y="1147"/>
                    </a:lnTo>
                    <a:lnTo>
                      <a:pt x="1981" y="1148"/>
                    </a:lnTo>
                    <a:lnTo>
                      <a:pt x="1988" y="1147"/>
                    </a:lnTo>
                    <a:lnTo>
                      <a:pt x="1988" y="1147"/>
                    </a:lnTo>
                    <a:lnTo>
                      <a:pt x="1988" y="1133"/>
                    </a:lnTo>
                    <a:lnTo>
                      <a:pt x="1988" y="1133"/>
                    </a:lnTo>
                    <a:lnTo>
                      <a:pt x="1996" y="1141"/>
                    </a:lnTo>
                    <a:lnTo>
                      <a:pt x="2001" y="1143"/>
                    </a:lnTo>
                    <a:lnTo>
                      <a:pt x="2005" y="1144"/>
                    </a:lnTo>
                    <a:lnTo>
                      <a:pt x="2005" y="1144"/>
                    </a:lnTo>
                    <a:lnTo>
                      <a:pt x="2019" y="1127"/>
                    </a:lnTo>
                    <a:lnTo>
                      <a:pt x="2019" y="1127"/>
                    </a:lnTo>
                    <a:lnTo>
                      <a:pt x="1998" y="1122"/>
                    </a:lnTo>
                    <a:lnTo>
                      <a:pt x="1998" y="1122"/>
                    </a:lnTo>
                    <a:lnTo>
                      <a:pt x="1996" y="1116"/>
                    </a:lnTo>
                    <a:lnTo>
                      <a:pt x="1996" y="1116"/>
                    </a:lnTo>
                    <a:lnTo>
                      <a:pt x="1996" y="1109"/>
                    </a:lnTo>
                    <a:lnTo>
                      <a:pt x="1996" y="1109"/>
                    </a:lnTo>
                    <a:lnTo>
                      <a:pt x="1985" y="1112"/>
                    </a:lnTo>
                    <a:lnTo>
                      <a:pt x="1981" y="1114"/>
                    </a:lnTo>
                    <a:lnTo>
                      <a:pt x="1978" y="1116"/>
                    </a:lnTo>
                    <a:lnTo>
                      <a:pt x="1978" y="1116"/>
                    </a:lnTo>
                    <a:lnTo>
                      <a:pt x="1976" y="1122"/>
                    </a:lnTo>
                    <a:lnTo>
                      <a:pt x="1970" y="1125"/>
                    </a:lnTo>
                    <a:lnTo>
                      <a:pt x="1965" y="1126"/>
                    </a:lnTo>
                    <a:lnTo>
                      <a:pt x="1958" y="1127"/>
                    </a:lnTo>
                    <a:lnTo>
                      <a:pt x="1958" y="1127"/>
                    </a:lnTo>
                    <a:close/>
                    <a:moveTo>
                      <a:pt x="1351" y="1073"/>
                    </a:moveTo>
                    <a:lnTo>
                      <a:pt x="1351" y="1073"/>
                    </a:lnTo>
                    <a:lnTo>
                      <a:pt x="1355" y="1073"/>
                    </a:lnTo>
                    <a:lnTo>
                      <a:pt x="1355" y="1073"/>
                    </a:lnTo>
                    <a:lnTo>
                      <a:pt x="1358" y="1072"/>
                    </a:lnTo>
                    <a:lnTo>
                      <a:pt x="1358" y="1072"/>
                    </a:lnTo>
                    <a:lnTo>
                      <a:pt x="1362" y="1067"/>
                    </a:lnTo>
                    <a:lnTo>
                      <a:pt x="1367" y="1065"/>
                    </a:lnTo>
                    <a:lnTo>
                      <a:pt x="1371" y="1065"/>
                    </a:lnTo>
                    <a:lnTo>
                      <a:pt x="1376" y="1069"/>
                    </a:lnTo>
                    <a:lnTo>
                      <a:pt x="1376" y="1069"/>
                    </a:lnTo>
                    <a:lnTo>
                      <a:pt x="1376" y="1073"/>
                    </a:lnTo>
                    <a:lnTo>
                      <a:pt x="1375" y="1078"/>
                    </a:lnTo>
                    <a:lnTo>
                      <a:pt x="1375" y="1082"/>
                    </a:lnTo>
                    <a:lnTo>
                      <a:pt x="1376" y="1085"/>
                    </a:lnTo>
                    <a:lnTo>
                      <a:pt x="1379" y="1087"/>
                    </a:lnTo>
                    <a:lnTo>
                      <a:pt x="1379" y="1087"/>
                    </a:lnTo>
                    <a:lnTo>
                      <a:pt x="1393" y="1073"/>
                    </a:lnTo>
                    <a:lnTo>
                      <a:pt x="1393" y="1073"/>
                    </a:lnTo>
                    <a:lnTo>
                      <a:pt x="1391" y="1068"/>
                    </a:lnTo>
                    <a:lnTo>
                      <a:pt x="1389" y="1064"/>
                    </a:lnTo>
                    <a:lnTo>
                      <a:pt x="1382" y="1055"/>
                    </a:lnTo>
                    <a:lnTo>
                      <a:pt x="1382" y="1055"/>
                    </a:lnTo>
                    <a:lnTo>
                      <a:pt x="1378" y="1051"/>
                    </a:lnTo>
                    <a:lnTo>
                      <a:pt x="1373" y="1047"/>
                    </a:lnTo>
                    <a:lnTo>
                      <a:pt x="1372" y="1044"/>
                    </a:lnTo>
                    <a:lnTo>
                      <a:pt x="1371" y="1042"/>
                    </a:lnTo>
                    <a:lnTo>
                      <a:pt x="1372" y="1039"/>
                    </a:lnTo>
                    <a:lnTo>
                      <a:pt x="1373" y="1035"/>
                    </a:lnTo>
                    <a:lnTo>
                      <a:pt x="1373" y="1035"/>
                    </a:lnTo>
                    <a:lnTo>
                      <a:pt x="1351" y="1031"/>
                    </a:lnTo>
                    <a:lnTo>
                      <a:pt x="1346" y="1029"/>
                    </a:lnTo>
                    <a:lnTo>
                      <a:pt x="1340" y="1031"/>
                    </a:lnTo>
                    <a:lnTo>
                      <a:pt x="1335" y="1032"/>
                    </a:lnTo>
                    <a:lnTo>
                      <a:pt x="1331" y="1035"/>
                    </a:lnTo>
                    <a:lnTo>
                      <a:pt x="1331" y="1035"/>
                    </a:lnTo>
                    <a:lnTo>
                      <a:pt x="1333" y="1037"/>
                    </a:lnTo>
                    <a:lnTo>
                      <a:pt x="1337" y="1039"/>
                    </a:lnTo>
                    <a:lnTo>
                      <a:pt x="1344" y="1042"/>
                    </a:lnTo>
                    <a:lnTo>
                      <a:pt x="1354" y="1042"/>
                    </a:lnTo>
                    <a:lnTo>
                      <a:pt x="1362" y="1040"/>
                    </a:lnTo>
                    <a:lnTo>
                      <a:pt x="1362" y="1040"/>
                    </a:lnTo>
                    <a:lnTo>
                      <a:pt x="1368" y="1051"/>
                    </a:lnTo>
                    <a:lnTo>
                      <a:pt x="1368" y="1051"/>
                    </a:lnTo>
                    <a:lnTo>
                      <a:pt x="1361" y="1055"/>
                    </a:lnTo>
                    <a:lnTo>
                      <a:pt x="1355" y="1060"/>
                    </a:lnTo>
                    <a:lnTo>
                      <a:pt x="1353" y="1062"/>
                    </a:lnTo>
                    <a:lnTo>
                      <a:pt x="1351" y="1065"/>
                    </a:lnTo>
                    <a:lnTo>
                      <a:pt x="1351" y="1069"/>
                    </a:lnTo>
                    <a:lnTo>
                      <a:pt x="1351" y="1073"/>
                    </a:lnTo>
                    <a:lnTo>
                      <a:pt x="1351" y="1073"/>
                    </a:lnTo>
                    <a:close/>
                    <a:moveTo>
                      <a:pt x="1270" y="510"/>
                    </a:moveTo>
                    <a:lnTo>
                      <a:pt x="1270" y="510"/>
                    </a:lnTo>
                    <a:lnTo>
                      <a:pt x="1270" y="515"/>
                    </a:lnTo>
                    <a:lnTo>
                      <a:pt x="1270" y="518"/>
                    </a:lnTo>
                    <a:lnTo>
                      <a:pt x="1271" y="520"/>
                    </a:lnTo>
                    <a:lnTo>
                      <a:pt x="1277" y="522"/>
                    </a:lnTo>
                    <a:lnTo>
                      <a:pt x="1288" y="524"/>
                    </a:lnTo>
                    <a:lnTo>
                      <a:pt x="1288" y="524"/>
                    </a:lnTo>
                    <a:lnTo>
                      <a:pt x="1292" y="520"/>
                    </a:lnTo>
                    <a:lnTo>
                      <a:pt x="1297" y="515"/>
                    </a:lnTo>
                    <a:lnTo>
                      <a:pt x="1297" y="515"/>
                    </a:lnTo>
                    <a:lnTo>
                      <a:pt x="1303" y="513"/>
                    </a:lnTo>
                    <a:lnTo>
                      <a:pt x="1307" y="507"/>
                    </a:lnTo>
                    <a:lnTo>
                      <a:pt x="1308" y="500"/>
                    </a:lnTo>
                    <a:lnTo>
                      <a:pt x="1307" y="492"/>
                    </a:lnTo>
                    <a:lnTo>
                      <a:pt x="1307" y="492"/>
                    </a:lnTo>
                    <a:lnTo>
                      <a:pt x="1295" y="500"/>
                    </a:lnTo>
                    <a:lnTo>
                      <a:pt x="1295" y="500"/>
                    </a:lnTo>
                    <a:lnTo>
                      <a:pt x="1267" y="499"/>
                    </a:lnTo>
                    <a:lnTo>
                      <a:pt x="1267" y="499"/>
                    </a:lnTo>
                    <a:lnTo>
                      <a:pt x="1263" y="481"/>
                    </a:lnTo>
                    <a:lnTo>
                      <a:pt x="1263" y="481"/>
                    </a:lnTo>
                    <a:lnTo>
                      <a:pt x="1253" y="485"/>
                    </a:lnTo>
                    <a:lnTo>
                      <a:pt x="1253" y="485"/>
                    </a:lnTo>
                    <a:lnTo>
                      <a:pt x="1259" y="491"/>
                    </a:lnTo>
                    <a:lnTo>
                      <a:pt x="1259" y="491"/>
                    </a:lnTo>
                    <a:lnTo>
                      <a:pt x="1253" y="503"/>
                    </a:lnTo>
                    <a:lnTo>
                      <a:pt x="1253" y="503"/>
                    </a:lnTo>
                    <a:lnTo>
                      <a:pt x="1270" y="510"/>
                    </a:lnTo>
                    <a:lnTo>
                      <a:pt x="1270" y="510"/>
                    </a:lnTo>
                    <a:close/>
                    <a:moveTo>
                      <a:pt x="1538" y="719"/>
                    </a:moveTo>
                    <a:lnTo>
                      <a:pt x="1538" y="719"/>
                    </a:lnTo>
                    <a:lnTo>
                      <a:pt x="1548" y="720"/>
                    </a:lnTo>
                    <a:lnTo>
                      <a:pt x="1556" y="722"/>
                    </a:lnTo>
                    <a:lnTo>
                      <a:pt x="1559" y="725"/>
                    </a:lnTo>
                    <a:lnTo>
                      <a:pt x="1562" y="727"/>
                    </a:lnTo>
                    <a:lnTo>
                      <a:pt x="1564" y="730"/>
                    </a:lnTo>
                    <a:lnTo>
                      <a:pt x="1564" y="736"/>
                    </a:lnTo>
                    <a:lnTo>
                      <a:pt x="1564" y="736"/>
                    </a:lnTo>
                    <a:lnTo>
                      <a:pt x="1566" y="737"/>
                    </a:lnTo>
                    <a:lnTo>
                      <a:pt x="1569" y="738"/>
                    </a:lnTo>
                    <a:lnTo>
                      <a:pt x="1574" y="738"/>
                    </a:lnTo>
                    <a:lnTo>
                      <a:pt x="1574" y="738"/>
                    </a:lnTo>
                    <a:lnTo>
                      <a:pt x="1616" y="727"/>
                    </a:lnTo>
                    <a:lnTo>
                      <a:pt x="1616" y="727"/>
                    </a:lnTo>
                    <a:lnTo>
                      <a:pt x="1613" y="708"/>
                    </a:lnTo>
                    <a:lnTo>
                      <a:pt x="1613" y="708"/>
                    </a:lnTo>
                    <a:lnTo>
                      <a:pt x="1602" y="712"/>
                    </a:lnTo>
                    <a:lnTo>
                      <a:pt x="1602" y="712"/>
                    </a:lnTo>
                    <a:lnTo>
                      <a:pt x="1612" y="723"/>
                    </a:lnTo>
                    <a:lnTo>
                      <a:pt x="1612" y="723"/>
                    </a:lnTo>
                    <a:lnTo>
                      <a:pt x="1569" y="720"/>
                    </a:lnTo>
                    <a:lnTo>
                      <a:pt x="1569" y="720"/>
                    </a:lnTo>
                    <a:lnTo>
                      <a:pt x="1577" y="716"/>
                    </a:lnTo>
                    <a:lnTo>
                      <a:pt x="1578" y="715"/>
                    </a:lnTo>
                    <a:lnTo>
                      <a:pt x="1578" y="713"/>
                    </a:lnTo>
                    <a:lnTo>
                      <a:pt x="1577" y="712"/>
                    </a:lnTo>
                    <a:lnTo>
                      <a:pt x="1574" y="709"/>
                    </a:lnTo>
                    <a:lnTo>
                      <a:pt x="1574" y="709"/>
                    </a:lnTo>
                    <a:lnTo>
                      <a:pt x="1570" y="711"/>
                    </a:lnTo>
                    <a:lnTo>
                      <a:pt x="1566" y="711"/>
                    </a:lnTo>
                    <a:lnTo>
                      <a:pt x="1556" y="712"/>
                    </a:lnTo>
                    <a:lnTo>
                      <a:pt x="1551" y="712"/>
                    </a:lnTo>
                    <a:lnTo>
                      <a:pt x="1546" y="713"/>
                    </a:lnTo>
                    <a:lnTo>
                      <a:pt x="1542" y="716"/>
                    </a:lnTo>
                    <a:lnTo>
                      <a:pt x="1538" y="719"/>
                    </a:lnTo>
                    <a:lnTo>
                      <a:pt x="1538" y="719"/>
                    </a:lnTo>
                    <a:close/>
                    <a:moveTo>
                      <a:pt x="469" y="1061"/>
                    </a:moveTo>
                    <a:lnTo>
                      <a:pt x="469" y="1061"/>
                    </a:lnTo>
                    <a:lnTo>
                      <a:pt x="468" y="1057"/>
                    </a:lnTo>
                    <a:lnTo>
                      <a:pt x="468" y="1057"/>
                    </a:lnTo>
                    <a:lnTo>
                      <a:pt x="460" y="1051"/>
                    </a:lnTo>
                    <a:lnTo>
                      <a:pt x="451" y="1047"/>
                    </a:lnTo>
                    <a:lnTo>
                      <a:pt x="442" y="1042"/>
                    </a:lnTo>
                    <a:lnTo>
                      <a:pt x="439" y="1039"/>
                    </a:lnTo>
                    <a:lnTo>
                      <a:pt x="436" y="1035"/>
                    </a:lnTo>
                    <a:lnTo>
                      <a:pt x="436" y="1035"/>
                    </a:lnTo>
                    <a:lnTo>
                      <a:pt x="433" y="1033"/>
                    </a:lnTo>
                    <a:lnTo>
                      <a:pt x="431" y="1032"/>
                    </a:lnTo>
                    <a:lnTo>
                      <a:pt x="424" y="1032"/>
                    </a:lnTo>
                    <a:lnTo>
                      <a:pt x="424" y="1032"/>
                    </a:lnTo>
                    <a:lnTo>
                      <a:pt x="414" y="1033"/>
                    </a:lnTo>
                    <a:lnTo>
                      <a:pt x="406" y="1035"/>
                    </a:lnTo>
                    <a:lnTo>
                      <a:pt x="406" y="1035"/>
                    </a:lnTo>
                    <a:lnTo>
                      <a:pt x="406" y="1046"/>
                    </a:lnTo>
                    <a:lnTo>
                      <a:pt x="406" y="1046"/>
                    </a:lnTo>
                    <a:lnTo>
                      <a:pt x="406" y="1049"/>
                    </a:lnTo>
                    <a:lnTo>
                      <a:pt x="406" y="1049"/>
                    </a:lnTo>
                    <a:lnTo>
                      <a:pt x="408" y="1051"/>
                    </a:lnTo>
                    <a:lnTo>
                      <a:pt x="410" y="1054"/>
                    </a:lnTo>
                    <a:lnTo>
                      <a:pt x="413" y="1054"/>
                    </a:lnTo>
                    <a:lnTo>
                      <a:pt x="417" y="1053"/>
                    </a:lnTo>
                    <a:lnTo>
                      <a:pt x="417" y="1053"/>
                    </a:lnTo>
                    <a:lnTo>
                      <a:pt x="424" y="1050"/>
                    </a:lnTo>
                    <a:lnTo>
                      <a:pt x="431" y="1049"/>
                    </a:lnTo>
                    <a:lnTo>
                      <a:pt x="449" y="1050"/>
                    </a:lnTo>
                    <a:lnTo>
                      <a:pt x="449" y="1050"/>
                    </a:lnTo>
                    <a:lnTo>
                      <a:pt x="437" y="1058"/>
                    </a:lnTo>
                    <a:lnTo>
                      <a:pt x="437" y="1058"/>
                    </a:lnTo>
                    <a:lnTo>
                      <a:pt x="446" y="1064"/>
                    </a:lnTo>
                    <a:lnTo>
                      <a:pt x="449" y="1067"/>
                    </a:lnTo>
                    <a:lnTo>
                      <a:pt x="453" y="1067"/>
                    </a:lnTo>
                    <a:lnTo>
                      <a:pt x="455" y="1067"/>
                    </a:lnTo>
                    <a:lnTo>
                      <a:pt x="460" y="1065"/>
                    </a:lnTo>
                    <a:lnTo>
                      <a:pt x="469" y="1061"/>
                    </a:lnTo>
                    <a:lnTo>
                      <a:pt x="469" y="1061"/>
                    </a:lnTo>
                    <a:close/>
                    <a:moveTo>
                      <a:pt x="418" y="751"/>
                    </a:moveTo>
                    <a:lnTo>
                      <a:pt x="418" y="751"/>
                    </a:lnTo>
                    <a:lnTo>
                      <a:pt x="440" y="747"/>
                    </a:lnTo>
                    <a:lnTo>
                      <a:pt x="440" y="747"/>
                    </a:lnTo>
                    <a:lnTo>
                      <a:pt x="437" y="743"/>
                    </a:lnTo>
                    <a:lnTo>
                      <a:pt x="435" y="743"/>
                    </a:lnTo>
                    <a:lnTo>
                      <a:pt x="435" y="743"/>
                    </a:lnTo>
                    <a:lnTo>
                      <a:pt x="429" y="744"/>
                    </a:lnTo>
                    <a:lnTo>
                      <a:pt x="424" y="743"/>
                    </a:lnTo>
                    <a:lnTo>
                      <a:pt x="414" y="741"/>
                    </a:lnTo>
                    <a:lnTo>
                      <a:pt x="414" y="741"/>
                    </a:lnTo>
                    <a:lnTo>
                      <a:pt x="408" y="743"/>
                    </a:lnTo>
                    <a:lnTo>
                      <a:pt x="403" y="744"/>
                    </a:lnTo>
                    <a:lnTo>
                      <a:pt x="403" y="744"/>
                    </a:lnTo>
                    <a:lnTo>
                      <a:pt x="415" y="762"/>
                    </a:lnTo>
                    <a:lnTo>
                      <a:pt x="415" y="762"/>
                    </a:lnTo>
                    <a:lnTo>
                      <a:pt x="418" y="767"/>
                    </a:lnTo>
                    <a:lnTo>
                      <a:pt x="419" y="773"/>
                    </a:lnTo>
                    <a:lnTo>
                      <a:pt x="419" y="776"/>
                    </a:lnTo>
                    <a:lnTo>
                      <a:pt x="419" y="779"/>
                    </a:lnTo>
                    <a:lnTo>
                      <a:pt x="417" y="781"/>
                    </a:lnTo>
                    <a:lnTo>
                      <a:pt x="414" y="783"/>
                    </a:lnTo>
                    <a:lnTo>
                      <a:pt x="414" y="783"/>
                    </a:lnTo>
                    <a:lnTo>
                      <a:pt x="419" y="785"/>
                    </a:lnTo>
                    <a:lnTo>
                      <a:pt x="424" y="787"/>
                    </a:lnTo>
                    <a:lnTo>
                      <a:pt x="433" y="788"/>
                    </a:lnTo>
                    <a:lnTo>
                      <a:pt x="443" y="785"/>
                    </a:lnTo>
                    <a:lnTo>
                      <a:pt x="453" y="783"/>
                    </a:lnTo>
                    <a:lnTo>
                      <a:pt x="453" y="783"/>
                    </a:lnTo>
                    <a:lnTo>
                      <a:pt x="450" y="776"/>
                    </a:lnTo>
                    <a:lnTo>
                      <a:pt x="446" y="772"/>
                    </a:lnTo>
                    <a:lnTo>
                      <a:pt x="440" y="766"/>
                    </a:lnTo>
                    <a:lnTo>
                      <a:pt x="433" y="765"/>
                    </a:lnTo>
                    <a:lnTo>
                      <a:pt x="433" y="765"/>
                    </a:lnTo>
                    <a:lnTo>
                      <a:pt x="429" y="762"/>
                    </a:lnTo>
                    <a:lnTo>
                      <a:pt x="425" y="759"/>
                    </a:lnTo>
                    <a:lnTo>
                      <a:pt x="418" y="751"/>
                    </a:lnTo>
                    <a:lnTo>
                      <a:pt x="418" y="751"/>
                    </a:lnTo>
                    <a:close/>
                    <a:moveTo>
                      <a:pt x="1839" y="834"/>
                    </a:moveTo>
                    <a:lnTo>
                      <a:pt x="1839" y="834"/>
                    </a:lnTo>
                    <a:lnTo>
                      <a:pt x="1839" y="833"/>
                    </a:lnTo>
                    <a:lnTo>
                      <a:pt x="1839" y="833"/>
                    </a:lnTo>
                    <a:lnTo>
                      <a:pt x="1846" y="828"/>
                    </a:lnTo>
                    <a:lnTo>
                      <a:pt x="1850" y="827"/>
                    </a:lnTo>
                    <a:lnTo>
                      <a:pt x="1852" y="824"/>
                    </a:lnTo>
                    <a:lnTo>
                      <a:pt x="1852" y="824"/>
                    </a:lnTo>
                    <a:lnTo>
                      <a:pt x="1857" y="823"/>
                    </a:lnTo>
                    <a:lnTo>
                      <a:pt x="1861" y="820"/>
                    </a:lnTo>
                    <a:lnTo>
                      <a:pt x="1864" y="816"/>
                    </a:lnTo>
                    <a:lnTo>
                      <a:pt x="1864" y="815"/>
                    </a:lnTo>
                    <a:lnTo>
                      <a:pt x="1864" y="810"/>
                    </a:lnTo>
                    <a:lnTo>
                      <a:pt x="1864" y="810"/>
                    </a:lnTo>
                    <a:lnTo>
                      <a:pt x="1848" y="813"/>
                    </a:lnTo>
                    <a:lnTo>
                      <a:pt x="1840" y="816"/>
                    </a:lnTo>
                    <a:lnTo>
                      <a:pt x="1837" y="817"/>
                    </a:lnTo>
                    <a:lnTo>
                      <a:pt x="1834" y="820"/>
                    </a:lnTo>
                    <a:lnTo>
                      <a:pt x="1834" y="820"/>
                    </a:lnTo>
                    <a:lnTo>
                      <a:pt x="1832" y="823"/>
                    </a:lnTo>
                    <a:lnTo>
                      <a:pt x="1829" y="824"/>
                    </a:lnTo>
                    <a:lnTo>
                      <a:pt x="1829" y="824"/>
                    </a:lnTo>
                    <a:lnTo>
                      <a:pt x="1825" y="826"/>
                    </a:lnTo>
                    <a:lnTo>
                      <a:pt x="1823" y="828"/>
                    </a:lnTo>
                    <a:lnTo>
                      <a:pt x="1823" y="831"/>
                    </a:lnTo>
                    <a:lnTo>
                      <a:pt x="1823" y="834"/>
                    </a:lnTo>
                    <a:lnTo>
                      <a:pt x="1823" y="834"/>
                    </a:lnTo>
                    <a:lnTo>
                      <a:pt x="1826" y="846"/>
                    </a:lnTo>
                    <a:lnTo>
                      <a:pt x="1826" y="846"/>
                    </a:lnTo>
                    <a:lnTo>
                      <a:pt x="1837" y="848"/>
                    </a:lnTo>
                    <a:lnTo>
                      <a:pt x="1850" y="848"/>
                    </a:lnTo>
                    <a:lnTo>
                      <a:pt x="1850" y="848"/>
                    </a:lnTo>
                    <a:lnTo>
                      <a:pt x="1852" y="846"/>
                    </a:lnTo>
                    <a:lnTo>
                      <a:pt x="1857" y="845"/>
                    </a:lnTo>
                    <a:lnTo>
                      <a:pt x="1864" y="839"/>
                    </a:lnTo>
                    <a:lnTo>
                      <a:pt x="1864" y="839"/>
                    </a:lnTo>
                    <a:lnTo>
                      <a:pt x="1864" y="838"/>
                    </a:lnTo>
                    <a:lnTo>
                      <a:pt x="1864" y="837"/>
                    </a:lnTo>
                    <a:lnTo>
                      <a:pt x="1862" y="833"/>
                    </a:lnTo>
                    <a:lnTo>
                      <a:pt x="1862" y="833"/>
                    </a:lnTo>
                    <a:lnTo>
                      <a:pt x="1858" y="831"/>
                    </a:lnTo>
                    <a:lnTo>
                      <a:pt x="1854" y="830"/>
                    </a:lnTo>
                    <a:lnTo>
                      <a:pt x="1854" y="830"/>
                    </a:lnTo>
                    <a:lnTo>
                      <a:pt x="1839" y="834"/>
                    </a:lnTo>
                    <a:lnTo>
                      <a:pt x="1839" y="834"/>
                    </a:lnTo>
                    <a:close/>
                    <a:moveTo>
                      <a:pt x="331" y="1068"/>
                    </a:moveTo>
                    <a:lnTo>
                      <a:pt x="331" y="1068"/>
                    </a:lnTo>
                    <a:lnTo>
                      <a:pt x="329" y="1065"/>
                    </a:lnTo>
                    <a:lnTo>
                      <a:pt x="327" y="1061"/>
                    </a:lnTo>
                    <a:lnTo>
                      <a:pt x="324" y="1058"/>
                    </a:lnTo>
                    <a:lnTo>
                      <a:pt x="324" y="1055"/>
                    </a:lnTo>
                    <a:lnTo>
                      <a:pt x="325" y="1054"/>
                    </a:lnTo>
                    <a:lnTo>
                      <a:pt x="325" y="1054"/>
                    </a:lnTo>
                    <a:lnTo>
                      <a:pt x="336" y="1055"/>
                    </a:lnTo>
                    <a:lnTo>
                      <a:pt x="345" y="1055"/>
                    </a:lnTo>
                    <a:lnTo>
                      <a:pt x="349" y="1054"/>
                    </a:lnTo>
                    <a:lnTo>
                      <a:pt x="352" y="1051"/>
                    </a:lnTo>
                    <a:lnTo>
                      <a:pt x="353" y="1049"/>
                    </a:lnTo>
                    <a:lnTo>
                      <a:pt x="356" y="1046"/>
                    </a:lnTo>
                    <a:lnTo>
                      <a:pt x="356" y="1046"/>
                    </a:lnTo>
                    <a:lnTo>
                      <a:pt x="345" y="1042"/>
                    </a:lnTo>
                    <a:lnTo>
                      <a:pt x="338" y="1040"/>
                    </a:lnTo>
                    <a:lnTo>
                      <a:pt x="332" y="1040"/>
                    </a:lnTo>
                    <a:lnTo>
                      <a:pt x="324" y="1040"/>
                    </a:lnTo>
                    <a:lnTo>
                      <a:pt x="324" y="1040"/>
                    </a:lnTo>
                    <a:lnTo>
                      <a:pt x="324" y="1043"/>
                    </a:lnTo>
                    <a:lnTo>
                      <a:pt x="323" y="1044"/>
                    </a:lnTo>
                    <a:lnTo>
                      <a:pt x="318" y="1047"/>
                    </a:lnTo>
                    <a:lnTo>
                      <a:pt x="316" y="1051"/>
                    </a:lnTo>
                    <a:lnTo>
                      <a:pt x="316" y="1053"/>
                    </a:lnTo>
                    <a:lnTo>
                      <a:pt x="316" y="1055"/>
                    </a:lnTo>
                    <a:lnTo>
                      <a:pt x="316" y="1055"/>
                    </a:lnTo>
                    <a:lnTo>
                      <a:pt x="316" y="1060"/>
                    </a:lnTo>
                    <a:lnTo>
                      <a:pt x="314" y="1064"/>
                    </a:lnTo>
                    <a:lnTo>
                      <a:pt x="311" y="1067"/>
                    </a:lnTo>
                    <a:lnTo>
                      <a:pt x="307" y="1068"/>
                    </a:lnTo>
                    <a:lnTo>
                      <a:pt x="307" y="1068"/>
                    </a:lnTo>
                    <a:lnTo>
                      <a:pt x="293" y="1073"/>
                    </a:lnTo>
                    <a:lnTo>
                      <a:pt x="293" y="1073"/>
                    </a:lnTo>
                    <a:lnTo>
                      <a:pt x="292" y="1078"/>
                    </a:lnTo>
                    <a:lnTo>
                      <a:pt x="292" y="1078"/>
                    </a:lnTo>
                    <a:lnTo>
                      <a:pt x="300" y="1080"/>
                    </a:lnTo>
                    <a:lnTo>
                      <a:pt x="300" y="1080"/>
                    </a:lnTo>
                    <a:lnTo>
                      <a:pt x="298" y="1087"/>
                    </a:lnTo>
                    <a:lnTo>
                      <a:pt x="298" y="1087"/>
                    </a:lnTo>
                    <a:lnTo>
                      <a:pt x="305" y="1089"/>
                    </a:lnTo>
                    <a:lnTo>
                      <a:pt x="307" y="1089"/>
                    </a:lnTo>
                    <a:lnTo>
                      <a:pt x="309" y="1089"/>
                    </a:lnTo>
                    <a:lnTo>
                      <a:pt x="311" y="1083"/>
                    </a:lnTo>
                    <a:lnTo>
                      <a:pt x="313" y="1075"/>
                    </a:lnTo>
                    <a:lnTo>
                      <a:pt x="313" y="1075"/>
                    </a:lnTo>
                    <a:lnTo>
                      <a:pt x="331" y="1068"/>
                    </a:lnTo>
                    <a:lnTo>
                      <a:pt x="331" y="1068"/>
                    </a:lnTo>
                    <a:close/>
                    <a:moveTo>
                      <a:pt x="1412" y="756"/>
                    </a:moveTo>
                    <a:lnTo>
                      <a:pt x="1412" y="756"/>
                    </a:lnTo>
                    <a:lnTo>
                      <a:pt x="1419" y="780"/>
                    </a:lnTo>
                    <a:lnTo>
                      <a:pt x="1419" y="780"/>
                    </a:lnTo>
                    <a:lnTo>
                      <a:pt x="1427" y="776"/>
                    </a:lnTo>
                    <a:lnTo>
                      <a:pt x="1434" y="772"/>
                    </a:lnTo>
                    <a:lnTo>
                      <a:pt x="1443" y="770"/>
                    </a:lnTo>
                    <a:lnTo>
                      <a:pt x="1451" y="769"/>
                    </a:lnTo>
                    <a:lnTo>
                      <a:pt x="1451" y="769"/>
                    </a:lnTo>
                    <a:lnTo>
                      <a:pt x="1456" y="766"/>
                    </a:lnTo>
                    <a:lnTo>
                      <a:pt x="1459" y="765"/>
                    </a:lnTo>
                    <a:lnTo>
                      <a:pt x="1459" y="763"/>
                    </a:lnTo>
                    <a:lnTo>
                      <a:pt x="1458" y="756"/>
                    </a:lnTo>
                    <a:lnTo>
                      <a:pt x="1454" y="749"/>
                    </a:lnTo>
                    <a:lnTo>
                      <a:pt x="1454" y="749"/>
                    </a:lnTo>
                    <a:lnTo>
                      <a:pt x="1440" y="759"/>
                    </a:lnTo>
                    <a:lnTo>
                      <a:pt x="1440" y="759"/>
                    </a:lnTo>
                    <a:lnTo>
                      <a:pt x="1437" y="751"/>
                    </a:lnTo>
                    <a:lnTo>
                      <a:pt x="1437" y="751"/>
                    </a:lnTo>
                    <a:lnTo>
                      <a:pt x="1430" y="749"/>
                    </a:lnTo>
                    <a:lnTo>
                      <a:pt x="1423" y="749"/>
                    </a:lnTo>
                    <a:lnTo>
                      <a:pt x="1418" y="748"/>
                    </a:lnTo>
                    <a:lnTo>
                      <a:pt x="1415" y="747"/>
                    </a:lnTo>
                    <a:lnTo>
                      <a:pt x="1412" y="745"/>
                    </a:lnTo>
                    <a:lnTo>
                      <a:pt x="1412" y="745"/>
                    </a:lnTo>
                    <a:lnTo>
                      <a:pt x="1393" y="759"/>
                    </a:lnTo>
                    <a:lnTo>
                      <a:pt x="1393" y="759"/>
                    </a:lnTo>
                    <a:lnTo>
                      <a:pt x="1412" y="756"/>
                    </a:lnTo>
                    <a:lnTo>
                      <a:pt x="1412" y="756"/>
                    </a:lnTo>
                    <a:close/>
                    <a:moveTo>
                      <a:pt x="1394" y="809"/>
                    </a:moveTo>
                    <a:lnTo>
                      <a:pt x="1394" y="809"/>
                    </a:lnTo>
                    <a:lnTo>
                      <a:pt x="1405" y="817"/>
                    </a:lnTo>
                    <a:lnTo>
                      <a:pt x="1405" y="817"/>
                    </a:lnTo>
                    <a:lnTo>
                      <a:pt x="1412" y="820"/>
                    </a:lnTo>
                    <a:lnTo>
                      <a:pt x="1421" y="823"/>
                    </a:lnTo>
                    <a:lnTo>
                      <a:pt x="1429" y="824"/>
                    </a:lnTo>
                    <a:lnTo>
                      <a:pt x="1437" y="824"/>
                    </a:lnTo>
                    <a:lnTo>
                      <a:pt x="1437" y="824"/>
                    </a:lnTo>
                    <a:lnTo>
                      <a:pt x="1443" y="823"/>
                    </a:lnTo>
                    <a:lnTo>
                      <a:pt x="1448" y="821"/>
                    </a:lnTo>
                    <a:lnTo>
                      <a:pt x="1452" y="817"/>
                    </a:lnTo>
                    <a:lnTo>
                      <a:pt x="1456" y="813"/>
                    </a:lnTo>
                    <a:lnTo>
                      <a:pt x="1456" y="813"/>
                    </a:lnTo>
                    <a:lnTo>
                      <a:pt x="1443" y="798"/>
                    </a:lnTo>
                    <a:lnTo>
                      <a:pt x="1443" y="798"/>
                    </a:lnTo>
                    <a:lnTo>
                      <a:pt x="1440" y="798"/>
                    </a:lnTo>
                    <a:lnTo>
                      <a:pt x="1440" y="798"/>
                    </a:lnTo>
                    <a:lnTo>
                      <a:pt x="1443" y="809"/>
                    </a:lnTo>
                    <a:lnTo>
                      <a:pt x="1443" y="809"/>
                    </a:lnTo>
                    <a:lnTo>
                      <a:pt x="1429" y="806"/>
                    </a:lnTo>
                    <a:lnTo>
                      <a:pt x="1416" y="803"/>
                    </a:lnTo>
                    <a:lnTo>
                      <a:pt x="1416" y="803"/>
                    </a:lnTo>
                    <a:lnTo>
                      <a:pt x="1411" y="802"/>
                    </a:lnTo>
                    <a:lnTo>
                      <a:pt x="1409" y="801"/>
                    </a:lnTo>
                    <a:lnTo>
                      <a:pt x="1408" y="798"/>
                    </a:lnTo>
                    <a:lnTo>
                      <a:pt x="1408" y="798"/>
                    </a:lnTo>
                    <a:lnTo>
                      <a:pt x="1407" y="798"/>
                    </a:lnTo>
                    <a:lnTo>
                      <a:pt x="1405" y="797"/>
                    </a:lnTo>
                    <a:lnTo>
                      <a:pt x="1405" y="797"/>
                    </a:lnTo>
                    <a:lnTo>
                      <a:pt x="1394" y="801"/>
                    </a:lnTo>
                    <a:lnTo>
                      <a:pt x="1394" y="801"/>
                    </a:lnTo>
                    <a:lnTo>
                      <a:pt x="1394" y="809"/>
                    </a:lnTo>
                    <a:lnTo>
                      <a:pt x="1394" y="809"/>
                    </a:lnTo>
                    <a:close/>
                    <a:moveTo>
                      <a:pt x="1508" y="747"/>
                    </a:moveTo>
                    <a:lnTo>
                      <a:pt x="1508" y="747"/>
                    </a:lnTo>
                    <a:lnTo>
                      <a:pt x="1508" y="743"/>
                    </a:lnTo>
                    <a:lnTo>
                      <a:pt x="1506" y="740"/>
                    </a:lnTo>
                    <a:lnTo>
                      <a:pt x="1504" y="738"/>
                    </a:lnTo>
                    <a:lnTo>
                      <a:pt x="1498" y="738"/>
                    </a:lnTo>
                    <a:lnTo>
                      <a:pt x="1498" y="738"/>
                    </a:lnTo>
                    <a:lnTo>
                      <a:pt x="1494" y="740"/>
                    </a:lnTo>
                    <a:lnTo>
                      <a:pt x="1491" y="743"/>
                    </a:lnTo>
                    <a:lnTo>
                      <a:pt x="1490" y="747"/>
                    </a:lnTo>
                    <a:lnTo>
                      <a:pt x="1488" y="754"/>
                    </a:lnTo>
                    <a:lnTo>
                      <a:pt x="1488" y="754"/>
                    </a:lnTo>
                    <a:lnTo>
                      <a:pt x="1527" y="762"/>
                    </a:lnTo>
                    <a:lnTo>
                      <a:pt x="1527" y="762"/>
                    </a:lnTo>
                    <a:lnTo>
                      <a:pt x="1530" y="748"/>
                    </a:lnTo>
                    <a:lnTo>
                      <a:pt x="1530" y="748"/>
                    </a:lnTo>
                    <a:lnTo>
                      <a:pt x="1534" y="751"/>
                    </a:lnTo>
                    <a:lnTo>
                      <a:pt x="1538" y="749"/>
                    </a:lnTo>
                    <a:lnTo>
                      <a:pt x="1542" y="745"/>
                    </a:lnTo>
                    <a:lnTo>
                      <a:pt x="1542" y="745"/>
                    </a:lnTo>
                    <a:lnTo>
                      <a:pt x="1548" y="741"/>
                    </a:lnTo>
                    <a:lnTo>
                      <a:pt x="1555" y="738"/>
                    </a:lnTo>
                    <a:lnTo>
                      <a:pt x="1555" y="738"/>
                    </a:lnTo>
                    <a:lnTo>
                      <a:pt x="1553" y="734"/>
                    </a:lnTo>
                    <a:lnTo>
                      <a:pt x="1551" y="731"/>
                    </a:lnTo>
                    <a:lnTo>
                      <a:pt x="1546" y="730"/>
                    </a:lnTo>
                    <a:lnTo>
                      <a:pt x="1542" y="730"/>
                    </a:lnTo>
                    <a:lnTo>
                      <a:pt x="1542" y="730"/>
                    </a:lnTo>
                    <a:lnTo>
                      <a:pt x="1538" y="730"/>
                    </a:lnTo>
                    <a:lnTo>
                      <a:pt x="1535" y="731"/>
                    </a:lnTo>
                    <a:lnTo>
                      <a:pt x="1533" y="733"/>
                    </a:lnTo>
                    <a:lnTo>
                      <a:pt x="1530" y="737"/>
                    </a:lnTo>
                    <a:lnTo>
                      <a:pt x="1530" y="737"/>
                    </a:lnTo>
                    <a:lnTo>
                      <a:pt x="1527" y="741"/>
                    </a:lnTo>
                    <a:lnTo>
                      <a:pt x="1522" y="745"/>
                    </a:lnTo>
                    <a:lnTo>
                      <a:pt x="1516" y="747"/>
                    </a:lnTo>
                    <a:lnTo>
                      <a:pt x="1508" y="747"/>
                    </a:lnTo>
                    <a:lnTo>
                      <a:pt x="1508" y="747"/>
                    </a:lnTo>
                    <a:close/>
                    <a:moveTo>
                      <a:pt x="1672" y="380"/>
                    </a:moveTo>
                    <a:lnTo>
                      <a:pt x="1672" y="380"/>
                    </a:lnTo>
                    <a:lnTo>
                      <a:pt x="1670" y="377"/>
                    </a:lnTo>
                    <a:lnTo>
                      <a:pt x="1667" y="376"/>
                    </a:lnTo>
                    <a:lnTo>
                      <a:pt x="1664" y="376"/>
                    </a:lnTo>
                    <a:lnTo>
                      <a:pt x="1661" y="377"/>
                    </a:lnTo>
                    <a:lnTo>
                      <a:pt x="1661" y="377"/>
                    </a:lnTo>
                    <a:lnTo>
                      <a:pt x="1657" y="381"/>
                    </a:lnTo>
                    <a:lnTo>
                      <a:pt x="1653" y="384"/>
                    </a:lnTo>
                    <a:lnTo>
                      <a:pt x="1650" y="383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1" y="378"/>
                    </a:lnTo>
                    <a:lnTo>
                      <a:pt x="1636" y="378"/>
                    </a:lnTo>
                    <a:lnTo>
                      <a:pt x="1634" y="378"/>
                    </a:lnTo>
                    <a:lnTo>
                      <a:pt x="1631" y="381"/>
                    </a:lnTo>
                    <a:lnTo>
                      <a:pt x="1631" y="381"/>
                    </a:lnTo>
                    <a:lnTo>
                      <a:pt x="1630" y="385"/>
                    </a:lnTo>
                    <a:lnTo>
                      <a:pt x="1628" y="389"/>
                    </a:lnTo>
                    <a:lnTo>
                      <a:pt x="1628" y="389"/>
                    </a:lnTo>
                    <a:lnTo>
                      <a:pt x="1641" y="392"/>
                    </a:lnTo>
                    <a:lnTo>
                      <a:pt x="1641" y="392"/>
                    </a:lnTo>
                    <a:lnTo>
                      <a:pt x="1641" y="398"/>
                    </a:lnTo>
                    <a:lnTo>
                      <a:pt x="1642" y="401"/>
                    </a:lnTo>
                    <a:lnTo>
                      <a:pt x="1642" y="401"/>
                    </a:lnTo>
                    <a:lnTo>
                      <a:pt x="1646" y="402"/>
                    </a:lnTo>
                    <a:lnTo>
                      <a:pt x="1649" y="406"/>
                    </a:lnTo>
                    <a:lnTo>
                      <a:pt x="1649" y="414"/>
                    </a:lnTo>
                    <a:lnTo>
                      <a:pt x="1649" y="414"/>
                    </a:lnTo>
                    <a:lnTo>
                      <a:pt x="1656" y="412"/>
                    </a:lnTo>
                    <a:lnTo>
                      <a:pt x="1659" y="409"/>
                    </a:lnTo>
                    <a:lnTo>
                      <a:pt x="1661" y="406"/>
                    </a:lnTo>
                    <a:lnTo>
                      <a:pt x="1661" y="406"/>
                    </a:lnTo>
                    <a:lnTo>
                      <a:pt x="1664" y="403"/>
                    </a:lnTo>
                    <a:lnTo>
                      <a:pt x="1666" y="402"/>
                    </a:lnTo>
                    <a:lnTo>
                      <a:pt x="1670" y="402"/>
                    </a:lnTo>
                    <a:lnTo>
                      <a:pt x="1674" y="406"/>
                    </a:lnTo>
                    <a:lnTo>
                      <a:pt x="1674" y="406"/>
                    </a:lnTo>
                    <a:lnTo>
                      <a:pt x="1679" y="406"/>
                    </a:lnTo>
                    <a:lnTo>
                      <a:pt x="1679" y="406"/>
                    </a:lnTo>
                    <a:lnTo>
                      <a:pt x="1679" y="402"/>
                    </a:lnTo>
                    <a:lnTo>
                      <a:pt x="1678" y="399"/>
                    </a:lnTo>
                    <a:lnTo>
                      <a:pt x="1678" y="399"/>
                    </a:lnTo>
                    <a:lnTo>
                      <a:pt x="1674" y="395"/>
                    </a:lnTo>
                    <a:lnTo>
                      <a:pt x="1667" y="392"/>
                    </a:lnTo>
                    <a:lnTo>
                      <a:pt x="1667" y="392"/>
                    </a:lnTo>
                    <a:lnTo>
                      <a:pt x="1664" y="389"/>
                    </a:lnTo>
                    <a:lnTo>
                      <a:pt x="1663" y="387"/>
                    </a:lnTo>
                    <a:lnTo>
                      <a:pt x="1664" y="384"/>
                    </a:lnTo>
                    <a:lnTo>
                      <a:pt x="1668" y="383"/>
                    </a:lnTo>
                    <a:lnTo>
                      <a:pt x="1668" y="383"/>
                    </a:lnTo>
                    <a:lnTo>
                      <a:pt x="1672" y="380"/>
                    </a:lnTo>
                    <a:lnTo>
                      <a:pt x="1672" y="380"/>
                    </a:lnTo>
                    <a:close/>
                    <a:moveTo>
                      <a:pt x="707" y="928"/>
                    </a:moveTo>
                    <a:lnTo>
                      <a:pt x="707" y="928"/>
                    </a:lnTo>
                    <a:lnTo>
                      <a:pt x="721" y="925"/>
                    </a:lnTo>
                    <a:lnTo>
                      <a:pt x="735" y="921"/>
                    </a:lnTo>
                    <a:lnTo>
                      <a:pt x="741" y="918"/>
                    </a:lnTo>
                    <a:lnTo>
                      <a:pt x="746" y="916"/>
                    </a:lnTo>
                    <a:lnTo>
                      <a:pt x="752" y="910"/>
                    </a:lnTo>
                    <a:lnTo>
                      <a:pt x="756" y="905"/>
                    </a:lnTo>
                    <a:lnTo>
                      <a:pt x="756" y="905"/>
                    </a:lnTo>
                    <a:lnTo>
                      <a:pt x="755" y="902"/>
                    </a:lnTo>
                    <a:lnTo>
                      <a:pt x="753" y="900"/>
                    </a:lnTo>
                    <a:lnTo>
                      <a:pt x="749" y="900"/>
                    </a:lnTo>
                    <a:lnTo>
                      <a:pt x="743" y="899"/>
                    </a:lnTo>
                    <a:lnTo>
                      <a:pt x="742" y="899"/>
                    </a:lnTo>
                    <a:lnTo>
                      <a:pt x="741" y="898"/>
                    </a:lnTo>
                    <a:lnTo>
                      <a:pt x="741" y="898"/>
                    </a:lnTo>
                    <a:lnTo>
                      <a:pt x="738" y="896"/>
                    </a:lnTo>
                    <a:lnTo>
                      <a:pt x="735" y="896"/>
                    </a:lnTo>
                    <a:lnTo>
                      <a:pt x="735" y="896"/>
                    </a:lnTo>
                    <a:lnTo>
                      <a:pt x="730" y="899"/>
                    </a:lnTo>
                    <a:lnTo>
                      <a:pt x="730" y="899"/>
                    </a:lnTo>
                    <a:lnTo>
                      <a:pt x="714" y="909"/>
                    </a:lnTo>
                    <a:lnTo>
                      <a:pt x="714" y="909"/>
                    </a:lnTo>
                    <a:lnTo>
                      <a:pt x="709" y="913"/>
                    </a:lnTo>
                    <a:lnTo>
                      <a:pt x="706" y="917"/>
                    </a:lnTo>
                    <a:lnTo>
                      <a:pt x="705" y="921"/>
                    </a:lnTo>
                    <a:lnTo>
                      <a:pt x="707" y="928"/>
                    </a:lnTo>
                    <a:lnTo>
                      <a:pt x="707" y="928"/>
                    </a:lnTo>
                    <a:close/>
                    <a:moveTo>
                      <a:pt x="1657" y="355"/>
                    </a:moveTo>
                    <a:lnTo>
                      <a:pt x="1657" y="355"/>
                    </a:lnTo>
                    <a:lnTo>
                      <a:pt x="1624" y="356"/>
                    </a:lnTo>
                    <a:lnTo>
                      <a:pt x="1624" y="356"/>
                    </a:lnTo>
                    <a:lnTo>
                      <a:pt x="1620" y="356"/>
                    </a:lnTo>
                    <a:lnTo>
                      <a:pt x="1617" y="359"/>
                    </a:lnTo>
                    <a:lnTo>
                      <a:pt x="1612" y="363"/>
                    </a:lnTo>
                    <a:lnTo>
                      <a:pt x="1606" y="367"/>
                    </a:lnTo>
                    <a:lnTo>
                      <a:pt x="1602" y="369"/>
                    </a:lnTo>
                    <a:lnTo>
                      <a:pt x="1598" y="370"/>
                    </a:lnTo>
                    <a:lnTo>
                      <a:pt x="1598" y="370"/>
                    </a:lnTo>
                    <a:lnTo>
                      <a:pt x="1599" y="385"/>
                    </a:lnTo>
                    <a:lnTo>
                      <a:pt x="1599" y="385"/>
                    </a:lnTo>
                    <a:lnTo>
                      <a:pt x="1616" y="380"/>
                    </a:lnTo>
                    <a:lnTo>
                      <a:pt x="1623" y="377"/>
                    </a:lnTo>
                    <a:lnTo>
                      <a:pt x="1625" y="374"/>
                    </a:lnTo>
                    <a:lnTo>
                      <a:pt x="1627" y="370"/>
                    </a:lnTo>
                    <a:lnTo>
                      <a:pt x="1627" y="370"/>
                    </a:lnTo>
                    <a:lnTo>
                      <a:pt x="1642" y="371"/>
                    </a:lnTo>
                    <a:lnTo>
                      <a:pt x="1646" y="370"/>
                    </a:lnTo>
                    <a:lnTo>
                      <a:pt x="1650" y="369"/>
                    </a:lnTo>
                    <a:lnTo>
                      <a:pt x="1653" y="367"/>
                    </a:lnTo>
                    <a:lnTo>
                      <a:pt x="1656" y="363"/>
                    </a:lnTo>
                    <a:lnTo>
                      <a:pt x="1657" y="359"/>
                    </a:lnTo>
                    <a:lnTo>
                      <a:pt x="1657" y="355"/>
                    </a:lnTo>
                    <a:lnTo>
                      <a:pt x="1657" y="355"/>
                    </a:lnTo>
                    <a:close/>
                    <a:moveTo>
                      <a:pt x="1386" y="503"/>
                    </a:moveTo>
                    <a:lnTo>
                      <a:pt x="1386" y="503"/>
                    </a:lnTo>
                    <a:lnTo>
                      <a:pt x="1393" y="503"/>
                    </a:lnTo>
                    <a:lnTo>
                      <a:pt x="1400" y="502"/>
                    </a:lnTo>
                    <a:lnTo>
                      <a:pt x="1407" y="499"/>
                    </a:lnTo>
                    <a:lnTo>
                      <a:pt x="1414" y="495"/>
                    </a:lnTo>
                    <a:lnTo>
                      <a:pt x="1414" y="495"/>
                    </a:lnTo>
                    <a:lnTo>
                      <a:pt x="1404" y="491"/>
                    </a:lnTo>
                    <a:lnTo>
                      <a:pt x="1396" y="489"/>
                    </a:lnTo>
                    <a:lnTo>
                      <a:pt x="1386" y="489"/>
                    </a:lnTo>
                    <a:lnTo>
                      <a:pt x="1378" y="493"/>
                    </a:lnTo>
                    <a:lnTo>
                      <a:pt x="1378" y="493"/>
                    </a:lnTo>
                    <a:lnTo>
                      <a:pt x="1372" y="496"/>
                    </a:lnTo>
                    <a:lnTo>
                      <a:pt x="1368" y="499"/>
                    </a:lnTo>
                    <a:lnTo>
                      <a:pt x="1364" y="503"/>
                    </a:lnTo>
                    <a:lnTo>
                      <a:pt x="1362" y="509"/>
                    </a:lnTo>
                    <a:lnTo>
                      <a:pt x="1362" y="509"/>
                    </a:lnTo>
                    <a:lnTo>
                      <a:pt x="1362" y="510"/>
                    </a:lnTo>
                    <a:lnTo>
                      <a:pt x="1362" y="513"/>
                    </a:lnTo>
                    <a:lnTo>
                      <a:pt x="1367" y="515"/>
                    </a:lnTo>
                    <a:lnTo>
                      <a:pt x="1371" y="517"/>
                    </a:lnTo>
                    <a:lnTo>
                      <a:pt x="1375" y="520"/>
                    </a:lnTo>
                    <a:lnTo>
                      <a:pt x="1375" y="520"/>
                    </a:lnTo>
                    <a:lnTo>
                      <a:pt x="1378" y="521"/>
                    </a:lnTo>
                    <a:lnTo>
                      <a:pt x="1380" y="522"/>
                    </a:lnTo>
                    <a:lnTo>
                      <a:pt x="1387" y="520"/>
                    </a:lnTo>
                    <a:lnTo>
                      <a:pt x="1387" y="520"/>
                    </a:lnTo>
                    <a:lnTo>
                      <a:pt x="1400" y="513"/>
                    </a:lnTo>
                    <a:lnTo>
                      <a:pt x="1400" y="513"/>
                    </a:lnTo>
                    <a:lnTo>
                      <a:pt x="1386" y="503"/>
                    </a:lnTo>
                    <a:lnTo>
                      <a:pt x="1386" y="503"/>
                    </a:lnTo>
                    <a:close/>
                    <a:moveTo>
                      <a:pt x="1725" y="391"/>
                    </a:moveTo>
                    <a:lnTo>
                      <a:pt x="1725" y="391"/>
                    </a:lnTo>
                    <a:lnTo>
                      <a:pt x="1729" y="391"/>
                    </a:lnTo>
                    <a:lnTo>
                      <a:pt x="1732" y="388"/>
                    </a:lnTo>
                    <a:lnTo>
                      <a:pt x="1733" y="387"/>
                    </a:lnTo>
                    <a:lnTo>
                      <a:pt x="1735" y="383"/>
                    </a:lnTo>
                    <a:lnTo>
                      <a:pt x="1735" y="383"/>
                    </a:lnTo>
                    <a:lnTo>
                      <a:pt x="1735" y="377"/>
                    </a:lnTo>
                    <a:lnTo>
                      <a:pt x="1736" y="373"/>
                    </a:lnTo>
                    <a:lnTo>
                      <a:pt x="1742" y="369"/>
                    </a:lnTo>
                    <a:lnTo>
                      <a:pt x="1749" y="367"/>
                    </a:lnTo>
                    <a:lnTo>
                      <a:pt x="1749" y="367"/>
                    </a:lnTo>
                    <a:lnTo>
                      <a:pt x="1740" y="365"/>
                    </a:lnTo>
                    <a:lnTo>
                      <a:pt x="1732" y="363"/>
                    </a:lnTo>
                    <a:lnTo>
                      <a:pt x="1722" y="363"/>
                    </a:lnTo>
                    <a:lnTo>
                      <a:pt x="1713" y="365"/>
                    </a:lnTo>
                    <a:lnTo>
                      <a:pt x="1713" y="365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697" y="352"/>
                    </a:lnTo>
                    <a:lnTo>
                      <a:pt x="1697" y="352"/>
                    </a:lnTo>
                    <a:lnTo>
                      <a:pt x="1697" y="355"/>
                    </a:lnTo>
                    <a:lnTo>
                      <a:pt x="1697" y="358"/>
                    </a:lnTo>
                    <a:lnTo>
                      <a:pt x="1697" y="360"/>
                    </a:lnTo>
                    <a:lnTo>
                      <a:pt x="1695" y="363"/>
                    </a:lnTo>
                    <a:lnTo>
                      <a:pt x="1695" y="363"/>
                    </a:lnTo>
                    <a:lnTo>
                      <a:pt x="1693" y="363"/>
                    </a:lnTo>
                    <a:lnTo>
                      <a:pt x="1693" y="366"/>
                    </a:lnTo>
                    <a:lnTo>
                      <a:pt x="1693" y="371"/>
                    </a:lnTo>
                    <a:lnTo>
                      <a:pt x="1693" y="371"/>
                    </a:lnTo>
                    <a:lnTo>
                      <a:pt x="1696" y="374"/>
                    </a:lnTo>
                    <a:lnTo>
                      <a:pt x="1699" y="376"/>
                    </a:lnTo>
                    <a:lnTo>
                      <a:pt x="1706" y="376"/>
                    </a:lnTo>
                    <a:lnTo>
                      <a:pt x="1706" y="376"/>
                    </a:lnTo>
                    <a:lnTo>
                      <a:pt x="1714" y="373"/>
                    </a:lnTo>
                    <a:lnTo>
                      <a:pt x="1718" y="373"/>
                    </a:lnTo>
                    <a:lnTo>
                      <a:pt x="1722" y="374"/>
                    </a:lnTo>
                    <a:lnTo>
                      <a:pt x="1722" y="374"/>
                    </a:lnTo>
                    <a:lnTo>
                      <a:pt x="1721" y="380"/>
                    </a:lnTo>
                    <a:lnTo>
                      <a:pt x="1721" y="384"/>
                    </a:lnTo>
                    <a:lnTo>
                      <a:pt x="1722" y="387"/>
                    </a:lnTo>
                    <a:lnTo>
                      <a:pt x="1725" y="391"/>
                    </a:lnTo>
                    <a:lnTo>
                      <a:pt x="1725" y="391"/>
                    </a:lnTo>
                    <a:close/>
                    <a:moveTo>
                      <a:pt x="1696" y="791"/>
                    </a:moveTo>
                    <a:lnTo>
                      <a:pt x="1696" y="791"/>
                    </a:lnTo>
                    <a:lnTo>
                      <a:pt x="1686" y="794"/>
                    </a:lnTo>
                    <a:lnTo>
                      <a:pt x="1682" y="794"/>
                    </a:lnTo>
                    <a:lnTo>
                      <a:pt x="1681" y="792"/>
                    </a:lnTo>
                    <a:lnTo>
                      <a:pt x="1679" y="791"/>
                    </a:lnTo>
                    <a:lnTo>
                      <a:pt x="1679" y="791"/>
                    </a:lnTo>
                    <a:lnTo>
                      <a:pt x="1677" y="785"/>
                    </a:lnTo>
                    <a:lnTo>
                      <a:pt x="1675" y="780"/>
                    </a:lnTo>
                    <a:lnTo>
                      <a:pt x="1675" y="774"/>
                    </a:lnTo>
                    <a:lnTo>
                      <a:pt x="1677" y="772"/>
                    </a:lnTo>
                    <a:lnTo>
                      <a:pt x="1679" y="769"/>
                    </a:lnTo>
                    <a:lnTo>
                      <a:pt x="1679" y="769"/>
                    </a:lnTo>
                    <a:lnTo>
                      <a:pt x="1650" y="770"/>
                    </a:lnTo>
                    <a:lnTo>
                      <a:pt x="1650" y="770"/>
                    </a:lnTo>
                    <a:lnTo>
                      <a:pt x="1649" y="773"/>
                    </a:lnTo>
                    <a:lnTo>
                      <a:pt x="1649" y="773"/>
                    </a:lnTo>
                    <a:lnTo>
                      <a:pt x="1645" y="777"/>
                    </a:lnTo>
                    <a:lnTo>
                      <a:pt x="1645" y="779"/>
                    </a:lnTo>
                    <a:lnTo>
                      <a:pt x="1646" y="781"/>
                    </a:lnTo>
                    <a:lnTo>
                      <a:pt x="1646" y="781"/>
                    </a:lnTo>
                    <a:lnTo>
                      <a:pt x="1650" y="783"/>
                    </a:lnTo>
                    <a:lnTo>
                      <a:pt x="1656" y="783"/>
                    </a:lnTo>
                    <a:lnTo>
                      <a:pt x="1656" y="783"/>
                    </a:lnTo>
                    <a:lnTo>
                      <a:pt x="1670" y="781"/>
                    </a:lnTo>
                    <a:lnTo>
                      <a:pt x="1670" y="781"/>
                    </a:lnTo>
                    <a:lnTo>
                      <a:pt x="1674" y="794"/>
                    </a:lnTo>
                    <a:lnTo>
                      <a:pt x="1674" y="794"/>
                    </a:lnTo>
                    <a:lnTo>
                      <a:pt x="1672" y="795"/>
                    </a:lnTo>
                    <a:lnTo>
                      <a:pt x="1671" y="797"/>
                    </a:lnTo>
                    <a:lnTo>
                      <a:pt x="1671" y="797"/>
                    </a:lnTo>
                    <a:lnTo>
                      <a:pt x="1660" y="791"/>
                    </a:lnTo>
                    <a:lnTo>
                      <a:pt x="1660" y="791"/>
                    </a:lnTo>
                    <a:lnTo>
                      <a:pt x="1657" y="799"/>
                    </a:lnTo>
                    <a:lnTo>
                      <a:pt x="1656" y="801"/>
                    </a:lnTo>
                    <a:lnTo>
                      <a:pt x="1657" y="803"/>
                    </a:lnTo>
                    <a:lnTo>
                      <a:pt x="1659" y="805"/>
                    </a:lnTo>
                    <a:lnTo>
                      <a:pt x="1660" y="805"/>
                    </a:lnTo>
                    <a:lnTo>
                      <a:pt x="1668" y="806"/>
                    </a:lnTo>
                    <a:lnTo>
                      <a:pt x="1668" y="806"/>
                    </a:lnTo>
                    <a:lnTo>
                      <a:pt x="1681" y="805"/>
                    </a:lnTo>
                    <a:lnTo>
                      <a:pt x="1681" y="805"/>
                    </a:lnTo>
                    <a:lnTo>
                      <a:pt x="1689" y="805"/>
                    </a:lnTo>
                    <a:lnTo>
                      <a:pt x="1693" y="803"/>
                    </a:lnTo>
                    <a:lnTo>
                      <a:pt x="1696" y="799"/>
                    </a:lnTo>
                    <a:lnTo>
                      <a:pt x="1696" y="791"/>
                    </a:lnTo>
                    <a:lnTo>
                      <a:pt x="1696" y="791"/>
                    </a:lnTo>
                    <a:close/>
                    <a:moveTo>
                      <a:pt x="1616" y="1062"/>
                    </a:moveTo>
                    <a:lnTo>
                      <a:pt x="1616" y="1062"/>
                    </a:lnTo>
                    <a:lnTo>
                      <a:pt x="1628" y="1064"/>
                    </a:lnTo>
                    <a:lnTo>
                      <a:pt x="1634" y="1064"/>
                    </a:lnTo>
                    <a:lnTo>
                      <a:pt x="1639" y="1065"/>
                    </a:lnTo>
                    <a:lnTo>
                      <a:pt x="1639" y="1065"/>
                    </a:lnTo>
                    <a:lnTo>
                      <a:pt x="1645" y="1068"/>
                    </a:lnTo>
                    <a:lnTo>
                      <a:pt x="1652" y="1068"/>
                    </a:lnTo>
                    <a:lnTo>
                      <a:pt x="1663" y="1067"/>
                    </a:lnTo>
                    <a:lnTo>
                      <a:pt x="1663" y="1067"/>
                    </a:lnTo>
                    <a:lnTo>
                      <a:pt x="1672" y="1065"/>
                    </a:lnTo>
                    <a:lnTo>
                      <a:pt x="1681" y="1064"/>
                    </a:lnTo>
                    <a:lnTo>
                      <a:pt x="1681" y="1064"/>
                    </a:lnTo>
                    <a:lnTo>
                      <a:pt x="1686" y="1061"/>
                    </a:lnTo>
                    <a:lnTo>
                      <a:pt x="1689" y="1060"/>
                    </a:lnTo>
                    <a:lnTo>
                      <a:pt x="1690" y="1057"/>
                    </a:lnTo>
                    <a:lnTo>
                      <a:pt x="1690" y="1057"/>
                    </a:lnTo>
                    <a:lnTo>
                      <a:pt x="1692" y="1050"/>
                    </a:lnTo>
                    <a:lnTo>
                      <a:pt x="1692" y="1043"/>
                    </a:lnTo>
                    <a:lnTo>
                      <a:pt x="1692" y="1043"/>
                    </a:lnTo>
                    <a:lnTo>
                      <a:pt x="1690" y="1040"/>
                    </a:lnTo>
                    <a:lnTo>
                      <a:pt x="1688" y="1036"/>
                    </a:lnTo>
                    <a:lnTo>
                      <a:pt x="1688" y="1036"/>
                    </a:lnTo>
                    <a:lnTo>
                      <a:pt x="1682" y="1054"/>
                    </a:lnTo>
                    <a:lnTo>
                      <a:pt x="1682" y="1054"/>
                    </a:lnTo>
                    <a:lnTo>
                      <a:pt x="1659" y="1054"/>
                    </a:lnTo>
                    <a:lnTo>
                      <a:pt x="1659" y="1054"/>
                    </a:lnTo>
                    <a:lnTo>
                      <a:pt x="1653" y="1065"/>
                    </a:lnTo>
                    <a:lnTo>
                      <a:pt x="1653" y="1065"/>
                    </a:lnTo>
                    <a:lnTo>
                      <a:pt x="1650" y="1058"/>
                    </a:lnTo>
                    <a:lnTo>
                      <a:pt x="1645" y="1054"/>
                    </a:lnTo>
                    <a:lnTo>
                      <a:pt x="1639" y="1051"/>
                    </a:lnTo>
                    <a:lnTo>
                      <a:pt x="1631" y="1051"/>
                    </a:lnTo>
                    <a:lnTo>
                      <a:pt x="1631" y="1051"/>
                    </a:lnTo>
                    <a:lnTo>
                      <a:pt x="1627" y="1053"/>
                    </a:lnTo>
                    <a:lnTo>
                      <a:pt x="1621" y="1054"/>
                    </a:lnTo>
                    <a:lnTo>
                      <a:pt x="1618" y="1058"/>
                    </a:lnTo>
                    <a:lnTo>
                      <a:pt x="1616" y="1062"/>
                    </a:lnTo>
                    <a:lnTo>
                      <a:pt x="1616" y="1062"/>
                    </a:lnTo>
                    <a:close/>
                    <a:moveTo>
                      <a:pt x="1480" y="554"/>
                    </a:moveTo>
                    <a:lnTo>
                      <a:pt x="1480" y="554"/>
                    </a:lnTo>
                    <a:lnTo>
                      <a:pt x="1458" y="542"/>
                    </a:lnTo>
                    <a:lnTo>
                      <a:pt x="1458" y="542"/>
                    </a:lnTo>
                    <a:lnTo>
                      <a:pt x="1445" y="550"/>
                    </a:lnTo>
                    <a:lnTo>
                      <a:pt x="1445" y="550"/>
                    </a:lnTo>
                    <a:lnTo>
                      <a:pt x="1450" y="553"/>
                    </a:lnTo>
                    <a:lnTo>
                      <a:pt x="1452" y="556"/>
                    </a:lnTo>
                    <a:lnTo>
                      <a:pt x="1454" y="558"/>
                    </a:lnTo>
                    <a:lnTo>
                      <a:pt x="1452" y="561"/>
                    </a:lnTo>
                    <a:lnTo>
                      <a:pt x="1450" y="568"/>
                    </a:lnTo>
                    <a:lnTo>
                      <a:pt x="1448" y="571"/>
                    </a:lnTo>
                    <a:lnTo>
                      <a:pt x="1447" y="575"/>
                    </a:lnTo>
                    <a:lnTo>
                      <a:pt x="1447" y="575"/>
                    </a:lnTo>
                    <a:lnTo>
                      <a:pt x="1454" y="574"/>
                    </a:lnTo>
                    <a:lnTo>
                      <a:pt x="1456" y="572"/>
                    </a:lnTo>
                    <a:lnTo>
                      <a:pt x="1458" y="571"/>
                    </a:lnTo>
                    <a:lnTo>
                      <a:pt x="1458" y="571"/>
                    </a:lnTo>
                    <a:lnTo>
                      <a:pt x="1462" y="567"/>
                    </a:lnTo>
                    <a:lnTo>
                      <a:pt x="1466" y="565"/>
                    </a:lnTo>
                    <a:lnTo>
                      <a:pt x="1477" y="564"/>
                    </a:lnTo>
                    <a:lnTo>
                      <a:pt x="1477" y="564"/>
                    </a:lnTo>
                    <a:lnTo>
                      <a:pt x="1484" y="561"/>
                    </a:lnTo>
                    <a:lnTo>
                      <a:pt x="1491" y="561"/>
                    </a:lnTo>
                    <a:lnTo>
                      <a:pt x="1499" y="558"/>
                    </a:lnTo>
                    <a:lnTo>
                      <a:pt x="1502" y="557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4" y="551"/>
                    </a:lnTo>
                    <a:lnTo>
                      <a:pt x="1501" y="550"/>
                    </a:lnTo>
                    <a:lnTo>
                      <a:pt x="1495" y="550"/>
                    </a:lnTo>
                    <a:lnTo>
                      <a:pt x="1495" y="550"/>
                    </a:lnTo>
                    <a:lnTo>
                      <a:pt x="1491" y="549"/>
                    </a:lnTo>
                    <a:lnTo>
                      <a:pt x="1486" y="546"/>
                    </a:lnTo>
                    <a:lnTo>
                      <a:pt x="1486" y="546"/>
                    </a:lnTo>
                    <a:lnTo>
                      <a:pt x="1480" y="554"/>
                    </a:lnTo>
                    <a:lnTo>
                      <a:pt x="1480" y="554"/>
                    </a:lnTo>
                    <a:close/>
                    <a:moveTo>
                      <a:pt x="1495" y="923"/>
                    </a:moveTo>
                    <a:lnTo>
                      <a:pt x="1495" y="923"/>
                    </a:lnTo>
                    <a:lnTo>
                      <a:pt x="1502" y="918"/>
                    </a:lnTo>
                    <a:lnTo>
                      <a:pt x="1508" y="916"/>
                    </a:lnTo>
                    <a:lnTo>
                      <a:pt x="1513" y="914"/>
                    </a:lnTo>
                    <a:lnTo>
                      <a:pt x="1520" y="914"/>
                    </a:lnTo>
                    <a:lnTo>
                      <a:pt x="1533" y="914"/>
                    </a:lnTo>
                    <a:lnTo>
                      <a:pt x="1545" y="917"/>
                    </a:lnTo>
                    <a:lnTo>
                      <a:pt x="1545" y="917"/>
                    </a:lnTo>
                    <a:lnTo>
                      <a:pt x="1545" y="913"/>
                    </a:lnTo>
                    <a:lnTo>
                      <a:pt x="1542" y="910"/>
                    </a:lnTo>
                    <a:lnTo>
                      <a:pt x="1540" y="910"/>
                    </a:lnTo>
                    <a:lnTo>
                      <a:pt x="1535" y="910"/>
                    </a:lnTo>
                    <a:lnTo>
                      <a:pt x="1535" y="910"/>
                    </a:lnTo>
                    <a:lnTo>
                      <a:pt x="1531" y="910"/>
                    </a:lnTo>
                    <a:lnTo>
                      <a:pt x="1530" y="907"/>
                    </a:lnTo>
                    <a:lnTo>
                      <a:pt x="1528" y="905"/>
                    </a:lnTo>
                    <a:lnTo>
                      <a:pt x="1526" y="902"/>
                    </a:lnTo>
                    <a:lnTo>
                      <a:pt x="1526" y="902"/>
                    </a:lnTo>
                    <a:lnTo>
                      <a:pt x="1520" y="903"/>
                    </a:lnTo>
                    <a:lnTo>
                      <a:pt x="1516" y="903"/>
                    </a:lnTo>
                    <a:lnTo>
                      <a:pt x="1512" y="900"/>
                    </a:lnTo>
                    <a:lnTo>
                      <a:pt x="1509" y="898"/>
                    </a:lnTo>
                    <a:lnTo>
                      <a:pt x="1509" y="898"/>
                    </a:lnTo>
                    <a:lnTo>
                      <a:pt x="1498" y="898"/>
                    </a:lnTo>
                    <a:lnTo>
                      <a:pt x="1494" y="898"/>
                    </a:lnTo>
                    <a:lnTo>
                      <a:pt x="1488" y="898"/>
                    </a:lnTo>
                    <a:lnTo>
                      <a:pt x="1488" y="898"/>
                    </a:lnTo>
                    <a:lnTo>
                      <a:pt x="1484" y="896"/>
                    </a:lnTo>
                    <a:lnTo>
                      <a:pt x="1480" y="896"/>
                    </a:lnTo>
                    <a:lnTo>
                      <a:pt x="1477" y="898"/>
                    </a:lnTo>
                    <a:lnTo>
                      <a:pt x="1473" y="899"/>
                    </a:lnTo>
                    <a:lnTo>
                      <a:pt x="1473" y="899"/>
                    </a:lnTo>
                    <a:lnTo>
                      <a:pt x="1468" y="902"/>
                    </a:lnTo>
                    <a:lnTo>
                      <a:pt x="1462" y="905"/>
                    </a:lnTo>
                    <a:lnTo>
                      <a:pt x="1462" y="905"/>
                    </a:lnTo>
                    <a:lnTo>
                      <a:pt x="1466" y="906"/>
                    </a:lnTo>
                    <a:lnTo>
                      <a:pt x="1469" y="907"/>
                    </a:lnTo>
                    <a:lnTo>
                      <a:pt x="1477" y="906"/>
                    </a:lnTo>
                    <a:lnTo>
                      <a:pt x="1484" y="905"/>
                    </a:lnTo>
                    <a:lnTo>
                      <a:pt x="1487" y="906"/>
                    </a:lnTo>
                    <a:lnTo>
                      <a:pt x="1491" y="906"/>
                    </a:lnTo>
                    <a:lnTo>
                      <a:pt x="1491" y="906"/>
                    </a:lnTo>
                    <a:lnTo>
                      <a:pt x="1495" y="923"/>
                    </a:lnTo>
                    <a:lnTo>
                      <a:pt x="1495" y="923"/>
                    </a:lnTo>
                    <a:close/>
                    <a:moveTo>
                      <a:pt x="1808" y="848"/>
                    </a:moveTo>
                    <a:lnTo>
                      <a:pt x="1808" y="848"/>
                    </a:lnTo>
                    <a:lnTo>
                      <a:pt x="1800" y="846"/>
                    </a:lnTo>
                    <a:lnTo>
                      <a:pt x="1790" y="845"/>
                    </a:lnTo>
                    <a:lnTo>
                      <a:pt x="1790" y="845"/>
                    </a:lnTo>
                    <a:lnTo>
                      <a:pt x="1785" y="845"/>
                    </a:lnTo>
                    <a:lnTo>
                      <a:pt x="1779" y="848"/>
                    </a:lnTo>
                    <a:lnTo>
                      <a:pt x="1779" y="848"/>
                    </a:lnTo>
                    <a:lnTo>
                      <a:pt x="1775" y="852"/>
                    </a:lnTo>
                    <a:lnTo>
                      <a:pt x="1769" y="856"/>
                    </a:lnTo>
                    <a:lnTo>
                      <a:pt x="1769" y="856"/>
                    </a:lnTo>
                    <a:lnTo>
                      <a:pt x="1767" y="862"/>
                    </a:lnTo>
                    <a:lnTo>
                      <a:pt x="1765" y="863"/>
                    </a:lnTo>
                    <a:lnTo>
                      <a:pt x="1762" y="866"/>
                    </a:lnTo>
                    <a:lnTo>
                      <a:pt x="1762" y="866"/>
                    </a:lnTo>
                    <a:lnTo>
                      <a:pt x="1762" y="869"/>
                    </a:lnTo>
                    <a:lnTo>
                      <a:pt x="1762" y="871"/>
                    </a:lnTo>
                    <a:lnTo>
                      <a:pt x="1762" y="871"/>
                    </a:lnTo>
                    <a:lnTo>
                      <a:pt x="1774" y="874"/>
                    </a:lnTo>
                    <a:lnTo>
                      <a:pt x="1780" y="874"/>
                    </a:lnTo>
                    <a:lnTo>
                      <a:pt x="1786" y="873"/>
                    </a:lnTo>
                    <a:lnTo>
                      <a:pt x="1786" y="873"/>
                    </a:lnTo>
                    <a:lnTo>
                      <a:pt x="1776" y="862"/>
                    </a:lnTo>
                    <a:lnTo>
                      <a:pt x="1776" y="862"/>
                    </a:lnTo>
                    <a:lnTo>
                      <a:pt x="1793" y="855"/>
                    </a:lnTo>
                    <a:lnTo>
                      <a:pt x="1793" y="855"/>
                    </a:lnTo>
                    <a:lnTo>
                      <a:pt x="1803" y="860"/>
                    </a:lnTo>
                    <a:lnTo>
                      <a:pt x="1808" y="862"/>
                    </a:lnTo>
                    <a:lnTo>
                      <a:pt x="1812" y="862"/>
                    </a:lnTo>
                    <a:lnTo>
                      <a:pt x="1816" y="862"/>
                    </a:lnTo>
                    <a:lnTo>
                      <a:pt x="1821" y="860"/>
                    </a:lnTo>
                    <a:lnTo>
                      <a:pt x="1823" y="859"/>
                    </a:lnTo>
                    <a:lnTo>
                      <a:pt x="1826" y="856"/>
                    </a:lnTo>
                    <a:lnTo>
                      <a:pt x="1826" y="856"/>
                    </a:lnTo>
                    <a:lnTo>
                      <a:pt x="1808" y="848"/>
                    </a:lnTo>
                    <a:lnTo>
                      <a:pt x="1808" y="848"/>
                    </a:lnTo>
                    <a:close/>
                    <a:moveTo>
                      <a:pt x="444" y="547"/>
                    </a:moveTo>
                    <a:lnTo>
                      <a:pt x="444" y="547"/>
                    </a:lnTo>
                    <a:lnTo>
                      <a:pt x="437" y="560"/>
                    </a:lnTo>
                    <a:lnTo>
                      <a:pt x="437" y="560"/>
                    </a:lnTo>
                    <a:lnTo>
                      <a:pt x="435" y="564"/>
                    </a:lnTo>
                    <a:lnTo>
                      <a:pt x="431" y="565"/>
                    </a:lnTo>
                    <a:lnTo>
                      <a:pt x="431" y="565"/>
                    </a:lnTo>
                    <a:lnTo>
                      <a:pt x="407" y="572"/>
                    </a:lnTo>
                    <a:lnTo>
                      <a:pt x="407" y="572"/>
                    </a:lnTo>
                    <a:lnTo>
                      <a:pt x="407" y="578"/>
                    </a:lnTo>
                    <a:lnTo>
                      <a:pt x="406" y="585"/>
                    </a:lnTo>
                    <a:lnTo>
                      <a:pt x="404" y="586"/>
                    </a:lnTo>
                    <a:lnTo>
                      <a:pt x="403" y="589"/>
                    </a:lnTo>
                    <a:lnTo>
                      <a:pt x="400" y="590"/>
                    </a:lnTo>
                    <a:lnTo>
                      <a:pt x="396" y="592"/>
                    </a:lnTo>
                    <a:lnTo>
                      <a:pt x="396" y="592"/>
                    </a:lnTo>
                    <a:lnTo>
                      <a:pt x="393" y="593"/>
                    </a:lnTo>
                    <a:lnTo>
                      <a:pt x="390" y="596"/>
                    </a:lnTo>
                    <a:lnTo>
                      <a:pt x="386" y="601"/>
                    </a:lnTo>
                    <a:lnTo>
                      <a:pt x="386" y="601"/>
                    </a:lnTo>
                    <a:lnTo>
                      <a:pt x="397" y="604"/>
                    </a:lnTo>
                    <a:lnTo>
                      <a:pt x="406" y="603"/>
                    </a:lnTo>
                    <a:lnTo>
                      <a:pt x="414" y="599"/>
                    </a:lnTo>
                    <a:lnTo>
                      <a:pt x="422" y="592"/>
                    </a:lnTo>
                    <a:lnTo>
                      <a:pt x="422" y="592"/>
                    </a:lnTo>
                    <a:lnTo>
                      <a:pt x="422" y="590"/>
                    </a:lnTo>
                    <a:lnTo>
                      <a:pt x="422" y="590"/>
                    </a:lnTo>
                    <a:lnTo>
                      <a:pt x="418" y="585"/>
                    </a:lnTo>
                    <a:lnTo>
                      <a:pt x="418" y="582"/>
                    </a:lnTo>
                    <a:lnTo>
                      <a:pt x="421" y="579"/>
                    </a:lnTo>
                    <a:lnTo>
                      <a:pt x="421" y="579"/>
                    </a:lnTo>
                    <a:lnTo>
                      <a:pt x="425" y="575"/>
                    </a:lnTo>
                    <a:lnTo>
                      <a:pt x="431" y="572"/>
                    </a:lnTo>
                    <a:lnTo>
                      <a:pt x="431" y="572"/>
                    </a:lnTo>
                    <a:lnTo>
                      <a:pt x="437" y="569"/>
                    </a:lnTo>
                    <a:lnTo>
                      <a:pt x="442" y="565"/>
                    </a:lnTo>
                    <a:lnTo>
                      <a:pt x="446" y="560"/>
                    </a:lnTo>
                    <a:lnTo>
                      <a:pt x="450" y="553"/>
                    </a:lnTo>
                    <a:lnTo>
                      <a:pt x="450" y="553"/>
                    </a:lnTo>
                    <a:lnTo>
                      <a:pt x="449" y="551"/>
                    </a:lnTo>
                    <a:lnTo>
                      <a:pt x="444" y="547"/>
                    </a:lnTo>
                    <a:lnTo>
                      <a:pt x="444" y="547"/>
                    </a:lnTo>
                    <a:close/>
                    <a:moveTo>
                      <a:pt x="1643" y="848"/>
                    </a:moveTo>
                    <a:lnTo>
                      <a:pt x="1643" y="848"/>
                    </a:lnTo>
                    <a:lnTo>
                      <a:pt x="1645" y="851"/>
                    </a:lnTo>
                    <a:lnTo>
                      <a:pt x="1645" y="851"/>
                    </a:lnTo>
                    <a:lnTo>
                      <a:pt x="1648" y="852"/>
                    </a:lnTo>
                    <a:lnTo>
                      <a:pt x="1650" y="852"/>
                    </a:lnTo>
                    <a:lnTo>
                      <a:pt x="1650" y="852"/>
                    </a:lnTo>
                    <a:lnTo>
                      <a:pt x="1656" y="851"/>
                    </a:lnTo>
                    <a:lnTo>
                      <a:pt x="1660" y="851"/>
                    </a:lnTo>
                    <a:lnTo>
                      <a:pt x="1670" y="853"/>
                    </a:lnTo>
                    <a:lnTo>
                      <a:pt x="1670" y="853"/>
                    </a:lnTo>
                    <a:lnTo>
                      <a:pt x="1679" y="856"/>
                    </a:lnTo>
                    <a:lnTo>
                      <a:pt x="1684" y="856"/>
                    </a:lnTo>
                    <a:lnTo>
                      <a:pt x="1688" y="856"/>
                    </a:lnTo>
                    <a:lnTo>
                      <a:pt x="1695" y="852"/>
                    </a:lnTo>
                    <a:lnTo>
                      <a:pt x="1703" y="845"/>
                    </a:lnTo>
                    <a:lnTo>
                      <a:pt x="1703" y="845"/>
                    </a:lnTo>
                    <a:lnTo>
                      <a:pt x="1675" y="841"/>
                    </a:lnTo>
                    <a:lnTo>
                      <a:pt x="1675" y="841"/>
                    </a:lnTo>
                    <a:lnTo>
                      <a:pt x="1677" y="835"/>
                    </a:lnTo>
                    <a:lnTo>
                      <a:pt x="1675" y="831"/>
                    </a:lnTo>
                    <a:lnTo>
                      <a:pt x="1674" y="826"/>
                    </a:lnTo>
                    <a:lnTo>
                      <a:pt x="1671" y="821"/>
                    </a:lnTo>
                    <a:lnTo>
                      <a:pt x="1671" y="821"/>
                    </a:lnTo>
                    <a:lnTo>
                      <a:pt x="1666" y="824"/>
                    </a:lnTo>
                    <a:lnTo>
                      <a:pt x="1661" y="828"/>
                    </a:lnTo>
                    <a:lnTo>
                      <a:pt x="1660" y="833"/>
                    </a:lnTo>
                    <a:lnTo>
                      <a:pt x="1660" y="837"/>
                    </a:lnTo>
                    <a:lnTo>
                      <a:pt x="1660" y="837"/>
                    </a:lnTo>
                    <a:lnTo>
                      <a:pt x="1643" y="848"/>
                    </a:lnTo>
                    <a:lnTo>
                      <a:pt x="1643" y="848"/>
                    </a:lnTo>
                    <a:close/>
                    <a:moveTo>
                      <a:pt x="1234" y="612"/>
                    </a:moveTo>
                    <a:lnTo>
                      <a:pt x="1234" y="612"/>
                    </a:lnTo>
                    <a:lnTo>
                      <a:pt x="1227" y="610"/>
                    </a:lnTo>
                    <a:lnTo>
                      <a:pt x="1227" y="610"/>
                    </a:lnTo>
                    <a:lnTo>
                      <a:pt x="1213" y="608"/>
                    </a:lnTo>
                    <a:lnTo>
                      <a:pt x="1199" y="607"/>
                    </a:lnTo>
                    <a:lnTo>
                      <a:pt x="1199" y="607"/>
                    </a:lnTo>
                    <a:lnTo>
                      <a:pt x="1185" y="608"/>
                    </a:lnTo>
                    <a:lnTo>
                      <a:pt x="1173" y="610"/>
                    </a:lnTo>
                    <a:lnTo>
                      <a:pt x="1173" y="610"/>
                    </a:lnTo>
                    <a:lnTo>
                      <a:pt x="1169" y="611"/>
                    </a:lnTo>
                    <a:lnTo>
                      <a:pt x="1166" y="614"/>
                    </a:lnTo>
                    <a:lnTo>
                      <a:pt x="1166" y="618"/>
                    </a:lnTo>
                    <a:lnTo>
                      <a:pt x="1169" y="622"/>
                    </a:lnTo>
                    <a:lnTo>
                      <a:pt x="1169" y="622"/>
                    </a:lnTo>
                    <a:lnTo>
                      <a:pt x="1178" y="622"/>
                    </a:lnTo>
                    <a:lnTo>
                      <a:pt x="1188" y="623"/>
                    </a:lnTo>
                    <a:lnTo>
                      <a:pt x="1188" y="623"/>
                    </a:lnTo>
                    <a:lnTo>
                      <a:pt x="1196" y="623"/>
                    </a:lnTo>
                    <a:lnTo>
                      <a:pt x="1203" y="622"/>
                    </a:lnTo>
                    <a:lnTo>
                      <a:pt x="1220" y="619"/>
                    </a:lnTo>
                    <a:lnTo>
                      <a:pt x="1220" y="619"/>
                    </a:lnTo>
                    <a:lnTo>
                      <a:pt x="1225" y="617"/>
                    </a:lnTo>
                    <a:lnTo>
                      <a:pt x="1234" y="612"/>
                    </a:lnTo>
                    <a:lnTo>
                      <a:pt x="1234" y="612"/>
                    </a:lnTo>
                    <a:close/>
                    <a:moveTo>
                      <a:pt x="2124" y="312"/>
                    </a:moveTo>
                    <a:lnTo>
                      <a:pt x="2124" y="312"/>
                    </a:lnTo>
                    <a:lnTo>
                      <a:pt x="2093" y="326"/>
                    </a:lnTo>
                    <a:lnTo>
                      <a:pt x="2093" y="326"/>
                    </a:lnTo>
                    <a:lnTo>
                      <a:pt x="2103" y="329"/>
                    </a:lnTo>
                    <a:lnTo>
                      <a:pt x="2113" y="331"/>
                    </a:lnTo>
                    <a:lnTo>
                      <a:pt x="2122" y="333"/>
                    </a:lnTo>
                    <a:lnTo>
                      <a:pt x="2134" y="331"/>
                    </a:lnTo>
                    <a:lnTo>
                      <a:pt x="2134" y="331"/>
                    </a:lnTo>
                    <a:lnTo>
                      <a:pt x="2132" y="344"/>
                    </a:lnTo>
                    <a:lnTo>
                      <a:pt x="2132" y="344"/>
                    </a:lnTo>
                    <a:lnTo>
                      <a:pt x="2135" y="345"/>
                    </a:lnTo>
                    <a:lnTo>
                      <a:pt x="2135" y="345"/>
                    </a:lnTo>
                    <a:lnTo>
                      <a:pt x="2139" y="338"/>
                    </a:lnTo>
                    <a:lnTo>
                      <a:pt x="2143" y="331"/>
                    </a:lnTo>
                    <a:lnTo>
                      <a:pt x="2150" y="326"/>
                    </a:lnTo>
                    <a:lnTo>
                      <a:pt x="2158" y="322"/>
                    </a:lnTo>
                    <a:lnTo>
                      <a:pt x="2158" y="322"/>
                    </a:lnTo>
                    <a:lnTo>
                      <a:pt x="2152" y="317"/>
                    </a:lnTo>
                    <a:lnTo>
                      <a:pt x="2145" y="317"/>
                    </a:lnTo>
                    <a:lnTo>
                      <a:pt x="2139" y="317"/>
                    </a:lnTo>
                    <a:lnTo>
                      <a:pt x="2135" y="320"/>
                    </a:lnTo>
                    <a:lnTo>
                      <a:pt x="2135" y="320"/>
                    </a:lnTo>
                    <a:lnTo>
                      <a:pt x="2124" y="312"/>
                    </a:lnTo>
                    <a:lnTo>
                      <a:pt x="2124" y="312"/>
                    </a:lnTo>
                    <a:close/>
                    <a:moveTo>
                      <a:pt x="414" y="1065"/>
                    </a:moveTo>
                    <a:lnTo>
                      <a:pt x="414" y="1065"/>
                    </a:lnTo>
                    <a:lnTo>
                      <a:pt x="414" y="1062"/>
                    </a:lnTo>
                    <a:lnTo>
                      <a:pt x="414" y="1062"/>
                    </a:lnTo>
                    <a:lnTo>
                      <a:pt x="401" y="1062"/>
                    </a:lnTo>
                    <a:lnTo>
                      <a:pt x="389" y="1060"/>
                    </a:lnTo>
                    <a:lnTo>
                      <a:pt x="377" y="1058"/>
                    </a:lnTo>
                    <a:lnTo>
                      <a:pt x="370" y="1058"/>
                    </a:lnTo>
                    <a:lnTo>
                      <a:pt x="363" y="1060"/>
                    </a:lnTo>
                    <a:lnTo>
                      <a:pt x="363" y="1060"/>
                    </a:lnTo>
                    <a:lnTo>
                      <a:pt x="359" y="1072"/>
                    </a:lnTo>
                    <a:lnTo>
                      <a:pt x="359" y="1072"/>
                    </a:lnTo>
                    <a:lnTo>
                      <a:pt x="377" y="1069"/>
                    </a:lnTo>
                    <a:lnTo>
                      <a:pt x="377" y="1069"/>
                    </a:lnTo>
                    <a:lnTo>
                      <a:pt x="385" y="1080"/>
                    </a:lnTo>
                    <a:lnTo>
                      <a:pt x="385" y="1080"/>
                    </a:lnTo>
                    <a:lnTo>
                      <a:pt x="379" y="1087"/>
                    </a:lnTo>
                    <a:lnTo>
                      <a:pt x="379" y="1087"/>
                    </a:lnTo>
                    <a:lnTo>
                      <a:pt x="385" y="1093"/>
                    </a:lnTo>
                    <a:lnTo>
                      <a:pt x="388" y="1094"/>
                    </a:lnTo>
                    <a:lnTo>
                      <a:pt x="393" y="1093"/>
                    </a:lnTo>
                    <a:lnTo>
                      <a:pt x="393" y="1093"/>
                    </a:lnTo>
                    <a:lnTo>
                      <a:pt x="395" y="1087"/>
                    </a:lnTo>
                    <a:lnTo>
                      <a:pt x="395" y="1080"/>
                    </a:lnTo>
                    <a:lnTo>
                      <a:pt x="395" y="1080"/>
                    </a:lnTo>
                    <a:lnTo>
                      <a:pt x="395" y="1073"/>
                    </a:lnTo>
                    <a:lnTo>
                      <a:pt x="396" y="1071"/>
                    </a:lnTo>
                    <a:lnTo>
                      <a:pt x="401" y="1068"/>
                    </a:lnTo>
                    <a:lnTo>
                      <a:pt x="410" y="1067"/>
                    </a:lnTo>
                    <a:lnTo>
                      <a:pt x="410" y="1067"/>
                    </a:lnTo>
                    <a:lnTo>
                      <a:pt x="414" y="1065"/>
                    </a:lnTo>
                    <a:lnTo>
                      <a:pt x="414" y="1065"/>
                    </a:lnTo>
                    <a:close/>
                    <a:moveTo>
                      <a:pt x="1771" y="65"/>
                    </a:moveTo>
                    <a:lnTo>
                      <a:pt x="1771" y="65"/>
                    </a:lnTo>
                    <a:lnTo>
                      <a:pt x="1765" y="57"/>
                    </a:lnTo>
                    <a:lnTo>
                      <a:pt x="1765" y="57"/>
                    </a:lnTo>
                    <a:lnTo>
                      <a:pt x="1761" y="52"/>
                    </a:lnTo>
                    <a:lnTo>
                      <a:pt x="1756" y="46"/>
                    </a:lnTo>
                    <a:lnTo>
                      <a:pt x="1756" y="46"/>
                    </a:lnTo>
                    <a:lnTo>
                      <a:pt x="1747" y="43"/>
                    </a:lnTo>
                    <a:lnTo>
                      <a:pt x="1744" y="43"/>
                    </a:lnTo>
                    <a:lnTo>
                      <a:pt x="1740" y="45"/>
                    </a:lnTo>
                    <a:lnTo>
                      <a:pt x="1738" y="46"/>
                    </a:lnTo>
                    <a:lnTo>
                      <a:pt x="1736" y="47"/>
                    </a:lnTo>
                    <a:lnTo>
                      <a:pt x="1733" y="54"/>
                    </a:lnTo>
                    <a:lnTo>
                      <a:pt x="1733" y="54"/>
                    </a:lnTo>
                    <a:lnTo>
                      <a:pt x="1732" y="61"/>
                    </a:lnTo>
                    <a:lnTo>
                      <a:pt x="1731" y="67"/>
                    </a:lnTo>
                    <a:lnTo>
                      <a:pt x="1728" y="71"/>
                    </a:lnTo>
                    <a:lnTo>
                      <a:pt x="1722" y="77"/>
                    </a:lnTo>
                    <a:lnTo>
                      <a:pt x="1722" y="77"/>
                    </a:lnTo>
                    <a:lnTo>
                      <a:pt x="1739" y="74"/>
                    </a:lnTo>
                    <a:lnTo>
                      <a:pt x="1739" y="74"/>
                    </a:lnTo>
                    <a:lnTo>
                      <a:pt x="1746" y="57"/>
                    </a:lnTo>
                    <a:lnTo>
                      <a:pt x="1746" y="57"/>
                    </a:lnTo>
                    <a:lnTo>
                      <a:pt x="1750" y="59"/>
                    </a:lnTo>
                    <a:lnTo>
                      <a:pt x="1753" y="60"/>
                    </a:lnTo>
                    <a:lnTo>
                      <a:pt x="1756" y="63"/>
                    </a:lnTo>
                    <a:lnTo>
                      <a:pt x="1757" y="67"/>
                    </a:lnTo>
                    <a:lnTo>
                      <a:pt x="1757" y="67"/>
                    </a:lnTo>
                    <a:lnTo>
                      <a:pt x="1757" y="74"/>
                    </a:lnTo>
                    <a:lnTo>
                      <a:pt x="1760" y="77"/>
                    </a:lnTo>
                    <a:lnTo>
                      <a:pt x="1764" y="78"/>
                    </a:lnTo>
                    <a:lnTo>
                      <a:pt x="1764" y="78"/>
                    </a:lnTo>
                    <a:lnTo>
                      <a:pt x="1771" y="65"/>
                    </a:lnTo>
                    <a:lnTo>
                      <a:pt x="1771" y="65"/>
                    </a:lnTo>
                    <a:close/>
                    <a:moveTo>
                      <a:pt x="896" y="816"/>
                    </a:moveTo>
                    <a:lnTo>
                      <a:pt x="896" y="816"/>
                    </a:lnTo>
                    <a:lnTo>
                      <a:pt x="894" y="819"/>
                    </a:lnTo>
                    <a:lnTo>
                      <a:pt x="892" y="821"/>
                    </a:lnTo>
                    <a:lnTo>
                      <a:pt x="887" y="821"/>
                    </a:lnTo>
                    <a:lnTo>
                      <a:pt x="883" y="821"/>
                    </a:lnTo>
                    <a:lnTo>
                      <a:pt x="883" y="821"/>
                    </a:lnTo>
                    <a:lnTo>
                      <a:pt x="881" y="821"/>
                    </a:lnTo>
                    <a:lnTo>
                      <a:pt x="878" y="821"/>
                    </a:lnTo>
                    <a:lnTo>
                      <a:pt x="878" y="821"/>
                    </a:lnTo>
                    <a:lnTo>
                      <a:pt x="871" y="824"/>
                    </a:lnTo>
                    <a:lnTo>
                      <a:pt x="865" y="827"/>
                    </a:lnTo>
                    <a:lnTo>
                      <a:pt x="858" y="827"/>
                    </a:lnTo>
                    <a:lnTo>
                      <a:pt x="851" y="827"/>
                    </a:lnTo>
                    <a:lnTo>
                      <a:pt x="851" y="827"/>
                    </a:lnTo>
                    <a:lnTo>
                      <a:pt x="850" y="828"/>
                    </a:lnTo>
                    <a:lnTo>
                      <a:pt x="850" y="828"/>
                    </a:lnTo>
                    <a:lnTo>
                      <a:pt x="858" y="834"/>
                    </a:lnTo>
                    <a:lnTo>
                      <a:pt x="865" y="838"/>
                    </a:lnTo>
                    <a:lnTo>
                      <a:pt x="872" y="839"/>
                    </a:lnTo>
                    <a:lnTo>
                      <a:pt x="879" y="841"/>
                    </a:lnTo>
                    <a:lnTo>
                      <a:pt x="886" y="839"/>
                    </a:lnTo>
                    <a:lnTo>
                      <a:pt x="893" y="837"/>
                    </a:lnTo>
                    <a:lnTo>
                      <a:pt x="911" y="827"/>
                    </a:lnTo>
                    <a:lnTo>
                      <a:pt x="911" y="827"/>
                    </a:lnTo>
                    <a:lnTo>
                      <a:pt x="896" y="816"/>
                    </a:lnTo>
                    <a:lnTo>
                      <a:pt x="896" y="816"/>
                    </a:lnTo>
                    <a:close/>
                    <a:moveTo>
                      <a:pt x="1265" y="374"/>
                    </a:moveTo>
                    <a:lnTo>
                      <a:pt x="1265" y="374"/>
                    </a:lnTo>
                    <a:lnTo>
                      <a:pt x="1242" y="351"/>
                    </a:lnTo>
                    <a:lnTo>
                      <a:pt x="1242" y="351"/>
                    </a:lnTo>
                    <a:lnTo>
                      <a:pt x="1227" y="363"/>
                    </a:lnTo>
                    <a:lnTo>
                      <a:pt x="1227" y="363"/>
                    </a:lnTo>
                    <a:lnTo>
                      <a:pt x="1231" y="365"/>
                    </a:lnTo>
                    <a:lnTo>
                      <a:pt x="1235" y="366"/>
                    </a:lnTo>
                    <a:lnTo>
                      <a:pt x="1239" y="370"/>
                    </a:lnTo>
                    <a:lnTo>
                      <a:pt x="1241" y="376"/>
                    </a:lnTo>
                    <a:lnTo>
                      <a:pt x="1242" y="381"/>
                    </a:lnTo>
                    <a:lnTo>
                      <a:pt x="1242" y="381"/>
                    </a:lnTo>
                    <a:lnTo>
                      <a:pt x="1228" y="385"/>
                    </a:lnTo>
                    <a:lnTo>
                      <a:pt x="1228" y="385"/>
                    </a:lnTo>
                    <a:lnTo>
                      <a:pt x="1231" y="389"/>
                    </a:lnTo>
                    <a:lnTo>
                      <a:pt x="1234" y="391"/>
                    </a:lnTo>
                    <a:lnTo>
                      <a:pt x="1236" y="391"/>
                    </a:lnTo>
                    <a:lnTo>
                      <a:pt x="1241" y="391"/>
                    </a:lnTo>
                    <a:lnTo>
                      <a:pt x="1246" y="389"/>
                    </a:lnTo>
                    <a:lnTo>
                      <a:pt x="1249" y="389"/>
                    </a:lnTo>
                    <a:lnTo>
                      <a:pt x="1252" y="391"/>
                    </a:lnTo>
                    <a:lnTo>
                      <a:pt x="1252" y="391"/>
                    </a:lnTo>
                    <a:lnTo>
                      <a:pt x="1254" y="387"/>
                    </a:lnTo>
                    <a:lnTo>
                      <a:pt x="1256" y="383"/>
                    </a:lnTo>
                    <a:lnTo>
                      <a:pt x="1256" y="383"/>
                    </a:lnTo>
                    <a:lnTo>
                      <a:pt x="1260" y="378"/>
                    </a:lnTo>
                    <a:lnTo>
                      <a:pt x="1265" y="374"/>
                    </a:lnTo>
                    <a:lnTo>
                      <a:pt x="1265" y="374"/>
                    </a:lnTo>
                    <a:close/>
                    <a:moveTo>
                      <a:pt x="367" y="938"/>
                    </a:moveTo>
                    <a:lnTo>
                      <a:pt x="367" y="938"/>
                    </a:lnTo>
                    <a:lnTo>
                      <a:pt x="382" y="931"/>
                    </a:lnTo>
                    <a:lnTo>
                      <a:pt x="382" y="931"/>
                    </a:lnTo>
                    <a:lnTo>
                      <a:pt x="403" y="921"/>
                    </a:lnTo>
                    <a:lnTo>
                      <a:pt x="413" y="917"/>
                    </a:lnTo>
                    <a:lnTo>
                      <a:pt x="418" y="917"/>
                    </a:lnTo>
                    <a:lnTo>
                      <a:pt x="425" y="916"/>
                    </a:lnTo>
                    <a:lnTo>
                      <a:pt x="425" y="916"/>
                    </a:lnTo>
                    <a:lnTo>
                      <a:pt x="428" y="916"/>
                    </a:lnTo>
                    <a:lnTo>
                      <a:pt x="429" y="914"/>
                    </a:lnTo>
                    <a:lnTo>
                      <a:pt x="431" y="911"/>
                    </a:lnTo>
                    <a:lnTo>
                      <a:pt x="429" y="909"/>
                    </a:lnTo>
                    <a:lnTo>
                      <a:pt x="429" y="909"/>
                    </a:lnTo>
                    <a:lnTo>
                      <a:pt x="388" y="911"/>
                    </a:lnTo>
                    <a:lnTo>
                      <a:pt x="388" y="911"/>
                    </a:lnTo>
                    <a:lnTo>
                      <a:pt x="385" y="921"/>
                    </a:lnTo>
                    <a:lnTo>
                      <a:pt x="385" y="921"/>
                    </a:lnTo>
                    <a:lnTo>
                      <a:pt x="382" y="923"/>
                    </a:lnTo>
                    <a:lnTo>
                      <a:pt x="378" y="923"/>
                    </a:lnTo>
                    <a:lnTo>
                      <a:pt x="370" y="921"/>
                    </a:lnTo>
                    <a:lnTo>
                      <a:pt x="365" y="920"/>
                    </a:lnTo>
                    <a:lnTo>
                      <a:pt x="363" y="920"/>
                    </a:lnTo>
                    <a:lnTo>
                      <a:pt x="359" y="923"/>
                    </a:lnTo>
                    <a:lnTo>
                      <a:pt x="356" y="927"/>
                    </a:lnTo>
                    <a:lnTo>
                      <a:pt x="356" y="927"/>
                    </a:lnTo>
                    <a:lnTo>
                      <a:pt x="367" y="938"/>
                    </a:lnTo>
                    <a:lnTo>
                      <a:pt x="367" y="938"/>
                    </a:lnTo>
                    <a:close/>
                    <a:moveTo>
                      <a:pt x="966" y="767"/>
                    </a:moveTo>
                    <a:lnTo>
                      <a:pt x="966" y="767"/>
                    </a:lnTo>
                    <a:lnTo>
                      <a:pt x="968" y="766"/>
                    </a:lnTo>
                    <a:lnTo>
                      <a:pt x="968" y="766"/>
                    </a:lnTo>
                    <a:lnTo>
                      <a:pt x="965" y="763"/>
                    </a:lnTo>
                    <a:lnTo>
                      <a:pt x="962" y="762"/>
                    </a:lnTo>
                    <a:lnTo>
                      <a:pt x="962" y="762"/>
                    </a:lnTo>
                    <a:lnTo>
                      <a:pt x="957" y="762"/>
                    </a:lnTo>
                    <a:lnTo>
                      <a:pt x="954" y="762"/>
                    </a:lnTo>
                    <a:lnTo>
                      <a:pt x="953" y="762"/>
                    </a:lnTo>
                    <a:lnTo>
                      <a:pt x="953" y="762"/>
                    </a:lnTo>
                    <a:lnTo>
                      <a:pt x="947" y="758"/>
                    </a:lnTo>
                    <a:lnTo>
                      <a:pt x="940" y="756"/>
                    </a:lnTo>
                    <a:lnTo>
                      <a:pt x="933" y="755"/>
                    </a:lnTo>
                    <a:lnTo>
                      <a:pt x="926" y="752"/>
                    </a:lnTo>
                    <a:lnTo>
                      <a:pt x="926" y="752"/>
                    </a:lnTo>
                    <a:lnTo>
                      <a:pt x="922" y="752"/>
                    </a:lnTo>
                    <a:lnTo>
                      <a:pt x="918" y="751"/>
                    </a:lnTo>
                    <a:lnTo>
                      <a:pt x="911" y="752"/>
                    </a:lnTo>
                    <a:lnTo>
                      <a:pt x="896" y="758"/>
                    </a:lnTo>
                    <a:lnTo>
                      <a:pt x="896" y="758"/>
                    </a:lnTo>
                    <a:lnTo>
                      <a:pt x="900" y="759"/>
                    </a:lnTo>
                    <a:lnTo>
                      <a:pt x="904" y="761"/>
                    </a:lnTo>
                    <a:lnTo>
                      <a:pt x="908" y="765"/>
                    </a:lnTo>
                    <a:lnTo>
                      <a:pt x="912" y="770"/>
                    </a:lnTo>
                    <a:lnTo>
                      <a:pt x="917" y="776"/>
                    </a:lnTo>
                    <a:lnTo>
                      <a:pt x="917" y="776"/>
                    </a:lnTo>
                    <a:lnTo>
                      <a:pt x="921" y="766"/>
                    </a:lnTo>
                    <a:lnTo>
                      <a:pt x="921" y="766"/>
                    </a:lnTo>
                    <a:lnTo>
                      <a:pt x="966" y="767"/>
                    </a:lnTo>
                    <a:lnTo>
                      <a:pt x="966" y="767"/>
                    </a:lnTo>
                    <a:close/>
                    <a:moveTo>
                      <a:pt x="533" y="918"/>
                    </a:moveTo>
                    <a:lnTo>
                      <a:pt x="533" y="918"/>
                    </a:lnTo>
                    <a:lnTo>
                      <a:pt x="539" y="923"/>
                    </a:lnTo>
                    <a:lnTo>
                      <a:pt x="539" y="923"/>
                    </a:lnTo>
                    <a:lnTo>
                      <a:pt x="543" y="924"/>
                    </a:lnTo>
                    <a:lnTo>
                      <a:pt x="548" y="925"/>
                    </a:lnTo>
                    <a:lnTo>
                      <a:pt x="559" y="925"/>
                    </a:lnTo>
                    <a:lnTo>
                      <a:pt x="569" y="927"/>
                    </a:lnTo>
                    <a:lnTo>
                      <a:pt x="575" y="928"/>
                    </a:lnTo>
                    <a:lnTo>
                      <a:pt x="579" y="931"/>
                    </a:lnTo>
                    <a:lnTo>
                      <a:pt x="579" y="931"/>
                    </a:lnTo>
                    <a:lnTo>
                      <a:pt x="581" y="929"/>
                    </a:lnTo>
                    <a:lnTo>
                      <a:pt x="586" y="928"/>
                    </a:lnTo>
                    <a:lnTo>
                      <a:pt x="586" y="928"/>
                    </a:lnTo>
                    <a:lnTo>
                      <a:pt x="584" y="920"/>
                    </a:lnTo>
                    <a:lnTo>
                      <a:pt x="583" y="910"/>
                    </a:lnTo>
                    <a:lnTo>
                      <a:pt x="583" y="910"/>
                    </a:lnTo>
                    <a:lnTo>
                      <a:pt x="583" y="909"/>
                    </a:lnTo>
                    <a:lnTo>
                      <a:pt x="580" y="906"/>
                    </a:lnTo>
                    <a:lnTo>
                      <a:pt x="576" y="902"/>
                    </a:lnTo>
                    <a:lnTo>
                      <a:pt x="576" y="902"/>
                    </a:lnTo>
                    <a:lnTo>
                      <a:pt x="573" y="903"/>
                    </a:lnTo>
                    <a:lnTo>
                      <a:pt x="570" y="905"/>
                    </a:lnTo>
                    <a:lnTo>
                      <a:pt x="570" y="905"/>
                    </a:lnTo>
                    <a:lnTo>
                      <a:pt x="570" y="907"/>
                    </a:lnTo>
                    <a:lnTo>
                      <a:pt x="570" y="910"/>
                    </a:lnTo>
                    <a:lnTo>
                      <a:pt x="569" y="914"/>
                    </a:lnTo>
                    <a:lnTo>
                      <a:pt x="569" y="914"/>
                    </a:lnTo>
                    <a:lnTo>
                      <a:pt x="555" y="910"/>
                    </a:lnTo>
                    <a:lnTo>
                      <a:pt x="555" y="910"/>
                    </a:lnTo>
                    <a:lnTo>
                      <a:pt x="557" y="911"/>
                    </a:lnTo>
                    <a:lnTo>
                      <a:pt x="557" y="911"/>
                    </a:lnTo>
                    <a:lnTo>
                      <a:pt x="533" y="918"/>
                    </a:lnTo>
                    <a:lnTo>
                      <a:pt x="533" y="918"/>
                    </a:lnTo>
                    <a:close/>
                    <a:moveTo>
                      <a:pt x="443" y="911"/>
                    </a:moveTo>
                    <a:lnTo>
                      <a:pt x="443" y="911"/>
                    </a:lnTo>
                    <a:lnTo>
                      <a:pt x="442" y="906"/>
                    </a:lnTo>
                    <a:lnTo>
                      <a:pt x="443" y="902"/>
                    </a:lnTo>
                    <a:lnTo>
                      <a:pt x="446" y="899"/>
                    </a:lnTo>
                    <a:lnTo>
                      <a:pt x="450" y="898"/>
                    </a:lnTo>
                    <a:lnTo>
                      <a:pt x="450" y="898"/>
                    </a:lnTo>
                    <a:lnTo>
                      <a:pt x="460" y="895"/>
                    </a:lnTo>
                    <a:lnTo>
                      <a:pt x="468" y="891"/>
                    </a:lnTo>
                    <a:lnTo>
                      <a:pt x="468" y="891"/>
                    </a:lnTo>
                    <a:lnTo>
                      <a:pt x="467" y="871"/>
                    </a:lnTo>
                    <a:lnTo>
                      <a:pt x="467" y="871"/>
                    </a:lnTo>
                    <a:lnTo>
                      <a:pt x="460" y="871"/>
                    </a:lnTo>
                    <a:lnTo>
                      <a:pt x="454" y="873"/>
                    </a:lnTo>
                    <a:lnTo>
                      <a:pt x="446" y="877"/>
                    </a:lnTo>
                    <a:lnTo>
                      <a:pt x="446" y="877"/>
                    </a:lnTo>
                    <a:lnTo>
                      <a:pt x="447" y="892"/>
                    </a:lnTo>
                    <a:lnTo>
                      <a:pt x="447" y="892"/>
                    </a:lnTo>
                    <a:lnTo>
                      <a:pt x="439" y="892"/>
                    </a:lnTo>
                    <a:lnTo>
                      <a:pt x="433" y="892"/>
                    </a:lnTo>
                    <a:lnTo>
                      <a:pt x="429" y="896"/>
                    </a:lnTo>
                    <a:lnTo>
                      <a:pt x="425" y="903"/>
                    </a:lnTo>
                    <a:lnTo>
                      <a:pt x="425" y="903"/>
                    </a:lnTo>
                    <a:lnTo>
                      <a:pt x="443" y="911"/>
                    </a:lnTo>
                    <a:lnTo>
                      <a:pt x="443" y="911"/>
                    </a:lnTo>
                    <a:close/>
                    <a:moveTo>
                      <a:pt x="327" y="754"/>
                    </a:moveTo>
                    <a:lnTo>
                      <a:pt x="327" y="754"/>
                    </a:lnTo>
                    <a:lnTo>
                      <a:pt x="316" y="767"/>
                    </a:lnTo>
                    <a:lnTo>
                      <a:pt x="316" y="767"/>
                    </a:lnTo>
                    <a:lnTo>
                      <a:pt x="335" y="773"/>
                    </a:lnTo>
                    <a:lnTo>
                      <a:pt x="335" y="773"/>
                    </a:lnTo>
                    <a:lnTo>
                      <a:pt x="335" y="779"/>
                    </a:lnTo>
                    <a:lnTo>
                      <a:pt x="336" y="781"/>
                    </a:lnTo>
                    <a:lnTo>
                      <a:pt x="339" y="784"/>
                    </a:lnTo>
                    <a:lnTo>
                      <a:pt x="343" y="785"/>
                    </a:lnTo>
                    <a:lnTo>
                      <a:pt x="343" y="785"/>
                    </a:lnTo>
                    <a:lnTo>
                      <a:pt x="364" y="767"/>
                    </a:lnTo>
                    <a:lnTo>
                      <a:pt x="364" y="767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346" y="762"/>
                    </a:lnTo>
                    <a:lnTo>
                      <a:pt x="339" y="762"/>
                    </a:lnTo>
                    <a:lnTo>
                      <a:pt x="334" y="759"/>
                    </a:lnTo>
                    <a:lnTo>
                      <a:pt x="327" y="754"/>
                    </a:lnTo>
                    <a:lnTo>
                      <a:pt x="327" y="754"/>
                    </a:lnTo>
                    <a:close/>
                    <a:moveTo>
                      <a:pt x="197" y="657"/>
                    </a:moveTo>
                    <a:lnTo>
                      <a:pt x="197" y="657"/>
                    </a:lnTo>
                    <a:lnTo>
                      <a:pt x="212" y="661"/>
                    </a:lnTo>
                    <a:lnTo>
                      <a:pt x="212" y="661"/>
                    </a:lnTo>
                    <a:lnTo>
                      <a:pt x="216" y="661"/>
                    </a:lnTo>
                    <a:lnTo>
                      <a:pt x="220" y="661"/>
                    </a:lnTo>
                    <a:lnTo>
                      <a:pt x="220" y="661"/>
                    </a:lnTo>
                    <a:lnTo>
                      <a:pt x="245" y="651"/>
                    </a:lnTo>
                    <a:lnTo>
                      <a:pt x="245" y="651"/>
                    </a:lnTo>
                    <a:lnTo>
                      <a:pt x="234" y="637"/>
                    </a:lnTo>
                    <a:lnTo>
                      <a:pt x="234" y="637"/>
                    </a:lnTo>
                    <a:lnTo>
                      <a:pt x="230" y="641"/>
                    </a:lnTo>
                    <a:lnTo>
                      <a:pt x="226" y="644"/>
                    </a:lnTo>
                    <a:lnTo>
                      <a:pt x="221" y="644"/>
                    </a:lnTo>
                    <a:lnTo>
                      <a:pt x="216" y="644"/>
                    </a:lnTo>
                    <a:lnTo>
                      <a:pt x="208" y="641"/>
                    </a:lnTo>
                    <a:lnTo>
                      <a:pt x="203" y="640"/>
                    </a:lnTo>
                    <a:lnTo>
                      <a:pt x="198" y="641"/>
                    </a:lnTo>
                    <a:lnTo>
                      <a:pt x="198" y="641"/>
                    </a:lnTo>
                    <a:lnTo>
                      <a:pt x="197" y="657"/>
                    </a:lnTo>
                    <a:lnTo>
                      <a:pt x="197" y="657"/>
                    </a:lnTo>
                    <a:close/>
                    <a:moveTo>
                      <a:pt x="399" y="767"/>
                    </a:moveTo>
                    <a:lnTo>
                      <a:pt x="399" y="767"/>
                    </a:lnTo>
                    <a:lnTo>
                      <a:pt x="379" y="773"/>
                    </a:lnTo>
                    <a:lnTo>
                      <a:pt x="379" y="773"/>
                    </a:lnTo>
                    <a:lnTo>
                      <a:pt x="364" y="777"/>
                    </a:lnTo>
                    <a:lnTo>
                      <a:pt x="357" y="781"/>
                    </a:lnTo>
                    <a:lnTo>
                      <a:pt x="354" y="784"/>
                    </a:lnTo>
                    <a:lnTo>
                      <a:pt x="352" y="787"/>
                    </a:lnTo>
                    <a:lnTo>
                      <a:pt x="352" y="787"/>
                    </a:lnTo>
                    <a:lnTo>
                      <a:pt x="349" y="788"/>
                    </a:lnTo>
                    <a:lnTo>
                      <a:pt x="346" y="790"/>
                    </a:lnTo>
                    <a:lnTo>
                      <a:pt x="346" y="790"/>
                    </a:lnTo>
                    <a:lnTo>
                      <a:pt x="341" y="794"/>
                    </a:lnTo>
                    <a:lnTo>
                      <a:pt x="341" y="794"/>
                    </a:lnTo>
                    <a:lnTo>
                      <a:pt x="342" y="797"/>
                    </a:lnTo>
                    <a:lnTo>
                      <a:pt x="342" y="797"/>
                    </a:lnTo>
                    <a:lnTo>
                      <a:pt x="354" y="794"/>
                    </a:lnTo>
                    <a:lnTo>
                      <a:pt x="361" y="792"/>
                    </a:lnTo>
                    <a:lnTo>
                      <a:pt x="365" y="791"/>
                    </a:lnTo>
                    <a:lnTo>
                      <a:pt x="365" y="791"/>
                    </a:lnTo>
                    <a:lnTo>
                      <a:pt x="372" y="787"/>
                    </a:lnTo>
                    <a:lnTo>
                      <a:pt x="378" y="784"/>
                    </a:lnTo>
                    <a:lnTo>
                      <a:pt x="385" y="784"/>
                    </a:lnTo>
                    <a:lnTo>
                      <a:pt x="392" y="787"/>
                    </a:lnTo>
                    <a:lnTo>
                      <a:pt x="392" y="787"/>
                    </a:lnTo>
                    <a:lnTo>
                      <a:pt x="396" y="787"/>
                    </a:lnTo>
                    <a:lnTo>
                      <a:pt x="400" y="787"/>
                    </a:lnTo>
                    <a:lnTo>
                      <a:pt x="406" y="785"/>
                    </a:lnTo>
                    <a:lnTo>
                      <a:pt x="411" y="783"/>
                    </a:lnTo>
                    <a:lnTo>
                      <a:pt x="411" y="783"/>
                    </a:lnTo>
                    <a:lnTo>
                      <a:pt x="397" y="777"/>
                    </a:lnTo>
                    <a:lnTo>
                      <a:pt x="397" y="777"/>
                    </a:lnTo>
                    <a:lnTo>
                      <a:pt x="399" y="767"/>
                    </a:lnTo>
                    <a:lnTo>
                      <a:pt x="399" y="767"/>
                    </a:lnTo>
                    <a:close/>
                    <a:moveTo>
                      <a:pt x="731" y="281"/>
                    </a:moveTo>
                    <a:lnTo>
                      <a:pt x="731" y="281"/>
                    </a:lnTo>
                    <a:lnTo>
                      <a:pt x="731" y="279"/>
                    </a:lnTo>
                    <a:lnTo>
                      <a:pt x="730" y="276"/>
                    </a:lnTo>
                    <a:lnTo>
                      <a:pt x="730" y="276"/>
                    </a:lnTo>
                    <a:lnTo>
                      <a:pt x="725" y="272"/>
                    </a:lnTo>
                    <a:lnTo>
                      <a:pt x="720" y="268"/>
                    </a:lnTo>
                    <a:lnTo>
                      <a:pt x="716" y="263"/>
                    </a:lnTo>
                    <a:lnTo>
                      <a:pt x="713" y="258"/>
                    </a:lnTo>
                    <a:lnTo>
                      <a:pt x="713" y="258"/>
                    </a:lnTo>
                    <a:lnTo>
                      <a:pt x="710" y="257"/>
                    </a:lnTo>
                    <a:lnTo>
                      <a:pt x="703" y="257"/>
                    </a:lnTo>
                    <a:lnTo>
                      <a:pt x="703" y="257"/>
                    </a:lnTo>
                    <a:lnTo>
                      <a:pt x="703" y="262"/>
                    </a:lnTo>
                    <a:lnTo>
                      <a:pt x="701" y="266"/>
                    </a:lnTo>
                    <a:lnTo>
                      <a:pt x="696" y="269"/>
                    </a:lnTo>
                    <a:lnTo>
                      <a:pt x="689" y="270"/>
                    </a:lnTo>
                    <a:lnTo>
                      <a:pt x="689" y="270"/>
                    </a:lnTo>
                    <a:lnTo>
                      <a:pt x="692" y="284"/>
                    </a:lnTo>
                    <a:lnTo>
                      <a:pt x="692" y="284"/>
                    </a:lnTo>
                    <a:lnTo>
                      <a:pt x="731" y="281"/>
                    </a:lnTo>
                    <a:lnTo>
                      <a:pt x="731" y="281"/>
                    </a:lnTo>
                    <a:close/>
                    <a:moveTo>
                      <a:pt x="1524" y="806"/>
                    </a:moveTo>
                    <a:lnTo>
                      <a:pt x="1524" y="806"/>
                    </a:lnTo>
                    <a:lnTo>
                      <a:pt x="1523" y="802"/>
                    </a:lnTo>
                    <a:lnTo>
                      <a:pt x="1522" y="801"/>
                    </a:lnTo>
                    <a:lnTo>
                      <a:pt x="1522" y="801"/>
                    </a:lnTo>
                    <a:lnTo>
                      <a:pt x="1517" y="801"/>
                    </a:lnTo>
                    <a:lnTo>
                      <a:pt x="1512" y="802"/>
                    </a:lnTo>
                    <a:lnTo>
                      <a:pt x="1512" y="802"/>
                    </a:lnTo>
                    <a:lnTo>
                      <a:pt x="1510" y="798"/>
                    </a:lnTo>
                    <a:lnTo>
                      <a:pt x="1508" y="795"/>
                    </a:lnTo>
                    <a:lnTo>
                      <a:pt x="1504" y="795"/>
                    </a:lnTo>
                    <a:lnTo>
                      <a:pt x="1499" y="795"/>
                    </a:lnTo>
                    <a:lnTo>
                      <a:pt x="1499" y="795"/>
                    </a:lnTo>
                    <a:lnTo>
                      <a:pt x="1495" y="797"/>
                    </a:lnTo>
                    <a:lnTo>
                      <a:pt x="1492" y="798"/>
                    </a:lnTo>
                    <a:lnTo>
                      <a:pt x="1492" y="802"/>
                    </a:lnTo>
                    <a:lnTo>
                      <a:pt x="1492" y="806"/>
                    </a:lnTo>
                    <a:lnTo>
                      <a:pt x="1492" y="806"/>
                    </a:lnTo>
                    <a:lnTo>
                      <a:pt x="1505" y="809"/>
                    </a:lnTo>
                    <a:lnTo>
                      <a:pt x="1505" y="809"/>
                    </a:lnTo>
                    <a:lnTo>
                      <a:pt x="1506" y="821"/>
                    </a:lnTo>
                    <a:lnTo>
                      <a:pt x="1506" y="821"/>
                    </a:lnTo>
                    <a:lnTo>
                      <a:pt x="1545" y="810"/>
                    </a:lnTo>
                    <a:lnTo>
                      <a:pt x="1545" y="810"/>
                    </a:lnTo>
                    <a:lnTo>
                      <a:pt x="1541" y="805"/>
                    </a:lnTo>
                    <a:lnTo>
                      <a:pt x="1540" y="802"/>
                    </a:lnTo>
                    <a:lnTo>
                      <a:pt x="1538" y="802"/>
                    </a:lnTo>
                    <a:lnTo>
                      <a:pt x="1538" y="802"/>
                    </a:lnTo>
                    <a:lnTo>
                      <a:pt x="1531" y="803"/>
                    </a:lnTo>
                    <a:lnTo>
                      <a:pt x="1524" y="806"/>
                    </a:lnTo>
                    <a:lnTo>
                      <a:pt x="1524" y="806"/>
                    </a:lnTo>
                    <a:close/>
                    <a:moveTo>
                      <a:pt x="1213" y="499"/>
                    </a:moveTo>
                    <a:lnTo>
                      <a:pt x="1213" y="499"/>
                    </a:lnTo>
                    <a:lnTo>
                      <a:pt x="1187" y="521"/>
                    </a:lnTo>
                    <a:lnTo>
                      <a:pt x="1187" y="521"/>
                    </a:lnTo>
                    <a:lnTo>
                      <a:pt x="1192" y="522"/>
                    </a:lnTo>
                    <a:lnTo>
                      <a:pt x="1198" y="524"/>
                    </a:lnTo>
                    <a:lnTo>
                      <a:pt x="1206" y="522"/>
                    </a:lnTo>
                    <a:lnTo>
                      <a:pt x="1223" y="520"/>
                    </a:lnTo>
                    <a:lnTo>
                      <a:pt x="1223" y="520"/>
                    </a:lnTo>
                    <a:lnTo>
                      <a:pt x="1232" y="518"/>
                    </a:lnTo>
                    <a:lnTo>
                      <a:pt x="1238" y="515"/>
                    </a:lnTo>
                    <a:lnTo>
                      <a:pt x="1242" y="511"/>
                    </a:lnTo>
                    <a:lnTo>
                      <a:pt x="1242" y="511"/>
                    </a:lnTo>
                    <a:lnTo>
                      <a:pt x="1213" y="499"/>
                    </a:lnTo>
                    <a:lnTo>
                      <a:pt x="1213" y="499"/>
                    </a:lnTo>
                    <a:close/>
                    <a:moveTo>
                      <a:pt x="396" y="723"/>
                    </a:moveTo>
                    <a:lnTo>
                      <a:pt x="396" y="723"/>
                    </a:lnTo>
                    <a:lnTo>
                      <a:pt x="388" y="726"/>
                    </a:lnTo>
                    <a:lnTo>
                      <a:pt x="381" y="730"/>
                    </a:lnTo>
                    <a:lnTo>
                      <a:pt x="378" y="733"/>
                    </a:lnTo>
                    <a:lnTo>
                      <a:pt x="377" y="736"/>
                    </a:lnTo>
                    <a:lnTo>
                      <a:pt x="375" y="740"/>
                    </a:lnTo>
                    <a:lnTo>
                      <a:pt x="375" y="744"/>
                    </a:lnTo>
                    <a:lnTo>
                      <a:pt x="375" y="744"/>
                    </a:lnTo>
                    <a:lnTo>
                      <a:pt x="371" y="744"/>
                    </a:lnTo>
                    <a:lnTo>
                      <a:pt x="367" y="744"/>
                    </a:lnTo>
                    <a:lnTo>
                      <a:pt x="363" y="745"/>
                    </a:lnTo>
                    <a:lnTo>
                      <a:pt x="361" y="749"/>
                    </a:lnTo>
                    <a:lnTo>
                      <a:pt x="361" y="749"/>
                    </a:lnTo>
                    <a:lnTo>
                      <a:pt x="378" y="751"/>
                    </a:lnTo>
                    <a:lnTo>
                      <a:pt x="388" y="752"/>
                    </a:lnTo>
                    <a:lnTo>
                      <a:pt x="397" y="751"/>
                    </a:lnTo>
                    <a:lnTo>
                      <a:pt x="397" y="751"/>
                    </a:lnTo>
                    <a:lnTo>
                      <a:pt x="396" y="747"/>
                    </a:lnTo>
                    <a:lnTo>
                      <a:pt x="396" y="743"/>
                    </a:lnTo>
                    <a:lnTo>
                      <a:pt x="397" y="740"/>
                    </a:lnTo>
                    <a:lnTo>
                      <a:pt x="400" y="737"/>
                    </a:lnTo>
                    <a:lnTo>
                      <a:pt x="407" y="734"/>
                    </a:lnTo>
                    <a:lnTo>
                      <a:pt x="417" y="731"/>
                    </a:lnTo>
                    <a:lnTo>
                      <a:pt x="417" y="731"/>
                    </a:lnTo>
                    <a:lnTo>
                      <a:pt x="396" y="723"/>
                    </a:lnTo>
                    <a:lnTo>
                      <a:pt x="396" y="723"/>
                    </a:lnTo>
                    <a:close/>
                    <a:moveTo>
                      <a:pt x="1602" y="427"/>
                    </a:moveTo>
                    <a:lnTo>
                      <a:pt x="1602" y="427"/>
                    </a:lnTo>
                    <a:lnTo>
                      <a:pt x="1628" y="427"/>
                    </a:lnTo>
                    <a:lnTo>
                      <a:pt x="1628" y="427"/>
                    </a:lnTo>
                    <a:lnTo>
                      <a:pt x="1631" y="425"/>
                    </a:lnTo>
                    <a:lnTo>
                      <a:pt x="1632" y="424"/>
                    </a:lnTo>
                    <a:lnTo>
                      <a:pt x="1632" y="424"/>
                    </a:lnTo>
                    <a:lnTo>
                      <a:pt x="1632" y="423"/>
                    </a:lnTo>
                    <a:lnTo>
                      <a:pt x="1634" y="420"/>
                    </a:lnTo>
                    <a:lnTo>
                      <a:pt x="1636" y="417"/>
                    </a:lnTo>
                    <a:lnTo>
                      <a:pt x="1641" y="416"/>
                    </a:lnTo>
                    <a:lnTo>
                      <a:pt x="1646" y="412"/>
                    </a:lnTo>
                    <a:lnTo>
                      <a:pt x="1646" y="412"/>
                    </a:lnTo>
                    <a:lnTo>
                      <a:pt x="1620" y="410"/>
                    </a:lnTo>
                    <a:lnTo>
                      <a:pt x="1620" y="410"/>
                    </a:lnTo>
                    <a:lnTo>
                      <a:pt x="1617" y="409"/>
                    </a:lnTo>
                    <a:lnTo>
                      <a:pt x="1614" y="406"/>
                    </a:lnTo>
                    <a:lnTo>
                      <a:pt x="1614" y="406"/>
                    </a:lnTo>
                    <a:lnTo>
                      <a:pt x="1618" y="402"/>
                    </a:lnTo>
                    <a:lnTo>
                      <a:pt x="1618" y="402"/>
                    </a:lnTo>
                    <a:lnTo>
                      <a:pt x="1624" y="401"/>
                    </a:lnTo>
                    <a:lnTo>
                      <a:pt x="1624" y="401"/>
                    </a:lnTo>
                    <a:lnTo>
                      <a:pt x="1623" y="398"/>
                    </a:lnTo>
                    <a:lnTo>
                      <a:pt x="1623" y="398"/>
                    </a:lnTo>
                    <a:lnTo>
                      <a:pt x="1618" y="398"/>
                    </a:lnTo>
                    <a:lnTo>
                      <a:pt x="1614" y="398"/>
                    </a:lnTo>
                    <a:lnTo>
                      <a:pt x="1614" y="398"/>
                    </a:lnTo>
                    <a:lnTo>
                      <a:pt x="1609" y="403"/>
                    </a:lnTo>
                    <a:lnTo>
                      <a:pt x="1605" y="410"/>
                    </a:lnTo>
                    <a:lnTo>
                      <a:pt x="1602" y="419"/>
                    </a:lnTo>
                    <a:lnTo>
                      <a:pt x="1602" y="427"/>
                    </a:lnTo>
                    <a:lnTo>
                      <a:pt x="1602" y="427"/>
                    </a:lnTo>
                    <a:close/>
                    <a:moveTo>
                      <a:pt x="804" y="913"/>
                    </a:moveTo>
                    <a:lnTo>
                      <a:pt x="804" y="913"/>
                    </a:lnTo>
                    <a:lnTo>
                      <a:pt x="815" y="914"/>
                    </a:lnTo>
                    <a:lnTo>
                      <a:pt x="822" y="916"/>
                    </a:lnTo>
                    <a:lnTo>
                      <a:pt x="827" y="917"/>
                    </a:lnTo>
                    <a:lnTo>
                      <a:pt x="831" y="921"/>
                    </a:lnTo>
                    <a:lnTo>
                      <a:pt x="831" y="921"/>
                    </a:lnTo>
                    <a:lnTo>
                      <a:pt x="833" y="918"/>
                    </a:lnTo>
                    <a:lnTo>
                      <a:pt x="836" y="914"/>
                    </a:lnTo>
                    <a:lnTo>
                      <a:pt x="838" y="907"/>
                    </a:lnTo>
                    <a:lnTo>
                      <a:pt x="840" y="899"/>
                    </a:lnTo>
                    <a:lnTo>
                      <a:pt x="842" y="896"/>
                    </a:lnTo>
                    <a:lnTo>
                      <a:pt x="846" y="892"/>
                    </a:lnTo>
                    <a:lnTo>
                      <a:pt x="846" y="892"/>
                    </a:lnTo>
                    <a:lnTo>
                      <a:pt x="824" y="891"/>
                    </a:lnTo>
                    <a:lnTo>
                      <a:pt x="824" y="891"/>
                    </a:lnTo>
                    <a:lnTo>
                      <a:pt x="804" y="913"/>
                    </a:lnTo>
                    <a:lnTo>
                      <a:pt x="804" y="913"/>
                    </a:lnTo>
                    <a:close/>
                    <a:moveTo>
                      <a:pt x="626" y="1011"/>
                    </a:moveTo>
                    <a:lnTo>
                      <a:pt x="626" y="1011"/>
                    </a:lnTo>
                    <a:lnTo>
                      <a:pt x="627" y="1006"/>
                    </a:lnTo>
                    <a:lnTo>
                      <a:pt x="627" y="1000"/>
                    </a:lnTo>
                    <a:lnTo>
                      <a:pt x="627" y="1000"/>
                    </a:lnTo>
                    <a:lnTo>
                      <a:pt x="624" y="992"/>
                    </a:lnTo>
                    <a:lnTo>
                      <a:pt x="620" y="983"/>
                    </a:lnTo>
                    <a:lnTo>
                      <a:pt x="620" y="983"/>
                    </a:lnTo>
                    <a:lnTo>
                      <a:pt x="617" y="979"/>
                    </a:lnTo>
                    <a:lnTo>
                      <a:pt x="615" y="978"/>
                    </a:lnTo>
                    <a:lnTo>
                      <a:pt x="612" y="979"/>
                    </a:lnTo>
                    <a:lnTo>
                      <a:pt x="609" y="982"/>
                    </a:lnTo>
                    <a:lnTo>
                      <a:pt x="609" y="982"/>
                    </a:lnTo>
                    <a:lnTo>
                      <a:pt x="608" y="983"/>
                    </a:lnTo>
                    <a:lnTo>
                      <a:pt x="606" y="983"/>
                    </a:lnTo>
                    <a:lnTo>
                      <a:pt x="604" y="982"/>
                    </a:lnTo>
                    <a:lnTo>
                      <a:pt x="604" y="982"/>
                    </a:lnTo>
                    <a:lnTo>
                      <a:pt x="598" y="982"/>
                    </a:lnTo>
                    <a:lnTo>
                      <a:pt x="594" y="982"/>
                    </a:lnTo>
                    <a:lnTo>
                      <a:pt x="591" y="985"/>
                    </a:lnTo>
                    <a:lnTo>
                      <a:pt x="587" y="990"/>
                    </a:lnTo>
                    <a:lnTo>
                      <a:pt x="587" y="990"/>
                    </a:lnTo>
                    <a:lnTo>
                      <a:pt x="626" y="1011"/>
                    </a:lnTo>
                    <a:lnTo>
                      <a:pt x="626" y="1011"/>
                    </a:lnTo>
                    <a:close/>
                    <a:moveTo>
                      <a:pt x="1954" y="329"/>
                    </a:moveTo>
                    <a:lnTo>
                      <a:pt x="1954" y="329"/>
                    </a:lnTo>
                    <a:lnTo>
                      <a:pt x="1942" y="327"/>
                    </a:lnTo>
                    <a:lnTo>
                      <a:pt x="1934" y="326"/>
                    </a:lnTo>
                    <a:lnTo>
                      <a:pt x="1934" y="326"/>
                    </a:lnTo>
                    <a:lnTo>
                      <a:pt x="1927" y="323"/>
                    </a:lnTo>
                    <a:lnTo>
                      <a:pt x="1922" y="322"/>
                    </a:lnTo>
                    <a:lnTo>
                      <a:pt x="1918" y="323"/>
                    </a:lnTo>
                    <a:lnTo>
                      <a:pt x="1911" y="329"/>
                    </a:lnTo>
                    <a:lnTo>
                      <a:pt x="1911" y="329"/>
                    </a:lnTo>
                    <a:lnTo>
                      <a:pt x="1912" y="331"/>
                    </a:lnTo>
                    <a:lnTo>
                      <a:pt x="1915" y="334"/>
                    </a:lnTo>
                    <a:lnTo>
                      <a:pt x="1918" y="334"/>
                    </a:lnTo>
                    <a:lnTo>
                      <a:pt x="1920" y="335"/>
                    </a:lnTo>
                    <a:lnTo>
                      <a:pt x="1920" y="335"/>
                    </a:lnTo>
                    <a:lnTo>
                      <a:pt x="1934" y="335"/>
                    </a:lnTo>
                    <a:lnTo>
                      <a:pt x="1934" y="335"/>
                    </a:lnTo>
                    <a:lnTo>
                      <a:pt x="1934" y="344"/>
                    </a:lnTo>
                    <a:lnTo>
                      <a:pt x="1934" y="347"/>
                    </a:lnTo>
                    <a:lnTo>
                      <a:pt x="1934" y="351"/>
                    </a:lnTo>
                    <a:lnTo>
                      <a:pt x="1934" y="351"/>
                    </a:lnTo>
                    <a:lnTo>
                      <a:pt x="1937" y="353"/>
                    </a:lnTo>
                    <a:lnTo>
                      <a:pt x="1940" y="355"/>
                    </a:lnTo>
                    <a:lnTo>
                      <a:pt x="1944" y="355"/>
                    </a:lnTo>
                    <a:lnTo>
                      <a:pt x="1947" y="353"/>
                    </a:lnTo>
                    <a:lnTo>
                      <a:pt x="1947" y="353"/>
                    </a:lnTo>
                    <a:lnTo>
                      <a:pt x="1954" y="329"/>
                    </a:lnTo>
                    <a:lnTo>
                      <a:pt x="1954" y="329"/>
                    </a:lnTo>
                    <a:close/>
                    <a:moveTo>
                      <a:pt x="593" y="852"/>
                    </a:moveTo>
                    <a:lnTo>
                      <a:pt x="593" y="852"/>
                    </a:lnTo>
                    <a:lnTo>
                      <a:pt x="586" y="849"/>
                    </a:lnTo>
                    <a:lnTo>
                      <a:pt x="580" y="848"/>
                    </a:lnTo>
                    <a:lnTo>
                      <a:pt x="573" y="848"/>
                    </a:lnTo>
                    <a:lnTo>
                      <a:pt x="568" y="851"/>
                    </a:lnTo>
                    <a:lnTo>
                      <a:pt x="568" y="851"/>
                    </a:lnTo>
                    <a:lnTo>
                      <a:pt x="566" y="853"/>
                    </a:lnTo>
                    <a:lnTo>
                      <a:pt x="563" y="856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6"/>
                    </a:lnTo>
                    <a:lnTo>
                      <a:pt x="562" y="867"/>
                    </a:lnTo>
                    <a:lnTo>
                      <a:pt x="562" y="867"/>
                    </a:lnTo>
                    <a:lnTo>
                      <a:pt x="586" y="869"/>
                    </a:lnTo>
                    <a:lnTo>
                      <a:pt x="586" y="869"/>
                    </a:lnTo>
                    <a:lnTo>
                      <a:pt x="581" y="881"/>
                    </a:lnTo>
                    <a:lnTo>
                      <a:pt x="581" y="881"/>
                    </a:lnTo>
                    <a:lnTo>
                      <a:pt x="587" y="881"/>
                    </a:lnTo>
                    <a:lnTo>
                      <a:pt x="591" y="880"/>
                    </a:lnTo>
                    <a:lnTo>
                      <a:pt x="595" y="878"/>
                    </a:lnTo>
                    <a:lnTo>
                      <a:pt x="599" y="875"/>
                    </a:lnTo>
                    <a:lnTo>
                      <a:pt x="599" y="875"/>
                    </a:lnTo>
                    <a:lnTo>
                      <a:pt x="595" y="873"/>
                    </a:lnTo>
                    <a:lnTo>
                      <a:pt x="593" y="871"/>
                    </a:lnTo>
                    <a:lnTo>
                      <a:pt x="590" y="869"/>
                    </a:lnTo>
                    <a:lnTo>
                      <a:pt x="590" y="866"/>
                    </a:lnTo>
                    <a:lnTo>
                      <a:pt x="590" y="859"/>
                    </a:lnTo>
                    <a:lnTo>
                      <a:pt x="593" y="852"/>
                    </a:lnTo>
                    <a:lnTo>
                      <a:pt x="593" y="852"/>
                    </a:lnTo>
                    <a:close/>
                    <a:moveTo>
                      <a:pt x="544" y="884"/>
                    </a:moveTo>
                    <a:lnTo>
                      <a:pt x="544" y="884"/>
                    </a:lnTo>
                    <a:lnTo>
                      <a:pt x="543" y="880"/>
                    </a:lnTo>
                    <a:lnTo>
                      <a:pt x="543" y="877"/>
                    </a:lnTo>
                    <a:lnTo>
                      <a:pt x="543" y="873"/>
                    </a:lnTo>
                    <a:lnTo>
                      <a:pt x="541" y="871"/>
                    </a:lnTo>
                    <a:lnTo>
                      <a:pt x="539" y="871"/>
                    </a:lnTo>
                    <a:lnTo>
                      <a:pt x="539" y="871"/>
                    </a:lnTo>
                    <a:lnTo>
                      <a:pt x="532" y="885"/>
                    </a:lnTo>
                    <a:lnTo>
                      <a:pt x="532" y="885"/>
                    </a:lnTo>
                    <a:lnTo>
                      <a:pt x="523" y="881"/>
                    </a:lnTo>
                    <a:lnTo>
                      <a:pt x="523" y="881"/>
                    </a:lnTo>
                    <a:lnTo>
                      <a:pt x="518" y="880"/>
                    </a:lnTo>
                    <a:lnTo>
                      <a:pt x="518" y="880"/>
                    </a:lnTo>
                    <a:lnTo>
                      <a:pt x="514" y="889"/>
                    </a:lnTo>
                    <a:lnTo>
                      <a:pt x="512" y="892"/>
                    </a:lnTo>
                    <a:lnTo>
                      <a:pt x="512" y="895"/>
                    </a:lnTo>
                    <a:lnTo>
                      <a:pt x="514" y="896"/>
                    </a:lnTo>
                    <a:lnTo>
                      <a:pt x="515" y="899"/>
                    </a:lnTo>
                    <a:lnTo>
                      <a:pt x="523" y="903"/>
                    </a:lnTo>
                    <a:lnTo>
                      <a:pt x="523" y="903"/>
                    </a:lnTo>
                    <a:lnTo>
                      <a:pt x="527" y="900"/>
                    </a:lnTo>
                    <a:lnTo>
                      <a:pt x="532" y="899"/>
                    </a:lnTo>
                    <a:lnTo>
                      <a:pt x="532" y="899"/>
                    </a:lnTo>
                    <a:lnTo>
                      <a:pt x="537" y="899"/>
                    </a:lnTo>
                    <a:lnTo>
                      <a:pt x="541" y="900"/>
                    </a:lnTo>
                    <a:lnTo>
                      <a:pt x="541" y="900"/>
                    </a:lnTo>
                    <a:lnTo>
                      <a:pt x="551" y="887"/>
                    </a:lnTo>
                    <a:lnTo>
                      <a:pt x="551" y="887"/>
                    </a:lnTo>
                    <a:lnTo>
                      <a:pt x="544" y="884"/>
                    </a:lnTo>
                    <a:lnTo>
                      <a:pt x="544" y="884"/>
                    </a:lnTo>
                    <a:close/>
                    <a:moveTo>
                      <a:pt x="1600" y="817"/>
                    </a:moveTo>
                    <a:lnTo>
                      <a:pt x="1600" y="817"/>
                    </a:lnTo>
                    <a:lnTo>
                      <a:pt x="1625" y="817"/>
                    </a:lnTo>
                    <a:lnTo>
                      <a:pt x="1625" y="817"/>
                    </a:lnTo>
                    <a:lnTo>
                      <a:pt x="1628" y="806"/>
                    </a:lnTo>
                    <a:lnTo>
                      <a:pt x="1628" y="806"/>
                    </a:lnTo>
                    <a:lnTo>
                      <a:pt x="1624" y="803"/>
                    </a:lnTo>
                    <a:lnTo>
                      <a:pt x="1618" y="802"/>
                    </a:lnTo>
                    <a:lnTo>
                      <a:pt x="1609" y="801"/>
                    </a:lnTo>
                    <a:lnTo>
                      <a:pt x="1609" y="801"/>
                    </a:lnTo>
                    <a:lnTo>
                      <a:pt x="1599" y="798"/>
                    </a:lnTo>
                    <a:lnTo>
                      <a:pt x="1591" y="794"/>
                    </a:lnTo>
                    <a:lnTo>
                      <a:pt x="1591" y="794"/>
                    </a:lnTo>
                    <a:lnTo>
                      <a:pt x="1587" y="797"/>
                    </a:lnTo>
                    <a:lnTo>
                      <a:pt x="1584" y="799"/>
                    </a:lnTo>
                    <a:lnTo>
                      <a:pt x="1584" y="803"/>
                    </a:lnTo>
                    <a:lnTo>
                      <a:pt x="1585" y="808"/>
                    </a:lnTo>
                    <a:lnTo>
                      <a:pt x="1585" y="808"/>
                    </a:lnTo>
                    <a:lnTo>
                      <a:pt x="1594" y="809"/>
                    </a:lnTo>
                    <a:lnTo>
                      <a:pt x="1598" y="810"/>
                    </a:lnTo>
                    <a:lnTo>
                      <a:pt x="1599" y="813"/>
                    </a:lnTo>
                    <a:lnTo>
                      <a:pt x="1600" y="817"/>
                    </a:lnTo>
                    <a:lnTo>
                      <a:pt x="1600" y="817"/>
                    </a:lnTo>
                    <a:close/>
                    <a:moveTo>
                      <a:pt x="295" y="308"/>
                    </a:moveTo>
                    <a:lnTo>
                      <a:pt x="295" y="308"/>
                    </a:lnTo>
                    <a:lnTo>
                      <a:pt x="300" y="293"/>
                    </a:lnTo>
                    <a:lnTo>
                      <a:pt x="300" y="293"/>
                    </a:lnTo>
                    <a:lnTo>
                      <a:pt x="289" y="293"/>
                    </a:lnTo>
                    <a:lnTo>
                      <a:pt x="289" y="293"/>
                    </a:lnTo>
                    <a:lnTo>
                      <a:pt x="289" y="290"/>
                    </a:lnTo>
                    <a:lnTo>
                      <a:pt x="289" y="290"/>
                    </a:lnTo>
                    <a:lnTo>
                      <a:pt x="314" y="281"/>
                    </a:lnTo>
                    <a:lnTo>
                      <a:pt x="314" y="281"/>
                    </a:lnTo>
                    <a:lnTo>
                      <a:pt x="314" y="280"/>
                    </a:lnTo>
                    <a:lnTo>
                      <a:pt x="314" y="280"/>
                    </a:lnTo>
                    <a:lnTo>
                      <a:pt x="288" y="273"/>
                    </a:lnTo>
                    <a:lnTo>
                      <a:pt x="288" y="273"/>
                    </a:lnTo>
                    <a:lnTo>
                      <a:pt x="275" y="284"/>
                    </a:lnTo>
                    <a:lnTo>
                      <a:pt x="275" y="284"/>
                    </a:lnTo>
                    <a:lnTo>
                      <a:pt x="278" y="287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7"/>
                    </a:lnTo>
                    <a:lnTo>
                      <a:pt x="278" y="301"/>
                    </a:lnTo>
                    <a:lnTo>
                      <a:pt x="278" y="301"/>
                    </a:lnTo>
                    <a:lnTo>
                      <a:pt x="295" y="308"/>
                    </a:lnTo>
                    <a:lnTo>
                      <a:pt x="295" y="308"/>
                    </a:lnTo>
                    <a:close/>
                    <a:moveTo>
                      <a:pt x="1436" y="1107"/>
                    </a:moveTo>
                    <a:lnTo>
                      <a:pt x="1436" y="1107"/>
                    </a:lnTo>
                    <a:lnTo>
                      <a:pt x="1426" y="1111"/>
                    </a:lnTo>
                    <a:lnTo>
                      <a:pt x="1426" y="1111"/>
                    </a:lnTo>
                    <a:lnTo>
                      <a:pt x="1426" y="1114"/>
                    </a:lnTo>
                    <a:lnTo>
                      <a:pt x="1426" y="1114"/>
                    </a:lnTo>
                    <a:lnTo>
                      <a:pt x="1441" y="1115"/>
                    </a:lnTo>
                    <a:lnTo>
                      <a:pt x="1441" y="1115"/>
                    </a:lnTo>
                    <a:lnTo>
                      <a:pt x="1445" y="1109"/>
                    </a:lnTo>
                    <a:lnTo>
                      <a:pt x="1448" y="1107"/>
                    </a:lnTo>
                    <a:lnTo>
                      <a:pt x="1448" y="1104"/>
                    </a:lnTo>
                    <a:lnTo>
                      <a:pt x="1448" y="1104"/>
                    </a:lnTo>
                    <a:lnTo>
                      <a:pt x="1448" y="1101"/>
                    </a:lnTo>
                    <a:lnTo>
                      <a:pt x="1445" y="1098"/>
                    </a:lnTo>
                    <a:lnTo>
                      <a:pt x="1441" y="1093"/>
                    </a:lnTo>
                    <a:lnTo>
                      <a:pt x="1441" y="1093"/>
                    </a:lnTo>
                    <a:lnTo>
                      <a:pt x="1452" y="1089"/>
                    </a:lnTo>
                    <a:lnTo>
                      <a:pt x="1452" y="1089"/>
                    </a:lnTo>
                    <a:lnTo>
                      <a:pt x="1452" y="1086"/>
                    </a:lnTo>
                    <a:lnTo>
                      <a:pt x="1452" y="1086"/>
                    </a:lnTo>
                    <a:lnTo>
                      <a:pt x="1422" y="1086"/>
                    </a:lnTo>
                    <a:lnTo>
                      <a:pt x="1422" y="1086"/>
                    </a:lnTo>
                    <a:lnTo>
                      <a:pt x="1419" y="1091"/>
                    </a:lnTo>
                    <a:lnTo>
                      <a:pt x="1418" y="1097"/>
                    </a:lnTo>
                    <a:lnTo>
                      <a:pt x="1418" y="1101"/>
                    </a:lnTo>
                    <a:lnTo>
                      <a:pt x="1421" y="1103"/>
                    </a:lnTo>
                    <a:lnTo>
                      <a:pt x="1421" y="1103"/>
                    </a:lnTo>
                    <a:lnTo>
                      <a:pt x="1430" y="1097"/>
                    </a:lnTo>
                    <a:lnTo>
                      <a:pt x="1430" y="1097"/>
                    </a:lnTo>
                    <a:lnTo>
                      <a:pt x="1436" y="1107"/>
                    </a:lnTo>
                    <a:lnTo>
                      <a:pt x="1436" y="1107"/>
                    </a:lnTo>
                    <a:close/>
                    <a:moveTo>
                      <a:pt x="1923" y="306"/>
                    </a:moveTo>
                    <a:lnTo>
                      <a:pt x="1923" y="306"/>
                    </a:lnTo>
                    <a:lnTo>
                      <a:pt x="1923" y="302"/>
                    </a:lnTo>
                    <a:lnTo>
                      <a:pt x="1920" y="301"/>
                    </a:lnTo>
                    <a:lnTo>
                      <a:pt x="1915" y="299"/>
                    </a:lnTo>
                    <a:lnTo>
                      <a:pt x="1915" y="299"/>
                    </a:lnTo>
                    <a:lnTo>
                      <a:pt x="1912" y="297"/>
                    </a:lnTo>
                    <a:lnTo>
                      <a:pt x="1909" y="295"/>
                    </a:lnTo>
                    <a:lnTo>
                      <a:pt x="1905" y="290"/>
                    </a:lnTo>
                    <a:lnTo>
                      <a:pt x="1905" y="290"/>
                    </a:lnTo>
                    <a:lnTo>
                      <a:pt x="1891" y="291"/>
                    </a:lnTo>
                    <a:lnTo>
                      <a:pt x="1891" y="291"/>
                    </a:lnTo>
                    <a:lnTo>
                      <a:pt x="1894" y="294"/>
                    </a:lnTo>
                    <a:lnTo>
                      <a:pt x="1893" y="297"/>
                    </a:lnTo>
                    <a:lnTo>
                      <a:pt x="1891" y="299"/>
                    </a:lnTo>
                    <a:lnTo>
                      <a:pt x="1888" y="302"/>
                    </a:lnTo>
                    <a:lnTo>
                      <a:pt x="1886" y="304"/>
                    </a:lnTo>
                    <a:lnTo>
                      <a:pt x="1883" y="306"/>
                    </a:lnTo>
                    <a:lnTo>
                      <a:pt x="1883" y="309"/>
                    </a:lnTo>
                    <a:lnTo>
                      <a:pt x="1884" y="312"/>
                    </a:lnTo>
                    <a:lnTo>
                      <a:pt x="1884" y="312"/>
                    </a:lnTo>
                    <a:lnTo>
                      <a:pt x="1877" y="317"/>
                    </a:lnTo>
                    <a:lnTo>
                      <a:pt x="1877" y="317"/>
                    </a:lnTo>
                    <a:lnTo>
                      <a:pt x="1879" y="320"/>
                    </a:lnTo>
                    <a:lnTo>
                      <a:pt x="1879" y="320"/>
                    </a:lnTo>
                    <a:lnTo>
                      <a:pt x="1888" y="317"/>
                    </a:lnTo>
                    <a:lnTo>
                      <a:pt x="1893" y="317"/>
                    </a:lnTo>
                    <a:lnTo>
                      <a:pt x="1895" y="315"/>
                    </a:lnTo>
                    <a:lnTo>
                      <a:pt x="1895" y="315"/>
                    </a:lnTo>
                    <a:lnTo>
                      <a:pt x="1898" y="312"/>
                    </a:lnTo>
                    <a:lnTo>
                      <a:pt x="1902" y="309"/>
                    </a:lnTo>
                    <a:lnTo>
                      <a:pt x="1906" y="309"/>
                    </a:lnTo>
                    <a:lnTo>
                      <a:pt x="1912" y="309"/>
                    </a:lnTo>
                    <a:lnTo>
                      <a:pt x="1912" y="309"/>
                    </a:lnTo>
                    <a:lnTo>
                      <a:pt x="1918" y="308"/>
                    </a:lnTo>
                    <a:lnTo>
                      <a:pt x="1923" y="306"/>
                    </a:lnTo>
                    <a:lnTo>
                      <a:pt x="1923" y="306"/>
                    </a:lnTo>
                    <a:close/>
                    <a:moveTo>
                      <a:pt x="1696" y="1119"/>
                    </a:moveTo>
                    <a:lnTo>
                      <a:pt x="1696" y="1119"/>
                    </a:lnTo>
                    <a:lnTo>
                      <a:pt x="1685" y="1115"/>
                    </a:lnTo>
                    <a:lnTo>
                      <a:pt x="1685" y="1115"/>
                    </a:lnTo>
                    <a:lnTo>
                      <a:pt x="1675" y="1114"/>
                    </a:lnTo>
                    <a:lnTo>
                      <a:pt x="1671" y="1112"/>
                    </a:lnTo>
                    <a:lnTo>
                      <a:pt x="1667" y="1112"/>
                    </a:lnTo>
                    <a:lnTo>
                      <a:pt x="1667" y="1112"/>
                    </a:lnTo>
                    <a:lnTo>
                      <a:pt x="1653" y="1118"/>
                    </a:lnTo>
                    <a:lnTo>
                      <a:pt x="1639" y="1122"/>
                    </a:lnTo>
                    <a:lnTo>
                      <a:pt x="1639" y="1122"/>
                    </a:lnTo>
                    <a:lnTo>
                      <a:pt x="1645" y="1129"/>
                    </a:lnTo>
                    <a:lnTo>
                      <a:pt x="1652" y="1133"/>
                    </a:lnTo>
                    <a:lnTo>
                      <a:pt x="1657" y="1134"/>
                    </a:lnTo>
                    <a:lnTo>
                      <a:pt x="1660" y="1134"/>
                    </a:lnTo>
                    <a:lnTo>
                      <a:pt x="1663" y="1133"/>
                    </a:lnTo>
                    <a:lnTo>
                      <a:pt x="1663" y="1133"/>
                    </a:lnTo>
                    <a:lnTo>
                      <a:pt x="1661" y="1123"/>
                    </a:lnTo>
                    <a:lnTo>
                      <a:pt x="1661" y="1123"/>
                    </a:lnTo>
                    <a:lnTo>
                      <a:pt x="1679" y="1126"/>
                    </a:lnTo>
                    <a:lnTo>
                      <a:pt x="1679" y="1126"/>
                    </a:lnTo>
                    <a:lnTo>
                      <a:pt x="1684" y="1126"/>
                    </a:lnTo>
                    <a:lnTo>
                      <a:pt x="1688" y="1125"/>
                    </a:lnTo>
                    <a:lnTo>
                      <a:pt x="1692" y="1123"/>
                    </a:lnTo>
                    <a:lnTo>
                      <a:pt x="1696" y="1119"/>
                    </a:lnTo>
                    <a:lnTo>
                      <a:pt x="1696" y="1119"/>
                    </a:lnTo>
                    <a:close/>
                    <a:moveTo>
                      <a:pt x="464" y="979"/>
                    </a:moveTo>
                    <a:lnTo>
                      <a:pt x="464" y="979"/>
                    </a:lnTo>
                    <a:lnTo>
                      <a:pt x="483" y="977"/>
                    </a:lnTo>
                    <a:lnTo>
                      <a:pt x="483" y="977"/>
                    </a:lnTo>
                    <a:lnTo>
                      <a:pt x="487" y="977"/>
                    </a:lnTo>
                    <a:lnTo>
                      <a:pt x="491" y="975"/>
                    </a:lnTo>
                    <a:lnTo>
                      <a:pt x="494" y="972"/>
                    </a:lnTo>
                    <a:lnTo>
                      <a:pt x="496" y="970"/>
                    </a:lnTo>
                    <a:lnTo>
                      <a:pt x="496" y="970"/>
                    </a:lnTo>
                    <a:lnTo>
                      <a:pt x="494" y="965"/>
                    </a:lnTo>
                    <a:lnTo>
                      <a:pt x="493" y="963"/>
                    </a:lnTo>
                    <a:lnTo>
                      <a:pt x="490" y="960"/>
                    </a:lnTo>
                    <a:lnTo>
                      <a:pt x="486" y="959"/>
                    </a:lnTo>
                    <a:lnTo>
                      <a:pt x="486" y="959"/>
                    </a:lnTo>
                    <a:lnTo>
                      <a:pt x="478" y="959"/>
                    </a:lnTo>
                    <a:lnTo>
                      <a:pt x="471" y="959"/>
                    </a:lnTo>
                    <a:lnTo>
                      <a:pt x="464" y="961"/>
                    </a:lnTo>
                    <a:lnTo>
                      <a:pt x="458" y="965"/>
                    </a:lnTo>
                    <a:lnTo>
                      <a:pt x="458" y="965"/>
                    </a:lnTo>
                    <a:lnTo>
                      <a:pt x="464" y="979"/>
                    </a:lnTo>
                    <a:lnTo>
                      <a:pt x="464" y="979"/>
                    </a:lnTo>
                    <a:close/>
                    <a:moveTo>
                      <a:pt x="766" y="259"/>
                    </a:moveTo>
                    <a:lnTo>
                      <a:pt x="766" y="259"/>
                    </a:lnTo>
                    <a:lnTo>
                      <a:pt x="760" y="255"/>
                    </a:lnTo>
                    <a:lnTo>
                      <a:pt x="757" y="252"/>
                    </a:lnTo>
                    <a:lnTo>
                      <a:pt x="759" y="250"/>
                    </a:lnTo>
                    <a:lnTo>
                      <a:pt x="763" y="244"/>
                    </a:lnTo>
                    <a:lnTo>
                      <a:pt x="763" y="244"/>
                    </a:lnTo>
                    <a:lnTo>
                      <a:pt x="763" y="243"/>
                    </a:lnTo>
                    <a:lnTo>
                      <a:pt x="761" y="240"/>
                    </a:lnTo>
                    <a:lnTo>
                      <a:pt x="761" y="240"/>
                    </a:lnTo>
                    <a:lnTo>
                      <a:pt x="755" y="239"/>
                    </a:lnTo>
                    <a:lnTo>
                      <a:pt x="749" y="240"/>
                    </a:lnTo>
                    <a:lnTo>
                      <a:pt x="749" y="240"/>
                    </a:lnTo>
                    <a:lnTo>
                      <a:pt x="746" y="241"/>
                    </a:lnTo>
                    <a:lnTo>
                      <a:pt x="745" y="244"/>
                    </a:lnTo>
                    <a:lnTo>
                      <a:pt x="742" y="248"/>
                    </a:lnTo>
                    <a:lnTo>
                      <a:pt x="742" y="248"/>
                    </a:lnTo>
                    <a:lnTo>
                      <a:pt x="737" y="240"/>
                    </a:lnTo>
                    <a:lnTo>
                      <a:pt x="737" y="240"/>
                    </a:lnTo>
                    <a:lnTo>
                      <a:pt x="724" y="258"/>
                    </a:lnTo>
                    <a:lnTo>
                      <a:pt x="724" y="258"/>
                    </a:lnTo>
                    <a:lnTo>
                      <a:pt x="728" y="261"/>
                    </a:lnTo>
                    <a:lnTo>
                      <a:pt x="732" y="261"/>
                    </a:lnTo>
                    <a:lnTo>
                      <a:pt x="738" y="261"/>
                    </a:lnTo>
                    <a:lnTo>
                      <a:pt x="742" y="261"/>
                    </a:lnTo>
                    <a:lnTo>
                      <a:pt x="742" y="261"/>
                    </a:lnTo>
                    <a:lnTo>
                      <a:pt x="752" y="263"/>
                    </a:lnTo>
                    <a:lnTo>
                      <a:pt x="760" y="268"/>
                    </a:lnTo>
                    <a:lnTo>
                      <a:pt x="760" y="268"/>
                    </a:lnTo>
                    <a:lnTo>
                      <a:pt x="766" y="259"/>
                    </a:lnTo>
                    <a:lnTo>
                      <a:pt x="766" y="259"/>
                    </a:lnTo>
                    <a:close/>
                    <a:moveTo>
                      <a:pt x="1659" y="437"/>
                    </a:moveTo>
                    <a:lnTo>
                      <a:pt x="1659" y="437"/>
                    </a:lnTo>
                    <a:lnTo>
                      <a:pt x="1664" y="435"/>
                    </a:lnTo>
                    <a:lnTo>
                      <a:pt x="1670" y="437"/>
                    </a:lnTo>
                    <a:lnTo>
                      <a:pt x="1681" y="443"/>
                    </a:lnTo>
                    <a:lnTo>
                      <a:pt x="1681" y="443"/>
                    </a:lnTo>
                    <a:lnTo>
                      <a:pt x="1681" y="438"/>
                    </a:lnTo>
                    <a:lnTo>
                      <a:pt x="1682" y="435"/>
                    </a:lnTo>
                    <a:lnTo>
                      <a:pt x="1684" y="432"/>
                    </a:lnTo>
                    <a:lnTo>
                      <a:pt x="1686" y="431"/>
                    </a:lnTo>
                    <a:lnTo>
                      <a:pt x="1693" y="430"/>
                    </a:lnTo>
                    <a:lnTo>
                      <a:pt x="1702" y="428"/>
                    </a:lnTo>
                    <a:lnTo>
                      <a:pt x="1702" y="428"/>
                    </a:lnTo>
                    <a:lnTo>
                      <a:pt x="1700" y="414"/>
                    </a:lnTo>
                    <a:lnTo>
                      <a:pt x="1700" y="414"/>
                    </a:lnTo>
                    <a:lnTo>
                      <a:pt x="1690" y="417"/>
                    </a:lnTo>
                    <a:lnTo>
                      <a:pt x="1682" y="417"/>
                    </a:lnTo>
                    <a:lnTo>
                      <a:pt x="1682" y="417"/>
                    </a:lnTo>
                    <a:lnTo>
                      <a:pt x="1674" y="419"/>
                    </a:lnTo>
                    <a:lnTo>
                      <a:pt x="1667" y="423"/>
                    </a:lnTo>
                    <a:lnTo>
                      <a:pt x="1661" y="428"/>
                    </a:lnTo>
                    <a:lnTo>
                      <a:pt x="1659" y="437"/>
                    </a:lnTo>
                    <a:lnTo>
                      <a:pt x="1659" y="437"/>
                    </a:lnTo>
                    <a:close/>
                    <a:moveTo>
                      <a:pt x="730" y="1065"/>
                    </a:moveTo>
                    <a:lnTo>
                      <a:pt x="730" y="1065"/>
                    </a:lnTo>
                    <a:lnTo>
                      <a:pt x="743" y="1061"/>
                    </a:lnTo>
                    <a:lnTo>
                      <a:pt x="750" y="1060"/>
                    </a:lnTo>
                    <a:lnTo>
                      <a:pt x="756" y="1057"/>
                    </a:lnTo>
                    <a:lnTo>
                      <a:pt x="756" y="1057"/>
                    </a:lnTo>
                    <a:lnTo>
                      <a:pt x="761" y="1053"/>
                    </a:lnTo>
                    <a:lnTo>
                      <a:pt x="767" y="1047"/>
                    </a:lnTo>
                    <a:lnTo>
                      <a:pt x="778" y="1036"/>
                    </a:lnTo>
                    <a:lnTo>
                      <a:pt x="778" y="1036"/>
                    </a:lnTo>
                    <a:lnTo>
                      <a:pt x="770" y="1036"/>
                    </a:lnTo>
                    <a:lnTo>
                      <a:pt x="763" y="1035"/>
                    </a:lnTo>
                    <a:lnTo>
                      <a:pt x="763" y="1035"/>
                    </a:lnTo>
                    <a:lnTo>
                      <a:pt x="759" y="1031"/>
                    </a:lnTo>
                    <a:lnTo>
                      <a:pt x="755" y="1025"/>
                    </a:lnTo>
                    <a:lnTo>
                      <a:pt x="755" y="1025"/>
                    </a:lnTo>
                    <a:lnTo>
                      <a:pt x="752" y="1032"/>
                    </a:lnTo>
                    <a:lnTo>
                      <a:pt x="752" y="1037"/>
                    </a:lnTo>
                    <a:lnTo>
                      <a:pt x="750" y="1044"/>
                    </a:lnTo>
                    <a:lnTo>
                      <a:pt x="748" y="1050"/>
                    </a:lnTo>
                    <a:lnTo>
                      <a:pt x="748" y="1050"/>
                    </a:lnTo>
                    <a:lnTo>
                      <a:pt x="742" y="1051"/>
                    </a:lnTo>
                    <a:lnTo>
                      <a:pt x="737" y="1054"/>
                    </a:lnTo>
                    <a:lnTo>
                      <a:pt x="732" y="1058"/>
                    </a:lnTo>
                    <a:lnTo>
                      <a:pt x="730" y="1065"/>
                    </a:lnTo>
                    <a:lnTo>
                      <a:pt x="730" y="1065"/>
                    </a:lnTo>
                    <a:close/>
                    <a:moveTo>
                      <a:pt x="1729" y="266"/>
                    </a:moveTo>
                    <a:lnTo>
                      <a:pt x="1729" y="266"/>
                    </a:lnTo>
                    <a:lnTo>
                      <a:pt x="1738" y="269"/>
                    </a:lnTo>
                    <a:lnTo>
                      <a:pt x="1744" y="269"/>
                    </a:lnTo>
                    <a:lnTo>
                      <a:pt x="1751" y="268"/>
                    </a:lnTo>
                    <a:lnTo>
                      <a:pt x="1758" y="265"/>
                    </a:lnTo>
                    <a:lnTo>
                      <a:pt x="1758" y="265"/>
                    </a:lnTo>
                    <a:lnTo>
                      <a:pt x="1767" y="262"/>
                    </a:lnTo>
                    <a:lnTo>
                      <a:pt x="1774" y="257"/>
                    </a:lnTo>
                    <a:lnTo>
                      <a:pt x="1780" y="252"/>
                    </a:lnTo>
                    <a:lnTo>
                      <a:pt x="1789" y="248"/>
                    </a:lnTo>
                    <a:lnTo>
                      <a:pt x="1789" y="248"/>
                    </a:lnTo>
                    <a:lnTo>
                      <a:pt x="1790" y="245"/>
                    </a:lnTo>
                    <a:lnTo>
                      <a:pt x="1790" y="243"/>
                    </a:lnTo>
                    <a:lnTo>
                      <a:pt x="1790" y="243"/>
                    </a:lnTo>
                    <a:lnTo>
                      <a:pt x="1787" y="240"/>
                    </a:lnTo>
                    <a:lnTo>
                      <a:pt x="1783" y="240"/>
                    </a:lnTo>
                    <a:lnTo>
                      <a:pt x="1783" y="240"/>
                    </a:lnTo>
                    <a:lnTo>
                      <a:pt x="1775" y="243"/>
                    </a:lnTo>
                    <a:lnTo>
                      <a:pt x="1771" y="244"/>
                    </a:lnTo>
                    <a:lnTo>
                      <a:pt x="1768" y="247"/>
                    </a:lnTo>
                    <a:lnTo>
                      <a:pt x="1768" y="247"/>
                    </a:lnTo>
                    <a:lnTo>
                      <a:pt x="1761" y="252"/>
                    </a:lnTo>
                    <a:lnTo>
                      <a:pt x="1757" y="255"/>
                    </a:lnTo>
                    <a:lnTo>
                      <a:pt x="1753" y="255"/>
                    </a:lnTo>
                    <a:lnTo>
                      <a:pt x="1753" y="255"/>
                    </a:lnTo>
                    <a:lnTo>
                      <a:pt x="1746" y="257"/>
                    </a:lnTo>
                    <a:lnTo>
                      <a:pt x="1740" y="259"/>
                    </a:lnTo>
                    <a:lnTo>
                      <a:pt x="1729" y="266"/>
                    </a:lnTo>
                    <a:lnTo>
                      <a:pt x="1729" y="266"/>
                    </a:lnTo>
                    <a:close/>
                    <a:moveTo>
                      <a:pt x="645" y="546"/>
                    </a:moveTo>
                    <a:lnTo>
                      <a:pt x="645" y="546"/>
                    </a:lnTo>
                    <a:lnTo>
                      <a:pt x="658" y="545"/>
                    </a:lnTo>
                    <a:lnTo>
                      <a:pt x="663" y="543"/>
                    </a:lnTo>
                    <a:lnTo>
                      <a:pt x="669" y="540"/>
                    </a:lnTo>
                    <a:lnTo>
                      <a:pt x="673" y="538"/>
                    </a:lnTo>
                    <a:lnTo>
                      <a:pt x="676" y="533"/>
                    </a:lnTo>
                    <a:lnTo>
                      <a:pt x="678" y="529"/>
                    </a:lnTo>
                    <a:lnTo>
                      <a:pt x="681" y="524"/>
                    </a:lnTo>
                    <a:lnTo>
                      <a:pt x="681" y="524"/>
                    </a:lnTo>
                    <a:lnTo>
                      <a:pt x="683" y="521"/>
                    </a:lnTo>
                    <a:lnTo>
                      <a:pt x="681" y="518"/>
                    </a:lnTo>
                    <a:lnTo>
                      <a:pt x="678" y="517"/>
                    </a:lnTo>
                    <a:lnTo>
                      <a:pt x="674" y="515"/>
                    </a:lnTo>
                    <a:lnTo>
                      <a:pt x="674" y="515"/>
                    </a:lnTo>
                    <a:lnTo>
                      <a:pt x="666" y="529"/>
                    </a:lnTo>
                    <a:lnTo>
                      <a:pt x="666" y="529"/>
                    </a:lnTo>
                    <a:lnTo>
                      <a:pt x="665" y="525"/>
                    </a:lnTo>
                    <a:lnTo>
                      <a:pt x="662" y="524"/>
                    </a:lnTo>
                    <a:lnTo>
                      <a:pt x="658" y="524"/>
                    </a:lnTo>
                    <a:lnTo>
                      <a:pt x="653" y="525"/>
                    </a:lnTo>
                    <a:lnTo>
                      <a:pt x="653" y="525"/>
                    </a:lnTo>
                    <a:lnTo>
                      <a:pt x="651" y="525"/>
                    </a:lnTo>
                    <a:lnTo>
                      <a:pt x="649" y="528"/>
                    </a:lnTo>
                    <a:lnTo>
                      <a:pt x="648" y="529"/>
                    </a:lnTo>
                    <a:lnTo>
                      <a:pt x="648" y="533"/>
                    </a:lnTo>
                    <a:lnTo>
                      <a:pt x="648" y="533"/>
                    </a:lnTo>
                    <a:lnTo>
                      <a:pt x="647" y="539"/>
                    </a:lnTo>
                    <a:lnTo>
                      <a:pt x="645" y="546"/>
                    </a:lnTo>
                    <a:lnTo>
                      <a:pt x="645" y="546"/>
                    </a:lnTo>
                    <a:close/>
                    <a:moveTo>
                      <a:pt x="969" y="869"/>
                    </a:moveTo>
                    <a:lnTo>
                      <a:pt x="969" y="869"/>
                    </a:lnTo>
                    <a:lnTo>
                      <a:pt x="947" y="866"/>
                    </a:lnTo>
                    <a:lnTo>
                      <a:pt x="947" y="866"/>
                    </a:lnTo>
                    <a:lnTo>
                      <a:pt x="937" y="849"/>
                    </a:lnTo>
                    <a:lnTo>
                      <a:pt x="937" y="849"/>
                    </a:lnTo>
                    <a:lnTo>
                      <a:pt x="933" y="856"/>
                    </a:lnTo>
                    <a:lnTo>
                      <a:pt x="929" y="862"/>
                    </a:lnTo>
                    <a:lnTo>
                      <a:pt x="929" y="869"/>
                    </a:lnTo>
                    <a:lnTo>
                      <a:pt x="929" y="875"/>
                    </a:lnTo>
                    <a:lnTo>
                      <a:pt x="929" y="875"/>
                    </a:lnTo>
                    <a:lnTo>
                      <a:pt x="939" y="875"/>
                    </a:lnTo>
                    <a:lnTo>
                      <a:pt x="939" y="875"/>
                    </a:lnTo>
                    <a:lnTo>
                      <a:pt x="947" y="880"/>
                    </a:lnTo>
                    <a:lnTo>
                      <a:pt x="951" y="881"/>
                    </a:lnTo>
                    <a:lnTo>
                      <a:pt x="954" y="881"/>
                    </a:lnTo>
                    <a:lnTo>
                      <a:pt x="954" y="881"/>
                    </a:lnTo>
                    <a:lnTo>
                      <a:pt x="958" y="880"/>
                    </a:lnTo>
                    <a:lnTo>
                      <a:pt x="961" y="877"/>
                    </a:lnTo>
                    <a:lnTo>
                      <a:pt x="969" y="869"/>
                    </a:lnTo>
                    <a:lnTo>
                      <a:pt x="969" y="869"/>
                    </a:lnTo>
                    <a:close/>
                    <a:moveTo>
                      <a:pt x="584" y="585"/>
                    </a:moveTo>
                    <a:lnTo>
                      <a:pt x="584" y="585"/>
                    </a:lnTo>
                    <a:lnTo>
                      <a:pt x="587" y="578"/>
                    </a:lnTo>
                    <a:lnTo>
                      <a:pt x="587" y="578"/>
                    </a:lnTo>
                    <a:lnTo>
                      <a:pt x="590" y="574"/>
                    </a:lnTo>
                    <a:lnTo>
                      <a:pt x="593" y="569"/>
                    </a:lnTo>
                    <a:lnTo>
                      <a:pt x="597" y="567"/>
                    </a:lnTo>
                    <a:lnTo>
                      <a:pt x="601" y="565"/>
                    </a:lnTo>
                    <a:lnTo>
                      <a:pt x="601" y="565"/>
                    </a:lnTo>
                    <a:lnTo>
                      <a:pt x="606" y="565"/>
                    </a:lnTo>
                    <a:lnTo>
                      <a:pt x="612" y="565"/>
                    </a:lnTo>
                    <a:lnTo>
                      <a:pt x="622" y="564"/>
                    </a:lnTo>
                    <a:lnTo>
                      <a:pt x="622" y="564"/>
                    </a:lnTo>
                    <a:lnTo>
                      <a:pt x="627" y="563"/>
                    </a:lnTo>
                    <a:lnTo>
                      <a:pt x="633" y="561"/>
                    </a:lnTo>
                    <a:lnTo>
                      <a:pt x="641" y="556"/>
                    </a:lnTo>
                    <a:lnTo>
                      <a:pt x="641" y="556"/>
                    </a:lnTo>
                    <a:lnTo>
                      <a:pt x="635" y="550"/>
                    </a:lnTo>
                    <a:lnTo>
                      <a:pt x="633" y="547"/>
                    </a:lnTo>
                    <a:lnTo>
                      <a:pt x="629" y="547"/>
                    </a:lnTo>
                    <a:lnTo>
                      <a:pt x="629" y="547"/>
                    </a:lnTo>
                    <a:lnTo>
                      <a:pt x="626" y="556"/>
                    </a:lnTo>
                    <a:lnTo>
                      <a:pt x="626" y="556"/>
                    </a:lnTo>
                    <a:lnTo>
                      <a:pt x="616" y="551"/>
                    </a:lnTo>
                    <a:lnTo>
                      <a:pt x="616" y="551"/>
                    </a:lnTo>
                    <a:lnTo>
                      <a:pt x="612" y="557"/>
                    </a:lnTo>
                    <a:lnTo>
                      <a:pt x="608" y="558"/>
                    </a:lnTo>
                    <a:lnTo>
                      <a:pt x="604" y="558"/>
                    </a:lnTo>
                    <a:lnTo>
                      <a:pt x="604" y="558"/>
                    </a:lnTo>
                    <a:lnTo>
                      <a:pt x="598" y="558"/>
                    </a:lnTo>
                    <a:lnTo>
                      <a:pt x="594" y="560"/>
                    </a:lnTo>
                    <a:lnTo>
                      <a:pt x="590" y="563"/>
                    </a:lnTo>
                    <a:lnTo>
                      <a:pt x="586" y="565"/>
                    </a:lnTo>
                    <a:lnTo>
                      <a:pt x="584" y="569"/>
                    </a:lnTo>
                    <a:lnTo>
                      <a:pt x="583" y="574"/>
                    </a:lnTo>
                    <a:lnTo>
                      <a:pt x="583" y="579"/>
                    </a:lnTo>
                    <a:lnTo>
                      <a:pt x="584" y="585"/>
                    </a:lnTo>
                    <a:lnTo>
                      <a:pt x="584" y="585"/>
                    </a:lnTo>
                    <a:close/>
                    <a:moveTo>
                      <a:pt x="1743" y="835"/>
                    </a:moveTo>
                    <a:lnTo>
                      <a:pt x="1743" y="835"/>
                    </a:lnTo>
                    <a:lnTo>
                      <a:pt x="1751" y="845"/>
                    </a:lnTo>
                    <a:lnTo>
                      <a:pt x="1751" y="845"/>
                    </a:lnTo>
                    <a:lnTo>
                      <a:pt x="1756" y="844"/>
                    </a:lnTo>
                    <a:lnTo>
                      <a:pt x="1758" y="842"/>
                    </a:lnTo>
                    <a:lnTo>
                      <a:pt x="1764" y="837"/>
                    </a:lnTo>
                    <a:lnTo>
                      <a:pt x="1767" y="831"/>
                    </a:lnTo>
                    <a:lnTo>
                      <a:pt x="1768" y="824"/>
                    </a:lnTo>
                    <a:lnTo>
                      <a:pt x="1768" y="824"/>
                    </a:lnTo>
                    <a:lnTo>
                      <a:pt x="1754" y="821"/>
                    </a:lnTo>
                    <a:lnTo>
                      <a:pt x="1754" y="821"/>
                    </a:lnTo>
                    <a:lnTo>
                      <a:pt x="1749" y="830"/>
                    </a:lnTo>
                    <a:lnTo>
                      <a:pt x="1749" y="830"/>
                    </a:lnTo>
                    <a:lnTo>
                      <a:pt x="1744" y="828"/>
                    </a:lnTo>
                    <a:lnTo>
                      <a:pt x="1739" y="827"/>
                    </a:lnTo>
                    <a:lnTo>
                      <a:pt x="1732" y="827"/>
                    </a:lnTo>
                    <a:lnTo>
                      <a:pt x="1724" y="830"/>
                    </a:lnTo>
                    <a:lnTo>
                      <a:pt x="1715" y="834"/>
                    </a:lnTo>
                    <a:lnTo>
                      <a:pt x="1715" y="834"/>
                    </a:lnTo>
                    <a:lnTo>
                      <a:pt x="1722" y="837"/>
                    </a:lnTo>
                    <a:lnTo>
                      <a:pt x="1729" y="838"/>
                    </a:lnTo>
                    <a:lnTo>
                      <a:pt x="1736" y="837"/>
                    </a:lnTo>
                    <a:lnTo>
                      <a:pt x="1743" y="835"/>
                    </a:lnTo>
                    <a:lnTo>
                      <a:pt x="1743" y="835"/>
                    </a:lnTo>
                    <a:close/>
                    <a:moveTo>
                      <a:pt x="1225" y="1037"/>
                    </a:moveTo>
                    <a:lnTo>
                      <a:pt x="1225" y="1037"/>
                    </a:lnTo>
                    <a:lnTo>
                      <a:pt x="1223" y="1044"/>
                    </a:lnTo>
                    <a:lnTo>
                      <a:pt x="1221" y="1047"/>
                    </a:lnTo>
                    <a:lnTo>
                      <a:pt x="1220" y="1049"/>
                    </a:lnTo>
                    <a:lnTo>
                      <a:pt x="1220" y="1049"/>
                    </a:lnTo>
                    <a:lnTo>
                      <a:pt x="1216" y="1053"/>
                    </a:lnTo>
                    <a:lnTo>
                      <a:pt x="1214" y="1055"/>
                    </a:lnTo>
                    <a:lnTo>
                      <a:pt x="1216" y="1062"/>
                    </a:lnTo>
                    <a:lnTo>
                      <a:pt x="1216" y="1062"/>
                    </a:lnTo>
                    <a:lnTo>
                      <a:pt x="1257" y="1057"/>
                    </a:lnTo>
                    <a:lnTo>
                      <a:pt x="1257" y="1057"/>
                    </a:lnTo>
                    <a:lnTo>
                      <a:pt x="1253" y="1050"/>
                    </a:lnTo>
                    <a:lnTo>
                      <a:pt x="1249" y="1047"/>
                    </a:lnTo>
                    <a:lnTo>
                      <a:pt x="1242" y="1046"/>
                    </a:lnTo>
                    <a:lnTo>
                      <a:pt x="1235" y="1046"/>
                    </a:lnTo>
                    <a:lnTo>
                      <a:pt x="1235" y="1046"/>
                    </a:lnTo>
                    <a:lnTo>
                      <a:pt x="1225" y="1037"/>
                    </a:lnTo>
                    <a:lnTo>
                      <a:pt x="1225" y="1037"/>
                    </a:lnTo>
                    <a:close/>
                    <a:moveTo>
                      <a:pt x="1612" y="479"/>
                    </a:moveTo>
                    <a:lnTo>
                      <a:pt x="1612" y="479"/>
                    </a:lnTo>
                    <a:lnTo>
                      <a:pt x="1614" y="478"/>
                    </a:lnTo>
                    <a:lnTo>
                      <a:pt x="1617" y="477"/>
                    </a:lnTo>
                    <a:lnTo>
                      <a:pt x="1624" y="478"/>
                    </a:lnTo>
                    <a:lnTo>
                      <a:pt x="1630" y="478"/>
                    </a:lnTo>
                    <a:lnTo>
                      <a:pt x="1636" y="477"/>
                    </a:lnTo>
                    <a:lnTo>
                      <a:pt x="1636" y="477"/>
                    </a:lnTo>
                    <a:lnTo>
                      <a:pt x="1639" y="466"/>
                    </a:lnTo>
                    <a:lnTo>
                      <a:pt x="1639" y="466"/>
                    </a:lnTo>
                    <a:lnTo>
                      <a:pt x="1625" y="464"/>
                    </a:lnTo>
                    <a:lnTo>
                      <a:pt x="1625" y="464"/>
                    </a:lnTo>
                    <a:lnTo>
                      <a:pt x="1617" y="464"/>
                    </a:lnTo>
                    <a:lnTo>
                      <a:pt x="1613" y="463"/>
                    </a:lnTo>
                    <a:lnTo>
                      <a:pt x="1610" y="459"/>
                    </a:lnTo>
                    <a:lnTo>
                      <a:pt x="1609" y="452"/>
                    </a:lnTo>
                    <a:lnTo>
                      <a:pt x="1609" y="452"/>
                    </a:lnTo>
                    <a:lnTo>
                      <a:pt x="1596" y="461"/>
                    </a:lnTo>
                    <a:lnTo>
                      <a:pt x="1596" y="461"/>
                    </a:lnTo>
                    <a:lnTo>
                      <a:pt x="1612" y="479"/>
                    </a:lnTo>
                    <a:lnTo>
                      <a:pt x="1612" y="479"/>
                    </a:lnTo>
                    <a:close/>
                    <a:moveTo>
                      <a:pt x="1271" y="1075"/>
                    </a:moveTo>
                    <a:lnTo>
                      <a:pt x="1271" y="1075"/>
                    </a:lnTo>
                    <a:lnTo>
                      <a:pt x="1274" y="1083"/>
                    </a:lnTo>
                    <a:lnTo>
                      <a:pt x="1275" y="1085"/>
                    </a:lnTo>
                    <a:lnTo>
                      <a:pt x="1277" y="1086"/>
                    </a:lnTo>
                    <a:lnTo>
                      <a:pt x="1279" y="1085"/>
                    </a:lnTo>
                    <a:lnTo>
                      <a:pt x="1283" y="1083"/>
                    </a:lnTo>
                    <a:lnTo>
                      <a:pt x="1293" y="1078"/>
                    </a:lnTo>
                    <a:lnTo>
                      <a:pt x="1293" y="1078"/>
                    </a:lnTo>
                    <a:lnTo>
                      <a:pt x="1293" y="1073"/>
                    </a:lnTo>
                    <a:lnTo>
                      <a:pt x="1295" y="1068"/>
                    </a:lnTo>
                    <a:lnTo>
                      <a:pt x="1295" y="1068"/>
                    </a:lnTo>
                    <a:lnTo>
                      <a:pt x="1297" y="1064"/>
                    </a:lnTo>
                    <a:lnTo>
                      <a:pt x="1301" y="1060"/>
                    </a:lnTo>
                    <a:lnTo>
                      <a:pt x="1301" y="1060"/>
                    </a:lnTo>
                    <a:lnTo>
                      <a:pt x="1290" y="1051"/>
                    </a:lnTo>
                    <a:lnTo>
                      <a:pt x="1290" y="1051"/>
                    </a:lnTo>
                    <a:lnTo>
                      <a:pt x="1285" y="1058"/>
                    </a:lnTo>
                    <a:lnTo>
                      <a:pt x="1285" y="1058"/>
                    </a:lnTo>
                    <a:lnTo>
                      <a:pt x="1270" y="1053"/>
                    </a:lnTo>
                    <a:lnTo>
                      <a:pt x="1270" y="1053"/>
                    </a:lnTo>
                    <a:lnTo>
                      <a:pt x="1272" y="1060"/>
                    </a:lnTo>
                    <a:lnTo>
                      <a:pt x="1277" y="1065"/>
                    </a:lnTo>
                    <a:lnTo>
                      <a:pt x="1282" y="1069"/>
                    </a:lnTo>
                    <a:lnTo>
                      <a:pt x="1289" y="1072"/>
                    </a:lnTo>
                    <a:lnTo>
                      <a:pt x="1289" y="1072"/>
                    </a:lnTo>
                    <a:lnTo>
                      <a:pt x="1271" y="1075"/>
                    </a:lnTo>
                    <a:lnTo>
                      <a:pt x="1271" y="1075"/>
                    </a:lnTo>
                    <a:close/>
                    <a:moveTo>
                      <a:pt x="370" y="842"/>
                    </a:moveTo>
                    <a:lnTo>
                      <a:pt x="370" y="842"/>
                    </a:lnTo>
                    <a:lnTo>
                      <a:pt x="364" y="838"/>
                    </a:lnTo>
                    <a:lnTo>
                      <a:pt x="360" y="837"/>
                    </a:lnTo>
                    <a:lnTo>
                      <a:pt x="354" y="835"/>
                    </a:lnTo>
                    <a:lnTo>
                      <a:pt x="349" y="835"/>
                    </a:lnTo>
                    <a:lnTo>
                      <a:pt x="338" y="837"/>
                    </a:lnTo>
                    <a:lnTo>
                      <a:pt x="327" y="837"/>
                    </a:lnTo>
                    <a:lnTo>
                      <a:pt x="327" y="837"/>
                    </a:lnTo>
                    <a:lnTo>
                      <a:pt x="324" y="839"/>
                    </a:lnTo>
                    <a:lnTo>
                      <a:pt x="323" y="842"/>
                    </a:lnTo>
                    <a:lnTo>
                      <a:pt x="323" y="842"/>
                    </a:lnTo>
                    <a:lnTo>
                      <a:pt x="327" y="844"/>
                    </a:lnTo>
                    <a:lnTo>
                      <a:pt x="329" y="845"/>
                    </a:lnTo>
                    <a:lnTo>
                      <a:pt x="329" y="845"/>
                    </a:lnTo>
                    <a:lnTo>
                      <a:pt x="342" y="844"/>
                    </a:lnTo>
                    <a:lnTo>
                      <a:pt x="342" y="844"/>
                    </a:lnTo>
                    <a:lnTo>
                      <a:pt x="339" y="857"/>
                    </a:lnTo>
                    <a:lnTo>
                      <a:pt x="339" y="857"/>
                    </a:lnTo>
                    <a:lnTo>
                      <a:pt x="360" y="855"/>
                    </a:lnTo>
                    <a:lnTo>
                      <a:pt x="360" y="855"/>
                    </a:lnTo>
                    <a:lnTo>
                      <a:pt x="359" y="852"/>
                    </a:lnTo>
                    <a:lnTo>
                      <a:pt x="359" y="851"/>
                    </a:lnTo>
                    <a:lnTo>
                      <a:pt x="361" y="846"/>
                    </a:lnTo>
                    <a:lnTo>
                      <a:pt x="370" y="842"/>
                    </a:lnTo>
                    <a:lnTo>
                      <a:pt x="370" y="842"/>
                    </a:lnTo>
                    <a:close/>
                    <a:moveTo>
                      <a:pt x="779" y="286"/>
                    </a:moveTo>
                    <a:lnTo>
                      <a:pt x="779" y="286"/>
                    </a:lnTo>
                    <a:lnTo>
                      <a:pt x="782" y="284"/>
                    </a:lnTo>
                    <a:lnTo>
                      <a:pt x="785" y="284"/>
                    </a:lnTo>
                    <a:lnTo>
                      <a:pt x="791" y="286"/>
                    </a:lnTo>
                    <a:lnTo>
                      <a:pt x="796" y="286"/>
                    </a:lnTo>
                    <a:lnTo>
                      <a:pt x="799" y="284"/>
                    </a:lnTo>
                    <a:lnTo>
                      <a:pt x="802" y="281"/>
                    </a:lnTo>
                    <a:lnTo>
                      <a:pt x="802" y="281"/>
                    </a:lnTo>
                    <a:lnTo>
                      <a:pt x="802" y="283"/>
                    </a:lnTo>
                    <a:lnTo>
                      <a:pt x="802" y="283"/>
                    </a:lnTo>
                    <a:lnTo>
                      <a:pt x="807" y="284"/>
                    </a:lnTo>
                    <a:lnTo>
                      <a:pt x="810" y="284"/>
                    </a:lnTo>
                    <a:lnTo>
                      <a:pt x="811" y="283"/>
                    </a:lnTo>
                    <a:lnTo>
                      <a:pt x="811" y="279"/>
                    </a:lnTo>
                    <a:lnTo>
                      <a:pt x="811" y="279"/>
                    </a:lnTo>
                    <a:lnTo>
                      <a:pt x="811" y="268"/>
                    </a:lnTo>
                    <a:lnTo>
                      <a:pt x="811" y="268"/>
                    </a:lnTo>
                    <a:lnTo>
                      <a:pt x="803" y="265"/>
                    </a:lnTo>
                    <a:lnTo>
                      <a:pt x="796" y="265"/>
                    </a:lnTo>
                    <a:lnTo>
                      <a:pt x="788" y="266"/>
                    </a:lnTo>
                    <a:lnTo>
                      <a:pt x="779" y="269"/>
                    </a:lnTo>
                    <a:lnTo>
                      <a:pt x="779" y="269"/>
                    </a:lnTo>
                    <a:lnTo>
                      <a:pt x="779" y="286"/>
                    </a:lnTo>
                    <a:lnTo>
                      <a:pt x="779" y="286"/>
                    </a:lnTo>
                    <a:close/>
                    <a:moveTo>
                      <a:pt x="1331" y="1103"/>
                    </a:moveTo>
                    <a:lnTo>
                      <a:pt x="1331" y="1103"/>
                    </a:lnTo>
                    <a:lnTo>
                      <a:pt x="1336" y="1100"/>
                    </a:lnTo>
                    <a:lnTo>
                      <a:pt x="1339" y="1098"/>
                    </a:lnTo>
                    <a:lnTo>
                      <a:pt x="1343" y="1098"/>
                    </a:lnTo>
                    <a:lnTo>
                      <a:pt x="1349" y="1100"/>
                    </a:lnTo>
                    <a:lnTo>
                      <a:pt x="1349" y="1100"/>
                    </a:lnTo>
                    <a:lnTo>
                      <a:pt x="1357" y="1101"/>
                    </a:lnTo>
                    <a:lnTo>
                      <a:pt x="1361" y="1100"/>
                    </a:lnTo>
                    <a:lnTo>
                      <a:pt x="1364" y="1097"/>
                    </a:lnTo>
                    <a:lnTo>
                      <a:pt x="1367" y="1089"/>
                    </a:lnTo>
                    <a:lnTo>
                      <a:pt x="1367" y="1089"/>
                    </a:lnTo>
                    <a:lnTo>
                      <a:pt x="1321" y="1079"/>
                    </a:lnTo>
                    <a:lnTo>
                      <a:pt x="1321" y="1079"/>
                    </a:lnTo>
                    <a:lnTo>
                      <a:pt x="1331" y="1103"/>
                    </a:lnTo>
                    <a:lnTo>
                      <a:pt x="1331" y="1103"/>
                    </a:lnTo>
                    <a:close/>
                    <a:moveTo>
                      <a:pt x="1211" y="583"/>
                    </a:moveTo>
                    <a:lnTo>
                      <a:pt x="1211" y="583"/>
                    </a:lnTo>
                    <a:lnTo>
                      <a:pt x="1214" y="587"/>
                    </a:lnTo>
                    <a:lnTo>
                      <a:pt x="1218" y="589"/>
                    </a:lnTo>
                    <a:lnTo>
                      <a:pt x="1223" y="589"/>
                    </a:lnTo>
                    <a:lnTo>
                      <a:pt x="1227" y="589"/>
                    </a:lnTo>
                    <a:lnTo>
                      <a:pt x="1227" y="589"/>
                    </a:lnTo>
                    <a:lnTo>
                      <a:pt x="1247" y="585"/>
                    </a:lnTo>
                    <a:lnTo>
                      <a:pt x="1259" y="582"/>
                    </a:lnTo>
                    <a:lnTo>
                      <a:pt x="1263" y="581"/>
                    </a:lnTo>
                    <a:lnTo>
                      <a:pt x="1268" y="578"/>
                    </a:lnTo>
                    <a:lnTo>
                      <a:pt x="1268" y="578"/>
                    </a:lnTo>
                    <a:lnTo>
                      <a:pt x="1234" y="567"/>
                    </a:lnTo>
                    <a:lnTo>
                      <a:pt x="1234" y="567"/>
                    </a:lnTo>
                    <a:lnTo>
                      <a:pt x="1228" y="581"/>
                    </a:lnTo>
                    <a:lnTo>
                      <a:pt x="1228" y="581"/>
                    </a:lnTo>
                    <a:lnTo>
                      <a:pt x="1211" y="583"/>
                    </a:lnTo>
                    <a:lnTo>
                      <a:pt x="1211" y="583"/>
                    </a:lnTo>
                    <a:close/>
                    <a:moveTo>
                      <a:pt x="1488" y="504"/>
                    </a:moveTo>
                    <a:lnTo>
                      <a:pt x="1488" y="504"/>
                    </a:lnTo>
                    <a:lnTo>
                      <a:pt x="1476" y="499"/>
                    </a:lnTo>
                    <a:lnTo>
                      <a:pt x="1463" y="496"/>
                    </a:lnTo>
                    <a:lnTo>
                      <a:pt x="1451" y="493"/>
                    </a:lnTo>
                    <a:lnTo>
                      <a:pt x="1437" y="492"/>
                    </a:lnTo>
                    <a:lnTo>
                      <a:pt x="1437" y="492"/>
                    </a:lnTo>
                    <a:lnTo>
                      <a:pt x="1437" y="496"/>
                    </a:lnTo>
                    <a:lnTo>
                      <a:pt x="1437" y="496"/>
                    </a:lnTo>
                    <a:lnTo>
                      <a:pt x="1455" y="500"/>
                    </a:lnTo>
                    <a:lnTo>
                      <a:pt x="1455" y="500"/>
                    </a:lnTo>
                    <a:lnTo>
                      <a:pt x="1452" y="511"/>
                    </a:lnTo>
                    <a:lnTo>
                      <a:pt x="1452" y="511"/>
                    </a:lnTo>
                    <a:lnTo>
                      <a:pt x="1484" y="511"/>
                    </a:lnTo>
                    <a:lnTo>
                      <a:pt x="1484" y="511"/>
                    </a:lnTo>
                    <a:lnTo>
                      <a:pt x="1486" y="509"/>
                    </a:lnTo>
                    <a:lnTo>
                      <a:pt x="1488" y="504"/>
                    </a:lnTo>
                    <a:lnTo>
                      <a:pt x="1488" y="504"/>
                    </a:lnTo>
                    <a:close/>
                    <a:moveTo>
                      <a:pt x="439" y="657"/>
                    </a:moveTo>
                    <a:lnTo>
                      <a:pt x="439" y="657"/>
                    </a:lnTo>
                    <a:lnTo>
                      <a:pt x="436" y="653"/>
                    </a:lnTo>
                    <a:lnTo>
                      <a:pt x="433" y="650"/>
                    </a:lnTo>
                    <a:lnTo>
                      <a:pt x="429" y="650"/>
                    </a:lnTo>
                    <a:lnTo>
                      <a:pt x="422" y="651"/>
                    </a:lnTo>
                    <a:lnTo>
                      <a:pt x="422" y="651"/>
                    </a:lnTo>
                    <a:lnTo>
                      <a:pt x="425" y="676"/>
                    </a:lnTo>
                    <a:lnTo>
                      <a:pt x="425" y="676"/>
                    </a:lnTo>
                    <a:lnTo>
                      <a:pt x="436" y="665"/>
                    </a:lnTo>
                    <a:lnTo>
                      <a:pt x="436" y="665"/>
                    </a:lnTo>
                    <a:lnTo>
                      <a:pt x="444" y="676"/>
                    </a:lnTo>
                    <a:lnTo>
                      <a:pt x="444" y="676"/>
                    </a:lnTo>
                    <a:lnTo>
                      <a:pt x="455" y="669"/>
                    </a:lnTo>
                    <a:lnTo>
                      <a:pt x="455" y="669"/>
                    </a:lnTo>
                    <a:lnTo>
                      <a:pt x="458" y="665"/>
                    </a:lnTo>
                    <a:lnTo>
                      <a:pt x="458" y="662"/>
                    </a:lnTo>
                    <a:lnTo>
                      <a:pt x="457" y="659"/>
                    </a:lnTo>
                    <a:lnTo>
                      <a:pt x="453" y="658"/>
                    </a:lnTo>
                    <a:lnTo>
                      <a:pt x="453" y="658"/>
                    </a:lnTo>
                    <a:lnTo>
                      <a:pt x="446" y="657"/>
                    </a:lnTo>
                    <a:lnTo>
                      <a:pt x="439" y="657"/>
                    </a:lnTo>
                    <a:lnTo>
                      <a:pt x="439" y="657"/>
                    </a:lnTo>
                    <a:close/>
                    <a:moveTo>
                      <a:pt x="1592" y="185"/>
                    </a:moveTo>
                    <a:lnTo>
                      <a:pt x="1592" y="185"/>
                    </a:lnTo>
                    <a:lnTo>
                      <a:pt x="1580" y="201"/>
                    </a:lnTo>
                    <a:lnTo>
                      <a:pt x="1580" y="201"/>
                    </a:lnTo>
                    <a:lnTo>
                      <a:pt x="1624" y="196"/>
                    </a:lnTo>
                    <a:lnTo>
                      <a:pt x="1624" y="196"/>
                    </a:lnTo>
                    <a:lnTo>
                      <a:pt x="1623" y="193"/>
                    </a:lnTo>
                    <a:lnTo>
                      <a:pt x="1621" y="190"/>
                    </a:lnTo>
                    <a:lnTo>
                      <a:pt x="1623" y="185"/>
                    </a:lnTo>
                    <a:lnTo>
                      <a:pt x="1623" y="179"/>
                    </a:lnTo>
                    <a:lnTo>
                      <a:pt x="1623" y="176"/>
                    </a:lnTo>
                    <a:lnTo>
                      <a:pt x="1620" y="172"/>
                    </a:lnTo>
                    <a:lnTo>
                      <a:pt x="1620" y="172"/>
                    </a:lnTo>
                    <a:lnTo>
                      <a:pt x="1614" y="176"/>
                    </a:lnTo>
                    <a:lnTo>
                      <a:pt x="1612" y="179"/>
                    </a:lnTo>
                    <a:lnTo>
                      <a:pt x="1610" y="180"/>
                    </a:lnTo>
                    <a:lnTo>
                      <a:pt x="1610" y="180"/>
                    </a:lnTo>
                    <a:lnTo>
                      <a:pt x="1609" y="185"/>
                    </a:lnTo>
                    <a:lnTo>
                      <a:pt x="1606" y="187"/>
                    </a:lnTo>
                    <a:lnTo>
                      <a:pt x="1598" y="193"/>
                    </a:lnTo>
                    <a:lnTo>
                      <a:pt x="1598" y="193"/>
                    </a:lnTo>
                    <a:lnTo>
                      <a:pt x="1592" y="185"/>
                    </a:lnTo>
                    <a:lnTo>
                      <a:pt x="1592" y="185"/>
                    </a:lnTo>
                    <a:close/>
                    <a:moveTo>
                      <a:pt x="764" y="867"/>
                    </a:moveTo>
                    <a:lnTo>
                      <a:pt x="764" y="867"/>
                    </a:lnTo>
                    <a:lnTo>
                      <a:pt x="768" y="866"/>
                    </a:lnTo>
                    <a:lnTo>
                      <a:pt x="768" y="866"/>
                    </a:lnTo>
                    <a:lnTo>
                      <a:pt x="764" y="853"/>
                    </a:lnTo>
                    <a:lnTo>
                      <a:pt x="764" y="853"/>
                    </a:lnTo>
                    <a:lnTo>
                      <a:pt x="749" y="848"/>
                    </a:lnTo>
                    <a:lnTo>
                      <a:pt x="749" y="848"/>
                    </a:lnTo>
                    <a:lnTo>
                      <a:pt x="743" y="845"/>
                    </a:lnTo>
                    <a:lnTo>
                      <a:pt x="741" y="845"/>
                    </a:lnTo>
                    <a:lnTo>
                      <a:pt x="741" y="845"/>
                    </a:lnTo>
                    <a:lnTo>
                      <a:pt x="738" y="849"/>
                    </a:lnTo>
                    <a:lnTo>
                      <a:pt x="735" y="853"/>
                    </a:lnTo>
                    <a:lnTo>
                      <a:pt x="735" y="853"/>
                    </a:lnTo>
                    <a:lnTo>
                      <a:pt x="734" y="864"/>
                    </a:lnTo>
                    <a:lnTo>
                      <a:pt x="734" y="864"/>
                    </a:lnTo>
                    <a:lnTo>
                      <a:pt x="749" y="873"/>
                    </a:lnTo>
                    <a:lnTo>
                      <a:pt x="749" y="873"/>
                    </a:lnTo>
                    <a:lnTo>
                      <a:pt x="752" y="873"/>
                    </a:lnTo>
                    <a:lnTo>
                      <a:pt x="753" y="871"/>
                    </a:lnTo>
                    <a:lnTo>
                      <a:pt x="752" y="867"/>
                    </a:lnTo>
                    <a:lnTo>
                      <a:pt x="752" y="863"/>
                    </a:lnTo>
                    <a:lnTo>
                      <a:pt x="752" y="862"/>
                    </a:lnTo>
                    <a:lnTo>
                      <a:pt x="756" y="862"/>
                    </a:lnTo>
                    <a:lnTo>
                      <a:pt x="756" y="862"/>
                    </a:lnTo>
                    <a:lnTo>
                      <a:pt x="764" y="867"/>
                    </a:lnTo>
                    <a:lnTo>
                      <a:pt x="764" y="867"/>
                    </a:lnTo>
                    <a:close/>
                    <a:moveTo>
                      <a:pt x="1714" y="875"/>
                    </a:moveTo>
                    <a:lnTo>
                      <a:pt x="1714" y="875"/>
                    </a:lnTo>
                    <a:lnTo>
                      <a:pt x="1718" y="875"/>
                    </a:lnTo>
                    <a:lnTo>
                      <a:pt x="1721" y="875"/>
                    </a:lnTo>
                    <a:lnTo>
                      <a:pt x="1724" y="871"/>
                    </a:lnTo>
                    <a:lnTo>
                      <a:pt x="1725" y="869"/>
                    </a:lnTo>
                    <a:lnTo>
                      <a:pt x="1726" y="867"/>
                    </a:lnTo>
                    <a:lnTo>
                      <a:pt x="1728" y="866"/>
                    </a:lnTo>
                    <a:lnTo>
                      <a:pt x="1728" y="866"/>
                    </a:lnTo>
                    <a:lnTo>
                      <a:pt x="1746" y="859"/>
                    </a:lnTo>
                    <a:lnTo>
                      <a:pt x="1746" y="859"/>
                    </a:lnTo>
                    <a:lnTo>
                      <a:pt x="1739" y="856"/>
                    </a:lnTo>
                    <a:lnTo>
                      <a:pt x="1733" y="856"/>
                    </a:lnTo>
                    <a:lnTo>
                      <a:pt x="1724" y="857"/>
                    </a:lnTo>
                    <a:lnTo>
                      <a:pt x="1724" y="857"/>
                    </a:lnTo>
                    <a:lnTo>
                      <a:pt x="1714" y="848"/>
                    </a:lnTo>
                    <a:lnTo>
                      <a:pt x="1714" y="848"/>
                    </a:lnTo>
                    <a:lnTo>
                      <a:pt x="1692" y="862"/>
                    </a:lnTo>
                    <a:lnTo>
                      <a:pt x="1692" y="862"/>
                    </a:lnTo>
                    <a:lnTo>
                      <a:pt x="1715" y="866"/>
                    </a:lnTo>
                    <a:lnTo>
                      <a:pt x="1715" y="866"/>
                    </a:lnTo>
                    <a:lnTo>
                      <a:pt x="1714" y="875"/>
                    </a:lnTo>
                    <a:lnTo>
                      <a:pt x="1714" y="875"/>
                    </a:lnTo>
                    <a:close/>
                    <a:moveTo>
                      <a:pt x="1033" y="223"/>
                    </a:moveTo>
                    <a:lnTo>
                      <a:pt x="1033" y="223"/>
                    </a:lnTo>
                    <a:lnTo>
                      <a:pt x="1026" y="227"/>
                    </a:lnTo>
                    <a:lnTo>
                      <a:pt x="1020" y="229"/>
                    </a:lnTo>
                    <a:lnTo>
                      <a:pt x="1018" y="229"/>
                    </a:lnTo>
                    <a:lnTo>
                      <a:pt x="1013" y="229"/>
                    </a:lnTo>
                    <a:lnTo>
                      <a:pt x="1011" y="227"/>
                    </a:lnTo>
                    <a:lnTo>
                      <a:pt x="1008" y="225"/>
                    </a:lnTo>
                    <a:lnTo>
                      <a:pt x="1008" y="225"/>
                    </a:lnTo>
                    <a:lnTo>
                      <a:pt x="1004" y="222"/>
                    </a:lnTo>
                    <a:lnTo>
                      <a:pt x="1000" y="223"/>
                    </a:lnTo>
                    <a:lnTo>
                      <a:pt x="995" y="226"/>
                    </a:lnTo>
                    <a:lnTo>
                      <a:pt x="994" y="230"/>
                    </a:lnTo>
                    <a:lnTo>
                      <a:pt x="994" y="230"/>
                    </a:lnTo>
                    <a:lnTo>
                      <a:pt x="994" y="240"/>
                    </a:lnTo>
                    <a:lnTo>
                      <a:pt x="994" y="240"/>
                    </a:lnTo>
                    <a:lnTo>
                      <a:pt x="997" y="241"/>
                    </a:lnTo>
                    <a:lnTo>
                      <a:pt x="1000" y="243"/>
                    </a:lnTo>
                    <a:lnTo>
                      <a:pt x="1005" y="241"/>
                    </a:lnTo>
                    <a:lnTo>
                      <a:pt x="1009" y="239"/>
                    </a:lnTo>
                    <a:lnTo>
                      <a:pt x="1013" y="234"/>
                    </a:lnTo>
                    <a:lnTo>
                      <a:pt x="1013" y="234"/>
                    </a:lnTo>
                    <a:lnTo>
                      <a:pt x="1031" y="245"/>
                    </a:lnTo>
                    <a:lnTo>
                      <a:pt x="1031" y="245"/>
                    </a:lnTo>
                    <a:lnTo>
                      <a:pt x="1031" y="240"/>
                    </a:lnTo>
                    <a:lnTo>
                      <a:pt x="1033" y="234"/>
                    </a:lnTo>
                    <a:lnTo>
                      <a:pt x="1034" y="229"/>
                    </a:lnTo>
                    <a:lnTo>
                      <a:pt x="1033" y="223"/>
                    </a:lnTo>
                    <a:lnTo>
                      <a:pt x="1033" y="223"/>
                    </a:lnTo>
                    <a:close/>
                    <a:moveTo>
                      <a:pt x="1596" y="1122"/>
                    </a:moveTo>
                    <a:lnTo>
                      <a:pt x="1596" y="1122"/>
                    </a:lnTo>
                    <a:lnTo>
                      <a:pt x="1592" y="1130"/>
                    </a:lnTo>
                    <a:lnTo>
                      <a:pt x="1589" y="1136"/>
                    </a:lnTo>
                    <a:lnTo>
                      <a:pt x="1589" y="1136"/>
                    </a:lnTo>
                    <a:lnTo>
                      <a:pt x="1589" y="1141"/>
                    </a:lnTo>
                    <a:lnTo>
                      <a:pt x="1591" y="1148"/>
                    </a:lnTo>
                    <a:lnTo>
                      <a:pt x="1591" y="1148"/>
                    </a:lnTo>
                    <a:lnTo>
                      <a:pt x="1595" y="1151"/>
                    </a:lnTo>
                    <a:lnTo>
                      <a:pt x="1595" y="1151"/>
                    </a:lnTo>
                    <a:lnTo>
                      <a:pt x="1598" y="1152"/>
                    </a:lnTo>
                    <a:lnTo>
                      <a:pt x="1598" y="1152"/>
                    </a:lnTo>
                    <a:lnTo>
                      <a:pt x="1600" y="1150"/>
                    </a:lnTo>
                    <a:lnTo>
                      <a:pt x="1600" y="1150"/>
                    </a:lnTo>
                    <a:lnTo>
                      <a:pt x="1603" y="1144"/>
                    </a:lnTo>
                    <a:lnTo>
                      <a:pt x="1606" y="1140"/>
                    </a:lnTo>
                    <a:lnTo>
                      <a:pt x="1610" y="1140"/>
                    </a:lnTo>
                    <a:lnTo>
                      <a:pt x="1618" y="1140"/>
                    </a:lnTo>
                    <a:lnTo>
                      <a:pt x="1618" y="1140"/>
                    </a:lnTo>
                    <a:lnTo>
                      <a:pt x="1621" y="1139"/>
                    </a:lnTo>
                    <a:lnTo>
                      <a:pt x="1628" y="1136"/>
                    </a:lnTo>
                    <a:lnTo>
                      <a:pt x="1628" y="1136"/>
                    </a:lnTo>
                    <a:lnTo>
                      <a:pt x="1623" y="1134"/>
                    </a:lnTo>
                    <a:lnTo>
                      <a:pt x="1618" y="1133"/>
                    </a:lnTo>
                    <a:lnTo>
                      <a:pt x="1612" y="1127"/>
                    </a:lnTo>
                    <a:lnTo>
                      <a:pt x="1605" y="1123"/>
                    </a:lnTo>
                    <a:lnTo>
                      <a:pt x="1600" y="1122"/>
                    </a:lnTo>
                    <a:lnTo>
                      <a:pt x="1596" y="1122"/>
                    </a:lnTo>
                    <a:lnTo>
                      <a:pt x="1596" y="1122"/>
                    </a:lnTo>
                    <a:close/>
                    <a:moveTo>
                      <a:pt x="399" y="243"/>
                    </a:moveTo>
                    <a:lnTo>
                      <a:pt x="399" y="243"/>
                    </a:lnTo>
                    <a:lnTo>
                      <a:pt x="397" y="239"/>
                    </a:lnTo>
                    <a:lnTo>
                      <a:pt x="396" y="237"/>
                    </a:lnTo>
                    <a:lnTo>
                      <a:pt x="390" y="233"/>
                    </a:lnTo>
                    <a:lnTo>
                      <a:pt x="383" y="229"/>
                    </a:lnTo>
                    <a:lnTo>
                      <a:pt x="377" y="225"/>
                    </a:lnTo>
                    <a:lnTo>
                      <a:pt x="377" y="225"/>
                    </a:lnTo>
                    <a:lnTo>
                      <a:pt x="372" y="239"/>
                    </a:lnTo>
                    <a:lnTo>
                      <a:pt x="372" y="239"/>
                    </a:lnTo>
                    <a:lnTo>
                      <a:pt x="357" y="239"/>
                    </a:lnTo>
                    <a:lnTo>
                      <a:pt x="357" y="239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99" y="243"/>
                    </a:lnTo>
                    <a:lnTo>
                      <a:pt x="399" y="243"/>
                    </a:lnTo>
                    <a:close/>
                    <a:moveTo>
                      <a:pt x="352" y="302"/>
                    </a:moveTo>
                    <a:lnTo>
                      <a:pt x="352" y="302"/>
                    </a:lnTo>
                    <a:lnTo>
                      <a:pt x="367" y="302"/>
                    </a:lnTo>
                    <a:lnTo>
                      <a:pt x="375" y="30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4" y="284"/>
                    </a:lnTo>
                    <a:lnTo>
                      <a:pt x="374" y="284"/>
                    </a:lnTo>
                    <a:lnTo>
                      <a:pt x="368" y="295"/>
                    </a:lnTo>
                    <a:lnTo>
                      <a:pt x="368" y="295"/>
                    </a:lnTo>
                    <a:lnTo>
                      <a:pt x="350" y="288"/>
                    </a:lnTo>
                    <a:lnTo>
                      <a:pt x="350" y="288"/>
                    </a:lnTo>
                    <a:lnTo>
                      <a:pt x="334" y="313"/>
                    </a:lnTo>
                    <a:lnTo>
                      <a:pt x="334" y="313"/>
                    </a:lnTo>
                    <a:lnTo>
                      <a:pt x="339" y="315"/>
                    </a:lnTo>
                    <a:lnTo>
                      <a:pt x="342" y="315"/>
                    </a:lnTo>
                    <a:lnTo>
                      <a:pt x="345" y="313"/>
                    </a:lnTo>
                    <a:lnTo>
                      <a:pt x="346" y="311"/>
                    </a:lnTo>
                    <a:lnTo>
                      <a:pt x="349" y="306"/>
                    </a:lnTo>
                    <a:lnTo>
                      <a:pt x="350" y="304"/>
                    </a:lnTo>
                    <a:lnTo>
                      <a:pt x="352" y="302"/>
                    </a:lnTo>
                    <a:lnTo>
                      <a:pt x="352" y="302"/>
                    </a:lnTo>
                    <a:close/>
                    <a:moveTo>
                      <a:pt x="205" y="452"/>
                    </a:moveTo>
                    <a:lnTo>
                      <a:pt x="205" y="452"/>
                    </a:lnTo>
                    <a:lnTo>
                      <a:pt x="195" y="456"/>
                    </a:lnTo>
                    <a:lnTo>
                      <a:pt x="191" y="459"/>
                    </a:lnTo>
                    <a:lnTo>
                      <a:pt x="190" y="461"/>
                    </a:lnTo>
                    <a:lnTo>
                      <a:pt x="188" y="464"/>
                    </a:lnTo>
                    <a:lnTo>
                      <a:pt x="188" y="468"/>
                    </a:lnTo>
                    <a:lnTo>
                      <a:pt x="190" y="481"/>
                    </a:lnTo>
                    <a:lnTo>
                      <a:pt x="190" y="481"/>
                    </a:lnTo>
                    <a:lnTo>
                      <a:pt x="194" y="475"/>
                    </a:lnTo>
                    <a:lnTo>
                      <a:pt x="201" y="474"/>
                    </a:lnTo>
                    <a:lnTo>
                      <a:pt x="213" y="473"/>
                    </a:lnTo>
                    <a:lnTo>
                      <a:pt x="213" y="473"/>
                    </a:lnTo>
                    <a:lnTo>
                      <a:pt x="217" y="473"/>
                    </a:lnTo>
                    <a:lnTo>
                      <a:pt x="221" y="471"/>
                    </a:lnTo>
                    <a:lnTo>
                      <a:pt x="230" y="467"/>
                    </a:lnTo>
                    <a:lnTo>
                      <a:pt x="230" y="467"/>
                    </a:lnTo>
                    <a:lnTo>
                      <a:pt x="230" y="466"/>
                    </a:lnTo>
                    <a:lnTo>
                      <a:pt x="230" y="463"/>
                    </a:lnTo>
                    <a:lnTo>
                      <a:pt x="230" y="463"/>
                    </a:lnTo>
                    <a:lnTo>
                      <a:pt x="227" y="461"/>
                    </a:lnTo>
                    <a:lnTo>
                      <a:pt x="223" y="461"/>
                    </a:lnTo>
                    <a:lnTo>
                      <a:pt x="216" y="464"/>
                    </a:lnTo>
                    <a:lnTo>
                      <a:pt x="213" y="466"/>
                    </a:lnTo>
                    <a:lnTo>
                      <a:pt x="209" y="466"/>
                    </a:lnTo>
                    <a:lnTo>
                      <a:pt x="206" y="464"/>
                    </a:lnTo>
                    <a:lnTo>
                      <a:pt x="202" y="463"/>
                    </a:lnTo>
                    <a:lnTo>
                      <a:pt x="202" y="463"/>
                    </a:lnTo>
                    <a:lnTo>
                      <a:pt x="205" y="452"/>
                    </a:lnTo>
                    <a:lnTo>
                      <a:pt x="205" y="452"/>
                    </a:lnTo>
                    <a:close/>
                    <a:moveTo>
                      <a:pt x="1426" y="589"/>
                    </a:moveTo>
                    <a:lnTo>
                      <a:pt x="1426" y="589"/>
                    </a:lnTo>
                    <a:lnTo>
                      <a:pt x="1430" y="583"/>
                    </a:lnTo>
                    <a:lnTo>
                      <a:pt x="1430" y="581"/>
                    </a:lnTo>
                    <a:lnTo>
                      <a:pt x="1427" y="579"/>
                    </a:lnTo>
                    <a:lnTo>
                      <a:pt x="1421" y="578"/>
                    </a:lnTo>
                    <a:lnTo>
                      <a:pt x="1421" y="578"/>
                    </a:lnTo>
                    <a:lnTo>
                      <a:pt x="1416" y="576"/>
                    </a:lnTo>
                    <a:lnTo>
                      <a:pt x="1412" y="575"/>
                    </a:lnTo>
                    <a:lnTo>
                      <a:pt x="1412" y="575"/>
                    </a:lnTo>
                    <a:lnTo>
                      <a:pt x="1411" y="583"/>
                    </a:lnTo>
                    <a:lnTo>
                      <a:pt x="1411" y="583"/>
                    </a:lnTo>
                    <a:lnTo>
                      <a:pt x="1412" y="592"/>
                    </a:lnTo>
                    <a:lnTo>
                      <a:pt x="1412" y="592"/>
                    </a:lnTo>
                    <a:lnTo>
                      <a:pt x="1414" y="599"/>
                    </a:lnTo>
                    <a:lnTo>
                      <a:pt x="1416" y="603"/>
                    </a:lnTo>
                    <a:lnTo>
                      <a:pt x="1421" y="603"/>
                    </a:lnTo>
                    <a:lnTo>
                      <a:pt x="1427" y="603"/>
                    </a:lnTo>
                    <a:lnTo>
                      <a:pt x="1427" y="603"/>
                    </a:lnTo>
                    <a:lnTo>
                      <a:pt x="1441" y="597"/>
                    </a:lnTo>
                    <a:lnTo>
                      <a:pt x="1441" y="597"/>
                    </a:lnTo>
                    <a:lnTo>
                      <a:pt x="1426" y="589"/>
                    </a:lnTo>
                    <a:lnTo>
                      <a:pt x="1426" y="589"/>
                    </a:lnTo>
                    <a:close/>
                    <a:moveTo>
                      <a:pt x="811" y="567"/>
                    </a:moveTo>
                    <a:lnTo>
                      <a:pt x="811" y="567"/>
                    </a:lnTo>
                    <a:lnTo>
                      <a:pt x="810" y="564"/>
                    </a:lnTo>
                    <a:lnTo>
                      <a:pt x="809" y="561"/>
                    </a:lnTo>
                    <a:lnTo>
                      <a:pt x="804" y="558"/>
                    </a:lnTo>
                    <a:lnTo>
                      <a:pt x="793" y="558"/>
                    </a:lnTo>
                    <a:lnTo>
                      <a:pt x="793" y="558"/>
                    </a:lnTo>
                    <a:lnTo>
                      <a:pt x="789" y="550"/>
                    </a:lnTo>
                    <a:lnTo>
                      <a:pt x="786" y="546"/>
                    </a:lnTo>
                    <a:lnTo>
                      <a:pt x="784" y="545"/>
                    </a:lnTo>
                    <a:lnTo>
                      <a:pt x="779" y="545"/>
                    </a:lnTo>
                    <a:lnTo>
                      <a:pt x="779" y="545"/>
                    </a:lnTo>
                    <a:lnTo>
                      <a:pt x="779" y="547"/>
                    </a:lnTo>
                    <a:lnTo>
                      <a:pt x="779" y="549"/>
                    </a:lnTo>
                    <a:lnTo>
                      <a:pt x="782" y="554"/>
                    </a:lnTo>
                    <a:lnTo>
                      <a:pt x="782" y="556"/>
                    </a:lnTo>
                    <a:lnTo>
                      <a:pt x="782" y="558"/>
                    </a:lnTo>
                    <a:lnTo>
                      <a:pt x="779" y="560"/>
                    </a:lnTo>
                    <a:lnTo>
                      <a:pt x="777" y="561"/>
                    </a:lnTo>
                    <a:lnTo>
                      <a:pt x="777" y="561"/>
                    </a:lnTo>
                    <a:lnTo>
                      <a:pt x="773" y="554"/>
                    </a:lnTo>
                    <a:lnTo>
                      <a:pt x="773" y="554"/>
                    </a:lnTo>
                    <a:lnTo>
                      <a:pt x="767" y="557"/>
                    </a:lnTo>
                    <a:lnTo>
                      <a:pt x="766" y="560"/>
                    </a:lnTo>
                    <a:lnTo>
                      <a:pt x="767" y="564"/>
                    </a:lnTo>
                    <a:lnTo>
                      <a:pt x="771" y="569"/>
                    </a:lnTo>
                    <a:lnTo>
                      <a:pt x="771" y="569"/>
                    </a:lnTo>
                    <a:lnTo>
                      <a:pt x="789" y="567"/>
                    </a:lnTo>
                    <a:lnTo>
                      <a:pt x="789" y="567"/>
                    </a:lnTo>
                    <a:lnTo>
                      <a:pt x="811" y="567"/>
                    </a:lnTo>
                    <a:lnTo>
                      <a:pt x="811" y="567"/>
                    </a:lnTo>
                    <a:close/>
                    <a:moveTo>
                      <a:pt x="885" y="1015"/>
                    </a:moveTo>
                    <a:lnTo>
                      <a:pt x="885" y="1015"/>
                    </a:lnTo>
                    <a:lnTo>
                      <a:pt x="897" y="1014"/>
                    </a:lnTo>
                    <a:lnTo>
                      <a:pt x="897" y="1014"/>
                    </a:lnTo>
                    <a:lnTo>
                      <a:pt x="903" y="1014"/>
                    </a:lnTo>
                    <a:lnTo>
                      <a:pt x="905" y="1015"/>
                    </a:lnTo>
                    <a:lnTo>
                      <a:pt x="908" y="1015"/>
                    </a:lnTo>
                    <a:lnTo>
                      <a:pt x="908" y="1015"/>
                    </a:lnTo>
                    <a:lnTo>
                      <a:pt x="918" y="1011"/>
                    </a:lnTo>
                    <a:lnTo>
                      <a:pt x="929" y="1006"/>
                    </a:lnTo>
                    <a:lnTo>
                      <a:pt x="929" y="1006"/>
                    </a:lnTo>
                    <a:lnTo>
                      <a:pt x="921" y="995"/>
                    </a:lnTo>
                    <a:lnTo>
                      <a:pt x="921" y="995"/>
                    </a:lnTo>
                    <a:lnTo>
                      <a:pt x="914" y="997"/>
                    </a:lnTo>
                    <a:lnTo>
                      <a:pt x="907" y="999"/>
                    </a:lnTo>
                    <a:lnTo>
                      <a:pt x="907" y="999"/>
                    </a:lnTo>
                    <a:lnTo>
                      <a:pt x="899" y="1000"/>
                    </a:lnTo>
                    <a:lnTo>
                      <a:pt x="893" y="1003"/>
                    </a:lnTo>
                    <a:lnTo>
                      <a:pt x="889" y="1008"/>
                    </a:lnTo>
                    <a:lnTo>
                      <a:pt x="885" y="1015"/>
                    </a:lnTo>
                    <a:lnTo>
                      <a:pt x="885" y="1015"/>
                    </a:lnTo>
                    <a:close/>
                    <a:moveTo>
                      <a:pt x="1747" y="313"/>
                    </a:moveTo>
                    <a:lnTo>
                      <a:pt x="1747" y="313"/>
                    </a:lnTo>
                    <a:lnTo>
                      <a:pt x="1743" y="306"/>
                    </a:lnTo>
                    <a:lnTo>
                      <a:pt x="1739" y="304"/>
                    </a:lnTo>
                    <a:lnTo>
                      <a:pt x="1735" y="302"/>
                    </a:lnTo>
                    <a:lnTo>
                      <a:pt x="1729" y="304"/>
                    </a:lnTo>
                    <a:lnTo>
                      <a:pt x="1729" y="304"/>
                    </a:lnTo>
                    <a:lnTo>
                      <a:pt x="1724" y="304"/>
                    </a:lnTo>
                    <a:lnTo>
                      <a:pt x="1720" y="304"/>
                    </a:lnTo>
                    <a:lnTo>
                      <a:pt x="1720" y="304"/>
                    </a:lnTo>
                    <a:lnTo>
                      <a:pt x="1714" y="299"/>
                    </a:lnTo>
                    <a:lnTo>
                      <a:pt x="1707" y="299"/>
                    </a:lnTo>
                    <a:lnTo>
                      <a:pt x="1702" y="301"/>
                    </a:lnTo>
                    <a:lnTo>
                      <a:pt x="1696" y="304"/>
                    </a:lnTo>
                    <a:lnTo>
                      <a:pt x="1696" y="304"/>
                    </a:lnTo>
                    <a:lnTo>
                      <a:pt x="1699" y="305"/>
                    </a:lnTo>
                    <a:lnTo>
                      <a:pt x="1703" y="308"/>
                    </a:lnTo>
                    <a:lnTo>
                      <a:pt x="1710" y="313"/>
                    </a:lnTo>
                    <a:lnTo>
                      <a:pt x="1713" y="316"/>
                    </a:lnTo>
                    <a:lnTo>
                      <a:pt x="1717" y="316"/>
                    </a:lnTo>
                    <a:lnTo>
                      <a:pt x="1722" y="316"/>
                    </a:lnTo>
                    <a:lnTo>
                      <a:pt x="1728" y="313"/>
                    </a:lnTo>
                    <a:lnTo>
                      <a:pt x="1728" y="313"/>
                    </a:lnTo>
                    <a:lnTo>
                      <a:pt x="1729" y="313"/>
                    </a:lnTo>
                    <a:lnTo>
                      <a:pt x="1732" y="315"/>
                    </a:lnTo>
                    <a:lnTo>
                      <a:pt x="1732" y="315"/>
                    </a:lnTo>
                    <a:lnTo>
                      <a:pt x="1747" y="313"/>
                    </a:lnTo>
                    <a:lnTo>
                      <a:pt x="1747" y="313"/>
                    </a:lnTo>
                    <a:close/>
                    <a:moveTo>
                      <a:pt x="1074" y="539"/>
                    </a:moveTo>
                    <a:lnTo>
                      <a:pt x="1074" y="539"/>
                    </a:lnTo>
                    <a:lnTo>
                      <a:pt x="1073" y="536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63" y="531"/>
                    </a:lnTo>
                    <a:lnTo>
                      <a:pt x="1055" y="529"/>
                    </a:lnTo>
                    <a:lnTo>
                      <a:pt x="1055" y="529"/>
                    </a:lnTo>
                    <a:lnTo>
                      <a:pt x="1054" y="531"/>
                    </a:lnTo>
                    <a:lnTo>
                      <a:pt x="1051" y="533"/>
                    </a:lnTo>
                    <a:lnTo>
                      <a:pt x="1051" y="533"/>
                    </a:lnTo>
                    <a:lnTo>
                      <a:pt x="1049" y="532"/>
                    </a:lnTo>
                    <a:lnTo>
                      <a:pt x="1049" y="532"/>
                    </a:lnTo>
                    <a:lnTo>
                      <a:pt x="1045" y="531"/>
                    </a:lnTo>
                    <a:lnTo>
                      <a:pt x="1043" y="532"/>
                    </a:lnTo>
                    <a:lnTo>
                      <a:pt x="1040" y="533"/>
                    </a:lnTo>
                    <a:lnTo>
                      <a:pt x="1040" y="538"/>
                    </a:lnTo>
                    <a:lnTo>
                      <a:pt x="1040" y="538"/>
                    </a:lnTo>
                    <a:lnTo>
                      <a:pt x="1038" y="553"/>
                    </a:lnTo>
                    <a:lnTo>
                      <a:pt x="1038" y="553"/>
                    </a:lnTo>
                    <a:lnTo>
                      <a:pt x="1048" y="551"/>
                    </a:lnTo>
                    <a:lnTo>
                      <a:pt x="1056" y="549"/>
                    </a:lnTo>
                    <a:lnTo>
                      <a:pt x="1056" y="549"/>
                    </a:lnTo>
                    <a:lnTo>
                      <a:pt x="1065" y="545"/>
                    </a:lnTo>
                    <a:lnTo>
                      <a:pt x="1074" y="539"/>
                    </a:lnTo>
                    <a:lnTo>
                      <a:pt x="1074" y="539"/>
                    </a:lnTo>
                    <a:close/>
                    <a:moveTo>
                      <a:pt x="739" y="983"/>
                    </a:moveTo>
                    <a:lnTo>
                      <a:pt x="739" y="983"/>
                    </a:lnTo>
                    <a:lnTo>
                      <a:pt x="746" y="979"/>
                    </a:lnTo>
                    <a:lnTo>
                      <a:pt x="752" y="974"/>
                    </a:lnTo>
                    <a:lnTo>
                      <a:pt x="755" y="970"/>
                    </a:lnTo>
                    <a:lnTo>
                      <a:pt x="757" y="963"/>
                    </a:lnTo>
                    <a:lnTo>
                      <a:pt x="757" y="963"/>
                    </a:lnTo>
                    <a:lnTo>
                      <a:pt x="756" y="960"/>
                    </a:lnTo>
                    <a:lnTo>
                      <a:pt x="755" y="959"/>
                    </a:lnTo>
                    <a:lnTo>
                      <a:pt x="750" y="954"/>
                    </a:lnTo>
                    <a:lnTo>
                      <a:pt x="745" y="953"/>
                    </a:lnTo>
                    <a:lnTo>
                      <a:pt x="743" y="953"/>
                    </a:lnTo>
                    <a:lnTo>
                      <a:pt x="742" y="954"/>
                    </a:lnTo>
                    <a:lnTo>
                      <a:pt x="742" y="954"/>
                    </a:lnTo>
                    <a:lnTo>
                      <a:pt x="737" y="959"/>
                    </a:lnTo>
                    <a:lnTo>
                      <a:pt x="732" y="960"/>
                    </a:lnTo>
                    <a:lnTo>
                      <a:pt x="720" y="963"/>
                    </a:lnTo>
                    <a:lnTo>
                      <a:pt x="720" y="963"/>
                    </a:lnTo>
                    <a:lnTo>
                      <a:pt x="739" y="974"/>
                    </a:lnTo>
                    <a:lnTo>
                      <a:pt x="739" y="974"/>
                    </a:lnTo>
                    <a:lnTo>
                      <a:pt x="739" y="983"/>
                    </a:lnTo>
                    <a:lnTo>
                      <a:pt x="739" y="983"/>
                    </a:lnTo>
                    <a:close/>
                    <a:moveTo>
                      <a:pt x="368" y="1015"/>
                    </a:moveTo>
                    <a:lnTo>
                      <a:pt x="368" y="1015"/>
                    </a:lnTo>
                    <a:lnTo>
                      <a:pt x="379" y="1017"/>
                    </a:lnTo>
                    <a:lnTo>
                      <a:pt x="382" y="1019"/>
                    </a:lnTo>
                    <a:lnTo>
                      <a:pt x="385" y="1021"/>
                    </a:lnTo>
                    <a:lnTo>
                      <a:pt x="385" y="1021"/>
                    </a:lnTo>
                    <a:lnTo>
                      <a:pt x="390" y="1025"/>
                    </a:lnTo>
                    <a:lnTo>
                      <a:pt x="395" y="1026"/>
                    </a:lnTo>
                    <a:lnTo>
                      <a:pt x="399" y="1025"/>
                    </a:lnTo>
                    <a:lnTo>
                      <a:pt x="403" y="1019"/>
                    </a:lnTo>
                    <a:lnTo>
                      <a:pt x="403" y="1019"/>
                    </a:lnTo>
                    <a:lnTo>
                      <a:pt x="407" y="1017"/>
                    </a:lnTo>
                    <a:lnTo>
                      <a:pt x="410" y="1014"/>
                    </a:lnTo>
                    <a:lnTo>
                      <a:pt x="410" y="1014"/>
                    </a:lnTo>
                    <a:lnTo>
                      <a:pt x="410" y="1010"/>
                    </a:lnTo>
                    <a:lnTo>
                      <a:pt x="408" y="1006"/>
                    </a:lnTo>
                    <a:lnTo>
                      <a:pt x="408" y="1006"/>
                    </a:lnTo>
                    <a:lnTo>
                      <a:pt x="401" y="1008"/>
                    </a:lnTo>
                    <a:lnTo>
                      <a:pt x="395" y="1010"/>
                    </a:lnTo>
                    <a:lnTo>
                      <a:pt x="388" y="1010"/>
                    </a:lnTo>
                    <a:lnTo>
                      <a:pt x="379" y="1007"/>
                    </a:lnTo>
                    <a:lnTo>
                      <a:pt x="379" y="1007"/>
                    </a:lnTo>
                    <a:lnTo>
                      <a:pt x="375" y="1006"/>
                    </a:lnTo>
                    <a:lnTo>
                      <a:pt x="372" y="1007"/>
                    </a:lnTo>
                    <a:lnTo>
                      <a:pt x="370" y="1011"/>
                    </a:lnTo>
                    <a:lnTo>
                      <a:pt x="368" y="1015"/>
                    </a:lnTo>
                    <a:lnTo>
                      <a:pt x="368" y="1015"/>
                    </a:lnTo>
                    <a:close/>
                    <a:moveTo>
                      <a:pt x="1526" y="1086"/>
                    </a:moveTo>
                    <a:lnTo>
                      <a:pt x="1526" y="1086"/>
                    </a:lnTo>
                    <a:lnTo>
                      <a:pt x="1530" y="1083"/>
                    </a:lnTo>
                    <a:lnTo>
                      <a:pt x="1531" y="1080"/>
                    </a:lnTo>
                    <a:lnTo>
                      <a:pt x="1531" y="1078"/>
                    </a:lnTo>
                    <a:lnTo>
                      <a:pt x="1530" y="1072"/>
                    </a:lnTo>
                    <a:lnTo>
                      <a:pt x="1530" y="1072"/>
                    </a:lnTo>
                    <a:lnTo>
                      <a:pt x="1522" y="1078"/>
                    </a:lnTo>
                    <a:lnTo>
                      <a:pt x="1516" y="1085"/>
                    </a:lnTo>
                    <a:lnTo>
                      <a:pt x="1513" y="1087"/>
                    </a:lnTo>
                    <a:lnTo>
                      <a:pt x="1513" y="1091"/>
                    </a:lnTo>
                    <a:lnTo>
                      <a:pt x="1513" y="1097"/>
                    </a:lnTo>
                    <a:lnTo>
                      <a:pt x="1516" y="1103"/>
                    </a:lnTo>
                    <a:lnTo>
                      <a:pt x="1516" y="1103"/>
                    </a:lnTo>
                    <a:lnTo>
                      <a:pt x="1522" y="1097"/>
                    </a:lnTo>
                    <a:lnTo>
                      <a:pt x="1528" y="1094"/>
                    </a:lnTo>
                    <a:lnTo>
                      <a:pt x="1528" y="1094"/>
                    </a:lnTo>
                    <a:lnTo>
                      <a:pt x="1537" y="1094"/>
                    </a:lnTo>
                    <a:lnTo>
                      <a:pt x="1546" y="1094"/>
                    </a:lnTo>
                    <a:lnTo>
                      <a:pt x="1546" y="1094"/>
                    </a:lnTo>
                    <a:lnTo>
                      <a:pt x="1546" y="1091"/>
                    </a:lnTo>
                    <a:lnTo>
                      <a:pt x="1548" y="1089"/>
                    </a:lnTo>
                    <a:lnTo>
                      <a:pt x="1549" y="1086"/>
                    </a:lnTo>
                    <a:lnTo>
                      <a:pt x="1546" y="1083"/>
                    </a:lnTo>
                    <a:lnTo>
                      <a:pt x="1546" y="1083"/>
                    </a:lnTo>
                    <a:lnTo>
                      <a:pt x="1526" y="1086"/>
                    </a:lnTo>
                    <a:lnTo>
                      <a:pt x="1526" y="1086"/>
                    </a:lnTo>
                    <a:close/>
                    <a:moveTo>
                      <a:pt x="1772" y="374"/>
                    </a:moveTo>
                    <a:lnTo>
                      <a:pt x="1772" y="374"/>
                    </a:lnTo>
                    <a:lnTo>
                      <a:pt x="1769" y="381"/>
                    </a:lnTo>
                    <a:lnTo>
                      <a:pt x="1765" y="388"/>
                    </a:lnTo>
                    <a:lnTo>
                      <a:pt x="1762" y="394"/>
                    </a:lnTo>
                    <a:lnTo>
                      <a:pt x="1762" y="398"/>
                    </a:lnTo>
                    <a:lnTo>
                      <a:pt x="1762" y="402"/>
                    </a:lnTo>
                    <a:lnTo>
                      <a:pt x="1762" y="402"/>
                    </a:lnTo>
                    <a:lnTo>
                      <a:pt x="1776" y="399"/>
                    </a:lnTo>
                    <a:lnTo>
                      <a:pt x="1776" y="399"/>
                    </a:lnTo>
                    <a:lnTo>
                      <a:pt x="1782" y="396"/>
                    </a:lnTo>
                    <a:lnTo>
                      <a:pt x="1786" y="392"/>
                    </a:lnTo>
                    <a:lnTo>
                      <a:pt x="1789" y="388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87" y="380"/>
                    </a:lnTo>
                    <a:lnTo>
                      <a:pt x="1786" y="377"/>
                    </a:lnTo>
                    <a:lnTo>
                      <a:pt x="1780" y="376"/>
                    </a:lnTo>
                    <a:lnTo>
                      <a:pt x="1772" y="374"/>
                    </a:lnTo>
                    <a:lnTo>
                      <a:pt x="1772" y="374"/>
                    </a:lnTo>
                    <a:close/>
                    <a:moveTo>
                      <a:pt x="1924" y="71"/>
                    </a:moveTo>
                    <a:lnTo>
                      <a:pt x="1924" y="71"/>
                    </a:lnTo>
                    <a:lnTo>
                      <a:pt x="1937" y="65"/>
                    </a:lnTo>
                    <a:lnTo>
                      <a:pt x="1941" y="61"/>
                    </a:lnTo>
                    <a:lnTo>
                      <a:pt x="1945" y="56"/>
                    </a:lnTo>
                    <a:lnTo>
                      <a:pt x="1945" y="56"/>
                    </a:lnTo>
                    <a:lnTo>
                      <a:pt x="1951" y="61"/>
                    </a:lnTo>
                    <a:lnTo>
                      <a:pt x="1951" y="61"/>
                    </a:lnTo>
                    <a:lnTo>
                      <a:pt x="1958" y="56"/>
                    </a:lnTo>
                    <a:lnTo>
                      <a:pt x="1960" y="50"/>
                    </a:lnTo>
                    <a:lnTo>
                      <a:pt x="1960" y="50"/>
                    </a:lnTo>
                    <a:lnTo>
                      <a:pt x="1940" y="45"/>
                    </a:lnTo>
                    <a:lnTo>
                      <a:pt x="1940" y="45"/>
                    </a:lnTo>
                    <a:lnTo>
                      <a:pt x="1936" y="46"/>
                    </a:lnTo>
                    <a:lnTo>
                      <a:pt x="1933" y="49"/>
                    </a:lnTo>
                    <a:lnTo>
                      <a:pt x="1929" y="53"/>
                    </a:lnTo>
                    <a:lnTo>
                      <a:pt x="1926" y="59"/>
                    </a:lnTo>
                    <a:lnTo>
                      <a:pt x="1922" y="64"/>
                    </a:lnTo>
                    <a:lnTo>
                      <a:pt x="1922" y="64"/>
                    </a:lnTo>
                    <a:lnTo>
                      <a:pt x="1922" y="65"/>
                    </a:lnTo>
                    <a:lnTo>
                      <a:pt x="1922" y="68"/>
                    </a:lnTo>
                    <a:lnTo>
                      <a:pt x="1922" y="68"/>
                    </a:lnTo>
                    <a:lnTo>
                      <a:pt x="1924" y="71"/>
                    </a:lnTo>
                    <a:lnTo>
                      <a:pt x="1924" y="71"/>
                    </a:lnTo>
                    <a:close/>
                    <a:moveTo>
                      <a:pt x="1576" y="827"/>
                    </a:moveTo>
                    <a:lnTo>
                      <a:pt x="1576" y="827"/>
                    </a:lnTo>
                    <a:lnTo>
                      <a:pt x="1551" y="826"/>
                    </a:lnTo>
                    <a:lnTo>
                      <a:pt x="1551" y="826"/>
                    </a:lnTo>
                    <a:lnTo>
                      <a:pt x="1546" y="838"/>
                    </a:lnTo>
                    <a:lnTo>
                      <a:pt x="1546" y="838"/>
                    </a:lnTo>
                    <a:lnTo>
                      <a:pt x="1588" y="842"/>
                    </a:lnTo>
                    <a:lnTo>
                      <a:pt x="1588" y="842"/>
                    </a:lnTo>
                    <a:lnTo>
                      <a:pt x="1584" y="834"/>
                    </a:lnTo>
                    <a:lnTo>
                      <a:pt x="1581" y="831"/>
                    </a:lnTo>
                    <a:lnTo>
                      <a:pt x="1576" y="831"/>
                    </a:lnTo>
                    <a:lnTo>
                      <a:pt x="1576" y="831"/>
                    </a:lnTo>
                    <a:lnTo>
                      <a:pt x="1576" y="827"/>
                    </a:lnTo>
                    <a:lnTo>
                      <a:pt x="1576" y="827"/>
                    </a:lnTo>
                    <a:close/>
                    <a:moveTo>
                      <a:pt x="489" y="161"/>
                    </a:moveTo>
                    <a:lnTo>
                      <a:pt x="489" y="161"/>
                    </a:lnTo>
                    <a:lnTo>
                      <a:pt x="493" y="157"/>
                    </a:lnTo>
                    <a:lnTo>
                      <a:pt x="497" y="155"/>
                    </a:lnTo>
                    <a:lnTo>
                      <a:pt x="501" y="155"/>
                    </a:lnTo>
                    <a:lnTo>
                      <a:pt x="507" y="155"/>
                    </a:lnTo>
                    <a:lnTo>
                      <a:pt x="507" y="155"/>
                    </a:lnTo>
                    <a:lnTo>
                      <a:pt x="509" y="164"/>
                    </a:lnTo>
                    <a:lnTo>
                      <a:pt x="509" y="164"/>
                    </a:lnTo>
                    <a:lnTo>
                      <a:pt x="519" y="162"/>
                    </a:lnTo>
                    <a:lnTo>
                      <a:pt x="525" y="160"/>
                    </a:lnTo>
                    <a:lnTo>
                      <a:pt x="529" y="155"/>
                    </a:lnTo>
                    <a:lnTo>
                      <a:pt x="530" y="150"/>
                    </a:lnTo>
                    <a:lnTo>
                      <a:pt x="530" y="150"/>
                    </a:lnTo>
                    <a:lnTo>
                      <a:pt x="516" y="149"/>
                    </a:lnTo>
                    <a:lnTo>
                      <a:pt x="516" y="149"/>
                    </a:lnTo>
                    <a:lnTo>
                      <a:pt x="504" y="147"/>
                    </a:lnTo>
                    <a:lnTo>
                      <a:pt x="504" y="147"/>
                    </a:lnTo>
                    <a:lnTo>
                      <a:pt x="497" y="147"/>
                    </a:lnTo>
                    <a:lnTo>
                      <a:pt x="494" y="147"/>
                    </a:lnTo>
                    <a:lnTo>
                      <a:pt x="491" y="149"/>
                    </a:lnTo>
                    <a:lnTo>
                      <a:pt x="490" y="150"/>
                    </a:lnTo>
                    <a:lnTo>
                      <a:pt x="489" y="153"/>
                    </a:lnTo>
                    <a:lnTo>
                      <a:pt x="489" y="161"/>
                    </a:lnTo>
                    <a:lnTo>
                      <a:pt x="489" y="161"/>
                    </a:lnTo>
                    <a:close/>
                    <a:moveTo>
                      <a:pt x="1731" y="881"/>
                    </a:moveTo>
                    <a:lnTo>
                      <a:pt x="1731" y="881"/>
                    </a:lnTo>
                    <a:lnTo>
                      <a:pt x="1689" y="887"/>
                    </a:lnTo>
                    <a:lnTo>
                      <a:pt x="1689" y="887"/>
                    </a:lnTo>
                    <a:lnTo>
                      <a:pt x="1693" y="891"/>
                    </a:lnTo>
                    <a:lnTo>
                      <a:pt x="1696" y="893"/>
                    </a:lnTo>
                    <a:lnTo>
                      <a:pt x="1695" y="898"/>
                    </a:lnTo>
                    <a:lnTo>
                      <a:pt x="1693" y="902"/>
                    </a:lnTo>
                    <a:lnTo>
                      <a:pt x="1693" y="902"/>
                    </a:lnTo>
                    <a:lnTo>
                      <a:pt x="1713" y="896"/>
                    </a:lnTo>
                    <a:lnTo>
                      <a:pt x="1713" y="896"/>
                    </a:lnTo>
                    <a:lnTo>
                      <a:pt x="1717" y="889"/>
                    </a:lnTo>
                    <a:lnTo>
                      <a:pt x="1717" y="889"/>
                    </a:lnTo>
                    <a:lnTo>
                      <a:pt x="1725" y="892"/>
                    </a:lnTo>
                    <a:lnTo>
                      <a:pt x="1725" y="892"/>
                    </a:lnTo>
                    <a:lnTo>
                      <a:pt x="1733" y="895"/>
                    </a:lnTo>
                    <a:lnTo>
                      <a:pt x="1733" y="895"/>
                    </a:lnTo>
                    <a:lnTo>
                      <a:pt x="1731" y="881"/>
                    </a:lnTo>
                    <a:lnTo>
                      <a:pt x="1731" y="881"/>
                    </a:lnTo>
                    <a:close/>
                    <a:moveTo>
                      <a:pt x="1794" y="131"/>
                    </a:moveTo>
                    <a:lnTo>
                      <a:pt x="1794" y="131"/>
                    </a:lnTo>
                    <a:lnTo>
                      <a:pt x="1767" y="125"/>
                    </a:lnTo>
                    <a:lnTo>
                      <a:pt x="1767" y="125"/>
                    </a:lnTo>
                    <a:lnTo>
                      <a:pt x="1767" y="142"/>
                    </a:lnTo>
                    <a:lnTo>
                      <a:pt x="1767" y="142"/>
                    </a:lnTo>
                    <a:lnTo>
                      <a:pt x="1771" y="146"/>
                    </a:lnTo>
                    <a:lnTo>
                      <a:pt x="1776" y="147"/>
                    </a:lnTo>
                    <a:lnTo>
                      <a:pt x="1782" y="146"/>
                    </a:lnTo>
                    <a:lnTo>
                      <a:pt x="1787" y="144"/>
                    </a:lnTo>
                    <a:lnTo>
                      <a:pt x="1787" y="144"/>
                    </a:lnTo>
                    <a:lnTo>
                      <a:pt x="1792" y="142"/>
                    </a:lnTo>
                    <a:lnTo>
                      <a:pt x="1794" y="137"/>
                    </a:lnTo>
                    <a:lnTo>
                      <a:pt x="1796" y="135"/>
                    </a:lnTo>
                    <a:lnTo>
                      <a:pt x="1794" y="131"/>
                    </a:lnTo>
                    <a:lnTo>
                      <a:pt x="1794" y="131"/>
                    </a:lnTo>
                    <a:close/>
                    <a:moveTo>
                      <a:pt x="1245" y="549"/>
                    </a:moveTo>
                    <a:lnTo>
                      <a:pt x="1245" y="549"/>
                    </a:lnTo>
                    <a:lnTo>
                      <a:pt x="1253" y="547"/>
                    </a:lnTo>
                    <a:lnTo>
                      <a:pt x="1259" y="546"/>
                    </a:lnTo>
                    <a:lnTo>
                      <a:pt x="1260" y="545"/>
                    </a:lnTo>
                    <a:lnTo>
                      <a:pt x="1261" y="542"/>
                    </a:lnTo>
                    <a:lnTo>
                      <a:pt x="1261" y="533"/>
                    </a:lnTo>
                    <a:lnTo>
                      <a:pt x="1261" y="533"/>
                    </a:lnTo>
                    <a:lnTo>
                      <a:pt x="1260" y="529"/>
                    </a:lnTo>
                    <a:lnTo>
                      <a:pt x="1259" y="527"/>
                    </a:lnTo>
                    <a:lnTo>
                      <a:pt x="1259" y="527"/>
                    </a:lnTo>
                    <a:lnTo>
                      <a:pt x="1253" y="528"/>
                    </a:lnTo>
                    <a:lnTo>
                      <a:pt x="1249" y="529"/>
                    </a:lnTo>
                    <a:lnTo>
                      <a:pt x="1249" y="529"/>
                    </a:lnTo>
                    <a:lnTo>
                      <a:pt x="1234" y="547"/>
                    </a:lnTo>
                    <a:lnTo>
                      <a:pt x="1234" y="547"/>
                    </a:lnTo>
                    <a:lnTo>
                      <a:pt x="1235" y="550"/>
                    </a:lnTo>
                    <a:lnTo>
                      <a:pt x="1238" y="554"/>
                    </a:lnTo>
                    <a:lnTo>
                      <a:pt x="1242" y="556"/>
                    </a:lnTo>
                    <a:lnTo>
                      <a:pt x="1249" y="556"/>
                    </a:lnTo>
                    <a:lnTo>
                      <a:pt x="1249" y="556"/>
                    </a:lnTo>
                    <a:lnTo>
                      <a:pt x="1245" y="549"/>
                    </a:lnTo>
                    <a:lnTo>
                      <a:pt x="1245" y="549"/>
                    </a:lnTo>
                    <a:close/>
                    <a:moveTo>
                      <a:pt x="1169" y="863"/>
                    </a:moveTo>
                    <a:lnTo>
                      <a:pt x="1169" y="863"/>
                    </a:lnTo>
                    <a:lnTo>
                      <a:pt x="1166" y="862"/>
                    </a:lnTo>
                    <a:lnTo>
                      <a:pt x="1163" y="862"/>
                    </a:lnTo>
                    <a:lnTo>
                      <a:pt x="1159" y="863"/>
                    </a:lnTo>
                    <a:lnTo>
                      <a:pt x="1155" y="866"/>
                    </a:lnTo>
                    <a:lnTo>
                      <a:pt x="1151" y="867"/>
                    </a:lnTo>
                    <a:lnTo>
                      <a:pt x="1151" y="867"/>
                    </a:lnTo>
                    <a:lnTo>
                      <a:pt x="1133" y="867"/>
                    </a:lnTo>
                    <a:lnTo>
                      <a:pt x="1133" y="867"/>
                    </a:lnTo>
                    <a:lnTo>
                      <a:pt x="1133" y="884"/>
                    </a:lnTo>
                    <a:lnTo>
                      <a:pt x="1133" y="884"/>
                    </a:lnTo>
                    <a:lnTo>
                      <a:pt x="1162" y="875"/>
                    </a:lnTo>
                    <a:lnTo>
                      <a:pt x="1162" y="875"/>
                    </a:lnTo>
                    <a:lnTo>
                      <a:pt x="1160" y="869"/>
                    </a:lnTo>
                    <a:lnTo>
                      <a:pt x="1160" y="869"/>
                    </a:lnTo>
                    <a:lnTo>
                      <a:pt x="1169" y="863"/>
                    </a:lnTo>
                    <a:lnTo>
                      <a:pt x="1169" y="863"/>
                    </a:lnTo>
                    <a:close/>
                    <a:moveTo>
                      <a:pt x="1373" y="268"/>
                    </a:moveTo>
                    <a:lnTo>
                      <a:pt x="1373" y="268"/>
                    </a:lnTo>
                    <a:lnTo>
                      <a:pt x="1371" y="272"/>
                    </a:lnTo>
                    <a:lnTo>
                      <a:pt x="1371" y="277"/>
                    </a:lnTo>
                    <a:lnTo>
                      <a:pt x="1373" y="288"/>
                    </a:lnTo>
                    <a:lnTo>
                      <a:pt x="1373" y="288"/>
                    </a:lnTo>
                    <a:lnTo>
                      <a:pt x="1382" y="272"/>
                    </a:lnTo>
                    <a:lnTo>
                      <a:pt x="1382" y="272"/>
                    </a:lnTo>
                    <a:lnTo>
                      <a:pt x="1391" y="270"/>
                    </a:lnTo>
                    <a:lnTo>
                      <a:pt x="1400" y="272"/>
                    </a:lnTo>
                    <a:lnTo>
                      <a:pt x="1409" y="272"/>
                    </a:lnTo>
                    <a:lnTo>
                      <a:pt x="1419" y="269"/>
                    </a:lnTo>
                    <a:lnTo>
                      <a:pt x="1419" y="269"/>
                    </a:lnTo>
                    <a:lnTo>
                      <a:pt x="1414" y="265"/>
                    </a:lnTo>
                    <a:lnTo>
                      <a:pt x="1408" y="262"/>
                    </a:lnTo>
                    <a:lnTo>
                      <a:pt x="1401" y="261"/>
                    </a:lnTo>
                    <a:lnTo>
                      <a:pt x="1396" y="262"/>
                    </a:lnTo>
                    <a:lnTo>
                      <a:pt x="1385" y="263"/>
                    </a:lnTo>
                    <a:lnTo>
                      <a:pt x="1373" y="268"/>
                    </a:lnTo>
                    <a:lnTo>
                      <a:pt x="1373" y="268"/>
                    </a:lnTo>
                    <a:close/>
                    <a:moveTo>
                      <a:pt x="209" y="329"/>
                    </a:moveTo>
                    <a:lnTo>
                      <a:pt x="209" y="329"/>
                    </a:lnTo>
                    <a:lnTo>
                      <a:pt x="215" y="329"/>
                    </a:lnTo>
                    <a:lnTo>
                      <a:pt x="219" y="327"/>
                    </a:lnTo>
                    <a:lnTo>
                      <a:pt x="221" y="324"/>
                    </a:lnTo>
                    <a:lnTo>
                      <a:pt x="224" y="320"/>
                    </a:lnTo>
                    <a:lnTo>
                      <a:pt x="224" y="320"/>
                    </a:lnTo>
                    <a:lnTo>
                      <a:pt x="233" y="323"/>
                    </a:lnTo>
                    <a:lnTo>
                      <a:pt x="238" y="323"/>
                    </a:lnTo>
                    <a:lnTo>
                      <a:pt x="242" y="320"/>
                    </a:lnTo>
                    <a:lnTo>
                      <a:pt x="248" y="313"/>
                    </a:lnTo>
                    <a:lnTo>
                      <a:pt x="248" y="313"/>
                    </a:lnTo>
                    <a:lnTo>
                      <a:pt x="244" y="315"/>
                    </a:lnTo>
                    <a:lnTo>
                      <a:pt x="238" y="313"/>
                    </a:lnTo>
                    <a:lnTo>
                      <a:pt x="230" y="312"/>
                    </a:lnTo>
                    <a:lnTo>
                      <a:pt x="221" y="309"/>
                    </a:lnTo>
                    <a:lnTo>
                      <a:pt x="217" y="309"/>
                    </a:lnTo>
                    <a:lnTo>
                      <a:pt x="213" y="309"/>
                    </a:lnTo>
                    <a:lnTo>
                      <a:pt x="213" y="309"/>
                    </a:lnTo>
                    <a:lnTo>
                      <a:pt x="209" y="329"/>
                    </a:lnTo>
                    <a:lnTo>
                      <a:pt x="209" y="329"/>
                    </a:lnTo>
                    <a:close/>
                    <a:moveTo>
                      <a:pt x="1736" y="878"/>
                    </a:moveTo>
                    <a:lnTo>
                      <a:pt x="1736" y="878"/>
                    </a:lnTo>
                    <a:lnTo>
                      <a:pt x="1735" y="881"/>
                    </a:lnTo>
                    <a:lnTo>
                      <a:pt x="1735" y="885"/>
                    </a:lnTo>
                    <a:lnTo>
                      <a:pt x="1738" y="891"/>
                    </a:lnTo>
                    <a:lnTo>
                      <a:pt x="1742" y="896"/>
                    </a:lnTo>
                    <a:lnTo>
                      <a:pt x="1742" y="899"/>
                    </a:lnTo>
                    <a:lnTo>
                      <a:pt x="1740" y="902"/>
                    </a:lnTo>
                    <a:lnTo>
                      <a:pt x="1740" y="902"/>
                    </a:lnTo>
                    <a:lnTo>
                      <a:pt x="1750" y="903"/>
                    </a:lnTo>
                    <a:lnTo>
                      <a:pt x="1753" y="903"/>
                    </a:lnTo>
                    <a:lnTo>
                      <a:pt x="1756" y="903"/>
                    </a:lnTo>
                    <a:lnTo>
                      <a:pt x="1757" y="900"/>
                    </a:lnTo>
                    <a:lnTo>
                      <a:pt x="1758" y="898"/>
                    </a:lnTo>
                    <a:lnTo>
                      <a:pt x="1760" y="889"/>
                    </a:lnTo>
                    <a:lnTo>
                      <a:pt x="1760" y="889"/>
                    </a:lnTo>
                    <a:lnTo>
                      <a:pt x="1757" y="889"/>
                    </a:lnTo>
                    <a:lnTo>
                      <a:pt x="1754" y="888"/>
                    </a:lnTo>
                    <a:lnTo>
                      <a:pt x="1751" y="885"/>
                    </a:lnTo>
                    <a:lnTo>
                      <a:pt x="1751" y="881"/>
                    </a:lnTo>
                    <a:lnTo>
                      <a:pt x="1750" y="875"/>
                    </a:lnTo>
                    <a:lnTo>
                      <a:pt x="1750" y="875"/>
                    </a:lnTo>
                    <a:lnTo>
                      <a:pt x="1736" y="878"/>
                    </a:lnTo>
                    <a:lnTo>
                      <a:pt x="1736" y="878"/>
                    </a:lnTo>
                    <a:close/>
                    <a:moveTo>
                      <a:pt x="1805" y="50"/>
                    </a:moveTo>
                    <a:lnTo>
                      <a:pt x="1805" y="50"/>
                    </a:lnTo>
                    <a:lnTo>
                      <a:pt x="1804" y="38"/>
                    </a:lnTo>
                    <a:lnTo>
                      <a:pt x="1803" y="34"/>
                    </a:lnTo>
                    <a:lnTo>
                      <a:pt x="1800" y="31"/>
                    </a:lnTo>
                    <a:lnTo>
                      <a:pt x="1797" y="29"/>
                    </a:lnTo>
                    <a:lnTo>
                      <a:pt x="1793" y="28"/>
                    </a:lnTo>
                    <a:lnTo>
                      <a:pt x="1783" y="28"/>
                    </a:lnTo>
                    <a:lnTo>
                      <a:pt x="1783" y="28"/>
                    </a:lnTo>
                    <a:lnTo>
                      <a:pt x="1778" y="46"/>
                    </a:lnTo>
                    <a:lnTo>
                      <a:pt x="1778" y="46"/>
                    </a:lnTo>
                    <a:lnTo>
                      <a:pt x="1805" y="50"/>
                    </a:lnTo>
                    <a:lnTo>
                      <a:pt x="1805" y="50"/>
                    </a:lnTo>
                    <a:close/>
                    <a:moveTo>
                      <a:pt x="853" y="272"/>
                    </a:moveTo>
                    <a:lnTo>
                      <a:pt x="853" y="272"/>
                    </a:lnTo>
                    <a:lnTo>
                      <a:pt x="860" y="268"/>
                    </a:lnTo>
                    <a:lnTo>
                      <a:pt x="865" y="268"/>
                    </a:lnTo>
                    <a:lnTo>
                      <a:pt x="871" y="269"/>
                    </a:lnTo>
                    <a:lnTo>
                      <a:pt x="876" y="272"/>
                    </a:lnTo>
                    <a:lnTo>
                      <a:pt x="876" y="272"/>
                    </a:lnTo>
                    <a:lnTo>
                      <a:pt x="905" y="252"/>
                    </a:lnTo>
                    <a:lnTo>
                      <a:pt x="905" y="252"/>
                    </a:lnTo>
                    <a:lnTo>
                      <a:pt x="894" y="250"/>
                    </a:lnTo>
                    <a:lnTo>
                      <a:pt x="889" y="251"/>
                    </a:lnTo>
                    <a:lnTo>
                      <a:pt x="883" y="254"/>
                    </a:lnTo>
                    <a:lnTo>
                      <a:pt x="878" y="261"/>
                    </a:lnTo>
                    <a:lnTo>
                      <a:pt x="878" y="261"/>
                    </a:lnTo>
                    <a:lnTo>
                      <a:pt x="850" y="261"/>
                    </a:lnTo>
                    <a:lnTo>
                      <a:pt x="850" y="261"/>
                    </a:lnTo>
                    <a:lnTo>
                      <a:pt x="853" y="272"/>
                    </a:lnTo>
                    <a:lnTo>
                      <a:pt x="853" y="272"/>
                    </a:lnTo>
                    <a:close/>
                    <a:moveTo>
                      <a:pt x="1329" y="867"/>
                    </a:moveTo>
                    <a:lnTo>
                      <a:pt x="1329" y="867"/>
                    </a:lnTo>
                    <a:lnTo>
                      <a:pt x="1318" y="859"/>
                    </a:lnTo>
                    <a:lnTo>
                      <a:pt x="1310" y="855"/>
                    </a:lnTo>
                    <a:lnTo>
                      <a:pt x="1307" y="853"/>
                    </a:lnTo>
                    <a:lnTo>
                      <a:pt x="1304" y="853"/>
                    </a:lnTo>
                    <a:lnTo>
                      <a:pt x="1299" y="857"/>
                    </a:lnTo>
                    <a:lnTo>
                      <a:pt x="1299" y="857"/>
                    </a:lnTo>
                    <a:lnTo>
                      <a:pt x="1293" y="860"/>
                    </a:lnTo>
                    <a:lnTo>
                      <a:pt x="1293" y="863"/>
                    </a:lnTo>
                    <a:lnTo>
                      <a:pt x="1293" y="866"/>
                    </a:lnTo>
                    <a:lnTo>
                      <a:pt x="1293" y="866"/>
                    </a:lnTo>
                    <a:lnTo>
                      <a:pt x="1306" y="869"/>
                    </a:lnTo>
                    <a:lnTo>
                      <a:pt x="1306" y="869"/>
                    </a:lnTo>
                    <a:lnTo>
                      <a:pt x="1310" y="878"/>
                    </a:lnTo>
                    <a:lnTo>
                      <a:pt x="1310" y="878"/>
                    </a:lnTo>
                    <a:lnTo>
                      <a:pt x="1329" y="867"/>
                    </a:lnTo>
                    <a:lnTo>
                      <a:pt x="1329" y="867"/>
                    </a:lnTo>
                    <a:close/>
                    <a:moveTo>
                      <a:pt x="1720" y="32"/>
                    </a:moveTo>
                    <a:lnTo>
                      <a:pt x="1720" y="32"/>
                    </a:lnTo>
                    <a:lnTo>
                      <a:pt x="1714" y="32"/>
                    </a:lnTo>
                    <a:lnTo>
                      <a:pt x="1708" y="32"/>
                    </a:lnTo>
                    <a:lnTo>
                      <a:pt x="1699" y="34"/>
                    </a:lnTo>
                    <a:lnTo>
                      <a:pt x="1689" y="35"/>
                    </a:lnTo>
                    <a:lnTo>
                      <a:pt x="1679" y="36"/>
                    </a:lnTo>
                    <a:lnTo>
                      <a:pt x="1679" y="36"/>
                    </a:lnTo>
                    <a:lnTo>
                      <a:pt x="1684" y="43"/>
                    </a:lnTo>
                    <a:lnTo>
                      <a:pt x="1686" y="46"/>
                    </a:lnTo>
                    <a:lnTo>
                      <a:pt x="1690" y="49"/>
                    </a:lnTo>
                    <a:lnTo>
                      <a:pt x="1690" y="49"/>
                    </a:lnTo>
                    <a:lnTo>
                      <a:pt x="1693" y="49"/>
                    </a:lnTo>
                    <a:lnTo>
                      <a:pt x="1697" y="49"/>
                    </a:lnTo>
                    <a:lnTo>
                      <a:pt x="1706" y="45"/>
                    </a:lnTo>
                    <a:lnTo>
                      <a:pt x="1714" y="39"/>
                    </a:lnTo>
                    <a:lnTo>
                      <a:pt x="1720" y="32"/>
                    </a:lnTo>
                    <a:lnTo>
                      <a:pt x="1720" y="32"/>
                    </a:lnTo>
                    <a:close/>
                    <a:moveTo>
                      <a:pt x="1751" y="1028"/>
                    </a:moveTo>
                    <a:lnTo>
                      <a:pt x="1751" y="1028"/>
                    </a:lnTo>
                    <a:lnTo>
                      <a:pt x="1746" y="1025"/>
                    </a:lnTo>
                    <a:lnTo>
                      <a:pt x="1742" y="1022"/>
                    </a:lnTo>
                    <a:lnTo>
                      <a:pt x="1738" y="1022"/>
                    </a:lnTo>
                    <a:lnTo>
                      <a:pt x="1733" y="1022"/>
                    </a:lnTo>
                    <a:lnTo>
                      <a:pt x="1726" y="1024"/>
                    </a:lnTo>
                    <a:lnTo>
                      <a:pt x="1718" y="1028"/>
                    </a:lnTo>
                    <a:lnTo>
                      <a:pt x="1718" y="1028"/>
                    </a:lnTo>
                    <a:lnTo>
                      <a:pt x="1720" y="1042"/>
                    </a:lnTo>
                    <a:lnTo>
                      <a:pt x="1720" y="1042"/>
                    </a:lnTo>
                    <a:lnTo>
                      <a:pt x="1725" y="1042"/>
                    </a:lnTo>
                    <a:lnTo>
                      <a:pt x="1729" y="1042"/>
                    </a:lnTo>
                    <a:lnTo>
                      <a:pt x="1738" y="1039"/>
                    </a:lnTo>
                    <a:lnTo>
                      <a:pt x="1744" y="1033"/>
                    </a:lnTo>
                    <a:lnTo>
                      <a:pt x="1751" y="1028"/>
                    </a:lnTo>
                    <a:lnTo>
                      <a:pt x="1751" y="1028"/>
                    </a:lnTo>
                    <a:close/>
                    <a:moveTo>
                      <a:pt x="299" y="326"/>
                    </a:moveTo>
                    <a:lnTo>
                      <a:pt x="299" y="326"/>
                    </a:lnTo>
                    <a:lnTo>
                      <a:pt x="310" y="323"/>
                    </a:lnTo>
                    <a:lnTo>
                      <a:pt x="316" y="323"/>
                    </a:lnTo>
                    <a:lnTo>
                      <a:pt x="318" y="324"/>
                    </a:lnTo>
                    <a:lnTo>
                      <a:pt x="321" y="326"/>
                    </a:lnTo>
                    <a:lnTo>
                      <a:pt x="321" y="326"/>
                    </a:lnTo>
                    <a:lnTo>
                      <a:pt x="323" y="326"/>
                    </a:lnTo>
                    <a:lnTo>
                      <a:pt x="325" y="326"/>
                    </a:lnTo>
                    <a:lnTo>
                      <a:pt x="329" y="324"/>
                    </a:lnTo>
                    <a:lnTo>
                      <a:pt x="331" y="323"/>
                    </a:lnTo>
                    <a:lnTo>
                      <a:pt x="331" y="323"/>
                    </a:lnTo>
                    <a:lnTo>
                      <a:pt x="332" y="320"/>
                    </a:lnTo>
                    <a:lnTo>
                      <a:pt x="332" y="317"/>
                    </a:lnTo>
                    <a:lnTo>
                      <a:pt x="331" y="312"/>
                    </a:lnTo>
                    <a:lnTo>
                      <a:pt x="331" y="312"/>
                    </a:lnTo>
                    <a:lnTo>
                      <a:pt x="328" y="311"/>
                    </a:lnTo>
                    <a:lnTo>
                      <a:pt x="323" y="309"/>
                    </a:lnTo>
                    <a:lnTo>
                      <a:pt x="323" y="309"/>
                    </a:lnTo>
                    <a:lnTo>
                      <a:pt x="307" y="311"/>
                    </a:lnTo>
                    <a:lnTo>
                      <a:pt x="307" y="311"/>
                    </a:lnTo>
                    <a:lnTo>
                      <a:pt x="307" y="312"/>
                    </a:lnTo>
                    <a:lnTo>
                      <a:pt x="307" y="315"/>
                    </a:lnTo>
                    <a:lnTo>
                      <a:pt x="303" y="317"/>
                    </a:lnTo>
                    <a:lnTo>
                      <a:pt x="300" y="319"/>
                    </a:lnTo>
                    <a:lnTo>
                      <a:pt x="299" y="320"/>
                    </a:lnTo>
                    <a:lnTo>
                      <a:pt x="299" y="323"/>
                    </a:lnTo>
                    <a:lnTo>
                      <a:pt x="299" y="326"/>
                    </a:lnTo>
                    <a:lnTo>
                      <a:pt x="299" y="326"/>
                    </a:lnTo>
                    <a:close/>
                    <a:moveTo>
                      <a:pt x="1563" y="898"/>
                    </a:moveTo>
                    <a:lnTo>
                      <a:pt x="1563" y="898"/>
                    </a:lnTo>
                    <a:lnTo>
                      <a:pt x="1563" y="902"/>
                    </a:lnTo>
                    <a:lnTo>
                      <a:pt x="1563" y="905"/>
                    </a:lnTo>
                    <a:lnTo>
                      <a:pt x="1566" y="907"/>
                    </a:lnTo>
                    <a:lnTo>
                      <a:pt x="1569" y="909"/>
                    </a:lnTo>
                    <a:lnTo>
                      <a:pt x="1574" y="913"/>
                    </a:lnTo>
                    <a:lnTo>
                      <a:pt x="1577" y="916"/>
                    </a:lnTo>
                    <a:lnTo>
                      <a:pt x="1578" y="918"/>
                    </a:lnTo>
                    <a:lnTo>
                      <a:pt x="1578" y="918"/>
                    </a:lnTo>
                    <a:lnTo>
                      <a:pt x="1581" y="918"/>
                    </a:lnTo>
                    <a:lnTo>
                      <a:pt x="1581" y="918"/>
                    </a:lnTo>
                    <a:lnTo>
                      <a:pt x="1585" y="916"/>
                    </a:lnTo>
                    <a:lnTo>
                      <a:pt x="1585" y="916"/>
                    </a:lnTo>
                    <a:lnTo>
                      <a:pt x="1589" y="914"/>
                    </a:lnTo>
                    <a:lnTo>
                      <a:pt x="1589" y="914"/>
                    </a:lnTo>
                    <a:lnTo>
                      <a:pt x="1588" y="909"/>
                    </a:lnTo>
                    <a:lnTo>
                      <a:pt x="1588" y="906"/>
                    </a:lnTo>
                    <a:lnTo>
                      <a:pt x="1588" y="905"/>
                    </a:lnTo>
                    <a:lnTo>
                      <a:pt x="1588" y="905"/>
                    </a:lnTo>
                    <a:lnTo>
                      <a:pt x="1589" y="903"/>
                    </a:lnTo>
                    <a:lnTo>
                      <a:pt x="1592" y="902"/>
                    </a:lnTo>
                    <a:lnTo>
                      <a:pt x="1598" y="900"/>
                    </a:lnTo>
                    <a:lnTo>
                      <a:pt x="1598" y="900"/>
                    </a:lnTo>
                    <a:lnTo>
                      <a:pt x="1594" y="898"/>
                    </a:lnTo>
                    <a:lnTo>
                      <a:pt x="1589" y="896"/>
                    </a:lnTo>
                    <a:lnTo>
                      <a:pt x="1581" y="896"/>
                    </a:lnTo>
                    <a:lnTo>
                      <a:pt x="1571" y="898"/>
                    </a:lnTo>
                    <a:lnTo>
                      <a:pt x="1563" y="898"/>
                    </a:lnTo>
                    <a:lnTo>
                      <a:pt x="1563" y="898"/>
                    </a:lnTo>
                    <a:close/>
                    <a:moveTo>
                      <a:pt x="674" y="1031"/>
                    </a:moveTo>
                    <a:lnTo>
                      <a:pt x="674" y="1031"/>
                    </a:lnTo>
                    <a:lnTo>
                      <a:pt x="667" y="1028"/>
                    </a:lnTo>
                    <a:lnTo>
                      <a:pt x="662" y="1025"/>
                    </a:lnTo>
                    <a:lnTo>
                      <a:pt x="659" y="1019"/>
                    </a:lnTo>
                    <a:lnTo>
                      <a:pt x="659" y="1014"/>
                    </a:lnTo>
                    <a:lnTo>
                      <a:pt x="659" y="1014"/>
                    </a:lnTo>
                    <a:lnTo>
                      <a:pt x="653" y="1015"/>
                    </a:lnTo>
                    <a:lnTo>
                      <a:pt x="649" y="1017"/>
                    </a:lnTo>
                    <a:lnTo>
                      <a:pt x="647" y="1019"/>
                    </a:lnTo>
                    <a:lnTo>
                      <a:pt x="644" y="1022"/>
                    </a:lnTo>
                    <a:lnTo>
                      <a:pt x="641" y="1028"/>
                    </a:lnTo>
                    <a:lnTo>
                      <a:pt x="640" y="1036"/>
                    </a:lnTo>
                    <a:lnTo>
                      <a:pt x="640" y="1036"/>
                    </a:lnTo>
                    <a:lnTo>
                      <a:pt x="644" y="1035"/>
                    </a:lnTo>
                    <a:lnTo>
                      <a:pt x="648" y="1035"/>
                    </a:lnTo>
                    <a:lnTo>
                      <a:pt x="656" y="1036"/>
                    </a:lnTo>
                    <a:lnTo>
                      <a:pt x="660" y="1036"/>
                    </a:lnTo>
                    <a:lnTo>
                      <a:pt x="665" y="1036"/>
                    </a:lnTo>
                    <a:lnTo>
                      <a:pt x="670" y="1035"/>
                    </a:lnTo>
                    <a:lnTo>
                      <a:pt x="674" y="1031"/>
                    </a:lnTo>
                    <a:lnTo>
                      <a:pt x="674" y="1031"/>
                    </a:lnTo>
                    <a:close/>
                    <a:moveTo>
                      <a:pt x="1445" y="97"/>
                    </a:moveTo>
                    <a:lnTo>
                      <a:pt x="1445" y="97"/>
                    </a:lnTo>
                    <a:lnTo>
                      <a:pt x="1421" y="92"/>
                    </a:lnTo>
                    <a:lnTo>
                      <a:pt x="1421" y="92"/>
                    </a:lnTo>
                    <a:lnTo>
                      <a:pt x="1416" y="96"/>
                    </a:lnTo>
                    <a:lnTo>
                      <a:pt x="1412" y="101"/>
                    </a:lnTo>
                    <a:lnTo>
                      <a:pt x="1412" y="104"/>
                    </a:lnTo>
                    <a:lnTo>
                      <a:pt x="1411" y="107"/>
                    </a:lnTo>
                    <a:lnTo>
                      <a:pt x="1412" y="110"/>
                    </a:lnTo>
                    <a:lnTo>
                      <a:pt x="1414" y="114"/>
                    </a:lnTo>
                    <a:lnTo>
                      <a:pt x="1414" y="114"/>
                    </a:lnTo>
                    <a:lnTo>
                      <a:pt x="1419" y="114"/>
                    </a:lnTo>
                    <a:lnTo>
                      <a:pt x="1425" y="111"/>
                    </a:lnTo>
                    <a:lnTo>
                      <a:pt x="1425" y="111"/>
                    </a:lnTo>
                    <a:lnTo>
                      <a:pt x="1434" y="106"/>
                    </a:lnTo>
                    <a:lnTo>
                      <a:pt x="1445" y="97"/>
                    </a:lnTo>
                    <a:lnTo>
                      <a:pt x="1445" y="97"/>
                    </a:lnTo>
                    <a:close/>
                    <a:moveTo>
                      <a:pt x="710" y="1064"/>
                    </a:moveTo>
                    <a:lnTo>
                      <a:pt x="710" y="1064"/>
                    </a:lnTo>
                    <a:lnTo>
                      <a:pt x="699" y="1064"/>
                    </a:lnTo>
                    <a:lnTo>
                      <a:pt x="688" y="1064"/>
                    </a:lnTo>
                    <a:lnTo>
                      <a:pt x="678" y="1067"/>
                    </a:lnTo>
                    <a:lnTo>
                      <a:pt x="667" y="1071"/>
                    </a:lnTo>
                    <a:lnTo>
                      <a:pt x="667" y="1071"/>
                    </a:lnTo>
                    <a:lnTo>
                      <a:pt x="678" y="1076"/>
                    </a:lnTo>
                    <a:lnTo>
                      <a:pt x="678" y="1076"/>
                    </a:lnTo>
                    <a:lnTo>
                      <a:pt x="685" y="1078"/>
                    </a:lnTo>
                    <a:lnTo>
                      <a:pt x="685" y="1078"/>
                    </a:lnTo>
                    <a:lnTo>
                      <a:pt x="694" y="1080"/>
                    </a:lnTo>
                    <a:lnTo>
                      <a:pt x="698" y="1080"/>
                    </a:lnTo>
                    <a:lnTo>
                      <a:pt x="701" y="1079"/>
                    </a:lnTo>
                    <a:lnTo>
                      <a:pt x="702" y="1078"/>
                    </a:lnTo>
                    <a:lnTo>
                      <a:pt x="705" y="1075"/>
                    </a:lnTo>
                    <a:lnTo>
                      <a:pt x="710" y="1064"/>
                    </a:lnTo>
                    <a:lnTo>
                      <a:pt x="710" y="1064"/>
                    </a:lnTo>
                    <a:close/>
                    <a:moveTo>
                      <a:pt x="1445" y="875"/>
                    </a:moveTo>
                    <a:lnTo>
                      <a:pt x="1445" y="875"/>
                    </a:lnTo>
                    <a:lnTo>
                      <a:pt x="1448" y="884"/>
                    </a:lnTo>
                    <a:lnTo>
                      <a:pt x="1448" y="884"/>
                    </a:lnTo>
                    <a:lnTo>
                      <a:pt x="1450" y="891"/>
                    </a:lnTo>
                    <a:lnTo>
                      <a:pt x="1451" y="893"/>
                    </a:lnTo>
                    <a:lnTo>
                      <a:pt x="1455" y="893"/>
                    </a:lnTo>
                    <a:lnTo>
                      <a:pt x="1461" y="891"/>
                    </a:lnTo>
                    <a:lnTo>
                      <a:pt x="1461" y="891"/>
                    </a:lnTo>
                    <a:lnTo>
                      <a:pt x="1474" y="888"/>
                    </a:lnTo>
                    <a:lnTo>
                      <a:pt x="1481" y="887"/>
                    </a:lnTo>
                    <a:lnTo>
                      <a:pt x="1488" y="887"/>
                    </a:lnTo>
                    <a:lnTo>
                      <a:pt x="1488" y="887"/>
                    </a:lnTo>
                    <a:lnTo>
                      <a:pt x="1492" y="885"/>
                    </a:lnTo>
                    <a:lnTo>
                      <a:pt x="1492" y="885"/>
                    </a:lnTo>
                    <a:lnTo>
                      <a:pt x="1487" y="882"/>
                    </a:lnTo>
                    <a:lnTo>
                      <a:pt x="1481" y="881"/>
                    </a:lnTo>
                    <a:lnTo>
                      <a:pt x="1470" y="878"/>
                    </a:lnTo>
                    <a:lnTo>
                      <a:pt x="1458" y="878"/>
                    </a:lnTo>
                    <a:lnTo>
                      <a:pt x="1445" y="875"/>
                    </a:lnTo>
                    <a:lnTo>
                      <a:pt x="1445" y="875"/>
                    </a:lnTo>
                    <a:close/>
                    <a:moveTo>
                      <a:pt x="1059" y="133"/>
                    </a:moveTo>
                    <a:lnTo>
                      <a:pt x="1059" y="133"/>
                    </a:lnTo>
                    <a:lnTo>
                      <a:pt x="1063" y="129"/>
                    </a:lnTo>
                    <a:lnTo>
                      <a:pt x="1065" y="125"/>
                    </a:lnTo>
                    <a:lnTo>
                      <a:pt x="1066" y="122"/>
                    </a:lnTo>
                    <a:lnTo>
                      <a:pt x="1066" y="118"/>
                    </a:lnTo>
                    <a:lnTo>
                      <a:pt x="1065" y="110"/>
                    </a:lnTo>
                    <a:lnTo>
                      <a:pt x="1065" y="107"/>
                    </a:lnTo>
                    <a:lnTo>
                      <a:pt x="1066" y="103"/>
                    </a:lnTo>
                    <a:lnTo>
                      <a:pt x="1066" y="103"/>
                    </a:lnTo>
                    <a:lnTo>
                      <a:pt x="1061" y="103"/>
                    </a:lnTo>
                    <a:lnTo>
                      <a:pt x="1055" y="104"/>
                    </a:lnTo>
                    <a:lnTo>
                      <a:pt x="1052" y="107"/>
                    </a:lnTo>
                    <a:lnTo>
                      <a:pt x="1049" y="110"/>
                    </a:lnTo>
                    <a:lnTo>
                      <a:pt x="1048" y="117"/>
                    </a:lnTo>
                    <a:lnTo>
                      <a:pt x="1047" y="125"/>
                    </a:lnTo>
                    <a:lnTo>
                      <a:pt x="1047" y="125"/>
                    </a:lnTo>
                    <a:lnTo>
                      <a:pt x="1059" y="133"/>
                    </a:lnTo>
                    <a:lnTo>
                      <a:pt x="1059" y="133"/>
                    </a:lnTo>
                    <a:close/>
                    <a:moveTo>
                      <a:pt x="482" y="741"/>
                    </a:moveTo>
                    <a:lnTo>
                      <a:pt x="482" y="741"/>
                    </a:lnTo>
                    <a:lnTo>
                      <a:pt x="480" y="736"/>
                    </a:lnTo>
                    <a:lnTo>
                      <a:pt x="480" y="730"/>
                    </a:lnTo>
                    <a:lnTo>
                      <a:pt x="482" y="726"/>
                    </a:lnTo>
                    <a:lnTo>
                      <a:pt x="486" y="722"/>
                    </a:lnTo>
                    <a:lnTo>
                      <a:pt x="486" y="722"/>
                    </a:lnTo>
                    <a:lnTo>
                      <a:pt x="485" y="716"/>
                    </a:lnTo>
                    <a:lnTo>
                      <a:pt x="485" y="716"/>
                    </a:lnTo>
                    <a:lnTo>
                      <a:pt x="462" y="730"/>
                    </a:lnTo>
                    <a:lnTo>
                      <a:pt x="462" y="730"/>
                    </a:lnTo>
                    <a:lnTo>
                      <a:pt x="469" y="741"/>
                    </a:lnTo>
                    <a:lnTo>
                      <a:pt x="469" y="741"/>
                    </a:lnTo>
                    <a:lnTo>
                      <a:pt x="471" y="743"/>
                    </a:lnTo>
                    <a:lnTo>
                      <a:pt x="473" y="745"/>
                    </a:lnTo>
                    <a:lnTo>
                      <a:pt x="482" y="747"/>
                    </a:lnTo>
                    <a:lnTo>
                      <a:pt x="490" y="747"/>
                    </a:lnTo>
                    <a:lnTo>
                      <a:pt x="494" y="747"/>
                    </a:lnTo>
                    <a:lnTo>
                      <a:pt x="497" y="745"/>
                    </a:lnTo>
                    <a:lnTo>
                      <a:pt x="497" y="745"/>
                    </a:lnTo>
                    <a:lnTo>
                      <a:pt x="497" y="743"/>
                    </a:lnTo>
                    <a:lnTo>
                      <a:pt x="497" y="743"/>
                    </a:lnTo>
                    <a:lnTo>
                      <a:pt x="482" y="741"/>
                    </a:lnTo>
                    <a:lnTo>
                      <a:pt x="482" y="741"/>
                    </a:lnTo>
                    <a:close/>
                    <a:moveTo>
                      <a:pt x="1295" y="895"/>
                    </a:moveTo>
                    <a:lnTo>
                      <a:pt x="1295" y="895"/>
                    </a:lnTo>
                    <a:lnTo>
                      <a:pt x="1293" y="889"/>
                    </a:lnTo>
                    <a:lnTo>
                      <a:pt x="1290" y="884"/>
                    </a:lnTo>
                    <a:lnTo>
                      <a:pt x="1285" y="881"/>
                    </a:lnTo>
                    <a:lnTo>
                      <a:pt x="1279" y="878"/>
                    </a:lnTo>
                    <a:lnTo>
                      <a:pt x="1279" y="878"/>
                    </a:lnTo>
                    <a:lnTo>
                      <a:pt x="1278" y="885"/>
                    </a:lnTo>
                    <a:lnTo>
                      <a:pt x="1278" y="885"/>
                    </a:lnTo>
                    <a:lnTo>
                      <a:pt x="1261" y="893"/>
                    </a:lnTo>
                    <a:lnTo>
                      <a:pt x="1261" y="893"/>
                    </a:lnTo>
                    <a:lnTo>
                      <a:pt x="1271" y="900"/>
                    </a:lnTo>
                    <a:lnTo>
                      <a:pt x="1275" y="902"/>
                    </a:lnTo>
                    <a:lnTo>
                      <a:pt x="1278" y="903"/>
                    </a:lnTo>
                    <a:lnTo>
                      <a:pt x="1278" y="903"/>
                    </a:lnTo>
                    <a:lnTo>
                      <a:pt x="1282" y="902"/>
                    </a:lnTo>
                    <a:lnTo>
                      <a:pt x="1286" y="900"/>
                    </a:lnTo>
                    <a:lnTo>
                      <a:pt x="1295" y="895"/>
                    </a:lnTo>
                    <a:lnTo>
                      <a:pt x="1295" y="895"/>
                    </a:lnTo>
                    <a:close/>
                    <a:moveTo>
                      <a:pt x="1113" y="547"/>
                    </a:moveTo>
                    <a:lnTo>
                      <a:pt x="1113" y="547"/>
                    </a:lnTo>
                    <a:lnTo>
                      <a:pt x="1110" y="557"/>
                    </a:lnTo>
                    <a:lnTo>
                      <a:pt x="1110" y="557"/>
                    </a:lnTo>
                    <a:lnTo>
                      <a:pt x="1109" y="561"/>
                    </a:lnTo>
                    <a:lnTo>
                      <a:pt x="1109" y="565"/>
                    </a:lnTo>
                    <a:lnTo>
                      <a:pt x="1112" y="569"/>
                    </a:lnTo>
                    <a:lnTo>
                      <a:pt x="1117" y="571"/>
                    </a:lnTo>
                    <a:lnTo>
                      <a:pt x="1117" y="571"/>
                    </a:lnTo>
                    <a:lnTo>
                      <a:pt x="1124" y="572"/>
                    </a:lnTo>
                    <a:lnTo>
                      <a:pt x="1133" y="572"/>
                    </a:lnTo>
                    <a:lnTo>
                      <a:pt x="1133" y="572"/>
                    </a:lnTo>
                    <a:lnTo>
                      <a:pt x="1135" y="571"/>
                    </a:lnTo>
                    <a:lnTo>
                      <a:pt x="1137" y="569"/>
                    </a:lnTo>
                    <a:lnTo>
                      <a:pt x="1137" y="569"/>
                    </a:lnTo>
                    <a:lnTo>
                      <a:pt x="1135" y="567"/>
                    </a:lnTo>
                    <a:lnTo>
                      <a:pt x="1133" y="564"/>
                    </a:lnTo>
                    <a:lnTo>
                      <a:pt x="1133" y="564"/>
                    </a:lnTo>
                    <a:lnTo>
                      <a:pt x="1126" y="563"/>
                    </a:lnTo>
                    <a:lnTo>
                      <a:pt x="1126" y="563"/>
                    </a:lnTo>
                    <a:lnTo>
                      <a:pt x="1124" y="547"/>
                    </a:lnTo>
                    <a:lnTo>
                      <a:pt x="1124" y="547"/>
                    </a:lnTo>
                    <a:lnTo>
                      <a:pt x="1113" y="547"/>
                    </a:lnTo>
                    <a:lnTo>
                      <a:pt x="1113" y="547"/>
                    </a:lnTo>
                    <a:close/>
                    <a:moveTo>
                      <a:pt x="1178" y="741"/>
                    </a:moveTo>
                    <a:lnTo>
                      <a:pt x="1178" y="741"/>
                    </a:lnTo>
                    <a:lnTo>
                      <a:pt x="1178" y="744"/>
                    </a:lnTo>
                    <a:lnTo>
                      <a:pt x="1177" y="745"/>
                    </a:lnTo>
                    <a:lnTo>
                      <a:pt x="1177" y="745"/>
                    </a:lnTo>
                    <a:lnTo>
                      <a:pt x="1178" y="749"/>
                    </a:lnTo>
                    <a:lnTo>
                      <a:pt x="1181" y="754"/>
                    </a:lnTo>
                    <a:lnTo>
                      <a:pt x="1181" y="754"/>
                    </a:lnTo>
                    <a:lnTo>
                      <a:pt x="1182" y="754"/>
                    </a:lnTo>
                    <a:lnTo>
                      <a:pt x="1185" y="754"/>
                    </a:lnTo>
                    <a:lnTo>
                      <a:pt x="1188" y="751"/>
                    </a:lnTo>
                    <a:lnTo>
                      <a:pt x="1188" y="751"/>
                    </a:lnTo>
                    <a:lnTo>
                      <a:pt x="1192" y="749"/>
                    </a:lnTo>
                    <a:lnTo>
                      <a:pt x="1198" y="749"/>
                    </a:lnTo>
                    <a:lnTo>
                      <a:pt x="1198" y="749"/>
                    </a:lnTo>
                    <a:lnTo>
                      <a:pt x="1206" y="749"/>
                    </a:lnTo>
                    <a:lnTo>
                      <a:pt x="1210" y="748"/>
                    </a:lnTo>
                    <a:lnTo>
                      <a:pt x="1214" y="744"/>
                    </a:lnTo>
                    <a:lnTo>
                      <a:pt x="1214" y="744"/>
                    </a:lnTo>
                    <a:lnTo>
                      <a:pt x="1209" y="730"/>
                    </a:lnTo>
                    <a:lnTo>
                      <a:pt x="1209" y="730"/>
                    </a:lnTo>
                    <a:lnTo>
                      <a:pt x="1203" y="731"/>
                    </a:lnTo>
                    <a:lnTo>
                      <a:pt x="1200" y="733"/>
                    </a:lnTo>
                    <a:lnTo>
                      <a:pt x="1199" y="734"/>
                    </a:lnTo>
                    <a:lnTo>
                      <a:pt x="1199" y="734"/>
                    </a:lnTo>
                    <a:lnTo>
                      <a:pt x="1195" y="738"/>
                    </a:lnTo>
                    <a:lnTo>
                      <a:pt x="1191" y="741"/>
                    </a:lnTo>
                    <a:lnTo>
                      <a:pt x="1185" y="743"/>
                    </a:lnTo>
                    <a:lnTo>
                      <a:pt x="1178" y="741"/>
                    </a:lnTo>
                    <a:lnTo>
                      <a:pt x="1178" y="741"/>
                    </a:lnTo>
                    <a:close/>
                    <a:moveTo>
                      <a:pt x="933" y="662"/>
                    </a:moveTo>
                    <a:lnTo>
                      <a:pt x="933" y="662"/>
                    </a:lnTo>
                    <a:lnTo>
                      <a:pt x="930" y="661"/>
                    </a:lnTo>
                    <a:lnTo>
                      <a:pt x="930" y="661"/>
                    </a:lnTo>
                    <a:lnTo>
                      <a:pt x="926" y="666"/>
                    </a:lnTo>
                    <a:lnTo>
                      <a:pt x="922" y="669"/>
                    </a:lnTo>
                    <a:lnTo>
                      <a:pt x="918" y="671"/>
                    </a:lnTo>
                    <a:lnTo>
                      <a:pt x="911" y="672"/>
                    </a:lnTo>
                    <a:lnTo>
                      <a:pt x="911" y="672"/>
                    </a:lnTo>
                    <a:lnTo>
                      <a:pt x="904" y="673"/>
                    </a:lnTo>
                    <a:lnTo>
                      <a:pt x="900" y="677"/>
                    </a:lnTo>
                    <a:lnTo>
                      <a:pt x="897" y="683"/>
                    </a:lnTo>
                    <a:lnTo>
                      <a:pt x="897" y="690"/>
                    </a:lnTo>
                    <a:lnTo>
                      <a:pt x="897" y="690"/>
                    </a:lnTo>
                    <a:lnTo>
                      <a:pt x="905" y="684"/>
                    </a:lnTo>
                    <a:lnTo>
                      <a:pt x="910" y="683"/>
                    </a:lnTo>
                    <a:lnTo>
                      <a:pt x="914" y="682"/>
                    </a:lnTo>
                    <a:lnTo>
                      <a:pt x="914" y="682"/>
                    </a:lnTo>
                    <a:lnTo>
                      <a:pt x="922" y="680"/>
                    </a:lnTo>
                    <a:lnTo>
                      <a:pt x="932" y="680"/>
                    </a:lnTo>
                    <a:lnTo>
                      <a:pt x="932" y="680"/>
                    </a:lnTo>
                    <a:lnTo>
                      <a:pt x="933" y="662"/>
                    </a:lnTo>
                    <a:lnTo>
                      <a:pt x="933" y="662"/>
                    </a:lnTo>
                    <a:close/>
                    <a:moveTo>
                      <a:pt x="527" y="255"/>
                    </a:moveTo>
                    <a:lnTo>
                      <a:pt x="527" y="255"/>
                    </a:lnTo>
                    <a:lnTo>
                      <a:pt x="532" y="227"/>
                    </a:lnTo>
                    <a:lnTo>
                      <a:pt x="532" y="227"/>
                    </a:lnTo>
                    <a:lnTo>
                      <a:pt x="522" y="232"/>
                    </a:lnTo>
                    <a:lnTo>
                      <a:pt x="518" y="233"/>
                    </a:lnTo>
                    <a:lnTo>
                      <a:pt x="518" y="233"/>
                    </a:lnTo>
                    <a:lnTo>
                      <a:pt x="518" y="236"/>
                    </a:lnTo>
                    <a:lnTo>
                      <a:pt x="518" y="239"/>
                    </a:lnTo>
                    <a:lnTo>
                      <a:pt x="515" y="241"/>
                    </a:lnTo>
                    <a:lnTo>
                      <a:pt x="505" y="247"/>
                    </a:lnTo>
                    <a:lnTo>
                      <a:pt x="505" y="247"/>
                    </a:lnTo>
                    <a:lnTo>
                      <a:pt x="503" y="248"/>
                    </a:lnTo>
                    <a:lnTo>
                      <a:pt x="501" y="251"/>
                    </a:lnTo>
                    <a:lnTo>
                      <a:pt x="501" y="254"/>
                    </a:lnTo>
                    <a:lnTo>
                      <a:pt x="503" y="258"/>
                    </a:lnTo>
                    <a:lnTo>
                      <a:pt x="503" y="258"/>
                    </a:lnTo>
                    <a:lnTo>
                      <a:pt x="515" y="251"/>
                    </a:lnTo>
                    <a:lnTo>
                      <a:pt x="515" y="251"/>
                    </a:lnTo>
                    <a:lnTo>
                      <a:pt x="527" y="255"/>
                    </a:lnTo>
                    <a:lnTo>
                      <a:pt x="527" y="255"/>
                    </a:lnTo>
                    <a:close/>
                    <a:moveTo>
                      <a:pt x="840" y="754"/>
                    </a:moveTo>
                    <a:lnTo>
                      <a:pt x="840" y="754"/>
                    </a:lnTo>
                    <a:lnTo>
                      <a:pt x="814" y="754"/>
                    </a:lnTo>
                    <a:lnTo>
                      <a:pt x="814" y="754"/>
                    </a:lnTo>
                    <a:lnTo>
                      <a:pt x="818" y="761"/>
                    </a:lnTo>
                    <a:lnTo>
                      <a:pt x="818" y="761"/>
                    </a:lnTo>
                    <a:lnTo>
                      <a:pt x="815" y="765"/>
                    </a:lnTo>
                    <a:lnTo>
                      <a:pt x="814" y="767"/>
                    </a:lnTo>
                    <a:lnTo>
                      <a:pt x="814" y="770"/>
                    </a:lnTo>
                    <a:lnTo>
                      <a:pt x="814" y="776"/>
                    </a:lnTo>
                    <a:lnTo>
                      <a:pt x="814" y="776"/>
                    </a:lnTo>
                    <a:lnTo>
                      <a:pt x="831" y="766"/>
                    </a:lnTo>
                    <a:lnTo>
                      <a:pt x="831" y="766"/>
                    </a:lnTo>
                    <a:lnTo>
                      <a:pt x="840" y="769"/>
                    </a:lnTo>
                    <a:lnTo>
                      <a:pt x="840" y="769"/>
                    </a:lnTo>
                    <a:lnTo>
                      <a:pt x="840" y="754"/>
                    </a:lnTo>
                    <a:lnTo>
                      <a:pt x="840" y="754"/>
                    </a:lnTo>
                    <a:close/>
                    <a:moveTo>
                      <a:pt x="1688" y="763"/>
                    </a:moveTo>
                    <a:lnTo>
                      <a:pt x="1688" y="763"/>
                    </a:lnTo>
                    <a:lnTo>
                      <a:pt x="1696" y="767"/>
                    </a:lnTo>
                    <a:lnTo>
                      <a:pt x="1704" y="770"/>
                    </a:lnTo>
                    <a:lnTo>
                      <a:pt x="1704" y="770"/>
                    </a:lnTo>
                    <a:lnTo>
                      <a:pt x="1707" y="770"/>
                    </a:lnTo>
                    <a:lnTo>
                      <a:pt x="1710" y="769"/>
                    </a:lnTo>
                    <a:lnTo>
                      <a:pt x="1715" y="767"/>
                    </a:lnTo>
                    <a:lnTo>
                      <a:pt x="1715" y="767"/>
                    </a:lnTo>
                    <a:lnTo>
                      <a:pt x="1714" y="763"/>
                    </a:lnTo>
                    <a:lnTo>
                      <a:pt x="1711" y="761"/>
                    </a:lnTo>
                    <a:lnTo>
                      <a:pt x="1711" y="761"/>
                    </a:lnTo>
                    <a:lnTo>
                      <a:pt x="1708" y="759"/>
                    </a:lnTo>
                    <a:lnTo>
                      <a:pt x="1707" y="758"/>
                    </a:lnTo>
                    <a:lnTo>
                      <a:pt x="1707" y="752"/>
                    </a:lnTo>
                    <a:lnTo>
                      <a:pt x="1707" y="752"/>
                    </a:lnTo>
                    <a:lnTo>
                      <a:pt x="1707" y="748"/>
                    </a:lnTo>
                    <a:lnTo>
                      <a:pt x="1707" y="748"/>
                    </a:lnTo>
                    <a:lnTo>
                      <a:pt x="1696" y="744"/>
                    </a:lnTo>
                    <a:lnTo>
                      <a:pt x="1696" y="744"/>
                    </a:lnTo>
                    <a:lnTo>
                      <a:pt x="1688" y="763"/>
                    </a:lnTo>
                    <a:lnTo>
                      <a:pt x="1688" y="763"/>
                    </a:lnTo>
                    <a:close/>
                    <a:moveTo>
                      <a:pt x="1108" y="845"/>
                    </a:moveTo>
                    <a:lnTo>
                      <a:pt x="1108" y="845"/>
                    </a:lnTo>
                    <a:lnTo>
                      <a:pt x="1101" y="842"/>
                    </a:lnTo>
                    <a:lnTo>
                      <a:pt x="1095" y="839"/>
                    </a:lnTo>
                    <a:lnTo>
                      <a:pt x="1091" y="839"/>
                    </a:lnTo>
                    <a:lnTo>
                      <a:pt x="1087" y="839"/>
                    </a:lnTo>
                    <a:lnTo>
                      <a:pt x="1084" y="839"/>
                    </a:lnTo>
                    <a:lnTo>
                      <a:pt x="1080" y="844"/>
                    </a:lnTo>
                    <a:lnTo>
                      <a:pt x="1080" y="844"/>
                    </a:lnTo>
                    <a:lnTo>
                      <a:pt x="1088" y="852"/>
                    </a:lnTo>
                    <a:lnTo>
                      <a:pt x="1088" y="852"/>
                    </a:lnTo>
                    <a:lnTo>
                      <a:pt x="1112" y="853"/>
                    </a:lnTo>
                    <a:lnTo>
                      <a:pt x="1112" y="853"/>
                    </a:lnTo>
                    <a:lnTo>
                      <a:pt x="1121" y="838"/>
                    </a:lnTo>
                    <a:lnTo>
                      <a:pt x="1121" y="838"/>
                    </a:lnTo>
                    <a:lnTo>
                      <a:pt x="1116" y="835"/>
                    </a:lnTo>
                    <a:lnTo>
                      <a:pt x="1113" y="835"/>
                    </a:lnTo>
                    <a:lnTo>
                      <a:pt x="1110" y="838"/>
                    </a:lnTo>
                    <a:lnTo>
                      <a:pt x="1108" y="845"/>
                    </a:lnTo>
                    <a:lnTo>
                      <a:pt x="1108" y="845"/>
                    </a:lnTo>
                    <a:close/>
                    <a:moveTo>
                      <a:pt x="807" y="982"/>
                    </a:moveTo>
                    <a:lnTo>
                      <a:pt x="807" y="982"/>
                    </a:lnTo>
                    <a:lnTo>
                      <a:pt x="803" y="981"/>
                    </a:lnTo>
                    <a:lnTo>
                      <a:pt x="799" y="979"/>
                    </a:lnTo>
                    <a:lnTo>
                      <a:pt x="795" y="974"/>
                    </a:lnTo>
                    <a:lnTo>
                      <a:pt x="791" y="968"/>
                    </a:lnTo>
                    <a:lnTo>
                      <a:pt x="788" y="963"/>
                    </a:lnTo>
                    <a:lnTo>
                      <a:pt x="788" y="963"/>
                    </a:lnTo>
                    <a:lnTo>
                      <a:pt x="784" y="968"/>
                    </a:lnTo>
                    <a:lnTo>
                      <a:pt x="778" y="972"/>
                    </a:lnTo>
                    <a:lnTo>
                      <a:pt x="773" y="977"/>
                    </a:lnTo>
                    <a:lnTo>
                      <a:pt x="771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79" y="985"/>
                    </a:lnTo>
                    <a:lnTo>
                      <a:pt x="789" y="986"/>
                    </a:lnTo>
                    <a:lnTo>
                      <a:pt x="797" y="986"/>
                    </a:lnTo>
                    <a:lnTo>
                      <a:pt x="802" y="983"/>
                    </a:lnTo>
                    <a:lnTo>
                      <a:pt x="807" y="982"/>
                    </a:lnTo>
                    <a:lnTo>
                      <a:pt x="807" y="982"/>
                    </a:lnTo>
                    <a:close/>
                    <a:moveTo>
                      <a:pt x="498" y="1008"/>
                    </a:moveTo>
                    <a:lnTo>
                      <a:pt x="498" y="1008"/>
                    </a:lnTo>
                    <a:lnTo>
                      <a:pt x="475" y="1010"/>
                    </a:lnTo>
                    <a:lnTo>
                      <a:pt x="475" y="1010"/>
                    </a:lnTo>
                    <a:lnTo>
                      <a:pt x="471" y="1017"/>
                    </a:lnTo>
                    <a:lnTo>
                      <a:pt x="469" y="1021"/>
                    </a:lnTo>
                    <a:lnTo>
                      <a:pt x="469" y="1024"/>
                    </a:lnTo>
                    <a:lnTo>
                      <a:pt x="471" y="1025"/>
                    </a:lnTo>
                    <a:lnTo>
                      <a:pt x="471" y="1025"/>
                    </a:lnTo>
                    <a:lnTo>
                      <a:pt x="483" y="1028"/>
                    </a:lnTo>
                    <a:lnTo>
                      <a:pt x="489" y="1028"/>
                    </a:lnTo>
                    <a:lnTo>
                      <a:pt x="491" y="1026"/>
                    </a:lnTo>
                    <a:lnTo>
                      <a:pt x="494" y="1024"/>
                    </a:lnTo>
                    <a:lnTo>
                      <a:pt x="496" y="1019"/>
                    </a:lnTo>
                    <a:lnTo>
                      <a:pt x="498" y="1008"/>
                    </a:lnTo>
                    <a:lnTo>
                      <a:pt x="498" y="1008"/>
                    </a:lnTo>
                    <a:close/>
                    <a:moveTo>
                      <a:pt x="623" y="240"/>
                    </a:moveTo>
                    <a:lnTo>
                      <a:pt x="623" y="240"/>
                    </a:lnTo>
                    <a:lnTo>
                      <a:pt x="624" y="233"/>
                    </a:lnTo>
                    <a:lnTo>
                      <a:pt x="624" y="233"/>
                    </a:lnTo>
                    <a:lnTo>
                      <a:pt x="604" y="232"/>
                    </a:lnTo>
                    <a:lnTo>
                      <a:pt x="604" y="232"/>
                    </a:lnTo>
                    <a:lnTo>
                      <a:pt x="601" y="234"/>
                    </a:lnTo>
                    <a:lnTo>
                      <a:pt x="601" y="237"/>
                    </a:lnTo>
                    <a:lnTo>
                      <a:pt x="602" y="240"/>
                    </a:lnTo>
                    <a:lnTo>
                      <a:pt x="604" y="243"/>
                    </a:lnTo>
                    <a:lnTo>
                      <a:pt x="606" y="248"/>
                    </a:lnTo>
                    <a:lnTo>
                      <a:pt x="608" y="251"/>
                    </a:lnTo>
                    <a:lnTo>
                      <a:pt x="608" y="254"/>
                    </a:lnTo>
                    <a:lnTo>
                      <a:pt x="608" y="254"/>
                    </a:lnTo>
                    <a:lnTo>
                      <a:pt x="634" y="247"/>
                    </a:lnTo>
                    <a:lnTo>
                      <a:pt x="634" y="247"/>
                    </a:lnTo>
                    <a:lnTo>
                      <a:pt x="623" y="240"/>
                    </a:lnTo>
                    <a:lnTo>
                      <a:pt x="623" y="240"/>
                    </a:lnTo>
                    <a:close/>
                    <a:moveTo>
                      <a:pt x="1066" y="223"/>
                    </a:moveTo>
                    <a:lnTo>
                      <a:pt x="1066" y="223"/>
                    </a:lnTo>
                    <a:lnTo>
                      <a:pt x="1067" y="221"/>
                    </a:lnTo>
                    <a:lnTo>
                      <a:pt x="1069" y="219"/>
                    </a:lnTo>
                    <a:lnTo>
                      <a:pt x="1074" y="216"/>
                    </a:lnTo>
                    <a:lnTo>
                      <a:pt x="1077" y="215"/>
                    </a:lnTo>
                    <a:lnTo>
                      <a:pt x="1077" y="212"/>
                    </a:lnTo>
                    <a:lnTo>
                      <a:pt x="1077" y="209"/>
                    </a:lnTo>
                    <a:lnTo>
                      <a:pt x="1074" y="205"/>
                    </a:lnTo>
                    <a:lnTo>
                      <a:pt x="1074" y="205"/>
                    </a:lnTo>
                    <a:lnTo>
                      <a:pt x="1067" y="212"/>
                    </a:lnTo>
                    <a:lnTo>
                      <a:pt x="1067" y="212"/>
                    </a:lnTo>
                    <a:lnTo>
                      <a:pt x="1045" y="207"/>
                    </a:lnTo>
                    <a:lnTo>
                      <a:pt x="1045" y="207"/>
                    </a:lnTo>
                    <a:lnTo>
                      <a:pt x="1047" y="218"/>
                    </a:lnTo>
                    <a:lnTo>
                      <a:pt x="1047" y="218"/>
                    </a:lnTo>
                    <a:lnTo>
                      <a:pt x="1044" y="219"/>
                    </a:lnTo>
                    <a:lnTo>
                      <a:pt x="1041" y="219"/>
                    </a:lnTo>
                    <a:lnTo>
                      <a:pt x="1038" y="222"/>
                    </a:lnTo>
                    <a:lnTo>
                      <a:pt x="1040" y="225"/>
                    </a:lnTo>
                    <a:lnTo>
                      <a:pt x="1040" y="225"/>
                    </a:lnTo>
                    <a:lnTo>
                      <a:pt x="1066" y="223"/>
                    </a:lnTo>
                    <a:lnTo>
                      <a:pt x="1066" y="223"/>
                    </a:lnTo>
                    <a:close/>
                    <a:moveTo>
                      <a:pt x="1049" y="754"/>
                    </a:moveTo>
                    <a:lnTo>
                      <a:pt x="1049" y="754"/>
                    </a:lnTo>
                    <a:lnTo>
                      <a:pt x="1045" y="747"/>
                    </a:lnTo>
                    <a:lnTo>
                      <a:pt x="1044" y="744"/>
                    </a:lnTo>
                    <a:lnTo>
                      <a:pt x="1040" y="743"/>
                    </a:lnTo>
                    <a:lnTo>
                      <a:pt x="1040" y="743"/>
                    </a:lnTo>
                    <a:lnTo>
                      <a:pt x="1030" y="745"/>
                    </a:lnTo>
                    <a:lnTo>
                      <a:pt x="1022" y="749"/>
                    </a:lnTo>
                    <a:lnTo>
                      <a:pt x="1022" y="749"/>
                    </a:lnTo>
                    <a:lnTo>
                      <a:pt x="1019" y="752"/>
                    </a:lnTo>
                    <a:lnTo>
                      <a:pt x="1018" y="755"/>
                    </a:lnTo>
                    <a:lnTo>
                      <a:pt x="1018" y="755"/>
                    </a:lnTo>
                    <a:lnTo>
                      <a:pt x="1018" y="758"/>
                    </a:lnTo>
                    <a:lnTo>
                      <a:pt x="1019" y="759"/>
                    </a:lnTo>
                    <a:lnTo>
                      <a:pt x="1022" y="761"/>
                    </a:lnTo>
                    <a:lnTo>
                      <a:pt x="1025" y="761"/>
                    </a:lnTo>
                    <a:lnTo>
                      <a:pt x="1025" y="761"/>
                    </a:lnTo>
                    <a:lnTo>
                      <a:pt x="1029" y="759"/>
                    </a:lnTo>
                    <a:lnTo>
                      <a:pt x="1031" y="761"/>
                    </a:lnTo>
                    <a:lnTo>
                      <a:pt x="1034" y="765"/>
                    </a:lnTo>
                    <a:lnTo>
                      <a:pt x="1034" y="765"/>
                    </a:lnTo>
                    <a:lnTo>
                      <a:pt x="1049" y="754"/>
                    </a:lnTo>
                    <a:lnTo>
                      <a:pt x="1049" y="754"/>
                    </a:lnTo>
                    <a:close/>
                    <a:moveTo>
                      <a:pt x="1668" y="528"/>
                    </a:moveTo>
                    <a:lnTo>
                      <a:pt x="1668" y="528"/>
                    </a:lnTo>
                    <a:lnTo>
                      <a:pt x="1657" y="529"/>
                    </a:lnTo>
                    <a:lnTo>
                      <a:pt x="1653" y="531"/>
                    </a:lnTo>
                    <a:lnTo>
                      <a:pt x="1650" y="531"/>
                    </a:lnTo>
                    <a:lnTo>
                      <a:pt x="1650" y="531"/>
                    </a:lnTo>
                    <a:lnTo>
                      <a:pt x="1649" y="533"/>
                    </a:lnTo>
                    <a:lnTo>
                      <a:pt x="1648" y="536"/>
                    </a:lnTo>
                    <a:lnTo>
                      <a:pt x="1646" y="542"/>
                    </a:lnTo>
                    <a:lnTo>
                      <a:pt x="1646" y="542"/>
                    </a:lnTo>
                    <a:lnTo>
                      <a:pt x="1642" y="543"/>
                    </a:lnTo>
                    <a:lnTo>
                      <a:pt x="1638" y="543"/>
                    </a:lnTo>
                    <a:lnTo>
                      <a:pt x="1636" y="545"/>
                    </a:lnTo>
                    <a:lnTo>
                      <a:pt x="1635" y="546"/>
                    </a:lnTo>
                    <a:lnTo>
                      <a:pt x="1635" y="549"/>
                    </a:lnTo>
                    <a:lnTo>
                      <a:pt x="1635" y="551"/>
                    </a:lnTo>
                    <a:lnTo>
                      <a:pt x="1635" y="551"/>
                    </a:lnTo>
                    <a:lnTo>
                      <a:pt x="1659" y="549"/>
                    </a:lnTo>
                    <a:lnTo>
                      <a:pt x="1659" y="549"/>
                    </a:lnTo>
                    <a:lnTo>
                      <a:pt x="1668" y="528"/>
                    </a:lnTo>
                    <a:lnTo>
                      <a:pt x="1668" y="528"/>
                    </a:lnTo>
                    <a:close/>
                    <a:moveTo>
                      <a:pt x="356" y="395"/>
                    </a:moveTo>
                    <a:lnTo>
                      <a:pt x="356" y="395"/>
                    </a:lnTo>
                    <a:lnTo>
                      <a:pt x="335" y="381"/>
                    </a:lnTo>
                    <a:lnTo>
                      <a:pt x="335" y="381"/>
                    </a:lnTo>
                    <a:lnTo>
                      <a:pt x="334" y="381"/>
                    </a:lnTo>
                    <a:lnTo>
                      <a:pt x="331" y="383"/>
                    </a:lnTo>
                    <a:lnTo>
                      <a:pt x="331" y="383"/>
                    </a:lnTo>
                    <a:lnTo>
                      <a:pt x="336" y="391"/>
                    </a:lnTo>
                    <a:lnTo>
                      <a:pt x="336" y="391"/>
                    </a:lnTo>
                    <a:lnTo>
                      <a:pt x="332" y="396"/>
                    </a:lnTo>
                    <a:lnTo>
                      <a:pt x="331" y="401"/>
                    </a:lnTo>
                    <a:lnTo>
                      <a:pt x="331" y="401"/>
                    </a:lnTo>
                    <a:lnTo>
                      <a:pt x="332" y="405"/>
                    </a:lnTo>
                    <a:lnTo>
                      <a:pt x="335" y="407"/>
                    </a:lnTo>
                    <a:lnTo>
                      <a:pt x="335" y="407"/>
                    </a:lnTo>
                    <a:lnTo>
                      <a:pt x="343" y="406"/>
                    </a:lnTo>
                    <a:lnTo>
                      <a:pt x="352" y="405"/>
                    </a:lnTo>
                    <a:lnTo>
                      <a:pt x="352" y="405"/>
                    </a:lnTo>
                    <a:lnTo>
                      <a:pt x="353" y="402"/>
                    </a:lnTo>
                    <a:lnTo>
                      <a:pt x="354" y="401"/>
                    </a:lnTo>
                    <a:lnTo>
                      <a:pt x="356" y="395"/>
                    </a:lnTo>
                    <a:lnTo>
                      <a:pt x="356" y="395"/>
                    </a:lnTo>
                    <a:close/>
                    <a:moveTo>
                      <a:pt x="671" y="852"/>
                    </a:moveTo>
                    <a:lnTo>
                      <a:pt x="671" y="852"/>
                    </a:lnTo>
                    <a:lnTo>
                      <a:pt x="656" y="845"/>
                    </a:lnTo>
                    <a:lnTo>
                      <a:pt x="656" y="845"/>
                    </a:lnTo>
                    <a:lnTo>
                      <a:pt x="642" y="851"/>
                    </a:lnTo>
                    <a:lnTo>
                      <a:pt x="642" y="851"/>
                    </a:lnTo>
                    <a:lnTo>
                      <a:pt x="644" y="864"/>
                    </a:lnTo>
                    <a:lnTo>
                      <a:pt x="644" y="864"/>
                    </a:lnTo>
                    <a:lnTo>
                      <a:pt x="655" y="863"/>
                    </a:lnTo>
                    <a:lnTo>
                      <a:pt x="663" y="862"/>
                    </a:lnTo>
                    <a:lnTo>
                      <a:pt x="669" y="857"/>
                    </a:lnTo>
                    <a:lnTo>
                      <a:pt x="671" y="852"/>
                    </a:lnTo>
                    <a:lnTo>
                      <a:pt x="671" y="852"/>
                    </a:lnTo>
                    <a:close/>
                    <a:moveTo>
                      <a:pt x="1798" y="1139"/>
                    </a:moveTo>
                    <a:lnTo>
                      <a:pt x="1798" y="1139"/>
                    </a:lnTo>
                    <a:lnTo>
                      <a:pt x="1803" y="1139"/>
                    </a:lnTo>
                    <a:lnTo>
                      <a:pt x="1803" y="1139"/>
                    </a:lnTo>
                    <a:lnTo>
                      <a:pt x="1810" y="1136"/>
                    </a:lnTo>
                    <a:lnTo>
                      <a:pt x="1810" y="1136"/>
                    </a:lnTo>
                    <a:lnTo>
                      <a:pt x="1808" y="1132"/>
                    </a:lnTo>
                    <a:lnTo>
                      <a:pt x="1805" y="1130"/>
                    </a:lnTo>
                    <a:lnTo>
                      <a:pt x="1805" y="1130"/>
                    </a:lnTo>
                    <a:lnTo>
                      <a:pt x="1798" y="1127"/>
                    </a:lnTo>
                    <a:lnTo>
                      <a:pt x="1792" y="1126"/>
                    </a:lnTo>
                    <a:lnTo>
                      <a:pt x="1792" y="1126"/>
                    </a:lnTo>
                    <a:lnTo>
                      <a:pt x="1786" y="1132"/>
                    </a:lnTo>
                    <a:lnTo>
                      <a:pt x="1780" y="1136"/>
                    </a:lnTo>
                    <a:lnTo>
                      <a:pt x="1779" y="1137"/>
                    </a:lnTo>
                    <a:lnTo>
                      <a:pt x="1778" y="1140"/>
                    </a:lnTo>
                    <a:lnTo>
                      <a:pt x="1778" y="1143"/>
                    </a:lnTo>
                    <a:lnTo>
                      <a:pt x="1779" y="1147"/>
                    </a:lnTo>
                    <a:lnTo>
                      <a:pt x="1779" y="1147"/>
                    </a:lnTo>
                    <a:lnTo>
                      <a:pt x="1787" y="1147"/>
                    </a:lnTo>
                    <a:lnTo>
                      <a:pt x="1792" y="1147"/>
                    </a:lnTo>
                    <a:lnTo>
                      <a:pt x="1794" y="1144"/>
                    </a:lnTo>
                    <a:lnTo>
                      <a:pt x="1798" y="1139"/>
                    </a:lnTo>
                    <a:lnTo>
                      <a:pt x="1798" y="1139"/>
                    </a:lnTo>
                    <a:close/>
                    <a:moveTo>
                      <a:pt x="1223" y="466"/>
                    </a:moveTo>
                    <a:lnTo>
                      <a:pt x="1223" y="466"/>
                    </a:lnTo>
                    <a:lnTo>
                      <a:pt x="1223" y="449"/>
                    </a:lnTo>
                    <a:lnTo>
                      <a:pt x="1223" y="449"/>
                    </a:lnTo>
                    <a:lnTo>
                      <a:pt x="1220" y="449"/>
                    </a:lnTo>
                    <a:lnTo>
                      <a:pt x="1220" y="449"/>
                    </a:lnTo>
                    <a:lnTo>
                      <a:pt x="1213" y="459"/>
                    </a:lnTo>
                    <a:lnTo>
                      <a:pt x="1213" y="459"/>
                    </a:lnTo>
                    <a:lnTo>
                      <a:pt x="1207" y="456"/>
                    </a:lnTo>
                    <a:lnTo>
                      <a:pt x="1203" y="456"/>
                    </a:lnTo>
                    <a:lnTo>
                      <a:pt x="1200" y="457"/>
                    </a:lnTo>
                    <a:lnTo>
                      <a:pt x="1198" y="459"/>
                    </a:lnTo>
                    <a:lnTo>
                      <a:pt x="1192" y="463"/>
                    </a:lnTo>
                    <a:lnTo>
                      <a:pt x="1188" y="468"/>
                    </a:lnTo>
                    <a:lnTo>
                      <a:pt x="1188" y="468"/>
                    </a:lnTo>
                    <a:lnTo>
                      <a:pt x="1189" y="471"/>
                    </a:lnTo>
                    <a:lnTo>
                      <a:pt x="1189" y="471"/>
                    </a:lnTo>
                    <a:lnTo>
                      <a:pt x="1210" y="468"/>
                    </a:lnTo>
                    <a:lnTo>
                      <a:pt x="1210" y="468"/>
                    </a:lnTo>
                    <a:lnTo>
                      <a:pt x="1223" y="466"/>
                    </a:lnTo>
                    <a:lnTo>
                      <a:pt x="1223" y="466"/>
                    </a:lnTo>
                    <a:close/>
                    <a:moveTo>
                      <a:pt x="922" y="783"/>
                    </a:moveTo>
                    <a:lnTo>
                      <a:pt x="922" y="783"/>
                    </a:lnTo>
                    <a:lnTo>
                      <a:pt x="921" y="785"/>
                    </a:lnTo>
                    <a:lnTo>
                      <a:pt x="921" y="785"/>
                    </a:lnTo>
                    <a:lnTo>
                      <a:pt x="926" y="797"/>
                    </a:lnTo>
                    <a:lnTo>
                      <a:pt x="926" y="797"/>
                    </a:lnTo>
                    <a:lnTo>
                      <a:pt x="915" y="803"/>
                    </a:lnTo>
                    <a:lnTo>
                      <a:pt x="915" y="803"/>
                    </a:lnTo>
                    <a:lnTo>
                      <a:pt x="921" y="806"/>
                    </a:lnTo>
                    <a:lnTo>
                      <a:pt x="923" y="808"/>
                    </a:lnTo>
                    <a:lnTo>
                      <a:pt x="926" y="808"/>
                    </a:lnTo>
                    <a:lnTo>
                      <a:pt x="929" y="805"/>
                    </a:lnTo>
                    <a:lnTo>
                      <a:pt x="929" y="805"/>
                    </a:lnTo>
                    <a:lnTo>
                      <a:pt x="948" y="788"/>
                    </a:lnTo>
                    <a:lnTo>
                      <a:pt x="948" y="788"/>
                    </a:lnTo>
                    <a:lnTo>
                      <a:pt x="946" y="785"/>
                    </a:lnTo>
                    <a:lnTo>
                      <a:pt x="943" y="785"/>
                    </a:lnTo>
                    <a:lnTo>
                      <a:pt x="939" y="785"/>
                    </a:lnTo>
                    <a:lnTo>
                      <a:pt x="936" y="785"/>
                    </a:lnTo>
                    <a:lnTo>
                      <a:pt x="936" y="785"/>
                    </a:lnTo>
                    <a:lnTo>
                      <a:pt x="929" y="785"/>
                    </a:lnTo>
                    <a:lnTo>
                      <a:pt x="922" y="783"/>
                    </a:lnTo>
                    <a:lnTo>
                      <a:pt x="922" y="783"/>
                    </a:lnTo>
                    <a:close/>
                    <a:moveTo>
                      <a:pt x="1774" y="896"/>
                    </a:moveTo>
                    <a:lnTo>
                      <a:pt x="1774" y="896"/>
                    </a:lnTo>
                    <a:lnTo>
                      <a:pt x="1756" y="911"/>
                    </a:lnTo>
                    <a:lnTo>
                      <a:pt x="1756" y="911"/>
                    </a:lnTo>
                    <a:lnTo>
                      <a:pt x="1776" y="917"/>
                    </a:lnTo>
                    <a:lnTo>
                      <a:pt x="1776" y="917"/>
                    </a:lnTo>
                    <a:lnTo>
                      <a:pt x="1779" y="918"/>
                    </a:lnTo>
                    <a:lnTo>
                      <a:pt x="1783" y="917"/>
                    </a:lnTo>
                    <a:lnTo>
                      <a:pt x="1785" y="914"/>
                    </a:lnTo>
                    <a:lnTo>
                      <a:pt x="1786" y="911"/>
                    </a:lnTo>
                    <a:lnTo>
                      <a:pt x="1786" y="911"/>
                    </a:lnTo>
                    <a:lnTo>
                      <a:pt x="1786" y="907"/>
                    </a:lnTo>
                    <a:lnTo>
                      <a:pt x="1785" y="903"/>
                    </a:lnTo>
                    <a:lnTo>
                      <a:pt x="1780" y="899"/>
                    </a:lnTo>
                    <a:lnTo>
                      <a:pt x="1774" y="896"/>
                    </a:lnTo>
                    <a:lnTo>
                      <a:pt x="1774" y="896"/>
                    </a:lnTo>
                    <a:close/>
                    <a:moveTo>
                      <a:pt x="1530" y="248"/>
                    </a:moveTo>
                    <a:lnTo>
                      <a:pt x="1530" y="248"/>
                    </a:lnTo>
                    <a:lnTo>
                      <a:pt x="1528" y="240"/>
                    </a:lnTo>
                    <a:lnTo>
                      <a:pt x="1528" y="240"/>
                    </a:lnTo>
                    <a:lnTo>
                      <a:pt x="1528" y="237"/>
                    </a:lnTo>
                    <a:lnTo>
                      <a:pt x="1526" y="236"/>
                    </a:lnTo>
                    <a:lnTo>
                      <a:pt x="1523" y="236"/>
                    </a:lnTo>
                    <a:lnTo>
                      <a:pt x="1520" y="236"/>
                    </a:lnTo>
                    <a:lnTo>
                      <a:pt x="1520" y="236"/>
                    </a:lnTo>
                    <a:lnTo>
                      <a:pt x="1516" y="240"/>
                    </a:lnTo>
                    <a:lnTo>
                      <a:pt x="1513" y="244"/>
                    </a:lnTo>
                    <a:lnTo>
                      <a:pt x="1513" y="244"/>
                    </a:lnTo>
                    <a:lnTo>
                      <a:pt x="1515" y="248"/>
                    </a:lnTo>
                    <a:lnTo>
                      <a:pt x="1519" y="251"/>
                    </a:lnTo>
                    <a:lnTo>
                      <a:pt x="1524" y="254"/>
                    </a:lnTo>
                    <a:lnTo>
                      <a:pt x="1530" y="255"/>
                    </a:lnTo>
                    <a:lnTo>
                      <a:pt x="1530" y="255"/>
                    </a:lnTo>
                    <a:lnTo>
                      <a:pt x="1538" y="254"/>
                    </a:lnTo>
                    <a:lnTo>
                      <a:pt x="1538" y="254"/>
                    </a:lnTo>
                    <a:lnTo>
                      <a:pt x="1540" y="259"/>
                    </a:lnTo>
                    <a:lnTo>
                      <a:pt x="1542" y="262"/>
                    </a:lnTo>
                    <a:lnTo>
                      <a:pt x="1546" y="262"/>
                    </a:lnTo>
                    <a:lnTo>
                      <a:pt x="1552" y="262"/>
                    </a:lnTo>
                    <a:lnTo>
                      <a:pt x="1552" y="262"/>
                    </a:lnTo>
                    <a:lnTo>
                      <a:pt x="1541" y="245"/>
                    </a:lnTo>
                    <a:lnTo>
                      <a:pt x="1541" y="245"/>
                    </a:lnTo>
                    <a:lnTo>
                      <a:pt x="1530" y="248"/>
                    </a:lnTo>
                    <a:lnTo>
                      <a:pt x="1530" y="248"/>
                    </a:lnTo>
                    <a:close/>
                    <a:moveTo>
                      <a:pt x="1541" y="1064"/>
                    </a:moveTo>
                    <a:lnTo>
                      <a:pt x="1541" y="1064"/>
                    </a:lnTo>
                    <a:lnTo>
                      <a:pt x="1563" y="1065"/>
                    </a:lnTo>
                    <a:lnTo>
                      <a:pt x="1563" y="1065"/>
                    </a:lnTo>
                    <a:lnTo>
                      <a:pt x="1570" y="1076"/>
                    </a:lnTo>
                    <a:lnTo>
                      <a:pt x="1570" y="1076"/>
                    </a:lnTo>
                    <a:lnTo>
                      <a:pt x="1573" y="1076"/>
                    </a:lnTo>
                    <a:lnTo>
                      <a:pt x="1576" y="1075"/>
                    </a:lnTo>
                    <a:lnTo>
                      <a:pt x="1577" y="1073"/>
                    </a:lnTo>
                    <a:lnTo>
                      <a:pt x="1578" y="1071"/>
                    </a:lnTo>
                    <a:lnTo>
                      <a:pt x="1578" y="1067"/>
                    </a:lnTo>
                    <a:lnTo>
                      <a:pt x="1580" y="1062"/>
                    </a:lnTo>
                    <a:lnTo>
                      <a:pt x="1580" y="1062"/>
                    </a:lnTo>
                    <a:lnTo>
                      <a:pt x="1574" y="1060"/>
                    </a:lnTo>
                    <a:lnTo>
                      <a:pt x="1571" y="1058"/>
                    </a:lnTo>
                    <a:lnTo>
                      <a:pt x="1567" y="1058"/>
                    </a:lnTo>
                    <a:lnTo>
                      <a:pt x="1562" y="1058"/>
                    </a:lnTo>
                    <a:lnTo>
                      <a:pt x="1562" y="1058"/>
                    </a:lnTo>
                    <a:lnTo>
                      <a:pt x="1559" y="1057"/>
                    </a:lnTo>
                    <a:lnTo>
                      <a:pt x="1559" y="1057"/>
                    </a:lnTo>
                    <a:lnTo>
                      <a:pt x="1556" y="1054"/>
                    </a:lnTo>
                    <a:lnTo>
                      <a:pt x="1553" y="1054"/>
                    </a:lnTo>
                    <a:lnTo>
                      <a:pt x="1548" y="1055"/>
                    </a:lnTo>
                    <a:lnTo>
                      <a:pt x="1548" y="1055"/>
                    </a:lnTo>
                    <a:lnTo>
                      <a:pt x="1542" y="1058"/>
                    </a:lnTo>
                    <a:lnTo>
                      <a:pt x="1541" y="1061"/>
                    </a:lnTo>
                    <a:lnTo>
                      <a:pt x="1541" y="1064"/>
                    </a:lnTo>
                    <a:lnTo>
                      <a:pt x="1541" y="1064"/>
                    </a:lnTo>
                    <a:close/>
                    <a:moveTo>
                      <a:pt x="998" y="916"/>
                    </a:moveTo>
                    <a:lnTo>
                      <a:pt x="998" y="916"/>
                    </a:lnTo>
                    <a:lnTo>
                      <a:pt x="1001" y="916"/>
                    </a:lnTo>
                    <a:lnTo>
                      <a:pt x="1001" y="916"/>
                    </a:lnTo>
                    <a:lnTo>
                      <a:pt x="998" y="907"/>
                    </a:lnTo>
                    <a:lnTo>
                      <a:pt x="998" y="907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889"/>
                    </a:lnTo>
                    <a:lnTo>
                      <a:pt x="1013" y="889"/>
                    </a:lnTo>
                    <a:lnTo>
                      <a:pt x="987" y="895"/>
                    </a:lnTo>
                    <a:lnTo>
                      <a:pt x="987" y="895"/>
                    </a:lnTo>
                    <a:lnTo>
                      <a:pt x="993" y="899"/>
                    </a:lnTo>
                    <a:lnTo>
                      <a:pt x="993" y="900"/>
                    </a:lnTo>
                    <a:lnTo>
                      <a:pt x="993" y="903"/>
                    </a:lnTo>
                    <a:lnTo>
                      <a:pt x="990" y="906"/>
                    </a:lnTo>
                    <a:lnTo>
                      <a:pt x="986" y="909"/>
                    </a:lnTo>
                    <a:lnTo>
                      <a:pt x="986" y="909"/>
                    </a:lnTo>
                    <a:lnTo>
                      <a:pt x="998" y="916"/>
                    </a:lnTo>
                    <a:lnTo>
                      <a:pt x="998" y="916"/>
                    </a:lnTo>
                    <a:close/>
                    <a:moveTo>
                      <a:pt x="1052" y="1031"/>
                    </a:moveTo>
                    <a:lnTo>
                      <a:pt x="1052" y="1031"/>
                    </a:lnTo>
                    <a:lnTo>
                      <a:pt x="1052" y="1033"/>
                    </a:lnTo>
                    <a:lnTo>
                      <a:pt x="1052" y="1033"/>
                    </a:lnTo>
                    <a:lnTo>
                      <a:pt x="1067" y="1039"/>
                    </a:lnTo>
                    <a:lnTo>
                      <a:pt x="1067" y="1039"/>
                    </a:lnTo>
                    <a:lnTo>
                      <a:pt x="1069" y="1043"/>
                    </a:lnTo>
                    <a:lnTo>
                      <a:pt x="1070" y="1047"/>
                    </a:lnTo>
                    <a:lnTo>
                      <a:pt x="1073" y="1049"/>
                    </a:lnTo>
                    <a:lnTo>
                      <a:pt x="1079" y="1049"/>
                    </a:lnTo>
                    <a:lnTo>
                      <a:pt x="1079" y="1049"/>
                    </a:lnTo>
                    <a:lnTo>
                      <a:pt x="1087" y="1049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8" y="1050"/>
                    </a:lnTo>
                    <a:lnTo>
                      <a:pt x="1102" y="1050"/>
                    </a:lnTo>
                    <a:lnTo>
                      <a:pt x="1102" y="1050"/>
                    </a:lnTo>
                    <a:lnTo>
                      <a:pt x="1101" y="1046"/>
                    </a:lnTo>
                    <a:lnTo>
                      <a:pt x="1099" y="1043"/>
                    </a:lnTo>
                    <a:lnTo>
                      <a:pt x="1095" y="1043"/>
                    </a:lnTo>
                    <a:lnTo>
                      <a:pt x="1091" y="1042"/>
                    </a:lnTo>
                    <a:lnTo>
                      <a:pt x="1091" y="1042"/>
                    </a:lnTo>
                    <a:lnTo>
                      <a:pt x="1080" y="1040"/>
                    </a:lnTo>
                    <a:lnTo>
                      <a:pt x="1076" y="1037"/>
                    </a:lnTo>
                    <a:lnTo>
                      <a:pt x="1074" y="1036"/>
                    </a:lnTo>
                    <a:lnTo>
                      <a:pt x="1073" y="1033"/>
                    </a:lnTo>
                    <a:lnTo>
                      <a:pt x="1073" y="1033"/>
                    </a:lnTo>
                    <a:lnTo>
                      <a:pt x="1070" y="1032"/>
                    </a:lnTo>
                    <a:lnTo>
                      <a:pt x="1067" y="1032"/>
                    </a:lnTo>
                    <a:lnTo>
                      <a:pt x="1067" y="1032"/>
                    </a:lnTo>
                    <a:lnTo>
                      <a:pt x="1052" y="1031"/>
                    </a:lnTo>
                    <a:lnTo>
                      <a:pt x="1052" y="1031"/>
                    </a:lnTo>
                    <a:close/>
                    <a:moveTo>
                      <a:pt x="1019" y="1071"/>
                    </a:moveTo>
                    <a:lnTo>
                      <a:pt x="1019" y="1071"/>
                    </a:lnTo>
                    <a:lnTo>
                      <a:pt x="1011" y="1069"/>
                    </a:lnTo>
                    <a:lnTo>
                      <a:pt x="1007" y="1071"/>
                    </a:lnTo>
                    <a:lnTo>
                      <a:pt x="1005" y="1073"/>
                    </a:lnTo>
                    <a:lnTo>
                      <a:pt x="1005" y="1078"/>
                    </a:lnTo>
                    <a:lnTo>
                      <a:pt x="1005" y="1078"/>
                    </a:lnTo>
                    <a:lnTo>
                      <a:pt x="1007" y="1087"/>
                    </a:lnTo>
                    <a:lnTo>
                      <a:pt x="1009" y="1097"/>
                    </a:lnTo>
                    <a:lnTo>
                      <a:pt x="1009" y="1097"/>
                    </a:lnTo>
                    <a:lnTo>
                      <a:pt x="1018" y="1097"/>
                    </a:lnTo>
                    <a:lnTo>
                      <a:pt x="1022" y="1096"/>
                    </a:lnTo>
                    <a:lnTo>
                      <a:pt x="1026" y="1091"/>
                    </a:lnTo>
                    <a:lnTo>
                      <a:pt x="1030" y="1086"/>
                    </a:lnTo>
                    <a:lnTo>
                      <a:pt x="1030" y="1086"/>
                    </a:lnTo>
                    <a:lnTo>
                      <a:pt x="1022" y="1086"/>
                    </a:lnTo>
                    <a:lnTo>
                      <a:pt x="1018" y="1085"/>
                    </a:lnTo>
                    <a:lnTo>
                      <a:pt x="1015" y="1085"/>
                    </a:lnTo>
                    <a:lnTo>
                      <a:pt x="1015" y="1085"/>
                    </a:lnTo>
                    <a:lnTo>
                      <a:pt x="1013" y="1082"/>
                    </a:lnTo>
                    <a:lnTo>
                      <a:pt x="1012" y="1080"/>
                    </a:lnTo>
                    <a:lnTo>
                      <a:pt x="1013" y="1078"/>
                    </a:lnTo>
                    <a:lnTo>
                      <a:pt x="1016" y="1075"/>
                    </a:lnTo>
                    <a:lnTo>
                      <a:pt x="1019" y="1071"/>
                    </a:lnTo>
                    <a:lnTo>
                      <a:pt x="1019" y="1071"/>
                    </a:lnTo>
                    <a:close/>
                    <a:moveTo>
                      <a:pt x="1580" y="1094"/>
                    </a:moveTo>
                    <a:lnTo>
                      <a:pt x="1580" y="1094"/>
                    </a:lnTo>
                    <a:lnTo>
                      <a:pt x="1578" y="1097"/>
                    </a:lnTo>
                    <a:lnTo>
                      <a:pt x="1578" y="1097"/>
                    </a:lnTo>
                    <a:lnTo>
                      <a:pt x="1584" y="1100"/>
                    </a:lnTo>
                    <a:lnTo>
                      <a:pt x="1587" y="1101"/>
                    </a:lnTo>
                    <a:lnTo>
                      <a:pt x="1589" y="1101"/>
                    </a:lnTo>
                    <a:lnTo>
                      <a:pt x="1589" y="1101"/>
                    </a:lnTo>
                    <a:lnTo>
                      <a:pt x="1600" y="1100"/>
                    </a:lnTo>
                    <a:lnTo>
                      <a:pt x="1609" y="1098"/>
                    </a:lnTo>
                    <a:lnTo>
                      <a:pt x="1609" y="1098"/>
                    </a:lnTo>
                    <a:lnTo>
                      <a:pt x="1625" y="1083"/>
                    </a:lnTo>
                    <a:lnTo>
                      <a:pt x="1625" y="1083"/>
                    </a:lnTo>
                    <a:lnTo>
                      <a:pt x="1620" y="1078"/>
                    </a:lnTo>
                    <a:lnTo>
                      <a:pt x="1620" y="1078"/>
                    </a:lnTo>
                    <a:lnTo>
                      <a:pt x="1613" y="1080"/>
                    </a:lnTo>
                    <a:lnTo>
                      <a:pt x="1607" y="1083"/>
                    </a:lnTo>
                    <a:lnTo>
                      <a:pt x="1603" y="1087"/>
                    </a:lnTo>
                    <a:lnTo>
                      <a:pt x="1603" y="1090"/>
                    </a:lnTo>
                    <a:lnTo>
                      <a:pt x="1603" y="1094"/>
                    </a:lnTo>
                    <a:lnTo>
                      <a:pt x="1603" y="1094"/>
                    </a:lnTo>
                    <a:lnTo>
                      <a:pt x="1580" y="1094"/>
                    </a:lnTo>
                    <a:lnTo>
                      <a:pt x="1580" y="1094"/>
                    </a:lnTo>
                    <a:close/>
                    <a:moveTo>
                      <a:pt x="532" y="517"/>
                    </a:moveTo>
                    <a:lnTo>
                      <a:pt x="532" y="517"/>
                    </a:lnTo>
                    <a:lnTo>
                      <a:pt x="527" y="513"/>
                    </a:lnTo>
                    <a:lnTo>
                      <a:pt x="523" y="511"/>
                    </a:lnTo>
                    <a:lnTo>
                      <a:pt x="515" y="511"/>
                    </a:lnTo>
                    <a:lnTo>
                      <a:pt x="500" y="513"/>
                    </a:lnTo>
                    <a:lnTo>
                      <a:pt x="500" y="513"/>
                    </a:lnTo>
                    <a:lnTo>
                      <a:pt x="498" y="517"/>
                    </a:lnTo>
                    <a:lnTo>
                      <a:pt x="497" y="520"/>
                    </a:lnTo>
                    <a:lnTo>
                      <a:pt x="498" y="522"/>
                    </a:lnTo>
                    <a:lnTo>
                      <a:pt x="498" y="527"/>
                    </a:lnTo>
                    <a:lnTo>
                      <a:pt x="507" y="539"/>
                    </a:lnTo>
                    <a:lnTo>
                      <a:pt x="507" y="539"/>
                    </a:lnTo>
                    <a:lnTo>
                      <a:pt x="509" y="535"/>
                    </a:lnTo>
                    <a:lnTo>
                      <a:pt x="509" y="532"/>
                    </a:lnTo>
                    <a:lnTo>
                      <a:pt x="509" y="532"/>
                    </a:lnTo>
                    <a:lnTo>
                      <a:pt x="511" y="525"/>
                    </a:lnTo>
                    <a:lnTo>
                      <a:pt x="512" y="522"/>
                    </a:lnTo>
                    <a:lnTo>
                      <a:pt x="515" y="520"/>
                    </a:lnTo>
                    <a:lnTo>
                      <a:pt x="518" y="518"/>
                    </a:lnTo>
                    <a:lnTo>
                      <a:pt x="522" y="517"/>
                    </a:lnTo>
                    <a:lnTo>
                      <a:pt x="532" y="517"/>
                    </a:lnTo>
                    <a:lnTo>
                      <a:pt x="532" y="517"/>
                    </a:lnTo>
                    <a:close/>
                    <a:moveTo>
                      <a:pt x="306" y="269"/>
                    </a:moveTo>
                    <a:lnTo>
                      <a:pt x="306" y="269"/>
                    </a:lnTo>
                    <a:lnTo>
                      <a:pt x="324" y="269"/>
                    </a:lnTo>
                    <a:lnTo>
                      <a:pt x="324" y="269"/>
                    </a:lnTo>
                    <a:lnTo>
                      <a:pt x="324" y="275"/>
                    </a:lnTo>
                    <a:lnTo>
                      <a:pt x="325" y="277"/>
                    </a:lnTo>
                    <a:lnTo>
                      <a:pt x="327" y="279"/>
                    </a:lnTo>
                    <a:lnTo>
                      <a:pt x="331" y="281"/>
                    </a:lnTo>
                    <a:lnTo>
                      <a:pt x="331" y="281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10" y="258"/>
                    </a:lnTo>
                    <a:lnTo>
                      <a:pt x="310" y="258"/>
                    </a:lnTo>
                    <a:lnTo>
                      <a:pt x="306" y="269"/>
                    </a:lnTo>
                    <a:lnTo>
                      <a:pt x="306" y="269"/>
                    </a:lnTo>
                    <a:close/>
                    <a:moveTo>
                      <a:pt x="349" y="661"/>
                    </a:moveTo>
                    <a:lnTo>
                      <a:pt x="349" y="661"/>
                    </a:lnTo>
                    <a:lnTo>
                      <a:pt x="356" y="664"/>
                    </a:lnTo>
                    <a:lnTo>
                      <a:pt x="361" y="665"/>
                    </a:lnTo>
                    <a:lnTo>
                      <a:pt x="365" y="666"/>
                    </a:lnTo>
                    <a:lnTo>
                      <a:pt x="371" y="665"/>
                    </a:lnTo>
                    <a:lnTo>
                      <a:pt x="377" y="664"/>
                    </a:lnTo>
                    <a:lnTo>
                      <a:pt x="381" y="661"/>
                    </a:lnTo>
                    <a:lnTo>
                      <a:pt x="385" y="655"/>
                    </a:lnTo>
                    <a:lnTo>
                      <a:pt x="390" y="650"/>
                    </a:lnTo>
                    <a:lnTo>
                      <a:pt x="390" y="650"/>
                    </a:lnTo>
                    <a:lnTo>
                      <a:pt x="388" y="647"/>
                    </a:lnTo>
                    <a:lnTo>
                      <a:pt x="386" y="647"/>
                    </a:lnTo>
                    <a:lnTo>
                      <a:pt x="383" y="647"/>
                    </a:lnTo>
                    <a:lnTo>
                      <a:pt x="381" y="648"/>
                    </a:lnTo>
                    <a:lnTo>
                      <a:pt x="381" y="648"/>
                    </a:lnTo>
                    <a:lnTo>
                      <a:pt x="368" y="653"/>
                    </a:lnTo>
                    <a:lnTo>
                      <a:pt x="356" y="658"/>
                    </a:lnTo>
                    <a:lnTo>
                      <a:pt x="356" y="658"/>
                    </a:lnTo>
                    <a:lnTo>
                      <a:pt x="349" y="661"/>
                    </a:lnTo>
                    <a:lnTo>
                      <a:pt x="349" y="661"/>
                    </a:lnTo>
                    <a:close/>
                    <a:moveTo>
                      <a:pt x="1328" y="201"/>
                    </a:moveTo>
                    <a:lnTo>
                      <a:pt x="1328" y="201"/>
                    </a:lnTo>
                    <a:lnTo>
                      <a:pt x="1314" y="193"/>
                    </a:lnTo>
                    <a:lnTo>
                      <a:pt x="1314" y="193"/>
                    </a:lnTo>
                    <a:lnTo>
                      <a:pt x="1307" y="215"/>
                    </a:lnTo>
                    <a:lnTo>
                      <a:pt x="1307" y="215"/>
                    </a:lnTo>
                    <a:lnTo>
                      <a:pt x="1311" y="215"/>
                    </a:lnTo>
                    <a:lnTo>
                      <a:pt x="1314" y="214"/>
                    </a:lnTo>
                    <a:lnTo>
                      <a:pt x="1314" y="214"/>
                    </a:lnTo>
                    <a:lnTo>
                      <a:pt x="1318" y="211"/>
                    </a:lnTo>
                    <a:lnTo>
                      <a:pt x="1322" y="208"/>
                    </a:lnTo>
                    <a:lnTo>
                      <a:pt x="1328" y="208"/>
                    </a:lnTo>
                    <a:lnTo>
                      <a:pt x="1333" y="207"/>
                    </a:lnTo>
                    <a:lnTo>
                      <a:pt x="1333" y="207"/>
                    </a:lnTo>
                    <a:lnTo>
                      <a:pt x="1337" y="205"/>
                    </a:lnTo>
                    <a:lnTo>
                      <a:pt x="1342" y="204"/>
                    </a:lnTo>
                    <a:lnTo>
                      <a:pt x="1342" y="204"/>
                    </a:lnTo>
                    <a:lnTo>
                      <a:pt x="1344" y="201"/>
                    </a:lnTo>
                    <a:lnTo>
                      <a:pt x="1344" y="200"/>
                    </a:lnTo>
                    <a:lnTo>
                      <a:pt x="1344" y="197"/>
                    </a:lnTo>
                    <a:lnTo>
                      <a:pt x="1343" y="194"/>
                    </a:lnTo>
                    <a:lnTo>
                      <a:pt x="1343" y="194"/>
                    </a:lnTo>
                    <a:lnTo>
                      <a:pt x="1328" y="201"/>
                    </a:lnTo>
                    <a:lnTo>
                      <a:pt x="1328" y="201"/>
                    </a:lnTo>
                    <a:close/>
                    <a:moveTo>
                      <a:pt x="504" y="208"/>
                    </a:moveTo>
                    <a:lnTo>
                      <a:pt x="504" y="208"/>
                    </a:lnTo>
                    <a:lnTo>
                      <a:pt x="478" y="214"/>
                    </a:lnTo>
                    <a:lnTo>
                      <a:pt x="465" y="218"/>
                    </a:lnTo>
                    <a:lnTo>
                      <a:pt x="460" y="221"/>
                    </a:lnTo>
                    <a:lnTo>
                      <a:pt x="454" y="225"/>
                    </a:lnTo>
                    <a:lnTo>
                      <a:pt x="454" y="225"/>
                    </a:lnTo>
                    <a:lnTo>
                      <a:pt x="468" y="222"/>
                    </a:lnTo>
                    <a:lnTo>
                      <a:pt x="480" y="219"/>
                    </a:lnTo>
                    <a:lnTo>
                      <a:pt x="493" y="218"/>
                    </a:lnTo>
                    <a:lnTo>
                      <a:pt x="500" y="218"/>
                    </a:lnTo>
                    <a:lnTo>
                      <a:pt x="508" y="219"/>
                    </a:lnTo>
                    <a:lnTo>
                      <a:pt x="508" y="219"/>
                    </a:lnTo>
                    <a:lnTo>
                      <a:pt x="504" y="208"/>
                    </a:lnTo>
                    <a:lnTo>
                      <a:pt x="504" y="208"/>
                    </a:lnTo>
                    <a:close/>
                    <a:moveTo>
                      <a:pt x="1432" y="730"/>
                    </a:moveTo>
                    <a:lnTo>
                      <a:pt x="1432" y="730"/>
                    </a:lnTo>
                    <a:lnTo>
                      <a:pt x="1440" y="726"/>
                    </a:lnTo>
                    <a:lnTo>
                      <a:pt x="1445" y="720"/>
                    </a:lnTo>
                    <a:lnTo>
                      <a:pt x="1452" y="716"/>
                    </a:lnTo>
                    <a:lnTo>
                      <a:pt x="1461" y="713"/>
                    </a:lnTo>
                    <a:lnTo>
                      <a:pt x="1461" y="713"/>
                    </a:lnTo>
                    <a:lnTo>
                      <a:pt x="1462" y="711"/>
                    </a:lnTo>
                    <a:lnTo>
                      <a:pt x="1465" y="705"/>
                    </a:lnTo>
                    <a:lnTo>
                      <a:pt x="1465" y="705"/>
                    </a:lnTo>
                    <a:lnTo>
                      <a:pt x="1461" y="707"/>
                    </a:lnTo>
                    <a:lnTo>
                      <a:pt x="1458" y="707"/>
                    </a:lnTo>
                    <a:lnTo>
                      <a:pt x="1451" y="707"/>
                    </a:lnTo>
                    <a:lnTo>
                      <a:pt x="1444" y="708"/>
                    </a:lnTo>
                    <a:lnTo>
                      <a:pt x="1441" y="708"/>
                    </a:lnTo>
                    <a:lnTo>
                      <a:pt x="1440" y="711"/>
                    </a:lnTo>
                    <a:lnTo>
                      <a:pt x="1440" y="711"/>
                    </a:lnTo>
                    <a:lnTo>
                      <a:pt x="1436" y="715"/>
                    </a:lnTo>
                    <a:lnTo>
                      <a:pt x="1432" y="719"/>
                    </a:lnTo>
                    <a:lnTo>
                      <a:pt x="1430" y="720"/>
                    </a:lnTo>
                    <a:lnTo>
                      <a:pt x="1430" y="723"/>
                    </a:lnTo>
                    <a:lnTo>
                      <a:pt x="1430" y="726"/>
                    </a:lnTo>
                    <a:lnTo>
                      <a:pt x="1432" y="730"/>
                    </a:lnTo>
                    <a:lnTo>
                      <a:pt x="1432" y="730"/>
                    </a:lnTo>
                    <a:close/>
                    <a:moveTo>
                      <a:pt x="467" y="247"/>
                    </a:moveTo>
                    <a:lnTo>
                      <a:pt x="467" y="247"/>
                    </a:lnTo>
                    <a:lnTo>
                      <a:pt x="461" y="245"/>
                    </a:lnTo>
                    <a:lnTo>
                      <a:pt x="454" y="244"/>
                    </a:lnTo>
                    <a:lnTo>
                      <a:pt x="449" y="244"/>
                    </a:lnTo>
                    <a:lnTo>
                      <a:pt x="444" y="245"/>
                    </a:lnTo>
                    <a:lnTo>
                      <a:pt x="440" y="248"/>
                    </a:lnTo>
                    <a:lnTo>
                      <a:pt x="436" y="251"/>
                    </a:lnTo>
                    <a:lnTo>
                      <a:pt x="433" y="257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50" y="262"/>
                    </a:lnTo>
                    <a:lnTo>
                      <a:pt x="450" y="262"/>
                    </a:lnTo>
                    <a:lnTo>
                      <a:pt x="453" y="251"/>
                    </a:lnTo>
                    <a:lnTo>
                      <a:pt x="453" y="251"/>
                    </a:lnTo>
                    <a:lnTo>
                      <a:pt x="467" y="247"/>
                    </a:lnTo>
                    <a:lnTo>
                      <a:pt x="467" y="247"/>
                    </a:lnTo>
                    <a:close/>
                    <a:moveTo>
                      <a:pt x="316" y="1029"/>
                    </a:moveTo>
                    <a:lnTo>
                      <a:pt x="316" y="1029"/>
                    </a:lnTo>
                    <a:lnTo>
                      <a:pt x="318" y="1015"/>
                    </a:lnTo>
                    <a:lnTo>
                      <a:pt x="318" y="1015"/>
                    </a:lnTo>
                    <a:lnTo>
                      <a:pt x="314" y="1014"/>
                    </a:lnTo>
                    <a:lnTo>
                      <a:pt x="310" y="1013"/>
                    </a:lnTo>
                    <a:lnTo>
                      <a:pt x="303" y="1014"/>
                    </a:lnTo>
                    <a:lnTo>
                      <a:pt x="296" y="1017"/>
                    </a:lnTo>
                    <a:lnTo>
                      <a:pt x="289" y="1018"/>
                    </a:lnTo>
                    <a:lnTo>
                      <a:pt x="289" y="1018"/>
                    </a:lnTo>
                    <a:lnTo>
                      <a:pt x="295" y="1025"/>
                    </a:lnTo>
                    <a:lnTo>
                      <a:pt x="300" y="1029"/>
                    </a:lnTo>
                    <a:lnTo>
                      <a:pt x="307" y="1031"/>
                    </a:lnTo>
                    <a:lnTo>
                      <a:pt x="316" y="1029"/>
                    </a:lnTo>
                    <a:lnTo>
                      <a:pt x="316" y="1029"/>
                    </a:lnTo>
                    <a:close/>
                    <a:moveTo>
                      <a:pt x="1048" y="60"/>
                    </a:moveTo>
                    <a:lnTo>
                      <a:pt x="1048" y="60"/>
                    </a:lnTo>
                    <a:lnTo>
                      <a:pt x="1054" y="68"/>
                    </a:lnTo>
                    <a:lnTo>
                      <a:pt x="1056" y="71"/>
                    </a:lnTo>
                    <a:lnTo>
                      <a:pt x="1058" y="75"/>
                    </a:lnTo>
                    <a:lnTo>
                      <a:pt x="1058" y="75"/>
                    </a:lnTo>
                    <a:lnTo>
                      <a:pt x="1059" y="81"/>
                    </a:lnTo>
                    <a:lnTo>
                      <a:pt x="1062" y="82"/>
                    </a:lnTo>
                    <a:lnTo>
                      <a:pt x="1069" y="81"/>
                    </a:lnTo>
                    <a:lnTo>
                      <a:pt x="1069" y="81"/>
                    </a:lnTo>
                    <a:lnTo>
                      <a:pt x="1067" y="72"/>
                    </a:lnTo>
                    <a:lnTo>
                      <a:pt x="1065" y="65"/>
                    </a:lnTo>
                    <a:lnTo>
                      <a:pt x="1065" y="61"/>
                    </a:lnTo>
                    <a:lnTo>
                      <a:pt x="1065" y="59"/>
                    </a:lnTo>
                    <a:lnTo>
                      <a:pt x="1066" y="54"/>
                    </a:lnTo>
                    <a:lnTo>
                      <a:pt x="1069" y="52"/>
                    </a:lnTo>
                    <a:lnTo>
                      <a:pt x="1069" y="52"/>
                    </a:lnTo>
                    <a:lnTo>
                      <a:pt x="1065" y="50"/>
                    </a:lnTo>
                    <a:lnTo>
                      <a:pt x="1062" y="50"/>
                    </a:lnTo>
                    <a:lnTo>
                      <a:pt x="1059" y="52"/>
                    </a:lnTo>
                    <a:lnTo>
                      <a:pt x="1056" y="53"/>
                    </a:lnTo>
                    <a:lnTo>
                      <a:pt x="1052" y="57"/>
                    </a:lnTo>
                    <a:lnTo>
                      <a:pt x="1051" y="59"/>
                    </a:lnTo>
                    <a:lnTo>
                      <a:pt x="1048" y="60"/>
                    </a:lnTo>
                    <a:lnTo>
                      <a:pt x="1048" y="60"/>
                    </a:lnTo>
                    <a:close/>
                    <a:moveTo>
                      <a:pt x="1732" y="704"/>
                    </a:moveTo>
                    <a:lnTo>
                      <a:pt x="1732" y="704"/>
                    </a:lnTo>
                    <a:lnTo>
                      <a:pt x="1713" y="694"/>
                    </a:lnTo>
                    <a:lnTo>
                      <a:pt x="1713" y="694"/>
                    </a:lnTo>
                    <a:lnTo>
                      <a:pt x="1692" y="704"/>
                    </a:lnTo>
                    <a:lnTo>
                      <a:pt x="1692" y="704"/>
                    </a:lnTo>
                    <a:lnTo>
                      <a:pt x="1695" y="712"/>
                    </a:lnTo>
                    <a:lnTo>
                      <a:pt x="1695" y="712"/>
                    </a:lnTo>
                    <a:lnTo>
                      <a:pt x="1732" y="704"/>
                    </a:lnTo>
                    <a:lnTo>
                      <a:pt x="1732" y="704"/>
                    </a:lnTo>
                    <a:close/>
                    <a:moveTo>
                      <a:pt x="703" y="439"/>
                    </a:moveTo>
                    <a:lnTo>
                      <a:pt x="703" y="439"/>
                    </a:lnTo>
                    <a:lnTo>
                      <a:pt x="720" y="448"/>
                    </a:lnTo>
                    <a:lnTo>
                      <a:pt x="720" y="448"/>
                    </a:lnTo>
                    <a:lnTo>
                      <a:pt x="723" y="450"/>
                    </a:lnTo>
                    <a:lnTo>
                      <a:pt x="727" y="452"/>
                    </a:lnTo>
                    <a:lnTo>
                      <a:pt x="731" y="452"/>
                    </a:lnTo>
                    <a:lnTo>
                      <a:pt x="737" y="450"/>
                    </a:lnTo>
                    <a:lnTo>
                      <a:pt x="737" y="450"/>
                    </a:lnTo>
                    <a:lnTo>
                      <a:pt x="735" y="443"/>
                    </a:lnTo>
                    <a:lnTo>
                      <a:pt x="734" y="441"/>
                    </a:lnTo>
                    <a:lnTo>
                      <a:pt x="730" y="439"/>
                    </a:lnTo>
                    <a:lnTo>
                      <a:pt x="721" y="441"/>
                    </a:lnTo>
                    <a:lnTo>
                      <a:pt x="721" y="441"/>
                    </a:lnTo>
                    <a:lnTo>
                      <a:pt x="717" y="432"/>
                    </a:lnTo>
                    <a:lnTo>
                      <a:pt x="716" y="431"/>
                    </a:lnTo>
                    <a:lnTo>
                      <a:pt x="714" y="430"/>
                    </a:lnTo>
                    <a:lnTo>
                      <a:pt x="712" y="430"/>
                    </a:lnTo>
                    <a:lnTo>
                      <a:pt x="707" y="430"/>
                    </a:lnTo>
                    <a:lnTo>
                      <a:pt x="707" y="430"/>
                    </a:lnTo>
                    <a:lnTo>
                      <a:pt x="703" y="439"/>
                    </a:lnTo>
                    <a:lnTo>
                      <a:pt x="703" y="439"/>
                    </a:lnTo>
                    <a:close/>
                    <a:moveTo>
                      <a:pt x="407" y="329"/>
                    </a:moveTo>
                    <a:lnTo>
                      <a:pt x="407" y="329"/>
                    </a:lnTo>
                    <a:lnTo>
                      <a:pt x="410" y="329"/>
                    </a:lnTo>
                    <a:lnTo>
                      <a:pt x="413" y="329"/>
                    </a:lnTo>
                    <a:lnTo>
                      <a:pt x="414" y="327"/>
                    </a:lnTo>
                    <a:lnTo>
                      <a:pt x="414" y="327"/>
                    </a:lnTo>
                    <a:lnTo>
                      <a:pt x="417" y="320"/>
                    </a:lnTo>
                    <a:lnTo>
                      <a:pt x="417" y="316"/>
                    </a:lnTo>
                    <a:lnTo>
                      <a:pt x="415" y="315"/>
                    </a:lnTo>
                    <a:lnTo>
                      <a:pt x="415" y="315"/>
                    </a:lnTo>
                    <a:lnTo>
                      <a:pt x="406" y="305"/>
                    </a:lnTo>
                    <a:lnTo>
                      <a:pt x="399" y="301"/>
                    </a:lnTo>
                    <a:lnTo>
                      <a:pt x="389" y="299"/>
                    </a:lnTo>
                    <a:lnTo>
                      <a:pt x="389" y="299"/>
                    </a:lnTo>
                    <a:lnTo>
                      <a:pt x="407" y="329"/>
                    </a:lnTo>
                    <a:lnTo>
                      <a:pt x="407" y="329"/>
                    </a:lnTo>
                    <a:close/>
                    <a:moveTo>
                      <a:pt x="410" y="823"/>
                    </a:moveTo>
                    <a:lnTo>
                      <a:pt x="410" y="823"/>
                    </a:lnTo>
                    <a:lnTo>
                      <a:pt x="404" y="823"/>
                    </a:lnTo>
                    <a:lnTo>
                      <a:pt x="400" y="821"/>
                    </a:lnTo>
                    <a:lnTo>
                      <a:pt x="392" y="823"/>
                    </a:lnTo>
                    <a:lnTo>
                      <a:pt x="385" y="824"/>
                    </a:lnTo>
                    <a:lnTo>
                      <a:pt x="381" y="823"/>
                    </a:lnTo>
                    <a:lnTo>
                      <a:pt x="377" y="821"/>
                    </a:lnTo>
                    <a:lnTo>
                      <a:pt x="377" y="821"/>
                    </a:lnTo>
                    <a:lnTo>
                      <a:pt x="377" y="828"/>
                    </a:lnTo>
                    <a:lnTo>
                      <a:pt x="378" y="834"/>
                    </a:lnTo>
                    <a:lnTo>
                      <a:pt x="381" y="837"/>
                    </a:lnTo>
                    <a:lnTo>
                      <a:pt x="382" y="837"/>
                    </a:lnTo>
                    <a:lnTo>
                      <a:pt x="385" y="835"/>
                    </a:lnTo>
                    <a:lnTo>
                      <a:pt x="385" y="835"/>
                    </a:lnTo>
                    <a:lnTo>
                      <a:pt x="389" y="834"/>
                    </a:lnTo>
                    <a:lnTo>
                      <a:pt x="395" y="834"/>
                    </a:lnTo>
                    <a:lnTo>
                      <a:pt x="399" y="835"/>
                    </a:lnTo>
                    <a:lnTo>
                      <a:pt x="403" y="834"/>
                    </a:lnTo>
                    <a:lnTo>
                      <a:pt x="403" y="834"/>
                    </a:lnTo>
                    <a:lnTo>
                      <a:pt x="410" y="823"/>
                    </a:lnTo>
                    <a:lnTo>
                      <a:pt x="410" y="823"/>
                    </a:lnTo>
                    <a:close/>
                    <a:moveTo>
                      <a:pt x="1605" y="510"/>
                    </a:moveTo>
                    <a:lnTo>
                      <a:pt x="1605" y="510"/>
                    </a:lnTo>
                    <a:lnTo>
                      <a:pt x="1610" y="518"/>
                    </a:lnTo>
                    <a:lnTo>
                      <a:pt x="1613" y="521"/>
                    </a:lnTo>
                    <a:lnTo>
                      <a:pt x="1614" y="521"/>
                    </a:lnTo>
                    <a:lnTo>
                      <a:pt x="1617" y="520"/>
                    </a:lnTo>
                    <a:lnTo>
                      <a:pt x="1617" y="520"/>
                    </a:lnTo>
                    <a:lnTo>
                      <a:pt x="1623" y="518"/>
                    </a:lnTo>
                    <a:lnTo>
                      <a:pt x="1628" y="518"/>
                    </a:lnTo>
                    <a:lnTo>
                      <a:pt x="1634" y="520"/>
                    </a:lnTo>
                    <a:lnTo>
                      <a:pt x="1639" y="522"/>
                    </a:lnTo>
                    <a:lnTo>
                      <a:pt x="1639" y="522"/>
                    </a:lnTo>
                    <a:lnTo>
                      <a:pt x="1641" y="503"/>
                    </a:lnTo>
                    <a:lnTo>
                      <a:pt x="1641" y="503"/>
                    </a:lnTo>
                    <a:lnTo>
                      <a:pt x="1632" y="507"/>
                    </a:lnTo>
                    <a:lnTo>
                      <a:pt x="1625" y="510"/>
                    </a:lnTo>
                    <a:lnTo>
                      <a:pt x="1625" y="510"/>
                    </a:lnTo>
                    <a:lnTo>
                      <a:pt x="1617" y="510"/>
                    </a:lnTo>
                    <a:lnTo>
                      <a:pt x="1605" y="510"/>
                    </a:lnTo>
                    <a:lnTo>
                      <a:pt x="1605" y="510"/>
                    </a:lnTo>
                    <a:close/>
                    <a:moveTo>
                      <a:pt x="1218" y="888"/>
                    </a:moveTo>
                    <a:lnTo>
                      <a:pt x="1218" y="888"/>
                    </a:lnTo>
                    <a:lnTo>
                      <a:pt x="1216" y="884"/>
                    </a:lnTo>
                    <a:lnTo>
                      <a:pt x="1213" y="882"/>
                    </a:lnTo>
                    <a:lnTo>
                      <a:pt x="1213" y="882"/>
                    </a:lnTo>
                    <a:lnTo>
                      <a:pt x="1207" y="882"/>
                    </a:lnTo>
                    <a:lnTo>
                      <a:pt x="1203" y="884"/>
                    </a:lnTo>
                    <a:lnTo>
                      <a:pt x="1203" y="884"/>
                    </a:lnTo>
                    <a:lnTo>
                      <a:pt x="1198" y="889"/>
                    </a:lnTo>
                    <a:lnTo>
                      <a:pt x="1191" y="895"/>
                    </a:lnTo>
                    <a:lnTo>
                      <a:pt x="1191" y="895"/>
                    </a:lnTo>
                    <a:lnTo>
                      <a:pt x="1188" y="896"/>
                    </a:lnTo>
                    <a:lnTo>
                      <a:pt x="1187" y="898"/>
                    </a:lnTo>
                    <a:lnTo>
                      <a:pt x="1184" y="896"/>
                    </a:lnTo>
                    <a:lnTo>
                      <a:pt x="1181" y="895"/>
                    </a:lnTo>
                    <a:lnTo>
                      <a:pt x="1181" y="895"/>
                    </a:lnTo>
                    <a:lnTo>
                      <a:pt x="1175" y="891"/>
                    </a:lnTo>
                    <a:lnTo>
                      <a:pt x="1175" y="891"/>
                    </a:lnTo>
                    <a:lnTo>
                      <a:pt x="1174" y="893"/>
                    </a:lnTo>
                    <a:lnTo>
                      <a:pt x="1173" y="896"/>
                    </a:lnTo>
                    <a:lnTo>
                      <a:pt x="1174" y="898"/>
                    </a:lnTo>
                    <a:lnTo>
                      <a:pt x="1175" y="899"/>
                    </a:lnTo>
                    <a:lnTo>
                      <a:pt x="1182" y="902"/>
                    </a:lnTo>
                    <a:lnTo>
                      <a:pt x="1182" y="902"/>
                    </a:lnTo>
                    <a:lnTo>
                      <a:pt x="1188" y="905"/>
                    </a:lnTo>
                    <a:lnTo>
                      <a:pt x="1192" y="905"/>
                    </a:lnTo>
                    <a:lnTo>
                      <a:pt x="1195" y="903"/>
                    </a:lnTo>
                    <a:lnTo>
                      <a:pt x="1198" y="900"/>
                    </a:lnTo>
                    <a:lnTo>
                      <a:pt x="1198" y="900"/>
                    </a:lnTo>
                    <a:lnTo>
                      <a:pt x="1200" y="895"/>
                    </a:lnTo>
                    <a:lnTo>
                      <a:pt x="1205" y="892"/>
                    </a:lnTo>
                    <a:lnTo>
                      <a:pt x="1211" y="889"/>
                    </a:lnTo>
                    <a:lnTo>
                      <a:pt x="1218" y="888"/>
                    </a:lnTo>
                    <a:lnTo>
                      <a:pt x="1218" y="888"/>
                    </a:lnTo>
                    <a:close/>
                    <a:moveTo>
                      <a:pt x="421" y="547"/>
                    </a:moveTo>
                    <a:lnTo>
                      <a:pt x="421" y="547"/>
                    </a:lnTo>
                    <a:lnTo>
                      <a:pt x="424" y="546"/>
                    </a:lnTo>
                    <a:lnTo>
                      <a:pt x="428" y="545"/>
                    </a:lnTo>
                    <a:lnTo>
                      <a:pt x="437" y="545"/>
                    </a:lnTo>
                    <a:lnTo>
                      <a:pt x="444" y="545"/>
                    </a:lnTo>
                    <a:lnTo>
                      <a:pt x="449" y="543"/>
                    </a:lnTo>
                    <a:lnTo>
                      <a:pt x="453" y="540"/>
                    </a:lnTo>
                    <a:lnTo>
                      <a:pt x="453" y="540"/>
                    </a:lnTo>
                    <a:lnTo>
                      <a:pt x="435" y="529"/>
                    </a:lnTo>
                    <a:lnTo>
                      <a:pt x="435" y="529"/>
                    </a:lnTo>
                    <a:lnTo>
                      <a:pt x="417" y="533"/>
                    </a:lnTo>
                    <a:lnTo>
                      <a:pt x="417" y="533"/>
                    </a:lnTo>
                    <a:lnTo>
                      <a:pt x="421" y="547"/>
                    </a:lnTo>
                    <a:lnTo>
                      <a:pt x="421" y="547"/>
                    </a:lnTo>
                    <a:close/>
                    <a:moveTo>
                      <a:pt x="763" y="428"/>
                    </a:moveTo>
                    <a:lnTo>
                      <a:pt x="763" y="428"/>
                    </a:lnTo>
                    <a:lnTo>
                      <a:pt x="761" y="423"/>
                    </a:lnTo>
                    <a:lnTo>
                      <a:pt x="760" y="419"/>
                    </a:lnTo>
                    <a:lnTo>
                      <a:pt x="757" y="416"/>
                    </a:lnTo>
                    <a:lnTo>
                      <a:pt x="752" y="413"/>
                    </a:lnTo>
                    <a:lnTo>
                      <a:pt x="752" y="413"/>
                    </a:lnTo>
                    <a:lnTo>
                      <a:pt x="746" y="410"/>
                    </a:lnTo>
                    <a:lnTo>
                      <a:pt x="742" y="410"/>
                    </a:lnTo>
                    <a:lnTo>
                      <a:pt x="738" y="412"/>
                    </a:lnTo>
                    <a:lnTo>
                      <a:pt x="732" y="417"/>
                    </a:lnTo>
                    <a:lnTo>
                      <a:pt x="732" y="417"/>
                    </a:lnTo>
                    <a:lnTo>
                      <a:pt x="730" y="420"/>
                    </a:lnTo>
                    <a:lnTo>
                      <a:pt x="731" y="423"/>
                    </a:lnTo>
                    <a:lnTo>
                      <a:pt x="734" y="427"/>
                    </a:lnTo>
                    <a:lnTo>
                      <a:pt x="739" y="430"/>
                    </a:lnTo>
                    <a:lnTo>
                      <a:pt x="739" y="430"/>
                    </a:lnTo>
                    <a:lnTo>
                      <a:pt x="743" y="417"/>
                    </a:lnTo>
                    <a:lnTo>
                      <a:pt x="743" y="417"/>
                    </a:lnTo>
                    <a:lnTo>
                      <a:pt x="748" y="421"/>
                    </a:lnTo>
                    <a:lnTo>
                      <a:pt x="752" y="424"/>
                    </a:lnTo>
                    <a:lnTo>
                      <a:pt x="756" y="428"/>
                    </a:lnTo>
                    <a:lnTo>
                      <a:pt x="760" y="428"/>
                    </a:lnTo>
                    <a:lnTo>
                      <a:pt x="763" y="428"/>
                    </a:lnTo>
                    <a:lnTo>
                      <a:pt x="763" y="428"/>
                    </a:lnTo>
                    <a:close/>
                    <a:moveTo>
                      <a:pt x="858" y="1032"/>
                    </a:moveTo>
                    <a:lnTo>
                      <a:pt x="858" y="1032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78" y="1008"/>
                    </a:lnTo>
                    <a:lnTo>
                      <a:pt x="878" y="1008"/>
                    </a:lnTo>
                    <a:lnTo>
                      <a:pt x="874" y="1010"/>
                    </a:lnTo>
                    <a:lnTo>
                      <a:pt x="869" y="1013"/>
                    </a:lnTo>
                    <a:lnTo>
                      <a:pt x="865" y="1018"/>
                    </a:lnTo>
                    <a:lnTo>
                      <a:pt x="863" y="1025"/>
                    </a:lnTo>
                    <a:lnTo>
                      <a:pt x="858" y="1032"/>
                    </a:lnTo>
                    <a:lnTo>
                      <a:pt x="858" y="1032"/>
                    </a:lnTo>
                    <a:close/>
                    <a:moveTo>
                      <a:pt x="504" y="982"/>
                    </a:moveTo>
                    <a:lnTo>
                      <a:pt x="504" y="982"/>
                    </a:lnTo>
                    <a:lnTo>
                      <a:pt x="516" y="999"/>
                    </a:lnTo>
                    <a:lnTo>
                      <a:pt x="516" y="999"/>
                    </a:lnTo>
                    <a:lnTo>
                      <a:pt x="523" y="997"/>
                    </a:lnTo>
                    <a:lnTo>
                      <a:pt x="529" y="995"/>
                    </a:lnTo>
                    <a:lnTo>
                      <a:pt x="532" y="990"/>
                    </a:lnTo>
                    <a:lnTo>
                      <a:pt x="533" y="983"/>
                    </a:lnTo>
                    <a:lnTo>
                      <a:pt x="533" y="983"/>
                    </a:lnTo>
                    <a:lnTo>
                      <a:pt x="526" y="981"/>
                    </a:lnTo>
                    <a:lnTo>
                      <a:pt x="519" y="981"/>
                    </a:lnTo>
                    <a:lnTo>
                      <a:pt x="504" y="982"/>
                    </a:lnTo>
                    <a:lnTo>
                      <a:pt x="504" y="982"/>
                    </a:lnTo>
                    <a:close/>
                    <a:moveTo>
                      <a:pt x="213" y="446"/>
                    </a:moveTo>
                    <a:lnTo>
                      <a:pt x="213" y="446"/>
                    </a:lnTo>
                    <a:lnTo>
                      <a:pt x="241" y="442"/>
                    </a:lnTo>
                    <a:lnTo>
                      <a:pt x="241" y="442"/>
                    </a:lnTo>
                    <a:lnTo>
                      <a:pt x="227" y="419"/>
                    </a:lnTo>
                    <a:lnTo>
                      <a:pt x="227" y="419"/>
                    </a:lnTo>
                    <a:lnTo>
                      <a:pt x="223" y="423"/>
                    </a:lnTo>
                    <a:lnTo>
                      <a:pt x="221" y="425"/>
                    </a:lnTo>
                    <a:lnTo>
                      <a:pt x="221" y="425"/>
                    </a:lnTo>
                    <a:lnTo>
                      <a:pt x="213" y="446"/>
                    </a:lnTo>
                    <a:lnTo>
                      <a:pt x="213" y="446"/>
                    </a:lnTo>
                    <a:close/>
                    <a:moveTo>
                      <a:pt x="1902" y="1123"/>
                    </a:moveTo>
                    <a:lnTo>
                      <a:pt x="1902" y="1123"/>
                    </a:lnTo>
                    <a:lnTo>
                      <a:pt x="1900" y="1121"/>
                    </a:lnTo>
                    <a:lnTo>
                      <a:pt x="1900" y="1116"/>
                    </a:lnTo>
                    <a:lnTo>
                      <a:pt x="1897" y="1114"/>
                    </a:lnTo>
                    <a:lnTo>
                      <a:pt x="1895" y="1114"/>
                    </a:lnTo>
                    <a:lnTo>
                      <a:pt x="1893" y="1114"/>
                    </a:lnTo>
                    <a:lnTo>
                      <a:pt x="1893" y="1114"/>
                    </a:lnTo>
                    <a:lnTo>
                      <a:pt x="1890" y="1115"/>
                    </a:lnTo>
                    <a:lnTo>
                      <a:pt x="1888" y="1116"/>
                    </a:lnTo>
                    <a:lnTo>
                      <a:pt x="1887" y="1121"/>
                    </a:lnTo>
                    <a:lnTo>
                      <a:pt x="1888" y="1129"/>
                    </a:lnTo>
                    <a:lnTo>
                      <a:pt x="1888" y="1129"/>
                    </a:lnTo>
                    <a:lnTo>
                      <a:pt x="1898" y="1130"/>
                    </a:lnTo>
                    <a:lnTo>
                      <a:pt x="1906" y="1133"/>
                    </a:lnTo>
                    <a:lnTo>
                      <a:pt x="1906" y="1133"/>
                    </a:lnTo>
                    <a:lnTo>
                      <a:pt x="1909" y="1133"/>
                    </a:lnTo>
                    <a:lnTo>
                      <a:pt x="1913" y="1133"/>
                    </a:lnTo>
                    <a:lnTo>
                      <a:pt x="1915" y="1132"/>
                    </a:lnTo>
                    <a:lnTo>
                      <a:pt x="1918" y="1129"/>
                    </a:lnTo>
                    <a:lnTo>
                      <a:pt x="1918" y="1129"/>
                    </a:lnTo>
                    <a:lnTo>
                      <a:pt x="1918" y="1127"/>
                    </a:lnTo>
                    <a:lnTo>
                      <a:pt x="1916" y="1126"/>
                    </a:lnTo>
                    <a:lnTo>
                      <a:pt x="1913" y="1122"/>
                    </a:lnTo>
                    <a:lnTo>
                      <a:pt x="1913" y="1122"/>
                    </a:lnTo>
                    <a:lnTo>
                      <a:pt x="1911" y="1115"/>
                    </a:lnTo>
                    <a:lnTo>
                      <a:pt x="1911" y="1115"/>
                    </a:lnTo>
                    <a:lnTo>
                      <a:pt x="1902" y="1123"/>
                    </a:lnTo>
                    <a:lnTo>
                      <a:pt x="1902" y="1123"/>
                    </a:lnTo>
                    <a:close/>
                    <a:moveTo>
                      <a:pt x="847" y="239"/>
                    </a:moveTo>
                    <a:lnTo>
                      <a:pt x="847" y="239"/>
                    </a:lnTo>
                    <a:lnTo>
                      <a:pt x="843" y="237"/>
                    </a:lnTo>
                    <a:lnTo>
                      <a:pt x="840" y="237"/>
                    </a:lnTo>
                    <a:lnTo>
                      <a:pt x="836" y="239"/>
                    </a:lnTo>
                    <a:lnTo>
                      <a:pt x="831" y="241"/>
                    </a:lnTo>
                    <a:lnTo>
                      <a:pt x="825" y="241"/>
                    </a:lnTo>
                    <a:lnTo>
                      <a:pt x="825" y="241"/>
                    </a:lnTo>
                    <a:lnTo>
                      <a:pt x="814" y="241"/>
                    </a:lnTo>
                    <a:lnTo>
                      <a:pt x="809" y="243"/>
                    </a:lnTo>
                    <a:lnTo>
                      <a:pt x="803" y="245"/>
                    </a:lnTo>
                    <a:lnTo>
                      <a:pt x="803" y="245"/>
                    </a:lnTo>
                    <a:lnTo>
                      <a:pt x="828" y="254"/>
                    </a:lnTo>
                    <a:lnTo>
                      <a:pt x="828" y="254"/>
                    </a:lnTo>
                    <a:lnTo>
                      <a:pt x="839" y="247"/>
                    </a:lnTo>
                    <a:lnTo>
                      <a:pt x="843" y="243"/>
                    </a:lnTo>
                    <a:lnTo>
                      <a:pt x="847" y="239"/>
                    </a:lnTo>
                    <a:lnTo>
                      <a:pt x="847" y="239"/>
                    </a:lnTo>
                    <a:close/>
                    <a:moveTo>
                      <a:pt x="1972" y="499"/>
                    </a:moveTo>
                    <a:lnTo>
                      <a:pt x="1972" y="499"/>
                    </a:lnTo>
                    <a:lnTo>
                      <a:pt x="1974" y="496"/>
                    </a:lnTo>
                    <a:lnTo>
                      <a:pt x="1974" y="496"/>
                    </a:lnTo>
                    <a:lnTo>
                      <a:pt x="1972" y="493"/>
                    </a:lnTo>
                    <a:lnTo>
                      <a:pt x="1969" y="492"/>
                    </a:lnTo>
                    <a:lnTo>
                      <a:pt x="1969" y="492"/>
                    </a:lnTo>
                    <a:lnTo>
                      <a:pt x="1960" y="492"/>
                    </a:lnTo>
                    <a:lnTo>
                      <a:pt x="1955" y="491"/>
                    </a:lnTo>
                    <a:lnTo>
                      <a:pt x="1951" y="486"/>
                    </a:lnTo>
                    <a:lnTo>
                      <a:pt x="1947" y="481"/>
                    </a:lnTo>
                    <a:lnTo>
                      <a:pt x="1947" y="481"/>
                    </a:lnTo>
                    <a:lnTo>
                      <a:pt x="1942" y="484"/>
                    </a:lnTo>
                    <a:lnTo>
                      <a:pt x="1940" y="486"/>
                    </a:lnTo>
                    <a:lnTo>
                      <a:pt x="1940" y="491"/>
                    </a:lnTo>
                    <a:lnTo>
                      <a:pt x="1942" y="497"/>
                    </a:lnTo>
                    <a:lnTo>
                      <a:pt x="1942" y="497"/>
                    </a:lnTo>
                    <a:lnTo>
                      <a:pt x="1972" y="499"/>
                    </a:lnTo>
                    <a:lnTo>
                      <a:pt x="1972" y="499"/>
                    </a:lnTo>
                    <a:close/>
                    <a:moveTo>
                      <a:pt x="216" y="726"/>
                    </a:moveTo>
                    <a:lnTo>
                      <a:pt x="216" y="726"/>
                    </a:lnTo>
                    <a:lnTo>
                      <a:pt x="220" y="737"/>
                    </a:lnTo>
                    <a:lnTo>
                      <a:pt x="220" y="737"/>
                    </a:lnTo>
                    <a:lnTo>
                      <a:pt x="223" y="733"/>
                    </a:lnTo>
                    <a:lnTo>
                      <a:pt x="226" y="730"/>
                    </a:lnTo>
                    <a:lnTo>
                      <a:pt x="234" y="729"/>
                    </a:lnTo>
                    <a:lnTo>
                      <a:pt x="242" y="727"/>
                    </a:lnTo>
                    <a:lnTo>
                      <a:pt x="251" y="726"/>
                    </a:lnTo>
                    <a:lnTo>
                      <a:pt x="251" y="726"/>
                    </a:lnTo>
                    <a:lnTo>
                      <a:pt x="249" y="712"/>
                    </a:lnTo>
                    <a:lnTo>
                      <a:pt x="249" y="712"/>
                    </a:lnTo>
                    <a:lnTo>
                      <a:pt x="234" y="719"/>
                    </a:lnTo>
                    <a:lnTo>
                      <a:pt x="234" y="719"/>
                    </a:lnTo>
                    <a:lnTo>
                      <a:pt x="216" y="726"/>
                    </a:lnTo>
                    <a:lnTo>
                      <a:pt x="216" y="726"/>
                    </a:lnTo>
                    <a:close/>
                    <a:moveTo>
                      <a:pt x="1462" y="1129"/>
                    </a:moveTo>
                    <a:lnTo>
                      <a:pt x="1462" y="1129"/>
                    </a:lnTo>
                    <a:lnTo>
                      <a:pt x="1477" y="1125"/>
                    </a:lnTo>
                    <a:lnTo>
                      <a:pt x="1477" y="1125"/>
                    </a:lnTo>
                    <a:lnTo>
                      <a:pt x="1477" y="1121"/>
                    </a:lnTo>
                    <a:lnTo>
                      <a:pt x="1476" y="1118"/>
                    </a:lnTo>
                    <a:lnTo>
                      <a:pt x="1470" y="1115"/>
                    </a:lnTo>
                    <a:lnTo>
                      <a:pt x="1470" y="1115"/>
                    </a:lnTo>
                    <a:lnTo>
                      <a:pt x="1466" y="1112"/>
                    </a:lnTo>
                    <a:lnTo>
                      <a:pt x="1463" y="1112"/>
                    </a:lnTo>
                    <a:lnTo>
                      <a:pt x="1458" y="1112"/>
                    </a:lnTo>
                    <a:lnTo>
                      <a:pt x="1452" y="1114"/>
                    </a:lnTo>
                    <a:lnTo>
                      <a:pt x="1444" y="1115"/>
                    </a:lnTo>
                    <a:lnTo>
                      <a:pt x="1444" y="1115"/>
                    </a:lnTo>
                    <a:lnTo>
                      <a:pt x="1462" y="1129"/>
                    </a:lnTo>
                    <a:lnTo>
                      <a:pt x="1462" y="1129"/>
                    </a:lnTo>
                    <a:close/>
                    <a:moveTo>
                      <a:pt x="1109" y="463"/>
                    </a:moveTo>
                    <a:lnTo>
                      <a:pt x="1109" y="463"/>
                    </a:lnTo>
                    <a:lnTo>
                      <a:pt x="1106" y="467"/>
                    </a:lnTo>
                    <a:lnTo>
                      <a:pt x="1102" y="470"/>
                    </a:lnTo>
                    <a:lnTo>
                      <a:pt x="1098" y="471"/>
                    </a:lnTo>
                    <a:lnTo>
                      <a:pt x="1092" y="471"/>
                    </a:lnTo>
                    <a:lnTo>
                      <a:pt x="1092" y="471"/>
                    </a:lnTo>
                    <a:lnTo>
                      <a:pt x="1088" y="473"/>
                    </a:lnTo>
                    <a:lnTo>
                      <a:pt x="1084" y="474"/>
                    </a:lnTo>
                    <a:lnTo>
                      <a:pt x="1081" y="478"/>
                    </a:lnTo>
                    <a:lnTo>
                      <a:pt x="1080" y="484"/>
                    </a:lnTo>
                    <a:lnTo>
                      <a:pt x="1080" y="484"/>
                    </a:lnTo>
                    <a:lnTo>
                      <a:pt x="1106" y="481"/>
                    </a:lnTo>
                    <a:lnTo>
                      <a:pt x="1106" y="481"/>
                    </a:lnTo>
                    <a:lnTo>
                      <a:pt x="1108" y="477"/>
                    </a:lnTo>
                    <a:lnTo>
                      <a:pt x="1110" y="473"/>
                    </a:lnTo>
                    <a:lnTo>
                      <a:pt x="1112" y="471"/>
                    </a:lnTo>
                    <a:lnTo>
                      <a:pt x="1112" y="468"/>
                    </a:lnTo>
                    <a:lnTo>
                      <a:pt x="1112" y="466"/>
                    </a:lnTo>
                    <a:lnTo>
                      <a:pt x="1109" y="463"/>
                    </a:lnTo>
                    <a:lnTo>
                      <a:pt x="1109" y="463"/>
                    </a:lnTo>
                    <a:close/>
                    <a:moveTo>
                      <a:pt x="1470" y="403"/>
                    </a:moveTo>
                    <a:lnTo>
                      <a:pt x="1470" y="403"/>
                    </a:lnTo>
                    <a:lnTo>
                      <a:pt x="1479" y="401"/>
                    </a:lnTo>
                    <a:lnTo>
                      <a:pt x="1487" y="398"/>
                    </a:lnTo>
                    <a:lnTo>
                      <a:pt x="1494" y="396"/>
                    </a:lnTo>
                    <a:lnTo>
                      <a:pt x="1499" y="398"/>
                    </a:lnTo>
                    <a:lnTo>
                      <a:pt x="1504" y="399"/>
                    </a:lnTo>
                    <a:lnTo>
                      <a:pt x="1504" y="399"/>
                    </a:lnTo>
                    <a:lnTo>
                      <a:pt x="1508" y="383"/>
                    </a:lnTo>
                    <a:lnTo>
                      <a:pt x="1508" y="383"/>
                    </a:lnTo>
                    <a:lnTo>
                      <a:pt x="1491" y="383"/>
                    </a:lnTo>
                    <a:lnTo>
                      <a:pt x="1491" y="383"/>
                    </a:lnTo>
                    <a:lnTo>
                      <a:pt x="1490" y="387"/>
                    </a:lnTo>
                    <a:lnTo>
                      <a:pt x="1487" y="391"/>
                    </a:lnTo>
                    <a:lnTo>
                      <a:pt x="1484" y="394"/>
                    </a:lnTo>
                    <a:lnTo>
                      <a:pt x="1477" y="394"/>
                    </a:lnTo>
                    <a:lnTo>
                      <a:pt x="1477" y="394"/>
                    </a:lnTo>
                    <a:lnTo>
                      <a:pt x="1474" y="394"/>
                    </a:lnTo>
                    <a:lnTo>
                      <a:pt x="1472" y="395"/>
                    </a:lnTo>
                    <a:lnTo>
                      <a:pt x="1470" y="399"/>
                    </a:lnTo>
                    <a:lnTo>
                      <a:pt x="1470" y="403"/>
                    </a:lnTo>
                    <a:lnTo>
                      <a:pt x="1470" y="403"/>
                    </a:lnTo>
                    <a:close/>
                    <a:moveTo>
                      <a:pt x="876" y="1073"/>
                    </a:moveTo>
                    <a:lnTo>
                      <a:pt x="876" y="1073"/>
                    </a:lnTo>
                    <a:lnTo>
                      <a:pt x="872" y="1071"/>
                    </a:lnTo>
                    <a:lnTo>
                      <a:pt x="872" y="1071"/>
                    </a:lnTo>
                    <a:lnTo>
                      <a:pt x="868" y="1068"/>
                    </a:lnTo>
                    <a:lnTo>
                      <a:pt x="865" y="1067"/>
                    </a:lnTo>
                    <a:lnTo>
                      <a:pt x="861" y="1067"/>
                    </a:lnTo>
                    <a:lnTo>
                      <a:pt x="858" y="1069"/>
                    </a:lnTo>
                    <a:lnTo>
                      <a:pt x="858" y="1069"/>
                    </a:lnTo>
                    <a:lnTo>
                      <a:pt x="857" y="1072"/>
                    </a:lnTo>
                    <a:lnTo>
                      <a:pt x="856" y="1075"/>
                    </a:lnTo>
                    <a:lnTo>
                      <a:pt x="857" y="1080"/>
                    </a:lnTo>
                    <a:lnTo>
                      <a:pt x="857" y="1080"/>
                    </a:lnTo>
                    <a:lnTo>
                      <a:pt x="858" y="1087"/>
                    </a:lnTo>
                    <a:lnTo>
                      <a:pt x="861" y="1094"/>
                    </a:lnTo>
                    <a:lnTo>
                      <a:pt x="861" y="1094"/>
                    </a:lnTo>
                    <a:lnTo>
                      <a:pt x="874" y="1079"/>
                    </a:lnTo>
                    <a:lnTo>
                      <a:pt x="874" y="1079"/>
                    </a:lnTo>
                    <a:lnTo>
                      <a:pt x="875" y="1076"/>
                    </a:lnTo>
                    <a:lnTo>
                      <a:pt x="876" y="1073"/>
                    </a:lnTo>
                    <a:lnTo>
                      <a:pt x="876" y="1073"/>
                    </a:lnTo>
                    <a:close/>
                    <a:moveTo>
                      <a:pt x="1596" y="587"/>
                    </a:moveTo>
                    <a:lnTo>
                      <a:pt x="1596" y="587"/>
                    </a:lnTo>
                    <a:lnTo>
                      <a:pt x="1598" y="590"/>
                    </a:lnTo>
                    <a:lnTo>
                      <a:pt x="1600" y="593"/>
                    </a:lnTo>
                    <a:lnTo>
                      <a:pt x="1603" y="596"/>
                    </a:lnTo>
                    <a:lnTo>
                      <a:pt x="1606" y="596"/>
                    </a:lnTo>
                    <a:lnTo>
                      <a:pt x="1613" y="597"/>
                    </a:lnTo>
                    <a:lnTo>
                      <a:pt x="1620" y="596"/>
                    </a:lnTo>
                    <a:lnTo>
                      <a:pt x="1620" y="596"/>
                    </a:lnTo>
                    <a:lnTo>
                      <a:pt x="1621" y="592"/>
                    </a:lnTo>
                    <a:lnTo>
                      <a:pt x="1623" y="587"/>
                    </a:lnTo>
                    <a:lnTo>
                      <a:pt x="1623" y="582"/>
                    </a:lnTo>
                    <a:lnTo>
                      <a:pt x="1621" y="578"/>
                    </a:lnTo>
                    <a:lnTo>
                      <a:pt x="1621" y="578"/>
                    </a:lnTo>
                    <a:lnTo>
                      <a:pt x="1596" y="587"/>
                    </a:lnTo>
                    <a:lnTo>
                      <a:pt x="1596" y="587"/>
                    </a:lnTo>
                    <a:close/>
                    <a:moveTo>
                      <a:pt x="1074" y="902"/>
                    </a:moveTo>
                    <a:lnTo>
                      <a:pt x="1074" y="902"/>
                    </a:lnTo>
                    <a:lnTo>
                      <a:pt x="1076" y="905"/>
                    </a:lnTo>
                    <a:lnTo>
                      <a:pt x="1076" y="905"/>
                    </a:lnTo>
                    <a:lnTo>
                      <a:pt x="1102" y="905"/>
                    </a:lnTo>
                    <a:lnTo>
                      <a:pt x="1102" y="905"/>
                    </a:lnTo>
                    <a:lnTo>
                      <a:pt x="1097" y="882"/>
                    </a:lnTo>
                    <a:lnTo>
                      <a:pt x="1097" y="882"/>
                    </a:lnTo>
                    <a:lnTo>
                      <a:pt x="1074" y="902"/>
                    </a:lnTo>
                    <a:lnTo>
                      <a:pt x="1074" y="902"/>
                    </a:lnTo>
                    <a:close/>
                    <a:moveTo>
                      <a:pt x="1023" y="190"/>
                    </a:moveTo>
                    <a:lnTo>
                      <a:pt x="1023" y="190"/>
                    </a:lnTo>
                    <a:lnTo>
                      <a:pt x="1018" y="187"/>
                    </a:lnTo>
                    <a:lnTo>
                      <a:pt x="1015" y="187"/>
                    </a:lnTo>
                    <a:lnTo>
                      <a:pt x="1012" y="187"/>
                    </a:lnTo>
                    <a:lnTo>
                      <a:pt x="1012" y="187"/>
                    </a:lnTo>
                    <a:lnTo>
                      <a:pt x="1002" y="191"/>
                    </a:lnTo>
                    <a:lnTo>
                      <a:pt x="991" y="197"/>
                    </a:lnTo>
                    <a:lnTo>
                      <a:pt x="991" y="197"/>
                    </a:lnTo>
                    <a:lnTo>
                      <a:pt x="1000" y="198"/>
                    </a:lnTo>
                    <a:lnTo>
                      <a:pt x="1008" y="198"/>
                    </a:lnTo>
                    <a:lnTo>
                      <a:pt x="1023" y="198"/>
                    </a:lnTo>
                    <a:lnTo>
                      <a:pt x="1023" y="198"/>
                    </a:lnTo>
                    <a:lnTo>
                      <a:pt x="1029" y="197"/>
                    </a:lnTo>
                    <a:lnTo>
                      <a:pt x="1031" y="194"/>
                    </a:lnTo>
                    <a:lnTo>
                      <a:pt x="1031" y="191"/>
                    </a:lnTo>
                    <a:lnTo>
                      <a:pt x="1031" y="187"/>
                    </a:lnTo>
                    <a:lnTo>
                      <a:pt x="1031" y="187"/>
                    </a:lnTo>
                    <a:lnTo>
                      <a:pt x="1027" y="183"/>
                    </a:lnTo>
                    <a:lnTo>
                      <a:pt x="1027" y="183"/>
                    </a:lnTo>
                    <a:lnTo>
                      <a:pt x="1023" y="190"/>
                    </a:lnTo>
                    <a:lnTo>
                      <a:pt x="1023" y="190"/>
                    </a:lnTo>
                    <a:close/>
                    <a:moveTo>
                      <a:pt x="361" y="697"/>
                    </a:moveTo>
                    <a:lnTo>
                      <a:pt x="361" y="697"/>
                    </a:lnTo>
                    <a:lnTo>
                      <a:pt x="370" y="719"/>
                    </a:lnTo>
                    <a:lnTo>
                      <a:pt x="370" y="719"/>
                    </a:lnTo>
                    <a:lnTo>
                      <a:pt x="374" y="718"/>
                    </a:lnTo>
                    <a:lnTo>
                      <a:pt x="377" y="716"/>
                    </a:lnTo>
                    <a:lnTo>
                      <a:pt x="377" y="713"/>
                    </a:lnTo>
                    <a:lnTo>
                      <a:pt x="377" y="711"/>
                    </a:lnTo>
                    <a:lnTo>
                      <a:pt x="374" y="707"/>
                    </a:lnTo>
                    <a:lnTo>
                      <a:pt x="374" y="704"/>
                    </a:lnTo>
                    <a:lnTo>
                      <a:pt x="374" y="701"/>
                    </a:lnTo>
                    <a:lnTo>
                      <a:pt x="374" y="701"/>
                    </a:lnTo>
                    <a:lnTo>
                      <a:pt x="389" y="691"/>
                    </a:lnTo>
                    <a:lnTo>
                      <a:pt x="389" y="691"/>
                    </a:lnTo>
                    <a:lnTo>
                      <a:pt x="382" y="690"/>
                    </a:lnTo>
                    <a:lnTo>
                      <a:pt x="377" y="690"/>
                    </a:lnTo>
                    <a:lnTo>
                      <a:pt x="371" y="693"/>
                    </a:lnTo>
                    <a:lnTo>
                      <a:pt x="361" y="697"/>
                    </a:lnTo>
                    <a:lnTo>
                      <a:pt x="361" y="697"/>
                    </a:lnTo>
                    <a:close/>
                    <a:moveTo>
                      <a:pt x="1245" y="118"/>
                    </a:moveTo>
                    <a:lnTo>
                      <a:pt x="1245" y="118"/>
                    </a:lnTo>
                    <a:lnTo>
                      <a:pt x="1238" y="117"/>
                    </a:lnTo>
                    <a:lnTo>
                      <a:pt x="1232" y="117"/>
                    </a:lnTo>
                    <a:lnTo>
                      <a:pt x="1221" y="117"/>
                    </a:lnTo>
                    <a:lnTo>
                      <a:pt x="1217" y="117"/>
                    </a:lnTo>
                    <a:lnTo>
                      <a:pt x="1211" y="115"/>
                    </a:lnTo>
                    <a:lnTo>
                      <a:pt x="1207" y="113"/>
                    </a:lnTo>
                    <a:lnTo>
                      <a:pt x="1205" y="108"/>
                    </a:lnTo>
                    <a:lnTo>
                      <a:pt x="1205" y="108"/>
                    </a:lnTo>
                    <a:lnTo>
                      <a:pt x="1193" y="113"/>
                    </a:lnTo>
                    <a:lnTo>
                      <a:pt x="1193" y="113"/>
                    </a:lnTo>
                    <a:lnTo>
                      <a:pt x="1195" y="117"/>
                    </a:lnTo>
                    <a:lnTo>
                      <a:pt x="1196" y="118"/>
                    </a:lnTo>
                    <a:lnTo>
                      <a:pt x="1196" y="118"/>
                    </a:lnTo>
                    <a:lnTo>
                      <a:pt x="1214" y="122"/>
                    </a:lnTo>
                    <a:lnTo>
                      <a:pt x="1224" y="124"/>
                    </a:lnTo>
                    <a:lnTo>
                      <a:pt x="1234" y="124"/>
                    </a:lnTo>
                    <a:lnTo>
                      <a:pt x="1234" y="124"/>
                    </a:lnTo>
                    <a:lnTo>
                      <a:pt x="1238" y="122"/>
                    </a:lnTo>
                    <a:lnTo>
                      <a:pt x="1245" y="118"/>
                    </a:lnTo>
                    <a:lnTo>
                      <a:pt x="1245" y="118"/>
                    </a:lnTo>
                    <a:close/>
                    <a:moveTo>
                      <a:pt x="1582" y="574"/>
                    </a:moveTo>
                    <a:lnTo>
                      <a:pt x="1582" y="574"/>
                    </a:lnTo>
                    <a:lnTo>
                      <a:pt x="1589" y="572"/>
                    </a:lnTo>
                    <a:lnTo>
                      <a:pt x="1595" y="571"/>
                    </a:lnTo>
                    <a:lnTo>
                      <a:pt x="1600" y="571"/>
                    </a:lnTo>
                    <a:lnTo>
                      <a:pt x="1606" y="574"/>
                    </a:lnTo>
                    <a:lnTo>
                      <a:pt x="1606" y="574"/>
                    </a:lnTo>
                    <a:lnTo>
                      <a:pt x="1610" y="575"/>
                    </a:lnTo>
                    <a:lnTo>
                      <a:pt x="1614" y="574"/>
                    </a:lnTo>
                    <a:lnTo>
                      <a:pt x="1618" y="572"/>
                    </a:lnTo>
                    <a:lnTo>
                      <a:pt x="1623" y="569"/>
                    </a:lnTo>
                    <a:lnTo>
                      <a:pt x="1623" y="569"/>
                    </a:lnTo>
                    <a:lnTo>
                      <a:pt x="1609" y="565"/>
                    </a:lnTo>
                    <a:lnTo>
                      <a:pt x="1595" y="563"/>
                    </a:lnTo>
                    <a:lnTo>
                      <a:pt x="1595" y="563"/>
                    </a:lnTo>
                    <a:lnTo>
                      <a:pt x="1589" y="563"/>
                    </a:lnTo>
                    <a:lnTo>
                      <a:pt x="1584" y="565"/>
                    </a:lnTo>
                    <a:lnTo>
                      <a:pt x="1584" y="565"/>
                    </a:lnTo>
                    <a:lnTo>
                      <a:pt x="1584" y="567"/>
                    </a:lnTo>
                    <a:lnTo>
                      <a:pt x="1582" y="569"/>
                    </a:lnTo>
                    <a:lnTo>
                      <a:pt x="1582" y="574"/>
                    </a:lnTo>
                    <a:lnTo>
                      <a:pt x="1582" y="574"/>
                    </a:lnTo>
                    <a:close/>
                    <a:moveTo>
                      <a:pt x="1445" y="895"/>
                    </a:moveTo>
                    <a:lnTo>
                      <a:pt x="1445" y="895"/>
                    </a:lnTo>
                    <a:lnTo>
                      <a:pt x="1440" y="893"/>
                    </a:lnTo>
                    <a:lnTo>
                      <a:pt x="1434" y="892"/>
                    </a:lnTo>
                    <a:lnTo>
                      <a:pt x="1430" y="891"/>
                    </a:lnTo>
                    <a:lnTo>
                      <a:pt x="1425" y="892"/>
                    </a:lnTo>
                    <a:lnTo>
                      <a:pt x="1425" y="892"/>
                    </a:lnTo>
                    <a:lnTo>
                      <a:pt x="1416" y="898"/>
                    </a:lnTo>
                    <a:lnTo>
                      <a:pt x="1408" y="906"/>
                    </a:lnTo>
                    <a:lnTo>
                      <a:pt x="1408" y="906"/>
                    </a:lnTo>
                    <a:lnTo>
                      <a:pt x="1419" y="906"/>
                    </a:lnTo>
                    <a:lnTo>
                      <a:pt x="1429" y="906"/>
                    </a:lnTo>
                    <a:lnTo>
                      <a:pt x="1433" y="905"/>
                    </a:lnTo>
                    <a:lnTo>
                      <a:pt x="1437" y="902"/>
                    </a:lnTo>
                    <a:lnTo>
                      <a:pt x="1441" y="899"/>
                    </a:lnTo>
                    <a:lnTo>
                      <a:pt x="1445" y="895"/>
                    </a:lnTo>
                    <a:lnTo>
                      <a:pt x="1445" y="895"/>
                    </a:lnTo>
                    <a:close/>
                    <a:moveTo>
                      <a:pt x="1041" y="797"/>
                    </a:moveTo>
                    <a:lnTo>
                      <a:pt x="1041" y="797"/>
                    </a:lnTo>
                    <a:lnTo>
                      <a:pt x="1034" y="797"/>
                    </a:lnTo>
                    <a:lnTo>
                      <a:pt x="1027" y="797"/>
                    </a:lnTo>
                    <a:lnTo>
                      <a:pt x="1027" y="797"/>
                    </a:lnTo>
                    <a:lnTo>
                      <a:pt x="1023" y="794"/>
                    </a:lnTo>
                    <a:lnTo>
                      <a:pt x="1020" y="791"/>
                    </a:lnTo>
                    <a:lnTo>
                      <a:pt x="1020" y="791"/>
                    </a:lnTo>
                    <a:lnTo>
                      <a:pt x="998" y="803"/>
                    </a:lnTo>
                    <a:lnTo>
                      <a:pt x="998" y="803"/>
                    </a:lnTo>
                    <a:lnTo>
                      <a:pt x="1002" y="805"/>
                    </a:lnTo>
                    <a:lnTo>
                      <a:pt x="1005" y="806"/>
                    </a:lnTo>
                    <a:lnTo>
                      <a:pt x="1005" y="806"/>
                    </a:lnTo>
                    <a:lnTo>
                      <a:pt x="1011" y="803"/>
                    </a:lnTo>
                    <a:lnTo>
                      <a:pt x="1015" y="803"/>
                    </a:lnTo>
                    <a:lnTo>
                      <a:pt x="1025" y="805"/>
                    </a:lnTo>
                    <a:lnTo>
                      <a:pt x="1025" y="805"/>
                    </a:lnTo>
                    <a:lnTo>
                      <a:pt x="1029" y="805"/>
                    </a:lnTo>
                    <a:lnTo>
                      <a:pt x="1034" y="805"/>
                    </a:lnTo>
                    <a:lnTo>
                      <a:pt x="1038" y="802"/>
                    </a:lnTo>
                    <a:lnTo>
                      <a:pt x="1041" y="797"/>
                    </a:lnTo>
                    <a:lnTo>
                      <a:pt x="1041" y="797"/>
                    </a:lnTo>
                    <a:close/>
                    <a:moveTo>
                      <a:pt x="815" y="869"/>
                    </a:moveTo>
                    <a:lnTo>
                      <a:pt x="815" y="869"/>
                    </a:lnTo>
                    <a:lnTo>
                      <a:pt x="806" y="866"/>
                    </a:lnTo>
                    <a:lnTo>
                      <a:pt x="802" y="866"/>
                    </a:lnTo>
                    <a:lnTo>
                      <a:pt x="797" y="866"/>
                    </a:lnTo>
                    <a:lnTo>
                      <a:pt x="795" y="867"/>
                    </a:lnTo>
                    <a:lnTo>
                      <a:pt x="792" y="870"/>
                    </a:lnTo>
                    <a:lnTo>
                      <a:pt x="789" y="878"/>
                    </a:lnTo>
                    <a:lnTo>
                      <a:pt x="789" y="878"/>
                    </a:lnTo>
                    <a:lnTo>
                      <a:pt x="797" y="881"/>
                    </a:lnTo>
                    <a:lnTo>
                      <a:pt x="802" y="881"/>
                    </a:lnTo>
                    <a:lnTo>
                      <a:pt x="804" y="881"/>
                    </a:lnTo>
                    <a:lnTo>
                      <a:pt x="807" y="880"/>
                    </a:lnTo>
                    <a:lnTo>
                      <a:pt x="810" y="877"/>
                    </a:lnTo>
                    <a:lnTo>
                      <a:pt x="815" y="869"/>
                    </a:lnTo>
                    <a:lnTo>
                      <a:pt x="815" y="869"/>
                    </a:lnTo>
                    <a:close/>
                    <a:moveTo>
                      <a:pt x="1725" y="1127"/>
                    </a:moveTo>
                    <a:lnTo>
                      <a:pt x="1725" y="1127"/>
                    </a:lnTo>
                    <a:lnTo>
                      <a:pt x="1702" y="1134"/>
                    </a:lnTo>
                    <a:lnTo>
                      <a:pt x="1702" y="1134"/>
                    </a:lnTo>
                    <a:lnTo>
                      <a:pt x="1713" y="1154"/>
                    </a:lnTo>
                    <a:lnTo>
                      <a:pt x="1713" y="1154"/>
                    </a:lnTo>
                    <a:lnTo>
                      <a:pt x="1715" y="1154"/>
                    </a:lnTo>
                    <a:lnTo>
                      <a:pt x="1715" y="1154"/>
                    </a:lnTo>
                    <a:lnTo>
                      <a:pt x="1725" y="1127"/>
                    </a:lnTo>
                    <a:lnTo>
                      <a:pt x="1725" y="1127"/>
                    </a:lnTo>
                    <a:close/>
                    <a:moveTo>
                      <a:pt x="479" y="575"/>
                    </a:moveTo>
                    <a:lnTo>
                      <a:pt x="479" y="575"/>
                    </a:lnTo>
                    <a:lnTo>
                      <a:pt x="490" y="587"/>
                    </a:lnTo>
                    <a:lnTo>
                      <a:pt x="490" y="587"/>
                    </a:lnTo>
                    <a:lnTo>
                      <a:pt x="496" y="585"/>
                    </a:lnTo>
                    <a:lnTo>
                      <a:pt x="503" y="585"/>
                    </a:lnTo>
                    <a:lnTo>
                      <a:pt x="511" y="583"/>
                    </a:lnTo>
                    <a:lnTo>
                      <a:pt x="514" y="582"/>
                    </a:lnTo>
                    <a:lnTo>
                      <a:pt x="516" y="579"/>
                    </a:lnTo>
                    <a:lnTo>
                      <a:pt x="516" y="579"/>
                    </a:lnTo>
                    <a:lnTo>
                      <a:pt x="508" y="575"/>
                    </a:lnTo>
                    <a:lnTo>
                      <a:pt x="498" y="572"/>
                    </a:lnTo>
                    <a:lnTo>
                      <a:pt x="489" y="574"/>
                    </a:lnTo>
                    <a:lnTo>
                      <a:pt x="479" y="575"/>
                    </a:lnTo>
                    <a:lnTo>
                      <a:pt x="479" y="575"/>
                    </a:lnTo>
                    <a:close/>
                    <a:moveTo>
                      <a:pt x="213" y="521"/>
                    </a:moveTo>
                    <a:lnTo>
                      <a:pt x="213" y="521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08" y="518"/>
                    </a:lnTo>
                    <a:lnTo>
                      <a:pt x="205" y="518"/>
                    </a:lnTo>
                    <a:lnTo>
                      <a:pt x="198" y="515"/>
                    </a:lnTo>
                    <a:lnTo>
                      <a:pt x="191" y="513"/>
                    </a:lnTo>
                    <a:lnTo>
                      <a:pt x="188" y="514"/>
                    </a:lnTo>
                    <a:lnTo>
                      <a:pt x="184" y="515"/>
                    </a:lnTo>
                    <a:lnTo>
                      <a:pt x="184" y="515"/>
                    </a:lnTo>
                    <a:lnTo>
                      <a:pt x="185" y="518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5"/>
                    </a:lnTo>
                    <a:lnTo>
                      <a:pt x="188" y="528"/>
                    </a:lnTo>
                    <a:lnTo>
                      <a:pt x="191" y="529"/>
                    </a:lnTo>
                    <a:lnTo>
                      <a:pt x="194" y="529"/>
                    </a:lnTo>
                    <a:lnTo>
                      <a:pt x="194" y="529"/>
                    </a:lnTo>
                    <a:lnTo>
                      <a:pt x="201" y="529"/>
                    </a:lnTo>
                    <a:lnTo>
                      <a:pt x="206" y="528"/>
                    </a:lnTo>
                    <a:lnTo>
                      <a:pt x="206" y="528"/>
                    </a:lnTo>
                    <a:lnTo>
                      <a:pt x="210" y="525"/>
                    </a:lnTo>
                    <a:lnTo>
                      <a:pt x="213" y="521"/>
                    </a:lnTo>
                    <a:lnTo>
                      <a:pt x="213" y="521"/>
                    </a:lnTo>
                    <a:close/>
                    <a:moveTo>
                      <a:pt x="244" y="270"/>
                    </a:moveTo>
                    <a:lnTo>
                      <a:pt x="244" y="270"/>
                    </a:lnTo>
                    <a:lnTo>
                      <a:pt x="235" y="265"/>
                    </a:lnTo>
                    <a:lnTo>
                      <a:pt x="230" y="263"/>
                    </a:lnTo>
                    <a:lnTo>
                      <a:pt x="226" y="263"/>
                    </a:lnTo>
                    <a:lnTo>
                      <a:pt x="220" y="266"/>
                    </a:lnTo>
                    <a:lnTo>
                      <a:pt x="220" y="266"/>
                    </a:lnTo>
                    <a:lnTo>
                      <a:pt x="216" y="270"/>
                    </a:lnTo>
                    <a:lnTo>
                      <a:pt x="215" y="276"/>
                    </a:lnTo>
                    <a:lnTo>
                      <a:pt x="215" y="281"/>
                    </a:lnTo>
                    <a:lnTo>
                      <a:pt x="215" y="287"/>
                    </a:lnTo>
                    <a:lnTo>
                      <a:pt x="215" y="287"/>
                    </a:lnTo>
                    <a:lnTo>
                      <a:pt x="244" y="270"/>
                    </a:lnTo>
                    <a:lnTo>
                      <a:pt x="244" y="270"/>
                    </a:lnTo>
                    <a:close/>
                    <a:moveTo>
                      <a:pt x="689" y="889"/>
                    </a:moveTo>
                    <a:lnTo>
                      <a:pt x="689" y="889"/>
                    </a:lnTo>
                    <a:lnTo>
                      <a:pt x="727" y="885"/>
                    </a:lnTo>
                    <a:lnTo>
                      <a:pt x="727" y="885"/>
                    </a:lnTo>
                    <a:lnTo>
                      <a:pt x="725" y="880"/>
                    </a:lnTo>
                    <a:lnTo>
                      <a:pt x="723" y="877"/>
                    </a:lnTo>
                    <a:lnTo>
                      <a:pt x="717" y="875"/>
                    </a:lnTo>
                    <a:lnTo>
                      <a:pt x="709" y="874"/>
                    </a:lnTo>
                    <a:lnTo>
                      <a:pt x="709" y="874"/>
                    </a:lnTo>
                    <a:lnTo>
                      <a:pt x="689" y="889"/>
                    </a:lnTo>
                    <a:lnTo>
                      <a:pt x="689" y="889"/>
                    </a:lnTo>
                    <a:close/>
                    <a:moveTo>
                      <a:pt x="1596" y="913"/>
                    </a:moveTo>
                    <a:lnTo>
                      <a:pt x="1596" y="913"/>
                    </a:lnTo>
                    <a:lnTo>
                      <a:pt x="1602" y="916"/>
                    </a:lnTo>
                    <a:lnTo>
                      <a:pt x="1607" y="917"/>
                    </a:lnTo>
                    <a:lnTo>
                      <a:pt x="1618" y="920"/>
                    </a:lnTo>
                    <a:lnTo>
                      <a:pt x="1630" y="918"/>
                    </a:lnTo>
                    <a:lnTo>
                      <a:pt x="1634" y="917"/>
                    </a:lnTo>
                    <a:lnTo>
                      <a:pt x="1638" y="914"/>
                    </a:lnTo>
                    <a:lnTo>
                      <a:pt x="1638" y="914"/>
                    </a:lnTo>
                    <a:lnTo>
                      <a:pt x="1639" y="913"/>
                    </a:lnTo>
                    <a:lnTo>
                      <a:pt x="1639" y="911"/>
                    </a:lnTo>
                    <a:lnTo>
                      <a:pt x="1639" y="907"/>
                    </a:lnTo>
                    <a:lnTo>
                      <a:pt x="1639" y="907"/>
                    </a:lnTo>
                    <a:lnTo>
                      <a:pt x="1596" y="913"/>
                    </a:lnTo>
                    <a:lnTo>
                      <a:pt x="1596" y="913"/>
                    </a:lnTo>
                    <a:close/>
                    <a:moveTo>
                      <a:pt x="1584" y="1053"/>
                    </a:moveTo>
                    <a:lnTo>
                      <a:pt x="1584" y="1053"/>
                    </a:lnTo>
                    <a:lnTo>
                      <a:pt x="1585" y="1057"/>
                    </a:lnTo>
                    <a:lnTo>
                      <a:pt x="1585" y="1057"/>
                    </a:lnTo>
                    <a:lnTo>
                      <a:pt x="1610" y="1053"/>
                    </a:lnTo>
                    <a:lnTo>
                      <a:pt x="1610" y="1053"/>
                    </a:lnTo>
                    <a:lnTo>
                      <a:pt x="1610" y="1051"/>
                    </a:lnTo>
                    <a:lnTo>
                      <a:pt x="1612" y="1049"/>
                    </a:lnTo>
                    <a:lnTo>
                      <a:pt x="1614" y="1046"/>
                    </a:lnTo>
                    <a:lnTo>
                      <a:pt x="1614" y="1043"/>
                    </a:lnTo>
                    <a:lnTo>
                      <a:pt x="1614" y="1042"/>
                    </a:lnTo>
                    <a:lnTo>
                      <a:pt x="1613" y="1039"/>
                    </a:lnTo>
                    <a:lnTo>
                      <a:pt x="1610" y="1036"/>
                    </a:lnTo>
                    <a:lnTo>
                      <a:pt x="1610" y="1036"/>
                    </a:lnTo>
                    <a:lnTo>
                      <a:pt x="1584" y="1053"/>
                    </a:lnTo>
                    <a:lnTo>
                      <a:pt x="1584" y="1053"/>
                    </a:lnTo>
                    <a:close/>
                    <a:moveTo>
                      <a:pt x="1830" y="140"/>
                    </a:moveTo>
                    <a:lnTo>
                      <a:pt x="1830" y="140"/>
                    </a:lnTo>
                    <a:lnTo>
                      <a:pt x="1819" y="135"/>
                    </a:lnTo>
                    <a:lnTo>
                      <a:pt x="1814" y="135"/>
                    </a:lnTo>
                    <a:lnTo>
                      <a:pt x="1808" y="136"/>
                    </a:lnTo>
                    <a:lnTo>
                      <a:pt x="1808" y="136"/>
                    </a:lnTo>
                    <a:lnTo>
                      <a:pt x="1805" y="137"/>
                    </a:lnTo>
                    <a:lnTo>
                      <a:pt x="1803" y="140"/>
                    </a:lnTo>
                    <a:lnTo>
                      <a:pt x="1803" y="143"/>
                    </a:lnTo>
                    <a:lnTo>
                      <a:pt x="1804" y="146"/>
                    </a:lnTo>
                    <a:lnTo>
                      <a:pt x="1804" y="146"/>
                    </a:lnTo>
                    <a:lnTo>
                      <a:pt x="1812" y="147"/>
                    </a:lnTo>
                    <a:lnTo>
                      <a:pt x="1821" y="149"/>
                    </a:lnTo>
                    <a:lnTo>
                      <a:pt x="1821" y="149"/>
                    </a:lnTo>
                    <a:lnTo>
                      <a:pt x="1825" y="149"/>
                    </a:lnTo>
                    <a:lnTo>
                      <a:pt x="1828" y="147"/>
                    </a:lnTo>
                    <a:lnTo>
                      <a:pt x="1829" y="144"/>
                    </a:lnTo>
                    <a:lnTo>
                      <a:pt x="1830" y="140"/>
                    </a:lnTo>
                    <a:lnTo>
                      <a:pt x="1830" y="140"/>
                    </a:lnTo>
                    <a:close/>
                    <a:moveTo>
                      <a:pt x="1264" y="1017"/>
                    </a:moveTo>
                    <a:lnTo>
                      <a:pt x="1264" y="1017"/>
                    </a:lnTo>
                    <a:lnTo>
                      <a:pt x="1271" y="1018"/>
                    </a:lnTo>
                    <a:lnTo>
                      <a:pt x="1275" y="1018"/>
                    </a:lnTo>
                    <a:lnTo>
                      <a:pt x="1281" y="1015"/>
                    </a:lnTo>
                    <a:lnTo>
                      <a:pt x="1286" y="1013"/>
                    </a:lnTo>
                    <a:lnTo>
                      <a:pt x="1286" y="1013"/>
                    </a:lnTo>
                    <a:lnTo>
                      <a:pt x="1290" y="1008"/>
                    </a:lnTo>
                    <a:lnTo>
                      <a:pt x="1292" y="1004"/>
                    </a:lnTo>
                    <a:lnTo>
                      <a:pt x="1293" y="1000"/>
                    </a:lnTo>
                    <a:lnTo>
                      <a:pt x="1296" y="995"/>
                    </a:lnTo>
                    <a:lnTo>
                      <a:pt x="1296" y="995"/>
                    </a:lnTo>
                    <a:lnTo>
                      <a:pt x="1288" y="993"/>
                    </a:lnTo>
                    <a:lnTo>
                      <a:pt x="1283" y="993"/>
                    </a:lnTo>
                    <a:lnTo>
                      <a:pt x="1282" y="996"/>
                    </a:lnTo>
                    <a:lnTo>
                      <a:pt x="1282" y="1003"/>
                    </a:lnTo>
                    <a:lnTo>
                      <a:pt x="1282" y="1003"/>
                    </a:lnTo>
                    <a:lnTo>
                      <a:pt x="1281" y="1004"/>
                    </a:lnTo>
                    <a:lnTo>
                      <a:pt x="1279" y="1006"/>
                    </a:lnTo>
                    <a:lnTo>
                      <a:pt x="1279" y="1006"/>
                    </a:lnTo>
                    <a:lnTo>
                      <a:pt x="1264" y="1017"/>
                    </a:lnTo>
                    <a:lnTo>
                      <a:pt x="1264" y="1017"/>
                    </a:lnTo>
                    <a:close/>
                    <a:moveTo>
                      <a:pt x="1483" y="221"/>
                    </a:moveTo>
                    <a:lnTo>
                      <a:pt x="1483" y="221"/>
                    </a:lnTo>
                    <a:lnTo>
                      <a:pt x="1476" y="216"/>
                    </a:lnTo>
                    <a:lnTo>
                      <a:pt x="1466" y="215"/>
                    </a:lnTo>
                    <a:lnTo>
                      <a:pt x="1459" y="216"/>
                    </a:lnTo>
                    <a:lnTo>
                      <a:pt x="1451" y="221"/>
                    </a:lnTo>
                    <a:lnTo>
                      <a:pt x="1451" y="221"/>
                    </a:lnTo>
                    <a:lnTo>
                      <a:pt x="1448" y="223"/>
                    </a:lnTo>
                    <a:lnTo>
                      <a:pt x="1447" y="227"/>
                    </a:lnTo>
                    <a:lnTo>
                      <a:pt x="1448" y="232"/>
                    </a:lnTo>
                    <a:lnTo>
                      <a:pt x="1451" y="236"/>
                    </a:lnTo>
                    <a:lnTo>
                      <a:pt x="1451" y="236"/>
                    </a:lnTo>
                    <a:lnTo>
                      <a:pt x="1456" y="229"/>
                    </a:lnTo>
                    <a:lnTo>
                      <a:pt x="1463" y="225"/>
                    </a:lnTo>
                    <a:lnTo>
                      <a:pt x="1472" y="222"/>
                    </a:lnTo>
                    <a:lnTo>
                      <a:pt x="1483" y="221"/>
                    </a:lnTo>
                    <a:lnTo>
                      <a:pt x="1483" y="221"/>
                    </a:lnTo>
                    <a:close/>
                    <a:moveTo>
                      <a:pt x="671" y="668"/>
                    </a:moveTo>
                    <a:lnTo>
                      <a:pt x="671" y="668"/>
                    </a:lnTo>
                    <a:lnTo>
                      <a:pt x="665" y="664"/>
                    </a:lnTo>
                    <a:lnTo>
                      <a:pt x="659" y="661"/>
                    </a:lnTo>
                    <a:lnTo>
                      <a:pt x="652" y="659"/>
                    </a:lnTo>
                    <a:lnTo>
                      <a:pt x="647" y="661"/>
                    </a:lnTo>
                    <a:lnTo>
                      <a:pt x="647" y="661"/>
                    </a:lnTo>
                    <a:lnTo>
                      <a:pt x="644" y="665"/>
                    </a:lnTo>
                    <a:lnTo>
                      <a:pt x="644" y="668"/>
                    </a:lnTo>
                    <a:lnTo>
                      <a:pt x="644" y="668"/>
                    </a:lnTo>
                    <a:lnTo>
                      <a:pt x="647" y="672"/>
                    </a:lnTo>
                    <a:lnTo>
                      <a:pt x="649" y="673"/>
                    </a:lnTo>
                    <a:lnTo>
                      <a:pt x="653" y="675"/>
                    </a:lnTo>
                    <a:lnTo>
                      <a:pt x="658" y="675"/>
                    </a:lnTo>
                    <a:lnTo>
                      <a:pt x="658" y="675"/>
                    </a:lnTo>
                    <a:lnTo>
                      <a:pt x="665" y="672"/>
                    </a:lnTo>
                    <a:lnTo>
                      <a:pt x="671" y="668"/>
                    </a:lnTo>
                    <a:lnTo>
                      <a:pt x="671" y="668"/>
                    </a:lnTo>
                    <a:close/>
                    <a:moveTo>
                      <a:pt x="418" y="277"/>
                    </a:moveTo>
                    <a:lnTo>
                      <a:pt x="418" y="277"/>
                    </a:lnTo>
                    <a:lnTo>
                      <a:pt x="417" y="265"/>
                    </a:lnTo>
                    <a:lnTo>
                      <a:pt x="417" y="265"/>
                    </a:lnTo>
                    <a:lnTo>
                      <a:pt x="408" y="266"/>
                    </a:lnTo>
                    <a:lnTo>
                      <a:pt x="400" y="268"/>
                    </a:lnTo>
                    <a:lnTo>
                      <a:pt x="400" y="268"/>
                    </a:lnTo>
                    <a:lnTo>
                      <a:pt x="393" y="265"/>
                    </a:lnTo>
                    <a:lnTo>
                      <a:pt x="383" y="261"/>
                    </a:lnTo>
                    <a:lnTo>
                      <a:pt x="383" y="261"/>
                    </a:lnTo>
                    <a:lnTo>
                      <a:pt x="388" y="279"/>
                    </a:lnTo>
                    <a:lnTo>
                      <a:pt x="388" y="279"/>
                    </a:lnTo>
                    <a:lnTo>
                      <a:pt x="393" y="276"/>
                    </a:lnTo>
                    <a:lnTo>
                      <a:pt x="399" y="275"/>
                    </a:lnTo>
                    <a:lnTo>
                      <a:pt x="403" y="276"/>
                    </a:lnTo>
                    <a:lnTo>
                      <a:pt x="408" y="279"/>
                    </a:lnTo>
                    <a:lnTo>
                      <a:pt x="408" y="279"/>
                    </a:lnTo>
                    <a:lnTo>
                      <a:pt x="411" y="279"/>
                    </a:lnTo>
                    <a:lnTo>
                      <a:pt x="418" y="277"/>
                    </a:lnTo>
                    <a:lnTo>
                      <a:pt x="418" y="277"/>
                    </a:lnTo>
                    <a:close/>
                    <a:moveTo>
                      <a:pt x="500" y="286"/>
                    </a:moveTo>
                    <a:lnTo>
                      <a:pt x="500" y="286"/>
                    </a:lnTo>
                    <a:lnTo>
                      <a:pt x="504" y="284"/>
                    </a:lnTo>
                    <a:lnTo>
                      <a:pt x="507" y="283"/>
                    </a:lnTo>
                    <a:lnTo>
                      <a:pt x="509" y="280"/>
                    </a:lnTo>
                    <a:lnTo>
                      <a:pt x="509" y="277"/>
                    </a:lnTo>
                    <a:lnTo>
                      <a:pt x="509" y="277"/>
                    </a:lnTo>
                    <a:lnTo>
                      <a:pt x="511" y="272"/>
                    </a:lnTo>
                    <a:lnTo>
                      <a:pt x="511" y="269"/>
                    </a:lnTo>
                    <a:lnTo>
                      <a:pt x="509" y="268"/>
                    </a:lnTo>
                    <a:lnTo>
                      <a:pt x="509" y="268"/>
                    </a:lnTo>
                    <a:lnTo>
                      <a:pt x="507" y="266"/>
                    </a:lnTo>
                    <a:lnTo>
                      <a:pt x="504" y="265"/>
                    </a:lnTo>
                    <a:lnTo>
                      <a:pt x="497" y="265"/>
                    </a:lnTo>
                    <a:lnTo>
                      <a:pt x="497" y="265"/>
                    </a:lnTo>
                    <a:lnTo>
                      <a:pt x="491" y="268"/>
                    </a:lnTo>
                    <a:lnTo>
                      <a:pt x="490" y="270"/>
                    </a:lnTo>
                    <a:lnTo>
                      <a:pt x="489" y="277"/>
                    </a:lnTo>
                    <a:lnTo>
                      <a:pt x="489" y="277"/>
                    </a:lnTo>
                    <a:lnTo>
                      <a:pt x="489" y="279"/>
                    </a:lnTo>
                    <a:lnTo>
                      <a:pt x="490" y="281"/>
                    </a:lnTo>
                    <a:lnTo>
                      <a:pt x="490" y="281"/>
                    </a:lnTo>
                    <a:lnTo>
                      <a:pt x="500" y="272"/>
                    </a:lnTo>
                    <a:lnTo>
                      <a:pt x="500" y="272"/>
                    </a:lnTo>
                    <a:lnTo>
                      <a:pt x="500" y="286"/>
                    </a:lnTo>
                    <a:lnTo>
                      <a:pt x="500" y="286"/>
                    </a:lnTo>
                    <a:close/>
                    <a:moveTo>
                      <a:pt x="566" y="975"/>
                    </a:moveTo>
                    <a:lnTo>
                      <a:pt x="566" y="975"/>
                    </a:lnTo>
                    <a:lnTo>
                      <a:pt x="566" y="979"/>
                    </a:lnTo>
                    <a:lnTo>
                      <a:pt x="566" y="979"/>
                    </a:lnTo>
                    <a:lnTo>
                      <a:pt x="569" y="983"/>
                    </a:lnTo>
                    <a:lnTo>
                      <a:pt x="569" y="983"/>
                    </a:lnTo>
                    <a:lnTo>
                      <a:pt x="573" y="978"/>
                    </a:lnTo>
                    <a:lnTo>
                      <a:pt x="577" y="974"/>
                    </a:lnTo>
                    <a:lnTo>
                      <a:pt x="580" y="968"/>
                    </a:lnTo>
                    <a:lnTo>
                      <a:pt x="580" y="965"/>
                    </a:lnTo>
                    <a:lnTo>
                      <a:pt x="580" y="963"/>
                    </a:lnTo>
                    <a:lnTo>
                      <a:pt x="580" y="963"/>
                    </a:lnTo>
                    <a:lnTo>
                      <a:pt x="575" y="961"/>
                    </a:lnTo>
                    <a:lnTo>
                      <a:pt x="570" y="963"/>
                    </a:lnTo>
                    <a:lnTo>
                      <a:pt x="562" y="965"/>
                    </a:lnTo>
                    <a:lnTo>
                      <a:pt x="554" y="970"/>
                    </a:lnTo>
                    <a:lnTo>
                      <a:pt x="550" y="971"/>
                    </a:lnTo>
                    <a:lnTo>
                      <a:pt x="545" y="971"/>
                    </a:lnTo>
                    <a:lnTo>
                      <a:pt x="545" y="971"/>
                    </a:lnTo>
                    <a:lnTo>
                      <a:pt x="545" y="974"/>
                    </a:lnTo>
                    <a:lnTo>
                      <a:pt x="545" y="974"/>
                    </a:lnTo>
                    <a:lnTo>
                      <a:pt x="566" y="975"/>
                    </a:lnTo>
                    <a:lnTo>
                      <a:pt x="566" y="975"/>
                    </a:lnTo>
                    <a:close/>
                    <a:moveTo>
                      <a:pt x="1512" y="200"/>
                    </a:moveTo>
                    <a:lnTo>
                      <a:pt x="1512" y="200"/>
                    </a:lnTo>
                    <a:lnTo>
                      <a:pt x="1522" y="201"/>
                    </a:lnTo>
                    <a:lnTo>
                      <a:pt x="1528" y="204"/>
                    </a:lnTo>
                    <a:lnTo>
                      <a:pt x="1535" y="208"/>
                    </a:lnTo>
                    <a:lnTo>
                      <a:pt x="1541" y="212"/>
                    </a:lnTo>
                    <a:lnTo>
                      <a:pt x="1541" y="212"/>
                    </a:lnTo>
                    <a:lnTo>
                      <a:pt x="1555" y="200"/>
                    </a:lnTo>
                    <a:lnTo>
                      <a:pt x="1555" y="200"/>
                    </a:lnTo>
                    <a:lnTo>
                      <a:pt x="1545" y="198"/>
                    </a:lnTo>
                    <a:lnTo>
                      <a:pt x="1538" y="198"/>
                    </a:lnTo>
                    <a:lnTo>
                      <a:pt x="1538" y="198"/>
                    </a:lnTo>
                    <a:lnTo>
                      <a:pt x="1533" y="196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12" y="200"/>
                    </a:lnTo>
                    <a:lnTo>
                      <a:pt x="1512" y="200"/>
                    </a:lnTo>
                    <a:close/>
                    <a:moveTo>
                      <a:pt x="1260" y="551"/>
                    </a:moveTo>
                    <a:lnTo>
                      <a:pt x="1260" y="551"/>
                    </a:lnTo>
                    <a:lnTo>
                      <a:pt x="1260" y="554"/>
                    </a:lnTo>
                    <a:lnTo>
                      <a:pt x="1260" y="554"/>
                    </a:lnTo>
                    <a:lnTo>
                      <a:pt x="1275" y="565"/>
                    </a:lnTo>
                    <a:lnTo>
                      <a:pt x="1275" y="565"/>
                    </a:lnTo>
                    <a:lnTo>
                      <a:pt x="1279" y="564"/>
                    </a:lnTo>
                    <a:lnTo>
                      <a:pt x="1282" y="563"/>
                    </a:lnTo>
                    <a:lnTo>
                      <a:pt x="1290" y="563"/>
                    </a:lnTo>
                    <a:lnTo>
                      <a:pt x="1293" y="563"/>
                    </a:lnTo>
                    <a:lnTo>
                      <a:pt x="1297" y="561"/>
                    </a:lnTo>
                    <a:lnTo>
                      <a:pt x="1300" y="558"/>
                    </a:lnTo>
                    <a:lnTo>
                      <a:pt x="1303" y="556"/>
                    </a:lnTo>
                    <a:lnTo>
                      <a:pt x="1303" y="556"/>
                    </a:lnTo>
                    <a:lnTo>
                      <a:pt x="1260" y="551"/>
                    </a:lnTo>
                    <a:lnTo>
                      <a:pt x="1260" y="551"/>
                    </a:lnTo>
                    <a:close/>
                    <a:moveTo>
                      <a:pt x="605" y="896"/>
                    </a:moveTo>
                    <a:lnTo>
                      <a:pt x="605" y="896"/>
                    </a:lnTo>
                    <a:lnTo>
                      <a:pt x="612" y="898"/>
                    </a:lnTo>
                    <a:lnTo>
                      <a:pt x="619" y="899"/>
                    </a:lnTo>
                    <a:lnTo>
                      <a:pt x="626" y="896"/>
                    </a:lnTo>
                    <a:lnTo>
                      <a:pt x="630" y="895"/>
                    </a:lnTo>
                    <a:lnTo>
                      <a:pt x="633" y="892"/>
                    </a:lnTo>
                    <a:lnTo>
                      <a:pt x="633" y="892"/>
                    </a:lnTo>
                    <a:lnTo>
                      <a:pt x="622" y="881"/>
                    </a:lnTo>
                    <a:lnTo>
                      <a:pt x="622" y="881"/>
                    </a:lnTo>
                    <a:lnTo>
                      <a:pt x="617" y="880"/>
                    </a:lnTo>
                    <a:lnTo>
                      <a:pt x="617" y="880"/>
                    </a:lnTo>
                    <a:lnTo>
                      <a:pt x="617" y="884"/>
                    </a:lnTo>
                    <a:lnTo>
                      <a:pt x="616" y="885"/>
                    </a:lnTo>
                    <a:lnTo>
                      <a:pt x="611" y="888"/>
                    </a:lnTo>
                    <a:lnTo>
                      <a:pt x="608" y="889"/>
                    </a:lnTo>
                    <a:lnTo>
                      <a:pt x="606" y="891"/>
                    </a:lnTo>
                    <a:lnTo>
                      <a:pt x="605" y="892"/>
                    </a:lnTo>
                    <a:lnTo>
                      <a:pt x="605" y="896"/>
                    </a:lnTo>
                    <a:lnTo>
                      <a:pt x="605" y="896"/>
                    </a:lnTo>
                    <a:close/>
                    <a:moveTo>
                      <a:pt x="1074" y="867"/>
                    </a:moveTo>
                    <a:lnTo>
                      <a:pt x="1074" y="867"/>
                    </a:lnTo>
                    <a:lnTo>
                      <a:pt x="1069" y="871"/>
                    </a:lnTo>
                    <a:lnTo>
                      <a:pt x="1062" y="875"/>
                    </a:lnTo>
                    <a:lnTo>
                      <a:pt x="1055" y="875"/>
                    </a:lnTo>
                    <a:lnTo>
                      <a:pt x="1048" y="875"/>
                    </a:lnTo>
                    <a:lnTo>
                      <a:pt x="1048" y="875"/>
                    </a:lnTo>
                    <a:lnTo>
                      <a:pt x="1044" y="877"/>
                    </a:lnTo>
                    <a:lnTo>
                      <a:pt x="1044" y="877"/>
                    </a:lnTo>
                    <a:lnTo>
                      <a:pt x="1043" y="878"/>
                    </a:lnTo>
                    <a:lnTo>
                      <a:pt x="1041" y="881"/>
                    </a:lnTo>
                    <a:lnTo>
                      <a:pt x="1041" y="881"/>
                    </a:lnTo>
                    <a:lnTo>
                      <a:pt x="1043" y="882"/>
                    </a:lnTo>
                    <a:lnTo>
                      <a:pt x="1044" y="884"/>
                    </a:lnTo>
                    <a:lnTo>
                      <a:pt x="1044" y="884"/>
                    </a:lnTo>
                    <a:lnTo>
                      <a:pt x="1056" y="884"/>
                    </a:lnTo>
                    <a:lnTo>
                      <a:pt x="1069" y="881"/>
                    </a:lnTo>
                    <a:lnTo>
                      <a:pt x="1069" y="881"/>
                    </a:lnTo>
                    <a:lnTo>
                      <a:pt x="1073" y="880"/>
                    </a:lnTo>
                    <a:lnTo>
                      <a:pt x="1076" y="875"/>
                    </a:lnTo>
                    <a:lnTo>
                      <a:pt x="1076" y="871"/>
                    </a:lnTo>
                    <a:lnTo>
                      <a:pt x="1074" y="867"/>
                    </a:lnTo>
                    <a:lnTo>
                      <a:pt x="1074" y="867"/>
                    </a:lnTo>
                    <a:close/>
                    <a:moveTo>
                      <a:pt x="1452" y="741"/>
                    </a:moveTo>
                    <a:lnTo>
                      <a:pt x="1452" y="741"/>
                    </a:lnTo>
                    <a:lnTo>
                      <a:pt x="1479" y="741"/>
                    </a:lnTo>
                    <a:lnTo>
                      <a:pt x="1479" y="741"/>
                    </a:lnTo>
                    <a:lnTo>
                      <a:pt x="1483" y="736"/>
                    </a:lnTo>
                    <a:lnTo>
                      <a:pt x="1483" y="736"/>
                    </a:lnTo>
                    <a:lnTo>
                      <a:pt x="1486" y="730"/>
                    </a:lnTo>
                    <a:lnTo>
                      <a:pt x="1486" y="730"/>
                    </a:lnTo>
                    <a:lnTo>
                      <a:pt x="1476" y="729"/>
                    </a:lnTo>
                    <a:lnTo>
                      <a:pt x="1468" y="730"/>
                    </a:lnTo>
                    <a:lnTo>
                      <a:pt x="1461" y="731"/>
                    </a:lnTo>
                    <a:lnTo>
                      <a:pt x="1452" y="736"/>
                    </a:lnTo>
                    <a:lnTo>
                      <a:pt x="1452" y="736"/>
                    </a:lnTo>
                    <a:lnTo>
                      <a:pt x="1452" y="738"/>
                    </a:lnTo>
                    <a:lnTo>
                      <a:pt x="1452" y="741"/>
                    </a:lnTo>
                    <a:lnTo>
                      <a:pt x="1452" y="741"/>
                    </a:lnTo>
                    <a:close/>
                    <a:moveTo>
                      <a:pt x="381" y="449"/>
                    </a:moveTo>
                    <a:lnTo>
                      <a:pt x="381" y="449"/>
                    </a:lnTo>
                    <a:lnTo>
                      <a:pt x="363" y="463"/>
                    </a:lnTo>
                    <a:lnTo>
                      <a:pt x="363" y="463"/>
                    </a:lnTo>
                    <a:lnTo>
                      <a:pt x="374" y="467"/>
                    </a:lnTo>
                    <a:lnTo>
                      <a:pt x="374" y="467"/>
                    </a:lnTo>
                    <a:lnTo>
                      <a:pt x="379" y="467"/>
                    </a:lnTo>
                    <a:lnTo>
                      <a:pt x="385" y="466"/>
                    </a:lnTo>
                    <a:lnTo>
                      <a:pt x="389" y="464"/>
                    </a:lnTo>
                    <a:lnTo>
                      <a:pt x="392" y="461"/>
                    </a:lnTo>
                    <a:lnTo>
                      <a:pt x="392" y="461"/>
                    </a:lnTo>
                    <a:lnTo>
                      <a:pt x="393" y="459"/>
                    </a:lnTo>
                    <a:lnTo>
                      <a:pt x="393" y="457"/>
                    </a:lnTo>
                    <a:lnTo>
                      <a:pt x="390" y="455"/>
                    </a:lnTo>
                    <a:lnTo>
                      <a:pt x="388" y="452"/>
                    </a:lnTo>
                    <a:lnTo>
                      <a:pt x="385" y="450"/>
                    </a:lnTo>
                    <a:lnTo>
                      <a:pt x="385" y="450"/>
                    </a:lnTo>
                    <a:lnTo>
                      <a:pt x="381" y="449"/>
                    </a:lnTo>
                    <a:lnTo>
                      <a:pt x="381" y="449"/>
                    </a:lnTo>
                    <a:close/>
                    <a:moveTo>
                      <a:pt x="1087" y="381"/>
                    </a:moveTo>
                    <a:lnTo>
                      <a:pt x="1087" y="381"/>
                    </a:lnTo>
                    <a:lnTo>
                      <a:pt x="1079" y="376"/>
                    </a:lnTo>
                    <a:lnTo>
                      <a:pt x="1072" y="374"/>
                    </a:lnTo>
                    <a:lnTo>
                      <a:pt x="1066" y="374"/>
                    </a:lnTo>
                    <a:lnTo>
                      <a:pt x="1063" y="376"/>
                    </a:lnTo>
                    <a:lnTo>
                      <a:pt x="1063" y="378"/>
                    </a:lnTo>
                    <a:lnTo>
                      <a:pt x="1063" y="378"/>
                    </a:lnTo>
                    <a:lnTo>
                      <a:pt x="1059" y="387"/>
                    </a:lnTo>
                    <a:lnTo>
                      <a:pt x="1054" y="395"/>
                    </a:lnTo>
                    <a:lnTo>
                      <a:pt x="1054" y="395"/>
                    </a:lnTo>
                    <a:lnTo>
                      <a:pt x="1061" y="395"/>
                    </a:lnTo>
                    <a:lnTo>
                      <a:pt x="1065" y="394"/>
                    </a:lnTo>
                    <a:lnTo>
                      <a:pt x="1067" y="391"/>
                    </a:lnTo>
                    <a:lnTo>
                      <a:pt x="1069" y="385"/>
                    </a:lnTo>
                    <a:lnTo>
                      <a:pt x="1069" y="385"/>
                    </a:lnTo>
                    <a:lnTo>
                      <a:pt x="1087" y="381"/>
                    </a:lnTo>
                    <a:lnTo>
                      <a:pt x="1087" y="381"/>
                    </a:lnTo>
                    <a:close/>
                    <a:moveTo>
                      <a:pt x="1560" y="186"/>
                    </a:moveTo>
                    <a:lnTo>
                      <a:pt x="1560" y="186"/>
                    </a:lnTo>
                    <a:lnTo>
                      <a:pt x="1567" y="182"/>
                    </a:lnTo>
                    <a:lnTo>
                      <a:pt x="1573" y="180"/>
                    </a:lnTo>
                    <a:lnTo>
                      <a:pt x="1573" y="180"/>
                    </a:lnTo>
                    <a:lnTo>
                      <a:pt x="1577" y="179"/>
                    </a:lnTo>
                    <a:lnTo>
                      <a:pt x="1580" y="178"/>
                    </a:lnTo>
                    <a:lnTo>
                      <a:pt x="1580" y="175"/>
                    </a:lnTo>
                    <a:lnTo>
                      <a:pt x="1580" y="173"/>
                    </a:lnTo>
                    <a:lnTo>
                      <a:pt x="1580" y="173"/>
                    </a:lnTo>
                    <a:lnTo>
                      <a:pt x="1577" y="171"/>
                    </a:lnTo>
                    <a:lnTo>
                      <a:pt x="1574" y="169"/>
                    </a:lnTo>
                    <a:lnTo>
                      <a:pt x="1570" y="169"/>
                    </a:lnTo>
                    <a:lnTo>
                      <a:pt x="1570" y="169"/>
                    </a:lnTo>
                    <a:lnTo>
                      <a:pt x="1566" y="172"/>
                    </a:lnTo>
                    <a:lnTo>
                      <a:pt x="1560" y="173"/>
                    </a:lnTo>
                    <a:lnTo>
                      <a:pt x="1556" y="173"/>
                    </a:lnTo>
                    <a:lnTo>
                      <a:pt x="1552" y="172"/>
                    </a:lnTo>
                    <a:lnTo>
                      <a:pt x="1552" y="172"/>
                    </a:lnTo>
                    <a:lnTo>
                      <a:pt x="1549" y="173"/>
                    </a:lnTo>
                    <a:lnTo>
                      <a:pt x="1546" y="175"/>
                    </a:lnTo>
                    <a:lnTo>
                      <a:pt x="1546" y="175"/>
                    </a:lnTo>
                    <a:lnTo>
                      <a:pt x="1549" y="178"/>
                    </a:lnTo>
                    <a:lnTo>
                      <a:pt x="1551" y="179"/>
                    </a:lnTo>
                    <a:lnTo>
                      <a:pt x="1551" y="179"/>
                    </a:lnTo>
                    <a:lnTo>
                      <a:pt x="1556" y="178"/>
                    </a:lnTo>
                    <a:lnTo>
                      <a:pt x="1558" y="180"/>
                    </a:lnTo>
                    <a:lnTo>
                      <a:pt x="1559" y="183"/>
                    </a:lnTo>
                    <a:lnTo>
                      <a:pt x="1560" y="186"/>
                    </a:lnTo>
                    <a:lnTo>
                      <a:pt x="1560" y="186"/>
                    </a:lnTo>
                    <a:close/>
                    <a:moveTo>
                      <a:pt x="842" y="467"/>
                    </a:moveTo>
                    <a:lnTo>
                      <a:pt x="842" y="467"/>
                    </a:lnTo>
                    <a:lnTo>
                      <a:pt x="835" y="474"/>
                    </a:lnTo>
                    <a:lnTo>
                      <a:pt x="828" y="479"/>
                    </a:lnTo>
                    <a:lnTo>
                      <a:pt x="824" y="485"/>
                    </a:lnTo>
                    <a:lnTo>
                      <a:pt x="821" y="492"/>
                    </a:lnTo>
                    <a:lnTo>
                      <a:pt x="821" y="492"/>
                    </a:lnTo>
                    <a:lnTo>
                      <a:pt x="829" y="495"/>
                    </a:lnTo>
                    <a:lnTo>
                      <a:pt x="833" y="495"/>
                    </a:lnTo>
                    <a:lnTo>
                      <a:pt x="839" y="493"/>
                    </a:lnTo>
                    <a:lnTo>
                      <a:pt x="839" y="493"/>
                    </a:lnTo>
                    <a:lnTo>
                      <a:pt x="836" y="488"/>
                    </a:lnTo>
                    <a:lnTo>
                      <a:pt x="836" y="484"/>
                    </a:lnTo>
                    <a:lnTo>
                      <a:pt x="838" y="479"/>
                    </a:lnTo>
                    <a:lnTo>
                      <a:pt x="843" y="477"/>
                    </a:lnTo>
                    <a:lnTo>
                      <a:pt x="843" y="477"/>
                    </a:lnTo>
                    <a:lnTo>
                      <a:pt x="843" y="474"/>
                    </a:lnTo>
                    <a:lnTo>
                      <a:pt x="842" y="467"/>
                    </a:lnTo>
                    <a:lnTo>
                      <a:pt x="842" y="467"/>
                    </a:lnTo>
                    <a:close/>
                    <a:moveTo>
                      <a:pt x="1865" y="1139"/>
                    </a:moveTo>
                    <a:lnTo>
                      <a:pt x="1865" y="1139"/>
                    </a:lnTo>
                    <a:lnTo>
                      <a:pt x="1870" y="1140"/>
                    </a:lnTo>
                    <a:lnTo>
                      <a:pt x="1875" y="1144"/>
                    </a:lnTo>
                    <a:lnTo>
                      <a:pt x="1879" y="1147"/>
                    </a:lnTo>
                    <a:lnTo>
                      <a:pt x="1882" y="1147"/>
                    </a:lnTo>
                    <a:lnTo>
                      <a:pt x="1883" y="1145"/>
                    </a:lnTo>
                    <a:lnTo>
                      <a:pt x="1883" y="1145"/>
                    </a:lnTo>
                    <a:lnTo>
                      <a:pt x="1887" y="1143"/>
                    </a:lnTo>
                    <a:lnTo>
                      <a:pt x="1888" y="1137"/>
                    </a:lnTo>
                    <a:lnTo>
                      <a:pt x="1888" y="1133"/>
                    </a:lnTo>
                    <a:lnTo>
                      <a:pt x="1886" y="1127"/>
                    </a:lnTo>
                    <a:lnTo>
                      <a:pt x="1886" y="1127"/>
                    </a:lnTo>
                    <a:lnTo>
                      <a:pt x="1886" y="1126"/>
                    </a:lnTo>
                    <a:lnTo>
                      <a:pt x="1886" y="1125"/>
                    </a:lnTo>
                    <a:lnTo>
                      <a:pt x="1886" y="1125"/>
                    </a:lnTo>
                    <a:lnTo>
                      <a:pt x="1873" y="1121"/>
                    </a:lnTo>
                    <a:lnTo>
                      <a:pt x="1873" y="1121"/>
                    </a:lnTo>
                    <a:lnTo>
                      <a:pt x="1876" y="1125"/>
                    </a:lnTo>
                    <a:lnTo>
                      <a:pt x="1877" y="1127"/>
                    </a:lnTo>
                    <a:lnTo>
                      <a:pt x="1877" y="1130"/>
                    </a:lnTo>
                    <a:lnTo>
                      <a:pt x="1876" y="1132"/>
                    </a:lnTo>
                    <a:lnTo>
                      <a:pt x="1870" y="1134"/>
                    </a:lnTo>
                    <a:lnTo>
                      <a:pt x="1865" y="1139"/>
                    </a:lnTo>
                    <a:lnTo>
                      <a:pt x="1865" y="1139"/>
                    </a:lnTo>
                    <a:close/>
                    <a:moveTo>
                      <a:pt x="940" y="342"/>
                    </a:moveTo>
                    <a:lnTo>
                      <a:pt x="940" y="342"/>
                    </a:lnTo>
                    <a:lnTo>
                      <a:pt x="935" y="337"/>
                    </a:lnTo>
                    <a:lnTo>
                      <a:pt x="929" y="335"/>
                    </a:lnTo>
                    <a:lnTo>
                      <a:pt x="922" y="335"/>
                    </a:lnTo>
                    <a:lnTo>
                      <a:pt x="915" y="337"/>
                    </a:lnTo>
                    <a:lnTo>
                      <a:pt x="915" y="337"/>
                    </a:lnTo>
                    <a:lnTo>
                      <a:pt x="914" y="338"/>
                    </a:lnTo>
                    <a:lnTo>
                      <a:pt x="911" y="340"/>
                    </a:lnTo>
                    <a:lnTo>
                      <a:pt x="910" y="345"/>
                    </a:lnTo>
                    <a:lnTo>
                      <a:pt x="910" y="345"/>
                    </a:lnTo>
                    <a:lnTo>
                      <a:pt x="911" y="348"/>
                    </a:lnTo>
                    <a:lnTo>
                      <a:pt x="917" y="349"/>
                    </a:lnTo>
                    <a:lnTo>
                      <a:pt x="917" y="349"/>
                    </a:lnTo>
                    <a:lnTo>
                      <a:pt x="921" y="351"/>
                    </a:lnTo>
                    <a:lnTo>
                      <a:pt x="922" y="349"/>
                    </a:lnTo>
                    <a:lnTo>
                      <a:pt x="925" y="347"/>
                    </a:lnTo>
                    <a:lnTo>
                      <a:pt x="925" y="344"/>
                    </a:lnTo>
                    <a:lnTo>
                      <a:pt x="925" y="344"/>
                    </a:lnTo>
                    <a:lnTo>
                      <a:pt x="928" y="342"/>
                    </a:lnTo>
                    <a:lnTo>
                      <a:pt x="928" y="342"/>
                    </a:lnTo>
                    <a:lnTo>
                      <a:pt x="935" y="348"/>
                    </a:lnTo>
                    <a:lnTo>
                      <a:pt x="935" y="348"/>
                    </a:lnTo>
                    <a:lnTo>
                      <a:pt x="940" y="342"/>
                    </a:lnTo>
                    <a:lnTo>
                      <a:pt x="940" y="342"/>
                    </a:lnTo>
                    <a:close/>
                    <a:moveTo>
                      <a:pt x="1488" y="1010"/>
                    </a:moveTo>
                    <a:lnTo>
                      <a:pt x="1488" y="1010"/>
                    </a:lnTo>
                    <a:lnTo>
                      <a:pt x="1476" y="1014"/>
                    </a:lnTo>
                    <a:lnTo>
                      <a:pt x="1476" y="1014"/>
                    </a:lnTo>
                    <a:lnTo>
                      <a:pt x="1474" y="1019"/>
                    </a:lnTo>
                    <a:lnTo>
                      <a:pt x="1476" y="1024"/>
                    </a:lnTo>
                    <a:lnTo>
                      <a:pt x="1477" y="1026"/>
                    </a:lnTo>
                    <a:lnTo>
                      <a:pt x="1481" y="1031"/>
                    </a:lnTo>
                    <a:lnTo>
                      <a:pt x="1481" y="1031"/>
                    </a:lnTo>
                    <a:lnTo>
                      <a:pt x="1484" y="1032"/>
                    </a:lnTo>
                    <a:lnTo>
                      <a:pt x="1484" y="1032"/>
                    </a:lnTo>
                    <a:lnTo>
                      <a:pt x="1494" y="1025"/>
                    </a:lnTo>
                    <a:lnTo>
                      <a:pt x="1494" y="1025"/>
                    </a:lnTo>
                    <a:lnTo>
                      <a:pt x="1494" y="1021"/>
                    </a:lnTo>
                    <a:lnTo>
                      <a:pt x="1494" y="1021"/>
                    </a:lnTo>
                    <a:lnTo>
                      <a:pt x="1488" y="1010"/>
                    </a:lnTo>
                    <a:lnTo>
                      <a:pt x="1488" y="1010"/>
                    </a:lnTo>
                    <a:close/>
                    <a:moveTo>
                      <a:pt x="230" y="401"/>
                    </a:moveTo>
                    <a:lnTo>
                      <a:pt x="230" y="401"/>
                    </a:lnTo>
                    <a:lnTo>
                      <a:pt x="239" y="392"/>
                    </a:lnTo>
                    <a:lnTo>
                      <a:pt x="242" y="389"/>
                    </a:lnTo>
                    <a:lnTo>
                      <a:pt x="244" y="388"/>
                    </a:lnTo>
                    <a:lnTo>
                      <a:pt x="245" y="385"/>
                    </a:lnTo>
                    <a:lnTo>
                      <a:pt x="244" y="381"/>
                    </a:lnTo>
                    <a:lnTo>
                      <a:pt x="239" y="371"/>
                    </a:lnTo>
                    <a:lnTo>
                      <a:pt x="239" y="371"/>
                    </a:lnTo>
                    <a:lnTo>
                      <a:pt x="226" y="389"/>
                    </a:lnTo>
                    <a:lnTo>
                      <a:pt x="226" y="389"/>
                    </a:lnTo>
                    <a:lnTo>
                      <a:pt x="230" y="401"/>
                    </a:lnTo>
                    <a:lnTo>
                      <a:pt x="230" y="401"/>
                    </a:lnTo>
                    <a:close/>
                    <a:moveTo>
                      <a:pt x="793" y="176"/>
                    </a:moveTo>
                    <a:lnTo>
                      <a:pt x="793" y="176"/>
                    </a:lnTo>
                    <a:lnTo>
                      <a:pt x="799" y="180"/>
                    </a:lnTo>
                    <a:lnTo>
                      <a:pt x="802" y="182"/>
                    </a:lnTo>
                    <a:lnTo>
                      <a:pt x="802" y="182"/>
                    </a:lnTo>
                    <a:lnTo>
                      <a:pt x="811" y="176"/>
                    </a:lnTo>
                    <a:lnTo>
                      <a:pt x="820" y="171"/>
                    </a:lnTo>
                    <a:lnTo>
                      <a:pt x="820" y="171"/>
                    </a:lnTo>
                    <a:lnTo>
                      <a:pt x="818" y="168"/>
                    </a:lnTo>
                    <a:lnTo>
                      <a:pt x="818" y="168"/>
                    </a:lnTo>
                    <a:lnTo>
                      <a:pt x="813" y="168"/>
                    </a:lnTo>
                    <a:lnTo>
                      <a:pt x="807" y="168"/>
                    </a:lnTo>
                    <a:lnTo>
                      <a:pt x="807" y="168"/>
                    </a:lnTo>
                    <a:lnTo>
                      <a:pt x="800" y="167"/>
                    </a:lnTo>
                    <a:lnTo>
                      <a:pt x="795" y="164"/>
                    </a:lnTo>
                    <a:lnTo>
                      <a:pt x="795" y="164"/>
                    </a:lnTo>
                    <a:lnTo>
                      <a:pt x="785" y="176"/>
                    </a:lnTo>
                    <a:lnTo>
                      <a:pt x="785" y="176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93" y="176"/>
                    </a:lnTo>
                    <a:lnTo>
                      <a:pt x="793" y="176"/>
                    </a:lnTo>
                    <a:close/>
                    <a:moveTo>
                      <a:pt x="508" y="783"/>
                    </a:moveTo>
                    <a:lnTo>
                      <a:pt x="508" y="783"/>
                    </a:lnTo>
                    <a:lnTo>
                      <a:pt x="521" y="787"/>
                    </a:lnTo>
                    <a:lnTo>
                      <a:pt x="526" y="788"/>
                    </a:lnTo>
                    <a:lnTo>
                      <a:pt x="530" y="787"/>
                    </a:lnTo>
                    <a:lnTo>
                      <a:pt x="533" y="785"/>
                    </a:lnTo>
                    <a:lnTo>
                      <a:pt x="536" y="783"/>
                    </a:lnTo>
                    <a:lnTo>
                      <a:pt x="539" y="773"/>
                    </a:lnTo>
                    <a:lnTo>
                      <a:pt x="539" y="773"/>
                    </a:lnTo>
                    <a:lnTo>
                      <a:pt x="523" y="777"/>
                    </a:lnTo>
                    <a:lnTo>
                      <a:pt x="515" y="780"/>
                    </a:lnTo>
                    <a:lnTo>
                      <a:pt x="508" y="783"/>
                    </a:lnTo>
                    <a:lnTo>
                      <a:pt x="508" y="783"/>
                    </a:lnTo>
                    <a:close/>
                    <a:moveTo>
                      <a:pt x="939" y="409"/>
                    </a:moveTo>
                    <a:lnTo>
                      <a:pt x="939" y="409"/>
                    </a:lnTo>
                    <a:lnTo>
                      <a:pt x="951" y="421"/>
                    </a:lnTo>
                    <a:lnTo>
                      <a:pt x="951" y="421"/>
                    </a:lnTo>
                    <a:lnTo>
                      <a:pt x="954" y="421"/>
                    </a:lnTo>
                    <a:lnTo>
                      <a:pt x="958" y="421"/>
                    </a:lnTo>
                    <a:lnTo>
                      <a:pt x="958" y="421"/>
                    </a:lnTo>
                    <a:lnTo>
                      <a:pt x="955" y="414"/>
                    </a:lnTo>
                    <a:lnTo>
                      <a:pt x="955" y="414"/>
                    </a:lnTo>
                    <a:lnTo>
                      <a:pt x="959" y="410"/>
                    </a:lnTo>
                    <a:lnTo>
                      <a:pt x="964" y="407"/>
                    </a:lnTo>
                    <a:lnTo>
                      <a:pt x="965" y="402"/>
                    </a:lnTo>
                    <a:lnTo>
                      <a:pt x="965" y="396"/>
                    </a:lnTo>
                    <a:lnTo>
                      <a:pt x="965" y="396"/>
                    </a:lnTo>
                    <a:lnTo>
                      <a:pt x="964" y="396"/>
                    </a:lnTo>
                    <a:lnTo>
                      <a:pt x="961" y="395"/>
                    </a:lnTo>
                    <a:lnTo>
                      <a:pt x="961" y="395"/>
                    </a:lnTo>
                    <a:lnTo>
                      <a:pt x="955" y="405"/>
                    </a:lnTo>
                    <a:lnTo>
                      <a:pt x="955" y="405"/>
                    </a:lnTo>
                    <a:lnTo>
                      <a:pt x="939" y="409"/>
                    </a:lnTo>
                    <a:lnTo>
                      <a:pt x="939" y="409"/>
                    </a:lnTo>
                    <a:close/>
                    <a:moveTo>
                      <a:pt x="1540" y="1035"/>
                    </a:moveTo>
                    <a:lnTo>
                      <a:pt x="1540" y="1035"/>
                    </a:lnTo>
                    <a:lnTo>
                      <a:pt x="1540" y="1028"/>
                    </a:lnTo>
                    <a:lnTo>
                      <a:pt x="1538" y="1022"/>
                    </a:lnTo>
                    <a:lnTo>
                      <a:pt x="1535" y="1021"/>
                    </a:lnTo>
                    <a:lnTo>
                      <a:pt x="1530" y="1019"/>
                    </a:lnTo>
                    <a:lnTo>
                      <a:pt x="1530" y="1019"/>
                    </a:lnTo>
                    <a:lnTo>
                      <a:pt x="1524" y="1019"/>
                    </a:lnTo>
                    <a:lnTo>
                      <a:pt x="1522" y="1021"/>
                    </a:lnTo>
                    <a:lnTo>
                      <a:pt x="1520" y="1024"/>
                    </a:lnTo>
                    <a:lnTo>
                      <a:pt x="1517" y="1029"/>
                    </a:lnTo>
                    <a:lnTo>
                      <a:pt x="1517" y="1029"/>
                    </a:lnTo>
                    <a:lnTo>
                      <a:pt x="1540" y="1035"/>
                    </a:lnTo>
                    <a:lnTo>
                      <a:pt x="1540" y="1035"/>
                    </a:lnTo>
                    <a:close/>
                    <a:moveTo>
                      <a:pt x="1378" y="178"/>
                    </a:moveTo>
                    <a:lnTo>
                      <a:pt x="1378" y="178"/>
                    </a:lnTo>
                    <a:lnTo>
                      <a:pt x="1386" y="189"/>
                    </a:lnTo>
                    <a:lnTo>
                      <a:pt x="1386" y="189"/>
                    </a:lnTo>
                    <a:lnTo>
                      <a:pt x="1401" y="183"/>
                    </a:lnTo>
                    <a:lnTo>
                      <a:pt x="1401" y="183"/>
                    </a:lnTo>
                    <a:lnTo>
                      <a:pt x="1394" y="175"/>
                    </a:lnTo>
                    <a:lnTo>
                      <a:pt x="1394" y="175"/>
                    </a:lnTo>
                    <a:lnTo>
                      <a:pt x="1400" y="167"/>
                    </a:lnTo>
                    <a:lnTo>
                      <a:pt x="1400" y="167"/>
                    </a:lnTo>
                    <a:lnTo>
                      <a:pt x="1396" y="165"/>
                    </a:lnTo>
                    <a:lnTo>
                      <a:pt x="1393" y="165"/>
                    </a:lnTo>
                    <a:lnTo>
                      <a:pt x="1390" y="167"/>
                    </a:lnTo>
                    <a:lnTo>
                      <a:pt x="1390" y="169"/>
                    </a:lnTo>
                    <a:lnTo>
                      <a:pt x="1390" y="169"/>
                    </a:lnTo>
                    <a:lnTo>
                      <a:pt x="1389" y="172"/>
                    </a:lnTo>
                    <a:lnTo>
                      <a:pt x="1386" y="175"/>
                    </a:lnTo>
                    <a:lnTo>
                      <a:pt x="1382" y="176"/>
                    </a:lnTo>
                    <a:lnTo>
                      <a:pt x="1378" y="178"/>
                    </a:lnTo>
                    <a:lnTo>
                      <a:pt x="1378" y="178"/>
                    </a:lnTo>
                    <a:close/>
                    <a:moveTo>
                      <a:pt x="1026" y="978"/>
                    </a:moveTo>
                    <a:lnTo>
                      <a:pt x="1026" y="978"/>
                    </a:lnTo>
                    <a:lnTo>
                      <a:pt x="1034" y="990"/>
                    </a:lnTo>
                    <a:lnTo>
                      <a:pt x="1034" y="990"/>
                    </a:lnTo>
                    <a:lnTo>
                      <a:pt x="1045" y="985"/>
                    </a:lnTo>
                    <a:lnTo>
                      <a:pt x="1051" y="982"/>
                    </a:lnTo>
                    <a:lnTo>
                      <a:pt x="1056" y="982"/>
                    </a:lnTo>
                    <a:lnTo>
                      <a:pt x="1056" y="982"/>
                    </a:lnTo>
                    <a:lnTo>
                      <a:pt x="1059" y="981"/>
                    </a:lnTo>
                    <a:lnTo>
                      <a:pt x="1061" y="978"/>
                    </a:lnTo>
                    <a:lnTo>
                      <a:pt x="1061" y="974"/>
                    </a:lnTo>
                    <a:lnTo>
                      <a:pt x="1058" y="968"/>
                    </a:lnTo>
                    <a:lnTo>
                      <a:pt x="1058" y="968"/>
                    </a:lnTo>
                    <a:lnTo>
                      <a:pt x="1055" y="972"/>
                    </a:lnTo>
                    <a:lnTo>
                      <a:pt x="1051" y="975"/>
                    </a:lnTo>
                    <a:lnTo>
                      <a:pt x="1048" y="977"/>
                    </a:lnTo>
                    <a:lnTo>
                      <a:pt x="1044" y="977"/>
                    </a:lnTo>
                    <a:lnTo>
                      <a:pt x="1034" y="977"/>
                    </a:lnTo>
                    <a:lnTo>
                      <a:pt x="1030" y="977"/>
                    </a:lnTo>
                    <a:lnTo>
                      <a:pt x="1026" y="978"/>
                    </a:lnTo>
                    <a:lnTo>
                      <a:pt x="1026" y="978"/>
                    </a:lnTo>
                    <a:close/>
                    <a:moveTo>
                      <a:pt x="1502" y="928"/>
                    </a:moveTo>
                    <a:lnTo>
                      <a:pt x="1502" y="928"/>
                    </a:lnTo>
                    <a:lnTo>
                      <a:pt x="1463" y="934"/>
                    </a:lnTo>
                    <a:lnTo>
                      <a:pt x="1463" y="934"/>
                    </a:lnTo>
                    <a:lnTo>
                      <a:pt x="1466" y="941"/>
                    </a:lnTo>
                    <a:lnTo>
                      <a:pt x="1466" y="941"/>
                    </a:lnTo>
                    <a:lnTo>
                      <a:pt x="1502" y="935"/>
                    </a:lnTo>
                    <a:lnTo>
                      <a:pt x="1502" y="935"/>
                    </a:lnTo>
                    <a:lnTo>
                      <a:pt x="1502" y="928"/>
                    </a:lnTo>
                    <a:lnTo>
                      <a:pt x="1502" y="928"/>
                    </a:lnTo>
                    <a:close/>
                    <a:moveTo>
                      <a:pt x="278" y="250"/>
                    </a:moveTo>
                    <a:lnTo>
                      <a:pt x="278" y="250"/>
                    </a:lnTo>
                    <a:lnTo>
                      <a:pt x="284" y="254"/>
                    </a:lnTo>
                    <a:lnTo>
                      <a:pt x="291" y="255"/>
                    </a:lnTo>
                    <a:lnTo>
                      <a:pt x="303" y="257"/>
                    </a:lnTo>
                    <a:lnTo>
                      <a:pt x="303" y="257"/>
                    </a:lnTo>
                    <a:lnTo>
                      <a:pt x="296" y="237"/>
                    </a:lnTo>
                    <a:lnTo>
                      <a:pt x="296" y="237"/>
                    </a:lnTo>
                    <a:lnTo>
                      <a:pt x="293" y="237"/>
                    </a:lnTo>
                    <a:lnTo>
                      <a:pt x="291" y="239"/>
                    </a:lnTo>
                    <a:lnTo>
                      <a:pt x="287" y="243"/>
                    </a:lnTo>
                    <a:lnTo>
                      <a:pt x="284" y="247"/>
                    </a:lnTo>
                    <a:lnTo>
                      <a:pt x="281" y="248"/>
                    </a:lnTo>
                    <a:lnTo>
                      <a:pt x="278" y="250"/>
                    </a:lnTo>
                    <a:lnTo>
                      <a:pt x="278" y="250"/>
                    </a:lnTo>
                    <a:close/>
                    <a:moveTo>
                      <a:pt x="966" y="74"/>
                    </a:moveTo>
                    <a:lnTo>
                      <a:pt x="966" y="74"/>
                    </a:lnTo>
                    <a:lnTo>
                      <a:pt x="959" y="77"/>
                    </a:lnTo>
                    <a:lnTo>
                      <a:pt x="953" y="78"/>
                    </a:lnTo>
                    <a:lnTo>
                      <a:pt x="946" y="79"/>
                    </a:lnTo>
                    <a:lnTo>
                      <a:pt x="943" y="82"/>
                    </a:lnTo>
                    <a:lnTo>
                      <a:pt x="940" y="85"/>
                    </a:lnTo>
                    <a:lnTo>
                      <a:pt x="940" y="85"/>
                    </a:lnTo>
                    <a:lnTo>
                      <a:pt x="948" y="88"/>
                    </a:lnTo>
                    <a:lnTo>
                      <a:pt x="955" y="89"/>
                    </a:lnTo>
                    <a:lnTo>
                      <a:pt x="962" y="88"/>
                    </a:lnTo>
                    <a:lnTo>
                      <a:pt x="969" y="83"/>
                    </a:lnTo>
                    <a:lnTo>
                      <a:pt x="969" y="83"/>
                    </a:lnTo>
                    <a:lnTo>
                      <a:pt x="966" y="74"/>
                    </a:lnTo>
                    <a:lnTo>
                      <a:pt x="966" y="74"/>
                    </a:lnTo>
                    <a:close/>
                    <a:moveTo>
                      <a:pt x="1047" y="835"/>
                    </a:moveTo>
                    <a:lnTo>
                      <a:pt x="1047" y="835"/>
                    </a:lnTo>
                    <a:lnTo>
                      <a:pt x="1067" y="838"/>
                    </a:lnTo>
                    <a:lnTo>
                      <a:pt x="1067" y="838"/>
                    </a:lnTo>
                    <a:lnTo>
                      <a:pt x="1070" y="833"/>
                    </a:lnTo>
                    <a:lnTo>
                      <a:pt x="1070" y="833"/>
                    </a:lnTo>
                    <a:lnTo>
                      <a:pt x="1072" y="830"/>
                    </a:lnTo>
                    <a:lnTo>
                      <a:pt x="1072" y="827"/>
                    </a:lnTo>
                    <a:lnTo>
                      <a:pt x="1070" y="824"/>
                    </a:lnTo>
                    <a:lnTo>
                      <a:pt x="1067" y="823"/>
                    </a:lnTo>
                    <a:lnTo>
                      <a:pt x="1067" y="823"/>
                    </a:lnTo>
                    <a:lnTo>
                      <a:pt x="1065" y="821"/>
                    </a:lnTo>
                    <a:lnTo>
                      <a:pt x="1062" y="821"/>
                    </a:lnTo>
                    <a:lnTo>
                      <a:pt x="1059" y="823"/>
                    </a:lnTo>
                    <a:lnTo>
                      <a:pt x="1056" y="826"/>
                    </a:lnTo>
                    <a:lnTo>
                      <a:pt x="1056" y="826"/>
                    </a:lnTo>
                    <a:lnTo>
                      <a:pt x="1047" y="835"/>
                    </a:lnTo>
                    <a:lnTo>
                      <a:pt x="1047" y="835"/>
                    </a:lnTo>
                    <a:close/>
                    <a:moveTo>
                      <a:pt x="505" y="423"/>
                    </a:moveTo>
                    <a:lnTo>
                      <a:pt x="505" y="423"/>
                    </a:lnTo>
                    <a:lnTo>
                      <a:pt x="522" y="435"/>
                    </a:lnTo>
                    <a:lnTo>
                      <a:pt x="522" y="435"/>
                    </a:lnTo>
                    <a:lnTo>
                      <a:pt x="533" y="420"/>
                    </a:lnTo>
                    <a:lnTo>
                      <a:pt x="533" y="420"/>
                    </a:lnTo>
                    <a:lnTo>
                      <a:pt x="519" y="419"/>
                    </a:lnTo>
                    <a:lnTo>
                      <a:pt x="512" y="420"/>
                    </a:lnTo>
                    <a:lnTo>
                      <a:pt x="505" y="423"/>
                    </a:lnTo>
                    <a:lnTo>
                      <a:pt x="505" y="423"/>
                    </a:lnTo>
                    <a:close/>
                    <a:moveTo>
                      <a:pt x="972" y="557"/>
                    </a:moveTo>
                    <a:lnTo>
                      <a:pt x="972" y="557"/>
                    </a:lnTo>
                    <a:lnTo>
                      <a:pt x="969" y="554"/>
                    </a:lnTo>
                    <a:lnTo>
                      <a:pt x="968" y="551"/>
                    </a:lnTo>
                    <a:lnTo>
                      <a:pt x="969" y="549"/>
                    </a:lnTo>
                    <a:lnTo>
                      <a:pt x="971" y="546"/>
                    </a:lnTo>
                    <a:lnTo>
                      <a:pt x="973" y="540"/>
                    </a:lnTo>
                    <a:lnTo>
                      <a:pt x="972" y="538"/>
                    </a:lnTo>
                    <a:lnTo>
                      <a:pt x="971" y="535"/>
                    </a:lnTo>
                    <a:lnTo>
                      <a:pt x="971" y="535"/>
                    </a:lnTo>
                    <a:lnTo>
                      <a:pt x="965" y="535"/>
                    </a:lnTo>
                    <a:lnTo>
                      <a:pt x="962" y="536"/>
                    </a:lnTo>
                    <a:lnTo>
                      <a:pt x="959" y="539"/>
                    </a:lnTo>
                    <a:lnTo>
                      <a:pt x="958" y="542"/>
                    </a:lnTo>
                    <a:lnTo>
                      <a:pt x="955" y="549"/>
                    </a:lnTo>
                    <a:lnTo>
                      <a:pt x="953" y="551"/>
                    </a:lnTo>
                    <a:lnTo>
                      <a:pt x="950" y="554"/>
                    </a:lnTo>
                    <a:lnTo>
                      <a:pt x="950" y="554"/>
                    </a:lnTo>
                    <a:lnTo>
                      <a:pt x="972" y="557"/>
                    </a:lnTo>
                    <a:lnTo>
                      <a:pt x="972" y="557"/>
                    </a:lnTo>
                    <a:close/>
                    <a:moveTo>
                      <a:pt x="291" y="687"/>
                    </a:moveTo>
                    <a:lnTo>
                      <a:pt x="291" y="687"/>
                    </a:lnTo>
                    <a:lnTo>
                      <a:pt x="285" y="694"/>
                    </a:lnTo>
                    <a:lnTo>
                      <a:pt x="280" y="701"/>
                    </a:lnTo>
                    <a:lnTo>
                      <a:pt x="280" y="701"/>
                    </a:lnTo>
                    <a:lnTo>
                      <a:pt x="281" y="704"/>
                    </a:lnTo>
                    <a:lnTo>
                      <a:pt x="282" y="707"/>
                    </a:lnTo>
                    <a:lnTo>
                      <a:pt x="282" y="707"/>
                    </a:lnTo>
                    <a:lnTo>
                      <a:pt x="292" y="708"/>
                    </a:lnTo>
                    <a:lnTo>
                      <a:pt x="302" y="709"/>
                    </a:lnTo>
                    <a:lnTo>
                      <a:pt x="302" y="709"/>
                    </a:lnTo>
                    <a:lnTo>
                      <a:pt x="303" y="695"/>
                    </a:lnTo>
                    <a:lnTo>
                      <a:pt x="303" y="695"/>
                    </a:lnTo>
                    <a:lnTo>
                      <a:pt x="293" y="697"/>
                    </a:lnTo>
                    <a:lnTo>
                      <a:pt x="293" y="697"/>
                    </a:lnTo>
                    <a:lnTo>
                      <a:pt x="291" y="687"/>
                    </a:lnTo>
                    <a:lnTo>
                      <a:pt x="291" y="687"/>
                    </a:lnTo>
                    <a:close/>
                    <a:moveTo>
                      <a:pt x="1747" y="331"/>
                    </a:moveTo>
                    <a:lnTo>
                      <a:pt x="1747" y="331"/>
                    </a:lnTo>
                    <a:lnTo>
                      <a:pt x="1740" y="329"/>
                    </a:lnTo>
                    <a:lnTo>
                      <a:pt x="1733" y="329"/>
                    </a:lnTo>
                    <a:lnTo>
                      <a:pt x="1721" y="331"/>
                    </a:lnTo>
                    <a:lnTo>
                      <a:pt x="1721" y="331"/>
                    </a:lnTo>
                    <a:lnTo>
                      <a:pt x="1720" y="345"/>
                    </a:lnTo>
                    <a:lnTo>
                      <a:pt x="1720" y="345"/>
                    </a:lnTo>
                    <a:lnTo>
                      <a:pt x="1728" y="344"/>
                    </a:lnTo>
                    <a:lnTo>
                      <a:pt x="1735" y="341"/>
                    </a:lnTo>
                    <a:lnTo>
                      <a:pt x="1742" y="337"/>
                    </a:lnTo>
                    <a:lnTo>
                      <a:pt x="1747" y="331"/>
                    </a:lnTo>
                    <a:lnTo>
                      <a:pt x="1747" y="331"/>
                    </a:lnTo>
                    <a:close/>
                    <a:moveTo>
                      <a:pt x="1256" y="428"/>
                    </a:moveTo>
                    <a:lnTo>
                      <a:pt x="1256" y="428"/>
                    </a:lnTo>
                    <a:lnTo>
                      <a:pt x="1260" y="407"/>
                    </a:lnTo>
                    <a:lnTo>
                      <a:pt x="1260" y="407"/>
                    </a:lnTo>
                    <a:lnTo>
                      <a:pt x="1245" y="407"/>
                    </a:lnTo>
                    <a:lnTo>
                      <a:pt x="1245" y="407"/>
                    </a:lnTo>
                    <a:lnTo>
                      <a:pt x="1245" y="412"/>
                    </a:lnTo>
                    <a:lnTo>
                      <a:pt x="1245" y="412"/>
                    </a:lnTo>
                    <a:lnTo>
                      <a:pt x="1245" y="414"/>
                    </a:lnTo>
                    <a:lnTo>
                      <a:pt x="1246" y="416"/>
                    </a:lnTo>
                    <a:lnTo>
                      <a:pt x="1246" y="416"/>
                    </a:lnTo>
                    <a:lnTo>
                      <a:pt x="1245" y="421"/>
                    </a:lnTo>
                    <a:lnTo>
                      <a:pt x="1245" y="425"/>
                    </a:lnTo>
                    <a:lnTo>
                      <a:pt x="1249" y="427"/>
                    </a:lnTo>
                    <a:lnTo>
                      <a:pt x="1256" y="428"/>
                    </a:lnTo>
                    <a:lnTo>
                      <a:pt x="1256" y="428"/>
                    </a:lnTo>
                    <a:close/>
                    <a:moveTo>
                      <a:pt x="1033" y="63"/>
                    </a:moveTo>
                    <a:lnTo>
                      <a:pt x="1033" y="63"/>
                    </a:lnTo>
                    <a:lnTo>
                      <a:pt x="1029" y="61"/>
                    </a:lnTo>
                    <a:lnTo>
                      <a:pt x="1025" y="60"/>
                    </a:lnTo>
                    <a:lnTo>
                      <a:pt x="1022" y="61"/>
                    </a:lnTo>
                    <a:lnTo>
                      <a:pt x="1019" y="64"/>
                    </a:lnTo>
                    <a:lnTo>
                      <a:pt x="1019" y="64"/>
                    </a:lnTo>
                    <a:lnTo>
                      <a:pt x="1015" y="74"/>
                    </a:lnTo>
                    <a:lnTo>
                      <a:pt x="1011" y="85"/>
                    </a:lnTo>
                    <a:lnTo>
                      <a:pt x="1011" y="85"/>
                    </a:lnTo>
                    <a:lnTo>
                      <a:pt x="1016" y="83"/>
                    </a:lnTo>
                    <a:lnTo>
                      <a:pt x="1020" y="82"/>
                    </a:lnTo>
                    <a:lnTo>
                      <a:pt x="1023" y="79"/>
                    </a:lnTo>
                    <a:lnTo>
                      <a:pt x="1026" y="77"/>
                    </a:lnTo>
                    <a:lnTo>
                      <a:pt x="1030" y="71"/>
                    </a:lnTo>
                    <a:lnTo>
                      <a:pt x="1033" y="63"/>
                    </a:lnTo>
                    <a:lnTo>
                      <a:pt x="1033" y="63"/>
                    </a:lnTo>
                    <a:close/>
                    <a:moveTo>
                      <a:pt x="1571" y="679"/>
                    </a:moveTo>
                    <a:lnTo>
                      <a:pt x="1571" y="679"/>
                    </a:lnTo>
                    <a:lnTo>
                      <a:pt x="1563" y="679"/>
                    </a:lnTo>
                    <a:lnTo>
                      <a:pt x="1558" y="680"/>
                    </a:lnTo>
                    <a:lnTo>
                      <a:pt x="1552" y="682"/>
                    </a:lnTo>
                    <a:lnTo>
                      <a:pt x="1545" y="684"/>
                    </a:lnTo>
                    <a:lnTo>
                      <a:pt x="1545" y="684"/>
                    </a:lnTo>
                    <a:lnTo>
                      <a:pt x="1553" y="695"/>
                    </a:lnTo>
                    <a:lnTo>
                      <a:pt x="1553" y="695"/>
                    </a:lnTo>
                    <a:lnTo>
                      <a:pt x="1573" y="686"/>
                    </a:lnTo>
                    <a:lnTo>
                      <a:pt x="1573" y="686"/>
                    </a:lnTo>
                    <a:lnTo>
                      <a:pt x="1573" y="683"/>
                    </a:lnTo>
                    <a:lnTo>
                      <a:pt x="1573" y="683"/>
                    </a:lnTo>
                    <a:lnTo>
                      <a:pt x="1571" y="679"/>
                    </a:lnTo>
                    <a:lnTo>
                      <a:pt x="1571" y="679"/>
                    </a:lnTo>
                    <a:close/>
                    <a:moveTo>
                      <a:pt x="464" y="683"/>
                    </a:moveTo>
                    <a:lnTo>
                      <a:pt x="464" y="683"/>
                    </a:lnTo>
                    <a:lnTo>
                      <a:pt x="461" y="689"/>
                    </a:lnTo>
                    <a:lnTo>
                      <a:pt x="461" y="691"/>
                    </a:lnTo>
                    <a:lnTo>
                      <a:pt x="464" y="694"/>
                    </a:lnTo>
                    <a:lnTo>
                      <a:pt x="471" y="698"/>
                    </a:lnTo>
                    <a:lnTo>
                      <a:pt x="471" y="698"/>
                    </a:lnTo>
                    <a:lnTo>
                      <a:pt x="476" y="700"/>
                    </a:lnTo>
                    <a:lnTo>
                      <a:pt x="479" y="700"/>
                    </a:lnTo>
                    <a:lnTo>
                      <a:pt x="483" y="697"/>
                    </a:lnTo>
                    <a:lnTo>
                      <a:pt x="489" y="690"/>
                    </a:lnTo>
                    <a:lnTo>
                      <a:pt x="489" y="690"/>
                    </a:lnTo>
                    <a:lnTo>
                      <a:pt x="485" y="684"/>
                    </a:lnTo>
                    <a:lnTo>
                      <a:pt x="480" y="683"/>
                    </a:lnTo>
                    <a:lnTo>
                      <a:pt x="476" y="684"/>
                    </a:lnTo>
                    <a:lnTo>
                      <a:pt x="472" y="691"/>
                    </a:lnTo>
                    <a:lnTo>
                      <a:pt x="472" y="691"/>
                    </a:lnTo>
                    <a:lnTo>
                      <a:pt x="464" y="683"/>
                    </a:lnTo>
                    <a:lnTo>
                      <a:pt x="464" y="683"/>
                    </a:lnTo>
                    <a:close/>
                    <a:moveTo>
                      <a:pt x="339" y="946"/>
                    </a:moveTo>
                    <a:lnTo>
                      <a:pt x="339" y="946"/>
                    </a:lnTo>
                    <a:lnTo>
                      <a:pt x="338" y="939"/>
                    </a:lnTo>
                    <a:lnTo>
                      <a:pt x="335" y="935"/>
                    </a:lnTo>
                    <a:lnTo>
                      <a:pt x="332" y="932"/>
                    </a:lnTo>
                    <a:lnTo>
                      <a:pt x="327" y="932"/>
                    </a:lnTo>
                    <a:lnTo>
                      <a:pt x="327" y="932"/>
                    </a:lnTo>
                    <a:lnTo>
                      <a:pt x="321" y="932"/>
                    </a:lnTo>
                    <a:lnTo>
                      <a:pt x="317" y="932"/>
                    </a:lnTo>
                    <a:lnTo>
                      <a:pt x="313" y="935"/>
                    </a:lnTo>
                    <a:lnTo>
                      <a:pt x="310" y="941"/>
                    </a:lnTo>
                    <a:lnTo>
                      <a:pt x="310" y="941"/>
                    </a:lnTo>
                    <a:lnTo>
                      <a:pt x="339" y="946"/>
                    </a:lnTo>
                    <a:lnTo>
                      <a:pt x="339" y="946"/>
                    </a:lnTo>
                    <a:close/>
                    <a:moveTo>
                      <a:pt x="878" y="715"/>
                    </a:moveTo>
                    <a:lnTo>
                      <a:pt x="878" y="715"/>
                    </a:lnTo>
                    <a:lnTo>
                      <a:pt x="869" y="700"/>
                    </a:lnTo>
                    <a:lnTo>
                      <a:pt x="869" y="700"/>
                    </a:lnTo>
                    <a:lnTo>
                      <a:pt x="851" y="720"/>
                    </a:lnTo>
                    <a:lnTo>
                      <a:pt x="851" y="720"/>
                    </a:lnTo>
                    <a:lnTo>
                      <a:pt x="858" y="722"/>
                    </a:lnTo>
                    <a:lnTo>
                      <a:pt x="865" y="720"/>
                    </a:lnTo>
                    <a:lnTo>
                      <a:pt x="872" y="718"/>
                    </a:lnTo>
                    <a:lnTo>
                      <a:pt x="878" y="715"/>
                    </a:lnTo>
                    <a:lnTo>
                      <a:pt x="878" y="715"/>
                    </a:lnTo>
                    <a:close/>
                    <a:moveTo>
                      <a:pt x="1191" y="388"/>
                    </a:moveTo>
                    <a:lnTo>
                      <a:pt x="1191" y="388"/>
                    </a:lnTo>
                    <a:lnTo>
                      <a:pt x="1192" y="373"/>
                    </a:lnTo>
                    <a:lnTo>
                      <a:pt x="1192" y="373"/>
                    </a:lnTo>
                    <a:lnTo>
                      <a:pt x="1187" y="371"/>
                    </a:lnTo>
                    <a:lnTo>
                      <a:pt x="1181" y="371"/>
                    </a:lnTo>
                    <a:lnTo>
                      <a:pt x="1177" y="373"/>
                    </a:lnTo>
                    <a:lnTo>
                      <a:pt x="1173" y="377"/>
                    </a:lnTo>
                    <a:lnTo>
                      <a:pt x="1173" y="377"/>
                    </a:lnTo>
                    <a:lnTo>
                      <a:pt x="1178" y="388"/>
                    </a:lnTo>
                    <a:lnTo>
                      <a:pt x="1178" y="388"/>
                    </a:lnTo>
                    <a:lnTo>
                      <a:pt x="1191" y="388"/>
                    </a:lnTo>
                    <a:lnTo>
                      <a:pt x="1191" y="388"/>
                    </a:lnTo>
                    <a:close/>
                    <a:moveTo>
                      <a:pt x="1631" y="216"/>
                    </a:moveTo>
                    <a:lnTo>
                      <a:pt x="1631" y="216"/>
                    </a:lnTo>
                    <a:lnTo>
                      <a:pt x="1620" y="223"/>
                    </a:lnTo>
                    <a:lnTo>
                      <a:pt x="1620" y="223"/>
                    </a:lnTo>
                    <a:lnTo>
                      <a:pt x="1636" y="223"/>
                    </a:lnTo>
                    <a:lnTo>
                      <a:pt x="1636" y="223"/>
                    </a:lnTo>
                    <a:lnTo>
                      <a:pt x="1646" y="204"/>
                    </a:lnTo>
                    <a:lnTo>
                      <a:pt x="1646" y="204"/>
                    </a:lnTo>
                    <a:lnTo>
                      <a:pt x="1638" y="203"/>
                    </a:lnTo>
                    <a:lnTo>
                      <a:pt x="1634" y="203"/>
                    </a:lnTo>
                    <a:lnTo>
                      <a:pt x="1628" y="205"/>
                    </a:lnTo>
                    <a:lnTo>
                      <a:pt x="1628" y="205"/>
                    </a:lnTo>
                    <a:lnTo>
                      <a:pt x="1631" y="216"/>
                    </a:lnTo>
                    <a:lnTo>
                      <a:pt x="1631" y="216"/>
                    </a:lnTo>
                    <a:close/>
                    <a:moveTo>
                      <a:pt x="857" y="938"/>
                    </a:moveTo>
                    <a:lnTo>
                      <a:pt x="857" y="938"/>
                    </a:lnTo>
                    <a:lnTo>
                      <a:pt x="860" y="941"/>
                    </a:lnTo>
                    <a:lnTo>
                      <a:pt x="863" y="945"/>
                    </a:lnTo>
                    <a:lnTo>
                      <a:pt x="863" y="945"/>
                    </a:lnTo>
                    <a:lnTo>
                      <a:pt x="863" y="946"/>
                    </a:lnTo>
                    <a:lnTo>
                      <a:pt x="865" y="947"/>
                    </a:lnTo>
                    <a:lnTo>
                      <a:pt x="869" y="949"/>
                    </a:lnTo>
                    <a:lnTo>
                      <a:pt x="869" y="949"/>
                    </a:lnTo>
                    <a:lnTo>
                      <a:pt x="872" y="947"/>
                    </a:lnTo>
                    <a:lnTo>
                      <a:pt x="874" y="945"/>
                    </a:lnTo>
                    <a:lnTo>
                      <a:pt x="874" y="941"/>
                    </a:lnTo>
                    <a:lnTo>
                      <a:pt x="874" y="941"/>
                    </a:lnTo>
                    <a:lnTo>
                      <a:pt x="872" y="924"/>
                    </a:lnTo>
                    <a:lnTo>
                      <a:pt x="872" y="924"/>
                    </a:lnTo>
                    <a:lnTo>
                      <a:pt x="865" y="925"/>
                    </a:lnTo>
                    <a:lnTo>
                      <a:pt x="863" y="929"/>
                    </a:lnTo>
                    <a:lnTo>
                      <a:pt x="857" y="938"/>
                    </a:lnTo>
                    <a:lnTo>
                      <a:pt x="857" y="938"/>
                    </a:lnTo>
                    <a:close/>
                    <a:moveTo>
                      <a:pt x="1235" y="1096"/>
                    </a:moveTo>
                    <a:lnTo>
                      <a:pt x="1235" y="1096"/>
                    </a:lnTo>
                    <a:lnTo>
                      <a:pt x="1250" y="1085"/>
                    </a:lnTo>
                    <a:lnTo>
                      <a:pt x="1250" y="1085"/>
                    </a:lnTo>
                    <a:lnTo>
                      <a:pt x="1243" y="1080"/>
                    </a:lnTo>
                    <a:lnTo>
                      <a:pt x="1236" y="1079"/>
                    </a:lnTo>
                    <a:lnTo>
                      <a:pt x="1229" y="1080"/>
                    </a:lnTo>
                    <a:lnTo>
                      <a:pt x="1224" y="1085"/>
                    </a:lnTo>
                    <a:lnTo>
                      <a:pt x="1224" y="1085"/>
                    </a:lnTo>
                    <a:lnTo>
                      <a:pt x="1235" y="1096"/>
                    </a:lnTo>
                    <a:lnTo>
                      <a:pt x="1235" y="1096"/>
                    </a:lnTo>
                    <a:close/>
                    <a:moveTo>
                      <a:pt x="415" y="964"/>
                    </a:moveTo>
                    <a:lnTo>
                      <a:pt x="415" y="964"/>
                    </a:lnTo>
                    <a:lnTo>
                      <a:pt x="408" y="961"/>
                    </a:lnTo>
                    <a:lnTo>
                      <a:pt x="404" y="963"/>
                    </a:lnTo>
                    <a:lnTo>
                      <a:pt x="403" y="964"/>
                    </a:lnTo>
                    <a:lnTo>
                      <a:pt x="403" y="964"/>
                    </a:lnTo>
                    <a:lnTo>
                      <a:pt x="399" y="970"/>
                    </a:lnTo>
                    <a:lnTo>
                      <a:pt x="395" y="975"/>
                    </a:lnTo>
                    <a:lnTo>
                      <a:pt x="393" y="981"/>
                    </a:lnTo>
                    <a:lnTo>
                      <a:pt x="393" y="983"/>
                    </a:lnTo>
                    <a:lnTo>
                      <a:pt x="396" y="988"/>
                    </a:lnTo>
                    <a:lnTo>
                      <a:pt x="396" y="988"/>
                    </a:lnTo>
                    <a:lnTo>
                      <a:pt x="406" y="986"/>
                    </a:lnTo>
                    <a:lnTo>
                      <a:pt x="406" y="986"/>
                    </a:lnTo>
                    <a:lnTo>
                      <a:pt x="404" y="981"/>
                    </a:lnTo>
                    <a:lnTo>
                      <a:pt x="404" y="977"/>
                    </a:lnTo>
                    <a:lnTo>
                      <a:pt x="407" y="972"/>
                    </a:lnTo>
                    <a:lnTo>
                      <a:pt x="413" y="968"/>
                    </a:lnTo>
                    <a:lnTo>
                      <a:pt x="413" y="968"/>
                    </a:lnTo>
                    <a:lnTo>
                      <a:pt x="414" y="967"/>
                    </a:lnTo>
                    <a:lnTo>
                      <a:pt x="415" y="964"/>
                    </a:lnTo>
                    <a:lnTo>
                      <a:pt x="415" y="964"/>
                    </a:lnTo>
                    <a:close/>
                    <a:moveTo>
                      <a:pt x="928" y="520"/>
                    </a:moveTo>
                    <a:lnTo>
                      <a:pt x="928" y="520"/>
                    </a:lnTo>
                    <a:lnTo>
                      <a:pt x="914" y="517"/>
                    </a:lnTo>
                    <a:lnTo>
                      <a:pt x="914" y="517"/>
                    </a:lnTo>
                    <a:lnTo>
                      <a:pt x="911" y="521"/>
                    </a:lnTo>
                    <a:lnTo>
                      <a:pt x="911" y="524"/>
                    </a:lnTo>
                    <a:lnTo>
                      <a:pt x="912" y="531"/>
                    </a:lnTo>
                    <a:lnTo>
                      <a:pt x="915" y="538"/>
                    </a:lnTo>
                    <a:lnTo>
                      <a:pt x="921" y="545"/>
                    </a:lnTo>
                    <a:lnTo>
                      <a:pt x="921" y="545"/>
                    </a:lnTo>
                    <a:lnTo>
                      <a:pt x="928" y="520"/>
                    </a:lnTo>
                    <a:lnTo>
                      <a:pt x="928" y="520"/>
                    </a:lnTo>
                    <a:close/>
                    <a:moveTo>
                      <a:pt x="850" y="367"/>
                    </a:moveTo>
                    <a:lnTo>
                      <a:pt x="850" y="367"/>
                    </a:lnTo>
                    <a:lnTo>
                      <a:pt x="850" y="383"/>
                    </a:lnTo>
                    <a:lnTo>
                      <a:pt x="850" y="383"/>
                    </a:lnTo>
                    <a:lnTo>
                      <a:pt x="858" y="385"/>
                    </a:lnTo>
                    <a:lnTo>
                      <a:pt x="863" y="385"/>
                    </a:lnTo>
                    <a:lnTo>
                      <a:pt x="867" y="383"/>
                    </a:lnTo>
                    <a:lnTo>
                      <a:pt x="871" y="377"/>
                    </a:lnTo>
                    <a:lnTo>
                      <a:pt x="871" y="377"/>
                    </a:lnTo>
                    <a:lnTo>
                      <a:pt x="867" y="377"/>
                    </a:lnTo>
                    <a:lnTo>
                      <a:pt x="865" y="376"/>
                    </a:lnTo>
                    <a:lnTo>
                      <a:pt x="861" y="371"/>
                    </a:lnTo>
                    <a:lnTo>
                      <a:pt x="860" y="369"/>
                    </a:lnTo>
                    <a:lnTo>
                      <a:pt x="857" y="367"/>
                    </a:lnTo>
                    <a:lnTo>
                      <a:pt x="854" y="367"/>
                    </a:lnTo>
                    <a:lnTo>
                      <a:pt x="850" y="367"/>
                    </a:lnTo>
                    <a:lnTo>
                      <a:pt x="850" y="367"/>
                    </a:lnTo>
                    <a:close/>
                    <a:moveTo>
                      <a:pt x="832" y="856"/>
                    </a:moveTo>
                    <a:lnTo>
                      <a:pt x="832" y="856"/>
                    </a:lnTo>
                    <a:lnTo>
                      <a:pt x="836" y="869"/>
                    </a:lnTo>
                    <a:lnTo>
                      <a:pt x="836" y="869"/>
                    </a:lnTo>
                    <a:lnTo>
                      <a:pt x="838" y="873"/>
                    </a:lnTo>
                    <a:lnTo>
                      <a:pt x="840" y="874"/>
                    </a:lnTo>
                    <a:lnTo>
                      <a:pt x="845" y="874"/>
                    </a:lnTo>
                    <a:lnTo>
                      <a:pt x="849" y="874"/>
                    </a:lnTo>
                    <a:lnTo>
                      <a:pt x="849" y="874"/>
                    </a:lnTo>
                    <a:lnTo>
                      <a:pt x="854" y="862"/>
                    </a:lnTo>
                    <a:lnTo>
                      <a:pt x="854" y="862"/>
                    </a:lnTo>
                    <a:lnTo>
                      <a:pt x="847" y="860"/>
                    </a:lnTo>
                    <a:lnTo>
                      <a:pt x="842" y="859"/>
                    </a:lnTo>
                    <a:lnTo>
                      <a:pt x="842" y="859"/>
                    </a:lnTo>
                    <a:lnTo>
                      <a:pt x="838" y="855"/>
                    </a:lnTo>
                    <a:lnTo>
                      <a:pt x="835" y="855"/>
                    </a:lnTo>
                    <a:lnTo>
                      <a:pt x="832" y="856"/>
                    </a:lnTo>
                    <a:lnTo>
                      <a:pt x="832" y="856"/>
                    </a:lnTo>
                    <a:close/>
                    <a:moveTo>
                      <a:pt x="829" y="1054"/>
                    </a:moveTo>
                    <a:lnTo>
                      <a:pt x="829" y="1054"/>
                    </a:lnTo>
                    <a:lnTo>
                      <a:pt x="807" y="1051"/>
                    </a:lnTo>
                    <a:lnTo>
                      <a:pt x="807" y="1051"/>
                    </a:lnTo>
                    <a:lnTo>
                      <a:pt x="800" y="1051"/>
                    </a:lnTo>
                    <a:lnTo>
                      <a:pt x="796" y="1051"/>
                    </a:lnTo>
                    <a:lnTo>
                      <a:pt x="795" y="1055"/>
                    </a:lnTo>
                    <a:lnTo>
                      <a:pt x="795" y="1060"/>
                    </a:lnTo>
                    <a:lnTo>
                      <a:pt x="795" y="1060"/>
                    </a:lnTo>
                    <a:lnTo>
                      <a:pt x="821" y="1062"/>
                    </a:lnTo>
                    <a:lnTo>
                      <a:pt x="821" y="1062"/>
                    </a:lnTo>
                    <a:lnTo>
                      <a:pt x="825" y="1062"/>
                    </a:lnTo>
                    <a:lnTo>
                      <a:pt x="828" y="1061"/>
                    </a:lnTo>
                    <a:lnTo>
                      <a:pt x="829" y="1058"/>
                    </a:lnTo>
                    <a:lnTo>
                      <a:pt x="829" y="1054"/>
                    </a:lnTo>
                    <a:lnTo>
                      <a:pt x="829" y="1054"/>
                    </a:lnTo>
                    <a:close/>
                    <a:moveTo>
                      <a:pt x="779" y="1037"/>
                    </a:moveTo>
                    <a:lnTo>
                      <a:pt x="779" y="1037"/>
                    </a:lnTo>
                    <a:lnTo>
                      <a:pt x="786" y="1037"/>
                    </a:lnTo>
                    <a:lnTo>
                      <a:pt x="789" y="1036"/>
                    </a:lnTo>
                    <a:lnTo>
                      <a:pt x="791" y="1033"/>
                    </a:lnTo>
                    <a:lnTo>
                      <a:pt x="791" y="1029"/>
                    </a:lnTo>
                    <a:lnTo>
                      <a:pt x="791" y="1029"/>
                    </a:lnTo>
                    <a:lnTo>
                      <a:pt x="791" y="1028"/>
                    </a:lnTo>
                    <a:lnTo>
                      <a:pt x="789" y="1025"/>
                    </a:lnTo>
                    <a:lnTo>
                      <a:pt x="785" y="1021"/>
                    </a:lnTo>
                    <a:lnTo>
                      <a:pt x="785" y="1021"/>
                    </a:lnTo>
                    <a:lnTo>
                      <a:pt x="775" y="1018"/>
                    </a:lnTo>
                    <a:lnTo>
                      <a:pt x="771" y="1018"/>
                    </a:lnTo>
                    <a:lnTo>
                      <a:pt x="768" y="1019"/>
                    </a:lnTo>
                    <a:lnTo>
                      <a:pt x="766" y="1021"/>
                    </a:lnTo>
                    <a:lnTo>
                      <a:pt x="766" y="1021"/>
                    </a:lnTo>
                    <a:lnTo>
                      <a:pt x="773" y="1024"/>
                    </a:lnTo>
                    <a:lnTo>
                      <a:pt x="777" y="1028"/>
                    </a:lnTo>
                    <a:lnTo>
                      <a:pt x="779" y="1032"/>
                    </a:lnTo>
                    <a:lnTo>
                      <a:pt x="779" y="1037"/>
                    </a:lnTo>
                    <a:lnTo>
                      <a:pt x="779" y="1037"/>
                    </a:lnTo>
                    <a:close/>
                    <a:moveTo>
                      <a:pt x="598" y="273"/>
                    </a:moveTo>
                    <a:lnTo>
                      <a:pt x="598" y="273"/>
                    </a:lnTo>
                    <a:lnTo>
                      <a:pt x="595" y="276"/>
                    </a:lnTo>
                    <a:lnTo>
                      <a:pt x="594" y="280"/>
                    </a:lnTo>
                    <a:lnTo>
                      <a:pt x="594" y="283"/>
                    </a:lnTo>
                    <a:lnTo>
                      <a:pt x="597" y="287"/>
                    </a:lnTo>
                    <a:lnTo>
                      <a:pt x="597" y="287"/>
                    </a:lnTo>
                    <a:lnTo>
                      <a:pt x="602" y="283"/>
                    </a:lnTo>
                    <a:lnTo>
                      <a:pt x="606" y="281"/>
                    </a:lnTo>
                    <a:lnTo>
                      <a:pt x="611" y="281"/>
                    </a:lnTo>
                    <a:lnTo>
                      <a:pt x="617" y="284"/>
                    </a:lnTo>
                    <a:lnTo>
                      <a:pt x="617" y="284"/>
                    </a:lnTo>
                    <a:lnTo>
                      <a:pt x="619" y="283"/>
                    </a:lnTo>
                    <a:lnTo>
                      <a:pt x="622" y="281"/>
                    </a:lnTo>
                    <a:lnTo>
                      <a:pt x="622" y="281"/>
                    </a:lnTo>
                    <a:lnTo>
                      <a:pt x="617" y="270"/>
                    </a:lnTo>
                    <a:lnTo>
                      <a:pt x="617" y="270"/>
                    </a:lnTo>
                    <a:lnTo>
                      <a:pt x="598" y="273"/>
                    </a:lnTo>
                    <a:lnTo>
                      <a:pt x="598" y="273"/>
                    </a:lnTo>
                    <a:close/>
                    <a:moveTo>
                      <a:pt x="1499" y="866"/>
                    </a:moveTo>
                    <a:lnTo>
                      <a:pt x="1499" y="866"/>
                    </a:lnTo>
                    <a:lnTo>
                      <a:pt x="1531" y="859"/>
                    </a:lnTo>
                    <a:lnTo>
                      <a:pt x="1531" y="859"/>
                    </a:lnTo>
                    <a:lnTo>
                      <a:pt x="1533" y="857"/>
                    </a:lnTo>
                    <a:lnTo>
                      <a:pt x="1533" y="856"/>
                    </a:lnTo>
                    <a:lnTo>
                      <a:pt x="1535" y="852"/>
                    </a:lnTo>
                    <a:lnTo>
                      <a:pt x="1535" y="852"/>
                    </a:lnTo>
                    <a:lnTo>
                      <a:pt x="1530" y="851"/>
                    </a:lnTo>
                    <a:lnTo>
                      <a:pt x="1527" y="849"/>
                    </a:lnTo>
                    <a:lnTo>
                      <a:pt x="1527" y="849"/>
                    </a:lnTo>
                    <a:lnTo>
                      <a:pt x="1515" y="853"/>
                    </a:lnTo>
                    <a:lnTo>
                      <a:pt x="1502" y="859"/>
                    </a:lnTo>
                    <a:lnTo>
                      <a:pt x="1502" y="859"/>
                    </a:lnTo>
                    <a:lnTo>
                      <a:pt x="1501" y="862"/>
                    </a:lnTo>
                    <a:lnTo>
                      <a:pt x="1499" y="866"/>
                    </a:lnTo>
                    <a:lnTo>
                      <a:pt x="1499" y="866"/>
                    </a:lnTo>
                    <a:close/>
                    <a:moveTo>
                      <a:pt x="919" y="708"/>
                    </a:moveTo>
                    <a:lnTo>
                      <a:pt x="919" y="708"/>
                    </a:lnTo>
                    <a:lnTo>
                      <a:pt x="917" y="709"/>
                    </a:lnTo>
                    <a:lnTo>
                      <a:pt x="917" y="709"/>
                    </a:lnTo>
                    <a:lnTo>
                      <a:pt x="917" y="716"/>
                    </a:lnTo>
                    <a:lnTo>
                      <a:pt x="917" y="719"/>
                    </a:lnTo>
                    <a:lnTo>
                      <a:pt x="915" y="722"/>
                    </a:lnTo>
                    <a:lnTo>
                      <a:pt x="915" y="722"/>
                    </a:lnTo>
                    <a:lnTo>
                      <a:pt x="912" y="725"/>
                    </a:lnTo>
                    <a:lnTo>
                      <a:pt x="910" y="726"/>
                    </a:lnTo>
                    <a:lnTo>
                      <a:pt x="903" y="730"/>
                    </a:lnTo>
                    <a:lnTo>
                      <a:pt x="903" y="730"/>
                    </a:lnTo>
                    <a:lnTo>
                      <a:pt x="914" y="733"/>
                    </a:lnTo>
                    <a:lnTo>
                      <a:pt x="918" y="731"/>
                    </a:lnTo>
                    <a:lnTo>
                      <a:pt x="922" y="731"/>
                    </a:lnTo>
                    <a:lnTo>
                      <a:pt x="923" y="729"/>
                    </a:lnTo>
                    <a:lnTo>
                      <a:pt x="926" y="726"/>
                    </a:lnTo>
                    <a:lnTo>
                      <a:pt x="929" y="715"/>
                    </a:lnTo>
                    <a:lnTo>
                      <a:pt x="929" y="715"/>
                    </a:lnTo>
                    <a:lnTo>
                      <a:pt x="925" y="713"/>
                    </a:lnTo>
                    <a:lnTo>
                      <a:pt x="925" y="713"/>
                    </a:lnTo>
                    <a:lnTo>
                      <a:pt x="919" y="708"/>
                    </a:lnTo>
                    <a:lnTo>
                      <a:pt x="919" y="708"/>
                    </a:lnTo>
                    <a:close/>
                    <a:moveTo>
                      <a:pt x="774" y="586"/>
                    </a:moveTo>
                    <a:lnTo>
                      <a:pt x="774" y="586"/>
                    </a:lnTo>
                    <a:lnTo>
                      <a:pt x="771" y="578"/>
                    </a:lnTo>
                    <a:lnTo>
                      <a:pt x="768" y="574"/>
                    </a:lnTo>
                    <a:lnTo>
                      <a:pt x="763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86"/>
                    </a:lnTo>
                    <a:lnTo>
                      <a:pt x="753" y="586"/>
                    </a:lnTo>
                    <a:lnTo>
                      <a:pt x="774" y="586"/>
                    </a:lnTo>
                    <a:lnTo>
                      <a:pt x="774" y="586"/>
                    </a:lnTo>
                    <a:close/>
                    <a:moveTo>
                      <a:pt x="1331" y="428"/>
                    </a:moveTo>
                    <a:lnTo>
                      <a:pt x="1331" y="428"/>
                    </a:lnTo>
                    <a:lnTo>
                      <a:pt x="1343" y="427"/>
                    </a:lnTo>
                    <a:lnTo>
                      <a:pt x="1343" y="427"/>
                    </a:lnTo>
                    <a:lnTo>
                      <a:pt x="1355" y="427"/>
                    </a:lnTo>
                    <a:lnTo>
                      <a:pt x="1355" y="427"/>
                    </a:lnTo>
                    <a:lnTo>
                      <a:pt x="1361" y="427"/>
                    </a:lnTo>
                    <a:lnTo>
                      <a:pt x="1362" y="425"/>
                    </a:lnTo>
                    <a:lnTo>
                      <a:pt x="1362" y="423"/>
                    </a:lnTo>
                    <a:lnTo>
                      <a:pt x="1362" y="423"/>
                    </a:lnTo>
                    <a:lnTo>
                      <a:pt x="1360" y="421"/>
                    </a:lnTo>
                    <a:lnTo>
                      <a:pt x="1355" y="420"/>
                    </a:lnTo>
                    <a:lnTo>
                      <a:pt x="1355" y="420"/>
                    </a:lnTo>
                    <a:lnTo>
                      <a:pt x="1351" y="421"/>
                    </a:lnTo>
                    <a:lnTo>
                      <a:pt x="1347" y="421"/>
                    </a:lnTo>
                    <a:lnTo>
                      <a:pt x="1343" y="420"/>
                    </a:lnTo>
                    <a:lnTo>
                      <a:pt x="1339" y="417"/>
                    </a:lnTo>
                    <a:lnTo>
                      <a:pt x="1339" y="417"/>
                    </a:lnTo>
                    <a:lnTo>
                      <a:pt x="1336" y="416"/>
                    </a:lnTo>
                    <a:lnTo>
                      <a:pt x="1333" y="416"/>
                    </a:lnTo>
                    <a:lnTo>
                      <a:pt x="1331" y="417"/>
                    </a:lnTo>
                    <a:lnTo>
                      <a:pt x="1329" y="420"/>
                    </a:lnTo>
                    <a:lnTo>
                      <a:pt x="1329" y="420"/>
                    </a:lnTo>
                    <a:lnTo>
                      <a:pt x="1329" y="424"/>
                    </a:lnTo>
                    <a:lnTo>
                      <a:pt x="1331" y="428"/>
                    </a:lnTo>
                    <a:lnTo>
                      <a:pt x="1331" y="428"/>
                    </a:lnTo>
                    <a:close/>
                    <a:moveTo>
                      <a:pt x="1533" y="691"/>
                    </a:moveTo>
                    <a:lnTo>
                      <a:pt x="1533" y="691"/>
                    </a:lnTo>
                    <a:lnTo>
                      <a:pt x="1520" y="693"/>
                    </a:lnTo>
                    <a:lnTo>
                      <a:pt x="1513" y="695"/>
                    </a:lnTo>
                    <a:lnTo>
                      <a:pt x="1510" y="700"/>
                    </a:lnTo>
                    <a:lnTo>
                      <a:pt x="1509" y="705"/>
                    </a:lnTo>
                    <a:lnTo>
                      <a:pt x="1509" y="705"/>
                    </a:lnTo>
                    <a:lnTo>
                      <a:pt x="1526" y="707"/>
                    </a:lnTo>
                    <a:lnTo>
                      <a:pt x="1526" y="707"/>
                    </a:lnTo>
                    <a:lnTo>
                      <a:pt x="1533" y="691"/>
                    </a:lnTo>
                    <a:lnTo>
                      <a:pt x="1533" y="691"/>
                    </a:lnTo>
                    <a:close/>
                    <a:moveTo>
                      <a:pt x="338" y="701"/>
                    </a:moveTo>
                    <a:lnTo>
                      <a:pt x="338" y="701"/>
                    </a:lnTo>
                    <a:lnTo>
                      <a:pt x="329" y="702"/>
                    </a:lnTo>
                    <a:lnTo>
                      <a:pt x="327" y="704"/>
                    </a:lnTo>
                    <a:lnTo>
                      <a:pt x="324" y="707"/>
                    </a:lnTo>
                    <a:lnTo>
                      <a:pt x="324" y="707"/>
                    </a:lnTo>
                    <a:lnTo>
                      <a:pt x="324" y="711"/>
                    </a:lnTo>
                    <a:lnTo>
                      <a:pt x="325" y="715"/>
                    </a:lnTo>
                    <a:lnTo>
                      <a:pt x="325" y="715"/>
                    </a:lnTo>
                    <a:lnTo>
                      <a:pt x="329" y="718"/>
                    </a:lnTo>
                    <a:lnTo>
                      <a:pt x="335" y="718"/>
                    </a:lnTo>
                    <a:lnTo>
                      <a:pt x="339" y="718"/>
                    </a:lnTo>
                    <a:lnTo>
                      <a:pt x="343" y="716"/>
                    </a:lnTo>
                    <a:lnTo>
                      <a:pt x="343" y="716"/>
                    </a:lnTo>
                    <a:lnTo>
                      <a:pt x="338" y="701"/>
                    </a:lnTo>
                    <a:lnTo>
                      <a:pt x="338" y="701"/>
                    </a:lnTo>
                    <a:close/>
                    <a:moveTo>
                      <a:pt x="529" y="730"/>
                    </a:moveTo>
                    <a:lnTo>
                      <a:pt x="529" y="730"/>
                    </a:lnTo>
                    <a:lnTo>
                      <a:pt x="527" y="726"/>
                    </a:lnTo>
                    <a:lnTo>
                      <a:pt x="527" y="726"/>
                    </a:lnTo>
                    <a:lnTo>
                      <a:pt x="523" y="720"/>
                    </a:lnTo>
                    <a:lnTo>
                      <a:pt x="523" y="720"/>
                    </a:lnTo>
                    <a:lnTo>
                      <a:pt x="521" y="716"/>
                    </a:lnTo>
                    <a:lnTo>
                      <a:pt x="518" y="716"/>
                    </a:lnTo>
                    <a:lnTo>
                      <a:pt x="515" y="716"/>
                    </a:lnTo>
                    <a:lnTo>
                      <a:pt x="511" y="720"/>
                    </a:lnTo>
                    <a:lnTo>
                      <a:pt x="511" y="720"/>
                    </a:lnTo>
                    <a:lnTo>
                      <a:pt x="504" y="730"/>
                    </a:lnTo>
                    <a:lnTo>
                      <a:pt x="504" y="730"/>
                    </a:lnTo>
                    <a:lnTo>
                      <a:pt x="511" y="733"/>
                    </a:lnTo>
                    <a:lnTo>
                      <a:pt x="516" y="734"/>
                    </a:lnTo>
                    <a:lnTo>
                      <a:pt x="522" y="733"/>
                    </a:lnTo>
                    <a:lnTo>
                      <a:pt x="529" y="730"/>
                    </a:lnTo>
                    <a:lnTo>
                      <a:pt x="529" y="730"/>
                    </a:lnTo>
                    <a:close/>
                    <a:moveTo>
                      <a:pt x="529" y="380"/>
                    </a:moveTo>
                    <a:lnTo>
                      <a:pt x="529" y="380"/>
                    </a:lnTo>
                    <a:lnTo>
                      <a:pt x="532" y="378"/>
                    </a:lnTo>
                    <a:lnTo>
                      <a:pt x="532" y="378"/>
                    </a:lnTo>
                    <a:lnTo>
                      <a:pt x="536" y="367"/>
                    </a:lnTo>
                    <a:lnTo>
                      <a:pt x="536" y="367"/>
                    </a:lnTo>
                    <a:lnTo>
                      <a:pt x="539" y="366"/>
                    </a:lnTo>
                    <a:lnTo>
                      <a:pt x="541" y="366"/>
                    </a:lnTo>
                    <a:lnTo>
                      <a:pt x="548" y="366"/>
                    </a:lnTo>
                    <a:lnTo>
                      <a:pt x="552" y="366"/>
                    </a:lnTo>
                    <a:lnTo>
                      <a:pt x="555" y="366"/>
                    </a:lnTo>
                    <a:lnTo>
                      <a:pt x="558" y="363"/>
                    </a:lnTo>
                    <a:lnTo>
                      <a:pt x="561" y="360"/>
                    </a:lnTo>
                    <a:lnTo>
                      <a:pt x="561" y="360"/>
                    </a:lnTo>
                    <a:lnTo>
                      <a:pt x="541" y="360"/>
                    </a:lnTo>
                    <a:lnTo>
                      <a:pt x="532" y="363"/>
                    </a:lnTo>
                    <a:lnTo>
                      <a:pt x="527" y="365"/>
                    </a:lnTo>
                    <a:lnTo>
                      <a:pt x="523" y="367"/>
                    </a:lnTo>
                    <a:lnTo>
                      <a:pt x="523" y="367"/>
                    </a:lnTo>
                    <a:lnTo>
                      <a:pt x="529" y="380"/>
                    </a:lnTo>
                    <a:lnTo>
                      <a:pt x="529" y="380"/>
                    </a:lnTo>
                    <a:close/>
                    <a:moveTo>
                      <a:pt x="1589" y="527"/>
                    </a:moveTo>
                    <a:lnTo>
                      <a:pt x="1589" y="527"/>
                    </a:lnTo>
                    <a:lnTo>
                      <a:pt x="1576" y="529"/>
                    </a:lnTo>
                    <a:lnTo>
                      <a:pt x="1564" y="531"/>
                    </a:lnTo>
                    <a:lnTo>
                      <a:pt x="1564" y="531"/>
                    </a:lnTo>
                    <a:lnTo>
                      <a:pt x="1563" y="532"/>
                    </a:lnTo>
                    <a:lnTo>
                      <a:pt x="1562" y="533"/>
                    </a:lnTo>
                    <a:lnTo>
                      <a:pt x="1560" y="539"/>
                    </a:lnTo>
                    <a:lnTo>
                      <a:pt x="1560" y="539"/>
                    </a:lnTo>
                    <a:lnTo>
                      <a:pt x="1563" y="540"/>
                    </a:lnTo>
                    <a:lnTo>
                      <a:pt x="1566" y="542"/>
                    </a:lnTo>
                    <a:lnTo>
                      <a:pt x="1566" y="542"/>
                    </a:lnTo>
                    <a:lnTo>
                      <a:pt x="1571" y="539"/>
                    </a:lnTo>
                    <a:lnTo>
                      <a:pt x="1578" y="538"/>
                    </a:lnTo>
                    <a:lnTo>
                      <a:pt x="1582" y="536"/>
                    </a:lnTo>
                    <a:lnTo>
                      <a:pt x="1585" y="533"/>
                    </a:lnTo>
                    <a:lnTo>
                      <a:pt x="1588" y="531"/>
                    </a:lnTo>
                    <a:lnTo>
                      <a:pt x="1589" y="527"/>
                    </a:lnTo>
                    <a:lnTo>
                      <a:pt x="1589" y="527"/>
                    </a:lnTo>
                    <a:close/>
                    <a:moveTo>
                      <a:pt x="493" y="358"/>
                    </a:moveTo>
                    <a:lnTo>
                      <a:pt x="493" y="358"/>
                    </a:lnTo>
                    <a:lnTo>
                      <a:pt x="478" y="356"/>
                    </a:lnTo>
                    <a:lnTo>
                      <a:pt x="478" y="356"/>
                    </a:lnTo>
                    <a:lnTo>
                      <a:pt x="472" y="358"/>
                    </a:lnTo>
                    <a:lnTo>
                      <a:pt x="468" y="359"/>
                    </a:lnTo>
                    <a:lnTo>
                      <a:pt x="468" y="363"/>
                    </a:lnTo>
                    <a:lnTo>
                      <a:pt x="469" y="370"/>
                    </a:lnTo>
                    <a:lnTo>
                      <a:pt x="469" y="370"/>
                    </a:lnTo>
                    <a:lnTo>
                      <a:pt x="491" y="363"/>
                    </a:lnTo>
                    <a:lnTo>
                      <a:pt x="491" y="363"/>
                    </a:lnTo>
                    <a:lnTo>
                      <a:pt x="493" y="360"/>
                    </a:lnTo>
                    <a:lnTo>
                      <a:pt x="493" y="358"/>
                    </a:lnTo>
                    <a:lnTo>
                      <a:pt x="493" y="358"/>
                    </a:lnTo>
                    <a:close/>
                    <a:moveTo>
                      <a:pt x="1052" y="1057"/>
                    </a:moveTo>
                    <a:lnTo>
                      <a:pt x="1052" y="1057"/>
                    </a:lnTo>
                    <a:lnTo>
                      <a:pt x="1037" y="1060"/>
                    </a:lnTo>
                    <a:lnTo>
                      <a:pt x="1037" y="1060"/>
                    </a:lnTo>
                    <a:lnTo>
                      <a:pt x="1033" y="1072"/>
                    </a:lnTo>
                    <a:lnTo>
                      <a:pt x="1033" y="1072"/>
                    </a:lnTo>
                    <a:lnTo>
                      <a:pt x="1055" y="1072"/>
                    </a:lnTo>
                    <a:lnTo>
                      <a:pt x="1055" y="1072"/>
                    </a:lnTo>
                    <a:lnTo>
                      <a:pt x="1052" y="1057"/>
                    </a:lnTo>
                    <a:lnTo>
                      <a:pt x="1052" y="1057"/>
                    </a:lnTo>
                    <a:close/>
                    <a:moveTo>
                      <a:pt x="1674" y="713"/>
                    </a:moveTo>
                    <a:lnTo>
                      <a:pt x="1674" y="713"/>
                    </a:lnTo>
                    <a:lnTo>
                      <a:pt x="1664" y="711"/>
                    </a:lnTo>
                    <a:lnTo>
                      <a:pt x="1656" y="708"/>
                    </a:lnTo>
                    <a:lnTo>
                      <a:pt x="1656" y="708"/>
                    </a:lnTo>
                    <a:lnTo>
                      <a:pt x="1652" y="711"/>
                    </a:lnTo>
                    <a:lnTo>
                      <a:pt x="1649" y="713"/>
                    </a:lnTo>
                    <a:lnTo>
                      <a:pt x="1649" y="713"/>
                    </a:lnTo>
                    <a:lnTo>
                      <a:pt x="1649" y="720"/>
                    </a:lnTo>
                    <a:lnTo>
                      <a:pt x="1649" y="729"/>
                    </a:lnTo>
                    <a:lnTo>
                      <a:pt x="1649" y="729"/>
                    </a:lnTo>
                    <a:lnTo>
                      <a:pt x="1674" y="713"/>
                    </a:lnTo>
                    <a:lnTo>
                      <a:pt x="1674" y="713"/>
                    </a:lnTo>
                    <a:close/>
                    <a:moveTo>
                      <a:pt x="613" y="830"/>
                    </a:moveTo>
                    <a:lnTo>
                      <a:pt x="613" y="830"/>
                    </a:lnTo>
                    <a:lnTo>
                      <a:pt x="605" y="830"/>
                    </a:lnTo>
                    <a:lnTo>
                      <a:pt x="605" y="830"/>
                    </a:lnTo>
                    <a:lnTo>
                      <a:pt x="599" y="828"/>
                    </a:lnTo>
                    <a:lnTo>
                      <a:pt x="599" y="828"/>
                    </a:lnTo>
                    <a:lnTo>
                      <a:pt x="593" y="827"/>
                    </a:lnTo>
                    <a:lnTo>
                      <a:pt x="588" y="828"/>
                    </a:lnTo>
                    <a:lnTo>
                      <a:pt x="586" y="831"/>
                    </a:lnTo>
                    <a:lnTo>
                      <a:pt x="584" y="838"/>
                    </a:lnTo>
                    <a:lnTo>
                      <a:pt x="584" y="838"/>
                    </a:lnTo>
                    <a:lnTo>
                      <a:pt x="598" y="838"/>
                    </a:lnTo>
                    <a:lnTo>
                      <a:pt x="605" y="837"/>
                    </a:lnTo>
                    <a:lnTo>
                      <a:pt x="612" y="835"/>
                    </a:lnTo>
                    <a:lnTo>
                      <a:pt x="612" y="835"/>
                    </a:lnTo>
                    <a:lnTo>
                      <a:pt x="613" y="833"/>
                    </a:lnTo>
                    <a:lnTo>
                      <a:pt x="613" y="830"/>
                    </a:lnTo>
                    <a:lnTo>
                      <a:pt x="613" y="830"/>
                    </a:lnTo>
                    <a:close/>
                    <a:moveTo>
                      <a:pt x="597" y="727"/>
                    </a:moveTo>
                    <a:lnTo>
                      <a:pt x="597" y="727"/>
                    </a:lnTo>
                    <a:lnTo>
                      <a:pt x="599" y="731"/>
                    </a:lnTo>
                    <a:lnTo>
                      <a:pt x="601" y="734"/>
                    </a:lnTo>
                    <a:lnTo>
                      <a:pt x="605" y="736"/>
                    </a:lnTo>
                    <a:lnTo>
                      <a:pt x="608" y="737"/>
                    </a:lnTo>
                    <a:lnTo>
                      <a:pt x="615" y="737"/>
                    </a:lnTo>
                    <a:lnTo>
                      <a:pt x="623" y="737"/>
                    </a:lnTo>
                    <a:lnTo>
                      <a:pt x="623" y="737"/>
                    </a:lnTo>
                    <a:lnTo>
                      <a:pt x="613" y="723"/>
                    </a:lnTo>
                    <a:lnTo>
                      <a:pt x="613" y="723"/>
                    </a:lnTo>
                    <a:lnTo>
                      <a:pt x="597" y="727"/>
                    </a:lnTo>
                    <a:lnTo>
                      <a:pt x="597" y="727"/>
                    </a:lnTo>
                    <a:close/>
                    <a:moveTo>
                      <a:pt x="284" y="921"/>
                    </a:moveTo>
                    <a:lnTo>
                      <a:pt x="284" y="921"/>
                    </a:lnTo>
                    <a:lnTo>
                      <a:pt x="275" y="923"/>
                    </a:lnTo>
                    <a:lnTo>
                      <a:pt x="270" y="927"/>
                    </a:lnTo>
                    <a:lnTo>
                      <a:pt x="269" y="931"/>
                    </a:lnTo>
                    <a:lnTo>
                      <a:pt x="269" y="939"/>
                    </a:lnTo>
                    <a:lnTo>
                      <a:pt x="269" y="939"/>
                    </a:lnTo>
                    <a:lnTo>
                      <a:pt x="278" y="938"/>
                    </a:lnTo>
                    <a:lnTo>
                      <a:pt x="281" y="938"/>
                    </a:lnTo>
                    <a:lnTo>
                      <a:pt x="282" y="936"/>
                    </a:lnTo>
                    <a:lnTo>
                      <a:pt x="284" y="934"/>
                    </a:lnTo>
                    <a:lnTo>
                      <a:pt x="285" y="931"/>
                    </a:lnTo>
                    <a:lnTo>
                      <a:pt x="284" y="921"/>
                    </a:lnTo>
                    <a:lnTo>
                      <a:pt x="284" y="921"/>
                    </a:lnTo>
                    <a:close/>
                    <a:moveTo>
                      <a:pt x="1394" y="395"/>
                    </a:moveTo>
                    <a:lnTo>
                      <a:pt x="1394" y="395"/>
                    </a:lnTo>
                    <a:lnTo>
                      <a:pt x="1391" y="392"/>
                    </a:lnTo>
                    <a:lnTo>
                      <a:pt x="1387" y="389"/>
                    </a:lnTo>
                    <a:lnTo>
                      <a:pt x="1387" y="389"/>
                    </a:lnTo>
                    <a:lnTo>
                      <a:pt x="1383" y="389"/>
                    </a:lnTo>
                    <a:lnTo>
                      <a:pt x="1380" y="391"/>
                    </a:lnTo>
                    <a:lnTo>
                      <a:pt x="1378" y="392"/>
                    </a:lnTo>
                    <a:lnTo>
                      <a:pt x="1376" y="395"/>
                    </a:lnTo>
                    <a:lnTo>
                      <a:pt x="1376" y="395"/>
                    </a:lnTo>
                    <a:lnTo>
                      <a:pt x="1375" y="399"/>
                    </a:lnTo>
                    <a:lnTo>
                      <a:pt x="1375" y="403"/>
                    </a:lnTo>
                    <a:lnTo>
                      <a:pt x="1376" y="406"/>
                    </a:lnTo>
                    <a:lnTo>
                      <a:pt x="1379" y="410"/>
                    </a:lnTo>
                    <a:lnTo>
                      <a:pt x="1379" y="410"/>
                    </a:lnTo>
                    <a:lnTo>
                      <a:pt x="1394" y="395"/>
                    </a:lnTo>
                    <a:lnTo>
                      <a:pt x="1394" y="395"/>
                    </a:lnTo>
                    <a:close/>
                    <a:moveTo>
                      <a:pt x="840" y="197"/>
                    </a:moveTo>
                    <a:lnTo>
                      <a:pt x="840" y="197"/>
                    </a:lnTo>
                    <a:lnTo>
                      <a:pt x="847" y="205"/>
                    </a:lnTo>
                    <a:lnTo>
                      <a:pt x="850" y="205"/>
                    </a:lnTo>
                    <a:lnTo>
                      <a:pt x="854" y="207"/>
                    </a:lnTo>
                    <a:lnTo>
                      <a:pt x="854" y="207"/>
                    </a:lnTo>
                    <a:lnTo>
                      <a:pt x="858" y="196"/>
                    </a:lnTo>
                    <a:lnTo>
                      <a:pt x="858" y="196"/>
                    </a:lnTo>
                    <a:lnTo>
                      <a:pt x="860" y="191"/>
                    </a:lnTo>
                    <a:lnTo>
                      <a:pt x="860" y="189"/>
                    </a:lnTo>
                    <a:lnTo>
                      <a:pt x="857" y="187"/>
                    </a:lnTo>
                    <a:lnTo>
                      <a:pt x="853" y="185"/>
                    </a:lnTo>
                    <a:lnTo>
                      <a:pt x="853" y="185"/>
                    </a:lnTo>
                    <a:lnTo>
                      <a:pt x="840" y="197"/>
                    </a:lnTo>
                    <a:lnTo>
                      <a:pt x="840" y="197"/>
                    </a:lnTo>
                    <a:close/>
                    <a:moveTo>
                      <a:pt x="551" y="1061"/>
                    </a:moveTo>
                    <a:lnTo>
                      <a:pt x="551" y="1061"/>
                    </a:lnTo>
                    <a:lnTo>
                      <a:pt x="534" y="1064"/>
                    </a:lnTo>
                    <a:lnTo>
                      <a:pt x="534" y="1064"/>
                    </a:lnTo>
                    <a:lnTo>
                      <a:pt x="521" y="1064"/>
                    </a:lnTo>
                    <a:lnTo>
                      <a:pt x="521" y="1064"/>
                    </a:lnTo>
                    <a:lnTo>
                      <a:pt x="518" y="1065"/>
                    </a:lnTo>
                    <a:lnTo>
                      <a:pt x="516" y="1067"/>
                    </a:lnTo>
                    <a:lnTo>
                      <a:pt x="516" y="1069"/>
                    </a:lnTo>
                    <a:lnTo>
                      <a:pt x="519" y="1072"/>
                    </a:lnTo>
                    <a:lnTo>
                      <a:pt x="519" y="1072"/>
                    </a:lnTo>
                    <a:lnTo>
                      <a:pt x="551" y="1068"/>
                    </a:lnTo>
                    <a:lnTo>
                      <a:pt x="551" y="1068"/>
                    </a:lnTo>
                    <a:lnTo>
                      <a:pt x="551" y="1061"/>
                    </a:lnTo>
                    <a:lnTo>
                      <a:pt x="551" y="1061"/>
                    </a:lnTo>
                    <a:close/>
                    <a:moveTo>
                      <a:pt x="1290" y="461"/>
                    </a:moveTo>
                    <a:lnTo>
                      <a:pt x="1290" y="461"/>
                    </a:lnTo>
                    <a:lnTo>
                      <a:pt x="1285" y="464"/>
                    </a:lnTo>
                    <a:lnTo>
                      <a:pt x="1279" y="468"/>
                    </a:lnTo>
                    <a:lnTo>
                      <a:pt x="1278" y="473"/>
                    </a:lnTo>
                    <a:lnTo>
                      <a:pt x="1278" y="477"/>
                    </a:lnTo>
                    <a:lnTo>
                      <a:pt x="1278" y="477"/>
                    </a:lnTo>
                    <a:lnTo>
                      <a:pt x="1278" y="479"/>
                    </a:lnTo>
                    <a:lnTo>
                      <a:pt x="1281" y="481"/>
                    </a:lnTo>
                    <a:lnTo>
                      <a:pt x="1285" y="482"/>
                    </a:lnTo>
                    <a:lnTo>
                      <a:pt x="1295" y="481"/>
                    </a:lnTo>
                    <a:lnTo>
                      <a:pt x="1295" y="481"/>
                    </a:lnTo>
                    <a:lnTo>
                      <a:pt x="1290" y="461"/>
                    </a:lnTo>
                    <a:lnTo>
                      <a:pt x="1290" y="461"/>
                    </a:lnTo>
                    <a:close/>
                    <a:moveTo>
                      <a:pt x="464" y="784"/>
                    </a:moveTo>
                    <a:lnTo>
                      <a:pt x="464" y="784"/>
                    </a:lnTo>
                    <a:lnTo>
                      <a:pt x="493" y="772"/>
                    </a:lnTo>
                    <a:lnTo>
                      <a:pt x="493" y="772"/>
                    </a:lnTo>
                    <a:lnTo>
                      <a:pt x="486" y="769"/>
                    </a:lnTo>
                    <a:lnTo>
                      <a:pt x="479" y="769"/>
                    </a:lnTo>
                    <a:lnTo>
                      <a:pt x="479" y="769"/>
                    </a:lnTo>
                    <a:lnTo>
                      <a:pt x="471" y="769"/>
                    </a:lnTo>
                    <a:lnTo>
                      <a:pt x="467" y="772"/>
                    </a:lnTo>
                    <a:lnTo>
                      <a:pt x="465" y="776"/>
                    </a:lnTo>
                    <a:lnTo>
                      <a:pt x="464" y="784"/>
                    </a:lnTo>
                    <a:lnTo>
                      <a:pt x="464" y="784"/>
                    </a:lnTo>
                    <a:close/>
                    <a:moveTo>
                      <a:pt x="112" y="428"/>
                    </a:moveTo>
                    <a:lnTo>
                      <a:pt x="112" y="428"/>
                    </a:lnTo>
                    <a:lnTo>
                      <a:pt x="116" y="430"/>
                    </a:lnTo>
                    <a:lnTo>
                      <a:pt x="116" y="430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2" y="427"/>
                    </a:lnTo>
                    <a:lnTo>
                      <a:pt x="119" y="424"/>
                    </a:lnTo>
                    <a:lnTo>
                      <a:pt x="119" y="424"/>
                    </a:lnTo>
                    <a:lnTo>
                      <a:pt x="116" y="423"/>
                    </a:lnTo>
                    <a:lnTo>
                      <a:pt x="112" y="423"/>
                    </a:lnTo>
                    <a:lnTo>
                      <a:pt x="108" y="423"/>
                    </a:lnTo>
                    <a:lnTo>
                      <a:pt x="104" y="424"/>
                    </a:lnTo>
                    <a:lnTo>
                      <a:pt x="101" y="425"/>
                    </a:lnTo>
                    <a:lnTo>
                      <a:pt x="97" y="428"/>
                    </a:lnTo>
                    <a:lnTo>
                      <a:pt x="95" y="431"/>
                    </a:lnTo>
                    <a:lnTo>
                      <a:pt x="94" y="435"/>
                    </a:lnTo>
                    <a:lnTo>
                      <a:pt x="94" y="435"/>
                    </a:lnTo>
                    <a:lnTo>
                      <a:pt x="95" y="437"/>
                    </a:lnTo>
                    <a:lnTo>
                      <a:pt x="97" y="439"/>
                    </a:lnTo>
                    <a:lnTo>
                      <a:pt x="97" y="439"/>
                    </a:lnTo>
                    <a:lnTo>
                      <a:pt x="112" y="428"/>
                    </a:lnTo>
                    <a:lnTo>
                      <a:pt x="112" y="428"/>
                    </a:lnTo>
                    <a:close/>
                    <a:moveTo>
                      <a:pt x="1481" y="196"/>
                    </a:moveTo>
                    <a:lnTo>
                      <a:pt x="1481" y="196"/>
                    </a:lnTo>
                    <a:lnTo>
                      <a:pt x="1481" y="169"/>
                    </a:lnTo>
                    <a:lnTo>
                      <a:pt x="1481" y="169"/>
                    </a:lnTo>
                    <a:lnTo>
                      <a:pt x="1477" y="169"/>
                    </a:lnTo>
                    <a:lnTo>
                      <a:pt x="1477" y="169"/>
                    </a:lnTo>
                    <a:lnTo>
                      <a:pt x="1466" y="196"/>
                    </a:lnTo>
                    <a:lnTo>
                      <a:pt x="1466" y="196"/>
                    </a:lnTo>
                    <a:lnTo>
                      <a:pt x="1481" y="196"/>
                    </a:lnTo>
                    <a:lnTo>
                      <a:pt x="1481" y="196"/>
                    </a:lnTo>
                    <a:close/>
                    <a:moveTo>
                      <a:pt x="869" y="284"/>
                    </a:moveTo>
                    <a:lnTo>
                      <a:pt x="869" y="284"/>
                    </a:lnTo>
                    <a:lnTo>
                      <a:pt x="849" y="283"/>
                    </a:lnTo>
                    <a:lnTo>
                      <a:pt x="849" y="283"/>
                    </a:lnTo>
                    <a:lnTo>
                      <a:pt x="831" y="291"/>
                    </a:lnTo>
                    <a:lnTo>
                      <a:pt x="831" y="291"/>
                    </a:lnTo>
                    <a:lnTo>
                      <a:pt x="833" y="294"/>
                    </a:lnTo>
                    <a:lnTo>
                      <a:pt x="833" y="294"/>
                    </a:lnTo>
                    <a:lnTo>
                      <a:pt x="843" y="293"/>
                    </a:lnTo>
                    <a:lnTo>
                      <a:pt x="851" y="293"/>
                    </a:lnTo>
                    <a:lnTo>
                      <a:pt x="861" y="290"/>
                    </a:lnTo>
                    <a:lnTo>
                      <a:pt x="865" y="288"/>
                    </a:lnTo>
                    <a:lnTo>
                      <a:pt x="869" y="284"/>
                    </a:lnTo>
                    <a:lnTo>
                      <a:pt x="869" y="284"/>
                    </a:lnTo>
                    <a:close/>
                    <a:moveTo>
                      <a:pt x="1382" y="1018"/>
                    </a:moveTo>
                    <a:lnTo>
                      <a:pt x="1382" y="1018"/>
                    </a:lnTo>
                    <a:lnTo>
                      <a:pt x="1389" y="1021"/>
                    </a:lnTo>
                    <a:lnTo>
                      <a:pt x="1389" y="1021"/>
                    </a:lnTo>
                    <a:lnTo>
                      <a:pt x="1394" y="1024"/>
                    </a:lnTo>
                    <a:lnTo>
                      <a:pt x="1394" y="1024"/>
                    </a:lnTo>
                    <a:lnTo>
                      <a:pt x="1398" y="1025"/>
                    </a:lnTo>
                    <a:lnTo>
                      <a:pt x="1403" y="1025"/>
                    </a:lnTo>
                    <a:lnTo>
                      <a:pt x="1405" y="1024"/>
                    </a:lnTo>
                    <a:lnTo>
                      <a:pt x="1408" y="1019"/>
                    </a:lnTo>
                    <a:lnTo>
                      <a:pt x="1408" y="1019"/>
                    </a:lnTo>
                    <a:lnTo>
                      <a:pt x="1400" y="1014"/>
                    </a:lnTo>
                    <a:lnTo>
                      <a:pt x="1394" y="1011"/>
                    </a:lnTo>
                    <a:lnTo>
                      <a:pt x="1391" y="1011"/>
                    </a:lnTo>
                    <a:lnTo>
                      <a:pt x="1389" y="1013"/>
                    </a:lnTo>
                    <a:lnTo>
                      <a:pt x="1382" y="1018"/>
                    </a:lnTo>
                    <a:lnTo>
                      <a:pt x="1382" y="1018"/>
                    </a:lnTo>
                    <a:close/>
                    <a:moveTo>
                      <a:pt x="1380" y="113"/>
                    </a:moveTo>
                    <a:lnTo>
                      <a:pt x="1380" y="113"/>
                    </a:lnTo>
                    <a:lnTo>
                      <a:pt x="1368" y="115"/>
                    </a:lnTo>
                    <a:lnTo>
                      <a:pt x="1368" y="115"/>
                    </a:lnTo>
                    <a:lnTo>
                      <a:pt x="1372" y="126"/>
                    </a:lnTo>
                    <a:lnTo>
                      <a:pt x="1372" y="126"/>
                    </a:lnTo>
                    <a:lnTo>
                      <a:pt x="1375" y="131"/>
                    </a:lnTo>
                    <a:lnTo>
                      <a:pt x="1375" y="131"/>
                    </a:lnTo>
                    <a:lnTo>
                      <a:pt x="1376" y="126"/>
                    </a:lnTo>
                    <a:lnTo>
                      <a:pt x="1379" y="125"/>
                    </a:lnTo>
                    <a:lnTo>
                      <a:pt x="1385" y="125"/>
                    </a:lnTo>
                    <a:lnTo>
                      <a:pt x="1390" y="125"/>
                    </a:lnTo>
                    <a:lnTo>
                      <a:pt x="1391" y="125"/>
                    </a:lnTo>
                    <a:lnTo>
                      <a:pt x="1394" y="122"/>
                    </a:lnTo>
                    <a:lnTo>
                      <a:pt x="1394" y="122"/>
                    </a:lnTo>
                    <a:lnTo>
                      <a:pt x="1380" y="113"/>
                    </a:lnTo>
                    <a:lnTo>
                      <a:pt x="1380" y="113"/>
                    </a:lnTo>
                    <a:close/>
                    <a:moveTo>
                      <a:pt x="1463" y="686"/>
                    </a:moveTo>
                    <a:lnTo>
                      <a:pt x="1463" y="686"/>
                    </a:lnTo>
                    <a:lnTo>
                      <a:pt x="1470" y="689"/>
                    </a:lnTo>
                    <a:lnTo>
                      <a:pt x="1477" y="691"/>
                    </a:lnTo>
                    <a:lnTo>
                      <a:pt x="1486" y="693"/>
                    </a:lnTo>
                    <a:lnTo>
                      <a:pt x="1491" y="693"/>
                    </a:lnTo>
                    <a:lnTo>
                      <a:pt x="1495" y="691"/>
                    </a:lnTo>
                    <a:lnTo>
                      <a:pt x="1495" y="691"/>
                    </a:lnTo>
                    <a:lnTo>
                      <a:pt x="1484" y="679"/>
                    </a:lnTo>
                    <a:lnTo>
                      <a:pt x="1484" y="679"/>
                    </a:lnTo>
                    <a:lnTo>
                      <a:pt x="1483" y="682"/>
                    </a:lnTo>
                    <a:lnTo>
                      <a:pt x="1480" y="683"/>
                    </a:lnTo>
                    <a:lnTo>
                      <a:pt x="1474" y="683"/>
                    </a:lnTo>
                    <a:lnTo>
                      <a:pt x="1469" y="683"/>
                    </a:lnTo>
                    <a:lnTo>
                      <a:pt x="1466" y="684"/>
                    </a:lnTo>
                    <a:lnTo>
                      <a:pt x="1463" y="686"/>
                    </a:lnTo>
                    <a:lnTo>
                      <a:pt x="1463" y="686"/>
                    </a:lnTo>
                    <a:close/>
                    <a:moveTo>
                      <a:pt x="365" y="441"/>
                    </a:moveTo>
                    <a:lnTo>
                      <a:pt x="365" y="441"/>
                    </a:lnTo>
                    <a:lnTo>
                      <a:pt x="350" y="423"/>
                    </a:lnTo>
                    <a:lnTo>
                      <a:pt x="350" y="423"/>
                    </a:lnTo>
                    <a:lnTo>
                      <a:pt x="347" y="432"/>
                    </a:lnTo>
                    <a:lnTo>
                      <a:pt x="346" y="439"/>
                    </a:lnTo>
                    <a:lnTo>
                      <a:pt x="347" y="443"/>
                    </a:lnTo>
                    <a:lnTo>
                      <a:pt x="350" y="450"/>
                    </a:lnTo>
                    <a:lnTo>
                      <a:pt x="350" y="450"/>
                    </a:lnTo>
                    <a:lnTo>
                      <a:pt x="365" y="441"/>
                    </a:lnTo>
                    <a:lnTo>
                      <a:pt x="365" y="441"/>
                    </a:lnTo>
                    <a:close/>
                    <a:moveTo>
                      <a:pt x="1346" y="479"/>
                    </a:moveTo>
                    <a:lnTo>
                      <a:pt x="1346" y="479"/>
                    </a:lnTo>
                    <a:lnTo>
                      <a:pt x="1340" y="457"/>
                    </a:lnTo>
                    <a:lnTo>
                      <a:pt x="1340" y="457"/>
                    </a:lnTo>
                    <a:lnTo>
                      <a:pt x="1321" y="468"/>
                    </a:lnTo>
                    <a:lnTo>
                      <a:pt x="1321" y="468"/>
                    </a:lnTo>
                    <a:lnTo>
                      <a:pt x="1331" y="471"/>
                    </a:lnTo>
                    <a:lnTo>
                      <a:pt x="1333" y="474"/>
                    </a:lnTo>
                    <a:lnTo>
                      <a:pt x="1335" y="475"/>
                    </a:lnTo>
                    <a:lnTo>
                      <a:pt x="1335" y="478"/>
                    </a:lnTo>
                    <a:lnTo>
                      <a:pt x="1335" y="478"/>
                    </a:lnTo>
                    <a:lnTo>
                      <a:pt x="1346" y="479"/>
                    </a:lnTo>
                    <a:lnTo>
                      <a:pt x="1346" y="479"/>
                    </a:lnTo>
                    <a:close/>
                    <a:moveTo>
                      <a:pt x="1584" y="1015"/>
                    </a:moveTo>
                    <a:lnTo>
                      <a:pt x="1584" y="1015"/>
                    </a:lnTo>
                    <a:lnTo>
                      <a:pt x="1582" y="1011"/>
                    </a:lnTo>
                    <a:lnTo>
                      <a:pt x="1578" y="1007"/>
                    </a:lnTo>
                    <a:lnTo>
                      <a:pt x="1573" y="1004"/>
                    </a:lnTo>
                    <a:lnTo>
                      <a:pt x="1569" y="1004"/>
                    </a:lnTo>
                    <a:lnTo>
                      <a:pt x="1569" y="1004"/>
                    </a:lnTo>
                    <a:lnTo>
                      <a:pt x="1566" y="1006"/>
                    </a:lnTo>
                    <a:lnTo>
                      <a:pt x="1564" y="1007"/>
                    </a:lnTo>
                    <a:lnTo>
                      <a:pt x="1564" y="1007"/>
                    </a:lnTo>
                    <a:lnTo>
                      <a:pt x="1566" y="1014"/>
                    </a:lnTo>
                    <a:lnTo>
                      <a:pt x="1567" y="1017"/>
                    </a:lnTo>
                    <a:lnTo>
                      <a:pt x="1570" y="1018"/>
                    </a:lnTo>
                    <a:lnTo>
                      <a:pt x="1570" y="1018"/>
                    </a:lnTo>
                    <a:lnTo>
                      <a:pt x="1571" y="1019"/>
                    </a:lnTo>
                    <a:lnTo>
                      <a:pt x="1574" y="1019"/>
                    </a:lnTo>
                    <a:lnTo>
                      <a:pt x="1581" y="1019"/>
                    </a:lnTo>
                    <a:lnTo>
                      <a:pt x="1581" y="1019"/>
                    </a:lnTo>
                    <a:lnTo>
                      <a:pt x="1582" y="1017"/>
                    </a:lnTo>
                    <a:lnTo>
                      <a:pt x="1584" y="1015"/>
                    </a:lnTo>
                    <a:lnTo>
                      <a:pt x="1584" y="1015"/>
                    </a:lnTo>
                    <a:close/>
                    <a:moveTo>
                      <a:pt x="1281" y="31"/>
                    </a:moveTo>
                    <a:lnTo>
                      <a:pt x="1281" y="31"/>
                    </a:lnTo>
                    <a:lnTo>
                      <a:pt x="1270" y="28"/>
                    </a:lnTo>
                    <a:lnTo>
                      <a:pt x="1265" y="29"/>
                    </a:lnTo>
                    <a:lnTo>
                      <a:pt x="1260" y="32"/>
                    </a:lnTo>
                    <a:lnTo>
                      <a:pt x="1260" y="32"/>
                    </a:lnTo>
                    <a:lnTo>
                      <a:pt x="1263" y="38"/>
                    </a:lnTo>
                    <a:lnTo>
                      <a:pt x="1263" y="43"/>
                    </a:lnTo>
                    <a:lnTo>
                      <a:pt x="1261" y="49"/>
                    </a:lnTo>
                    <a:lnTo>
                      <a:pt x="1257" y="54"/>
                    </a:lnTo>
                    <a:lnTo>
                      <a:pt x="1257" y="54"/>
                    </a:lnTo>
                    <a:lnTo>
                      <a:pt x="1260" y="56"/>
                    </a:lnTo>
                    <a:lnTo>
                      <a:pt x="1263" y="56"/>
                    </a:lnTo>
                    <a:lnTo>
                      <a:pt x="1264" y="56"/>
                    </a:lnTo>
                    <a:lnTo>
                      <a:pt x="1265" y="53"/>
                    </a:lnTo>
                    <a:lnTo>
                      <a:pt x="1265" y="53"/>
                    </a:lnTo>
                    <a:lnTo>
                      <a:pt x="1271" y="41"/>
                    </a:lnTo>
                    <a:lnTo>
                      <a:pt x="1275" y="35"/>
                    </a:lnTo>
                    <a:lnTo>
                      <a:pt x="1281" y="31"/>
                    </a:lnTo>
                    <a:lnTo>
                      <a:pt x="1281" y="31"/>
                    </a:lnTo>
                    <a:close/>
                    <a:moveTo>
                      <a:pt x="1576" y="34"/>
                    </a:moveTo>
                    <a:lnTo>
                      <a:pt x="1576" y="34"/>
                    </a:lnTo>
                    <a:lnTo>
                      <a:pt x="1582" y="35"/>
                    </a:lnTo>
                    <a:lnTo>
                      <a:pt x="1587" y="36"/>
                    </a:lnTo>
                    <a:lnTo>
                      <a:pt x="1591" y="35"/>
                    </a:lnTo>
                    <a:lnTo>
                      <a:pt x="1599" y="31"/>
                    </a:lnTo>
                    <a:lnTo>
                      <a:pt x="1599" y="31"/>
                    </a:lnTo>
                    <a:lnTo>
                      <a:pt x="1592" y="25"/>
                    </a:lnTo>
                    <a:lnTo>
                      <a:pt x="1588" y="23"/>
                    </a:lnTo>
                    <a:lnTo>
                      <a:pt x="1584" y="23"/>
                    </a:lnTo>
                    <a:lnTo>
                      <a:pt x="1577" y="23"/>
                    </a:lnTo>
                    <a:lnTo>
                      <a:pt x="1577" y="23"/>
                    </a:lnTo>
                    <a:lnTo>
                      <a:pt x="1576" y="34"/>
                    </a:lnTo>
                    <a:lnTo>
                      <a:pt x="1576" y="34"/>
                    </a:lnTo>
                    <a:close/>
                    <a:moveTo>
                      <a:pt x="1576" y="333"/>
                    </a:moveTo>
                    <a:lnTo>
                      <a:pt x="1576" y="333"/>
                    </a:lnTo>
                    <a:lnTo>
                      <a:pt x="1564" y="334"/>
                    </a:lnTo>
                    <a:lnTo>
                      <a:pt x="1564" y="334"/>
                    </a:lnTo>
                    <a:lnTo>
                      <a:pt x="1556" y="333"/>
                    </a:lnTo>
                    <a:lnTo>
                      <a:pt x="1556" y="333"/>
                    </a:lnTo>
                    <a:lnTo>
                      <a:pt x="1549" y="333"/>
                    </a:lnTo>
                    <a:lnTo>
                      <a:pt x="1546" y="334"/>
                    </a:lnTo>
                    <a:lnTo>
                      <a:pt x="1544" y="337"/>
                    </a:lnTo>
                    <a:lnTo>
                      <a:pt x="1542" y="344"/>
                    </a:lnTo>
                    <a:lnTo>
                      <a:pt x="1542" y="344"/>
                    </a:lnTo>
                    <a:lnTo>
                      <a:pt x="1551" y="342"/>
                    </a:lnTo>
                    <a:lnTo>
                      <a:pt x="1559" y="341"/>
                    </a:lnTo>
                    <a:lnTo>
                      <a:pt x="1567" y="338"/>
                    </a:lnTo>
                    <a:lnTo>
                      <a:pt x="1576" y="333"/>
                    </a:lnTo>
                    <a:lnTo>
                      <a:pt x="1576" y="333"/>
                    </a:lnTo>
                    <a:close/>
                    <a:moveTo>
                      <a:pt x="1041" y="259"/>
                    </a:moveTo>
                    <a:lnTo>
                      <a:pt x="1041" y="259"/>
                    </a:lnTo>
                    <a:lnTo>
                      <a:pt x="1038" y="262"/>
                    </a:lnTo>
                    <a:lnTo>
                      <a:pt x="1037" y="268"/>
                    </a:lnTo>
                    <a:lnTo>
                      <a:pt x="1036" y="272"/>
                    </a:lnTo>
                    <a:lnTo>
                      <a:pt x="1037" y="276"/>
                    </a:lnTo>
                    <a:lnTo>
                      <a:pt x="1037" y="276"/>
                    </a:lnTo>
                    <a:lnTo>
                      <a:pt x="1037" y="280"/>
                    </a:lnTo>
                    <a:lnTo>
                      <a:pt x="1040" y="281"/>
                    </a:lnTo>
                    <a:lnTo>
                      <a:pt x="1043" y="281"/>
                    </a:lnTo>
                    <a:lnTo>
                      <a:pt x="1049" y="280"/>
                    </a:lnTo>
                    <a:lnTo>
                      <a:pt x="1049" y="280"/>
                    </a:lnTo>
                    <a:lnTo>
                      <a:pt x="1048" y="277"/>
                    </a:lnTo>
                    <a:lnTo>
                      <a:pt x="1048" y="275"/>
                    </a:lnTo>
                    <a:lnTo>
                      <a:pt x="1049" y="269"/>
                    </a:lnTo>
                    <a:lnTo>
                      <a:pt x="1048" y="266"/>
                    </a:lnTo>
                    <a:lnTo>
                      <a:pt x="1048" y="263"/>
                    </a:lnTo>
                    <a:lnTo>
                      <a:pt x="1045" y="261"/>
                    </a:lnTo>
                    <a:lnTo>
                      <a:pt x="1041" y="259"/>
                    </a:lnTo>
                    <a:lnTo>
                      <a:pt x="1041" y="259"/>
                    </a:lnTo>
                    <a:close/>
                    <a:moveTo>
                      <a:pt x="131" y="316"/>
                    </a:moveTo>
                    <a:lnTo>
                      <a:pt x="131" y="316"/>
                    </a:lnTo>
                    <a:lnTo>
                      <a:pt x="120" y="334"/>
                    </a:lnTo>
                    <a:lnTo>
                      <a:pt x="120" y="334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43" y="324"/>
                    </a:lnTo>
                    <a:lnTo>
                      <a:pt x="143" y="324"/>
                    </a:lnTo>
                    <a:lnTo>
                      <a:pt x="131" y="316"/>
                    </a:lnTo>
                    <a:lnTo>
                      <a:pt x="131" y="316"/>
                    </a:lnTo>
                    <a:close/>
                    <a:moveTo>
                      <a:pt x="768" y="304"/>
                    </a:moveTo>
                    <a:lnTo>
                      <a:pt x="768" y="304"/>
                    </a:lnTo>
                    <a:lnTo>
                      <a:pt x="761" y="297"/>
                    </a:lnTo>
                    <a:lnTo>
                      <a:pt x="756" y="293"/>
                    </a:lnTo>
                    <a:lnTo>
                      <a:pt x="756" y="293"/>
                    </a:lnTo>
                    <a:lnTo>
                      <a:pt x="750" y="293"/>
                    </a:lnTo>
                    <a:lnTo>
                      <a:pt x="743" y="294"/>
                    </a:lnTo>
                    <a:lnTo>
                      <a:pt x="743" y="294"/>
                    </a:lnTo>
                    <a:lnTo>
                      <a:pt x="742" y="297"/>
                    </a:lnTo>
                    <a:lnTo>
                      <a:pt x="742" y="299"/>
                    </a:lnTo>
                    <a:lnTo>
                      <a:pt x="742" y="299"/>
                    </a:lnTo>
                    <a:lnTo>
                      <a:pt x="749" y="304"/>
                    </a:lnTo>
                    <a:lnTo>
                      <a:pt x="756" y="306"/>
                    </a:lnTo>
                    <a:lnTo>
                      <a:pt x="756" y="306"/>
                    </a:lnTo>
                    <a:lnTo>
                      <a:pt x="757" y="306"/>
                    </a:lnTo>
                    <a:lnTo>
                      <a:pt x="761" y="306"/>
                    </a:lnTo>
                    <a:lnTo>
                      <a:pt x="768" y="304"/>
                    </a:lnTo>
                    <a:lnTo>
                      <a:pt x="768" y="304"/>
                    </a:lnTo>
                    <a:close/>
                    <a:moveTo>
                      <a:pt x="1497" y="193"/>
                    </a:moveTo>
                    <a:lnTo>
                      <a:pt x="1497" y="193"/>
                    </a:lnTo>
                    <a:lnTo>
                      <a:pt x="1504" y="201"/>
                    </a:lnTo>
                    <a:lnTo>
                      <a:pt x="1504" y="201"/>
                    </a:lnTo>
                    <a:lnTo>
                      <a:pt x="1506" y="190"/>
                    </a:lnTo>
                    <a:lnTo>
                      <a:pt x="1506" y="190"/>
                    </a:lnTo>
                    <a:lnTo>
                      <a:pt x="1519" y="191"/>
                    </a:lnTo>
                    <a:lnTo>
                      <a:pt x="1519" y="191"/>
                    </a:lnTo>
                    <a:lnTo>
                      <a:pt x="1516" y="187"/>
                    </a:lnTo>
                    <a:lnTo>
                      <a:pt x="1515" y="186"/>
                    </a:lnTo>
                    <a:lnTo>
                      <a:pt x="1515" y="186"/>
                    </a:lnTo>
                    <a:lnTo>
                      <a:pt x="1505" y="185"/>
                    </a:lnTo>
                    <a:lnTo>
                      <a:pt x="1495" y="185"/>
                    </a:lnTo>
                    <a:lnTo>
                      <a:pt x="1495" y="185"/>
                    </a:lnTo>
                    <a:lnTo>
                      <a:pt x="1491" y="186"/>
                    </a:lnTo>
                    <a:lnTo>
                      <a:pt x="1488" y="187"/>
                    </a:lnTo>
                    <a:lnTo>
                      <a:pt x="1487" y="190"/>
                    </a:lnTo>
                    <a:lnTo>
                      <a:pt x="1488" y="194"/>
                    </a:lnTo>
                    <a:lnTo>
                      <a:pt x="1488" y="194"/>
                    </a:lnTo>
                    <a:lnTo>
                      <a:pt x="1497" y="193"/>
                    </a:lnTo>
                    <a:lnTo>
                      <a:pt x="1497" y="193"/>
                    </a:lnTo>
                    <a:close/>
                    <a:moveTo>
                      <a:pt x="1528" y="936"/>
                    </a:moveTo>
                    <a:lnTo>
                      <a:pt x="1528" y="936"/>
                    </a:lnTo>
                    <a:lnTo>
                      <a:pt x="1535" y="938"/>
                    </a:lnTo>
                    <a:lnTo>
                      <a:pt x="1538" y="939"/>
                    </a:lnTo>
                    <a:lnTo>
                      <a:pt x="1541" y="938"/>
                    </a:lnTo>
                    <a:lnTo>
                      <a:pt x="1541" y="938"/>
                    </a:lnTo>
                    <a:lnTo>
                      <a:pt x="1546" y="934"/>
                    </a:lnTo>
                    <a:lnTo>
                      <a:pt x="1552" y="927"/>
                    </a:lnTo>
                    <a:lnTo>
                      <a:pt x="1552" y="927"/>
                    </a:lnTo>
                    <a:lnTo>
                      <a:pt x="1537" y="921"/>
                    </a:lnTo>
                    <a:lnTo>
                      <a:pt x="1537" y="921"/>
                    </a:lnTo>
                    <a:lnTo>
                      <a:pt x="1528" y="936"/>
                    </a:lnTo>
                    <a:lnTo>
                      <a:pt x="1528" y="936"/>
                    </a:lnTo>
                    <a:close/>
                    <a:moveTo>
                      <a:pt x="1353" y="539"/>
                    </a:moveTo>
                    <a:lnTo>
                      <a:pt x="1353" y="539"/>
                    </a:lnTo>
                    <a:lnTo>
                      <a:pt x="1350" y="532"/>
                    </a:lnTo>
                    <a:lnTo>
                      <a:pt x="1349" y="527"/>
                    </a:lnTo>
                    <a:lnTo>
                      <a:pt x="1349" y="527"/>
                    </a:lnTo>
                    <a:lnTo>
                      <a:pt x="1349" y="522"/>
                    </a:lnTo>
                    <a:lnTo>
                      <a:pt x="1349" y="521"/>
                    </a:lnTo>
                    <a:lnTo>
                      <a:pt x="1346" y="521"/>
                    </a:lnTo>
                    <a:lnTo>
                      <a:pt x="1346" y="521"/>
                    </a:lnTo>
                    <a:lnTo>
                      <a:pt x="1342" y="522"/>
                    </a:lnTo>
                    <a:lnTo>
                      <a:pt x="1339" y="524"/>
                    </a:lnTo>
                    <a:lnTo>
                      <a:pt x="1339" y="525"/>
                    </a:lnTo>
                    <a:lnTo>
                      <a:pt x="1339" y="525"/>
                    </a:lnTo>
                    <a:lnTo>
                      <a:pt x="1340" y="538"/>
                    </a:lnTo>
                    <a:lnTo>
                      <a:pt x="1343" y="550"/>
                    </a:lnTo>
                    <a:lnTo>
                      <a:pt x="1343" y="550"/>
                    </a:lnTo>
                    <a:lnTo>
                      <a:pt x="1353" y="539"/>
                    </a:lnTo>
                    <a:lnTo>
                      <a:pt x="1353" y="539"/>
                    </a:lnTo>
                    <a:close/>
                    <a:moveTo>
                      <a:pt x="577" y="769"/>
                    </a:moveTo>
                    <a:lnTo>
                      <a:pt x="577" y="769"/>
                    </a:lnTo>
                    <a:lnTo>
                      <a:pt x="573" y="767"/>
                    </a:lnTo>
                    <a:lnTo>
                      <a:pt x="568" y="766"/>
                    </a:lnTo>
                    <a:lnTo>
                      <a:pt x="559" y="766"/>
                    </a:lnTo>
                    <a:lnTo>
                      <a:pt x="552" y="767"/>
                    </a:lnTo>
                    <a:lnTo>
                      <a:pt x="544" y="770"/>
                    </a:lnTo>
                    <a:lnTo>
                      <a:pt x="544" y="770"/>
                    </a:lnTo>
                    <a:lnTo>
                      <a:pt x="551" y="779"/>
                    </a:lnTo>
                    <a:lnTo>
                      <a:pt x="551" y="779"/>
                    </a:lnTo>
                    <a:lnTo>
                      <a:pt x="577" y="769"/>
                    </a:lnTo>
                    <a:lnTo>
                      <a:pt x="577" y="769"/>
                    </a:lnTo>
                    <a:close/>
                    <a:moveTo>
                      <a:pt x="1564" y="401"/>
                    </a:moveTo>
                    <a:lnTo>
                      <a:pt x="1564" y="401"/>
                    </a:lnTo>
                    <a:lnTo>
                      <a:pt x="1559" y="405"/>
                    </a:lnTo>
                    <a:lnTo>
                      <a:pt x="1558" y="409"/>
                    </a:lnTo>
                    <a:lnTo>
                      <a:pt x="1559" y="413"/>
                    </a:lnTo>
                    <a:lnTo>
                      <a:pt x="1560" y="417"/>
                    </a:lnTo>
                    <a:lnTo>
                      <a:pt x="1560" y="417"/>
                    </a:lnTo>
                    <a:lnTo>
                      <a:pt x="1569" y="417"/>
                    </a:lnTo>
                    <a:lnTo>
                      <a:pt x="1573" y="416"/>
                    </a:lnTo>
                    <a:lnTo>
                      <a:pt x="1576" y="413"/>
                    </a:lnTo>
                    <a:lnTo>
                      <a:pt x="1577" y="407"/>
                    </a:lnTo>
                    <a:lnTo>
                      <a:pt x="1577" y="407"/>
                    </a:lnTo>
                    <a:lnTo>
                      <a:pt x="1564" y="401"/>
                    </a:lnTo>
                    <a:lnTo>
                      <a:pt x="1564" y="401"/>
                    </a:lnTo>
                    <a:close/>
                    <a:moveTo>
                      <a:pt x="1589" y="510"/>
                    </a:moveTo>
                    <a:lnTo>
                      <a:pt x="1589" y="510"/>
                    </a:lnTo>
                    <a:lnTo>
                      <a:pt x="1591" y="517"/>
                    </a:lnTo>
                    <a:lnTo>
                      <a:pt x="1592" y="521"/>
                    </a:lnTo>
                    <a:lnTo>
                      <a:pt x="1595" y="524"/>
                    </a:lnTo>
                    <a:lnTo>
                      <a:pt x="1599" y="527"/>
                    </a:lnTo>
                    <a:lnTo>
                      <a:pt x="1599" y="527"/>
                    </a:lnTo>
                    <a:lnTo>
                      <a:pt x="1600" y="521"/>
                    </a:lnTo>
                    <a:lnTo>
                      <a:pt x="1605" y="517"/>
                    </a:lnTo>
                    <a:lnTo>
                      <a:pt x="1606" y="511"/>
                    </a:lnTo>
                    <a:lnTo>
                      <a:pt x="1605" y="507"/>
                    </a:lnTo>
                    <a:lnTo>
                      <a:pt x="1603" y="504"/>
                    </a:lnTo>
                    <a:lnTo>
                      <a:pt x="1603" y="504"/>
                    </a:lnTo>
                    <a:lnTo>
                      <a:pt x="1589" y="510"/>
                    </a:lnTo>
                    <a:lnTo>
                      <a:pt x="1589" y="510"/>
                    </a:lnTo>
                    <a:close/>
                    <a:moveTo>
                      <a:pt x="1092" y="327"/>
                    </a:moveTo>
                    <a:lnTo>
                      <a:pt x="1092" y="327"/>
                    </a:lnTo>
                    <a:lnTo>
                      <a:pt x="1090" y="330"/>
                    </a:lnTo>
                    <a:lnTo>
                      <a:pt x="1087" y="333"/>
                    </a:lnTo>
                    <a:lnTo>
                      <a:pt x="1080" y="335"/>
                    </a:lnTo>
                    <a:lnTo>
                      <a:pt x="1074" y="338"/>
                    </a:lnTo>
                    <a:lnTo>
                      <a:pt x="1072" y="341"/>
                    </a:lnTo>
                    <a:lnTo>
                      <a:pt x="1069" y="345"/>
                    </a:lnTo>
                    <a:lnTo>
                      <a:pt x="1069" y="345"/>
                    </a:lnTo>
                    <a:lnTo>
                      <a:pt x="1102" y="338"/>
                    </a:lnTo>
                    <a:lnTo>
                      <a:pt x="1102" y="338"/>
                    </a:lnTo>
                    <a:lnTo>
                      <a:pt x="1092" y="327"/>
                    </a:lnTo>
                    <a:lnTo>
                      <a:pt x="1092" y="327"/>
                    </a:lnTo>
                    <a:close/>
                    <a:moveTo>
                      <a:pt x="680" y="1036"/>
                    </a:moveTo>
                    <a:lnTo>
                      <a:pt x="680" y="1036"/>
                    </a:lnTo>
                    <a:lnTo>
                      <a:pt x="688" y="1039"/>
                    </a:lnTo>
                    <a:lnTo>
                      <a:pt x="695" y="1039"/>
                    </a:lnTo>
                    <a:lnTo>
                      <a:pt x="701" y="1036"/>
                    </a:lnTo>
                    <a:lnTo>
                      <a:pt x="702" y="1033"/>
                    </a:lnTo>
                    <a:lnTo>
                      <a:pt x="703" y="1031"/>
                    </a:lnTo>
                    <a:lnTo>
                      <a:pt x="703" y="1031"/>
                    </a:lnTo>
                    <a:lnTo>
                      <a:pt x="703" y="1028"/>
                    </a:lnTo>
                    <a:lnTo>
                      <a:pt x="701" y="1025"/>
                    </a:lnTo>
                    <a:lnTo>
                      <a:pt x="701" y="1025"/>
                    </a:lnTo>
                    <a:lnTo>
                      <a:pt x="698" y="1025"/>
                    </a:lnTo>
                    <a:lnTo>
                      <a:pt x="695" y="1025"/>
                    </a:lnTo>
                    <a:lnTo>
                      <a:pt x="695" y="1025"/>
                    </a:lnTo>
                    <a:lnTo>
                      <a:pt x="680" y="1036"/>
                    </a:lnTo>
                    <a:lnTo>
                      <a:pt x="680" y="1036"/>
                    </a:lnTo>
                    <a:close/>
                    <a:moveTo>
                      <a:pt x="1112" y="399"/>
                    </a:moveTo>
                    <a:lnTo>
                      <a:pt x="1112" y="399"/>
                    </a:lnTo>
                    <a:lnTo>
                      <a:pt x="1103" y="396"/>
                    </a:lnTo>
                    <a:lnTo>
                      <a:pt x="1097" y="395"/>
                    </a:lnTo>
                    <a:lnTo>
                      <a:pt x="1090" y="398"/>
                    </a:lnTo>
                    <a:lnTo>
                      <a:pt x="1087" y="399"/>
                    </a:lnTo>
                    <a:lnTo>
                      <a:pt x="1083" y="403"/>
                    </a:lnTo>
                    <a:lnTo>
                      <a:pt x="1083" y="403"/>
                    </a:lnTo>
                    <a:lnTo>
                      <a:pt x="1095" y="406"/>
                    </a:lnTo>
                    <a:lnTo>
                      <a:pt x="1102" y="406"/>
                    </a:lnTo>
                    <a:lnTo>
                      <a:pt x="1103" y="406"/>
                    </a:lnTo>
                    <a:lnTo>
                      <a:pt x="1106" y="405"/>
                    </a:lnTo>
                    <a:lnTo>
                      <a:pt x="1112" y="399"/>
                    </a:lnTo>
                    <a:lnTo>
                      <a:pt x="1112" y="399"/>
                    </a:lnTo>
                    <a:close/>
                    <a:moveTo>
                      <a:pt x="629" y="761"/>
                    </a:moveTo>
                    <a:lnTo>
                      <a:pt x="629" y="761"/>
                    </a:lnTo>
                    <a:lnTo>
                      <a:pt x="634" y="767"/>
                    </a:lnTo>
                    <a:lnTo>
                      <a:pt x="640" y="770"/>
                    </a:lnTo>
                    <a:lnTo>
                      <a:pt x="647" y="770"/>
                    </a:lnTo>
                    <a:lnTo>
                      <a:pt x="652" y="772"/>
                    </a:lnTo>
                    <a:lnTo>
                      <a:pt x="652" y="772"/>
                    </a:lnTo>
                    <a:lnTo>
                      <a:pt x="655" y="770"/>
                    </a:lnTo>
                    <a:lnTo>
                      <a:pt x="656" y="769"/>
                    </a:lnTo>
                    <a:lnTo>
                      <a:pt x="656" y="769"/>
                    </a:lnTo>
                    <a:lnTo>
                      <a:pt x="658" y="766"/>
                    </a:lnTo>
                    <a:lnTo>
                      <a:pt x="656" y="765"/>
                    </a:lnTo>
                    <a:lnTo>
                      <a:pt x="656" y="765"/>
                    </a:lnTo>
                    <a:lnTo>
                      <a:pt x="649" y="762"/>
                    </a:lnTo>
                    <a:lnTo>
                      <a:pt x="642" y="759"/>
                    </a:lnTo>
                    <a:lnTo>
                      <a:pt x="642" y="759"/>
                    </a:lnTo>
                    <a:lnTo>
                      <a:pt x="635" y="759"/>
                    </a:lnTo>
                    <a:lnTo>
                      <a:pt x="629" y="761"/>
                    </a:lnTo>
                    <a:lnTo>
                      <a:pt x="629" y="761"/>
                    </a:lnTo>
                    <a:close/>
                    <a:moveTo>
                      <a:pt x="876" y="133"/>
                    </a:moveTo>
                    <a:lnTo>
                      <a:pt x="876" y="133"/>
                    </a:lnTo>
                    <a:lnTo>
                      <a:pt x="896" y="121"/>
                    </a:lnTo>
                    <a:lnTo>
                      <a:pt x="896" y="121"/>
                    </a:lnTo>
                    <a:lnTo>
                      <a:pt x="897" y="118"/>
                    </a:lnTo>
                    <a:lnTo>
                      <a:pt x="896" y="117"/>
                    </a:lnTo>
                    <a:lnTo>
                      <a:pt x="896" y="117"/>
                    </a:lnTo>
                    <a:lnTo>
                      <a:pt x="894" y="115"/>
                    </a:lnTo>
                    <a:lnTo>
                      <a:pt x="892" y="114"/>
                    </a:lnTo>
                    <a:lnTo>
                      <a:pt x="892" y="114"/>
                    </a:lnTo>
                    <a:lnTo>
                      <a:pt x="885" y="115"/>
                    </a:lnTo>
                    <a:lnTo>
                      <a:pt x="879" y="119"/>
                    </a:lnTo>
                    <a:lnTo>
                      <a:pt x="876" y="126"/>
                    </a:lnTo>
                    <a:lnTo>
                      <a:pt x="875" y="129"/>
                    </a:lnTo>
                    <a:lnTo>
                      <a:pt x="876" y="133"/>
                    </a:lnTo>
                    <a:lnTo>
                      <a:pt x="876" y="133"/>
                    </a:lnTo>
                    <a:close/>
                    <a:moveTo>
                      <a:pt x="666" y="241"/>
                    </a:moveTo>
                    <a:lnTo>
                      <a:pt x="666" y="241"/>
                    </a:lnTo>
                    <a:lnTo>
                      <a:pt x="648" y="241"/>
                    </a:lnTo>
                    <a:lnTo>
                      <a:pt x="648" y="241"/>
                    </a:lnTo>
                    <a:lnTo>
                      <a:pt x="649" y="259"/>
                    </a:lnTo>
                    <a:lnTo>
                      <a:pt x="649" y="259"/>
                    </a:lnTo>
                    <a:lnTo>
                      <a:pt x="655" y="257"/>
                    </a:lnTo>
                    <a:lnTo>
                      <a:pt x="660" y="252"/>
                    </a:lnTo>
                    <a:lnTo>
                      <a:pt x="663" y="248"/>
                    </a:lnTo>
                    <a:lnTo>
                      <a:pt x="666" y="241"/>
                    </a:lnTo>
                    <a:lnTo>
                      <a:pt x="666" y="241"/>
                    </a:lnTo>
                    <a:close/>
                    <a:moveTo>
                      <a:pt x="1178" y="568"/>
                    </a:moveTo>
                    <a:lnTo>
                      <a:pt x="1178" y="568"/>
                    </a:lnTo>
                    <a:lnTo>
                      <a:pt x="1180" y="576"/>
                    </a:lnTo>
                    <a:lnTo>
                      <a:pt x="1180" y="579"/>
                    </a:lnTo>
                    <a:lnTo>
                      <a:pt x="1181" y="581"/>
                    </a:lnTo>
                    <a:lnTo>
                      <a:pt x="1181" y="581"/>
                    </a:lnTo>
                    <a:lnTo>
                      <a:pt x="1187" y="586"/>
                    </a:lnTo>
                    <a:lnTo>
                      <a:pt x="1195" y="589"/>
                    </a:lnTo>
                    <a:lnTo>
                      <a:pt x="1195" y="589"/>
                    </a:lnTo>
                    <a:lnTo>
                      <a:pt x="1198" y="590"/>
                    </a:lnTo>
                    <a:lnTo>
                      <a:pt x="1200" y="589"/>
                    </a:lnTo>
                    <a:lnTo>
                      <a:pt x="1203" y="586"/>
                    </a:lnTo>
                    <a:lnTo>
                      <a:pt x="1203" y="583"/>
                    </a:lnTo>
                    <a:lnTo>
                      <a:pt x="1203" y="583"/>
                    </a:lnTo>
                    <a:lnTo>
                      <a:pt x="1189" y="581"/>
                    </a:lnTo>
                    <a:lnTo>
                      <a:pt x="1189" y="581"/>
                    </a:lnTo>
                    <a:lnTo>
                      <a:pt x="1192" y="572"/>
                    </a:lnTo>
                    <a:lnTo>
                      <a:pt x="1192" y="572"/>
                    </a:lnTo>
                    <a:lnTo>
                      <a:pt x="1178" y="568"/>
                    </a:lnTo>
                    <a:lnTo>
                      <a:pt x="1178" y="568"/>
                    </a:lnTo>
                    <a:close/>
                    <a:moveTo>
                      <a:pt x="462" y="459"/>
                    </a:moveTo>
                    <a:lnTo>
                      <a:pt x="462" y="459"/>
                    </a:lnTo>
                    <a:lnTo>
                      <a:pt x="462" y="441"/>
                    </a:lnTo>
                    <a:lnTo>
                      <a:pt x="462" y="441"/>
                    </a:lnTo>
                    <a:lnTo>
                      <a:pt x="451" y="439"/>
                    </a:lnTo>
                    <a:lnTo>
                      <a:pt x="451" y="439"/>
                    </a:lnTo>
                    <a:lnTo>
                      <a:pt x="449" y="446"/>
                    </a:lnTo>
                    <a:lnTo>
                      <a:pt x="447" y="449"/>
                    </a:lnTo>
                    <a:lnTo>
                      <a:pt x="449" y="450"/>
                    </a:lnTo>
                    <a:lnTo>
                      <a:pt x="453" y="455"/>
                    </a:lnTo>
                    <a:lnTo>
                      <a:pt x="462" y="459"/>
                    </a:lnTo>
                    <a:lnTo>
                      <a:pt x="462" y="459"/>
                    </a:lnTo>
                    <a:close/>
                    <a:moveTo>
                      <a:pt x="1052" y="370"/>
                    </a:moveTo>
                    <a:lnTo>
                      <a:pt x="1052" y="370"/>
                    </a:lnTo>
                    <a:lnTo>
                      <a:pt x="1058" y="362"/>
                    </a:lnTo>
                    <a:lnTo>
                      <a:pt x="1062" y="355"/>
                    </a:lnTo>
                    <a:lnTo>
                      <a:pt x="1062" y="355"/>
                    </a:lnTo>
                    <a:lnTo>
                      <a:pt x="1062" y="352"/>
                    </a:lnTo>
                    <a:lnTo>
                      <a:pt x="1061" y="349"/>
                    </a:lnTo>
                    <a:lnTo>
                      <a:pt x="1061" y="349"/>
                    </a:lnTo>
                    <a:lnTo>
                      <a:pt x="1055" y="348"/>
                    </a:lnTo>
                    <a:lnTo>
                      <a:pt x="1049" y="348"/>
                    </a:lnTo>
                    <a:lnTo>
                      <a:pt x="1049" y="348"/>
                    </a:lnTo>
                    <a:lnTo>
                      <a:pt x="1048" y="351"/>
                    </a:lnTo>
                    <a:lnTo>
                      <a:pt x="1047" y="353"/>
                    </a:lnTo>
                    <a:lnTo>
                      <a:pt x="1047" y="353"/>
                    </a:lnTo>
                    <a:lnTo>
                      <a:pt x="1049" y="360"/>
                    </a:lnTo>
                    <a:lnTo>
                      <a:pt x="1052" y="370"/>
                    </a:lnTo>
                    <a:lnTo>
                      <a:pt x="1052" y="370"/>
                    </a:lnTo>
                    <a:close/>
                    <a:moveTo>
                      <a:pt x="1012" y="672"/>
                    </a:moveTo>
                    <a:lnTo>
                      <a:pt x="1012" y="672"/>
                    </a:lnTo>
                    <a:lnTo>
                      <a:pt x="1011" y="676"/>
                    </a:lnTo>
                    <a:lnTo>
                      <a:pt x="1011" y="676"/>
                    </a:lnTo>
                    <a:lnTo>
                      <a:pt x="1019" y="684"/>
                    </a:lnTo>
                    <a:lnTo>
                      <a:pt x="1023" y="687"/>
                    </a:lnTo>
                    <a:lnTo>
                      <a:pt x="1030" y="689"/>
                    </a:lnTo>
                    <a:lnTo>
                      <a:pt x="1030" y="689"/>
                    </a:lnTo>
                    <a:lnTo>
                      <a:pt x="1030" y="673"/>
                    </a:lnTo>
                    <a:lnTo>
                      <a:pt x="1030" y="673"/>
                    </a:lnTo>
                    <a:lnTo>
                      <a:pt x="1012" y="672"/>
                    </a:lnTo>
                    <a:lnTo>
                      <a:pt x="1012" y="672"/>
                    </a:lnTo>
                    <a:close/>
                    <a:moveTo>
                      <a:pt x="1440" y="54"/>
                    </a:moveTo>
                    <a:lnTo>
                      <a:pt x="1440" y="54"/>
                    </a:lnTo>
                    <a:lnTo>
                      <a:pt x="1438" y="50"/>
                    </a:lnTo>
                    <a:lnTo>
                      <a:pt x="1438" y="50"/>
                    </a:lnTo>
                    <a:lnTo>
                      <a:pt x="1434" y="50"/>
                    </a:lnTo>
                    <a:lnTo>
                      <a:pt x="1433" y="50"/>
                    </a:lnTo>
                    <a:lnTo>
                      <a:pt x="1427" y="46"/>
                    </a:lnTo>
                    <a:lnTo>
                      <a:pt x="1422" y="43"/>
                    </a:lnTo>
                    <a:lnTo>
                      <a:pt x="1419" y="43"/>
                    </a:lnTo>
                    <a:lnTo>
                      <a:pt x="1416" y="45"/>
                    </a:lnTo>
                    <a:lnTo>
                      <a:pt x="1416" y="45"/>
                    </a:lnTo>
                    <a:lnTo>
                      <a:pt x="1418" y="50"/>
                    </a:lnTo>
                    <a:lnTo>
                      <a:pt x="1419" y="54"/>
                    </a:lnTo>
                    <a:lnTo>
                      <a:pt x="1422" y="59"/>
                    </a:lnTo>
                    <a:lnTo>
                      <a:pt x="1425" y="60"/>
                    </a:lnTo>
                    <a:lnTo>
                      <a:pt x="1429" y="60"/>
                    </a:lnTo>
                    <a:lnTo>
                      <a:pt x="1429" y="60"/>
                    </a:lnTo>
                    <a:lnTo>
                      <a:pt x="1432" y="59"/>
                    </a:lnTo>
                    <a:lnTo>
                      <a:pt x="1434" y="57"/>
                    </a:lnTo>
                    <a:lnTo>
                      <a:pt x="1440" y="54"/>
                    </a:lnTo>
                    <a:lnTo>
                      <a:pt x="1440" y="54"/>
                    </a:lnTo>
                    <a:close/>
                    <a:moveTo>
                      <a:pt x="1260" y="233"/>
                    </a:moveTo>
                    <a:lnTo>
                      <a:pt x="1260" y="233"/>
                    </a:lnTo>
                    <a:lnTo>
                      <a:pt x="1249" y="232"/>
                    </a:lnTo>
                    <a:lnTo>
                      <a:pt x="1242" y="232"/>
                    </a:lnTo>
                    <a:lnTo>
                      <a:pt x="1239" y="233"/>
                    </a:lnTo>
                    <a:lnTo>
                      <a:pt x="1238" y="234"/>
                    </a:lnTo>
                    <a:lnTo>
                      <a:pt x="1232" y="241"/>
                    </a:lnTo>
                    <a:lnTo>
                      <a:pt x="1232" y="241"/>
                    </a:lnTo>
                    <a:lnTo>
                      <a:pt x="1236" y="240"/>
                    </a:lnTo>
                    <a:lnTo>
                      <a:pt x="1239" y="239"/>
                    </a:lnTo>
                    <a:lnTo>
                      <a:pt x="1242" y="240"/>
                    </a:lnTo>
                    <a:lnTo>
                      <a:pt x="1245" y="240"/>
                    </a:lnTo>
                    <a:lnTo>
                      <a:pt x="1247" y="244"/>
                    </a:lnTo>
                    <a:lnTo>
                      <a:pt x="1252" y="247"/>
                    </a:lnTo>
                    <a:lnTo>
                      <a:pt x="1252" y="247"/>
                    </a:lnTo>
                    <a:lnTo>
                      <a:pt x="1260" y="233"/>
                    </a:lnTo>
                    <a:lnTo>
                      <a:pt x="1260" y="233"/>
                    </a:lnTo>
                    <a:close/>
                    <a:moveTo>
                      <a:pt x="602" y="607"/>
                    </a:moveTo>
                    <a:lnTo>
                      <a:pt x="602" y="607"/>
                    </a:lnTo>
                    <a:lnTo>
                      <a:pt x="606" y="607"/>
                    </a:lnTo>
                    <a:lnTo>
                      <a:pt x="612" y="607"/>
                    </a:lnTo>
                    <a:lnTo>
                      <a:pt x="616" y="607"/>
                    </a:lnTo>
                    <a:lnTo>
                      <a:pt x="620" y="610"/>
                    </a:lnTo>
                    <a:lnTo>
                      <a:pt x="620" y="610"/>
                    </a:lnTo>
                    <a:lnTo>
                      <a:pt x="623" y="610"/>
                    </a:lnTo>
                    <a:lnTo>
                      <a:pt x="626" y="608"/>
                    </a:lnTo>
                    <a:lnTo>
                      <a:pt x="626" y="608"/>
                    </a:lnTo>
                    <a:lnTo>
                      <a:pt x="626" y="605"/>
                    </a:lnTo>
                    <a:lnTo>
                      <a:pt x="624" y="601"/>
                    </a:lnTo>
                    <a:lnTo>
                      <a:pt x="624" y="601"/>
                    </a:lnTo>
                    <a:lnTo>
                      <a:pt x="622" y="599"/>
                    </a:lnTo>
                    <a:lnTo>
                      <a:pt x="619" y="597"/>
                    </a:lnTo>
                    <a:lnTo>
                      <a:pt x="615" y="596"/>
                    </a:lnTo>
                    <a:lnTo>
                      <a:pt x="611" y="596"/>
                    </a:lnTo>
                    <a:lnTo>
                      <a:pt x="611" y="596"/>
                    </a:lnTo>
                    <a:lnTo>
                      <a:pt x="606" y="597"/>
                    </a:lnTo>
                    <a:lnTo>
                      <a:pt x="604" y="600"/>
                    </a:lnTo>
                    <a:lnTo>
                      <a:pt x="602" y="607"/>
                    </a:lnTo>
                    <a:lnTo>
                      <a:pt x="602" y="607"/>
                    </a:lnTo>
                    <a:close/>
                    <a:moveTo>
                      <a:pt x="324" y="641"/>
                    </a:moveTo>
                    <a:lnTo>
                      <a:pt x="324" y="641"/>
                    </a:lnTo>
                    <a:lnTo>
                      <a:pt x="311" y="648"/>
                    </a:lnTo>
                    <a:lnTo>
                      <a:pt x="311" y="648"/>
                    </a:lnTo>
                    <a:lnTo>
                      <a:pt x="311" y="651"/>
                    </a:lnTo>
                    <a:lnTo>
                      <a:pt x="311" y="651"/>
                    </a:lnTo>
                    <a:lnTo>
                      <a:pt x="318" y="653"/>
                    </a:lnTo>
                    <a:lnTo>
                      <a:pt x="327" y="653"/>
                    </a:lnTo>
                    <a:lnTo>
                      <a:pt x="335" y="651"/>
                    </a:lnTo>
                    <a:lnTo>
                      <a:pt x="338" y="648"/>
                    </a:lnTo>
                    <a:lnTo>
                      <a:pt x="341" y="647"/>
                    </a:lnTo>
                    <a:lnTo>
                      <a:pt x="341" y="647"/>
                    </a:lnTo>
                    <a:lnTo>
                      <a:pt x="324" y="641"/>
                    </a:lnTo>
                    <a:lnTo>
                      <a:pt x="324" y="641"/>
                    </a:lnTo>
                    <a:close/>
                    <a:moveTo>
                      <a:pt x="1218" y="247"/>
                    </a:moveTo>
                    <a:lnTo>
                      <a:pt x="1218" y="247"/>
                    </a:lnTo>
                    <a:lnTo>
                      <a:pt x="1214" y="244"/>
                    </a:lnTo>
                    <a:lnTo>
                      <a:pt x="1210" y="243"/>
                    </a:lnTo>
                    <a:lnTo>
                      <a:pt x="1206" y="241"/>
                    </a:lnTo>
                    <a:lnTo>
                      <a:pt x="1202" y="243"/>
                    </a:lnTo>
                    <a:lnTo>
                      <a:pt x="1193" y="244"/>
                    </a:lnTo>
                    <a:lnTo>
                      <a:pt x="1188" y="244"/>
                    </a:lnTo>
                    <a:lnTo>
                      <a:pt x="1184" y="243"/>
                    </a:lnTo>
                    <a:lnTo>
                      <a:pt x="1184" y="243"/>
                    </a:lnTo>
                    <a:lnTo>
                      <a:pt x="1192" y="250"/>
                    </a:lnTo>
                    <a:lnTo>
                      <a:pt x="1196" y="251"/>
                    </a:lnTo>
                    <a:lnTo>
                      <a:pt x="1199" y="252"/>
                    </a:lnTo>
                    <a:lnTo>
                      <a:pt x="1206" y="251"/>
                    </a:lnTo>
                    <a:lnTo>
                      <a:pt x="1218" y="247"/>
                    </a:lnTo>
                    <a:lnTo>
                      <a:pt x="1218" y="247"/>
                    </a:lnTo>
                    <a:close/>
                    <a:moveTo>
                      <a:pt x="314" y="99"/>
                    </a:moveTo>
                    <a:lnTo>
                      <a:pt x="314" y="99"/>
                    </a:lnTo>
                    <a:lnTo>
                      <a:pt x="295" y="93"/>
                    </a:lnTo>
                    <a:lnTo>
                      <a:pt x="295" y="93"/>
                    </a:lnTo>
                    <a:lnTo>
                      <a:pt x="291" y="96"/>
                    </a:lnTo>
                    <a:lnTo>
                      <a:pt x="287" y="99"/>
                    </a:lnTo>
                    <a:lnTo>
                      <a:pt x="287" y="99"/>
                    </a:lnTo>
                    <a:lnTo>
                      <a:pt x="285" y="101"/>
                    </a:lnTo>
                    <a:lnTo>
                      <a:pt x="285" y="106"/>
                    </a:lnTo>
                    <a:lnTo>
                      <a:pt x="285" y="106"/>
                    </a:lnTo>
                    <a:lnTo>
                      <a:pt x="287" y="107"/>
                    </a:lnTo>
                    <a:lnTo>
                      <a:pt x="288" y="107"/>
                    </a:lnTo>
                    <a:lnTo>
                      <a:pt x="288" y="107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5" y="100"/>
                    </a:lnTo>
                    <a:lnTo>
                      <a:pt x="295" y="100"/>
                    </a:lnTo>
                    <a:lnTo>
                      <a:pt x="303" y="104"/>
                    </a:lnTo>
                    <a:lnTo>
                      <a:pt x="309" y="106"/>
                    </a:lnTo>
                    <a:lnTo>
                      <a:pt x="311" y="103"/>
                    </a:lnTo>
                    <a:lnTo>
                      <a:pt x="314" y="99"/>
                    </a:lnTo>
                    <a:lnTo>
                      <a:pt x="314" y="99"/>
                    </a:lnTo>
                    <a:close/>
                    <a:moveTo>
                      <a:pt x="439" y="151"/>
                    </a:moveTo>
                    <a:lnTo>
                      <a:pt x="439" y="151"/>
                    </a:lnTo>
                    <a:lnTo>
                      <a:pt x="425" y="160"/>
                    </a:lnTo>
                    <a:lnTo>
                      <a:pt x="422" y="161"/>
                    </a:lnTo>
                    <a:lnTo>
                      <a:pt x="419" y="164"/>
                    </a:lnTo>
                    <a:lnTo>
                      <a:pt x="418" y="168"/>
                    </a:lnTo>
                    <a:lnTo>
                      <a:pt x="418" y="172"/>
                    </a:lnTo>
                    <a:lnTo>
                      <a:pt x="418" y="172"/>
                    </a:lnTo>
                    <a:lnTo>
                      <a:pt x="435" y="171"/>
                    </a:lnTo>
                    <a:lnTo>
                      <a:pt x="435" y="171"/>
                    </a:lnTo>
                    <a:lnTo>
                      <a:pt x="439" y="151"/>
                    </a:lnTo>
                    <a:lnTo>
                      <a:pt x="439" y="151"/>
                    </a:lnTo>
                    <a:close/>
                    <a:moveTo>
                      <a:pt x="1223" y="813"/>
                    </a:moveTo>
                    <a:lnTo>
                      <a:pt x="1223" y="813"/>
                    </a:lnTo>
                    <a:lnTo>
                      <a:pt x="1231" y="816"/>
                    </a:lnTo>
                    <a:lnTo>
                      <a:pt x="1239" y="817"/>
                    </a:lnTo>
                    <a:lnTo>
                      <a:pt x="1239" y="817"/>
                    </a:lnTo>
                    <a:lnTo>
                      <a:pt x="1243" y="819"/>
                    </a:lnTo>
                    <a:lnTo>
                      <a:pt x="1247" y="821"/>
                    </a:lnTo>
                    <a:lnTo>
                      <a:pt x="1252" y="821"/>
                    </a:lnTo>
                    <a:lnTo>
                      <a:pt x="1254" y="820"/>
                    </a:lnTo>
                    <a:lnTo>
                      <a:pt x="1257" y="817"/>
                    </a:lnTo>
                    <a:lnTo>
                      <a:pt x="1257" y="817"/>
                    </a:lnTo>
                    <a:lnTo>
                      <a:pt x="1246" y="815"/>
                    </a:lnTo>
                    <a:lnTo>
                      <a:pt x="1242" y="812"/>
                    </a:lnTo>
                    <a:lnTo>
                      <a:pt x="1238" y="809"/>
                    </a:lnTo>
                    <a:lnTo>
                      <a:pt x="1238" y="809"/>
                    </a:lnTo>
                    <a:lnTo>
                      <a:pt x="1235" y="806"/>
                    </a:lnTo>
                    <a:lnTo>
                      <a:pt x="1231" y="806"/>
                    </a:lnTo>
                    <a:lnTo>
                      <a:pt x="1228" y="809"/>
                    </a:lnTo>
                    <a:lnTo>
                      <a:pt x="1223" y="813"/>
                    </a:lnTo>
                    <a:lnTo>
                      <a:pt x="1223" y="813"/>
                    </a:lnTo>
                    <a:close/>
                    <a:moveTo>
                      <a:pt x="921" y="1062"/>
                    </a:moveTo>
                    <a:lnTo>
                      <a:pt x="921" y="1062"/>
                    </a:lnTo>
                    <a:lnTo>
                      <a:pt x="911" y="1065"/>
                    </a:lnTo>
                    <a:lnTo>
                      <a:pt x="905" y="1067"/>
                    </a:lnTo>
                    <a:lnTo>
                      <a:pt x="904" y="1069"/>
                    </a:lnTo>
                    <a:lnTo>
                      <a:pt x="903" y="1075"/>
                    </a:lnTo>
                    <a:lnTo>
                      <a:pt x="903" y="1075"/>
                    </a:lnTo>
                    <a:lnTo>
                      <a:pt x="912" y="1078"/>
                    </a:lnTo>
                    <a:lnTo>
                      <a:pt x="915" y="1076"/>
                    </a:lnTo>
                    <a:lnTo>
                      <a:pt x="918" y="1076"/>
                    </a:lnTo>
                    <a:lnTo>
                      <a:pt x="919" y="1073"/>
                    </a:lnTo>
                    <a:lnTo>
                      <a:pt x="921" y="1071"/>
                    </a:lnTo>
                    <a:lnTo>
                      <a:pt x="921" y="1062"/>
                    </a:lnTo>
                    <a:lnTo>
                      <a:pt x="921" y="1062"/>
                    </a:lnTo>
                    <a:close/>
                    <a:moveTo>
                      <a:pt x="1199" y="558"/>
                    </a:moveTo>
                    <a:lnTo>
                      <a:pt x="1199" y="558"/>
                    </a:lnTo>
                    <a:lnTo>
                      <a:pt x="1199" y="563"/>
                    </a:lnTo>
                    <a:lnTo>
                      <a:pt x="1200" y="565"/>
                    </a:lnTo>
                    <a:lnTo>
                      <a:pt x="1203" y="568"/>
                    </a:lnTo>
                    <a:lnTo>
                      <a:pt x="1207" y="568"/>
                    </a:lnTo>
                    <a:lnTo>
                      <a:pt x="1207" y="568"/>
                    </a:lnTo>
                    <a:lnTo>
                      <a:pt x="1221" y="568"/>
                    </a:lnTo>
                    <a:lnTo>
                      <a:pt x="1221" y="568"/>
                    </a:lnTo>
                    <a:lnTo>
                      <a:pt x="1221" y="567"/>
                    </a:lnTo>
                    <a:lnTo>
                      <a:pt x="1221" y="567"/>
                    </a:lnTo>
                    <a:lnTo>
                      <a:pt x="1214" y="563"/>
                    </a:lnTo>
                    <a:lnTo>
                      <a:pt x="1214" y="563"/>
                    </a:lnTo>
                    <a:lnTo>
                      <a:pt x="1217" y="556"/>
                    </a:lnTo>
                    <a:lnTo>
                      <a:pt x="1217" y="556"/>
                    </a:lnTo>
                    <a:lnTo>
                      <a:pt x="1199" y="558"/>
                    </a:lnTo>
                    <a:lnTo>
                      <a:pt x="1199" y="558"/>
                    </a:lnTo>
                    <a:close/>
                    <a:moveTo>
                      <a:pt x="1138" y="1015"/>
                    </a:moveTo>
                    <a:lnTo>
                      <a:pt x="1138" y="1015"/>
                    </a:lnTo>
                    <a:lnTo>
                      <a:pt x="1146" y="1013"/>
                    </a:lnTo>
                    <a:lnTo>
                      <a:pt x="1153" y="1013"/>
                    </a:lnTo>
                    <a:lnTo>
                      <a:pt x="1153" y="1013"/>
                    </a:lnTo>
                    <a:lnTo>
                      <a:pt x="1159" y="1014"/>
                    </a:lnTo>
                    <a:lnTo>
                      <a:pt x="1163" y="1014"/>
                    </a:lnTo>
                    <a:lnTo>
                      <a:pt x="1166" y="1011"/>
                    </a:lnTo>
                    <a:lnTo>
                      <a:pt x="1166" y="1011"/>
                    </a:lnTo>
                    <a:lnTo>
                      <a:pt x="1163" y="1008"/>
                    </a:lnTo>
                    <a:lnTo>
                      <a:pt x="1160" y="1007"/>
                    </a:lnTo>
                    <a:lnTo>
                      <a:pt x="1152" y="1006"/>
                    </a:lnTo>
                    <a:lnTo>
                      <a:pt x="1145" y="1004"/>
                    </a:lnTo>
                    <a:lnTo>
                      <a:pt x="1141" y="1003"/>
                    </a:lnTo>
                    <a:lnTo>
                      <a:pt x="1138" y="1000"/>
                    </a:lnTo>
                    <a:lnTo>
                      <a:pt x="1138" y="1000"/>
                    </a:lnTo>
                    <a:lnTo>
                      <a:pt x="1138" y="1015"/>
                    </a:lnTo>
                    <a:lnTo>
                      <a:pt x="1138" y="1015"/>
                    </a:lnTo>
                    <a:close/>
                    <a:moveTo>
                      <a:pt x="1351" y="97"/>
                    </a:moveTo>
                    <a:lnTo>
                      <a:pt x="1351" y="97"/>
                    </a:lnTo>
                    <a:lnTo>
                      <a:pt x="1367" y="79"/>
                    </a:lnTo>
                    <a:lnTo>
                      <a:pt x="1367" y="79"/>
                    </a:lnTo>
                    <a:lnTo>
                      <a:pt x="1353" y="78"/>
                    </a:lnTo>
                    <a:lnTo>
                      <a:pt x="1347" y="79"/>
                    </a:lnTo>
                    <a:lnTo>
                      <a:pt x="1342" y="82"/>
                    </a:lnTo>
                    <a:lnTo>
                      <a:pt x="1342" y="82"/>
                    </a:lnTo>
                    <a:lnTo>
                      <a:pt x="1351" y="97"/>
                    </a:lnTo>
                    <a:lnTo>
                      <a:pt x="1351" y="97"/>
                    </a:lnTo>
                    <a:close/>
                    <a:moveTo>
                      <a:pt x="1335" y="384"/>
                    </a:moveTo>
                    <a:lnTo>
                      <a:pt x="1335" y="384"/>
                    </a:lnTo>
                    <a:lnTo>
                      <a:pt x="1315" y="385"/>
                    </a:lnTo>
                    <a:lnTo>
                      <a:pt x="1315" y="385"/>
                    </a:lnTo>
                    <a:lnTo>
                      <a:pt x="1313" y="387"/>
                    </a:lnTo>
                    <a:lnTo>
                      <a:pt x="1310" y="389"/>
                    </a:lnTo>
                    <a:lnTo>
                      <a:pt x="1310" y="389"/>
                    </a:lnTo>
                    <a:lnTo>
                      <a:pt x="1313" y="392"/>
                    </a:lnTo>
                    <a:lnTo>
                      <a:pt x="1315" y="394"/>
                    </a:lnTo>
                    <a:lnTo>
                      <a:pt x="1315" y="394"/>
                    </a:lnTo>
                    <a:lnTo>
                      <a:pt x="1322" y="392"/>
                    </a:lnTo>
                    <a:lnTo>
                      <a:pt x="1328" y="395"/>
                    </a:lnTo>
                    <a:lnTo>
                      <a:pt x="1328" y="395"/>
                    </a:lnTo>
                    <a:lnTo>
                      <a:pt x="1331" y="395"/>
                    </a:lnTo>
                    <a:lnTo>
                      <a:pt x="1331" y="395"/>
                    </a:lnTo>
                    <a:lnTo>
                      <a:pt x="1335" y="384"/>
                    </a:lnTo>
                    <a:lnTo>
                      <a:pt x="1335" y="384"/>
                    </a:lnTo>
                    <a:close/>
                    <a:moveTo>
                      <a:pt x="1321" y="761"/>
                    </a:moveTo>
                    <a:lnTo>
                      <a:pt x="1321" y="761"/>
                    </a:lnTo>
                    <a:lnTo>
                      <a:pt x="1319" y="756"/>
                    </a:lnTo>
                    <a:lnTo>
                      <a:pt x="1318" y="754"/>
                    </a:lnTo>
                    <a:lnTo>
                      <a:pt x="1318" y="754"/>
                    </a:lnTo>
                    <a:lnTo>
                      <a:pt x="1314" y="749"/>
                    </a:lnTo>
                    <a:lnTo>
                      <a:pt x="1307" y="747"/>
                    </a:lnTo>
                    <a:lnTo>
                      <a:pt x="1307" y="747"/>
                    </a:lnTo>
                    <a:lnTo>
                      <a:pt x="1303" y="747"/>
                    </a:lnTo>
                    <a:lnTo>
                      <a:pt x="1299" y="749"/>
                    </a:lnTo>
                    <a:lnTo>
                      <a:pt x="1295" y="755"/>
                    </a:lnTo>
                    <a:lnTo>
                      <a:pt x="1295" y="755"/>
                    </a:lnTo>
                    <a:lnTo>
                      <a:pt x="1321" y="761"/>
                    </a:lnTo>
                    <a:lnTo>
                      <a:pt x="1321" y="761"/>
                    </a:lnTo>
                    <a:close/>
                    <a:moveTo>
                      <a:pt x="1097" y="556"/>
                    </a:moveTo>
                    <a:lnTo>
                      <a:pt x="1097" y="556"/>
                    </a:lnTo>
                    <a:lnTo>
                      <a:pt x="1088" y="563"/>
                    </a:lnTo>
                    <a:lnTo>
                      <a:pt x="1084" y="567"/>
                    </a:lnTo>
                    <a:lnTo>
                      <a:pt x="1081" y="572"/>
                    </a:lnTo>
                    <a:lnTo>
                      <a:pt x="1079" y="578"/>
                    </a:lnTo>
                    <a:lnTo>
                      <a:pt x="1079" y="578"/>
                    </a:lnTo>
                    <a:lnTo>
                      <a:pt x="1084" y="575"/>
                    </a:lnTo>
                    <a:lnTo>
                      <a:pt x="1088" y="574"/>
                    </a:lnTo>
                    <a:lnTo>
                      <a:pt x="1088" y="574"/>
                    </a:lnTo>
                    <a:lnTo>
                      <a:pt x="1092" y="574"/>
                    </a:lnTo>
                    <a:lnTo>
                      <a:pt x="1099" y="576"/>
                    </a:lnTo>
                    <a:lnTo>
                      <a:pt x="1099" y="576"/>
                    </a:lnTo>
                    <a:lnTo>
                      <a:pt x="1097" y="556"/>
                    </a:lnTo>
                    <a:lnTo>
                      <a:pt x="1097" y="556"/>
                    </a:lnTo>
                    <a:close/>
                    <a:moveTo>
                      <a:pt x="694" y="659"/>
                    </a:moveTo>
                    <a:lnTo>
                      <a:pt x="694" y="659"/>
                    </a:lnTo>
                    <a:lnTo>
                      <a:pt x="695" y="669"/>
                    </a:lnTo>
                    <a:lnTo>
                      <a:pt x="696" y="672"/>
                    </a:lnTo>
                    <a:lnTo>
                      <a:pt x="698" y="673"/>
                    </a:lnTo>
                    <a:lnTo>
                      <a:pt x="701" y="675"/>
                    </a:lnTo>
                    <a:lnTo>
                      <a:pt x="703" y="675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06" y="668"/>
                    </a:lnTo>
                    <a:lnTo>
                      <a:pt x="706" y="668"/>
                    </a:lnTo>
                    <a:lnTo>
                      <a:pt x="710" y="659"/>
                    </a:lnTo>
                    <a:lnTo>
                      <a:pt x="710" y="659"/>
                    </a:lnTo>
                    <a:lnTo>
                      <a:pt x="694" y="659"/>
                    </a:lnTo>
                    <a:lnTo>
                      <a:pt x="694" y="659"/>
                    </a:lnTo>
                    <a:close/>
                    <a:moveTo>
                      <a:pt x="1263" y="845"/>
                    </a:moveTo>
                    <a:lnTo>
                      <a:pt x="1263" y="845"/>
                    </a:lnTo>
                    <a:lnTo>
                      <a:pt x="1268" y="848"/>
                    </a:lnTo>
                    <a:lnTo>
                      <a:pt x="1275" y="848"/>
                    </a:lnTo>
                    <a:lnTo>
                      <a:pt x="1285" y="845"/>
                    </a:lnTo>
                    <a:lnTo>
                      <a:pt x="1285" y="845"/>
                    </a:lnTo>
                    <a:lnTo>
                      <a:pt x="1295" y="845"/>
                    </a:lnTo>
                    <a:lnTo>
                      <a:pt x="1300" y="845"/>
                    </a:lnTo>
                    <a:lnTo>
                      <a:pt x="1306" y="841"/>
                    </a:lnTo>
                    <a:lnTo>
                      <a:pt x="1306" y="841"/>
                    </a:lnTo>
                    <a:lnTo>
                      <a:pt x="1300" y="839"/>
                    </a:lnTo>
                    <a:lnTo>
                      <a:pt x="1296" y="838"/>
                    </a:lnTo>
                    <a:lnTo>
                      <a:pt x="1288" y="839"/>
                    </a:lnTo>
                    <a:lnTo>
                      <a:pt x="1278" y="841"/>
                    </a:lnTo>
                    <a:lnTo>
                      <a:pt x="1274" y="841"/>
                    </a:lnTo>
                    <a:lnTo>
                      <a:pt x="1270" y="841"/>
                    </a:lnTo>
                    <a:lnTo>
                      <a:pt x="1270" y="841"/>
                    </a:lnTo>
                    <a:lnTo>
                      <a:pt x="1267" y="842"/>
                    </a:lnTo>
                    <a:lnTo>
                      <a:pt x="1263" y="845"/>
                    </a:lnTo>
                    <a:lnTo>
                      <a:pt x="1263" y="845"/>
                    </a:lnTo>
                    <a:close/>
                    <a:moveTo>
                      <a:pt x="1271" y="86"/>
                    </a:moveTo>
                    <a:lnTo>
                      <a:pt x="1271" y="86"/>
                    </a:lnTo>
                    <a:lnTo>
                      <a:pt x="1264" y="82"/>
                    </a:lnTo>
                    <a:lnTo>
                      <a:pt x="1260" y="79"/>
                    </a:lnTo>
                    <a:lnTo>
                      <a:pt x="1254" y="81"/>
                    </a:lnTo>
                    <a:lnTo>
                      <a:pt x="1249" y="85"/>
                    </a:lnTo>
                    <a:lnTo>
                      <a:pt x="1249" y="85"/>
                    </a:lnTo>
                    <a:lnTo>
                      <a:pt x="1257" y="97"/>
                    </a:lnTo>
                    <a:lnTo>
                      <a:pt x="1257" y="97"/>
                    </a:lnTo>
                    <a:lnTo>
                      <a:pt x="1271" y="86"/>
                    </a:lnTo>
                    <a:lnTo>
                      <a:pt x="1271" y="86"/>
                    </a:lnTo>
                    <a:close/>
                    <a:moveTo>
                      <a:pt x="346" y="679"/>
                    </a:moveTo>
                    <a:lnTo>
                      <a:pt x="346" y="679"/>
                    </a:lnTo>
                    <a:lnTo>
                      <a:pt x="347" y="672"/>
                    </a:lnTo>
                    <a:lnTo>
                      <a:pt x="347" y="669"/>
                    </a:lnTo>
                    <a:lnTo>
                      <a:pt x="346" y="668"/>
                    </a:lnTo>
                    <a:lnTo>
                      <a:pt x="342" y="665"/>
                    </a:lnTo>
                    <a:lnTo>
                      <a:pt x="334" y="665"/>
                    </a:lnTo>
                    <a:lnTo>
                      <a:pt x="334" y="665"/>
                    </a:lnTo>
                    <a:lnTo>
                      <a:pt x="332" y="673"/>
                    </a:lnTo>
                    <a:lnTo>
                      <a:pt x="332" y="675"/>
                    </a:lnTo>
                    <a:lnTo>
                      <a:pt x="334" y="677"/>
                    </a:lnTo>
                    <a:lnTo>
                      <a:pt x="335" y="677"/>
                    </a:lnTo>
                    <a:lnTo>
                      <a:pt x="338" y="679"/>
                    </a:lnTo>
                    <a:lnTo>
                      <a:pt x="346" y="679"/>
                    </a:lnTo>
                    <a:lnTo>
                      <a:pt x="346" y="679"/>
                    </a:lnTo>
                    <a:close/>
                    <a:moveTo>
                      <a:pt x="1419" y="414"/>
                    </a:moveTo>
                    <a:lnTo>
                      <a:pt x="1419" y="414"/>
                    </a:lnTo>
                    <a:lnTo>
                      <a:pt x="1416" y="417"/>
                    </a:lnTo>
                    <a:lnTo>
                      <a:pt x="1416" y="417"/>
                    </a:lnTo>
                    <a:lnTo>
                      <a:pt x="1419" y="423"/>
                    </a:lnTo>
                    <a:lnTo>
                      <a:pt x="1421" y="425"/>
                    </a:lnTo>
                    <a:lnTo>
                      <a:pt x="1422" y="427"/>
                    </a:lnTo>
                    <a:lnTo>
                      <a:pt x="1422" y="427"/>
                    </a:lnTo>
                    <a:lnTo>
                      <a:pt x="1427" y="427"/>
                    </a:lnTo>
                    <a:lnTo>
                      <a:pt x="1432" y="424"/>
                    </a:lnTo>
                    <a:lnTo>
                      <a:pt x="1441" y="416"/>
                    </a:lnTo>
                    <a:lnTo>
                      <a:pt x="1441" y="416"/>
                    </a:lnTo>
                    <a:lnTo>
                      <a:pt x="1419" y="414"/>
                    </a:lnTo>
                    <a:lnTo>
                      <a:pt x="1419" y="414"/>
                    </a:lnTo>
                    <a:close/>
                    <a:moveTo>
                      <a:pt x="803" y="232"/>
                    </a:moveTo>
                    <a:lnTo>
                      <a:pt x="803" y="232"/>
                    </a:lnTo>
                    <a:lnTo>
                      <a:pt x="807" y="232"/>
                    </a:lnTo>
                    <a:lnTo>
                      <a:pt x="807" y="232"/>
                    </a:lnTo>
                    <a:lnTo>
                      <a:pt x="820" y="218"/>
                    </a:lnTo>
                    <a:lnTo>
                      <a:pt x="820" y="21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32"/>
                    </a:lnTo>
                    <a:lnTo>
                      <a:pt x="803" y="232"/>
                    </a:lnTo>
                    <a:close/>
                    <a:moveTo>
                      <a:pt x="266" y="974"/>
                    </a:moveTo>
                    <a:lnTo>
                      <a:pt x="266" y="974"/>
                    </a:lnTo>
                    <a:lnTo>
                      <a:pt x="275" y="982"/>
                    </a:lnTo>
                    <a:lnTo>
                      <a:pt x="280" y="983"/>
                    </a:lnTo>
                    <a:lnTo>
                      <a:pt x="284" y="985"/>
                    </a:lnTo>
                    <a:lnTo>
                      <a:pt x="284" y="985"/>
                    </a:lnTo>
                    <a:lnTo>
                      <a:pt x="289" y="985"/>
                    </a:lnTo>
                    <a:lnTo>
                      <a:pt x="292" y="983"/>
                    </a:lnTo>
                    <a:lnTo>
                      <a:pt x="293" y="982"/>
                    </a:lnTo>
                    <a:lnTo>
                      <a:pt x="293" y="982"/>
                    </a:lnTo>
                    <a:lnTo>
                      <a:pt x="293" y="979"/>
                    </a:lnTo>
                    <a:lnTo>
                      <a:pt x="292" y="977"/>
                    </a:lnTo>
                    <a:lnTo>
                      <a:pt x="289" y="975"/>
                    </a:lnTo>
                    <a:lnTo>
                      <a:pt x="285" y="974"/>
                    </a:lnTo>
                    <a:lnTo>
                      <a:pt x="285" y="974"/>
                    </a:lnTo>
                    <a:lnTo>
                      <a:pt x="266" y="974"/>
                    </a:lnTo>
                    <a:lnTo>
                      <a:pt x="266" y="974"/>
                    </a:lnTo>
                    <a:close/>
                    <a:moveTo>
                      <a:pt x="505" y="809"/>
                    </a:moveTo>
                    <a:lnTo>
                      <a:pt x="505" y="809"/>
                    </a:lnTo>
                    <a:lnTo>
                      <a:pt x="505" y="803"/>
                    </a:lnTo>
                    <a:lnTo>
                      <a:pt x="505" y="803"/>
                    </a:lnTo>
                    <a:lnTo>
                      <a:pt x="503" y="799"/>
                    </a:lnTo>
                    <a:lnTo>
                      <a:pt x="500" y="797"/>
                    </a:lnTo>
                    <a:lnTo>
                      <a:pt x="496" y="795"/>
                    </a:lnTo>
                    <a:lnTo>
                      <a:pt x="491" y="795"/>
                    </a:lnTo>
                    <a:lnTo>
                      <a:pt x="491" y="795"/>
                    </a:lnTo>
                    <a:lnTo>
                      <a:pt x="487" y="797"/>
                    </a:lnTo>
                    <a:lnTo>
                      <a:pt x="486" y="801"/>
                    </a:lnTo>
                    <a:lnTo>
                      <a:pt x="489" y="809"/>
                    </a:lnTo>
                    <a:lnTo>
                      <a:pt x="489" y="809"/>
                    </a:lnTo>
                    <a:lnTo>
                      <a:pt x="505" y="809"/>
                    </a:lnTo>
                    <a:lnTo>
                      <a:pt x="505" y="809"/>
                    </a:lnTo>
                    <a:close/>
                    <a:moveTo>
                      <a:pt x="298" y="646"/>
                    </a:moveTo>
                    <a:lnTo>
                      <a:pt x="298" y="646"/>
                    </a:lnTo>
                    <a:lnTo>
                      <a:pt x="309" y="641"/>
                    </a:lnTo>
                    <a:lnTo>
                      <a:pt x="309" y="641"/>
                    </a:lnTo>
                    <a:lnTo>
                      <a:pt x="307" y="639"/>
                    </a:lnTo>
                    <a:lnTo>
                      <a:pt x="307" y="639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88" y="650"/>
                    </a:lnTo>
                    <a:lnTo>
                      <a:pt x="291" y="654"/>
                    </a:lnTo>
                    <a:lnTo>
                      <a:pt x="296" y="657"/>
                    </a:lnTo>
                    <a:lnTo>
                      <a:pt x="296" y="657"/>
                    </a:lnTo>
                    <a:lnTo>
                      <a:pt x="298" y="646"/>
                    </a:lnTo>
                    <a:lnTo>
                      <a:pt x="298" y="646"/>
                    </a:lnTo>
                    <a:close/>
                    <a:moveTo>
                      <a:pt x="566" y="744"/>
                    </a:moveTo>
                    <a:lnTo>
                      <a:pt x="566" y="744"/>
                    </a:lnTo>
                    <a:lnTo>
                      <a:pt x="570" y="738"/>
                    </a:lnTo>
                    <a:lnTo>
                      <a:pt x="572" y="733"/>
                    </a:lnTo>
                    <a:lnTo>
                      <a:pt x="572" y="733"/>
                    </a:lnTo>
                    <a:lnTo>
                      <a:pt x="570" y="727"/>
                    </a:lnTo>
                    <a:lnTo>
                      <a:pt x="568" y="723"/>
                    </a:lnTo>
                    <a:lnTo>
                      <a:pt x="568" y="723"/>
                    </a:lnTo>
                    <a:lnTo>
                      <a:pt x="565" y="722"/>
                    </a:lnTo>
                    <a:lnTo>
                      <a:pt x="561" y="722"/>
                    </a:lnTo>
                    <a:lnTo>
                      <a:pt x="561" y="722"/>
                    </a:lnTo>
                    <a:lnTo>
                      <a:pt x="558" y="725"/>
                    </a:lnTo>
                    <a:lnTo>
                      <a:pt x="558" y="726"/>
                    </a:lnTo>
                    <a:lnTo>
                      <a:pt x="558" y="726"/>
                    </a:lnTo>
                    <a:lnTo>
                      <a:pt x="559" y="730"/>
                    </a:lnTo>
                    <a:lnTo>
                      <a:pt x="561" y="733"/>
                    </a:lnTo>
                    <a:lnTo>
                      <a:pt x="561" y="741"/>
                    </a:lnTo>
                    <a:lnTo>
                      <a:pt x="561" y="741"/>
                    </a:lnTo>
                    <a:lnTo>
                      <a:pt x="562" y="743"/>
                    </a:lnTo>
                    <a:lnTo>
                      <a:pt x="566" y="744"/>
                    </a:lnTo>
                    <a:lnTo>
                      <a:pt x="566" y="744"/>
                    </a:lnTo>
                    <a:close/>
                    <a:moveTo>
                      <a:pt x="300" y="774"/>
                    </a:moveTo>
                    <a:lnTo>
                      <a:pt x="300" y="774"/>
                    </a:lnTo>
                    <a:lnTo>
                      <a:pt x="300" y="779"/>
                    </a:lnTo>
                    <a:lnTo>
                      <a:pt x="302" y="784"/>
                    </a:lnTo>
                    <a:lnTo>
                      <a:pt x="302" y="784"/>
                    </a:lnTo>
                    <a:lnTo>
                      <a:pt x="305" y="788"/>
                    </a:lnTo>
                    <a:lnTo>
                      <a:pt x="307" y="790"/>
                    </a:lnTo>
                    <a:lnTo>
                      <a:pt x="310" y="791"/>
                    </a:lnTo>
                    <a:lnTo>
                      <a:pt x="310" y="791"/>
                    </a:lnTo>
                    <a:lnTo>
                      <a:pt x="311" y="790"/>
                    </a:lnTo>
                    <a:lnTo>
                      <a:pt x="314" y="788"/>
                    </a:lnTo>
                    <a:lnTo>
                      <a:pt x="321" y="783"/>
                    </a:lnTo>
                    <a:lnTo>
                      <a:pt x="321" y="783"/>
                    </a:lnTo>
                    <a:lnTo>
                      <a:pt x="317" y="783"/>
                    </a:lnTo>
                    <a:lnTo>
                      <a:pt x="314" y="781"/>
                    </a:lnTo>
                    <a:lnTo>
                      <a:pt x="311" y="777"/>
                    </a:lnTo>
                    <a:lnTo>
                      <a:pt x="307" y="774"/>
                    </a:lnTo>
                    <a:lnTo>
                      <a:pt x="305" y="773"/>
                    </a:lnTo>
                    <a:lnTo>
                      <a:pt x="300" y="774"/>
                    </a:lnTo>
                    <a:lnTo>
                      <a:pt x="300" y="774"/>
                    </a:lnTo>
                    <a:close/>
                    <a:moveTo>
                      <a:pt x="586" y="1071"/>
                    </a:moveTo>
                    <a:lnTo>
                      <a:pt x="586" y="1071"/>
                    </a:lnTo>
                    <a:lnTo>
                      <a:pt x="587" y="1073"/>
                    </a:lnTo>
                    <a:lnTo>
                      <a:pt x="588" y="1075"/>
                    </a:lnTo>
                    <a:lnTo>
                      <a:pt x="588" y="1075"/>
                    </a:lnTo>
                    <a:lnTo>
                      <a:pt x="597" y="1079"/>
                    </a:lnTo>
                    <a:lnTo>
                      <a:pt x="597" y="1079"/>
                    </a:lnTo>
                    <a:lnTo>
                      <a:pt x="599" y="1075"/>
                    </a:lnTo>
                    <a:lnTo>
                      <a:pt x="601" y="1073"/>
                    </a:lnTo>
                    <a:lnTo>
                      <a:pt x="601" y="1072"/>
                    </a:lnTo>
                    <a:lnTo>
                      <a:pt x="601" y="1072"/>
                    </a:lnTo>
                    <a:lnTo>
                      <a:pt x="599" y="1065"/>
                    </a:lnTo>
                    <a:lnTo>
                      <a:pt x="595" y="1057"/>
                    </a:lnTo>
                    <a:lnTo>
                      <a:pt x="595" y="1057"/>
                    </a:lnTo>
                    <a:lnTo>
                      <a:pt x="586" y="1071"/>
                    </a:lnTo>
                    <a:lnTo>
                      <a:pt x="586" y="1071"/>
                    </a:lnTo>
                    <a:close/>
                    <a:moveTo>
                      <a:pt x="453" y="561"/>
                    </a:moveTo>
                    <a:lnTo>
                      <a:pt x="453" y="561"/>
                    </a:lnTo>
                    <a:lnTo>
                      <a:pt x="453" y="586"/>
                    </a:lnTo>
                    <a:lnTo>
                      <a:pt x="453" y="586"/>
                    </a:lnTo>
                    <a:lnTo>
                      <a:pt x="471" y="575"/>
                    </a:lnTo>
                    <a:lnTo>
                      <a:pt x="471" y="575"/>
                    </a:lnTo>
                    <a:lnTo>
                      <a:pt x="467" y="574"/>
                    </a:lnTo>
                    <a:lnTo>
                      <a:pt x="465" y="572"/>
                    </a:lnTo>
                    <a:lnTo>
                      <a:pt x="462" y="568"/>
                    </a:lnTo>
                    <a:lnTo>
                      <a:pt x="458" y="563"/>
                    </a:lnTo>
                    <a:lnTo>
                      <a:pt x="457" y="561"/>
                    </a:lnTo>
                    <a:lnTo>
                      <a:pt x="453" y="561"/>
                    </a:lnTo>
                    <a:lnTo>
                      <a:pt x="453" y="561"/>
                    </a:lnTo>
                    <a:close/>
                    <a:moveTo>
                      <a:pt x="1015" y="749"/>
                    </a:moveTo>
                    <a:lnTo>
                      <a:pt x="1015" y="749"/>
                    </a:lnTo>
                    <a:lnTo>
                      <a:pt x="1002" y="748"/>
                    </a:lnTo>
                    <a:lnTo>
                      <a:pt x="1002" y="748"/>
                    </a:lnTo>
                    <a:lnTo>
                      <a:pt x="997" y="748"/>
                    </a:lnTo>
                    <a:lnTo>
                      <a:pt x="993" y="749"/>
                    </a:lnTo>
                    <a:lnTo>
                      <a:pt x="993" y="754"/>
                    </a:lnTo>
                    <a:lnTo>
                      <a:pt x="994" y="759"/>
                    </a:lnTo>
                    <a:lnTo>
                      <a:pt x="994" y="759"/>
                    </a:lnTo>
                    <a:lnTo>
                      <a:pt x="1001" y="759"/>
                    </a:lnTo>
                    <a:lnTo>
                      <a:pt x="1005" y="758"/>
                    </a:lnTo>
                    <a:lnTo>
                      <a:pt x="1011" y="755"/>
                    </a:lnTo>
                    <a:lnTo>
                      <a:pt x="1015" y="749"/>
                    </a:lnTo>
                    <a:lnTo>
                      <a:pt x="1015" y="749"/>
                    </a:lnTo>
                    <a:close/>
                    <a:moveTo>
                      <a:pt x="611" y="155"/>
                    </a:moveTo>
                    <a:lnTo>
                      <a:pt x="611" y="155"/>
                    </a:lnTo>
                    <a:lnTo>
                      <a:pt x="619" y="149"/>
                    </a:lnTo>
                    <a:lnTo>
                      <a:pt x="622" y="146"/>
                    </a:lnTo>
                    <a:lnTo>
                      <a:pt x="623" y="143"/>
                    </a:lnTo>
                    <a:lnTo>
                      <a:pt x="623" y="139"/>
                    </a:lnTo>
                    <a:lnTo>
                      <a:pt x="623" y="136"/>
                    </a:lnTo>
                    <a:lnTo>
                      <a:pt x="620" y="128"/>
                    </a:lnTo>
                    <a:lnTo>
                      <a:pt x="620" y="128"/>
                    </a:lnTo>
                    <a:lnTo>
                      <a:pt x="609" y="131"/>
                    </a:lnTo>
                    <a:lnTo>
                      <a:pt x="609" y="131"/>
                    </a:lnTo>
                    <a:lnTo>
                      <a:pt x="613" y="135"/>
                    </a:lnTo>
                    <a:lnTo>
                      <a:pt x="615" y="139"/>
                    </a:lnTo>
                    <a:lnTo>
                      <a:pt x="613" y="144"/>
                    </a:lnTo>
                    <a:lnTo>
                      <a:pt x="611" y="155"/>
                    </a:lnTo>
                    <a:lnTo>
                      <a:pt x="611" y="155"/>
                    </a:lnTo>
                    <a:close/>
                    <a:moveTo>
                      <a:pt x="1679" y="755"/>
                    </a:moveTo>
                    <a:lnTo>
                      <a:pt x="1679" y="755"/>
                    </a:lnTo>
                    <a:lnTo>
                      <a:pt x="1679" y="752"/>
                    </a:lnTo>
                    <a:lnTo>
                      <a:pt x="1679" y="752"/>
                    </a:lnTo>
                    <a:lnTo>
                      <a:pt x="1652" y="752"/>
                    </a:lnTo>
                    <a:lnTo>
                      <a:pt x="1652" y="752"/>
                    </a:lnTo>
                    <a:lnTo>
                      <a:pt x="1652" y="756"/>
                    </a:lnTo>
                    <a:lnTo>
                      <a:pt x="1653" y="762"/>
                    </a:lnTo>
                    <a:lnTo>
                      <a:pt x="1653" y="762"/>
                    </a:lnTo>
                    <a:lnTo>
                      <a:pt x="1656" y="763"/>
                    </a:lnTo>
                    <a:lnTo>
                      <a:pt x="1660" y="763"/>
                    </a:lnTo>
                    <a:lnTo>
                      <a:pt x="1660" y="763"/>
                    </a:lnTo>
                    <a:lnTo>
                      <a:pt x="1664" y="759"/>
                    </a:lnTo>
                    <a:lnTo>
                      <a:pt x="1668" y="758"/>
                    </a:lnTo>
                    <a:lnTo>
                      <a:pt x="1674" y="756"/>
                    </a:lnTo>
                    <a:lnTo>
                      <a:pt x="1679" y="755"/>
                    </a:lnTo>
                    <a:lnTo>
                      <a:pt x="1679" y="755"/>
                    </a:lnTo>
                    <a:close/>
                    <a:moveTo>
                      <a:pt x="1422" y="857"/>
                    </a:moveTo>
                    <a:lnTo>
                      <a:pt x="1422" y="857"/>
                    </a:lnTo>
                    <a:lnTo>
                      <a:pt x="1403" y="860"/>
                    </a:lnTo>
                    <a:lnTo>
                      <a:pt x="1403" y="860"/>
                    </a:lnTo>
                    <a:lnTo>
                      <a:pt x="1405" y="866"/>
                    </a:lnTo>
                    <a:lnTo>
                      <a:pt x="1409" y="867"/>
                    </a:lnTo>
                    <a:lnTo>
                      <a:pt x="1414" y="869"/>
                    </a:lnTo>
                    <a:lnTo>
                      <a:pt x="1423" y="867"/>
                    </a:lnTo>
                    <a:lnTo>
                      <a:pt x="1423" y="867"/>
                    </a:lnTo>
                    <a:lnTo>
                      <a:pt x="1422" y="857"/>
                    </a:lnTo>
                    <a:lnTo>
                      <a:pt x="1422" y="857"/>
                    </a:lnTo>
                    <a:close/>
                    <a:moveTo>
                      <a:pt x="1253" y="187"/>
                    </a:moveTo>
                    <a:lnTo>
                      <a:pt x="1253" y="187"/>
                    </a:lnTo>
                    <a:lnTo>
                      <a:pt x="1257" y="200"/>
                    </a:lnTo>
                    <a:lnTo>
                      <a:pt x="1257" y="200"/>
                    </a:lnTo>
                    <a:lnTo>
                      <a:pt x="1268" y="196"/>
                    </a:lnTo>
                    <a:lnTo>
                      <a:pt x="1275" y="191"/>
                    </a:lnTo>
                    <a:lnTo>
                      <a:pt x="1277" y="189"/>
                    </a:lnTo>
                    <a:lnTo>
                      <a:pt x="1275" y="185"/>
                    </a:lnTo>
                    <a:lnTo>
                      <a:pt x="1275" y="185"/>
                    </a:lnTo>
                    <a:lnTo>
                      <a:pt x="1253" y="187"/>
                    </a:lnTo>
                    <a:lnTo>
                      <a:pt x="1253" y="187"/>
                    </a:lnTo>
                    <a:close/>
                    <a:moveTo>
                      <a:pt x="1742" y="401"/>
                    </a:moveTo>
                    <a:lnTo>
                      <a:pt x="1742" y="401"/>
                    </a:lnTo>
                    <a:lnTo>
                      <a:pt x="1744" y="403"/>
                    </a:lnTo>
                    <a:lnTo>
                      <a:pt x="1744" y="403"/>
                    </a:lnTo>
                    <a:lnTo>
                      <a:pt x="1749" y="401"/>
                    </a:lnTo>
                    <a:lnTo>
                      <a:pt x="1753" y="398"/>
                    </a:lnTo>
                    <a:lnTo>
                      <a:pt x="1756" y="395"/>
                    </a:lnTo>
                    <a:lnTo>
                      <a:pt x="1757" y="394"/>
                    </a:lnTo>
                    <a:lnTo>
                      <a:pt x="1757" y="391"/>
                    </a:lnTo>
                    <a:lnTo>
                      <a:pt x="1757" y="391"/>
                    </a:lnTo>
                    <a:lnTo>
                      <a:pt x="1757" y="388"/>
                    </a:lnTo>
                    <a:lnTo>
                      <a:pt x="1756" y="385"/>
                    </a:lnTo>
                    <a:lnTo>
                      <a:pt x="1753" y="383"/>
                    </a:lnTo>
                    <a:lnTo>
                      <a:pt x="1749" y="381"/>
                    </a:lnTo>
                    <a:lnTo>
                      <a:pt x="1749" y="381"/>
                    </a:lnTo>
                    <a:lnTo>
                      <a:pt x="1742" y="401"/>
                    </a:lnTo>
                    <a:lnTo>
                      <a:pt x="1742" y="401"/>
                    </a:lnTo>
                    <a:close/>
                    <a:moveTo>
                      <a:pt x="1958" y="115"/>
                    </a:moveTo>
                    <a:lnTo>
                      <a:pt x="1958" y="115"/>
                    </a:lnTo>
                    <a:lnTo>
                      <a:pt x="1948" y="114"/>
                    </a:lnTo>
                    <a:lnTo>
                      <a:pt x="1944" y="114"/>
                    </a:lnTo>
                    <a:lnTo>
                      <a:pt x="1941" y="115"/>
                    </a:lnTo>
                    <a:lnTo>
                      <a:pt x="1940" y="117"/>
                    </a:lnTo>
                    <a:lnTo>
                      <a:pt x="1938" y="119"/>
                    </a:lnTo>
                    <a:lnTo>
                      <a:pt x="1936" y="129"/>
                    </a:lnTo>
                    <a:lnTo>
                      <a:pt x="1936" y="129"/>
                    </a:lnTo>
                    <a:lnTo>
                      <a:pt x="1955" y="122"/>
                    </a:lnTo>
                    <a:lnTo>
                      <a:pt x="1955" y="122"/>
                    </a:lnTo>
                    <a:lnTo>
                      <a:pt x="1956" y="119"/>
                    </a:lnTo>
                    <a:lnTo>
                      <a:pt x="1958" y="115"/>
                    </a:lnTo>
                    <a:lnTo>
                      <a:pt x="1958" y="115"/>
                    </a:lnTo>
                    <a:close/>
                    <a:moveTo>
                      <a:pt x="262" y="675"/>
                    </a:moveTo>
                    <a:lnTo>
                      <a:pt x="262" y="675"/>
                    </a:lnTo>
                    <a:lnTo>
                      <a:pt x="269" y="676"/>
                    </a:lnTo>
                    <a:lnTo>
                      <a:pt x="271" y="676"/>
                    </a:lnTo>
                    <a:lnTo>
                      <a:pt x="273" y="677"/>
                    </a:lnTo>
                    <a:lnTo>
                      <a:pt x="273" y="677"/>
                    </a:lnTo>
                    <a:lnTo>
                      <a:pt x="275" y="680"/>
                    </a:lnTo>
                    <a:lnTo>
                      <a:pt x="278" y="682"/>
                    </a:lnTo>
                    <a:lnTo>
                      <a:pt x="280" y="680"/>
                    </a:lnTo>
                    <a:lnTo>
                      <a:pt x="280" y="680"/>
                    </a:lnTo>
                    <a:lnTo>
                      <a:pt x="281" y="679"/>
                    </a:lnTo>
                    <a:lnTo>
                      <a:pt x="281" y="677"/>
                    </a:lnTo>
                    <a:lnTo>
                      <a:pt x="280" y="673"/>
                    </a:lnTo>
                    <a:lnTo>
                      <a:pt x="280" y="673"/>
                    </a:lnTo>
                    <a:lnTo>
                      <a:pt x="281" y="669"/>
                    </a:lnTo>
                    <a:lnTo>
                      <a:pt x="281" y="666"/>
                    </a:lnTo>
                    <a:lnTo>
                      <a:pt x="281" y="666"/>
                    </a:lnTo>
                    <a:lnTo>
                      <a:pt x="280" y="664"/>
                    </a:lnTo>
                    <a:lnTo>
                      <a:pt x="277" y="662"/>
                    </a:lnTo>
                    <a:lnTo>
                      <a:pt x="277" y="662"/>
                    </a:lnTo>
                    <a:lnTo>
                      <a:pt x="262" y="675"/>
                    </a:lnTo>
                    <a:lnTo>
                      <a:pt x="262" y="675"/>
                    </a:lnTo>
                    <a:close/>
                    <a:moveTo>
                      <a:pt x="269" y="1087"/>
                    </a:moveTo>
                    <a:lnTo>
                      <a:pt x="269" y="1087"/>
                    </a:lnTo>
                    <a:lnTo>
                      <a:pt x="264" y="1086"/>
                    </a:lnTo>
                    <a:lnTo>
                      <a:pt x="264" y="1086"/>
                    </a:lnTo>
                    <a:lnTo>
                      <a:pt x="253" y="1104"/>
                    </a:lnTo>
                    <a:lnTo>
                      <a:pt x="253" y="1104"/>
                    </a:lnTo>
                    <a:lnTo>
                      <a:pt x="263" y="1104"/>
                    </a:lnTo>
                    <a:lnTo>
                      <a:pt x="267" y="1104"/>
                    </a:lnTo>
                    <a:lnTo>
                      <a:pt x="269" y="1103"/>
                    </a:lnTo>
                    <a:lnTo>
                      <a:pt x="269" y="1103"/>
                    </a:lnTo>
                    <a:lnTo>
                      <a:pt x="271" y="1098"/>
                    </a:lnTo>
                    <a:lnTo>
                      <a:pt x="271" y="1096"/>
                    </a:lnTo>
                    <a:lnTo>
                      <a:pt x="269" y="1087"/>
                    </a:lnTo>
                    <a:lnTo>
                      <a:pt x="269" y="1087"/>
                    </a:lnTo>
                    <a:close/>
                    <a:moveTo>
                      <a:pt x="1331" y="896"/>
                    </a:moveTo>
                    <a:lnTo>
                      <a:pt x="1331" y="896"/>
                    </a:lnTo>
                    <a:lnTo>
                      <a:pt x="1328" y="903"/>
                    </a:lnTo>
                    <a:lnTo>
                      <a:pt x="1328" y="909"/>
                    </a:lnTo>
                    <a:lnTo>
                      <a:pt x="1331" y="914"/>
                    </a:lnTo>
                    <a:lnTo>
                      <a:pt x="1335" y="920"/>
                    </a:lnTo>
                    <a:lnTo>
                      <a:pt x="1335" y="920"/>
                    </a:lnTo>
                    <a:lnTo>
                      <a:pt x="1339" y="913"/>
                    </a:lnTo>
                    <a:lnTo>
                      <a:pt x="1339" y="907"/>
                    </a:lnTo>
                    <a:lnTo>
                      <a:pt x="1336" y="902"/>
                    </a:lnTo>
                    <a:lnTo>
                      <a:pt x="1331" y="896"/>
                    </a:lnTo>
                    <a:lnTo>
                      <a:pt x="1331" y="896"/>
                    </a:lnTo>
                    <a:close/>
                    <a:moveTo>
                      <a:pt x="993" y="207"/>
                    </a:moveTo>
                    <a:lnTo>
                      <a:pt x="993" y="207"/>
                    </a:lnTo>
                    <a:lnTo>
                      <a:pt x="990" y="205"/>
                    </a:lnTo>
                    <a:lnTo>
                      <a:pt x="990" y="205"/>
                    </a:lnTo>
                    <a:lnTo>
                      <a:pt x="984" y="209"/>
                    </a:lnTo>
                    <a:lnTo>
                      <a:pt x="980" y="212"/>
                    </a:lnTo>
                    <a:lnTo>
                      <a:pt x="973" y="214"/>
                    </a:lnTo>
                    <a:lnTo>
                      <a:pt x="966" y="211"/>
                    </a:lnTo>
                    <a:lnTo>
                      <a:pt x="966" y="211"/>
                    </a:lnTo>
                    <a:lnTo>
                      <a:pt x="965" y="215"/>
                    </a:lnTo>
                    <a:lnTo>
                      <a:pt x="965" y="218"/>
                    </a:lnTo>
                    <a:lnTo>
                      <a:pt x="968" y="219"/>
                    </a:lnTo>
                    <a:lnTo>
                      <a:pt x="971" y="221"/>
                    </a:lnTo>
                    <a:lnTo>
                      <a:pt x="971" y="221"/>
                    </a:lnTo>
                    <a:lnTo>
                      <a:pt x="973" y="222"/>
                    </a:lnTo>
                    <a:lnTo>
                      <a:pt x="977" y="222"/>
                    </a:lnTo>
                    <a:lnTo>
                      <a:pt x="982" y="219"/>
                    </a:lnTo>
                    <a:lnTo>
                      <a:pt x="991" y="212"/>
                    </a:lnTo>
                    <a:lnTo>
                      <a:pt x="991" y="212"/>
                    </a:lnTo>
                    <a:lnTo>
                      <a:pt x="993" y="211"/>
                    </a:lnTo>
                    <a:lnTo>
                      <a:pt x="993" y="207"/>
                    </a:lnTo>
                    <a:lnTo>
                      <a:pt x="993" y="207"/>
                    </a:lnTo>
                    <a:close/>
                    <a:moveTo>
                      <a:pt x="1776" y="798"/>
                    </a:moveTo>
                    <a:lnTo>
                      <a:pt x="1776" y="798"/>
                    </a:lnTo>
                    <a:lnTo>
                      <a:pt x="1785" y="813"/>
                    </a:lnTo>
                    <a:lnTo>
                      <a:pt x="1785" y="813"/>
                    </a:lnTo>
                    <a:lnTo>
                      <a:pt x="1793" y="809"/>
                    </a:lnTo>
                    <a:lnTo>
                      <a:pt x="1793" y="809"/>
                    </a:lnTo>
                    <a:lnTo>
                      <a:pt x="1792" y="808"/>
                    </a:lnTo>
                    <a:lnTo>
                      <a:pt x="1790" y="805"/>
                    </a:lnTo>
                    <a:lnTo>
                      <a:pt x="1790" y="799"/>
                    </a:lnTo>
                    <a:lnTo>
                      <a:pt x="1790" y="797"/>
                    </a:lnTo>
                    <a:lnTo>
                      <a:pt x="1789" y="795"/>
                    </a:lnTo>
                    <a:lnTo>
                      <a:pt x="1787" y="792"/>
                    </a:lnTo>
                    <a:lnTo>
                      <a:pt x="1783" y="791"/>
                    </a:lnTo>
                    <a:lnTo>
                      <a:pt x="1783" y="791"/>
                    </a:lnTo>
                    <a:lnTo>
                      <a:pt x="1776" y="798"/>
                    </a:lnTo>
                    <a:lnTo>
                      <a:pt x="1776" y="798"/>
                    </a:lnTo>
                    <a:close/>
                    <a:moveTo>
                      <a:pt x="1656" y="106"/>
                    </a:moveTo>
                    <a:lnTo>
                      <a:pt x="1656" y="106"/>
                    </a:lnTo>
                    <a:lnTo>
                      <a:pt x="1650" y="99"/>
                    </a:lnTo>
                    <a:lnTo>
                      <a:pt x="1650" y="99"/>
                    </a:lnTo>
                    <a:lnTo>
                      <a:pt x="1648" y="100"/>
                    </a:lnTo>
                    <a:lnTo>
                      <a:pt x="1648" y="100"/>
                    </a:lnTo>
                    <a:lnTo>
                      <a:pt x="1649" y="111"/>
                    </a:lnTo>
                    <a:lnTo>
                      <a:pt x="1649" y="111"/>
                    </a:lnTo>
                    <a:lnTo>
                      <a:pt x="1656" y="113"/>
                    </a:lnTo>
                    <a:lnTo>
                      <a:pt x="1661" y="114"/>
                    </a:lnTo>
                    <a:lnTo>
                      <a:pt x="1661" y="114"/>
                    </a:lnTo>
                    <a:lnTo>
                      <a:pt x="1666" y="114"/>
                    </a:lnTo>
                    <a:lnTo>
                      <a:pt x="1668" y="111"/>
                    </a:lnTo>
                    <a:lnTo>
                      <a:pt x="1668" y="111"/>
                    </a:lnTo>
                    <a:lnTo>
                      <a:pt x="1670" y="110"/>
                    </a:lnTo>
                    <a:lnTo>
                      <a:pt x="1670" y="107"/>
                    </a:lnTo>
                    <a:lnTo>
                      <a:pt x="1670" y="107"/>
                    </a:lnTo>
                    <a:lnTo>
                      <a:pt x="1666" y="106"/>
                    </a:lnTo>
                    <a:lnTo>
                      <a:pt x="1661" y="104"/>
                    </a:lnTo>
                    <a:lnTo>
                      <a:pt x="1661" y="104"/>
                    </a:lnTo>
                    <a:lnTo>
                      <a:pt x="1656" y="106"/>
                    </a:lnTo>
                    <a:lnTo>
                      <a:pt x="1656" y="106"/>
                    </a:lnTo>
                    <a:close/>
                    <a:moveTo>
                      <a:pt x="922" y="198"/>
                    </a:moveTo>
                    <a:lnTo>
                      <a:pt x="922" y="198"/>
                    </a:lnTo>
                    <a:lnTo>
                      <a:pt x="953" y="203"/>
                    </a:lnTo>
                    <a:lnTo>
                      <a:pt x="953" y="203"/>
                    </a:lnTo>
                    <a:lnTo>
                      <a:pt x="947" y="194"/>
                    </a:lnTo>
                    <a:lnTo>
                      <a:pt x="944" y="191"/>
                    </a:lnTo>
                    <a:lnTo>
                      <a:pt x="940" y="191"/>
                    </a:lnTo>
                    <a:lnTo>
                      <a:pt x="937" y="191"/>
                    </a:lnTo>
                    <a:lnTo>
                      <a:pt x="933" y="193"/>
                    </a:lnTo>
                    <a:lnTo>
                      <a:pt x="922" y="198"/>
                    </a:lnTo>
                    <a:lnTo>
                      <a:pt x="922" y="198"/>
                    </a:lnTo>
                    <a:close/>
                    <a:moveTo>
                      <a:pt x="494" y="106"/>
                    </a:moveTo>
                    <a:lnTo>
                      <a:pt x="494" y="106"/>
                    </a:lnTo>
                    <a:lnTo>
                      <a:pt x="519" y="96"/>
                    </a:lnTo>
                    <a:lnTo>
                      <a:pt x="519" y="96"/>
                    </a:lnTo>
                    <a:lnTo>
                      <a:pt x="498" y="89"/>
                    </a:lnTo>
                    <a:lnTo>
                      <a:pt x="498" y="89"/>
                    </a:lnTo>
                    <a:lnTo>
                      <a:pt x="496" y="93"/>
                    </a:lnTo>
                    <a:lnTo>
                      <a:pt x="493" y="97"/>
                    </a:lnTo>
                    <a:lnTo>
                      <a:pt x="493" y="101"/>
                    </a:lnTo>
                    <a:lnTo>
                      <a:pt x="494" y="106"/>
                    </a:lnTo>
                    <a:lnTo>
                      <a:pt x="494" y="106"/>
                    </a:lnTo>
                    <a:close/>
                    <a:moveTo>
                      <a:pt x="545" y="1049"/>
                    </a:moveTo>
                    <a:lnTo>
                      <a:pt x="545" y="1049"/>
                    </a:lnTo>
                    <a:lnTo>
                      <a:pt x="530" y="1044"/>
                    </a:lnTo>
                    <a:lnTo>
                      <a:pt x="530" y="1044"/>
                    </a:lnTo>
                    <a:lnTo>
                      <a:pt x="529" y="1051"/>
                    </a:lnTo>
                    <a:lnTo>
                      <a:pt x="529" y="1055"/>
                    </a:lnTo>
                    <a:lnTo>
                      <a:pt x="530" y="1057"/>
                    </a:lnTo>
                    <a:lnTo>
                      <a:pt x="533" y="1058"/>
                    </a:lnTo>
                    <a:lnTo>
                      <a:pt x="533" y="1058"/>
                    </a:lnTo>
                    <a:lnTo>
                      <a:pt x="536" y="1060"/>
                    </a:lnTo>
                    <a:lnTo>
                      <a:pt x="540" y="1058"/>
                    </a:lnTo>
                    <a:lnTo>
                      <a:pt x="543" y="1054"/>
                    </a:lnTo>
                    <a:lnTo>
                      <a:pt x="545" y="1049"/>
                    </a:lnTo>
                    <a:lnTo>
                      <a:pt x="545" y="1049"/>
                    </a:lnTo>
                    <a:close/>
                    <a:moveTo>
                      <a:pt x="986" y="283"/>
                    </a:moveTo>
                    <a:lnTo>
                      <a:pt x="986" y="283"/>
                    </a:lnTo>
                    <a:lnTo>
                      <a:pt x="995" y="279"/>
                    </a:lnTo>
                    <a:lnTo>
                      <a:pt x="1000" y="276"/>
                    </a:lnTo>
                    <a:lnTo>
                      <a:pt x="1002" y="272"/>
                    </a:lnTo>
                    <a:lnTo>
                      <a:pt x="1002" y="272"/>
                    </a:lnTo>
                    <a:lnTo>
                      <a:pt x="986" y="262"/>
                    </a:lnTo>
                    <a:lnTo>
                      <a:pt x="986" y="262"/>
                    </a:lnTo>
                    <a:lnTo>
                      <a:pt x="986" y="283"/>
                    </a:lnTo>
                    <a:lnTo>
                      <a:pt x="986" y="283"/>
                    </a:lnTo>
                    <a:close/>
                    <a:moveTo>
                      <a:pt x="1801" y="820"/>
                    </a:moveTo>
                    <a:lnTo>
                      <a:pt x="1801" y="820"/>
                    </a:lnTo>
                    <a:lnTo>
                      <a:pt x="1796" y="831"/>
                    </a:lnTo>
                    <a:lnTo>
                      <a:pt x="1796" y="831"/>
                    </a:lnTo>
                    <a:lnTo>
                      <a:pt x="1818" y="831"/>
                    </a:lnTo>
                    <a:lnTo>
                      <a:pt x="1818" y="831"/>
                    </a:lnTo>
                    <a:lnTo>
                      <a:pt x="1815" y="826"/>
                    </a:lnTo>
                    <a:lnTo>
                      <a:pt x="1814" y="823"/>
                    </a:lnTo>
                    <a:lnTo>
                      <a:pt x="1810" y="821"/>
                    </a:lnTo>
                    <a:lnTo>
                      <a:pt x="1801" y="820"/>
                    </a:lnTo>
                    <a:lnTo>
                      <a:pt x="1801" y="820"/>
                    </a:lnTo>
                    <a:close/>
                    <a:moveTo>
                      <a:pt x="446" y="852"/>
                    </a:moveTo>
                    <a:lnTo>
                      <a:pt x="446" y="852"/>
                    </a:lnTo>
                    <a:lnTo>
                      <a:pt x="447" y="846"/>
                    </a:lnTo>
                    <a:lnTo>
                      <a:pt x="447" y="842"/>
                    </a:lnTo>
                    <a:lnTo>
                      <a:pt x="446" y="838"/>
                    </a:lnTo>
                    <a:lnTo>
                      <a:pt x="442" y="834"/>
                    </a:lnTo>
                    <a:lnTo>
                      <a:pt x="442" y="834"/>
                    </a:lnTo>
                    <a:lnTo>
                      <a:pt x="437" y="834"/>
                    </a:lnTo>
                    <a:lnTo>
                      <a:pt x="435" y="834"/>
                    </a:lnTo>
                    <a:lnTo>
                      <a:pt x="432" y="837"/>
                    </a:lnTo>
                    <a:lnTo>
                      <a:pt x="431" y="839"/>
                    </a:lnTo>
                    <a:lnTo>
                      <a:pt x="431" y="839"/>
                    </a:lnTo>
                    <a:lnTo>
                      <a:pt x="446" y="852"/>
                    </a:lnTo>
                    <a:lnTo>
                      <a:pt x="446" y="852"/>
                    </a:lnTo>
                    <a:close/>
                    <a:moveTo>
                      <a:pt x="1726" y="56"/>
                    </a:moveTo>
                    <a:lnTo>
                      <a:pt x="1726" y="56"/>
                    </a:lnTo>
                    <a:lnTo>
                      <a:pt x="1724" y="54"/>
                    </a:lnTo>
                    <a:lnTo>
                      <a:pt x="1722" y="53"/>
                    </a:lnTo>
                    <a:lnTo>
                      <a:pt x="1722" y="53"/>
                    </a:lnTo>
                    <a:lnTo>
                      <a:pt x="1702" y="60"/>
                    </a:lnTo>
                    <a:lnTo>
                      <a:pt x="1702" y="60"/>
                    </a:lnTo>
                    <a:lnTo>
                      <a:pt x="1706" y="64"/>
                    </a:lnTo>
                    <a:lnTo>
                      <a:pt x="1710" y="65"/>
                    </a:lnTo>
                    <a:lnTo>
                      <a:pt x="1715" y="65"/>
                    </a:lnTo>
                    <a:lnTo>
                      <a:pt x="1721" y="65"/>
                    </a:lnTo>
                    <a:lnTo>
                      <a:pt x="1721" y="65"/>
                    </a:lnTo>
                    <a:lnTo>
                      <a:pt x="1724" y="63"/>
                    </a:lnTo>
                    <a:lnTo>
                      <a:pt x="1726" y="61"/>
                    </a:lnTo>
                    <a:lnTo>
                      <a:pt x="1726" y="56"/>
                    </a:lnTo>
                    <a:lnTo>
                      <a:pt x="1726" y="56"/>
                    </a:lnTo>
                    <a:close/>
                    <a:moveTo>
                      <a:pt x="885" y="380"/>
                    </a:moveTo>
                    <a:lnTo>
                      <a:pt x="885" y="380"/>
                    </a:lnTo>
                    <a:lnTo>
                      <a:pt x="889" y="396"/>
                    </a:lnTo>
                    <a:lnTo>
                      <a:pt x="889" y="396"/>
                    </a:lnTo>
                    <a:lnTo>
                      <a:pt x="894" y="398"/>
                    </a:lnTo>
                    <a:lnTo>
                      <a:pt x="894" y="398"/>
                    </a:lnTo>
                    <a:lnTo>
                      <a:pt x="893" y="394"/>
                    </a:lnTo>
                    <a:lnTo>
                      <a:pt x="894" y="391"/>
                    </a:lnTo>
                    <a:lnTo>
                      <a:pt x="896" y="389"/>
                    </a:lnTo>
                    <a:lnTo>
                      <a:pt x="899" y="387"/>
                    </a:lnTo>
                    <a:lnTo>
                      <a:pt x="904" y="384"/>
                    </a:lnTo>
                    <a:lnTo>
                      <a:pt x="911" y="380"/>
                    </a:lnTo>
                    <a:lnTo>
                      <a:pt x="911" y="380"/>
                    </a:lnTo>
                    <a:lnTo>
                      <a:pt x="885" y="380"/>
                    </a:lnTo>
                    <a:lnTo>
                      <a:pt x="885" y="380"/>
                    </a:lnTo>
                    <a:close/>
                    <a:moveTo>
                      <a:pt x="775" y="839"/>
                    </a:moveTo>
                    <a:lnTo>
                      <a:pt x="775" y="839"/>
                    </a:lnTo>
                    <a:lnTo>
                      <a:pt x="784" y="839"/>
                    </a:lnTo>
                    <a:lnTo>
                      <a:pt x="791" y="839"/>
                    </a:lnTo>
                    <a:lnTo>
                      <a:pt x="797" y="837"/>
                    </a:lnTo>
                    <a:lnTo>
                      <a:pt x="803" y="833"/>
                    </a:lnTo>
                    <a:lnTo>
                      <a:pt x="803" y="833"/>
                    </a:lnTo>
                    <a:lnTo>
                      <a:pt x="793" y="830"/>
                    </a:lnTo>
                    <a:lnTo>
                      <a:pt x="786" y="830"/>
                    </a:lnTo>
                    <a:lnTo>
                      <a:pt x="781" y="833"/>
                    </a:lnTo>
                    <a:lnTo>
                      <a:pt x="775" y="839"/>
                    </a:lnTo>
                    <a:lnTo>
                      <a:pt x="775" y="839"/>
                    </a:lnTo>
                    <a:close/>
                    <a:moveTo>
                      <a:pt x="786" y="935"/>
                    </a:moveTo>
                    <a:lnTo>
                      <a:pt x="786" y="935"/>
                    </a:lnTo>
                    <a:lnTo>
                      <a:pt x="789" y="936"/>
                    </a:lnTo>
                    <a:lnTo>
                      <a:pt x="789" y="936"/>
                    </a:lnTo>
                    <a:lnTo>
                      <a:pt x="795" y="935"/>
                    </a:lnTo>
                    <a:lnTo>
                      <a:pt x="797" y="934"/>
                    </a:lnTo>
                    <a:lnTo>
                      <a:pt x="799" y="932"/>
                    </a:lnTo>
                    <a:lnTo>
                      <a:pt x="799" y="932"/>
                    </a:lnTo>
                    <a:lnTo>
                      <a:pt x="802" y="924"/>
                    </a:lnTo>
                    <a:lnTo>
                      <a:pt x="802" y="916"/>
                    </a:lnTo>
                    <a:lnTo>
                      <a:pt x="802" y="916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6" y="916"/>
                    </a:lnTo>
                    <a:lnTo>
                      <a:pt x="795" y="918"/>
                    </a:lnTo>
                    <a:lnTo>
                      <a:pt x="795" y="918"/>
                    </a:lnTo>
                    <a:lnTo>
                      <a:pt x="795" y="923"/>
                    </a:lnTo>
                    <a:lnTo>
                      <a:pt x="793" y="928"/>
                    </a:lnTo>
                    <a:lnTo>
                      <a:pt x="789" y="931"/>
                    </a:lnTo>
                    <a:lnTo>
                      <a:pt x="786" y="935"/>
                    </a:lnTo>
                    <a:lnTo>
                      <a:pt x="786" y="935"/>
                    </a:lnTo>
                    <a:close/>
                    <a:moveTo>
                      <a:pt x="1300" y="779"/>
                    </a:moveTo>
                    <a:lnTo>
                      <a:pt x="1300" y="779"/>
                    </a:lnTo>
                    <a:lnTo>
                      <a:pt x="1295" y="776"/>
                    </a:lnTo>
                    <a:lnTo>
                      <a:pt x="1290" y="773"/>
                    </a:lnTo>
                    <a:lnTo>
                      <a:pt x="1286" y="772"/>
                    </a:lnTo>
                    <a:lnTo>
                      <a:pt x="1281" y="773"/>
                    </a:lnTo>
                    <a:lnTo>
                      <a:pt x="1281" y="773"/>
                    </a:lnTo>
                    <a:lnTo>
                      <a:pt x="1283" y="788"/>
                    </a:lnTo>
                    <a:lnTo>
                      <a:pt x="1283" y="788"/>
                    </a:lnTo>
                    <a:lnTo>
                      <a:pt x="1300" y="779"/>
                    </a:lnTo>
                    <a:lnTo>
                      <a:pt x="1300" y="779"/>
                    </a:lnTo>
                    <a:close/>
                    <a:moveTo>
                      <a:pt x="1148" y="810"/>
                    </a:moveTo>
                    <a:lnTo>
                      <a:pt x="1148" y="810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7" y="820"/>
                    </a:lnTo>
                    <a:lnTo>
                      <a:pt x="1160" y="821"/>
                    </a:lnTo>
                    <a:lnTo>
                      <a:pt x="1163" y="821"/>
                    </a:lnTo>
                    <a:lnTo>
                      <a:pt x="1166" y="820"/>
                    </a:lnTo>
                    <a:lnTo>
                      <a:pt x="1166" y="820"/>
                    </a:lnTo>
                    <a:lnTo>
                      <a:pt x="1169" y="819"/>
                    </a:lnTo>
                    <a:lnTo>
                      <a:pt x="1171" y="816"/>
                    </a:lnTo>
                    <a:lnTo>
                      <a:pt x="1173" y="813"/>
                    </a:lnTo>
                    <a:lnTo>
                      <a:pt x="1170" y="809"/>
                    </a:lnTo>
                    <a:lnTo>
                      <a:pt x="1170" y="809"/>
                    </a:lnTo>
                    <a:lnTo>
                      <a:pt x="1148" y="810"/>
                    </a:lnTo>
                    <a:lnTo>
                      <a:pt x="1148" y="810"/>
                    </a:lnTo>
                    <a:close/>
                    <a:moveTo>
                      <a:pt x="1153" y="709"/>
                    </a:moveTo>
                    <a:lnTo>
                      <a:pt x="1153" y="709"/>
                    </a:lnTo>
                    <a:lnTo>
                      <a:pt x="1151" y="704"/>
                    </a:lnTo>
                    <a:lnTo>
                      <a:pt x="1149" y="701"/>
                    </a:lnTo>
                    <a:lnTo>
                      <a:pt x="1148" y="700"/>
                    </a:lnTo>
                    <a:lnTo>
                      <a:pt x="1148" y="700"/>
                    </a:lnTo>
                    <a:lnTo>
                      <a:pt x="1142" y="698"/>
                    </a:lnTo>
                    <a:lnTo>
                      <a:pt x="1137" y="701"/>
                    </a:lnTo>
                    <a:lnTo>
                      <a:pt x="1137" y="701"/>
                    </a:lnTo>
                    <a:lnTo>
                      <a:pt x="1135" y="702"/>
                    </a:lnTo>
                    <a:lnTo>
                      <a:pt x="1134" y="705"/>
                    </a:lnTo>
                    <a:lnTo>
                      <a:pt x="1134" y="708"/>
                    </a:lnTo>
                    <a:lnTo>
                      <a:pt x="1137" y="711"/>
                    </a:lnTo>
                    <a:lnTo>
                      <a:pt x="1137" y="711"/>
                    </a:lnTo>
                    <a:lnTo>
                      <a:pt x="1153" y="709"/>
                    </a:lnTo>
                    <a:lnTo>
                      <a:pt x="1153" y="709"/>
                    </a:lnTo>
                    <a:close/>
                    <a:moveTo>
                      <a:pt x="331" y="409"/>
                    </a:moveTo>
                    <a:lnTo>
                      <a:pt x="331" y="409"/>
                    </a:lnTo>
                    <a:lnTo>
                      <a:pt x="325" y="409"/>
                    </a:lnTo>
                    <a:lnTo>
                      <a:pt x="321" y="407"/>
                    </a:lnTo>
                    <a:lnTo>
                      <a:pt x="316" y="407"/>
                    </a:lnTo>
                    <a:lnTo>
                      <a:pt x="313" y="407"/>
                    </a:lnTo>
                    <a:lnTo>
                      <a:pt x="310" y="409"/>
                    </a:lnTo>
                    <a:lnTo>
                      <a:pt x="310" y="409"/>
                    </a:lnTo>
                    <a:lnTo>
                      <a:pt x="316" y="412"/>
                    </a:lnTo>
                    <a:lnTo>
                      <a:pt x="320" y="417"/>
                    </a:lnTo>
                    <a:lnTo>
                      <a:pt x="324" y="421"/>
                    </a:lnTo>
                    <a:lnTo>
                      <a:pt x="331" y="424"/>
                    </a:lnTo>
                    <a:lnTo>
                      <a:pt x="331" y="424"/>
                    </a:lnTo>
                    <a:lnTo>
                      <a:pt x="331" y="409"/>
                    </a:lnTo>
                    <a:lnTo>
                      <a:pt x="331" y="409"/>
                    </a:lnTo>
                    <a:close/>
                    <a:moveTo>
                      <a:pt x="2057" y="165"/>
                    </a:moveTo>
                    <a:lnTo>
                      <a:pt x="2057" y="165"/>
                    </a:lnTo>
                    <a:lnTo>
                      <a:pt x="2044" y="180"/>
                    </a:lnTo>
                    <a:lnTo>
                      <a:pt x="2044" y="180"/>
                    </a:lnTo>
                    <a:lnTo>
                      <a:pt x="2059" y="187"/>
                    </a:lnTo>
                    <a:lnTo>
                      <a:pt x="2059" y="187"/>
                    </a:lnTo>
                    <a:lnTo>
                      <a:pt x="2057" y="180"/>
                    </a:lnTo>
                    <a:lnTo>
                      <a:pt x="2057" y="178"/>
                    </a:lnTo>
                    <a:lnTo>
                      <a:pt x="2057" y="175"/>
                    </a:lnTo>
                    <a:lnTo>
                      <a:pt x="2057" y="175"/>
                    </a:lnTo>
                    <a:lnTo>
                      <a:pt x="2060" y="171"/>
                    </a:lnTo>
                    <a:lnTo>
                      <a:pt x="2060" y="169"/>
                    </a:lnTo>
                    <a:lnTo>
                      <a:pt x="2057" y="165"/>
                    </a:lnTo>
                    <a:lnTo>
                      <a:pt x="2057" y="165"/>
                    </a:lnTo>
                    <a:close/>
                    <a:moveTo>
                      <a:pt x="1992" y="330"/>
                    </a:moveTo>
                    <a:lnTo>
                      <a:pt x="1992" y="330"/>
                    </a:lnTo>
                    <a:lnTo>
                      <a:pt x="1984" y="331"/>
                    </a:lnTo>
                    <a:lnTo>
                      <a:pt x="1977" y="330"/>
                    </a:lnTo>
                    <a:lnTo>
                      <a:pt x="1972" y="330"/>
                    </a:lnTo>
                    <a:lnTo>
                      <a:pt x="1965" y="331"/>
                    </a:lnTo>
                    <a:lnTo>
                      <a:pt x="1965" y="331"/>
                    </a:lnTo>
                    <a:lnTo>
                      <a:pt x="1974" y="337"/>
                    </a:lnTo>
                    <a:lnTo>
                      <a:pt x="1974" y="337"/>
                    </a:lnTo>
                    <a:lnTo>
                      <a:pt x="1988" y="344"/>
                    </a:lnTo>
                    <a:lnTo>
                      <a:pt x="1988" y="344"/>
                    </a:lnTo>
                    <a:lnTo>
                      <a:pt x="1992" y="330"/>
                    </a:lnTo>
                    <a:lnTo>
                      <a:pt x="1992" y="330"/>
                    </a:lnTo>
                    <a:close/>
                    <a:moveTo>
                      <a:pt x="1121" y="90"/>
                    </a:moveTo>
                    <a:lnTo>
                      <a:pt x="1121" y="90"/>
                    </a:lnTo>
                    <a:lnTo>
                      <a:pt x="1108" y="86"/>
                    </a:lnTo>
                    <a:lnTo>
                      <a:pt x="1099" y="86"/>
                    </a:lnTo>
                    <a:lnTo>
                      <a:pt x="1098" y="88"/>
                    </a:lnTo>
                    <a:lnTo>
                      <a:pt x="1097" y="89"/>
                    </a:lnTo>
                    <a:lnTo>
                      <a:pt x="1097" y="97"/>
                    </a:lnTo>
                    <a:lnTo>
                      <a:pt x="1097" y="97"/>
                    </a:lnTo>
                    <a:lnTo>
                      <a:pt x="1099" y="96"/>
                    </a:lnTo>
                    <a:lnTo>
                      <a:pt x="1102" y="95"/>
                    </a:lnTo>
                    <a:lnTo>
                      <a:pt x="1109" y="95"/>
                    </a:lnTo>
                    <a:lnTo>
                      <a:pt x="1115" y="95"/>
                    </a:lnTo>
                    <a:lnTo>
                      <a:pt x="1119" y="93"/>
                    </a:lnTo>
                    <a:lnTo>
                      <a:pt x="1121" y="90"/>
                    </a:lnTo>
                    <a:lnTo>
                      <a:pt x="1121" y="90"/>
                    </a:lnTo>
                    <a:close/>
                    <a:moveTo>
                      <a:pt x="1535" y="385"/>
                    </a:moveTo>
                    <a:lnTo>
                      <a:pt x="1535" y="385"/>
                    </a:lnTo>
                    <a:lnTo>
                      <a:pt x="1542" y="391"/>
                    </a:lnTo>
                    <a:lnTo>
                      <a:pt x="1544" y="392"/>
                    </a:lnTo>
                    <a:lnTo>
                      <a:pt x="1546" y="392"/>
                    </a:lnTo>
                    <a:lnTo>
                      <a:pt x="1549" y="392"/>
                    </a:lnTo>
                    <a:lnTo>
                      <a:pt x="1551" y="389"/>
                    </a:lnTo>
                    <a:lnTo>
                      <a:pt x="1559" y="383"/>
                    </a:lnTo>
                    <a:lnTo>
                      <a:pt x="1559" y="383"/>
                    </a:lnTo>
                    <a:lnTo>
                      <a:pt x="1552" y="381"/>
                    </a:lnTo>
                    <a:lnTo>
                      <a:pt x="1546" y="381"/>
                    </a:lnTo>
                    <a:lnTo>
                      <a:pt x="1541" y="381"/>
                    </a:lnTo>
                    <a:lnTo>
                      <a:pt x="1535" y="385"/>
                    </a:lnTo>
                    <a:lnTo>
                      <a:pt x="1535" y="385"/>
                    </a:lnTo>
                    <a:close/>
                    <a:moveTo>
                      <a:pt x="1109" y="909"/>
                    </a:moveTo>
                    <a:lnTo>
                      <a:pt x="1109" y="909"/>
                    </a:lnTo>
                    <a:lnTo>
                      <a:pt x="1112" y="913"/>
                    </a:lnTo>
                    <a:lnTo>
                      <a:pt x="1112" y="913"/>
                    </a:lnTo>
                    <a:lnTo>
                      <a:pt x="1117" y="914"/>
                    </a:lnTo>
                    <a:lnTo>
                      <a:pt x="1121" y="914"/>
                    </a:lnTo>
                    <a:lnTo>
                      <a:pt x="1126" y="916"/>
                    </a:lnTo>
                    <a:lnTo>
                      <a:pt x="1131" y="917"/>
                    </a:lnTo>
                    <a:lnTo>
                      <a:pt x="1131" y="917"/>
                    </a:lnTo>
                    <a:lnTo>
                      <a:pt x="1133" y="917"/>
                    </a:lnTo>
                    <a:lnTo>
                      <a:pt x="1134" y="916"/>
                    </a:lnTo>
                    <a:lnTo>
                      <a:pt x="1135" y="913"/>
                    </a:lnTo>
                    <a:lnTo>
                      <a:pt x="1135" y="909"/>
                    </a:lnTo>
                    <a:lnTo>
                      <a:pt x="1135" y="909"/>
                    </a:lnTo>
                    <a:lnTo>
                      <a:pt x="1133" y="910"/>
                    </a:lnTo>
                    <a:lnTo>
                      <a:pt x="1128" y="910"/>
                    </a:lnTo>
                    <a:lnTo>
                      <a:pt x="1123" y="907"/>
                    </a:lnTo>
                    <a:lnTo>
                      <a:pt x="1116" y="906"/>
                    </a:lnTo>
                    <a:lnTo>
                      <a:pt x="1113" y="907"/>
                    </a:lnTo>
                    <a:lnTo>
                      <a:pt x="1109" y="909"/>
                    </a:lnTo>
                    <a:lnTo>
                      <a:pt x="1109" y="909"/>
                    </a:lnTo>
                    <a:close/>
                    <a:moveTo>
                      <a:pt x="638" y="301"/>
                    </a:moveTo>
                    <a:lnTo>
                      <a:pt x="638" y="301"/>
                    </a:lnTo>
                    <a:lnTo>
                      <a:pt x="649" y="304"/>
                    </a:lnTo>
                    <a:lnTo>
                      <a:pt x="655" y="304"/>
                    </a:lnTo>
                    <a:lnTo>
                      <a:pt x="659" y="302"/>
                    </a:lnTo>
                    <a:lnTo>
                      <a:pt x="662" y="298"/>
                    </a:lnTo>
                    <a:lnTo>
                      <a:pt x="662" y="298"/>
                    </a:lnTo>
                    <a:lnTo>
                      <a:pt x="651" y="294"/>
                    </a:lnTo>
                    <a:lnTo>
                      <a:pt x="645" y="294"/>
                    </a:lnTo>
                    <a:lnTo>
                      <a:pt x="642" y="294"/>
                    </a:lnTo>
                    <a:lnTo>
                      <a:pt x="641" y="295"/>
                    </a:lnTo>
                    <a:lnTo>
                      <a:pt x="638" y="301"/>
                    </a:lnTo>
                    <a:lnTo>
                      <a:pt x="638" y="301"/>
                    </a:lnTo>
                    <a:close/>
                    <a:moveTo>
                      <a:pt x="1396" y="885"/>
                    </a:moveTo>
                    <a:lnTo>
                      <a:pt x="1396" y="885"/>
                    </a:lnTo>
                    <a:lnTo>
                      <a:pt x="1393" y="881"/>
                    </a:lnTo>
                    <a:lnTo>
                      <a:pt x="1390" y="880"/>
                    </a:lnTo>
                    <a:lnTo>
                      <a:pt x="1383" y="878"/>
                    </a:lnTo>
                    <a:lnTo>
                      <a:pt x="1372" y="877"/>
                    </a:lnTo>
                    <a:lnTo>
                      <a:pt x="1372" y="877"/>
                    </a:lnTo>
                    <a:lnTo>
                      <a:pt x="1375" y="888"/>
                    </a:lnTo>
                    <a:lnTo>
                      <a:pt x="1375" y="888"/>
                    </a:lnTo>
                    <a:lnTo>
                      <a:pt x="1396" y="885"/>
                    </a:lnTo>
                    <a:lnTo>
                      <a:pt x="1396" y="885"/>
                    </a:lnTo>
                    <a:close/>
                    <a:moveTo>
                      <a:pt x="1422" y="165"/>
                    </a:moveTo>
                    <a:lnTo>
                      <a:pt x="1422" y="165"/>
                    </a:lnTo>
                    <a:lnTo>
                      <a:pt x="1425" y="157"/>
                    </a:lnTo>
                    <a:lnTo>
                      <a:pt x="1426" y="154"/>
                    </a:lnTo>
                    <a:lnTo>
                      <a:pt x="1425" y="150"/>
                    </a:lnTo>
                    <a:lnTo>
                      <a:pt x="1425" y="150"/>
                    </a:lnTo>
                    <a:lnTo>
                      <a:pt x="1423" y="149"/>
                    </a:lnTo>
                    <a:lnTo>
                      <a:pt x="1421" y="149"/>
                    </a:lnTo>
                    <a:lnTo>
                      <a:pt x="1414" y="146"/>
                    </a:lnTo>
                    <a:lnTo>
                      <a:pt x="1414" y="146"/>
                    </a:lnTo>
                    <a:lnTo>
                      <a:pt x="1414" y="157"/>
                    </a:lnTo>
                    <a:lnTo>
                      <a:pt x="1416" y="161"/>
                    </a:lnTo>
                    <a:lnTo>
                      <a:pt x="1419" y="164"/>
                    </a:lnTo>
                    <a:lnTo>
                      <a:pt x="1422" y="165"/>
                    </a:lnTo>
                    <a:lnTo>
                      <a:pt x="1422" y="165"/>
                    </a:lnTo>
                    <a:close/>
                    <a:moveTo>
                      <a:pt x="526" y="838"/>
                    </a:moveTo>
                    <a:lnTo>
                      <a:pt x="526" y="838"/>
                    </a:lnTo>
                    <a:lnTo>
                      <a:pt x="525" y="855"/>
                    </a:lnTo>
                    <a:lnTo>
                      <a:pt x="525" y="855"/>
                    </a:lnTo>
                    <a:lnTo>
                      <a:pt x="540" y="852"/>
                    </a:lnTo>
                    <a:lnTo>
                      <a:pt x="540" y="852"/>
                    </a:lnTo>
                    <a:lnTo>
                      <a:pt x="539" y="845"/>
                    </a:lnTo>
                    <a:lnTo>
                      <a:pt x="537" y="842"/>
                    </a:lnTo>
                    <a:lnTo>
                      <a:pt x="533" y="839"/>
                    </a:lnTo>
                    <a:lnTo>
                      <a:pt x="526" y="838"/>
                    </a:lnTo>
                    <a:lnTo>
                      <a:pt x="526" y="838"/>
                    </a:lnTo>
                    <a:close/>
                    <a:moveTo>
                      <a:pt x="836" y="1017"/>
                    </a:moveTo>
                    <a:lnTo>
                      <a:pt x="836" y="1017"/>
                    </a:lnTo>
                    <a:lnTo>
                      <a:pt x="825" y="1022"/>
                    </a:lnTo>
                    <a:lnTo>
                      <a:pt x="820" y="1025"/>
                    </a:lnTo>
                    <a:lnTo>
                      <a:pt x="818" y="1028"/>
                    </a:lnTo>
                    <a:lnTo>
                      <a:pt x="818" y="1029"/>
                    </a:lnTo>
                    <a:lnTo>
                      <a:pt x="822" y="1033"/>
                    </a:lnTo>
                    <a:lnTo>
                      <a:pt x="822" y="1033"/>
                    </a:lnTo>
                    <a:lnTo>
                      <a:pt x="839" y="1025"/>
                    </a:lnTo>
                    <a:lnTo>
                      <a:pt x="839" y="1025"/>
                    </a:lnTo>
                    <a:lnTo>
                      <a:pt x="836" y="1017"/>
                    </a:lnTo>
                    <a:lnTo>
                      <a:pt x="836" y="1017"/>
                    </a:lnTo>
                    <a:close/>
                    <a:moveTo>
                      <a:pt x="588" y="1046"/>
                    </a:moveTo>
                    <a:lnTo>
                      <a:pt x="588" y="1046"/>
                    </a:lnTo>
                    <a:lnTo>
                      <a:pt x="584" y="1049"/>
                    </a:lnTo>
                    <a:lnTo>
                      <a:pt x="580" y="1050"/>
                    </a:lnTo>
                    <a:lnTo>
                      <a:pt x="577" y="1054"/>
                    </a:lnTo>
                    <a:lnTo>
                      <a:pt x="572" y="1060"/>
                    </a:lnTo>
                    <a:lnTo>
                      <a:pt x="572" y="1060"/>
                    </a:lnTo>
                    <a:lnTo>
                      <a:pt x="579" y="1064"/>
                    </a:lnTo>
                    <a:lnTo>
                      <a:pt x="581" y="1064"/>
                    </a:lnTo>
                    <a:lnTo>
                      <a:pt x="584" y="1062"/>
                    </a:lnTo>
                    <a:lnTo>
                      <a:pt x="586" y="1060"/>
                    </a:lnTo>
                    <a:lnTo>
                      <a:pt x="587" y="1057"/>
                    </a:lnTo>
                    <a:lnTo>
                      <a:pt x="588" y="1046"/>
                    </a:lnTo>
                    <a:lnTo>
                      <a:pt x="588" y="1046"/>
                    </a:lnTo>
                    <a:close/>
                    <a:moveTo>
                      <a:pt x="2057" y="497"/>
                    </a:moveTo>
                    <a:lnTo>
                      <a:pt x="2057" y="497"/>
                    </a:lnTo>
                    <a:lnTo>
                      <a:pt x="2059" y="502"/>
                    </a:lnTo>
                    <a:lnTo>
                      <a:pt x="2060" y="504"/>
                    </a:lnTo>
                    <a:lnTo>
                      <a:pt x="2063" y="506"/>
                    </a:lnTo>
                    <a:lnTo>
                      <a:pt x="2067" y="506"/>
                    </a:lnTo>
                    <a:lnTo>
                      <a:pt x="2067" y="506"/>
                    </a:lnTo>
                    <a:lnTo>
                      <a:pt x="2073" y="504"/>
                    </a:lnTo>
                    <a:lnTo>
                      <a:pt x="2078" y="500"/>
                    </a:lnTo>
                    <a:lnTo>
                      <a:pt x="2078" y="500"/>
                    </a:lnTo>
                    <a:lnTo>
                      <a:pt x="2080" y="499"/>
                    </a:lnTo>
                    <a:lnTo>
                      <a:pt x="2078" y="496"/>
                    </a:lnTo>
                    <a:lnTo>
                      <a:pt x="2075" y="495"/>
                    </a:lnTo>
                    <a:lnTo>
                      <a:pt x="2073" y="495"/>
                    </a:lnTo>
                    <a:lnTo>
                      <a:pt x="2073" y="495"/>
                    </a:lnTo>
                    <a:lnTo>
                      <a:pt x="2057" y="497"/>
                    </a:lnTo>
                    <a:lnTo>
                      <a:pt x="2057" y="497"/>
                    </a:lnTo>
                    <a:close/>
                    <a:moveTo>
                      <a:pt x="354" y="1068"/>
                    </a:moveTo>
                    <a:lnTo>
                      <a:pt x="354" y="1068"/>
                    </a:lnTo>
                    <a:lnTo>
                      <a:pt x="347" y="1069"/>
                    </a:lnTo>
                    <a:lnTo>
                      <a:pt x="345" y="1071"/>
                    </a:lnTo>
                    <a:lnTo>
                      <a:pt x="343" y="1072"/>
                    </a:lnTo>
                    <a:lnTo>
                      <a:pt x="343" y="1073"/>
                    </a:lnTo>
                    <a:lnTo>
                      <a:pt x="345" y="1076"/>
                    </a:lnTo>
                    <a:lnTo>
                      <a:pt x="349" y="1085"/>
                    </a:lnTo>
                    <a:lnTo>
                      <a:pt x="349" y="1085"/>
                    </a:lnTo>
                    <a:lnTo>
                      <a:pt x="353" y="1080"/>
                    </a:lnTo>
                    <a:lnTo>
                      <a:pt x="354" y="1076"/>
                    </a:lnTo>
                    <a:lnTo>
                      <a:pt x="354" y="1072"/>
                    </a:lnTo>
                    <a:lnTo>
                      <a:pt x="354" y="1068"/>
                    </a:lnTo>
                    <a:lnTo>
                      <a:pt x="354" y="1068"/>
                    </a:lnTo>
                    <a:close/>
                    <a:moveTo>
                      <a:pt x="1490" y="255"/>
                    </a:moveTo>
                    <a:lnTo>
                      <a:pt x="1490" y="255"/>
                    </a:lnTo>
                    <a:lnTo>
                      <a:pt x="1505" y="237"/>
                    </a:lnTo>
                    <a:lnTo>
                      <a:pt x="1505" y="237"/>
                    </a:lnTo>
                    <a:lnTo>
                      <a:pt x="1501" y="236"/>
                    </a:lnTo>
                    <a:lnTo>
                      <a:pt x="1498" y="236"/>
                    </a:lnTo>
                    <a:lnTo>
                      <a:pt x="1495" y="237"/>
                    </a:lnTo>
                    <a:lnTo>
                      <a:pt x="1494" y="240"/>
                    </a:lnTo>
                    <a:lnTo>
                      <a:pt x="1490" y="243"/>
                    </a:lnTo>
                    <a:lnTo>
                      <a:pt x="1487" y="244"/>
                    </a:lnTo>
                    <a:lnTo>
                      <a:pt x="1484" y="244"/>
                    </a:lnTo>
                    <a:lnTo>
                      <a:pt x="1484" y="244"/>
                    </a:lnTo>
                    <a:lnTo>
                      <a:pt x="1490" y="255"/>
                    </a:lnTo>
                    <a:lnTo>
                      <a:pt x="1490" y="255"/>
                    </a:lnTo>
                    <a:close/>
                    <a:moveTo>
                      <a:pt x="774" y="128"/>
                    </a:moveTo>
                    <a:lnTo>
                      <a:pt x="774" y="128"/>
                    </a:lnTo>
                    <a:lnTo>
                      <a:pt x="778" y="128"/>
                    </a:lnTo>
                    <a:lnTo>
                      <a:pt x="778" y="128"/>
                    </a:lnTo>
                    <a:lnTo>
                      <a:pt x="778" y="125"/>
                    </a:lnTo>
                    <a:lnTo>
                      <a:pt x="778" y="124"/>
                    </a:lnTo>
                    <a:lnTo>
                      <a:pt x="781" y="121"/>
                    </a:lnTo>
                    <a:lnTo>
                      <a:pt x="785" y="117"/>
                    </a:lnTo>
                    <a:lnTo>
                      <a:pt x="785" y="115"/>
                    </a:lnTo>
                    <a:lnTo>
                      <a:pt x="785" y="113"/>
                    </a:lnTo>
                    <a:lnTo>
                      <a:pt x="785" y="113"/>
                    </a:lnTo>
                    <a:lnTo>
                      <a:pt x="761" y="117"/>
                    </a:lnTo>
                    <a:lnTo>
                      <a:pt x="761" y="117"/>
                    </a:lnTo>
                    <a:lnTo>
                      <a:pt x="774" y="128"/>
                    </a:lnTo>
                    <a:lnTo>
                      <a:pt x="774" y="128"/>
                    </a:lnTo>
                    <a:close/>
                    <a:moveTo>
                      <a:pt x="1594" y="705"/>
                    </a:moveTo>
                    <a:lnTo>
                      <a:pt x="1594" y="705"/>
                    </a:lnTo>
                    <a:lnTo>
                      <a:pt x="1605" y="702"/>
                    </a:lnTo>
                    <a:lnTo>
                      <a:pt x="1609" y="704"/>
                    </a:lnTo>
                    <a:lnTo>
                      <a:pt x="1613" y="707"/>
                    </a:lnTo>
                    <a:lnTo>
                      <a:pt x="1613" y="707"/>
                    </a:lnTo>
                    <a:lnTo>
                      <a:pt x="1620" y="704"/>
                    </a:lnTo>
                    <a:lnTo>
                      <a:pt x="1620" y="704"/>
                    </a:lnTo>
                    <a:lnTo>
                      <a:pt x="1606" y="694"/>
                    </a:lnTo>
                    <a:lnTo>
                      <a:pt x="1606" y="694"/>
                    </a:lnTo>
                    <a:lnTo>
                      <a:pt x="1598" y="695"/>
                    </a:lnTo>
                    <a:lnTo>
                      <a:pt x="1596" y="697"/>
                    </a:lnTo>
                    <a:lnTo>
                      <a:pt x="1595" y="698"/>
                    </a:lnTo>
                    <a:lnTo>
                      <a:pt x="1594" y="701"/>
                    </a:lnTo>
                    <a:lnTo>
                      <a:pt x="1594" y="705"/>
                    </a:lnTo>
                    <a:lnTo>
                      <a:pt x="1594" y="705"/>
                    </a:lnTo>
                    <a:close/>
                    <a:moveTo>
                      <a:pt x="689" y="834"/>
                    </a:moveTo>
                    <a:lnTo>
                      <a:pt x="689" y="834"/>
                    </a:lnTo>
                    <a:lnTo>
                      <a:pt x="696" y="845"/>
                    </a:lnTo>
                    <a:lnTo>
                      <a:pt x="696" y="845"/>
                    </a:lnTo>
                    <a:lnTo>
                      <a:pt x="703" y="842"/>
                    </a:lnTo>
                    <a:lnTo>
                      <a:pt x="703" y="842"/>
                    </a:lnTo>
                    <a:lnTo>
                      <a:pt x="713" y="841"/>
                    </a:lnTo>
                    <a:lnTo>
                      <a:pt x="713" y="841"/>
                    </a:lnTo>
                    <a:lnTo>
                      <a:pt x="707" y="830"/>
                    </a:lnTo>
                    <a:lnTo>
                      <a:pt x="707" y="830"/>
                    </a:lnTo>
                    <a:lnTo>
                      <a:pt x="701" y="835"/>
                    </a:lnTo>
                    <a:lnTo>
                      <a:pt x="701" y="835"/>
                    </a:lnTo>
                    <a:lnTo>
                      <a:pt x="689" y="834"/>
                    </a:lnTo>
                    <a:lnTo>
                      <a:pt x="689" y="834"/>
                    </a:lnTo>
                    <a:close/>
                    <a:moveTo>
                      <a:pt x="1072" y="911"/>
                    </a:moveTo>
                    <a:lnTo>
                      <a:pt x="1072" y="911"/>
                    </a:lnTo>
                    <a:lnTo>
                      <a:pt x="1070" y="906"/>
                    </a:lnTo>
                    <a:lnTo>
                      <a:pt x="1067" y="902"/>
                    </a:lnTo>
                    <a:lnTo>
                      <a:pt x="1065" y="899"/>
                    </a:lnTo>
                    <a:lnTo>
                      <a:pt x="1062" y="899"/>
                    </a:lnTo>
                    <a:lnTo>
                      <a:pt x="1062" y="899"/>
                    </a:lnTo>
                    <a:lnTo>
                      <a:pt x="1058" y="903"/>
                    </a:lnTo>
                    <a:lnTo>
                      <a:pt x="1056" y="905"/>
                    </a:lnTo>
                    <a:lnTo>
                      <a:pt x="1055" y="906"/>
                    </a:lnTo>
                    <a:lnTo>
                      <a:pt x="1055" y="906"/>
                    </a:lnTo>
                    <a:lnTo>
                      <a:pt x="1058" y="910"/>
                    </a:lnTo>
                    <a:lnTo>
                      <a:pt x="1062" y="911"/>
                    </a:lnTo>
                    <a:lnTo>
                      <a:pt x="1072" y="911"/>
                    </a:lnTo>
                    <a:lnTo>
                      <a:pt x="1072" y="911"/>
                    </a:lnTo>
                    <a:close/>
                    <a:moveTo>
                      <a:pt x="1393" y="831"/>
                    </a:moveTo>
                    <a:lnTo>
                      <a:pt x="1393" y="831"/>
                    </a:lnTo>
                    <a:lnTo>
                      <a:pt x="1383" y="828"/>
                    </a:lnTo>
                    <a:lnTo>
                      <a:pt x="1373" y="827"/>
                    </a:lnTo>
                    <a:lnTo>
                      <a:pt x="1368" y="828"/>
                    </a:lnTo>
                    <a:lnTo>
                      <a:pt x="1362" y="833"/>
                    </a:lnTo>
                    <a:lnTo>
                      <a:pt x="1362" y="833"/>
                    </a:lnTo>
                    <a:lnTo>
                      <a:pt x="1362" y="834"/>
                    </a:lnTo>
                    <a:lnTo>
                      <a:pt x="1364" y="837"/>
                    </a:lnTo>
                    <a:lnTo>
                      <a:pt x="1364" y="837"/>
                    </a:lnTo>
                    <a:lnTo>
                      <a:pt x="1393" y="831"/>
                    </a:lnTo>
                    <a:lnTo>
                      <a:pt x="1393" y="831"/>
                    </a:lnTo>
                    <a:close/>
                    <a:moveTo>
                      <a:pt x="1159" y="61"/>
                    </a:moveTo>
                    <a:lnTo>
                      <a:pt x="1159" y="61"/>
                    </a:lnTo>
                    <a:lnTo>
                      <a:pt x="1163" y="46"/>
                    </a:lnTo>
                    <a:lnTo>
                      <a:pt x="1163" y="46"/>
                    </a:lnTo>
                    <a:lnTo>
                      <a:pt x="1155" y="49"/>
                    </a:lnTo>
                    <a:lnTo>
                      <a:pt x="1151" y="53"/>
                    </a:lnTo>
                    <a:lnTo>
                      <a:pt x="1148" y="57"/>
                    </a:lnTo>
                    <a:lnTo>
                      <a:pt x="1146" y="63"/>
                    </a:lnTo>
                    <a:lnTo>
                      <a:pt x="1146" y="63"/>
                    </a:lnTo>
                    <a:lnTo>
                      <a:pt x="1159" y="61"/>
                    </a:lnTo>
                    <a:lnTo>
                      <a:pt x="1159" y="61"/>
                    </a:lnTo>
                    <a:close/>
                    <a:moveTo>
                      <a:pt x="1873" y="460"/>
                    </a:moveTo>
                    <a:lnTo>
                      <a:pt x="1873" y="460"/>
                    </a:lnTo>
                    <a:lnTo>
                      <a:pt x="1895" y="467"/>
                    </a:lnTo>
                    <a:lnTo>
                      <a:pt x="1895" y="467"/>
                    </a:lnTo>
                    <a:lnTo>
                      <a:pt x="1898" y="464"/>
                    </a:lnTo>
                    <a:lnTo>
                      <a:pt x="1898" y="464"/>
                    </a:lnTo>
                    <a:lnTo>
                      <a:pt x="1891" y="452"/>
                    </a:lnTo>
                    <a:lnTo>
                      <a:pt x="1891" y="452"/>
                    </a:lnTo>
                    <a:lnTo>
                      <a:pt x="1873" y="460"/>
                    </a:lnTo>
                    <a:lnTo>
                      <a:pt x="1873" y="460"/>
                    </a:lnTo>
                    <a:close/>
                    <a:moveTo>
                      <a:pt x="339" y="229"/>
                    </a:moveTo>
                    <a:lnTo>
                      <a:pt x="339" y="229"/>
                    </a:lnTo>
                    <a:lnTo>
                      <a:pt x="321" y="240"/>
                    </a:lnTo>
                    <a:lnTo>
                      <a:pt x="321" y="240"/>
                    </a:lnTo>
                    <a:lnTo>
                      <a:pt x="324" y="243"/>
                    </a:lnTo>
                    <a:lnTo>
                      <a:pt x="324" y="243"/>
                    </a:lnTo>
                    <a:lnTo>
                      <a:pt x="349" y="239"/>
                    </a:lnTo>
                    <a:lnTo>
                      <a:pt x="349" y="239"/>
                    </a:lnTo>
                    <a:lnTo>
                      <a:pt x="339" y="229"/>
                    </a:lnTo>
                    <a:lnTo>
                      <a:pt x="339" y="229"/>
                    </a:lnTo>
                    <a:close/>
                    <a:moveTo>
                      <a:pt x="1596" y="244"/>
                    </a:moveTo>
                    <a:lnTo>
                      <a:pt x="1596" y="244"/>
                    </a:lnTo>
                    <a:lnTo>
                      <a:pt x="1612" y="251"/>
                    </a:lnTo>
                    <a:lnTo>
                      <a:pt x="1612" y="251"/>
                    </a:lnTo>
                    <a:lnTo>
                      <a:pt x="1614" y="250"/>
                    </a:lnTo>
                    <a:lnTo>
                      <a:pt x="1617" y="248"/>
                    </a:lnTo>
                    <a:lnTo>
                      <a:pt x="1617" y="248"/>
                    </a:lnTo>
                    <a:lnTo>
                      <a:pt x="1617" y="245"/>
                    </a:lnTo>
                    <a:lnTo>
                      <a:pt x="1616" y="243"/>
                    </a:lnTo>
                    <a:lnTo>
                      <a:pt x="1616" y="243"/>
                    </a:lnTo>
                    <a:lnTo>
                      <a:pt x="1612" y="241"/>
                    </a:lnTo>
                    <a:lnTo>
                      <a:pt x="1607" y="240"/>
                    </a:lnTo>
                    <a:lnTo>
                      <a:pt x="1602" y="240"/>
                    </a:lnTo>
                    <a:lnTo>
                      <a:pt x="1596" y="244"/>
                    </a:lnTo>
                    <a:lnTo>
                      <a:pt x="1596" y="244"/>
                    </a:lnTo>
                    <a:close/>
                    <a:moveTo>
                      <a:pt x="666" y="108"/>
                    </a:moveTo>
                    <a:lnTo>
                      <a:pt x="666" y="108"/>
                    </a:lnTo>
                    <a:lnTo>
                      <a:pt x="655" y="104"/>
                    </a:lnTo>
                    <a:lnTo>
                      <a:pt x="649" y="104"/>
                    </a:lnTo>
                    <a:lnTo>
                      <a:pt x="644" y="106"/>
                    </a:lnTo>
                    <a:lnTo>
                      <a:pt x="644" y="106"/>
                    </a:lnTo>
                    <a:lnTo>
                      <a:pt x="641" y="107"/>
                    </a:lnTo>
                    <a:lnTo>
                      <a:pt x="640" y="110"/>
                    </a:lnTo>
                    <a:lnTo>
                      <a:pt x="640" y="111"/>
                    </a:lnTo>
                    <a:lnTo>
                      <a:pt x="641" y="115"/>
                    </a:lnTo>
                    <a:lnTo>
                      <a:pt x="641" y="115"/>
                    </a:lnTo>
                    <a:lnTo>
                      <a:pt x="647" y="113"/>
                    </a:lnTo>
                    <a:lnTo>
                      <a:pt x="653" y="111"/>
                    </a:lnTo>
                    <a:lnTo>
                      <a:pt x="653" y="111"/>
                    </a:lnTo>
                    <a:lnTo>
                      <a:pt x="660" y="113"/>
                    </a:lnTo>
                    <a:lnTo>
                      <a:pt x="663" y="111"/>
                    </a:lnTo>
                    <a:lnTo>
                      <a:pt x="666" y="108"/>
                    </a:lnTo>
                    <a:lnTo>
                      <a:pt x="666" y="108"/>
                    </a:lnTo>
                    <a:close/>
                    <a:moveTo>
                      <a:pt x="309" y="695"/>
                    </a:moveTo>
                    <a:lnTo>
                      <a:pt x="309" y="695"/>
                    </a:lnTo>
                    <a:lnTo>
                      <a:pt x="307" y="700"/>
                    </a:lnTo>
                    <a:lnTo>
                      <a:pt x="307" y="700"/>
                    </a:lnTo>
                    <a:lnTo>
                      <a:pt x="321" y="702"/>
                    </a:lnTo>
                    <a:lnTo>
                      <a:pt x="321" y="702"/>
                    </a:lnTo>
                    <a:lnTo>
                      <a:pt x="332" y="690"/>
                    </a:lnTo>
                    <a:lnTo>
                      <a:pt x="332" y="690"/>
                    </a:lnTo>
                    <a:lnTo>
                      <a:pt x="328" y="689"/>
                    </a:lnTo>
                    <a:lnTo>
                      <a:pt x="325" y="689"/>
                    </a:lnTo>
                    <a:lnTo>
                      <a:pt x="320" y="691"/>
                    </a:lnTo>
                    <a:lnTo>
                      <a:pt x="314" y="694"/>
                    </a:lnTo>
                    <a:lnTo>
                      <a:pt x="311" y="695"/>
                    </a:lnTo>
                    <a:lnTo>
                      <a:pt x="309" y="695"/>
                    </a:lnTo>
                    <a:lnTo>
                      <a:pt x="309" y="695"/>
                    </a:lnTo>
                    <a:close/>
                    <a:moveTo>
                      <a:pt x="1123" y="106"/>
                    </a:moveTo>
                    <a:lnTo>
                      <a:pt x="1123" y="106"/>
                    </a:lnTo>
                    <a:lnTo>
                      <a:pt x="1144" y="113"/>
                    </a:lnTo>
                    <a:lnTo>
                      <a:pt x="1144" y="113"/>
                    </a:lnTo>
                    <a:lnTo>
                      <a:pt x="1139" y="100"/>
                    </a:lnTo>
                    <a:lnTo>
                      <a:pt x="1139" y="100"/>
                    </a:lnTo>
                    <a:lnTo>
                      <a:pt x="1131" y="99"/>
                    </a:lnTo>
                    <a:lnTo>
                      <a:pt x="1127" y="100"/>
                    </a:lnTo>
                    <a:lnTo>
                      <a:pt x="1124" y="101"/>
                    </a:lnTo>
                    <a:lnTo>
                      <a:pt x="1123" y="106"/>
                    </a:lnTo>
                    <a:lnTo>
                      <a:pt x="1123" y="106"/>
                    </a:lnTo>
                    <a:close/>
                    <a:moveTo>
                      <a:pt x="1477" y="340"/>
                    </a:moveTo>
                    <a:lnTo>
                      <a:pt x="1477" y="340"/>
                    </a:lnTo>
                    <a:lnTo>
                      <a:pt x="1479" y="344"/>
                    </a:lnTo>
                    <a:lnTo>
                      <a:pt x="1481" y="347"/>
                    </a:lnTo>
                    <a:lnTo>
                      <a:pt x="1484" y="348"/>
                    </a:lnTo>
                    <a:lnTo>
                      <a:pt x="1487" y="349"/>
                    </a:lnTo>
                    <a:lnTo>
                      <a:pt x="1491" y="348"/>
                    </a:lnTo>
                    <a:lnTo>
                      <a:pt x="1495" y="347"/>
                    </a:lnTo>
                    <a:lnTo>
                      <a:pt x="1504" y="341"/>
                    </a:lnTo>
                    <a:lnTo>
                      <a:pt x="1504" y="341"/>
                    </a:lnTo>
                    <a:lnTo>
                      <a:pt x="1477" y="340"/>
                    </a:lnTo>
                    <a:lnTo>
                      <a:pt x="1477" y="340"/>
                    </a:lnTo>
                    <a:close/>
                    <a:moveTo>
                      <a:pt x="1135" y="1068"/>
                    </a:moveTo>
                    <a:lnTo>
                      <a:pt x="1135" y="1068"/>
                    </a:lnTo>
                    <a:lnTo>
                      <a:pt x="1145" y="1062"/>
                    </a:lnTo>
                    <a:lnTo>
                      <a:pt x="1145" y="1062"/>
                    </a:lnTo>
                    <a:lnTo>
                      <a:pt x="1135" y="1054"/>
                    </a:lnTo>
                    <a:lnTo>
                      <a:pt x="1135" y="1054"/>
                    </a:lnTo>
                    <a:lnTo>
                      <a:pt x="1121" y="1058"/>
                    </a:lnTo>
                    <a:lnTo>
                      <a:pt x="1121" y="1058"/>
                    </a:lnTo>
                    <a:lnTo>
                      <a:pt x="1135" y="1068"/>
                    </a:lnTo>
                    <a:lnTo>
                      <a:pt x="1135" y="1068"/>
                    </a:lnTo>
                    <a:close/>
                    <a:moveTo>
                      <a:pt x="1200" y="223"/>
                    </a:moveTo>
                    <a:lnTo>
                      <a:pt x="1200" y="223"/>
                    </a:lnTo>
                    <a:lnTo>
                      <a:pt x="1202" y="227"/>
                    </a:lnTo>
                    <a:lnTo>
                      <a:pt x="1205" y="229"/>
                    </a:lnTo>
                    <a:lnTo>
                      <a:pt x="1206" y="229"/>
                    </a:lnTo>
                    <a:lnTo>
                      <a:pt x="1210" y="229"/>
                    </a:lnTo>
                    <a:lnTo>
                      <a:pt x="1210" y="229"/>
                    </a:lnTo>
                    <a:lnTo>
                      <a:pt x="1214" y="227"/>
                    </a:lnTo>
                    <a:lnTo>
                      <a:pt x="1218" y="223"/>
                    </a:lnTo>
                    <a:lnTo>
                      <a:pt x="1221" y="219"/>
                    </a:lnTo>
                    <a:lnTo>
                      <a:pt x="1224" y="214"/>
                    </a:lnTo>
                    <a:lnTo>
                      <a:pt x="1224" y="214"/>
                    </a:lnTo>
                    <a:lnTo>
                      <a:pt x="1200" y="223"/>
                    </a:lnTo>
                    <a:lnTo>
                      <a:pt x="1200" y="223"/>
                    </a:lnTo>
                    <a:close/>
                    <a:moveTo>
                      <a:pt x="1576" y="363"/>
                    </a:moveTo>
                    <a:lnTo>
                      <a:pt x="1576" y="363"/>
                    </a:lnTo>
                    <a:lnTo>
                      <a:pt x="1581" y="362"/>
                    </a:lnTo>
                    <a:lnTo>
                      <a:pt x="1584" y="360"/>
                    </a:lnTo>
                    <a:lnTo>
                      <a:pt x="1585" y="356"/>
                    </a:lnTo>
                    <a:lnTo>
                      <a:pt x="1587" y="347"/>
                    </a:lnTo>
                    <a:lnTo>
                      <a:pt x="1587" y="347"/>
                    </a:lnTo>
                    <a:lnTo>
                      <a:pt x="1580" y="345"/>
                    </a:lnTo>
                    <a:lnTo>
                      <a:pt x="1580" y="345"/>
                    </a:lnTo>
                    <a:lnTo>
                      <a:pt x="1576" y="363"/>
                    </a:lnTo>
                    <a:lnTo>
                      <a:pt x="1576" y="363"/>
                    </a:lnTo>
                    <a:close/>
                    <a:moveTo>
                      <a:pt x="961" y="819"/>
                    </a:moveTo>
                    <a:lnTo>
                      <a:pt x="961" y="819"/>
                    </a:lnTo>
                    <a:lnTo>
                      <a:pt x="961" y="837"/>
                    </a:lnTo>
                    <a:lnTo>
                      <a:pt x="961" y="837"/>
                    </a:lnTo>
                    <a:lnTo>
                      <a:pt x="975" y="823"/>
                    </a:lnTo>
                    <a:lnTo>
                      <a:pt x="975" y="823"/>
                    </a:lnTo>
                    <a:lnTo>
                      <a:pt x="976" y="821"/>
                    </a:lnTo>
                    <a:lnTo>
                      <a:pt x="976" y="820"/>
                    </a:lnTo>
                    <a:lnTo>
                      <a:pt x="975" y="817"/>
                    </a:lnTo>
                    <a:lnTo>
                      <a:pt x="972" y="817"/>
                    </a:lnTo>
                    <a:lnTo>
                      <a:pt x="972" y="817"/>
                    </a:lnTo>
                    <a:lnTo>
                      <a:pt x="966" y="817"/>
                    </a:lnTo>
                    <a:lnTo>
                      <a:pt x="961" y="819"/>
                    </a:lnTo>
                    <a:lnTo>
                      <a:pt x="961" y="819"/>
                    </a:lnTo>
                    <a:close/>
                    <a:moveTo>
                      <a:pt x="975" y="712"/>
                    </a:moveTo>
                    <a:lnTo>
                      <a:pt x="975" y="712"/>
                    </a:lnTo>
                    <a:lnTo>
                      <a:pt x="969" y="720"/>
                    </a:lnTo>
                    <a:lnTo>
                      <a:pt x="969" y="720"/>
                    </a:lnTo>
                    <a:lnTo>
                      <a:pt x="964" y="729"/>
                    </a:lnTo>
                    <a:lnTo>
                      <a:pt x="964" y="729"/>
                    </a:lnTo>
                    <a:lnTo>
                      <a:pt x="982" y="726"/>
                    </a:lnTo>
                    <a:lnTo>
                      <a:pt x="982" y="726"/>
                    </a:lnTo>
                    <a:lnTo>
                      <a:pt x="982" y="722"/>
                    </a:lnTo>
                    <a:lnTo>
                      <a:pt x="982" y="718"/>
                    </a:lnTo>
                    <a:lnTo>
                      <a:pt x="980" y="715"/>
                    </a:lnTo>
                    <a:lnTo>
                      <a:pt x="975" y="712"/>
                    </a:lnTo>
                    <a:lnTo>
                      <a:pt x="975" y="712"/>
                    </a:lnTo>
                    <a:close/>
                    <a:moveTo>
                      <a:pt x="1133" y="272"/>
                    </a:moveTo>
                    <a:lnTo>
                      <a:pt x="1133" y="272"/>
                    </a:lnTo>
                    <a:lnTo>
                      <a:pt x="1131" y="270"/>
                    </a:lnTo>
                    <a:lnTo>
                      <a:pt x="1131" y="270"/>
                    </a:lnTo>
                    <a:lnTo>
                      <a:pt x="1123" y="270"/>
                    </a:lnTo>
                    <a:lnTo>
                      <a:pt x="1123" y="270"/>
                    </a:lnTo>
                    <a:lnTo>
                      <a:pt x="1123" y="287"/>
                    </a:lnTo>
                    <a:lnTo>
                      <a:pt x="1123" y="287"/>
                    </a:lnTo>
                    <a:lnTo>
                      <a:pt x="1127" y="286"/>
                    </a:lnTo>
                    <a:lnTo>
                      <a:pt x="1128" y="284"/>
                    </a:lnTo>
                    <a:lnTo>
                      <a:pt x="1130" y="283"/>
                    </a:lnTo>
                    <a:lnTo>
                      <a:pt x="1131" y="280"/>
                    </a:lnTo>
                    <a:lnTo>
                      <a:pt x="1131" y="276"/>
                    </a:lnTo>
                    <a:lnTo>
                      <a:pt x="1133" y="273"/>
                    </a:lnTo>
                    <a:lnTo>
                      <a:pt x="1133" y="272"/>
                    </a:lnTo>
                    <a:lnTo>
                      <a:pt x="1133" y="272"/>
                    </a:lnTo>
                    <a:close/>
                    <a:moveTo>
                      <a:pt x="1144" y="273"/>
                    </a:moveTo>
                    <a:lnTo>
                      <a:pt x="1144" y="273"/>
                    </a:lnTo>
                    <a:lnTo>
                      <a:pt x="1162" y="265"/>
                    </a:lnTo>
                    <a:lnTo>
                      <a:pt x="1162" y="265"/>
                    </a:lnTo>
                    <a:lnTo>
                      <a:pt x="1156" y="257"/>
                    </a:lnTo>
                    <a:lnTo>
                      <a:pt x="1156" y="257"/>
                    </a:lnTo>
                    <a:lnTo>
                      <a:pt x="1151" y="258"/>
                    </a:lnTo>
                    <a:lnTo>
                      <a:pt x="1148" y="262"/>
                    </a:lnTo>
                    <a:lnTo>
                      <a:pt x="1145" y="266"/>
                    </a:lnTo>
                    <a:lnTo>
                      <a:pt x="1144" y="273"/>
                    </a:lnTo>
                    <a:lnTo>
                      <a:pt x="1144" y="273"/>
                    </a:lnTo>
                    <a:close/>
                    <a:moveTo>
                      <a:pt x="1195" y="291"/>
                    </a:moveTo>
                    <a:lnTo>
                      <a:pt x="1195" y="291"/>
                    </a:lnTo>
                    <a:lnTo>
                      <a:pt x="1205" y="280"/>
                    </a:lnTo>
                    <a:lnTo>
                      <a:pt x="1205" y="280"/>
                    </a:lnTo>
                    <a:lnTo>
                      <a:pt x="1193" y="268"/>
                    </a:lnTo>
                    <a:lnTo>
                      <a:pt x="1193" y="268"/>
                    </a:lnTo>
                    <a:lnTo>
                      <a:pt x="1191" y="269"/>
                    </a:lnTo>
                    <a:lnTo>
                      <a:pt x="1191" y="269"/>
                    </a:lnTo>
                    <a:lnTo>
                      <a:pt x="1195" y="291"/>
                    </a:lnTo>
                    <a:lnTo>
                      <a:pt x="1195" y="291"/>
                    </a:lnTo>
                    <a:close/>
                    <a:moveTo>
                      <a:pt x="1573" y="774"/>
                    </a:moveTo>
                    <a:lnTo>
                      <a:pt x="1573" y="774"/>
                    </a:lnTo>
                    <a:lnTo>
                      <a:pt x="1573" y="772"/>
                    </a:lnTo>
                    <a:lnTo>
                      <a:pt x="1573" y="772"/>
                    </a:lnTo>
                    <a:lnTo>
                      <a:pt x="1553" y="769"/>
                    </a:lnTo>
                    <a:lnTo>
                      <a:pt x="1553" y="769"/>
                    </a:lnTo>
                    <a:lnTo>
                      <a:pt x="1552" y="772"/>
                    </a:lnTo>
                    <a:lnTo>
                      <a:pt x="1552" y="772"/>
                    </a:lnTo>
                    <a:lnTo>
                      <a:pt x="1562" y="783"/>
                    </a:lnTo>
                    <a:lnTo>
                      <a:pt x="1562" y="783"/>
                    </a:lnTo>
                    <a:lnTo>
                      <a:pt x="1573" y="774"/>
                    </a:lnTo>
                    <a:lnTo>
                      <a:pt x="1573" y="774"/>
                    </a:lnTo>
                    <a:close/>
                    <a:moveTo>
                      <a:pt x="1555" y="221"/>
                    </a:moveTo>
                    <a:lnTo>
                      <a:pt x="1555" y="221"/>
                    </a:lnTo>
                    <a:lnTo>
                      <a:pt x="1560" y="223"/>
                    </a:lnTo>
                    <a:lnTo>
                      <a:pt x="1564" y="225"/>
                    </a:lnTo>
                    <a:lnTo>
                      <a:pt x="1564" y="225"/>
                    </a:lnTo>
                    <a:lnTo>
                      <a:pt x="1569" y="225"/>
                    </a:lnTo>
                    <a:lnTo>
                      <a:pt x="1573" y="223"/>
                    </a:lnTo>
                    <a:lnTo>
                      <a:pt x="1573" y="223"/>
                    </a:lnTo>
                    <a:lnTo>
                      <a:pt x="1571" y="219"/>
                    </a:lnTo>
                    <a:lnTo>
                      <a:pt x="1570" y="216"/>
                    </a:lnTo>
                    <a:lnTo>
                      <a:pt x="1570" y="216"/>
                    </a:lnTo>
                    <a:lnTo>
                      <a:pt x="1566" y="214"/>
                    </a:lnTo>
                    <a:lnTo>
                      <a:pt x="1562" y="212"/>
                    </a:lnTo>
                    <a:lnTo>
                      <a:pt x="1562" y="212"/>
                    </a:lnTo>
                    <a:lnTo>
                      <a:pt x="1555" y="221"/>
                    </a:lnTo>
                    <a:lnTo>
                      <a:pt x="1555" y="221"/>
                    </a:lnTo>
                    <a:close/>
                    <a:moveTo>
                      <a:pt x="1641" y="1114"/>
                    </a:moveTo>
                    <a:lnTo>
                      <a:pt x="1641" y="1114"/>
                    </a:lnTo>
                    <a:lnTo>
                      <a:pt x="1639" y="1104"/>
                    </a:lnTo>
                    <a:lnTo>
                      <a:pt x="1639" y="1104"/>
                    </a:lnTo>
                    <a:lnTo>
                      <a:pt x="1621" y="1108"/>
                    </a:lnTo>
                    <a:lnTo>
                      <a:pt x="1621" y="1108"/>
                    </a:lnTo>
                    <a:lnTo>
                      <a:pt x="1623" y="1112"/>
                    </a:lnTo>
                    <a:lnTo>
                      <a:pt x="1624" y="1114"/>
                    </a:lnTo>
                    <a:lnTo>
                      <a:pt x="1625" y="1115"/>
                    </a:lnTo>
                    <a:lnTo>
                      <a:pt x="1631" y="1115"/>
                    </a:lnTo>
                    <a:lnTo>
                      <a:pt x="1641" y="1114"/>
                    </a:lnTo>
                    <a:lnTo>
                      <a:pt x="1641" y="1114"/>
                    </a:lnTo>
                    <a:close/>
                    <a:moveTo>
                      <a:pt x="1650" y="456"/>
                    </a:moveTo>
                    <a:lnTo>
                      <a:pt x="1650" y="456"/>
                    </a:lnTo>
                    <a:lnTo>
                      <a:pt x="1652" y="450"/>
                    </a:lnTo>
                    <a:lnTo>
                      <a:pt x="1653" y="445"/>
                    </a:lnTo>
                    <a:lnTo>
                      <a:pt x="1653" y="439"/>
                    </a:lnTo>
                    <a:lnTo>
                      <a:pt x="1650" y="432"/>
                    </a:lnTo>
                    <a:lnTo>
                      <a:pt x="1650" y="432"/>
                    </a:lnTo>
                    <a:lnTo>
                      <a:pt x="1648" y="439"/>
                    </a:lnTo>
                    <a:lnTo>
                      <a:pt x="1646" y="445"/>
                    </a:lnTo>
                    <a:lnTo>
                      <a:pt x="1646" y="450"/>
                    </a:lnTo>
                    <a:lnTo>
                      <a:pt x="1650" y="456"/>
                    </a:lnTo>
                    <a:lnTo>
                      <a:pt x="1650" y="456"/>
                    </a:lnTo>
                    <a:close/>
                    <a:moveTo>
                      <a:pt x="1689" y="320"/>
                    </a:moveTo>
                    <a:lnTo>
                      <a:pt x="1689" y="320"/>
                    </a:lnTo>
                    <a:lnTo>
                      <a:pt x="1685" y="319"/>
                    </a:lnTo>
                    <a:lnTo>
                      <a:pt x="1679" y="320"/>
                    </a:lnTo>
                    <a:lnTo>
                      <a:pt x="1671" y="324"/>
                    </a:lnTo>
                    <a:lnTo>
                      <a:pt x="1671" y="324"/>
                    </a:lnTo>
                    <a:lnTo>
                      <a:pt x="1678" y="337"/>
                    </a:lnTo>
                    <a:lnTo>
                      <a:pt x="1678" y="337"/>
                    </a:lnTo>
                    <a:lnTo>
                      <a:pt x="1679" y="334"/>
                    </a:lnTo>
                    <a:lnTo>
                      <a:pt x="1681" y="333"/>
                    </a:lnTo>
                    <a:lnTo>
                      <a:pt x="1685" y="329"/>
                    </a:lnTo>
                    <a:lnTo>
                      <a:pt x="1689" y="326"/>
                    </a:lnTo>
                    <a:lnTo>
                      <a:pt x="1689" y="323"/>
                    </a:lnTo>
                    <a:lnTo>
                      <a:pt x="1689" y="320"/>
                    </a:lnTo>
                    <a:lnTo>
                      <a:pt x="1689" y="320"/>
                    </a:lnTo>
                    <a:close/>
                    <a:moveTo>
                      <a:pt x="1686" y="403"/>
                    </a:moveTo>
                    <a:lnTo>
                      <a:pt x="1686" y="403"/>
                    </a:lnTo>
                    <a:lnTo>
                      <a:pt x="1689" y="407"/>
                    </a:lnTo>
                    <a:lnTo>
                      <a:pt x="1693" y="410"/>
                    </a:lnTo>
                    <a:lnTo>
                      <a:pt x="1697" y="410"/>
                    </a:lnTo>
                    <a:lnTo>
                      <a:pt x="1702" y="409"/>
                    </a:lnTo>
                    <a:lnTo>
                      <a:pt x="1702" y="409"/>
                    </a:lnTo>
                    <a:lnTo>
                      <a:pt x="1706" y="407"/>
                    </a:lnTo>
                    <a:lnTo>
                      <a:pt x="1706" y="405"/>
                    </a:lnTo>
                    <a:lnTo>
                      <a:pt x="1706" y="402"/>
                    </a:lnTo>
                    <a:lnTo>
                      <a:pt x="1703" y="398"/>
                    </a:lnTo>
                    <a:lnTo>
                      <a:pt x="1703" y="398"/>
                    </a:lnTo>
                    <a:lnTo>
                      <a:pt x="1686" y="403"/>
                    </a:lnTo>
                    <a:lnTo>
                      <a:pt x="1686" y="403"/>
                    </a:lnTo>
                    <a:close/>
                    <a:moveTo>
                      <a:pt x="1743" y="675"/>
                    </a:moveTo>
                    <a:lnTo>
                      <a:pt x="1743" y="675"/>
                    </a:lnTo>
                    <a:lnTo>
                      <a:pt x="1736" y="677"/>
                    </a:lnTo>
                    <a:lnTo>
                      <a:pt x="1731" y="680"/>
                    </a:lnTo>
                    <a:lnTo>
                      <a:pt x="1729" y="683"/>
                    </a:lnTo>
                    <a:lnTo>
                      <a:pt x="1731" y="687"/>
                    </a:lnTo>
                    <a:lnTo>
                      <a:pt x="1731" y="687"/>
                    </a:lnTo>
                    <a:lnTo>
                      <a:pt x="1733" y="689"/>
                    </a:lnTo>
                    <a:lnTo>
                      <a:pt x="1736" y="690"/>
                    </a:lnTo>
                    <a:lnTo>
                      <a:pt x="1736" y="690"/>
                    </a:lnTo>
                    <a:lnTo>
                      <a:pt x="1739" y="690"/>
                    </a:lnTo>
                    <a:lnTo>
                      <a:pt x="1742" y="687"/>
                    </a:lnTo>
                    <a:lnTo>
                      <a:pt x="1742" y="687"/>
                    </a:lnTo>
                    <a:lnTo>
                      <a:pt x="1743" y="682"/>
                    </a:lnTo>
                    <a:lnTo>
                      <a:pt x="1743" y="675"/>
                    </a:lnTo>
                    <a:lnTo>
                      <a:pt x="1743" y="675"/>
                    </a:lnTo>
                    <a:close/>
                    <a:moveTo>
                      <a:pt x="1956" y="327"/>
                    </a:moveTo>
                    <a:lnTo>
                      <a:pt x="1956" y="327"/>
                    </a:lnTo>
                    <a:lnTo>
                      <a:pt x="1977" y="315"/>
                    </a:lnTo>
                    <a:lnTo>
                      <a:pt x="1977" y="315"/>
                    </a:lnTo>
                    <a:lnTo>
                      <a:pt x="1965" y="313"/>
                    </a:lnTo>
                    <a:lnTo>
                      <a:pt x="1960" y="313"/>
                    </a:lnTo>
                    <a:lnTo>
                      <a:pt x="1958" y="313"/>
                    </a:lnTo>
                    <a:lnTo>
                      <a:pt x="1956" y="315"/>
                    </a:lnTo>
                    <a:lnTo>
                      <a:pt x="1956" y="317"/>
                    </a:lnTo>
                    <a:lnTo>
                      <a:pt x="1956" y="327"/>
                    </a:lnTo>
                    <a:lnTo>
                      <a:pt x="1956" y="327"/>
                    </a:lnTo>
                    <a:close/>
                    <a:moveTo>
                      <a:pt x="167" y="305"/>
                    </a:moveTo>
                    <a:lnTo>
                      <a:pt x="167" y="305"/>
                    </a:lnTo>
                    <a:lnTo>
                      <a:pt x="174" y="305"/>
                    </a:lnTo>
                    <a:lnTo>
                      <a:pt x="180" y="305"/>
                    </a:lnTo>
                    <a:lnTo>
                      <a:pt x="185" y="304"/>
                    </a:lnTo>
                    <a:lnTo>
                      <a:pt x="192" y="304"/>
                    </a:lnTo>
                    <a:lnTo>
                      <a:pt x="192" y="304"/>
                    </a:lnTo>
                    <a:lnTo>
                      <a:pt x="192" y="301"/>
                    </a:lnTo>
                    <a:lnTo>
                      <a:pt x="191" y="298"/>
                    </a:lnTo>
                    <a:lnTo>
                      <a:pt x="190" y="297"/>
                    </a:lnTo>
                    <a:lnTo>
                      <a:pt x="188" y="297"/>
                    </a:lnTo>
                    <a:lnTo>
                      <a:pt x="183" y="297"/>
                    </a:lnTo>
                    <a:lnTo>
                      <a:pt x="181" y="295"/>
                    </a:lnTo>
                    <a:lnTo>
                      <a:pt x="180" y="294"/>
                    </a:lnTo>
                    <a:lnTo>
                      <a:pt x="180" y="294"/>
                    </a:lnTo>
                    <a:lnTo>
                      <a:pt x="167" y="305"/>
                    </a:lnTo>
                    <a:lnTo>
                      <a:pt x="167" y="305"/>
                    </a:lnTo>
                    <a:close/>
                    <a:moveTo>
                      <a:pt x="565" y="689"/>
                    </a:moveTo>
                    <a:lnTo>
                      <a:pt x="565" y="689"/>
                    </a:lnTo>
                    <a:lnTo>
                      <a:pt x="559" y="684"/>
                    </a:lnTo>
                    <a:lnTo>
                      <a:pt x="554" y="682"/>
                    </a:lnTo>
                    <a:lnTo>
                      <a:pt x="547" y="682"/>
                    </a:lnTo>
                    <a:lnTo>
                      <a:pt x="540" y="684"/>
                    </a:lnTo>
                    <a:lnTo>
                      <a:pt x="540" y="684"/>
                    </a:lnTo>
                    <a:lnTo>
                      <a:pt x="544" y="687"/>
                    </a:lnTo>
                    <a:lnTo>
                      <a:pt x="548" y="689"/>
                    </a:lnTo>
                    <a:lnTo>
                      <a:pt x="554" y="689"/>
                    </a:lnTo>
                    <a:lnTo>
                      <a:pt x="565" y="689"/>
                    </a:lnTo>
                    <a:lnTo>
                      <a:pt x="565" y="689"/>
                    </a:lnTo>
                    <a:close/>
                    <a:moveTo>
                      <a:pt x="629" y="1071"/>
                    </a:moveTo>
                    <a:lnTo>
                      <a:pt x="629" y="1071"/>
                    </a:lnTo>
                    <a:lnTo>
                      <a:pt x="649" y="1082"/>
                    </a:lnTo>
                    <a:lnTo>
                      <a:pt x="649" y="1082"/>
                    </a:lnTo>
                    <a:lnTo>
                      <a:pt x="648" y="1071"/>
                    </a:lnTo>
                    <a:lnTo>
                      <a:pt x="648" y="1068"/>
                    </a:lnTo>
                    <a:lnTo>
                      <a:pt x="647" y="1067"/>
                    </a:lnTo>
                    <a:lnTo>
                      <a:pt x="644" y="1067"/>
                    </a:lnTo>
                    <a:lnTo>
                      <a:pt x="640" y="1067"/>
                    </a:lnTo>
                    <a:lnTo>
                      <a:pt x="629" y="1071"/>
                    </a:lnTo>
                    <a:lnTo>
                      <a:pt x="629" y="1071"/>
                    </a:lnTo>
                    <a:close/>
                    <a:moveTo>
                      <a:pt x="1405" y="1096"/>
                    </a:moveTo>
                    <a:lnTo>
                      <a:pt x="1405" y="1096"/>
                    </a:lnTo>
                    <a:lnTo>
                      <a:pt x="1387" y="1101"/>
                    </a:lnTo>
                    <a:lnTo>
                      <a:pt x="1387" y="1101"/>
                    </a:lnTo>
                    <a:lnTo>
                      <a:pt x="1394" y="1109"/>
                    </a:lnTo>
                    <a:lnTo>
                      <a:pt x="1394" y="1109"/>
                    </a:lnTo>
                    <a:lnTo>
                      <a:pt x="1398" y="1108"/>
                    </a:lnTo>
                    <a:lnTo>
                      <a:pt x="1403" y="1105"/>
                    </a:lnTo>
                    <a:lnTo>
                      <a:pt x="1405" y="1104"/>
                    </a:lnTo>
                    <a:lnTo>
                      <a:pt x="1405" y="1103"/>
                    </a:lnTo>
                    <a:lnTo>
                      <a:pt x="1405" y="1100"/>
                    </a:lnTo>
                    <a:lnTo>
                      <a:pt x="1405" y="1096"/>
                    </a:lnTo>
                    <a:lnTo>
                      <a:pt x="1405" y="1096"/>
                    </a:lnTo>
                    <a:close/>
                    <a:moveTo>
                      <a:pt x="1106" y="889"/>
                    </a:moveTo>
                    <a:lnTo>
                      <a:pt x="1106" y="889"/>
                    </a:lnTo>
                    <a:lnTo>
                      <a:pt x="1103" y="892"/>
                    </a:lnTo>
                    <a:lnTo>
                      <a:pt x="1103" y="893"/>
                    </a:lnTo>
                    <a:lnTo>
                      <a:pt x="1103" y="893"/>
                    </a:lnTo>
                    <a:lnTo>
                      <a:pt x="1105" y="898"/>
                    </a:lnTo>
                    <a:lnTo>
                      <a:pt x="1106" y="900"/>
                    </a:lnTo>
                    <a:lnTo>
                      <a:pt x="1108" y="902"/>
                    </a:lnTo>
                    <a:lnTo>
                      <a:pt x="1108" y="902"/>
                    </a:lnTo>
                    <a:lnTo>
                      <a:pt x="1110" y="902"/>
                    </a:lnTo>
                    <a:lnTo>
                      <a:pt x="1112" y="902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9" y="895"/>
                    </a:lnTo>
                    <a:lnTo>
                      <a:pt x="1124" y="891"/>
                    </a:lnTo>
                    <a:lnTo>
                      <a:pt x="1124" y="891"/>
                    </a:lnTo>
                    <a:lnTo>
                      <a:pt x="1106" y="889"/>
                    </a:lnTo>
                    <a:lnTo>
                      <a:pt x="1106" y="889"/>
                    </a:lnTo>
                    <a:close/>
                    <a:moveTo>
                      <a:pt x="1408" y="250"/>
                    </a:moveTo>
                    <a:lnTo>
                      <a:pt x="1408" y="250"/>
                    </a:lnTo>
                    <a:lnTo>
                      <a:pt x="1429" y="241"/>
                    </a:lnTo>
                    <a:lnTo>
                      <a:pt x="1429" y="241"/>
                    </a:lnTo>
                    <a:lnTo>
                      <a:pt x="1426" y="237"/>
                    </a:lnTo>
                    <a:lnTo>
                      <a:pt x="1423" y="236"/>
                    </a:lnTo>
                    <a:lnTo>
                      <a:pt x="1419" y="236"/>
                    </a:lnTo>
                    <a:lnTo>
                      <a:pt x="1418" y="237"/>
                    </a:lnTo>
                    <a:lnTo>
                      <a:pt x="1418" y="237"/>
                    </a:lnTo>
                    <a:lnTo>
                      <a:pt x="1414" y="240"/>
                    </a:lnTo>
                    <a:lnTo>
                      <a:pt x="1409" y="241"/>
                    </a:lnTo>
                    <a:lnTo>
                      <a:pt x="1408" y="243"/>
                    </a:lnTo>
                    <a:lnTo>
                      <a:pt x="1407" y="244"/>
                    </a:lnTo>
                    <a:lnTo>
                      <a:pt x="1407" y="247"/>
                    </a:lnTo>
                    <a:lnTo>
                      <a:pt x="1408" y="250"/>
                    </a:lnTo>
                    <a:lnTo>
                      <a:pt x="1408" y="250"/>
                    </a:lnTo>
                    <a:close/>
                    <a:moveTo>
                      <a:pt x="975" y="167"/>
                    </a:moveTo>
                    <a:lnTo>
                      <a:pt x="975" y="167"/>
                    </a:lnTo>
                    <a:lnTo>
                      <a:pt x="968" y="165"/>
                    </a:lnTo>
                    <a:lnTo>
                      <a:pt x="964" y="165"/>
                    </a:lnTo>
                    <a:lnTo>
                      <a:pt x="962" y="167"/>
                    </a:lnTo>
                    <a:lnTo>
                      <a:pt x="962" y="167"/>
                    </a:lnTo>
                    <a:lnTo>
                      <a:pt x="958" y="169"/>
                    </a:lnTo>
                    <a:lnTo>
                      <a:pt x="957" y="173"/>
                    </a:lnTo>
                    <a:lnTo>
                      <a:pt x="958" y="183"/>
                    </a:lnTo>
                    <a:lnTo>
                      <a:pt x="958" y="183"/>
                    </a:lnTo>
                    <a:lnTo>
                      <a:pt x="975" y="167"/>
                    </a:lnTo>
                    <a:lnTo>
                      <a:pt x="975" y="167"/>
                    </a:lnTo>
                    <a:close/>
                    <a:moveTo>
                      <a:pt x="1027" y="1103"/>
                    </a:moveTo>
                    <a:lnTo>
                      <a:pt x="1027" y="1103"/>
                    </a:lnTo>
                    <a:lnTo>
                      <a:pt x="1033" y="1115"/>
                    </a:lnTo>
                    <a:lnTo>
                      <a:pt x="1033" y="1115"/>
                    </a:lnTo>
                    <a:lnTo>
                      <a:pt x="1049" y="1109"/>
                    </a:lnTo>
                    <a:lnTo>
                      <a:pt x="1049" y="1109"/>
                    </a:lnTo>
                    <a:lnTo>
                      <a:pt x="1049" y="1107"/>
                    </a:lnTo>
                    <a:lnTo>
                      <a:pt x="1049" y="1107"/>
                    </a:lnTo>
                    <a:lnTo>
                      <a:pt x="1027" y="1103"/>
                    </a:lnTo>
                    <a:lnTo>
                      <a:pt x="1027" y="1103"/>
                    </a:lnTo>
                    <a:close/>
                    <a:moveTo>
                      <a:pt x="648" y="824"/>
                    </a:moveTo>
                    <a:lnTo>
                      <a:pt x="648" y="824"/>
                    </a:lnTo>
                    <a:lnTo>
                      <a:pt x="648" y="817"/>
                    </a:lnTo>
                    <a:lnTo>
                      <a:pt x="647" y="813"/>
                    </a:lnTo>
                    <a:lnTo>
                      <a:pt x="642" y="812"/>
                    </a:lnTo>
                    <a:lnTo>
                      <a:pt x="637" y="812"/>
                    </a:lnTo>
                    <a:lnTo>
                      <a:pt x="637" y="812"/>
                    </a:lnTo>
                    <a:lnTo>
                      <a:pt x="640" y="828"/>
                    </a:lnTo>
                    <a:lnTo>
                      <a:pt x="640" y="828"/>
                    </a:lnTo>
                    <a:lnTo>
                      <a:pt x="648" y="824"/>
                    </a:lnTo>
                    <a:lnTo>
                      <a:pt x="648" y="824"/>
                    </a:lnTo>
                    <a:close/>
                    <a:moveTo>
                      <a:pt x="1223" y="488"/>
                    </a:moveTo>
                    <a:lnTo>
                      <a:pt x="1223" y="488"/>
                    </a:lnTo>
                    <a:lnTo>
                      <a:pt x="1224" y="492"/>
                    </a:lnTo>
                    <a:lnTo>
                      <a:pt x="1227" y="496"/>
                    </a:lnTo>
                    <a:lnTo>
                      <a:pt x="1229" y="497"/>
                    </a:lnTo>
                    <a:lnTo>
                      <a:pt x="1234" y="497"/>
                    </a:lnTo>
                    <a:lnTo>
                      <a:pt x="1234" y="497"/>
                    </a:lnTo>
                    <a:lnTo>
                      <a:pt x="1236" y="495"/>
                    </a:lnTo>
                    <a:lnTo>
                      <a:pt x="1238" y="492"/>
                    </a:lnTo>
                    <a:lnTo>
                      <a:pt x="1238" y="492"/>
                    </a:lnTo>
                    <a:lnTo>
                      <a:pt x="1238" y="489"/>
                    </a:lnTo>
                    <a:lnTo>
                      <a:pt x="1235" y="488"/>
                    </a:lnTo>
                    <a:lnTo>
                      <a:pt x="1229" y="486"/>
                    </a:lnTo>
                    <a:lnTo>
                      <a:pt x="1223" y="488"/>
                    </a:lnTo>
                    <a:lnTo>
                      <a:pt x="1223" y="488"/>
                    </a:lnTo>
                    <a:close/>
                    <a:moveTo>
                      <a:pt x="1754" y="333"/>
                    </a:moveTo>
                    <a:lnTo>
                      <a:pt x="1754" y="333"/>
                    </a:lnTo>
                    <a:lnTo>
                      <a:pt x="1769" y="335"/>
                    </a:lnTo>
                    <a:lnTo>
                      <a:pt x="1769" y="335"/>
                    </a:lnTo>
                    <a:lnTo>
                      <a:pt x="1771" y="331"/>
                    </a:lnTo>
                    <a:lnTo>
                      <a:pt x="1772" y="327"/>
                    </a:lnTo>
                    <a:lnTo>
                      <a:pt x="1772" y="327"/>
                    </a:lnTo>
                    <a:lnTo>
                      <a:pt x="1771" y="324"/>
                    </a:lnTo>
                    <a:lnTo>
                      <a:pt x="1768" y="322"/>
                    </a:lnTo>
                    <a:lnTo>
                      <a:pt x="1768" y="322"/>
                    </a:lnTo>
                    <a:lnTo>
                      <a:pt x="1765" y="322"/>
                    </a:lnTo>
                    <a:lnTo>
                      <a:pt x="1762" y="324"/>
                    </a:lnTo>
                    <a:lnTo>
                      <a:pt x="1762" y="324"/>
                    </a:lnTo>
                    <a:lnTo>
                      <a:pt x="1754" y="333"/>
                    </a:lnTo>
                    <a:lnTo>
                      <a:pt x="1754" y="333"/>
                    </a:lnTo>
                    <a:close/>
                    <a:moveTo>
                      <a:pt x="604" y="1036"/>
                    </a:moveTo>
                    <a:lnTo>
                      <a:pt x="604" y="1036"/>
                    </a:lnTo>
                    <a:lnTo>
                      <a:pt x="608" y="1037"/>
                    </a:lnTo>
                    <a:lnTo>
                      <a:pt x="608" y="1037"/>
                    </a:lnTo>
                    <a:lnTo>
                      <a:pt x="612" y="1035"/>
                    </a:lnTo>
                    <a:lnTo>
                      <a:pt x="615" y="1032"/>
                    </a:lnTo>
                    <a:lnTo>
                      <a:pt x="615" y="1031"/>
                    </a:lnTo>
                    <a:lnTo>
                      <a:pt x="615" y="1031"/>
                    </a:lnTo>
                    <a:lnTo>
                      <a:pt x="615" y="1028"/>
                    </a:lnTo>
                    <a:lnTo>
                      <a:pt x="612" y="1025"/>
                    </a:lnTo>
                    <a:lnTo>
                      <a:pt x="609" y="1024"/>
                    </a:lnTo>
                    <a:lnTo>
                      <a:pt x="604" y="1022"/>
                    </a:lnTo>
                    <a:lnTo>
                      <a:pt x="604" y="1022"/>
                    </a:lnTo>
                    <a:lnTo>
                      <a:pt x="604" y="1036"/>
                    </a:lnTo>
                    <a:lnTo>
                      <a:pt x="604" y="1036"/>
                    </a:lnTo>
                    <a:close/>
                    <a:moveTo>
                      <a:pt x="1999" y="311"/>
                    </a:moveTo>
                    <a:lnTo>
                      <a:pt x="1999" y="311"/>
                    </a:lnTo>
                    <a:lnTo>
                      <a:pt x="1992" y="308"/>
                    </a:lnTo>
                    <a:lnTo>
                      <a:pt x="1987" y="308"/>
                    </a:lnTo>
                    <a:lnTo>
                      <a:pt x="1984" y="311"/>
                    </a:lnTo>
                    <a:lnTo>
                      <a:pt x="1978" y="316"/>
                    </a:lnTo>
                    <a:lnTo>
                      <a:pt x="1978" y="316"/>
                    </a:lnTo>
                    <a:lnTo>
                      <a:pt x="1985" y="319"/>
                    </a:lnTo>
                    <a:lnTo>
                      <a:pt x="1991" y="317"/>
                    </a:lnTo>
                    <a:lnTo>
                      <a:pt x="1995" y="315"/>
                    </a:lnTo>
                    <a:lnTo>
                      <a:pt x="1999" y="311"/>
                    </a:lnTo>
                    <a:lnTo>
                      <a:pt x="1999" y="311"/>
                    </a:lnTo>
                    <a:close/>
                    <a:moveTo>
                      <a:pt x="1313" y="932"/>
                    </a:moveTo>
                    <a:lnTo>
                      <a:pt x="1313" y="932"/>
                    </a:lnTo>
                    <a:lnTo>
                      <a:pt x="1318" y="917"/>
                    </a:lnTo>
                    <a:lnTo>
                      <a:pt x="1318" y="917"/>
                    </a:lnTo>
                    <a:lnTo>
                      <a:pt x="1314" y="918"/>
                    </a:lnTo>
                    <a:lnTo>
                      <a:pt x="1311" y="918"/>
                    </a:lnTo>
                    <a:lnTo>
                      <a:pt x="1307" y="923"/>
                    </a:lnTo>
                    <a:lnTo>
                      <a:pt x="1303" y="927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313" y="932"/>
                    </a:lnTo>
                    <a:lnTo>
                      <a:pt x="1313" y="932"/>
                    </a:lnTo>
                    <a:close/>
                    <a:moveTo>
                      <a:pt x="863" y="421"/>
                    </a:moveTo>
                    <a:lnTo>
                      <a:pt x="863" y="421"/>
                    </a:lnTo>
                    <a:lnTo>
                      <a:pt x="881" y="412"/>
                    </a:lnTo>
                    <a:lnTo>
                      <a:pt x="881" y="412"/>
                    </a:lnTo>
                    <a:lnTo>
                      <a:pt x="876" y="410"/>
                    </a:lnTo>
                    <a:lnTo>
                      <a:pt x="874" y="407"/>
                    </a:lnTo>
                    <a:lnTo>
                      <a:pt x="871" y="405"/>
                    </a:lnTo>
                    <a:lnTo>
                      <a:pt x="865" y="405"/>
                    </a:lnTo>
                    <a:lnTo>
                      <a:pt x="865" y="405"/>
                    </a:lnTo>
                    <a:lnTo>
                      <a:pt x="863" y="421"/>
                    </a:lnTo>
                    <a:lnTo>
                      <a:pt x="863" y="421"/>
                    </a:lnTo>
                    <a:close/>
                    <a:moveTo>
                      <a:pt x="179" y="507"/>
                    </a:moveTo>
                    <a:lnTo>
                      <a:pt x="179" y="507"/>
                    </a:lnTo>
                    <a:lnTo>
                      <a:pt x="198" y="503"/>
                    </a:lnTo>
                    <a:lnTo>
                      <a:pt x="198" y="503"/>
                    </a:lnTo>
                    <a:lnTo>
                      <a:pt x="197" y="502"/>
                    </a:lnTo>
                    <a:lnTo>
                      <a:pt x="197" y="502"/>
                    </a:lnTo>
                    <a:lnTo>
                      <a:pt x="179" y="495"/>
                    </a:lnTo>
                    <a:lnTo>
                      <a:pt x="179" y="495"/>
                    </a:lnTo>
                    <a:lnTo>
                      <a:pt x="179" y="507"/>
                    </a:lnTo>
                    <a:lnTo>
                      <a:pt x="179" y="507"/>
                    </a:lnTo>
                    <a:close/>
                    <a:moveTo>
                      <a:pt x="1606" y="323"/>
                    </a:moveTo>
                    <a:lnTo>
                      <a:pt x="1606" y="323"/>
                    </a:lnTo>
                    <a:lnTo>
                      <a:pt x="1594" y="322"/>
                    </a:lnTo>
                    <a:lnTo>
                      <a:pt x="1594" y="322"/>
                    </a:lnTo>
                    <a:lnTo>
                      <a:pt x="1592" y="327"/>
                    </a:lnTo>
                    <a:lnTo>
                      <a:pt x="1595" y="331"/>
                    </a:lnTo>
                    <a:lnTo>
                      <a:pt x="1598" y="334"/>
                    </a:lnTo>
                    <a:lnTo>
                      <a:pt x="1603" y="335"/>
                    </a:lnTo>
                    <a:lnTo>
                      <a:pt x="1603" y="335"/>
                    </a:lnTo>
                    <a:lnTo>
                      <a:pt x="1606" y="323"/>
                    </a:lnTo>
                    <a:lnTo>
                      <a:pt x="1606" y="323"/>
                    </a:lnTo>
                    <a:close/>
                    <a:moveTo>
                      <a:pt x="1198" y="198"/>
                    </a:moveTo>
                    <a:lnTo>
                      <a:pt x="1198" y="198"/>
                    </a:lnTo>
                    <a:lnTo>
                      <a:pt x="1203" y="200"/>
                    </a:lnTo>
                    <a:lnTo>
                      <a:pt x="1209" y="200"/>
                    </a:lnTo>
                    <a:lnTo>
                      <a:pt x="1213" y="197"/>
                    </a:lnTo>
                    <a:lnTo>
                      <a:pt x="1217" y="193"/>
                    </a:lnTo>
                    <a:lnTo>
                      <a:pt x="1217" y="193"/>
                    </a:lnTo>
                    <a:lnTo>
                      <a:pt x="1202" y="185"/>
                    </a:lnTo>
                    <a:lnTo>
                      <a:pt x="1202" y="185"/>
                    </a:lnTo>
                    <a:lnTo>
                      <a:pt x="1198" y="198"/>
                    </a:lnTo>
                    <a:lnTo>
                      <a:pt x="1198" y="198"/>
                    </a:lnTo>
                    <a:close/>
                    <a:moveTo>
                      <a:pt x="172" y="409"/>
                    </a:moveTo>
                    <a:lnTo>
                      <a:pt x="172" y="409"/>
                    </a:lnTo>
                    <a:lnTo>
                      <a:pt x="166" y="409"/>
                    </a:lnTo>
                    <a:lnTo>
                      <a:pt x="162" y="410"/>
                    </a:lnTo>
                    <a:lnTo>
                      <a:pt x="158" y="412"/>
                    </a:lnTo>
                    <a:lnTo>
                      <a:pt x="155" y="416"/>
                    </a:lnTo>
                    <a:lnTo>
                      <a:pt x="155" y="416"/>
                    </a:lnTo>
                    <a:lnTo>
                      <a:pt x="154" y="419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58" y="421"/>
                    </a:lnTo>
                    <a:lnTo>
                      <a:pt x="161" y="421"/>
                    </a:lnTo>
                    <a:lnTo>
                      <a:pt x="161" y="421"/>
                    </a:lnTo>
                    <a:lnTo>
                      <a:pt x="167" y="416"/>
                    </a:lnTo>
                    <a:lnTo>
                      <a:pt x="170" y="413"/>
                    </a:lnTo>
                    <a:lnTo>
                      <a:pt x="172" y="409"/>
                    </a:lnTo>
                    <a:lnTo>
                      <a:pt x="172" y="409"/>
                    </a:lnTo>
                    <a:close/>
                    <a:moveTo>
                      <a:pt x="1508" y="1008"/>
                    </a:moveTo>
                    <a:lnTo>
                      <a:pt x="1508" y="1008"/>
                    </a:lnTo>
                    <a:lnTo>
                      <a:pt x="1522" y="1001"/>
                    </a:lnTo>
                    <a:lnTo>
                      <a:pt x="1522" y="1001"/>
                    </a:lnTo>
                    <a:lnTo>
                      <a:pt x="1517" y="999"/>
                    </a:lnTo>
                    <a:lnTo>
                      <a:pt x="1513" y="997"/>
                    </a:lnTo>
                    <a:lnTo>
                      <a:pt x="1509" y="997"/>
                    </a:lnTo>
                    <a:lnTo>
                      <a:pt x="1506" y="999"/>
                    </a:lnTo>
                    <a:lnTo>
                      <a:pt x="1506" y="999"/>
                    </a:lnTo>
                    <a:lnTo>
                      <a:pt x="1504" y="1000"/>
                    </a:lnTo>
                    <a:lnTo>
                      <a:pt x="1504" y="1003"/>
                    </a:lnTo>
                    <a:lnTo>
                      <a:pt x="1504" y="1006"/>
                    </a:lnTo>
                    <a:lnTo>
                      <a:pt x="1508" y="1008"/>
                    </a:lnTo>
                    <a:lnTo>
                      <a:pt x="1508" y="1008"/>
                    </a:lnTo>
                    <a:close/>
                    <a:moveTo>
                      <a:pt x="1479" y="1061"/>
                    </a:moveTo>
                    <a:lnTo>
                      <a:pt x="1479" y="1061"/>
                    </a:lnTo>
                    <a:lnTo>
                      <a:pt x="1474" y="1062"/>
                    </a:lnTo>
                    <a:lnTo>
                      <a:pt x="1472" y="1064"/>
                    </a:lnTo>
                    <a:lnTo>
                      <a:pt x="1469" y="1067"/>
                    </a:lnTo>
                    <a:lnTo>
                      <a:pt x="1466" y="1072"/>
                    </a:lnTo>
                    <a:lnTo>
                      <a:pt x="1463" y="1073"/>
                    </a:lnTo>
                    <a:lnTo>
                      <a:pt x="1462" y="1075"/>
                    </a:lnTo>
                    <a:lnTo>
                      <a:pt x="1462" y="1075"/>
                    </a:lnTo>
                    <a:lnTo>
                      <a:pt x="1466" y="1078"/>
                    </a:lnTo>
                    <a:lnTo>
                      <a:pt x="1469" y="1078"/>
                    </a:lnTo>
                    <a:lnTo>
                      <a:pt x="1470" y="1076"/>
                    </a:lnTo>
                    <a:lnTo>
                      <a:pt x="1474" y="1072"/>
                    </a:lnTo>
                    <a:lnTo>
                      <a:pt x="1479" y="1061"/>
                    </a:lnTo>
                    <a:lnTo>
                      <a:pt x="1479" y="1061"/>
                    </a:lnTo>
                    <a:close/>
                    <a:moveTo>
                      <a:pt x="177" y="574"/>
                    </a:moveTo>
                    <a:lnTo>
                      <a:pt x="177" y="574"/>
                    </a:lnTo>
                    <a:lnTo>
                      <a:pt x="184" y="571"/>
                    </a:lnTo>
                    <a:lnTo>
                      <a:pt x="188" y="567"/>
                    </a:lnTo>
                    <a:lnTo>
                      <a:pt x="194" y="557"/>
                    </a:lnTo>
                    <a:lnTo>
                      <a:pt x="194" y="557"/>
                    </a:lnTo>
                    <a:lnTo>
                      <a:pt x="185" y="558"/>
                    </a:lnTo>
                    <a:lnTo>
                      <a:pt x="180" y="561"/>
                    </a:lnTo>
                    <a:lnTo>
                      <a:pt x="177" y="565"/>
                    </a:lnTo>
                    <a:lnTo>
                      <a:pt x="177" y="574"/>
                    </a:lnTo>
                    <a:lnTo>
                      <a:pt x="177" y="574"/>
                    </a:lnTo>
                    <a:close/>
                    <a:moveTo>
                      <a:pt x="1001" y="574"/>
                    </a:moveTo>
                    <a:lnTo>
                      <a:pt x="1001" y="574"/>
                    </a:lnTo>
                    <a:lnTo>
                      <a:pt x="1005" y="569"/>
                    </a:lnTo>
                    <a:lnTo>
                      <a:pt x="1007" y="567"/>
                    </a:lnTo>
                    <a:lnTo>
                      <a:pt x="1005" y="564"/>
                    </a:lnTo>
                    <a:lnTo>
                      <a:pt x="1002" y="561"/>
                    </a:lnTo>
                    <a:lnTo>
                      <a:pt x="1002" y="561"/>
                    </a:lnTo>
                    <a:lnTo>
                      <a:pt x="997" y="561"/>
                    </a:lnTo>
                    <a:lnTo>
                      <a:pt x="995" y="561"/>
                    </a:lnTo>
                    <a:lnTo>
                      <a:pt x="993" y="563"/>
                    </a:lnTo>
                    <a:lnTo>
                      <a:pt x="993" y="563"/>
                    </a:lnTo>
                    <a:lnTo>
                      <a:pt x="991" y="567"/>
                    </a:lnTo>
                    <a:lnTo>
                      <a:pt x="993" y="569"/>
                    </a:lnTo>
                    <a:lnTo>
                      <a:pt x="997" y="572"/>
                    </a:lnTo>
                    <a:lnTo>
                      <a:pt x="1001" y="574"/>
                    </a:lnTo>
                    <a:lnTo>
                      <a:pt x="1001" y="574"/>
                    </a:lnTo>
                    <a:close/>
                    <a:moveTo>
                      <a:pt x="206" y="856"/>
                    </a:moveTo>
                    <a:lnTo>
                      <a:pt x="206" y="856"/>
                    </a:lnTo>
                    <a:lnTo>
                      <a:pt x="203" y="864"/>
                    </a:lnTo>
                    <a:lnTo>
                      <a:pt x="203" y="864"/>
                    </a:lnTo>
                    <a:lnTo>
                      <a:pt x="224" y="867"/>
                    </a:lnTo>
                    <a:lnTo>
                      <a:pt x="224" y="867"/>
                    </a:lnTo>
                    <a:lnTo>
                      <a:pt x="227" y="867"/>
                    </a:lnTo>
                    <a:lnTo>
                      <a:pt x="228" y="866"/>
                    </a:lnTo>
                    <a:lnTo>
                      <a:pt x="230" y="864"/>
                    </a:lnTo>
                    <a:lnTo>
                      <a:pt x="228" y="862"/>
                    </a:lnTo>
                    <a:lnTo>
                      <a:pt x="228" y="862"/>
                    </a:lnTo>
                    <a:lnTo>
                      <a:pt x="206" y="856"/>
                    </a:lnTo>
                    <a:lnTo>
                      <a:pt x="206" y="856"/>
                    </a:lnTo>
                    <a:close/>
                    <a:moveTo>
                      <a:pt x="213" y="808"/>
                    </a:moveTo>
                    <a:lnTo>
                      <a:pt x="213" y="808"/>
                    </a:lnTo>
                    <a:lnTo>
                      <a:pt x="220" y="806"/>
                    </a:lnTo>
                    <a:lnTo>
                      <a:pt x="224" y="803"/>
                    </a:lnTo>
                    <a:lnTo>
                      <a:pt x="226" y="798"/>
                    </a:lnTo>
                    <a:lnTo>
                      <a:pt x="224" y="792"/>
                    </a:lnTo>
                    <a:lnTo>
                      <a:pt x="224" y="792"/>
                    </a:lnTo>
                    <a:lnTo>
                      <a:pt x="220" y="795"/>
                    </a:lnTo>
                    <a:lnTo>
                      <a:pt x="216" y="798"/>
                    </a:lnTo>
                    <a:lnTo>
                      <a:pt x="215" y="802"/>
                    </a:lnTo>
                    <a:lnTo>
                      <a:pt x="213" y="808"/>
                    </a:lnTo>
                    <a:lnTo>
                      <a:pt x="213" y="808"/>
                    </a:lnTo>
                    <a:close/>
                    <a:moveTo>
                      <a:pt x="1401" y="884"/>
                    </a:moveTo>
                    <a:lnTo>
                      <a:pt x="1401" y="884"/>
                    </a:lnTo>
                    <a:lnTo>
                      <a:pt x="1407" y="884"/>
                    </a:lnTo>
                    <a:lnTo>
                      <a:pt x="1411" y="885"/>
                    </a:lnTo>
                    <a:lnTo>
                      <a:pt x="1415" y="884"/>
                    </a:lnTo>
                    <a:lnTo>
                      <a:pt x="1418" y="881"/>
                    </a:lnTo>
                    <a:lnTo>
                      <a:pt x="1418" y="881"/>
                    </a:lnTo>
                    <a:lnTo>
                      <a:pt x="1418" y="877"/>
                    </a:lnTo>
                    <a:lnTo>
                      <a:pt x="1415" y="874"/>
                    </a:lnTo>
                    <a:lnTo>
                      <a:pt x="1407" y="873"/>
                    </a:lnTo>
                    <a:lnTo>
                      <a:pt x="1407" y="873"/>
                    </a:lnTo>
                    <a:lnTo>
                      <a:pt x="1401" y="884"/>
                    </a:lnTo>
                    <a:lnTo>
                      <a:pt x="1401" y="884"/>
                    </a:lnTo>
                    <a:close/>
                    <a:moveTo>
                      <a:pt x="1227" y="204"/>
                    </a:moveTo>
                    <a:lnTo>
                      <a:pt x="1227" y="204"/>
                    </a:lnTo>
                    <a:lnTo>
                      <a:pt x="1231" y="204"/>
                    </a:lnTo>
                    <a:lnTo>
                      <a:pt x="1236" y="205"/>
                    </a:lnTo>
                    <a:lnTo>
                      <a:pt x="1239" y="204"/>
                    </a:lnTo>
                    <a:lnTo>
                      <a:pt x="1241" y="204"/>
                    </a:lnTo>
                    <a:lnTo>
                      <a:pt x="1242" y="201"/>
                    </a:lnTo>
                    <a:lnTo>
                      <a:pt x="1242" y="201"/>
                    </a:lnTo>
                    <a:lnTo>
                      <a:pt x="1242" y="198"/>
                    </a:lnTo>
                    <a:lnTo>
                      <a:pt x="1241" y="196"/>
                    </a:lnTo>
                    <a:lnTo>
                      <a:pt x="1238" y="196"/>
                    </a:lnTo>
                    <a:lnTo>
                      <a:pt x="1235" y="194"/>
                    </a:lnTo>
                    <a:lnTo>
                      <a:pt x="1235" y="194"/>
                    </a:lnTo>
                    <a:lnTo>
                      <a:pt x="1229" y="194"/>
                    </a:lnTo>
                    <a:lnTo>
                      <a:pt x="1227" y="197"/>
                    </a:lnTo>
                    <a:lnTo>
                      <a:pt x="1227" y="200"/>
                    </a:lnTo>
                    <a:lnTo>
                      <a:pt x="1227" y="204"/>
                    </a:lnTo>
                    <a:lnTo>
                      <a:pt x="1227" y="204"/>
                    </a:lnTo>
                    <a:close/>
                    <a:moveTo>
                      <a:pt x="1234" y="471"/>
                    </a:moveTo>
                    <a:lnTo>
                      <a:pt x="1234" y="471"/>
                    </a:lnTo>
                    <a:lnTo>
                      <a:pt x="1234" y="478"/>
                    </a:lnTo>
                    <a:lnTo>
                      <a:pt x="1234" y="481"/>
                    </a:lnTo>
                    <a:lnTo>
                      <a:pt x="1235" y="482"/>
                    </a:lnTo>
                    <a:lnTo>
                      <a:pt x="1239" y="482"/>
                    </a:lnTo>
                    <a:lnTo>
                      <a:pt x="1249" y="482"/>
                    </a:lnTo>
                    <a:lnTo>
                      <a:pt x="1249" y="482"/>
                    </a:lnTo>
                    <a:lnTo>
                      <a:pt x="1246" y="478"/>
                    </a:lnTo>
                    <a:lnTo>
                      <a:pt x="1245" y="474"/>
                    </a:lnTo>
                    <a:lnTo>
                      <a:pt x="1241" y="471"/>
                    </a:lnTo>
                    <a:lnTo>
                      <a:pt x="1234" y="471"/>
                    </a:lnTo>
                    <a:lnTo>
                      <a:pt x="1234" y="471"/>
                    </a:lnTo>
                    <a:close/>
                    <a:moveTo>
                      <a:pt x="597" y="308"/>
                    </a:moveTo>
                    <a:lnTo>
                      <a:pt x="597" y="308"/>
                    </a:lnTo>
                    <a:lnTo>
                      <a:pt x="597" y="305"/>
                    </a:lnTo>
                    <a:lnTo>
                      <a:pt x="597" y="305"/>
                    </a:lnTo>
                    <a:lnTo>
                      <a:pt x="591" y="302"/>
                    </a:lnTo>
                    <a:lnTo>
                      <a:pt x="584" y="299"/>
                    </a:lnTo>
                    <a:lnTo>
                      <a:pt x="584" y="299"/>
                    </a:lnTo>
                    <a:lnTo>
                      <a:pt x="579" y="299"/>
                    </a:lnTo>
                    <a:lnTo>
                      <a:pt x="575" y="301"/>
                    </a:lnTo>
                    <a:lnTo>
                      <a:pt x="575" y="301"/>
                    </a:lnTo>
                    <a:lnTo>
                      <a:pt x="575" y="302"/>
                    </a:lnTo>
                    <a:lnTo>
                      <a:pt x="575" y="304"/>
                    </a:lnTo>
                    <a:lnTo>
                      <a:pt x="575" y="308"/>
                    </a:lnTo>
                    <a:lnTo>
                      <a:pt x="575" y="308"/>
                    </a:lnTo>
                    <a:lnTo>
                      <a:pt x="597" y="308"/>
                    </a:lnTo>
                    <a:lnTo>
                      <a:pt x="597" y="308"/>
                    </a:lnTo>
                    <a:close/>
                    <a:moveTo>
                      <a:pt x="846" y="758"/>
                    </a:moveTo>
                    <a:lnTo>
                      <a:pt x="846" y="758"/>
                    </a:lnTo>
                    <a:lnTo>
                      <a:pt x="853" y="763"/>
                    </a:lnTo>
                    <a:lnTo>
                      <a:pt x="857" y="766"/>
                    </a:lnTo>
                    <a:lnTo>
                      <a:pt x="863" y="765"/>
                    </a:lnTo>
                    <a:lnTo>
                      <a:pt x="869" y="759"/>
                    </a:lnTo>
                    <a:lnTo>
                      <a:pt x="869" y="759"/>
                    </a:lnTo>
                    <a:lnTo>
                      <a:pt x="858" y="758"/>
                    </a:lnTo>
                    <a:lnTo>
                      <a:pt x="853" y="756"/>
                    </a:lnTo>
                    <a:lnTo>
                      <a:pt x="846" y="758"/>
                    </a:lnTo>
                    <a:lnTo>
                      <a:pt x="846" y="758"/>
                    </a:lnTo>
                    <a:close/>
                    <a:moveTo>
                      <a:pt x="814" y="1008"/>
                    </a:moveTo>
                    <a:lnTo>
                      <a:pt x="814" y="1008"/>
                    </a:lnTo>
                    <a:lnTo>
                      <a:pt x="820" y="1008"/>
                    </a:lnTo>
                    <a:lnTo>
                      <a:pt x="824" y="1008"/>
                    </a:lnTo>
                    <a:lnTo>
                      <a:pt x="827" y="1006"/>
                    </a:lnTo>
                    <a:lnTo>
                      <a:pt x="828" y="1000"/>
                    </a:lnTo>
                    <a:lnTo>
                      <a:pt x="828" y="1000"/>
                    </a:lnTo>
                    <a:lnTo>
                      <a:pt x="821" y="999"/>
                    </a:lnTo>
                    <a:lnTo>
                      <a:pt x="817" y="999"/>
                    </a:lnTo>
                    <a:lnTo>
                      <a:pt x="815" y="1003"/>
                    </a:lnTo>
                    <a:lnTo>
                      <a:pt x="814" y="1008"/>
                    </a:lnTo>
                    <a:lnTo>
                      <a:pt x="814" y="1008"/>
                    </a:lnTo>
                    <a:close/>
                    <a:moveTo>
                      <a:pt x="714" y="1062"/>
                    </a:moveTo>
                    <a:lnTo>
                      <a:pt x="714" y="1062"/>
                    </a:lnTo>
                    <a:lnTo>
                      <a:pt x="723" y="1049"/>
                    </a:lnTo>
                    <a:lnTo>
                      <a:pt x="723" y="1049"/>
                    </a:lnTo>
                    <a:lnTo>
                      <a:pt x="713" y="1046"/>
                    </a:lnTo>
                    <a:lnTo>
                      <a:pt x="706" y="1047"/>
                    </a:lnTo>
                    <a:lnTo>
                      <a:pt x="706" y="1047"/>
                    </a:lnTo>
                    <a:lnTo>
                      <a:pt x="714" y="1062"/>
                    </a:lnTo>
                    <a:lnTo>
                      <a:pt x="714" y="1062"/>
                    </a:lnTo>
                    <a:close/>
                    <a:moveTo>
                      <a:pt x="933" y="284"/>
                    </a:moveTo>
                    <a:lnTo>
                      <a:pt x="933" y="284"/>
                    </a:lnTo>
                    <a:lnTo>
                      <a:pt x="940" y="288"/>
                    </a:lnTo>
                    <a:lnTo>
                      <a:pt x="946" y="291"/>
                    </a:lnTo>
                    <a:lnTo>
                      <a:pt x="950" y="290"/>
                    </a:lnTo>
                    <a:lnTo>
                      <a:pt x="955" y="286"/>
                    </a:lnTo>
                    <a:lnTo>
                      <a:pt x="955" y="286"/>
                    </a:lnTo>
                    <a:lnTo>
                      <a:pt x="950" y="283"/>
                    </a:lnTo>
                    <a:lnTo>
                      <a:pt x="946" y="281"/>
                    </a:lnTo>
                    <a:lnTo>
                      <a:pt x="939" y="281"/>
                    </a:lnTo>
                    <a:lnTo>
                      <a:pt x="933" y="284"/>
                    </a:lnTo>
                    <a:lnTo>
                      <a:pt x="933" y="284"/>
                    </a:lnTo>
                    <a:close/>
                    <a:moveTo>
                      <a:pt x="213" y="547"/>
                    </a:moveTo>
                    <a:lnTo>
                      <a:pt x="213" y="547"/>
                    </a:lnTo>
                    <a:lnTo>
                      <a:pt x="217" y="551"/>
                    </a:lnTo>
                    <a:lnTo>
                      <a:pt x="221" y="551"/>
                    </a:lnTo>
                    <a:lnTo>
                      <a:pt x="226" y="551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33" y="547"/>
                    </a:lnTo>
                    <a:lnTo>
                      <a:pt x="234" y="545"/>
                    </a:lnTo>
                    <a:lnTo>
                      <a:pt x="233" y="542"/>
                    </a:lnTo>
                    <a:lnTo>
                      <a:pt x="233" y="539"/>
                    </a:lnTo>
                    <a:lnTo>
                      <a:pt x="233" y="539"/>
                    </a:lnTo>
                    <a:lnTo>
                      <a:pt x="213" y="547"/>
                    </a:lnTo>
                    <a:lnTo>
                      <a:pt x="213" y="547"/>
                    </a:lnTo>
                    <a:close/>
                    <a:moveTo>
                      <a:pt x="262" y="1031"/>
                    </a:moveTo>
                    <a:lnTo>
                      <a:pt x="262" y="1031"/>
                    </a:lnTo>
                    <a:lnTo>
                      <a:pt x="244" y="1040"/>
                    </a:lnTo>
                    <a:lnTo>
                      <a:pt x="244" y="1040"/>
                    </a:lnTo>
                    <a:lnTo>
                      <a:pt x="252" y="1042"/>
                    </a:lnTo>
                    <a:lnTo>
                      <a:pt x="257" y="1042"/>
                    </a:lnTo>
                    <a:lnTo>
                      <a:pt x="263" y="1040"/>
                    </a:lnTo>
                    <a:lnTo>
                      <a:pt x="267" y="1037"/>
                    </a:lnTo>
                    <a:lnTo>
                      <a:pt x="267" y="1037"/>
                    </a:lnTo>
                    <a:lnTo>
                      <a:pt x="262" y="1031"/>
                    </a:lnTo>
                    <a:lnTo>
                      <a:pt x="262" y="1031"/>
                    </a:lnTo>
                    <a:close/>
                    <a:moveTo>
                      <a:pt x="1217" y="989"/>
                    </a:moveTo>
                    <a:lnTo>
                      <a:pt x="1217" y="989"/>
                    </a:lnTo>
                    <a:lnTo>
                      <a:pt x="1224" y="995"/>
                    </a:lnTo>
                    <a:lnTo>
                      <a:pt x="1227" y="996"/>
                    </a:lnTo>
                    <a:lnTo>
                      <a:pt x="1229" y="996"/>
                    </a:lnTo>
                    <a:lnTo>
                      <a:pt x="1231" y="996"/>
                    </a:lnTo>
                    <a:lnTo>
                      <a:pt x="1235" y="995"/>
                    </a:lnTo>
                    <a:lnTo>
                      <a:pt x="1242" y="989"/>
                    </a:lnTo>
                    <a:lnTo>
                      <a:pt x="1242" y="989"/>
                    </a:lnTo>
                    <a:lnTo>
                      <a:pt x="1217" y="989"/>
                    </a:lnTo>
                    <a:lnTo>
                      <a:pt x="1217" y="989"/>
                    </a:lnTo>
                    <a:close/>
                    <a:moveTo>
                      <a:pt x="652" y="1101"/>
                    </a:moveTo>
                    <a:lnTo>
                      <a:pt x="652" y="1101"/>
                    </a:lnTo>
                    <a:lnTo>
                      <a:pt x="663" y="1101"/>
                    </a:lnTo>
                    <a:lnTo>
                      <a:pt x="666" y="1100"/>
                    </a:lnTo>
                    <a:lnTo>
                      <a:pt x="667" y="1098"/>
                    </a:lnTo>
                    <a:lnTo>
                      <a:pt x="669" y="1097"/>
                    </a:lnTo>
                    <a:lnTo>
                      <a:pt x="669" y="1094"/>
                    </a:lnTo>
                    <a:lnTo>
                      <a:pt x="666" y="1089"/>
                    </a:lnTo>
                    <a:lnTo>
                      <a:pt x="666" y="1089"/>
                    </a:lnTo>
                    <a:lnTo>
                      <a:pt x="652" y="1101"/>
                    </a:lnTo>
                    <a:lnTo>
                      <a:pt x="652" y="1101"/>
                    </a:lnTo>
                    <a:close/>
                    <a:moveTo>
                      <a:pt x="883" y="893"/>
                    </a:moveTo>
                    <a:lnTo>
                      <a:pt x="883" y="893"/>
                    </a:lnTo>
                    <a:lnTo>
                      <a:pt x="883" y="889"/>
                    </a:lnTo>
                    <a:lnTo>
                      <a:pt x="883" y="885"/>
                    </a:lnTo>
                    <a:lnTo>
                      <a:pt x="883" y="880"/>
                    </a:lnTo>
                    <a:lnTo>
                      <a:pt x="881" y="875"/>
                    </a:lnTo>
                    <a:lnTo>
                      <a:pt x="881" y="875"/>
                    </a:lnTo>
                    <a:lnTo>
                      <a:pt x="869" y="892"/>
                    </a:lnTo>
                    <a:lnTo>
                      <a:pt x="869" y="892"/>
                    </a:lnTo>
                    <a:lnTo>
                      <a:pt x="883" y="893"/>
                    </a:lnTo>
                    <a:lnTo>
                      <a:pt x="883" y="893"/>
                    </a:lnTo>
                    <a:close/>
                    <a:moveTo>
                      <a:pt x="1455" y="943"/>
                    </a:moveTo>
                    <a:lnTo>
                      <a:pt x="1455" y="943"/>
                    </a:lnTo>
                    <a:lnTo>
                      <a:pt x="1454" y="939"/>
                    </a:lnTo>
                    <a:lnTo>
                      <a:pt x="1454" y="936"/>
                    </a:lnTo>
                    <a:lnTo>
                      <a:pt x="1454" y="932"/>
                    </a:lnTo>
                    <a:lnTo>
                      <a:pt x="1452" y="931"/>
                    </a:lnTo>
                    <a:lnTo>
                      <a:pt x="1450" y="929"/>
                    </a:lnTo>
                    <a:lnTo>
                      <a:pt x="1450" y="929"/>
                    </a:lnTo>
                    <a:lnTo>
                      <a:pt x="1445" y="934"/>
                    </a:lnTo>
                    <a:lnTo>
                      <a:pt x="1444" y="936"/>
                    </a:lnTo>
                    <a:lnTo>
                      <a:pt x="1444" y="942"/>
                    </a:lnTo>
                    <a:lnTo>
                      <a:pt x="1444" y="946"/>
                    </a:lnTo>
                    <a:lnTo>
                      <a:pt x="1444" y="946"/>
                    </a:lnTo>
                    <a:lnTo>
                      <a:pt x="1455" y="943"/>
                    </a:lnTo>
                    <a:lnTo>
                      <a:pt x="1455" y="943"/>
                    </a:lnTo>
                    <a:close/>
                    <a:moveTo>
                      <a:pt x="303" y="455"/>
                    </a:moveTo>
                    <a:lnTo>
                      <a:pt x="303" y="455"/>
                    </a:lnTo>
                    <a:lnTo>
                      <a:pt x="295" y="452"/>
                    </a:lnTo>
                    <a:lnTo>
                      <a:pt x="289" y="453"/>
                    </a:lnTo>
                    <a:lnTo>
                      <a:pt x="288" y="455"/>
                    </a:lnTo>
                    <a:lnTo>
                      <a:pt x="287" y="456"/>
                    </a:lnTo>
                    <a:lnTo>
                      <a:pt x="287" y="463"/>
                    </a:lnTo>
                    <a:lnTo>
                      <a:pt x="287" y="463"/>
                    </a:lnTo>
                    <a:lnTo>
                      <a:pt x="292" y="461"/>
                    </a:lnTo>
                    <a:lnTo>
                      <a:pt x="296" y="461"/>
                    </a:lnTo>
                    <a:lnTo>
                      <a:pt x="300" y="459"/>
                    </a:lnTo>
                    <a:lnTo>
                      <a:pt x="303" y="455"/>
                    </a:lnTo>
                    <a:lnTo>
                      <a:pt x="303" y="455"/>
                    </a:lnTo>
                    <a:close/>
                    <a:moveTo>
                      <a:pt x="179" y="406"/>
                    </a:moveTo>
                    <a:lnTo>
                      <a:pt x="179" y="406"/>
                    </a:lnTo>
                    <a:lnTo>
                      <a:pt x="181" y="406"/>
                    </a:lnTo>
                    <a:lnTo>
                      <a:pt x="181" y="406"/>
                    </a:lnTo>
                    <a:lnTo>
                      <a:pt x="181" y="391"/>
                    </a:lnTo>
                    <a:lnTo>
                      <a:pt x="181" y="391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79" y="406"/>
                    </a:lnTo>
                    <a:lnTo>
                      <a:pt x="179" y="406"/>
                    </a:lnTo>
                    <a:close/>
                    <a:moveTo>
                      <a:pt x="634" y="720"/>
                    </a:moveTo>
                    <a:lnTo>
                      <a:pt x="634" y="720"/>
                    </a:lnTo>
                    <a:lnTo>
                      <a:pt x="641" y="725"/>
                    </a:lnTo>
                    <a:lnTo>
                      <a:pt x="648" y="725"/>
                    </a:lnTo>
                    <a:lnTo>
                      <a:pt x="651" y="725"/>
                    </a:lnTo>
                    <a:lnTo>
                      <a:pt x="652" y="722"/>
                    </a:lnTo>
                    <a:lnTo>
                      <a:pt x="656" y="716"/>
                    </a:lnTo>
                    <a:lnTo>
                      <a:pt x="656" y="716"/>
                    </a:lnTo>
                    <a:lnTo>
                      <a:pt x="634" y="720"/>
                    </a:lnTo>
                    <a:lnTo>
                      <a:pt x="634" y="720"/>
                    </a:lnTo>
                    <a:close/>
                    <a:moveTo>
                      <a:pt x="1646" y="1078"/>
                    </a:moveTo>
                    <a:lnTo>
                      <a:pt x="1646" y="1078"/>
                    </a:lnTo>
                    <a:lnTo>
                      <a:pt x="1664" y="1087"/>
                    </a:lnTo>
                    <a:lnTo>
                      <a:pt x="1664" y="1087"/>
                    </a:lnTo>
                    <a:lnTo>
                      <a:pt x="1664" y="1080"/>
                    </a:lnTo>
                    <a:lnTo>
                      <a:pt x="1664" y="1078"/>
                    </a:lnTo>
                    <a:lnTo>
                      <a:pt x="1663" y="1076"/>
                    </a:lnTo>
                    <a:lnTo>
                      <a:pt x="1656" y="1076"/>
                    </a:lnTo>
                    <a:lnTo>
                      <a:pt x="1646" y="1078"/>
                    </a:lnTo>
                    <a:lnTo>
                      <a:pt x="1646" y="1078"/>
                    </a:lnTo>
                    <a:close/>
                    <a:moveTo>
                      <a:pt x="408" y="988"/>
                    </a:moveTo>
                    <a:lnTo>
                      <a:pt x="408" y="988"/>
                    </a:lnTo>
                    <a:lnTo>
                      <a:pt x="425" y="988"/>
                    </a:lnTo>
                    <a:lnTo>
                      <a:pt x="425" y="988"/>
                    </a:lnTo>
                    <a:lnTo>
                      <a:pt x="426" y="985"/>
                    </a:lnTo>
                    <a:lnTo>
                      <a:pt x="426" y="985"/>
                    </a:lnTo>
                    <a:lnTo>
                      <a:pt x="422" y="982"/>
                    </a:lnTo>
                    <a:lnTo>
                      <a:pt x="417" y="979"/>
                    </a:lnTo>
                    <a:lnTo>
                      <a:pt x="417" y="979"/>
                    </a:lnTo>
                    <a:lnTo>
                      <a:pt x="414" y="979"/>
                    </a:lnTo>
                    <a:lnTo>
                      <a:pt x="411" y="981"/>
                    </a:lnTo>
                    <a:lnTo>
                      <a:pt x="408" y="988"/>
                    </a:lnTo>
                    <a:lnTo>
                      <a:pt x="408" y="988"/>
                    </a:lnTo>
                    <a:close/>
                    <a:moveTo>
                      <a:pt x="1628" y="694"/>
                    </a:moveTo>
                    <a:lnTo>
                      <a:pt x="1628" y="694"/>
                    </a:lnTo>
                    <a:lnTo>
                      <a:pt x="1632" y="698"/>
                    </a:lnTo>
                    <a:lnTo>
                      <a:pt x="1635" y="698"/>
                    </a:lnTo>
                    <a:lnTo>
                      <a:pt x="1639" y="697"/>
                    </a:lnTo>
                    <a:lnTo>
                      <a:pt x="1648" y="694"/>
                    </a:lnTo>
                    <a:lnTo>
                      <a:pt x="1648" y="694"/>
                    </a:lnTo>
                    <a:lnTo>
                      <a:pt x="1643" y="691"/>
                    </a:lnTo>
                    <a:lnTo>
                      <a:pt x="1639" y="690"/>
                    </a:lnTo>
                    <a:lnTo>
                      <a:pt x="1635" y="691"/>
                    </a:lnTo>
                    <a:lnTo>
                      <a:pt x="1628" y="694"/>
                    </a:lnTo>
                    <a:lnTo>
                      <a:pt x="1628" y="694"/>
                    </a:lnTo>
                    <a:close/>
                    <a:moveTo>
                      <a:pt x="1628" y="236"/>
                    </a:moveTo>
                    <a:lnTo>
                      <a:pt x="1628" y="236"/>
                    </a:lnTo>
                    <a:lnTo>
                      <a:pt x="1624" y="232"/>
                    </a:lnTo>
                    <a:lnTo>
                      <a:pt x="1618" y="229"/>
                    </a:lnTo>
                    <a:lnTo>
                      <a:pt x="1613" y="229"/>
                    </a:lnTo>
                    <a:lnTo>
                      <a:pt x="1609" y="230"/>
                    </a:lnTo>
                    <a:lnTo>
                      <a:pt x="1609" y="230"/>
                    </a:lnTo>
                    <a:lnTo>
                      <a:pt x="1609" y="232"/>
                    </a:lnTo>
                    <a:lnTo>
                      <a:pt x="1607" y="233"/>
                    </a:lnTo>
                    <a:lnTo>
                      <a:pt x="1607" y="233"/>
                    </a:lnTo>
                    <a:lnTo>
                      <a:pt x="1609" y="236"/>
                    </a:lnTo>
                    <a:lnTo>
                      <a:pt x="1612" y="237"/>
                    </a:lnTo>
                    <a:lnTo>
                      <a:pt x="1612" y="237"/>
                    </a:lnTo>
                    <a:lnTo>
                      <a:pt x="1628" y="236"/>
                    </a:lnTo>
                    <a:lnTo>
                      <a:pt x="1628" y="236"/>
                    </a:lnTo>
                    <a:close/>
                    <a:moveTo>
                      <a:pt x="1418" y="212"/>
                    </a:moveTo>
                    <a:lnTo>
                      <a:pt x="1418" y="212"/>
                    </a:lnTo>
                    <a:lnTo>
                      <a:pt x="1415" y="208"/>
                    </a:lnTo>
                    <a:lnTo>
                      <a:pt x="1409" y="205"/>
                    </a:lnTo>
                    <a:lnTo>
                      <a:pt x="1405" y="207"/>
                    </a:lnTo>
                    <a:lnTo>
                      <a:pt x="1400" y="207"/>
                    </a:lnTo>
                    <a:lnTo>
                      <a:pt x="1400" y="207"/>
                    </a:lnTo>
                    <a:lnTo>
                      <a:pt x="1401" y="216"/>
                    </a:lnTo>
                    <a:lnTo>
                      <a:pt x="1401" y="216"/>
                    </a:lnTo>
                    <a:lnTo>
                      <a:pt x="1418" y="212"/>
                    </a:lnTo>
                    <a:lnTo>
                      <a:pt x="1418" y="212"/>
                    </a:lnTo>
                    <a:close/>
                    <a:moveTo>
                      <a:pt x="1423" y="540"/>
                    </a:moveTo>
                    <a:lnTo>
                      <a:pt x="1423" y="540"/>
                    </a:lnTo>
                    <a:lnTo>
                      <a:pt x="1427" y="545"/>
                    </a:lnTo>
                    <a:lnTo>
                      <a:pt x="1430" y="546"/>
                    </a:lnTo>
                    <a:lnTo>
                      <a:pt x="1434" y="547"/>
                    </a:lnTo>
                    <a:lnTo>
                      <a:pt x="1437" y="546"/>
                    </a:lnTo>
                    <a:lnTo>
                      <a:pt x="1437" y="546"/>
                    </a:lnTo>
                    <a:lnTo>
                      <a:pt x="1440" y="543"/>
                    </a:lnTo>
                    <a:lnTo>
                      <a:pt x="1441" y="540"/>
                    </a:lnTo>
                    <a:lnTo>
                      <a:pt x="1441" y="538"/>
                    </a:lnTo>
                    <a:lnTo>
                      <a:pt x="1437" y="533"/>
                    </a:lnTo>
                    <a:lnTo>
                      <a:pt x="1437" y="533"/>
                    </a:lnTo>
                    <a:lnTo>
                      <a:pt x="1423" y="540"/>
                    </a:lnTo>
                    <a:lnTo>
                      <a:pt x="1423" y="540"/>
                    </a:lnTo>
                    <a:close/>
                    <a:moveTo>
                      <a:pt x="1488" y="268"/>
                    </a:moveTo>
                    <a:lnTo>
                      <a:pt x="1488" y="268"/>
                    </a:lnTo>
                    <a:lnTo>
                      <a:pt x="1491" y="270"/>
                    </a:lnTo>
                    <a:lnTo>
                      <a:pt x="1491" y="270"/>
                    </a:lnTo>
                    <a:lnTo>
                      <a:pt x="1495" y="268"/>
                    </a:lnTo>
                    <a:lnTo>
                      <a:pt x="1499" y="266"/>
                    </a:lnTo>
                    <a:lnTo>
                      <a:pt x="1504" y="266"/>
                    </a:lnTo>
                    <a:lnTo>
                      <a:pt x="1508" y="269"/>
                    </a:lnTo>
                    <a:lnTo>
                      <a:pt x="1508" y="269"/>
                    </a:lnTo>
                    <a:lnTo>
                      <a:pt x="1508" y="265"/>
                    </a:lnTo>
                    <a:lnTo>
                      <a:pt x="1508" y="262"/>
                    </a:lnTo>
                    <a:lnTo>
                      <a:pt x="1506" y="261"/>
                    </a:lnTo>
                    <a:lnTo>
                      <a:pt x="1504" y="259"/>
                    </a:lnTo>
                    <a:lnTo>
                      <a:pt x="1499" y="259"/>
                    </a:lnTo>
                    <a:lnTo>
                      <a:pt x="1495" y="258"/>
                    </a:lnTo>
                    <a:lnTo>
                      <a:pt x="1495" y="258"/>
                    </a:lnTo>
                    <a:lnTo>
                      <a:pt x="1488" y="268"/>
                    </a:lnTo>
                    <a:lnTo>
                      <a:pt x="1488" y="268"/>
                    </a:lnTo>
                    <a:close/>
                    <a:moveTo>
                      <a:pt x="1570" y="988"/>
                    </a:moveTo>
                    <a:lnTo>
                      <a:pt x="1570" y="988"/>
                    </a:lnTo>
                    <a:lnTo>
                      <a:pt x="1569" y="981"/>
                    </a:lnTo>
                    <a:lnTo>
                      <a:pt x="1569" y="981"/>
                    </a:lnTo>
                    <a:lnTo>
                      <a:pt x="1566" y="983"/>
                    </a:lnTo>
                    <a:lnTo>
                      <a:pt x="1563" y="985"/>
                    </a:lnTo>
                    <a:lnTo>
                      <a:pt x="1562" y="986"/>
                    </a:lnTo>
                    <a:lnTo>
                      <a:pt x="1559" y="986"/>
                    </a:lnTo>
                    <a:lnTo>
                      <a:pt x="1553" y="983"/>
                    </a:lnTo>
                    <a:lnTo>
                      <a:pt x="1548" y="982"/>
                    </a:lnTo>
                    <a:lnTo>
                      <a:pt x="1548" y="982"/>
                    </a:lnTo>
                    <a:lnTo>
                      <a:pt x="1558" y="996"/>
                    </a:lnTo>
                    <a:lnTo>
                      <a:pt x="1558" y="996"/>
                    </a:lnTo>
                    <a:lnTo>
                      <a:pt x="1570" y="988"/>
                    </a:lnTo>
                    <a:lnTo>
                      <a:pt x="1570" y="988"/>
                    </a:lnTo>
                    <a:close/>
                    <a:moveTo>
                      <a:pt x="1649" y="47"/>
                    </a:moveTo>
                    <a:lnTo>
                      <a:pt x="1649" y="47"/>
                    </a:lnTo>
                    <a:lnTo>
                      <a:pt x="1663" y="56"/>
                    </a:lnTo>
                    <a:lnTo>
                      <a:pt x="1663" y="56"/>
                    </a:lnTo>
                    <a:lnTo>
                      <a:pt x="1668" y="43"/>
                    </a:lnTo>
                    <a:lnTo>
                      <a:pt x="1668" y="43"/>
                    </a:lnTo>
                    <a:lnTo>
                      <a:pt x="1649" y="47"/>
                    </a:lnTo>
                    <a:lnTo>
                      <a:pt x="1649" y="47"/>
                    </a:lnTo>
                    <a:close/>
                    <a:moveTo>
                      <a:pt x="1690" y="734"/>
                    </a:moveTo>
                    <a:lnTo>
                      <a:pt x="1690" y="734"/>
                    </a:lnTo>
                    <a:lnTo>
                      <a:pt x="1681" y="730"/>
                    </a:lnTo>
                    <a:lnTo>
                      <a:pt x="1681" y="730"/>
                    </a:lnTo>
                    <a:lnTo>
                      <a:pt x="1678" y="730"/>
                    </a:lnTo>
                    <a:lnTo>
                      <a:pt x="1678" y="730"/>
                    </a:lnTo>
                    <a:lnTo>
                      <a:pt x="1675" y="731"/>
                    </a:lnTo>
                    <a:lnTo>
                      <a:pt x="1675" y="734"/>
                    </a:lnTo>
                    <a:lnTo>
                      <a:pt x="1675" y="734"/>
                    </a:lnTo>
                    <a:lnTo>
                      <a:pt x="1678" y="740"/>
                    </a:lnTo>
                    <a:lnTo>
                      <a:pt x="1681" y="743"/>
                    </a:lnTo>
                    <a:lnTo>
                      <a:pt x="1685" y="745"/>
                    </a:lnTo>
                    <a:lnTo>
                      <a:pt x="1685" y="745"/>
                    </a:lnTo>
                    <a:lnTo>
                      <a:pt x="1690" y="734"/>
                    </a:lnTo>
                    <a:lnTo>
                      <a:pt x="1690" y="734"/>
                    </a:lnTo>
                    <a:close/>
                    <a:moveTo>
                      <a:pt x="201" y="252"/>
                    </a:moveTo>
                    <a:lnTo>
                      <a:pt x="201" y="252"/>
                    </a:lnTo>
                    <a:lnTo>
                      <a:pt x="198" y="248"/>
                    </a:lnTo>
                    <a:lnTo>
                      <a:pt x="194" y="247"/>
                    </a:lnTo>
                    <a:lnTo>
                      <a:pt x="190" y="245"/>
                    </a:lnTo>
                    <a:lnTo>
                      <a:pt x="185" y="245"/>
                    </a:lnTo>
                    <a:lnTo>
                      <a:pt x="185" y="245"/>
                    </a:lnTo>
                    <a:lnTo>
                      <a:pt x="181" y="248"/>
                    </a:lnTo>
                    <a:lnTo>
                      <a:pt x="180" y="251"/>
                    </a:lnTo>
                    <a:lnTo>
                      <a:pt x="180" y="254"/>
                    </a:lnTo>
                    <a:lnTo>
                      <a:pt x="180" y="259"/>
                    </a:lnTo>
                    <a:lnTo>
                      <a:pt x="180" y="259"/>
                    </a:lnTo>
                    <a:lnTo>
                      <a:pt x="181" y="257"/>
                    </a:lnTo>
                    <a:lnTo>
                      <a:pt x="184" y="254"/>
                    </a:lnTo>
                    <a:lnTo>
                      <a:pt x="190" y="252"/>
                    </a:lnTo>
                    <a:lnTo>
                      <a:pt x="195" y="252"/>
                    </a:lnTo>
                    <a:lnTo>
                      <a:pt x="201" y="252"/>
                    </a:lnTo>
                    <a:lnTo>
                      <a:pt x="201" y="252"/>
                    </a:lnTo>
                    <a:close/>
                    <a:moveTo>
                      <a:pt x="908" y="243"/>
                    </a:moveTo>
                    <a:lnTo>
                      <a:pt x="908" y="243"/>
                    </a:lnTo>
                    <a:lnTo>
                      <a:pt x="908" y="247"/>
                    </a:lnTo>
                    <a:lnTo>
                      <a:pt x="908" y="250"/>
                    </a:lnTo>
                    <a:lnTo>
                      <a:pt x="908" y="250"/>
                    </a:lnTo>
                    <a:lnTo>
                      <a:pt x="910" y="252"/>
                    </a:lnTo>
                    <a:lnTo>
                      <a:pt x="911" y="254"/>
                    </a:lnTo>
                    <a:lnTo>
                      <a:pt x="911" y="254"/>
                    </a:lnTo>
                    <a:lnTo>
                      <a:pt x="915" y="252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1" y="247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08" y="243"/>
                    </a:lnTo>
                    <a:lnTo>
                      <a:pt x="908" y="243"/>
                    </a:lnTo>
                    <a:close/>
                    <a:moveTo>
                      <a:pt x="291" y="407"/>
                    </a:moveTo>
                    <a:lnTo>
                      <a:pt x="291" y="407"/>
                    </a:lnTo>
                    <a:lnTo>
                      <a:pt x="296" y="420"/>
                    </a:lnTo>
                    <a:lnTo>
                      <a:pt x="296" y="420"/>
                    </a:lnTo>
                    <a:lnTo>
                      <a:pt x="299" y="416"/>
                    </a:lnTo>
                    <a:lnTo>
                      <a:pt x="303" y="413"/>
                    </a:lnTo>
                    <a:lnTo>
                      <a:pt x="307" y="409"/>
                    </a:lnTo>
                    <a:lnTo>
                      <a:pt x="309" y="407"/>
                    </a:lnTo>
                    <a:lnTo>
                      <a:pt x="309" y="405"/>
                    </a:lnTo>
                    <a:lnTo>
                      <a:pt x="309" y="405"/>
                    </a:lnTo>
                    <a:lnTo>
                      <a:pt x="291" y="407"/>
                    </a:lnTo>
                    <a:lnTo>
                      <a:pt x="291" y="407"/>
                    </a:lnTo>
                    <a:close/>
                    <a:moveTo>
                      <a:pt x="299" y="881"/>
                    </a:moveTo>
                    <a:lnTo>
                      <a:pt x="299" y="881"/>
                    </a:lnTo>
                    <a:lnTo>
                      <a:pt x="302" y="885"/>
                    </a:lnTo>
                    <a:lnTo>
                      <a:pt x="306" y="887"/>
                    </a:lnTo>
                    <a:lnTo>
                      <a:pt x="309" y="885"/>
                    </a:lnTo>
                    <a:lnTo>
                      <a:pt x="311" y="884"/>
                    </a:lnTo>
                    <a:lnTo>
                      <a:pt x="311" y="884"/>
                    </a:lnTo>
                    <a:lnTo>
                      <a:pt x="314" y="882"/>
                    </a:lnTo>
                    <a:lnTo>
                      <a:pt x="317" y="880"/>
                    </a:lnTo>
                    <a:lnTo>
                      <a:pt x="317" y="875"/>
                    </a:lnTo>
                    <a:lnTo>
                      <a:pt x="316" y="871"/>
                    </a:lnTo>
                    <a:lnTo>
                      <a:pt x="316" y="871"/>
                    </a:lnTo>
                    <a:lnTo>
                      <a:pt x="299" y="881"/>
                    </a:lnTo>
                    <a:lnTo>
                      <a:pt x="299" y="881"/>
                    </a:lnTo>
                    <a:close/>
                    <a:moveTo>
                      <a:pt x="336" y="754"/>
                    </a:moveTo>
                    <a:lnTo>
                      <a:pt x="336" y="754"/>
                    </a:lnTo>
                    <a:lnTo>
                      <a:pt x="341" y="749"/>
                    </a:lnTo>
                    <a:lnTo>
                      <a:pt x="345" y="745"/>
                    </a:lnTo>
                    <a:lnTo>
                      <a:pt x="347" y="741"/>
                    </a:lnTo>
                    <a:lnTo>
                      <a:pt x="349" y="736"/>
                    </a:lnTo>
                    <a:lnTo>
                      <a:pt x="349" y="736"/>
                    </a:lnTo>
                    <a:lnTo>
                      <a:pt x="339" y="740"/>
                    </a:lnTo>
                    <a:lnTo>
                      <a:pt x="334" y="744"/>
                    </a:lnTo>
                    <a:lnTo>
                      <a:pt x="334" y="745"/>
                    </a:lnTo>
                    <a:lnTo>
                      <a:pt x="334" y="747"/>
                    </a:lnTo>
                    <a:lnTo>
                      <a:pt x="336" y="754"/>
                    </a:lnTo>
                    <a:lnTo>
                      <a:pt x="336" y="754"/>
                    </a:lnTo>
                    <a:close/>
                    <a:moveTo>
                      <a:pt x="413" y="867"/>
                    </a:moveTo>
                    <a:lnTo>
                      <a:pt x="413" y="867"/>
                    </a:lnTo>
                    <a:lnTo>
                      <a:pt x="411" y="860"/>
                    </a:lnTo>
                    <a:lnTo>
                      <a:pt x="410" y="859"/>
                    </a:lnTo>
                    <a:lnTo>
                      <a:pt x="408" y="857"/>
                    </a:lnTo>
                    <a:lnTo>
                      <a:pt x="408" y="857"/>
                    </a:lnTo>
                    <a:lnTo>
                      <a:pt x="404" y="856"/>
                    </a:lnTo>
                    <a:lnTo>
                      <a:pt x="400" y="856"/>
                    </a:lnTo>
                    <a:lnTo>
                      <a:pt x="390" y="862"/>
                    </a:lnTo>
                    <a:lnTo>
                      <a:pt x="390" y="862"/>
                    </a:lnTo>
                    <a:lnTo>
                      <a:pt x="413" y="867"/>
                    </a:lnTo>
                    <a:lnTo>
                      <a:pt x="413" y="867"/>
                    </a:lnTo>
                    <a:close/>
                    <a:moveTo>
                      <a:pt x="483" y="450"/>
                    </a:moveTo>
                    <a:lnTo>
                      <a:pt x="483" y="450"/>
                    </a:lnTo>
                    <a:lnTo>
                      <a:pt x="476" y="450"/>
                    </a:lnTo>
                    <a:lnTo>
                      <a:pt x="472" y="453"/>
                    </a:lnTo>
                    <a:lnTo>
                      <a:pt x="469" y="456"/>
                    </a:lnTo>
                    <a:lnTo>
                      <a:pt x="469" y="460"/>
                    </a:lnTo>
                    <a:lnTo>
                      <a:pt x="469" y="460"/>
                    </a:lnTo>
                    <a:lnTo>
                      <a:pt x="471" y="463"/>
                    </a:lnTo>
                    <a:lnTo>
                      <a:pt x="472" y="464"/>
                    </a:lnTo>
                    <a:lnTo>
                      <a:pt x="472" y="464"/>
                    </a:lnTo>
                    <a:lnTo>
                      <a:pt x="476" y="464"/>
                    </a:lnTo>
                    <a:lnTo>
                      <a:pt x="479" y="461"/>
                    </a:lnTo>
                    <a:lnTo>
                      <a:pt x="479" y="461"/>
                    </a:lnTo>
                    <a:lnTo>
                      <a:pt x="482" y="457"/>
                    </a:lnTo>
                    <a:lnTo>
                      <a:pt x="483" y="450"/>
                    </a:lnTo>
                    <a:lnTo>
                      <a:pt x="483" y="450"/>
                    </a:lnTo>
                    <a:close/>
                    <a:moveTo>
                      <a:pt x="544" y="263"/>
                    </a:moveTo>
                    <a:lnTo>
                      <a:pt x="544" y="263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62" y="266"/>
                    </a:lnTo>
                    <a:lnTo>
                      <a:pt x="562" y="266"/>
                    </a:lnTo>
                    <a:lnTo>
                      <a:pt x="563" y="263"/>
                    </a:lnTo>
                    <a:lnTo>
                      <a:pt x="563" y="261"/>
                    </a:lnTo>
                    <a:lnTo>
                      <a:pt x="563" y="261"/>
                    </a:lnTo>
                    <a:lnTo>
                      <a:pt x="561" y="259"/>
                    </a:lnTo>
                    <a:lnTo>
                      <a:pt x="557" y="259"/>
                    </a:lnTo>
                    <a:lnTo>
                      <a:pt x="557" y="259"/>
                    </a:lnTo>
                    <a:lnTo>
                      <a:pt x="544" y="263"/>
                    </a:lnTo>
                    <a:lnTo>
                      <a:pt x="544" y="263"/>
                    </a:lnTo>
                    <a:close/>
                    <a:moveTo>
                      <a:pt x="314" y="445"/>
                    </a:moveTo>
                    <a:lnTo>
                      <a:pt x="314" y="445"/>
                    </a:lnTo>
                    <a:lnTo>
                      <a:pt x="314" y="449"/>
                    </a:lnTo>
                    <a:lnTo>
                      <a:pt x="316" y="452"/>
                    </a:lnTo>
                    <a:lnTo>
                      <a:pt x="318" y="453"/>
                    </a:lnTo>
                    <a:lnTo>
                      <a:pt x="323" y="455"/>
                    </a:lnTo>
                    <a:lnTo>
                      <a:pt x="323" y="455"/>
                    </a:lnTo>
                    <a:lnTo>
                      <a:pt x="325" y="453"/>
                    </a:lnTo>
                    <a:lnTo>
                      <a:pt x="329" y="453"/>
                    </a:lnTo>
                    <a:lnTo>
                      <a:pt x="332" y="450"/>
                    </a:lnTo>
                    <a:lnTo>
                      <a:pt x="332" y="446"/>
                    </a:lnTo>
                    <a:lnTo>
                      <a:pt x="332" y="446"/>
                    </a:lnTo>
                    <a:lnTo>
                      <a:pt x="314" y="445"/>
                    </a:lnTo>
                    <a:lnTo>
                      <a:pt x="314" y="445"/>
                    </a:lnTo>
                    <a:close/>
                    <a:moveTo>
                      <a:pt x="835" y="1079"/>
                    </a:moveTo>
                    <a:lnTo>
                      <a:pt x="835" y="1079"/>
                    </a:lnTo>
                    <a:lnTo>
                      <a:pt x="832" y="1083"/>
                    </a:lnTo>
                    <a:lnTo>
                      <a:pt x="832" y="1087"/>
                    </a:lnTo>
                    <a:lnTo>
                      <a:pt x="833" y="1091"/>
                    </a:lnTo>
                    <a:lnTo>
                      <a:pt x="835" y="1096"/>
                    </a:lnTo>
                    <a:lnTo>
                      <a:pt x="835" y="1096"/>
                    </a:lnTo>
                    <a:lnTo>
                      <a:pt x="842" y="1090"/>
                    </a:lnTo>
                    <a:lnTo>
                      <a:pt x="843" y="1086"/>
                    </a:lnTo>
                    <a:lnTo>
                      <a:pt x="840" y="1083"/>
                    </a:lnTo>
                    <a:lnTo>
                      <a:pt x="835" y="1079"/>
                    </a:lnTo>
                    <a:lnTo>
                      <a:pt x="835" y="1079"/>
                    </a:lnTo>
                    <a:close/>
                    <a:moveTo>
                      <a:pt x="1668" y="734"/>
                    </a:moveTo>
                    <a:lnTo>
                      <a:pt x="1668" y="734"/>
                    </a:lnTo>
                    <a:lnTo>
                      <a:pt x="1660" y="731"/>
                    </a:lnTo>
                    <a:lnTo>
                      <a:pt x="1656" y="731"/>
                    </a:lnTo>
                    <a:lnTo>
                      <a:pt x="1654" y="731"/>
                    </a:lnTo>
                    <a:lnTo>
                      <a:pt x="1653" y="734"/>
                    </a:lnTo>
                    <a:lnTo>
                      <a:pt x="1653" y="740"/>
                    </a:lnTo>
                    <a:lnTo>
                      <a:pt x="1653" y="740"/>
                    </a:lnTo>
                    <a:lnTo>
                      <a:pt x="1668" y="734"/>
                    </a:lnTo>
                    <a:lnTo>
                      <a:pt x="1668" y="734"/>
                    </a:lnTo>
                    <a:close/>
                    <a:moveTo>
                      <a:pt x="1322" y="529"/>
                    </a:moveTo>
                    <a:lnTo>
                      <a:pt x="1322" y="529"/>
                    </a:lnTo>
                    <a:lnTo>
                      <a:pt x="1313" y="542"/>
                    </a:lnTo>
                    <a:lnTo>
                      <a:pt x="1313" y="542"/>
                    </a:lnTo>
                    <a:lnTo>
                      <a:pt x="1315" y="545"/>
                    </a:lnTo>
                    <a:lnTo>
                      <a:pt x="1319" y="545"/>
                    </a:lnTo>
                    <a:lnTo>
                      <a:pt x="1328" y="542"/>
                    </a:lnTo>
                    <a:lnTo>
                      <a:pt x="1328" y="542"/>
                    </a:lnTo>
                    <a:lnTo>
                      <a:pt x="1322" y="529"/>
                    </a:lnTo>
                    <a:lnTo>
                      <a:pt x="1322" y="529"/>
                    </a:lnTo>
                    <a:close/>
                    <a:moveTo>
                      <a:pt x="130" y="488"/>
                    </a:moveTo>
                    <a:lnTo>
                      <a:pt x="130" y="488"/>
                    </a:lnTo>
                    <a:lnTo>
                      <a:pt x="137" y="491"/>
                    </a:lnTo>
                    <a:lnTo>
                      <a:pt x="141" y="492"/>
                    </a:lnTo>
                    <a:lnTo>
                      <a:pt x="141" y="492"/>
                    </a:lnTo>
                    <a:lnTo>
                      <a:pt x="147" y="491"/>
                    </a:lnTo>
                    <a:lnTo>
                      <a:pt x="148" y="488"/>
                    </a:lnTo>
                    <a:lnTo>
                      <a:pt x="148" y="485"/>
                    </a:lnTo>
                    <a:lnTo>
                      <a:pt x="148" y="485"/>
                    </a:lnTo>
                    <a:lnTo>
                      <a:pt x="145" y="482"/>
                    </a:lnTo>
                    <a:lnTo>
                      <a:pt x="141" y="482"/>
                    </a:lnTo>
                    <a:lnTo>
                      <a:pt x="141" y="482"/>
                    </a:lnTo>
                    <a:lnTo>
                      <a:pt x="137" y="484"/>
                    </a:lnTo>
                    <a:lnTo>
                      <a:pt x="130" y="488"/>
                    </a:lnTo>
                    <a:lnTo>
                      <a:pt x="130" y="488"/>
                    </a:lnTo>
                    <a:close/>
                    <a:moveTo>
                      <a:pt x="343" y="867"/>
                    </a:moveTo>
                    <a:lnTo>
                      <a:pt x="343" y="867"/>
                    </a:lnTo>
                    <a:lnTo>
                      <a:pt x="338" y="866"/>
                    </a:lnTo>
                    <a:lnTo>
                      <a:pt x="334" y="869"/>
                    </a:lnTo>
                    <a:lnTo>
                      <a:pt x="325" y="874"/>
                    </a:lnTo>
                    <a:lnTo>
                      <a:pt x="325" y="874"/>
                    </a:lnTo>
                    <a:lnTo>
                      <a:pt x="332" y="877"/>
                    </a:lnTo>
                    <a:lnTo>
                      <a:pt x="336" y="877"/>
                    </a:lnTo>
                    <a:lnTo>
                      <a:pt x="339" y="874"/>
                    </a:lnTo>
                    <a:lnTo>
                      <a:pt x="343" y="867"/>
                    </a:lnTo>
                    <a:lnTo>
                      <a:pt x="343" y="867"/>
                    </a:lnTo>
                    <a:close/>
                    <a:moveTo>
                      <a:pt x="977" y="194"/>
                    </a:moveTo>
                    <a:lnTo>
                      <a:pt x="977" y="194"/>
                    </a:lnTo>
                    <a:lnTo>
                      <a:pt x="979" y="197"/>
                    </a:lnTo>
                    <a:lnTo>
                      <a:pt x="979" y="201"/>
                    </a:lnTo>
                    <a:lnTo>
                      <a:pt x="982" y="203"/>
                    </a:lnTo>
                    <a:lnTo>
                      <a:pt x="987" y="204"/>
                    </a:lnTo>
                    <a:lnTo>
                      <a:pt x="987" y="204"/>
                    </a:lnTo>
                    <a:lnTo>
                      <a:pt x="989" y="201"/>
                    </a:lnTo>
                    <a:lnTo>
                      <a:pt x="990" y="197"/>
                    </a:lnTo>
                    <a:lnTo>
                      <a:pt x="990" y="197"/>
                    </a:lnTo>
                    <a:lnTo>
                      <a:pt x="989" y="194"/>
                    </a:lnTo>
                    <a:lnTo>
                      <a:pt x="986" y="193"/>
                    </a:lnTo>
                    <a:lnTo>
                      <a:pt x="983" y="191"/>
                    </a:lnTo>
                    <a:lnTo>
                      <a:pt x="977" y="194"/>
                    </a:lnTo>
                    <a:lnTo>
                      <a:pt x="977" y="194"/>
                    </a:lnTo>
                    <a:close/>
                    <a:moveTo>
                      <a:pt x="1319" y="1035"/>
                    </a:moveTo>
                    <a:lnTo>
                      <a:pt x="1319" y="1035"/>
                    </a:lnTo>
                    <a:lnTo>
                      <a:pt x="1314" y="1026"/>
                    </a:lnTo>
                    <a:lnTo>
                      <a:pt x="1314" y="1026"/>
                    </a:lnTo>
                    <a:lnTo>
                      <a:pt x="1299" y="1035"/>
                    </a:lnTo>
                    <a:lnTo>
                      <a:pt x="1299" y="1035"/>
                    </a:lnTo>
                    <a:lnTo>
                      <a:pt x="1300" y="1037"/>
                    </a:lnTo>
                    <a:lnTo>
                      <a:pt x="1300" y="1037"/>
                    </a:lnTo>
                    <a:lnTo>
                      <a:pt x="1319" y="1035"/>
                    </a:lnTo>
                    <a:lnTo>
                      <a:pt x="1319" y="1035"/>
                    </a:lnTo>
                    <a:close/>
                    <a:moveTo>
                      <a:pt x="1332" y="115"/>
                    </a:moveTo>
                    <a:lnTo>
                      <a:pt x="1332" y="115"/>
                    </a:lnTo>
                    <a:lnTo>
                      <a:pt x="1343" y="111"/>
                    </a:lnTo>
                    <a:lnTo>
                      <a:pt x="1343" y="111"/>
                    </a:lnTo>
                    <a:lnTo>
                      <a:pt x="1344" y="110"/>
                    </a:lnTo>
                    <a:lnTo>
                      <a:pt x="1344" y="107"/>
                    </a:lnTo>
                    <a:lnTo>
                      <a:pt x="1344" y="107"/>
                    </a:lnTo>
                    <a:lnTo>
                      <a:pt x="1343" y="106"/>
                    </a:lnTo>
                    <a:lnTo>
                      <a:pt x="1342" y="104"/>
                    </a:lnTo>
                    <a:lnTo>
                      <a:pt x="1342" y="104"/>
                    </a:lnTo>
                    <a:lnTo>
                      <a:pt x="1340" y="106"/>
                    </a:lnTo>
                    <a:lnTo>
                      <a:pt x="1337" y="104"/>
                    </a:lnTo>
                    <a:lnTo>
                      <a:pt x="1335" y="103"/>
                    </a:lnTo>
                    <a:lnTo>
                      <a:pt x="1333" y="101"/>
                    </a:lnTo>
                    <a:lnTo>
                      <a:pt x="1332" y="101"/>
                    </a:lnTo>
                    <a:lnTo>
                      <a:pt x="1331" y="101"/>
                    </a:lnTo>
                    <a:lnTo>
                      <a:pt x="1331" y="101"/>
                    </a:lnTo>
                    <a:lnTo>
                      <a:pt x="1329" y="104"/>
                    </a:lnTo>
                    <a:lnTo>
                      <a:pt x="1329" y="108"/>
                    </a:lnTo>
                    <a:lnTo>
                      <a:pt x="1332" y="115"/>
                    </a:lnTo>
                    <a:lnTo>
                      <a:pt x="1332" y="115"/>
                    </a:lnTo>
                    <a:close/>
                    <a:moveTo>
                      <a:pt x="1008" y="615"/>
                    </a:moveTo>
                    <a:lnTo>
                      <a:pt x="1008" y="615"/>
                    </a:lnTo>
                    <a:lnTo>
                      <a:pt x="1007" y="611"/>
                    </a:lnTo>
                    <a:lnTo>
                      <a:pt x="1007" y="611"/>
                    </a:lnTo>
                    <a:lnTo>
                      <a:pt x="1000" y="611"/>
                    </a:lnTo>
                    <a:lnTo>
                      <a:pt x="994" y="612"/>
                    </a:lnTo>
                    <a:lnTo>
                      <a:pt x="994" y="612"/>
                    </a:lnTo>
                    <a:lnTo>
                      <a:pt x="993" y="615"/>
                    </a:lnTo>
                    <a:lnTo>
                      <a:pt x="993" y="618"/>
                    </a:lnTo>
                    <a:lnTo>
                      <a:pt x="993" y="621"/>
                    </a:lnTo>
                    <a:lnTo>
                      <a:pt x="995" y="623"/>
                    </a:lnTo>
                    <a:lnTo>
                      <a:pt x="995" y="623"/>
                    </a:lnTo>
                    <a:lnTo>
                      <a:pt x="1008" y="615"/>
                    </a:lnTo>
                    <a:lnTo>
                      <a:pt x="1008" y="615"/>
                    </a:lnTo>
                    <a:close/>
                    <a:moveTo>
                      <a:pt x="228" y="362"/>
                    </a:moveTo>
                    <a:lnTo>
                      <a:pt x="228" y="362"/>
                    </a:lnTo>
                    <a:lnTo>
                      <a:pt x="208" y="370"/>
                    </a:lnTo>
                    <a:lnTo>
                      <a:pt x="208" y="370"/>
                    </a:lnTo>
                    <a:lnTo>
                      <a:pt x="216" y="373"/>
                    </a:lnTo>
                    <a:lnTo>
                      <a:pt x="221" y="373"/>
                    </a:lnTo>
                    <a:lnTo>
                      <a:pt x="224" y="371"/>
                    </a:lnTo>
                    <a:lnTo>
                      <a:pt x="226" y="369"/>
                    </a:lnTo>
                    <a:lnTo>
                      <a:pt x="228" y="362"/>
                    </a:lnTo>
                    <a:lnTo>
                      <a:pt x="228" y="362"/>
                    </a:lnTo>
                    <a:close/>
                    <a:moveTo>
                      <a:pt x="447" y="509"/>
                    </a:moveTo>
                    <a:lnTo>
                      <a:pt x="447" y="509"/>
                    </a:lnTo>
                    <a:lnTo>
                      <a:pt x="453" y="506"/>
                    </a:lnTo>
                    <a:lnTo>
                      <a:pt x="454" y="502"/>
                    </a:lnTo>
                    <a:lnTo>
                      <a:pt x="455" y="499"/>
                    </a:lnTo>
                    <a:lnTo>
                      <a:pt x="454" y="495"/>
                    </a:lnTo>
                    <a:lnTo>
                      <a:pt x="454" y="495"/>
                    </a:lnTo>
                    <a:lnTo>
                      <a:pt x="453" y="493"/>
                    </a:lnTo>
                    <a:lnTo>
                      <a:pt x="447" y="491"/>
                    </a:lnTo>
                    <a:lnTo>
                      <a:pt x="447" y="491"/>
                    </a:lnTo>
                    <a:lnTo>
                      <a:pt x="447" y="509"/>
                    </a:lnTo>
                    <a:lnTo>
                      <a:pt x="447" y="509"/>
                    </a:lnTo>
                    <a:close/>
                    <a:moveTo>
                      <a:pt x="1102" y="700"/>
                    </a:moveTo>
                    <a:lnTo>
                      <a:pt x="1102" y="700"/>
                    </a:lnTo>
                    <a:lnTo>
                      <a:pt x="1106" y="701"/>
                    </a:lnTo>
                    <a:lnTo>
                      <a:pt x="1109" y="701"/>
                    </a:lnTo>
                    <a:lnTo>
                      <a:pt x="1113" y="700"/>
                    </a:lnTo>
                    <a:lnTo>
                      <a:pt x="1116" y="697"/>
                    </a:lnTo>
                    <a:lnTo>
                      <a:pt x="1119" y="693"/>
                    </a:lnTo>
                    <a:lnTo>
                      <a:pt x="1119" y="693"/>
                    </a:lnTo>
                    <a:lnTo>
                      <a:pt x="1119" y="690"/>
                    </a:lnTo>
                    <a:lnTo>
                      <a:pt x="1117" y="686"/>
                    </a:lnTo>
                    <a:lnTo>
                      <a:pt x="1117" y="686"/>
                    </a:lnTo>
                    <a:lnTo>
                      <a:pt x="1102" y="700"/>
                    </a:lnTo>
                    <a:lnTo>
                      <a:pt x="1102" y="700"/>
                    </a:lnTo>
                    <a:close/>
                    <a:moveTo>
                      <a:pt x="505" y="758"/>
                    </a:moveTo>
                    <a:lnTo>
                      <a:pt x="505" y="758"/>
                    </a:lnTo>
                    <a:lnTo>
                      <a:pt x="509" y="759"/>
                    </a:lnTo>
                    <a:lnTo>
                      <a:pt x="515" y="761"/>
                    </a:lnTo>
                    <a:lnTo>
                      <a:pt x="519" y="759"/>
                    </a:lnTo>
                    <a:lnTo>
                      <a:pt x="522" y="758"/>
                    </a:lnTo>
                    <a:lnTo>
                      <a:pt x="522" y="758"/>
                    </a:lnTo>
                    <a:lnTo>
                      <a:pt x="522" y="755"/>
                    </a:lnTo>
                    <a:lnTo>
                      <a:pt x="522" y="754"/>
                    </a:lnTo>
                    <a:lnTo>
                      <a:pt x="522" y="754"/>
                    </a:lnTo>
                    <a:lnTo>
                      <a:pt x="518" y="752"/>
                    </a:lnTo>
                    <a:lnTo>
                      <a:pt x="514" y="752"/>
                    </a:lnTo>
                    <a:lnTo>
                      <a:pt x="507" y="755"/>
                    </a:lnTo>
                    <a:lnTo>
                      <a:pt x="507" y="755"/>
                    </a:lnTo>
                    <a:lnTo>
                      <a:pt x="505" y="758"/>
                    </a:lnTo>
                    <a:lnTo>
                      <a:pt x="505" y="758"/>
                    </a:lnTo>
                    <a:close/>
                    <a:moveTo>
                      <a:pt x="815" y="115"/>
                    </a:moveTo>
                    <a:lnTo>
                      <a:pt x="815" y="115"/>
                    </a:lnTo>
                    <a:lnTo>
                      <a:pt x="814" y="111"/>
                    </a:lnTo>
                    <a:lnTo>
                      <a:pt x="813" y="110"/>
                    </a:lnTo>
                    <a:lnTo>
                      <a:pt x="810" y="110"/>
                    </a:lnTo>
                    <a:lnTo>
                      <a:pt x="809" y="110"/>
                    </a:lnTo>
                    <a:lnTo>
                      <a:pt x="804" y="113"/>
                    </a:lnTo>
                    <a:lnTo>
                      <a:pt x="802" y="114"/>
                    </a:lnTo>
                    <a:lnTo>
                      <a:pt x="802" y="114"/>
                    </a:lnTo>
                    <a:lnTo>
                      <a:pt x="797" y="114"/>
                    </a:lnTo>
                    <a:lnTo>
                      <a:pt x="795" y="117"/>
                    </a:lnTo>
                    <a:lnTo>
                      <a:pt x="795" y="119"/>
                    </a:lnTo>
                    <a:lnTo>
                      <a:pt x="796" y="124"/>
                    </a:lnTo>
                    <a:lnTo>
                      <a:pt x="796" y="124"/>
                    </a:lnTo>
                    <a:lnTo>
                      <a:pt x="815" y="115"/>
                    </a:lnTo>
                    <a:lnTo>
                      <a:pt x="815" y="115"/>
                    </a:lnTo>
                    <a:close/>
                    <a:moveTo>
                      <a:pt x="1839" y="315"/>
                    </a:moveTo>
                    <a:lnTo>
                      <a:pt x="1839" y="315"/>
                    </a:lnTo>
                    <a:lnTo>
                      <a:pt x="1844" y="317"/>
                    </a:lnTo>
                    <a:lnTo>
                      <a:pt x="1850" y="319"/>
                    </a:lnTo>
                    <a:lnTo>
                      <a:pt x="1855" y="319"/>
                    </a:lnTo>
                    <a:lnTo>
                      <a:pt x="1865" y="316"/>
                    </a:lnTo>
                    <a:lnTo>
                      <a:pt x="1865" y="316"/>
                    </a:lnTo>
                    <a:lnTo>
                      <a:pt x="1858" y="315"/>
                    </a:lnTo>
                    <a:lnTo>
                      <a:pt x="1852" y="313"/>
                    </a:lnTo>
                    <a:lnTo>
                      <a:pt x="1839" y="315"/>
                    </a:lnTo>
                    <a:lnTo>
                      <a:pt x="1839" y="315"/>
                    </a:lnTo>
                    <a:close/>
                    <a:moveTo>
                      <a:pt x="655" y="1054"/>
                    </a:moveTo>
                    <a:lnTo>
                      <a:pt x="655" y="1054"/>
                    </a:lnTo>
                    <a:lnTo>
                      <a:pt x="627" y="1054"/>
                    </a:lnTo>
                    <a:lnTo>
                      <a:pt x="627" y="1054"/>
                    </a:lnTo>
                    <a:lnTo>
                      <a:pt x="633" y="1058"/>
                    </a:lnTo>
                    <a:lnTo>
                      <a:pt x="635" y="1060"/>
                    </a:lnTo>
                    <a:lnTo>
                      <a:pt x="635" y="1060"/>
                    </a:lnTo>
                    <a:lnTo>
                      <a:pt x="641" y="1060"/>
                    </a:lnTo>
                    <a:lnTo>
                      <a:pt x="645" y="1060"/>
                    </a:lnTo>
                    <a:lnTo>
                      <a:pt x="651" y="1058"/>
                    </a:lnTo>
                    <a:lnTo>
                      <a:pt x="655" y="1054"/>
                    </a:lnTo>
                    <a:lnTo>
                      <a:pt x="655" y="1054"/>
                    </a:lnTo>
                    <a:close/>
                    <a:moveTo>
                      <a:pt x="1635" y="495"/>
                    </a:moveTo>
                    <a:lnTo>
                      <a:pt x="1635" y="495"/>
                    </a:lnTo>
                    <a:lnTo>
                      <a:pt x="1649" y="500"/>
                    </a:lnTo>
                    <a:lnTo>
                      <a:pt x="1649" y="500"/>
                    </a:lnTo>
                    <a:lnTo>
                      <a:pt x="1654" y="491"/>
                    </a:lnTo>
                    <a:lnTo>
                      <a:pt x="1654" y="491"/>
                    </a:lnTo>
                    <a:lnTo>
                      <a:pt x="1649" y="488"/>
                    </a:lnTo>
                    <a:lnTo>
                      <a:pt x="1645" y="489"/>
                    </a:lnTo>
                    <a:lnTo>
                      <a:pt x="1635" y="495"/>
                    </a:lnTo>
                    <a:lnTo>
                      <a:pt x="1635" y="495"/>
                    </a:lnTo>
                    <a:close/>
                    <a:moveTo>
                      <a:pt x="893" y="475"/>
                    </a:moveTo>
                    <a:lnTo>
                      <a:pt x="893" y="475"/>
                    </a:lnTo>
                    <a:lnTo>
                      <a:pt x="890" y="474"/>
                    </a:lnTo>
                    <a:lnTo>
                      <a:pt x="887" y="474"/>
                    </a:lnTo>
                    <a:lnTo>
                      <a:pt x="885" y="475"/>
                    </a:lnTo>
                    <a:lnTo>
                      <a:pt x="882" y="478"/>
                    </a:lnTo>
                    <a:lnTo>
                      <a:pt x="882" y="478"/>
                    </a:lnTo>
                    <a:lnTo>
                      <a:pt x="882" y="479"/>
                    </a:lnTo>
                    <a:lnTo>
                      <a:pt x="882" y="481"/>
                    </a:lnTo>
                    <a:lnTo>
                      <a:pt x="885" y="485"/>
                    </a:lnTo>
                    <a:lnTo>
                      <a:pt x="885" y="485"/>
                    </a:lnTo>
                    <a:lnTo>
                      <a:pt x="889" y="486"/>
                    </a:lnTo>
                    <a:lnTo>
                      <a:pt x="893" y="486"/>
                    </a:lnTo>
                    <a:lnTo>
                      <a:pt x="893" y="486"/>
                    </a:lnTo>
                    <a:lnTo>
                      <a:pt x="893" y="475"/>
                    </a:lnTo>
                    <a:lnTo>
                      <a:pt x="893" y="475"/>
                    </a:lnTo>
                    <a:close/>
                    <a:moveTo>
                      <a:pt x="1286" y="234"/>
                    </a:moveTo>
                    <a:lnTo>
                      <a:pt x="1286" y="234"/>
                    </a:lnTo>
                    <a:lnTo>
                      <a:pt x="1290" y="236"/>
                    </a:lnTo>
                    <a:lnTo>
                      <a:pt x="1295" y="234"/>
                    </a:lnTo>
                    <a:lnTo>
                      <a:pt x="1297" y="232"/>
                    </a:lnTo>
                    <a:lnTo>
                      <a:pt x="1300" y="229"/>
                    </a:lnTo>
                    <a:lnTo>
                      <a:pt x="1300" y="229"/>
                    </a:lnTo>
                    <a:lnTo>
                      <a:pt x="1299" y="227"/>
                    </a:lnTo>
                    <a:lnTo>
                      <a:pt x="1297" y="225"/>
                    </a:lnTo>
                    <a:lnTo>
                      <a:pt x="1297" y="225"/>
                    </a:lnTo>
                    <a:lnTo>
                      <a:pt x="1293" y="225"/>
                    </a:lnTo>
                    <a:lnTo>
                      <a:pt x="1290" y="226"/>
                    </a:lnTo>
                    <a:lnTo>
                      <a:pt x="1288" y="229"/>
                    </a:lnTo>
                    <a:lnTo>
                      <a:pt x="1286" y="232"/>
                    </a:lnTo>
                    <a:lnTo>
                      <a:pt x="1286" y="232"/>
                    </a:lnTo>
                    <a:lnTo>
                      <a:pt x="1286" y="234"/>
                    </a:lnTo>
                    <a:lnTo>
                      <a:pt x="1286" y="234"/>
                    </a:lnTo>
                    <a:close/>
                    <a:moveTo>
                      <a:pt x="1231" y="538"/>
                    </a:moveTo>
                    <a:lnTo>
                      <a:pt x="1231" y="538"/>
                    </a:lnTo>
                    <a:lnTo>
                      <a:pt x="1220" y="538"/>
                    </a:lnTo>
                    <a:lnTo>
                      <a:pt x="1220" y="538"/>
                    </a:lnTo>
                    <a:lnTo>
                      <a:pt x="1216" y="536"/>
                    </a:lnTo>
                    <a:lnTo>
                      <a:pt x="1209" y="533"/>
                    </a:lnTo>
                    <a:lnTo>
                      <a:pt x="1209" y="533"/>
                    </a:lnTo>
                    <a:lnTo>
                      <a:pt x="1214" y="540"/>
                    </a:lnTo>
                    <a:lnTo>
                      <a:pt x="1217" y="543"/>
                    </a:lnTo>
                    <a:lnTo>
                      <a:pt x="1223" y="545"/>
                    </a:lnTo>
                    <a:lnTo>
                      <a:pt x="1231" y="545"/>
                    </a:lnTo>
                    <a:lnTo>
                      <a:pt x="1231" y="545"/>
                    </a:lnTo>
                    <a:lnTo>
                      <a:pt x="1231" y="538"/>
                    </a:lnTo>
                    <a:lnTo>
                      <a:pt x="1231" y="538"/>
                    </a:lnTo>
                    <a:close/>
                    <a:moveTo>
                      <a:pt x="1260" y="330"/>
                    </a:moveTo>
                    <a:lnTo>
                      <a:pt x="1260" y="330"/>
                    </a:lnTo>
                    <a:lnTo>
                      <a:pt x="1264" y="330"/>
                    </a:lnTo>
                    <a:lnTo>
                      <a:pt x="1270" y="330"/>
                    </a:lnTo>
                    <a:lnTo>
                      <a:pt x="1274" y="329"/>
                    </a:lnTo>
                    <a:lnTo>
                      <a:pt x="1275" y="327"/>
                    </a:lnTo>
                    <a:lnTo>
                      <a:pt x="1277" y="326"/>
                    </a:lnTo>
                    <a:lnTo>
                      <a:pt x="1277" y="326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60" y="330"/>
                    </a:lnTo>
                    <a:lnTo>
                      <a:pt x="1260" y="330"/>
                    </a:lnTo>
                    <a:close/>
                    <a:moveTo>
                      <a:pt x="1509" y="770"/>
                    </a:moveTo>
                    <a:lnTo>
                      <a:pt x="1509" y="770"/>
                    </a:lnTo>
                    <a:lnTo>
                      <a:pt x="1515" y="774"/>
                    </a:lnTo>
                    <a:lnTo>
                      <a:pt x="1519" y="776"/>
                    </a:lnTo>
                    <a:lnTo>
                      <a:pt x="1524" y="776"/>
                    </a:lnTo>
                    <a:lnTo>
                      <a:pt x="1528" y="773"/>
                    </a:lnTo>
                    <a:lnTo>
                      <a:pt x="1528" y="773"/>
                    </a:lnTo>
                    <a:lnTo>
                      <a:pt x="1524" y="769"/>
                    </a:lnTo>
                    <a:lnTo>
                      <a:pt x="1520" y="767"/>
                    </a:lnTo>
                    <a:lnTo>
                      <a:pt x="1515" y="769"/>
                    </a:lnTo>
                    <a:lnTo>
                      <a:pt x="1509" y="770"/>
                    </a:lnTo>
                    <a:lnTo>
                      <a:pt x="1509" y="770"/>
                    </a:lnTo>
                    <a:close/>
                    <a:moveTo>
                      <a:pt x="788" y="488"/>
                    </a:moveTo>
                    <a:lnTo>
                      <a:pt x="788" y="488"/>
                    </a:lnTo>
                    <a:lnTo>
                      <a:pt x="813" y="493"/>
                    </a:lnTo>
                    <a:lnTo>
                      <a:pt x="813" y="493"/>
                    </a:lnTo>
                    <a:lnTo>
                      <a:pt x="811" y="489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04" y="486"/>
                    </a:lnTo>
                    <a:lnTo>
                      <a:pt x="799" y="485"/>
                    </a:lnTo>
                    <a:lnTo>
                      <a:pt x="793" y="484"/>
                    </a:lnTo>
                    <a:lnTo>
                      <a:pt x="791" y="485"/>
                    </a:lnTo>
                    <a:lnTo>
                      <a:pt x="788" y="488"/>
                    </a:lnTo>
                    <a:lnTo>
                      <a:pt x="788" y="488"/>
                    </a:lnTo>
                    <a:close/>
                    <a:moveTo>
                      <a:pt x="86" y="110"/>
                    </a:moveTo>
                    <a:lnTo>
                      <a:pt x="86" y="110"/>
                    </a:lnTo>
                    <a:lnTo>
                      <a:pt x="77" y="113"/>
                    </a:lnTo>
                    <a:lnTo>
                      <a:pt x="73" y="114"/>
                    </a:lnTo>
                    <a:lnTo>
                      <a:pt x="72" y="11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9" y="119"/>
                    </a:lnTo>
                    <a:lnTo>
                      <a:pt x="83" y="118"/>
                    </a:lnTo>
                    <a:lnTo>
                      <a:pt x="84" y="115"/>
                    </a:lnTo>
                    <a:lnTo>
                      <a:pt x="86" y="110"/>
                    </a:lnTo>
                    <a:lnTo>
                      <a:pt x="86" y="110"/>
                    </a:lnTo>
                    <a:close/>
                    <a:moveTo>
                      <a:pt x="969" y="787"/>
                    </a:moveTo>
                    <a:lnTo>
                      <a:pt x="969" y="787"/>
                    </a:lnTo>
                    <a:lnTo>
                      <a:pt x="975" y="780"/>
                    </a:lnTo>
                    <a:lnTo>
                      <a:pt x="976" y="776"/>
                    </a:lnTo>
                    <a:lnTo>
                      <a:pt x="975" y="772"/>
                    </a:lnTo>
                    <a:lnTo>
                      <a:pt x="975" y="772"/>
                    </a:lnTo>
                    <a:lnTo>
                      <a:pt x="968" y="776"/>
                    </a:lnTo>
                    <a:lnTo>
                      <a:pt x="965" y="780"/>
                    </a:lnTo>
                    <a:lnTo>
                      <a:pt x="966" y="783"/>
                    </a:lnTo>
                    <a:lnTo>
                      <a:pt x="969" y="787"/>
                    </a:lnTo>
                    <a:lnTo>
                      <a:pt x="969" y="787"/>
                    </a:lnTo>
                    <a:close/>
                    <a:moveTo>
                      <a:pt x="932" y="244"/>
                    </a:moveTo>
                    <a:lnTo>
                      <a:pt x="932" y="244"/>
                    </a:lnTo>
                    <a:lnTo>
                      <a:pt x="937" y="247"/>
                    </a:lnTo>
                    <a:lnTo>
                      <a:pt x="943" y="248"/>
                    </a:lnTo>
                    <a:lnTo>
                      <a:pt x="948" y="247"/>
                    </a:lnTo>
                    <a:lnTo>
                      <a:pt x="954" y="244"/>
                    </a:lnTo>
                    <a:lnTo>
                      <a:pt x="954" y="244"/>
                    </a:lnTo>
                    <a:lnTo>
                      <a:pt x="948" y="241"/>
                    </a:lnTo>
                    <a:lnTo>
                      <a:pt x="944" y="240"/>
                    </a:lnTo>
                    <a:lnTo>
                      <a:pt x="939" y="241"/>
                    </a:lnTo>
                    <a:lnTo>
                      <a:pt x="932" y="244"/>
                    </a:lnTo>
                    <a:lnTo>
                      <a:pt x="932" y="244"/>
                    </a:lnTo>
                    <a:close/>
                    <a:moveTo>
                      <a:pt x="159" y="686"/>
                    </a:moveTo>
                    <a:lnTo>
                      <a:pt x="159" y="686"/>
                    </a:lnTo>
                    <a:lnTo>
                      <a:pt x="163" y="686"/>
                    </a:lnTo>
                    <a:lnTo>
                      <a:pt x="166" y="684"/>
                    </a:lnTo>
                    <a:lnTo>
                      <a:pt x="169" y="683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76"/>
                    </a:lnTo>
                    <a:lnTo>
                      <a:pt x="169" y="673"/>
                    </a:lnTo>
                    <a:lnTo>
                      <a:pt x="169" y="672"/>
                    </a:lnTo>
                    <a:lnTo>
                      <a:pt x="169" y="672"/>
                    </a:lnTo>
                    <a:lnTo>
                      <a:pt x="166" y="672"/>
                    </a:lnTo>
                    <a:lnTo>
                      <a:pt x="163" y="673"/>
                    </a:lnTo>
                    <a:lnTo>
                      <a:pt x="162" y="677"/>
                    </a:lnTo>
                    <a:lnTo>
                      <a:pt x="162" y="677"/>
                    </a:lnTo>
                    <a:lnTo>
                      <a:pt x="159" y="686"/>
                    </a:lnTo>
                    <a:lnTo>
                      <a:pt x="159" y="686"/>
                    </a:lnTo>
                    <a:close/>
                    <a:moveTo>
                      <a:pt x="350" y="132"/>
                    </a:moveTo>
                    <a:lnTo>
                      <a:pt x="350" y="132"/>
                    </a:lnTo>
                    <a:lnTo>
                      <a:pt x="347" y="135"/>
                    </a:lnTo>
                    <a:lnTo>
                      <a:pt x="347" y="137"/>
                    </a:lnTo>
                    <a:lnTo>
                      <a:pt x="350" y="139"/>
                    </a:lnTo>
                    <a:lnTo>
                      <a:pt x="353" y="140"/>
                    </a:lnTo>
                    <a:lnTo>
                      <a:pt x="353" y="140"/>
                    </a:lnTo>
                    <a:lnTo>
                      <a:pt x="356" y="140"/>
                    </a:lnTo>
                    <a:lnTo>
                      <a:pt x="360" y="140"/>
                    </a:lnTo>
                    <a:lnTo>
                      <a:pt x="363" y="139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50" y="132"/>
                    </a:lnTo>
                    <a:lnTo>
                      <a:pt x="350" y="132"/>
                    </a:lnTo>
                    <a:close/>
                    <a:moveTo>
                      <a:pt x="1022" y="401"/>
                    </a:moveTo>
                    <a:lnTo>
                      <a:pt x="1022" y="401"/>
                    </a:lnTo>
                    <a:lnTo>
                      <a:pt x="1018" y="406"/>
                    </a:lnTo>
                    <a:lnTo>
                      <a:pt x="1016" y="410"/>
                    </a:lnTo>
                    <a:lnTo>
                      <a:pt x="1018" y="413"/>
                    </a:lnTo>
                    <a:lnTo>
                      <a:pt x="1022" y="417"/>
                    </a:lnTo>
                    <a:lnTo>
                      <a:pt x="1022" y="417"/>
                    </a:lnTo>
                    <a:lnTo>
                      <a:pt x="1023" y="413"/>
                    </a:lnTo>
                    <a:lnTo>
                      <a:pt x="1025" y="409"/>
                    </a:lnTo>
                    <a:lnTo>
                      <a:pt x="1025" y="405"/>
                    </a:lnTo>
                    <a:lnTo>
                      <a:pt x="1022" y="401"/>
                    </a:lnTo>
                    <a:lnTo>
                      <a:pt x="1022" y="401"/>
                    </a:lnTo>
                    <a:close/>
                    <a:moveTo>
                      <a:pt x="645" y="982"/>
                    </a:moveTo>
                    <a:lnTo>
                      <a:pt x="645" y="982"/>
                    </a:lnTo>
                    <a:lnTo>
                      <a:pt x="653" y="975"/>
                    </a:lnTo>
                    <a:lnTo>
                      <a:pt x="656" y="971"/>
                    </a:lnTo>
                    <a:lnTo>
                      <a:pt x="656" y="970"/>
                    </a:lnTo>
                    <a:lnTo>
                      <a:pt x="655" y="968"/>
                    </a:lnTo>
                    <a:lnTo>
                      <a:pt x="648" y="965"/>
                    </a:lnTo>
                    <a:lnTo>
                      <a:pt x="648" y="965"/>
                    </a:lnTo>
                    <a:lnTo>
                      <a:pt x="645" y="982"/>
                    </a:lnTo>
                    <a:lnTo>
                      <a:pt x="645" y="982"/>
                    </a:lnTo>
                    <a:close/>
                    <a:moveTo>
                      <a:pt x="454" y="389"/>
                    </a:moveTo>
                    <a:lnTo>
                      <a:pt x="454" y="389"/>
                    </a:lnTo>
                    <a:lnTo>
                      <a:pt x="455" y="395"/>
                    </a:lnTo>
                    <a:lnTo>
                      <a:pt x="458" y="396"/>
                    </a:lnTo>
                    <a:lnTo>
                      <a:pt x="462" y="396"/>
                    </a:lnTo>
                    <a:lnTo>
                      <a:pt x="467" y="396"/>
                    </a:lnTo>
                    <a:lnTo>
                      <a:pt x="467" y="396"/>
                    </a:lnTo>
                    <a:lnTo>
                      <a:pt x="472" y="395"/>
                    </a:lnTo>
                    <a:lnTo>
                      <a:pt x="473" y="394"/>
                    </a:lnTo>
                    <a:lnTo>
                      <a:pt x="472" y="389"/>
                    </a:lnTo>
                    <a:lnTo>
                      <a:pt x="472" y="389"/>
                    </a:lnTo>
                    <a:lnTo>
                      <a:pt x="454" y="389"/>
                    </a:lnTo>
                    <a:lnTo>
                      <a:pt x="454" y="389"/>
                    </a:lnTo>
                    <a:close/>
                    <a:moveTo>
                      <a:pt x="707" y="237"/>
                    </a:moveTo>
                    <a:lnTo>
                      <a:pt x="707" y="237"/>
                    </a:lnTo>
                    <a:lnTo>
                      <a:pt x="710" y="239"/>
                    </a:lnTo>
                    <a:lnTo>
                      <a:pt x="712" y="239"/>
                    </a:lnTo>
                    <a:lnTo>
                      <a:pt x="712" y="239"/>
                    </a:lnTo>
                    <a:lnTo>
                      <a:pt x="717" y="234"/>
                    </a:lnTo>
                    <a:lnTo>
                      <a:pt x="721" y="229"/>
                    </a:lnTo>
                    <a:lnTo>
                      <a:pt x="721" y="229"/>
                    </a:lnTo>
                    <a:lnTo>
                      <a:pt x="720" y="226"/>
                    </a:lnTo>
                    <a:lnTo>
                      <a:pt x="716" y="222"/>
                    </a:lnTo>
                    <a:lnTo>
                      <a:pt x="716" y="222"/>
                    </a:lnTo>
                    <a:lnTo>
                      <a:pt x="707" y="237"/>
                    </a:lnTo>
                    <a:lnTo>
                      <a:pt x="707" y="237"/>
                    </a:lnTo>
                    <a:close/>
                    <a:moveTo>
                      <a:pt x="1200" y="1127"/>
                    </a:moveTo>
                    <a:lnTo>
                      <a:pt x="1200" y="1127"/>
                    </a:lnTo>
                    <a:lnTo>
                      <a:pt x="1200" y="1123"/>
                    </a:lnTo>
                    <a:lnTo>
                      <a:pt x="1200" y="1123"/>
                    </a:lnTo>
                    <a:lnTo>
                      <a:pt x="1198" y="1122"/>
                    </a:lnTo>
                    <a:lnTo>
                      <a:pt x="1193" y="1121"/>
                    </a:lnTo>
                    <a:lnTo>
                      <a:pt x="1193" y="1121"/>
                    </a:lnTo>
                    <a:lnTo>
                      <a:pt x="1189" y="1122"/>
                    </a:lnTo>
                    <a:lnTo>
                      <a:pt x="1187" y="1125"/>
                    </a:lnTo>
                    <a:lnTo>
                      <a:pt x="1187" y="1125"/>
                    </a:lnTo>
                    <a:lnTo>
                      <a:pt x="1189" y="1127"/>
                    </a:lnTo>
                    <a:lnTo>
                      <a:pt x="1192" y="1130"/>
                    </a:lnTo>
                    <a:lnTo>
                      <a:pt x="1192" y="1130"/>
                    </a:lnTo>
                    <a:lnTo>
                      <a:pt x="1196" y="1129"/>
                    </a:lnTo>
                    <a:lnTo>
                      <a:pt x="1200" y="1127"/>
                    </a:lnTo>
                    <a:lnTo>
                      <a:pt x="1200" y="1127"/>
                    </a:lnTo>
                    <a:close/>
                    <a:moveTo>
                      <a:pt x="410" y="421"/>
                    </a:moveTo>
                    <a:lnTo>
                      <a:pt x="410" y="421"/>
                    </a:lnTo>
                    <a:lnTo>
                      <a:pt x="406" y="424"/>
                    </a:lnTo>
                    <a:lnTo>
                      <a:pt x="403" y="427"/>
                    </a:lnTo>
                    <a:lnTo>
                      <a:pt x="403" y="430"/>
                    </a:lnTo>
                    <a:lnTo>
                      <a:pt x="404" y="432"/>
                    </a:lnTo>
                    <a:lnTo>
                      <a:pt x="404" y="432"/>
                    </a:lnTo>
                    <a:lnTo>
                      <a:pt x="408" y="434"/>
                    </a:lnTo>
                    <a:lnTo>
                      <a:pt x="411" y="434"/>
                    </a:lnTo>
                    <a:lnTo>
                      <a:pt x="411" y="434"/>
                    </a:lnTo>
                    <a:lnTo>
                      <a:pt x="414" y="431"/>
                    </a:lnTo>
                    <a:lnTo>
                      <a:pt x="415" y="428"/>
                    </a:lnTo>
                    <a:lnTo>
                      <a:pt x="413" y="424"/>
                    </a:lnTo>
                    <a:lnTo>
                      <a:pt x="410" y="421"/>
                    </a:lnTo>
                    <a:lnTo>
                      <a:pt x="410" y="421"/>
                    </a:lnTo>
                    <a:close/>
                    <a:moveTo>
                      <a:pt x="781" y="1068"/>
                    </a:moveTo>
                    <a:lnTo>
                      <a:pt x="781" y="1068"/>
                    </a:lnTo>
                    <a:lnTo>
                      <a:pt x="782" y="1067"/>
                    </a:lnTo>
                    <a:lnTo>
                      <a:pt x="782" y="1067"/>
                    </a:lnTo>
                    <a:lnTo>
                      <a:pt x="778" y="1062"/>
                    </a:lnTo>
                    <a:lnTo>
                      <a:pt x="775" y="1060"/>
                    </a:lnTo>
                    <a:lnTo>
                      <a:pt x="775" y="1060"/>
                    </a:lnTo>
                    <a:lnTo>
                      <a:pt x="770" y="1060"/>
                    </a:lnTo>
                    <a:lnTo>
                      <a:pt x="766" y="1062"/>
                    </a:lnTo>
                    <a:lnTo>
                      <a:pt x="766" y="1062"/>
                    </a:lnTo>
                    <a:lnTo>
                      <a:pt x="766" y="1065"/>
                    </a:lnTo>
                    <a:lnTo>
                      <a:pt x="767" y="1067"/>
                    </a:lnTo>
                    <a:lnTo>
                      <a:pt x="771" y="1068"/>
                    </a:lnTo>
                    <a:lnTo>
                      <a:pt x="771" y="1068"/>
                    </a:lnTo>
                    <a:lnTo>
                      <a:pt x="781" y="1068"/>
                    </a:lnTo>
                    <a:lnTo>
                      <a:pt x="781" y="1068"/>
                    </a:lnTo>
                    <a:close/>
                    <a:moveTo>
                      <a:pt x="1252" y="993"/>
                    </a:moveTo>
                    <a:lnTo>
                      <a:pt x="1252" y="993"/>
                    </a:lnTo>
                    <a:lnTo>
                      <a:pt x="1253" y="995"/>
                    </a:lnTo>
                    <a:lnTo>
                      <a:pt x="1253" y="995"/>
                    </a:lnTo>
                    <a:lnTo>
                      <a:pt x="1267" y="988"/>
                    </a:lnTo>
                    <a:lnTo>
                      <a:pt x="1267" y="988"/>
                    </a:lnTo>
                    <a:lnTo>
                      <a:pt x="1264" y="977"/>
                    </a:lnTo>
                    <a:lnTo>
                      <a:pt x="1264" y="977"/>
                    </a:lnTo>
                    <a:lnTo>
                      <a:pt x="1252" y="993"/>
                    </a:lnTo>
                    <a:lnTo>
                      <a:pt x="1252" y="993"/>
                    </a:lnTo>
                    <a:close/>
                    <a:moveTo>
                      <a:pt x="856" y="745"/>
                    </a:moveTo>
                    <a:lnTo>
                      <a:pt x="856" y="745"/>
                    </a:lnTo>
                    <a:lnTo>
                      <a:pt x="861" y="751"/>
                    </a:lnTo>
                    <a:lnTo>
                      <a:pt x="865" y="752"/>
                    </a:lnTo>
                    <a:lnTo>
                      <a:pt x="869" y="751"/>
                    </a:lnTo>
                    <a:lnTo>
                      <a:pt x="875" y="747"/>
                    </a:lnTo>
                    <a:lnTo>
                      <a:pt x="875" y="747"/>
                    </a:lnTo>
                    <a:lnTo>
                      <a:pt x="869" y="745"/>
                    </a:lnTo>
                    <a:lnTo>
                      <a:pt x="867" y="744"/>
                    </a:lnTo>
                    <a:lnTo>
                      <a:pt x="856" y="745"/>
                    </a:lnTo>
                    <a:lnTo>
                      <a:pt x="856" y="745"/>
                    </a:lnTo>
                    <a:close/>
                    <a:moveTo>
                      <a:pt x="320" y="179"/>
                    </a:moveTo>
                    <a:lnTo>
                      <a:pt x="320" y="179"/>
                    </a:lnTo>
                    <a:lnTo>
                      <a:pt x="311" y="179"/>
                    </a:lnTo>
                    <a:lnTo>
                      <a:pt x="306" y="179"/>
                    </a:lnTo>
                    <a:lnTo>
                      <a:pt x="306" y="179"/>
                    </a:lnTo>
                    <a:lnTo>
                      <a:pt x="305" y="180"/>
                    </a:lnTo>
                    <a:lnTo>
                      <a:pt x="303" y="183"/>
                    </a:lnTo>
                    <a:lnTo>
                      <a:pt x="302" y="187"/>
                    </a:lnTo>
                    <a:lnTo>
                      <a:pt x="302" y="187"/>
                    </a:lnTo>
                    <a:lnTo>
                      <a:pt x="306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4" y="185"/>
                    </a:lnTo>
                    <a:lnTo>
                      <a:pt x="320" y="179"/>
                    </a:lnTo>
                    <a:lnTo>
                      <a:pt x="320" y="179"/>
                    </a:lnTo>
                    <a:close/>
                    <a:moveTo>
                      <a:pt x="1090" y="1017"/>
                    </a:moveTo>
                    <a:lnTo>
                      <a:pt x="1090" y="1017"/>
                    </a:lnTo>
                    <a:lnTo>
                      <a:pt x="1099" y="1013"/>
                    </a:lnTo>
                    <a:lnTo>
                      <a:pt x="1105" y="1010"/>
                    </a:lnTo>
                    <a:lnTo>
                      <a:pt x="1106" y="1007"/>
                    </a:lnTo>
                    <a:lnTo>
                      <a:pt x="1106" y="1006"/>
                    </a:lnTo>
                    <a:lnTo>
                      <a:pt x="1105" y="1001"/>
                    </a:lnTo>
                    <a:lnTo>
                      <a:pt x="1105" y="1001"/>
                    </a:lnTo>
                    <a:lnTo>
                      <a:pt x="1101" y="1004"/>
                    </a:lnTo>
                    <a:lnTo>
                      <a:pt x="1095" y="1007"/>
                    </a:lnTo>
                    <a:lnTo>
                      <a:pt x="1091" y="1011"/>
                    </a:lnTo>
                    <a:lnTo>
                      <a:pt x="1090" y="1014"/>
                    </a:lnTo>
                    <a:lnTo>
                      <a:pt x="1090" y="1017"/>
                    </a:lnTo>
                    <a:lnTo>
                      <a:pt x="1090" y="1017"/>
                    </a:lnTo>
                    <a:close/>
                    <a:moveTo>
                      <a:pt x="863" y="227"/>
                    </a:moveTo>
                    <a:lnTo>
                      <a:pt x="863" y="227"/>
                    </a:lnTo>
                    <a:lnTo>
                      <a:pt x="868" y="240"/>
                    </a:lnTo>
                    <a:lnTo>
                      <a:pt x="868" y="240"/>
                    </a:lnTo>
                    <a:lnTo>
                      <a:pt x="882" y="226"/>
                    </a:lnTo>
                    <a:lnTo>
                      <a:pt x="882" y="226"/>
                    </a:lnTo>
                    <a:lnTo>
                      <a:pt x="863" y="227"/>
                    </a:lnTo>
                    <a:lnTo>
                      <a:pt x="863" y="227"/>
                    </a:lnTo>
                    <a:close/>
                    <a:moveTo>
                      <a:pt x="1081" y="286"/>
                    </a:moveTo>
                    <a:lnTo>
                      <a:pt x="1081" y="286"/>
                    </a:lnTo>
                    <a:lnTo>
                      <a:pt x="1087" y="290"/>
                    </a:lnTo>
                    <a:lnTo>
                      <a:pt x="1091" y="290"/>
                    </a:lnTo>
                    <a:lnTo>
                      <a:pt x="1095" y="288"/>
                    </a:lnTo>
                    <a:lnTo>
                      <a:pt x="1101" y="283"/>
                    </a:lnTo>
                    <a:lnTo>
                      <a:pt x="1101" y="283"/>
                    </a:lnTo>
                    <a:lnTo>
                      <a:pt x="1095" y="281"/>
                    </a:lnTo>
                    <a:lnTo>
                      <a:pt x="1091" y="283"/>
                    </a:lnTo>
                    <a:lnTo>
                      <a:pt x="1081" y="286"/>
                    </a:lnTo>
                    <a:lnTo>
                      <a:pt x="1081" y="286"/>
                    </a:lnTo>
                    <a:close/>
                    <a:moveTo>
                      <a:pt x="961" y="262"/>
                    </a:moveTo>
                    <a:lnTo>
                      <a:pt x="961" y="262"/>
                    </a:lnTo>
                    <a:lnTo>
                      <a:pt x="959" y="259"/>
                    </a:lnTo>
                    <a:lnTo>
                      <a:pt x="959" y="259"/>
                    </a:lnTo>
                    <a:lnTo>
                      <a:pt x="954" y="261"/>
                    </a:lnTo>
                    <a:lnTo>
                      <a:pt x="950" y="262"/>
                    </a:lnTo>
                    <a:lnTo>
                      <a:pt x="950" y="262"/>
                    </a:lnTo>
                    <a:lnTo>
                      <a:pt x="950" y="265"/>
                    </a:lnTo>
                    <a:lnTo>
                      <a:pt x="951" y="269"/>
                    </a:lnTo>
                    <a:lnTo>
                      <a:pt x="953" y="272"/>
                    </a:lnTo>
                    <a:lnTo>
                      <a:pt x="957" y="276"/>
                    </a:lnTo>
                    <a:lnTo>
                      <a:pt x="957" y="276"/>
                    </a:lnTo>
                    <a:lnTo>
                      <a:pt x="961" y="262"/>
                    </a:lnTo>
                    <a:lnTo>
                      <a:pt x="961" y="262"/>
                    </a:lnTo>
                    <a:close/>
                    <a:moveTo>
                      <a:pt x="1771" y="1126"/>
                    </a:moveTo>
                    <a:lnTo>
                      <a:pt x="1771" y="1126"/>
                    </a:lnTo>
                    <a:lnTo>
                      <a:pt x="1774" y="1121"/>
                    </a:lnTo>
                    <a:lnTo>
                      <a:pt x="1775" y="1116"/>
                    </a:lnTo>
                    <a:lnTo>
                      <a:pt x="1775" y="1116"/>
                    </a:lnTo>
                    <a:lnTo>
                      <a:pt x="1774" y="1114"/>
                    </a:lnTo>
                    <a:lnTo>
                      <a:pt x="1772" y="1111"/>
                    </a:lnTo>
                    <a:lnTo>
                      <a:pt x="1772" y="1111"/>
                    </a:lnTo>
                    <a:lnTo>
                      <a:pt x="1768" y="1109"/>
                    </a:lnTo>
                    <a:lnTo>
                      <a:pt x="1765" y="1111"/>
                    </a:lnTo>
                    <a:lnTo>
                      <a:pt x="1765" y="1111"/>
                    </a:lnTo>
                    <a:lnTo>
                      <a:pt x="1765" y="1114"/>
                    </a:lnTo>
                    <a:lnTo>
                      <a:pt x="1765" y="1118"/>
                    </a:lnTo>
                    <a:lnTo>
                      <a:pt x="1765" y="1118"/>
                    </a:lnTo>
                    <a:lnTo>
                      <a:pt x="1767" y="1121"/>
                    </a:lnTo>
                    <a:lnTo>
                      <a:pt x="1771" y="1126"/>
                    </a:lnTo>
                    <a:lnTo>
                      <a:pt x="1771" y="1126"/>
                    </a:lnTo>
                    <a:close/>
                    <a:moveTo>
                      <a:pt x="1624" y="1017"/>
                    </a:moveTo>
                    <a:lnTo>
                      <a:pt x="1624" y="1017"/>
                    </a:lnTo>
                    <a:lnTo>
                      <a:pt x="1618" y="1014"/>
                    </a:lnTo>
                    <a:lnTo>
                      <a:pt x="1613" y="1014"/>
                    </a:lnTo>
                    <a:lnTo>
                      <a:pt x="1607" y="1015"/>
                    </a:lnTo>
                    <a:lnTo>
                      <a:pt x="1600" y="1019"/>
                    </a:lnTo>
                    <a:lnTo>
                      <a:pt x="1600" y="1019"/>
                    </a:lnTo>
                    <a:lnTo>
                      <a:pt x="1607" y="1021"/>
                    </a:lnTo>
                    <a:lnTo>
                      <a:pt x="1613" y="1019"/>
                    </a:lnTo>
                    <a:lnTo>
                      <a:pt x="1624" y="1017"/>
                    </a:lnTo>
                    <a:lnTo>
                      <a:pt x="1624" y="1017"/>
                    </a:lnTo>
                    <a:close/>
                    <a:moveTo>
                      <a:pt x="392" y="322"/>
                    </a:moveTo>
                    <a:lnTo>
                      <a:pt x="392" y="322"/>
                    </a:lnTo>
                    <a:lnTo>
                      <a:pt x="388" y="313"/>
                    </a:lnTo>
                    <a:lnTo>
                      <a:pt x="385" y="309"/>
                    </a:lnTo>
                    <a:lnTo>
                      <a:pt x="383" y="309"/>
                    </a:lnTo>
                    <a:lnTo>
                      <a:pt x="382" y="311"/>
                    </a:lnTo>
                    <a:lnTo>
                      <a:pt x="377" y="313"/>
                    </a:lnTo>
                    <a:lnTo>
                      <a:pt x="377" y="313"/>
                    </a:lnTo>
                    <a:lnTo>
                      <a:pt x="381" y="316"/>
                    </a:lnTo>
                    <a:lnTo>
                      <a:pt x="381" y="316"/>
                    </a:lnTo>
                    <a:lnTo>
                      <a:pt x="392" y="322"/>
                    </a:lnTo>
                    <a:lnTo>
                      <a:pt x="392" y="322"/>
                    </a:lnTo>
                    <a:close/>
                    <a:moveTo>
                      <a:pt x="1153" y="826"/>
                    </a:moveTo>
                    <a:lnTo>
                      <a:pt x="1153" y="826"/>
                    </a:lnTo>
                    <a:lnTo>
                      <a:pt x="1141" y="831"/>
                    </a:lnTo>
                    <a:lnTo>
                      <a:pt x="1141" y="831"/>
                    </a:lnTo>
                    <a:lnTo>
                      <a:pt x="1141" y="834"/>
                    </a:lnTo>
                    <a:lnTo>
                      <a:pt x="1144" y="837"/>
                    </a:lnTo>
                    <a:lnTo>
                      <a:pt x="1144" y="837"/>
                    </a:lnTo>
                    <a:lnTo>
                      <a:pt x="1146" y="837"/>
                    </a:lnTo>
                    <a:lnTo>
                      <a:pt x="1149" y="835"/>
                    </a:lnTo>
                    <a:lnTo>
                      <a:pt x="1152" y="831"/>
                    </a:lnTo>
                    <a:lnTo>
                      <a:pt x="1153" y="826"/>
                    </a:lnTo>
                    <a:lnTo>
                      <a:pt x="1153" y="826"/>
                    </a:lnTo>
                    <a:close/>
                    <a:moveTo>
                      <a:pt x="364" y="270"/>
                    </a:moveTo>
                    <a:lnTo>
                      <a:pt x="364" y="270"/>
                    </a:lnTo>
                    <a:lnTo>
                      <a:pt x="364" y="273"/>
                    </a:lnTo>
                    <a:lnTo>
                      <a:pt x="364" y="273"/>
                    </a:lnTo>
                    <a:lnTo>
                      <a:pt x="372" y="276"/>
                    </a:lnTo>
                    <a:lnTo>
                      <a:pt x="372" y="276"/>
                    </a:lnTo>
                    <a:lnTo>
                      <a:pt x="381" y="277"/>
                    </a:lnTo>
                    <a:lnTo>
                      <a:pt x="381" y="277"/>
                    </a:lnTo>
                    <a:lnTo>
                      <a:pt x="381" y="276"/>
                    </a:lnTo>
                    <a:lnTo>
                      <a:pt x="381" y="275"/>
                    </a:lnTo>
                    <a:lnTo>
                      <a:pt x="381" y="275"/>
                    </a:lnTo>
                    <a:lnTo>
                      <a:pt x="378" y="272"/>
                    </a:lnTo>
                    <a:lnTo>
                      <a:pt x="374" y="269"/>
                    </a:lnTo>
                    <a:lnTo>
                      <a:pt x="374" y="269"/>
                    </a:lnTo>
                    <a:lnTo>
                      <a:pt x="370" y="269"/>
                    </a:lnTo>
                    <a:lnTo>
                      <a:pt x="364" y="270"/>
                    </a:lnTo>
                    <a:lnTo>
                      <a:pt x="364" y="270"/>
                    </a:lnTo>
                    <a:close/>
                    <a:moveTo>
                      <a:pt x="1313" y="708"/>
                    </a:moveTo>
                    <a:lnTo>
                      <a:pt x="1313" y="708"/>
                    </a:lnTo>
                    <a:lnTo>
                      <a:pt x="1321" y="708"/>
                    </a:lnTo>
                    <a:lnTo>
                      <a:pt x="1325" y="707"/>
                    </a:lnTo>
                    <a:lnTo>
                      <a:pt x="1326" y="704"/>
                    </a:lnTo>
                    <a:lnTo>
                      <a:pt x="1326" y="700"/>
                    </a:lnTo>
                    <a:lnTo>
                      <a:pt x="1326" y="700"/>
                    </a:lnTo>
                    <a:lnTo>
                      <a:pt x="1322" y="701"/>
                    </a:lnTo>
                    <a:lnTo>
                      <a:pt x="1318" y="702"/>
                    </a:lnTo>
                    <a:lnTo>
                      <a:pt x="1314" y="704"/>
                    </a:lnTo>
                    <a:lnTo>
                      <a:pt x="1313" y="708"/>
                    </a:lnTo>
                    <a:lnTo>
                      <a:pt x="1313" y="708"/>
                    </a:lnTo>
                    <a:close/>
                    <a:moveTo>
                      <a:pt x="468" y="270"/>
                    </a:moveTo>
                    <a:lnTo>
                      <a:pt x="468" y="270"/>
                    </a:lnTo>
                    <a:lnTo>
                      <a:pt x="476" y="275"/>
                    </a:lnTo>
                    <a:lnTo>
                      <a:pt x="482" y="275"/>
                    </a:lnTo>
                    <a:lnTo>
                      <a:pt x="485" y="273"/>
                    </a:lnTo>
                    <a:lnTo>
                      <a:pt x="487" y="270"/>
                    </a:lnTo>
                    <a:lnTo>
                      <a:pt x="487" y="270"/>
                    </a:lnTo>
                    <a:lnTo>
                      <a:pt x="482" y="268"/>
                    </a:lnTo>
                    <a:lnTo>
                      <a:pt x="478" y="266"/>
                    </a:lnTo>
                    <a:lnTo>
                      <a:pt x="472" y="268"/>
                    </a:lnTo>
                    <a:lnTo>
                      <a:pt x="468" y="270"/>
                    </a:lnTo>
                    <a:lnTo>
                      <a:pt x="468" y="270"/>
                    </a:lnTo>
                    <a:close/>
                    <a:moveTo>
                      <a:pt x="537" y="272"/>
                    </a:moveTo>
                    <a:lnTo>
                      <a:pt x="537" y="272"/>
                    </a:lnTo>
                    <a:lnTo>
                      <a:pt x="539" y="281"/>
                    </a:lnTo>
                    <a:lnTo>
                      <a:pt x="539" y="281"/>
                    </a:lnTo>
                    <a:lnTo>
                      <a:pt x="539" y="291"/>
                    </a:lnTo>
                    <a:lnTo>
                      <a:pt x="539" y="291"/>
                    </a:lnTo>
                    <a:lnTo>
                      <a:pt x="541" y="293"/>
                    </a:lnTo>
                    <a:lnTo>
                      <a:pt x="541" y="293"/>
                    </a:lnTo>
                    <a:lnTo>
                      <a:pt x="544" y="287"/>
                    </a:lnTo>
                    <a:lnTo>
                      <a:pt x="545" y="283"/>
                    </a:lnTo>
                    <a:lnTo>
                      <a:pt x="547" y="277"/>
                    </a:lnTo>
                    <a:lnTo>
                      <a:pt x="545" y="272"/>
                    </a:lnTo>
                    <a:lnTo>
                      <a:pt x="545" y="272"/>
                    </a:lnTo>
                    <a:lnTo>
                      <a:pt x="537" y="272"/>
                    </a:lnTo>
                    <a:lnTo>
                      <a:pt x="537" y="272"/>
                    </a:lnTo>
                    <a:close/>
                    <a:moveTo>
                      <a:pt x="314" y="1104"/>
                    </a:moveTo>
                    <a:lnTo>
                      <a:pt x="314" y="1104"/>
                    </a:lnTo>
                    <a:lnTo>
                      <a:pt x="318" y="1105"/>
                    </a:lnTo>
                    <a:lnTo>
                      <a:pt x="318" y="1105"/>
                    </a:lnTo>
                    <a:lnTo>
                      <a:pt x="328" y="1094"/>
                    </a:lnTo>
                    <a:lnTo>
                      <a:pt x="328" y="1094"/>
                    </a:lnTo>
                    <a:lnTo>
                      <a:pt x="317" y="1089"/>
                    </a:lnTo>
                    <a:lnTo>
                      <a:pt x="317" y="1089"/>
                    </a:lnTo>
                    <a:lnTo>
                      <a:pt x="314" y="1104"/>
                    </a:lnTo>
                    <a:lnTo>
                      <a:pt x="314" y="1104"/>
                    </a:lnTo>
                    <a:close/>
                    <a:moveTo>
                      <a:pt x="323" y="862"/>
                    </a:moveTo>
                    <a:lnTo>
                      <a:pt x="323" y="862"/>
                    </a:lnTo>
                    <a:lnTo>
                      <a:pt x="318" y="860"/>
                    </a:lnTo>
                    <a:lnTo>
                      <a:pt x="316" y="857"/>
                    </a:lnTo>
                    <a:lnTo>
                      <a:pt x="311" y="856"/>
                    </a:lnTo>
                    <a:lnTo>
                      <a:pt x="307" y="859"/>
                    </a:lnTo>
                    <a:lnTo>
                      <a:pt x="307" y="859"/>
                    </a:lnTo>
                    <a:lnTo>
                      <a:pt x="307" y="862"/>
                    </a:lnTo>
                    <a:lnTo>
                      <a:pt x="309" y="864"/>
                    </a:lnTo>
                    <a:lnTo>
                      <a:pt x="309" y="864"/>
                    </a:lnTo>
                    <a:lnTo>
                      <a:pt x="311" y="866"/>
                    </a:lnTo>
                    <a:lnTo>
                      <a:pt x="314" y="867"/>
                    </a:lnTo>
                    <a:lnTo>
                      <a:pt x="318" y="864"/>
                    </a:lnTo>
                    <a:lnTo>
                      <a:pt x="323" y="862"/>
                    </a:lnTo>
                    <a:lnTo>
                      <a:pt x="323" y="862"/>
                    </a:lnTo>
                    <a:close/>
                    <a:moveTo>
                      <a:pt x="1307" y="1065"/>
                    </a:moveTo>
                    <a:lnTo>
                      <a:pt x="1307" y="1065"/>
                    </a:lnTo>
                    <a:lnTo>
                      <a:pt x="1311" y="1058"/>
                    </a:lnTo>
                    <a:lnTo>
                      <a:pt x="1313" y="1054"/>
                    </a:lnTo>
                    <a:lnTo>
                      <a:pt x="1311" y="1053"/>
                    </a:lnTo>
                    <a:lnTo>
                      <a:pt x="1310" y="1051"/>
                    </a:lnTo>
                    <a:lnTo>
                      <a:pt x="1304" y="1051"/>
                    </a:lnTo>
                    <a:lnTo>
                      <a:pt x="1304" y="1051"/>
                    </a:lnTo>
                    <a:lnTo>
                      <a:pt x="1307" y="1065"/>
                    </a:lnTo>
                    <a:lnTo>
                      <a:pt x="1307" y="1065"/>
                    </a:lnTo>
                    <a:close/>
                    <a:moveTo>
                      <a:pt x="680" y="558"/>
                    </a:moveTo>
                    <a:lnTo>
                      <a:pt x="680" y="558"/>
                    </a:lnTo>
                    <a:lnTo>
                      <a:pt x="695" y="558"/>
                    </a:lnTo>
                    <a:lnTo>
                      <a:pt x="695" y="558"/>
                    </a:lnTo>
                    <a:lnTo>
                      <a:pt x="696" y="557"/>
                    </a:lnTo>
                    <a:lnTo>
                      <a:pt x="698" y="554"/>
                    </a:lnTo>
                    <a:lnTo>
                      <a:pt x="698" y="554"/>
                    </a:lnTo>
                    <a:lnTo>
                      <a:pt x="696" y="553"/>
                    </a:lnTo>
                    <a:lnTo>
                      <a:pt x="695" y="551"/>
                    </a:lnTo>
                    <a:lnTo>
                      <a:pt x="695" y="551"/>
                    </a:lnTo>
                    <a:lnTo>
                      <a:pt x="687" y="553"/>
                    </a:lnTo>
                    <a:lnTo>
                      <a:pt x="683" y="554"/>
                    </a:lnTo>
                    <a:lnTo>
                      <a:pt x="680" y="558"/>
                    </a:lnTo>
                    <a:lnTo>
                      <a:pt x="680" y="558"/>
                    </a:lnTo>
                    <a:close/>
                    <a:moveTo>
                      <a:pt x="1510" y="89"/>
                    </a:moveTo>
                    <a:lnTo>
                      <a:pt x="1510" y="89"/>
                    </a:lnTo>
                    <a:lnTo>
                      <a:pt x="1505" y="89"/>
                    </a:lnTo>
                    <a:lnTo>
                      <a:pt x="1501" y="90"/>
                    </a:lnTo>
                    <a:lnTo>
                      <a:pt x="1499" y="93"/>
                    </a:lnTo>
                    <a:lnTo>
                      <a:pt x="1499" y="93"/>
                    </a:lnTo>
                    <a:lnTo>
                      <a:pt x="1501" y="97"/>
                    </a:lnTo>
                    <a:lnTo>
                      <a:pt x="1504" y="99"/>
                    </a:lnTo>
                    <a:lnTo>
                      <a:pt x="1504" y="99"/>
                    </a:lnTo>
                    <a:lnTo>
                      <a:pt x="1508" y="99"/>
                    </a:lnTo>
                    <a:lnTo>
                      <a:pt x="1510" y="97"/>
                    </a:lnTo>
                    <a:lnTo>
                      <a:pt x="1512" y="93"/>
                    </a:lnTo>
                    <a:lnTo>
                      <a:pt x="1510" y="89"/>
                    </a:lnTo>
                    <a:lnTo>
                      <a:pt x="1510" y="89"/>
                    </a:lnTo>
                    <a:close/>
                    <a:moveTo>
                      <a:pt x="779" y="659"/>
                    </a:moveTo>
                    <a:lnTo>
                      <a:pt x="779" y="659"/>
                    </a:lnTo>
                    <a:lnTo>
                      <a:pt x="786" y="659"/>
                    </a:lnTo>
                    <a:lnTo>
                      <a:pt x="789" y="657"/>
                    </a:lnTo>
                    <a:lnTo>
                      <a:pt x="792" y="653"/>
                    </a:lnTo>
                    <a:lnTo>
                      <a:pt x="795" y="650"/>
                    </a:lnTo>
                    <a:lnTo>
                      <a:pt x="795" y="650"/>
                    </a:lnTo>
                    <a:lnTo>
                      <a:pt x="791" y="648"/>
                    </a:lnTo>
                    <a:lnTo>
                      <a:pt x="788" y="648"/>
                    </a:lnTo>
                    <a:lnTo>
                      <a:pt x="785" y="653"/>
                    </a:lnTo>
                    <a:lnTo>
                      <a:pt x="779" y="659"/>
                    </a:lnTo>
                    <a:lnTo>
                      <a:pt x="779" y="659"/>
                    </a:lnTo>
                    <a:close/>
                    <a:moveTo>
                      <a:pt x="300" y="563"/>
                    </a:moveTo>
                    <a:lnTo>
                      <a:pt x="300" y="563"/>
                    </a:lnTo>
                    <a:lnTo>
                      <a:pt x="316" y="549"/>
                    </a:lnTo>
                    <a:lnTo>
                      <a:pt x="316" y="549"/>
                    </a:lnTo>
                    <a:lnTo>
                      <a:pt x="311" y="546"/>
                    </a:lnTo>
                    <a:lnTo>
                      <a:pt x="309" y="546"/>
                    </a:lnTo>
                    <a:lnTo>
                      <a:pt x="309" y="546"/>
                    </a:lnTo>
                    <a:lnTo>
                      <a:pt x="305" y="549"/>
                    </a:lnTo>
                    <a:lnTo>
                      <a:pt x="302" y="553"/>
                    </a:lnTo>
                    <a:lnTo>
                      <a:pt x="300" y="563"/>
                    </a:lnTo>
                    <a:lnTo>
                      <a:pt x="300" y="563"/>
                    </a:lnTo>
                    <a:close/>
                    <a:moveTo>
                      <a:pt x="1326" y="1010"/>
                    </a:moveTo>
                    <a:lnTo>
                      <a:pt x="1326" y="1010"/>
                    </a:lnTo>
                    <a:lnTo>
                      <a:pt x="1318" y="1007"/>
                    </a:lnTo>
                    <a:lnTo>
                      <a:pt x="1313" y="1006"/>
                    </a:lnTo>
                    <a:lnTo>
                      <a:pt x="1307" y="1007"/>
                    </a:lnTo>
                    <a:lnTo>
                      <a:pt x="1303" y="1010"/>
                    </a:lnTo>
                    <a:lnTo>
                      <a:pt x="1303" y="1010"/>
                    </a:lnTo>
                    <a:lnTo>
                      <a:pt x="1326" y="1010"/>
                    </a:lnTo>
                    <a:lnTo>
                      <a:pt x="1326" y="1010"/>
                    </a:lnTo>
                    <a:close/>
                    <a:moveTo>
                      <a:pt x="1624" y="31"/>
                    </a:moveTo>
                    <a:lnTo>
                      <a:pt x="1624" y="31"/>
                    </a:lnTo>
                    <a:lnTo>
                      <a:pt x="1614" y="34"/>
                    </a:lnTo>
                    <a:lnTo>
                      <a:pt x="1609" y="36"/>
                    </a:lnTo>
                    <a:lnTo>
                      <a:pt x="1609" y="38"/>
                    </a:lnTo>
                    <a:lnTo>
                      <a:pt x="1609" y="39"/>
                    </a:lnTo>
                    <a:lnTo>
                      <a:pt x="1610" y="45"/>
                    </a:lnTo>
                    <a:lnTo>
                      <a:pt x="1610" y="45"/>
                    </a:lnTo>
                    <a:lnTo>
                      <a:pt x="1624" y="31"/>
                    </a:lnTo>
                    <a:lnTo>
                      <a:pt x="1624" y="31"/>
                    </a:lnTo>
                    <a:close/>
                    <a:moveTo>
                      <a:pt x="921" y="194"/>
                    </a:moveTo>
                    <a:lnTo>
                      <a:pt x="921" y="194"/>
                    </a:lnTo>
                    <a:lnTo>
                      <a:pt x="917" y="190"/>
                    </a:lnTo>
                    <a:lnTo>
                      <a:pt x="914" y="189"/>
                    </a:lnTo>
                    <a:lnTo>
                      <a:pt x="910" y="190"/>
                    </a:lnTo>
                    <a:lnTo>
                      <a:pt x="903" y="194"/>
                    </a:lnTo>
                    <a:lnTo>
                      <a:pt x="903" y="194"/>
                    </a:lnTo>
                    <a:lnTo>
                      <a:pt x="907" y="197"/>
                    </a:lnTo>
                    <a:lnTo>
                      <a:pt x="911" y="197"/>
                    </a:lnTo>
                    <a:lnTo>
                      <a:pt x="915" y="197"/>
                    </a:lnTo>
                    <a:lnTo>
                      <a:pt x="921" y="194"/>
                    </a:lnTo>
                    <a:lnTo>
                      <a:pt x="921" y="194"/>
                    </a:lnTo>
                    <a:close/>
                    <a:moveTo>
                      <a:pt x="586" y="1011"/>
                    </a:moveTo>
                    <a:lnTo>
                      <a:pt x="586" y="1011"/>
                    </a:lnTo>
                    <a:lnTo>
                      <a:pt x="588" y="1003"/>
                    </a:lnTo>
                    <a:lnTo>
                      <a:pt x="588" y="1000"/>
                    </a:lnTo>
                    <a:lnTo>
                      <a:pt x="587" y="997"/>
                    </a:lnTo>
                    <a:lnTo>
                      <a:pt x="587" y="997"/>
                    </a:lnTo>
                    <a:lnTo>
                      <a:pt x="581" y="1000"/>
                    </a:lnTo>
                    <a:lnTo>
                      <a:pt x="579" y="1003"/>
                    </a:lnTo>
                    <a:lnTo>
                      <a:pt x="581" y="1006"/>
                    </a:lnTo>
                    <a:lnTo>
                      <a:pt x="586" y="1011"/>
                    </a:lnTo>
                    <a:lnTo>
                      <a:pt x="586" y="1011"/>
                    </a:lnTo>
                    <a:close/>
                    <a:moveTo>
                      <a:pt x="1422" y="191"/>
                    </a:moveTo>
                    <a:lnTo>
                      <a:pt x="1422" y="191"/>
                    </a:lnTo>
                    <a:lnTo>
                      <a:pt x="1430" y="191"/>
                    </a:lnTo>
                    <a:lnTo>
                      <a:pt x="1434" y="190"/>
                    </a:lnTo>
                    <a:lnTo>
                      <a:pt x="1437" y="187"/>
                    </a:lnTo>
                    <a:lnTo>
                      <a:pt x="1437" y="182"/>
                    </a:lnTo>
                    <a:lnTo>
                      <a:pt x="1437" y="182"/>
                    </a:lnTo>
                    <a:lnTo>
                      <a:pt x="1432" y="182"/>
                    </a:lnTo>
                    <a:lnTo>
                      <a:pt x="1427" y="185"/>
                    </a:lnTo>
                    <a:lnTo>
                      <a:pt x="1422" y="191"/>
                    </a:lnTo>
                    <a:lnTo>
                      <a:pt x="1422" y="191"/>
                    </a:lnTo>
                    <a:close/>
                    <a:moveTo>
                      <a:pt x="341" y="1085"/>
                    </a:moveTo>
                    <a:lnTo>
                      <a:pt x="341" y="1085"/>
                    </a:lnTo>
                    <a:lnTo>
                      <a:pt x="338" y="1089"/>
                    </a:lnTo>
                    <a:lnTo>
                      <a:pt x="335" y="1091"/>
                    </a:lnTo>
                    <a:lnTo>
                      <a:pt x="334" y="1094"/>
                    </a:lnTo>
                    <a:lnTo>
                      <a:pt x="336" y="1097"/>
                    </a:lnTo>
                    <a:lnTo>
                      <a:pt x="336" y="1097"/>
                    </a:lnTo>
                    <a:lnTo>
                      <a:pt x="339" y="1098"/>
                    </a:lnTo>
                    <a:lnTo>
                      <a:pt x="343" y="1097"/>
                    </a:lnTo>
                    <a:lnTo>
                      <a:pt x="343" y="1097"/>
                    </a:lnTo>
                    <a:lnTo>
                      <a:pt x="346" y="1094"/>
                    </a:lnTo>
                    <a:lnTo>
                      <a:pt x="346" y="1091"/>
                    </a:lnTo>
                    <a:lnTo>
                      <a:pt x="345" y="1089"/>
                    </a:lnTo>
                    <a:lnTo>
                      <a:pt x="341" y="1085"/>
                    </a:lnTo>
                    <a:lnTo>
                      <a:pt x="341" y="1085"/>
                    </a:lnTo>
                    <a:close/>
                    <a:moveTo>
                      <a:pt x="1238" y="416"/>
                    </a:moveTo>
                    <a:lnTo>
                      <a:pt x="1238" y="416"/>
                    </a:lnTo>
                    <a:lnTo>
                      <a:pt x="1235" y="412"/>
                    </a:lnTo>
                    <a:lnTo>
                      <a:pt x="1232" y="409"/>
                    </a:lnTo>
                    <a:lnTo>
                      <a:pt x="1229" y="409"/>
                    </a:lnTo>
                    <a:lnTo>
                      <a:pt x="1225" y="409"/>
                    </a:lnTo>
                    <a:lnTo>
                      <a:pt x="1225" y="409"/>
                    </a:lnTo>
                    <a:lnTo>
                      <a:pt x="1223" y="410"/>
                    </a:lnTo>
                    <a:lnTo>
                      <a:pt x="1221" y="412"/>
                    </a:lnTo>
                    <a:lnTo>
                      <a:pt x="1221" y="413"/>
                    </a:lnTo>
                    <a:lnTo>
                      <a:pt x="1221" y="417"/>
                    </a:lnTo>
                    <a:lnTo>
                      <a:pt x="1221" y="417"/>
                    </a:lnTo>
                    <a:lnTo>
                      <a:pt x="1238" y="416"/>
                    </a:lnTo>
                    <a:lnTo>
                      <a:pt x="1238" y="416"/>
                    </a:lnTo>
                    <a:close/>
                    <a:moveTo>
                      <a:pt x="1030" y="324"/>
                    </a:moveTo>
                    <a:lnTo>
                      <a:pt x="1030" y="324"/>
                    </a:lnTo>
                    <a:lnTo>
                      <a:pt x="1033" y="326"/>
                    </a:lnTo>
                    <a:lnTo>
                      <a:pt x="1033" y="326"/>
                    </a:lnTo>
                    <a:lnTo>
                      <a:pt x="1047" y="320"/>
                    </a:lnTo>
                    <a:lnTo>
                      <a:pt x="1047" y="320"/>
                    </a:lnTo>
                    <a:lnTo>
                      <a:pt x="1041" y="308"/>
                    </a:lnTo>
                    <a:lnTo>
                      <a:pt x="1041" y="308"/>
                    </a:lnTo>
                    <a:lnTo>
                      <a:pt x="1030" y="324"/>
                    </a:lnTo>
                    <a:lnTo>
                      <a:pt x="1030" y="324"/>
                    </a:lnTo>
                    <a:close/>
                    <a:moveTo>
                      <a:pt x="554" y="603"/>
                    </a:moveTo>
                    <a:lnTo>
                      <a:pt x="554" y="603"/>
                    </a:lnTo>
                    <a:lnTo>
                      <a:pt x="561" y="604"/>
                    </a:lnTo>
                    <a:lnTo>
                      <a:pt x="565" y="603"/>
                    </a:lnTo>
                    <a:lnTo>
                      <a:pt x="566" y="600"/>
                    </a:lnTo>
                    <a:lnTo>
                      <a:pt x="568" y="593"/>
                    </a:lnTo>
                    <a:lnTo>
                      <a:pt x="568" y="593"/>
                    </a:lnTo>
                    <a:lnTo>
                      <a:pt x="562" y="594"/>
                    </a:lnTo>
                    <a:lnTo>
                      <a:pt x="558" y="596"/>
                    </a:lnTo>
                    <a:lnTo>
                      <a:pt x="555" y="599"/>
                    </a:lnTo>
                    <a:lnTo>
                      <a:pt x="554" y="603"/>
                    </a:lnTo>
                    <a:lnTo>
                      <a:pt x="554" y="603"/>
                    </a:lnTo>
                    <a:close/>
                    <a:moveTo>
                      <a:pt x="933" y="578"/>
                    </a:moveTo>
                    <a:lnTo>
                      <a:pt x="933" y="578"/>
                    </a:lnTo>
                    <a:lnTo>
                      <a:pt x="933" y="572"/>
                    </a:lnTo>
                    <a:lnTo>
                      <a:pt x="933" y="569"/>
                    </a:lnTo>
                    <a:lnTo>
                      <a:pt x="929" y="568"/>
                    </a:lnTo>
                    <a:lnTo>
                      <a:pt x="922" y="567"/>
                    </a:lnTo>
                    <a:lnTo>
                      <a:pt x="922" y="567"/>
                    </a:lnTo>
                    <a:lnTo>
                      <a:pt x="923" y="571"/>
                    </a:lnTo>
                    <a:lnTo>
                      <a:pt x="925" y="574"/>
                    </a:lnTo>
                    <a:lnTo>
                      <a:pt x="928" y="576"/>
                    </a:lnTo>
                    <a:lnTo>
                      <a:pt x="933" y="578"/>
                    </a:lnTo>
                    <a:lnTo>
                      <a:pt x="933" y="578"/>
                    </a:lnTo>
                    <a:close/>
                    <a:moveTo>
                      <a:pt x="242" y="240"/>
                    </a:moveTo>
                    <a:lnTo>
                      <a:pt x="242" y="240"/>
                    </a:lnTo>
                    <a:lnTo>
                      <a:pt x="251" y="241"/>
                    </a:lnTo>
                    <a:lnTo>
                      <a:pt x="255" y="240"/>
                    </a:lnTo>
                    <a:lnTo>
                      <a:pt x="257" y="237"/>
                    </a:lnTo>
                    <a:lnTo>
                      <a:pt x="259" y="232"/>
                    </a:lnTo>
                    <a:lnTo>
                      <a:pt x="259" y="232"/>
                    </a:lnTo>
                    <a:lnTo>
                      <a:pt x="253" y="233"/>
                    </a:lnTo>
                    <a:lnTo>
                      <a:pt x="249" y="234"/>
                    </a:lnTo>
                    <a:lnTo>
                      <a:pt x="245" y="236"/>
                    </a:lnTo>
                    <a:lnTo>
                      <a:pt x="242" y="237"/>
                    </a:lnTo>
                    <a:lnTo>
                      <a:pt x="242" y="240"/>
                    </a:lnTo>
                    <a:lnTo>
                      <a:pt x="242" y="240"/>
                    </a:lnTo>
                    <a:close/>
                    <a:moveTo>
                      <a:pt x="1018" y="356"/>
                    </a:moveTo>
                    <a:lnTo>
                      <a:pt x="1018" y="356"/>
                    </a:lnTo>
                    <a:lnTo>
                      <a:pt x="1012" y="355"/>
                    </a:lnTo>
                    <a:lnTo>
                      <a:pt x="1007" y="355"/>
                    </a:lnTo>
                    <a:lnTo>
                      <a:pt x="1002" y="358"/>
                    </a:lnTo>
                    <a:lnTo>
                      <a:pt x="998" y="360"/>
                    </a:lnTo>
                    <a:lnTo>
                      <a:pt x="998" y="360"/>
                    </a:lnTo>
                    <a:lnTo>
                      <a:pt x="1005" y="362"/>
                    </a:lnTo>
                    <a:lnTo>
                      <a:pt x="1008" y="362"/>
                    </a:lnTo>
                    <a:lnTo>
                      <a:pt x="1012" y="360"/>
                    </a:lnTo>
                    <a:lnTo>
                      <a:pt x="1018" y="356"/>
                    </a:lnTo>
                    <a:lnTo>
                      <a:pt x="1018" y="356"/>
                    </a:lnTo>
                    <a:close/>
                    <a:moveTo>
                      <a:pt x="757" y="664"/>
                    </a:moveTo>
                    <a:lnTo>
                      <a:pt x="757" y="664"/>
                    </a:lnTo>
                    <a:lnTo>
                      <a:pt x="752" y="659"/>
                    </a:lnTo>
                    <a:lnTo>
                      <a:pt x="746" y="659"/>
                    </a:lnTo>
                    <a:lnTo>
                      <a:pt x="741" y="662"/>
                    </a:lnTo>
                    <a:lnTo>
                      <a:pt x="735" y="668"/>
                    </a:lnTo>
                    <a:lnTo>
                      <a:pt x="735" y="668"/>
                    </a:lnTo>
                    <a:lnTo>
                      <a:pt x="757" y="664"/>
                    </a:lnTo>
                    <a:lnTo>
                      <a:pt x="757" y="664"/>
                    </a:lnTo>
                    <a:close/>
                    <a:moveTo>
                      <a:pt x="698" y="171"/>
                    </a:moveTo>
                    <a:lnTo>
                      <a:pt x="698" y="171"/>
                    </a:lnTo>
                    <a:lnTo>
                      <a:pt x="695" y="183"/>
                    </a:lnTo>
                    <a:lnTo>
                      <a:pt x="695" y="183"/>
                    </a:lnTo>
                    <a:lnTo>
                      <a:pt x="703" y="180"/>
                    </a:lnTo>
                    <a:lnTo>
                      <a:pt x="707" y="178"/>
                    </a:lnTo>
                    <a:lnTo>
                      <a:pt x="709" y="173"/>
                    </a:lnTo>
                    <a:lnTo>
                      <a:pt x="709" y="173"/>
                    </a:lnTo>
                    <a:lnTo>
                      <a:pt x="698" y="171"/>
                    </a:lnTo>
                    <a:lnTo>
                      <a:pt x="698" y="171"/>
                    </a:lnTo>
                    <a:close/>
                    <a:moveTo>
                      <a:pt x="1857" y="85"/>
                    </a:moveTo>
                    <a:lnTo>
                      <a:pt x="1857" y="85"/>
                    </a:lnTo>
                    <a:lnTo>
                      <a:pt x="1859" y="82"/>
                    </a:lnTo>
                    <a:lnTo>
                      <a:pt x="1859" y="79"/>
                    </a:lnTo>
                    <a:lnTo>
                      <a:pt x="1858" y="74"/>
                    </a:lnTo>
                    <a:lnTo>
                      <a:pt x="1858" y="74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4" y="75"/>
                    </a:lnTo>
                    <a:lnTo>
                      <a:pt x="1844" y="75"/>
                    </a:lnTo>
                    <a:lnTo>
                      <a:pt x="1857" y="85"/>
                    </a:lnTo>
                    <a:lnTo>
                      <a:pt x="1857" y="85"/>
                    </a:lnTo>
                    <a:close/>
                    <a:moveTo>
                      <a:pt x="1811" y="459"/>
                    </a:moveTo>
                    <a:lnTo>
                      <a:pt x="1811" y="459"/>
                    </a:lnTo>
                    <a:lnTo>
                      <a:pt x="1810" y="463"/>
                    </a:lnTo>
                    <a:lnTo>
                      <a:pt x="1810" y="466"/>
                    </a:lnTo>
                    <a:lnTo>
                      <a:pt x="1811" y="468"/>
                    </a:lnTo>
                    <a:lnTo>
                      <a:pt x="1814" y="471"/>
                    </a:lnTo>
                    <a:lnTo>
                      <a:pt x="1814" y="471"/>
                    </a:lnTo>
                    <a:lnTo>
                      <a:pt x="1816" y="470"/>
                    </a:lnTo>
                    <a:lnTo>
                      <a:pt x="1819" y="468"/>
                    </a:lnTo>
                    <a:lnTo>
                      <a:pt x="1819" y="468"/>
                    </a:lnTo>
                    <a:lnTo>
                      <a:pt x="1819" y="466"/>
                    </a:lnTo>
                    <a:lnTo>
                      <a:pt x="1819" y="463"/>
                    </a:lnTo>
                    <a:lnTo>
                      <a:pt x="1816" y="460"/>
                    </a:lnTo>
                    <a:lnTo>
                      <a:pt x="1814" y="459"/>
                    </a:lnTo>
                    <a:lnTo>
                      <a:pt x="1814" y="459"/>
                    </a:lnTo>
                    <a:lnTo>
                      <a:pt x="1811" y="459"/>
                    </a:lnTo>
                    <a:lnTo>
                      <a:pt x="1811" y="459"/>
                    </a:lnTo>
                    <a:close/>
                    <a:moveTo>
                      <a:pt x="1760" y="679"/>
                    </a:moveTo>
                    <a:lnTo>
                      <a:pt x="1760" y="679"/>
                    </a:lnTo>
                    <a:lnTo>
                      <a:pt x="1760" y="676"/>
                    </a:lnTo>
                    <a:lnTo>
                      <a:pt x="1760" y="676"/>
                    </a:lnTo>
                    <a:lnTo>
                      <a:pt x="1756" y="675"/>
                    </a:lnTo>
                    <a:lnTo>
                      <a:pt x="1751" y="673"/>
                    </a:lnTo>
                    <a:lnTo>
                      <a:pt x="1751" y="673"/>
                    </a:lnTo>
                    <a:lnTo>
                      <a:pt x="1749" y="673"/>
                    </a:lnTo>
                    <a:lnTo>
                      <a:pt x="1746" y="676"/>
                    </a:lnTo>
                    <a:lnTo>
                      <a:pt x="1746" y="676"/>
                    </a:lnTo>
                    <a:lnTo>
                      <a:pt x="1749" y="679"/>
                    </a:lnTo>
                    <a:lnTo>
                      <a:pt x="1751" y="682"/>
                    </a:lnTo>
                    <a:lnTo>
                      <a:pt x="1751" y="682"/>
                    </a:lnTo>
                    <a:lnTo>
                      <a:pt x="1756" y="680"/>
                    </a:lnTo>
                    <a:lnTo>
                      <a:pt x="1760" y="679"/>
                    </a:lnTo>
                    <a:lnTo>
                      <a:pt x="1760" y="679"/>
                    </a:lnTo>
                    <a:close/>
                    <a:moveTo>
                      <a:pt x="1335" y="761"/>
                    </a:moveTo>
                    <a:lnTo>
                      <a:pt x="1335" y="761"/>
                    </a:lnTo>
                    <a:lnTo>
                      <a:pt x="1321" y="765"/>
                    </a:lnTo>
                    <a:lnTo>
                      <a:pt x="1321" y="765"/>
                    </a:lnTo>
                    <a:lnTo>
                      <a:pt x="1325" y="769"/>
                    </a:lnTo>
                    <a:lnTo>
                      <a:pt x="1329" y="770"/>
                    </a:lnTo>
                    <a:lnTo>
                      <a:pt x="1332" y="767"/>
                    </a:lnTo>
                    <a:lnTo>
                      <a:pt x="1335" y="761"/>
                    </a:lnTo>
                    <a:lnTo>
                      <a:pt x="1335" y="761"/>
                    </a:lnTo>
                    <a:close/>
                    <a:moveTo>
                      <a:pt x="422" y="997"/>
                    </a:moveTo>
                    <a:lnTo>
                      <a:pt x="422" y="997"/>
                    </a:lnTo>
                    <a:lnTo>
                      <a:pt x="419" y="1004"/>
                    </a:lnTo>
                    <a:lnTo>
                      <a:pt x="417" y="1007"/>
                    </a:lnTo>
                    <a:lnTo>
                      <a:pt x="417" y="1007"/>
                    </a:lnTo>
                    <a:lnTo>
                      <a:pt x="413" y="1011"/>
                    </a:lnTo>
                    <a:lnTo>
                      <a:pt x="414" y="1013"/>
                    </a:lnTo>
                    <a:lnTo>
                      <a:pt x="415" y="1014"/>
                    </a:lnTo>
                    <a:lnTo>
                      <a:pt x="415" y="1014"/>
                    </a:lnTo>
                    <a:lnTo>
                      <a:pt x="418" y="1014"/>
                    </a:lnTo>
                    <a:lnTo>
                      <a:pt x="422" y="1011"/>
                    </a:lnTo>
                    <a:lnTo>
                      <a:pt x="422" y="1011"/>
                    </a:lnTo>
                    <a:lnTo>
                      <a:pt x="425" y="1008"/>
                    </a:lnTo>
                    <a:lnTo>
                      <a:pt x="425" y="1006"/>
                    </a:lnTo>
                    <a:lnTo>
                      <a:pt x="425" y="1001"/>
                    </a:lnTo>
                    <a:lnTo>
                      <a:pt x="422" y="997"/>
                    </a:lnTo>
                    <a:lnTo>
                      <a:pt x="422" y="997"/>
                    </a:lnTo>
                    <a:close/>
                    <a:moveTo>
                      <a:pt x="1268" y="709"/>
                    </a:moveTo>
                    <a:lnTo>
                      <a:pt x="1268" y="709"/>
                    </a:lnTo>
                    <a:lnTo>
                      <a:pt x="1272" y="708"/>
                    </a:lnTo>
                    <a:lnTo>
                      <a:pt x="1274" y="705"/>
                    </a:lnTo>
                    <a:lnTo>
                      <a:pt x="1274" y="702"/>
                    </a:lnTo>
                    <a:lnTo>
                      <a:pt x="1272" y="701"/>
                    </a:lnTo>
                    <a:lnTo>
                      <a:pt x="1272" y="701"/>
                    </a:lnTo>
                    <a:lnTo>
                      <a:pt x="1268" y="697"/>
                    </a:lnTo>
                    <a:lnTo>
                      <a:pt x="1265" y="697"/>
                    </a:lnTo>
                    <a:lnTo>
                      <a:pt x="1261" y="698"/>
                    </a:lnTo>
                    <a:lnTo>
                      <a:pt x="1261" y="698"/>
                    </a:lnTo>
                    <a:lnTo>
                      <a:pt x="1268" y="709"/>
                    </a:lnTo>
                    <a:lnTo>
                      <a:pt x="1268" y="709"/>
                    </a:lnTo>
                    <a:close/>
                    <a:moveTo>
                      <a:pt x="457" y="831"/>
                    </a:moveTo>
                    <a:lnTo>
                      <a:pt x="457" y="831"/>
                    </a:lnTo>
                    <a:lnTo>
                      <a:pt x="472" y="826"/>
                    </a:lnTo>
                    <a:lnTo>
                      <a:pt x="472" y="826"/>
                    </a:lnTo>
                    <a:lnTo>
                      <a:pt x="468" y="821"/>
                    </a:lnTo>
                    <a:lnTo>
                      <a:pt x="464" y="820"/>
                    </a:lnTo>
                    <a:lnTo>
                      <a:pt x="460" y="820"/>
                    </a:lnTo>
                    <a:lnTo>
                      <a:pt x="454" y="823"/>
                    </a:lnTo>
                    <a:lnTo>
                      <a:pt x="454" y="823"/>
                    </a:lnTo>
                    <a:lnTo>
                      <a:pt x="457" y="831"/>
                    </a:lnTo>
                    <a:lnTo>
                      <a:pt x="457" y="831"/>
                    </a:lnTo>
                    <a:close/>
                    <a:moveTo>
                      <a:pt x="224" y="971"/>
                    </a:moveTo>
                    <a:lnTo>
                      <a:pt x="224" y="971"/>
                    </a:lnTo>
                    <a:lnTo>
                      <a:pt x="228" y="972"/>
                    </a:lnTo>
                    <a:lnTo>
                      <a:pt x="231" y="974"/>
                    </a:lnTo>
                    <a:lnTo>
                      <a:pt x="237" y="972"/>
                    </a:lnTo>
                    <a:lnTo>
                      <a:pt x="248" y="967"/>
                    </a:lnTo>
                    <a:lnTo>
                      <a:pt x="248" y="967"/>
                    </a:lnTo>
                    <a:lnTo>
                      <a:pt x="244" y="965"/>
                    </a:lnTo>
                    <a:lnTo>
                      <a:pt x="239" y="964"/>
                    </a:lnTo>
                    <a:lnTo>
                      <a:pt x="234" y="965"/>
                    </a:lnTo>
                    <a:lnTo>
                      <a:pt x="230" y="970"/>
                    </a:lnTo>
                    <a:lnTo>
                      <a:pt x="224" y="971"/>
                    </a:lnTo>
                    <a:lnTo>
                      <a:pt x="224" y="971"/>
                    </a:lnTo>
                    <a:close/>
                    <a:moveTo>
                      <a:pt x="1234" y="835"/>
                    </a:moveTo>
                    <a:lnTo>
                      <a:pt x="1234" y="835"/>
                    </a:lnTo>
                    <a:lnTo>
                      <a:pt x="1238" y="834"/>
                    </a:lnTo>
                    <a:lnTo>
                      <a:pt x="1241" y="833"/>
                    </a:lnTo>
                    <a:lnTo>
                      <a:pt x="1243" y="831"/>
                    </a:lnTo>
                    <a:lnTo>
                      <a:pt x="1245" y="828"/>
                    </a:lnTo>
                    <a:lnTo>
                      <a:pt x="1245" y="828"/>
                    </a:lnTo>
                    <a:lnTo>
                      <a:pt x="1242" y="824"/>
                    </a:lnTo>
                    <a:lnTo>
                      <a:pt x="1238" y="823"/>
                    </a:lnTo>
                    <a:lnTo>
                      <a:pt x="1238" y="823"/>
                    </a:lnTo>
                    <a:lnTo>
                      <a:pt x="1234" y="824"/>
                    </a:lnTo>
                    <a:lnTo>
                      <a:pt x="1232" y="827"/>
                    </a:lnTo>
                    <a:lnTo>
                      <a:pt x="1232" y="830"/>
                    </a:lnTo>
                    <a:lnTo>
                      <a:pt x="1234" y="835"/>
                    </a:lnTo>
                    <a:lnTo>
                      <a:pt x="1234" y="835"/>
                    </a:lnTo>
                    <a:close/>
                    <a:moveTo>
                      <a:pt x="691" y="990"/>
                    </a:moveTo>
                    <a:lnTo>
                      <a:pt x="691" y="990"/>
                    </a:lnTo>
                    <a:lnTo>
                      <a:pt x="698" y="993"/>
                    </a:lnTo>
                    <a:lnTo>
                      <a:pt x="703" y="993"/>
                    </a:lnTo>
                    <a:lnTo>
                      <a:pt x="703" y="993"/>
                    </a:lnTo>
                    <a:lnTo>
                      <a:pt x="705" y="992"/>
                    </a:lnTo>
                    <a:lnTo>
                      <a:pt x="706" y="989"/>
                    </a:lnTo>
                    <a:lnTo>
                      <a:pt x="706" y="989"/>
                    </a:lnTo>
                    <a:lnTo>
                      <a:pt x="705" y="986"/>
                    </a:lnTo>
                    <a:lnTo>
                      <a:pt x="701" y="986"/>
                    </a:lnTo>
                    <a:lnTo>
                      <a:pt x="695" y="988"/>
                    </a:lnTo>
                    <a:lnTo>
                      <a:pt x="691" y="990"/>
                    </a:lnTo>
                    <a:lnTo>
                      <a:pt x="691" y="990"/>
                    </a:lnTo>
                    <a:close/>
                    <a:moveTo>
                      <a:pt x="633" y="531"/>
                    </a:moveTo>
                    <a:lnTo>
                      <a:pt x="633" y="531"/>
                    </a:lnTo>
                    <a:lnTo>
                      <a:pt x="637" y="531"/>
                    </a:lnTo>
                    <a:lnTo>
                      <a:pt x="637" y="531"/>
                    </a:lnTo>
                    <a:lnTo>
                      <a:pt x="638" y="527"/>
                    </a:lnTo>
                    <a:lnTo>
                      <a:pt x="638" y="525"/>
                    </a:lnTo>
                    <a:lnTo>
                      <a:pt x="638" y="522"/>
                    </a:lnTo>
                    <a:lnTo>
                      <a:pt x="638" y="522"/>
                    </a:lnTo>
                    <a:lnTo>
                      <a:pt x="635" y="521"/>
                    </a:lnTo>
                    <a:lnTo>
                      <a:pt x="634" y="520"/>
                    </a:lnTo>
                    <a:lnTo>
                      <a:pt x="630" y="520"/>
                    </a:lnTo>
                    <a:lnTo>
                      <a:pt x="627" y="522"/>
                    </a:lnTo>
                    <a:lnTo>
                      <a:pt x="627" y="522"/>
                    </a:lnTo>
                    <a:lnTo>
                      <a:pt x="633" y="531"/>
                    </a:lnTo>
                    <a:lnTo>
                      <a:pt x="633" y="531"/>
                    </a:lnTo>
                    <a:close/>
                    <a:moveTo>
                      <a:pt x="472" y="916"/>
                    </a:moveTo>
                    <a:lnTo>
                      <a:pt x="472" y="916"/>
                    </a:lnTo>
                    <a:lnTo>
                      <a:pt x="480" y="903"/>
                    </a:lnTo>
                    <a:lnTo>
                      <a:pt x="480" y="903"/>
                    </a:lnTo>
                    <a:lnTo>
                      <a:pt x="475" y="903"/>
                    </a:lnTo>
                    <a:lnTo>
                      <a:pt x="471" y="903"/>
                    </a:lnTo>
                    <a:lnTo>
                      <a:pt x="471" y="903"/>
                    </a:lnTo>
                    <a:lnTo>
                      <a:pt x="469" y="905"/>
                    </a:lnTo>
                    <a:lnTo>
                      <a:pt x="468" y="907"/>
                    </a:lnTo>
                    <a:lnTo>
                      <a:pt x="468" y="911"/>
                    </a:lnTo>
                    <a:lnTo>
                      <a:pt x="472" y="916"/>
                    </a:lnTo>
                    <a:lnTo>
                      <a:pt x="472" y="916"/>
                    </a:lnTo>
                    <a:close/>
                    <a:moveTo>
                      <a:pt x="1159" y="200"/>
                    </a:moveTo>
                    <a:lnTo>
                      <a:pt x="1159" y="200"/>
                    </a:lnTo>
                    <a:lnTo>
                      <a:pt x="1159" y="203"/>
                    </a:lnTo>
                    <a:lnTo>
                      <a:pt x="1160" y="204"/>
                    </a:lnTo>
                    <a:lnTo>
                      <a:pt x="1159" y="208"/>
                    </a:lnTo>
                    <a:lnTo>
                      <a:pt x="1159" y="212"/>
                    </a:lnTo>
                    <a:lnTo>
                      <a:pt x="1159" y="214"/>
                    </a:lnTo>
                    <a:lnTo>
                      <a:pt x="1162" y="216"/>
                    </a:lnTo>
                    <a:lnTo>
                      <a:pt x="1162" y="216"/>
                    </a:lnTo>
                    <a:lnTo>
                      <a:pt x="1163" y="212"/>
                    </a:lnTo>
                    <a:lnTo>
                      <a:pt x="1166" y="209"/>
                    </a:lnTo>
                    <a:lnTo>
                      <a:pt x="1169" y="207"/>
                    </a:lnTo>
                    <a:lnTo>
                      <a:pt x="1167" y="203"/>
                    </a:lnTo>
                    <a:lnTo>
                      <a:pt x="1167" y="203"/>
                    </a:lnTo>
                    <a:lnTo>
                      <a:pt x="1164" y="201"/>
                    </a:lnTo>
                    <a:lnTo>
                      <a:pt x="1159" y="200"/>
                    </a:lnTo>
                    <a:lnTo>
                      <a:pt x="1159" y="200"/>
                    </a:lnTo>
                    <a:close/>
                    <a:moveTo>
                      <a:pt x="637" y="168"/>
                    </a:moveTo>
                    <a:lnTo>
                      <a:pt x="637" y="168"/>
                    </a:lnTo>
                    <a:lnTo>
                      <a:pt x="647" y="164"/>
                    </a:lnTo>
                    <a:lnTo>
                      <a:pt x="649" y="162"/>
                    </a:lnTo>
                    <a:lnTo>
                      <a:pt x="651" y="158"/>
                    </a:lnTo>
                    <a:lnTo>
                      <a:pt x="651" y="158"/>
                    </a:lnTo>
                    <a:lnTo>
                      <a:pt x="644" y="157"/>
                    </a:lnTo>
                    <a:lnTo>
                      <a:pt x="640" y="158"/>
                    </a:lnTo>
                    <a:lnTo>
                      <a:pt x="638" y="161"/>
                    </a:lnTo>
                    <a:lnTo>
                      <a:pt x="637" y="168"/>
                    </a:lnTo>
                    <a:lnTo>
                      <a:pt x="637" y="168"/>
                    </a:lnTo>
                    <a:close/>
                    <a:moveTo>
                      <a:pt x="1128" y="765"/>
                    </a:moveTo>
                    <a:lnTo>
                      <a:pt x="1128" y="765"/>
                    </a:lnTo>
                    <a:lnTo>
                      <a:pt x="1130" y="767"/>
                    </a:lnTo>
                    <a:lnTo>
                      <a:pt x="1130" y="767"/>
                    </a:lnTo>
                    <a:lnTo>
                      <a:pt x="1134" y="766"/>
                    </a:lnTo>
                    <a:lnTo>
                      <a:pt x="1138" y="766"/>
                    </a:lnTo>
                    <a:lnTo>
                      <a:pt x="1138" y="766"/>
                    </a:lnTo>
                    <a:lnTo>
                      <a:pt x="1139" y="763"/>
                    </a:lnTo>
                    <a:lnTo>
                      <a:pt x="1139" y="759"/>
                    </a:lnTo>
                    <a:lnTo>
                      <a:pt x="1139" y="756"/>
                    </a:lnTo>
                    <a:lnTo>
                      <a:pt x="1137" y="754"/>
                    </a:lnTo>
                    <a:lnTo>
                      <a:pt x="1137" y="754"/>
                    </a:lnTo>
                    <a:lnTo>
                      <a:pt x="1128" y="765"/>
                    </a:lnTo>
                    <a:lnTo>
                      <a:pt x="1128" y="765"/>
                    </a:lnTo>
                    <a:close/>
                    <a:moveTo>
                      <a:pt x="1131" y="320"/>
                    </a:moveTo>
                    <a:lnTo>
                      <a:pt x="1131" y="320"/>
                    </a:lnTo>
                    <a:lnTo>
                      <a:pt x="1127" y="319"/>
                    </a:lnTo>
                    <a:lnTo>
                      <a:pt x="1124" y="319"/>
                    </a:lnTo>
                    <a:lnTo>
                      <a:pt x="1121" y="319"/>
                    </a:lnTo>
                    <a:lnTo>
                      <a:pt x="1119" y="322"/>
                    </a:lnTo>
                    <a:lnTo>
                      <a:pt x="1119" y="322"/>
                    </a:lnTo>
                    <a:lnTo>
                      <a:pt x="1120" y="326"/>
                    </a:lnTo>
                    <a:lnTo>
                      <a:pt x="1123" y="329"/>
                    </a:lnTo>
                    <a:lnTo>
                      <a:pt x="1123" y="329"/>
                    </a:lnTo>
                    <a:lnTo>
                      <a:pt x="1127" y="329"/>
                    </a:lnTo>
                    <a:lnTo>
                      <a:pt x="1130" y="327"/>
                    </a:lnTo>
                    <a:lnTo>
                      <a:pt x="1131" y="320"/>
                    </a:lnTo>
                    <a:lnTo>
                      <a:pt x="1131" y="320"/>
                    </a:lnTo>
                    <a:close/>
                    <a:moveTo>
                      <a:pt x="1137" y="816"/>
                    </a:moveTo>
                    <a:lnTo>
                      <a:pt x="1137" y="816"/>
                    </a:lnTo>
                    <a:lnTo>
                      <a:pt x="1137" y="813"/>
                    </a:lnTo>
                    <a:lnTo>
                      <a:pt x="1137" y="813"/>
                    </a:lnTo>
                    <a:lnTo>
                      <a:pt x="1117" y="813"/>
                    </a:lnTo>
                    <a:lnTo>
                      <a:pt x="1117" y="813"/>
                    </a:lnTo>
                    <a:lnTo>
                      <a:pt x="1119" y="820"/>
                    </a:lnTo>
                    <a:lnTo>
                      <a:pt x="1119" y="820"/>
                    </a:lnTo>
                    <a:lnTo>
                      <a:pt x="1137" y="816"/>
                    </a:lnTo>
                    <a:lnTo>
                      <a:pt x="1137" y="816"/>
                    </a:lnTo>
                    <a:close/>
                    <a:moveTo>
                      <a:pt x="1113" y="59"/>
                    </a:moveTo>
                    <a:lnTo>
                      <a:pt x="1113" y="59"/>
                    </a:lnTo>
                    <a:lnTo>
                      <a:pt x="1109" y="57"/>
                    </a:lnTo>
                    <a:lnTo>
                      <a:pt x="1106" y="59"/>
                    </a:lnTo>
                    <a:lnTo>
                      <a:pt x="1103" y="60"/>
                    </a:lnTo>
                    <a:lnTo>
                      <a:pt x="1102" y="63"/>
                    </a:lnTo>
                    <a:lnTo>
                      <a:pt x="1102" y="63"/>
                    </a:lnTo>
                    <a:lnTo>
                      <a:pt x="1103" y="65"/>
                    </a:lnTo>
                    <a:lnTo>
                      <a:pt x="1105" y="71"/>
                    </a:lnTo>
                    <a:lnTo>
                      <a:pt x="1105" y="71"/>
                    </a:lnTo>
                    <a:lnTo>
                      <a:pt x="1113" y="59"/>
                    </a:lnTo>
                    <a:lnTo>
                      <a:pt x="1113" y="59"/>
                    </a:lnTo>
                    <a:close/>
                    <a:moveTo>
                      <a:pt x="1080" y="622"/>
                    </a:moveTo>
                    <a:lnTo>
                      <a:pt x="1080" y="622"/>
                    </a:lnTo>
                    <a:lnTo>
                      <a:pt x="1091" y="615"/>
                    </a:lnTo>
                    <a:lnTo>
                      <a:pt x="1091" y="615"/>
                    </a:lnTo>
                    <a:lnTo>
                      <a:pt x="1090" y="612"/>
                    </a:lnTo>
                    <a:lnTo>
                      <a:pt x="1090" y="612"/>
                    </a:lnTo>
                    <a:lnTo>
                      <a:pt x="1076" y="612"/>
                    </a:lnTo>
                    <a:lnTo>
                      <a:pt x="1076" y="612"/>
                    </a:lnTo>
                    <a:lnTo>
                      <a:pt x="1076" y="618"/>
                    </a:lnTo>
                    <a:lnTo>
                      <a:pt x="1076" y="618"/>
                    </a:lnTo>
                    <a:lnTo>
                      <a:pt x="1080" y="622"/>
                    </a:lnTo>
                    <a:lnTo>
                      <a:pt x="1080" y="622"/>
                    </a:lnTo>
                    <a:close/>
                    <a:moveTo>
                      <a:pt x="989" y="1049"/>
                    </a:moveTo>
                    <a:lnTo>
                      <a:pt x="989" y="1049"/>
                    </a:lnTo>
                    <a:lnTo>
                      <a:pt x="980" y="1044"/>
                    </a:lnTo>
                    <a:lnTo>
                      <a:pt x="976" y="1043"/>
                    </a:lnTo>
                    <a:lnTo>
                      <a:pt x="973" y="1043"/>
                    </a:lnTo>
                    <a:lnTo>
                      <a:pt x="972" y="1044"/>
                    </a:lnTo>
                    <a:lnTo>
                      <a:pt x="969" y="1050"/>
                    </a:lnTo>
                    <a:lnTo>
                      <a:pt x="969" y="1050"/>
                    </a:lnTo>
                    <a:lnTo>
                      <a:pt x="989" y="1049"/>
                    </a:lnTo>
                    <a:lnTo>
                      <a:pt x="989" y="1049"/>
                    </a:lnTo>
                    <a:close/>
                    <a:moveTo>
                      <a:pt x="959" y="740"/>
                    </a:moveTo>
                    <a:lnTo>
                      <a:pt x="959" y="740"/>
                    </a:lnTo>
                    <a:lnTo>
                      <a:pt x="953" y="737"/>
                    </a:lnTo>
                    <a:lnTo>
                      <a:pt x="948" y="737"/>
                    </a:lnTo>
                    <a:lnTo>
                      <a:pt x="947" y="740"/>
                    </a:lnTo>
                    <a:lnTo>
                      <a:pt x="944" y="745"/>
                    </a:lnTo>
                    <a:lnTo>
                      <a:pt x="944" y="745"/>
                    </a:lnTo>
                    <a:lnTo>
                      <a:pt x="948" y="747"/>
                    </a:lnTo>
                    <a:lnTo>
                      <a:pt x="953" y="745"/>
                    </a:lnTo>
                    <a:lnTo>
                      <a:pt x="955" y="743"/>
                    </a:lnTo>
                    <a:lnTo>
                      <a:pt x="959" y="740"/>
                    </a:lnTo>
                    <a:lnTo>
                      <a:pt x="959" y="740"/>
                    </a:lnTo>
                    <a:close/>
                    <a:moveTo>
                      <a:pt x="680" y="407"/>
                    </a:moveTo>
                    <a:lnTo>
                      <a:pt x="680" y="407"/>
                    </a:lnTo>
                    <a:lnTo>
                      <a:pt x="681" y="410"/>
                    </a:lnTo>
                    <a:lnTo>
                      <a:pt x="681" y="410"/>
                    </a:lnTo>
                    <a:lnTo>
                      <a:pt x="696" y="410"/>
                    </a:lnTo>
                    <a:lnTo>
                      <a:pt x="696" y="410"/>
                    </a:lnTo>
                    <a:lnTo>
                      <a:pt x="699" y="407"/>
                    </a:lnTo>
                    <a:lnTo>
                      <a:pt x="699" y="407"/>
                    </a:lnTo>
                    <a:lnTo>
                      <a:pt x="689" y="402"/>
                    </a:lnTo>
                    <a:lnTo>
                      <a:pt x="689" y="402"/>
                    </a:lnTo>
                    <a:lnTo>
                      <a:pt x="680" y="407"/>
                    </a:lnTo>
                    <a:lnTo>
                      <a:pt x="680" y="407"/>
                    </a:lnTo>
                    <a:close/>
                    <a:moveTo>
                      <a:pt x="320" y="594"/>
                    </a:moveTo>
                    <a:lnTo>
                      <a:pt x="320" y="594"/>
                    </a:lnTo>
                    <a:lnTo>
                      <a:pt x="316" y="593"/>
                    </a:lnTo>
                    <a:lnTo>
                      <a:pt x="311" y="594"/>
                    </a:lnTo>
                    <a:lnTo>
                      <a:pt x="306" y="596"/>
                    </a:lnTo>
                    <a:lnTo>
                      <a:pt x="302" y="599"/>
                    </a:lnTo>
                    <a:lnTo>
                      <a:pt x="302" y="599"/>
                    </a:lnTo>
                    <a:lnTo>
                      <a:pt x="307" y="600"/>
                    </a:lnTo>
                    <a:lnTo>
                      <a:pt x="313" y="600"/>
                    </a:lnTo>
                    <a:lnTo>
                      <a:pt x="317" y="597"/>
                    </a:lnTo>
                    <a:lnTo>
                      <a:pt x="320" y="594"/>
                    </a:lnTo>
                    <a:lnTo>
                      <a:pt x="320" y="594"/>
                    </a:lnTo>
                    <a:close/>
                    <a:moveTo>
                      <a:pt x="821" y="686"/>
                    </a:moveTo>
                    <a:lnTo>
                      <a:pt x="821" y="686"/>
                    </a:lnTo>
                    <a:lnTo>
                      <a:pt x="828" y="684"/>
                    </a:lnTo>
                    <a:lnTo>
                      <a:pt x="831" y="683"/>
                    </a:lnTo>
                    <a:lnTo>
                      <a:pt x="832" y="679"/>
                    </a:lnTo>
                    <a:lnTo>
                      <a:pt x="829" y="672"/>
                    </a:lnTo>
                    <a:lnTo>
                      <a:pt x="829" y="672"/>
                    </a:lnTo>
                    <a:lnTo>
                      <a:pt x="828" y="672"/>
                    </a:lnTo>
                    <a:lnTo>
                      <a:pt x="825" y="673"/>
                    </a:lnTo>
                    <a:lnTo>
                      <a:pt x="824" y="677"/>
                    </a:lnTo>
                    <a:lnTo>
                      <a:pt x="824" y="682"/>
                    </a:lnTo>
                    <a:lnTo>
                      <a:pt x="821" y="686"/>
                    </a:lnTo>
                    <a:lnTo>
                      <a:pt x="821" y="686"/>
                    </a:lnTo>
                    <a:close/>
                    <a:moveTo>
                      <a:pt x="1517" y="1046"/>
                    </a:moveTo>
                    <a:lnTo>
                      <a:pt x="1517" y="1046"/>
                    </a:lnTo>
                    <a:lnTo>
                      <a:pt x="1512" y="1044"/>
                    </a:lnTo>
                    <a:lnTo>
                      <a:pt x="1506" y="1046"/>
                    </a:lnTo>
                    <a:lnTo>
                      <a:pt x="1502" y="1047"/>
                    </a:lnTo>
                    <a:lnTo>
                      <a:pt x="1499" y="1050"/>
                    </a:lnTo>
                    <a:lnTo>
                      <a:pt x="1499" y="1050"/>
                    </a:lnTo>
                    <a:lnTo>
                      <a:pt x="1504" y="1051"/>
                    </a:lnTo>
                    <a:lnTo>
                      <a:pt x="1509" y="1051"/>
                    </a:lnTo>
                    <a:lnTo>
                      <a:pt x="1513" y="1050"/>
                    </a:lnTo>
                    <a:lnTo>
                      <a:pt x="1517" y="1046"/>
                    </a:lnTo>
                    <a:lnTo>
                      <a:pt x="1517" y="1046"/>
                    </a:lnTo>
                    <a:close/>
                    <a:moveTo>
                      <a:pt x="748" y="218"/>
                    </a:moveTo>
                    <a:lnTo>
                      <a:pt x="748" y="218"/>
                    </a:lnTo>
                    <a:lnTo>
                      <a:pt x="755" y="219"/>
                    </a:lnTo>
                    <a:lnTo>
                      <a:pt x="759" y="219"/>
                    </a:lnTo>
                    <a:lnTo>
                      <a:pt x="760" y="218"/>
                    </a:lnTo>
                    <a:lnTo>
                      <a:pt x="760" y="214"/>
                    </a:lnTo>
                    <a:lnTo>
                      <a:pt x="760" y="214"/>
                    </a:lnTo>
                    <a:lnTo>
                      <a:pt x="753" y="214"/>
                    </a:lnTo>
                    <a:lnTo>
                      <a:pt x="750" y="215"/>
                    </a:lnTo>
                    <a:lnTo>
                      <a:pt x="748" y="218"/>
                    </a:lnTo>
                    <a:lnTo>
                      <a:pt x="748" y="218"/>
                    </a:lnTo>
                    <a:close/>
                    <a:moveTo>
                      <a:pt x="1390" y="936"/>
                    </a:moveTo>
                    <a:lnTo>
                      <a:pt x="1390" y="936"/>
                    </a:lnTo>
                    <a:lnTo>
                      <a:pt x="1404" y="935"/>
                    </a:lnTo>
                    <a:lnTo>
                      <a:pt x="1404" y="935"/>
                    </a:lnTo>
                    <a:lnTo>
                      <a:pt x="1400" y="923"/>
                    </a:lnTo>
                    <a:lnTo>
                      <a:pt x="1400" y="923"/>
                    </a:lnTo>
                    <a:lnTo>
                      <a:pt x="1390" y="936"/>
                    </a:lnTo>
                    <a:lnTo>
                      <a:pt x="1390" y="936"/>
                    </a:lnTo>
                    <a:close/>
                    <a:moveTo>
                      <a:pt x="656" y="1008"/>
                    </a:moveTo>
                    <a:lnTo>
                      <a:pt x="656" y="1008"/>
                    </a:lnTo>
                    <a:lnTo>
                      <a:pt x="656" y="1004"/>
                    </a:lnTo>
                    <a:lnTo>
                      <a:pt x="656" y="1004"/>
                    </a:lnTo>
                    <a:lnTo>
                      <a:pt x="652" y="1003"/>
                    </a:lnTo>
                    <a:lnTo>
                      <a:pt x="649" y="1003"/>
                    </a:lnTo>
                    <a:lnTo>
                      <a:pt x="649" y="1003"/>
                    </a:lnTo>
                    <a:lnTo>
                      <a:pt x="647" y="1004"/>
                    </a:lnTo>
                    <a:lnTo>
                      <a:pt x="645" y="1006"/>
                    </a:lnTo>
                    <a:lnTo>
                      <a:pt x="644" y="1008"/>
                    </a:lnTo>
                    <a:lnTo>
                      <a:pt x="645" y="1013"/>
                    </a:lnTo>
                    <a:lnTo>
                      <a:pt x="645" y="1013"/>
                    </a:lnTo>
                    <a:lnTo>
                      <a:pt x="656" y="1008"/>
                    </a:lnTo>
                    <a:lnTo>
                      <a:pt x="656" y="1008"/>
                    </a:lnTo>
                    <a:close/>
                    <a:moveTo>
                      <a:pt x="1000" y="525"/>
                    </a:moveTo>
                    <a:lnTo>
                      <a:pt x="1000" y="525"/>
                    </a:lnTo>
                    <a:lnTo>
                      <a:pt x="1018" y="521"/>
                    </a:lnTo>
                    <a:lnTo>
                      <a:pt x="1018" y="521"/>
                    </a:lnTo>
                    <a:lnTo>
                      <a:pt x="1013" y="515"/>
                    </a:lnTo>
                    <a:lnTo>
                      <a:pt x="1011" y="514"/>
                    </a:lnTo>
                    <a:lnTo>
                      <a:pt x="1009" y="514"/>
                    </a:lnTo>
                    <a:lnTo>
                      <a:pt x="1005" y="517"/>
                    </a:lnTo>
                    <a:lnTo>
                      <a:pt x="1000" y="525"/>
                    </a:lnTo>
                    <a:lnTo>
                      <a:pt x="1000" y="525"/>
                    </a:lnTo>
                    <a:close/>
                    <a:moveTo>
                      <a:pt x="676" y="751"/>
                    </a:moveTo>
                    <a:lnTo>
                      <a:pt x="676" y="751"/>
                    </a:lnTo>
                    <a:lnTo>
                      <a:pt x="671" y="747"/>
                    </a:lnTo>
                    <a:lnTo>
                      <a:pt x="669" y="745"/>
                    </a:lnTo>
                    <a:lnTo>
                      <a:pt x="665" y="745"/>
                    </a:lnTo>
                    <a:lnTo>
                      <a:pt x="656" y="748"/>
                    </a:lnTo>
                    <a:lnTo>
                      <a:pt x="656" y="748"/>
                    </a:lnTo>
                    <a:lnTo>
                      <a:pt x="660" y="751"/>
                    </a:lnTo>
                    <a:lnTo>
                      <a:pt x="665" y="751"/>
                    </a:lnTo>
                    <a:lnTo>
                      <a:pt x="676" y="751"/>
                    </a:lnTo>
                    <a:lnTo>
                      <a:pt x="676" y="751"/>
                    </a:lnTo>
                    <a:close/>
                    <a:moveTo>
                      <a:pt x="446" y="348"/>
                    </a:moveTo>
                    <a:lnTo>
                      <a:pt x="446" y="348"/>
                    </a:lnTo>
                    <a:lnTo>
                      <a:pt x="439" y="347"/>
                    </a:lnTo>
                    <a:lnTo>
                      <a:pt x="436" y="345"/>
                    </a:lnTo>
                    <a:lnTo>
                      <a:pt x="436" y="345"/>
                    </a:lnTo>
                    <a:lnTo>
                      <a:pt x="433" y="348"/>
                    </a:lnTo>
                    <a:lnTo>
                      <a:pt x="431" y="351"/>
                    </a:lnTo>
                    <a:lnTo>
                      <a:pt x="429" y="352"/>
                    </a:lnTo>
                    <a:lnTo>
                      <a:pt x="428" y="353"/>
                    </a:lnTo>
                    <a:lnTo>
                      <a:pt x="429" y="355"/>
                    </a:lnTo>
                    <a:lnTo>
                      <a:pt x="431" y="358"/>
                    </a:lnTo>
                    <a:lnTo>
                      <a:pt x="431" y="358"/>
                    </a:lnTo>
                    <a:lnTo>
                      <a:pt x="446" y="348"/>
                    </a:lnTo>
                    <a:lnTo>
                      <a:pt x="446" y="348"/>
                    </a:lnTo>
                    <a:close/>
                    <a:moveTo>
                      <a:pt x="454" y="734"/>
                    </a:moveTo>
                    <a:lnTo>
                      <a:pt x="454" y="734"/>
                    </a:lnTo>
                    <a:lnTo>
                      <a:pt x="443" y="730"/>
                    </a:lnTo>
                    <a:lnTo>
                      <a:pt x="437" y="730"/>
                    </a:lnTo>
                    <a:lnTo>
                      <a:pt x="435" y="731"/>
                    </a:lnTo>
                    <a:lnTo>
                      <a:pt x="432" y="733"/>
                    </a:lnTo>
                    <a:lnTo>
                      <a:pt x="432" y="733"/>
                    </a:lnTo>
                    <a:lnTo>
                      <a:pt x="437" y="734"/>
                    </a:lnTo>
                    <a:lnTo>
                      <a:pt x="442" y="736"/>
                    </a:lnTo>
                    <a:lnTo>
                      <a:pt x="447" y="737"/>
                    </a:lnTo>
                    <a:lnTo>
                      <a:pt x="451" y="736"/>
                    </a:lnTo>
                    <a:lnTo>
                      <a:pt x="454" y="734"/>
                    </a:lnTo>
                    <a:lnTo>
                      <a:pt x="454" y="734"/>
                    </a:lnTo>
                    <a:close/>
                    <a:moveTo>
                      <a:pt x="778" y="601"/>
                    </a:moveTo>
                    <a:lnTo>
                      <a:pt x="778" y="601"/>
                    </a:lnTo>
                    <a:lnTo>
                      <a:pt x="775" y="599"/>
                    </a:lnTo>
                    <a:lnTo>
                      <a:pt x="775" y="599"/>
                    </a:lnTo>
                    <a:lnTo>
                      <a:pt x="763" y="601"/>
                    </a:lnTo>
                    <a:lnTo>
                      <a:pt x="763" y="601"/>
                    </a:lnTo>
                    <a:lnTo>
                      <a:pt x="773" y="610"/>
                    </a:lnTo>
                    <a:lnTo>
                      <a:pt x="773" y="610"/>
                    </a:lnTo>
                    <a:lnTo>
                      <a:pt x="778" y="601"/>
                    </a:lnTo>
                    <a:lnTo>
                      <a:pt x="778" y="601"/>
                    </a:lnTo>
                    <a:close/>
                    <a:moveTo>
                      <a:pt x="1277" y="215"/>
                    </a:moveTo>
                    <a:lnTo>
                      <a:pt x="1277" y="215"/>
                    </a:lnTo>
                    <a:lnTo>
                      <a:pt x="1274" y="214"/>
                    </a:lnTo>
                    <a:lnTo>
                      <a:pt x="1271" y="212"/>
                    </a:lnTo>
                    <a:lnTo>
                      <a:pt x="1267" y="212"/>
                    </a:lnTo>
                    <a:lnTo>
                      <a:pt x="1264" y="214"/>
                    </a:lnTo>
                    <a:lnTo>
                      <a:pt x="1264" y="214"/>
                    </a:lnTo>
                    <a:lnTo>
                      <a:pt x="1263" y="215"/>
                    </a:lnTo>
                    <a:lnTo>
                      <a:pt x="1264" y="218"/>
                    </a:lnTo>
                    <a:lnTo>
                      <a:pt x="1264" y="218"/>
                    </a:lnTo>
                    <a:lnTo>
                      <a:pt x="1267" y="219"/>
                    </a:lnTo>
                    <a:lnTo>
                      <a:pt x="1270" y="221"/>
                    </a:lnTo>
                    <a:lnTo>
                      <a:pt x="1274" y="219"/>
                    </a:lnTo>
                    <a:lnTo>
                      <a:pt x="1277" y="218"/>
                    </a:lnTo>
                    <a:lnTo>
                      <a:pt x="1277" y="218"/>
                    </a:lnTo>
                    <a:lnTo>
                      <a:pt x="1277" y="215"/>
                    </a:lnTo>
                    <a:lnTo>
                      <a:pt x="1277" y="215"/>
                    </a:lnTo>
                    <a:close/>
                    <a:moveTo>
                      <a:pt x="1445" y="1055"/>
                    </a:moveTo>
                    <a:lnTo>
                      <a:pt x="1445" y="1055"/>
                    </a:lnTo>
                    <a:lnTo>
                      <a:pt x="1451" y="1067"/>
                    </a:lnTo>
                    <a:lnTo>
                      <a:pt x="1451" y="1067"/>
                    </a:lnTo>
                    <a:lnTo>
                      <a:pt x="1454" y="1067"/>
                    </a:lnTo>
                    <a:lnTo>
                      <a:pt x="1456" y="1065"/>
                    </a:lnTo>
                    <a:lnTo>
                      <a:pt x="1458" y="1064"/>
                    </a:lnTo>
                    <a:lnTo>
                      <a:pt x="1458" y="1061"/>
                    </a:lnTo>
                    <a:lnTo>
                      <a:pt x="1458" y="1061"/>
                    </a:lnTo>
                    <a:lnTo>
                      <a:pt x="1456" y="1057"/>
                    </a:lnTo>
                    <a:lnTo>
                      <a:pt x="1455" y="1055"/>
                    </a:lnTo>
                    <a:lnTo>
                      <a:pt x="1451" y="1054"/>
                    </a:lnTo>
                    <a:lnTo>
                      <a:pt x="1445" y="1055"/>
                    </a:lnTo>
                    <a:lnTo>
                      <a:pt x="1445" y="1055"/>
                    </a:lnTo>
                    <a:close/>
                    <a:moveTo>
                      <a:pt x="1922" y="1032"/>
                    </a:moveTo>
                    <a:lnTo>
                      <a:pt x="1922" y="1032"/>
                    </a:lnTo>
                    <a:lnTo>
                      <a:pt x="1918" y="1031"/>
                    </a:lnTo>
                    <a:lnTo>
                      <a:pt x="1918" y="1031"/>
                    </a:lnTo>
                    <a:lnTo>
                      <a:pt x="1908" y="1036"/>
                    </a:lnTo>
                    <a:lnTo>
                      <a:pt x="1908" y="1036"/>
                    </a:lnTo>
                    <a:lnTo>
                      <a:pt x="1911" y="1040"/>
                    </a:lnTo>
                    <a:lnTo>
                      <a:pt x="1912" y="1042"/>
                    </a:lnTo>
                    <a:lnTo>
                      <a:pt x="1916" y="1042"/>
                    </a:lnTo>
                    <a:lnTo>
                      <a:pt x="1919" y="1040"/>
                    </a:lnTo>
                    <a:lnTo>
                      <a:pt x="1919" y="1040"/>
                    </a:lnTo>
                    <a:lnTo>
                      <a:pt x="1920" y="1039"/>
                    </a:lnTo>
                    <a:lnTo>
                      <a:pt x="1920" y="1037"/>
                    </a:lnTo>
                    <a:lnTo>
                      <a:pt x="1922" y="1032"/>
                    </a:lnTo>
                    <a:lnTo>
                      <a:pt x="1922" y="1032"/>
                    </a:lnTo>
                    <a:close/>
                    <a:moveTo>
                      <a:pt x="1300" y="369"/>
                    </a:moveTo>
                    <a:lnTo>
                      <a:pt x="1300" y="369"/>
                    </a:lnTo>
                    <a:lnTo>
                      <a:pt x="1311" y="370"/>
                    </a:lnTo>
                    <a:lnTo>
                      <a:pt x="1317" y="369"/>
                    </a:lnTo>
                    <a:lnTo>
                      <a:pt x="1321" y="365"/>
                    </a:lnTo>
                    <a:lnTo>
                      <a:pt x="1321" y="365"/>
                    </a:lnTo>
                    <a:lnTo>
                      <a:pt x="1315" y="365"/>
                    </a:lnTo>
                    <a:lnTo>
                      <a:pt x="1310" y="363"/>
                    </a:lnTo>
                    <a:lnTo>
                      <a:pt x="1304" y="365"/>
                    </a:lnTo>
                    <a:lnTo>
                      <a:pt x="1303" y="366"/>
                    </a:lnTo>
                    <a:lnTo>
                      <a:pt x="1300" y="369"/>
                    </a:lnTo>
                    <a:lnTo>
                      <a:pt x="1300" y="369"/>
                    </a:lnTo>
                    <a:close/>
                    <a:moveTo>
                      <a:pt x="447" y="1093"/>
                    </a:moveTo>
                    <a:lnTo>
                      <a:pt x="447" y="1093"/>
                    </a:lnTo>
                    <a:lnTo>
                      <a:pt x="458" y="1093"/>
                    </a:lnTo>
                    <a:lnTo>
                      <a:pt x="462" y="1091"/>
                    </a:lnTo>
                    <a:lnTo>
                      <a:pt x="467" y="1089"/>
                    </a:lnTo>
                    <a:lnTo>
                      <a:pt x="467" y="1089"/>
                    </a:lnTo>
                    <a:lnTo>
                      <a:pt x="467" y="1086"/>
                    </a:lnTo>
                    <a:lnTo>
                      <a:pt x="465" y="1083"/>
                    </a:lnTo>
                    <a:lnTo>
                      <a:pt x="465" y="1083"/>
                    </a:lnTo>
                    <a:lnTo>
                      <a:pt x="447" y="1093"/>
                    </a:lnTo>
                    <a:lnTo>
                      <a:pt x="447" y="1093"/>
                    </a:lnTo>
                    <a:close/>
                    <a:moveTo>
                      <a:pt x="177" y="680"/>
                    </a:moveTo>
                    <a:lnTo>
                      <a:pt x="177" y="680"/>
                    </a:lnTo>
                    <a:lnTo>
                      <a:pt x="190" y="679"/>
                    </a:lnTo>
                    <a:lnTo>
                      <a:pt x="195" y="677"/>
                    </a:lnTo>
                    <a:lnTo>
                      <a:pt x="197" y="675"/>
                    </a:lnTo>
                    <a:lnTo>
                      <a:pt x="197" y="672"/>
                    </a:lnTo>
                    <a:lnTo>
                      <a:pt x="197" y="672"/>
                    </a:lnTo>
                    <a:lnTo>
                      <a:pt x="191" y="671"/>
                    </a:lnTo>
                    <a:lnTo>
                      <a:pt x="187" y="672"/>
                    </a:lnTo>
                    <a:lnTo>
                      <a:pt x="183" y="675"/>
                    </a:lnTo>
                    <a:lnTo>
                      <a:pt x="177" y="680"/>
                    </a:lnTo>
                    <a:lnTo>
                      <a:pt x="177" y="680"/>
                    </a:lnTo>
                    <a:close/>
                    <a:moveTo>
                      <a:pt x="1562" y="399"/>
                    </a:moveTo>
                    <a:lnTo>
                      <a:pt x="1562" y="399"/>
                    </a:lnTo>
                    <a:lnTo>
                      <a:pt x="1580" y="402"/>
                    </a:lnTo>
                    <a:lnTo>
                      <a:pt x="1580" y="402"/>
                    </a:lnTo>
                    <a:lnTo>
                      <a:pt x="1578" y="396"/>
                    </a:lnTo>
                    <a:lnTo>
                      <a:pt x="1577" y="395"/>
                    </a:lnTo>
                    <a:lnTo>
                      <a:pt x="1574" y="394"/>
                    </a:lnTo>
                    <a:lnTo>
                      <a:pt x="1570" y="395"/>
                    </a:lnTo>
                    <a:lnTo>
                      <a:pt x="1562" y="399"/>
                    </a:lnTo>
                    <a:lnTo>
                      <a:pt x="1562" y="399"/>
                    </a:lnTo>
                    <a:close/>
                    <a:moveTo>
                      <a:pt x="721" y="72"/>
                    </a:moveTo>
                    <a:lnTo>
                      <a:pt x="721" y="72"/>
                    </a:lnTo>
                    <a:lnTo>
                      <a:pt x="714" y="71"/>
                    </a:lnTo>
                    <a:lnTo>
                      <a:pt x="710" y="74"/>
                    </a:lnTo>
                    <a:lnTo>
                      <a:pt x="709" y="78"/>
                    </a:lnTo>
                    <a:lnTo>
                      <a:pt x="709" y="85"/>
                    </a:lnTo>
                    <a:lnTo>
                      <a:pt x="709" y="85"/>
                    </a:lnTo>
                    <a:lnTo>
                      <a:pt x="721" y="72"/>
                    </a:lnTo>
                    <a:lnTo>
                      <a:pt x="721" y="72"/>
                    </a:lnTo>
                    <a:close/>
                    <a:moveTo>
                      <a:pt x="1386" y="345"/>
                    </a:moveTo>
                    <a:lnTo>
                      <a:pt x="1386" y="345"/>
                    </a:lnTo>
                    <a:lnTo>
                      <a:pt x="1379" y="345"/>
                    </a:lnTo>
                    <a:lnTo>
                      <a:pt x="1373" y="345"/>
                    </a:lnTo>
                    <a:lnTo>
                      <a:pt x="1369" y="347"/>
                    </a:lnTo>
                    <a:lnTo>
                      <a:pt x="1365" y="349"/>
                    </a:lnTo>
                    <a:lnTo>
                      <a:pt x="1365" y="349"/>
                    </a:lnTo>
                    <a:lnTo>
                      <a:pt x="1369" y="351"/>
                    </a:lnTo>
                    <a:lnTo>
                      <a:pt x="1375" y="351"/>
                    </a:lnTo>
                    <a:lnTo>
                      <a:pt x="1379" y="349"/>
                    </a:lnTo>
                    <a:lnTo>
                      <a:pt x="1386" y="345"/>
                    </a:lnTo>
                    <a:lnTo>
                      <a:pt x="1386" y="345"/>
                    </a:lnTo>
                    <a:close/>
                    <a:moveTo>
                      <a:pt x="239" y="1019"/>
                    </a:moveTo>
                    <a:lnTo>
                      <a:pt x="239" y="1019"/>
                    </a:lnTo>
                    <a:lnTo>
                      <a:pt x="245" y="1019"/>
                    </a:lnTo>
                    <a:lnTo>
                      <a:pt x="251" y="1019"/>
                    </a:lnTo>
                    <a:lnTo>
                      <a:pt x="255" y="1017"/>
                    </a:lnTo>
                    <a:lnTo>
                      <a:pt x="256" y="1013"/>
                    </a:lnTo>
                    <a:lnTo>
                      <a:pt x="256" y="1013"/>
                    </a:lnTo>
                    <a:lnTo>
                      <a:pt x="251" y="1011"/>
                    </a:lnTo>
                    <a:lnTo>
                      <a:pt x="246" y="1011"/>
                    </a:lnTo>
                    <a:lnTo>
                      <a:pt x="242" y="1014"/>
                    </a:lnTo>
                    <a:lnTo>
                      <a:pt x="239" y="1019"/>
                    </a:lnTo>
                    <a:lnTo>
                      <a:pt x="239" y="1019"/>
                    </a:lnTo>
                    <a:close/>
                    <a:moveTo>
                      <a:pt x="1225" y="1104"/>
                    </a:moveTo>
                    <a:lnTo>
                      <a:pt x="1225" y="1104"/>
                    </a:lnTo>
                    <a:lnTo>
                      <a:pt x="1223" y="1101"/>
                    </a:lnTo>
                    <a:lnTo>
                      <a:pt x="1220" y="1100"/>
                    </a:lnTo>
                    <a:lnTo>
                      <a:pt x="1217" y="1100"/>
                    </a:lnTo>
                    <a:lnTo>
                      <a:pt x="1214" y="1101"/>
                    </a:lnTo>
                    <a:lnTo>
                      <a:pt x="1214" y="1101"/>
                    </a:lnTo>
                    <a:lnTo>
                      <a:pt x="1213" y="1104"/>
                    </a:lnTo>
                    <a:lnTo>
                      <a:pt x="1213" y="1107"/>
                    </a:lnTo>
                    <a:lnTo>
                      <a:pt x="1213" y="1107"/>
                    </a:lnTo>
                    <a:lnTo>
                      <a:pt x="1217" y="1108"/>
                    </a:lnTo>
                    <a:lnTo>
                      <a:pt x="1220" y="1108"/>
                    </a:lnTo>
                    <a:lnTo>
                      <a:pt x="1225" y="1104"/>
                    </a:lnTo>
                    <a:lnTo>
                      <a:pt x="1225" y="1104"/>
                    </a:lnTo>
                    <a:close/>
                    <a:moveTo>
                      <a:pt x="487" y="311"/>
                    </a:moveTo>
                    <a:lnTo>
                      <a:pt x="487" y="311"/>
                    </a:lnTo>
                    <a:lnTo>
                      <a:pt x="490" y="312"/>
                    </a:lnTo>
                    <a:lnTo>
                      <a:pt x="493" y="313"/>
                    </a:lnTo>
                    <a:lnTo>
                      <a:pt x="498" y="313"/>
                    </a:lnTo>
                    <a:lnTo>
                      <a:pt x="504" y="312"/>
                    </a:lnTo>
                    <a:lnTo>
                      <a:pt x="511" y="312"/>
                    </a:lnTo>
                    <a:lnTo>
                      <a:pt x="511" y="312"/>
                    </a:lnTo>
                    <a:lnTo>
                      <a:pt x="507" y="309"/>
                    </a:lnTo>
                    <a:lnTo>
                      <a:pt x="504" y="308"/>
                    </a:lnTo>
                    <a:lnTo>
                      <a:pt x="498" y="308"/>
                    </a:lnTo>
                    <a:lnTo>
                      <a:pt x="487" y="311"/>
                    </a:lnTo>
                    <a:lnTo>
                      <a:pt x="487" y="311"/>
                    </a:lnTo>
                    <a:close/>
                    <a:moveTo>
                      <a:pt x="1225" y="866"/>
                    </a:moveTo>
                    <a:lnTo>
                      <a:pt x="1225" y="866"/>
                    </a:lnTo>
                    <a:lnTo>
                      <a:pt x="1227" y="862"/>
                    </a:lnTo>
                    <a:lnTo>
                      <a:pt x="1227" y="859"/>
                    </a:lnTo>
                    <a:lnTo>
                      <a:pt x="1224" y="857"/>
                    </a:lnTo>
                    <a:lnTo>
                      <a:pt x="1221" y="857"/>
                    </a:lnTo>
                    <a:lnTo>
                      <a:pt x="1221" y="857"/>
                    </a:lnTo>
                    <a:lnTo>
                      <a:pt x="1218" y="859"/>
                    </a:lnTo>
                    <a:lnTo>
                      <a:pt x="1216" y="862"/>
                    </a:lnTo>
                    <a:lnTo>
                      <a:pt x="1216" y="862"/>
                    </a:lnTo>
                    <a:lnTo>
                      <a:pt x="1225" y="866"/>
                    </a:lnTo>
                    <a:lnTo>
                      <a:pt x="1225" y="866"/>
                    </a:lnTo>
                    <a:close/>
                    <a:moveTo>
                      <a:pt x="1217" y="96"/>
                    </a:moveTo>
                    <a:lnTo>
                      <a:pt x="1217" y="96"/>
                    </a:lnTo>
                    <a:lnTo>
                      <a:pt x="1218" y="97"/>
                    </a:lnTo>
                    <a:lnTo>
                      <a:pt x="1218" y="97"/>
                    </a:lnTo>
                    <a:lnTo>
                      <a:pt x="1224" y="99"/>
                    </a:lnTo>
                    <a:lnTo>
                      <a:pt x="1228" y="99"/>
                    </a:lnTo>
                    <a:lnTo>
                      <a:pt x="1229" y="95"/>
                    </a:lnTo>
                    <a:lnTo>
                      <a:pt x="1229" y="88"/>
                    </a:lnTo>
                    <a:lnTo>
                      <a:pt x="1229" y="88"/>
                    </a:lnTo>
                    <a:lnTo>
                      <a:pt x="1217" y="96"/>
                    </a:lnTo>
                    <a:lnTo>
                      <a:pt x="1217" y="96"/>
                    </a:lnTo>
                    <a:close/>
                    <a:moveTo>
                      <a:pt x="1182" y="239"/>
                    </a:moveTo>
                    <a:lnTo>
                      <a:pt x="1182" y="239"/>
                    </a:lnTo>
                    <a:lnTo>
                      <a:pt x="1184" y="236"/>
                    </a:lnTo>
                    <a:lnTo>
                      <a:pt x="1184" y="236"/>
                    </a:lnTo>
                    <a:lnTo>
                      <a:pt x="1181" y="233"/>
                    </a:lnTo>
                    <a:lnTo>
                      <a:pt x="1178" y="232"/>
                    </a:lnTo>
                    <a:lnTo>
                      <a:pt x="1178" y="232"/>
                    </a:lnTo>
                    <a:lnTo>
                      <a:pt x="1174" y="232"/>
                    </a:lnTo>
                    <a:lnTo>
                      <a:pt x="1171" y="233"/>
                    </a:lnTo>
                    <a:lnTo>
                      <a:pt x="1170" y="236"/>
                    </a:lnTo>
                    <a:lnTo>
                      <a:pt x="1169" y="240"/>
                    </a:lnTo>
                    <a:lnTo>
                      <a:pt x="1169" y="240"/>
                    </a:lnTo>
                    <a:lnTo>
                      <a:pt x="1182" y="239"/>
                    </a:lnTo>
                    <a:lnTo>
                      <a:pt x="1182" y="239"/>
                    </a:lnTo>
                    <a:close/>
                    <a:moveTo>
                      <a:pt x="1409" y="533"/>
                    </a:moveTo>
                    <a:lnTo>
                      <a:pt x="1409" y="533"/>
                    </a:lnTo>
                    <a:lnTo>
                      <a:pt x="1415" y="531"/>
                    </a:lnTo>
                    <a:lnTo>
                      <a:pt x="1418" y="528"/>
                    </a:lnTo>
                    <a:lnTo>
                      <a:pt x="1416" y="524"/>
                    </a:lnTo>
                    <a:lnTo>
                      <a:pt x="1415" y="520"/>
                    </a:lnTo>
                    <a:lnTo>
                      <a:pt x="1415" y="520"/>
                    </a:lnTo>
                    <a:lnTo>
                      <a:pt x="1411" y="522"/>
                    </a:lnTo>
                    <a:lnTo>
                      <a:pt x="1409" y="527"/>
                    </a:lnTo>
                    <a:lnTo>
                      <a:pt x="1408" y="529"/>
                    </a:lnTo>
                    <a:lnTo>
                      <a:pt x="1409" y="533"/>
                    </a:lnTo>
                    <a:lnTo>
                      <a:pt x="1409" y="533"/>
                    </a:lnTo>
                    <a:close/>
                    <a:moveTo>
                      <a:pt x="1369" y="204"/>
                    </a:moveTo>
                    <a:lnTo>
                      <a:pt x="1369" y="204"/>
                    </a:lnTo>
                    <a:lnTo>
                      <a:pt x="1369" y="200"/>
                    </a:lnTo>
                    <a:lnTo>
                      <a:pt x="1369" y="200"/>
                    </a:lnTo>
                    <a:lnTo>
                      <a:pt x="1349" y="201"/>
                    </a:lnTo>
                    <a:lnTo>
                      <a:pt x="1349" y="201"/>
                    </a:lnTo>
                    <a:lnTo>
                      <a:pt x="1354" y="205"/>
                    </a:lnTo>
                    <a:lnTo>
                      <a:pt x="1360" y="207"/>
                    </a:lnTo>
                    <a:lnTo>
                      <a:pt x="1365" y="205"/>
                    </a:lnTo>
                    <a:lnTo>
                      <a:pt x="1369" y="204"/>
                    </a:lnTo>
                    <a:lnTo>
                      <a:pt x="1369" y="204"/>
                    </a:lnTo>
                    <a:close/>
                    <a:moveTo>
                      <a:pt x="1607" y="903"/>
                    </a:moveTo>
                    <a:lnTo>
                      <a:pt x="1607" y="903"/>
                    </a:lnTo>
                    <a:lnTo>
                      <a:pt x="1614" y="902"/>
                    </a:lnTo>
                    <a:lnTo>
                      <a:pt x="1618" y="899"/>
                    </a:lnTo>
                    <a:lnTo>
                      <a:pt x="1618" y="898"/>
                    </a:lnTo>
                    <a:lnTo>
                      <a:pt x="1618" y="895"/>
                    </a:lnTo>
                    <a:lnTo>
                      <a:pt x="1616" y="889"/>
                    </a:lnTo>
                    <a:lnTo>
                      <a:pt x="1616" y="889"/>
                    </a:lnTo>
                    <a:lnTo>
                      <a:pt x="1607" y="903"/>
                    </a:lnTo>
                    <a:lnTo>
                      <a:pt x="1607" y="903"/>
                    </a:lnTo>
                    <a:close/>
                    <a:moveTo>
                      <a:pt x="1472" y="244"/>
                    </a:moveTo>
                    <a:lnTo>
                      <a:pt x="1472" y="244"/>
                    </a:lnTo>
                    <a:lnTo>
                      <a:pt x="1474" y="241"/>
                    </a:lnTo>
                    <a:lnTo>
                      <a:pt x="1476" y="239"/>
                    </a:lnTo>
                    <a:lnTo>
                      <a:pt x="1474" y="236"/>
                    </a:lnTo>
                    <a:lnTo>
                      <a:pt x="1472" y="234"/>
                    </a:lnTo>
                    <a:lnTo>
                      <a:pt x="1472" y="234"/>
                    </a:lnTo>
                    <a:lnTo>
                      <a:pt x="1468" y="234"/>
                    </a:lnTo>
                    <a:lnTo>
                      <a:pt x="1462" y="236"/>
                    </a:lnTo>
                    <a:lnTo>
                      <a:pt x="1462" y="236"/>
                    </a:lnTo>
                    <a:lnTo>
                      <a:pt x="1472" y="244"/>
                    </a:lnTo>
                    <a:lnTo>
                      <a:pt x="1472" y="244"/>
                    </a:lnTo>
                    <a:close/>
                    <a:moveTo>
                      <a:pt x="1112" y="677"/>
                    </a:moveTo>
                    <a:lnTo>
                      <a:pt x="1112" y="677"/>
                    </a:lnTo>
                    <a:lnTo>
                      <a:pt x="1119" y="677"/>
                    </a:lnTo>
                    <a:lnTo>
                      <a:pt x="1124" y="676"/>
                    </a:lnTo>
                    <a:lnTo>
                      <a:pt x="1128" y="675"/>
                    </a:lnTo>
                    <a:lnTo>
                      <a:pt x="1133" y="671"/>
                    </a:lnTo>
                    <a:lnTo>
                      <a:pt x="1133" y="671"/>
                    </a:lnTo>
                    <a:lnTo>
                      <a:pt x="1126" y="669"/>
                    </a:lnTo>
                    <a:lnTo>
                      <a:pt x="1121" y="671"/>
                    </a:lnTo>
                    <a:lnTo>
                      <a:pt x="1116" y="673"/>
                    </a:lnTo>
                    <a:lnTo>
                      <a:pt x="1112" y="677"/>
                    </a:lnTo>
                    <a:lnTo>
                      <a:pt x="1112" y="677"/>
                    </a:lnTo>
                    <a:close/>
                    <a:moveTo>
                      <a:pt x="1854" y="301"/>
                    </a:moveTo>
                    <a:lnTo>
                      <a:pt x="1854" y="301"/>
                    </a:lnTo>
                    <a:lnTo>
                      <a:pt x="1869" y="301"/>
                    </a:lnTo>
                    <a:lnTo>
                      <a:pt x="1869" y="301"/>
                    </a:lnTo>
                    <a:lnTo>
                      <a:pt x="1861" y="287"/>
                    </a:lnTo>
                    <a:lnTo>
                      <a:pt x="1861" y="287"/>
                    </a:lnTo>
                    <a:lnTo>
                      <a:pt x="1854" y="301"/>
                    </a:lnTo>
                    <a:lnTo>
                      <a:pt x="1854" y="301"/>
                    </a:lnTo>
                    <a:close/>
                    <a:moveTo>
                      <a:pt x="1134" y="351"/>
                    </a:moveTo>
                    <a:lnTo>
                      <a:pt x="1134" y="351"/>
                    </a:lnTo>
                    <a:lnTo>
                      <a:pt x="1139" y="351"/>
                    </a:lnTo>
                    <a:lnTo>
                      <a:pt x="1144" y="349"/>
                    </a:lnTo>
                    <a:lnTo>
                      <a:pt x="1144" y="345"/>
                    </a:lnTo>
                    <a:lnTo>
                      <a:pt x="1144" y="340"/>
                    </a:lnTo>
                    <a:lnTo>
                      <a:pt x="1144" y="340"/>
                    </a:lnTo>
                    <a:lnTo>
                      <a:pt x="1138" y="341"/>
                    </a:lnTo>
                    <a:lnTo>
                      <a:pt x="1137" y="344"/>
                    </a:lnTo>
                    <a:lnTo>
                      <a:pt x="1134" y="351"/>
                    </a:lnTo>
                    <a:lnTo>
                      <a:pt x="1134" y="351"/>
                    </a:lnTo>
                    <a:close/>
                    <a:moveTo>
                      <a:pt x="548" y="497"/>
                    </a:moveTo>
                    <a:lnTo>
                      <a:pt x="548" y="497"/>
                    </a:lnTo>
                    <a:lnTo>
                      <a:pt x="554" y="502"/>
                    </a:lnTo>
                    <a:lnTo>
                      <a:pt x="558" y="502"/>
                    </a:lnTo>
                    <a:lnTo>
                      <a:pt x="563" y="500"/>
                    </a:lnTo>
                    <a:lnTo>
                      <a:pt x="570" y="496"/>
                    </a:lnTo>
                    <a:lnTo>
                      <a:pt x="570" y="496"/>
                    </a:lnTo>
                    <a:lnTo>
                      <a:pt x="548" y="497"/>
                    </a:lnTo>
                    <a:lnTo>
                      <a:pt x="548" y="497"/>
                    </a:lnTo>
                    <a:close/>
                    <a:moveTo>
                      <a:pt x="352" y="684"/>
                    </a:moveTo>
                    <a:lnTo>
                      <a:pt x="352" y="684"/>
                    </a:lnTo>
                    <a:lnTo>
                      <a:pt x="359" y="683"/>
                    </a:lnTo>
                    <a:lnTo>
                      <a:pt x="363" y="680"/>
                    </a:lnTo>
                    <a:lnTo>
                      <a:pt x="364" y="676"/>
                    </a:lnTo>
                    <a:lnTo>
                      <a:pt x="361" y="669"/>
                    </a:lnTo>
                    <a:lnTo>
                      <a:pt x="361" y="669"/>
                    </a:lnTo>
                    <a:lnTo>
                      <a:pt x="352" y="684"/>
                    </a:lnTo>
                    <a:lnTo>
                      <a:pt x="352" y="684"/>
                    </a:lnTo>
                    <a:close/>
                    <a:moveTo>
                      <a:pt x="569" y="1025"/>
                    </a:moveTo>
                    <a:lnTo>
                      <a:pt x="569" y="1025"/>
                    </a:lnTo>
                    <a:lnTo>
                      <a:pt x="569" y="1014"/>
                    </a:lnTo>
                    <a:lnTo>
                      <a:pt x="569" y="1014"/>
                    </a:lnTo>
                    <a:lnTo>
                      <a:pt x="568" y="1013"/>
                    </a:lnTo>
                    <a:lnTo>
                      <a:pt x="565" y="1011"/>
                    </a:lnTo>
                    <a:lnTo>
                      <a:pt x="565" y="1011"/>
                    </a:lnTo>
                    <a:lnTo>
                      <a:pt x="563" y="1013"/>
                    </a:lnTo>
                    <a:lnTo>
                      <a:pt x="562" y="1013"/>
                    </a:lnTo>
                    <a:lnTo>
                      <a:pt x="562" y="1013"/>
                    </a:lnTo>
                    <a:lnTo>
                      <a:pt x="561" y="1017"/>
                    </a:lnTo>
                    <a:lnTo>
                      <a:pt x="561" y="1019"/>
                    </a:lnTo>
                    <a:lnTo>
                      <a:pt x="563" y="1022"/>
                    </a:lnTo>
                    <a:lnTo>
                      <a:pt x="569" y="1025"/>
                    </a:lnTo>
                    <a:lnTo>
                      <a:pt x="569" y="1025"/>
                    </a:lnTo>
                    <a:close/>
                    <a:moveTo>
                      <a:pt x="1675" y="489"/>
                    </a:moveTo>
                    <a:lnTo>
                      <a:pt x="1675" y="489"/>
                    </a:lnTo>
                    <a:lnTo>
                      <a:pt x="1668" y="491"/>
                    </a:lnTo>
                    <a:lnTo>
                      <a:pt x="1667" y="491"/>
                    </a:lnTo>
                    <a:lnTo>
                      <a:pt x="1666" y="492"/>
                    </a:lnTo>
                    <a:lnTo>
                      <a:pt x="1667" y="496"/>
                    </a:lnTo>
                    <a:lnTo>
                      <a:pt x="1671" y="503"/>
                    </a:lnTo>
                    <a:lnTo>
                      <a:pt x="1671" y="503"/>
                    </a:lnTo>
                    <a:lnTo>
                      <a:pt x="1675" y="489"/>
                    </a:lnTo>
                    <a:lnTo>
                      <a:pt x="1675" y="489"/>
                    </a:lnTo>
                    <a:close/>
                    <a:moveTo>
                      <a:pt x="1149" y="734"/>
                    </a:moveTo>
                    <a:lnTo>
                      <a:pt x="1149" y="734"/>
                    </a:lnTo>
                    <a:lnTo>
                      <a:pt x="1152" y="737"/>
                    </a:lnTo>
                    <a:lnTo>
                      <a:pt x="1156" y="738"/>
                    </a:lnTo>
                    <a:lnTo>
                      <a:pt x="1159" y="737"/>
                    </a:lnTo>
                    <a:lnTo>
                      <a:pt x="1162" y="736"/>
                    </a:lnTo>
                    <a:lnTo>
                      <a:pt x="1162" y="736"/>
                    </a:lnTo>
                    <a:lnTo>
                      <a:pt x="1164" y="734"/>
                    </a:lnTo>
                    <a:lnTo>
                      <a:pt x="1167" y="731"/>
                    </a:lnTo>
                    <a:lnTo>
                      <a:pt x="1167" y="731"/>
                    </a:lnTo>
                    <a:lnTo>
                      <a:pt x="1164" y="729"/>
                    </a:lnTo>
                    <a:lnTo>
                      <a:pt x="1164" y="729"/>
                    </a:lnTo>
                    <a:lnTo>
                      <a:pt x="1149" y="734"/>
                    </a:lnTo>
                    <a:lnTo>
                      <a:pt x="1149" y="734"/>
                    </a:lnTo>
                    <a:close/>
                    <a:moveTo>
                      <a:pt x="1481" y="725"/>
                    </a:moveTo>
                    <a:lnTo>
                      <a:pt x="1481" y="725"/>
                    </a:lnTo>
                    <a:lnTo>
                      <a:pt x="1486" y="725"/>
                    </a:lnTo>
                    <a:lnTo>
                      <a:pt x="1486" y="725"/>
                    </a:lnTo>
                    <a:lnTo>
                      <a:pt x="1487" y="719"/>
                    </a:lnTo>
                    <a:lnTo>
                      <a:pt x="1487" y="715"/>
                    </a:lnTo>
                    <a:lnTo>
                      <a:pt x="1484" y="712"/>
                    </a:lnTo>
                    <a:lnTo>
                      <a:pt x="1480" y="709"/>
                    </a:lnTo>
                    <a:lnTo>
                      <a:pt x="1480" y="709"/>
                    </a:lnTo>
                    <a:lnTo>
                      <a:pt x="1481" y="725"/>
                    </a:lnTo>
                    <a:lnTo>
                      <a:pt x="1481" y="725"/>
                    </a:lnTo>
                    <a:close/>
                    <a:moveTo>
                      <a:pt x="1681" y="683"/>
                    </a:moveTo>
                    <a:lnTo>
                      <a:pt x="1681" y="683"/>
                    </a:lnTo>
                    <a:lnTo>
                      <a:pt x="1685" y="683"/>
                    </a:lnTo>
                    <a:lnTo>
                      <a:pt x="1690" y="686"/>
                    </a:lnTo>
                    <a:lnTo>
                      <a:pt x="1695" y="686"/>
                    </a:lnTo>
                    <a:lnTo>
                      <a:pt x="1696" y="686"/>
                    </a:lnTo>
                    <a:lnTo>
                      <a:pt x="1699" y="683"/>
                    </a:lnTo>
                    <a:lnTo>
                      <a:pt x="1699" y="683"/>
                    </a:lnTo>
                    <a:lnTo>
                      <a:pt x="1693" y="679"/>
                    </a:lnTo>
                    <a:lnTo>
                      <a:pt x="1689" y="677"/>
                    </a:lnTo>
                    <a:lnTo>
                      <a:pt x="1685" y="679"/>
                    </a:lnTo>
                    <a:lnTo>
                      <a:pt x="1681" y="683"/>
                    </a:lnTo>
                    <a:lnTo>
                      <a:pt x="1681" y="683"/>
                    </a:lnTo>
                    <a:close/>
                    <a:moveTo>
                      <a:pt x="1148" y="546"/>
                    </a:moveTo>
                    <a:lnTo>
                      <a:pt x="1148" y="546"/>
                    </a:lnTo>
                    <a:lnTo>
                      <a:pt x="1155" y="547"/>
                    </a:lnTo>
                    <a:lnTo>
                      <a:pt x="1159" y="547"/>
                    </a:lnTo>
                    <a:lnTo>
                      <a:pt x="1160" y="545"/>
                    </a:lnTo>
                    <a:lnTo>
                      <a:pt x="1162" y="539"/>
                    </a:lnTo>
                    <a:lnTo>
                      <a:pt x="1162" y="539"/>
                    </a:lnTo>
                    <a:lnTo>
                      <a:pt x="1148" y="546"/>
                    </a:lnTo>
                    <a:lnTo>
                      <a:pt x="1148" y="546"/>
                    </a:lnTo>
                    <a:close/>
                    <a:moveTo>
                      <a:pt x="209" y="190"/>
                    </a:moveTo>
                    <a:lnTo>
                      <a:pt x="209" y="190"/>
                    </a:lnTo>
                    <a:lnTo>
                      <a:pt x="213" y="189"/>
                    </a:lnTo>
                    <a:lnTo>
                      <a:pt x="216" y="186"/>
                    </a:lnTo>
                    <a:lnTo>
                      <a:pt x="219" y="183"/>
                    </a:lnTo>
                    <a:lnTo>
                      <a:pt x="219" y="179"/>
                    </a:lnTo>
                    <a:lnTo>
                      <a:pt x="219" y="179"/>
                    </a:lnTo>
                    <a:lnTo>
                      <a:pt x="212" y="180"/>
                    </a:lnTo>
                    <a:lnTo>
                      <a:pt x="209" y="183"/>
                    </a:lnTo>
                    <a:lnTo>
                      <a:pt x="208" y="186"/>
                    </a:lnTo>
                    <a:lnTo>
                      <a:pt x="209" y="190"/>
                    </a:lnTo>
                    <a:lnTo>
                      <a:pt x="209" y="190"/>
                    </a:lnTo>
                    <a:close/>
                    <a:moveTo>
                      <a:pt x="1616" y="312"/>
                    </a:moveTo>
                    <a:lnTo>
                      <a:pt x="1616" y="312"/>
                    </a:lnTo>
                    <a:lnTo>
                      <a:pt x="1621" y="308"/>
                    </a:lnTo>
                    <a:lnTo>
                      <a:pt x="1623" y="306"/>
                    </a:lnTo>
                    <a:lnTo>
                      <a:pt x="1623" y="306"/>
                    </a:lnTo>
                    <a:lnTo>
                      <a:pt x="1624" y="304"/>
                    </a:lnTo>
                    <a:lnTo>
                      <a:pt x="1624" y="301"/>
                    </a:lnTo>
                    <a:lnTo>
                      <a:pt x="1621" y="298"/>
                    </a:lnTo>
                    <a:lnTo>
                      <a:pt x="1618" y="297"/>
                    </a:lnTo>
                    <a:lnTo>
                      <a:pt x="1618" y="297"/>
                    </a:lnTo>
                    <a:lnTo>
                      <a:pt x="1616" y="312"/>
                    </a:lnTo>
                    <a:lnTo>
                      <a:pt x="1616" y="312"/>
                    </a:lnTo>
                    <a:close/>
                    <a:moveTo>
                      <a:pt x="285" y="471"/>
                    </a:moveTo>
                    <a:lnTo>
                      <a:pt x="285" y="471"/>
                    </a:lnTo>
                    <a:lnTo>
                      <a:pt x="284" y="464"/>
                    </a:lnTo>
                    <a:lnTo>
                      <a:pt x="281" y="461"/>
                    </a:lnTo>
                    <a:lnTo>
                      <a:pt x="278" y="459"/>
                    </a:lnTo>
                    <a:lnTo>
                      <a:pt x="278" y="459"/>
                    </a:lnTo>
                    <a:lnTo>
                      <a:pt x="277" y="466"/>
                    </a:lnTo>
                    <a:lnTo>
                      <a:pt x="277" y="470"/>
                    </a:lnTo>
                    <a:lnTo>
                      <a:pt x="280" y="471"/>
                    </a:lnTo>
                    <a:lnTo>
                      <a:pt x="285" y="471"/>
                    </a:lnTo>
                    <a:lnTo>
                      <a:pt x="285" y="471"/>
                    </a:lnTo>
                    <a:close/>
                    <a:moveTo>
                      <a:pt x="2160" y="47"/>
                    </a:moveTo>
                    <a:lnTo>
                      <a:pt x="2160" y="47"/>
                    </a:lnTo>
                    <a:lnTo>
                      <a:pt x="2160" y="52"/>
                    </a:lnTo>
                    <a:lnTo>
                      <a:pt x="2160" y="54"/>
                    </a:lnTo>
                    <a:lnTo>
                      <a:pt x="2164" y="57"/>
                    </a:lnTo>
                    <a:lnTo>
                      <a:pt x="2168" y="59"/>
                    </a:lnTo>
                    <a:lnTo>
                      <a:pt x="2168" y="59"/>
                    </a:lnTo>
                    <a:lnTo>
                      <a:pt x="2170" y="56"/>
                    </a:lnTo>
                    <a:lnTo>
                      <a:pt x="2170" y="54"/>
                    </a:lnTo>
                    <a:lnTo>
                      <a:pt x="2167" y="52"/>
                    </a:lnTo>
                    <a:lnTo>
                      <a:pt x="2163" y="49"/>
                    </a:lnTo>
                    <a:lnTo>
                      <a:pt x="2160" y="47"/>
                    </a:lnTo>
                    <a:lnTo>
                      <a:pt x="2160" y="47"/>
                    </a:lnTo>
                    <a:close/>
                    <a:moveTo>
                      <a:pt x="450" y="371"/>
                    </a:moveTo>
                    <a:lnTo>
                      <a:pt x="450" y="371"/>
                    </a:lnTo>
                    <a:lnTo>
                      <a:pt x="444" y="370"/>
                    </a:lnTo>
                    <a:lnTo>
                      <a:pt x="442" y="371"/>
                    </a:lnTo>
                    <a:lnTo>
                      <a:pt x="437" y="378"/>
                    </a:lnTo>
                    <a:lnTo>
                      <a:pt x="437" y="378"/>
                    </a:lnTo>
                    <a:lnTo>
                      <a:pt x="443" y="378"/>
                    </a:lnTo>
                    <a:lnTo>
                      <a:pt x="446" y="377"/>
                    </a:lnTo>
                    <a:lnTo>
                      <a:pt x="449" y="374"/>
                    </a:lnTo>
                    <a:lnTo>
                      <a:pt x="450" y="371"/>
                    </a:lnTo>
                    <a:lnTo>
                      <a:pt x="450" y="371"/>
                    </a:lnTo>
                    <a:close/>
                    <a:moveTo>
                      <a:pt x="1426" y="913"/>
                    </a:moveTo>
                    <a:lnTo>
                      <a:pt x="1426" y="913"/>
                    </a:lnTo>
                    <a:lnTo>
                      <a:pt x="1434" y="923"/>
                    </a:lnTo>
                    <a:lnTo>
                      <a:pt x="1434" y="923"/>
                    </a:lnTo>
                    <a:lnTo>
                      <a:pt x="1437" y="921"/>
                    </a:lnTo>
                    <a:lnTo>
                      <a:pt x="1438" y="918"/>
                    </a:lnTo>
                    <a:lnTo>
                      <a:pt x="1438" y="917"/>
                    </a:lnTo>
                    <a:lnTo>
                      <a:pt x="1438" y="914"/>
                    </a:lnTo>
                    <a:lnTo>
                      <a:pt x="1438" y="914"/>
                    </a:lnTo>
                    <a:lnTo>
                      <a:pt x="1436" y="911"/>
                    </a:lnTo>
                    <a:lnTo>
                      <a:pt x="1433" y="911"/>
                    </a:lnTo>
                    <a:lnTo>
                      <a:pt x="1430" y="911"/>
                    </a:lnTo>
                    <a:lnTo>
                      <a:pt x="1426" y="913"/>
                    </a:lnTo>
                    <a:lnTo>
                      <a:pt x="1426" y="913"/>
                    </a:lnTo>
                    <a:close/>
                    <a:moveTo>
                      <a:pt x="148" y="653"/>
                    </a:moveTo>
                    <a:lnTo>
                      <a:pt x="148" y="653"/>
                    </a:lnTo>
                    <a:lnTo>
                      <a:pt x="152" y="651"/>
                    </a:lnTo>
                    <a:lnTo>
                      <a:pt x="155" y="648"/>
                    </a:lnTo>
                    <a:lnTo>
                      <a:pt x="156" y="646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41"/>
                    </a:lnTo>
                    <a:lnTo>
                      <a:pt x="151" y="641"/>
                    </a:lnTo>
                    <a:lnTo>
                      <a:pt x="151" y="641"/>
                    </a:lnTo>
                    <a:lnTo>
                      <a:pt x="147" y="643"/>
                    </a:lnTo>
                    <a:lnTo>
                      <a:pt x="145" y="646"/>
                    </a:lnTo>
                    <a:lnTo>
                      <a:pt x="147" y="648"/>
                    </a:lnTo>
                    <a:lnTo>
                      <a:pt x="148" y="653"/>
                    </a:lnTo>
                    <a:lnTo>
                      <a:pt x="148" y="653"/>
                    </a:lnTo>
                    <a:close/>
                    <a:moveTo>
                      <a:pt x="1041" y="108"/>
                    </a:moveTo>
                    <a:lnTo>
                      <a:pt x="1041" y="108"/>
                    </a:lnTo>
                    <a:lnTo>
                      <a:pt x="1044" y="103"/>
                    </a:lnTo>
                    <a:lnTo>
                      <a:pt x="1044" y="100"/>
                    </a:lnTo>
                    <a:lnTo>
                      <a:pt x="1043" y="97"/>
                    </a:lnTo>
                    <a:lnTo>
                      <a:pt x="1040" y="95"/>
                    </a:lnTo>
                    <a:lnTo>
                      <a:pt x="1040" y="95"/>
                    </a:lnTo>
                    <a:lnTo>
                      <a:pt x="1037" y="97"/>
                    </a:lnTo>
                    <a:lnTo>
                      <a:pt x="1037" y="101"/>
                    </a:lnTo>
                    <a:lnTo>
                      <a:pt x="1038" y="104"/>
                    </a:lnTo>
                    <a:lnTo>
                      <a:pt x="1041" y="108"/>
                    </a:lnTo>
                    <a:lnTo>
                      <a:pt x="1041" y="108"/>
                    </a:lnTo>
                    <a:close/>
                    <a:moveTo>
                      <a:pt x="525" y="439"/>
                    </a:moveTo>
                    <a:lnTo>
                      <a:pt x="525" y="439"/>
                    </a:lnTo>
                    <a:lnTo>
                      <a:pt x="507" y="442"/>
                    </a:lnTo>
                    <a:lnTo>
                      <a:pt x="507" y="442"/>
                    </a:lnTo>
                    <a:lnTo>
                      <a:pt x="515" y="445"/>
                    </a:lnTo>
                    <a:lnTo>
                      <a:pt x="521" y="446"/>
                    </a:lnTo>
                    <a:lnTo>
                      <a:pt x="523" y="443"/>
                    </a:lnTo>
                    <a:lnTo>
                      <a:pt x="525" y="439"/>
                    </a:lnTo>
                    <a:lnTo>
                      <a:pt x="525" y="439"/>
                    </a:lnTo>
                    <a:close/>
                    <a:moveTo>
                      <a:pt x="493" y="852"/>
                    </a:moveTo>
                    <a:lnTo>
                      <a:pt x="493" y="852"/>
                    </a:lnTo>
                    <a:lnTo>
                      <a:pt x="490" y="853"/>
                    </a:lnTo>
                    <a:lnTo>
                      <a:pt x="490" y="853"/>
                    </a:lnTo>
                    <a:lnTo>
                      <a:pt x="496" y="863"/>
                    </a:lnTo>
                    <a:lnTo>
                      <a:pt x="496" y="863"/>
                    </a:lnTo>
                    <a:lnTo>
                      <a:pt x="503" y="860"/>
                    </a:lnTo>
                    <a:lnTo>
                      <a:pt x="503" y="860"/>
                    </a:lnTo>
                    <a:lnTo>
                      <a:pt x="493" y="852"/>
                    </a:lnTo>
                    <a:lnTo>
                      <a:pt x="493" y="852"/>
                    </a:lnTo>
                    <a:close/>
                    <a:moveTo>
                      <a:pt x="361" y="1109"/>
                    </a:moveTo>
                    <a:lnTo>
                      <a:pt x="361" y="1109"/>
                    </a:lnTo>
                    <a:lnTo>
                      <a:pt x="364" y="1109"/>
                    </a:lnTo>
                    <a:lnTo>
                      <a:pt x="364" y="1109"/>
                    </a:lnTo>
                    <a:lnTo>
                      <a:pt x="367" y="1107"/>
                    </a:lnTo>
                    <a:lnTo>
                      <a:pt x="368" y="1105"/>
                    </a:lnTo>
                    <a:lnTo>
                      <a:pt x="370" y="1103"/>
                    </a:lnTo>
                    <a:lnTo>
                      <a:pt x="370" y="1098"/>
                    </a:lnTo>
                    <a:lnTo>
                      <a:pt x="370" y="1098"/>
                    </a:lnTo>
                    <a:lnTo>
                      <a:pt x="367" y="1097"/>
                    </a:lnTo>
                    <a:lnTo>
                      <a:pt x="361" y="1097"/>
                    </a:lnTo>
                    <a:lnTo>
                      <a:pt x="361" y="1097"/>
                    </a:lnTo>
                    <a:lnTo>
                      <a:pt x="361" y="1109"/>
                    </a:lnTo>
                    <a:lnTo>
                      <a:pt x="361" y="1109"/>
                    </a:lnTo>
                    <a:close/>
                    <a:moveTo>
                      <a:pt x="1070" y="262"/>
                    </a:moveTo>
                    <a:lnTo>
                      <a:pt x="1070" y="262"/>
                    </a:lnTo>
                    <a:lnTo>
                      <a:pt x="1063" y="262"/>
                    </a:lnTo>
                    <a:lnTo>
                      <a:pt x="1059" y="263"/>
                    </a:lnTo>
                    <a:lnTo>
                      <a:pt x="1058" y="266"/>
                    </a:lnTo>
                    <a:lnTo>
                      <a:pt x="1055" y="272"/>
                    </a:lnTo>
                    <a:lnTo>
                      <a:pt x="1055" y="272"/>
                    </a:lnTo>
                    <a:lnTo>
                      <a:pt x="1061" y="270"/>
                    </a:lnTo>
                    <a:lnTo>
                      <a:pt x="1065" y="269"/>
                    </a:lnTo>
                    <a:lnTo>
                      <a:pt x="1067" y="266"/>
                    </a:lnTo>
                    <a:lnTo>
                      <a:pt x="1070" y="262"/>
                    </a:lnTo>
                    <a:lnTo>
                      <a:pt x="1070" y="262"/>
                    </a:lnTo>
                    <a:close/>
                    <a:moveTo>
                      <a:pt x="368" y="513"/>
                    </a:moveTo>
                    <a:lnTo>
                      <a:pt x="368" y="513"/>
                    </a:lnTo>
                    <a:lnTo>
                      <a:pt x="372" y="513"/>
                    </a:lnTo>
                    <a:lnTo>
                      <a:pt x="372" y="513"/>
                    </a:lnTo>
                    <a:lnTo>
                      <a:pt x="375" y="500"/>
                    </a:lnTo>
                    <a:lnTo>
                      <a:pt x="375" y="500"/>
                    </a:lnTo>
                    <a:lnTo>
                      <a:pt x="371" y="500"/>
                    </a:lnTo>
                    <a:lnTo>
                      <a:pt x="368" y="502"/>
                    </a:lnTo>
                    <a:lnTo>
                      <a:pt x="365" y="503"/>
                    </a:lnTo>
                    <a:lnTo>
                      <a:pt x="364" y="506"/>
                    </a:lnTo>
                    <a:lnTo>
                      <a:pt x="364" y="506"/>
                    </a:lnTo>
                    <a:lnTo>
                      <a:pt x="365" y="510"/>
                    </a:lnTo>
                    <a:lnTo>
                      <a:pt x="368" y="513"/>
                    </a:lnTo>
                    <a:lnTo>
                      <a:pt x="368" y="513"/>
                    </a:lnTo>
                    <a:close/>
                    <a:moveTo>
                      <a:pt x="1081" y="769"/>
                    </a:moveTo>
                    <a:lnTo>
                      <a:pt x="1081" y="769"/>
                    </a:lnTo>
                    <a:lnTo>
                      <a:pt x="1085" y="758"/>
                    </a:lnTo>
                    <a:lnTo>
                      <a:pt x="1085" y="758"/>
                    </a:lnTo>
                    <a:lnTo>
                      <a:pt x="1080" y="759"/>
                    </a:lnTo>
                    <a:lnTo>
                      <a:pt x="1077" y="759"/>
                    </a:lnTo>
                    <a:lnTo>
                      <a:pt x="1077" y="759"/>
                    </a:lnTo>
                    <a:lnTo>
                      <a:pt x="1076" y="765"/>
                    </a:lnTo>
                    <a:lnTo>
                      <a:pt x="1077" y="767"/>
                    </a:lnTo>
                    <a:lnTo>
                      <a:pt x="1081" y="769"/>
                    </a:lnTo>
                    <a:lnTo>
                      <a:pt x="1081" y="769"/>
                    </a:lnTo>
                    <a:close/>
                    <a:moveTo>
                      <a:pt x="1535" y="725"/>
                    </a:moveTo>
                    <a:lnTo>
                      <a:pt x="1535" y="725"/>
                    </a:lnTo>
                    <a:lnTo>
                      <a:pt x="1533" y="720"/>
                    </a:lnTo>
                    <a:lnTo>
                      <a:pt x="1533" y="716"/>
                    </a:lnTo>
                    <a:lnTo>
                      <a:pt x="1531" y="712"/>
                    </a:lnTo>
                    <a:lnTo>
                      <a:pt x="1530" y="711"/>
                    </a:lnTo>
                    <a:lnTo>
                      <a:pt x="1528" y="709"/>
                    </a:lnTo>
                    <a:lnTo>
                      <a:pt x="1528" y="709"/>
                    </a:lnTo>
                    <a:lnTo>
                      <a:pt x="1526" y="715"/>
                    </a:lnTo>
                    <a:lnTo>
                      <a:pt x="1526" y="719"/>
                    </a:lnTo>
                    <a:lnTo>
                      <a:pt x="1528" y="723"/>
                    </a:lnTo>
                    <a:lnTo>
                      <a:pt x="1535" y="725"/>
                    </a:lnTo>
                    <a:lnTo>
                      <a:pt x="1535" y="725"/>
                    </a:lnTo>
                    <a:close/>
                    <a:moveTo>
                      <a:pt x="1099" y="527"/>
                    </a:moveTo>
                    <a:lnTo>
                      <a:pt x="1099" y="527"/>
                    </a:lnTo>
                    <a:lnTo>
                      <a:pt x="1103" y="528"/>
                    </a:lnTo>
                    <a:lnTo>
                      <a:pt x="1106" y="528"/>
                    </a:lnTo>
                    <a:lnTo>
                      <a:pt x="1108" y="528"/>
                    </a:lnTo>
                    <a:lnTo>
                      <a:pt x="1109" y="525"/>
                    </a:lnTo>
                    <a:lnTo>
                      <a:pt x="1110" y="522"/>
                    </a:lnTo>
                    <a:lnTo>
                      <a:pt x="1112" y="520"/>
                    </a:lnTo>
                    <a:lnTo>
                      <a:pt x="1115" y="518"/>
                    </a:lnTo>
                    <a:lnTo>
                      <a:pt x="1115" y="518"/>
                    </a:lnTo>
                    <a:lnTo>
                      <a:pt x="1110" y="518"/>
                    </a:lnTo>
                    <a:lnTo>
                      <a:pt x="1108" y="518"/>
                    </a:lnTo>
                    <a:lnTo>
                      <a:pt x="1105" y="520"/>
                    </a:lnTo>
                    <a:lnTo>
                      <a:pt x="1103" y="521"/>
                    </a:lnTo>
                    <a:lnTo>
                      <a:pt x="1102" y="524"/>
                    </a:lnTo>
                    <a:lnTo>
                      <a:pt x="1099" y="527"/>
                    </a:lnTo>
                    <a:lnTo>
                      <a:pt x="1099" y="527"/>
                    </a:lnTo>
                    <a:close/>
                    <a:moveTo>
                      <a:pt x="1259" y="880"/>
                    </a:moveTo>
                    <a:lnTo>
                      <a:pt x="1259" y="880"/>
                    </a:lnTo>
                    <a:lnTo>
                      <a:pt x="1265" y="882"/>
                    </a:lnTo>
                    <a:lnTo>
                      <a:pt x="1270" y="882"/>
                    </a:lnTo>
                    <a:lnTo>
                      <a:pt x="1271" y="881"/>
                    </a:lnTo>
                    <a:lnTo>
                      <a:pt x="1272" y="875"/>
                    </a:lnTo>
                    <a:lnTo>
                      <a:pt x="1272" y="875"/>
                    </a:lnTo>
                    <a:lnTo>
                      <a:pt x="1259" y="880"/>
                    </a:lnTo>
                    <a:lnTo>
                      <a:pt x="1259" y="880"/>
                    </a:lnTo>
                    <a:close/>
                    <a:moveTo>
                      <a:pt x="498" y="533"/>
                    </a:moveTo>
                    <a:lnTo>
                      <a:pt x="498" y="533"/>
                    </a:lnTo>
                    <a:lnTo>
                      <a:pt x="491" y="531"/>
                    </a:lnTo>
                    <a:lnTo>
                      <a:pt x="486" y="529"/>
                    </a:lnTo>
                    <a:lnTo>
                      <a:pt x="485" y="532"/>
                    </a:lnTo>
                    <a:lnTo>
                      <a:pt x="482" y="536"/>
                    </a:lnTo>
                    <a:lnTo>
                      <a:pt x="482" y="536"/>
                    </a:lnTo>
                    <a:lnTo>
                      <a:pt x="498" y="533"/>
                    </a:lnTo>
                    <a:lnTo>
                      <a:pt x="498" y="533"/>
                    </a:lnTo>
                    <a:close/>
                    <a:moveTo>
                      <a:pt x="543" y="378"/>
                    </a:moveTo>
                    <a:lnTo>
                      <a:pt x="543" y="378"/>
                    </a:lnTo>
                    <a:lnTo>
                      <a:pt x="537" y="381"/>
                    </a:lnTo>
                    <a:lnTo>
                      <a:pt x="534" y="384"/>
                    </a:lnTo>
                    <a:lnTo>
                      <a:pt x="534" y="387"/>
                    </a:lnTo>
                    <a:lnTo>
                      <a:pt x="537" y="391"/>
                    </a:lnTo>
                    <a:lnTo>
                      <a:pt x="537" y="391"/>
                    </a:lnTo>
                    <a:lnTo>
                      <a:pt x="543" y="378"/>
                    </a:lnTo>
                    <a:lnTo>
                      <a:pt x="543" y="378"/>
                    </a:lnTo>
                    <a:close/>
                    <a:moveTo>
                      <a:pt x="792" y="414"/>
                    </a:moveTo>
                    <a:lnTo>
                      <a:pt x="792" y="414"/>
                    </a:lnTo>
                    <a:lnTo>
                      <a:pt x="793" y="409"/>
                    </a:lnTo>
                    <a:lnTo>
                      <a:pt x="792" y="406"/>
                    </a:lnTo>
                    <a:lnTo>
                      <a:pt x="789" y="405"/>
                    </a:lnTo>
                    <a:lnTo>
                      <a:pt x="781" y="406"/>
                    </a:lnTo>
                    <a:lnTo>
                      <a:pt x="781" y="406"/>
                    </a:lnTo>
                    <a:lnTo>
                      <a:pt x="792" y="414"/>
                    </a:lnTo>
                    <a:lnTo>
                      <a:pt x="792" y="414"/>
                    </a:lnTo>
                    <a:close/>
                    <a:moveTo>
                      <a:pt x="569" y="797"/>
                    </a:moveTo>
                    <a:lnTo>
                      <a:pt x="569" y="797"/>
                    </a:lnTo>
                    <a:lnTo>
                      <a:pt x="572" y="799"/>
                    </a:lnTo>
                    <a:lnTo>
                      <a:pt x="572" y="799"/>
                    </a:lnTo>
                    <a:lnTo>
                      <a:pt x="584" y="791"/>
                    </a:lnTo>
                    <a:lnTo>
                      <a:pt x="584" y="791"/>
                    </a:lnTo>
                    <a:lnTo>
                      <a:pt x="577" y="790"/>
                    </a:lnTo>
                    <a:lnTo>
                      <a:pt x="573" y="791"/>
                    </a:lnTo>
                    <a:lnTo>
                      <a:pt x="570" y="794"/>
                    </a:lnTo>
                    <a:lnTo>
                      <a:pt x="569" y="797"/>
                    </a:lnTo>
                    <a:lnTo>
                      <a:pt x="569" y="797"/>
                    </a:lnTo>
                    <a:close/>
                    <a:moveTo>
                      <a:pt x="688" y="146"/>
                    </a:moveTo>
                    <a:lnTo>
                      <a:pt x="688" y="146"/>
                    </a:lnTo>
                    <a:lnTo>
                      <a:pt x="683" y="144"/>
                    </a:lnTo>
                    <a:lnTo>
                      <a:pt x="678" y="143"/>
                    </a:lnTo>
                    <a:lnTo>
                      <a:pt x="674" y="144"/>
                    </a:lnTo>
                    <a:lnTo>
                      <a:pt x="670" y="147"/>
                    </a:lnTo>
                    <a:lnTo>
                      <a:pt x="670" y="147"/>
                    </a:lnTo>
                    <a:lnTo>
                      <a:pt x="674" y="150"/>
                    </a:lnTo>
                    <a:lnTo>
                      <a:pt x="678" y="150"/>
                    </a:lnTo>
                    <a:lnTo>
                      <a:pt x="683" y="149"/>
                    </a:lnTo>
                    <a:lnTo>
                      <a:pt x="688" y="146"/>
                    </a:lnTo>
                    <a:lnTo>
                      <a:pt x="688" y="146"/>
                    </a:lnTo>
                    <a:close/>
                    <a:moveTo>
                      <a:pt x="580" y="687"/>
                    </a:moveTo>
                    <a:lnTo>
                      <a:pt x="580" y="687"/>
                    </a:lnTo>
                    <a:lnTo>
                      <a:pt x="577" y="689"/>
                    </a:lnTo>
                    <a:lnTo>
                      <a:pt x="577" y="689"/>
                    </a:lnTo>
                    <a:lnTo>
                      <a:pt x="579" y="693"/>
                    </a:lnTo>
                    <a:lnTo>
                      <a:pt x="580" y="695"/>
                    </a:lnTo>
                    <a:lnTo>
                      <a:pt x="580" y="695"/>
                    </a:lnTo>
                    <a:lnTo>
                      <a:pt x="584" y="697"/>
                    </a:lnTo>
                    <a:lnTo>
                      <a:pt x="590" y="697"/>
                    </a:lnTo>
                    <a:lnTo>
                      <a:pt x="590" y="697"/>
                    </a:lnTo>
                    <a:lnTo>
                      <a:pt x="588" y="693"/>
                    </a:lnTo>
                    <a:lnTo>
                      <a:pt x="587" y="690"/>
                    </a:lnTo>
                    <a:lnTo>
                      <a:pt x="587" y="690"/>
                    </a:lnTo>
                    <a:lnTo>
                      <a:pt x="584" y="689"/>
                    </a:lnTo>
                    <a:lnTo>
                      <a:pt x="580" y="687"/>
                    </a:lnTo>
                    <a:lnTo>
                      <a:pt x="580" y="687"/>
                    </a:lnTo>
                    <a:close/>
                    <a:moveTo>
                      <a:pt x="580" y="277"/>
                    </a:moveTo>
                    <a:lnTo>
                      <a:pt x="580" y="277"/>
                    </a:lnTo>
                    <a:lnTo>
                      <a:pt x="586" y="272"/>
                    </a:lnTo>
                    <a:lnTo>
                      <a:pt x="587" y="269"/>
                    </a:lnTo>
                    <a:lnTo>
                      <a:pt x="586" y="265"/>
                    </a:lnTo>
                    <a:lnTo>
                      <a:pt x="581" y="261"/>
                    </a:lnTo>
                    <a:lnTo>
                      <a:pt x="581" y="261"/>
                    </a:lnTo>
                    <a:lnTo>
                      <a:pt x="580" y="277"/>
                    </a:lnTo>
                    <a:lnTo>
                      <a:pt x="580" y="277"/>
                    </a:lnTo>
                    <a:close/>
                    <a:moveTo>
                      <a:pt x="717" y="852"/>
                    </a:moveTo>
                    <a:lnTo>
                      <a:pt x="717" y="852"/>
                    </a:lnTo>
                    <a:lnTo>
                      <a:pt x="716" y="856"/>
                    </a:lnTo>
                    <a:lnTo>
                      <a:pt x="714" y="859"/>
                    </a:lnTo>
                    <a:lnTo>
                      <a:pt x="714" y="862"/>
                    </a:lnTo>
                    <a:lnTo>
                      <a:pt x="717" y="864"/>
                    </a:lnTo>
                    <a:lnTo>
                      <a:pt x="717" y="864"/>
                    </a:lnTo>
                    <a:lnTo>
                      <a:pt x="720" y="864"/>
                    </a:lnTo>
                    <a:lnTo>
                      <a:pt x="723" y="864"/>
                    </a:lnTo>
                    <a:lnTo>
                      <a:pt x="723" y="864"/>
                    </a:lnTo>
                    <a:lnTo>
                      <a:pt x="724" y="860"/>
                    </a:lnTo>
                    <a:lnTo>
                      <a:pt x="723" y="857"/>
                    </a:lnTo>
                    <a:lnTo>
                      <a:pt x="717" y="852"/>
                    </a:lnTo>
                    <a:lnTo>
                      <a:pt x="717" y="852"/>
                    </a:lnTo>
                    <a:close/>
                    <a:moveTo>
                      <a:pt x="597" y="808"/>
                    </a:moveTo>
                    <a:lnTo>
                      <a:pt x="597" y="808"/>
                    </a:lnTo>
                    <a:lnTo>
                      <a:pt x="590" y="812"/>
                    </a:lnTo>
                    <a:lnTo>
                      <a:pt x="587" y="813"/>
                    </a:lnTo>
                    <a:lnTo>
                      <a:pt x="587" y="817"/>
                    </a:lnTo>
                    <a:lnTo>
                      <a:pt x="587" y="817"/>
                    </a:lnTo>
                    <a:lnTo>
                      <a:pt x="593" y="817"/>
                    </a:lnTo>
                    <a:lnTo>
                      <a:pt x="595" y="817"/>
                    </a:lnTo>
                    <a:lnTo>
                      <a:pt x="597" y="813"/>
                    </a:lnTo>
                    <a:lnTo>
                      <a:pt x="597" y="808"/>
                    </a:lnTo>
                    <a:lnTo>
                      <a:pt x="597" y="808"/>
                    </a:lnTo>
                    <a:close/>
                    <a:moveTo>
                      <a:pt x="1256" y="736"/>
                    </a:moveTo>
                    <a:lnTo>
                      <a:pt x="1256" y="736"/>
                    </a:lnTo>
                    <a:lnTo>
                      <a:pt x="1259" y="731"/>
                    </a:lnTo>
                    <a:lnTo>
                      <a:pt x="1259" y="729"/>
                    </a:lnTo>
                    <a:lnTo>
                      <a:pt x="1256" y="723"/>
                    </a:lnTo>
                    <a:lnTo>
                      <a:pt x="1256" y="723"/>
                    </a:lnTo>
                    <a:lnTo>
                      <a:pt x="1253" y="722"/>
                    </a:lnTo>
                    <a:lnTo>
                      <a:pt x="1250" y="722"/>
                    </a:lnTo>
                    <a:lnTo>
                      <a:pt x="1250" y="722"/>
                    </a:lnTo>
                    <a:lnTo>
                      <a:pt x="1247" y="723"/>
                    </a:lnTo>
                    <a:lnTo>
                      <a:pt x="1247" y="726"/>
                    </a:lnTo>
                    <a:lnTo>
                      <a:pt x="1247" y="726"/>
                    </a:lnTo>
                    <a:lnTo>
                      <a:pt x="1252" y="730"/>
                    </a:lnTo>
                    <a:lnTo>
                      <a:pt x="1256" y="736"/>
                    </a:lnTo>
                    <a:lnTo>
                      <a:pt x="1256" y="736"/>
                    </a:lnTo>
                    <a:close/>
                    <a:moveTo>
                      <a:pt x="885" y="985"/>
                    </a:moveTo>
                    <a:lnTo>
                      <a:pt x="885" y="985"/>
                    </a:lnTo>
                    <a:lnTo>
                      <a:pt x="892" y="988"/>
                    </a:lnTo>
                    <a:lnTo>
                      <a:pt x="897" y="989"/>
                    </a:lnTo>
                    <a:lnTo>
                      <a:pt x="899" y="986"/>
                    </a:lnTo>
                    <a:lnTo>
                      <a:pt x="900" y="982"/>
                    </a:lnTo>
                    <a:lnTo>
                      <a:pt x="900" y="982"/>
                    </a:lnTo>
                    <a:lnTo>
                      <a:pt x="897" y="982"/>
                    </a:lnTo>
                    <a:lnTo>
                      <a:pt x="893" y="982"/>
                    </a:lnTo>
                    <a:lnTo>
                      <a:pt x="889" y="982"/>
                    </a:lnTo>
                    <a:lnTo>
                      <a:pt x="885" y="985"/>
                    </a:lnTo>
                    <a:lnTo>
                      <a:pt x="885" y="985"/>
                    </a:lnTo>
                    <a:close/>
                    <a:moveTo>
                      <a:pt x="521" y="1018"/>
                    </a:moveTo>
                    <a:lnTo>
                      <a:pt x="521" y="1018"/>
                    </a:lnTo>
                    <a:lnTo>
                      <a:pt x="518" y="1019"/>
                    </a:lnTo>
                    <a:lnTo>
                      <a:pt x="516" y="1022"/>
                    </a:lnTo>
                    <a:lnTo>
                      <a:pt x="516" y="1025"/>
                    </a:lnTo>
                    <a:lnTo>
                      <a:pt x="518" y="1028"/>
                    </a:lnTo>
                    <a:lnTo>
                      <a:pt x="518" y="1028"/>
                    </a:lnTo>
                    <a:lnTo>
                      <a:pt x="521" y="1029"/>
                    </a:lnTo>
                    <a:lnTo>
                      <a:pt x="523" y="1029"/>
                    </a:lnTo>
                    <a:lnTo>
                      <a:pt x="523" y="1029"/>
                    </a:lnTo>
                    <a:lnTo>
                      <a:pt x="525" y="1026"/>
                    </a:lnTo>
                    <a:lnTo>
                      <a:pt x="526" y="1024"/>
                    </a:lnTo>
                    <a:lnTo>
                      <a:pt x="525" y="1021"/>
                    </a:lnTo>
                    <a:lnTo>
                      <a:pt x="522" y="1018"/>
                    </a:lnTo>
                    <a:lnTo>
                      <a:pt x="522" y="1018"/>
                    </a:lnTo>
                    <a:lnTo>
                      <a:pt x="521" y="1018"/>
                    </a:lnTo>
                    <a:lnTo>
                      <a:pt x="521" y="1018"/>
                    </a:lnTo>
                    <a:close/>
                    <a:moveTo>
                      <a:pt x="554" y="171"/>
                    </a:moveTo>
                    <a:lnTo>
                      <a:pt x="554" y="171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7" y="185"/>
                    </a:lnTo>
                    <a:lnTo>
                      <a:pt x="551" y="182"/>
                    </a:lnTo>
                    <a:lnTo>
                      <a:pt x="554" y="178"/>
                    </a:lnTo>
                    <a:lnTo>
                      <a:pt x="554" y="171"/>
                    </a:lnTo>
                    <a:lnTo>
                      <a:pt x="554" y="171"/>
                    </a:lnTo>
                    <a:close/>
                    <a:moveTo>
                      <a:pt x="1260" y="315"/>
                    </a:moveTo>
                    <a:lnTo>
                      <a:pt x="1260" y="315"/>
                    </a:lnTo>
                    <a:lnTo>
                      <a:pt x="1265" y="316"/>
                    </a:lnTo>
                    <a:lnTo>
                      <a:pt x="1270" y="316"/>
                    </a:lnTo>
                    <a:lnTo>
                      <a:pt x="1272" y="316"/>
                    </a:lnTo>
                    <a:lnTo>
                      <a:pt x="1274" y="313"/>
                    </a:lnTo>
                    <a:lnTo>
                      <a:pt x="1274" y="313"/>
                    </a:lnTo>
                    <a:lnTo>
                      <a:pt x="1272" y="311"/>
                    </a:lnTo>
                    <a:lnTo>
                      <a:pt x="1270" y="308"/>
                    </a:lnTo>
                    <a:lnTo>
                      <a:pt x="1270" y="308"/>
                    </a:lnTo>
                    <a:lnTo>
                      <a:pt x="1260" y="315"/>
                    </a:lnTo>
                    <a:lnTo>
                      <a:pt x="1260" y="315"/>
                    </a:lnTo>
                    <a:close/>
                    <a:moveTo>
                      <a:pt x="1661" y="679"/>
                    </a:moveTo>
                    <a:lnTo>
                      <a:pt x="1661" y="679"/>
                    </a:lnTo>
                    <a:lnTo>
                      <a:pt x="1667" y="673"/>
                    </a:lnTo>
                    <a:lnTo>
                      <a:pt x="1668" y="669"/>
                    </a:lnTo>
                    <a:lnTo>
                      <a:pt x="1668" y="668"/>
                    </a:lnTo>
                    <a:lnTo>
                      <a:pt x="1667" y="666"/>
                    </a:lnTo>
                    <a:lnTo>
                      <a:pt x="1660" y="665"/>
                    </a:lnTo>
                    <a:lnTo>
                      <a:pt x="1660" y="665"/>
                    </a:lnTo>
                    <a:lnTo>
                      <a:pt x="1661" y="679"/>
                    </a:lnTo>
                    <a:lnTo>
                      <a:pt x="1661" y="679"/>
                    </a:lnTo>
                    <a:close/>
                    <a:moveTo>
                      <a:pt x="954" y="816"/>
                    </a:moveTo>
                    <a:lnTo>
                      <a:pt x="954" y="816"/>
                    </a:lnTo>
                    <a:lnTo>
                      <a:pt x="948" y="813"/>
                    </a:lnTo>
                    <a:lnTo>
                      <a:pt x="946" y="812"/>
                    </a:lnTo>
                    <a:lnTo>
                      <a:pt x="946" y="812"/>
                    </a:lnTo>
                    <a:lnTo>
                      <a:pt x="943" y="815"/>
                    </a:lnTo>
                    <a:lnTo>
                      <a:pt x="940" y="817"/>
                    </a:lnTo>
                    <a:lnTo>
                      <a:pt x="940" y="817"/>
                    </a:lnTo>
                    <a:lnTo>
                      <a:pt x="941" y="820"/>
                    </a:lnTo>
                    <a:lnTo>
                      <a:pt x="943" y="821"/>
                    </a:lnTo>
                    <a:lnTo>
                      <a:pt x="943" y="821"/>
                    </a:lnTo>
                    <a:lnTo>
                      <a:pt x="954" y="816"/>
                    </a:lnTo>
                    <a:lnTo>
                      <a:pt x="954" y="816"/>
                    </a:lnTo>
                    <a:close/>
                    <a:moveTo>
                      <a:pt x="741" y="450"/>
                    </a:moveTo>
                    <a:lnTo>
                      <a:pt x="741" y="450"/>
                    </a:lnTo>
                    <a:lnTo>
                      <a:pt x="746" y="452"/>
                    </a:lnTo>
                    <a:lnTo>
                      <a:pt x="746" y="452"/>
                    </a:lnTo>
                    <a:lnTo>
                      <a:pt x="750" y="442"/>
                    </a:lnTo>
                    <a:lnTo>
                      <a:pt x="750" y="442"/>
                    </a:lnTo>
                    <a:lnTo>
                      <a:pt x="745" y="439"/>
                    </a:lnTo>
                    <a:lnTo>
                      <a:pt x="745" y="439"/>
                    </a:lnTo>
                    <a:lnTo>
                      <a:pt x="741" y="450"/>
                    </a:lnTo>
                    <a:lnTo>
                      <a:pt x="741" y="450"/>
                    </a:lnTo>
                    <a:close/>
                    <a:moveTo>
                      <a:pt x="1340" y="859"/>
                    </a:moveTo>
                    <a:lnTo>
                      <a:pt x="1340" y="859"/>
                    </a:lnTo>
                    <a:lnTo>
                      <a:pt x="1328" y="867"/>
                    </a:lnTo>
                    <a:lnTo>
                      <a:pt x="1328" y="867"/>
                    </a:lnTo>
                    <a:lnTo>
                      <a:pt x="1336" y="869"/>
                    </a:lnTo>
                    <a:lnTo>
                      <a:pt x="1339" y="869"/>
                    </a:lnTo>
                    <a:lnTo>
                      <a:pt x="1340" y="866"/>
                    </a:lnTo>
                    <a:lnTo>
                      <a:pt x="1340" y="859"/>
                    </a:lnTo>
                    <a:lnTo>
                      <a:pt x="1340" y="859"/>
                    </a:lnTo>
                    <a:close/>
                    <a:moveTo>
                      <a:pt x="1631" y="89"/>
                    </a:moveTo>
                    <a:lnTo>
                      <a:pt x="1631" y="89"/>
                    </a:lnTo>
                    <a:lnTo>
                      <a:pt x="1625" y="88"/>
                    </a:lnTo>
                    <a:lnTo>
                      <a:pt x="1621" y="89"/>
                    </a:lnTo>
                    <a:lnTo>
                      <a:pt x="1617" y="90"/>
                    </a:lnTo>
                    <a:lnTo>
                      <a:pt x="1612" y="93"/>
                    </a:lnTo>
                    <a:lnTo>
                      <a:pt x="1612" y="93"/>
                    </a:lnTo>
                    <a:lnTo>
                      <a:pt x="1618" y="95"/>
                    </a:lnTo>
                    <a:lnTo>
                      <a:pt x="1623" y="93"/>
                    </a:lnTo>
                    <a:lnTo>
                      <a:pt x="1627" y="92"/>
                    </a:lnTo>
                    <a:lnTo>
                      <a:pt x="1631" y="89"/>
                    </a:lnTo>
                    <a:lnTo>
                      <a:pt x="1631" y="89"/>
                    </a:lnTo>
                    <a:close/>
                    <a:moveTo>
                      <a:pt x="768" y="927"/>
                    </a:moveTo>
                    <a:lnTo>
                      <a:pt x="768" y="927"/>
                    </a:lnTo>
                    <a:lnTo>
                      <a:pt x="766" y="931"/>
                    </a:lnTo>
                    <a:lnTo>
                      <a:pt x="766" y="934"/>
                    </a:lnTo>
                    <a:lnTo>
                      <a:pt x="766" y="934"/>
                    </a:lnTo>
                    <a:lnTo>
                      <a:pt x="768" y="936"/>
                    </a:lnTo>
                    <a:lnTo>
                      <a:pt x="773" y="939"/>
                    </a:lnTo>
                    <a:lnTo>
                      <a:pt x="773" y="939"/>
                    </a:lnTo>
                    <a:lnTo>
                      <a:pt x="775" y="938"/>
                    </a:lnTo>
                    <a:lnTo>
                      <a:pt x="777" y="935"/>
                    </a:lnTo>
                    <a:lnTo>
                      <a:pt x="777" y="935"/>
                    </a:lnTo>
                    <a:lnTo>
                      <a:pt x="774" y="932"/>
                    </a:lnTo>
                    <a:lnTo>
                      <a:pt x="768" y="927"/>
                    </a:lnTo>
                    <a:lnTo>
                      <a:pt x="768" y="927"/>
                    </a:lnTo>
                    <a:close/>
                    <a:moveTo>
                      <a:pt x="120" y="370"/>
                    </a:moveTo>
                    <a:lnTo>
                      <a:pt x="120" y="370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7" y="359"/>
                    </a:lnTo>
                    <a:lnTo>
                      <a:pt x="127" y="359"/>
                    </a:lnTo>
                    <a:lnTo>
                      <a:pt x="123" y="360"/>
                    </a:lnTo>
                    <a:lnTo>
                      <a:pt x="120" y="363"/>
                    </a:lnTo>
                    <a:lnTo>
                      <a:pt x="120" y="366"/>
                    </a:lnTo>
                    <a:lnTo>
                      <a:pt x="120" y="370"/>
                    </a:lnTo>
                    <a:lnTo>
                      <a:pt x="120" y="370"/>
                    </a:lnTo>
                    <a:close/>
                    <a:moveTo>
                      <a:pt x="1228" y="151"/>
                    </a:moveTo>
                    <a:lnTo>
                      <a:pt x="1228" y="151"/>
                    </a:lnTo>
                    <a:lnTo>
                      <a:pt x="1223" y="139"/>
                    </a:lnTo>
                    <a:lnTo>
                      <a:pt x="1223" y="139"/>
                    </a:lnTo>
                    <a:lnTo>
                      <a:pt x="1220" y="144"/>
                    </a:lnTo>
                    <a:lnTo>
                      <a:pt x="1218" y="147"/>
                    </a:lnTo>
                    <a:lnTo>
                      <a:pt x="1221" y="150"/>
                    </a:lnTo>
                    <a:lnTo>
                      <a:pt x="1228" y="151"/>
                    </a:lnTo>
                    <a:lnTo>
                      <a:pt x="1228" y="151"/>
                    </a:lnTo>
                    <a:close/>
                    <a:moveTo>
                      <a:pt x="685" y="848"/>
                    </a:moveTo>
                    <a:lnTo>
                      <a:pt x="685" y="848"/>
                    </a:lnTo>
                    <a:lnTo>
                      <a:pt x="680" y="848"/>
                    </a:lnTo>
                    <a:lnTo>
                      <a:pt x="677" y="849"/>
                    </a:lnTo>
                    <a:lnTo>
                      <a:pt x="676" y="851"/>
                    </a:lnTo>
                    <a:lnTo>
                      <a:pt x="674" y="853"/>
                    </a:lnTo>
                    <a:lnTo>
                      <a:pt x="674" y="853"/>
                    </a:lnTo>
                    <a:lnTo>
                      <a:pt x="674" y="856"/>
                    </a:lnTo>
                    <a:lnTo>
                      <a:pt x="676" y="856"/>
                    </a:lnTo>
                    <a:lnTo>
                      <a:pt x="676" y="856"/>
                    </a:lnTo>
                    <a:lnTo>
                      <a:pt x="680" y="856"/>
                    </a:lnTo>
                    <a:lnTo>
                      <a:pt x="681" y="855"/>
                    </a:lnTo>
                    <a:lnTo>
                      <a:pt x="685" y="849"/>
                    </a:lnTo>
                    <a:lnTo>
                      <a:pt x="685" y="849"/>
                    </a:lnTo>
                    <a:lnTo>
                      <a:pt x="685" y="848"/>
                    </a:lnTo>
                    <a:lnTo>
                      <a:pt x="685" y="848"/>
                    </a:lnTo>
                    <a:close/>
                    <a:moveTo>
                      <a:pt x="695" y="1096"/>
                    </a:moveTo>
                    <a:lnTo>
                      <a:pt x="695" y="1096"/>
                    </a:lnTo>
                    <a:lnTo>
                      <a:pt x="691" y="1091"/>
                    </a:lnTo>
                    <a:lnTo>
                      <a:pt x="687" y="1091"/>
                    </a:lnTo>
                    <a:lnTo>
                      <a:pt x="684" y="1093"/>
                    </a:lnTo>
                    <a:lnTo>
                      <a:pt x="680" y="1097"/>
                    </a:lnTo>
                    <a:lnTo>
                      <a:pt x="680" y="1097"/>
                    </a:lnTo>
                    <a:lnTo>
                      <a:pt x="695" y="1096"/>
                    </a:lnTo>
                    <a:lnTo>
                      <a:pt x="695" y="1096"/>
                    </a:lnTo>
                    <a:close/>
                    <a:moveTo>
                      <a:pt x="814" y="824"/>
                    </a:moveTo>
                    <a:lnTo>
                      <a:pt x="814" y="824"/>
                    </a:lnTo>
                    <a:lnTo>
                      <a:pt x="814" y="819"/>
                    </a:lnTo>
                    <a:lnTo>
                      <a:pt x="814" y="816"/>
                    </a:lnTo>
                    <a:lnTo>
                      <a:pt x="811" y="815"/>
                    </a:lnTo>
                    <a:lnTo>
                      <a:pt x="806" y="813"/>
                    </a:lnTo>
                    <a:lnTo>
                      <a:pt x="806" y="813"/>
                    </a:lnTo>
                    <a:lnTo>
                      <a:pt x="806" y="817"/>
                    </a:lnTo>
                    <a:lnTo>
                      <a:pt x="807" y="820"/>
                    </a:lnTo>
                    <a:lnTo>
                      <a:pt x="810" y="823"/>
                    </a:lnTo>
                    <a:lnTo>
                      <a:pt x="814" y="824"/>
                    </a:lnTo>
                    <a:lnTo>
                      <a:pt x="814" y="824"/>
                    </a:lnTo>
                    <a:close/>
                    <a:moveTo>
                      <a:pt x="184" y="659"/>
                    </a:moveTo>
                    <a:lnTo>
                      <a:pt x="184" y="659"/>
                    </a:lnTo>
                    <a:lnTo>
                      <a:pt x="180" y="658"/>
                    </a:lnTo>
                    <a:lnTo>
                      <a:pt x="176" y="657"/>
                    </a:lnTo>
                    <a:lnTo>
                      <a:pt x="172" y="658"/>
                    </a:lnTo>
                    <a:lnTo>
                      <a:pt x="169" y="661"/>
                    </a:lnTo>
                    <a:lnTo>
                      <a:pt x="169" y="661"/>
                    </a:lnTo>
                    <a:lnTo>
                      <a:pt x="169" y="662"/>
                    </a:lnTo>
                    <a:lnTo>
                      <a:pt x="169" y="668"/>
                    </a:lnTo>
                    <a:lnTo>
                      <a:pt x="169" y="668"/>
                    </a:lnTo>
                    <a:lnTo>
                      <a:pt x="184" y="659"/>
                    </a:lnTo>
                    <a:lnTo>
                      <a:pt x="184" y="659"/>
                    </a:lnTo>
                    <a:close/>
                    <a:moveTo>
                      <a:pt x="1029" y="633"/>
                    </a:moveTo>
                    <a:lnTo>
                      <a:pt x="1029" y="633"/>
                    </a:lnTo>
                    <a:lnTo>
                      <a:pt x="1036" y="632"/>
                    </a:lnTo>
                    <a:lnTo>
                      <a:pt x="1040" y="630"/>
                    </a:lnTo>
                    <a:lnTo>
                      <a:pt x="1038" y="628"/>
                    </a:lnTo>
                    <a:lnTo>
                      <a:pt x="1036" y="622"/>
                    </a:lnTo>
                    <a:lnTo>
                      <a:pt x="1036" y="622"/>
                    </a:lnTo>
                    <a:lnTo>
                      <a:pt x="1029" y="633"/>
                    </a:lnTo>
                    <a:lnTo>
                      <a:pt x="1029" y="633"/>
                    </a:lnTo>
                    <a:close/>
                    <a:moveTo>
                      <a:pt x="698" y="226"/>
                    </a:moveTo>
                    <a:lnTo>
                      <a:pt x="698" y="226"/>
                    </a:lnTo>
                    <a:lnTo>
                      <a:pt x="691" y="230"/>
                    </a:lnTo>
                    <a:lnTo>
                      <a:pt x="688" y="233"/>
                    </a:lnTo>
                    <a:lnTo>
                      <a:pt x="688" y="233"/>
                    </a:lnTo>
                    <a:lnTo>
                      <a:pt x="689" y="234"/>
                    </a:lnTo>
                    <a:lnTo>
                      <a:pt x="694" y="239"/>
                    </a:lnTo>
                    <a:lnTo>
                      <a:pt x="694" y="239"/>
                    </a:lnTo>
                    <a:lnTo>
                      <a:pt x="698" y="226"/>
                    </a:lnTo>
                    <a:lnTo>
                      <a:pt x="698" y="226"/>
                    </a:lnTo>
                    <a:close/>
                    <a:moveTo>
                      <a:pt x="1474" y="456"/>
                    </a:moveTo>
                    <a:lnTo>
                      <a:pt x="1474" y="456"/>
                    </a:lnTo>
                    <a:lnTo>
                      <a:pt x="1468" y="459"/>
                    </a:lnTo>
                    <a:lnTo>
                      <a:pt x="1466" y="461"/>
                    </a:lnTo>
                    <a:lnTo>
                      <a:pt x="1465" y="464"/>
                    </a:lnTo>
                    <a:lnTo>
                      <a:pt x="1465" y="464"/>
                    </a:lnTo>
                    <a:lnTo>
                      <a:pt x="1470" y="466"/>
                    </a:lnTo>
                    <a:lnTo>
                      <a:pt x="1473" y="464"/>
                    </a:lnTo>
                    <a:lnTo>
                      <a:pt x="1476" y="461"/>
                    </a:lnTo>
                    <a:lnTo>
                      <a:pt x="1474" y="456"/>
                    </a:lnTo>
                    <a:lnTo>
                      <a:pt x="1474" y="456"/>
                    </a:lnTo>
                    <a:close/>
                    <a:moveTo>
                      <a:pt x="1090" y="1119"/>
                    </a:moveTo>
                    <a:lnTo>
                      <a:pt x="1090" y="1119"/>
                    </a:lnTo>
                    <a:lnTo>
                      <a:pt x="1083" y="1116"/>
                    </a:lnTo>
                    <a:lnTo>
                      <a:pt x="1080" y="1116"/>
                    </a:lnTo>
                    <a:lnTo>
                      <a:pt x="1076" y="1119"/>
                    </a:lnTo>
                    <a:lnTo>
                      <a:pt x="1076" y="1119"/>
                    </a:lnTo>
                    <a:lnTo>
                      <a:pt x="1080" y="1122"/>
                    </a:lnTo>
                    <a:lnTo>
                      <a:pt x="1083" y="1123"/>
                    </a:lnTo>
                    <a:lnTo>
                      <a:pt x="1085" y="1122"/>
                    </a:lnTo>
                    <a:lnTo>
                      <a:pt x="1090" y="1119"/>
                    </a:lnTo>
                    <a:lnTo>
                      <a:pt x="1090" y="1119"/>
                    </a:lnTo>
                    <a:close/>
                    <a:moveTo>
                      <a:pt x="1173" y="502"/>
                    </a:moveTo>
                    <a:lnTo>
                      <a:pt x="1173" y="502"/>
                    </a:lnTo>
                    <a:lnTo>
                      <a:pt x="1173" y="497"/>
                    </a:lnTo>
                    <a:lnTo>
                      <a:pt x="1171" y="495"/>
                    </a:lnTo>
                    <a:lnTo>
                      <a:pt x="1166" y="488"/>
                    </a:lnTo>
                    <a:lnTo>
                      <a:pt x="1166" y="488"/>
                    </a:lnTo>
                    <a:lnTo>
                      <a:pt x="1164" y="493"/>
                    </a:lnTo>
                    <a:lnTo>
                      <a:pt x="1166" y="496"/>
                    </a:lnTo>
                    <a:lnTo>
                      <a:pt x="1169" y="499"/>
                    </a:lnTo>
                    <a:lnTo>
                      <a:pt x="1173" y="502"/>
                    </a:lnTo>
                    <a:lnTo>
                      <a:pt x="1173" y="502"/>
                    </a:lnTo>
                    <a:close/>
                    <a:moveTo>
                      <a:pt x="593" y="641"/>
                    </a:moveTo>
                    <a:lnTo>
                      <a:pt x="593" y="641"/>
                    </a:lnTo>
                    <a:lnTo>
                      <a:pt x="586" y="655"/>
                    </a:lnTo>
                    <a:lnTo>
                      <a:pt x="586" y="655"/>
                    </a:lnTo>
                    <a:lnTo>
                      <a:pt x="591" y="655"/>
                    </a:lnTo>
                    <a:lnTo>
                      <a:pt x="594" y="655"/>
                    </a:lnTo>
                    <a:lnTo>
                      <a:pt x="594" y="654"/>
                    </a:lnTo>
                    <a:lnTo>
                      <a:pt x="595" y="650"/>
                    </a:lnTo>
                    <a:lnTo>
                      <a:pt x="593" y="641"/>
                    </a:lnTo>
                    <a:lnTo>
                      <a:pt x="593" y="641"/>
                    </a:lnTo>
                    <a:close/>
                    <a:moveTo>
                      <a:pt x="723" y="106"/>
                    </a:moveTo>
                    <a:lnTo>
                      <a:pt x="723" y="106"/>
                    </a:lnTo>
                    <a:lnTo>
                      <a:pt x="725" y="108"/>
                    </a:lnTo>
                    <a:lnTo>
                      <a:pt x="727" y="111"/>
                    </a:lnTo>
                    <a:lnTo>
                      <a:pt x="730" y="111"/>
                    </a:lnTo>
                    <a:lnTo>
                      <a:pt x="734" y="110"/>
                    </a:lnTo>
                    <a:lnTo>
                      <a:pt x="734" y="110"/>
                    </a:lnTo>
                    <a:lnTo>
                      <a:pt x="735" y="108"/>
                    </a:lnTo>
                    <a:lnTo>
                      <a:pt x="734" y="106"/>
                    </a:lnTo>
                    <a:lnTo>
                      <a:pt x="734" y="106"/>
                    </a:lnTo>
                    <a:lnTo>
                      <a:pt x="732" y="103"/>
                    </a:lnTo>
                    <a:lnTo>
                      <a:pt x="730" y="103"/>
                    </a:lnTo>
                    <a:lnTo>
                      <a:pt x="727" y="103"/>
                    </a:lnTo>
                    <a:lnTo>
                      <a:pt x="723" y="106"/>
                    </a:lnTo>
                    <a:lnTo>
                      <a:pt x="723" y="106"/>
                    </a:lnTo>
                    <a:close/>
                    <a:moveTo>
                      <a:pt x="1121" y="1044"/>
                    </a:moveTo>
                    <a:lnTo>
                      <a:pt x="1121" y="1044"/>
                    </a:lnTo>
                    <a:lnTo>
                      <a:pt x="1116" y="1042"/>
                    </a:lnTo>
                    <a:lnTo>
                      <a:pt x="1113" y="1040"/>
                    </a:lnTo>
                    <a:lnTo>
                      <a:pt x="1110" y="1043"/>
                    </a:lnTo>
                    <a:lnTo>
                      <a:pt x="1108" y="1049"/>
                    </a:lnTo>
                    <a:lnTo>
                      <a:pt x="1108" y="1049"/>
                    </a:lnTo>
                    <a:lnTo>
                      <a:pt x="1121" y="1044"/>
                    </a:lnTo>
                    <a:lnTo>
                      <a:pt x="1121" y="1044"/>
                    </a:lnTo>
                    <a:close/>
                    <a:moveTo>
                      <a:pt x="266" y="403"/>
                    </a:moveTo>
                    <a:lnTo>
                      <a:pt x="266" y="403"/>
                    </a:lnTo>
                    <a:lnTo>
                      <a:pt x="280" y="403"/>
                    </a:lnTo>
                    <a:lnTo>
                      <a:pt x="280" y="403"/>
                    </a:lnTo>
                    <a:lnTo>
                      <a:pt x="273" y="391"/>
                    </a:lnTo>
                    <a:lnTo>
                      <a:pt x="273" y="391"/>
                    </a:lnTo>
                    <a:lnTo>
                      <a:pt x="266" y="403"/>
                    </a:lnTo>
                    <a:lnTo>
                      <a:pt x="266" y="403"/>
                    </a:lnTo>
                    <a:close/>
                    <a:moveTo>
                      <a:pt x="1335" y="61"/>
                    </a:moveTo>
                    <a:lnTo>
                      <a:pt x="1335" y="61"/>
                    </a:lnTo>
                    <a:lnTo>
                      <a:pt x="1339" y="59"/>
                    </a:lnTo>
                    <a:lnTo>
                      <a:pt x="1342" y="54"/>
                    </a:lnTo>
                    <a:lnTo>
                      <a:pt x="1342" y="52"/>
                    </a:lnTo>
                    <a:lnTo>
                      <a:pt x="1340" y="47"/>
                    </a:lnTo>
                    <a:lnTo>
                      <a:pt x="1340" y="47"/>
                    </a:lnTo>
                    <a:lnTo>
                      <a:pt x="1336" y="50"/>
                    </a:lnTo>
                    <a:lnTo>
                      <a:pt x="1333" y="53"/>
                    </a:lnTo>
                    <a:lnTo>
                      <a:pt x="1333" y="57"/>
                    </a:lnTo>
                    <a:lnTo>
                      <a:pt x="1335" y="61"/>
                    </a:lnTo>
                    <a:lnTo>
                      <a:pt x="1335" y="61"/>
                    </a:lnTo>
                    <a:close/>
                    <a:moveTo>
                      <a:pt x="298" y="993"/>
                    </a:moveTo>
                    <a:lnTo>
                      <a:pt x="298" y="993"/>
                    </a:lnTo>
                    <a:lnTo>
                      <a:pt x="303" y="993"/>
                    </a:lnTo>
                    <a:lnTo>
                      <a:pt x="307" y="992"/>
                    </a:lnTo>
                    <a:lnTo>
                      <a:pt x="310" y="990"/>
                    </a:lnTo>
                    <a:lnTo>
                      <a:pt x="313" y="986"/>
                    </a:lnTo>
                    <a:lnTo>
                      <a:pt x="313" y="986"/>
                    </a:lnTo>
                    <a:lnTo>
                      <a:pt x="307" y="985"/>
                    </a:lnTo>
                    <a:lnTo>
                      <a:pt x="303" y="986"/>
                    </a:lnTo>
                    <a:lnTo>
                      <a:pt x="300" y="989"/>
                    </a:lnTo>
                    <a:lnTo>
                      <a:pt x="298" y="993"/>
                    </a:lnTo>
                    <a:lnTo>
                      <a:pt x="298" y="993"/>
                    </a:lnTo>
                    <a:close/>
                    <a:moveTo>
                      <a:pt x="539" y="833"/>
                    </a:moveTo>
                    <a:lnTo>
                      <a:pt x="539" y="833"/>
                    </a:lnTo>
                    <a:lnTo>
                      <a:pt x="547" y="834"/>
                    </a:lnTo>
                    <a:lnTo>
                      <a:pt x="551" y="834"/>
                    </a:lnTo>
                    <a:lnTo>
                      <a:pt x="555" y="831"/>
                    </a:lnTo>
                    <a:lnTo>
                      <a:pt x="555" y="831"/>
                    </a:lnTo>
                    <a:lnTo>
                      <a:pt x="550" y="830"/>
                    </a:lnTo>
                    <a:lnTo>
                      <a:pt x="545" y="828"/>
                    </a:lnTo>
                    <a:lnTo>
                      <a:pt x="541" y="830"/>
                    </a:lnTo>
                    <a:lnTo>
                      <a:pt x="539" y="833"/>
                    </a:lnTo>
                    <a:lnTo>
                      <a:pt x="539" y="833"/>
                    </a:lnTo>
                    <a:close/>
                    <a:moveTo>
                      <a:pt x="1128" y="981"/>
                    </a:moveTo>
                    <a:lnTo>
                      <a:pt x="1128" y="981"/>
                    </a:lnTo>
                    <a:lnTo>
                      <a:pt x="1112" y="972"/>
                    </a:lnTo>
                    <a:lnTo>
                      <a:pt x="1112" y="972"/>
                    </a:lnTo>
                    <a:lnTo>
                      <a:pt x="1113" y="978"/>
                    </a:lnTo>
                    <a:lnTo>
                      <a:pt x="1115" y="981"/>
                    </a:lnTo>
                    <a:lnTo>
                      <a:pt x="1120" y="982"/>
                    </a:lnTo>
                    <a:lnTo>
                      <a:pt x="1128" y="981"/>
                    </a:lnTo>
                    <a:lnTo>
                      <a:pt x="1128" y="981"/>
                    </a:lnTo>
                    <a:close/>
                    <a:moveTo>
                      <a:pt x="1742" y="111"/>
                    </a:moveTo>
                    <a:lnTo>
                      <a:pt x="1742" y="111"/>
                    </a:lnTo>
                    <a:lnTo>
                      <a:pt x="1740" y="106"/>
                    </a:lnTo>
                    <a:lnTo>
                      <a:pt x="1739" y="103"/>
                    </a:lnTo>
                    <a:lnTo>
                      <a:pt x="1735" y="103"/>
                    </a:lnTo>
                    <a:lnTo>
                      <a:pt x="1729" y="104"/>
                    </a:lnTo>
                    <a:lnTo>
                      <a:pt x="1729" y="104"/>
                    </a:lnTo>
                    <a:lnTo>
                      <a:pt x="1742" y="111"/>
                    </a:lnTo>
                    <a:lnTo>
                      <a:pt x="1742" y="111"/>
                    </a:lnTo>
                    <a:close/>
                    <a:moveTo>
                      <a:pt x="350" y="731"/>
                    </a:moveTo>
                    <a:lnTo>
                      <a:pt x="350" y="731"/>
                    </a:lnTo>
                    <a:lnTo>
                      <a:pt x="352" y="727"/>
                    </a:lnTo>
                    <a:lnTo>
                      <a:pt x="353" y="725"/>
                    </a:lnTo>
                    <a:lnTo>
                      <a:pt x="352" y="720"/>
                    </a:lnTo>
                    <a:lnTo>
                      <a:pt x="347" y="719"/>
                    </a:lnTo>
                    <a:lnTo>
                      <a:pt x="347" y="719"/>
                    </a:lnTo>
                    <a:lnTo>
                      <a:pt x="345" y="722"/>
                    </a:lnTo>
                    <a:lnTo>
                      <a:pt x="345" y="725"/>
                    </a:lnTo>
                    <a:lnTo>
                      <a:pt x="346" y="727"/>
                    </a:lnTo>
                    <a:lnTo>
                      <a:pt x="350" y="731"/>
                    </a:lnTo>
                    <a:lnTo>
                      <a:pt x="350" y="731"/>
                    </a:lnTo>
                    <a:close/>
                    <a:moveTo>
                      <a:pt x="385" y="131"/>
                    </a:moveTo>
                    <a:lnTo>
                      <a:pt x="385" y="131"/>
                    </a:lnTo>
                    <a:lnTo>
                      <a:pt x="392" y="129"/>
                    </a:lnTo>
                    <a:lnTo>
                      <a:pt x="395" y="126"/>
                    </a:lnTo>
                    <a:lnTo>
                      <a:pt x="396" y="119"/>
                    </a:lnTo>
                    <a:lnTo>
                      <a:pt x="396" y="119"/>
                    </a:lnTo>
                    <a:lnTo>
                      <a:pt x="390" y="121"/>
                    </a:lnTo>
                    <a:lnTo>
                      <a:pt x="388" y="122"/>
                    </a:lnTo>
                    <a:lnTo>
                      <a:pt x="385" y="131"/>
                    </a:lnTo>
                    <a:lnTo>
                      <a:pt x="385" y="131"/>
                    </a:lnTo>
                    <a:close/>
                    <a:moveTo>
                      <a:pt x="615" y="1073"/>
                    </a:moveTo>
                    <a:lnTo>
                      <a:pt x="615" y="1073"/>
                    </a:lnTo>
                    <a:lnTo>
                      <a:pt x="622" y="1073"/>
                    </a:lnTo>
                    <a:lnTo>
                      <a:pt x="624" y="1072"/>
                    </a:lnTo>
                    <a:lnTo>
                      <a:pt x="626" y="1069"/>
                    </a:lnTo>
                    <a:lnTo>
                      <a:pt x="627" y="1065"/>
                    </a:lnTo>
                    <a:lnTo>
                      <a:pt x="627" y="1065"/>
                    </a:lnTo>
                    <a:lnTo>
                      <a:pt x="622" y="1065"/>
                    </a:lnTo>
                    <a:lnTo>
                      <a:pt x="619" y="1068"/>
                    </a:lnTo>
                    <a:lnTo>
                      <a:pt x="615" y="1073"/>
                    </a:lnTo>
                    <a:lnTo>
                      <a:pt x="615" y="1073"/>
                    </a:lnTo>
                    <a:close/>
                    <a:moveTo>
                      <a:pt x="417" y="370"/>
                    </a:moveTo>
                    <a:lnTo>
                      <a:pt x="417" y="370"/>
                    </a:lnTo>
                    <a:lnTo>
                      <a:pt x="414" y="377"/>
                    </a:lnTo>
                    <a:lnTo>
                      <a:pt x="414" y="381"/>
                    </a:lnTo>
                    <a:lnTo>
                      <a:pt x="417" y="381"/>
                    </a:lnTo>
                    <a:lnTo>
                      <a:pt x="424" y="381"/>
                    </a:lnTo>
                    <a:lnTo>
                      <a:pt x="424" y="381"/>
                    </a:lnTo>
                    <a:lnTo>
                      <a:pt x="417" y="370"/>
                    </a:lnTo>
                    <a:lnTo>
                      <a:pt x="417" y="370"/>
                    </a:lnTo>
                    <a:close/>
                    <a:moveTo>
                      <a:pt x="431" y="430"/>
                    </a:moveTo>
                    <a:lnTo>
                      <a:pt x="431" y="430"/>
                    </a:lnTo>
                    <a:lnTo>
                      <a:pt x="435" y="431"/>
                    </a:lnTo>
                    <a:lnTo>
                      <a:pt x="437" y="432"/>
                    </a:lnTo>
                    <a:lnTo>
                      <a:pt x="437" y="432"/>
                    </a:lnTo>
                    <a:lnTo>
                      <a:pt x="440" y="431"/>
                    </a:lnTo>
                    <a:lnTo>
                      <a:pt x="442" y="428"/>
                    </a:lnTo>
                    <a:lnTo>
                      <a:pt x="442" y="428"/>
                    </a:lnTo>
                    <a:lnTo>
                      <a:pt x="440" y="427"/>
                    </a:lnTo>
                    <a:lnTo>
                      <a:pt x="437" y="425"/>
                    </a:lnTo>
                    <a:lnTo>
                      <a:pt x="437" y="425"/>
                    </a:lnTo>
                    <a:lnTo>
                      <a:pt x="435" y="427"/>
                    </a:lnTo>
                    <a:lnTo>
                      <a:pt x="431" y="430"/>
                    </a:lnTo>
                    <a:lnTo>
                      <a:pt x="431" y="430"/>
                    </a:lnTo>
                    <a:close/>
                    <a:moveTo>
                      <a:pt x="1378" y="910"/>
                    </a:moveTo>
                    <a:lnTo>
                      <a:pt x="1378" y="910"/>
                    </a:lnTo>
                    <a:lnTo>
                      <a:pt x="1393" y="907"/>
                    </a:lnTo>
                    <a:lnTo>
                      <a:pt x="1393" y="907"/>
                    </a:lnTo>
                    <a:lnTo>
                      <a:pt x="1389" y="905"/>
                    </a:lnTo>
                    <a:lnTo>
                      <a:pt x="1385" y="903"/>
                    </a:lnTo>
                    <a:lnTo>
                      <a:pt x="1380" y="906"/>
                    </a:lnTo>
                    <a:lnTo>
                      <a:pt x="1378" y="910"/>
                    </a:lnTo>
                    <a:lnTo>
                      <a:pt x="1378" y="910"/>
                    </a:lnTo>
                    <a:close/>
                    <a:moveTo>
                      <a:pt x="962" y="603"/>
                    </a:moveTo>
                    <a:lnTo>
                      <a:pt x="962" y="603"/>
                    </a:lnTo>
                    <a:lnTo>
                      <a:pt x="958" y="601"/>
                    </a:lnTo>
                    <a:lnTo>
                      <a:pt x="953" y="601"/>
                    </a:lnTo>
                    <a:lnTo>
                      <a:pt x="948" y="603"/>
                    </a:lnTo>
                    <a:lnTo>
                      <a:pt x="944" y="605"/>
                    </a:lnTo>
                    <a:lnTo>
                      <a:pt x="944" y="605"/>
                    </a:lnTo>
                    <a:lnTo>
                      <a:pt x="948" y="607"/>
                    </a:lnTo>
                    <a:lnTo>
                      <a:pt x="954" y="607"/>
                    </a:lnTo>
                    <a:lnTo>
                      <a:pt x="958" y="607"/>
                    </a:lnTo>
                    <a:lnTo>
                      <a:pt x="962" y="603"/>
                    </a:lnTo>
                    <a:lnTo>
                      <a:pt x="962" y="603"/>
                    </a:lnTo>
                    <a:close/>
                    <a:moveTo>
                      <a:pt x="1476" y="586"/>
                    </a:moveTo>
                    <a:lnTo>
                      <a:pt x="1476" y="586"/>
                    </a:lnTo>
                    <a:lnTo>
                      <a:pt x="1472" y="587"/>
                    </a:lnTo>
                    <a:lnTo>
                      <a:pt x="1469" y="590"/>
                    </a:lnTo>
                    <a:lnTo>
                      <a:pt x="1469" y="592"/>
                    </a:lnTo>
                    <a:lnTo>
                      <a:pt x="1469" y="594"/>
                    </a:lnTo>
                    <a:lnTo>
                      <a:pt x="1469" y="594"/>
                    </a:lnTo>
                    <a:lnTo>
                      <a:pt x="1470" y="597"/>
                    </a:lnTo>
                    <a:lnTo>
                      <a:pt x="1473" y="600"/>
                    </a:lnTo>
                    <a:lnTo>
                      <a:pt x="1473" y="600"/>
                    </a:lnTo>
                    <a:lnTo>
                      <a:pt x="1476" y="599"/>
                    </a:lnTo>
                    <a:lnTo>
                      <a:pt x="1476" y="599"/>
                    </a:lnTo>
                    <a:lnTo>
                      <a:pt x="1476" y="586"/>
                    </a:lnTo>
                    <a:lnTo>
                      <a:pt x="1476" y="586"/>
                    </a:lnTo>
                    <a:close/>
                    <a:moveTo>
                      <a:pt x="494" y="248"/>
                    </a:moveTo>
                    <a:lnTo>
                      <a:pt x="494" y="248"/>
                    </a:lnTo>
                    <a:lnTo>
                      <a:pt x="487" y="247"/>
                    </a:lnTo>
                    <a:lnTo>
                      <a:pt x="483" y="247"/>
                    </a:lnTo>
                    <a:lnTo>
                      <a:pt x="480" y="248"/>
                    </a:lnTo>
                    <a:lnTo>
                      <a:pt x="480" y="248"/>
                    </a:lnTo>
                    <a:lnTo>
                      <a:pt x="480" y="251"/>
                    </a:lnTo>
                    <a:lnTo>
                      <a:pt x="482" y="252"/>
                    </a:lnTo>
                    <a:lnTo>
                      <a:pt x="482" y="252"/>
                    </a:lnTo>
                    <a:lnTo>
                      <a:pt x="485" y="254"/>
                    </a:lnTo>
                    <a:lnTo>
                      <a:pt x="489" y="254"/>
                    </a:lnTo>
                    <a:lnTo>
                      <a:pt x="491" y="252"/>
                    </a:lnTo>
                    <a:lnTo>
                      <a:pt x="494" y="248"/>
                    </a:lnTo>
                    <a:lnTo>
                      <a:pt x="494" y="248"/>
                    </a:lnTo>
                    <a:close/>
                    <a:moveTo>
                      <a:pt x="2056" y="319"/>
                    </a:moveTo>
                    <a:lnTo>
                      <a:pt x="2056" y="319"/>
                    </a:lnTo>
                    <a:lnTo>
                      <a:pt x="2062" y="319"/>
                    </a:lnTo>
                    <a:lnTo>
                      <a:pt x="2066" y="319"/>
                    </a:lnTo>
                    <a:lnTo>
                      <a:pt x="2066" y="319"/>
                    </a:lnTo>
                    <a:lnTo>
                      <a:pt x="2068" y="316"/>
                    </a:lnTo>
                    <a:lnTo>
                      <a:pt x="2070" y="313"/>
                    </a:lnTo>
                    <a:lnTo>
                      <a:pt x="2070" y="311"/>
                    </a:lnTo>
                    <a:lnTo>
                      <a:pt x="2068" y="306"/>
                    </a:lnTo>
                    <a:lnTo>
                      <a:pt x="2068" y="306"/>
                    </a:lnTo>
                    <a:lnTo>
                      <a:pt x="2056" y="319"/>
                    </a:lnTo>
                    <a:lnTo>
                      <a:pt x="2056" y="319"/>
                    </a:lnTo>
                    <a:close/>
                    <a:moveTo>
                      <a:pt x="623" y="509"/>
                    </a:moveTo>
                    <a:lnTo>
                      <a:pt x="623" y="509"/>
                    </a:lnTo>
                    <a:lnTo>
                      <a:pt x="617" y="506"/>
                    </a:lnTo>
                    <a:lnTo>
                      <a:pt x="613" y="506"/>
                    </a:lnTo>
                    <a:lnTo>
                      <a:pt x="611" y="507"/>
                    </a:lnTo>
                    <a:lnTo>
                      <a:pt x="608" y="510"/>
                    </a:lnTo>
                    <a:lnTo>
                      <a:pt x="608" y="510"/>
                    </a:lnTo>
                    <a:lnTo>
                      <a:pt x="608" y="511"/>
                    </a:lnTo>
                    <a:lnTo>
                      <a:pt x="611" y="515"/>
                    </a:lnTo>
                    <a:lnTo>
                      <a:pt x="611" y="515"/>
                    </a:lnTo>
                    <a:lnTo>
                      <a:pt x="616" y="510"/>
                    </a:lnTo>
                    <a:lnTo>
                      <a:pt x="616" y="510"/>
                    </a:lnTo>
                    <a:lnTo>
                      <a:pt x="623" y="509"/>
                    </a:lnTo>
                    <a:lnTo>
                      <a:pt x="623" y="509"/>
                    </a:lnTo>
                    <a:close/>
                    <a:moveTo>
                      <a:pt x="815" y="380"/>
                    </a:moveTo>
                    <a:lnTo>
                      <a:pt x="815" y="380"/>
                    </a:lnTo>
                    <a:lnTo>
                      <a:pt x="807" y="381"/>
                    </a:lnTo>
                    <a:lnTo>
                      <a:pt x="804" y="383"/>
                    </a:lnTo>
                    <a:lnTo>
                      <a:pt x="804" y="385"/>
                    </a:lnTo>
                    <a:lnTo>
                      <a:pt x="807" y="391"/>
                    </a:lnTo>
                    <a:lnTo>
                      <a:pt x="807" y="391"/>
                    </a:lnTo>
                    <a:lnTo>
                      <a:pt x="815" y="380"/>
                    </a:lnTo>
                    <a:lnTo>
                      <a:pt x="815" y="380"/>
                    </a:lnTo>
                    <a:close/>
                    <a:moveTo>
                      <a:pt x="814" y="1076"/>
                    </a:moveTo>
                    <a:lnTo>
                      <a:pt x="814" y="1076"/>
                    </a:lnTo>
                    <a:lnTo>
                      <a:pt x="809" y="1073"/>
                    </a:lnTo>
                    <a:lnTo>
                      <a:pt x="806" y="1075"/>
                    </a:lnTo>
                    <a:lnTo>
                      <a:pt x="804" y="1076"/>
                    </a:lnTo>
                    <a:lnTo>
                      <a:pt x="804" y="1076"/>
                    </a:lnTo>
                    <a:lnTo>
                      <a:pt x="804" y="1079"/>
                    </a:lnTo>
                    <a:lnTo>
                      <a:pt x="806" y="1080"/>
                    </a:lnTo>
                    <a:lnTo>
                      <a:pt x="806" y="1080"/>
                    </a:lnTo>
                    <a:lnTo>
                      <a:pt x="809" y="1080"/>
                    </a:lnTo>
                    <a:lnTo>
                      <a:pt x="811" y="1080"/>
                    </a:lnTo>
                    <a:lnTo>
                      <a:pt x="813" y="1079"/>
                    </a:lnTo>
                    <a:lnTo>
                      <a:pt x="814" y="1076"/>
                    </a:lnTo>
                    <a:lnTo>
                      <a:pt x="814" y="1076"/>
                    </a:lnTo>
                    <a:close/>
                    <a:moveTo>
                      <a:pt x="753" y="1000"/>
                    </a:moveTo>
                    <a:lnTo>
                      <a:pt x="753" y="1000"/>
                    </a:lnTo>
                    <a:lnTo>
                      <a:pt x="759" y="1004"/>
                    </a:lnTo>
                    <a:lnTo>
                      <a:pt x="761" y="1007"/>
                    </a:lnTo>
                    <a:lnTo>
                      <a:pt x="761" y="1007"/>
                    </a:lnTo>
                    <a:lnTo>
                      <a:pt x="764" y="1006"/>
                    </a:lnTo>
                    <a:lnTo>
                      <a:pt x="766" y="1003"/>
                    </a:lnTo>
                    <a:lnTo>
                      <a:pt x="766" y="1003"/>
                    </a:lnTo>
                    <a:lnTo>
                      <a:pt x="764" y="1000"/>
                    </a:lnTo>
                    <a:lnTo>
                      <a:pt x="760" y="997"/>
                    </a:lnTo>
                    <a:lnTo>
                      <a:pt x="760" y="997"/>
                    </a:lnTo>
                    <a:lnTo>
                      <a:pt x="757" y="997"/>
                    </a:lnTo>
                    <a:lnTo>
                      <a:pt x="753" y="1000"/>
                    </a:lnTo>
                    <a:lnTo>
                      <a:pt x="753" y="1000"/>
                    </a:lnTo>
                    <a:close/>
                    <a:moveTo>
                      <a:pt x="637" y="414"/>
                    </a:moveTo>
                    <a:lnTo>
                      <a:pt x="637" y="414"/>
                    </a:lnTo>
                    <a:lnTo>
                      <a:pt x="638" y="419"/>
                    </a:lnTo>
                    <a:lnTo>
                      <a:pt x="641" y="420"/>
                    </a:lnTo>
                    <a:lnTo>
                      <a:pt x="644" y="420"/>
                    </a:lnTo>
                    <a:lnTo>
                      <a:pt x="647" y="419"/>
                    </a:lnTo>
                    <a:lnTo>
                      <a:pt x="647" y="419"/>
                    </a:lnTo>
                    <a:lnTo>
                      <a:pt x="648" y="417"/>
                    </a:lnTo>
                    <a:lnTo>
                      <a:pt x="649" y="413"/>
                    </a:lnTo>
                    <a:lnTo>
                      <a:pt x="649" y="413"/>
                    </a:lnTo>
                    <a:lnTo>
                      <a:pt x="637" y="414"/>
                    </a:lnTo>
                    <a:lnTo>
                      <a:pt x="637" y="414"/>
                    </a:lnTo>
                    <a:close/>
                    <a:moveTo>
                      <a:pt x="1214" y="697"/>
                    </a:moveTo>
                    <a:lnTo>
                      <a:pt x="1214" y="697"/>
                    </a:lnTo>
                    <a:lnTo>
                      <a:pt x="1210" y="694"/>
                    </a:lnTo>
                    <a:lnTo>
                      <a:pt x="1206" y="693"/>
                    </a:lnTo>
                    <a:lnTo>
                      <a:pt x="1203" y="694"/>
                    </a:lnTo>
                    <a:lnTo>
                      <a:pt x="1199" y="697"/>
                    </a:lnTo>
                    <a:lnTo>
                      <a:pt x="1199" y="697"/>
                    </a:lnTo>
                    <a:lnTo>
                      <a:pt x="1214" y="697"/>
                    </a:lnTo>
                    <a:lnTo>
                      <a:pt x="1214" y="697"/>
                    </a:lnTo>
                    <a:close/>
                    <a:moveTo>
                      <a:pt x="692" y="713"/>
                    </a:moveTo>
                    <a:lnTo>
                      <a:pt x="692" y="713"/>
                    </a:lnTo>
                    <a:lnTo>
                      <a:pt x="699" y="718"/>
                    </a:lnTo>
                    <a:lnTo>
                      <a:pt x="699" y="718"/>
                    </a:lnTo>
                    <a:lnTo>
                      <a:pt x="702" y="715"/>
                    </a:lnTo>
                    <a:lnTo>
                      <a:pt x="703" y="712"/>
                    </a:lnTo>
                    <a:lnTo>
                      <a:pt x="703" y="712"/>
                    </a:lnTo>
                    <a:lnTo>
                      <a:pt x="702" y="709"/>
                    </a:lnTo>
                    <a:lnTo>
                      <a:pt x="699" y="708"/>
                    </a:lnTo>
                    <a:lnTo>
                      <a:pt x="699" y="708"/>
                    </a:lnTo>
                    <a:lnTo>
                      <a:pt x="696" y="711"/>
                    </a:lnTo>
                    <a:lnTo>
                      <a:pt x="692" y="713"/>
                    </a:lnTo>
                    <a:lnTo>
                      <a:pt x="692" y="713"/>
                    </a:lnTo>
                    <a:close/>
                    <a:moveTo>
                      <a:pt x="1509" y="371"/>
                    </a:moveTo>
                    <a:lnTo>
                      <a:pt x="1509" y="371"/>
                    </a:lnTo>
                    <a:lnTo>
                      <a:pt x="1492" y="374"/>
                    </a:lnTo>
                    <a:lnTo>
                      <a:pt x="1492" y="374"/>
                    </a:lnTo>
                    <a:lnTo>
                      <a:pt x="1498" y="377"/>
                    </a:lnTo>
                    <a:lnTo>
                      <a:pt x="1502" y="378"/>
                    </a:lnTo>
                    <a:lnTo>
                      <a:pt x="1505" y="376"/>
                    </a:lnTo>
                    <a:lnTo>
                      <a:pt x="1509" y="371"/>
                    </a:lnTo>
                    <a:lnTo>
                      <a:pt x="1509" y="371"/>
                    </a:lnTo>
                    <a:close/>
                    <a:moveTo>
                      <a:pt x="1454" y="414"/>
                    </a:moveTo>
                    <a:lnTo>
                      <a:pt x="1454" y="414"/>
                    </a:lnTo>
                    <a:lnTo>
                      <a:pt x="1447" y="413"/>
                    </a:lnTo>
                    <a:lnTo>
                      <a:pt x="1443" y="413"/>
                    </a:lnTo>
                    <a:lnTo>
                      <a:pt x="1440" y="417"/>
                    </a:lnTo>
                    <a:lnTo>
                      <a:pt x="1440" y="417"/>
                    </a:lnTo>
                    <a:lnTo>
                      <a:pt x="1444" y="419"/>
                    </a:lnTo>
                    <a:lnTo>
                      <a:pt x="1448" y="419"/>
                    </a:lnTo>
                    <a:lnTo>
                      <a:pt x="1451" y="417"/>
                    </a:lnTo>
                    <a:lnTo>
                      <a:pt x="1454" y="414"/>
                    </a:lnTo>
                    <a:lnTo>
                      <a:pt x="1454" y="414"/>
                    </a:lnTo>
                    <a:close/>
                    <a:moveTo>
                      <a:pt x="745" y="812"/>
                    </a:moveTo>
                    <a:lnTo>
                      <a:pt x="745" y="812"/>
                    </a:lnTo>
                    <a:lnTo>
                      <a:pt x="737" y="810"/>
                    </a:lnTo>
                    <a:lnTo>
                      <a:pt x="734" y="809"/>
                    </a:lnTo>
                    <a:lnTo>
                      <a:pt x="732" y="810"/>
                    </a:lnTo>
                    <a:lnTo>
                      <a:pt x="732" y="815"/>
                    </a:lnTo>
                    <a:lnTo>
                      <a:pt x="732" y="815"/>
                    </a:lnTo>
                    <a:lnTo>
                      <a:pt x="745" y="812"/>
                    </a:lnTo>
                    <a:lnTo>
                      <a:pt x="745" y="812"/>
                    </a:lnTo>
                    <a:close/>
                    <a:moveTo>
                      <a:pt x="231" y="954"/>
                    </a:moveTo>
                    <a:lnTo>
                      <a:pt x="231" y="954"/>
                    </a:lnTo>
                    <a:lnTo>
                      <a:pt x="217" y="956"/>
                    </a:lnTo>
                    <a:lnTo>
                      <a:pt x="217" y="956"/>
                    </a:lnTo>
                    <a:lnTo>
                      <a:pt x="217" y="957"/>
                    </a:lnTo>
                    <a:lnTo>
                      <a:pt x="217" y="959"/>
                    </a:lnTo>
                    <a:lnTo>
                      <a:pt x="217" y="959"/>
                    </a:lnTo>
                    <a:lnTo>
                      <a:pt x="221" y="960"/>
                    </a:lnTo>
                    <a:lnTo>
                      <a:pt x="224" y="960"/>
                    </a:lnTo>
                    <a:lnTo>
                      <a:pt x="227" y="959"/>
                    </a:lnTo>
                    <a:lnTo>
                      <a:pt x="231" y="954"/>
                    </a:lnTo>
                    <a:lnTo>
                      <a:pt x="231" y="954"/>
                    </a:lnTo>
                    <a:close/>
                    <a:moveTo>
                      <a:pt x="1252" y="677"/>
                    </a:moveTo>
                    <a:lnTo>
                      <a:pt x="1252" y="677"/>
                    </a:lnTo>
                    <a:lnTo>
                      <a:pt x="1257" y="673"/>
                    </a:lnTo>
                    <a:lnTo>
                      <a:pt x="1259" y="671"/>
                    </a:lnTo>
                    <a:lnTo>
                      <a:pt x="1259" y="669"/>
                    </a:lnTo>
                    <a:lnTo>
                      <a:pt x="1254" y="665"/>
                    </a:lnTo>
                    <a:lnTo>
                      <a:pt x="1254" y="665"/>
                    </a:lnTo>
                    <a:lnTo>
                      <a:pt x="1252" y="677"/>
                    </a:lnTo>
                    <a:lnTo>
                      <a:pt x="1252" y="677"/>
                    </a:lnTo>
                    <a:close/>
                    <a:moveTo>
                      <a:pt x="266" y="784"/>
                    </a:moveTo>
                    <a:lnTo>
                      <a:pt x="266" y="784"/>
                    </a:lnTo>
                    <a:lnTo>
                      <a:pt x="262" y="788"/>
                    </a:lnTo>
                    <a:lnTo>
                      <a:pt x="262" y="790"/>
                    </a:lnTo>
                    <a:lnTo>
                      <a:pt x="263" y="792"/>
                    </a:lnTo>
                    <a:lnTo>
                      <a:pt x="263" y="792"/>
                    </a:lnTo>
                    <a:lnTo>
                      <a:pt x="266" y="794"/>
                    </a:lnTo>
                    <a:lnTo>
                      <a:pt x="269" y="792"/>
                    </a:lnTo>
                    <a:lnTo>
                      <a:pt x="269" y="792"/>
                    </a:lnTo>
                    <a:lnTo>
                      <a:pt x="270" y="791"/>
                    </a:lnTo>
                    <a:lnTo>
                      <a:pt x="270" y="788"/>
                    </a:lnTo>
                    <a:lnTo>
                      <a:pt x="266" y="784"/>
                    </a:lnTo>
                    <a:lnTo>
                      <a:pt x="266" y="784"/>
                    </a:lnTo>
                    <a:close/>
                    <a:moveTo>
                      <a:pt x="1401" y="734"/>
                    </a:moveTo>
                    <a:lnTo>
                      <a:pt x="1401" y="734"/>
                    </a:lnTo>
                    <a:lnTo>
                      <a:pt x="1401" y="737"/>
                    </a:lnTo>
                    <a:lnTo>
                      <a:pt x="1401" y="737"/>
                    </a:lnTo>
                    <a:lnTo>
                      <a:pt x="1405" y="740"/>
                    </a:lnTo>
                    <a:lnTo>
                      <a:pt x="1408" y="740"/>
                    </a:lnTo>
                    <a:lnTo>
                      <a:pt x="1412" y="737"/>
                    </a:lnTo>
                    <a:lnTo>
                      <a:pt x="1415" y="733"/>
                    </a:lnTo>
                    <a:lnTo>
                      <a:pt x="1415" y="733"/>
                    </a:lnTo>
                    <a:lnTo>
                      <a:pt x="1401" y="734"/>
                    </a:lnTo>
                    <a:lnTo>
                      <a:pt x="1401" y="734"/>
                    </a:lnTo>
                    <a:close/>
                    <a:moveTo>
                      <a:pt x="271" y="805"/>
                    </a:moveTo>
                    <a:lnTo>
                      <a:pt x="271" y="805"/>
                    </a:lnTo>
                    <a:lnTo>
                      <a:pt x="271" y="812"/>
                    </a:lnTo>
                    <a:lnTo>
                      <a:pt x="271" y="813"/>
                    </a:lnTo>
                    <a:lnTo>
                      <a:pt x="271" y="815"/>
                    </a:lnTo>
                    <a:lnTo>
                      <a:pt x="275" y="815"/>
                    </a:lnTo>
                    <a:lnTo>
                      <a:pt x="284" y="812"/>
                    </a:lnTo>
                    <a:lnTo>
                      <a:pt x="284" y="812"/>
                    </a:lnTo>
                    <a:lnTo>
                      <a:pt x="271" y="805"/>
                    </a:lnTo>
                    <a:lnTo>
                      <a:pt x="271" y="805"/>
                    </a:lnTo>
                    <a:close/>
                    <a:moveTo>
                      <a:pt x="303" y="128"/>
                    </a:moveTo>
                    <a:lnTo>
                      <a:pt x="303" y="128"/>
                    </a:lnTo>
                    <a:lnTo>
                      <a:pt x="306" y="131"/>
                    </a:lnTo>
                    <a:lnTo>
                      <a:pt x="309" y="132"/>
                    </a:lnTo>
                    <a:lnTo>
                      <a:pt x="310" y="132"/>
                    </a:lnTo>
                    <a:lnTo>
                      <a:pt x="316" y="128"/>
                    </a:lnTo>
                    <a:lnTo>
                      <a:pt x="316" y="128"/>
                    </a:lnTo>
                    <a:lnTo>
                      <a:pt x="303" y="128"/>
                    </a:lnTo>
                    <a:lnTo>
                      <a:pt x="303" y="128"/>
                    </a:lnTo>
                    <a:close/>
                    <a:moveTo>
                      <a:pt x="309" y="427"/>
                    </a:moveTo>
                    <a:lnTo>
                      <a:pt x="309" y="427"/>
                    </a:lnTo>
                    <a:lnTo>
                      <a:pt x="313" y="425"/>
                    </a:lnTo>
                    <a:lnTo>
                      <a:pt x="316" y="424"/>
                    </a:lnTo>
                    <a:lnTo>
                      <a:pt x="317" y="42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14" y="419"/>
                    </a:lnTo>
                    <a:lnTo>
                      <a:pt x="310" y="417"/>
                    </a:lnTo>
                    <a:lnTo>
                      <a:pt x="310" y="417"/>
                    </a:lnTo>
                    <a:lnTo>
                      <a:pt x="309" y="427"/>
                    </a:lnTo>
                    <a:lnTo>
                      <a:pt x="309" y="427"/>
                    </a:lnTo>
                    <a:close/>
                    <a:moveTo>
                      <a:pt x="1351" y="380"/>
                    </a:moveTo>
                    <a:lnTo>
                      <a:pt x="1351" y="380"/>
                    </a:lnTo>
                    <a:lnTo>
                      <a:pt x="1339" y="387"/>
                    </a:lnTo>
                    <a:lnTo>
                      <a:pt x="1339" y="387"/>
                    </a:lnTo>
                    <a:lnTo>
                      <a:pt x="1343" y="388"/>
                    </a:lnTo>
                    <a:lnTo>
                      <a:pt x="1347" y="388"/>
                    </a:lnTo>
                    <a:lnTo>
                      <a:pt x="1350" y="385"/>
                    </a:lnTo>
                    <a:lnTo>
                      <a:pt x="1351" y="380"/>
                    </a:lnTo>
                    <a:lnTo>
                      <a:pt x="1351" y="380"/>
                    </a:lnTo>
                    <a:close/>
                    <a:moveTo>
                      <a:pt x="1396" y="443"/>
                    </a:moveTo>
                    <a:lnTo>
                      <a:pt x="1396" y="443"/>
                    </a:lnTo>
                    <a:lnTo>
                      <a:pt x="1400" y="442"/>
                    </a:lnTo>
                    <a:lnTo>
                      <a:pt x="1401" y="441"/>
                    </a:lnTo>
                    <a:lnTo>
                      <a:pt x="1403" y="439"/>
                    </a:lnTo>
                    <a:lnTo>
                      <a:pt x="1403" y="437"/>
                    </a:lnTo>
                    <a:lnTo>
                      <a:pt x="1403" y="437"/>
                    </a:lnTo>
                    <a:lnTo>
                      <a:pt x="1400" y="434"/>
                    </a:lnTo>
                    <a:lnTo>
                      <a:pt x="1398" y="434"/>
                    </a:lnTo>
                    <a:lnTo>
                      <a:pt x="1398" y="434"/>
                    </a:lnTo>
                    <a:lnTo>
                      <a:pt x="1396" y="435"/>
                    </a:lnTo>
                    <a:lnTo>
                      <a:pt x="1394" y="438"/>
                    </a:lnTo>
                    <a:lnTo>
                      <a:pt x="1394" y="441"/>
                    </a:lnTo>
                    <a:lnTo>
                      <a:pt x="1396" y="443"/>
                    </a:lnTo>
                    <a:lnTo>
                      <a:pt x="1396" y="443"/>
                    </a:lnTo>
                    <a:close/>
                    <a:moveTo>
                      <a:pt x="353" y="950"/>
                    </a:moveTo>
                    <a:lnTo>
                      <a:pt x="353" y="950"/>
                    </a:lnTo>
                    <a:lnTo>
                      <a:pt x="356" y="952"/>
                    </a:lnTo>
                    <a:lnTo>
                      <a:pt x="359" y="952"/>
                    </a:lnTo>
                    <a:lnTo>
                      <a:pt x="361" y="950"/>
                    </a:lnTo>
                    <a:lnTo>
                      <a:pt x="364" y="949"/>
                    </a:lnTo>
                    <a:lnTo>
                      <a:pt x="364" y="949"/>
                    </a:lnTo>
                    <a:lnTo>
                      <a:pt x="364" y="947"/>
                    </a:lnTo>
                    <a:lnTo>
                      <a:pt x="364" y="945"/>
                    </a:lnTo>
                    <a:lnTo>
                      <a:pt x="364" y="945"/>
                    </a:lnTo>
                    <a:lnTo>
                      <a:pt x="354" y="947"/>
                    </a:lnTo>
                    <a:lnTo>
                      <a:pt x="354" y="947"/>
                    </a:lnTo>
                    <a:lnTo>
                      <a:pt x="353" y="950"/>
                    </a:lnTo>
                    <a:lnTo>
                      <a:pt x="353" y="950"/>
                    </a:lnTo>
                    <a:close/>
                    <a:moveTo>
                      <a:pt x="401" y="880"/>
                    </a:moveTo>
                    <a:lnTo>
                      <a:pt x="401" y="880"/>
                    </a:lnTo>
                    <a:lnTo>
                      <a:pt x="393" y="881"/>
                    </a:lnTo>
                    <a:lnTo>
                      <a:pt x="388" y="885"/>
                    </a:lnTo>
                    <a:lnTo>
                      <a:pt x="388" y="885"/>
                    </a:lnTo>
                    <a:lnTo>
                      <a:pt x="393" y="887"/>
                    </a:lnTo>
                    <a:lnTo>
                      <a:pt x="396" y="887"/>
                    </a:lnTo>
                    <a:lnTo>
                      <a:pt x="399" y="884"/>
                    </a:lnTo>
                    <a:lnTo>
                      <a:pt x="401" y="880"/>
                    </a:lnTo>
                    <a:lnTo>
                      <a:pt x="401" y="880"/>
                    </a:lnTo>
                    <a:close/>
                    <a:moveTo>
                      <a:pt x="410" y="495"/>
                    </a:moveTo>
                    <a:lnTo>
                      <a:pt x="410" y="495"/>
                    </a:lnTo>
                    <a:lnTo>
                      <a:pt x="404" y="495"/>
                    </a:lnTo>
                    <a:lnTo>
                      <a:pt x="401" y="497"/>
                    </a:lnTo>
                    <a:lnTo>
                      <a:pt x="399" y="500"/>
                    </a:lnTo>
                    <a:lnTo>
                      <a:pt x="396" y="504"/>
                    </a:lnTo>
                    <a:lnTo>
                      <a:pt x="396" y="504"/>
                    </a:lnTo>
                    <a:lnTo>
                      <a:pt x="403" y="504"/>
                    </a:lnTo>
                    <a:lnTo>
                      <a:pt x="406" y="502"/>
                    </a:lnTo>
                    <a:lnTo>
                      <a:pt x="407" y="499"/>
                    </a:lnTo>
                    <a:lnTo>
                      <a:pt x="410" y="495"/>
                    </a:lnTo>
                    <a:lnTo>
                      <a:pt x="410" y="495"/>
                    </a:lnTo>
                    <a:close/>
                    <a:moveTo>
                      <a:pt x="410" y="251"/>
                    </a:moveTo>
                    <a:lnTo>
                      <a:pt x="410" y="251"/>
                    </a:lnTo>
                    <a:lnTo>
                      <a:pt x="397" y="262"/>
                    </a:lnTo>
                    <a:lnTo>
                      <a:pt x="397" y="262"/>
                    </a:lnTo>
                    <a:lnTo>
                      <a:pt x="404" y="263"/>
                    </a:lnTo>
                    <a:lnTo>
                      <a:pt x="407" y="262"/>
                    </a:lnTo>
                    <a:lnTo>
                      <a:pt x="410" y="259"/>
                    </a:lnTo>
                    <a:lnTo>
                      <a:pt x="410" y="251"/>
                    </a:lnTo>
                    <a:lnTo>
                      <a:pt x="410" y="251"/>
                    </a:lnTo>
                    <a:close/>
                    <a:moveTo>
                      <a:pt x="417" y="1094"/>
                    </a:moveTo>
                    <a:lnTo>
                      <a:pt x="417" y="1094"/>
                    </a:lnTo>
                    <a:lnTo>
                      <a:pt x="413" y="1091"/>
                    </a:lnTo>
                    <a:lnTo>
                      <a:pt x="410" y="1089"/>
                    </a:lnTo>
                    <a:lnTo>
                      <a:pt x="407" y="1089"/>
                    </a:lnTo>
                    <a:lnTo>
                      <a:pt x="404" y="1090"/>
                    </a:lnTo>
                    <a:lnTo>
                      <a:pt x="404" y="1090"/>
                    </a:lnTo>
                    <a:lnTo>
                      <a:pt x="403" y="1093"/>
                    </a:lnTo>
                    <a:lnTo>
                      <a:pt x="404" y="1094"/>
                    </a:lnTo>
                    <a:lnTo>
                      <a:pt x="404" y="1094"/>
                    </a:lnTo>
                    <a:lnTo>
                      <a:pt x="417" y="1094"/>
                    </a:lnTo>
                    <a:lnTo>
                      <a:pt x="417" y="1094"/>
                    </a:lnTo>
                    <a:close/>
                    <a:moveTo>
                      <a:pt x="1610" y="150"/>
                    </a:moveTo>
                    <a:lnTo>
                      <a:pt x="1610" y="150"/>
                    </a:lnTo>
                    <a:lnTo>
                      <a:pt x="1610" y="146"/>
                    </a:lnTo>
                    <a:lnTo>
                      <a:pt x="1610" y="146"/>
                    </a:lnTo>
                    <a:lnTo>
                      <a:pt x="1606" y="144"/>
                    </a:lnTo>
                    <a:lnTo>
                      <a:pt x="1602" y="146"/>
                    </a:lnTo>
                    <a:lnTo>
                      <a:pt x="1598" y="147"/>
                    </a:lnTo>
                    <a:lnTo>
                      <a:pt x="1594" y="153"/>
                    </a:lnTo>
                    <a:lnTo>
                      <a:pt x="1594" y="153"/>
                    </a:lnTo>
                    <a:lnTo>
                      <a:pt x="1610" y="150"/>
                    </a:lnTo>
                    <a:lnTo>
                      <a:pt x="1610" y="150"/>
                    </a:lnTo>
                    <a:close/>
                    <a:moveTo>
                      <a:pt x="1592" y="425"/>
                    </a:moveTo>
                    <a:lnTo>
                      <a:pt x="1592" y="425"/>
                    </a:lnTo>
                    <a:lnTo>
                      <a:pt x="1585" y="424"/>
                    </a:lnTo>
                    <a:lnTo>
                      <a:pt x="1584" y="424"/>
                    </a:lnTo>
                    <a:lnTo>
                      <a:pt x="1581" y="427"/>
                    </a:lnTo>
                    <a:lnTo>
                      <a:pt x="1581" y="427"/>
                    </a:lnTo>
                    <a:lnTo>
                      <a:pt x="1582" y="430"/>
                    </a:lnTo>
                    <a:lnTo>
                      <a:pt x="1584" y="431"/>
                    </a:lnTo>
                    <a:lnTo>
                      <a:pt x="1584" y="431"/>
                    </a:lnTo>
                    <a:lnTo>
                      <a:pt x="1587" y="432"/>
                    </a:lnTo>
                    <a:lnTo>
                      <a:pt x="1589" y="431"/>
                    </a:lnTo>
                    <a:lnTo>
                      <a:pt x="1592" y="428"/>
                    </a:lnTo>
                    <a:lnTo>
                      <a:pt x="1592" y="425"/>
                    </a:lnTo>
                    <a:lnTo>
                      <a:pt x="1592" y="425"/>
                    </a:lnTo>
                    <a:close/>
                    <a:moveTo>
                      <a:pt x="1546" y="1123"/>
                    </a:moveTo>
                    <a:lnTo>
                      <a:pt x="1546" y="1123"/>
                    </a:lnTo>
                    <a:lnTo>
                      <a:pt x="1549" y="1126"/>
                    </a:lnTo>
                    <a:lnTo>
                      <a:pt x="1553" y="1126"/>
                    </a:lnTo>
                    <a:lnTo>
                      <a:pt x="1556" y="1125"/>
                    </a:lnTo>
                    <a:lnTo>
                      <a:pt x="1559" y="1122"/>
                    </a:lnTo>
                    <a:lnTo>
                      <a:pt x="1559" y="1122"/>
                    </a:lnTo>
                    <a:lnTo>
                      <a:pt x="1556" y="1121"/>
                    </a:lnTo>
                    <a:lnTo>
                      <a:pt x="1552" y="1119"/>
                    </a:lnTo>
                    <a:lnTo>
                      <a:pt x="1549" y="1121"/>
                    </a:lnTo>
                    <a:lnTo>
                      <a:pt x="1546" y="1123"/>
                    </a:lnTo>
                    <a:lnTo>
                      <a:pt x="1546" y="1123"/>
                    </a:lnTo>
                    <a:close/>
                    <a:moveTo>
                      <a:pt x="432" y="110"/>
                    </a:moveTo>
                    <a:lnTo>
                      <a:pt x="432" y="110"/>
                    </a:lnTo>
                    <a:lnTo>
                      <a:pt x="432" y="106"/>
                    </a:lnTo>
                    <a:lnTo>
                      <a:pt x="432" y="106"/>
                    </a:lnTo>
                    <a:lnTo>
                      <a:pt x="421" y="101"/>
                    </a:lnTo>
                    <a:lnTo>
                      <a:pt x="421" y="101"/>
                    </a:lnTo>
                    <a:lnTo>
                      <a:pt x="419" y="110"/>
                    </a:lnTo>
                    <a:lnTo>
                      <a:pt x="419" y="110"/>
                    </a:lnTo>
                    <a:lnTo>
                      <a:pt x="432" y="110"/>
                    </a:lnTo>
                    <a:lnTo>
                      <a:pt x="432" y="110"/>
                    </a:lnTo>
                    <a:close/>
                    <a:moveTo>
                      <a:pt x="1519" y="81"/>
                    </a:moveTo>
                    <a:lnTo>
                      <a:pt x="1519" y="81"/>
                    </a:lnTo>
                    <a:lnTo>
                      <a:pt x="1515" y="85"/>
                    </a:lnTo>
                    <a:lnTo>
                      <a:pt x="1513" y="88"/>
                    </a:lnTo>
                    <a:lnTo>
                      <a:pt x="1515" y="89"/>
                    </a:lnTo>
                    <a:lnTo>
                      <a:pt x="1520" y="93"/>
                    </a:lnTo>
                    <a:lnTo>
                      <a:pt x="1520" y="93"/>
                    </a:lnTo>
                    <a:lnTo>
                      <a:pt x="1519" y="81"/>
                    </a:lnTo>
                    <a:lnTo>
                      <a:pt x="1519" y="81"/>
                    </a:lnTo>
                    <a:close/>
                    <a:moveTo>
                      <a:pt x="1324" y="531"/>
                    </a:moveTo>
                    <a:lnTo>
                      <a:pt x="1324" y="531"/>
                    </a:lnTo>
                    <a:lnTo>
                      <a:pt x="1326" y="527"/>
                    </a:lnTo>
                    <a:lnTo>
                      <a:pt x="1326" y="524"/>
                    </a:lnTo>
                    <a:lnTo>
                      <a:pt x="1326" y="524"/>
                    </a:lnTo>
                    <a:lnTo>
                      <a:pt x="1325" y="521"/>
                    </a:lnTo>
                    <a:lnTo>
                      <a:pt x="1322" y="520"/>
                    </a:lnTo>
                    <a:lnTo>
                      <a:pt x="1319" y="520"/>
                    </a:lnTo>
                    <a:lnTo>
                      <a:pt x="1315" y="521"/>
                    </a:lnTo>
                    <a:lnTo>
                      <a:pt x="1315" y="521"/>
                    </a:lnTo>
                    <a:lnTo>
                      <a:pt x="1324" y="531"/>
                    </a:lnTo>
                    <a:lnTo>
                      <a:pt x="1324" y="531"/>
                    </a:lnTo>
                    <a:close/>
                    <a:moveTo>
                      <a:pt x="725" y="402"/>
                    </a:moveTo>
                    <a:lnTo>
                      <a:pt x="725" y="402"/>
                    </a:lnTo>
                    <a:lnTo>
                      <a:pt x="728" y="405"/>
                    </a:lnTo>
                    <a:lnTo>
                      <a:pt x="732" y="406"/>
                    </a:lnTo>
                    <a:lnTo>
                      <a:pt x="735" y="406"/>
                    </a:lnTo>
                    <a:lnTo>
                      <a:pt x="739" y="405"/>
                    </a:lnTo>
                    <a:lnTo>
                      <a:pt x="739" y="405"/>
                    </a:lnTo>
                    <a:lnTo>
                      <a:pt x="737" y="402"/>
                    </a:lnTo>
                    <a:lnTo>
                      <a:pt x="734" y="401"/>
                    </a:lnTo>
                    <a:lnTo>
                      <a:pt x="725" y="402"/>
                    </a:lnTo>
                    <a:lnTo>
                      <a:pt x="725" y="402"/>
                    </a:lnTo>
                    <a:close/>
                    <a:moveTo>
                      <a:pt x="1049" y="485"/>
                    </a:moveTo>
                    <a:lnTo>
                      <a:pt x="1049" y="485"/>
                    </a:lnTo>
                    <a:lnTo>
                      <a:pt x="1054" y="488"/>
                    </a:lnTo>
                    <a:lnTo>
                      <a:pt x="1056" y="488"/>
                    </a:lnTo>
                    <a:lnTo>
                      <a:pt x="1059" y="486"/>
                    </a:lnTo>
                    <a:lnTo>
                      <a:pt x="1062" y="482"/>
                    </a:lnTo>
                    <a:lnTo>
                      <a:pt x="1062" y="482"/>
                    </a:lnTo>
                    <a:lnTo>
                      <a:pt x="1058" y="481"/>
                    </a:lnTo>
                    <a:lnTo>
                      <a:pt x="1055" y="481"/>
                    </a:lnTo>
                    <a:lnTo>
                      <a:pt x="1052" y="482"/>
                    </a:lnTo>
                    <a:lnTo>
                      <a:pt x="1049" y="485"/>
                    </a:lnTo>
                    <a:lnTo>
                      <a:pt x="1049" y="485"/>
                    </a:lnTo>
                    <a:close/>
                    <a:moveTo>
                      <a:pt x="1029" y="132"/>
                    </a:moveTo>
                    <a:lnTo>
                      <a:pt x="1029" y="132"/>
                    </a:lnTo>
                    <a:lnTo>
                      <a:pt x="1023" y="129"/>
                    </a:lnTo>
                    <a:lnTo>
                      <a:pt x="1019" y="129"/>
                    </a:lnTo>
                    <a:lnTo>
                      <a:pt x="1018" y="132"/>
                    </a:lnTo>
                    <a:lnTo>
                      <a:pt x="1018" y="137"/>
                    </a:lnTo>
                    <a:lnTo>
                      <a:pt x="1018" y="137"/>
                    </a:lnTo>
                    <a:lnTo>
                      <a:pt x="1029" y="132"/>
                    </a:lnTo>
                    <a:lnTo>
                      <a:pt x="1029" y="132"/>
                    </a:lnTo>
                    <a:close/>
                    <a:moveTo>
                      <a:pt x="512" y="132"/>
                    </a:moveTo>
                    <a:lnTo>
                      <a:pt x="512" y="132"/>
                    </a:lnTo>
                    <a:lnTo>
                      <a:pt x="522" y="129"/>
                    </a:lnTo>
                    <a:lnTo>
                      <a:pt x="522" y="129"/>
                    </a:lnTo>
                    <a:lnTo>
                      <a:pt x="522" y="126"/>
                    </a:lnTo>
                    <a:lnTo>
                      <a:pt x="521" y="125"/>
                    </a:lnTo>
                    <a:lnTo>
                      <a:pt x="521" y="125"/>
                    </a:lnTo>
                    <a:lnTo>
                      <a:pt x="518" y="124"/>
                    </a:lnTo>
                    <a:lnTo>
                      <a:pt x="515" y="125"/>
                    </a:lnTo>
                    <a:lnTo>
                      <a:pt x="512" y="128"/>
                    </a:lnTo>
                    <a:lnTo>
                      <a:pt x="512" y="132"/>
                    </a:lnTo>
                    <a:lnTo>
                      <a:pt x="512" y="132"/>
                    </a:lnTo>
                    <a:close/>
                    <a:moveTo>
                      <a:pt x="928" y="1032"/>
                    </a:moveTo>
                    <a:lnTo>
                      <a:pt x="928" y="1032"/>
                    </a:lnTo>
                    <a:lnTo>
                      <a:pt x="930" y="1033"/>
                    </a:lnTo>
                    <a:lnTo>
                      <a:pt x="930" y="1033"/>
                    </a:lnTo>
                    <a:lnTo>
                      <a:pt x="935" y="1031"/>
                    </a:lnTo>
                    <a:lnTo>
                      <a:pt x="937" y="1028"/>
                    </a:lnTo>
                    <a:lnTo>
                      <a:pt x="936" y="1025"/>
                    </a:lnTo>
                    <a:lnTo>
                      <a:pt x="935" y="1021"/>
                    </a:lnTo>
                    <a:lnTo>
                      <a:pt x="935" y="1021"/>
                    </a:lnTo>
                    <a:lnTo>
                      <a:pt x="928" y="1032"/>
                    </a:lnTo>
                    <a:lnTo>
                      <a:pt x="928" y="1032"/>
                    </a:lnTo>
                    <a:close/>
                    <a:moveTo>
                      <a:pt x="562" y="549"/>
                    </a:moveTo>
                    <a:lnTo>
                      <a:pt x="562" y="549"/>
                    </a:lnTo>
                    <a:lnTo>
                      <a:pt x="569" y="542"/>
                    </a:lnTo>
                    <a:lnTo>
                      <a:pt x="572" y="538"/>
                    </a:lnTo>
                    <a:lnTo>
                      <a:pt x="570" y="532"/>
                    </a:lnTo>
                    <a:lnTo>
                      <a:pt x="570" y="532"/>
                    </a:lnTo>
                    <a:lnTo>
                      <a:pt x="563" y="539"/>
                    </a:lnTo>
                    <a:lnTo>
                      <a:pt x="562" y="543"/>
                    </a:lnTo>
                    <a:lnTo>
                      <a:pt x="562" y="549"/>
                    </a:lnTo>
                    <a:lnTo>
                      <a:pt x="562" y="549"/>
                    </a:lnTo>
                    <a:close/>
                    <a:moveTo>
                      <a:pt x="908" y="1040"/>
                    </a:moveTo>
                    <a:lnTo>
                      <a:pt x="908" y="1040"/>
                    </a:lnTo>
                    <a:lnTo>
                      <a:pt x="904" y="1037"/>
                    </a:lnTo>
                    <a:lnTo>
                      <a:pt x="900" y="1036"/>
                    </a:lnTo>
                    <a:lnTo>
                      <a:pt x="897" y="1037"/>
                    </a:lnTo>
                    <a:lnTo>
                      <a:pt x="893" y="1039"/>
                    </a:lnTo>
                    <a:lnTo>
                      <a:pt x="893" y="1039"/>
                    </a:lnTo>
                    <a:lnTo>
                      <a:pt x="896" y="1042"/>
                    </a:lnTo>
                    <a:lnTo>
                      <a:pt x="900" y="1043"/>
                    </a:lnTo>
                    <a:lnTo>
                      <a:pt x="904" y="1042"/>
                    </a:lnTo>
                    <a:lnTo>
                      <a:pt x="908" y="1040"/>
                    </a:lnTo>
                    <a:lnTo>
                      <a:pt x="908" y="1040"/>
                    </a:lnTo>
                    <a:close/>
                    <a:moveTo>
                      <a:pt x="566" y="151"/>
                    </a:moveTo>
                    <a:lnTo>
                      <a:pt x="566" y="151"/>
                    </a:lnTo>
                    <a:lnTo>
                      <a:pt x="570" y="154"/>
                    </a:lnTo>
                    <a:lnTo>
                      <a:pt x="570" y="154"/>
                    </a:lnTo>
                    <a:lnTo>
                      <a:pt x="573" y="153"/>
                    </a:lnTo>
                    <a:lnTo>
                      <a:pt x="575" y="150"/>
                    </a:lnTo>
                    <a:lnTo>
                      <a:pt x="575" y="147"/>
                    </a:lnTo>
                    <a:lnTo>
                      <a:pt x="572" y="143"/>
                    </a:lnTo>
                    <a:lnTo>
                      <a:pt x="572" y="143"/>
                    </a:lnTo>
                    <a:lnTo>
                      <a:pt x="566" y="151"/>
                    </a:lnTo>
                    <a:lnTo>
                      <a:pt x="566" y="151"/>
                    </a:lnTo>
                    <a:close/>
                    <a:moveTo>
                      <a:pt x="579" y="810"/>
                    </a:moveTo>
                    <a:lnTo>
                      <a:pt x="579" y="810"/>
                    </a:lnTo>
                    <a:lnTo>
                      <a:pt x="572" y="819"/>
                    </a:lnTo>
                    <a:lnTo>
                      <a:pt x="572" y="819"/>
                    </a:lnTo>
                    <a:lnTo>
                      <a:pt x="573" y="820"/>
                    </a:lnTo>
                    <a:lnTo>
                      <a:pt x="576" y="821"/>
                    </a:lnTo>
                    <a:lnTo>
                      <a:pt x="576" y="821"/>
                    </a:lnTo>
                    <a:lnTo>
                      <a:pt x="579" y="820"/>
                    </a:lnTo>
                    <a:lnTo>
                      <a:pt x="581" y="817"/>
                    </a:lnTo>
                    <a:lnTo>
                      <a:pt x="581" y="815"/>
                    </a:lnTo>
                    <a:lnTo>
                      <a:pt x="579" y="810"/>
                    </a:lnTo>
                    <a:lnTo>
                      <a:pt x="579" y="810"/>
                    </a:lnTo>
                    <a:close/>
                    <a:moveTo>
                      <a:pt x="597" y="250"/>
                    </a:moveTo>
                    <a:lnTo>
                      <a:pt x="597" y="250"/>
                    </a:lnTo>
                    <a:lnTo>
                      <a:pt x="591" y="248"/>
                    </a:lnTo>
                    <a:lnTo>
                      <a:pt x="587" y="248"/>
                    </a:lnTo>
                    <a:lnTo>
                      <a:pt x="583" y="250"/>
                    </a:lnTo>
                    <a:lnTo>
                      <a:pt x="579" y="252"/>
                    </a:lnTo>
                    <a:lnTo>
                      <a:pt x="579" y="252"/>
                    </a:lnTo>
                    <a:lnTo>
                      <a:pt x="584" y="254"/>
                    </a:lnTo>
                    <a:lnTo>
                      <a:pt x="588" y="254"/>
                    </a:lnTo>
                    <a:lnTo>
                      <a:pt x="593" y="252"/>
                    </a:lnTo>
                    <a:lnTo>
                      <a:pt x="597" y="250"/>
                    </a:lnTo>
                    <a:lnTo>
                      <a:pt x="597" y="250"/>
                    </a:lnTo>
                    <a:close/>
                    <a:moveTo>
                      <a:pt x="867" y="985"/>
                    </a:moveTo>
                    <a:lnTo>
                      <a:pt x="867" y="985"/>
                    </a:lnTo>
                    <a:lnTo>
                      <a:pt x="876" y="983"/>
                    </a:lnTo>
                    <a:lnTo>
                      <a:pt x="879" y="981"/>
                    </a:lnTo>
                    <a:lnTo>
                      <a:pt x="882" y="978"/>
                    </a:lnTo>
                    <a:lnTo>
                      <a:pt x="882" y="978"/>
                    </a:lnTo>
                    <a:lnTo>
                      <a:pt x="875" y="977"/>
                    </a:lnTo>
                    <a:lnTo>
                      <a:pt x="872" y="978"/>
                    </a:lnTo>
                    <a:lnTo>
                      <a:pt x="869" y="979"/>
                    </a:lnTo>
                    <a:lnTo>
                      <a:pt x="867" y="985"/>
                    </a:lnTo>
                    <a:lnTo>
                      <a:pt x="867" y="985"/>
                    </a:lnTo>
                    <a:close/>
                    <a:moveTo>
                      <a:pt x="595" y="398"/>
                    </a:moveTo>
                    <a:lnTo>
                      <a:pt x="595" y="398"/>
                    </a:lnTo>
                    <a:lnTo>
                      <a:pt x="597" y="392"/>
                    </a:lnTo>
                    <a:lnTo>
                      <a:pt x="595" y="389"/>
                    </a:lnTo>
                    <a:lnTo>
                      <a:pt x="593" y="388"/>
                    </a:lnTo>
                    <a:lnTo>
                      <a:pt x="586" y="388"/>
                    </a:lnTo>
                    <a:lnTo>
                      <a:pt x="586" y="388"/>
                    </a:lnTo>
                    <a:lnTo>
                      <a:pt x="595" y="398"/>
                    </a:lnTo>
                    <a:lnTo>
                      <a:pt x="595" y="398"/>
                    </a:lnTo>
                    <a:close/>
                    <a:moveTo>
                      <a:pt x="853" y="257"/>
                    </a:moveTo>
                    <a:lnTo>
                      <a:pt x="853" y="257"/>
                    </a:lnTo>
                    <a:lnTo>
                      <a:pt x="851" y="252"/>
                    </a:lnTo>
                    <a:lnTo>
                      <a:pt x="851" y="252"/>
                    </a:lnTo>
                    <a:lnTo>
                      <a:pt x="846" y="251"/>
                    </a:lnTo>
                    <a:lnTo>
                      <a:pt x="845" y="252"/>
                    </a:lnTo>
                    <a:lnTo>
                      <a:pt x="842" y="254"/>
                    </a:lnTo>
                    <a:lnTo>
                      <a:pt x="842" y="254"/>
                    </a:lnTo>
                    <a:lnTo>
                      <a:pt x="842" y="257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53" y="257"/>
                    </a:lnTo>
                    <a:lnTo>
                      <a:pt x="853" y="257"/>
                    </a:lnTo>
                    <a:close/>
                    <a:moveTo>
                      <a:pt x="1065" y="767"/>
                    </a:moveTo>
                    <a:lnTo>
                      <a:pt x="1065" y="767"/>
                    </a:lnTo>
                    <a:lnTo>
                      <a:pt x="1061" y="767"/>
                    </a:lnTo>
                    <a:lnTo>
                      <a:pt x="1058" y="767"/>
                    </a:lnTo>
                    <a:lnTo>
                      <a:pt x="1055" y="770"/>
                    </a:lnTo>
                    <a:lnTo>
                      <a:pt x="1052" y="773"/>
                    </a:lnTo>
                    <a:lnTo>
                      <a:pt x="1052" y="773"/>
                    </a:lnTo>
                    <a:lnTo>
                      <a:pt x="1056" y="773"/>
                    </a:lnTo>
                    <a:lnTo>
                      <a:pt x="1061" y="773"/>
                    </a:lnTo>
                    <a:lnTo>
                      <a:pt x="1063" y="770"/>
                    </a:lnTo>
                    <a:lnTo>
                      <a:pt x="1065" y="767"/>
                    </a:lnTo>
                    <a:lnTo>
                      <a:pt x="1065" y="767"/>
                    </a:lnTo>
                    <a:close/>
                    <a:moveTo>
                      <a:pt x="1339" y="154"/>
                    </a:moveTo>
                    <a:lnTo>
                      <a:pt x="1339" y="154"/>
                    </a:lnTo>
                    <a:lnTo>
                      <a:pt x="1349" y="144"/>
                    </a:lnTo>
                    <a:lnTo>
                      <a:pt x="1349" y="144"/>
                    </a:lnTo>
                    <a:lnTo>
                      <a:pt x="1343" y="146"/>
                    </a:lnTo>
                    <a:lnTo>
                      <a:pt x="1340" y="147"/>
                    </a:lnTo>
                    <a:lnTo>
                      <a:pt x="1339" y="150"/>
                    </a:lnTo>
                    <a:lnTo>
                      <a:pt x="1339" y="154"/>
                    </a:lnTo>
                    <a:lnTo>
                      <a:pt x="1339" y="154"/>
                    </a:lnTo>
                    <a:close/>
                    <a:moveTo>
                      <a:pt x="108" y="243"/>
                    </a:moveTo>
                    <a:lnTo>
                      <a:pt x="108" y="243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2" y="251"/>
                    </a:lnTo>
                    <a:lnTo>
                      <a:pt x="105" y="252"/>
                    </a:lnTo>
                    <a:lnTo>
                      <a:pt x="105" y="252"/>
                    </a:lnTo>
                    <a:lnTo>
                      <a:pt x="108" y="250"/>
                    </a:lnTo>
                    <a:lnTo>
                      <a:pt x="111" y="248"/>
                    </a:lnTo>
                    <a:lnTo>
                      <a:pt x="111" y="248"/>
                    </a:lnTo>
                    <a:lnTo>
                      <a:pt x="109" y="245"/>
                    </a:lnTo>
                    <a:lnTo>
                      <a:pt x="108" y="243"/>
                    </a:lnTo>
                    <a:lnTo>
                      <a:pt x="108" y="243"/>
                    </a:lnTo>
                    <a:close/>
                    <a:moveTo>
                      <a:pt x="101" y="273"/>
                    </a:moveTo>
                    <a:lnTo>
                      <a:pt x="101" y="273"/>
                    </a:lnTo>
                    <a:lnTo>
                      <a:pt x="105" y="275"/>
                    </a:lnTo>
                    <a:lnTo>
                      <a:pt x="105" y="275"/>
                    </a:lnTo>
                    <a:lnTo>
                      <a:pt x="107" y="270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07" y="266"/>
                    </a:lnTo>
                    <a:lnTo>
                      <a:pt x="102" y="263"/>
                    </a:lnTo>
                    <a:lnTo>
                      <a:pt x="102" y="263"/>
                    </a:lnTo>
                    <a:lnTo>
                      <a:pt x="101" y="273"/>
                    </a:lnTo>
                    <a:lnTo>
                      <a:pt x="101" y="273"/>
                    </a:lnTo>
                    <a:close/>
                    <a:moveTo>
                      <a:pt x="1034" y="500"/>
                    </a:moveTo>
                    <a:lnTo>
                      <a:pt x="1034" y="500"/>
                    </a:lnTo>
                    <a:lnTo>
                      <a:pt x="1034" y="504"/>
                    </a:lnTo>
                    <a:lnTo>
                      <a:pt x="1034" y="504"/>
                    </a:lnTo>
                    <a:lnTo>
                      <a:pt x="1041" y="504"/>
                    </a:lnTo>
                    <a:lnTo>
                      <a:pt x="1045" y="503"/>
                    </a:lnTo>
                    <a:lnTo>
                      <a:pt x="1048" y="500"/>
                    </a:lnTo>
                    <a:lnTo>
                      <a:pt x="1048" y="500"/>
                    </a:lnTo>
                    <a:lnTo>
                      <a:pt x="1034" y="500"/>
                    </a:lnTo>
                    <a:lnTo>
                      <a:pt x="1034" y="500"/>
                    </a:lnTo>
                    <a:close/>
                    <a:moveTo>
                      <a:pt x="1153" y="341"/>
                    </a:moveTo>
                    <a:lnTo>
                      <a:pt x="1153" y="341"/>
                    </a:lnTo>
                    <a:lnTo>
                      <a:pt x="1159" y="347"/>
                    </a:lnTo>
                    <a:lnTo>
                      <a:pt x="1159" y="347"/>
                    </a:lnTo>
                    <a:lnTo>
                      <a:pt x="1166" y="341"/>
                    </a:lnTo>
                    <a:lnTo>
                      <a:pt x="1166" y="341"/>
                    </a:lnTo>
                    <a:lnTo>
                      <a:pt x="1164" y="338"/>
                    </a:lnTo>
                    <a:lnTo>
                      <a:pt x="1164" y="338"/>
                    </a:lnTo>
                    <a:lnTo>
                      <a:pt x="1153" y="341"/>
                    </a:lnTo>
                    <a:lnTo>
                      <a:pt x="1153" y="341"/>
                    </a:lnTo>
                    <a:close/>
                    <a:moveTo>
                      <a:pt x="125" y="203"/>
                    </a:moveTo>
                    <a:lnTo>
                      <a:pt x="125" y="203"/>
                    </a:lnTo>
                    <a:lnTo>
                      <a:pt x="129" y="204"/>
                    </a:lnTo>
                    <a:lnTo>
                      <a:pt x="129" y="204"/>
                    </a:lnTo>
                    <a:lnTo>
                      <a:pt x="130" y="203"/>
                    </a:lnTo>
                    <a:lnTo>
                      <a:pt x="131" y="200"/>
                    </a:lnTo>
                    <a:lnTo>
                      <a:pt x="131" y="197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5" y="203"/>
                    </a:lnTo>
                    <a:lnTo>
                      <a:pt x="125" y="203"/>
                    </a:lnTo>
                    <a:close/>
                    <a:moveTo>
                      <a:pt x="1033" y="493"/>
                    </a:moveTo>
                    <a:lnTo>
                      <a:pt x="1033" y="493"/>
                    </a:lnTo>
                    <a:lnTo>
                      <a:pt x="1029" y="492"/>
                    </a:lnTo>
                    <a:lnTo>
                      <a:pt x="1026" y="492"/>
                    </a:lnTo>
                    <a:lnTo>
                      <a:pt x="1023" y="493"/>
                    </a:lnTo>
                    <a:lnTo>
                      <a:pt x="1023" y="496"/>
                    </a:lnTo>
                    <a:lnTo>
                      <a:pt x="1023" y="496"/>
                    </a:lnTo>
                    <a:lnTo>
                      <a:pt x="1025" y="499"/>
                    </a:lnTo>
                    <a:lnTo>
                      <a:pt x="1026" y="502"/>
                    </a:lnTo>
                    <a:lnTo>
                      <a:pt x="1026" y="502"/>
                    </a:lnTo>
                    <a:lnTo>
                      <a:pt x="1033" y="493"/>
                    </a:lnTo>
                    <a:lnTo>
                      <a:pt x="1033" y="493"/>
                    </a:lnTo>
                    <a:close/>
                    <a:moveTo>
                      <a:pt x="1400" y="241"/>
                    </a:moveTo>
                    <a:lnTo>
                      <a:pt x="1400" y="241"/>
                    </a:lnTo>
                    <a:lnTo>
                      <a:pt x="1397" y="237"/>
                    </a:lnTo>
                    <a:lnTo>
                      <a:pt x="1394" y="236"/>
                    </a:lnTo>
                    <a:lnTo>
                      <a:pt x="1391" y="237"/>
                    </a:lnTo>
                    <a:lnTo>
                      <a:pt x="1387" y="241"/>
                    </a:lnTo>
                    <a:lnTo>
                      <a:pt x="1387" y="241"/>
                    </a:lnTo>
                    <a:lnTo>
                      <a:pt x="1400" y="241"/>
                    </a:lnTo>
                    <a:lnTo>
                      <a:pt x="1400" y="241"/>
                    </a:lnTo>
                    <a:close/>
                    <a:moveTo>
                      <a:pt x="1584" y="495"/>
                    </a:moveTo>
                    <a:lnTo>
                      <a:pt x="1584" y="495"/>
                    </a:lnTo>
                    <a:lnTo>
                      <a:pt x="1584" y="492"/>
                    </a:lnTo>
                    <a:lnTo>
                      <a:pt x="1584" y="492"/>
                    </a:lnTo>
                    <a:lnTo>
                      <a:pt x="1570" y="492"/>
                    </a:lnTo>
                    <a:lnTo>
                      <a:pt x="1570" y="492"/>
                    </a:lnTo>
                    <a:lnTo>
                      <a:pt x="1573" y="496"/>
                    </a:lnTo>
                    <a:lnTo>
                      <a:pt x="1577" y="497"/>
                    </a:lnTo>
                    <a:lnTo>
                      <a:pt x="1580" y="496"/>
                    </a:lnTo>
                    <a:lnTo>
                      <a:pt x="1584" y="495"/>
                    </a:lnTo>
                    <a:lnTo>
                      <a:pt x="1584" y="495"/>
                    </a:lnTo>
                    <a:close/>
                    <a:moveTo>
                      <a:pt x="1029" y="474"/>
                    </a:moveTo>
                    <a:lnTo>
                      <a:pt x="1029" y="474"/>
                    </a:lnTo>
                    <a:lnTo>
                      <a:pt x="1023" y="471"/>
                    </a:lnTo>
                    <a:lnTo>
                      <a:pt x="1019" y="471"/>
                    </a:lnTo>
                    <a:lnTo>
                      <a:pt x="1015" y="473"/>
                    </a:lnTo>
                    <a:lnTo>
                      <a:pt x="1009" y="477"/>
                    </a:lnTo>
                    <a:lnTo>
                      <a:pt x="1009" y="477"/>
                    </a:lnTo>
                    <a:lnTo>
                      <a:pt x="1029" y="474"/>
                    </a:lnTo>
                    <a:lnTo>
                      <a:pt x="1029" y="474"/>
                    </a:lnTo>
                    <a:close/>
                    <a:moveTo>
                      <a:pt x="238" y="1096"/>
                    </a:moveTo>
                    <a:lnTo>
                      <a:pt x="238" y="1096"/>
                    </a:lnTo>
                    <a:lnTo>
                      <a:pt x="238" y="1091"/>
                    </a:lnTo>
                    <a:lnTo>
                      <a:pt x="238" y="1091"/>
                    </a:lnTo>
                    <a:lnTo>
                      <a:pt x="234" y="1091"/>
                    </a:lnTo>
                    <a:lnTo>
                      <a:pt x="231" y="1091"/>
                    </a:lnTo>
                    <a:lnTo>
                      <a:pt x="227" y="1093"/>
                    </a:lnTo>
                    <a:lnTo>
                      <a:pt x="224" y="1097"/>
                    </a:lnTo>
                    <a:lnTo>
                      <a:pt x="224" y="1097"/>
                    </a:lnTo>
                    <a:lnTo>
                      <a:pt x="238" y="1096"/>
                    </a:lnTo>
                    <a:lnTo>
                      <a:pt x="238" y="1096"/>
                    </a:lnTo>
                    <a:close/>
                    <a:moveTo>
                      <a:pt x="994" y="533"/>
                    </a:moveTo>
                    <a:lnTo>
                      <a:pt x="994" y="533"/>
                    </a:lnTo>
                    <a:lnTo>
                      <a:pt x="997" y="531"/>
                    </a:lnTo>
                    <a:lnTo>
                      <a:pt x="998" y="529"/>
                    </a:lnTo>
                    <a:lnTo>
                      <a:pt x="998" y="529"/>
                    </a:lnTo>
                    <a:lnTo>
                      <a:pt x="997" y="527"/>
                    </a:lnTo>
                    <a:lnTo>
                      <a:pt x="994" y="525"/>
                    </a:lnTo>
                    <a:lnTo>
                      <a:pt x="994" y="525"/>
                    </a:lnTo>
                    <a:lnTo>
                      <a:pt x="991" y="527"/>
                    </a:lnTo>
                    <a:lnTo>
                      <a:pt x="989" y="529"/>
                    </a:lnTo>
                    <a:lnTo>
                      <a:pt x="989" y="529"/>
                    </a:lnTo>
                    <a:lnTo>
                      <a:pt x="994" y="533"/>
                    </a:lnTo>
                    <a:lnTo>
                      <a:pt x="994" y="533"/>
                    </a:lnTo>
                    <a:close/>
                    <a:moveTo>
                      <a:pt x="2167" y="45"/>
                    </a:moveTo>
                    <a:lnTo>
                      <a:pt x="2167" y="45"/>
                    </a:lnTo>
                    <a:lnTo>
                      <a:pt x="2167" y="49"/>
                    </a:lnTo>
                    <a:lnTo>
                      <a:pt x="2167" y="49"/>
                    </a:lnTo>
                    <a:lnTo>
                      <a:pt x="2171" y="49"/>
                    </a:lnTo>
                    <a:lnTo>
                      <a:pt x="2175" y="49"/>
                    </a:lnTo>
                    <a:lnTo>
                      <a:pt x="2179" y="46"/>
                    </a:lnTo>
                    <a:lnTo>
                      <a:pt x="2183" y="42"/>
                    </a:lnTo>
                    <a:lnTo>
                      <a:pt x="2183" y="42"/>
                    </a:lnTo>
                    <a:lnTo>
                      <a:pt x="2167" y="45"/>
                    </a:lnTo>
                    <a:lnTo>
                      <a:pt x="2167" y="45"/>
                    </a:lnTo>
                    <a:close/>
                    <a:moveTo>
                      <a:pt x="305" y="972"/>
                    </a:moveTo>
                    <a:lnTo>
                      <a:pt x="305" y="972"/>
                    </a:lnTo>
                    <a:lnTo>
                      <a:pt x="300" y="971"/>
                    </a:lnTo>
                    <a:lnTo>
                      <a:pt x="298" y="968"/>
                    </a:lnTo>
                    <a:lnTo>
                      <a:pt x="298" y="968"/>
                    </a:lnTo>
                    <a:lnTo>
                      <a:pt x="295" y="971"/>
                    </a:lnTo>
                    <a:lnTo>
                      <a:pt x="293" y="972"/>
                    </a:lnTo>
                    <a:lnTo>
                      <a:pt x="293" y="972"/>
                    </a:lnTo>
                    <a:lnTo>
                      <a:pt x="299" y="978"/>
                    </a:lnTo>
                    <a:lnTo>
                      <a:pt x="299" y="978"/>
                    </a:lnTo>
                    <a:lnTo>
                      <a:pt x="305" y="972"/>
                    </a:lnTo>
                    <a:lnTo>
                      <a:pt x="305" y="972"/>
                    </a:lnTo>
                    <a:close/>
                    <a:moveTo>
                      <a:pt x="309" y="493"/>
                    </a:moveTo>
                    <a:lnTo>
                      <a:pt x="309" y="493"/>
                    </a:lnTo>
                    <a:lnTo>
                      <a:pt x="306" y="489"/>
                    </a:lnTo>
                    <a:lnTo>
                      <a:pt x="306" y="489"/>
                    </a:lnTo>
                    <a:lnTo>
                      <a:pt x="303" y="489"/>
                    </a:lnTo>
                    <a:lnTo>
                      <a:pt x="300" y="491"/>
                    </a:lnTo>
                    <a:lnTo>
                      <a:pt x="299" y="493"/>
                    </a:lnTo>
                    <a:lnTo>
                      <a:pt x="298" y="497"/>
                    </a:lnTo>
                    <a:lnTo>
                      <a:pt x="298" y="497"/>
                    </a:lnTo>
                    <a:lnTo>
                      <a:pt x="309" y="493"/>
                    </a:lnTo>
                    <a:lnTo>
                      <a:pt x="309" y="493"/>
                    </a:lnTo>
                    <a:close/>
                    <a:moveTo>
                      <a:pt x="930" y="989"/>
                    </a:moveTo>
                    <a:lnTo>
                      <a:pt x="930" y="989"/>
                    </a:lnTo>
                    <a:lnTo>
                      <a:pt x="937" y="990"/>
                    </a:lnTo>
                    <a:lnTo>
                      <a:pt x="941" y="990"/>
                    </a:lnTo>
                    <a:lnTo>
                      <a:pt x="944" y="988"/>
                    </a:lnTo>
                    <a:lnTo>
                      <a:pt x="946" y="982"/>
                    </a:lnTo>
                    <a:lnTo>
                      <a:pt x="946" y="982"/>
                    </a:lnTo>
                    <a:lnTo>
                      <a:pt x="930" y="989"/>
                    </a:lnTo>
                    <a:lnTo>
                      <a:pt x="930" y="989"/>
                    </a:lnTo>
                    <a:close/>
                    <a:moveTo>
                      <a:pt x="1530" y="953"/>
                    </a:moveTo>
                    <a:lnTo>
                      <a:pt x="1530" y="953"/>
                    </a:lnTo>
                    <a:lnTo>
                      <a:pt x="1541" y="954"/>
                    </a:lnTo>
                    <a:lnTo>
                      <a:pt x="1541" y="954"/>
                    </a:lnTo>
                    <a:lnTo>
                      <a:pt x="1542" y="953"/>
                    </a:lnTo>
                    <a:lnTo>
                      <a:pt x="1542" y="950"/>
                    </a:lnTo>
                    <a:lnTo>
                      <a:pt x="1542" y="950"/>
                    </a:lnTo>
                    <a:lnTo>
                      <a:pt x="1540" y="949"/>
                    </a:lnTo>
                    <a:lnTo>
                      <a:pt x="1537" y="949"/>
                    </a:lnTo>
                    <a:lnTo>
                      <a:pt x="1534" y="950"/>
                    </a:lnTo>
                    <a:lnTo>
                      <a:pt x="1530" y="953"/>
                    </a:lnTo>
                    <a:lnTo>
                      <a:pt x="1530" y="953"/>
                    </a:lnTo>
                    <a:close/>
                    <a:moveTo>
                      <a:pt x="1811" y="488"/>
                    </a:moveTo>
                    <a:lnTo>
                      <a:pt x="1811" y="488"/>
                    </a:lnTo>
                    <a:lnTo>
                      <a:pt x="1815" y="484"/>
                    </a:lnTo>
                    <a:lnTo>
                      <a:pt x="1816" y="481"/>
                    </a:lnTo>
                    <a:lnTo>
                      <a:pt x="1815" y="479"/>
                    </a:lnTo>
                    <a:lnTo>
                      <a:pt x="1810" y="478"/>
                    </a:lnTo>
                    <a:lnTo>
                      <a:pt x="1810" y="478"/>
                    </a:lnTo>
                    <a:lnTo>
                      <a:pt x="1811" y="488"/>
                    </a:lnTo>
                    <a:lnTo>
                      <a:pt x="1811" y="488"/>
                    </a:lnTo>
                    <a:close/>
                    <a:moveTo>
                      <a:pt x="487" y="653"/>
                    </a:moveTo>
                    <a:lnTo>
                      <a:pt x="487" y="653"/>
                    </a:lnTo>
                    <a:lnTo>
                      <a:pt x="482" y="650"/>
                    </a:lnTo>
                    <a:lnTo>
                      <a:pt x="478" y="648"/>
                    </a:lnTo>
                    <a:lnTo>
                      <a:pt x="475" y="650"/>
                    </a:lnTo>
                    <a:lnTo>
                      <a:pt x="472" y="653"/>
                    </a:lnTo>
                    <a:lnTo>
                      <a:pt x="472" y="653"/>
                    </a:lnTo>
                    <a:lnTo>
                      <a:pt x="487" y="653"/>
                    </a:lnTo>
                    <a:lnTo>
                      <a:pt x="487" y="653"/>
                    </a:lnTo>
                    <a:close/>
                    <a:moveTo>
                      <a:pt x="1267" y="929"/>
                    </a:moveTo>
                    <a:lnTo>
                      <a:pt x="1267" y="929"/>
                    </a:lnTo>
                    <a:lnTo>
                      <a:pt x="1264" y="925"/>
                    </a:lnTo>
                    <a:lnTo>
                      <a:pt x="1261" y="924"/>
                    </a:lnTo>
                    <a:lnTo>
                      <a:pt x="1259" y="924"/>
                    </a:lnTo>
                    <a:lnTo>
                      <a:pt x="1256" y="925"/>
                    </a:lnTo>
                    <a:lnTo>
                      <a:pt x="1256" y="925"/>
                    </a:lnTo>
                    <a:lnTo>
                      <a:pt x="1254" y="928"/>
                    </a:lnTo>
                    <a:lnTo>
                      <a:pt x="1256" y="931"/>
                    </a:lnTo>
                    <a:lnTo>
                      <a:pt x="1256" y="931"/>
                    </a:lnTo>
                    <a:lnTo>
                      <a:pt x="1267" y="929"/>
                    </a:lnTo>
                    <a:lnTo>
                      <a:pt x="1267" y="929"/>
                    </a:lnTo>
                    <a:close/>
                    <a:moveTo>
                      <a:pt x="503" y="1060"/>
                    </a:moveTo>
                    <a:lnTo>
                      <a:pt x="503" y="1060"/>
                    </a:lnTo>
                    <a:lnTo>
                      <a:pt x="498" y="1057"/>
                    </a:lnTo>
                    <a:lnTo>
                      <a:pt x="494" y="1055"/>
                    </a:lnTo>
                    <a:lnTo>
                      <a:pt x="490" y="1057"/>
                    </a:lnTo>
                    <a:lnTo>
                      <a:pt x="486" y="1058"/>
                    </a:lnTo>
                    <a:lnTo>
                      <a:pt x="486" y="1058"/>
                    </a:lnTo>
                    <a:lnTo>
                      <a:pt x="490" y="1061"/>
                    </a:lnTo>
                    <a:lnTo>
                      <a:pt x="494" y="1061"/>
                    </a:lnTo>
                    <a:lnTo>
                      <a:pt x="503" y="1060"/>
                    </a:lnTo>
                    <a:lnTo>
                      <a:pt x="503" y="1060"/>
                    </a:lnTo>
                    <a:close/>
                    <a:moveTo>
                      <a:pt x="516" y="385"/>
                    </a:moveTo>
                    <a:lnTo>
                      <a:pt x="516" y="385"/>
                    </a:lnTo>
                    <a:lnTo>
                      <a:pt x="511" y="387"/>
                    </a:lnTo>
                    <a:lnTo>
                      <a:pt x="508" y="389"/>
                    </a:lnTo>
                    <a:lnTo>
                      <a:pt x="508" y="392"/>
                    </a:lnTo>
                    <a:lnTo>
                      <a:pt x="509" y="395"/>
                    </a:lnTo>
                    <a:lnTo>
                      <a:pt x="509" y="395"/>
                    </a:lnTo>
                    <a:lnTo>
                      <a:pt x="512" y="396"/>
                    </a:lnTo>
                    <a:lnTo>
                      <a:pt x="512" y="396"/>
                    </a:lnTo>
                    <a:lnTo>
                      <a:pt x="516" y="385"/>
                    </a:lnTo>
                    <a:lnTo>
                      <a:pt x="516" y="385"/>
                    </a:lnTo>
                    <a:close/>
                    <a:moveTo>
                      <a:pt x="525" y="477"/>
                    </a:moveTo>
                    <a:lnTo>
                      <a:pt x="525" y="477"/>
                    </a:lnTo>
                    <a:lnTo>
                      <a:pt x="518" y="475"/>
                    </a:lnTo>
                    <a:lnTo>
                      <a:pt x="515" y="475"/>
                    </a:lnTo>
                    <a:lnTo>
                      <a:pt x="514" y="478"/>
                    </a:lnTo>
                    <a:lnTo>
                      <a:pt x="514" y="484"/>
                    </a:lnTo>
                    <a:lnTo>
                      <a:pt x="514" y="484"/>
                    </a:lnTo>
                    <a:lnTo>
                      <a:pt x="525" y="477"/>
                    </a:lnTo>
                    <a:lnTo>
                      <a:pt x="525" y="477"/>
                    </a:lnTo>
                    <a:close/>
                    <a:moveTo>
                      <a:pt x="530" y="564"/>
                    </a:moveTo>
                    <a:lnTo>
                      <a:pt x="530" y="564"/>
                    </a:lnTo>
                    <a:lnTo>
                      <a:pt x="541" y="576"/>
                    </a:lnTo>
                    <a:lnTo>
                      <a:pt x="541" y="576"/>
                    </a:lnTo>
                    <a:lnTo>
                      <a:pt x="541" y="569"/>
                    </a:lnTo>
                    <a:lnTo>
                      <a:pt x="540" y="567"/>
                    </a:lnTo>
                    <a:lnTo>
                      <a:pt x="537" y="565"/>
                    </a:lnTo>
                    <a:lnTo>
                      <a:pt x="530" y="564"/>
                    </a:lnTo>
                    <a:lnTo>
                      <a:pt x="530" y="564"/>
                    </a:lnTo>
                    <a:close/>
                    <a:moveTo>
                      <a:pt x="541" y="471"/>
                    </a:moveTo>
                    <a:lnTo>
                      <a:pt x="541" y="471"/>
                    </a:lnTo>
                    <a:lnTo>
                      <a:pt x="541" y="466"/>
                    </a:lnTo>
                    <a:lnTo>
                      <a:pt x="540" y="461"/>
                    </a:lnTo>
                    <a:lnTo>
                      <a:pt x="537" y="459"/>
                    </a:lnTo>
                    <a:lnTo>
                      <a:pt x="537" y="459"/>
                    </a:lnTo>
                    <a:lnTo>
                      <a:pt x="536" y="466"/>
                    </a:lnTo>
                    <a:lnTo>
                      <a:pt x="536" y="468"/>
                    </a:lnTo>
                    <a:lnTo>
                      <a:pt x="537" y="470"/>
                    </a:lnTo>
                    <a:lnTo>
                      <a:pt x="541" y="471"/>
                    </a:lnTo>
                    <a:lnTo>
                      <a:pt x="541" y="471"/>
                    </a:lnTo>
                    <a:close/>
                    <a:moveTo>
                      <a:pt x="1502" y="563"/>
                    </a:moveTo>
                    <a:lnTo>
                      <a:pt x="1502" y="563"/>
                    </a:lnTo>
                    <a:lnTo>
                      <a:pt x="1498" y="567"/>
                    </a:lnTo>
                    <a:lnTo>
                      <a:pt x="1497" y="569"/>
                    </a:lnTo>
                    <a:lnTo>
                      <a:pt x="1498" y="572"/>
                    </a:lnTo>
                    <a:lnTo>
                      <a:pt x="1502" y="576"/>
                    </a:lnTo>
                    <a:lnTo>
                      <a:pt x="1502" y="576"/>
                    </a:lnTo>
                    <a:lnTo>
                      <a:pt x="1502" y="563"/>
                    </a:lnTo>
                    <a:lnTo>
                      <a:pt x="1502" y="563"/>
                    </a:lnTo>
                    <a:close/>
                    <a:moveTo>
                      <a:pt x="544" y="1086"/>
                    </a:moveTo>
                    <a:lnTo>
                      <a:pt x="544" y="1086"/>
                    </a:lnTo>
                    <a:lnTo>
                      <a:pt x="559" y="1086"/>
                    </a:lnTo>
                    <a:lnTo>
                      <a:pt x="559" y="1086"/>
                    </a:lnTo>
                    <a:lnTo>
                      <a:pt x="554" y="1083"/>
                    </a:lnTo>
                    <a:lnTo>
                      <a:pt x="550" y="1082"/>
                    </a:lnTo>
                    <a:lnTo>
                      <a:pt x="547" y="1083"/>
                    </a:lnTo>
                    <a:lnTo>
                      <a:pt x="544" y="1086"/>
                    </a:lnTo>
                    <a:lnTo>
                      <a:pt x="544" y="1086"/>
                    </a:lnTo>
                    <a:close/>
                    <a:moveTo>
                      <a:pt x="565" y="578"/>
                    </a:moveTo>
                    <a:lnTo>
                      <a:pt x="565" y="578"/>
                    </a:lnTo>
                    <a:lnTo>
                      <a:pt x="548" y="574"/>
                    </a:lnTo>
                    <a:lnTo>
                      <a:pt x="548" y="574"/>
                    </a:lnTo>
                    <a:lnTo>
                      <a:pt x="550" y="582"/>
                    </a:lnTo>
                    <a:lnTo>
                      <a:pt x="550" y="582"/>
                    </a:lnTo>
                    <a:lnTo>
                      <a:pt x="565" y="578"/>
                    </a:lnTo>
                    <a:lnTo>
                      <a:pt x="565" y="578"/>
                    </a:lnTo>
                    <a:close/>
                    <a:moveTo>
                      <a:pt x="1369" y="455"/>
                    </a:moveTo>
                    <a:lnTo>
                      <a:pt x="1369" y="455"/>
                    </a:lnTo>
                    <a:lnTo>
                      <a:pt x="1368" y="464"/>
                    </a:lnTo>
                    <a:lnTo>
                      <a:pt x="1368" y="464"/>
                    </a:lnTo>
                    <a:lnTo>
                      <a:pt x="1369" y="466"/>
                    </a:lnTo>
                    <a:lnTo>
                      <a:pt x="1371" y="466"/>
                    </a:lnTo>
                    <a:lnTo>
                      <a:pt x="1371" y="466"/>
                    </a:lnTo>
                    <a:lnTo>
                      <a:pt x="1373" y="463"/>
                    </a:lnTo>
                    <a:lnTo>
                      <a:pt x="1373" y="461"/>
                    </a:lnTo>
                    <a:lnTo>
                      <a:pt x="1369" y="455"/>
                    </a:lnTo>
                    <a:lnTo>
                      <a:pt x="1369" y="455"/>
                    </a:lnTo>
                    <a:close/>
                    <a:moveTo>
                      <a:pt x="1139" y="435"/>
                    </a:moveTo>
                    <a:lnTo>
                      <a:pt x="1139" y="435"/>
                    </a:lnTo>
                    <a:lnTo>
                      <a:pt x="1139" y="438"/>
                    </a:lnTo>
                    <a:lnTo>
                      <a:pt x="1139" y="438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8" y="434"/>
                    </a:lnTo>
                    <a:lnTo>
                      <a:pt x="1148" y="434"/>
                    </a:lnTo>
                    <a:lnTo>
                      <a:pt x="1139" y="435"/>
                    </a:lnTo>
                    <a:lnTo>
                      <a:pt x="1139" y="435"/>
                    </a:lnTo>
                    <a:close/>
                    <a:moveTo>
                      <a:pt x="565" y="643"/>
                    </a:moveTo>
                    <a:lnTo>
                      <a:pt x="565" y="643"/>
                    </a:lnTo>
                    <a:lnTo>
                      <a:pt x="569" y="646"/>
                    </a:lnTo>
                    <a:lnTo>
                      <a:pt x="573" y="646"/>
                    </a:lnTo>
                    <a:lnTo>
                      <a:pt x="576" y="644"/>
                    </a:lnTo>
                    <a:lnTo>
                      <a:pt x="577" y="640"/>
                    </a:lnTo>
                    <a:lnTo>
                      <a:pt x="577" y="640"/>
                    </a:lnTo>
                    <a:lnTo>
                      <a:pt x="575" y="639"/>
                    </a:lnTo>
                    <a:lnTo>
                      <a:pt x="570" y="639"/>
                    </a:lnTo>
                    <a:lnTo>
                      <a:pt x="568" y="640"/>
                    </a:lnTo>
                    <a:lnTo>
                      <a:pt x="565" y="643"/>
                    </a:lnTo>
                    <a:lnTo>
                      <a:pt x="565" y="643"/>
                    </a:lnTo>
                    <a:close/>
                    <a:moveTo>
                      <a:pt x="716" y="558"/>
                    </a:moveTo>
                    <a:lnTo>
                      <a:pt x="716" y="558"/>
                    </a:lnTo>
                    <a:lnTo>
                      <a:pt x="720" y="561"/>
                    </a:lnTo>
                    <a:lnTo>
                      <a:pt x="723" y="561"/>
                    </a:lnTo>
                    <a:lnTo>
                      <a:pt x="723" y="561"/>
                    </a:lnTo>
                    <a:lnTo>
                      <a:pt x="725" y="560"/>
                    </a:lnTo>
                    <a:lnTo>
                      <a:pt x="728" y="557"/>
                    </a:lnTo>
                    <a:lnTo>
                      <a:pt x="728" y="557"/>
                    </a:lnTo>
                    <a:lnTo>
                      <a:pt x="725" y="556"/>
                    </a:lnTo>
                    <a:lnTo>
                      <a:pt x="723" y="554"/>
                    </a:lnTo>
                    <a:lnTo>
                      <a:pt x="723" y="554"/>
                    </a:lnTo>
                    <a:lnTo>
                      <a:pt x="720" y="556"/>
                    </a:lnTo>
                    <a:lnTo>
                      <a:pt x="716" y="558"/>
                    </a:lnTo>
                    <a:lnTo>
                      <a:pt x="716" y="558"/>
                    </a:lnTo>
                    <a:close/>
                    <a:moveTo>
                      <a:pt x="720" y="833"/>
                    </a:moveTo>
                    <a:lnTo>
                      <a:pt x="720" y="833"/>
                    </a:lnTo>
                    <a:lnTo>
                      <a:pt x="724" y="828"/>
                    </a:lnTo>
                    <a:lnTo>
                      <a:pt x="725" y="827"/>
                    </a:lnTo>
                    <a:lnTo>
                      <a:pt x="724" y="824"/>
                    </a:lnTo>
                    <a:lnTo>
                      <a:pt x="720" y="820"/>
                    </a:lnTo>
                    <a:lnTo>
                      <a:pt x="720" y="820"/>
                    </a:lnTo>
                    <a:lnTo>
                      <a:pt x="720" y="833"/>
                    </a:lnTo>
                    <a:lnTo>
                      <a:pt x="720" y="833"/>
                    </a:lnTo>
                    <a:close/>
                    <a:moveTo>
                      <a:pt x="838" y="125"/>
                    </a:moveTo>
                    <a:lnTo>
                      <a:pt x="838" y="125"/>
                    </a:lnTo>
                    <a:lnTo>
                      <a:pt x="821" y="125"/>
                    </a:lnTo>
                    <a:lnTo>
                      <a:pt x="821" y="125"/>
                    </a:lnTo>
                    <a:lnTo>
                      <a:pt x="829" y="128"/>
                    </a:lnTo>
                    <a:lnTo>
                      <a:pt x="833" y="128"/>
                    </a:lnTo>
                    <a:lnTo>
                      <a:pt x="838" y="125"/>
                    </a:lnTo>
                    <a:lnTo>
                      <a:pt x="838" y="125"/>
                    </a:lnTo>
                    <a:close/>
                    <a:moveTo>
                      <a:pt x="613" y="657"/>
                    </a:moveTo>
                    <a:lnTo>
                      <a:pt x="613" y="657"/>
                    </a:lnTo>
                    <a:lnTo>
                      <a:pt x="611" y="659"/>
                    </a:lnTo>
                    <a:lnTo>
                      <a:pt x="609" y="662"/>
                    </a:lnTo>
                    <a:lnTo>
                      <a:pt x="609" y="662"/>
                    </a:lnTo>
                    <a:lnTo>
                      <a:pt x="611" y="664"/>
                    </a:lnTo>
                    <a:lnTo>
                      <a:pt x="612" y="665"/>
                    </a:lnTo>
                    <a:lnTo>
                      <a:pt x="612" y="665"/>
                    </a:lnTo>
                    <a:lnTo>
                      <a:pt x="615" y="664"/>
                    </a:lnTo>
                    <a:lnTo>
                      <a:pt x="617" y="662"/>
                    </a:lnTo>
                    <a:lnTo>
                      <a:pt x="617" y="662"/>
                    </a:lnTo>
                    <a:lnTo>
                      <a:pt x="616" y="659"/>
                    </a:lnTo>
                    <a:lnTo>
                      <a:pt x="613" y="657"/>
                    </a:lnTo>
                    <a:lnTo>
                      <a:pt x="613" y="657"/>
                    </a:lnTo>
                    <a:close/>
                    <a:moveTo>
                      <a:pt x="685" y="365"/>
                    </a:moveTo>
                    <a:lnTo>
                      <a:pt x="685" y="365"/>
                    </a:lnTo>
                    <a:lnTo>
                      <a:pt x="689" y="366"/>
                    </a:lnTo>
                    <a:lnTo>
                      <a:pt x="694" y="366"/>
                    </a:lnTo>
                    <a:lnTo>
                      <a:pt x="696" y="365"/>
                    </a:lnTo>
                    <a:lnTo>
                      <a:pt x="698" y="360"/>
                    </a:lnTo>
                    <a:lnTo>
                      <a:pt x="698" y="360"/>
                    </a:lnTo>
                    <a:lnTo>
                      <a:pt x="694" y="359"/>
                    </a:lnTo>
                    <a:lnTo>
                      <a:pt x="691" y="360"/>
                    </a:lnTo>
                    <a:lnTo>
                      <a:pt x="688" y="362"/>
                    </a:lnTo>
                    <a:lnTo>
                      <a:pt x="685" y="365"/>
                    </a:lnTo>
                    <a:lnTo>
                      <a:pt x="685" y="365"/>
                    </a:lnTo>
                    <a:close/>
                    <a:moveTo>
                      <a:pt x="809" y="468"/>
                    </a:moveTo>
                    <a:lnTo>
                      <a:pt x="809" y="468"/>
                    </a:lnTo>
                    <a:lnTo>
                      <a:pt x="814" y="468"/>
                    </a:lnTo>
                    <a:lnTo>
                      <a:pt x="818" y="466"/>
                    </a:lnTo>
                    <a:lnTo>
                      <a:pt x="818" y="463"/>
                    </a:lnTo>
                    <a:lnTo>
                      <a:pt x="815" y="457"/>
                    </a:lnTo>
                    <a:lnTo>
                      <a:pt x="815" y="457"/>
                    </a:lnTo>
                    <a:lnTo>
                      <a:pt x="809" y="468"/>
                    </a:lnTo>
                    <a:lnTo>
                      <a:pt x="809" y="468"/>
                    </a:lnTo>
                    <a:close/>
                    <a:moveTo>
                      <a:pt x="617" y="709"/>
                    </a:moveTo>
                    <a:lnTo>
                      <a:pt x="617" y="709"/>
                    </a:lnTo>
                    <a:lnTo>
                      <a:pt x="623" y="711"/>
                    </a:lnTo>
                    <a:lnTo>
                      <a:pt x="627" y="712"/>
                    </a:lnTo>
                    <a:lnTo>
                      <a:pt x="631" y="711"/>
                    </a:lnTo>
                    <a:lnTo>
                      <a:pt x="635" y="709"/>
                    </a:lnTo>
                    <a:lnTo>
                      <a:pt x="635" y="709"/>
                    </a:lnTo>
                    <a:lnTo>
                      <a:pt x="631" y="707"/>
                    </a:lnTo>
                    <a:lnTo>
                      <a:pt x="627" y="707"/>
                    </a:lnTo>
                    <a:lnTo>
                      <a:pt x="623" y="708"/>
                    </a:lnTo>
                    <a:lnTo>
                      <a:pt x="617" y="709"/>
                    </a:lnTo>
                    <a:lnTo>
                      <a:pt x="617" y="709"/>
                    </a:lnTo>
                    <a:close/>
                    <a:moveTo>
                      <a:pt x="619" y="389"/>
                    </a:moveTo>
                    <a:lnTo>
                      <a:pt x="619" y="389"/>
                    </a:lnTo>
                    <a:lnTo>
                      <a:pt x="623" y="389"/>
                    </a:lnTo>
                    <a:lnTo>
                      <a:pt x="623" y="389"/>
                    </a:lnTo>
                    <a:lnTo>
                      <a:pt x="624" y="387"/>
                    </a:lnTo>
                    <a:lnTo>
                      <a:pt x="626" y="384"/>
                    </a:lnTo>
                    <a:lnTo>
                      <a:pt x="626" y="384"/>
                    </a:lnTo>
                    <a:lnTo>
                      <a:pt x="626" y="381"/>
                    </a:lnTo>
                    <a:lnTo>
                      <a:pt x="623" y="380"/>
                    </a:lnTo>
                    <a:lnTo>
                      <a:pt x="623" y="380"/>
                    </a:lnTo>
                    <a:lnTo>
                      <a:pt x="620" y="381"/>
                    </a:lnTo>
                    <a:lnTo>
                      <a:pt x="619" y="383"/>
                    </a:lnTo>
                    <a:lnTo>
                      <a:pt x="619" y="383"/>
                    </a:lnTo>
                    <a:lnTo>
                      <a:pt x="619" y="387"/>
                    </a:lnTo>
                    <a:lnTo>
                      <a:pt x="619" y="389"/>
                    </a:lnTo>
                    <a:lnTo>
                      <a:pt x="619" y="389"/>
                    </a:lnTo>
                    <a:close/>
                    <a:moveTo>
                      <a:pt x="620" y="863"/>
                    </a:moveTo>
                    <a:lnTo>
                      <a:pt x="620" y="863"/>
                    </a:lnTo>
                    <a:lnTo>
                      <a:pt x="624" y="866"/>
                    </a:lnTo>
                    <a:lnTo>
                      <a:pt x="629" y="867"/>
                    </a:lnTo>
                    <a:lnTo>
                      <a:pt x="631" y="866"/>
                    </a:lnTo>
                    <a:lnTo>
                      <a:pt x="633" y="864"/>
                    </a:lnTo>
                    <a:lnTo>
                      <a:pt x="633" y="864"/>
                    </a:lnTo>
                    <a:lnTo>
                      <a:pt x="633" y="862"/>
                    </a:lnTo>
                    <a:lnTo>
                      <a:pt x="631" y="860"/>
                    </a:lnTo>
                    <a:lnTo>
                      <a:pt x="631" y="860"/>
                    </a:lnTo>
                    <a:lnTo>
                      <a:pt x="620" y="863"/>
                    </a:lnTo>
                    <a:lnTo>
                      <a:pt x="620" y="863"/>
                    </a:lnTo>
                    <a:close/>
                    <a:moveTo>
                      <a:pt x="1119" y="197"/>
                    </a:moveTo>
                    <a:lnTo>
                      <a:pt x="1119" y="197"/>
                    </a:lnTo>
                    <a:lnTo>
                      <a:pt x="1115" y="201"/>
                    </a:lnTo>
                    <a:lnTo>
                      <a:pt x="1115" y="203"/>
                    </a:lnTo>
                    <a:lnTo>
                      <a:pt x="1115" y="203"/>
                    </a:lnTo>
                    <a:lnTo>
                      <a:pt x="1116" y="205"/>
                    </a:lnTo>
                    <a:lnTo>
                      <a:pt x="1119" y="207"/>
                    </a:lnTo>
                    <a:lnTo>
                      <a:pt x="1119" y="207"/>
                    </a:lnTo>
                    <a:lnTo>
                      <a:pt x="1121" y="205"/>
                    </a:lnTo>
                    <a:lnTo>
                      <a:pt x="1123" y="203"/>
                    </a:lnTo>
                    <a:lnTo>
                      <a:pt x="1123" y="203"/>
                    </a:lnTo>
                    <a:lnTo>
                      <a:pt x="1121" y="201"/>
                    </a:lnTo>
                    <a:lnTo>
                      <a:pt x="1119" y="197"/>
                    </a:lnTo>
                    <a:lnTo>
                      <a:pt x="1119" y="197"/>
                    </a:lnTo>
                    <a:close/>
                    <a:moveTo>
                      <a:pt x="1686" y="380"/>
                    </a:moveTo>
                    <a:lnTo>
                      <a:pt x="1686" y="380"/>
                    </a:lnTo>
                    <a:lnTo>
                      <a:pt x="1686" y="377"/>
                    </a:lnTo>
                    <a:lnTo>
                      <a:pt x="1686" y="377"/>
                    </a:lnTo>
                    <a:lnTo>
                      <a:pt x="1678" y="376"/>
                    </a:lnTo>
                    <a:lnTo>
                      <a:pt x="1678" y="376"/>
                    </a:lnTo>
                    <a:lnTo>
                      <a:pt x="1677" y="377"/>
                    </a:lnTo>
                    <a:lnTo>
                      <a:pt x="1675" y="380"/>
                    </a:lnTo>
                    <a:lnTo>
                      <a:pt x="1675" y="380"/>
                    </a:lnTo>
                    <a:lnTo>
                      <a:pt x="1686" y="380"/>
                    </a:lnTo>
                    <a:lnTo>
                      <a:pt x="1686" y="380"/>
                    </a:lnTo>
                    <a:close/>
                    <a:moveTo>
                      <a:pt x="694" y="669"/>
                    </a:moveTo>
                    <a:lnTo>
                      <a:pt x="694" y="669"/>
                    </a:lnTo>
                    <a:lnTo>
                      <a:pt x="687" y="665"/>
                    </a:lnTo>
                    <a:lnTo>
                      <a:pt x="684" y="665"/>
                    </a:lnTo>
                    <a:lnTo>
                      <a:pt x="680" y="666"/>
                    </a:lnTo>
                    <a:lnTo>
                      <a:pt x="680" y="666"/>
                    </a:lnTo>
                    <a:lnTo>
                      <a:pt x="683" y="669"/>
                    </a:lnTo>
                    <a:lnTo>
                      <a:pt x="685" y="671"/>
                    </a:lnTo>
                    <a:lnTo>
                      <a:pt x="689" y="671"/>
                    </a:lnTo>
                    <a:lnTo>
                      <a:pt x="694" y="669"/>
                    </a:lnTo>
                    <a:lnTo>
                      <a:pt x="694" y="669"/>
                    </a:lnTo>
                    <a:close/>
                    <a:moveTo>
                      <a:pt x="1239" y="52"/>
                    </a:moveTo>
                    <a:lnTo>
                      <a:pt x="1239" y="52"/>
                    </a:lnTo>
                    <a:lnTo>
                      <a:pt x="1241" y="56"/>
                    </a:lnTo>
                    <a:lnTo>
                      <a:pt x="1242" y="59"/>
                    </a:lnTo>
                    <a:lnTo>
                      <a:pt x="1245" y="59"/>
                    </a:lnTo>
                    <a:lnTo>
                      <a:pt x="1247" y="59"/>
                    </a:lnTo>
                    <a:lnTo>
                      <a:pt x="1247" y="59"/>
                    </a:lnTo>
                    <a:lnTo>
                      <a:pt x="1249" y="57"/>
                    </a:lnTo>
                    <a:lnTo>
                      <a:pt x="1250" y="54"/>
                    </a:lnTo>
                    <a:lnTo>
                      <a:pt x="1250" y="54"/>
                    </a:lnTo>
                    <a:lnTo>
                      <a:pt x="1239" y="52"/>
                    </a:lnTo>
                    <a:lnTo>
                      <a:pt x="1239" y="52"/>
                    </a:lnTo>
                    <a:close/>
                    <a:moveTo>
                      <a:pt x="1296" y="1018"/>
                    </a:moveTo>
                    <a:lnTo>
                      <a:pt x="1296" y="1018"/>
                    </a:lnTo>
                    <a:lnTo>
                      <a:pt x="1293" y="1017"/>
                    </a:lnTo>
                    <a:lnTo>
                      <a:pt x="1293" y="1017"/>
                    </a:lnTo>
                    <a:lnTo>
                      <a:pt x="1289" y="1026"/>
                    </a:lnTo>
                    <a:lnTo>
                      <a:pt x="1289" y="1026"/>
                    </a:lnTo>
                    <a:lnTo>
                      <a:pt x="1296" y="1025"/>
                    </a:lnTo>
                    <a:lnTo>
                      <a:pt x="1297" y="1024"/>
                    </a:lnTo>
                    <a:lnTo>
                      <a:pt x="1297" y="1021"/>
                    </a:lnTo>
                    <a:lnTo>
                      <a:pt x="1296" y="1018"/>
                    </a:lnTo>
                    <a:lnTo>
                      <a:pt x="1296" y="1018"/>
                    </a:lnTo>
                    <a:close/>
                    <a:moveTo>
                      <a:pt x="677" y="301"/>
                    </a:moveTo>
                    <a:lnTo>
                      <a:pt x="677" y="301"/>
                    </a:lnTo>
                    <a:lnTo>
                      <a:pt x="680" y="304"/>
                    </a:lnTo>
                    <a:lnTo>
                      <a:pt x="683" y="304"/>
                    </a:lnTo>
                    <a:lnTo>
                      <a:pt x="685" y="302"/>
                    </a:lnTo>
                    <a:lnTo>
                      <a:pt x="688" y="299"/>
                    </a:lnTo>
                    <a:lnTo>
                      <a:pt x="688" y="299"/>
                    </a:lnTo>
                    <a:lnTo>
                      <a:pt x="685" y="297"/>
                    </a:lnTo>
                    <a:lnTo>
                      <a:pt x="683" y="297"/>
                    </a:lnTo>
                    <a:lnTo>
                      <a:pt x="680" y="298"/>
                    </a:lnTo>
                    <a:lnTo>
                      <a:pt x="677" y="301"/>
                    </a:lnTo>
                    <a:lnTo>
                      <a:pt x="677" y="301"/>
                    </a:lnTo>
                    <a:close/>
                    <a:moveTo>
                      <a:pt x="1229" y="1107"/>
                    </a:moveTo>
                    <a:lnTo>
                      <a:pt x="1229" y="1107"/>
                    </a:lnTo>
                    <a:lnTo>
                      <a:pt x="1243" y="1108"/>
                    </a:lnTo>
                    <a:lnTo>
                      <a:pt x="1243" y="1108"/>
                    </a:lnTo>
                    <a:lnTo>
                      <a:pt x="1236" y="1098"/>
                    </a:lnTo>
                    <a:lnTo>
                      <a:pt x="1236" y="1098"/>
                    </a:lnTo>
                    <a:lnTo>
                      <a:pt x="1229" y="1107"/>
                    </a:lnTo>
                    <a:lnTo>
                      <a:pt x="1229" y="1107"/>
                    </a:lnTo>
                    <a:close/>
                    <a:moveTo>
                      <a:pt x="676" y="1044"/>
                    </a:moveTo>
                    <a:lnTo>
                      <a:pt x="676" y="1044"/>
                    </a:lnTo>
                    <a:lnTo>
                      <a:pt x="673" y="1044"/>
                    </a:lnTo>
                    <a:lnTo>
                      <a:pt x="673" y="1044"/>
                    </a:lnTo>
                    <a:lnTo>
                      <a:pt x="667" y="1055"/>
                    </a:lnTo>
                    <a:lnTo>
                      <a:pt x="667" y="1055"/>
                    </a:lnTo>
                    <a:lnTo>
                      <a:pt x="671" y="1053"/>
                    </a:lnTo>
                    <a:lnTo>
                      <a:pt x="674" y="1051"/>
                    </a:lnTo>
                    <a:lnTo>
                      <a:pt x="676" y="1049"/>
                    </a:lnTo>
                    <a:lnTo>
                      <a:pt x="676" y="1044"/>
                    </a:lnTo>
                    <a:lnTo>
                      <a:pt x="676" y="1044"/>
                    </a:lnTo>
                    <a:close/>
                    <a:moveTo>
                      <a:pt x="768" y="139"/>
                    </a:moveTo>
                    <a:lnTo>
                      <a:pt x="768" y="139"/>
                    </a:lnTo>
                    <a:lnTo>
                      <a:pt x="771" y="143"/>
                    </a:lnTo>
                    <a:lnTo>
                      <a:pt x="774" y="143"/>
                    </a:lnTo>
                    <a:lnTo>
                      <a:pt x="777" y="143"/>
                    </a:lnTo>
                    <a:lnTo>
                      <a:pt x="781" y="139"/>
                    </a:lnTo>
                    <a:lnTo>
                      <a:pt x="781" y="139"/>
                    </a:lnTo>
                    <a:lnTo>
                      <a:pt x="773" y="137"/>
                    </a:lnTo>
                    <a:lnTo>
                      <a:pt x="773" y="137"/>
                    </a:lnTo>
                    <a:lnTo>
                      <a:pt x="768" y="139"/>
                    </a:lnTo>
                    <a:lnTo>
                      <a:pt x="768" y="139"/>
                    </a:lnTo>
                    <a:close/>
                    <a:moveTo>
                      <a:pt x="1872" y="679"/>
                    </a:moveTo>
                    <a:lnTo>
                      <a:pt x="1872" y="679"/>
                    </a:lnTo>
                    <a:lnTo>
                      <a:pt x="1873" y="672"/>
                    </a:lnTo>
                    <a:lnTo>
                      <a:pt x="1870" y="666"/>
                    </a:lnTo>
                    <a:lnTo>
                      <a:pt x="1870" y="666"/>
                    </a:lnTo>
                    <a:lnTo>
                      <a:pt x="1869" y="671"/>
                    </a:lnTo>
                    <a:lnTo>
                      <a:pt x="1869" y="673"/>
                    </a:lnTo>
                    <a:lnTo>
                      <a:pt x="1870" y="676"/>
                    </a:lnTo>
                    <a:lnTo>
                      <a:pt x="1872" y="679"/>
                    </a:lnTo>
                    <a:lnTo>
                      <a:pt x="1872" y="679"/>
                    </a:lnTo>
                    <a:close/>
                    <a:moveTo>
                      <a:pt x="645" y="497"/>
                    </a:moveTo>
                    <a:lnTo>
                      <a:pt x="645" y="497"/>
                    </a:lnTo>
                    <a:lnTo>
                      <a:pt x="642" y="500"/>
                    </a:lnTo>
                    <a:lnTo>
                      <a:pt x="641" y="503"/>
                    </a:lnTo>
                    <a:lnTo>
                      <a:pt x="642" y="504"/>
                    </a:lnTo>
                    <a:lnTo>
                      <a:pt x="644" y="507"/>
                    </a:lnTo>
                    <a:lnTo>
                      <a:pt x="644" y="507"/>
                    </a:lnTo>
                    <a:lnTo>
                      <a:pt x="645" y="507"/>
                    </a:lnTo>
                    <a:lnTo>
                      <a:pt x="647" y="507"/>
                    </a:lnTo>
                    <a:lnTo>
                      <a:pt x="647" y="507"/>
                    </a:lnTo>
                    <a:lnTo>
                      <a:pt x="649" y="506"/>
                    </a:lnTo>
                    <a:lnTo>
                      <a:pt x="649" y="504"/>
                    </a:lnTo>
                    <a:lnTo>
                      <a:pt x="649" y="504"/>
                    </a:lnTo>
                    <a:lnTo>
                      <a:pt x="645" y="497"/>
                    </a:lnTo>
                    <a:lnTo>
                      <a:pt x="645" y="497"/>
                    </a:lnTo>
                    <a:close/>
                    <a:moveTo>
                      <a:pt x="635" y="131"/>
                    </a:moveTo>
                    <a:lnTo>
                      <a:pt x="635" y="131"/>
                    </a:lnTo>
                    <a:lnTo>
                      <a:pt x="641" y="132"/>
                    </a:lnTo>
                    <a:lnTo>
                      <a:pt x="645" y="132"/>
                    </a:lnTo>
                    <a:lnTo>
                      <a:pt x="648" y="129"/>
                    </a:lnTo>
                    <a:lnTo>
                      <a:pt x="649" y="124"/>
                    </a:lnTo>
                    <a:lnTo>
                      <a:pt x="649" y="124"/>
                    </a:lnTo>
                    <a:lnTo>
                      <a:pt x="635" y="131"/>
                    </a:lnTo>
                    <a:lnTo>
                      <a:pt x="635" y="131"/>
                    </a:lnTo>
                    <a:close/>
                    <a:moveTo>
                      <a:pt x="631" y="676"/>
                    </a:moveTo>
                    <a:lnTo>
                      <a:pt x="631" y="676"/>
                    </a:lnTo>
                    <a:lnTo>
                      <a:pt x="630" y="680"/>
                    </a:lnTo>
                    <a:lnTo>
                      <a:pt x="630" y="680"/>
                    </a:lnTo>
                    <a:lnTo>
                      <a:pt x="634" y="682"/>
                    </a:lnTo>
                    <a:lnTo>
                      <a:pt x="637" y="683"/>
                    </a:lnTo>
                    <a:lnTo>
                      <a:pt x="644" y="680"/>
                    </a:lnTo>
                    <a:lnTo>
                      <a:pt x="644" y="680"/>
                    </a:lnTo>
                    <a:lnTo>
                      <a:pt x="644" y="677"/>
                    </a:lnTo>
                    <a:lnTo>
                      <a:pt x="644" y="677"/>
                    </a:lnTo>
                    <a:lnTo>
                      <a:pt x="631" y="676"/>
                    </a:lnTo>
                    <a:lnTo>
                      <a:pt x="631" y="676"/>
                    </a:lnTo>
                    <a:close/>
                    <a:moveTo>
                      <a:pt x="631" y="820"/>
                    </a:moveTo>
                    <a:lnTo>
                      <a:pt x="631" y="820"/>
                    </a:lnTo>
                    <a:lnTo>
                      <a:pt x="630" y="824"/>
                    </a:lnTo>
                    <a:lnTo>
                      <a:pt x="627" y="827"/>
                    </a:lnTo>
                    <a:lnTo>
                      <a:pt x="627" y="827"/>
                    </a:lnTo>
                    <a:lnTo>
                      <a:pt x="629" y="828"/>
                    </a:lnTo>
                    <a:lnTo>
                      <a:pt x="631" y="830"/>
                    </a:lnTo>
                    <a:lnTo>
                      <a:pt x="631" y="830"/>
                    </a:lnTo>
                    <a:lnTo>
                      <a:pt x="634" y="828"/>
                    </a:lnTo>
                    <a:lnTo>
                      <a:pt x="637" y="826"/>
                    </a:lnTo>
                    <a:lnTo>
                      <a:pt x="637" y="826"/>
                    </a:lnTo>
                    <a:lnTo>
                      <a:pt x="635" y="823"/>
                    </a:lnTo>
                    <a:lnTo>
                      <a:pt x="631" y="820"/>
                    </a:lnTo>
                    <a:lnTo>
                      <a:pt x="631" y="820"/>
                    </a:lnTo>
                    <a:close/>
                    <a:moveTo>
                      <a:pt x="1614" y="672"/>
                    </a:moveTo>
                    <a:lnTo>
                      <a:pt x="1614" y="672"/>
                    </a:lnTo>
                    <a:lnTo>
                      <a:pt x="1618" y="673"/>
                    </a:lnTo>
                    <a:lnTo>
                      <a:pt x="1618" y="673"/>
                    </a:lnTo>
                    <a:lnTo>
                      <a:pt x="1621" y="672"/>
                    </a:lnTo>
                    <a:lnTo>
                      <a:pt x="1624" y="671"/>
                    </a:lnTo>
                    <a:lnTo>
                      <a:pt x="1624" y="668"/>
                    </a:lnTo>
                    <a:lnTo>
                      <a:pt x="1623" y="664"/>
                    </a:lnTo>
                    <a:lnTo>
                      <a:pt x="1623" y="664"/>
                    </a:lnTo>
                    <a:lnTo>
                      <a:pt x="1614" y="672"/>
                    </a:lnTo>
                    <a:lnTo>
                      <a:pt x="1614" y="672"/>
                    </a:lnTo>
                    <a:close/>
                    <a:moveTo>
                      <a:pt x="750" y="565"/>
                    </a:moveTo>
                    <a:lnTo>
                      <a:pt x="750" y="565"/>
                    </a:lnTo>
                    <a:lnTo>
                      <a:pt x="748" y="554"/>
                    </a:lnTo>
                    <a:lnTo>
                      <a:pt x="748" y="554"/>
                    </a:lnTo>
                    <a:lnTo>
                      <a:pt x="743" y="557"/>
                    </a:lnTo>
                    <a:lnTo>
                      <a:pt x="742" y="560"/>
                    </a:lnTo>
                    <a:lnTo>
                      <a:pt x="745" y="563"/>
                    </a:lnTo>
                    <a:lnTo>
                      <a:pt x="750" y="565"/>
                    </a:lnTo>
                    <a:lnTo>
                      <a:pt x="750" y="565"/>
                    </a:lnTo>
                    <a:close/>
                    <a:moveTo>
                      <a:pt x="1613" y="669"/>
                    </a:moveTo>
                    <a:lnTo>
                      <a:pt x="1613" y="669"/>
                    </a:lnTo>
                    <a:lnTo>
                      <a:pt x="1607" y="671"/>
                    </a:lnTo>
                    <a:lnTo>
                      <a:pt x="1602" y="675"/>
                    </a:lnTo>
                    <a:lnTo>
                      <a:pt x="1602" y="675"/>
                    </a:lnTo>
                    <a:lnTo>
                      <a:pt x="1606" y="675"/>
                    </a:lnTo>
                    <a:lnTo>
                      <a:pt x="1609" y="675"/>
                    </a:lnTo>
                    <a:lnTo>
                      <a:pt x="1610" y="673"/>
                    </a:lnTo>
                    <a:lnTo>
                      <a:pt x="1613" y="669"/>
                    </a:lnTo>
                    <a:lnTo>
                      <a:pt x="1613" y="669"/>
                    </a:lnTo>
                    <a:close/>
                    <a:moveTo>
                      <a:pt x="1383" y="997"/>
                    </a:moveTo>
                    <a:lnTo>
                      <a:pt x="1383" y="997"/>
                    </a:lnTo>
                    <a:lnTo>
                      <a:pt x="1379" y="995"/>
                    </a:lnTo>
                    <a:lnTo>
                      <a:pt x="1379" y="995"/>
                    </a:lnTo>
                    <a:lnTo>
                      <a:pt x="1376" y="996"/>
                    </a:lnTo>
                    <a:lnTo>
                      <a:pt x="1375" y="999"/>
                    </a:lnTo>
                    <a:lnTo>
                      <a:pt x="1375" y="999"/>
                    </a:lnTo>
                    <a:lnTo>
                      <a:pt x="1376" y="1000"/>
                    </a:lnTo>
                    <a:lnTo>
                      <a:pt x="1378" y="1001"/>
                    </a:lnTo>
                    <a:lnTo>
                      <a:pt x="1378" y="1001"/>
                    </a:lnTo>
                    <a:lnTo>
                      <a:pt x="1380" y="999"/>
                    </a:lnTo>
                    <a:lnTo>
                      <a:pt x="1383" y="997"/>
                    </a:lnTo>
                    <a:lnTo>
                      <a:pt x="1383" y="997"/>
                    </a:lnTo>
                    <a:close/>
                    <a:moveTo>
                      <a:pt x="1307" y="815"/>
                    </a:moveTo>
                    <a:lnTo>
                      <a:pt x="1307" y="815"/>
                    </a:lnTo>
                    <a:lnTo>
                      <a:pt x="1310" y="810"/>
                    </a:lnTo>
                    <a:lnTo>
                      <a:pt x="1310" y="809"/>
                    </a:lnTo>
                    <a:lnTo>
                      <a:pt x="1307" y="808"/>
                    </a:lnTo>
                    <a:lnTo>
                      <a:pt x="1303" y="808"/>
                    </a:lnTo>
                    <a:lnTo>
                      <a:pt x="1303" y="808"/>
                    </a:lnTo>
                    <a:lnTo>
                      <a:pt x="1307" y="815"/>
                    </a:lnTo>
                    <a:lnTo>
                      <a:pt x="1307" y="815"/>
                    </a:lnTo>
                    <a:close/>
                    <a:moveTo>
                      <a:pt x="155" y="281"/>
                    </a:moveTo>
                    <a:lnTo>
                      <a:pt x="155" y="281"/>
                    </a:lnTo>
                    <a:lnTo>
                      <a:pt x="152" y="286"/>
                    </a:lnTo>
                    <a:lnTo>
                      <a:pt x="151" y="287"/>
                    </a:lnTo>
                    <a:lnTo>
                      <a:pt x="151" y="287"/>
                    </a:lnTo>
                    <a:lnTo>
                      <a:pt x="154" y="290"/>
                    </a:lnTo>
                    <a:lnTo>
                      <a:pt x="156" y="293"/>
                    </a:lnTo>
                    <a:lnTo>
                      <a:pt x="156" y="293"/>
                    </a:lnTo>
                    <a:lnTo>
                      <a:pt x="159" y="290"/>
                    </a:lnTo>
                    <a:lnTo>
                      <a:pt x="161" y="288"/>
                    </a:lnTo>
                    <a:lnTo>
                      <a:pt x="161" y="288"/>
                    </a:lnTo>
                    <a:lnTo>
                      <a:pt x="158" y="286"/>
                    </a:lnTo>
                    <a:lnTo>
                      <a:pt x="155" y="281"/>
                    </a:lnTo>
                    <a:lnTo>
                      <a:pt x="155" y="281"/>
                    </a:lnTo>
                    <a:close/>
                    <a:moveTo>
                      <a:pt x="1101" y="647"/>
                    </a:moveTo>
                    <a:lnTo>
                      <a:pt x="1101" y="647"/>
                    </a:lnTo>
                    <a:lnTo>
                      <a:pt x="1097" y="648"/>
                    </a:lnTo>
                    <a:lnTo>
                      <a:pt x="1097" y="648"/>
                    </a:lnTo>
                    <a:lnTo>
                      <a:pt x="1101" y="658"/>
                    </a:lnTo>
                    <a:lnTo>
                      <a:pt x="1101" y="658"/>
                    </a:lnTo>
                    <a:lnTo>
                      <a:pt x="1103" y="654"/>
                    </a:lnTo>
                    <a:lnTo>
                      <a:pt x="1103" y="651"/>
                    </a:lnTo>
                    <a:lnTo>
                      <a:pt x="1103" y="648"/>
                    </a:lnTo>
                    <a:lnTo>
                      <a:pt x="1101" y="647"/>
                    </a:lnTo>
                    <a:lnTo>
                      <a:pt x="1101" y="647"/>
                    </a:lnTo>
                    <a:close/>
                    <a:moveTo>
                      <a:pt x="210" y="137"/>
                    </a:moveTo>
                    <a:lnTo>
                      <a:pt x="210" y="137"/>
                    </a:lnTo>
                    <a:lnTo>
                      <a:pt x="216" y="136"/>
                    </a:lnTo>
                    <a:lnTo>
                      <a:pt x="219" y="135"/>
                    </a:lnTo>
                    <a:lnTo>
                      <a:pt x="221" y="133"/>
                    </a:lnTo>
                    <a:lnTo>
                      <a:pt x="223" y="131"/>
                    </a:lnTo>
                    <a:lnTo>
                      <a:pt x="223" y="131"/>
                    </a:lnTo>
                    <a:lnTo>
                      <a:pt x="216" y="132"/>
                    </a:lnTo>
                    <a:lnTo>
                      <a:pt x="210" y="137"/>
                    </a:lnTo>
                    <a:lnTo>
                      <a:pt x="210" y="137"/>
                    </a:lnTo>
                    <a:close/>
                    <a:moveTo>
                      <a:pt x="231" y="806"/>
                    </a:moveTo>
                    <a:lnTo>
                      <a:pt x="231" y="806"/>
                    </a:lnTo>
                    <a:lnTo>
                      <a:pt x="230" y="809"/>
                    </a:lnTo>
                    <a:lnTo>
                      <a:pt x="227" y="812"/>
                    </a:lnTo>
                    <a:lnTo>
                      <a:pt x="227" y="815"/>
                    </a:lnTo>
                    <a:lnTo>
                      <a:pt x="228" y="819"/>
                    </a:lnTo>
                    <a:lnTo>
                      <a:pt x="228" y="819"/>
                    </a:lnTo>
                    <a:lnTo>
                      <a:pt x="233" y="815"/>
                    </a:lnTo>
                    <a:lnTo>
                      <a:pt x="234" y="812"/>
                    </a:lnTo>
                    <a:lnTo>
                      <a:pt x="233" y="809"/>
                    </a:lnTo>
                    <a:lnTo>
                      <a:pt x="231" y="806"/>
                    </a:lnTo>
                    <a:lnTo>
                      <a:pt x="231" y="806"/>
                    </a:lnTo>
                    <a:close/>
                    <a:moveTo>
                      <a:pt x="1115" y="1126"/>
                    </a:moveTo>
                    <a:lnTo>
                      <a:pt x="1115" y="1126"/>
                    </a:lnTo>
                    <a:lnTo>
                      <a:pt x="1120" y="1126"/>
                    </a:lnTo>
                    <a:lnTo>
                      <a:pt x="1123" y="1125"/>
                    </a:lnTo>
                    <a:lnTo>
                      <a:pt x="1126" y="1123"/>
                    </a:lnTo>
                    <a:lnTo>
                      <a:pt x="1124" y="1119"/>
                    </a:lnTo>
                    <a:lnTo>
                      <a:pt x="1124" y="1119"/>
                    </a:lnTo>
                    <a:lnTo>
                      <a:pt x="1120" y="1116"/>
                    </a:lnTo>
                    <a:lnTo>
                      <a:pt x="1120" y="1116"/>
                    </a:lnTo>
                    <a:lnTo>
                      <a:pt x="1115" y="1126"/>
                    </a:lnTo>
                    <a:lnTo>
                      <a:pt x="1115" y="1126"/>
                    </a:lnTo>
                    <a:close/>
                    <a:moveTo>
                      <a:pt x="1175" y="575"/>
                    </a:moveTo>
                    <a:lnTo>
                      <a:pt x="1175" y="575"/>
                    </a:lnTo>
                    <a:lnTo>
                      <a:pt x="1171" y="579"/>
                    </a:lnTo>
                    <a:lnTo>
                      <a:pt x="1169" y="581"/>
                    </a:lnTo>
                    <a:lnTo>
                      <a:pt x="1169" y="581"/>
                    </a:lnTo>
                    <a:lnTo>
                      <a:pt x="1170" y="583"/>
                    </a:lnTo>
                    <a:lnTo>
                      <a:pt x="1173" y="585"/>
                    </a:lnTo>
                    <a:lnTo>
                      <a:pt x="1173" y="585"/>
                    </a:lnTo>
                    <a:lnTo>
                      <a:pt x="1175" y="583"/>
                    </a:lnTo>
                    <a:lnTo>
                      <a:pt x="1178" y="581"/>
                    </a:lnTo>
                    <a:lnTo>
                      <a:pt x="1178" y="581"/>
                    </a:lnTo>
                    <a:lnTo>
                      <a:pt x="1177" y="579"/>
                    </a:lnTo>
                    <a:lnTo>
                      <a:pt x="1175" y="575"/>
                    </a:lnTo>
                    <a:lnTo>
                      <a:pt x="1175" y="575"/>
                    </a:lnTo>
                    <a:close/>
                    <a:moveTo>
                      <a:pt x="269" y="258"/>
                    </a:moveTo>
                    <a:lnTo>
                      <a:pt x="269" y="258"/>
                    </a:lnTo>
                    <a:lnTo>
                      <a:pt x="257" y="268"/>
                    </a:lnTo>
                    <a:lnTo>
                      <a:pt x="257" y="268"/>
                    </a:lnTo>
                    <a:lnTo>
                      <a:pt x="263" y="268"/>
                    </a:lnTo>
                    <a:lnTo>
                      <a:pt x="267" y="266"/>
                    </a:lnTo>
                    <a:lnTo>
                      <a:pt x="269" y="263"/>
                    </a:lnTo>
                    <a:lnTo>
                      <a:pt x="269" y="258"/>
                    </a:lnTo>
                    <a:lnTo>
                      <a:pt x="269" y="258"/>
                    </a:lnTo>
                    <a:close/>
                    <a:moveTo>
                      <a:pt x="1501" y="81"/>
                    </a:moveTo>
                    <a:lnTo>
                      <a:pt x="1501" y="81"/>
                    </a:lnTo>
                    <a:lnTo>
                      <a:pt x="1494" y="81"/>
                    </a:lnTo>
                    <a:lnTo>
                      <a:pt x="1490" y="82"/>
                    </a:lnTo>
                    <a:lnTo>
                      <a:pt x="1487" y="85"/>
                    </a:lnTo>
                    <a:lnTo>
                      <a:pt x="1487" y="85"/>
                    </a:lnTo>
                    <a:lnTo>
                      <a:pt x="1491" y="86"/>
                    </a:lnTo>
                    <a:lnTo>
                      <a:pt x="1495" y="85"/>
                    </a:lnTo>
                    <a:lnTo>
                      <a:pt x="1498" y="83"/>
                    </a:lnTo>
                    <a:lnTo>
                      <a:pt x="1501" y="81"/>
                    </a:lnTo>
                    <a:lnTo>
                      <a:pt x="1501" y="81"/>
                    </a:lnTo>
                    <a:close/>
                    <a:moveTo>
                      <a:pt x="1170" y="95"/>
                    </a:moveTo>
                    <a:lnTo>
                      <a:pt x="1170" y="95"/>
                    </a:lnTo>
                    <a:lnTo>
                      <a:pt x="1170" y="104"/>
                    </a:lnTo>
                    <a:lnTo>
                      <a:pt x="1170" y="104"/>
                    </a:lnTo>
                    <a:lnTo>
                      <a:pt x="1174" y="100"/>
                    </a:lnTo>
                    <a:lnTo>
                      <a:pt x="1175" y="99"/>
                    </a:lnTo>
                    <a:lnTo>
                      <a:pt x="1174" y="96"/>
                    </a:lnTo>
                    <a:lnTo>
                      <a:pt x="1170" y="95"/>
                    </a:lnTo>
                    <a:lnTo>
                      <a:pt x="1170" y="95"/>
                    </a:lnTo>
                    <a:close/>
                    <a:moveTo>
                      <a:pt x="285" y="743"/>
                    </a:moveTo>
                    <a:lnTo>
                      <a:pt x="285" y="743"/>
                    </a:lnTo>
                    <a:lnTo>
                      <a:pt x="280" y="740"/>
                    </a:lnTo>
                    <a:lnTo>
                      <a:pt x="275" y="738"/>
                    </a:lnTo>
                    <a:lnTo>
                      <a:pt x="273" y="741"/>
                    </a:lnTo>
                    <a:lnTo>
                      <a:pt x="270" y="745"/>
                    </a:lnTo>
                    <a:lnTo>
                      <a:pt x="270" y="745"/>
                    </a:lnTo>
                    <a:lnTo>
                      <a:pt x="285" y="743"/>
                    </a:lnTo>
                    <a:lnTo>
                      <a:pt x="285" y="743"/>
                    </a:lnTo>
                    <a:close/>
                    <a:moveTo>
                      <a:pt x="327" y="101"/>
                    </a:moveTo>
                    <a:lnTo>
                      <a:pt x="327" y="10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3" y="108"/>
                    </a:lnTo>
                    <a:lnTo>
                      <a:pt x="325" y="110"/>
                    </a:lnTo>
                    <a:lnTo>
                      <a:pt x="325" y="110"/>
                    </a:lnTo>
                    <a:lnTo>
                      <a:pt x="328" y="110"/>
                    </a:lnTo>
                    <a:lnTo>
                      <a:pt x="329" y="108"/>
                    </a:lnTo>
                    <a:lnTo>
                      <a:pt x="329" y="108"/>
                    </a:lnTo>
                    <a:lnTo>
                      <a:pt x="328" y="106"/>
                    </a:lnTo>
                    <a:lnTo>
                      <a:pt x="327" y="101"/>
                    </a:lnTo>
                    <a:lnTo>
                      <a:pt x="327" y="101"/>
                    </a:lnTo>
                    <a:close/>
                    <a:moveTo>
                      <a:pt x="1347" y="821"/>
                    </a:moveTo>
                    <a:lnTo>
                      <a:pt x="1347" y="821"/>
                    </a:lnTo>
                    <a:lnTo>
                      <a:pt x="1351" y="809"/>
                    </a:lnTo>
                    <a:lnTo>
                      <a:pt x="1351" y="809"/>
                    </a:lnTo>
                    <a:lnTo>
                      <a:pt x="1346" y="812"/>
                    </a:lnTo>
                    <a:lnTo>
                      <a:pt x="1343" y="815"/>
                    </a:lnTo>
                    <a:lnTo>
                      <a:pt x="1343" y="817"/>
                    </a:lnTo>
                    <a:lnTo>
                      <a:pt x="1347" y="821"/>
                    </a:lnTo>
                    <a:lnTo>
                      <a:pt x="1347" y="821"/>
                    </a:lnTo>
                    <a:close/>
                    <a:moveTo>
                      <a:pt x="345" y="180"/>
                    </a:moveTo>
                    <a:lnTo>
                      <a:pt x="345" y="180"/>
                    </a:lnTo>
                    <a:lnTo>
                      <a:pt x="341" y="178"/>
                    </a:lnTo>
                    <a:lnTo>
                      <a:pt x="338" y="178"/>
                    </a:lnTo>
                    <a:lnTo>
                      <a:pt x="335" y="178"/>
                    </a:lnTo>
                    <a:lnTo>
                      <a:pt x="334" y="180"/>
                    </a:lnTo>
                    <a:lnTo>
                      <a:pt x="334" y="180"/>
                    </a:lnTo>
                    <a:lnTo>
                      <a:pt x="334" y="182"/>
                    </a:lnTo>
                    <a:lnTo>
                      <a:pt x="335" y="183"/>
                    </a:lnTo>
                    <a:lnTo>
                      <a:pt x="335" y="183"/>
                    </a:lnTo>
                    <a:lnTo>
                      <a:pt x="345" y="180"/>
                    </a:lnTo>
                    <a:lnTo>
                      <a:pt x="345" y="180"/>
                    </a:lnTo>
                    <a:close/>
                    <a:moveTo>
                      <a:pt x="1830" y="457"/>
                    </a:moveTo>
                    <a:lnTo>
                      <a:pt x="1830" y="457"/>
                    </a:lnTo>
                    <a:lnTo>
                      <a:pt x="1832" y="460"/>
                    </a:lnTo>
                    <a:lnTo>
                      <a:pt x="1834" y="463"/>
                    </a:lnTo>
                    <a:lnTo>
                      <a:pt x="1837" y="464"/>
                    </a:lnTo>
                    <a:lnTo>
                      <a:pt x="1841" y="464"/>
                    </a:lnTo>
                    <a:lnTo>
                      <a:pt x="1841" y="464"/>
                    </a:lnTo>
                    <a:lnTo>
                      <a:pt x="1840" y="460"/>
                    </a:lnTo>
                    <a:lnTo>
                      <a:pt x="1839" y="457"/>
                    </a:lnTo>
                    <a:lnTo>
                      <a:pt x="1834" y="456"/>
                    </a:lnTo>
                    <a:lnTo>
                      <a:pt x="1830" y="457"/>
                    </a:lnTo>
                    <a:lnTo>
                      <a:pt x="1830" y="457"/>
                    </a:lnTo>
                    <a:close/>
                    <a:moveTo>
                      <a:pt x="375" y="341"/>
                    </a:moveTo>
                    <a:lnTo>
                      <a:pt x="375" y="341"/>
                    </a:lnTo>
                    <a:lnTo>
                      <a:pt x="372" y="344"/>
                    </a:lnTo>
                    <a:lnTo>
                      <a:pt x="371" y="345"/>
                    </a:lnTo>
                    <a:lnTo>
                      <a:pt x="371" y="345"/>
                    </a:lnTo>
                    <a:lnTo>
                      <a:pt x="372" y="348"/>
                    </a:lnTo>
                    <a:lnTo>
                      <a:pt x="375" y="349"/>
                    </a:lnTo>
                    <a:lnTo>
                      <a:pt x="375" y="349"/>
                    </a:lnTo>
                    <a:lnTo>
                      <a:pt x="378" y="348"/>
                    </a:lnTo>
                    <a:lnTo>
                      <a:pt x="379" y="345"/>
                    </a:lnTo>
                    <a:lnTo>
                      <a:pt x="379" y="345"/>
                    </a:lnTo>
                    <a:lnTo>
                      <a:pt x="378" y="344"/>
                    </a:lnTo>
                    <a:lnTo>
                      <a:pt x="375" y="341"/>
                    </a:lnTo>
                    <a:lnTo>
                      <a:pt x="375" y="341"/>
                    </a:lnTo>
                    <a:close/>
                    <a:moveTo>
                      <a:pt x="1592" y="241"/>
                    </a:moveTo>
                    <a:lnTo>
                      <a:pt x="1592" y="241"/>
                    </a:lnTo>
                    <a:lnTo>
                      <a:pt x="1588" y="237"/>
                    </a:lnTo>
                    <a:lnTo>
                      <a:pt x="1585" y="237"/>
                    </a:lnTo>
                    <a:lnTo>
                      <a:pt x="1582" y="239"/>
                    </a:lnTo>
                    <a:lnTo>
                      <a:pt x="1582" y="239"/>
                    </a:lnTo>
                    <a:lnTo>
                      <a:pt x="1582" y="241"/>
                    </a:lnTo>
                    <a:lnTo>
                      <a:pt x="1582" y="244"/>
                    </a:lnTo>
                    <a:lnTo>
                      <a:pt x="1582" y="244"/>
                    </a:lnTo>
                    <a:lnTo>
                      <a:pt x="1585" y="245"/>
                    </a:lnTo>
                    <a:lnTo>
                      <a:pt x="1588" y="244"/>
                    </a:lnTo>
                    <a:lnTo>
                      <a:pt x="1591" y="243"/>
                    </a:lnTo>
                    <a:lnTo>
                      <a:pt x="1592" y="241"/>
                    </a:lnTo>
                    <a:lnTo>
                      <a:pt x="1592" y="241"/>
                    </a:lnTo>
                    <a:close/>
                    <a:moveTo>
                      <a:pt x="419" y="623"/>
                    </a:moveTo>
                    <a:lnTo>
                      <a:pt x="419" y="623"/>
                    </a:lnTo>
                    <a:lnTo>
                      <a:pt x="414" y="628"/>
                    </a:lnTo>
                    <a:lnTo>
                      <a:pt x="414" y="628"/>
                    </a:lnTo>
                    <a:lnTo>
                      <a:pt x="415" y="629"/>
                    </a:lnTo>
                    <a:lnTo>
                      <a:pt x="417" y="630"/>
                    </a:lnTo>
                    <a:lnTo>
                      <a:pt x="417" y="630"/>
                    </a:lnTo>
                    <a:lnTo>
                      <a:pt x="419" y="630"/>
                    </a:lnTo>
                    <a:lnTo>
                      <a:pt x="422" y="628"/>
                    </a:lnTo>
                    <a:lnTo>
                      <a:pt x="422" y="628"/>
                    </a:lnTo>
                    <a:lnTo>
                      <a:pt x="421" y="626"/>
                    </a:lnTo>
                    <a:lnTo>
                      <a:pt x="419" y="623"/>
                    </a:lnTo>
                    <a:lnTo>
                      <a:pt x="419" y="623"/>
                    </a:lnTo>
                    <a:close/>
                    <a:moveTo>
                      <a:pt x="414" y="427"/>
                    </a:moveTo>
                    <a:lnTo>
                      <a:pt x="414" y="427"/>
                    </a:lnTo>
                    <a:lnTo>
                      <a:pt x="418" y="428"/>
                    </a:lnTo>
                    <a:lnTo>
                      <a:pt x="419" y="430"/>
                    </a:lnTo>
                    <a:lnTo>
                      <a:pt x="419" y="430"/>
                    </a:lnTo>
                    <a:lnTo>
                      <a:pt x="425" y="425"/>
                    </a:lnTo>
                    <a:lnTo>
                      <a:pt x="425" y="425"/>
                    </a:lnTo>
                    <a:lnTo>
                      <a:pt x="422" y="423"/>
                    </a:lnTo>
                    <a:lnTo>
                      <a:pt x="421" y="423"/>
                    </a:lnTo>
                    <a:lnTo>
                      <a:pt x="421" y="423"/>
                    </a:lnTo>
                    <a:lnTo>
                      <a:pt x="418" y="424"/>
                    </a:lnTo>
                    <a:lnTo>
                      <a:pt x="414" y="427"/>
                    </a:lnTo>
                    <a:lnTo>
                      <a:pt x="414" y="427"/>
                    </a:lnTo>
                    <a:close/>
                    <a:moveTo>
                      <a:pt x="1178" y="435"/>
                    </a:moveTo>
                    <a:lnTo>
                      <a:pt x="1178" y="435"/>
                    </a:lnTo>
                    <a:lnTo>
                      <a:pt x="1184" y="439"/>
                    </a:lnTo>
                    <a:lnTo>
                      <a:pt x="1184" y="439"/>
                    </a:lnTo>
                    <a:lnTo>
                      <a:pt x="1185" y="437"/>
                    </a:lnTo>
                    <a:lnTo>
                      <a:pt x="1187" y="435"/>
                    </a:lnTo>
                    <a:lnTo>
                      <a:pt x="1187" y="435"/>
                    </a:lnTo>
                    <a:lnTo>
                      <a:pt x="1185" y="432"/>
                    </a:lnTo>
                    <a:lnTo>
                      <a:pt x="1182" y="431"/>
                    </a:lnTo>
                    <a:lnTo>
                      <a:pt x="1182" y="431"/>
                    </a:lnTo>
                    <a:lnTo>
                      <a:pt x="1178" y="435"/>
                    </a:lnTo>
                    <a:lnTo>
                      <a:pt x="1178" y="435"/>
                    </a:lnTo>
                    <a:close/>
                    <a:moveTo>
                      <a:pt x="1189" y="1097"/>
                    </a:moveTo>
                    <a:lnTo>
                      <a:pt x="1189" y="1097"/>
                    </a:lnTo>
                    <a:lnTo>
                      <a:pt x="1189" y="1093"/>
                    </a:lnTo>
                    <a:lnTo>
                      <a:pt x="1189" y="1093"/>
                    </a:lnTo>
                    <a:lnTo>
                      <a:pt x="1181" y="1094"/>
                    </a:lnTo>
                    <a:lnTo>
                      <a:pt x="1181" y="1094"/>
                    </a:lnTo>
                    <a:lnTo>
                      <a:pt x="1182" y="1097"/>
                    </a:lnTo>
                    <a:lnTo>
                      <a:pt x="1182" y="1097"/>
                    </a:lnTo>
                    <a:lnTo>
                      <a:pt x="1189" y="1097"/>
                    </a:lnTo>
                    <a:lnTo>
                      <a:pt x="1189" y="1097"/>
                    </a:lnTo>
                    <a:close/>
                    <a:moveTo>
                      <a:pt x="1239" y="643"/>
                    </a:moveTo>
                    <a:lnTo>
                      <a:pt x="1239" y="643"/>
                    </a:lnTo>
                    <a:lnTo>
                      <a:pt x="1235" y="646"/>
                    </a:lnTo>
                    <a:lnTo>
                      <a:pt x="1234" y="647"/>
                    </a:lnTo>
                    <a:lnTo>
                      <a:pt x="1234" y="647"/>
                    </a:lnTo>
                    <a:lnTo>
                      <a:pt x="1235" y="650"/>
                    </a:lnTo>
                    <a:lnTo>
                      <a:pt x="1238" y="651"/>
                    </a:lnTo>
                    <a:lnTo>
                      <a:pt x="1238" y="651"/>
                    </a:lnTo>
                    <a:lnTo>
                      <a:pt x="1239" y="650"/>
                    </a:lnTo>
                    <a:lnTo>
                      <a:pt x="1242" y="647"/>
                    </a:lnTo>
                    <a:lnTo>
                      <a:pt x="1242" y="647"/>
                    </a:lnTo>
                    <a:lnTo>
                      <a:pt x="1241" y="646"/>
                    </a:lnTo>
                    <a:lnTo>
                      <a:pt x="1239" y="643"/>
                    </a:lnTo>
                    <a:lnTo>
                      <a:pt x="1239" y="643"/>
                    </a:lnTo>
                    <a:close/>
                    <a:moveTo>
                      <a:pt x="490" y="916"/>
                    </a:moveTo>
                    <a:lnTo>
                      <a:pt x="490" y="916"/>
                    </a:lnTo>
                    <a:lnTo>
                      <a:pt x="486" y="913"/>
                    </a:lnTo>
                    <a:lnTo>
                      <a:pt x="486" y="913"/>
                    </a:lnTo>
                    <a:lnTo>
                      <a:pt x="482" y="921"/>
                    </a:lnTo>
                    <a:lnTo>
                      <a:pt x="482" y="921"/>
                    </a:lnTo>
                    <a:lnTo>
                      <a:pt x="482" y="923"/>
                    </a:lnTo>
                    <a:lnTo>
                      <a:pt x="482" y="923"/>
                    </a:lnTo>
                    <a:lnTo>
                      <a:pt x="486" y="923"/>
                    </a:lnTo>
                    <a:lnTo>
                      <a:pt x="489" y="923"/>
                    </a:lnTo>
                    <a:lnTo>
                      <a:pt x="490" y="920"/>
                    </a:lnTo>
                    <a:lnTo>
                      <a:pt x="490" y="916"/>
                    </a:lnTo>
                    <a:lnTo>
                      <a:pt x="490" y="916"/>
                    </a:lnTo>
                    <a:close/>
                    <a:moveTo>
                      <a:pt x="1469" y="812"/>
                    </a:moveTo>
                    <a:lnTo>
                      <a:pt x="1469" y="812"/>
                    </a:lnTo>
                    <a:lnTo>
                      <a:pt x="1468" y="816"/>
                    </a:lnTo>
                    <a:lnTo>
                      <a:pt x="1468" y="816"/>
                    </a:lnTo>
                    <a:lnTo>
                      <a:pt x="1469" y="817"/>
                    </a:lnTo>
                    <a:lnTo>
                      <a:pt x="1472" y="819"/>
                    </a:lnTo>
                    <a:lnTo>
                      <a:pt x="1474" y="819"/>
                    </a:lnTo>
                    <a:lnTo>
                      <a:pt x="1479" y="816"/>
                    </a:lnTo>
                    <a:lnTo>
                      <a:pt x="1479" y="816"/>
                    </a:lnTo>
                    <a:lnTo>
                      <a:pt x="1469" y="812"/>
                    </a:lnTo>
                    <a:lnTo>
                      <a:pt x="1469" y="812"/>
                    </a:lnTo>
                    <a:close/>
                    <a:moveTo>
                      <a:pt x="526" y="1046"/>
                    </a:moveTo>
                    <a:lnTo>
                      <a:pt x="526" y="1046"/>
                    </a:lnTo>
                    <a:lnTo>
                      <a:pt x="523" y="1043"/>
                    </a:lnTo>
                    <a:lnTo>
                      <a:pt x="521" y="1042"/>
                    </a:lnTo>
                    <a:lnTo>
                      <a:pt x="521" y="1042"/>
                    </a:lnTo>
                    <a:lnTo>
                      <a:pt x="518" y="1043"/>
                    </a:lnTo>
                    <a:lnTo>
                      <a:pt x="515" y="1046"/>
                    </a:lnTo>
                    <a:lnTo>
                      <a:pt x="515" y="1046"/>
                    </a:lnTo>
                    <a:lnTo>
                      <a:pt x="518" y="1047"/>
                    </a:lnTo>
                    <a:lnTo>
                      <a:pt x="519" y="1049"/>
                    </a:lnTo>
                    <a:lnTo>
                      <a:pt x="519" y="1049"/>
                    </a:lnTo>
                    <a:lnTo>
                      <a:pt x="522" y="1047"/>
                    </a:lnTo>
                    <a:lnTo>
                      <a:pt x="526" y="1046"/>
                    </a:lnTo>
                    <a:lnTo>
                      <a:pt x="526" y="1046"/>
                    </a:lnTo>
                    <a:close/>
                    <a:moveTo>
                      <a:pt x="536" y="935"/>
                    </a:moveTo>
                    <a:lnTo>
                      <a:pt x="536" y="935"/>
                    </a:lnTo>
                    <a:lnTo>
                      <a:pt x="533" y="938"/>
                    </a:lnTo>
                    <a:lnTo>
                      <a:pt x="532" y="939"/>
                    </a:lnTo>
                    <a:lnTo>
                      <a:pt x="532" y="939"/>
                    </a:lnTo>
                    <a:lnTo>
                      <a:pt x="533" y="942"/>
                    </a:lnTo>
                    <a:lnTo>
                      <a:pt x="536" y="943"/>
                    </a:lnTo>
                    <a:lnTo>
                      <a:pt x="536" y="943"/>
                    </a:lnTo>
                    <a:lnTo>
                      <a:pt x="537" y="942"/>
                    </a:lnTo>
                    <a:lnTo>
                      <a:pt x="539" y="941"/>
                    </a:lnTo>
                    <a:lnTo>
                      <a:pt x="539" y="941"/>
                    </a:lnTo>
                    <a:lnTo>
                      <a:pt x="537" y="939"/>
                    </a:lnTo>
                    <a:lnTo>
                      <a:pt x="536" y="935"/>
                    </a:lnTo>
                    <a:lnTo>
                      <a:pt x="536" y="935"/>
                    </a:lnTo>
                    <a:close/>
                    <a:moveTo>
                      <a:pt x="1094" y="722"/>
                    </a:moveTo>
                    <a:lnTo>
                      <a:pt x="1094" y="722"/>
                    </a:lnTo>
                    <a:lnTo>
                      <a:pt x="1090" y="725"/>
                    </a:lnTo>
                    <a:lnTo>
                      <a:pt x="1088" y="726"/>
                    </a:lnTo>
                    <a:lnTo>
                      <a:pt x="1088" y="726"/>
                    </a:lnTo>
                    <a:lnTo>
                      <a:pt x="1088" y="729"/>
                    </a:lnTo>
                    <a:lnTo>
                      <a:pt x="1091" y="730"/>
                    </a:lnTo>
                    <a:lnTo>
                      <a:pt x="1091" y="730"/>
                    </a:lnTo>
                    <a:lnTo>
                      <a:pt x="1094" y="730"/>
                    </a:lnTo>
                    <a:lnTo>
                      <a:pt x="1095" y="729"/>
                    </a:lnTo>
                    <a:lnTo>
                      <a:pt x="1095" y="729"/>
                    </a:lnTo>
                    <a:lnTo>
                      <a:pt x="1095" y="726"/>
                    </a:lnTo>
                    <a:lnTo>
                      <a:pt x="1094" y="722"/>
                    </a:lnTo>
                    <a:lnTo>
                      <a:pt x="1094" y="722"/>
                    </a:lnTo>
                    <a:close/>
                    <a:moveTo>
                      <a:pt x="566" y="402"/>
                    </a:moveTo>
                    <a:lnTo>
                      <a:pt x="566" y="402"/>
                    </a:lnTo>
                    <a:lnTo>
                      <a:pt x="559" y="410"/>
                    </a:lnTo>
                    <a:lnTo>
                      <a:pt x="559" y="410"/>
                    </a:lnTo>
                    <a:lnTo>
                      <a:pt x="565" y="410"/>
                    </a:lnTo>
                    <a:lnTo>
                      <a:pt x="568" y="409"/>
                    </a:lnTo>
                    <a:lnTo>
                      <a:pt x="568" y="406"/>
                    </a:lnTo>
                    <a:lnTo>
                      <a:pt x="566" y="402"/>
                    </a:lnTo>
                    <a:lnTo>
                      <a:pt x="566" y="402"/>
                    </a:lnTo>
                    <a:close/>
                    <a:moveTo>
                      <a:pt x="569" y="366"/>
                    </a:moveTo>
                    <a:lnTo>
                      <a:pt x="569" y="366"/>
                    </a:lnTo>
                    <a:lnTo>
                      <a:pt x="568" y="376"/>
                    </a:lnTo>
                    <a:lnTo>
                      <a:pt x="568" y="376"/>
                    </a:lnTo>
                    <a:lnTo>
                      <a:pt x="572" y="376"/>
                    </a:lnTo>
                    <a:lnTo>
                      <a:pt x="572" y="376"/>
                    </a:lnTo>
                    <a:lnTo>
                      <a:pt x="573" y="374"/>
                    </a:lnTo>
                    <a:lnTo>
                      <a:pt x="575" y="371"/>
                    </a:lnTo>
                    <a:lnTo>
                      <a:pt x="573" y="369"/>
                    </a:lnTo>
                    <a:lnTo>
                      <a:pt x="569" y="366"/>
                    </a:lnTo>
                    <a:lnTo>
                      <a:pt x="569" y="366"/>
                    </a:lnTo>
                    <a:close/>
                    <a:moveTo>
                      <a:pt x="586" y="219"/>
                    </a:moveTo>
                    <a:lnTo>
                      <a:pt x="586" y="219"/>
                    </a:lnTo>
                    <a:lnTo>
                      <a:pt x="581" y="222"/>
                    </a:lnTo>
                    <a:lnTo>
                      <a:pt x="580" y="225"/>
                    </a:lnTo>
                    <a:lnTo>
                      <a:pt x="580" y="225"/>
                    </a:lnTo>
                    <a:lnTo>
                      <a:pt x="581" y="227"/>
                    </a:lnTo>
                    <a:lnTo>
                      <a:pt x="584" y="229"/>
                    </a:lnTo>
                    <a:lnTo>
                      <a:pt x="584" y="229"/>
                    </a:lnTo>
                    <a:lnTo>
                      <a:pt x="587" y="227"/>
                    </a:lnTo>
                    <a:lnTo>
                      <a:pt x="590" y="226"/>
                    </a:lnTo>
                    <a:lnTo>
                      <a:pt x="590" y="226"/>
                    </a:lnTo>
                    <a:lnTo>
                      <a:pt x="586" y="219"/>
                    </a:lnTo>
                    <a:lnTo>
                      <a:pt x="586" y="219"/>
                    </a:lnTo>
                    <a:close/>
                    <a:moveTo>
                      <a:pt x="1894" y="1035"/>
                    </a:moveTo>
                    <a:lnTo>
                      <a:pt x="1894" y="1035"/>
                    </a:lnTo>
                    <a:lnTo>
                      <a:pt x="1890" y="1035"/>
                    </a:lnTo>
                    <a:lnTo>
                      <a:pt x="1890" y="1035"/>
                    </a:lnTo>
                    <a:lnTo>
                      <a:pt x="1890" y="1037"/>
                    </a:lnTo>
                    <a:lnTo>
                      <a:pt x="1890" y="1040"/>
                    </a:lnTo>
                    <a:lnTo>
                      <a:pt x="1891" y="1042"/>
                    </a:lnTo>
                    <a:lnTo>
                      <a:pt x="1897" y="1044"/>
                    </a:lnTo>
                    <a:lnTo>
                      <a:pt x="1897" y="1044"/>
                    </a:lnTo>
                    <a:lnTo>
                      <a:pt x="1894" y="1035"/>
                    </a:lnTo>
                    <a:lnTo>
                      <a:pt x="1894" y="1035"/>
                    </a:lnTo>
                    <a:close/>
                    <a:moveTo>
                      <a:pt x="1324" y="647"/>
                    </a:moveTo>
                    <a:lnTo>
                      <a:pt x="1324" y="647"/>
                    </a:lnTo>
                    <a:lnTo>
                      <a:pt x="1328" y="650"/>
                    </a:lnTo>
                    <a:lnTo>
                      <a:pt x="1328" y="650"/>
                    </a:lnTo>
                    <a:lnTo>
                      <a:pt x="1336" y="646"/>
                    </a:lnTo>
                    <a:lnTo>
                      <a:pt x="1336" y="646"/>
                    </a:lnTo>
                    <a:lnTo>
                      <a:pt x="1333" y="641"/>
                    </a:lnTo>
                    <a:lnTo>
                      <a:pt x="1333" y="641"/>
                    </a:lnTo>
                    <a:lnTo>
                      <a:pt x="1324" y="647"/>
                    </a:lnTo>
                    <a:lnTo>
                      <a:pt x="1324" y="647"/>
                    </a:lnTo>
                    <a:close/>
                    <a:moveTo>
                      <a:pt x="1468" y="1015"/>
                    </a:moveTo>
                    <a:lnTo>
                      <a:pt x="1468" y="1015"/>
                    </a:lnTo>
                    <a:lnTo>
                      <a:pt x="1465" y="1013"/>
                    </a:lnTo>
                    <a:lnTo>
                      <a:pt x="1461" y="1011"/>
                    </a:lnTo>
                    <a:lnTo>
                      <a:pt x="1458" y="1013"/>
                    </a:lnTo>
                    <a:lnTo>
                      <a:pt x="1454" y="1015"/>
                    </a:lnTo>
                    <a:lnTo>
                      <a:pt x="1454" y="1015"/>
                    </a:lnTo>
                    <a:lnTo>
                      <a:pt x="1468" y="1015"/>
                    </a:lnTo>
                    <a:lnTo>
                      <a:pt x="1468" y="1015"/>
                    </a:lnTo>
                    <a:close/>
                    <a:moveTo>
                      <a:pt x="1094" y="193"/>
                    </a:moveTo>
                    <a:lnTo>
                      <a:pt x="1094" y="193"/>
                    </a:lnTo>
                    <a:lnTo>
                      <a:pt x="1095" y="189"/>
                    </a:lnTo>
                    <a:lnTo>
                      <a:pt x="1095" y="186"/>
                    </a:lnTo>
                    <a:lnTo>
                      <a:pt x="1092" y="185"/>
                    </a:lnTo>
                    <a:lnTo>
                      <a:pt x="1088" y="183"/>
                    </a:lnTo>
                    <a:lnTo>
                      <a:pt x="1088" y="183"/>
                    </a:lnTo>
                    <a:lnTo>
                      <a:pt x="1084" y="186"/>
                    </a:lnTo>
                    <a:lnTo>
                      <a:pt x="1084" y="186"/>
                    </a:lnTo>
                    <a:lnTo>
                      <a:pt x="1094" y="193"/>
                    </a:lnTo>
                    <a:lnTo>
                      <a:pt x="1094" y="193"/>
                    </a:lnTo>
                    <a:close/>
                    <a:moveTo>
                      <a:pt x="1689" y="341"/>
                    </a:moveTo>
                    <a:lnTo>
                      <a:pt x="1689" y="341"/>
                    </a:lnTo>
                    <a:lnTo>
                      <a:pt x="1686" y="344"/>
                    </a:lnTo>
                    <a:lnTo>
                      <a:pt x="1684" y="345"/>
                    </a:lnTo>
                    <a:lnTo>
                      <a:pt x="1684" y="345"/>
                    </a:lnTo>
                    <a:lnTo>
                      <a:pt x="1685" y="348"/>
                    </a:lnTo>
                    <a:lnTo>
                      <a:pt x="1686" y="349"/>
                    </a:lnTo>
                    <a:lnTo>
                      <a:pt x="1686" y="349"/>
                    </a:lnTo>
                    <a:lnTo>
                      <a:pt x="1689" y="347"/>
                    </a:lnTo>
                    <a:lnTo>
                      <a:pt x="1692" y="345"/>
                    </a:lnTo>
                    <a:lnTo>
                      <a:pt x="1692" y="345"/>
                    </a:lnTo>
                    <a:lnTo>
                      <a:pt x="1690" y="344"/>
                    </a:lnTo>
                    <a:lnTo>
                      <a:pt x="1689" y="341"/>
                    </a:lnTo>
                    <a:lnTo>
                      <a:pt x="1689" y="341"/>
                    </a:lnTo>
                    <a:close/>
                    <a:moveTo>
                      <a:pt x="1738" y="115"/>
                    </a:moveTo>
                    <a:lnTo>
                      <a:pt x="1738" y="115"/>
                    </a:lnTo>
                    <a:lnTo>
                      <a:pt x="1732" y="117"/>
                    </a:lnTo>
                    <a:lnTo>
                      <a:pt x="1731" y="119"/>
                    </a:lnTo>
                    <a:lnTo>
                      <a:pt x="1732" y="122"/>
                    </a:lnTo>
                    <a:lnTo>
                      <a:pt x="1736" y="125"/>
                    </a:lnTo>
                    <a:lnTo>
                      <a:pt x="1736" y="125"/>
                    </a:lnTo>
                    <a:lnTo>
                      <a:pt x="1738" y="115"/>
                    </a:lnTo>
                    <a:lnTo>
                      <a:pt x="1738" y="115"/>
                    </a:lnTo>
                    <a:close/>
                    <a:moveTo>
                      <a:pt x="1360" y="752"/>
                    </a:moveTo>
                    <a:lnTo>
                      <a:pt x="1360" y="752"/>
                    </a:lnTo>
                    <a:lnTo>
                      <a:pt x="1349" y="759"/>
                    </a:lnTo>
                    <a:lnTo>
                      <a:pt x="1349" y="759"/>
                    </a:lnTo>
                    <a:lnTo>
                      <a:pt x="1354" y="761"/>
                    </a:lnTo>
                    <a:lnTo>
                      <a:pt x="1357" y="759"/>
                    </a:lnTo>
                    <a:lnTo>
                      <a:pt x="1360" y="758"/>
                    </a:lnTo>
                    <a:lnTo>
                      <a:pt x="1360" y="752"/>
                    </a:lnTo>
                    <a:lnTo>
                      <a:pt x="1360" y="752"/>
                    </a:lnTo>
                    <a:close/>
                    <a:moveTo>
                      <a:pt x="1434" y="245"/>
                    </a:moveTo>
                    <a:lnTo>
                      <a:pt x="1434" y="245"/>
                    </a:lnTo>
                    <a:lnTo>
                      <a:pt x="1433" y="250"/>
                    </a:lnTo>
                    <a:lnTo>
                      <a:pt x="1434" y="252"/>
                    </a:lnTo>
                    <a:lnTo>
                      <a:pt x="1436" y="255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1" y="254"/>
                    </a:lnTo>
                    <a:lnTo>
                      <a:pt x="1441" y="250"/>
                    </a:lnTo>
                    <a:lnTo>
                      <a:pt x="1438" y="248"/>
                    </a:lnTo>
                    <a:lnTo>
                      <a:pt x="1434" y="245"/>
                    </a:lnTo>
                    <a:lnTo>
                      <a:pt x="1434" y="245"/>
                    </a:lnTo>
                    <a:close/>
                    <a:moveTo>
                      <a:pt x="969" y="488"/>
                    </a:moveTo>
                    <a:lnTo>
                      <a:pt x="969" y="488"/>
                    </a:lnTo>
                    <a:lnTo>
                      <a:pt x="965" y="491"/>
                    </a:lnTo>
                    <a:lnTo>
                      <a:pt x="964" y="493"/>
                    </a:lnTo>
                    <a:lnTo>
                      <a:pt x="964" y="493"/>
                    </a:lnTo>
                    <a:lnTo>
                      <a:pt x="965" y="495"/>
                    </a:lnTo>
                    <a:lnTo>
                      <a:pt x="968" y="497"/>
                    </a:lnTo>
                    <a:lnTo>
                      <a:pt x="968" y="497"/>
                    </a:lnTo>
                    <a:lnTo>
                      <a:pt x="971" y="496"/>
                    </a:lnTo>
                    <a:lnTo>
                      <a:pt x="972" y="493"/>
                    </a:lnTo>
                    <a:lnTo>
                      <a:pt x="972" y="493"/>
                    </a:lnTo>
                    <a:lnTo>
                      <a:pt x="971" y="491"/>
                    </a:lnTo>
                    <a:lnTo>
                      <a:pt x="969" y="488"/>
                    </a:lnTo>
                    <a:lnTo>
                      <a:pt x="969" y="488"/>
                    </a:lnTo>
                    <a:close/>
                    <a:moveTo>
                      <a:pt x="1054" y="416"/>
                    </a:moveTo>
                    <a:lnTo>
                      <a:pt x="1054" y="416"/>
                    </a:lnTo>
                    <a:lnTo>
                      <a:pt x="1051" y="419"/>
                    </a:lnTo>
                    <a:lnTo>
                      <a:pt x="1049" y="420"/>
                    </a:lnTo>
                    <a:lnTo>
                      <a:pt x="1049" y="420"/>
                    </a:lnTo>
                    <a:lnTo>
                      <a:pt x="1051" y="423"/>
                    </a:lnTo>
                    <a:lnTo>
                      <a:pt x="1052" y="424"/>
                    </a:lnTo>
                    <a:lnTo>
                      <a:pt x="1052" y="424"/>
                    </a:lnTo>
                    <a:lnTo>
                      <a:pt x="1055" y="423"/>
                    </a:lnTo>
                    <a:lnTo>
                      <a:pt x="1058" y="420"/>
                    </a:lnTo>
                    <a:lnTo>
                      <a:pt x="1058" y="420"/>
                    </a:lnTo>
                    <a:lnTo>
                      <a:pt x="1056" y="419"/>
                    </a:lnTo>
                    <a:lnTo>
                      <a:pt x="1054" y="416"/>
                    </a:lnTo>
                    <a:lnTo>
                      <a:pt x="1054" y="416"/>
                    </a:lnTo>
                    <a:close/>
                    <a:moveTo>
                      <a:pt x="953" y="720"/>
                    </a:moveTo>
                    <a:lnTo>
                      <a:pt x="953" y="720"/>
                    </a:lnTo>
                    <a:lnTo>
                      <a:pt x="954" y="723"/>
                    </a:lnTo>
                    <a:lnTo>
                      <a:pt x="954" y="723"/>
                    </a:lnTo>
                    <a:lnTo>
                      <a:pt x="965" y="719"/>
                    </a:lnTo>
                    <a:lnTo>
                      <a:pt x="965" y="719"/>
                    </a:lnTo>
                    <a:lnTo>
                      <a:pt x="964" y="716"/>
                    </a:lnTo>
                    <a:lnTo>
                      <a:pt x="964" y="716"/>
                    </a:lnTo>
                    <a:lnTo>
                      <a:pt x="953" y="720"/>
                    </a:lnTo>
                    <a:lnTo>
                      <a:pt x="953" y="720"/>
                    </a:lnTo>
                    <a:close/>
                    <a:moveTo>
                      <a:pt x="1040" y="161"/>
                    </a:moveTo>
                    <a:lnTo>
                      <a:pt x="1040" y="161"/>
                    </a:lnTo>
                    <a:lnTo>
                      <a:pt x="1054" y="161"/>
                    </a:lnTo>
                    <a:lnTo>
                      <a:pt x="1054" y="161"/>
                    </a:lnTo>
                    <a:lnTo>
                      <a:pt x="1049" y="157"/>
                    </a:lnTo>
                    <a:lnTo>
                      <a:pt x="1045" y="157"/>
                    </a:lnTo>
                    <a:lnTo>
                      <a:pt x="1043" y="158"/>
                    </a:lnTo>
                    <a:lnTo>
                      <a:pt x="1040" y="161"/>
                    </a:lnTo>
                    <a:lnTo>
                      <a:pt x="1040" y="161"/>
                    </a:lnTo>
                    <a:close/>
                    <a:moveTo>
                      <a:pt x="1094" y="265"/>
                    </a:moveTo>
                    <a:lnTo>
                      <a:pt x="1094" y="265"/>
                    </a:lnTo>
                    <a:lnTo>
                      <a:pt x="1090" y="261"/>
                    </a:lnTo>
                    <a:lnTo>
                      <a:pt x="1087" y="261"/>
                    </a:lnTo>
                    <a:lnTo>
                      <a:pt x="1084" y="261"/>
                    </a:lnTo>
                    <a:lnTo>
                      <a:pt x="1081" y="265"/>
                    </a:lnTo>
                    <a:lnTo>
                      <a:pt x="1081" y="265"/>
                    </a:lnTo>
                    <a:lnTo>
                      <a:pt x="1094" y="265"/>
                    </a:lnTo>
                    <a:lnTo>
                      <a:pt x="1094" y="265"/>
                    </a:lnTo>
                    <a:close/>
                    <a:moveTo>
                      <a:pt x="1585" y="697"/>
                    </a:moveTo>
                    <a:lnTo>
                      <a:pt x="1585" y="697"/>
                    </a:lnTo>
                    <a:lnTo>
                      <a:pt x="1582" y="707"/>
                    </a:lnTo>
                    <a:lnTo>
                      <a:pt x="1582" y="707"/>
                    </a:lnTo>
                    <a:lnTo>
                      <a:pt x="1587" y="704"/>
                    </a:lnTo>
                    <a:lnTo>
                      <a:pt x="1589" y="702"/>
                    </a:lnTo>
                    <a:lnTo>
                      <a:pt x="1588" y="700"/>
                    </a:lnTo>
                    <a:lnTo>
                      <a:pt x="1585" y="697"/>
                    </a:lnTo>
                    <a:lnTo>
                      <a:pt x="1585" y="697"/>
                    </a:lnTo>
                    <a:close/>
                    <a:moveTo>
                      <a:pt x="907" y="74"/>
                    </a:moveTo>
                    <a:lnTo>
                      <a:pt x="907" y="74"/>
                    </a:lnTo>
                    <a:lnTo>
                      <a:pt x="911" y="74"/>
                    </a:lnTo>
                    <a:lnTo>
                      <a:pt x="911" y="74"/>
                    </a:lnTo>
                    <a:lnTo>
                      <a:pt x="912" y="61"/>
                    </a:lnTo>
                    <a:lnTo>
                      <a:pt x="912" y="61"/>
                    </a:lnTo>
                    <a:lnTo>
                      <a:pt x="908" y="64"/>
                    </a:lnTo>
                    <a:lnTo>
                      <a:pt x="905" y="67"/>
                    </a:lnTo>
                    <a:lnTo>
                      <a:pt x="905" y="71"/>
                    </a:lnTo>
                    <a:lnTo>
                      <a:pt x="907" y="74"/>
                    </a:lnTo>
                    <a:lnTo>
                      <a:pt x="907" y="74"/>
                    </a:lnTo>
                    <a:close/>
                    <a:moveTo>
                      <a:pt x="907" y="345"/>
                    </a:moveTo>
                    <a:lnTo>
                      <a:pt x="907" y="345"/>
                    </a:lnTo>
                    <a:lnTo>
                      <a:pt x="901" y="344"/>
                    </a:lnTo>
                    <a:lnTo>
                      <a:pt x="899" y="344"/>
                    </a:lnTo>
                    <a:lnTo>
                      <a:pt x="897" y="345"/>
                    </a:lnTo>
                    <a:lnTo>
                      <a:pt x="896" y="349"/>
                    </a:lnTo>
                    <a:lnTo>
                      <a:pt x="896" y="349"/>
                    </a:lnTo>
                    <a:lnTo>
                      <a:pt x="897" y="352"/>
                    </a:lnTo>
                    <a:lnTo>
                      <a:pt x="897" y="352"/>
                    </a:lnTo>
                    <a:lnTo>
                      <a:pt x="907" y="345"/>
                    </a:lnTo>
                    <a:lnTo>
                      <a:pt x="907" y="345"/>
                    </a:lnTo>
                    <a:close/>
                    <a:moveTo>
                      <a:pt x="1437" y="862"/>
                    </a:moveTo>
                    <a:lnTo>
                      <a:pt x="1437" y="862"/>
                    </a:lnTo>
                    <a:lnTo>
                      <a:pt x="1441" y="860"/>
                    </a:lnTo>
                    <a:lnTo>
                      <a:pt x="1444" y="857"/>
                    </a:lnTo>
                    <a:lnTo>
                      <a:pt x="1445" y="855"/>
                    </a:lnTo>
                    <a:lnTo>
                      <a:pt x="1445" y="849"/>
                    </a:lnTo>
                    <a:lnTo>
                      <a:pt x="1445" y="849"/>
                    </a:lnTo>
                    <a:lnTo>
                      <a:pt x="1437" y="862"/>
                    </a:lnTo>
                    <a:lnTo>
                      <a:pt x="1437" y="862"/>
                    </a:lnTo>
                    <a:close/>
                    <a:moveTo>
                      <a:pt x="930" y="122"/>
                    </a:moveTo>
                    <a:lnTo>
                      <a:pt x="930" y="122"/>
                    </a:lnTo>
                    <a:lnTo>
                      <a:pt x="928" y="121"/>
                    </a:lnTo>
                    <a:lnTo>
                      <a:pt x="928" y="121"/>
                    </a:lnTo>
                    <a:lnTo>
                      <a:pt x="918" y="132"/>
                    </a:lnTo>
                    <a:lnTo>
                      <a:pt x="918" y="132"/>
                    </a:lnTo>
                    <a:lnTo>
                      <a:pt x="925" y="131"/>
                    </a:lnTo>
                    <a:lnTo>
                      <a:pt x="928" y="129"/>
                    </a:lnTo>
                    <a:lnTo>
                      <a:pt x="929" y="126"/>
                    </a:lnTo>
                    <a:lnTo>
                      <a:pt x="930" y="122"/>
                    </a:lnTo>
                    <a:lnTo>
                      <a:pt x="930" y="122"/>
                    </a:lnTo>
                    <a:close/>
                    <a:moveTo>
                      <a:pt x="1022" y="848"/>
                    </a:moveTo>
                    <a:lnTo>
                      <a:pt x="1022" y="848"/>
                    </a:lnTo>
                    <a:lnTo>
                      <a:pt x="1025" y="851"/>
                    </a:lnTo>
                    <a:lnTo>
                      <a:pt x="1029" y="851"/>
                    </a:lnTo>
                    <a:lnTo>
                      <a:pt x="1031" y="851"/>
                    </a:lnTo>
                    <a:lnTo>
                      <a:pt x="1036" y="848"/>
                    </a:lnTo>
                    <a:lnTo>
                      <a:pt x="1036" y="848"/>
                    </a:lnTo>
                    <a:lnTo>
                      <a:pt x="1022" y="848"/>
                    </a:lnTo>
                    <a:lnTo>
                      <a:pt x="1022" y="848"/>
                    </a:lnTo>
                    <a:close/>
                    <a:moveTo>
                      <a:pt x="1025" y="695"/>
                    </a:moveTo>
                    <a:lnTo>
                      <a:pt x="1025" y="695"/>
                    </a:lnTo>
                    <a:lnTo>
                      <a:pt x="1020" y="700"/>
                    </a:lnTo>
                    <a:lnTo>
                      <a:pt x="1020" y="700"/>
                    </a:lnTo>
                    <a:lnTo>
                      <a:pt x="1019" y="705"/>
                    </a:lnTo>
                    <a:lnTo>
                      <a:pt x="1019" y="705"/>
                    </a:lnTo>
                    <a:lnTo>
                      <a:pt x="1022" y="707"/>
                    </a:lnTo>
                    <a:lnTo>
                      <a:pt x="1022" y="707"/>
                    </a:lnTo>
                    <a:lnTo>
                      <a:pt x="1026" y="701"/>
                    </a:lnTo>
                    <a:lnTo>
                      <a:pt x="1026" y="701"/>
                    </a:lnTo>
                    <a:lnTo>
                      <a:pt x="1026" y="698"/>
                    </a:lnTo>
                    <a:lnTo>
                      <a:pt x="1025" y="695"/>
                    </a:lnTo>
                    <a:lnTo>
                      <a:pt x="1025" y="695"/>
                    </a:lnTo>
                    <a:close/>
                    <a:moveTo>
                      <a:pt x="998" y="773"/>
                    </a:moveTo>
                    <a:lnTo>
                      <a:pt x="998" y="773"/>
                    </a:lnTo>
                    <a:lnTo>
                      <a:pt x="995" y="774"/>
                    </a:lnTo>
                    <a:lnTo>
                      <a:pt x="993" y="777"/>
                    </a:lnTo>
                    <a:lnTo>
                      <a:pt x="993" y="777"/>
                    </a:lnTo>
                    <a:lnTo>
                      <a:pt x="994" y="779"/>
                    </a:lnTo>
                    <a:lnTo>
                      <a:pt x="995" y="781"/>
                    </a:lnTo>
                    <a:lnTo>
                      <a:pt x="995" y="781"/>
                    </a:lnTo>
                    <a:lnTo>
                      <a:pt x="1001" y="777"/>
                    </a:lnTo>
                    <a:lnTo>
                      <a:pt x="1001" y="777"/>
                    </a:lnTo>
                    <a:lnTo>
                      <a:pt x="998" y="773"/>
                    </a:lnTo>
                    <a:lnTo>
                      <a:pt x="998" y="773"/>
                    </a:lnTo>
                    <a:close/>
                    <a:moveTo>
                      <a:pt x="707" y="601"/>
                    </a:moveTo>
                    <a:lnTo>
                      <a:pt x="707" y="601"/>
                    </a:lnTo>
                    <a:lnTo>
                      <a:pt x="705" y="603"/>
                    </a:lnTo>
                    <a:lnTo>
                      <a:pt x="705" y="603"/>
                    </a:lnTo>
                    <a:lnTo>
                      <a:pt x="701" y="608"/>
                    </a:lnTo>
                    <a:lnTo>
                      <a:pt x="701" y="608"/>
                    </a:lnTo>
                    <a:lnTo>
                      <a:pt x="705" y="611"/>
                    </a:lnTo>
                    <a:lnTo>
                      <a:pt x="705" y="611"/>
                    </a:lnTo>
                    <a:lnTo>
                      <a:pt x="707" y="608"/>
                    </a:lnTo>
                    <a:lnTo>
                      <a:pt x="709" y="605"/>
                    </a:lnTo>
                    <a:lnTo>
                      <a:pt x="709" y="605"/>
                    </a:lnTo>
                    <a:lnTo>
                      <a:pt x="709" y="604"/>
                    </a:lnTo>
                    <a:lnTo>
                      <a:pt x="707" y="601"/>
                    </a:lnTo>
                    <a:lnTo>
                      <a:pt x="707" y="601"/>
                    </a:lnTo>
                    <a:close/>
                    <a:moveTo>
                      <a:pt x="1693" y="96"/>
                    </a:moveTo>
                    <a:lnTo>
                      <a:pt x="1693" y="96"/>
                    </a:lnTo>
                    <a:lnTo>
                      <a:pt x="1689" y="95"/>
                    </a:lnTo>
                    <a:lnTo>
                      <a:pt x="1689" y="95"/>
                    </a:lnTo>
                    <a:lnTo>
                      <a:pt x="1686" y="96"/>
                    </a:lnTo>
                    <a:lnTo>
                      <a:pt x="1686" y="99"/>
                    </a:lnTo>
                    <a:lnTo>
                      <a:pt x="1686" y="103"/>
                    </a:lnTo>
                    <a:lnTo>
                      <a:pt x="1690" y="106"/>
                    </a:lnTo>
                    <a:lnTo>
                      <a:pt x="1690" y="106"/>
                    </a:lnTo>
                    <a:lnTo>
                      <a:pt x="1693" y="96"/>
                    </a:lnTo>
                    <a:lnTo>
                      <a:pt x="1693" y="96"/>
                    </a:lnTo>
                    <a:close/>
                    <a:moveTo>
                      <a:pt x="684" y="593"/>
                    </a:moveTo>
                    <a:lnTo>
                      <a:pt x="684" y="593"/>
                    </a:lnTo>
                    <a:lnTo>
                      <a:pt x="683" y="597"/>
                    </a:lnTo>
                    <a:lnTo>
                      <a:pt x="683" y="597"/>
                    </a:lnTo>
                    <a:lnTo>
                      <a:pt x="691" y="597"/>
                    </a:lnTo>
                    <a:lnTo>
                      <a:pt x="691" y="597"/>
                    </a:lnTo>
                    <a:lnTo>
                      <a:pt x="692" y="593"/>
                    </a:lnTo>
                    <a:lnTo>
                      <a:pt x="692" y="593"/>
                    </a:lnTo>
                    <a:lnTo>
                      <a:pt x="684" y="593"/>
                    </a:lnTo>
                    <a:lnTo>
                      <a:pt x="684" y="593"/>
                    </a:lnTo>
                    <a:close/>
                    <a:moveTo>
                      <a:pt x="1329" y="972"/>
                    </a:moveTo>
                    <a:lnTo>
                      <a:pt x="1329" y="972"/>
                    </a:lnTo>
                    <a:lnTo>
                      <a:pt x="1331" y="968"/>
                    </a:lnTo>
                    <a:lnTo>
                      <a:pt x="1331" y="965"/>
                    </a:lnTo>
                    <a:lnTo>
                      <a:pt x="1328" y="964"/>
                    </a:lnTo>
                    <a:lnTo>
                      <a:pt x="1322" y="963"/>
                    </a:lnTo>
                    <a:lnTo>
                      <a:pt x="1322" y="963"/>
                    </a:lnTo>
                    <a:lnTo>
                      <a:pt x="1329" y="972"/>
                    </a:lnTo>
                    <a:lnTo>
                      <a:pt x="1329" y="972"/>
                    </a:lnTo>
                    <a:close/>
                    <a:moveTo>
                      <a:pt x="1447" y="92"/>
                    </a:moveTo>
                    <a:lnTo>
                      <a:pt x="1447" y="92"/>
                    </a:lnTo>
                    <a:lnTo>
                      <a:pt x="1452" y="90"/>
                    </a:lnTo>
                    <a:lnTo>
                      <a:pt x="1454" y="88"/>
                    </a:lnTo>
                    <a:lnTo>
                      <a:pt x="1454" y="85"/>
                    </a:lnTo>
                    <a:lnTo>
                      <a:pt x="1451" y="82"/>
                    </a:lnTo>
                    <a:lnTo>
                      <a:pt x="1451" y="82"/>
                    </a:lnTo>
                    <a:lnTo>
                      <a:pt x="1447" y="92"/>
                    </a:lnTo>
                    <a:lnTo>
                      <a:pt x="1447" y="92"/>
                    </a:lnTo>
                    <a:close/>
                    <a:moveTo>
                      <a:pt x="648" y="218"/>
                    </a:moveTo>
                    <a:lnTo>
                      <a:pt x="648" y="218"/>
                    </a:lnTo>
                    <a:lnTo>
                      <a:pt x="645" y="212"/>
                    </a:lnTo>
                    <a:lnTo>
                      <a:pt x="642" y="209"/>
                    </a:lnTo>
                    <a:lnTo>
                      <a:pt x="640" y="211"/>
                    </a:lnTo>
                    <a:lnTo>
                      <a:pt x="635" y="214"/>
                    </a:lnTo>
                    <a:lnTo>
                      <a:pt x="635" y="214"/>
                    </a:lnTo>
                    <a:lnTo>
                      <a:pt x="648" y="218"/>
                    </a:lnTo>
                    <a:lnTo>
                      <a:pt x="648" y="218"/>
                    </a:lnTo>
                    <a:close/>
                    <a:moveTo>
                      <a:pt x="637" y="734"/>
                    </a:moveTo>
                    <a:lnTo>
                      <a:pt x="637" y="734"/>
                    </a:lnTo>
                    <a:lnTo>
                      <a:pt x="640" y="738"/>
                    </a:lnTo>
                    <a:lnTo>
                      <a:pt x="641" y="740"/>
                    </a:lnTo>
                    <a:lnTo>
                      <a:pt x="644" y="740"/>
                    </a:lnTo>
                    <a:lnTo>
                      <a:pt x="649" y="738"/>
                    </a:lnTo>
                    <a:lnTo>
                      <a:pt x="649" y="738"/>
                    </a:lnTo>
                    <a:lnTo>
                      <a:pt x="637" y="734"/>
                    </a:lnTo>
                    <a:lnTo>
                      <a:pt x="637" y="734"/>
                    </a:lnTo>
                    <a:close/>
                    <a:moveTo>
                      <a:pt x="1119" y="1021"/>
                    </a:moveTo>
                    <a:lnTo>
                      <a:pt x="1119" y="1021"/>
                    </a:lnTo>
                    <a:lnTo>
                      <a:pt x="1116" y="1024"/>
                    </a:lnTo>
                    <a:lnTo>
                      <a:pt x="1113" y="1025"/>
                    </a:lnTo>
                    <a:lnTo>
                      <a:pt x="1113" y="1025"/>
                    </a:lnTo>
                    <a:lnTo>
                      <a:pt x="1115" y="1026"/>
                    </a:lnTo>
                    <a:lnTo>
                      <a:pt x="1116" y="1029"/>
                    </a:lnTo>
                    <a:lnTo>
                      <a:pt x="1116" y="1029"/>
                    </a:lnTo>
                    <a:lnTo>
                      <a:pt x="1119" y="1026"/>
                    </a:lnTo>
                    <a:lnTo>
                      <a:pt x="1121" y="1025"/>
                    </a:lnTo>
                    <a:lnTo>
                      <a:pt x="1121" y="1025"/>
                    </a:lnTo>
                    <a:lnTo>
                      <a:pt x="1120" y="1024"/>
                    </a:lnTo>
                    <a:lnTo>
                      <a:pt x="1119" y="1021"/>
                    </a:lnTo>
                    <a:lnTo>
                      <a:pt x="1119" y="1021"/>
                    </a:lnTo>
                    <a:close/>
                    <a:moveTo>
                      <a:pt x="1105" y="784"/>
                    </a:moveTo>
                    <a:lnTo>
                      <a:pt x="1105" y="784"/>
                    </a:lnTo>
                    <a:lnTo>
                      <a:pt x="1101" y="784"/>
                    </a:lnTo>
                    <a:lnTo>
                      <a:pt x="1101" y="784"/>
                    </a:lnTo>
                    <a:lnTo>
                      <a:pt x="1103" y="795"/>
                    </a:lnTo>
                    <a:lnTo>
                      <a:pt x="1103" y="795"/>
                    </a:lnTo>
                    <a:lnTo>
                      <a:pt x="1106" y="791"/>
                    </a:lnTo>
                    <a:lnTo>
                      <a:pt x="1108" y="788"/>
                    </a:lnTo>
                    <a:lnTo>
                      <a:pt x="1108" y="785"/>
                    </a:lnTo>
                    <a:lnTo>
                      <a:pt x="1105" y="784"/>
                    </a:lnTo>
                    <a:lnTo>
                      <a:pt x="1105" y="784"/>
                    </a:lnTo>
                    <a:close/>
                    <a:moveTo>
                      <a:pt x="425" y="856"/>
                    </a:moveTo>
                    <a:lnTo>
                      <a:pt x="425" y="856"/>
                    </a:lnTo>
                    <a:lnTo>
                      <a:pt x="421" y="862"/>
                    </a:lnTo>
                    <a:lnTo>
                      <a:pt x="421" y="862"/>
                    </a:lnTo>
                    <a:lnTo>
                      <a:pt x="422" y="863"/>
                    </a:lnTo>
                    <a:lnTo>
                      <a:pt x="425" y="864"/>
                    </a:lnTo>
                    <a:lnTo>
                      <a:pt x="425" y="864"/>
                    </a:lnTo>
                    <a:lnTo>
                      <a:pt x="426" y="863"/>
                    </a:lnTo>
                    <a:lnTo>
                      <a:pt x="428" y="860"/>
                    </a:lnTo>
                    <a:lnTo>
                      <a:pt x="428" y="860"/>
                    </a:lnTo>
                    <a:lnTo>
                      <a:pt x="428" y="859"/>
                    </a:lnTo>
                    <a:lnTo>
                      <a:pt x="425" y="856"/>
                    </a:lnTo>
                    <a:lnTo>
                      <a:pt x="425" y="856"/>
                    </a:lnTo>
                    <a:close/>
                    <a:moveTo>
                      <a:pt x="105" y="399"/>
                    </a:moveTo>
                    <a:lnTo>
                      <a:pt x="105" y="399"/>
                    </a:lnTo>
                    <a:lnTo>
                      <a:pt x="101" y="396"/>
                    </a:lnTo>
                    <a:lnTo>
                      <a:pt x="98" y="395"/>
                    </a:lnTo>
                    <a:lnTo>
                      <a:pt x="97" y="396"/>
                    </a:lnTo>
                    <a:lnTo>
                      <a:pt x="93" y="399"/>
                    </a:lnTo>
                    <a:lnTo>
                      <a:pt x="93" y="399"/>
                    </a:lnTo>
                    <a:lnTo>
                      <a:pt x="105" y="399"/>
                    </a:lnTo>
                    <a:lnTo>
                      <a:pt x="105" y="399"/>
                    </a:lnTo>
                    <a:close/>
                    <a:moveTo>
                      <a:pt x="1157" y="910"/>
                    </a:moveTo>
                    <a:lnTo>
                      <a:pt x="1157" y="910"/>
                    </a:lnTo>
                    <a:lnTo>
                      <a:pt x="1155" y="909"/>
                    </a:lnTo>
                    <a:lnTo>
                      <a:pt x="1155" y="909"/>
                    </a:lnTo>
                    <a:lnTo>
                      <a:pt x="1153" y="911"/>
                    </a:lnTo>
                    <a:lnTo>
                      <a:pt x="1152" y="914"/>
                    </a:lnTo>
                    <a:lnTo>
                      <a:pt x="1155" y="921"/>
                    </a:lnTo>
                    <a:lnTo>
                      <a:pt x="1155" y="921"/>
                    </a:lnTo>
                    <a:lnTo>
                      <a:pt x="1157" y="910"/>
                    </a:lnTo>
                    <a:lnTo>
                      <a:pt x="1157" y="910"/>
                    </a:lnTo>
                    <a:close/>
                    <a:moveTo>
                      <a:pt x="1504" y="208"/>
                    </a:moveTo>
                    <a:lnTo>
                      <a:pt x="1504" y="208"/>
                    </a:lnTo>
                    <a:lnTo>
                      <a:pt x="1501" y="205"/>
                    </a:lnTo>
                    <a:lnTo>
                      <a:pt x="1498" y="205"/>
                    </a:lnTo>
                    <a:lnTo>
                      <a:pt x="1498" y="205"/>
                    </a:lnTo>
                    <a:lnTo>
                      <a:pt x="1494" y="209"/>
                    </a:lnTo>
                    <a:lnTo>
                      <a:pt x="1494" y="209"/>
                    </a:lnTo>
                    <a:lnTo>
                      <a:pt x="1497" y="211"/>
                    </a:lnTo>
                    <a:lnTo>
                      <a:pt x="1498" y="211"/>
                    </a:lnTo>
                    <a:lnTo>
                      <a:pt x="1498" y="211"/>
                    </a:lnTo>
                    <a:lnTo>
                      <a:pt x="1501" y="209"/>
                    </a:lnTo>
                    <a:lnTo>
                      <a:pt x="1504" y="208"/>
                    </a:lnTo>
                    <a:lnTo>
                      <a:pt x="1504" y="208"/>
                    </a:lnTo>
                    <a:close/>
                    <a:moveTo>
                      <a:pt x="1715" y="478"/>
                    </a:moveTo>
                    <a:lnTo>
                      <a:pt x="1715" y="478"/>
                    </a:lnTo>
                    <a:lnTo>
                      <a:pt x="1718" y="479"/>
                    </a:lnTo>
                    <a:lnTo>
                      <a:pt x="1720" y="481"/>
                    </a:lnTo>
                    <a:lnTo>
                      <a:pt x="1720" y="481"/>
                    </a:lnTo>
                    <a:lnTo>
                      <a:pt x="1722" y="479"/>
                    </a:lnTo>
                    <a:lnTo>
                      <a:pt x="1724" y="478"/>
                    </a:lnTo>
                    <a:lnTo>
                      <a:pt x="1724" y="478"/>
                    </a:lnTo>
                    <a:lnTo>
                      <a:pt x="1722" y="477"/>
                    </a:lnTo>
                    <a:lnTo>
                      <a:pt x="1721" y="474"/>
                    </a:lnTo>
                    <a:lnTo>
                      <a:pt x="1721" y="474"/>
                    </a:lnTo>
                    <a:lnTo>
                      <a:pt x="1715" y="478"/>
                    </a:lnTo>
                    <a:lnTo>
                      <a:pt x="1715" y="478"/>
                    </a:lnTo>
                    <a:close/>
                    <a:moveTo>
                      <a:pt x="1436" y="841"/>
                    </a:moveTo>
                    <a:lnTo>
                      <a:pt x="1436" y="841"/>
                    </a:lnTo>
                    <a:lnTo>
                      <a:pt x="1430" y="845"/>
                    </a:lnTo>
                    <a:lnTo>
                      <a:pt x="1430" y="845"/>
                    </a:lnTo>
                    <a:lnTo>
                      <a:pt x="1430" y="846"/>
                    </a:lnTo>
                    <a:lnTo>
                      <a:pt x="1432" y="848"/>
                    </a:lnTo>
                    <a:lnTo>
                      <a:pt x="1432" y="848"/>
                    </a:lnTo>
                    <a:lnTo>
                      <a:pt x="1436" y="848"/>
                    </a:lnTo>
                    <a:lnTo>
                      <a:pt x="1437" y="845"/>
                    </a:lnTo>
                    <a:lnTo>
                      <a:pt x="1437" y="845"/>
                    </a:lnTo>
                    <a:lnTo>
                      <a:pt x="1437" y="844"/>
                    </a:lnTo>
                    <a:lnTo>
                      <a:pt x="1436" y="841"/>
                    </a:lnTo>
                    <a:lnTo>
                      <a:pt x="1436" y="841"/>
                    </a:lnTo>
                    <a:close/>
                    <a:moveTo>
                      <a:pt x="1163" y="427"/>
                    </a:moveTo>
                    <a:lnTo>
                      <a:pt x="1163" y="427"/>
                    </a:lnTo>
                    <a:lnTo>
                      <a:pt x="1160" y="430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9" y="434"/>
                    </a:lnTo>
                    <a:lnTo>
                      <a:pt x="1160" y="437"/>
                    </a:lnTo>
                    <a:lnTo>
                      <a:pt x="1160" y="437"/>
                    </a:lnTo>
                    <a:lnTo>
                      <a:pt x="1166" y="432"/>
                    </a:lnTo>
                    <a:lnTo>
                      <a:pt x="1166" y="432"/>
                    </a:lnTo>
                    <a:lnTo>
                      <a:pt x="1164" y="431"/>
                    </a:lnTo>
                    <a:lnTo>
                      <a:pt x="1163" y="427"/>
                    </a:lnTo>
                    <a:lnTo>
                      <a:pt x="1163" y="427"/>
                    </a:lnTo>
                    <a:close/>
                    <a:moveTo>
                      <a:pt x="156" y="550"/>
                    </a:moveTo>
                    <a:lnTo>
                      <a:pt x="156" y="550"/>
                    </a:lnTo>
                    <a:lnTo>
                      <a:pt x="163" y="550"/>
                    </a:lnTo>
                    <a:lnTo>
                      <a:pt x="166" y="550"/>
                    </a:lnTo>
                    <a:lnTo>
                      <a:pt x="167" y="549"/>
                    </a:lnTo>
                    <a:lnTo>
                      <a:pt x="166" y="543"/>
                    </a:lnTo>
                    <a:lnTo>
                      <a:pt x="166" y="543"/>
                    </a:lnTo>
                    <a:lnTo>
                      <a:pt x="156" y="550"/>
                    </a:lnTo>
                    <a:lnTo>
                      <a:pt x="156" y="550"/>
                    </a:lnTo>
                    <a:close/>
                    <a:moveTo>
                      <a:pt x="169" y="283"/>
                    </a:moveTo>
                    <a:lnTo>
                      <a:pt x="169" y="283"/>
                    </a:lnTo>
                    <a:lnTo>
                      <a:pt x="166" y="286"/>
                    </a:lnTo>
                    <a:lnTo>
                      <a:pt x="166" y="286"/>
                    </a:lnTo>
                    <a:lnTo>
                      <a:pt x="169" y="288"/>
                    </a:lnTo>
                    <a:lnTo>
                      <a:pt x="169" y="288"/>
                    </a:lnTo>
                    <a:lnTo>
                      <a:pt x="173" y="286"/>
                    </a:lnTo>
                    <a:lnTo>
                      <a:pt x="173" y="286"/>
                    </a:lnTo>
                    <a:lnTo>
                      <a:pt x="169" y="283"/>
                    </a:lnTo>
                    <a:lnTo>
                      <a:pt x="169" y="283"/>
                    </a:lnTo>
                    <a:close/>
                    <a:moveTo>
                      <a:pt x="183" y="835"/>
                    </a:moveTo>
                    <a:lnTo>
                      <a:pt x="183" y="835"/>
                    </a:lnTo>
                    <a:lnTo>
                      <a:pt x="185" y="845"/>
                    </a:lnTo>
                    <a:lnTo>
                      <a:pt x="185" y="845"/>
                    </a:lnTo>
                    <a:lnTo>
                      <a:pt x="187" y="841"/>
                    </a:lnTo>
                    <a:lnTo>
                      <a:pt x="188" y="838"/>
                    </a:lnTo>
                    <a:lnTo>
                      <a:pt x="187" y="837"/>
                    </a:lnTo>
                    <a:lnTo>
                      <a:pt x="183" y="835"/>
                    </a:lnTo>
                    <a:lnTo>
                      <a:pt x="183" y="835"/>
                    </a:lnTo>
                    <a:close/>
                    <a:moveTo>
                      <a:pt x="205" y="286"/>
                    </a:moveTo>
                    <a:lnTo>
                      <a:pt x="205" y="286"/>
                    </a:lnTo>
                    <a:lnTo>
                      <a:pt x="203" y="288"/>
                    </a:lnTo>
                    <a:lnTo>
                      <a:pt x="202" y="290"/>
                    </a:lnTo>
                    <a:lnTo>
                      <a:pt x="202" y="290"/>
                    </a:lnTo>
                    <a:lnTo>
                      <a:pt x="202" y="291"/>
                    </a:lnTo>
                    <a:lnTo>
                      <a:pt x="203" y="294"/>
                    </a:lnTo>
                    <a:lnTo>
                      <a:pt x="203" y="294"/>
                    </a:lnTo>
                    <a:lnTo>
                      <a:pt x="206" y="293"/>
                    </a:lnTo>
                    <a:lnTo>
                      <a:pt x="209" y="291"/>
                    </a:lnTo>
                    <a:lnTo>
                      <a:pt x="209" y="291"/>
                    </a:lnTo>
                    <a:lnTo>
                      <a:pt x="208" y="288"/>
                    </a:lnTo>
                    <a:lnTo>
                      <a:pt x="205" y="286"/>
                    </a:lnTo>
                    <a:lnTo>
                      <a:pt x="205" y="286"/>
                    </a:lnTo>
                    <a:close/>
                    <a:moveTo>
                      <a:pt x="223" y="844"/>
                    </a:moveTo>
                    <a:lnTo>
                      <a:pt x="223" y="844"/>
                    </a:lnTo>
                    <a:lnTo>
                      <a:pt x="219" y="841"/>
                    </a:lnTo>
                    <a:lnTo>
                      <a:pt x="216" y="839"/>
                    </a:lnTo>
                    <a:lnTo>
                      <a:pt x="216" y="839"/>
                    </a:lnTo>
                    <a:lnTo>
                      <a:pt x="215" y="841"/>
                    </a:lnTo>
                    <a:lnTo>
                      <a:pt x="212" y="844"/>
                    </a:lnTo>
                    <a:lnTo>
                      <a:pt x="212" y="844"/>
                    </a:lnTo>
                    <a:lnTo>
                      <a:pt x="213" y="845"/>
                    </a:lnTo>
                    <a:lnTo>
                      <a:pt x="216" y="846"/>
                    </a:lnTo>
                    <a:lnTo>
                      <a:pt x="216" y="846"/>
                    </a:lnTo>
                    <a:lnTo>
                      <a:pt x="219" y="846"/>
                    </a:lnTo>
                    <a:lnTo>
                      <a:pt x="223" y="844"/>
                    </a:lnTo>
                    <a:lnTo>
                      <a:pt x="223" y="844"/>
                    </a:lnTo>
                    <a:close/>
                    <a:moveTo>
                      <a:pt x="227" y="581"/>
                    </a:moveTo>
                    <a:lnTo>
                      <a:pt x="227" y="581"/>
                    </a:lnTo>
                    <a:lnTo>
                      <a:pt x="221" y="586"/>
                    </a:lnTo>
                    <a:lnTo>
                      <a:pt x="221" y="586"/>
                    </a:lnTo>
                    <a:lnTo>
                      <a:pt x="223" y="587"/>
                    </a:lnTo>
                    <a:lnTo>
                      <a:pt x="226" y="589"/>
                    </a:lnTo>
                    <a:lnTo>
                      <a:pt x="226" y="589"/>
                    </a:lnTo>
                    <a:lnTo>
                      <a:pt x="228" y="587"/>
                    </a:lnTo>
                    <a:lnTo>
                      <a:pt x="230" y="585"/>
                    </a:lnTo>
                    <a:lnTo>
                      <a:pt x="230" y="585"/>
                    </a:lnTo>
                    <a:lnTo>
                      <a:pt x="227" y="581"/>
                    </a:lnTo>
                    <a:lnTo>
                      <a:pt x="227" y="581"/>
                    </a:lnTo>
                    <a:close/>
                    <a:moveTo>
                      <a:pt x="233" y="932"/>
                    </a:moveTo>
                    <a:lnTo>
                      <a:pt x="233" y="932"/>
                    </a:lnTo>
                    <a:lnTo>
                      <a:pt x="231" y="936"/>
                    </a:lnTo>
                    <a:lnTo>
                      <a:pt x="230" y="939"/>
                    </a:lnTo>
                    <a:lnTo>
                      <a:pt x="230" y="939"/>
                    </a:lnTo>
                    <a:lnTo>
                      <a:pt x="231" y="941"/>
                    </a:lnTo>
                    <a:lnTo>
                      <a:pt x="234" y="942"/>
                    </a:lnTo>
                    <a:lnTo>
                      <a:pt x="234" y="942"/>
                    </a:lnTo>
                    <a:lnTo>
                      <a:pt x="237" y="941"/>
                    </a:lnTo>
                    <a:lnTo>
                      <a:pt x="238" y="938"/>
                    </a:lnTo>
                    <a:lnTo>
                      <a:pt x="238" y="938"/>
                    </a:lnTo>
                    <a:lnTo>
                      <a:pt x="237" y="936"/>
                    </a:lnTo>
                    <a:lnTo>
                      <a:pt x="233" y="932"/>
                    </a:lnTo>
                    <a:lnTo>
                      <a:pt x="233" y="932"/>
                    </a:lnTo>
                    <a:close/>
                    <a:moveTo>
                      <a:pt x="972" y="251"/>
                    </a:moveTo>
                    <a:lnTo>
                      <a:pt x="972" y="251"/>
                    </a:lnTo>
                    <a:lnTo>
                      <a:pt x="972" y="247"/>
                    </a:lnTo>
                    <a:lnTo>
                      <a:pt x="972" y="247"/>
                    </a:lnTo>
                    <a:lnTo>
                      <a:pt x="962" y="247"/>
                    </a:lnTo>
                    <a:lnTo>
                      <a:pt x="962" y="247"/>
                    </a:lnTo>
                    <a:lnTo>
                      <a:pt x="962" y="250"/>
                    </a:lnTo>
                    <a:lnTo>
                      <a:pt x="962" y="250"/>
                    </a:lnTo>
                    <a:lnTo>
                      <a:pt x="972" y="251"/>
                    </a:lnTo>
                    <a:lnTo>
                      <a:pt x="972" y="251"/>
                    </a:lnTo>
                    <a:close/>
                    <a:moveTo>
                      <a:pt x="1047" y="705"/>
                    </a:moveTo>
                    <a:lnTo>
                      <a:pt x="1047" y="705"/>
                    </a:lnTo>
                    <a:lnTo>
                      <a:pt x="1051" y="707"/>
                    </a:lnTo>
                    <a:lnTo>
                      <a:pt x="1051" y="707"/>
                    </a:lnTo>
                    <a:lnTo>
                      <a:pt x="1052" y="700"/>
                    </a:lnTo>
                    <a:lnTo>
                      <a:pt x="1052" y="700"/>
                    </a:lnTo>
                    <a:lnTo>
                      <a:pt x="1049" y="698"/>
                    </a:lnTo>
                    <a:lnTo>
                      <a:pt x="1049" y="698"/>
                    </a:lnTo>
                    <a:lnTo>
                      <a:pt x="1047" y="705"/>
                    </a:lnTo>
                    <a:lnTo>
                      <a:pt x="1047" y="705"/>
                    </a:lnTo>
                    <a:close/>
                    <a:moveTo>
                      <a:pt x="964" y="665"/>
                    </a:moveTo>
                    <a:lnTo>
                      <a:pt x="964" y="665"/>
                    </a:lnTo>
                    <a:lnTo>
                      <a:pt x="962" y="661"/>
                    </a:lnTo>
                    <a:lnTo>
                      <a:pt x="962" y="661"/>
                    </a:lnTo>
                    <a:lnTo>
                      <a:pt x="955" y="665"/>
                    </a:lnTo>
                    <a:lnTo>
                      <a:pt x="955" y="665"/>
                    </a:lnTo>
                    <a:lnTo>
                      <a:pt x="957" y="668"/>
                    </a:lnTo>
                    <a:lnTo>
                      <a:pt x="957" y="668"/>
                    </a:lnTo>
                    <a:lnTo>
                      <a:pt x="964" y="665"/>
                    </a:lnTo>
                    <a:lnTo>
                      <a:pt x="964" y="665"/>
                    </a:lnTo>
                    <a:close/>
                    <a:moveTo>
                      <a:pt x="249" y="122"/>
                    </a:moveTo>
                    <a:lnTo>
                      <a:pt x="249" y="122"/>
                    </a:lnTo>
                    <a:lnTo>
                      <a:pt x="252" y="119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1" y="117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6" y="117"/>
                    </a:lnTo>
                    <a:lnTo>
                      <a:pt x="245" y="118"/>
                    </a:lnTo>
                    <a:lnTo>
                      <a:pt x="245" y="118"/>
                    </a:lnTo>
                    <a:lnTo>
                      <a:pt x="246" y="121"/>
                    </a:lnTo>
                    <a:lnTo>
                      <a:pt x="249" y="122"/>
                    </a:lnTo>
                    <a:lnTo>
                      <a:pt x="249" y="122"/>
                    </a:lnTo>
                    <a:close/>
                    <a:moveTo>
                      <a:pt x="259" y="297"/>
                    </a:moveTo>
                    <a:lnTo>
                      <a:pt x="259" y="297"/>
                    </a:lnTo>
                    <a:lnTo>
                      <a:pt x="257" y="294"/>
                    </a:lnTo>
                    <a:lnTo>
                      <a:pt x="257" y="294"/>
                    </a:lnTo>
                    <a:lnTo>
                      <a:pt x="251" y="297"/>
                    </a:lnTo>
                    <a:lnTo>
                      <a:pt x="251" y="297"/>
                    </a:lnTo>
                    <a:lnTo>
                      <a:pt x="252" y="299"/>
                    </a:lnTo>
                    <a:lnTo>
                      <a:pt x="252" y="299"/>
                    </a:lnTo>
                    <a:lnTo>
                      <a:pt x="259" y="297"/>
                    </a:lnTo>
                    <a:lnTo>
                      <a:pt x="259" y="297"/>
                    </a:lnTo>
                    <a:close/>
                    <a:moveTo>
                      <a:pt x="2188" y="36"/>
                    </a:moveTo>
                    <a:lnTo>
                      <a:pt x="2188" y="36"/>
                    </a:lnTo>
                    <a:lnTo>
                      <a:pt x="2189" y="41"/>
                    </a:lnTo>
                    <a:lnTo>
                      <a:pt x="2189" y="41"/>
                    </a:lnTo>
                    <a:lnTo>
                      <a:pt x="2196" y="38"/>
                    </a:lnTo>
                    <a:lnTo>
                      <a:pt x="2196" y="38"/>
                    </a:lnTo>
                    <a:lnTo>
                      <a:pt x="2194" y="35"/>
                    </a:lnTo>
                    <a:lnTo>
                      <a:pt x="2194" y="35"/>
                    </a:lnTo>
                    <a:lnTo>
                      <a:pt x="2188" y="36"/>
                    </a:lnTo>
                    <a:lnTo>
                      <a:pt x="2188" y="36"/>
                    </a:lnTo>
                    <a:close/>
                    <a:moveTo>
                      <a:pt x="1171" y="276"/>
                    </a:moveTo>
                    <a:lnTo>
                      <a:pt x="1171" y="276"/>
                    </a:lnTo>
                    <a:lnTo>
                      <a:pt x="1169" y="279"/>
                    </a:lnTo>
                    <a:lnTo>
                      <a:pt x="1167" y="280"/>
                    </a:lnTo>
                    <a:lnTo>
                      <a:pt x="1167" y="280"/>
                    </a:lnTo>
                    <a:lnTo>
                      <a:pt x="1169" y="283"/>
                    </a:lnTo>
                    <a:lnTo>
                      <a:pt x="1170" y="284"/>
                    </a:lnTo>
                    <a:lnTo>
                      <a:pt x="1170" y="284"/>
                    </a:lnTo>
                    <a:lnTo>
                      <a:pt x="1173" y="283"/>
                    </a:lnTo>
                    <a:lnTo>
                      <a:pt x="1174" y="280"/>
                    </a:lnTo>
                    <a:lnTo>
                      <a:pt x="1174" y="280"/>
                    </a:lnTo>
                    <a:lnTo>
                      <a:pt x="1174" y="279"/>
                    </a:lnTo>
                    <a:lnTo>
                      <a:pt x="1171" y="276"/>
                    </a:lnTo>
                    <a:lnTo>
                      <a:pt x="1171" y="276"/>
                    </a:lnTo>
                    <a:close/>
                    <a:moveTo>
                      <a:pt x="1169" y="557"/>
                    </a:moveTo>
                    <a:lnTo>
                      <a:pt x="1169" y="557"/>
                    </a:lnTo>
                    <a:lnTo>
                      <a:pt x="1173" y="558"/>
                    </a:lnTo>
                    <a:lnTo>
                      <a:pt x="1175" y="560"/>
                    </a:lnTo>
                    <a:lnTo>
                      <a:pt x="1178" y="558"/>
                    </a:lnTo>
                    <a:lnTo>
                      <a:pt x="1181" y="556"/>
                    </a:lnTo>
                    <a:lnTo>
                      <a:pt x="1181" y="556"/>
                    </a:lnTo>
                    <a:lnTo>
                      <a:pt x="1177" y="554"/>
                    </a:lnTo>
                    <a:lnTo>
                      <a:pt x="1174" y="553"/>
                    </a:lnTo>
                    <a:lnTo>
                      <a:pt x="1171" y="554"/>
                    </a:lnTo>
                    <a:lnTo>
                      <a:pt x="1169" y="557"/>
                    </a:lnTo>
                    <a:lnTo>
                      <a:pt x="1169" y="557"/>
                    </a:lnTo>
                    <a:close/>
                    <a:moveTo>
                      <a:pt x="267" y="247"/>
                    </a:moveTo>
                    <a:lnTo>
                      <a:pt x="267" y="247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69" y="243"/>
                    </a:lnTo>
                    <a:lnTo>
                      <a:pt x="267" y="240"/>
                    </a:lnTo>
                    <a:lnTo>
                      <a:pt x="264" y="240"/>
                    </a:lnTo>
                    <a:lnTo>
                      <a:pt x="260" y="241"/>
                    </a:lnTo>
                    <a:lnTo>
                      <a:pt x="260" y="241"/>
                    </a:lnTo>
                    <a:lnTo>
                      <a:pt x="267" y="247"/>
                    </a:lnTo>
                    <a:lnTo>
                      <a:pt x="267" y="247"/>
                    </a:lnTo>
                    <a:close/>
                    <a:moveTo>
                      <a:pt x="1443" y="204"/>
                    </a:moveTo>
                    <a:lnTo>
                      <a:pt x="1443" y="204"/>
                    </a:lnTo>
                    <a:lnTo>
                      <a:pt x="1441" y="201"/>
                    </a:lnTo>
                    <a:lnTo>
                      <a:pt x="1441" y="201"/>
                    </a:lnTo>
                    <a:lnTo>
                      <a:pt x="1438" y="201"/>
                    </a:lnTo>
                    <a:lnTo>
                      <a:pt x="1436" y="203"/>
                    </a:lnTo>
                    <a:lnTo>
                      <a:pt x="1434" y="205"/>
                    </a:lnTo>
                    <a:lnTo>
                      <a:pt x="1433" y="208"/>
                    </a:lnTo>
                    <a:lnTo>
                      <a:pt x="1433" y="208"/>
                    </a:lnTo>
                    <a:lnTo>
                      <a:pt x="1443" y="204"/>
                    </a:lnTo>
                    <a:lnTo>
                      <a:pt x="1443" y="204"/>
                    </a:lnTo>
                    <a:close/>
                    <a:moveTo>
                      <a:pt x="314" y="471"/>
                    </a:moveTo>
                    <a:lnTo>
                      <a:pt x="314" y="471"/>
                    </a:lnTo>
                    <a:lnTo>
                      <a:pt x="310" y="467"/>
                    </a:lnTo>
                    <a:lnTo>
                      <a:pt x="310" y="467"/>
                    </a:lnTo>
                    <a:lnTo>
                      <a:pt x="306" y="470"/>
                    </a:lnTo>
                    <a:lnTo>
                      <a:pt x="306" y="470"/>
                    </a:lnTo>
                    <a:lnTo>
                      <a:pt x="311" y="474"/>
                    </a:lnTo>
                    <a:lnTo>
                      <a:pt x="311" y="474"/>
                    </a:lnTo>
                    <a:lnTo>
                      <a:pt x="314" y="471"/>
                    </a:lnTo>
                    <a:lnTo>
                      <a:pt x="314" y="471"/>
                    </a:lnTo>
                    <a:close/>
                    <a:moveTo>
                      <a:pt x="345" y="452"/>
                    </a:moveTo>
                    <a:lnTo>
                      <a:pt x="345" y="452"/>
                    </a:lnTo>
                    <a:lnTo>
                      <a:pt x="342" y="453"/>
                    </a:lnTo>
                    <a:lnTo>
                      <a:pt x="341" y="456"/>
                    </a:lnTo>
                    <a:lnTo>
                      <a:pt x="341" y="459"/>
                    </a:lnTo>
                    <a:lnTo>
                      <a:pt x="342" y="463"/>
                    </a:lnTo>
                    <a:lnTo>
                      <a:pt x="342" y="463"/>
                    </a:lnTo>
                    <a:lnTo>
                      <a:pt x="345" y="460"/>
                    </a:lnTo>
                    <a:lnTo>
                      <a:pt x="346" y="457"/>
                    </a:lnTo>
                    <a:lnTo>
                      <a:pt x="346" y="455"/>
                    </a:lnTo>
                    <a:lnTo>
                      <a:pt x="345" y="452"/>
                    </a:lnTo>
                    <a:lnTo>
                      <a:pt x="345" y="452"/>
                    </a:lnTo>
                    <a:close/>
                    <a:moveTo>
                      <a:pt x="363" y="453"/>
                    </a:moveTo>
                    <a:lnTo>
                      <a:pt x="363" y="453"/>
                    </a:lnTo>
                    <a:lnTo>
                      <a:pt x="371" y="453"/>
                    </a:lnTo>
                    <a:lnTo>
                      <a:pt x="372" y="453"/>
                    </a:lnTo>
                    <a:lnTo>
                      <a:pt x="374" y="452"/>
                    </a:lnTo>
                    <a:lnTo>
                      <a:pt x="374" y="452"/>
                    </a:lnTo>
                    <a:lnTo>
                      <a:pt x="374" y="449"/>
                    </a:lnTo>
                    <a:lnTo>
                      <a:pt x="372" y="446"/>
                    </a:lnTo>
                    <a:lnTo>
                      <a:pt x="372" y="446"/>
                    </a:lnTo>
                    <a:lnTo>
                      <a:pt x="363" y="453"/>
                    </a:lnTo>
                    <a:lnTo>
                      <a:pt x="363" y="453"/>
                    </a:lnTo>
                    <a:close/>
                    <a:moveTo>
                      <a:pt x="365" y="131"/>
                    </a:moveTo>
                    <a:lnTo>
                      <a:pt x="365" y="131"/>
                    </a:lnTo>
                    <a:lnTo>
                      <a:pt x="370" y="136"/>
                    </a:lnTo>
                    <a:lnTo>
                      <a:pt x="372" y="137"/>
                    </a:lnTo>
                    <a:lnTo>
                      <a:pt x="375" y="137"/>
                    </a:lnTo>
                    <a:lnTo>
                      <a:pt x="379" y="135"/>
                    </a:lnTo>
                    <a:lnTo>
                      <a:pt x="379" y="135"/>
                    </a:lnTo>
                    <a:lnTo>
                      <a:pt x="365" y="131"/>
                    </a:lnTo>
                    <a:lnTo>
                      <a:pt x="365" y="131"/>
                    </a:lnTo>
                    <a:close/>
                    <a:moveTo>
                      <a:pt x="933" y="430"/>
                    </a:moveTo>
                    <a:lnTo>
                      <a:pt x="933" y="430"/>
                    </a:lnTo>
                    <a:lnTo>
                      <a:pt x="937" y="420"/>
                    </a:lnTo>
                    <a:lnTo>
                      <a:pt x="937" y="420"/>
                    </a:lnTo>
                    <a:lnTo>
                      <a:pt x="933" y="420"/>
                    </a:lnTo>
                    <a:lnTo>
                      <a:pt x="932" y="421"/>
                    </a:lnTo>
                    <a:lnTo>
                      <a:pt x="930" y="424"/>
                    </a:lnTo>
                    <a:lnTo>
                      <a:pt x="933" y="430"/>
                    </a:lnTo>
                    <a:lnTo>
                      <a:pt x="933" y="430"/>
                    </a:lnTo>
                    <a:close/>
                    <a:moveTo>
                      <a:pt x="379" y="759"/>
                    </a:moveTo>
                    <a:lnTo>
                      <a:pt x="379" y="759"/>
                    </a:lnTo>
                    <a:lnTo>
                      <a:pt x="378" y="756"/>
                    </a:lnTo>
                    <a:lnTo>
                      <a:pt x="378" y="756"/>
                    </a:lnTo>
                    <a:lnTo>
                      <a:pt x="374" y="756"/>
                    </a:lnTo>
                    <a:lnTo>
                      <a:pt x="371" y="758"/>
                    </a:lnTo>
                    <a:lnTo>
                      <a:pt x="370" y="759"/>
                    </a:lnTo>
                    <a:lnTo>
                      <a:pt x="371" y="765"/>
                    </a:lnTo>
                    <a:lnTo>
                      <a:pt x="371" y="765"/>
                    </a:lnTo>
                    <a:lnTo>
                      <a:pt x="379" y="759"/>
                    </a:lnTo>
                    <a:lnTo>
                      <a:pt x="379" y="759"/>
                    </a:lnTo>
                    <a:close/>
                    <a:moveTo>
                      <a:pt x="406" y="153"/>
                    </a:moveTo>
                    <a:lnTo>
                      <a:pt x="406" y="153"/>
                    </a:lnTo>
                    <a:lnTo>
                      <a:pt x="410" y="154"/>
                    </a:lnTo>
                    <a:lnTo>
                      <a:pt x="410" y="154"/>
                    </a:lnTo>
                    <a:lnTo>
                      <a:pt x="413" y="147"/>
                    </a:lnTo>
                    <a:lnTo>
                      <a:pt x="413" y="147"/>
                    </a:lnTo>
                    <a:lnTo>
                      <a:pt x="408" y="146"/>
                    </a:lnTo>
                    <a:lnTo>
                      <a:pt x="408" y="146"/>
                    </a:lnTo>
                    <a:lnTo>
                      <a:pt x="406" y="153"/>
                    </a:lnTo>
                    <a:lnTo>
                      <a:pt x="406" y="153"/>
                    </a:lnTo>
                    <a:close/>
                    <a:moveTo>
                      <a:pt x="422" y="808"/>
                    </a:moveTo>
                    <a:lnTo>
                      <a:pt x="422" y="808"/>
                    </a:lnTo>
                    <a:lnTo>
                      <a:pt x="419" y="812"/>
                    </a:lnTo>
                    <a:lnTo>
                      <a:pt x="419" y="813"/>
                    </a:lnTo>
                    <a:lnTo>
                      <a:pt x="419" y="813"/>
                    </a:lnTo>
                    <a:lnTo>
                      <a:pt x="421" y="816"/>
                    </a:lnTo>
                    <a:lnTo>
                      <a:pt x="424" y="817"/>
                    </a:lnTo>
                    <a:lnTo>
                      <a:pt x="424" y="817"/>
                    </a:lnTo>
                    <a:lnTo>
                      <a:pt x="425" y="815"/>
                    </a:lnTo>
                    <a:lnTo>
                      <a:pt x="426" y="812"/>
                    </a:lnTo>
                    <a:lnTo>
                      <a:pt x="426" y="812"/>
                    </a:lnTo>
                    <a:lnTo>
                      <a:pt x="425" y="810"/>
                    </a:lnTo>
                    <a:lnTo>
                      <a:pt x="422" y="808"/>
                    </a:lnTo>
                    <a:lnTo>
                      <a:pt x="422" y="808"/>
                    </a:lnTo>
                    <a:close/>
                    <a:moveTo>
                      <a:pt x="469" y="502"/>
                    </a:moveTo>
                    <a:lnTo>
                      <a:pt x="469" y="502"/>
                    </a:lnTo>
                    <a:lnTo>
                      <a:pt x="465" y="500"/>
                    </a:lnTo>
                    <a:lnTo>
                      <a:pt x="462" y="499"/>
                    </a:lnTo>
                    <a:lnTo>
                      <a:pt x="462" y="499"/>
                    </a:lnTo>
                    <a:lnTo>
                      <a:pt x="460" y="500"/>
                    </a:lnTo>
                    <a:lnTo>
                      <a:pt x="458" y="502"/>
                    </a:lnTo>
                    <a:lnTo>
                      <a:pt x="458" y="502"/>
                    </a:lnTo>
                    <a:lnTo>
                      <a:pt x="461" y="504"/>
                    </a:lnTo>
                    <a:lnTo>
                      <a:pt x="464" y="504"/>
                    </a:lnTo>
                    <a:lnTo>
                      <a:pt x="464" y="504"/>
                    </a:lnTo>
                    <a:lnTo>
                      <a:pt x="465" y="504"/>
                    </a:lnTo>
                    <a:lnTo>
                      <a:pt x="469" y="502"/>
                    </a:lnTo>
                    <a:lnTo>
                      <a:pt x="469" y="502"/>
                    </a:lnTo>
                    <a:close/>
                    <a:moveTo>
                      <a:pt x="921" y="968"/>
                    </a:moveTo>
                    <a:lnTo>
                      <a:pt x="921" y="968"/>
                    </a:lnTo>
                    <a:lnTo>
                      <a:pt x="925" y="965"/>
                    </a:lnTo>
                    <a:lnTo>
                      <a:pt x="926" y="964"/>
                    </a:lnTo>
                    <a:lnTo>
                      <a:pt x="925" y="961"/>
                    </a:lnTo>
                    <a:lnTo>
                      <a:pt x="921" y="959"/>
                    </a:lnTo>
                    <a:lnTo>
                      <a:pt x="921" y="959"/>
                    </a:lnTo>
                    <a:lnTo>
                      <a:pt x="921" y="968"/>
                    </a:lnTo>
                    <a:lnTo>
                      <a:pt x="921" y="968"/>
                    </a:lnTo>
                    <a:close/>
                    <a:moveTo>
                      <a:pt x="485" y="600"/>
                    </a:moveTo>
                    <a:lnTo>
                      <a:pt x="485" y="600"/>
                    </a:lnTo>
                    <a:lnTo>
                      <a:pt x="483" y="587"/>
                    </a:lnTo>
                    <a:lnTo>
                      <a:pt x="483" y="587"/>
                    </a:lnTo>
                    <a:lnTo>
                      <a:pt x="480" y="592"/>
                    </a:lnTo>
                    <a:lnTo>
                      <a:pt x="479" y="594"/>
                    </a:lnTo>
                    <a:lnTo>
                      <a:pt x="480" y="597"/>
                    </a:lnTo>
                    <a:lnTo>
                      <a:pt x="485" y="600"/>
                    </a:lnTo>
                    <a:lnTo>
                      <a:pt x="485" y="600"/>
                    </a:lnTo>
                    <a:close/>
                    <a:moveTo>
                      <a:pt x="489" y="493"/>
                    </a:moveTo>
                    <a:lnTo>
                      <a:pt x="489" y="493"/>
                    </a:lnTo>
                    <a:lnTo>
                      <a:pt x="485" y="492"/>
                    </a:lnTo>
                    <a:lnTo>
                      <a:pt x="485" y="492"/>
                    </a:lnTo>
                    <a:lnTo>
                      <a:pt x="480" y="503"/>
                    </a:lnTo>
                    <a:lnTo>
                      <a:pt x="480" y="503"/>
                    </a:lnTo>
                    <a:lnTo>
                      <a:pt x="486" y="500"/>
                    </a:lnTo>
                    <a:lnTo>
                      <a:pt x="489" y="499"/>
                    </a:lnTo>
                    <a:lnTo>
                      <a:pt x="489" y="496"/>
                    </a:lnTo>
                    <a:lnTo>
                      <a:pt x="489" y="493"/>
                    </a:lnTo>
                    <a:lnTo>
                      <a:pt x="489" y="493"/>
                    </a:lnTo>
                    <a:close/>
                    <a:moveTo>
                      <a:pt x="925" y="658"/>
                    </a:moveTo>
                    <a:lnTo>
                      <a:pt x="925" y="658"/>
                    </a:lnTo>
                    <a:lnTo>
                      <a:pt x="922" y="655"/>
                    </a:lnTo>
                    <a:lnTo>
                      <a:pt x="919" y="655"/>
                    </a:lnTo>
                    <a:lnTo>
                      <a:pt x="917" y="655"/>
                    </a:lnTo>
                    <a:lnTo>
                      <a:pt x="914" y="659"/>
                    </a:lnTo>
                    <a:lnTo>
                      <a:pt x="914" y="659"/>
                    </a:lnTo>
                    <a:lnTo>
                      <a:pt x="925" y="658"/>
                    </a:lnTo>
                    <a:lnTo>
                      <a:pt x="925" y="658"/>
                    </a:lnTo>
                    <a:close/>
                    <a:moveTo>
                      <a:pt x="903" y="932"/>
                    </a:moveTo>
                    <a:lnTo>
                      <a:pt x="903" y="932"/>
                    </a:lnTo>
                    <a:lnTo>
                      <a:pt x="903" y="935"/>
                    </a:lnTo>
                    <a:lnTo>
                      <a:pt x="903" y="938"/>
                    </a:lnTo>
                    <a:lnTo>
                      <a:pt x="905" y="939"/>
                    </a:lnTo>
                    <a:lnTo>
                      <a:pt x="908" y="939"/>
                    </a:lnTo>
                    <a:lnTo>
                      <a:pt x="908" y="939"/>
                    </a:lnTo>
                    <a:lnTo>
                      <a:pt x="910" y="938"/>
                    </a:lnTo>
                    <a:lnTo>
                      <a:pt x="911" y="936"/>
                    </a:lnTo>
                    <a:lnTo>
                      <a:pt x="911" y="936"/>
                    </a:lnTo>
                    <a:lnTo>
                      <a:pt x="911" y="934"/>
                    </a:lnTo>
                    <a:lnTo>
                      <a:pt x="908" y="932"/>
                    </a:lnTo>
                    <a:lnTo>
                      <a:pt x="903" y="932"/>
                    </a:lnTo>
                    <a:lnTo>
                      <a:pt x="903" y="932"/>
                    </a:lnTo>
                    <a:close/>
                    <a:moveTo>
                      <a:pt x="545" y="1017"/>
                    </a:moveTo>
                    <a:lnTo>
                      <a:pt x="545" y="1017"/>
                    </a:lnTo>
                    <a:lnTo>
                      <a:pt x="544" y="1011"/>
                    </a:lnTo>
                    <a:lnTo>
                      <a:pt x="543" y="1008"/>
                    </a:lnTo>
                    <a:lnTo>
                      <a:pt x="540" y="1007"/>
                    </a:lnTo>
                    <a:lnTo>
                      <a:pt x="534" y="1008"/>
                    </a:lnTo>
                    <a:lnTo>
                      <a:pt x="534" y="1008"/>
                    </a:lnTo>
                    <a:lnTo>
                      <a:pt x="545" y="1017"/>
                    </a:lnTo>
                    <a:lnTo>
                      <a:pt x="545" y="1017"/>
                    </a:lnTo>
                    <a:close/>
                    <a:moveTo>
                      <a:pt x="901" y="392"/>
                    </a:moveTo>
                    <a:lnTo>
                      <a:pt x="901" y="392"/>
                    </a:lnTo>
                    <a:lnTo>
                      <a:pt x="897" y="396"/>
                    </a:lnTo>
                    <a:lnTo>
                      <a:pt x="897" y="396"/>
                    </a:lnTo>
                    <a:lnTo>
                      <a:pt x="903" y="401"/>
                    </a:lnTo>
                    <a:lnTo>
                      <a:pt x="903" y="401"/>
                    </a:lnTo>
                    <a:lnTo>
                      <a:pt x="905" y="398"/>
                    </a:lnTo>
                    <a:lnTo>
                      <a:pt x="905" y="398"/>
                    </a:lnTo>
                    <a:lnTo>
                      <a:pt x="901" y="392"/>
                    </a:lnTo>
                    <a:lnTo>
                      <a:pt x="901" y="392"/>
                    </a:lnTo>
                    <a:close/>
                    <a:moveTo>
                      <a:pt x="587" y="511"/>
                    </a:moveTo>
                    <a:lnTo>
                      <a:pt x="587" y="511"/>
                    </a:lnTo>
                    <a:lnTo>
                      <a:pt x="587" y="514"/>
                    </a:lnTo>
                    <a:lnTo>
                      <a:pt x="587" y="514"/>
                    </a:lnTo>
                    <a:lnTo>
                      <a:pt x="594" y="515"/>
                    </a:lnTo>
                    <a:lnTo>
                      <a:pt x="594" y="515"/>
                    </a:lnTo>
                    <a:lnTo>
                      <a:pt x="595" y="513"/>
                    </a:lnTo>
                    <a:lnTo>
                      <a:pt x="595" y="513"/>
                    </a:lnTo>
                    <a:lnTo>
                      <a:pt x="587" y="511"/>
                    </a:lnTo>
                    <a:lnTo>
                      <a:pt x="587" y="511"/>
                    </a:lnTo>
                    <a:close/>
                    <a:moveTo>
                      <a:pt x="606" y="288"/>
                    </a:moveTo>
                    <a:lnTo>
                      <a:pt x="606" y="288"/>
                    </a:lnTo>
                    <a:lnTo>
                      <a:pt x="604" y="291"/>
                    </a:lnTo>
                    <a:lnTo>
                      <a:pt x="602" y="294"/>
                    </a:lnTo>
                    <a:lnTo>
                      <a:pt x="602" y="294"/>
                    </a:lnTo>
                    <a:lnTo>
                      <a:pt x="602" y="295"/>
                    </a:lnTo>
                    <a:lnTo>
                      <a:pt x="605" y="297"/>
                    </a:lnTo>
                    <a:lnTo>
                      <a:pt x="605" y="297"/>
                    </a:lnTo>
                    <a:lnTo>
                      <a:pt x="606" y="295"/>
                    </a:lnTo>
                    <a:lnTo>
                      <a:pt x="609" y="293"/>
                    </a:lnTo>
                    <a:lnTo>
                      <a:pt x="609" y="293"/>
                    </a:lnTo>
                    <a:lnTo>
                      <a:pt x="608" y="291"/>
                    </a:lnTo>
                    <a:lnTo>
                      <a:pt x="606" y="288"/>
                    </a:lnTo>
                    <a:lnTo>
                      <a:pt x="606" y="288"/>
                    </a:lnTo>
                    <a:close/>
                    <a:moveTo>
                      <a:pt x="892" y="927"/>
                    </a:moveTo>
                    <a:lnTo>
                      <a:pt x="892" y="927"/>
                    </a:lnTo>
                    <a:lnTo>
                      <a:pt x="887" y="931"/>
                    </a:lnTo>
                    <a:lnTo>
                      <a:pt x="887" y="931"/>
                    </a:lnTo>
                    <a:lnTo>
                      <a:pt x="889" y="934"/>
                    </a:lnTo>
                    <a:lnTo>
                      <a:pt x="892" y="935"/>
                    </a:lnTo>
                    <a:lnTo>
                      <a:pt x="892" y="935"/>
                    </a:lnTo>
                    <a:lnTo>
                      <a:pt x="894" y="934"/>
                    </a:lnTo>
                    <a:lnTo>
                      <a:pt x="897" y="932"/>
                    </a:lnTo>
                    <a:lnTo>
                      <a:pt x="897" y="932"/>
                    </a:lnTo>
                    <a:lnTo>
                      <a:pt x="892" y="927"/>
                    </a:lnTo>
                    <a:lnTo>
                      <a:pt x="892" y="927"/>
                    </a:lnTo>
                    <a:close/>
                    <a:moveTo>
                      <a:pt x="623" y="761"/>
                    </a:moveTo>
                    <a:lnTo>
                      <a:pt x="623" y="761"/>
                    </a:lnTo>
                    <a:lnTo>
                      <a:pt x="619" y="759"/>
                    </a:lnTo>
                    <a:lnTo>
                      <a:pt x="615" y="758"/>
                    </a:lnTo>
                    <a:lnTo>
                      <a:pt x="612" y="759"/>
                    </a:lnTo>
                    <a:lnTo>
                      <a:pt x="611" y="763"/>
                    </a:lnTo>
                    <a:lnTo>
                      <a:pt x="611" y="763"/>
                    </a:lnTo>
                    <a:lnTo>
                      <a:pt x="613" y="765"/>
                    </a:lnTo>
                    <a:lnTo>
                      <a:pt x="617" y="765"/>
                    </a:lnTo>
                    <a:lnTo>
                      <a:pt x="620" y="763"/>
                    </a:lnTo>
                    <a:lnTo>
                      <a:pt x="623" y="761"/>
                    </a:lnTo>
                    <a:lnTo>
                      <a:pt x="623" y="761"/>
                    </a:lnTo>
                    <a:close/>
                    <a:moveTo>
                      <a:pt x="1349" y="273"/>
                    </a:moveTo>
                    <a:lnTo>
                      <a:pt x="1349" y="273"/>
                    </a:lnTo>
                    <a:lnTo>
                      <a:pt x="1349" y="276"/>
                    </a:lnTo>
                    <a:lnTo>
                      <a:pt x="1349" y="276"/>
                    </a:lnTo>
                    <a:lnTo>
                      <a:pt x="1353" y="277"/>
                    </a:lnTo>
                    <a:lnTo>
                      <a:pt x="1355" y="277"/>
                    </a:lnTo>
                    <a:lnTo>
                      <a:pt x="1358" y="275"/>
                    </a:lnTo>
                    <a:lnTo>
                      <a:pt x="1360" y="270"/>
                    </a:lnTo>
                    <a:lnTo>
                      <a:pt x="1360" y="270"/>
                    </a:lnTo>
                    <a:lnTo>
                      <a:pt x="1349" y="273"/>
                    </a:lnTo>
                    <a:lnTo>
                      <a:pt x="1349" y="273"/>
                    </a:lnTo>
                    <a:close/>
                    <a:moveTo>
                      <a:pt x="1684" y="471"/>
                    </a:moveTo>
                    <a:lnTo>
                      <a:pt x="1684" y="471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92" y="470"/>
                    </a:lnTo>
                    <a:lnTo>
                      <a:pt x="1692" y="470"/>
                    </a:lnTo>
                    <a:lnTo>
                      <a:pt x="1689" y="467"/>
                    </a:lnTo>
                    <a:lnTo>
                      <a:pt x="1689" y="467"/>
                    </a:lnTo>
                    <a:lnTo>
                      <a:pt x="1684" y="471"/>
                    </a:lnTo>
                    <a:lnTo>
                      <a:pt x="1684" y="471"/>
                    </a:lnTo>
                    <a:close/>
                    <a:moveTo>
                      <a:pt x="1373" y="43"/>
                    </a:moveTo>
                    <a:lnTo>
                      <a:pt x="1373" y="43"/>
                    </a:lnTo>
                    <a:lnTo>
                      <a:pt x="1372" y="36"/>
                    </a:lnTo>
                    <a:lnTo>
                      <a:pt x="1371" y="34"/>
                    </a:lnTo>
                    <a:lnTo>
                      <a:pt x="1368" y="32"/>
                    </a:lnTo>
                    <a:lnTo>
                      <a:pt x="1364" y="32"/>
                    </a:lnTo>
                    <a:lnTo>
                      <a:pt x="1364" y="32"/>
                    </a:lnTo>
                    <a:lnTo>
                      <a:pt x="1373" y="43"/>
                    </a:lnTo>
                    <a:lnTo>
                      <a:pt x="1373" y="43"/>
                    </a:lnTo>
                    <a:close/>
                    <a:moveTo>
                      <a:pt x="878" y="695"/>
                    </a:moveTo>
                    <a:lnTo>
                      <a:pt x="878" y="695"/>
                    </a:lnTo>
                    <a:lnTo>
                      <a:pt x="874" y="700"/>
                    </a:lnTo>
                    <a:lnTo>
                      <a:pt x="874" y="700"/>
                    </a:lnTo>
                    <a:lnTo>
                      <a:pt x="876" y="701"/>
                    </a:lnTo>
                    <a:lnTo>
                      <a:pt x="878" y="702"/>
                    </a:lnTo>
                    <a:lnTo>
                      <a:pt x="878" y="702"/>
                    </a:lnTo>
                    <a:lnTo>
                      <a:pt x="881" y="702"/>
                    </a:lnTo>
                    <a:lnTo>
                      <a:pt x="882" y="701"/>
                    </a:lnTo>
                    <a:lnTo>
                      <a:pt x="882" y="701"/>
                    </a:lnTo>
                    <a:lnTo>
                      <a:pt x="878" y="695"/>
                    </a:lnTo>
                    <a:lnTo>
                      <a:pt x="878" y="695"/>
                    </a:lnTo>
                    <a:close/>
                    <a:moveTo>
                      <a:pt x="864" y="218"/>
                    </a:moveTo>
                    <a:lnTo>
                      <a:pt x="864" y="218"/>
                    </a:lnTo>
                    <a:lnTo>
                      <a:pt x="865" y="221"/>
                    </a:lnTo>
                    <a:lnTo>
                      <a:pt x="865" y="221"/>
                    </a:lnTo>
                    <a:lnTo>
                      <a:pt x="872" y="219"/>
                    </a:lnTo>
                    <a:lnTo>
                      <a:pt x="875" y="216"/>
                    </a:lnTo>
                    <a:lnTo>
                      <a:pt x="878" y="212"/>
                    </a:lnTo>
                    <a:lnTo>
                      <a:pt x="878" y="212"/>
                    </a:lnTo>
                    <a:lnTo>
                      <a:pt x="864" y="218"/>
                    </a:lnTo>
                    <a:lnTo>
                      <a:pt x="864" y="218"/>
                    </a:lnTo>
                    <a:close/>
                    <a:moveTo>
                      <a:pt x="1369" y="391"/>
                    </a:moveTo>
                    <a:lnTo>
                      <a:pt x="1369" y="391"/>
                    </a:lnTo>
                    <a:lnTo>
                      <a:pt x="1360" y="394"/>
                    </a:lnTo>
                    <a:lnTo>
                      <a:pt x="1360" y="394"/>
                    </a:lnTo>
                    <a:lnTo>
                      <a:pt x="1360" y="395"/>
                    </a:lnTo>
                    <a:lnTo>
                      <a:pt x="1361" y="396"/>
                    </a:lnTo>
                    <a:lnTo>
                      <a:pt x="1361" y="396"/>
                    </a:lnTo>
                    <a:lnTo>
                      <a:pt x="1364" y="396"/>
                    </a:lnTo>
                    <a:lnTo>
                      <a:pt x="1367" y="396"/>
                    </a:lnTo>
                    <a:lnTo>
                      <a:pt x="1368" y="394"/>
                    </a:lnTo>
                    <a:lnTo>
                      <a:pt x="1369" y="391"/>
                    </a:lnTo>
                    <a:lnTo>
                      <a:pt x="1369" y="391"/>
                    </a:lnTo>
                    <a:close/>
                    <a:moveTo>
                      <a:pt x="1027" y="1042"/>
                    </a:moveTo>
                    <a:lnTo>
                      <a:pt x="1027" y="1042"/>
                    </a:lnTo>
                    <a:lnTo>
                      <a:pt x="1023" y="1039"/>
                    </a:lnTo>
                    <a:lnTo>
                      <a:pt x="1019" y="1039"/>
                    </a:lnTo>
                    <a:lnTo>
                      <a:pt x="1016" y="1039"/>
                    </a:lnTo>
                    <a:lnTo>
                      <a:pt x="1013" y="1040"/>
                    </a:lnTo>
                    <a:lnTo>
                      <a:pt x="1013" y="1040"/>
                    </a:lnTo>
                    <a:lnTo>
                      <a:pt x="1013" y="1042"/>
                    </a:lnTo>
                    <a:lnTo>
                      <a:pt x="1015" y="1044"/>
                    </a:lnTo>
                    <a:lnTo>
                      <a:pt x="1015" y="1044"/>
                    </a:lnTo>
                    <a:lnTo>
                      <a:pt x="1027" y="1042"/>
                    </a:lnTo>
                    <a:lnTo>
                      <a:pt x="1027" y="1042"/>
                    </a:lnTo>
                    <a:close/>
                    <a:moveTo>
                      <a:pt x="849" y="89"/>
                    </a:moveTo>
                    <a:lnTo>
                      <a:pt x="849" y="89"/>
                    </a:lnTo>
                    <a:lnTo>
                      <a:pt x="843" y="88"/>
                    </a:lnTo>
                    <a:lnTo>
                      <a:pt x="840" y="88"/>
                    </a:lnTo>
                    <a:lnTo>
                      <a:pt x="838" y="89"/>
                    </a:lnTo>
                    <a:lnTo>
                      <a:pt x="836" y="92"/>
                    </a:lnTo>
                    <a:lnTo>
                      <a:pt x="836" y="92"/>
                    </a:lnTo>
                    <a:lnTo>
                      <a:pt x="838" y="95"/>
                    </a:lnTo>
                    <a:lnTo>
                      <a:pt x="838" y="95"/>
                    </a:lnTo>
                    <a:lnTo>
                      <a:pt x="849" y="89"/>
                    </a:lnTo>
                    <a:lnTo>
                      <a:pt x="849" y="89"/>
                    </a:lnTo>
                    <a:close/>
                    <a:moveTo>
                      <a:pt x="1289" y="351"/>
                    </a:moveTo>
                    <a:lnTo>
                      <a:pt x="1289" y="351"/>
                    </a:lnTo>
                    <a:lnTo>
                      <a:pt x="1293" y="352"/>
                    </a:lnTo>
                    <a:lnTo>
                      <a:pt x="1296" y="352"/>
                    </a:lnTo>
                    <a:lnTo>
                      <a:pt x="1297" y="349"/>
                    </a:lnTo>
                    <a:lnTo>
                      <a:pt x="1297" y="349"/>
                    </a:lnTo>
                    <a:lnTo>
                      <a:pt x="1297" y="348"/>
                    </a:lnTo>
                    <a:lnTo>
                      <a:pt x="1296" y="345"/>
                    </a:lnTo>
                    <a:lnTo>
                      <a:pt x="1296" y="345"/>
                    </a:lnTo>
                    <a:lnTo>
                      <a:pt x="1293" y="345"/>
                    </a:lnTo>
                    <a:lnTo>
                      <a:pt x="1292" y="347"/>
                    </a:lnTo>
                    <a:lnTo>
                      <a:pt x="1290" y="348"/>
                    </a:lnTo>
                    <a:lnTo>
                      <a:pt x="1289" y="351"/>
                    </a:lnTo>
                    <a:lnTo>
                      <a:pt x="1289" y="351"/>
                    </a:lnTo>
                    <a:close/>
                    <a:moveTo>
                      <a:pt x="1385" y="421"/>
                    </a:moveTo>
                    <a:lnTo>
                      <a:pt x="1385" y="421"/>
                    </a:lnTo>
                    <a:lnTo>
                      <a:pt x="1387" y="423"/>
                    </a:lnTo>
                    <a:lnTo>
                      <a:pt x="1390" y="424"/>
                    </a:lnTo>
                    <a:lnTo>
                      <a:pt x="1390" y="424"/>
                    </a:lnTo>
                    <a:lnTo>
                      <a:pt x="1391" y="423"/>
                    </a:lnTo>
                    <a:lnTo>
                      <a:pt x="1393" y="421"/>
                    </a:lnTo>
                    <a:lnTo>
                      <a:pt x="1393" y="421"/>
                    </a:lnTo>
                    <a:lnTo>
                      <a:pt x="1393" y="419"/>
                    </a:lnTo>
                    <a:lnTo>
                      <a:pt x="1391" y="419"/>
                    </a:lnTo>
                    <a:lnTo>
                      <a:pt x="1391" y="419"/>
                    </a:lnTo>
                    <a:lnTo>
                      <a:pt x="1385" y="421"/>
                    </a:lnTo>
                    <a:lnTo>
                      <a:pt x="1385" y="421"/>
                    </a:lnTo>
                    <a:close/>
                    <a:moveTo>
                      <a:pt x="1641" y="75"/>
                    </a:moveTo>
                    <a:lnTo>
                      <a:pt x="1641" y="75"/>
                    </a:lnTo>
                    <a:lnTo>
                      <a:pt x="1641" y="71"/>
                    </a:lnTo>
                    <a:lnTo>
                      <a:pt x="1641" y="71"/>
                    </a:lnTo>
                    <a:lnTo>
                      <a:pt x="1632" y="71"/>
                    </a:lnTo>
                    <a:lnTo>
                      <a:pt x="1632" y="71"/>
                    </a:lnTo>
                    <a:lnTo>
                      <a:pt x="1632" y="75"/>
                    </a:lnTo>
                    <a:lnTo>
                      <a:pt x="1632" y="75"/>
                    </a:lnTo>
                    <a:lnTo>
                      <a:pt x="1641" y="75"/>
                    </a:lnTo>
                    <a:lnTo>
                      <a:pt x="1641" y="75"/>
                    </a:lnTo>
                    <a:close/>
                    <a:moveTo>
                      <a:pt x="1210" y="846"/>
                    </a:moveTo>
                    <a:lnTo>
                      <a:pt x="1210" y="846"/>
                    </a:lnTo>
                    <a:lnTo>
                      <a:pt x="1206" y="849"/>
                    </a:lnTo>
                    <a:lnTo>
                      <a:pt x="1205" y="851"/>
                    </a:lnTo>
                    <a:lnTo>
                      <a:pt x="1205" y="851"/>
                    </a:lnTo>
                    <a:lnTo>
                      <a:pt x="1206" y="853"/>
                    </a:lnTo>
                    <a:lnTo>
                      <a:pt x="1209" y="855"/>
                    </a:lnTo>
                    <a:lnTo>
                      <a:pt x="1209" y="855"/>
                    </a:lnTo>
                    <a:lnTo>
                      <a:pt x="1210" y="855"/>
                    </a:lnTo>
                    <a:lnTo>
                      <a:pt x="1213" y="853"/>
                    </a:lnTo>
                    <a:lnTo>
                      <a:pt x="1213" y="853"/>
                    </a:lnTo>
                    <a:lnTo>
                      <a:pt x="1211" y="851"/>
                    </a:lnTo>
                    <a:lnTo>
                      <a:pt x="1210" y="846"/>
                    </a:lnTo>
                    <a:lnTo>
                      <a:pt x="1210" y="846"/>
                    </a:lnTo>
                    <a:close/>
                    <a:moveTo>
                      <a:pt x="839" y="790"/>
                    </a:moveTo>
                    <a:lnTo>
                      <a:pt x="839" y="790"/>
                    </a:lnTo>
                    <a:lnTo>
                      <a:pt x="840" y="785"/>
                    </a:lnTo>
                    <a:lnTo>
                      <a:pt x="840" y="785"/>
                    </a:lnTo>
                    <a:lnTo>
                      <a:pt x="829" y="784"/>
                    </a:lnTo>
                    <a:lnTo>
                      <a:pt x="829" y="784"/>
                    </a:lnTo>
                    <a:lnTo>
                      <a:pt x="829" y="788"/>
                    </a:lnTo>
                    <a:lnTo>
                      <a:pt x="829" y="788"/>
                    </a:lnTo>
                    <a:lnTo>
                      <a:pt x="839" y="790"/>
                    </a:lnTo>
                    <a:lnTo>
                      <a:pt x="839" y="790"/>
                    </a:lnTo>
                    <a:close/>
                    <a:moveTo>
                      <a:pt x="1408" y="32"/>
                    </a:moveTo>
                    <a:lnTo>
                      <a:pt x="1408" y="32"/>
                    </a:lnTo>
                    <a:lnTo>
                      <a:pt x="1405" y="31"/>
                    </a:lnTo>
                    <a:lnTo>
                      <a:pt x="1403" y="31"/>
                    </a:lnTo>
                    <a:lnTo>
                      <a:pt x="1400" y="32"/>
                    </a:lnTo>
                    <a:lnTo>
                      <a:pt x="1397" y="36"/>
                    </a:lnTo>
                    <a:lnTo>
                      <a:pt x="1397" y="36"/>
                    </a:lnTo>
                    <a:lnTo>
                      <a:pt x="1401" y="36"/>
                    </a:lnTo>
                    <a:lnTo>
                      <a:pt x="1404" y="36"/>
                    </a:lnTo>
                    <a:lnTo>
                      <a:pt x="1407" y="35"/>
                    </a:lnTo>
                    <a:lnTo>
                      <a:pt x="1408" y="32"/>
                    </a:lnTo>
                    <a:lnTo>
                      <a:pt x="1408" y="32"/>
                    </a:lnTo>
                    <a:close/>
                    <a:moveTo>
                      <a:pt x="1641" y="176"/>
                    </a:moveTo>
                    <a:lnTo>
                      <a:pt x="1641" y="176"/>
                    </a:lnTo>
                    <a:lnTo>
                      <a:pt x="1634" y="178"/>
                    </a:lnTo>
                    <a:lnTo>
                      <a:pt x="1632" y="179"/>
                    </a:lnTo>
                    <a:lnTo>
                      <a:pt x="1631" y="182"/>
                    </a:lnTo>
                    <a:lnTo>
                      <a:pt x="1631" y="182"/>
                    </a:lnTo>
                    <a:lnTo>
                      <a:pt x="1635" y="183"/>
                    </a:lnTo>
                    <a:lnTo>
                      <a:pt x="1638" y="182"/>
                    </a:lnTo>
                    <a:lnTo>
                      <a:pt x="1639" y="180"/>
                    </a:lnTo>
                    <a:lnTo>
                      <a:pt x="1641" y="176"/>
                    </a:lnTo>
                    <a:lnTo>
                      <a:pt x="1641" y="176"/>
                    </a:lnTo>
                    <a:close/>
                    <a:moveTo>
                      <a:pt x="1630" y="28"/>
                    </a:moveTo>
                    <a:lnTo>
                      <a:pt x="1630" y="28"/>
                    </a:lnTo>
                    <a:lnTo>
                      <a:pt x="1632" y="31"/>
                    </a:lnTo>
                    <a:lnTo>
                      <a:pt x="1635" y="31"/>
                    </a:lnTo>
                    <a:lnTo>
                      <a:pt x="1638" y="29"/>
                    </a:lnTo>
                    <a:lnTo>
                      <a:pt x="1641" y="27"/>
                    </a:lnTo>
                    <a:lnTo>
                      <a:pt x="1641" y="27"/>
                    </a:lnTo>
                    <a:lnTo>
                      <a:pt x="1630" y="28"/>
                    </a:lnTo>
                    <a:lnTo>
                      <a:pt x="1630" y="28"/>
                    </a:lnTo>
                    <a:close/>
                    <a:moveTo>
                      <a:pt x="831" y="845"/>
                    </a:moveTo>
                    <a:lnTo>
                      <a:pt x="831" y="845"/>
                    </a:lnTo>
                    <a:lnTo>
                      <a:pt x="824" y="844"/>
                    </a:lnTo>
                    <a:lnTo>
                      <a:pt x="822" y="845"/>
                    </a:lnTo>
                    <a:lnTo>
                      <a:pt x="821" y="848"/>
                    </a:lnTo>
                    <a:lnTo>
                      <a:pt x="821" y="848"/>
                    </a:lnTo>
                    <a:lnTo>
                      <a:pt x="822" y="849"/>
                    </a:lnTo>
                    <a:lnTo>
                      <a:pt x="824" y="851"/>
                    </a:lnTo>
                    <a:lnTo>
                      <a:pt x="824" y="851"/>
                    </a:lnTo>
                    <a:lnTo>
                      <a:pt x="831" y="845"/>
                    </a:lnTo>
                    <a:lnTo>
                      <a:pt x="831" y="845"/>
                    </a:lnTo>
                    <a:close/>
                    <a:moveTo>
                      <a:pt x="710" y="965"/>
                    </a:moveTo>
                    <a:lnTo>
                      <a:pt x="710" y="965"/>
                    </a:lnTo>
                    <a:lnTo>
                      <a:pt x="712" y="963"/>
                    </a:lnTo>
                    <a:lnTo>
                      <a:pt x="712" y="963"/>
                    </a:lnTo>
                    <a:lnTo>
                      <a:pt x="705" y="960"/>
                    </a:lnTo>
                    <a:lnTo>
                      <a:pt x="705" y="960"/>
                    </a:lnTo>
                    <a:lnTo>
                      <a:pt x="703" y="964"/>
                    </a:lnTo>
                    <a:lnTo>
                      <a:pt x="703" y="964"/>
                    </a:lnTo>
                    <a:lnTo>
                      <a:pt x="710" y="965"/>
                    </a:lnTo>
                    <a:lnTo>
                      <a:pt x="710" y="965"/>
                    </a:lnTo>
                    <a:close/>
                    <a:moveTo>
                      <a:pt x="1387" y="234"/>
                    </a:moveTo>
                    <a:lnTo>
                      <a:pt x="1387" y="234"/>
                    </a:lnTo>
                    <a:lnTo>
                      <a:pt x="1387" y="229"/>
                    </a:lnTo>
                    <a:lnTo>
                      <a:pt x="1386" y="226"/>
                    </a:lnTo>
                    <a:lnTo>
                      <a:pt x="1383" y="226"/>
                    </a:lnTo>
                    <a:lnTo>
                      <a:pt x="1378" y="226"/>
                    </a:lnTo>
                    <a:lnTo>
                      <a:pt x="1378" y="226"/>
                    </a:lnTo>
                    <a:lnTo>
                      <a:pt x="1387" y="234"/>
                    </a:lnTo>
                    <a:lnTo>
                      <a:pt x="1387" y="234"/>
                    </a:lnTo>
                    <a:close/>
                    <a:moveTo>
                      <a:pt x="1582" y="207"/>
                    </a:moveTo>
                    <a:lnTo>
                      <a:pt x="1582" y="207"/>
                    </a:lnTo>
                    <a:lnTo>
                      <a:pt x="1585" y="212"/>
                    </a:lnTo>
                    <a:lnTo>
                      <a:pt x="1588" y="214"/>
                    </a:lnTo>
                    <a:lnTo>
                      <a:pt x="1591" y="214"/>
                    </a:lnTo>
                    <a:lnTo>
                      <a:pt x="1591" y="214"/>
                    </a:lnTo>
                    <a:lnTo>
                      <a:pt x="1591" y="212"/>
                    </a:lnTo>
                    <a:lnTo>
                      <a:pt x="1592" y="209"/>
                    </a:lnTo>
                    <a:lnTo>
                      <a:pt x="1592" y="209"/>
                    </a:lnTo>
                    <a:lnTo>
                      <a:pt x="1582" y="207"/>
                    </a:lnTo>
                    <a:lnTo>
                      <a:pt x="1582" y="207"/>
                    </a:lnTo>
                    <a:close/>
                    <a:moveTo>
                      <a:pt x="810" y="297"/>
                    </a:moveTo>
                    <a:lnTo>
                      <a:pt x="810" y="297"/>
                    </a:lnTo>
                    <a:lnTo>
                      <a:pt x="810" y="299"/>
                    </a:lnTo>
                    <a:lnTo>
                      <a:pt x="810" y="299"/>
                    </a:lnTo>
                    <a:lnTo>
                      <a:pt x="818" y="299"/>
                    </a:lnTo>
                    <a:lnTo>
                      <a:pt x="818" y="299"/>
                    </a:lnTo>
                    <a:lnTo>
                      <a:pt x="817" y="295"/>
                    </a:lnTo>
                    <a:lnTo>
                      <a:pt x="817" y="295"/>
                    </a:lnTo>
                    <a:lnTo>
                      <a:pt x="810" y="297"/>
                    </a:lnTo>
                    <a:lnTo>
                      <a:pt x="810" y="297"/>
                    </a:lnTo>
                    <a:close/>
                    <a:moveTo>
                      <a:pt x="1422" y="383"/>
                    </a:moveTo>
                    <a:lnTo>
                      <a:pt x="1422" y="383"/>
                    </a:lnTo>
                    <a:lnTo>
                      <a:pt x="1422" y="385"/>
                    </a:lnTo>
                    <a:lnTo>
                      <a:pt x="1422" y="385"/>
                    </a:lnTo>
                    <a:lnTo>
                      <a:pt x="1425" y="387"/>
                    </a:lnTo>
                    <a:lnTo>
                      <a:pt x="1427" y="387"/>
                    </a:lnTo>
                    <a:lnTo>
                      <a:pt x="1430" y="385"/>
                    </a:lnTo>
                    <a:lnTo>
                      <a:pt x="1432" y="383"/>
                    </a:lnTo>
                    <a:lnTo>
                      <a:pt x="1432" y="383"/>
                    </a:lnTo>
                    <a:lnTo>
                      <a:pt x="1422" y="383"/>
                    </a:lnTo>
                    <a:lnTo>
                      <a:pt x="1422" y="383"/>
                    </a:lnTo>
                    <a:close/>
                    <a:moveTo>
                      <a:pt x="1308" y="707"/>
                    </a:moveTo>
                    <a:lnTo>
                      <a:pt x="1308" y="707"/>
                    </a:lnTo>
                    <a:lnTo>
                      <a:pt x="1306" y="695"/>
                    </a:lnTo>
                    <a:lnTo>
                      <a:pt x="1306" y="695"/>
                    </a:lnTo>
                    <a:lnTo>
                      <a:pt x="1303" y="698"/>
                    </a:lnTo>
                    <a:lnTo>
                      <a:pt x="1303" y="701"/>
                    </a:lnTo>
                    <a:lnTo>
                      <a:pt x="1304" y="704"/>
                    </a:lnTo>
                    <a:lnTo>
                      <a:pt x="1308" y="707"/>
                    </a:lnTo>
                    <a:lnTo>
                      <a:pt x="1308" y="707"/>
                    </a:lnTo>
                    <a:close/>
                    <a:moveTo>
                      <a:pt x="1798" y="419"/>
                    </a:moveTo>
                    <a:lnTo>
                      <a:pt x="1798" y="419"/>
                    </a:lnTo>
                    <a:lnTo>
                      <a:pt x="1789" y="420"/>
                    </a:lnTo>
                    <a:lnTo>
                      <a:pt x="1789" y="420"/>
                    </a:lnTo>
                    <a:lnTo>
                      <a:pt x="1785" y="423"/>
                    </a:lnTo>
                    <a:lnTo>
                      <a:pt x="1785" y="423"/>
                    </a:lnTo>
                    <a:lnTo>
                      <a:pt x="1789" y="424"/>
                    </a:lnTo>
                    <a:lnTo>
                      <a:pt x="1792" y="424"/>
                    </a:lnTo>
                    <a:lnTo>
                      <a:pt x="1796" y="423"/>
                    </a:lnTo>
                    <a:lnTo>
                      <a:pt x="1798" y="419"/>
                    </a:lnTo>
                    <a:lnTo>
                      <a:pt x="1798" y="419"/>
                    </a:lnTo>
                    <a:close/>
                    <a:moveTo>
                      <a:pt x="1062" y="306"/>
                    </a:moveTo>
                    <a:lnTo>
                      <a:pt x="1062" y="306"/>
                    </a:lnTo>
                    <a:lnTo>
                      <a:pt x="1058" y="305"/>
                    </a:lnTo>
                    <a:lnTo>
                      <a:pt x="1058" y="305"/>
                    </a:lnTo>
                    <a:lnTo>
                      <a:pt x="1055" y="306"/>
                    </a:lnTo>
                    <a:lnTo>
                      <a:pt x="1054" y="308"/>
                    </a:lnTo>
                    <a:lnTo>
                      <a:pt x="1054" y="311"/>
                    </a:lnTo>
                    <a:lnTo>
                      <a:pt x="1055" y="315"/>
                    </a:lnTo>
                    <a:lnTo>
                      <a:pt x="1055" y="315"/>
                    </a:lnTo>
                    <a:lnTo>
                      <a:pt x="1062" y="306"/>
                    </a:lnTo>
                    <a:lnTo>
                      <a:pt x="1062" y="306"/>
                    </a:lnTo>
                    <a:close/>
                    <a:moveTo>
                      <a:pt x="1206" y="423"/>
                    </a:moveTo>
                    <a:lnTo>
                      <a:pt x="1206" y="423"/>
                    </a:lnTo>
                    <a:lnTo>
                      <a:pt x="1203" y="419"/>
                    </a:lnTo>
                    <a:lnTo>
                      <a:pt x="1203" y="419"/>
                    </a:lnTo>
                    <a:lnTo>
                      <a:pt x="1198" y="423"/>
                    </a:lnTo>
                    <a:lnTo>
                      <a:pt x="1198" y="423"/>
                    </a:lnTo>
                    <a:lnTo>
                      <a:pt x="1200" y="425"/>
                    </a:lnTo>
                    <a:lnTo>
                      <a:pt x="1200" y="425"/>
                    </a:lnTo>
                    <a:lnTo>
                      <a:pt x="1206" y="423"/>
                    </a:lnTo>
                    <a:lnTo>
                      <a:pt x="1206" y="423"/>
                    </a:lnTo>
                    <a:close/>
                    <a:moveTo>
                      <a:pt x="788" y="743"/>
                    </a:moveTo>
                    <a:lnTo>
                      <a:pt x="788" y="743"/>
                    </a:lnTo>
                    <a:lnTo>
                      <a:pt x="788" y="747"/>
                    </a:lnTo>
                    <a:lnTo>
                      <a:pt x="788" y="747"/>
                    </a:lnTo>
                    <a:lnTo>
                      <a:pt x="797" y="745"/>
                    </a:lnTo>
                    <a:lnTo>
                      <a:pt x="797" y="745"/>
                    </a:lnTo>
                    <a:lnTo>
                      <a:pt x="797" y="743"/>
                    </a:lnTo>
                    <a:lnTo>
                      <a:pt x="797" y="743"/>
                    </a:lnTo>
                    <a:lnTo>
                      <a:pt x="788" y="743"/>
                    </a:lnTo>
                    <a:lnTo>
                      <a:pt x="788" y="743"/>
                    </a:lnTo>
                    <a:close/>
                    <a:moveTo>
                      <a:pt x="1750" y="569"/>
                    </a:moveTo>
                    <a:lnTo>
                      <a:pt x="1750" y="569"/>
                    </a:lnTo>
                    <a:lnTo>
                      <a:pt x="1750" y="574"/>
                    </a:lnTo>
                    <a:lnTo>
                      <a:pt x="1750" y="574"/>
                    </a:lnTo>
                    <a:lnTo>
                      <a:pt x="1760" y="574"/>
                    </a:lnTo>
                    <a:lnTo>
                      <a:pt x="1760" y="574"/>
                    </a:lnTo>
                    <a:lnTo>
                      <a:pt x="1760" y="571"/>
                    </a:lnTo>
                    <a:lnTo>
                      <a:pt x="1760" y="571"/>
                    </a:lnTo>
                    <a:lnTo>
                      <a:pt x="1750" y="569"/>
                    </a:lnTo>
                    <a:lnTo>
                      <a:pt x="1750" y="569"/>
                    </a:lnTo>
                    <a:close/>
                    <a:moveTo>
                      <a:pt x="1523" y="1040"/>
                    </a:moveTo>
                    <a:lnTo>
                      <a:pt x="1523" y="1040"/>
                    </a:lnTo>
                    <a:lnTo>
                      <a:pt x="1522" y="1044"/>
                    </a:lnTo>
                    <a:lnTo>
                      <a:pt x="1520" y="1047"/>
                    </a:lnTo>
                    <a:lnTo>
                      <a:pt x="1520" y="1047"/>
                    </a:lnTo>
                    <a:lnTo>
                      <a:pt x="1523" y="1049"/>
                    </a:lnTo>
                    <a:lnTo>
                      <a:pt x="1526" y="1050"/>
                    </a:lnTo>
                    <a:lnTo>
                      <a:pt x="1526" y="1050"/>
                    </a:lnTo>
                    <a:lnTo>
                      <a:pt x="1527" y="1049"/>
                    </a:lnTo>
                    <a:lnTo>
                      <a:pt x="1528" y="1046"/>
                    </a:lnTo>
                    <a:lnTo>
                      <a:pt x="1528" y="1046"/>
                    </a:lnTo>
                    <a:lnTo>
                      <a:pt x="1526" y="1044"/>
                    </a:lnTo>
                    <a:lnTo>
                      <a:pt x="1523" y="1040"/>
                    </a:lnTo>
                    <a:lnTo>
                      <a:pt x="1523" y="1040"/>
                    </a:lnTo>
                    <a:close/>
                    <a:moveTo>
                      <a:pt x="1396" y="683"/>
                    </a:moveTo>
                    <a:lnTo>
                      <a:pt x="1396" y="683"/>
                    </a:lnTo>
                    <a:lnTo>
                      <a:pt x="1396" y="671"/>
                    </a:lnTo>
                    <a:lnTo>
                      <a:pt x="1396" y="671"/>
                    </a:lnTo>
                    <a:lnTo>
                      <a:pt x="1394" y="673"/>
                    </a:lnTo>
                    <a:lnTo>
                      <a:pt x="1393" y="676"/>
                    </a:lnTo>
                    <a:lnTo>
                      <a:pt x="1393" y="679"/>
                    </a:lnTo>
                    <a:lnTo>
                      <a:pt x="1396" y="683"/>
                    </a:lnTo>
                    <a:lnTo>
                      <a:pt x="1396" y="683"/>
                    </a:lnTo>
                    <a:close/>
                    <a:moveTo>
                      <a:pt x="659" y="86"/>
                    </a:moveTo>
                    <a:lnTo>
                      <a:pt x="659" y="86"/>
                    </a:lnTo>
                    <a:lnTo>
                      <a:pt x="659" y="82"/>
                    </a:lnTo>
                    <a:lnTo>
                      <a:pt x="658" y="81"/>
                    </a:lnTo>
                    <a:lnTo>
                      <a:pt x="656" y="79"/>
                    </a:lnTo>
                    <a:lnTo>
                      <a:pt x="653" y="79"/>
                    </a:lnTo>
                    <a:lnTo>
                      <a:pt x="653" y="79"/>
                    </a:lnTo>
                    <a:lnTo>
                      <a:pt x="651" y="81"/>
                    </a:lnTo>
                    <a:lnTo>
                      <a:pt x="648" y="83"/>
                    </a:lnTo>
                    <a:lnTo>
                      <a:pt x="648" y="83"/>
                    </a:lnTo>
                    <a:lnTo>
                      <a:pt x="659" y="86"/>
                    </a:lnTo>
                    <a:lnTo>
                      <a:pt x="659" y="86"/>
                    </a:lnTo>
                    <a:close/>
                    <a:moveTo>
                      <a:pt x="1288" y="124"/>
                    </a:moveTo>
                    <a:lnTo>
                      <a:pt x="1288" y="124"/>
                    </a:lnTo>
                    <a:lnTo>
                      <a:pt x="1288" y="121"/>
                    </a:lnTo>
                    <a:lnTo>
                      <a:pt x="1288" y="121"/>
                    </a:lnTo>
                    <a:lnTo>
                      <a:pt x="1285" y="119"/>
                    </a:lnTo>
                    <a:lnTo>
                      <a:pt x="1282" y="119"/>
                    </a:lnTo>
                    <a:lnTo>
                      <a:pt x="1279" y="121"/>
                    </a:lnTo>
                    <a:lnTo>
                      <a:pt x="1278" y="124"/>
                    </a:lnTo>
                    <a:lnTo>
                      <a:pt x="1278" y="124"/>
                    </a:lnTo>
                    <a:lnTo>
                      <a:pt x="1288" y="124"/>
                    </a:lnTo>
                    <a:lnTo>
                      <a:pt x="1288" y="124"/>
                    </a:lnTo>
                    <a:close/>
                    <a:moveTo>
                      <a:pt x="993" y="695"/>
                    </a:moveTo>
                    <a:lnTo>
                      <a:pt x="993" y="695"/>
                    </a:lnTo>
                    <a:lnTo>
                      <a:pt x="991" y="691"/>
                    </a:lnTo>
                    <a:lnTo>
                      <a:pt x="991" y="691"/>
                    </a:lnTo>
                    <a:lnTo>
                      <a:pt x="982" y="693"/>
                    </a:lnTo>
                    <a:lnTo>
                      <a:pt x="982" y="693"/>
                    </a:lnTo>
                    <a:lnTo>
                      <a:pt x="983" y="697"/>
                    </a:lnTo>
                    <a:lnTo>
                      <a:pt x="983" y="697"/>
                    </a:lnTo>
                    <a:lnTo>
                      <a:pt x="993" y="695"/>
                    </a:lnTo>
                    <a:lnTo>
                      <a:pt x="993" y="695"/>
                    </a:lnTo>
                    <a:close/>
                    <a:moveTo>
                      <a:pt x="1181" y="329"/>
                    </a:moveTo>
                    <a:lnTo>
                      <a:pt x="1181" y="329"/>
                    </a:lnTo>
                    <a:lnTo>
                      <a:pt x="1185" y="331"/>
                    </a:lnTo>
                    <a:lnTo>
                      <a:pt x="1188" y="331"/>
                    </a:lnTo>
                    <a:lnTo>
                      <a:pt x="1188" y="331"/>
                    </a:lnTo>
                    <a:lnTo>
                      <a:pt x="1191" y="331"/>
                    </a:lnTo>
                    <a:lnTo>
                      <a:pt x="1192" y="330"/>
                    </a:lnTo>
                    <a:lnTo>
                      <a:pt x="1192" y="330"/>
                    </a:lnTo>
                    <a:lnTo>
                      <a:pt x="1191" y="327"/>
                    </a:lnTo>
                    <a:lnTo>
                      <a:pt x="1188" y="326"/>
                    </a:lnTo>
                    <a:lnTo>
                      <a:pt x="1188" y="326"/>
                    </a:lnTo>
                    <a:lnTo>
                      <a:pt x="1185" y="327"/>
                    </a:lnTo>
                    <a:lnTo>
                      <a:pt x="1181" y="329"/>
                    </a:lnTo>
                    <a:lnTo>
                      <a:pt x="1181" y="329"/>
                    </a:lnTo>
                    <a:close/>
                    <a:moveTo>
                      <a:pt x="1192" y="698"/>
                    </a:moveTo>
                    <a:lnTo>
                      <a:pt x="1192" y="698"/>
                    </a:lnTo>
                    <a:lnTo>
                      <a:pt x="1180" y="701"/>
                    </a:lnTo>
                    <a:lnTo>
                      <a:pt x="1180" y="701"/>
                    </a:lnTo>
                    <a:lnTo>
                      <a:pt x="1185" y="704"/>
                    </a:lnTo>
                    <a:lnTo>
                      <a:pt x="1188" y="704"/>
                    </a:lnTo>
                    <a:lnTo>
                      <a:pt x="1191" y="702"/>
                    </a:lnTo>
                    <a:lnTo>
                      <a:pt x="1192" y="698"/>
                    </a:lnTo>
                    <a:lnTo>
                      <a:pt x="1192" y="698"/>
                    </a:lnTo>
                    <a:close/>
                    <a:moveTo>
                      <a:pt x="1174" y="82"/>
                    </a:moveTo>
                    <a:lnTo>
                      <a:pt x="1174" y="82"/>
                    </a:lnTo>
                    <a:lnTo>
                      <a:pt x="1177" y="83"/>
                    </a:lnTo>
                    <a:lnTo>
                      <a:pt x="1180" y="85"/>
                    </a:lnTo>
                    <a:lnTo>
                      <a:pt x="1184" y="85"/>
                    </a:lnTo>
                    <a:lnTo>
                      <a:pt x="1188" y="82"/>
                    </a:lnTo>
                    <a:lnTo>
                      <a:pt x="1188" y="82"/>
                    </a:lnTo>
                    <a:lnTo>
                      <a:pt x="1174" y="82"/>
                    </a:lnTo>
                    <a:lnTo>
                      <a:pt x="1174" y="82"/>
                    </a:lnTo>
                    <a:close/>
                    <a:moveTo>
                      <a:pt x="1170" y="45"/>
                    </a:moveTo>
                    <a:lnTo>
                      <a:pt x="1170" y="45"/>
                    </a:lnTo>
                    <a:lnTo>
                      <a:pt x="1170" y="49"/>
                    </a:lnTo>
                    <a:lnTo>
                      <a:pt x="1170" y="49"/>
                    </a:lnTo>
                    <a:lnTo>
                      <a:pt x="1178" y="47"/>
                    </a:lnTo>
                    <a:lnTo>
                      <a:pt x="1178" y="47"/>
                    </a:lnTo>
                    <a:lnTo>
                      <a:pt x="1178" y="46"/>
                    </a:lnTo>
                    <a:lnTo>
                      <a:pt x="1178" y="46"/>
                    </a:lnTo>
                    <a:lnTo>
                      <a:pt x="1170" y="45"/>
                    </a:lnTo>
                    <a:lnTo>
                      <a:pt x="1170" y="45"/>
                    </a:lnTo>
                    <a:close/>
                    <a:moveTo>
                      <a:pt x="253" y="175"/>
                    </a:moveTo>
                    <a:lnTo>
                      <a:pt x="253" y="175"/>
                    </a:lnTo>
                    <a:lnTo>
                      <a:pt x="253" y="172"/>
                    </a:lnTo>
                    <a:lnTo>
                      <a:pt x="253" y="172"/>
                    </a:lnTo>
                    <a:lnTo>
                      <a:pt x="251" y="171"/>
                    </a:lnTo>
                    <a:lnTo>
                      <a:pt x="248" y="171"/>
                    </a:lnTo>
                    <a:lnTo>
                      <a:pt x="248" y="171"/>
                    </a:lnTo>
                    <a:lnTo>
                      <a:pt x="245" y="172"/>
                    </a:lnTo>
                    <a:lnTo>
                      <a:pt x="241" y="175"/>
                    </a:lnTo>
                    <a:lnTo>
                      <a:pt x="241" y="175"/>
                    </a:lnTo>
                    <a:lnTo>
                      <a:pt x="253" y="175"/>
                    </a:lnTo>
                    <a:lnTo>
                      <a:pt x="253" y="175"/>
                    </a:lnTo>
                    <a:close/>
                    <a:moveTo>
                      <a:pt x="249" y="553"/>
                    </a:moveTo>
                    <a:lnTo>
                      <a:pt x="249" y="553"/>
                    </a:lnTo>
                    <a:lnTo>
                      <a:pt x="252" y="556"/>
                    </a:lnTo>
                    <a:lnTo>
                      <a:pt x="253" y="556"/>
                    </a:lnTo>
                    <a:lnTo>
                      <a:pt x="253" y="556"/>
                    </a:lnTo>
                    <a:lnTo>
                      <a:pt x="256" y="556"/>
                    </a:lnTo>
                    <a:lnTo>
                      <a:pt x="259" y="554"/>
                    </a:lnTo>
                    <a:lnTo>
                      <a:pt x="259" y="554"/>
                    </a:lnTo>
                    <a:lnTo>
                      <a:pt x="257" y="553"/>
                    </a:lnTo>
                    <a:lnTo>
                      <a:pt x="255" y="550"/>
                    </a:lnTo>
                    <a:lnTo>
                      <a:pt x="255" y="550"/>
                    </a:lnTo>
                    <a:lnTo>
                      <a:pt x="252" y="551"/>
                    </a:lnTo>
                    <a:lnTo>
                      <a:pt x="249" y="553"/>
                    </a:lnTo>
                    <a:lnTo>
                      <a:pt x="249" y="553"/>
                    </a:lnTo>
                    <a:close/>
                    <a:moveTo>
                      <a:pt x="273" y="503"/>
                    </a:moveTo>
                    <a:lnTo>
                      <a:pt x="273" y="503"/>
                    </a:lnTo>
                    <a:lnTo>
                      <a:pt x="275" y="504"/>
                    </a:lnTo>
                    <a:lnTo>
                      <a:pt x="278" y="504"/>
                    </a:lnTo>
                    <a:lnTo>
                      <a:pt x="281" y="503"/>
                    </a:lnTo>
                    <a:lnTo>
                      <a:pt x="281" y="500"/>
                    </a:lnTo>
                    <a:lnTo>
                      <a:pt x="281" y="500"/>
                    </a:lnTo>
                    <a:lnTo>
                      <a:pt x="280" y="499"/>
                    </a:lnTo>
                    <a:lnTo>
                      <a:pt x="278" y="496"/>
                    </a:lnTo>
                    <a:lnTo>
                      <a:pt x="278" y="496"/>
                    </a:lnTo>
                    <a:lnTo>
                      <a:pt x="273" y="503"/>
                    </a:lnTo>
                    <a:lnTo>
                      <a:pt x="273" y="503"/>
                    </a:lnTo>
                    <a:close/>
                    <a:moveTo>
                      <a:pt x="401" y="650"/>
                    </a:moveTo>
                    <a:lnTo>
                      <a:pt x="401" y="650"/>
                    </a:lnTo>
                    <a:lnTo>
                      <a:pt x="404" y="647"/>
                    </a:lnTo>
                    <a:lnTo>
                      <a:pt x="404" y="646"/>
                    </a:lnTo>
                    <a:lnTo>
                      <a:pt x="404" y="646"/>
                    </a:lnTo>
                    <a:lnTo>
                      <a:pt x="403" y="644"/>
                    </a:lnTo>
                    <a:lnTo>
                      <a:pt x="400" y="643"/>
                    </a:lnTo>
                    <a:lnTo>
                      <a:pt x="400" y="643"/>
                    </a:lnTo>
                    <a:lnTo>
                      <a:pt x="399" y="644"/>
                    </a:lnTo>
                    <a:lnTo>
                      <a:pt x="397" y="647"/>
                    </a:lnTo>
                    <a:lnTo>
                      <a:pt x="397" y="647"/>
                    </a:lnTo>
                    <a:lnTo>
                      <a:pt x="399" y="648"/>
                    </a:lnTo>
                    <a:lnTo>
                      <a:pt x="401" y="650"/>
                    </a:lnTo>
                    <a:lnTo>
                      <a:pt x="401" y="650"/>
                    </a:lnTo>
                    <a:close/>
                    <a:moveTo>
                      <a:pt x="442" y="988"/>
                    </a:moveTo>
                    <a:lnTo>
                      <a:pt x="442" y="988"/>
                    </a:lnTo>
                    <a:lnTo>
                      <a:pt x="444" y="985"/>
                    </a:lnTo>
                    <a:lnTo>
                      <a:pt x="446" y="982"/>
                    </a:lnTo>
                    <a:lnTo>
                      <a:pt x="446" y="982"/>
                    </a:lnTo>
                    <a:lnTo>
                      <a:pt x="443" y="981"/>
                    </a:lnTo>
                    <a:lnTo>
                      <a:pt x="440" y="979"/>
                    </a:lnTo>
                    <a:lnTo>
                      <a:pt x="440" y="979"/>
                    </a:lnTo>
                    <a:lnTo>
                      <a:pt x="439" y="982"/>
                    </a:lnTo>
                    <a:lnTo>
                      <a:pt x="439" y="982"/>
                    </a:lnTo>
                    <a:lnTo>
                      <a:pt x="442" y="988"/>
                    </a:lnTo>
                    <a:lnTo>
                      <a:pt x="442" y="988"/>
                    </a:lnTo>
                    <a:close/>
                    <a:moveTo>
                      <a:pt x="955" y="1061"/>
                    </a:moveTo>
                    <a:lnTo>
                      <a:pt x="955" y="1061"/>
                    </a:lnTo>
                    <a:lnTo>
                      <a:pt x="955" y="1058"/>
                    </a:lnTo>
                    <a:lnTo>
                      <a:pt x="955" y="1058"/>
                    </a:lnTo>
                    <a:lnTo>
                      <a:pt x="947" y="1060"/>
                    </a:lnTo>
                    <a:lnTo>
                      <a:pt x="947" y="1060"/>
                    </a:lnTo>
                    <a:lnTo>
                      <a:pt x="947" y="1062"/>
                    </a:lnTo>
                    <a:lnTo>
                      <a:pt x="947" y="1062"/>
                    </a:lnTo>
                    <a:lnTo>
                      <a:pt x="955" y="1061"/>
                    </a:lnTo>
                    <a:lnTo>
                      <a:pt x="955" y="1061"/>
                    </a:lnTo>
                    <a:close/>
                    <a:moveTo>
                      <a:pt x="457" y="86"/>
                    </a:moveTo>
                    <a:lnTo>
                      <a:pt x="457" y="86"/>
                    </a:lnTo>
                    <a:lnTo>
                      <a:pt x="446" y="89"/>
                    </a:lnTo>
                    <a:lnTo>
                      <a:pt x="446" y="89"/>
                    </a:lnTo>
                    <a:lnTo>
                      <a:pt x="449" y="90"/>
                    </a:lnTo>
                    <a:lnTo>
                      <a:pt x="453" y="90"/>
                    </a:lnTo>
                    <a:lnTo>
                      <a:pt x="454" y="89"/>
                    </a:lnTo>
                    <a:lnTo>
                      <a:pt x="457" y="86"/>
                    </a:lnTo>
                    <a:lnTo>
                      <a:pt x="457" y="86"/>
                    </a:lnTo>
                    <a:close/>
                    <a:moveTo>
                      <a:pt x="473" y="161"/>
                    </a:moveTo>
                    <a:lnTo>
                      <a:pt x="473" y="161"/>
                    </a:lnTo>
                    <a:lnTo>
                      <a:pt x="473" y="165"/>
                    </a:lnTo>
                    <a:lnTo>
                      <a:pt x="473" y="165"/>
                    </a:lnTo>
                    <a:lnTo>
                      <a:pt x="482" y="164"/>
                    </a:lnTo>
                    <a:lnTo>
                      <a:pt x="482" y="164"/>
                    </a:lnTo>
                    <a:lnTo>
                      <a:pt x="480" y="160"/>
                    </a:lnTo>
                    <a:lnTo>
                      <a:pt x="480" y="160"/>
                    </a:lnTo>
                    <a:lnTo>
                      <a:pt x="473" y="161"/>
                    </a:lnTo>
                    <a:lnTo>
                      <a:pt x="473" y="161"/>
                    </a:lnTo>
                    <a:close/>
                    <a:moveTo>
                      <a:pt x="478" y="846"/>
                    </a:moveTo>
                    <a:lnTo>
                      <a:pt x="478" y="846"/>
                    </a:lnTo>
                    <a:lnTo>
                      <a:pt x="479" y="851"/>
                    </a:lnTo>
                    <a:lnTo>
                      <a:pt x="480" y="852"/>
                    </a:lnTo>
                    <a:lnTo>
                      <a:pt x="483" y="853"/>
                    </a:lnTo>
                    <a:lnTo>
                      <a:pt x="487" y="853"/>
                    </a:lnTo>
                    <a:lnTo>
                      <a:pt x="487" y="853"/>
                    </a:lnTo>
                    <a:lnTo>
                      <a:pt x="486" y="849"/>
                    </a:lnTo>
                    <a:lnTo>
                      <a:pt x="485" y="848"/>
                    </a:lnTo>
                    <a:lnTo>
                      <a:pt x="482" y="846"/>
                    </a:lnTo>
                    <a:lnTo>
                      <a:pt x="478" y="846"/>
                    </a:lnTo>
                    <a:lnTo>
                      <a:pt x="478" y="846"/>
                    </a:lnTo>
                    <a:close/>
                    <a:moveTo>
                      <a:pt x="483" y="892"/>
                    </a:moveTo>
                    <a:lnTo>
                      <a:pt x="483" y="892"/>
                    </a:lnTo>
                    <a:lnTo>
                      <a:pt x="486" y="895"/>
                    </a:lnTo>
                    <a:lnTo>
                      <a:pt x="489" y="896"/>
                    </a:lnTo>
                    <a:lnTo>
                      <a:pt x="491" y="895"/>
                    </a:lnTo>
                    <a:lnTo>
                      <a:pt x="494" y="891"/>
                    </a:lnTo>
                    <a:lnTo>
                      <a:pt x="494" y="891"/>
                    </a:lnTo>
                    <a:lnTo>
                      <a:pt x="483" y="892"/>
                    </a:lnTo>
                    <a:lnTo>
                      <a:pt x="483" y="892"/>
                    </a:lnTo>
                    <a:close/>
                    <a:moveTo>
                      <a:pt x="941" y="1040"/>
                    </a:moveTo>
                    <a:lnTo>
                      <a:pt x="941" y="1040"/>
                    </a:lnTo>
                    <a:lnTo>
                      <a:pt x="947" y="1040"/>
                    </a:lnTo>
                    <a:lnTo>
                      <a:pt x="947" y="1040"/>
                    </a:lnTo>
                    <a:lnTo>
                      <a:pt x="944" y="1033"/>
                    </a:lnTo>
                    <a:lnTo>
                      <a:pt x="944" y="1033"/>
                    </a:lnTo>
                    <a:lnTo>
                      <a:pt x="941" y="1035"/>
                    </a:lnTo>
                    <a:lnTo>
                      <a:pt x="941" y="1035"/>
                    </a:lnTo>
                    <a:lnTo>
                      <a:pt x="941" y="1040"/>
                    </a:lnTo>
                    <a:lnTo>
                      <a:pt x="941" y="1040"/>
                    </a:lnTo>
                    <a:close/>
                    <a:moveTo>
                      <a:pt x="509" y="564"/>
                    </a:moveTo>
                    <a:lnTo>
                      <a:pt x="509" y="564"/>
                    </a:lnTo>
                    <a:lnTo>
                      <a:pt x="519" y="564"/>
                    </a:lnTo>
                    <a:lnTo>
                      <a:pt x="519" y="564"/>
                    </a:lnTo>
                    <a:lnTo>
                      <a:pt x="521" y="563"/>
                    </a:lnTo>
                    <a:lnTo>
                      <a:pt x="522" y="561"/>
                    </a:lnTo>
                    <a:lnTo>
                      <a:pt x="522" y="561"/>
                    </a:lnTo>
                    <a:lnTo>
                      <a:pt x="519" y="560"/>
                    </a:lnTo>
                    <a:lnTo>
                      <a:pt x="516" y="560"/>
                    </a:lnTo>
                    <a:lnTo>
                      <a:pt x="514" y="561"/>
                    </a:lnTo>
                    <a:lnTo>
                      <a:pt x="509" y="564"/>
                    </a:lnTo>
                    <a:lnTo>
                      <a:pt x="509" y="564"/>
                    </a:lnTo>
                    <a:close/>
                    <a:moveTo>
                      <a:pt x="521" y="294"/>
                    </a:moveTo>
                    <a:lnTo>
                      <a:pt x="521" y="294"/>
                    </a:lnTo>
                    <a:lnTo>
                      <a:pt x="516" y="294"/>
                    </a:lnTo>
                    <a:lnTo>
                      <a:pt x="516" y="294"/>
                    </a:lnTo>
                    <a:lnTo>
                      <a:pt x="518" y="301"/>
                    </a:lnTo>
                    <a:lnTo>
                      <a:pt x="518" y="301"/>
                    </a:lnTo>
                    <a:lnTo>
                      <a:pt x="521" y="301"/>
                    </a:lnTo>
                    <a:lnTo>
                      <a:pt x="521" y="301"/>
                    </a:lnTo>
                    <a:lnTo>
                      <a:pt x="521" y="294"/>
                    </a:lnTo>
                    <a:lnTo>
                      <a:pt x="521" y="294"/>
                    </a:lnTo>
                    <a:close/>
                    <a:moveTo>
                      <a:pt x="1117" y="150"/>
                    </a:moveTo>
                    <a:lnTo>
                      <a:pt x="1117" y="150"/>
                    </a:lnTo>
                    <a:lnTo>
                      <a:pt x="1120" y="151"/>
                    </a:lnTo>
                    <a:lnTo>
                      <a:pt x="1121" y="153"/>
                    </a:lnTo>
                    <a:lnTo>
                      <a:pt x="1121" y="153"/>
                    </a:lnTo>
                    <a:lnTo>
                      <a:pt x="1124" y="153"/>
                    </a:lnTo>
                    <a:lnTo>
                      <a:pt x="1126" y="151"/>
                    </a:lnTo>
                    <a:lnTo>
                      <a:pt x="1126" y="151"/>
                    </a:lnTo>
                    <a:lnTo>
                      <a:pt x="1124" y="149"/>
                    </a:lnTo>
                    <a:lnTo>
                      <a:pt x="1123" y="147"/>
                    </a:lnTo>
                    <a:lnTo>
                      <a:pt x="1123" y="147"/>
                    </a:lnTo>
                    <a:lnTo>
                      <a:pt x="1120" y="149"/>
                    </a:lnTo>
                    <a:lnTo>
                      <a:pt x="1117" y="150"/>
                    </a:lnTo>
                    <a:lnTo>
                      <a:pt x="1117" y="150"/>
                    </a:lnTo>
                    <a:close/>
                    <a:moveTo>
                      <a:pt x="534" y="1024"/>
                    </a:moveTo>
                    <a:lnTo>
                      <a:pt x="534" y="1024"/>
                    </a:lnTo>
                    <a:lnTo>
                      <a:pt x="534" y="1026"/>
                    </a:lnTo>
                    <a:lnTo>
                      <a:pt x="534" y="1026"/>
                    </a:lnTo>
                    <a:lnTo>
                      <a:pt x="541" y="1026"/>
                    </a:lnTo>
                    <a:lnTo>
                      <a:pt x="541" y="1026"/>
                    </a:lnTo>
                    <a:lnTo>
                      <a:pt x="541" y="1022"/>
                    </a:lnTo>
                    <a:lnTo>
                      <a:pt x="541" y="1022"/>
                    </a:lnTo>
                    <a:lnTo>
                      <a:pt x="534" y="1024"/>
                    </a:lnTo>
                    <a:lnTo>
                      <a:pt x="534" y="1024"/>
                    </a:lnTo>
                    <a:close/>
                    <a:moveTo>
                      <a:pt x="533" y="150"/>
                    </a:moveTo>
                    <a:lnTo>
                      <a:pt x="533" y="150"/>
                    </a:lnTo>
                    <a:lnTo>
                      <a:pt x="534" y="154"/>
                    </a:lnTo>
                    <a:lnTo>
                      <a:pt x="534" y="154"/>
                    </a:lnTo>
                    <a:lnTo>
                      <a:pt x="541" y="151"/>
                    </a:lnTo>
                    <a:lnTo>
                      <a:pt x="541" y="151"/>
                    </a:lnTo>
                    <a:lnTo>
                      <a:pt x="541" y="147"/>
                    </a:lnTo>
                    <a:lnTo>
                      <a:pt x="541" y="147"/>
                    </a:lnTo>
                    <a:lnTo>
                      <a:pt x="533" y="150"/>
                    </a:lnTo>
                    <a:lnTo>
                      <a:pt x="533" y="150"/>
                    </a:lnTo>
                    <a:close/>
                    <a:moveTo>
                      <a:pt x="548" y="311"/>
                    </a:moveTo>
                    <a:lnTo>
                      <a:pt x="548" y="311"/>
                    </a:lnTo>
                    <a:lnTo>
                      <a:pt x="552" y="311"/>
                    </a:lnTo>
                    <a:lnTo>
                      <a:pt x="555" y="309"/>
                    </a:lnTo>
                    <a:lnTo>
                      <a:pt x="557" y="308"/>
                    </a:lnTo>
                    <a:lnTo>
                      <a:pt x="555" y="304"/>
                    </a:lnTo>
                    <a:lnTo>
                      <a:pt x="555" y="304"/>
                    </a:lnTo>
                    <a:lnTo>
                      <a:pt x="548" y="311"/>
                    </a:lnTo>
                    <a:lnTo>
                      <a:pt x="548" y="311"/>
                    </a:lnTo>
                    <a:close/>
                    <a:moveTo>
                      <a:pt x="620" y="54"/>
                    </a:moveTo>
                    <a:lnTo>
                      <a:pt x="620" y="54"/>
                    </a:lnTo>
                    <a:lnTo>
                      <a:pt x="619" y="50"/>
                    </a:lnTo>
                    <a:lnTo>
                      <a:pt x="619" y="50"/>
                    </a:lnTo>
                    <a:lnTo>
                      <a:pt x="611" y="53"/>
                    </a:lnTo>
                    <a:lnTo>
                      <a:pt x="611" y="53"/>
                    </a:lnTo>
                    <a:lnTo>
                      <a:pt x="612" y="56"/>
                    </a:lnTo>
                    <a:lnTo>
                      <a:pt x="612" y="56"/>
                    </a:lnTo>
                    <a:lnTo>
                      <a:pt x="620" y="54"/>
                    </a:lnTo>
                    <a:lnTo>
                      <a:pt x="620" y="54"/>
                    </a:lnTo>
                    <a:close/>
                    <a:moveTo>
                      <a:pt x="627" y="432"/>
                    </a:moveTo>
                    <a:lnTo>
                      <a:pt x="627" y="432"/>
                    </a:lnTo>
                    <a:lnTo>
                      <a:pt x="624" y="435"/>
                    </a:lnTo>
                    <a:lnTo>
                      <a:pt x="623" y="437"/>
                    </a:lnTo>
                    <a:lnTo>
                      <a:pt x="623" y="437"/>
                    </a:lnTo>
                    <a:lnTo>
                      <a:pt x="624" y="438"/>
                    </a:lnTo>
                    <a:lnTo>
                      <a:pt x="627" y="439"/>
                    </a:lnTo>
                    <a:lnTo>
                      <a:pt x="627" y="439"/>
                    </a:lnTo>
                    <a:lnTo>
                      <a:pt x="629" y="438"/>
                    </a:lnTo>
                    <a:lnTo>
                      <a:pt x="630" y="437"/>
                    </a:lnTo>
                    <a:lnTo>
                      <a:pt x="630" y="437"/>
                    </a:lnTo>
                    <a:lnTo>
                      <a:pt x="629" y="435"/>
                    </a:lnTo>
                    <a:lnTo>
                      <a:pt x="627" y="432"/>
                    </a:lnTo>
                    <a:lnTo>
                      <a:pt x="627" y="432"/>
                    </a:lnTo>
                    <a:close/>
                    <a:moveTo>
                      <a:pt x="674" y="923"/>
                    </a:moveTo>
                    <a:lnTo>
                      <a:pt x="674" y="923"/>
                    </a:lnTo>
                    <a:lnTo>
                      <a:pt x="663" y="925"/>
                    </a:lnTo>
                    <a:lnTo>
                      <a:pt x="663" y="925"/>
                    </a:lnTo>
                    <a:lnTo>
                      <a:pt x="665" y="927"/>
                    </a:lnTo>
                    <a:lnTo>
                      <a:pt x="665" y="929"/>
                    </a:lnTo>
                    <a:lnTo>
                      <a:pt x="665" y="929"/>
                    </a:lnTo>
                    <a:lnTo>
                      <a:pt x="669" y="929"/>
                    </a:lnTo>
                    <a:lnTo>
                      <a:pt x="670" y="929"/>
                    </a:lnTo>
                    <a:lnTo>
                      <a:pt x="673" y="927"/>
                    </a:lnTo>
                    <a:lnTo>
                      <a:pt x="674" y="923"/>
                    </a:lnTo>
                    <a:lnTo>
                      <a:pt x="674" y="923"/>
                    </a:lnTo>
                    <a:close/>
                    <a:moveTo>
                      <a:pt x="677" y="252"/>
                    </a:moveTo>
                    <a:lnTo>
                      <a:pt x="677" y="252"/>
                    </a:lnTo>
                    <a:lnTo>
                      <a:pt x="678" y="250"/>
                    </a:lnTo>
                    <a:lnTo>
                      <a:pt x="678" y="250"/>
                    </a:lnTo>
                    <a:lnTo>
                      <a:pt x="671" y="245"/>
                    </a:lnTo>
                    <a:lnTo>
                      <a:pt x="671" y="245"/>
                    </a:lnTo>
                    <a:lnTo>
                      <a:pt x="669" y="250"/>
                    </a:lnTo>
                    <a:lnTo>
                      <a:pt x="669" y="250"/>
                    </a:lnTo>
                    <a:lnTo>
                      <a:pt x="677" y="252"/>
                    </a:lnTo>
                    <a:lnTo>
                      <a:pt x="677" y="252"/>
                    </a:lnTo>
                    <a:close/>
                    <a:moveTo>
                      <a:pt x="691" y="259"/>
                    </a:moveTo>
                    <a:lnTo>
                      <a:pt x="691" y="259"/>
                    </a:lnTo>
                    <a:lnTo>
                      <a:pt x="691" y="255"/>
                    </a:lnTo>
                    <a:lnTo>
                      <a:pt x="691" y="255"/>
                    </a:lnTo>
                    <a:lnTo>
                      <a:pt x="684" y="255"/>
                    </a:lnTo>
                    <a:lnTo>
                      <a:pt x="684" y="255"/>
                    </a:lnTo>
                    <a:lnTo>
                      <a:pt x="683" y="258"/>
                    </a:lnTo>
                    <a:lnTo>
                      <a:pt x="683" y="258"/>
                    </a:lnTo>
                    <a:lnTo>
                      <a:pt x="691" y="259"/>
                    </a:lnTo>
                    <a:lnTo>
                      <a:pt x="691" y="259"/>
                    </a:lnTo>
                    <a:close/>
                    <a:moveTo>
                      <a:pt x="1115" y="248"/>
                    </a:moveTo>
                    <a:lnTo>
                      <a:pt x="1115" y="248"/>
                    </a:lnTo>
                    <a:lnTo>
                      <a:pt x="1112" y="252"/>
                    </a:lnTo>
                    <a:lnTo>
                      <a:pt x="1112" y="254"/>
                    </a:lnTo>
                    <a:lnTo>
                      <a:pt x="1112" y="254"/>
                    </a:lnTo>
                    <a:lnTo>
                      <a:pt x="1113" y="255"/>
                    </a:lnTo>
                    <a:lnTo>
                      <a:pt x="1115" y="257"/>
                    </a:lnTo>
                    <a:lnTo>
                      <a:pt x="1115" y="257"/>
                    </a:lnTo>
                    <a:lnTo>
                      <a:pt x="1117" y="255"/>
                    </a:lnTo>
                    <a:lnTo>
                      <a:pt x="1117" y="252"/>
                    </a:lnTo>
                    <a:lnTo>
                      <a:pt x="1117" y="252"/>
                    </a:lnTo>
                    <a:lnTo>
                      <a:pt x="1116" y="251"/>
                    </a:lnTo>
                    <a:lnTo>
                      <a:pt x="1115" y="248"/>
                    </a:lnTo>
                    <a:lnTo>
                      <a:pt x="1115" y="248"/>
                    </a:lnTo>
                    <a:close/>
                    <a:moveTo>
                      <a:pt x="1120" y="806"/>
                    </a:moveTo>
                    <a:lnTo>
                      <a:pt x="1120" y="806"/>
                    </a:lnTo>
                    <a:lnTo>
                      <a:pt x="1120" y="802"/>
                    </a:lnTo>
                    <a:lnTo>
                      <a:pt x="1120" y="802"/>
                    </a:lnTo>
                    <a:lnTo>
                      <a:pt x="1112" y="803"/>
                    </a:lnTo>
                    <a:lnTo>
                      <a:pt x="1112" y="803"/>
                    </a:lnTo>
                    <a:lnTo>
                      <a:pt x="1112" y="806"/>
                    </a:lnTo>
                    <a:lnTo>
                      <a:pt x="1112" y="806"/>
                    </a:lnTo>
                    <a:lnTo>
                      <a:pt x="1120" y="806"/>
                    </a:lnTo>
                    <a:lnTo>
                      <a:pt x="1120" y="806"/>
                    </a:lnTo>
                    <a:close/>
                    <a:moveTo>
                      <a:pt x="702" y="135"/>
                    </a:moveTo>
                    <a:lnTo>
                      <a:pt x="702" y="135"/>
                    </a:lnTo>
                    <a:lnTo>
                      <a:pt x="707" y="135"/>
                    </a:lnTo>
                    <a:lnTo>
                      <a:pt x="710" y="133"/>
                    </a:lnTo>
                    <a:lnTo>
                      <a:pt x="710" y="132"/>
                    </a:lnTo>
                    <a:lnTo>
                      <a:pt x="710" y="128"/>
                    </a:lnTo>
                    <a:lnTo>
                      <a:pt x="710" y="128"/>
                    </a:lnTo>
                    <a:lnTo>
                      <a:pt x="702" y="135"/>
                    </a:lnTo>
                    <a:lnTo>
                      <a:pt x="702" y="135"/>
                    </a:lnTo>
                    <a:close/>
                    <a:moveTo>
                      <a:pt x="713" y="565"/>
                    </a:moveTo>
                    <a:lnTo>
                      <a:pt x="713" y="565"/>
                    </a:lnTo>
                    <a:lnTo>
                      <a:pt x="709" y="571"/>
                    </a:lnTo>
                    <a:lnTo>
                      <a:pt x="709" y="571"/>
                    </a:lnTo>
                    <a:lnTo>
                      <a:pt x="712" y="574"/>
                    </a:lnTo>
                    <a:lnTo>
                      <a:pt x="712" y="574"/>
                    </a:lnTo>
                    <a:lnTo>
                      <a:pt x="714" y="572"/>
                    </a:lnTo>
                    <a:lnTo>
                      <a:pt x="716" y="569"/>
                    </a:lnTo>
                    <a:lnTo>
                      <a:pt x="716" y="569"/>
                    </a:lnTo>
                    <a:lnTo>
                      <a:pt x="716" y="568"/>
                    </a:lnTo>
                    <a:lnTo>
                      <a:pt x="713" y="565"/>
                    </a:lnTo>
                    <a:lnTo>
                      <a:pt x="713" y="565"/>
                    </a:lnTo>
                    <a:close/>
                    <a:moveTo>
                      <a:pt x="728" y="151"/>
                    </a:moveTo>
                    <a:lnTo>
                      <a:pt x="728" y="151"/>
                    </a:lnTo>
                    <a:lnTo>
                      <a:pt x="723" y="154"/>
                    </a:lnTo>
                    <a:lnTo>
                      <a:pt x="721" y="157"/>
                    </a:lnTo>
                    <a:lnTo>
                      <a:pt x="723" y="160"/>
                    </a:lnTo>
                    <a:lnTo>
                      <a:pt x="725" y="164"/>
                    </a:lnTo>
                    <a:lnTo>
                      <a:pt x="725" y="164"/>
                    </a:lnTo>
                    <a:lnTo>
                      <a:pt x="728" y="151"/>
                    </a:lnTo>
                    <a:lnTo>
                      <a:pt x="728" y="151"/>
                    </a:lnTo>
                    <a:close/>
                    <a:moveTo>
                      <a:pt x="742" y="1028"/>
                    </a:moveTo>
                    <a:lnTo>
                      <a:pt x="742" y="1028"/>
                    </a:lnTo>
                    <a:lnTo>
                      <a:pt x="741" y="1025"/>
                    </a:lnTo>
                    <a:lnTo>
                      <a:pt x="741" y="1025"/>
                    </a:lnTo>
                    <a:lnTo>
                      <a:pt x="738" y="1025"/>
                    </a:lnTo>
                    <a:lnTo>
                      <a:pt x="735" y="1025"/>
                    </a:lnTo>
                    <a:lnTo>
                      <a:pt x="734" y="1026"/>
                    </a:lnTo>
                    <a:lnTo>
                      <a:pt x="732" y="1031"/>
                    </a:lnTo>
                    <a:lnTo>
                      <a:pt x="732" y="1031"/>
                    </a:lnTo>
                    <a:lnTo>
                      <a:pt x="742" y="1028"/>
                    </a:lnTo>
                    <a:lnTo>
                      <a:pt x="742" y="1028"/>
                    </a:lnTo>
                    <a:close/>
                    <a:moveTo>
                      <a:pt x="743" y="596"/>
                    </a:moveTo>
                    <a:lnTo>
                      <a:pt x="743" y="596"/>
                    </a:lnTo>
                    <a:lnTo>
                      <a:pt x="739" y="593"/>
                    </a:lnTo>
                    <a:lnTo>
                      <a:pt x="738" y="592"/>
                    </a:lnTo>
                    <a:lnTo>
                      <a:pt x="738" y="592"/>
                    </a:lnTo>
                    <a:lnTo>
                      <a:pt x="735" y="593"/>
                    </a:lnTo>
                    <a:lnTo>
                      <a:pt x="732" y="596"/>
                    </a:lnTo>
                    <a:lnTo>
                      <a:pt x="732" y="596"/>
                    </a:lnTo>
                    <a:lnTo>
                      <a:pt x="735" y="599"/>
                    </a:lnTo>
                    <a:lnTo>
                      <a:pt x="735" y="599"/>
                    </a:lnTo>
                    <a:lnTo>
                      <a:pt x="743" y="596"/>
                    </a:lnTo>
                    <a:lnTo>
                      <a:pt x="743" y="596"/>
                    </a:lnTo>
                    <a:close/>
                    <a:moveTo>
                      <a:pt x="1739" y="1136"/>
                    </a:moveTo>
                    <a:lnTo>
                      <a:pt x="1739" y="1136"/>
                    </a:lnTo>
                    <a:lnTo>
                      <a:pt x="1740" y="1133"/>
                    </a:lnTo>
                    <a:lnTo>
                      <a:pt x="1740" y="1133"/>
                    </a:lnTo>
                    <a:lnTo>
                      <a:pt x="1738" y="1132"/>
                    </a:lnTo>
                    <a:lnTo>
                      <a:pt x="1735" y="1130"/>
                    </a:lnTo>
                    <a:lnTo>
                      <a:pt x="1728" y="1133"/>
                    </a:lnTo>
                    <a:lnTo>
                      <a:pt x="1728" y="1133"/>
                    </a:lnTo>
                    <a:lnTo>
                      <a:pt x="1739" y="1136"/>
                    </a:lnTo>
                    <a:lnTo>
                      <a:pt x="1739" y="1136"/>
                    </a:lnTo>
                    <a:close/>
                    <a:moveTo>
                      <a:pt x="1094" y="42"/>
                    </a:moveTo>
                    <a:lnTo>
                      <a:pt x="1094" y="42"/>
                    </a:lnTo>
                    <a:lnTo>
                      <a:pt x="1087" y="42"/>
                    </a:lnTo>
                    <a:lnTo>
                      <a:pt x="1084" y="43"/>
                    </a:lnTo>
                    <a:lnTo>
                      <a:pt x="1083" y="46"/>
                    </a:lnTo>
                    <a:lnTo>
                      <a:pt x="1083" y="46"/>
                    </a:lnTo>
                    <a:lnTo>
                      <a:pt x="1085" y="47"/>
                    </a:lnTo>
                    <a:lnTo>
                      <a:pt x="1088" y="47"/>
                    </a:lnTo>
                    <a:lnTo>
                      <a:pt x="1091" y="46"/>
                    </a:lnTo>
                    <a:lnTo>
                      <a:pt x="1094" y="42"/>
                    </a:lnTo>
                    <a:lnTo>
                      <a:pt x="1094" y="42"/>
                    </a:lnTo>
                    <a:close/>
                    <a:moveTo>
                      <a:pt x="900" y="226"/>
                    </a:moveTo>
                    <a:lnTo>
                      <a:pt x="900" y="226"/>
                    </a:lnTo>
                    <a:lnTo>
                      <a:pt x="897" y="225"/>
                    </a:lnTo>
                    <a:lnTo>
                      <a:pt x="896" y="223"/>
                    </a:lnTo>
                    <a:lnTo>
                      <a:pt x="896" y="223"/>
                    </a:lnTo>
                    <a:lnTo>
                      <a:pt x="893" y="225"/>
                    </a:lnTo>
                    <a:lnTo>
                      <a:pt x="892" y="226"/>
                    </a:lnTo>
                    <a:lnTo>
                      <a:pt x="892" y="226"/>
                    </a:lnTo>
                    <a:lnTo>
                      <a:pt x="893" y="227"/>
                    </a:lnTo>
                    <a:lnTo>
                      <a:pt x="894" y="229"/>
                    </a:lnTo>
                    <a:lnTo>
                      <a:pt x="894" y="229"/>
                    </a:lnTo>
                    <a:lnTo>
                      <a:pt x="897" y="229"/>
                    </a:lnTo>
                    <a:lnTo>
                      <a:pt x="900" y="226"/>
                    </a:lnTo>
                    <a:lnTo>
                      <a:pt x="900" y="226"/>
                    </a:lnTo>
                    <a:close/>
                    <a:moveTo>
                      <a:pt x="890" y="907"/>
                    </a:moveTo>
                    <a:lnTo>
                      <a:pt x="890" y="907"/>
                    </a:lnTo>
                    <a:lnTo>
                      <a:pt x="894" y="909"/>
                    </a:lnTo>
                    <a:lnTo>
                      <a:pt x="896" y="910"/>
                    </a:lnTo>
                    <a:lnTo>
                      <a:pt x="896" y="910"/>
                    </a:lnTo>
                    <a:lnTo>
                      <a:pt x="899" y="909"/>
                    </a:lnTo>
                    <a:lnTo>
                      <a:pt x="900" y="907"/>
                    </a:lnTo>
                    <a:lnTo>
                      <a:pt x="900" y="907"/>
                    </a:lnTo>
                    <a:lnTo>
                      <a:pt x="899" y="905"/>
                    </a:lnTo>
                    <a:lnTo>
                      <a:pt x="896" y="905"/>
                    </a:lnTo>
                    <a:lnTo>
                      <a:pt x="896" y="905"/>
                    </a:lnTo>
                    <a:lnTo>
                      <a:pt x="894" y="905"/>
                    </a:lnTo>
                    <a:lnTo>
                      <a:pt x="890" y="907"/>
                    </a:lnTo>
                    <a:lnTo>
                      <a:pt x="890" y="907"/>
                    </a:lnTo>
                    <a:close/>
                    <a:moveTo>
                      <a:pt x="1079" y="798"/>
                    </a:moveTo>
                    <a:lnTo>
                      <a:pt x="1079" y="798"/>
                    </a:lnTo>
                    <a:lnTo>
                      <a:pt x="1073" y="802"/>
                    </a:lnTo>
                    <a:lnTo>
                      <a:pt x="1073" y="802"/>
                    </a:lnTo>
                    <a:lnTo>
                      <a:pt x="1074" y="806"/>
                    </a:lnTo>
                    <a:lnTo>
                      <a:pt x="1074" y="806"/>
                    </a:lnTo>
                    <a:lnTo>
                      <a:pt x="1080" y="803"/>
                    </a:lnTo>
                    <a:lnTo>
                      <a:pt x="1080" y="803"/>
                    </a:lnTo>
                    <a:lnTo>
                      <a:pt x="1080" y="802"/>
                    </a:lnTo>
                    <a:lnTo>
                      <a:pt x="1079" y="798"/>
                    </a:lnTo>
                    <a:lnTo>
                      <a:pt x="1079" y="798"/>
                    </a:lnTo>
                    <a:close/>
                    <a:moveTo>
                      <a:pt x="1708" y="1011"/>
                    </a:moveTo>
                    <a:lnTo>
                      <a:pt x="1708" y="1011"/>
                    </a:lnTo>
                    <a:lnTo>
                      <a:pt x="1706" y="1017"/>
                    </a:lnTo>
                    <a:lnTo>
                      <a:pt x="1706" y="1017"/>
                    </a:lnTo>
                    <a:lnTo>
                      <a:pt x="1708" y="1019"/>
                    </a:lnTo>
                    <a:lnTo>
                      <a:pt x="1708" y="1019"/>
                    </a:lnTo>
                    <a:lnTo>
                      <a:pt x="1711" y="1014"/>
                    </a:lnTo>
                    <a:lnTo>
                      <a:pt x="1711" y="1014"/>
                    </a:lnTo>
                    <a:lnTo>
                      <a:pt x="1708" y="1011"/>
                    </a:lnTo>
                    <a:lnTo>
                      <a:pt x="1708" y="1011"/>
                    </a:lnTo>
                    <a:close/>
                    <a:moveTo>
                      <a:pt x="883" y="1067"/>
                    </a:moveTo>
                    <a:lnTo>
                      <a:pt x="883" y="1067"/>
                    </a:lnTo>
                    <a:lnTo>
                      <a:pt x="886" y="1068"/>
                    </a:lnTo>
                    <a:lnTo>
                      <a:pt x="889" y="1068"/>
                    </a:lnTo>
                    <a:lnTo>
                      <a:pt x="889" y="1068"/>
                    </a:lnTo>
                    <a:lnTo>
                      <a:pt x="892" y="1068"/>
                    </a:lnTo>
                    <a:lnTo>
                      <a:pt x="893" y="1067"/>
                    </a:lnTo>
                    <a:lnTo>
                      <a:pt x="893" y="1067"/>
                    </a:lnTo>
                    <a:lnTo>
                      <a:pt x="890" y="1065"/>
                    </a:lnTo>
                    <a:lnTo>
                      <a:pt x="889" y="1064"/>
                    </a:lnTo>
                    <a:lnTo>
                      <a:pt x="889" y="1064"/>
                    </a:lnTo>
                    <a:lnTo>
                      <a:pt x="886" y="1064"/>
                    </a:lnTo>
                    <a:lnTo>
                      <a:pt x="883" y="1067"/>
                    </a:lnTo>
                    <a:lnTo>
                      <a:pt x="883" y="1067"/>
                    </a:lnTo>
                    <a:close/>
                    <a:moveTo>
                      <a:pt x="1058" y="160"/>
                    </a:moveTo>
                    <a:lnTo>
                      <a:pt x="1058" y="160"/>
                    </a:lnTo>
                    <a:lnTo>
                      <a:pt x="1056" y="164"/>
                    </a:lnTo>
                    <a:lnTo>
                      <a:pt x="1056" y="167"/>
                    </a:lnTo>
                    <a:lnTo>
                      <a:pt x="1059" y="169"/>
                    </a:lnTo>
                    <a:lnTo>
                      <a:pt x="1063" y="169"/>
                    </a:lnTo>
                    <a:lnTo>
                      <a:pt x="1063" y="169"/>
                    </a:lnTo>
                    <a:lnTo>
                      <a:pt x="1058" y="160"/>
                    </a:lnTo>
                    <a:lnTo>
                      <a:pt x="1058" y="160"/>
                    </a:lnTo>
                    <a:close/>
                    <a:moveTo>
                      <a:pt x="1051" y="615"/>
                    </a:moveTo>
                    <a:lnTo>
                      <a:pt x="1051" y="615"/>
                    </a:lnTo>
                    <a:lnTo>
                      <a:pt x="1062" y="611"/>
                    </a:lnTo>
                    <a:lnTo>
                      <a:pt x="1062" y="611"/>
                    </a:lnTo>
                    <a:lnTo>
                      <a:pt x="1058" y="610"/>
                    </a:lnTo>
                    <a:lnTo>
                      <a:pt x="1055" y="610"/>
                    </a:lnTo>
                    <a:lnTo>
                      <a:pt x="1052" y="611"/>
                    </a:lnTo>
                    <a:lnTo>
                      <a:pt x="1051" y="615"/>
                    </a:lnTo>
                    <a:lnTo>
                      <a:pt x="1051" y="615"/>
                    </a:lnTo>
                    <a:close/>
                    <a:moveTo>
                      <a:pt x="1599" y="254"/>
                    </a:moveTo>
                    <a:lnTo>
                      <a:pt x="1599" y="254"/>
                    </a:lnTo>
                    <a:lnTo>
                      <a:pt x="1596" y="255"/>
                    </a:lnTo>
                    <a:lnTo>
                      <a:pt x="1595" y="258"/>
                    </a:lnTo>
                    <a:lnTo>
                      <a:pt x="1595" y="258"/>
                    </a:lnTo>
                    <a:lnTo>
                      <a:pt x="1596" y="259"/>
                    </a:lnTo>
                    <a:lnTo>
                      <a:pt x="1598" y="261"/>
                    </a:lnTo>
                    <a:lnTo>
                      <a:pt x="1598" y="261"/>
                    </a:lnTo>
                    <a:lnTo>
                      <a:pt x="1600" y="259"/>
                    </a:lnTo>
                    <a:lnTo>
                      <a:pt x="1602" y="258"/>
                    </a:lnTo>
                    <a:lnTo>
                      <a:pt x="1602" y="258"/>
                    </a:lnTo>
                    <a:lnTo>
                      <a:pt x="1600" y="257"/>
                    </a:lnTo>
                    <a:lnTo>
                      <a:pt x="1599" y="254"/>
                    </a:lnTo>
                    <a:lnTo>
                      <a:pt x="1599" y="254"/>
                    </a:lnTo>
                    <a:close/>
                    <a:moveTo>
                      <a:pt x="1546" y="1028"/>
                    </a:moveTo>
                    <a:lnTo>
                      <a:pt x="1546" y="1028"/>
                    </a:lnTo>
                    <a:lnTo>
                      <a:pt x="1544" y="1031"/>
                    </a:lnTo>
                    <a:lnTo>
                      <a:pt x="1544" y="1032"/>
                    </a:lnTo>
                    <a:lnTo>
                      <a:pt x="1544" y="1032"/>
                    </a:lnTo>
                    <a:lnTo>
                      <a:pt x="1545" y="1035"/>
                    </a:lnTo>
                    <a:lnTo>
                      <a:pt x="1546" y="1036"/>
                    </a:lnTo>
                    <a:lnTo>
                      <a:pt x="1546" y="1036"/>
                    </a:lnTo>
                    <a:lnTo>
                      <a:pt x="1549" y="1035"/>
                    </a:lnTo>
                    <a:lnTo>
                      <a:pt x="1551" y="1033"/>
                    </a:lnTo>
                    <a:lnTo>
                      <a:pt x="1551" y="1033"/>
                    </a:lnTo>
                    <a:lnTo>
                      <a:pt x="1549" y="1031"/>
                    </a:lnTo>
                    <a:lnTo>
                      <a:pt x="1546" y="1028"/>
                    </a:lnTo>
                    <a:lnTo>
                      <a:pt x="1546" y="1028"/>
                    </a:lnTo>
                    <a:close/>
                    <a:moveTo>
                      <a:pt x="838" y="345"/>
                    </a:moveTo>
                    <a:lnTo>
                      <a:pt x="838" y="345"/>
                    </a:lnTo>
                    <a:lnTo>
                      <a:pt x="828" y="353"/>
                    </a:lnTo>
                    <a:lnTo>
                      <a:pt x="828" y="353"/>
                    </a:lnTo>
                    <a:lnTo>
                      <a:pt x="833" y="355"/>
                    </a:lnTo>
                    <a:lnTo>
                      <a:pt x="836" y="353"/>
                    </a:lnTo>
                    <a:lnTo>
                      <a:pt x="838" y="351"/>
                    </a:lnTo>
                    <a:lnTo>
                      <a:pt x="838" y="345"/>
                    </a:lnTo>
                    <a:lnTo>
                      <a:pt x="838" y="345"/>
                    </a:lnTo>
                    <a:close/>
                    <a:moveTo>
                      <a:pt x="1528" y="149"/>
                    </a:moveTo>
                    <a:lnTo>
                      <a:pt x="1528" y="149"/>
                    </a:lnTo>
                    <a:lnTo>
                      <a:pt x="1526" y="146"/>
                    </a:lnTo>
                    <a:lnTo>
                      <a:pt x="1522" y="144"/>
                    </a:lnTo>
                    <a:lnTo>
                      <a:pt x="1519" y="146"/>
                    </a:lnTo>
                    <a:lnTo>
                      <a:pt x="1517" y="150"/>
                    </a:lnTo>
                    <a:lnTo>
                      <a:pt x="1517" y="150"/>
                    </a:lnTo>
                    <a:lnTo>
                      <a:pt x="1528" y="149"/>
                    </a:lnTo>
                    <a:lnTo>
                      <a:pt x="1528" y="149"/>
                    </a:lnTo>
                    <a:close/>
                    <a:moveTo>
                      <a:pt x="1509" y="675"/>
                    </a:moveTo>
                    <a:lnTo>
                      <a:pt x="1509" y="675"/>
                    </a:lnTo>
                    <a:lnTo>
                      <a:pt x="1512" y="677"/>
                    </a:lnTo>
                    <a:lnTo>
                      <a:pt x="1515" y="677"/>
                    </a:lnTo>
                    <a:lnTo>
                      <a:pt x="1516" y="677"/>
                    </a:lnTo>
                    <a:lnTo>
                      <a:pt x="1519" y="673"/>
                    </a:lnTo>
                    <a:lnTo>
                      <a:pt x="1519" y="673"/>
                    </a:lnTo>
                    <a:lnTo>
                      <a:pt x="1509" y="675"/>
                    </a:lnTo>
                    <a:lnTo>
                      <a:pt x="1509" y="675"/>
                    </a:lnTo>
                    <a:close/>
                    <a:moveTo>
                      <a:pt x="1462" y="1139"/>
                    </a:moveTo>
                    <a:lnTo>
                      <a:pt x="1462" y="1139"/>
                    </a:lnTo>
                    <a:lnTo>
                      <a:pt x="1466" y="1140"/>
                    </a:lnTo>
                    <a:lnTo>
                      <a:pt x="1468" y="1141"/>
                    </a:lnTo>
                    <a:lnTo>
                      <a:pt x="1468" y="1141"/>
                    </a:lnTo>
                    <a:lnTo>
                      <a:pt x="1470" y="1140"/>
                    </a:lnTo>
                    <a:lnTo>
                      <a:pt x="1472" y="1139"/>
                    </a:lnTo>
                    <a:lnTo>
                      <a:pt x="1472" y="1139"/>
                    </a:lnTo>
                    <a:lnTo>
                      <a:pt x="1470" y="1137"/>
                    </a:lnTo>
                    <a:lnTo>
                      <a:pt x="1468" y="1136"/>
                    </a:lnTo>
                    <a:lnTo>
                      <a:pt x="1468" y="1136"/>
                    </a:lnTo>
                    <a:lnTo>
                      <a:pt x="1466" y="1137"/>
                    </a:lnTo>
                    <a:lnTo>
                      <a:pt x="1462" y="1139"/>
                    </a:lnTo>
                    <a:lnTo>
                      <a:pt x="1462" y="1139"/>
                    </a:lnTo>
                    <a:close/>
                    <a:moveTo>
                      <a:pt x="1023" y="1026"/>
                    </a:moveTo>
                    <a:lnTo>
                      <a:pt x="1023" y="1026"/>
                    </a:lnTo>
                    <a:lnTo>
                      <a:pt x="1018" y="1032"/>
                    </a:lnTo>
                    <a:lnTo>
                      <a:pt x="1018" y="1032"/>
                    </a:lnTo>
                    <a:lnTo>
                      <a:pt x="1020" y="1033"/>
                    </a:lnTo>
                    <a:lnTo>
                      <a:pt x="1022" y="1033"/>
                    </a:lnTo>
                    <a:lnTo>
                      <a:pt x="1022" y="1033"/>
                    </a:lnTo>
                    <a:lnTo>
                      <a:pt x="1025" y="1033"/>
                    </a:lnTo>
                    <a:lnTo>
                      <a:pt x="1026" y="1031"/>
                    </a:lnTo>
                    <a:lnTo>
                      <a:pt x="1026" y="1031"/>
                    </a:lnTo>
                    <a:lnTo>
                      <a:pt x="1025" y="1029"/>
                    </a:lnTo>
                    <a:lnTo>
                      <a:pt x="1023" y="1026"/>
                    </a:lnTo>
                    <a:lnTo>
                      <a:pt x="1023" y="1026"/>
                    </a:lnTo>
                    <a:close/>
                    <a:moveTo>
                      <a:pt x="1448" y="431"/>
                    </a:moveTo>
                    <a:lnTo>
                      <a:pt x="1448" y="431"/>
                    </a:lnTo>
                    <a:lnTo>
                      <a:pt x="1445" y="428"/>
                    </a:lnTo>
                    <a:lnTo>
                      <a:pt x="1443" y="428"/>
                    </a:lnTo>
                    <a:lnTo>
                      <a:pt x="1443" y="428"/>
                    </a:lnTo>
                    <a:lnTo>
                      <a:pt x="1441" y="430"/>
                    </a:lnTo>
                    <a:lnTo>
                      <a:pt x="1438" y="431"/>
                    </a:lnTo>
                    <a:lnTo>
                      <a:pt x="1438" y="431"/>
                    </a:lnTo>
                    <a:lnTo>
                      <a:pt x="1441" y="432"/>
                    </a:lnTo>
                    <a:lnTo>
                      <a:pt x="1443" y="434"/>
                    </a:lnTo>
                    <a:lnTo>
                      <a:pt x="1443" y="434"/>
                    </a:lnTo>
                    <a:lnTo>
                      <a:pt x="1445" y="432"/>
                    </a:lnTo>
                    <a:lnTo>
                      <a:pt x="1448" y="431"/>
                    </a:lnTo>
                    <a:lnTo>
                      <a:pt x="1448" y="431"/>
                    </a:lnTo>
                    <a:close/>
                    <a:moveTo>
                      <a:pt x="1448" y="978"/>
                    </a:moveTo>
                    <a:lnTo>
                      <a:pt x="1448" y="978"/>
                    </a:lnTo>
                    <a:lnTo>
                      <a:pt x="1447" y="974"/>
                    </a:lnTo>
                    <a:lnTo>
                      <a:pt x="1444" y="971"/>
                    </a:lnTo>
                    <a:lnTo>
                      <a:pt x="1440" y="972"/>
                    </a:lnTo>
                    <a:lnTo>
                      <a:pt x="1436" y="974"/>
                    </a:lnTo>
                    <a:lnTo>
                      <a:pt x="1436" y="974"/>
                    </a:lnTo>
                    <a:lnTo>
                      <a:pt x="1448" y="978"/>
                    </a:lnTo>
                    <a:lnTo>
                      <a:pt x="1448" y="978"/>
                    </a:lnTo>
                    <a:close/>
                    <a:moveTo>
                      <a:pt x="824" y="1098"/>
                    </a:moveTo>
                    <a:lnTo>
                      <a:pt x="824" y="1098"/>
                    </a:lnTo>
                    <a:lnTo>
                      <a:pt x="820" y="1097"/>
                    </a:lnTo>
                    <a:lnTo>
                      <a:pt x="820" y="1097"/>
                    </a:lnTo>
                    <a:lnTo>
                      <a:pt x="818" y="1104"/>
                    </a:lnTo>
                    <a:lnTo>
                      <a:pt x="818" y="1104"/>
                    </a:lnTo>
                    <a:lnTo>
                      <a:pt x="820" y="1104"/>
                    </a:lnTo>
                    <a:lnTo>
                      <a:pt x="820" y="1104"/>
                    </a:lnTo>
                    <a:lnTo>
                      <a:pt x="824" y="1098"/>
                    </a:lnTo>
                    <a:lnTo>
                      <a:pt x="824" y="1098"/>
                    </a:lnTo>
                    <a:close/>
                    <a:moveTo>
                      <a:pt x="1403" y="261"/>
                    </a:moveTo>
                    <a:lnTo>
                      <a:pt x="1403" y="261"/>
                    </a:lnTo>
                    <a:lnTo>
                      <a:pt x="1407" y="255"/>
                    </a:lnTo>
                    <a:lnTo>
                      <a:pt x="1407" y="255"/>
                    </a:lnTo>
                    <a:lnTo>
                      <a:pt x="1405" y="252"/>
                    </a:lnTo>
                    <a:lnTo>
                      <a:pt x="1405" y="252"/>
                    </a:lnTo>
                    <a:lnTo>
                      <a:pt x="1403" y="254"/>
                    </a:lnTo>
                    <a:lnTo>
                      <a:pt x="1401" y="255"/>
                    </a:lnTo>
                    <a:lnTo>
                      <a:pt x="1401" y="255"/>
                    </a:lnTo>
                    <a:lnTo>
                      <a:pt x="1401" y="257"/>
                    </a:lnTo>
                    <a:lnTo>
                      <a:pt x="1403" y="261"/>
                    </a:lnTo>
                    <a:lnTo>
                      <a:pt x="1403" y="261"/>
                    </a:lnTo>
                    <a:close/>
                    <a:moveTo>
                      <a:pt x="1411" y="679"/>
                    </a:moveTo>
                    <a:lnTo>
                      <a:pt x="1411" y="679"/>
                    </a:lnTo>
                    <a:lnTo>
                      <a:pt x="1404" y="676"/>
                    </a:lnTo>
                    <a:lnTo>
                      <a:pt x="1404" y="676"/>
                    </a:lnTo>
                    <a:lnTo>
                      <a:pt x="1403" y="677"/>
                    </a:lnTo>
                    <a:lnTo>
                      <a:pt x="1401" y="680"/>
                    </a:lnTo>
                    <a:lnTo>
                      <a:pt x="1401" y="680"/>
                    </a:lnTo>
                    <a:lnTo>
                      <a:pt x="1404" y="682"/>
                    </a:lnTo>
                    <a:lnTo>
                      <a:pt x="1407" y="682"/>
                    </a:lnTo>
                    <a:lnTo>
                      <a:pt x="1407" y="682"/>
                    </a:lnTo>
                    <a:lnTo>
                      <a:pt x="1408" y="680"/>
                    </a:lnTo>
                    <a:lnTo>
                      <a:pt x="1411" y="679"/>
                    </a:lnTo>
                    <a:lnTo>
                      <a:pt x="1411" y="679"/>
                    </a:lnTo>
                    <a:close/>
                    <a:moveTo>
                      <a:pt x="1405" y="1057"/>
                    </a:moveTo>
                    <a:lnTo>
                      <a:pt x="1405" y="1057"/>
                    </a:lnTo>
                    <a:lnTo>
                      <a:pt x="1401" y="1055"/>
                    </a:lnTo>
                    <a:lnTo>
                      <a:pt x="1401" y="1055"/>
                    </a:lnTo>
                    <a:lnTo>
                      <a:pt x="1401" y="1064"/>
                    </a:lnTo>
                    <a:lnTo>
                      <a:pt x="1401" y="1064"/>
                    </a:lnTo>
                    <a:lnTo>
                      <a:pt x="1405" y="1064"/>
                    </a:lnTo>
                    <a:lnTo>
                      <a:pt x="1405" y="1064"/>
                    </a:lnTo>
                    <a:lnTo>
                      <a:pt x="1405" y="1057"/>
                    </a:lnTo>
                    <a:lnTo>
                      <a:pt x="1405" y="1057"/>
                    </a:lnTo>
                    <a:close/>
                    <a:moveTo>
                      <a:pt x="994" y="381"/>
                    </a:moveTo>
                    <a:lnTo>
                      <a:pt x="994" y="381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5" y="383"/>
                    </a:lnTo>
                    <a:lnTo>
                      <a:pt x="1005" y="383"/>
                    </a:lnTo>
                    <a:lnTo>
                      <a:pt x="1000" y="380"/>
                    </a:lnTo>
                    <a:lnTo>
                      <a:pt x="1000" y="380"/>
                    </a:lnTo>
                    <a:lnTo>
                      <a:pt x="997" y="380"/>
                    </a:lnTo>
                    <a:lnTo>
                      <a:pt x="994" y="381"/>
                    </a:lnTo>
                    <a:lnTo>
                      <a:pt x="994" y="381"/>
                    </a:lnTo>
                    <a:close/>
                    <a:moveTo>
                      <a:pt x="1804" y="373"/>
                    </a:moveTo>
                    <a:lnTo>
                      <a:pt x="1804" y="373"/>
                    </a:lnTo>
                    <a:lnTo>
                      <a:pt x="1801" y="370"/>
                    </a:lnTo>
                    <a:lnTo>
                      <a:pt x="1798" y="370"/>
                    </a:lnTo>
                    <a:lnTo>
                      <a:pt x="1798" y="370"/>
                    </a:lnTo>
                    <a:lnTo>
                      <a:pt x="1797" y="370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6" y="374"/>
                    </a:lnTo>
                    <a:lnTo>
                      <a:pt x="1798" y="376"/>
                    </a:lnTo>
                    <a:lnTo>
                      <a:pt x="1798" y="376"/>
                    </a:lnTo>
                    <a:lnTo>
                      <a:pt x="1800" y="374"/>
                    </a:lnTo>
                    <a:lnTo>
                      <a:pt x="1804" y="373"/>
                    </a:lnTo>
                    <a:lnTo>
                      <a:pt x="1804" y="373"/>
                    </a:lnTo>
                    <a:close/>
                    <a:moveTo>
                      <a:pt x="1368" y="700"/>
                    </a:moveTo>
                    <a:lnTo>
                      <a:pt x="1368" y="700"/>
                    </a:lnTo>
                    <a:lnTo>
                      <a:pt x="1364" y="704"/>
                    </a:lnTo>
                    <a:lnTo>
                      <a:pt x="1364" y="704"/>
                    </a:lnTo>
                    <a:lnTo>
                      <a:pt x="1365" y="705"/>
                    </a:lnTo>
                    <a:lnTo>
                      <a:pt x="1367" y="705"/>
                    </a:lnTo>
                    <a:lnTo>
                      <a:pt x="1367" y="705"/>
                    </a:lnTo>
                    <a:lnTo>
                      <a:pt x="1371" y="704"/>
                    </a:lnTo>
                    <a:lnTo>
                      <a:pt x="1371" y="704"/>
                    </a:lnTo>
                    <a:lnTo>
                      <a:pt x="1368" y="700"/>
                    </a:lnTo>
                    <a:lnTo>
                      <a:pt x="1368" y="700"/>
                    </a:lnTo>
                    <a:close/>
                    <a:moveTo>
                      <a:pt x="1793" y="484"/>
                    </a:moveTo>
                    <a:lnTo>
                      <a:pt x="1793" y="484"/>
                    </a:lnTo>
                    <a:lnTo>
                      <a:pt x="1800" y="482"/>
                    </a:lnTo>
                    <a:lnTo>
                      <a:pt x="1803" y="482"/>
                    </a:lnTo>
                    <a:lnTo>
                      <a:pt x="1805" y="479"/>
                    </a:lnTo>
                    <a:lnTo>
                      <a:pt x="1807" y="474"/>
                    </a:lnTo>
                    <a:lnTo>
                      <a:pt x="1807" y="474"/>
                    </a:lnTo>
                    <a:lnTo>
                      <a:pt x="1793" y="484"/>
                    </a:lnTo>
                    <a:lnTo>
                      <a:pt x="1793" y="484"/>
                    </a:lnTo>
                    <a:close/>
                    <a:moveTo>
                      <a:pt x="1311" y="322"/>
                    </a:moveTo>
                    <a:lnTo>
                      <a:pt x="1311" y="322"/>
                    </a:lnTo>
                    <a:lnTo>
                      <a:pt x="1310" y="319"/>
                    </a:lnTo>
                    <a:lnTo>
                      <a:pt x="1310" y="319"/>
                    </a:lnTo>
                    <a:lnTo>
                      <a:pt x="1300" y="320"/>
                    </a:lnTo>
                    <a:lnTo>
                      <a:pt x="1300" y="320"/>
                    </a:lnTo>
                    <a:lnTo>
                      <a:pt x="1301" y="324"/>
                    </a:lnTo>
                    <a:lnTo>
                      <a:pt x="1301" y="324"/>
                    </a:lnTo>
                    <a:lnTo>
                      <a:pt x="1311" y="322"/>
                    </a:lnTo>
                    <a:lnTo>
                      <a:pt x="1311" y="322"/>
                    </a:lnTo>
                    <a:close/>
                    <a:moveTo>
                      <a:pt x="1306" y="978"/>
                    </a:moveTo>
                    <a:lnTo>
                      <a:pt x="1306" y="978"/>
                    </a:lnTo>
                    <a:lnTo>
                      <a:pt x="1303" y="974"/>
                    </a:lnTo>
                    <a:lnTo>
                      <a:pt x="1300" y="971"/>
                    </a:lnTo>
                    <a:lnTo>
                      <a:pt x="1296" y="972"/>
                    </a:lnTo>
                    <a:lnTo>
                      <a:pt x="1292" y="974"/>
                    </a:lnTo>
                    <a:lnTo>
                      <a:pt x="1292" y="974"/>
                    </a:lnTo>
                    <a:lnTo>
                      <a:pt x="1306" y="978"/>
                    </a:lnTo>
                    <a:lnTo>
                      <a:pt x="1306" y="978"/>
                    </a:lnTo>
                    <a:close/>
                    <a:moveTo>
                      <a:pt x="1767" y="675"/>
                    </a:moveTo>
                    <a:lnTo>
                      <a:pt x="1767" y="675"/>
                    </a:lnTo>
                    <a:lnTo>
                      <a:pt x="1768" y="677"/>
                    </a:lnTo>
                    <a:lnTo>
                      <a:pt x="1768" y="677"/>
                    </a:lnTo>
                    <a:lnTo>
                      <a:pt x="1774" y="676"/>
                    </a:lnTo>
                    <a:lnTo>
                      <a:pt x="1774" y="676"/>
                    </a:lnTo>
                    <a:lnTo>
                      <a:pt x="1774" y="673"/>
                    </a:lnTo>
                    <a:lnTo>
                      <a:pt x="1774" y="673"/>
                    </a:lnTo>
                    <a:lnTo>
                      <a:pt x="1767" y="675"/>
                    </a:lnTo>
                    <a:lnTo>
                      <a:pt x="1767" y="675"/>
                    </a:lnTo>
                    <a:close/>
                    <a:moveTo>
                      <a:pt x="788" y="363"/>
                    </a:moveTo>
                    <a:lnTo>
                      <a:pt x="788" y="363"/>
                    </a:lnTo>
                    <a:lnTo>
                      <a:pt x="784" y="363"/>
                    </a:lnTo>
                    <a:lnTo>
                      <a:pt x="784" y="363"/>
                    </a:lnTo>
                    <a:lnTo>
                      <a:pt x="786" y="371"/>
                    </a:lnTo>
                    <a:lnTo>
                      <a:pt x="786" y="371"/>
                    </a:lnTo>
                    <a:lnTo>
                      <a:pt x="791" y="370"/>
                    </a:lnTo>
                    <a:lnTo>
                      <a:pt x="791" y="370"/>
                    </a:lnTo>
                    <a:lnTo>
                      <a:pt x="788" y="363"/>
                    </a:lnTo>
                    <a:lnTo>
                      <a:pt x="788" y="363"/>
                    </a:lnTo>
                    <a:close/>
                    <a:moveTo>
                      <a:pt x="1833" y="734"/>
                    </a:moveTo>
                    <a:lnTo>
                      <a:pt x="1833" y="734"/>
                    </a:lnTo>
                    <a:lnTo>
                      <a:pt x="1837" y="737"/>
                    </a:lnTo>
                    <a:lnTo>
                      <a:pt x="1839" y="737"/>
                    </a:lnTo>
                    <a:lnTo>
                      <a:pt x="1840" y="736"/>
                    </a:lnTo>
                    <a:lnTo>
                      <a:pt x="1843" y="734"/>
                    </a:lnTo>
                    <a:lnTo>
                      <a:pt x="1843" y="734"/>
                    </a:lnTo>
                    <a:lnTo>
                      <a:pt x="1833" y="734"/>
                    </a:lnTo>
                    <a:lnTo>
                      <a:pt x="1833" y="734"/>
                    </a:lnTo>
                    <a:close/>
                    <a:moveTo>
                      <a:pt x="1840" y="45"/>
                    </a:moveTo>
                    <a:lnTo>
                      <a:pt x="1840" y="45"/>
                    </a:lnTo>
                    <a:lnTo>
                      <a:pt x="1843" y="42"/>
                    </a:lnTo>
                    <a:lnTo>
                      <a:pt x="1843" y="42"/>
                    </a:lnTo>
                    <a:lnTo>
                      <a:pt x="1834" y="39"/>
                    </a:lnTo>
                    <a:lnTo>
                      <a:pt x="1834" y="39"/>
                    </a:lnTo>
                    <a:lnTo>
                      <a:pt x="1834" y="42"/>
                    </a:lnTo>
                    <a:lnTo>
                      <a:pt x="1834" y="42"/>
                    </a:lnTo>
                    <a:lnTo>
                      <a:pt x="1840" y="45"/>
                    </a:lnTo>
                    <a:lnTo>
                      <a:pt x="1840" y="45"/>
                    </a:lnTo>
                    <a:close/>
                    <a:moveTo>
                      <a:pt x="1253" y="898"/>
                    </a:moveTo>
                    <a:lnTo>
                      <a:pt x="1253" y="898"/>
                    </a:lnTo>
                    <a:lnTo>
                      <a:pt x="1252" y="895"/>
                    </a:lnTo>
                    <a:lnTo>
                      <a:pt x="1252" y="895"/>
                    </a:lnTo>
                    <a:lnTo>
                      <a:pt x="1242" y="898"/>
                    </a:lnTo>
                    <a:lnTo>
                      <a:pt x="1242" y="898"/>
                    </a:lnTo>
                    <a:lnTo>
                      <a:pt x="1242" y="900"/>
                    </a:lnTo>
                    <a:lnTo>
                      <a:pt x="1242" y="900"/>
                    </a:lnTo>
                    <a:lnTo>
                      <a:pt x="1253" y="898"/>
                    </a:lnTo>
                    <a:lnTo>
                      <a:pt x="1253" y="898"/>
                    </a:lnTo>
                    <a:close/>
                    <a:moveTo>
                      <a:pt x="1238" y="777"/>
                    </a:moveTo>
                    <a:lnTo>
                      <a:pt x="1238" y="777"/>
                    </a:lnTo>
                    <a:lnTo>
                      <a:pt x="1234" y="781"/>
                    </a:lnTo>
                    <a:lnTo>
                      <a:pt x="1234" y="781"/>
                    </a:lnTo>
                    <a:lnTo>
                      <a:pt x="1239" y="784"/>
                    </a:lnTo>
                    <a:lnTo>
                      <a:pt x="1239" y="784"/>
                    </a:lnTo>
                    <a:lnTo>
                      <a:pt x="1241" y="783"/>
                    </a:lnTo>
                    <a:lnTo>
                      <a:pt x="1241" y="781"/>
                    </a:lnTo>
                    <a:lnTo>
                      <a:pt x="1241" y="781"/>
                    </a:lnTo>
                    <a:lnTo>
                      <a:pt x="1239" y="779"/>
                    </a:lnTo>
                    <a:lnTo>
                      <a:pt x="1238" y="777"/>
                    </a:lnTo>
                    <a:lnTo>
                      <a:pt x="1238" y="777"/>
                    </a:lnTo>
                    <a:close/>
                    <a:moveTo>
                      <a:pt x="1227" y="882"/>
                    </a:moveTo>
                    <a:lnTo>
                      <a:pt x="1227" y="882"/>
                    </a:lnTo>
                    <a:lnTo>
                      <a:pt x="1232" y="885"/>
                    </a:lnTo>
                    <a:lnTo>
                      <a:pt x="1235" y="885"/>
                    </a:lnTo>
                    <a:lnTo>
                      <a:pt x="1236" y="885"/>
                    </a:lnTo>
                    <a:lnTo>
                      <a:pt x="1239" y="882"/>
                    </a:lnTo>
                    <a:lnTo>
                      <a:pt x="1239" y="882"/>
                    </a:lnTo>
                    <a:lnTo>
                      <a:pt x="1227" y="882"/>
                    </a:lnTo>
                    <a:lnTo>
                      <a:pt x="1227" y="882"/>
                    </a:lnTo>
                    <a:close/>
                    <a:moveTo>
                      <a:pt x="1803" y="1031"/>
                    </a:moveTo>
                    <a:lnTo>
                      <a:pt x="1803" y="1031"/>
                    </a:lnTo>
                    <a:lnTo>
                      <a:pt x="1801" y="1033"/>
                    </a:lnTo>
                    <a:lnTo>
                      <a:pt x="1800" y="1035"/>
                    </a:lnTo>
                    <a:lnTo>
                      <a:pt x="1800" y="1035"/>
                    </a:lnTo>
                    <a:lnTo>
                      <a:pt x="1801" y="1037"/>
                    </a:lnTo>
                    <a:lnTo>
                      <a:pt x="1803" y="1039"/>
                    </a:lnTo>
                    <a:lnTo>
                      <a:pt x="1803" y="1039"/>
                    </a:lnTo>
                    <a:lnTo>
                      <a:pt x="1804" y="1037"/>
                    </a:lnTo>
                    <a:lnTo>
                      <a:pt x="1805" y="1036"/>
                    </a:lnTo>
                    <a:lnTo>
                      <a:pt x="1805" y="1036"/>
                    </a:lnTo>
                    <a:lnTo>
                      <a:pt x="1805" y="1033"/>
                    </a:lnTo>
                    <a:lnTo>
                      <a:pt x="1803" y="1031"/>
                    </a:lnTo>
                    <a:lnTo>
                      <a:pt x="1803" y="1031"/>
                    </a:lnTo>
                    <a:close/>
                    <a:moveTo>
                      <a:pt x="971" y="694"/>
                    </a:moveTo>
                    <a:lnTo>
                      <a:pt x="971" y="694"/>
                    </a:lnTo>
                    <a:lnTo>
                      <a:pt x="972" y="698"/>
                    </a:lnTo>
                    <a:lnTo>
                      <a:pt x="972" y="698"/>
                    </a:lnTo>
                    <a:lnTo>
                      <a:pt x="979" y="694"/>
                    </a:lnTo>
                    <a:lnTo>
                      <a:pt x="979" y="694"/>
                    </a:lnTo>
                    <a:lnTo>
                      <a:pt x="977" y="691"/>
                    </a:lnTo>
                    <a:lnTo>
                      <a:pt x="977" y="691"/>
                    </a:lnTo>
                    <a:lnTo>
                      <a:pt x="971" y="694"/>
                    </a:lnTo>
                    <a:lnTo>
                      <a:pt x="971" y="694"/>
                    </a:lnTo>
                    <a:close/>
                    <a:moveTo>
                      <a:pt x="1209" y="351"/>
                    </a:moveTo>
                    <a:lnTo>
                      <a:pt x="1209" y="351"/>
                    </a:lnTo>
                    <a:lnTo>
                      <a:pt x="1206" y="353"/>
                    </a:lnTo>
                    <a:lnTo>
                      <a:pt x="1205" y="355"/>
                    </a:lnTo>
                    <a:lnTo>
                      <a:pt x="1205" y="355"/>
                    </a:lnTo>
                    <a:lnTo>
                      <a:pt x="1205" y="356"/>
                    </a:lnTo>
                    <a:lnTo>
                      <a:pt x="1207" y="359"/>
                    </a:lnTo>
                    <a:lnTo>
                      <a:pt x="1207" y="359"/>
                    </a:lnTo>
                    <a:lnTo>
                      <a:pt x="1209" y="358"/>
                    </a:lnTo>
                    <a:lnTo>
                      <a:pt x="1210" y="356"/>
                    </a:lnTo>
                    <a:lnTo>
                      <a:pt x="1210" y="356"/>
                    </a:lnTo>
                    <a:lnTo>
                      <a:pt x="1210" y="353"/>
                    </a:lnTo>
                    <a:lnTo>
                      <a:pt x="1209" y="351"/>
                    </a:lnTo>
                    <a:lnTo>
                      <a:pt x="1209" y="351"/>
                    </a:lnTo>
                    <a:close/>
                    <a:moveTo>
                      <a:pt x="1198" y="830"/>
                    </a:moveTo>
                    <a:lnTo>
                      <a:pt x="1198" y="830"/>
                    </a:lnTo>
                    <a:lnTo>
                      <a:pt x="1196" y="827"/>
                    </a:lnTo>
                    <a:lnTo>
                      <a:pt x="1196" y="827"/>
                    </a:lnTo>
                    <a:lnTo>
                      <a:pt x="1191" y="826"/>
                    </a:lnTo>
                    <a:lnTo>
                      <a:pt x="1188" y="828"/>
                    </a:lnTo>
                    <a:lnTo>
                      <a:pt x="1185" y="831"/>
                    </a:lnTo>
                    <a:lnTo>
                      <a:pt x="1185" y="831"/>
                    </a:lnTo>
                    <a:lnTo>
                      <a:pt x="1198" y="830"/>
                    </a:lnTo>
                    <a:lnTo>
                      <a:pt x="1198" y="830"/>
                    </a:lnTo>
                    <a:close/>
                    <a:moveTo>
                      <a:pt x="1023" y="96"/>
                    </a:moveTo>
                    <a:lnTo>
                      <a:pt x="1023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3" y="90"/>
                    </a:lnTo>
                    <a:lnTo>
                      <a:pt x="1023" y="90"/>
                    </a:lnTo>
                    <a:lnTo>
                      <a:pt x="1020" y="90"/>
                    </a:lnTo>
                    <a:lnTo>
                      <a:pt x="1020" y="90"/>
                    </a:lnTo>
                    <a:lnTo>
                      <a:pt x="1023" y="96"/>
                    </a:lnTo>
                    <a:lnTo>
                      <a:pt x="1023" y="96"/>
                    </a:lnTo>
                    <a:close/>
                    <a:moveTo>
                      <a:pt x="1235" y="693"/>
                    </a:moveTo>
                    <a:lnTo>
                      <a:pt x="1235" y="693"/>
                    </a:lnTo>
                    <a:lnTo>
                      <a:pt x="1231" y="691"/>
                    </a:lnTo>
                    <a:lnTo>
                      <a:pt x="1231" y="691"/>
                    </a:lnTo>
                    <a:lnTo>
                      <a:pt x="1229" y="693"/>
                    </a:lnTo>
                    <a:lnTo>
                      <a:pt x="1228" y="694"/>
                    </a:lnTo>
                    <a:lnTo>
                      <a:pt x="1228" y="694"/>
                    </a:lnTo>
                    <a:lnTo>
                      <a:pt x="1231" y="697"/>
                    </a:lnTo>
                    <a:lnTo>
                      <a:pt x="1231" y="697"/>
                    </a:lnTo>
                    <a:lnTo>
                      <a:pt x="1235" y="693"/>
                    </a:lnTo>
                    <a:lnTo>
                      <a:pt x="1235" y="693"/>
                    </a:lnTo>
                    <a:close/>
                    <a:moveTo>
                      <a:pt x="1419" y="704"/>
                    </a:moveTo>
                    <a:lnTo>
                      <a:pt x="1419" y="704"/>
                    </a:lnTo>
                    <a:lnTo>
                      <a:pt x="1419" y="700"/>
                    </a:lnTo>
                    <a:lnTo>
                      <a:pt x="1419" y="700"/>
                    </a:lnTo>
                    <a:lnTo>
                      <a:pt x="1411" y="701"/>
                    </a:lnTo>
                    <a:lnTo>
                      <a:pt x="1411" y="701"/>
                    </a:lnTo>
                    <a:lnTo>
                      <a:pt x="1411" y="702"/>
                    </a:lnTo>
                    <a:lnTo>
                      <a:pt x="1411" y="702"/>
                    </a:lnTo>
                    <a:lnTo>
                      <a:pt x="1419" y="704"/>
                    </a:lnTo>
                    <a:lnTo>
                      <a:pt x="1419" y="704"/>
                    </a:lnTo>
                    <a:close/>
                    <a:moveTo>
                      <a:pt x="1332" y="60"/>
                    </a:moveTo>
                    <a:lnTo>
                      <a:pt x="1332" y="60"/>
                    </a:lnTo>
                    <a:lnTo>
                      <a:pt x="1326" y="57"/>
                    </a:lnTo>
                    <a:lnTo>
                      <a:pt x="1326" y="57"/>
                    </a:lnTo>
                    <a:lnTo>
                      <a:pt x="1324" y="60"/>
                    </a:lnTo>
                    <a:lnTo>
                      <a:pt x="1324" y="60"/>
                    </a:lnTo>
                    <a:lnTo>
                      <a:pt x="1328" y="63"/>
                    </a:lnTo>
                    <a:lnTo>
                      <a:pt x="1328" y="63"/>
                    </a:lnTo>
                    <a:lnTo>
                      <a:pt x="1332" y="60"/>
                    </a:lnTo>
                    <a:lnTo>
                      <a:pt x="1332" y="60"/>
                    </a:lnTo>
                    <a:close/>
                    <a:moveTo>
                      <a:pt x="1004" y="52"/>
                    </a:moveTo>
                    <a:lnTo>
                      <a:pt x="1004" y="52"/>
                    </a:lnTo>
                    <a:lnTo>
                      <a:pt x="1000" y="54"/>
                    </a:lnTo>
                    <a:lnTo>
                      <a:pt x="1000" y="54"/>
                    </a:lnTo>
                    <a:lnTo>
                      <a:pt x="1002" y="59"/>
                    </a:lnTo>
                    <a:lnTo>
                      <a:pt x="1002" y="59"/>
                    </a:lnTo>
                    <a:lnTo>
                      <a:pt x="1005" y="56"/>
                    </a:lnTo>
                    <a:lnTo>
                      <a:pt x="1005" y="56"/>
                    </a:lnTo>
                    <a:lnTo>
                      <a:pt x="1004" y="52"/>
                    </a:lnTo>
                    <a:lnTo>
                      <a:pt x="1004" y="52"/>
                    </a:lnTo>
                    <a:close/>
                    <a:moveTo>
                      <a:pt x="1720" y="460"/>
                    </a:moveTo>
                    <a:lnTo>
                      <a:pt x="1720" y="460"/>
                    </a:lnTo>
                    <a:lnTo>
                      <a:pt x="1720" y="464"/>
                    </a:lnTo>
                    <a:lnTo>
                      <a:pt x="1720" y="464"/>
                    </a:lnTo>
                    <a:lnTo>
                      <a:pt x="1728" y="463"/>
                    </a:lnTo>
                    <a:lnTo>
                      <a:pt x="1728" y="463"/>
                    </a:lnTo>
                    <a:lnTo>
                      <a:pt x="1728" y="460"/>
                    </a:lnTo>
                    <a:lnTo>
                      <a:pt x="1728" y="460"/>
                    </a:lnTo>
                    <a:lnTo>
                      <a:pt x="1720" y="460"/>
                    </a:lnTo>
                    <a:lnTo>
                      <a:pt x="1720" y="460"/>
                    </a:lnTo>
                    <a:close/>
                    <a:moveTo>
                      <a:pt x="1009" y="967"/>
                    </a:moveTo>
                    <a:lnTo>
                      <a:pt x="1009" y="967"/>
                    </a:lnTo>
                    <a:lnTo>
                      <a:pt x="1008" y="965"/>
                    </a:lnTo>
                    <a:lnTo>
                      <a:pt x="1008" y="965"/>
                    </a:lnTo>
                    <a:lnTo>
                      <a:pt x="1004" y="965"/>
                    </a:lnTo>
                    <a:lnTo>
                      <a:pt x="1004" y="965"/>
                    </a:lnTo>
                    <a:lnTo>
                      <a:pt x="1002" y="967"/>
                    </a:lnTo>
                    <a:lnTo>
                      <a:pt x="1001" y="968"/>
                    </a:lnTo>
                    <a:lnTo>
                      <a:pt x="1001" y="970"/>
                    </a:lnTo>
                    <a:lnTo>
                      <a:pt x="1002" y="970"/>
                    </a:lnTo>
                    <a:lnTo>
                      <a:pt x="1002" y="970"/>
                    </a:lnTo>
                    <a:lnTo>
                      <a:pt x="1007" y="968"/>
                    </a:lnTo>
                    <a:lnTo>
                      <a:pt x="1009" y="967"/>
                    </a:lnTo>
                    <a:lnTo>
                      <a:pt x="1009" y="967"/>
                    </a:lnTo>
                    <a:close/>
                    <a:moveTo>
                      <a:pt x="1429" y="1006"/>
                    </a:moveTo>
                    <a:lnTo>
                      <a:pt x="1429" y="1006"/>
                    </a:lnTo>
                    <a:lnTo>
                      <a:pt x="1426" y="1003"/>
                    </a:lnTo>
                    <a:lnTo>
                      <a:pt x="1426" y="1003"/>
                    </a:lnTo>
                    <a:lnTo>
                      <a:pt x="1421" y="1007"/>
                    </a:lnTo>
                    <a:lnTo>
                      <a:pt x="1421" y="1007"/>
                    </a:lnTo>
                    <a:lnTo>
                      <a:pt x="1423" y="1010"/>
                    </a:lnTo>
                    <a:lnTo>
                      <a:pt x="1423" y="1010"/>
                    </a:lnTo>
                    <a:lnTo>
                      <a:pt x="1429" y="1006"/>
                    </a:lnTo>
                    <a:lnTo>
                      <a:pt x="1429" y="1006"/>
                    </a:lnTo>
                    <a:close/>
                    <a:moveTo>
                      <a:pt x="997" y="403"/>
                    </a:moveTo>
                    <a:lnTo>
                      <a:pt x="997" y="403"/>
                    </a:lnTo>
                    <a:lnTo>
                      <a:pt x="998" y="403"/>
                    </a:lnTo>
                    <a:lnTo>
                      <a:pt x="998" y="403"/>
                    </a:lnTo>
                    <a:lnTo>
                      <a:pt x="1001" y="399"/>
                    </a:lnTo>
                    <a:lnTo>
                      <a:pt x="1001" y="399"/>
                    </a:lnTo>
                    <a:lnTo>
                      <a:pt x="998" y="398"/>
                    </a:lnTo>
                    <a:lnTo>
                      <a:pt x="998" y="398"/>
                    </a:lnTo>
                    <a:lnTo>
                      <a:pt x="997" y="403"/>
                    </a:lnTo>
                    <a:lnTo>
                      <a:pt x="997" y="403"/>
                    </a:lnTo>
                    <a:close/>
                    <a:moveTo>
                      <a:pt x="1004" y="680"/>
                    </a:moveTo>
                    <a:lnTo>
                      <a:pt x="1004" y="680"/>
                    </a:lnTo>
                    <a:lnTo>
                      <a:pt x="1001" y="677"/>
                    </a:lnTo>
                    <a:lnTo>
                      <a:pt x="998" y="676"/>
                    </a:lnTo>
                    <a:lnTo>
                      <a:pt x="998" y="676"/>
                    </a:lnTo>
                    <a:lnTo>
                      <a:pt x="997" y="677"/>
                    </a:lnTo>
                    <a:lnTo>
                      <a:pt x="995" y="679"/>
                    </a:lnTo>
                    <a:lnTo>
                      <a:pt x="995" y="679"/>
                    </a:lnTo>
                    <a:lnTo>
                      <a:pt x="995" y="680"/>
                    </a:lnTo>
                    <a:lnTo>
                      <a:pt x="997" y="682"/>
                    </a:lnTo>
                    <a:lnTo>
                      <a:pt x="997" y="682"/>
                    </a:lnTo>
                    <a:lnTo>
                      <a:pt x="1004" y="680"/>
                    </a:lnTo>
                    <a:lnTo>
                      <a:pt x="1004" y="680"/>
                    </a:lnTo>
                    <a:close/>
                    <a:moveTo>
                      <a:pt x="1001" y="1049"/>
                    </a:moveTo>
                    <a:lnTo>
                      <a:pt x="1001" y="1049"/>
                    </a:lnTo>
                    <a:lnTo>
                      <a:pt x="1001" y="1044"/>
                    </a:lnTo>
                    <a:lnTo>
                      <a:pt x="1001" y="1044"/>
                    </a:lnTo>
                    <a:lnTo>
                      <a:pt x="994" y="1047"/>
                    </a:lnTo>
                    <a:lnTo>
                      <a:pt x="994" y="1047"/>
                    </a:lnTo>
                    <a:lnTo>
                      <a:pt x="994" y="1049"/>
                    </a:lnTo>
                    <a:lnTo>
                      <a:pt x="994" y="1049"/>
                    </a:lnTo>
                    <a:lnTo>
                      <a:pt x="1001" y="1049"/>
                    </a:lnTo>
                    <a:lnTo>
                      <a:pt x="1001" y="1049"/>
                    </a:lnTo>
                    <a:close/>
                    <a:moveTo>
                      <a:pt x="1218" y="978"/>
                    </a:moveTo>
                    <a:lnTo>
                      <a:pt x="1218" y="978"/>
                    </a:lnTo>
                    <a:lnTo>
                      <a:pt x="1214" y="981"/>
                    </a:lnTo>
                    <a:lnTo>
                      <a:pt x="1213" y="983"/>
                    </a:lnTo>
                    <a:lnTo>
                      <a:pt x="1213" y="983"/>
                    </a:lnTo>
                    <a:lnTo>
                      <a:pt x="1214" y="985"/>
                    </a:lnTo>
                    <a:lnTo>
                      <a:pt x="1218" y="989"/>
                    </a:lnTo>
                    <a:lnTo>
                      <a:pt x="1218" y="989"/>
                    </a:lnTo>
                    <a:lnTo>
                      <a:pt x="1218" y="978"/>
                    </a:lnTo>
                    <a:lnTo>
                      <a:pt x="1218" y="978"/>
                    </a:lnTo>
                    <a:close/>
                    <a:moveTo>
                      <a:pt x="995" y="88"/>
                    </a:moveTo>
                    <a:lnTo>
                      <a:pt x="995" y="88"/>
                    </a:lnTo>
                    <a:lnTo>
                      <a:pt x="991" y="92"/>
                    </a:lnTo>
                    <a:lnTo>
                      <a:pt x="991" y="92"/>
                    </a:lnTo>
                    <a:lnTo>
                      <a:pt x="994" y="93"/>
                    </a:lnTo>
                    <a:lnTo>
                      <a:pt x="994" y="93"/>
                    </a:lnTo>
                    <a:lnTo>
                      <a:pt x="998" y="90"/>
                    </a:lnTo>
                    <a:lnTo>
                      <a:pt x="998" y="90"/>
                    </a:lnTo>
                    <a:lnTo>
                      <a:pt x="995" y="88"/>
                    </a:lnTo>
                    <a:lnTo>
                      <a:pt x="995" y="88"/>
                    </a:lnTo>
                    <a:close/>
                    <a:moveTo>
                      <a:pt x="1427" y="1050"/>
                    </a:moveTo>
                    <a:lnTo>
                      <a:pt x="1427" y="1050"/>
                    </a:lnTo>
                    <a:lnTo>
                      <a:pt x="1430" y="1047"/>
                    </a:lnTo>
                    <a:lnTo>
                      <a:pt x="1430" y="1047"/>
                    </a:lnTo>
                    <a:lnTo>
                      <a:pt x="1427" y="1044"/>
                    </a:lnTo>
                    <a:lnTo>
                      <a:pt x="1427" y="1044"/>
                    </a:lnTo>
                    <a:lnTo>
                      <a:pt x="1425" y="1046"/>
                    </a:lnTo>
                    <a:lnTo>
                      <a:pt x="1425" y="1046"/>
                    </a:lnTo>
                    <a:lnTo>
                      <a:pt x="1427" y="1050"/>
                    </a:lnTo>
                    <a:lnTo>
                      <a:pt x="1427" y="1050"/>
                    </a:lnTo>
                    <a:close/>
                    <a:moveTo>
                      <a:pt x="987" y="1118"/>
                    </a:moveTo>
                    <a:lnTo>
                      <a:pt x="987" y="1118"/>
                    </a:lnTo>
                    <a:lnTo>
                      <a:pt x="990" y="1121"/>
                    </a:lnTo>
                    <a:lnTo>
                      <a:pt x="990" y="1121"/>
                    </a:lnTo>
                    <a:lnTo>
                      <a:pt x="995" y="1118"/>
                    </a:lnTo>
                    <a:lnTo>
                      <a:pt x="995" y="1118"/>
                    </a:lnTo>
                    <a:lnTo>
                      <a:pt x="994" y="1116"/>
                    </a:lnTo>
                    <a:lnTo>
                      <a:pt x="991" y="1115"/>
                    </a:lnTo>
                    <a:lnTo>
                      <a:pt x="991" y="1115"/>
                    </a:lnTo>
                    <a:lnTo>
                      <a:pt x="990" y="1116"/>
                    </a:lnTo>
                    <a:lnTo>
                      <a:pt x="987" y="1118"/>
                    </a:lnTo>
                    <a:lnTo>
                      <a:pt x="987" y="1118"/>
                    </a:lnTo>
                    <a:close/>
                    <a:moveTo>
                      <a:pt x="737" y="50"/>
                    </a:moveTo>
                    <a:lnTo>
                      <a:pt x="737" y="50"/>
                    </a:lnTo>
                    <a:lnTo>
                      <a:pt x="734" y="54"/>
                    </a:lnTo>
                    <a:lnTo>
                      <a:pt x="734" y="54"/>
                    </a:lnTo>
                    <a:lnTo>
                      <a:pt x="739" y="57"/>
                    </a:lnTo>
                    <a:lnTo>
                      <a:pt x="739" y="57"/>
                    </a:lnTo>
                    <a:lnTo>
                      <a:pt x="741" y="54"/>
                    </a:lnTo>
                    <a:lnTo>
                      <a:pt x="741" y="54"/>
                    </a:lnTo>
                    <a:lnTo>
                      <a:pt x="737" y="50"/>
                    </a:lnTo>
                    <a:lnTo>
                      <a:pt x="737" y="50"/>
                    </a:lnTo>
                    <a:close/>
                    <a:moveTo>
                      <a:pt x="735" y="546"/>
                    </a:moveTo>
                    <a:lnTo>
                      <a:pt x="735" y="546"/>
                    </a:lnTo>
                    <a:lnTo>
                      <a:pt x="731" y="549"/>
                    </a:lnTo>
                    <a:lnTo>
                      <a:pt x="731" y="549"/>
                    </a:lnTo>
                    <a:lnTo>
                      <a:pt x="735" y="551"/>
                    </a:lnTo>
                    <a:lnTo>
                      <a:pt x="735" y="551"/>
                    </a:lnTo>
                    <a:lnTo>
                      <a:pt x="738" y="550"/>
                    </a:lnTo>
                    <a:lnTo>
                      <a:pt x="738" y="550"/>
                    </a:lnTo>
                    <a:lnTo>
                      <a:pt x="735" y="546"/>
                    </a:lnTo>
                    <a:lnTo>
                      <a:pt x="735" y="546"/>
                    </a:lnTo>
                    <a:close/>
                    <a:moveTo>
                      <a:pt x="993" y="536"/>
                    </a:moveTo>
                    <a:lnTo>
                      <a:pt x="993" y="536"/>
                    </a:lnTo>
                    <a:lnTo>
                      <a:pt x="987" y="535"/>
                    </a:lnTo>
                    <a:lnTo>
                      <a:pt x="987" y="535"/>
                    </a:lnTo>
                    <a:lnTo>
                      <a:pt x="986" y="536"/>
                    </a:lnTo>
                    <a:lnTo>
                      <a:pt x="984" y="538"/>
                    </a:lnTo>
                    <a:lnTo>
                      <a:pt x="984" y="538"/>
                    </a:lnTo>
                    <a:lnTo>
                      <a:pt x="989" y="540"/>
                    </a:lnTo>
                    <a:lnTo>
                      <a:pt x="989" y="540"/>
                    </a:lnTo>
                    <a:lnTo>
                      <a:pt x="993" y="536"/>
                    </a:lnTo>
                    <a:lnTo>
                      <a:pt x="993" y="536"/>
                    </a:lnTo>
                    <a:close/>
                    <a:moveTo>
                      <a:pt x="728" y="500"/>
                    </a:moveTo>
                    <a:lnTo>
                      <a:pt x="728" y="500"/>
                    </a:lnTo>
                    <a:lnTo>
                      <a:pt x="728" y="504"/>
                    </a:lnTo>
                    <a:lnTo>
                      <a:pt x="728" y="504"/>
                    </a:lnTo>
                    <a:lnTo>
                      <a:pt x="735" y="503"/>
                    </a:lnTo>
                    <a:lnTo>
                      <a:pt x="735" y="503"/>
                    </a:lnTo>
                    <a:lnTo>
                      <a:pt x="735" y="500"/>
                    </a:lnTo>
                    <a:lnTo>
                      <a:pt x="735" y="500"/>
                    </a:lnTo>
                    <a:lnTo>
                      <a:pt x="728" y="500"/>
                    </a:lnTo>
                    <a:lnTo>
                      <a:pt x="728" y="500"/>
                    </a:lnTo>
                    <a:close/>
                    <a:moveTo>
                      <a:pt x="1200" y="671"/>
                    </a:moveTo>
                    <a:lnTo>
                      <a:pt x="1200" y="671"/>
                    </a:lnTo>
                    <a:lnTo>
                      <a:pt x="1203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7" y="671"/>
                    </a:lnTo>
                    <a:lnTo>
                      <a:pt x="1209" y="669"/>
                    </a:lnTo>
                    <a:lnTo>
                      <a:pt x="1209" y="669"/>
                    </a:lnTo>
                    <a:lnTo>
                      <a:pt x="1207" y="668"/>
                    </a:lnTo>
                    <a:lnTo>
                      <a:pt x="1206" y="668"/>
                    </a:lnTo>
                    <a:lnTo>
                      <a:pt x="1206" y="668"/>
                    </a:lnTo>
                    <a:lnTo>
                      <a:pt x="1200" y="671"/>
                    </a:lnTo>
                    <a:lnTo>
                      <a:pt x="1200" y="671"/>
                    </a:lnTo>
                    <a:close/>
                    <a:moveTo>
                      <a:pt x="735" y="1107"/>
                    </a:moveTo>
                    <a:lnTo>
                      <a:pt x="735" y="1107"/>
                    </a:lnTo>
                    <a:lnTo>
                      <a:pt x="730" y="1105"/>
                    </a:lnTo>
                    <a:lnTo>
                      <a:pt x="730" y="1105"/>
                    </a:lnTo>
                    <a:lnTo>
                      <a:pt x="727" y="1108"/>
                    </a:lnTo>
                    <a:lnTo>
                      <a:pt x="727" y="1108"/>
                    </a:lnTo>
                    <a:lnTo>
                      <a:pt x="732" y="1109"/>
                    </a:lnTo>
                    <a:lnTo>
                      <a:pt x="732" y="1109"/>
                    </a:lnTo>
                    <a:lnTo>
                      <a:pt x="735" y="1107"/>
                    </a:lnTo>
                    <a:lnTo>
                      <a:pt x="735" y="1107"/>
                    </a:lnTo>
                    <a:close/>
                    <a:moveTo>
                      <a:pt x="724" y="810"/>
                    </a:moveTo>
                    <a:lnTo>
                      <a:pt x="724" y="810"/>
                    </a:lnTo>
                    <a:lnTo>
                      <a:pt x="721" y="812"/>
                    </a:lnTo>
                    <a:lnTo>
                      <a:pt x="720" y="813"/>
                    </a:lnTo>
                    <a:lnTo>
                      <a:pt x="720" y="813"/>
                    </a:lnTo>
                    <a:lnTo>
                      <a:pt x="720" y="816"/>
                    </a:lnTo>
                    <a:lnTo>
                      <a:pt x="723" y="817"/>
                    </a:lnTo>
                    <a:lnTo>
                      <a:pt x="723" y="817"/>
                    </a:lnTo>
                    <a:lnTo>
                      <a:pt x="724" y="816"/>
                    </a:lnTo>
                    <a:lnTo>
                      <a:pt x="727" y="815"/>
                    </a:lnTo>
                    <a:lnTo>
                      <a:pt x="727" y="815"/>
                    </a:lnTo>
                    <a:lnTo>
                      <a:pt x="725" y="813"/>
                    </a:lnTo>
                    <a:lnTo>
                      <a:pt x="724" y="810"/>
                    </a:lnTo>
                    <a:lnTo>
                      <a:pt x="724" y="810"/>
                    </a:lnTo>
                    <a:close/>
                    <a:moveTo>
                      <a:pt x="720" y="391"/>
                    </a:moveTo>
                    <a:lnTo>
                      <a:pt x="720" y="391"/>
                    </a:lnTo>
                    <a:lnTo>
                      <a:pt x="716" y="391"/>
                    </a:lnTo>
                    <a:lnTo>
                      <a:pt x="716" y="391"/>
                    </a:lnTo>
                    <a:lnTo>
                      <a:pt x="717" y="396"/>
                    </a:lnTo>
                    <a:lnTo>
                      <a:pt x="717" y="396"/>
                    </a:lnTo>
                    <a:lnTo>
                      <a:pt x="721" y="396"/>
                    </a:lnTo>
                    <a:lnTo>
                      <a:pt x="721" y="396"/>
                    </a:lnTo>
                    <a:lnTo>
                      <a:pt x="720" y="391"/>
                    </a:lnTo>
                    <a:lnTo>
                      <a:pt x="720" y="391"/>
                    </a:lnTo>
                    <a:close/>
                    <a:moveTo>
                      <a:pt x="701" y="785"/>
                    </a:moveTo>
                    <a:lnTo>
                      <a:pt x="701" y="785"/>
                    </a:lnTo>
                    <a:lnTo>
                      <a:pt x="705" y="785"/>
                    </a:lnTo>
                    <a:lnTo>
                      <a:pt x="705" y="785"/>
                    </a:lnTo>
                    <a:lnTo>
                      <a:pt x="705" y="780"/>
                    </a:lnTo>
                    <a:lnTo>
                      <a:pt x="705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1" y="785"/>
                    </a:lnTo>
                    <a:lnTo>
                      <a:pt x="701" y="785"/>
                    </a:lnTo>
                    <a:close/>
                    <a:moveTo>
                      <a:pt x="1357" y="335"/>
                    </a:moveTo>
                    <a:lnTo>
                      <a:pt x="1357" y="335"/>
                    </a:lnTo>
                    <a:lnTo>
                      <a:pt x="1353" y="335"/>
                    </a:lnTo>
                    <a:lnTo>
                      <a:pt x="1353" y="335"/>
                    </a:lnTo>
                    <a:lnTo>
                      <a:pt x="1354" y="341"/>
                    </a:lnTo>
                    <a:lnTo>
                      <a:pt x="1354" y="341"/>
                    </a:lnTo>
                    <a:lnTo>
                      <a:pt x="1357" y="341"/>
                    </a:lnTo>
                    <a:lnTo>
                      <a:pt x="1357" y="341"/>
                    </a:lnTo>
                    <a:lnTo>
                      <a:pt x="1357" y="335"/>
                    </a:lnTo>
                    <a:lnTo>
                      <a:pt x="1357" y="335"/>
                    </a:lnTo>
                    <a:close/>
                    <a:moveTo>
                      <a:pt x="1357" y="738"/>
                    </a:moveTo>
                    <a:lnTo>
                      <a:pt x="1357" y="738"/>
                    </a:lnTo>
                    <a:lnTo>
                      <a:pt x="1351" y="744"/>
                    </a:lnTo>
                    <a:lnTo>
                      <a:pt x="1351" y="744"/>
                    </a:lnTo>
                    <a:lnTo>
                      <a:pt x="1354" y="745"/>
                    </a:lnTo>
                    <a:lnTo>
                      <a:pt x="1355" y="747"/>
                    </a:lnTo>
                    <a:lnTo>
                      <a:pt x="1355" y="747"/>
                    </a:lnTo>
                    <a:lnTo>
                      <a:pt x="1357" y="745"/>
                    </a:lnTo>
                    <a:lnTo>
                      <a:pt x="1358" y="744"/>
                    </a:lnTo>
                    <a:lnTo>
                      <a:pt x="1358" y="744"/>
                    </a:lnTo>
                    <a:lnTo>
                      <a:pt x="1358" y="741"/>
                    </a:lnTo>
                    <a:lnTo>
                      <a:pt x="1357" y="738"/>
                    </a:lnTo>
                    <a:lnTo>
                      <a:pt x="1357" y="738"/>
                    </a:lnTo>
                    <a:close/>
                    <a:moveTo>
                      <a:pt x="977" y="53"/>
                    </a:moveTo>
                    <a:lnTo>
                      <a:pt x="977" y="53"/>
                    </a:lnTo>
                    <a:lnTo>
                      <a:pt x="973" y="56"/>
                    </a:lnTo>
                    <a:lnTo>
                      <a:pt x="973" y="56"/>
                    </a:lnTo>
                    <a:lnTo>
                      <a:pt x="975" y="59"/>
                    </a:lnTo>
                    <a:lnTo>
                      <a:pt x="977" y="60"/>
                    </a:lnTo>
                    <a:lnTo>
                      <a:pt x="977" y="60"/>
                    </a:lnTo>
                    <a:lnTo>
                      <a:pt x="979" y="59"/>
                    </a:lnTo>
                    <a:lnTo>
                      <a:pt x="980" y="57"/>
                    </a:lnTo>
                    <a:lnTo>
                      <a:pt x="980" y="57"/>
                    </a:lnTo>
                    <a:lnTo>
                      <a:pt x="980" y="54"/>
                    </a:lnTo>
                    <a:lnTo>
                      <a:pt x="977" y="53"/>
                    </a:lnTo>
                    <a:lnTo>
                      <a:pt x="977" y="53"/>
                    </a:lnTo>
                    <a:close/>
                    <a:moveTo>
                      <a:pt x="674" y="567"/>
                    </a:moveTo>
                    <a:lnTo>
                      <a:pt x="674" y="567"/>
                    </a:lnTo>
                    <a:lnTo>
                      <a:pt x="674" y="569"/>
                    </a:lnTo>
                    <a:lnTo>
                      <a:pt x="674" y="569"/>
                    </a:lnTo>
                    <a:lnTo>
                      <a:pt x="683" y="569"/>
                    </a:lnTo>
                    <a:lnTo>
                      <a:pt x="683" y="569"/>
                    </a:lnTo>
                    <a:lnTo>
                      <a:pt x="683" y="567"/>
                    </a:lnTo>
                    <a:lnTo>
                      <a:pt x="683" y="567"/>
                    </a:lnTo>
                    <a:lnTo>
                      <a:pt x="674" y="567"/>
                    </a:lnTo>
                    <a:lnTo>
                      <a:pt x="674" y="567"/>
                    </a:lnTo>
                    <a:close/>
                    <a:moveTo>
                      <a:pt x="666" y="586"/>
                    </a:moveTo>
                    <a:lnTo>
                      <a:pt x="666" y="586"/>
                    </a:lnTo>
                    <a:lnTo>
                      <a:pt x="669" y="587"/>
                    </a:lnTo>
                    <a:lnTo>
                      <a:pt x="669" y="587"/>
                    </a:lnTo>
                    <a:lnTo>
                      <a:pt x="671" y="581"/>
                    </a:lnTo>
                    <a:lnTo>
                      <a:pt x="671" y="581"/>
                    </a:lnTo>
                    <a:lnTo>
                      <a:pt x="667" y="579"/>
                    </a:lnTo>
                    <a:lnTo>
                      <a:pt x="667" y="579"/>
                    </a:lnTo>
                    <a:lnTo>
                      <a:pt x="666" y="586"/>
                    </a:lnTo>
                    <a:lnTo>
                      <a:pt x="666" y="586"/>
                    </a:lnTo>
                    <a:close/>
                    <a:moveTo>
                      <a:pt x="2021" y="1118"/>
                    </a:moveTo>
                    <a:lnTo>
                      <a:pt x="2021" y="1118"/>
                    </a:lnTo>
                    <a:lnTo>
                      <a:pt x="2017" y="1115"/>
                    </a:lnTo>
                    <a:lnTo>
                      <a:pt x="2016" y="1114"/>
                    </a:lnTo>
                    <a:lnTo>
                      <a:pt x="2016" y="1114"/>
                    </a:lnTo>
                    <a:lnTo>
                      <a:pt x="2013" y="1115"/>
                    </a:lnTo>
                    <a:lnTo>
                      <a:pt x="2012" y="1116"/>
                    </a:lnTo>
                    <a:lnTo>
                      <a:pt x="2012" y="1116"/>
                    </a:lnTo>
                    <a:lnTo>
                      <a:pt x="2014" y="1119"/>
                    </a:lnTo>
                    <a:lnTo>
                      <a:pt x="2014" y="1119"/>
                    </a:lnTo>
                    <a:lnTo>
                      <a:pt x="2021" y="1118"/>
                    </a:lnTo>
                    <a:lnTo>
                      <a:pt x="2021" y="1118"/>
                    </a:lnTo>
                    <a:close/>
                    <a:moveTo>
                      <a:pt x="659" y="360"/>
                    </a:moveTo>
                    <a:lnTo>
                      <a:pt x="659" y="360"/>
                    </a:lnTo>
                    <a:lnTo>
                      <a:pt x="656" y="363"/>
                    </a:lnTo>
                    <a:lnTo>
                      <a:pt x="655" y="365"/>
                    </a:lnTo>
                    <a:lnTo>
                      <a:pt x="655" y="365"/>
                    </a:lnTo>
                    <a:lnTo>
                      <a:pt x="655" y="367"/>
                    </a:lnTo>
                    <a:lnTo>
                      <a:pt x="656" y="369"/>
                    </a:lnTo>
                    <a:lnTo>
                      <a:pt x="656" y="369"/>
                    </a:lnTo>
                    <a:lnTo>
                      <a:pt x="659" y="367"/>
                    </a:lnTo>
                    <a:lnTo>
                      <a:pt x="660" y="366"/>
                    </a:lnTo>
                    <a:lnTo>
                      <a:pt x="660" y="366"/>
                    </a:lnTo>
                    <a:lnTo>
                      <a:pt x="660" y="365"/>
                    </a:lnTo>
                    <a:lnTo>
                      <a:pt x="659" y="360"/>
                    </a:lnTo>
                    <a:lnTo>
                      <a:pt x="659" y="360"/>
                    </a:lnTo>
                    <a:close/>
                    <a:moveTo>
                      <a:pt x="649" y="689"/>
                    </a:moveTo>
                    <a:lnTo>
                      <a:pt x="649" y="689"/>
                    </a:lnTo>
                    <a:lnTo>
                      <a:pt x="647" y="691"/>
                    </a:lnTo>
                    <a:lnTo>
                      <a:pt x="647" y="691"/>
                    </a:lnTo>
                    <a:lnTo>
                      <a:pt x="649" y="694"/>
                    </a:lnTo>
                    <a:lnTo>
                      <a:pt x="649" y="694"/>
                    </a:lnTo>
                    <a:lnTo>
                      <a:pt x="653" y="691"/>
                    </a:lnTo>
                    <a:lnTo>
                      <a:pt x="653" y="691"/>
                    </a:lnTo>
                    <a:lnTo>
                      <a:pt x="649" y="689"/>
                    </a:lnTo>
                    <a:lnTo>
                      <a:pt x="649" y="689"/>
                    </a:lnTo>
                    <a:close/>
                    <a:moveTo>
                      <a:pt x="638" y="381"/>
                    </a:moveTo>
                    <a:lnTo>
                      <a:pt x="638" y="381"/>
                    </a:lnTo>
                    <a:lnTo>
                      <a:pt x="635" y="383"/>
                    </a:lnTo>
                    <a:lnTo>
                      <a:pt x="635" y="384"/>
                    </a:lnTo>
                    <a:lnTo>
                      <a:pt x="635" y="384"/>
                    </a:lnTo>
                    <a:lnTo>
                      <a:pt x="637" y="385"/>
                    </a:lnTo>
                    <a:lnTo>
                      <a:pt x="638" y="387"/>
                    </a:lnTo>
                    <a:lnTo>
                      <a:pt x="638" y="387"/>
                    </a:lnTo>
                    <a:lnTo>
                      <a:pt x="641" y="385"/>
                    </a:lnTo>
                    <a:lnTo>
                      <a:pt x="641" y="385"/>
                    </a:lnTo>
                    <a:lnTo>
                      <a:pt x="638" y="381"/>
                    </a:lnTo>
                    <a:lnTo>
                      <a:pt x="638" y="381"/>
                    </a:lnTo>
                    <a:close/>
                    <a:moveTo>
                      <a:pt x="630" y="967"/>
                    </a:moveTo>
                    <a:lnTo>
                      <a:pt x="630" y="967"/>
                    </a:lnTo>
                    <a:lnTo>
                      <a:pt x="633" y="968"/>
                    </a:lnTo>
                    <a:lnTo>
                      <a:pt x="635" y="968"/>
                    </a:lnTo>
                    <a:lnTo>
                      <a:pt x="635" y="968"/>
                    </a:lnTo>
                    <a:lnTo>
                      <a:pt x="637" y="967"/>
                    </a:lnTo>
                    <a:lnTo>
                      <a:pt x="638" y="965"/>
                    </a:lnTo>
                    <a:lnTo>
                      <a:pt x="638" y="965"/>
                    </a:lnTo>
                    <a:lnTo>
                      <a:pt x="635" y="964"/>
                    </a:lnTo>
                    <a:lnTo>
                      <a:pt x="635" y="964"/>
                    </a:lnTo>
                    <a:lnTo>
                      <a:pt x="630" y="967"/>
                    </a:lnTo>
                    <a:lnTo>
                      <a:pt x="630" y="967"/>
                    </a:lnTo>
                    <a:close/>
                    <a:moveTo>
                      <a:pt x="623" y="196"/>
                    </a:moveTo>
                    <a:lnTo>
                      <a:pt x="623" y="196"/>
                    </a:lnTo>
                    <a:lnTo>
                      <a:pt x="620" y="191"/>
                    </a:lnTo>
                    <a:lnTo>
                      <a:pt x="620" y="191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13" y="196"/>
                    </a:lnTo>
                    <a:lnTo>
                      <a:pt x="613" y="196"/>
                    </a:lnTo>
                    <a:lnTo>
                      <a:pt x="623" y="196"/>
                    </a:lnTo>
                    <a:lnTo>
                      <a:pt x="623" y="196"/>
                    </a:lnTo>
                    <a:close/>
                    <a:moveTo>
                      <a:pt x="973" y="873"/>
                    </a:moveTo>
                    <a:lnTo>
                      <a:pt x="973" y="873"/>
                    </a:lnTo>
                    <a:lnTo>
                      <a:pt x="972" y="875"/>
                    </a:lnTo>
                    <a:lnTo>
                      <a:pt x="971" y="877"/>
                    </a:lnTo>
                    <a:lnTo>
                      <a:pt x="971" y="877"/>
                    </a:lnTo>
                    <a:lnTo>
                      <a:pt x="971" y="880"/>
                    </a:lnTo>
                    <a:lnTo>
                      <a:pt x="972" y="881"/>
                    </a:lnTo>
                    <a:lnTo>
                      <a:pt x="972" y="881"/>
                    </a:lnTo>
                    <a:lnTo>
                      <a:pt x="975" y="880"/>
                    </a:lnTo>
                    <a:lnTo>
                      <a:pt x="976" y="878"/>
                    </a:lnTo>
                    <a:lnTo>
                      <a:pt x="976" y="878"/>
                    </a:lnTo>
                    <a:lnTo>
                      <a:pt x="975" y="875"/>
                    </a:lnTo>
                    <a:lnTo>
                      <a:pt x="973" y="873"/>
                    </a:lnTo>
                    <a:lnTo>
                      <a:pt x="973" y="873"/>
                    </a:lnTo>
                    <a:close/>
                    <a:moveTo>
                      <a:pt x="605" y="376"/>
                    </a:moveTo>
                    <a:lnTo>
                      <a:pt x="605" y="376"/>
                    </a:lnTo>
                    <a:lnTo>
                      <a:pt x="611" y="378"/>
                    </a:lnTo>
                    <a:lnTo>
                      <a:pt x="611" y="378"/>
                    </a:lnTo>
                    <a:lnTo>
                      <a:pt x="612" y="377"/>
                    </a:lnTo>
                    <a:lnTo>
                      <a:pt x="613" y="376"/>
                    </a:lnTo>
                    <a:lnTo>
                      <a:pt x="613" y="376"/>
                    </a:lnTo>
                    <a:lnTo>
                      <a:pt x="611" y="373"/>
                    </a:lnTo>
                    <a:lnTo>
                      <a:pt x="611" y="373"/>
                    </a:lnTo>
                    <a:lnTo>
                      <a:pt x="605" y="376"/>
                    </a:lnTo>
                    <a:lnTo>
                      <a:pt x="605" y="376"/>
                    </a:lnTo>
                    <a:close/>
                    <a:moveTo>
                      <a:pt x="598" y="100"/>
                    </a:moveTo>
                    <a:lnTo>
                      <a:pt x="598" y="100"/>
                    </a:lnTo>
                    <a:lnTo>
                      <a:pt x="599" y="104"/>
                    </a:lnTo>
                    <a:lnTo>
                      <a:pt x="599" y="104"/>
                    </a:lnTo>
                    <a:lnTo>
                      <a:pt x="606" y="103"/>
                    </a:lnTo>
                    <a:lnTo>
                      <a:pt x="606" y="103"/>
                    </a:lnTo>
                    <a:lnTo>
                      <a:pt x="606" y="100"/>
                    </a:lnTo>
                    <a:lnTo>
                      <a:pt x="606" y="100"/>
                    </a:lnTo>
                    <a:lnTo>
                      <a:pt x="598" y="100"/>
                    </a:lnTo>
                    <a:lnTo>
                      <a:pt x="598" y="100"/>
                    </a:lnTo>
                    <a:close/>
                    <a:moveTo>
                      <a:pt x="966" y="70"/>
                    </a:moveTo>
                    <a:lnTo>
                      <a:pt x="966" y="70"/>
                    </a:lnTo>
                    <a:lnTo>
                      <a:pt x="969" y="71"/>
                    </a:lnTo>
                    <a:lnTo>
                      <a:pt x="972" y="71"/>
                    </a:lnTo>
                    <a:lnTo>
                      <a:pt x="972" y="71"/>
                    </a:lnTo>
                    <a:lnTo>
                      <a:pt x="975" y="71"/>
                    </a:lnTo>
                    <a:lnTo>
                      <a:pt x="976" y="68"/>
                    </a:lnTo>
                    <a:lnTo>
                      <a:pt x="976" y="68"/>
                    </a:lnTo>
                    <a:lnTo>
                      <a:pt x="973" y="67"/>
                    </a:lnTo>
                    <a:lnTo>
                      <a:pt x="972" y="67"/>
                    </a:lnTo>
                    <a:lnTo>
                      <a:pt x="972" y="67"/>
                    </a:lnTo>
                    <a:lnTo>
                      <a:pt x="969" y="67"/>
                    </a:lnTo>
                    <a:lnTo>
                      <a:pt x="966" y="70"/>
                    </a:lnTo>
                    <a:lnTo>
                      <a:pt x="966" y="70"/>
                    </a:lnTo>
                    <a:close/>
                    <a:moveTo>
                      <a:pt x="587" y="194"/>
                    </a:moveTo>
                    <a:lnTo>
                      <a:pt x="587" y="194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95" y="197"/>
                    </a:lnTo>
                    <a:lnTo>
                      <a:pt x="595" y="197"/>
                    </a:lnTo>
                    <a:lnTo>
                      <a:pt x="595" y="194"/>
                    </a:lnTo>
                    <a:lnTo>
                      <a:pt x="595" y="194"/>
                    </a:lnTo>
                    <a:lnTo>
                      <a:pt x="587" y="194"/>
                    </a:lnTo>
                    <a:lnTo>
                      <a:pt x="587" y="194"/>
                    </a:lnTo>
                    <a:close/>
                    <a:moveTo>
                      <a:pt x="566" y="417"/>
                    </a:moveTo>
                    <a:lnTo>
                      <a:pt x="566" y="417"/>
                    </a:lnTo>
                    <a:lnTo>
                      <a:pt x="563" y="421"/>
                    </a:lnTo>
                    <a:lnTo>
                      <a:pt x="563" y="421"/>
                    </a:lnTo>
                    <a:lnTo>
                      <a:pt x="565" y="423"/>
                    </a:lnTo>
                    <a:lnTo>
                      <a:pt x="566" y="424"/>
                    </a:lnTo>
                    <a:lnTo>
                      <a:pt x="566" y="424"/>
                    </a:lnTo>
                    <a:lnTo>
                      <a:pt x="570" y="421"/>
                    </a:lnTo>
                    <a:lnTo>
                      <a:pt x="570" y="421"/>
                    </a:lnTo>
                    <a:lnTo>
                      <a:pt x="566" y="417"/>
                    </a:lnTo>
                    <a:lnTo>
                      <a:pt x="566" y="417"/>
                    </a:lnTo>
                    <a:close/>
                    <a:moveTo>
                      <a:pt x="543" y="819"/>
                    </a:moveTo>
                    <a:lnTo>
                      <a:pt x="543" y="819"/>
                    </a:lnTo>
                    <a:lnTo>
                      <a:pt x="544" y="823"/>
                    </a:lnTo>
                    <a:lnTo>
                      <a:pt x="544" y="823"/>
                    </a:lnTo>
                    <a:lnTo>
                      <a:pt x="551" y="820"/>
                    </a:lnTo>
                    <a:lnTo>
                      <a:pt x="551" y="820"/>
                    </a:lnTo>
                    <a:lnTo>
                      <a:pt x="550" y="817"/>
                    </a:lnTo>
                    <a:lnTo>
                      <a:pt x="550" y="817"/>
                    </a:lnTo>
                    <a:lnTo>
                      <a:pt x="543" y="819"/>
                    </a:lnTo>
                    <a:lnTo>
                      <a:pt x="543" y="819"/>
                    </a:lnTo>
                    <a:close/>
                    <a:moveTo>
                      <a:pt x="532" y="453"/>
                    </a:moveTo>
                    <a:lnTo>
                      <a:pt x="532" y="453"/>
                    </a:lnTo>
                    <a:lnTo>
                      <a:pt x="534" y="456"/>
                    </a:lnTo>
                    <a:lnTo>
                      <a:pt x="536" y="457"/>
                    </a:lnTo>
                    <a:lnTo>
                      <a:pt x="536" y="457"/>
                    </a:lnTo>
                    <a:lnTo>
                      <a:pt x="539" y="456"/>
                    </a:lnTo>
                    <a:lnTo>
                      <a:pt x="540" y="455"/>
                    </a:lnTo>
                    <a:lnTo>
                      <a:pt x="540" y="455"/>
                    </a:lnTo>
                    <a:lnTo>
                      <a:pt x="539" y="453"/>
                    </a:lnTo>
                    <a:lnTo>
                      <a:pt x="537" y="452"/>
                    </a:lnTo>
                    <a:lnTo>
                      <a:pt x="537" y="452"/>
                    </a:lnTo>
                    <a:lnTo>
                      <a:pt x="536" y="452"/>
                    </a:lnTo>
                    <a:lnTo>
                      <a:pt x="532" y="453"/>
                    </a:lnTo>
                    <a:lnTo>
                      <a:pt x="532" y="453"/>
                    </a:lnTo>
                    <a:close/>
                    <a:moveTo>
                      <a:pt x="1454" y="917"/>
                    </a:moveTo>
                    <a:lnTo>
                      <a:pt x="1454" y="917"/>
                    </a:lnTo>
                    <a:lnTo>
                      <a:pt x="1451" y="914"/>
                    </a:lnTo>
                    <a:lnTo>
                      <a:pt x="1450" y="914"/>
                    </a:lnTo>
                    <a:lnTo>
                      <a:pt x="1450" y="914"/>
                    </a:lnTo>
                    <a:lnTo>
                      <a:pt x="1447" y="914"/>
                    </a:lnTo>
                    <a:lnTo>
                      <a:pt x="1445" y="917"/>
                    </a:lnTo>
                    <a:lnTo>
                      <a:pt x="1445" y="917"/>
                    </a:lnTo>
                    <a:lnTo>
                      <a:pt x="1447" y="918"/>
                    </a:lnTo>
                    <a:lnTo>
                      <a:pt x="1448" y="920"/>
                    </a:lnTo>
                    <a:lnTo>
                      <a:pt x="1448" y="920"/>
                    </a:lnTo>
                    <a:lnTo>
                      <a:pt x="1451" y="918"/>
                    </a:lnTo>
                    <a:lnTo>
                      <a:pt x="1454" y="917"/>
                    </a:lnTo>
                    <a:lnTo>
                      <a:pt x="1454" y="917"/>
                    </a:lnTo>
                    <a:close/>
                    <a:moveTo>
                      <a:pt x="541" y="612"/>
                    </a:moveTo>
                    <a:lnTo>
                      <a:pt x="541" y="612"/>
                    </a:lnTo>
                    <a:lnTo>
                      <a:pt x="537" y="610"/>
                    </a:lnTo>
                    <a:lnTo>
                      <a:pt x="537" y="610"/>
                    </a:lnTo>
                    <a:lnTo>
                      <a:pt x="536" y="611"/>
                    </a:lnTo>
                    <a:lnTo>
                      <a:pt x="534" y="612"/>
                    </a:lnTo>
                    <a:lnTo>
                      <a:pt x="534" y="612"/>
                    </a:lnTo>
                    <a:lnTo>
                      <a:pt x="537" y="617"/>
                    </a:lnTo>
                    <a:lnTo>
                      <a:pt x="537" y="617"/>
                    </a:lnTo>
                    <a:lnTo>
                      <a:pt x="541" y="612"/>
                    </a:lnTo>
                    <a:lnTo>
                      <a:pt x="541" y="612"/>
                    </a:lnTo>
                    <a:close/>
                    <a:moveTo>
                      <a:pt x="518" y="283"/>
                    </a:moveTo>
                    <a:lnTo>
                      <a:pt x="518" y="283"/>
                    </a:lnTo>
                    <a:lnTo>
                      <a:pt x="523" y="286"/>
                    </a:lnTo>
                    <a:lnTo>
                      <a:pt x="523" y="286"/>
                    </a:lnTo>
                    <a:lnTo>
                      <a:pt x="525" y="286"/>
                    </a:lnTo>
                    <a:lnTo>
                      <a:pt x="525" y="284"/>
                    </a:lnTo>
                    <a:lnTo>
                      <a:pt x="525" y="284"/>
                    </a:lnTo>
                    <a:lnTo>
                      <a:pt x="523" y="280"/>
                    </a:lnTo>
                    <a:lnTo>
                      <a:pt x="523" y="280"/>
                    </a:lnTo>
                    <a:lnTo>
                      <a:pt x="518" y="283"/>
                    </a:lnTo>
                    <a:lnTo>
                      <a:pt x="518" y="283"/>
                    </a:lnTo>
                    <a:close/>
                    <a:moveTo>
                      <a:pt x="498" y="349"/>
                    </a:moveTo>
                    <a:lnTo>
                      <a:pt x="498" y="349"/>
                    </a:lnTo>
                    <a:lnTo>
                      <a:pt x="497" y="352"/>
                    </a:lnTo>
                    <a:lnTo>
                      <a:pt x="497" y="355"/>
                    </a:lnTo>
                    <a:lnTo>
                      <a:pt x="497" y="355"/>
                    </a:lnTo>
                    <a:lnTo>
                      <a:pt x="498" y="356"/>
                    </a:lnTo>
                    <a:lnTo>
                      <a:pt x="500" y="356"/>
                    </a:lnTo>
                    <a:lnTo>
                      <a:pt x="500" y="356"/>
                    </a:lnTo>
                    <a:lnTo>
                      <a:pt x="504" y="353"/>
                    </a:lnTo>
                    <a:lnTo>
                      <a:pt x="504" y="353"/>
                    </a:lnTo>
                    <a:lnTo>
                      <a:pt x="498" y="349"/>
                    </a:lnTo>
                    <a:lnTo>
                      <a:pt x="498" y="349"/>
                    </a:lnTo>
                    <a:close/>
                    <a:moveTo>
                      <a:pt x="1466" y="43"/>
                    </a:moveTo>
                    <a:lnTo>
                      <a:pt x="1466" y="43"/>
                    </a:lnTo>
                    <a:lnTo>
                      <a:pt x="1472" y="46"/>
                    </a:lnTo>
                    <a:lnTo>
                      <a:pt x="1472" y="46"/>
                    </a:lnTo>
                    <a:lnTo>
                      <a:pt x="1474" y="43"/>
                    </a:lnTo>
                    <a:lnTo>
                      <a:pt x="1474" y="43"/>
                    </a:lnTo>
                    <a:lnTo>
                      <a:pt x="1472" y="42"/>
                    </a:lnTo>
                    <a:lnTo>
                      <a:pt x="1472" y="42"/>
                    </a:lnTo>
                    <a:lnTo>
                      <a:pt x="1466" y="43"/>
                    </a:lnTo>
                    <a:lnTo>
                      <a:pt x="1466" y="43"/>
                    </a:lnTo>
                    <a:close/>
                    <a:moveTo>
                      <a:pt x="480" y="536"/>
                    </a:moveTo>
                    <a:lnTo>
                      <a:pt x="480" y="536"/>
                    </a:lnTo>
                    <a:lnTo>
                      <a:pt x="479" y="540"/>
                    </a:lnTo>
                    <a:lnTo>
                      <a:pt x="478" y="543"/>
                    </a:lnTo>
                    <a:lnTo>
                      <a:pt x="478" y="543"/>
                    </a:lnTo>
                    <a:lnTo>
                      <a:pt x="479" y="545"/>
                    </a:lnTo>
                    <a:lnTo>
                      <a:pt x="482" y="546"/>
                    </a:lnTo>
                    <a:lnTo>
                      <a:pt x="482" y="546"/>
                    </a:lnTo>
                    <a:lnTo>
                      <a:pt x="483" y="543"/>
                    </a:lnTo>
                    <a:lnTo>
                      <a:pt x="485" y="542"/>
                    </a:lnTo>
                    <a:lnTo>
                      <a:pt x="485" y="542"/>
                    </a:lnTo>
                    <a:lnTo>
                      <a:pt x="483" y="539"/>
                    </a:lnTo>
                    <a:lnTo>
                      <a:pt x="480" y="536"/>
                    </a:lnTo>
                    <a:lnTo>
                      <a:pt x="480" y="536"/>
                    </a:lnTo>
                    <a:close/>
                    <a:moveTo>
                      <a:pt x="465" y="107"/>
                    </a:moveTo>
                    <a:lnTo>
                      <a:pt x="465" y="107"/>
                    </a:lnTo>
                    <a:lnTo>
                      <a:pt x="462" y="108"/>
                    </a:lnTo>
                    <a:lnTo>
                      <a:pt x="462" y="108"/>
                    </a:lnTo>
                    <a:lnTo>
                      <a:pt x="465" y="111"/>
                    </a:lnTo>
                    <a:lnTo>
                      <a:pt x="465" y="111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5" y="107"/>
                    </a:lnTo>
                    <a:lnTo>
                      <a:pt x="465" y="107"/>
                    </a:lnTo>
                    <a:close/>
                    <a:moveTo>
                      <a:pt x="465" y="754"/>
                    </a:moveTo>
                    <a:lnTo>
                      <a:pt x="465" y="754"/>
                    </a:lnTo>
                    <a:lnTo>
                      <a:pt x="467" y="752"/>
                    </a:lnTo>
                    <a:lnTo>
                      <a:pt x="467" y="752"/>
                    </a:lnTo>
                    <a:lnTo>
                      <a:pt x="460" y="749"/>
                    </a:lnTo>
                    <a:lnTo>
                      <a:pt x="460" y="749"/>
                    </a:lnTo>
                    <a:lnTo>
                      <a:pt x="458" y="754"/>
                    </a:lnTo>
                    <a:lnTo>
                      <a:pt x="458" y="754"/>
                    </a:lnTo>
                    <a:lnTo>
                      <a:pt x="465" y="754"/>
                    </a:lnTo>
                    <a:lnTo>
                      <a:pt x="465" y="754"/>
                    </a:lnTo>
                    <a:close/>
                    <a:moveTo>
                      <a:pt x="449" y="986"/>
                    </a:moveTo>
                    <a:lnTo>
                      <a:pt x="449" y="986"/>
                    </a:lnTo>
                    <a:lnTo>
                      <a:pt x="451" y="989"/>
                    </a:lnTo>
                    <a:lnTo>
                      <a:pt x="453" y="989"/>
                    </a:lnTo>
                    <a:lnTo>
                      <a:pt x="453" y="989"/>
                    </a:lnTo>
                    <a:lnTo>
                      <a:pt x="455" y="988"/>
                    </a:lnTo>
                    <a:lnTo>
                      <a:pt x="458" y="986"/>
                    </a:lnTo>
                    <a:lnTo>
                      <a:pt x="458" y="986"/>
                    </a:lnTo>
                    <a:lnTo>
                      <a:pt x="455" y="985"/>
                    </a:lnTo>
                    <a:lnTo>
                      <a:pt x="454" y="983"/>
                    </a:lnTo>
                    <a:lnTo>
                      <a:pt x="454" y="983"/>
                    </a:lnTo>
                    <a:lnTo>
                      <a:pt x="451" y="985"/>
                    </a:lnTo>
                    <a:lnTo>
                      <a:pt x="449" y="986"/>
                    </a:lnTo>
                    <a:lnTo>
                      <a:pt x="449" y="986"/>
                    </a:lnTo>
                    <a:close/>
                    <a:moveTo>
                      <a:pt x="1501" y="509"/>
                    </a:moveTo>
                    <a:lnTo>
                      <a:pt x="1501" y="509"/>
                    </a:lnTo>
                    <a:lnTo>
                      <a:pt x="1502" y="506"/>
                    </a:lnTo>
                    <a:lnTo>
                      <a:pt x="1502" y="506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7"/>
                    </a:lnTo>
                    <a:lnTo>
                      <a:pt x="1494" y="507"/>
                    </a:lnTo>
                    <a:lnTo>
                      <a:pt x="1501" y="509"/>
                    </a:lnTo>
                    <a:lnTo>
                      <a:pt x="1501" y="509"/>
                    </a:lnTo>
                    <a:close/>
                    <a:moveTo>
                      <a:pt x="450" y="388"/>
                    </a:moveTo>
                    <a:lnTo>
                      <a:pt x="450" y="388"/>
                    </a:lnTo>
                    <a:lnTo>
                      <a:pt x="446" y="388"/>
                    </a:lnTo>
                    <a:lnTo>
                      <a:pt x="446" y="388"/>
                    </a:lnTo>
                    <a:lnTo>
                      <a:pt x="444" y="394"/>
                    </a:lnTo>
                    <a:lnTo>
                      <a:pt x="444" y="394"/>
                    </a:lnTo>
                    <a:lnTo>
                      <a:pt x="447" y="394"/>
                    </a:lnTo>
                    <a:lnTo>
                      <a:pt x="447" y="394"/>
                    </a:lnTo>
                    <a:lnTo>
                      <a:pt x="450" y="388"/>
                    </a:lnTo>
                    <a:lnTo>
                      <a:pt x="450" y="388"/>
                    </a:lnTo>
                    <a:close/>
                    <a:moveTo>
                      <a:pt x="439" y="492"/>
                    </a:moveTo>
                    <a:lnTo>
                      <a:pt x="439" y="492"/>
                    </a:lnTo>
                    <a:lnTo>
                      <a:pt x="435" y="488"/>
                    </a:lnTo>
                    <a:lnTo>
                      <a:pt x="435" y="488"/>
                    </a:lnTo>
                    <a:lnTo>
                      <a:pt x="432" y="491"/>
                    </a:lnTo>
                    <a:lnTo>
                      <a:pt x="432" y="491"/>
                    </a:lnTo>
                    <a:lnTo>
                      <a:pt x="435" y="493"/>
                    </a:lnTo>
                    <a:lnTo>
                      <a:pt x="435" y="493"/>
                    </a:lnTo>
                    <a:lnTo>
                      <a:pt x="439" y="492"/>
                    </a:lnTo>
                    <a:lnTo>
                      <a:pt x="439" y="492"/>
                    </a:lnTo>
                    <a:close/>
                    <a:moveTo>
                      <a:pt x="431" y="225"/>
                    </a:moveTo>
                    <a:lnTo>
                      <a:pt x="431" y="225"/>
                    </a:lnTo>
                    <a:lnTo>
                      <a:pt x="426" y="225"/>
                    </a:lnTo>
                    <a:lnTo>
                      <a:pt x="426" y="225"/>
                    </a:lnTo>
                    <a:lnTo>
                      <a:pt x="426" y="232"/>
                    </a:lnTo>
                    <a:lnTo>
                      <a:pt x="426" y="232"/>
                    </a:lnTo>
                    <a:lnTo>
                      <a:pt x="429" y="232"/>
                    </a:lnTo>
                    <a:lnTo>
                      <a:pt x="429" y="232"/>
                    </a:lnTo>
                    <a:lnTo>
                      <a:pt x="431" y="225"/>
                    </a:lnTo>
                    <a:lnTo>
                      <a:pt x="431" y="225"/>
                    </a:lnTo>
                    <a:close/>
                    <a:moveTo>
                      <a:pt x="1177" y="774"/>
                    </a:moveTo>
                    <a:lnTo>
                      <a:pt x="1177" y="774"/>
                    </a:lnTo>
                    <a:lnTo>
                      <a:pt x="1180" y="776"/>
                    </a:lnTo>
                    <a:lnTo>
                      <a:pt x="1182" y="777"/>
                    </a:lnTo>
                    <a:lnTo>
                      <a:pt x="1182" y="777"/>
                    </a:lnTo>
                    <a:lnTo>
                      <a:pt x="1184" y="776"/>
                    </a:lnTo>
                    <a:lnTo>
                      <a:pt x="1185" y="774"/>
                    </a:lnTo>
                    <a:lnTo>
                      <a:pt x="1185" y="774"/>
                    </a:lnTo>
                    <a:lnTo>
                      <a:pt x="1184" y="773"/>
                    </a:lnTo>
                    <a:lnTo>
                      <a:pt x="1181" y="772"/>
                    </a:lnTo>
                    <a:lnTo>
                      <a:pt x="1181" y="772"/>
                    </a:lnTo>
                    <a:lnTo>
                      <a:pt x="1180" y="772"/>
                    </a:lnTo>
                    <a:lnTo>
                      <a:pt x="1177" y="774"/>
                    </a:lnTo>
                    <a:lnTo>
                      <a:pt x="1177" y="774"/>
                    </a:lnTo>
                    <a:close/>
                    <a:moveTo>
                      <a:pt x="407" y="171"/>
                    </a:moveTo>
                    <a:lnTo>
                      <a:pt x="407" y="171"/>
                    </a:lnTo>
                    <a:lnTo>
                      <a:pt x="403" y="175"/>
                    </a:lnTo>
                    <a:lnTo>
                      <a:pt x="403" y="175"/>
                    </a:lnTo>
                    <a:lnTo>
                      <a:pt x="406" y="178"/>
                    </a:lnTo>
                    <a:lnTo>
                      <a:pt x="406" y="178"/>
                    </a:lnTo>
                    <a:lnTo>
                      <a:pt x="410" y="175"/>
                    </a:lnTo>
                    <a:lnTo>
                      <a:pt x="410" y="175"/>
                    </a:lnTo>
                    <a:lnTo>
                      <a:pt x="407" y="171"/>
                    </a:lnTo>
                    <a:lnTo>
                      <a:pt x="407" y="171"/>
                    </a:lnTo>
                    <a:close/>
                    <a:moveTo>
                      <a:pt x="410" y="398"/>
                    </a:moveTo>
                    <a:lnTo>
                      <a:pt x="410" y="398"/>
                    </a:lnTo>
                    <a:lnTo>
                      <a:pt x="410" y="395"/>
                    </a:lnTo>
                    <a:lnTo>
                      <a:pt x="410" y="395"/>
                    </a:lnTo>
                    <a:lnTo>
                      <a:pt x="403" y="395"/>
                    </a:lnTo>
                    <a:lnTo>
                      <a:pt x="403" y="395"/>
                    </a:lnTo>
                    <a:lnTo>
                      <a:pt x="403" y="398"/>
                    </a:lnTo>
                    <a:lnTo>
                      <a:pt x="403" y="398"/>
                    </a:lnTo>
                    <a:lnTo>
                      <a:pt x="410" y="398"/>
                    </a:lnTo>
                    <a:lnTo>
                      <a:pt x="410" y="398"/>
                    </a:lnTo>
                    <a:close/>
                    <a:moveTo>
                      <a:pt x="404" y="212"/>
                    </a:moveTo>
                    <a:lnTo>
                      <a:pt x="404" y="212"/>
                    </a:lnTo>
                    <a:lnTo>
                      <a:pt x="401" y="212"/>
                    </a:lnTo>
                    <a:lnTo>
                      <a:pt x="401" y="212"/>
                    </a:lnTo>
                    <a:lnTo>
                      <a:pt x="401" y="218"/>
                    </a:lnTo>
                    <a:lnTo>
                      <a:pt x="401" y="218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4" y="212"/>
                    </a:lnTo>
                    <a:lnTo>
                      <a:pt x="404" y="212"/>
                    </a:lnTo>
                    <a:close/>
                    <a:moveTo>
                      <a:pt x="1184" y="269"/>
                    </a:moveTo>
                    <a:lnTo>
                      <a:pt x="1184" y="269"/>
                    </a:lnTo>
                    <a:lnTo>
                      <a:pt x="1182" y="266"/>
                    </a:lnTo>
                    <a:lnTo>
                      <a:pt x="1182" y="266"/>
                    </a:lnTo>
                    <a:lnTo>
                      <a:pt x="1175" y="269"/>
                    </a:lnTo>
                    <a:lnTo>
                      <a:pt x="1175" y="269"/>
                    </a:lnTo>
                    <a:lnTo>
                      <a:pt x="1177" y="272"/>
                    </a:lnTo>
                    <a:lnTo>
                      <a:pt x="1177" y="272"/>
                    </a:lnTo>
                    <a:lnTo>
                      <a:pt x="1184" y="269"/>
                    </a:lnTo>
                    <a:lnTo>
                      <a:pt x="1184" y="269"/>
                    </a:lnTo>
                    <a:close/>
                    <a:moveTo>
                      <a:pt x="1504" y="428"/>
                    </a:moveTo>
                    <a:lnTo>
                      <a:pt x="1504" y="428"/>
                    </a:lnTo>
                    <a:lnTo>
                      <a:pt x="1504" y="425"/>
                    </a:lnTo>
                    <a:lnTo>
                      <a:pt x="1504" y="425"/>
                    </a:lnTo>
                    <a:lnTo>
                      <a:pt x="1497" y="425"/>
                    </a:lnTo>
                    <a:lnTo>
                      <a:pt x="1497" y="425"/>
                    </a:lnTo>
                    <a:lnTo>
                      <a:pt x="1498" y="428"/>
                    </a:lnTo>
                    <a:lnTo>
                      <a:pt x="1498" y="428"/>
                    </a:lnTo>
                    <a:lnTo>
                      <a:pt x="1504" y="428"/>
                    </a:lnTo>
                    <a:lnTo>
                      <a:pt x="1504" y="428"/>
                    </a:lnTo>
                    <a:close/>
                    <a:moveTo>
                      <a:pt x="1174" y="330"/>
                    </a:moveTo>
                    <a:lnTo>
                      <a:pt x="1174" y="330"/>
                    </a:lnTo>
                    <a:lnTo>
                      <a:pt x="1171" y="335"/>
                    </a:lnTo>
                    <a:lnTo>
                      <a:pt x="1171" y="335"/>
                    </a:lnTo>
                    <a:lnTo>
                      <a:pt x="1171" y="337"/>
                    </a:lnTo>
                    <a:lnTo>
                      <a:pt x="1173" y="338"/>
                    </a:lnTo>
                    <a:lnTo>
                      <a:pt x="1173" y="338"/>
                    </a:lnTo>
                    <a:lnTo>
                      <a:pt x="1175" y="337"/>
                    </a:lnTo>
                    <a:lnTo>
                      <a:pt x="1177" y="335"/>
                    </a:lnTo>
                    <a:lnTo>
                      <a:pt x="1177" y="335"/>
                    </a:lnTo>
                    <a:lnTo>
                      <a:pt x="1177" y="334"/>
                    </a:lnTo>
                    <a:lnTo>
                      <a:pt x="1174" y="330"/>
                    </a:lnTo>
                    <a:lnTo>
                      <a:pt x="1174" y="330"/>
                    </a:lnTo>
                    <a:close/>
                    <a:moveTo>
                      <a:pt x="1173" y="1042"/>
                    </a:moveTo>
                    <a:lnTo>
                      <a:pt x="1173" y="1042"/>
                    </a:lnTo>
                    <a:lnTo>
                      <a:pt x="1174" y="1044"/>
                    </a:lnTo>
                    <a:lnTo>
                      <a:pt x="1174" y="1044"/>
                    </a:lnTo>
                    <a:lnTo>
                      <a:pt x="1181" y="1042"/>
                    </a:lnTo>
                    <a:lnTo>
                      <a:pt x="1181" y="1042"/>
                    </a:lnTo>
                    <a:lnTo>
                      <a:pt x="1180" y="1039"/>
                    </a:lnTo>
                    <a:lnTo>
                      <a:pt x="1180" y="1039"/>
                    </a:lnTo>
                    <a:lnTo>
                      <a:pt x="1173" y="1042"/>
                    </a:lnTo>
                    <a:lnTo>
                      <a:pt x="1173" y="1042"/>
                    </a:lnTo>
                    <a:close/>
                    <a:moveTo>
                      <a:pt x="365" y="550"/>
                    </a:moveTo>
                    <a:lnTo>
                      <a:pt x="365" y="550"/>
                    </a:lnTo>
                    <a:lnTo>
                      <a:pt x="368" y="549"/>
                    </a:lnTo>
                    <a:lnTo>
                      <a:pt x="370" y="547"/>
                    </a:lnTo>
                    <a:lnTo>
                      <a:pt x="370" y="547"/>
                    </a:lnTo>
                    <a:lnTo>
                      <a:pt x="368" y="545"/>
                    </a:lnTo>
                    <a:lnTo>
                      <a:pt x="367" y="545"/>
                    </a:lnTo>
                    <a:lnTo>
                      <a:pt x="367" y="545"/>
                    </a:lnTo>
                    <a:lnTo>
                      <a:pt x="364" y="545"/>
                    </a:lnTo>
                    <a:lnTo>
                      <a:pt x="363" y="546"/>
                    </a:lnTo>
                    <a:lnTo>
                      <a:pt x="363" y="546"/>
                    </a:lnTo>
                    <a:lnTo>
                      <a:pt x="363" y="549"/>
                    </a:lnTo>
                    <a:lnTo>
                      <a:pt x="365" y="550"/>
                    </a:lnTo>
                    <a:lnTo>
                      <a:pt x="365" y="550"/>
                    </a:lnTo>
                    <a:close/>
                    <a:moveTo>
                      <a:pt x="349" y="604"/>
                    </a:moveTo>
                    <a:lnTo>
                      <a:pt x="349" y="604"/>
                    </a:lnTo>
                    <a:lnTo>
                      <a:pt x="354" y="607"/>
                    </a:lnTo>
                    <a:lnTo>
                      <a:pt x="354" y="607"/>
                    </a:lnTo>
                    <a:lnTo>
                      <a:pt x="356" y="607"/>
                    </a:lnTo>
                    <a:lnTo>
                      <a:pt x="357" y="605"/>
                    </a:lnTo>
                    <a:lnTo>
                      <a:pt x="357" y="605"/>
                    </a:lnTo>
                    <a:lnTo>
                      <a:pt x="356" y="604"/>
                    </a:lnTo>
                    <a:lnTo>
                      <a:pt x="354" y="603"/>
                    </a:lnTo>
                    <a:lnTo>
                      <a:pt x="354" y="603"/>
                    </a:lnTo>
                    <a:lnTo>
                      <a:pt x="353" y="603"/>
                    </a:lnTo>
                    <a:lnTo>
                      <a:pt x="349" y="604"/>
                    </a:lnTo>
                    <a:lnTo>
                      <a:pt x="349" y="604"/>
                    </a:lnTo>
                    <a:close/>
                    <a:moveTo>
                      <a:pt x="334" y="118"/>
                    </a:moveTo>
                    <a:lnTo>
                      <a:pt x="334" y="118"/>
                    </a:lnTo>
                    <a:lnTo>
                      <a:pt x="328" y="115"/>
                    </a:lnTo>
                    <a:lnTo>
                      <a:pt x="328" y="115"/>
                    </a:lnTo>
                    <a:lnTo>
                      <a:pt x="327" y="115"/>
                    </a:lnTo>
                    <a:lnTo>
                      <a:pt x="325" y="117"/>
                    </a:lnTo>
                    <a:lnTo>
                      <a:pt x="325" y="117"/>
                    </a:lnTo>
                    <a:lnTo>
                      <a:pt x="328" y="121"/>
                    </a:lnTo>
                    <a:lnTo>
                      <a:pt x="328" y="121"/>
                    </a:lnTo>
                    <a:lnTo>
                      <a:pt x="334" y="118"/>
                    </a:lnTo>
                    <a:lnTo>
                      <a:pt x="334" y="118"/>
                    </a:lnTo>
                    <a:close/>
                    <a:moveTo>
                      <a:pt x="335" y="335"/>
                    </a:moveTo>
                    <a:lnTo>
                      <a:pt x="335" y="335"/>
                    </a:lnTo>
                    <a:lnTo>
                      <a:pt x="334" y="331"/>
                    </a:lnTo>
                    <a:lnTo>
                      <a:pt x="334" y="331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27" y="335"/>
                    </a:lnTo>
                    <a:lnTo>
                      <a:pt x="327" y="335"/>
                    </a:lnTo>
                    <a:lnTo>
                      <a:pt x="335" y="335"/>
                    </a:lnTo>
                    <a:lnTo>
                      <a:pt x="335" y="335"/>
                    </a:lnTo>
                    <a:close/>
                    <a:moveTo>
                      <a:pt x="932" y="82"/>
                    </a:moveTo>
                    <a:lnTo>
                      <a:pt x="932" y="82"/>
                    </a:lnTo>
                    <a:lnTo>
                      <a:pt x="930" y="85"/>
                    </a:lnTo>
                    <a:lnTo>
                      <a:pt x="930" y="86"/>
                    </a:lnTo>
                    <a:lnTo>
                      <a:pt x="930" y="86"/>
                    </a:lnTo>
                    <a:lnTo>
                      <a:pt x="932" y="88"/>
                    </a:lnTo>
                    <a:lnTo>
                      <a:pt x="933" y="89"/>
                    </a:lnTo>
                    <a:lnTo>
                      <a:pt x="933" y="89"/>
                    </a:lnTo>
                    <a:lnTo>
                      <a:pt x="936" y="88"/>
                    </a:lnTo>
                    <a:lnTo>
                      <a:pt x="936" y="88"/>
                    </a:lnTo>
                    <a:lnTo>
                      <a:pt x="932" y="82"/>
                    </a:lnTo>
                    <a:lnTo>
                      <a:pt x="932" y="82"/>
                    </a:lnTo>
                    <a:close/>
                    <a:moveTo>
                      <a:pt x="325" y="1076"/>
                    </a:moveTo>
                    <a:lnTo>
                      <a:pt x="325" y="1076"/>
                    </a:lnTo>
                    <a:lnTo>
                      <a:pt x="331" y="1079"/>
                    </a:lnTo>
                    <a:lnTo>
                      <a:pt x="331" y="1079"/>
                    </a:lnTo>
                    <a:lnTo>
                      <a:pt x="334" y="1078"/>
                    </a:lnTo>
                    <a:lnTo>
                      <a:pt x="334" y="1078"/>
                    </a:lnTo>
                    <a:lnTo>
                      <a:pt x="332" y="1075"/>
                    </a:lnTo>
                    <a:lnTo>
                      <a:pt x="331" y="1073"/>
                    </a:lnTo>
                    <a:lnTo>
                      <a:pt x="331" y="1073"/>
                    </a:lnTo>
                    <a:lnTo>
                      <a:pt x="328" y="1075"/>
                    </a:lnTo>
                    <a:lnTo>
                      <a:pt x="325" y="1076"/>
                    </a:lnTo>
                    <a:lnTo>
                      <a:pt x="325" y="1076"/>
                    </a:lnTo>
                    <a:close/>
                    <a:moveTo>
                      <a:pt x="321" y="441"/>
                    </a:moveTo>
                    <a:lnTo>
                      <a:pt x="321" y="441"/>
                    </a:lnTo>
                    <a:lnTo>
                      <a:pt x="321" y="437"/>
                    </a:lnTo>
                    <a:lnTo>
                      <a:pt x="321" y="437"/>
                    </a:lnTo>
                    <a:lnTo>
                      <a:pt x="314" y="438"/>
                    </a:lnTo>
                    <a:lnTo>
                      <a:pt x="314" y="438"/>
                    </a:lnTo>
                    <a:lnTo>
                      <a:pt x="316" y="439"/>
                    </a:lnTo>
                    <a:lnTo>
                      <a:pt x="316" y="439"/>
                    </a:lnTo>
                    <a:lnTo>
                      <a:pt x="321" y="441"/>
                    </a:lnTo>
                    <a:lnTo>
                      <a:pt x="321" y="441"/>
                    </a:lnTo>
                    <a:close/>
                    <a:moveTo>
                      <a:pt x="935" y="708"/>
                    </a:moveTo>
                    <a:lnTo>
                      <a:pt x="935" y="708"/>
                    </a:lnTo>
                    <a:lnTo>
                      <a:pt x="937" y="704"/>
                    </a:lnTo>
                    <a:lnTo>
                      <a:pt x="937" y="704"/>
                    </a:lnTo>
                    <a:lnTo>
                      <a:pt x="933" y="702"/>
                    </a:lnTo>
                    <a:lnTo>
                      <a:pt x="933" y="702"/>
                    </a:lnTo>
                    <a:lnTo>
                      <a:pt x="930" y="705"/>
                    </a:lnTo>
                    <a:lnTo>
                      <a:pt x="930" y="705"/>
                    </a:lnTo>
                    <a:lnTo>
                      <a:pt x="935" y="708"/>
                    </a:lnTo>
                    <a:lnTo>
                      <a:pt x="935" y="708"/>
                    </a:lnTo>
                    <a:close/>
                    <a:moveTo>
                      <a:pt x="937" y="947"/>
                    </a:moveTo>
                    <a:lnTo>
                      <a:pt x="937" y="947"/>
                    </a:lnTo>
                    <a:lnTo>
                      <a:pt x="936" y="943"/>
                    </a:lnTo>
                    <a:lnTo>
                      <a:pt x="936" y="943"/>
                    </a:lnTo>
                    <a:lnTo>
                      <a:pt x="929" y="946"/>
                    </a:lnTo>
                    <a:lnTo>
                      <a:pt x="929" y="946"/>
                    </a:lnTo>
                    <a:lnTo>
                      <a:pt x="930" y="947"/>
                    </a:lnTo>
                    <a:lnTo>
                      <a:pt x="930" y="947"/>
                    </a:lnTo>
                    <a:lnTo>
                      <a:pt x="937" y="947"/>
                    </a:lnTo>
                    <a:lnTo>
                      <a:pt x="937" y="947"/>
                    </a:lnTo>
                    <a:close/>
                    <a:moveTo>
                      <a:pt x="305" y="223"/>
                    </a:moveTo>
                    <a:lnTo>
                      <a:pt x="305" y="223"/>
                    </a:lnTo>
                    <a:lnTo>
                      <a:pt x="300" y="226"/>
                    </a:lnTo>
                    <a:lnTo>
                      <a:pt x="300" y="226"/>
                    </a:lnTo>
                    <a:lnTo>
                      <a:pt x="302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6" y="229"/>
                    </a:lnTo>
                    <a:lnTo>
                      <a:pt x="309" y="227"/>
                    </a:lnTo>
                    <a:lnTo>
                      <a:pt x="309" y="227"/>
                    </a:lnTo>
                    <a:lnTo>
                      <a:pt x="305" y="223"/>
                    </a:lnTo>
                    <a:lnTo>
                      <a:pt x="305" y="223"/>
                    </a:lnTo>
                    <a:close/>
                    <a:moveTo>
                      <a:pt x="305" y="797"/>
                    </a:moveTo>
                    <a:lnTo>
                      <a:pt x="305" y="797"/>
                    </a:lnTo>
                    <a:lnTo>
                      <a:pt x="302" y="798"/>
                    </a:lnTo>
                    <a:lnTo>
                      <a:pt x="300" y="801"/>
                    </a:lnTo>
                    <a:lnTo>
                      <a:pt x="300" y="801"/>
                    </a:lnTo>
                    <a:lnTo>
                      <a:pt x="302" y="802"/>
                    </a:lnTo>
                    <a:lnTo>
                      <a:pt x="305" y="803"/>
                    </a:lnTo>
                    <a:lnTo>
                      <a:pt x="305" y="803"/>
                    </a:lnTo>
                    <a:lnTo>
                      <a:pt x="306" y="802"/>
                    </a:lnTo>
                    <a:lnTo>
                      <a:pt x="307" y="801"/>
                    </a:lnTo>
                    <a:lnTo>
                      <a:pt x="307" y="801"/>
                    </a:lnTo>
                    <a:lnTo>
                      <a:pt x="307" y="798"/>
                    </a:lnTo>
                    <a:lnTo>
                      <a:pt x="305" y="797"/>
                    </a:lnTo>
                    <a:lnTo>
                      <a:pt x="305" y="797"/>
                    </a:lnTo>
                    <a:close/>
                    <a:moveTo>
                      <a:pt x="935" y="1087"/>
                    </a:moveTo>
                    <a:lnTo>
                      <a:pt x="935" y="1087"/>
                    </a:lnTo>
                    <a:lnTo>
                      <a:pt x="930" y="1087"/>
                    </a:lnTo>
                    <a:lnTo>
                      <a:pt x="930" y="1087"/>
                    </a:lnTo>
                    <a:lnTo>
                      <a:pt x="930" y="1093"/>
                    </a:lnTo>
                    <a:lnTo>
                      <a:pt x="930" y="1093"/>
                    </a:lnTo>
                    <a:lnTo>
                      <a:pt x="933" y="1093"/>
                    </a:lnTo>
                    <a:lnTo>
                      <a:pt x="933" y="1093"/>
                    </a:lnTo>
                    <a:lnTo>
                      <a:pt x="935" y="1087"/>
                    </a:lnTo>
                    <a:lnTo>
                      <a:pt x="935" y="1087"/>
                    </a:lnTo>
                    <a:close/>
                    <a:moveTo>
                      <a:pt x="1504" y="1024"/>
                    </a:moveTo>
                    <a:lnTo>
                      <a:pt x="1504" y="1024"/>
                    </a:lnTo>
                    <a:lnTo>
                      <a:pt x="1501" y="1028"/>
                    </a:lnTo>
                    <a:lnTo>
                      <a:pt x="1501" y="1028"/>
                    </a:lnTo>
                    <a:lnTo>
                      <a:pt x="1502" y="1028"/>
                    </a:lnTo>
                    <a:lnTo>
                      <a:pt x="1504" y="1029"/>
                    </a:lnTo>
                    <a:lnTo>
                      <a:pt x="1504" y="1029"/>
                    </a:lnTo>
                    <a:lnTo>
                      <a:pt x="1508" y="1028"/>
                    </a:lnTo>
                    <a:lnTo>
                      <a:pt x="1508" y="1028"/>
                    </a:lnTo>
                    <a:lnTo>
                      <a:pt x="1504" y="1024"/>
                    </a:lnTo>
                    <a:lnTo>
                      <a:pt x="1504" y="1024"/>
                    </a:lnTo>
                    <a:close/>
                    <a:moveTo>
                      <a:pt x="302" y="363"/>
                    </a:moveTo>
                    <a:lnTo>
                      <a:pt x="302" y="363"/>
                    </a:lnTo>
                    <a:lnTo>
                      <a:pt x="298" y="366"/>
                    </a:lnTo>
                    <a:lnTo>
                      <a:pt x="298" y="366"/>
                    </a:lnTo>
                    <a:lnTo>
                      <a:pt x="300" y="369"/>
                    </a:lnTo>
                    <a:lnTo>
                      <a:pt x="300" y="369"/>
                    </a:lnTo>
                    <a:lnTo>
                      <a:pt x="305" y="366"/>
                    </a:lnTo>
                    <a:lnTo>
                      <a:pt x="305" y="366"/>
                    </a:lnTo>
                    <a:lnTo>
                      <a:pt x="302" y="363"/>
                    </a:lnTo>
                    <a:lnTo>
                      <a:pt x="302" y="363"/>
                    </a:lnTo>
                    <a:close/>
                    <a:moveTo>
                      <a:pt x="257" y="497"/>
                    </a:moveTo>
                    <a:lnTo>
                      <a:pt x="257" y="497"/>
                    </a:lnTo>
                    <a:lnTo>
                      <a:pt x="262" y="495"/>
                    </a:lnTo>
                    <a:lnTo>
                      <a:pt x="262" y="495"/>
                    </a:lnTo>
                    <a:lnTo>
                      <a:pt x="262" y="489"/>
                    </a:lnTo>
                    <a:lnTo>
                      <a:pt x="262" y="489"/>
                    </a:lnTo>
                    <a:lnTo>
                      <a:pt x="259" y="489"/>
                    </a:lnTo>
                    <a:lnTo>
                      <a:pt x="259" y="489"/>
                    </a:lnTo>
                    <a:lnTo>
                      <a:pt x="257" y="497"/>
                    </a:lnTo>
                    <a:lnTo>
                      <a:pt x="257" y="497"/>
                    </a:lnTo>
                    <a:close/>
                    <a:moveTo>
                      <a:pt x="257" y="978"/>
                    </a:moveTo>
                    <a:lnTo>
                      <a:pt x="257" y="978"/>
                    </a:lnTo>
                    <a:lnTo>
                      <a:pt x="260" y="977"/>
                    </a:lnTo>
                    <a:lnTo>
                      <a:pt x="262" y="974"/>
                    </a:lnTo>
                    <a:lnTo>
                      <a:pt x="262" y="974"/>
                    </a:lnTo>
                    <a:lnTo>
                      <a:pt x="260" y="972"/>
                    </a:lnTo>
                    <a:lnTo>
                      <a:pt x="257" y="971"/>
                    </a:lnTo>
                    <a:lnTo>
                      <a:pt x="257" y="971"/>
                    </a:lnTo>
                    <a:lnTo>
                      <a:pt x="253" y="974"/>
                    </a:lnTo>
                    <a:lnTo>
                      <a:pt x="253" y="974"/>
                    </a:lnTo>
                    <a:lnTo>
                      <a:pt x="257" y="978"/>
                    </a:lnTo>
                    <a:lnTo>
                      <a:pt x="257" y="978"/>
                    </a:lnTo>
                    <a:close/>
                    <a:moveTo>
                      <a:pt x="256" y="672"/>
                    </a:moveTo>
                    <a:lnTo>
                      <a:pt x="256" y="672"/>
                    </a:lnTo>
                    <a:lnTo>
                      <a:pt x="251" y="671"/>
                    </a:lnTo>
                    <a:lnTo>
                      <a:pt x="248" y="669"/>
                    </a:lnTo>
                    <a:lnTo>
                      <a:pt x="248" y="669"/>
                    </a:lnTo>
                    <a:lnTo>
                      <a:pt x="246" y="671"/>
                    </a:lnTo>
                    <a:lnTo>
                      <a:pt x="245" y="673"/>
                    </a:lnTo>
                    <a:lnTo>
                      <a:pt x="245" y="673"/>
                    </a:lnTo>
                    <a:lnTo>
                      <a:pt x="251" y="673"/>
                    </a:lnTo>
                    <a:lnTo>
                      <a:pt x="251" y="673"/>
                    </a:lnTo>
                    <a:lnTo>
                      <a:pt x="256" y="672"/>
                    </a:lnTo>
                    <a:lnTo>
                      <a:pt x="256" y="672"/>
                    </a:lnTo>
                    <a:close/>
                    <a:moveTo>
                      <a:pt x="237" y="160"/>
                    </a:moveTo>
                    <a:lnTo>
                      <a:pt x="237" y="160"/>
                    </a:lnTo>
                    <a:lnTo>
                      <a:pt x="241" y="164"/>
                    </a:lnTo>
                    <a:lnTo>
                      <a:pt x="241" y="164"/>
                    </a:lnTo>
                    <a:lnTo>
                      <a:pt x="242" y="162"/>
                    </a:lnTo>
                    <a:lnTo>
                      <a:pt x="244" y="161"/>
                    </a:lnTo>
                    <a:lnTo>
                      <a:pt x="244" y="161"/>
                    </a:lnTo>
                    <a:lnTo>
                      <a:pt x="242" y="158"/>
                    </a:lnTo>
                    <a:lnTo>
                      <a:pt x="241" y="157"/>
                    </a:lnTo>
                    <a:lnTo>
                      <a:pt x="241" y="157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  <a:moveTo>
                      <a:pt x="238" y="297"/>
                    </a:moveTo>
                    <a:lnTo>
                      <a:pt x="238" y="297"/>
                    </a:lnTo>
                    <a:lnTo>
                      <a:pt x="242" y="293"/>
                    </a:lnTo>
                    <a:lnTo>
                      <a:pt x="242" y="293"/>
                    </a:lnTo>
                    <a:lnTo>
                      <a:pt x="241" y="291"/>
                    </a:lnTo>
                    <a:lnTo>
                      <a:pt x="239" y="290"/>
                    </a:lnTo>
                    <a:lnTo>
                      <a:pt x="239" y="290"/>
                    </a:lnTo>
                    <a:lnTo>
                      <a:pt x="237" y="291"/>
                    </a:lnTo>
                    <a:lnTo>
                      <a:pt x="235" y="293"/>
                    </a:lnTo>
                    <a:lnTo>
                      <a:pt x="235" y="293"/>
                    </a:lnTo>
                    <a:lnTo>
                      <a:pt x="237" y="294"/>
                    </a:lnTo>
                    <a:lnTo>
                      <a:pt x="238" y="297"/>
                    </a:lnTo>
                    <a:lnTo>
                      <a:pt x="238" y="297"/>
                    </a:lnTo>
                    <a:close/>
                    <a:moveTo>
                      <a:pt x="195" y="370"/>
                    </a:moveTo>
                    <a:lnTo>
                      <a:pt x="195" y="370"/>
                    </a:lnTo>
                    <a:lnTo>
                      <a:pt x="197" y="373"/>
                    </a:lnTo>
                    <a:lnTo>
                      <a:pt x="197" y="373"/>
                    </a:lnTo>
                    <a:lnTo>
                      <a:pt x="201" y="374"/>
                    </a:lnTo>
                    <a:lnTo>
                      <a:pt x="201" y="374"/>
                    </a:lnTo>
                    <a:lnTo>
                      <a:pt x="203" y="373"/>
                    </a:lnTo>
                    <a:lnTo>
                      <a:pt x="203" y="371"/>
                    </a:lnTo>
                    <a:lnTo>
                      <a:pt x="203" y="371"/>
                    </a:lnTo>
                    <a:lnTo>
                      <a:pt x="202" y="370"/>
                    </a:lnTo>
                    <a:lnTo>
                      <a:pt x="201" y="369"/>
                    </a:lnTo>
                    <a:lnTo>
                      <a:pt x="201" y="369"/>
                    </a:lnTo>
                    <a:lnTo>
                      <a:pt x="198" y="369"/>
                    </a:lnTo>
                    <a:lnTo>
                      <a:pt x="195" y="370"/>
                    </a:lnTo>
                    <a:lnTo>
                      <a:pt x="195" y="370"/>
                    </a:lnTo>
                    <a:close/>
                    <a:moveTo>
                      <a:pt x="208" y="421"/>
                    </a:moveTo>
                    <a:lnTo>
                      <a:pt x="208" y="421"/>
                    </a:lnTo>
                    <a:lnTo>
                      <a:pt x="203" y="420"/>
                    </a:lnTo>
                    <a:lnTo>
                      <a:pt x="202" y="419"/>
                    </a:lnTo>
                    <a:lnTo>
                      <a:pt x="202" y="419"/>
                    </a:lnTo>
                    <a:lnTo>
                      <a:pt x="199" y="420"/>
                    </a:lnTo>
                    <a:lnTo>
                      <a:pt x="198" y="423"/>
                    </a:lnTo>
                    <a:lnTo>
                      <a:pt x="198" y="423"/>
                    </a:lnTo>
                    <a:lnTo>
                      <a:pt x="201" y="424"/>
                    </a:lnTo>
                    <a:lnTo>
                      <a:pt x="202" y="424"/>
                    </a:lnTo>
                    <a:lnTo>
                      <a:pt x="202" y="424"/>
                    </a:lnTo>
                    <a:lnTo>
                      <a:pt x="205" y="423"/>
                    </a:lnTo>
                    <a:lnTo>
                      <a:pt x="208" y="421"/>
                    </a:lnTo>
                    <a:lnTo>
                      <a:pt x="208" y="421"/>
                    </a:lnTo>
                    <a:close/>
                    <a:moveTo>
                      <a:pt x="203" y="810"/>
                    </a:moveTo>
                    <a:lnTo>
                      <a:pt x="203" y="810"/>
                    </a:lnTo>
                    <a:lnTo>
                      <a:pt x="202" y="809"/>
                    </a:lnTo>
                    <a:lnTo>
                      <a:pt x="202" y="809"/>
                    </a:lnTo>
                    <a:lnTo>
                      <a:pt x="195" y="810"/>
                    </a:lnTo>
                    <a:lnTo>
                      <a:pt x="195" y="810"/>
                    </a:lnTo>
                    <a:lnTo>
                      <a:pt x="197" y="813"/>
                    </a:lnTo>
                    <a:lnTo>
                      <a:pt x="197" y="813"/>
                    </a:lnTo>
                    <a:lnTo>
                      <a:pt x="203" y="810"/>
                    </a:lnTo>
                    <a:lnTo>
                      <a:pt x="203" y="810"/>
                    </a:lnTo>
                    <a:close/>
                    <a:moveTo>
                      <a:pt x="169" y="311"/>
                    </a:moveTo>
                    <a:lnTo>
                      <a:pt x="169" y="311"/>
                    </a:lnTo>
                    <a:lnTo>
                      <a:pt x="169" y="315"/>
                    </a:lnTo>
                    <a:lnTo>
                      <a:pt x="169" y="315"/>
                    </a:lnTo>
                    <a:lnTo>
                      <a:pt x="177" y="315"/>
                    </a:lnTo>
                    <a:lnTo>
                      <a:pt x="177" y="315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69" y="311"/>
                    </a:lnTo>
                    <a:lnTo>
                      <a:pt x="169" y="311"/>
                    </a:lnTo>
                    <a:close/>
                    <a:moveTo>
                      <a:pt x="925" y="493"/>
                    </a:moveTo>
                    <a:lnTo>
                      <a:pt x="925" y="493"/>
                    </a:lnTo>
                    <a:lnTo>
                      <a:pt x="925" y="489"/>
                    </a:lnTo>
                    <a:lnTo>
                      <a:pt x="925" y="489"/>
                    </a:lnTo>
                    <a:lnTo>
                      <a:pt x="917" y="491"/>
                    </a:lnTo>
                    <a:lnTo>
                      <a:pt x="917" y="491"/>
                    </a:lnTo>
                    <a:lnTo>
                      <a:pt x="918" y="493"/>
                    </a:lnTo>
                    <a:lnTo>
                      <a:pt x="918" y="493"/>
                    </a:lnTo>
                    <a:lnTo>
                      <a:pt x="925" y="493"/>
                    </a:lnTo>
                    <a:lnTo>
                      <a:pt x="925" y="493"/>
                    </a:lnTo>
                    <a:close/>
                    <a:moveTo>
                      <a:pt x="167" y="360"/>
                    </a:moveTo>
                    <a:lnTo>
                      <a:pt x="167" y="360"/>
                    </a:lnTo>
                    <a:lnTo>
                      <a:pt x="170" y="363"/>
                    </a:lnTo>
                    <a:lnTo>
                      <a:pt x="170" y="363"/>
                    </a:lnTo>
                    <a:lnTo>
                      <a:pt x="173" y="360"/>
                    </a:lnTo>
                    <a:lnTo>
                      <a:pt x="173" y="360"/>
                    </a:lnTo>
                    <a:lnTo>
                      <a:pt x="172" y="358"/>
                    </a:lnTo>
                    <a:lnTo>
                      <a:pt x="172" y="358"/>
                    </a:lnTo>
                    <a:lnTo>
                      <a:pt x="167" y="360"/>
                    </a:lnTo>
                    <a:lnTo>
                      <a:pt x="167" y="360"/>
                    </a:lnTo>
                    <a:close/>
                    <a:moveTo>
                      <a:pt x="163" y="632"/>
                    </a:moveTo>
                    <a:lnTo>
                      <a:pt x="163" y="632"/>
                    </a:lnTo>
                    <a:lnTo>
                      <a:pt x="165" y="629"/>
                    </a:lnTo>
                    <a:lnTo>
                      <a:pt x="165" y="629"/>
                    </a:lnTo>
                    <a:lnTo>
                      <a:pt x="158" y="628"/>
                    </a:lnTo>
                    <a:lnTo>
                      <a:pt x="158" y="628"/>
                    </a:lnTo>
                    <a:lnTo>
                      <a:pt x="156" y="630"/>
                    </a:lnTo>
                    <a:lnTo>
                      <a:pt x="156" y="630"/>
                    </a:lnTo>
                    <a:lnTo>
                      <a:pt x="163" y="632"/>
                    </a:lnTo>
                    <a:lnTo>
                      <a:pt x="163" y="632"/>
                    </a:lnTo>
                    <a:close/>
                    <a:moveTo>
                      <a:pt x="1160" y="1035"/>
                    </a:moveTo>
                    <a:lnTo>
                      <a:pt x="1160" y="1035"/>
                    </a:lnTo>
                    <a:lnTo>
                      <a:pt x="1157" y="1035"/>
                    </a:lnTo>
                    <a:lnTo>
                      <a:pt x="1157" y="1035"/>
                    </a:lnTo>
                    <a:lnTo>
                      <a:pt x="1157" y="1040"/>
                    </a:lnTo>
                    <a:lnTo>
                      <a:pt x="1157" y="1040"/>
                    </a:lnTo>
                    <a:lnTo>
                      <a:pt x="1162" y="1040"/>
                    </a:lnTo>
                    <a:lnTo>
                      <a:pt x="1162" y="1040"/>
                    </a:lnTo>
                    <a:lnTo>
                      <a:pt x="1160" y="1035"/>
                    </a:lnTo>
                    <a:lnTo>
                      <a:pt x="1160" y="1035"/>
                    </a:lnTo>
                    <a:close/>
                    <a:moveTo>
                      <a:pt x="148" y="341"/>
                    </a:moveTo>
                    <a:lnTo>
                      <a:pt x="148" y="341"/>
                    </a:lnTo>
                    <a:lnTo>
                      <a:pt x="151" y="344"/>
                    </a:lnTo>
                    <a:lnTo>
                      <a:pt x="151" y="344"/>
                    </a:lnTo>
                    <a:lnTo>
                      <a:pt x="155" y="345"/>
                    </a:lnTo>
                    <a:lnTo>
                      <a:pt x="155" y="345"/>
                    </a:lnTo>
                    <a:lnTo>
                      <a:pt x="156" y="344"/>
                    </a:lnTo>
                    <a:lnTo>
                      <a:pt x="156" y="342"/>
                    </a:lnTo>
                    <a:lnTo>
                      <a:pt x="156" y="342"/>
                    </a:lnTo>
                    <a:lnTo>
                      <a:pt x="155" y="341"/>
                    </a:lnTo>
                    <a:lnTo>
                      <a:pt x="154" y="340"/>
                    </a:lnTo>
                    <a:lnTo>
                      <a:pt x="154" y="340"/>
                    </a:lnTo>
                    <a:lnTo>
                      <a:pt x="148" y="341"/>
                    </a:lnTo>
                    <a:lnTo>
                      <a:pt x="148" y="341"/>
                    </a:lnTo>
                    <a:close/>
                    <a:moveTo>
                      <a:pt x="152" y="367"/>
                    </a:moveTo>
                    <a:lnTo>
                      <a:pt x="152" y="367"/>
                    </a:lnTo>
                    <a:lnTo>
                      <a:pt x="149" y="370"/>
                    </a:lnTo>
                    <a:lnTo>
                      <a:pt x="148" y="371"/>
                    </a:lnTo>
                    <a:lnTo>
                      <a:pt x="148" y="371"/>
                    </a:lnTo>
                    <a:lnTo>
                      <a:pt x="148" y="373"/>
                    </a:lnTo>
                    <a:lnTo>
                      <a:pt x="151" y="374"/>
                    </a:lnTo>
                    <a:lnTo>
                      <a:pt x="151" y="374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1"/>
                    </a:lnTo>
                    <a:lnTo>
                      <a:pt x="154" y="370"/>
                    </a:lnTo>
                    <a:lnTo>
                      <a:pt x="152" y="367"/>
                    </a:lnTo>
                    <a:lnTo>
                      <a:pt x="152" y="367"/>
                    </a:lnTo>
                    <a:close/>
                    <a:moveTo>
                      <a:pt x="158" y="507"/>
                    </a:moveTo>
                    <a:lnTo>
                      <a:pt x="158" y="507"/>
                    </a:lnTo>
                    <a:lnTo>
                      <a:pt x="151" y="506"/>
                    </a:lnTo>
                    <a:lnTo>
                      <a:pt x="151" y="506"/>
                    </a:lnTo>
                    <a:lnTo>
                      <a:pt x="148" y="509"/>
                    </a:lnTo>
                    <a:lnTo>
                      <a:pt x="148" y="509"/>
                    </a:lnTo>
                    <a:lnTo>
                      <a:pt x="149" y="510"/>
                    </a:lnTo>
                    <a:lnTo>
                      <a:pt x="152" y="511"/>
                    </a:lnTo>
                    <a:lnTo>
                      <a:pt x="152" y="511"/>
                    </a:lnTo>
                    <a:lnTo>
                      <a:pt x="154" y="510"/>
                    </a:lnTo>
                    <a:lnTo>
                      <a:pt x="158" y="507"/>
                    </a:lnTo>
                    <a:lnTo>
                      <a:pt x="158" y="507"/>
                    </a:lnTo>
                    <a:close/>
                    <a:moveTo>
                      <a:pt x="147" y="635"/>
                    </a:moveTo>
                    <a:lnTo>
                      <a:pt x="147" y="635"/>
                    </a:lnTo>
                    <a:lnTo>
                      <a:pt x="149" y="636"/>
                    </a:lnTo>
                    <a:lnTo>
                      <a:pt x="149" y="636"/>
                    </a:lnTo>
                    <a:lnTo>
                      <a:pt x="151" y="635"/>
                    </a:lnTo>
                    <a:lnTo>
                      <a:pt x="152" y="632"/>
                    </a:lnTo>
                    <a:lnTo>
                      <a:pt x="152" y="629"/>
                    </a:lnTo>
                    <a:lnTo>
                      <a:pt x="151" y="626"/>
                    </a:lnTo>
                    <a:lnTo>
                      <a:pt x="151" y="626"/>
                    </a:lnTo>
                    <a:lnTo>
                      <a:pt x="147" y="635"/>
                    </a:lnTo>
                    <a:lnTo>
                      <a:pt x="147" y="635"/>
                    </a:lnTo>
                    <a:close/>
                    <a:moveTo>
                      <a:pt x="144" y="201"/>
                    </a:moveTo>
                    <a:lnTo>
                      <a:pt x="144" y="201"/>
                    </a:lnTo>
                    <a:lnTo>
                      <a:pt x="138" y="200"/>
                    </a:lnTo>
                    <a:lnTo>
                      <a:pt x="138" y="200"/>
                    </a:lnTo>
                    <a:lnTo>
                      <a:pt x="136" y="201"/>
                    </a:lnTo>
                    <a:lnTo>
                      <a:pt x="136" y="201"/>
                    </a:lnTo>
                    <a:lnTo>
                      <a:pt x="140" y="204"/>
                    </a:lnTo>
                    <a:lnTo>
                      <a:pt x="140" y="204"/>
                    </a:lnTo>
                    <a:lnTo>
                      <a:pt x="144" y="201"/>
                    </a:lnTo>
                    <a:lnTo>
                      <a:pt x="144" y="201"/>
                    </a:lnTo>
                    <a:close/>
                    <a:moveTo>
                      <a:pt x="127" y="496"/>
                    </a:moveTo>
                    <a:lnTo>
                      <a:pt x="127" y="496"/>
                    </a:lnTo>
                    <a:lnTo>
                      <a:pt x="123" y="499"/>
                    </a:lnTo>
                    <a:lnTo>
                      <a:pt x="123" y="499"/>
                    </a:lnTo>
                    <a:lnTo>
                      <a:pt x="125" y="500"/>
                    </a:lnTo>
                    <a:lnTo>
                      <a:pt x="125" y="500"/>
                    </a:lnTo>
                    <a:lnTo>
                      <a:pt x="129" y="499"/>
                    </a:lnTo>
                    <a:lnTo>
                      <a:pt x="129" y="499"/>
                    </a:lnTo>
                    <a:lnTo>
                      <a:pt x="129" y="497"/>
                    </a:lnTo>
                    <a:lnTo>
                      <a:pt x="127" y="496"/>
                    </a:lnTo>
                    <a:lnTo>
                      <a:pt x="127" y="496"/>
                    </a:lnTo>
                    <a:close/>
                    <a:moveTo>
                      <a:pt x="115" y="482"/>
                    </a:moveTo>
                    <a:lnTo>
                      <a:pt x="115" y="482"/>
                    </a:lnTo>
                    <a:lnTo>
                      <a:pt x="111" y="485"/>
                    </a:lnTo>
                    <a:lnTo>
                      <a:pt x="111" y="485"/>
                    </a:lnTo>
                    <a:lnTo>
                      <a:pt x="112" y="486"/>
                    </a:lnTo>
                    <a:lnTo>
                      <a:pt x="113" y="488"/>
                    </a:lnTo>
                    <a:lnTo>
                      <a:pt x="113" y="488"/>
                    </a:lnTo>
                    <a:lnTo>
                      <a:pt x="115" y="488"/>
                    </a:lnTo>
                    <a:lnTo>
                      <a:pt x="118" y="486"/>
                    </a:lnTo>
                    <a:lnTo>
                      <a:pt x="118" y="486"/>
                    </a:lnTo>
                    <a:lnTo>
                      <a:pt x="115" y="482"/>
                    </a:lnTo>
                    <a:lnTo>
                      <a:pt x="115" y="482"/>
                    </a:lnTo>
                    <a:close/>
                    <a:moveTo>
                      <a:pt x="61" y="108"/>
                    </a:moveTo>
                    <a:lnTo>
                      <a:pt x="61" y="108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62" y="115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2" y="111"/>
                    </a:lnTo>
                    <a:lnTo>
                      <a:pt x="61" y="108"/>
                    </a:lnTo>
                    <a:lnTo>
                      <a:pt x="61" y="108"/>
                    </a:lnTo>
                    <a:close/>
                    <a:moveTo>
                      <a:pt x="1516" y="720"/>
                    </a:moveTo>
                    <a:lnTo>
                      <a:pt x="1516" y="720"/>
                    </a:lnTo>
                    <a:lnTo>
                      <a:pt x="1520" y="720"/>
                    </a:lnTo>
                    <a:lnTo>
                      <a:pt x="1520" y="720"/>
                    </a:lnTo>
                    <a:lnTo>
                      <a:pt x="1522" y="719"/>
                    </a:lnTo>
                    <a:lnTo>
                      <a:pt x="1523" y="716"/>
                    </a:lnTo>
                    <a:lnTo>
                      <a:pt x="1522" y="713"/>
                    </a:lnTo>
                    <a:lnTo>
                      <a:pt x="1517" y="711"/>
                    </a:lnTo>
                    <a:lnTo>
                      <a:pt x="1517" y="711"/>
                    </a:lnTo>
                    <a:lnTo>
                      <a:pt x="1516" y="720"/>
                    </a:lnTo>
                    <a:lnTo>
                      <a:pt x="1516" y="720"/>
                    </a:lnTo>
                    <a:close/>
                    <a:moveTo>
                      <a:pt x="908" y="441"/>
                    </a:moveTo>
                    <a:lnTo>
                      <a:pt x="908" y="441"/>
                    </a:lnTo>
                    <a:lnTo>
                      <a:pt x="907" y="438"/>
                    </a:lnTo>
                    <a:lnTo>
                      <a:pt x="907" y="438"/>
                    </a:lnTo>
                    <a:lnTo>
                      <a:pt x="900" y="438"/>
                    </a:lnTo>
                    <a:lnTo>
                      <a:pt x="900" y="438"/>
                    </a:lnTo>
                    <a:lnTo>
                      <a:pt x="900" y="441"/>
                    </a:lnTo>
                    <a:lnTo>
                      <a:pt x="900" y="441"/>
                    </a:lnTo>
                    <a:lnTo>
                      <a:pt x="908" y="441"/>
                    </a:lnTo>
                    <a:lnTo>
                      <a:pt x="908" y="441"/>
                    </a:lnTo>
                    <a:close/>
                    <a:moveTo>
                      <a:pt x="1148" y="305"/>
                    </a:moveTo>
                    <a:lnTo>
                      <a:pt x="1148" y="305"/>
                    </a:lnTo>
                    <a:lnTo>
                      <a:pt x="1152" y="308"/>
                    </a:lnTo>
                    <a:lnTo>
                      <a:pt x="1152" y="308"/>
                    </a:lnTo>
                    <a:lnTo>
                      <a:pt x="1155" y="304"/>
                    </a:lnTo>
                    <a:lnTo>
                      <a:pt x="1155" y="304"/>
                    </a:lnTo>
                    <a:lnTo>
                      <a:pt x="1153" y="302"/>
                    </a:lnTo>
                    <a:lnTo>
                      <a:pt x="1152" y="302"/>
                    </a:lnTo>
                    <a:lnTo>
                      <a:pt x="1152" y="302"/>
                    </a:lnTo>
                    <a:lnTo>
                      <a:pt x="1148" y="305"/>
                    </a:lnTo>
                    <a:lnTo>
                      <a:pt x="1148" y="305"/>
                    </a:lnTo>
                    <a:close/>
                    <a:moveTo>
                      <a:pt x="1527" y="326"/>
                    </a:moveTo>
                    <a:lnTo>
                      <a:pt x="1527" y="326"/>
                    </a:lnTo>
                    <a:lnTo>
                      <a:pt x="1531" y="326"/>
                    </a:lnTo>
                    <a:lnTo>
                      <a:pt x="1531" y="326"/>
                    </a:lnTo>
                    <a:lnTo>
                      <a:pt x="1530" y="319"/>
                    </a:lnTo>
                    <a:lnTo>
                      <a:pt x="1530" y="319"/>
                    </a:lnTo>
                    <a:lnTo>
                      <a:pt x="1527" y="320"/>
                    </a:lnTo>
                    <a:lnTo>
                      <a:pt x="1527" y="320"/>
                    </a:lnTo>
                    <a:lnTo>
                      <a:pt x="1527" y="326"/>
                    </a:lnTo>
                    <a:lnTo>
                      <a:pt x="1527" y="326"/>
                    </a:lnTo>
                    <a:close/>
                    <a:moveTo>
                      <a:pt x="901" y="888"/>
                    </a:moveTo>
                    <a:lnTo>
                      <a:pt x="901" y="888"/>
                    </a:lnTo>
                    <a:lnTo>
                      <a:pt x="901" y="884"/>
                    </a:lnTo>
                    <a:lnTo>
                      <a:pt x="901" y="884"/>
                    </a:lnTo>
                    <a:lnTo>
                      <a:pt x="894" y="885"/>
                    </a:lnTo>
                    <a:lnTo>
                      <a:pt x="894" y="885"/>
                    </a:lnTo>
                    <a:lnTo>
                      <a:pt x="894" y="888"/>
                    </a:lnTo>
                    <a:lnTo>
                      <a:pt x="894" y="888"/>
                    </a:lnTo>
                    <a:lnTo>
                      <a:pt x="901" y="888"/>
                    </a:lnTo>
                    <a:lnTo>
                      <a:pt x="901" y="888"/>
                    </a:lnTo>
                    <a:close/>
                    <a:moveTo>
                      <a:pt x="1540" y="75"/>
                    </a:moveTo>
                    <a:lnTo>
                      <a:pt x="1540" y="75"/>
                    </a:lnTo>
                    <a:lnTo>
                      <a:pt x="1535" y="78"/>
                    </a:lnTo>
                    <a:lnTo>
                      <a:pt x="1535" y="78"/>
                    </a:lnTo>
                    <a:lnTo>
                      <a:pt x="1538" y="81"/>
                    </a:lnTo>
                    <a:lnTo>
                      <a:pt x="1538" y="81"/>
                    </a:lnTo>
                    <a:lnTo>
                      <a:pt x="1542" y="78"/>
                    </a:lnTo>
                    <a:lnTo>
                      <a:pt x="1542" y="78"/>
                    </a:lnTo>
                    <a:lnTo>
                      <a:pt x="1540" y="75"/>
                    </a:lnTo>
                    <a:lnTo>
                      <a:pt x="1540" y="75"/>
                    </a:lnTo>
                    <a:close/>
                    <a:moveTo>
                      <a:pt x="1145" y="641"/>
                    </a:moveTo>
                    <a:lnTo>
                      <a:pt x="1145" y="641"/>
                    </a:lnTo>
                    <a:lnTo>
                      <a:pt x="1148" y="641"/>
                    </a:lnTo>
                    <a:lnTo>
                      <a:pt x="1148" y="641"/>
                    </a:lnTo>
                    <a:lnTo>
                      <a:pt x="1152" y="636"/>
                    </a:lnTo>
                    <a:lnTo>
                      <a:pt x="1152" y="636"/>
                    </a:lnTo>
                    <a:lnTo>
                      <a:pt x="1148" y="635"/>
                    </a:lnTo>
                    <a:lnTo>
                      <a:pt x="1148" y="635"/>
                    </a:lnTo>
                    <a:lnTo>
                      <a:pt x="1145" y="641"/>
                    </a:lnTo>
                    <a:lnTo>
                      <a:pt x="1145" y="641"/>
                    </a:lnTo>
                    <a:close/>
                    <a:moveTo>
                      <a:pt x="1347" y="803"/>
                    </a:moveTo>
                    <a:lnTo>
                      <a:pt x="1347" y="803"/>
                    </a:lnTo>
                    <a:lnTo>
                      <a:pt x="1353" y="803"/>
                    </a:lnTo>
                    <a:lnTo>
                      <a:pt x="1353" y="803"/>
                    </a:lnTo>
                    <a:lnTo>
                      <a:pt x="1354" y="802"/>
                    </a:lnTo>
                    <a:lnTo>
                      <a:pt x="1355" y="801"/>
                    </a:lnTo>
                    <a:lnTo>
                      <a:pt x="1355" y="801"/>
                    </a:lnTo>
                    <a:lnTo>
                      <a:pt x="1350" y="799"/>
                    </a:lnTo>
                    <a:lnTo>
                      <a:pt x="1350" y="799"/>
                    </a:lnTo>
                    <a:lnTo>
                      <a:pt x="1350" y="801"/>
                    </a:lnTo>
                    <a:lnTo>
                      <a:pt x="1347" y="803"/>
                    </a:lnTo>
                    <a:lnTo>
                      <a:pt x="1347" y="803"/>
                    </a:lnTo>
                    <a:close/>
                    <a:moveTo>
                      <a:pt x="1814" y="1152"/>
                    </a:moveTo>
                    <a:lnTo>
                      <a:pt x="1814" y="1152"/>
                    </a:lnTo>
                    <a:lnTo>
                      <a:pt x="1810" y="1150"/>
                    </a:lnTo>
                    <a:lnTo>
                      <a:pt x="1810" y="1150"/>
                    </a:lnTo>
                    <a:lnTo>
                      <a:pt x="1808" y="1151"/>
                    </a:lnTo>
                    <a:lnTo>
                      <a:pt x="1807" y="1152"/>
                    </a:lnTo>
                    <a:lnTo>
                      <a:pt x="1807" y="1152"/>
                    </a:lnTo>
                    <a:lnTo>
                      <a:pt x="1810" y="1155"/>
                    </a:lnTo>
                    <a:lnTo>
                      <a:pt x="1810" y="1155"/>
                    </a:lnTo>
                    <a:lnTo>
                      <a:pt x="1814" y="1152"/>
                    </a:lnTo>
                    <a:lnTo>
                      <a:pt x="1814" y="1152"/>
                    </a:lnTo>
                    <a:close/>
                    <a:moveTo>
                      <a:pt x="1314" y="488"/>
                    </a:moveTo>
                    <a:lnTo>
                      <a:pt x="1314" y="488"/>
                    </a:lnTo>
                    <a:lnTo>
                      <a:pt x="1308" y="486"/>
                    </a:lnTo>
                    <a:lnTo>
                      <a:pt x="1306" y="485"/>
                    </a:lnTo>
                    <a:lnTo>
                      <a:pt x="1306" y="485"/>
                    </a:lnTo>
                    <a:lnTo>
                      <a:pt x="1303" y="486"/>
                    </a:lnTo>
                    <a:lnTo>
                      <a:pt x="1301" y="488"/>
                    </a:lnTo>
                    <a:lnTo>
                      <a:pt x="1301" y="488"/>
                    </a:lnTo>
                    <a:lnTo>
                      <a:pt x="1303" y="489"/>
                    </a:lnTo>
                    <a:lnTo>
                      <a:pt x="1304" y="491"/>
                    </a:lnTo>
                    <a:lnTo>
                      <a:pt x="1304" y="491"/>
                    </a:lnTo>
                    <a:lnTo>
                      <a:pt x="1307" y="491"/>
                    </a:lnTo>
                    <a:lnTo>
                      <a:pt x="1314" y="488"/>
                    </a:lnTo>
                    <a:lnTo>
                      <a:pt x="1314" y="488"/>
                    </a:lnTo>
                    <a:close/>
                    <a:moveTo>
                      <a:pt x="882" y="589"/>
                    </a:moveTo>
                    <a:lnTo>
                      <a:pt x="882" y="589"/>
                    </a:lnTo>
                    <a:lnTo>
                      <a:pt x="886" y="592"/>
                    </a:lnTo>
                    <a:lnTo>
                      <a:pt x="887" y="592"/>
                    </a:lnTo>
                    <a:lnTo>
                      <a:pt x="887" y="592"/>
                    </a:lnTo>
                    <a:lnTo>
                      <a:pt x="889" y="592"/>
                    </a:lnTo>
                    <a:lnTo>
                      <a:pt x="892" y="589"/>
                    </a:lnTo>
                    <a:lnTo>
                      <a:pt x="892" y="589"/>
                    </a:lnTo>
                    <a:lnTo>
                      <a:pt x="890" y="587"/>
                    </a:lnTo>
                    <a:lnTo>
                      <a:pt x="887" y="586"/>
                    </a:lnTo>
                    <a:lnTo>
                      <a:pt x="887" y="586"/>
                    </a:lnTo>
                    <a:lnTo>
                      <a:pt x="886" y="587"/>
                    </a:lnTo>
                    <a:lnTo>
                      <a:pt x="882" y="589"/>
                    </a:lnTo>
                    <a:lnTo>
                      <a:pt x="882" y="589"/>
                    </a:lnTo>
                    <a:close/>
                    <a:moveTo>
                      <a:pt x="1555" y="162"/>
                    </a:moveTo>
                    <a:lnTo>
                      <a:pt x="1555" y="162"/>
                    </a:lnTo>
                    <a:lnTo>
                      <a:pt x="1551" y="161"/>
                    </a:lnTo>
                    <a:lnTo>
                      <a:pt x="1551" y="161"/>
                    </a:lnTo>
                    <a:lnTo>
                      <a:pt x="1551" y="168"/>
                    </a:lnTo>
                    <a:lnTo>
                      <a:pt x="1551" y="168"/>
                    </a:lnTo>
                    <a:lnTo>
                      <a:pt x="1552" y="168"/>
                    </a:lnTo>
                    <a:lnTo>
                      <a:pt x="1552" y="168"/>
                    </a:lnTo>
                    <a:lnTo>
                      <a:pt x="1555" y="162"/>
                    </a:lnTo>
                    <a:lnTo>
                      <a:pt x="1555" y="162"/>
                    </a:lnTo>
                    <a:close/>
                    <a:moveTo>
                      <a:pt x="893" y="961"/>
                    </a:moveTo>
                    <a:lnTo>
                      <a:pt x="893" y="961"/>
                    </a:lnTo>
                    <a:lnTo>
                      <a:pt x="889" y="960"/>
                    </a:lnTo>
                    <a:lnTo>
                      <a:pt x="889" y="960"/>
                    </a:lnTo>
                    <a:lnTo>
                      <a:pt x="886" y="961"/>
                    </a:lnTo>
                    <a:lnTo>
                      <a:pt x="886" y="961"/>
                    </a:lnTo>
                    <a:lnTo>
                      <a:pt x="889" y="964"/>
                    </a:lnTo>
                    <a:lnTo>
                      <a:pt x="889" y="964"/>
                    </a:lnTo>
                    <a:lnTo>
                      <a:pt x="893" y="961"/>
                    </a:lnTo>
                    <a:lnTo>
                      <a:pt x="893" y="961"/>
                    </a:lnTo>
                    <a:close/>
                    <a:moveTo>
                      <a:pt x="1552" y="1046"/>
                    </a:moveTo>
                    <a:lnTo>
                      <a:pt x="1552" y="1046"/>
                    </a:lnTo>
                    <a:lnTo>
                      <a:pt x="1553" y="1047"/>
                    </a:lnTo>
                    <a:lnTo>
                      <a:pt x="1553" y="1047"/>
                    </a:lnTo>
                    <a:lnTo>
                      <a:pt x="1558" y="1049"/>
                    </a:lnTo>
                    <a:lnTo>
                      <a:pt x="1558" y="1049"/>
                    </a:lnTo>
                    <a:lnTo>
                      <a:pt x="1560" y="1046"/>
                    </a:lnTo>
                    <a:lnTo>
                      <a:pt x="1560" y="1046"/>
                    </a:lnTo>
                    <a:lnTo>
                      <a:pt x="1556" y="1044"/>
                    </a:lnTo>
                    <a:lnTo>
                      <a:pt x="1556" y="1044"/>
                    </a:lnTo>
                    <a:lnTo>
                      <a:pt x="1552" y="1046"/>
                    </a:lnTo>
                    <a:lnTo>
                      <a:pt x="1552" y="1046"/>
                    </a:lnTo>
                    <a:close/>
                    <a:moveTo>
                      <a:pt x="1142" y="207"/>
                    </a:moveTo>
                    <a:lnTo>
                      <a:pt x="1142" y="207"/>
                    </a:lnTo>
                    <a:lnTo>
                      <a:pt x="1139" y="207"/>
                    </a:lnTo>
                    <a:lnTo>
                      <a:pt x="1139" y="207"/>
                    </a:lnTo>
                    <a:lnTo>
                      <a:pt x="1138" y="207"/>
                    </a:lnTo>
                    <a:lnTo>
                      <a:pt x="1137" y="208"/>
                    </a:lnTo>
                    <a:lnTo>
                      <a:pt x="1137" y="208"/>
                    </a:lnTo>
                    <a:lnTo>
                      <a:pt x="1135" y="211"/>
                    </a:lnTo>
                    <a:lnTo>
                      <a:pt x="1137" y="214"/>
                    </a:lnTo>
                    <a:lnTo>
                      <a:pt x="1137" y="214"/>
                    </a:lnTo>
                    <a:lnTo>
                      <a:pt x="1138" y="214"/>
                    </a:lnTo>
                    <a:lnTo>
                      <a:pt x="1138" y="214"/>
                    </a:lnTo>
                    <a:lnTo>
                      <a:pt x="1142" y="207"/>
                    </a:lnTo>
                    <a:lnTo>
                      <a:pt x="1142" y="207"/>
                    </a:lnTo>
                    <a:close/>
                    <a:moveTo>
                      <a:pt x="1130" y="1011"/>
                    </a:moveTo>
                    <a:lnTo>
                      <a:pt x="1130" y="1011"/>
                    </a:lnTo>
                    <a:lnTo>
                      <a:pt x="1127" y="1015"/>
                    </a:lnTo>
                    <a:lnTo>
                      <a:pt x="1127" y="1015"/>
                    </a:lnTo>
                    <a:lnTo>
                      <a:pt x="1133" y="1017"/>
                    </a:lnTo>
                    <a:lnTo>
                      <a:pt x="1133" y="1017"/>
                    </a:lnTo>
                    <a:lnTo>
                      <a:pt x="1134" y="1014"/>
                    </a:lnTo>
                    <a:lnTo>
                      <a:pt x="1134" y="1014"/>
                    </a:lnTo>
                    <a:lnTo>
                      <a:pt x="1130" y="1011"/>
                    </a:lnTo>
                    <a:lnTo>
                      <a:pt x="1130" y="1011"/>
                    </a:lnTo>
                    <a:close/>
                    <a:moveTo>
                      <a:pt x="1581" y="1114"/>
                    </a:moveTo>
                    <a:lnTo>
                      <a:pt x="1581" y="1114"/>
                    </a:lnTo>
                    <a:lnTo>
                      <a:pt x="1578" y="1116"/>
                    </a:lnTo>
                    <a:lnTo>
                      <a:pt x="1578" y="1119"/>
                    </a:lnTo>
                    <a:lnTo>
                      <a:pt x="1578" y="1119"/>
                    </a:lnTo>
                    <a:lnTo>
                      <a:pt x="1580" y="1121"/>
                    </a:lnTo>
                    <a:lnTo>
                      <a:pt x="1582" y="1121"/>
                    </a:lnTo>
                    <a:lnTo>
                      <a:pt x="1582" y="1121"/>
                    </a:lnTo>
                    <a:lnTo>
                      <a:pt x="1584" y="1116"/>
                    </a:lnTo>
                    <a:lnTo>
                      <a:pt x="1584" y="1116"/>
                    </a:lnTo>
                    <a:lnTo>
                      <a:pt x="1581" y="1114"/>
                    </a:lnTo>
                    <a:lnTo>
                      <a:pt x="1581" y="1114"/>
                    </a:lnTo>
                    <a:close/>
                    <a:moveTo>
                      <a:pt x="1596" y="92"/>
                    </a:moveTo>
                    <a:lnTo>
                      <a:pt x="1596" y="92"/>
                    </a:lnTo>
                    <a:lnTo>
                      <a:pt x="1598" y="95"/>
                    </a:lnTo>
                    <a:lnTo>
                      <a:pt x="1598" y="95"/>
                    </a:lnTo>
                    <a:lnTo>
                      <a:pt x="1605" y="93"/>
                    </a:lnTo>
                    <a:lnTo>
                      <a:pt x="1605" y="93"/>
                    </a:lnTo>
                    <a:lnTo>
                      <a:pt x="1603" y="90"/>
                    </a:lnTo>
                    <a:lnTo>
                      <a:pt x="1603" y="90"/>
                    </a:lnTo>
                    <a:lnTo>
                      <a:pt x="1596" y="92"/>
                    </a:lnTo>
                    <a:lnTo>
                      <a:pt x="1596" y="92"/>
                    </a:lnTo>
                    <a:close/>
                    <a:moveTo>
                      <a:pt x="1828" y="59"/>
                    </a:moveTo>
                    <a:lnTo>
                      <a:pt x="1828" y="59"/>
                    </a:lnTo>
                    <a:lnTo>
                      <a:pt x="1822" y="57"/>
                    </a:lnTo>
                    <a:lnTo>
                      <a:pt x="1822" y="57"/>
                    </a:lnTo>
                    <a:lnTo>
                      <a:pt x="1821" y="59"/>
                    </a:lnTo>
                    <a:lnTo>
                      <a:pt x="1819" y="60"/>
                    </a:lnTo>
                    <a:lnTo>
                      <a:pt x="1819" y="60"/>
                    </a:lnTo>
                    <a:lnTo>
                      <a:pt x="1823" y="61"/>
                    </a:lnTo>
                    <a:lnTo>
                      <a:pt x="1823" y="61"/>
                    </a:lnTo>
                    <a:lnTo>
                      <a:pt x="1828" y="59"/>
                    </a:lnTo>
                    <a:lnTo>
                      <a:pt x="1828" y="59"/>
                    </a:lnTo>
                    <a:close/>
                    <a:moveTo>
                      <a:pt x="1347" y="651"/>
                    </a:moveTo>
                    <a:lnTo>
                      <a:pt x="1347" y="651"/>
                    </a:lnTo>
                    <a:lnTo>
                      <a:pt x="1346" y="653"/>
                    </a:lnTo>
                    <a:lnTo>
                      <a:pt x="1344" y="655"/>
                    </a:lnTo>
                    <a:lnTo>
                      <a:pt x="1344" y="655"/>
                    </a:lnTo>
                    <a:lnTo>
                      <a:pt x="1346" y="657"/>
                    </a:lnTo>
                    <a:lnTo>
                      <a:pt x="1349" y="657"/>
                    </a:lnTo>
                    <a:lnTo>
                      <a:pt x="1349" y="657"/>
                    </a:lnTo>
                    <a:lnTo>
                      <a:pt x="1351" y="657"/>
                    </a:lnTo>
                    <a:lnTo>
                      <a:pt x="1353" y="655"/>
                    </a:lnTo>
                    <a:lnTo>
                      <a:pt x="1353" y="655"/>
                    </a:lnTo>
                    <a:lnTo>
                      <a:pt x="1347" y="651"/>
                    </a:lnTo>
                    <a:lnTo>
                      <a:pt x="1347" y="651"/>
                    </a:lnTo>
                    <a:close/>
                    <a:moveTo>
                      <a:pt x="875" y="452"/>
                    </a:moveTo>
                    <a:lnTo>
                      <a:pt x="875" y="452"/>
                    </a:lnTo>
                    <a:lnTo>
                      <a:pt x="875" y="448"/>
                    </a:lnTo>
                    <a:lnTo>
                      <a:pt x="875" y="448"/>
                    </a:lnTo>
                    <a:lnTo>
                      <a:pt x="868" y="448"/>
                    </a:lnTo>
                    <a:lnTo>
                      <a:pt x="868" y="448"/>
                    </a:lnTo>
                    <a:lnTo>
                      <a:pt x="868" y="450"/>
                    </a:lnTo>
                    <a:lnTo>
                      <a:pt x="868" y="450"/>
                    </a:lnTo>
                    <a:lnTo>
                      <a:pt x="875" y="452"/>
                    </a:lnTo>
                    <a:lnTo>
                      <a:pt x="875" y="452"/>
                    </a:lnTo>
                    <a:close/>
                    <a:moveTo>
                      <a:pt x="868" y="780"/>
                    </a:moveTo>
                    <a:lnTo>
                      <a:pt x="868" y="780"/>
                    </a:lnTo>
                    <a:lnTo>
                      <a:pt x="868" y="783"/>
                    </a:lnTo>
                    <a:lnTo>
                      <a:pt x="868" y="783"/>
                    </a:lnTo>
                    <a:lnTo>
                      <a:pt x="871" y="783"/>
                    </a:lnTo>
                    <a:lnTo>
                      <a:pt x="874" y="783"/>
                    </a:lnTo>
                    <a:lnTo>
                      <a:pt x="874" y="783"/>
                    </a:lnTo>
                    <a:lnTo>
                      <a:pt x="875" y="781"/>
                    </a:lnTo>
                    <a:lnTo>
                      <a:pt x="876" y="779"/>
                    </a:lnTo>
                    <a:lnTo>
                      <a:pt x="876" y="779"/>
                    </a:lnTo>
                    <a:lnTo>
                      <a:pt x="875" y="777"/>
                    </a:lnTo>
                    <a:lnTo>
                      <a:pt x="875" y="777"/>
                    </a:lnTo>
                    <a:lnTo>
                      <a:pt x="868" y="780"/>
                    </a:lnTo>
                    <a:lnTo>
                      <a:pt x="868" y="780"/>
                    </a:lnTo>
                    <a:close/>
                    <a:moveTo>
                      <a:pt x="1618" y="493"/>
                    </a:moveTo>
                    <a:lnTo>
                      <a:pt x="1618" y="493"/>
                    </a:lnTo>
                    <a:lnTo>
                      <a:pt x="1616" y="489"/>
                    </a:lnTo>
                    <a:lnTo>
                      <a:pt x="1616" y="489"/>
                    </a:lnTo>
                    <a:lnTo>
                      <a:pt x="1612" y="492"/>
                    </a:lnTo>
                    <a:lnTo>
                      <a:pt x="1612" y="492"/>
                    </a:lnTo>
                    <a:lnTo>
                      <a:pt x="1613" y="493"/>
                    </a:lnTo>
                    <a:lnTo>
                      <a:pt x="1613" y="493"/>
                    </a:lnTo>
                    <a:lnTo>
                      <a:pt x="1618" y="493"/>
                    </a:lnTo>
                    <a:lnTo>
                      <a:pt x="1618" y="493"/>
                    </a:lnTo>
                    <a:close/>
                    <a:moveTo>
                      <a:pt x="1879" y="543"/>
                    </a:moveTo>
                    <a:lnTo>
                      <a:pt x="1879" y="543"/>
                    </a:lnTo>
                    <a:lnTo>
                      <a:pt x="1876" y="547"/>
                    </a:lnTo>
                    <a:lnTo>
                      <a:pt x="1876" y="547"/>
                    </a:lnTo>
                    <a:lnTo>
                      <a:pt x="1880" y="550"/>
                    </a:lnTo>
                    <a:lnTo>
                      <a:pt x="1880" y="550"/>
                    </a:lnTo>
                    <a:lnTo>
                      <a:pt x="1882" y="549"/>
                    </a:lnTo>
                    <a:lnTo>
                      <a:pt x="1882" y="549"/>
                    </a:lnTo>
                    <a:lnTo>
                      <a:pt x="1879" y="543"/>
                    </a:lnTo>
                    <a:lnTo>
                      <a:pt x="1879" y="543"/>
                    </a:lnTo>
                    <a:close/>
                    <a:moveTo>
                      <a:pt x="1297" y="666"/>
                    </a:moveTo>
                    <a:lnTo>
                      <a:pt x="1297" y="666"/>
                    </a:lnTo>
                    <a:lnTo>
                      <a:pt x="1292" y="671"/>
                    </a:lnTo>
                    <a:lnTo>
                      <a:pt x="1292" y="671"/>
                    </a:lnTo>
                    <a:lnTo>
                      <a:pt x="1293" y="673"/>
                    </a:lnTo>
                    <a:lnTo>
                      <a:pt x="1295" y="673"/>
                    </a:lnTo>
                    <a:lnTo>
                      <a:pt x="1295" y="673"/>
                    </a:lnTo>
                    <a:lnTo>
                      <a:pt x="1297" y="673"/>
                    </a:lnTo>
                    <a:lnTo>
                      <a:pt x="1299" y="672"/>
                    </a:lnTo>
                    <a:lnTo>
                      <a:pt x="1299" y="672"/>
                    </a:lnTo>
                    <a:lnTo>
                      <a:pt x="1299" y="669"/>
                    </a:lnTo>
                    <a:lnTo>
                      <a:pt x="1297" y="666"/>
                    </a:lnTo>
                    <a:lnTo>
                      <a:pt x="1297" y="666"/>
                    </a:lnTo>
                    <a:close/>
                    <a:moveTo>
                      <a:pt x="1628" y="82"/>
                    </a:moveTo>
                    <a:lnTo>
                      <a:pt x="1628" y="82"/>
                    </a:lnTo>
                    <a:lnTo>
                      <a:pt x="1634" y="85"/>
                    </a:lnTo>
                    <a:lnTo>
                      <a:pt x="1634" y="85"/>
                    </a:lnTo>
                    <a:lnTo>
                      <a:pt x="1638" y="82"/>
                    </a:lnTo>
                    <a:lnTo>
                      <a:pt x="1638" y="82"/>
                    </a:lnTo>
                    <a:lnTo>
                      <a:pt x="1635" y="79"/>
                    </a:lnTo>
                    <a:lnTo>
                      <a:pt x="1635" y="79"/>
                    </a:lnTo>
                    <a:lnTo>
                      <a:pt x="1628" y="82"/>
                    </a:lnTo>
                    <a:lnTo>
                      <a:pt x="1628" y="82"/>
                    </a:lnTo>
                    <a:close/>
                    <a:moveTo>
                      <a:pt x="1290" y="729"/>
                    </a:moveTo>
                    <a:lnTo>
                      <a:pt x="1290" y="729"/>
                    </a:lnTo>
                    <a:lnTo>
                      <a:pt x="1296" y="731"/>
                    </a:lnTo>
                    <a:lnTo>
                      <a:pt x="1296" y="731"/>
                    </a:lnTo>
                    <a:lnTo>
                      <a:pt x="1297" y="730"/>
                    </a:lnTo>
                    <a:lnTo>
                      <a:pt x="1297" y="729"/>
                    </a:lnTo>
                    <a:lnTo>
                      <a:pt x="1297" y="729"/>
                    </a:lnTo>
                    <a:lnTo>
                      <a:pt x="1296" y="726"/>
                    </a:lnTo>
                    <a:lnTo>
                      <a:pt x="1295" y="725"/>
                    </a:lnTo>
                    <a:lnTo>
                      <a:pt x="1295" y="725"/>
                    </a:lnTo>
                    <a:lnTo>
                      <a:pt x="1290" y="729"/>
                    </a:lnTo>
                    <a:lnTo>
                      <a:pt x="1290" y="729"/>
                    </a:lnTo>
                    <a:close/>
                    <a:moveTo>
                      <a:pt x="1642" y="244"/>
                    </a:moveTo>
                    <a:lnTo>
                      <a:pt x="1642" y="244"/>
                    </a:lnTo>
                    <a:lnTo>
                      <a:pt x="1639" y="243"/>
                    </a:lnTo>
                    <a:lnTo>
                      <a:pt x="1639" y="243"/>
                    </a:lnTo>
                    <a:lnTo>
                      <a:pt x="1635" y="244"/>
                    </a:lnTo>
                    <a:lnTo>
                      <a:pt x="1635" y="244"/>
                    </a:lnTo>
                    <a:lnTo>
                      <a:pt x="1638" y="247"/>
                    </a:lnTo>
                    <a:lnTo>
                      <a:pt x="1638" y="247"/>
                    </a:lnTo>
                    <a:lnTo>
                      <a:pt x="1642" y="244"/>
                    </a:lnTo>
                    <a:lnTo>
                      <a:pt x="1642" y="244"/>
                    </a:lnTo>
                    <a:close/>
                    <a:moveTo>
                      <a:pt x="1289" y="407"/>
                    </a:moveTo>
                    <a:lnTo>
                      <a:pt x="1289" y="407"/>
                    </a:lnTo>
                    <a:lnTo>
                      <a:pt x="1292" y="409"/>
                    </a:lnTo>
                    <a:lnTo>
                      <a:pt x="1295" y="410"/>
                    </a:lnTo>
                    <a:lnTo>
                      <a:pt x="1295" y="410"/>
                    </a:lnTo>
                    <a:lnTo>
                      <a:pt x="1296" y="409"/>
                    </a:lnTo>
                    <a:lnTo>
                      <a:pt x="1299" y="407"/>
                    </a:lnTo>
                    <a:lnTo>
                      <a:pt x="1299" y="407"/>
                    </a:lnTo>
                    <a:lnTo>
                      <a:pt x="1296" y="405"/>
                    </a:lnTo>
                    <a:lnTo>
                      <a:pt x="1295" y="405"/>
                    </a:lnTo>
                    <a:lnTo>
                      <a:pt x="1295" y="405"/>
                    </a:lnTo>
                    <a:lnTo>
                      <a:pt x="1292" y="406"/>
                    </a:lnTo>
                    <a:lnTo>
                      <a:pt x="1289" y="407"/>
                    </a:lnTo>
                    <a:lnTo>
                      <a:pt x="1289" y="407"/>
                    </a:lnTo>
                    <a:close/>
                    <a:moveTo>
                      <a:pt x="1113" y="723"/>
                    </a:moveTo>
                    <a:lnTo>
                      <a:pt x="1113" y="723"/>
                    </a:lnTo>
                    <a:lnTo>
                      <a:pt x="1110" y="726"/>
                    </a:lnTo>
                    <a:lnTo>
                      <a:pt x="1110" y="727"/>
                    </a:lnTo>
                    <a:lnTo>
                      <a:pt x="1110" y="727"/>
                    </a:lnTo>
                    <a:lnTo>
                      <a:pt x="1112" y="729"/>
                    </a:lnTo>
                    <a:lnTo>
                      <a:pt x="1113" y="730"/>
                    </a:lnTo>
                    <a:lnTo>
                      <a:pt x="1113" y="730"/>
                    </a:lnTo>
                    <a:lnTo>
                      <a:pt x="1115" y="729"/>
                    </a:lnTo>
                    <a:lnTo>
                      <a:pt x="1116" y="727"/>
                    </a:lnTo>
                    <a:lnTo>
                      <a:pt x="1116" y="727"/>
                    </a:lnTo>
                    <a:lnTo>
                      <a:pt x="1116" y="726"/>
                    </a:lnTo>
                    <a:lnTo>
                      <a:pt x="1113" y="723"/>
                    </a:lnTo>
                    <a:lnTo>
                      <a:pt x="1113" y="723"/>
                    </a:lnTo>
                    <a:close/>
                    <a:moveTo>
                      <a:pt x="1652" y="504"/>
                    </a:moveTo>
                    <a:lnTo>
                      <a:pt x="1652" y="504"/>
                    </a:lnTo>
                    <a:lnTo>
                      <a:pt x="1653" y="509"/>
                    </a:lnTo>
                    <a:lnTo>
                      <a:pt x="1653" y="509"/>
                    </a:lnTo>
                    <a:lnTo>
                      <a:pt x="1660" y="507"/>
                    </a:lnTo>
                    <a:lnTo>
                      <a:pt x="1660" y="507"/>
                    </a:lnTo>
                    <a:lnTo>
                      <a:pt x="1660" y="504"/>
                    </a:lnTo>
                    <a:lnTo>
                      <a:pt x="1660" y="504"/>
                    </a:lnTo>
                    <a:lnTo>
                      <a:pt x="1652" y="504"/>
                    </a:lnTo>
                    <a:lnTo>
                      <a:pt x="1652" y="504"/>
                    </a:lnTo>
                    <a:close/>
                    <a:moveTo>
                      <a:pt x="860" y="905"/>
                    </a:moveTo>
                    <a:lnTo>
                      <a:pt x="860" y="905"/>
                    </a:lnTo>
                    <a:lnTo>
                      <a:pt x="857" y="906"/>
                    </a:lnTo>
                    <a:lnTo>
                      <a:pt x="857" y="906"/>
                    </a:lnTo>
                    <a:lnTo>
                      <a:pt x="860" y="909"/>
                    </a:lnTo>
                    <a:lnTo>
                      <a:pt x="860" y="909"/>
                    </a:lnTo>
                    <a:lnTo>
                      <a:pt x="863" y="906"/>
                    </a:lnTo>
                    <a:lnTo>
                      <a:pt x="863" y="906"/>
                    </a:lnTo>
                    <a:lnTo>
                      <a:pt x="860" y="905"/>
                    </a:lnTo>
                    <a:lnTo>
                      <a:pt x="860" y="905"/>
                    </a:lnTo>
                    <a:close/>
                    <a:moveTo>
                      <a:pt x="856" y="330"/>
                    </a:moveTo>
                    <a:lnTo>
                      <a:pt x="856" y="330"/>
                    </a:lnTo>
                    <a:lnTo>
                      <a:pt x="854" y="335"/>
                    </a:lnTo>
                    <a:lnTo>
                      <a:pt x="854" y="335"/>
                    </a:lnTo>
                    <a:lnTo>
                      <a:pt x="857" y="337"/>
                    </a:lnTo>
                    <a:lnTo>
                      <a:pt x="857" y="337"/>
                    </a:lnTo>
                    <a:lnTo>
                      <a:pt x="860" y="333"/>
                    </a:lnTo>
                    <a:lnTo>
                      <a:pt x="860" y="333"/>
                    </a:lnTo>
                    <a:lnTo>
                      <a:pt x="856" y="330"/>
                    </a:lnTo>
                    <a:lnTo>
                      <a:pt x="856" y="330"/>
                    </a:lnTo>
                    <a:close/>
                    <a:moveTo>
                      <a:pt x="1379" y="755"/>
                    </a:moveTo>
                    <a:lnTo>
                      <a:pt x="1379" y="755"/>
                    </a:lnTo>
                    <a:lnTo>
                      <a:pt x="1378" y="751"/>
                    </a:lnTo>
                    <a:lnTo>
                      <a:pt x="1378" y="751"/>
                    </a:lnTo>
                    <a:lnTo>
                      <a:pt x="1371" y="754"/>
                    </a:lnTo>
                    <a:lnTo>
                      <a:pt x="1371" y="754"/>
                    </a:lnTo>
                    <a:lnTo>
                      <a:pt x="1372" y="755"/>
                    </a:lnTo>
                    <a:lnTo>
                      <a:pt x="1372" y="755"/>
                    </a:lnTo>
                    <a:lnTo>
                      <a:pt x="1379" y="755"/>
                    </a:lnTo>
                    <a:lnTo>
                      <a:pt x="1379" y="755"/>
                    </a:lnTo>
                    <a:close/>
                    <a:moveTo>
                      <a:pt x="1830" y="302"/>
                    </a:moveTo>
                    <a:lnTo>
                      <a:pt x="1830" y="302"/>
                    </a:lnTo>
                    <a:lnTo>
                      <a:pt x="1828" y="305"/>
                    </a:lnTo>
                    <a:lnTo>
                      <a:pt x="1828" y="305"/>
                    </a:lnTo>
                    <a:lnTo>
                      <a:pt x="1829" y="309"/>
                    </a:lnTo>
                    <a:lnTo>
                      <a:pt x="1829" y="309"/>
                    </a:lnTo>
                    <a:lnTo>
                      <a:pt x="1832" y="308"/>
                    </a:lnTo>
                    <a:lnTo>
                      <a:pt x="1833" y="306"/>
                    </a:lnTo>
                    <a:lnTo>
                      <a:pt x="1833" y="306"/>
                    </a:lnTo>
                    <a:lnTo>
                      <a:pt x="1832" y="305"/>
                    </a:lnTo>
                    <a:lnTo>
                      <a:pt x="1830" y="302"/>
                    </a:lnTo>
                    <a:lnTo>
                      <a:pt x="1830" y="302"/>
                    </a:lnTo>
                    <a:close/>
                    <a:moveTo>
                      <a:pt x="1292" y="75"/>
                    </a:moveTo>
                    <a:lnTo>
                      <a:pt x="1292" y="75"/>
                    </a:lnTo>
                    <a:lnTo>
                      <a:pt x="1288" y="75"/>
                    </a:lnTo>
                    <a:lnTo>
                      <a:pt x="1288" y="75"/>
                    </a:lnTo>
                    <a:lnTo>
                      <a:pt x="1288" y="81"/>
                    </a:lnTo>
                    <a:lnTo>
                      <a:pt x="1288" y="81"/>
                    </a:lnTo>
                    <a:lnTo>
                      <a:pt x="1290" y="81"/>
                    </a:lnTo>
                    <a:lnTo>
                      <a:pt x="1290" y="81"/>
                    </a:lnTo>
                    <a:lnTo>
                      <a:pt x="1292" y="75"/>
                    </a:lnTo>
                    <a:lnTo>
                      <a:pt x="1292" y="75"/>
                    </a:lnTo>
                    <a:close/>
                    <a:moveTo>
                      <a:pt x="843" y="924"/>
                    </a:moveTo>
                    <a:lnTo>
                      <a:pt x="843" y="924"/>
                    </a:lnTo>
                    <a:lnTo>
                      <a:pt x="842" y="921"/>
                    </a:lnTo>
                    <a:lnTo>
                      <a:pt x="842" y="921"/>
                    </a:lnTo>
                    <a:lnTo>
                      <a:pt x="836" y="923"/>
                    </a:lnTo>
                    <a:lnTo>
                      <a:pt x="836" y="923"/>
                    </a:lnTo>
                    <a:lnTo>
                      <a:pt x="836" y="925"/>
                    </a:lnTo>
                    <a:lnTo>
                      <a:pt x="836" y="925"/>
                    </a:lnTo>
                    <a:lnTo>
                      <a:pt x="843" y="924"/>
                    </a:lnTo>
                    <a:lnTo>
                      <a:pt x="843" y="924"/>
                    </a:lnTo>
                    <a:close/>
                    <a:moveTo>
                      <a:pt x="835" y="301"/>
                    </a:moveTo>
                    <a:lnTo>
                      <a:pt x="835" y="301"/>
                    </a:lnTo>
                    <a:lnTo>
                      <a:pt x="832" y="304"/>
                    </a:lnTo>
                    <a:lnTo>
                      <a:pt x="832" y="305"/>
                    </a:lnTo>
                    <a:lnTo>
                      <a:pt x="832" y="305"/>
                    </a:lnTo>
                    <a:lnTo>
                      <a:pt x="833" y="306"/>
                    </a:lnTo>
                    <a:lnTo>
                      <a:pt x="835" y="309"/>
                    </a:lnTo>
                    <a:lnTo>
                      <a:pt x="835" y="309"/>
                    </a:lnTo>
                    <a:lnTo>
                      <a:pt x="836" y="306"/>
                    </a:lnTo>
                    <a:lnTo>
                      <a:pt x="838" y="305"/>
                    </a:lnTo>
                    <a:lnTo>
                      <a:pt x="838" y="305"/>
                    </a:lnTo>
                    <a:lnTo>
                      <a:pt x="836" y="304"/>
                    </a:lnTo>
                    <a:lnTo>
                      <a:pt x="835" y="301"/>
                    </a:lnTo>
                    <a:lnTo>
                      <a:pt x="835" y="301"/>
                    </a:lnTo>
                    <a:close/>
                    <a:moveTo>
                      <a:pt x="836" y="412"/>
                    </a:moveTo>
                    <a:lnTo>
                      <a:pt x="836" y="412"/>
                    </a:lnTo>
                    <a:lnTo>
                      <a:pt x="833" y="414"/>
                    </a:lnTo>
                    <a:lnTo>
                      <a:pt x="833" y="414"/>
                    </a:lnTo>
                    <a:lnTo>
                      <a:pt x="835" y="416"/>
                    </a:lnTo>
                    <a:lnTo>
                      <a:pt x="836" y="417"/>
                    </a:lnTo>
                    <a:lnTo>
                      <a:pt x="836" y="417"/>
                    </a:lnTo>
                    <a:lnTo>
                      <a:pt x="838" y="416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36" y="412"/>
                    </a:lnTo>
                    <a:lnTo>
                      <a:pt x="836" y="412"/>
                    </a:lnTo>
                    <a:close/>
                    <a:moveTo>
                      <a:pt x="1386" y="467"/>
                    </a:moveTo>
                    <a:lnTo>
                      <a:pt x="1386" y="467"/>
                    </a:lnTo>
                    <a:lnTo>
                      <a:pt x="1389" y="468"/>
                    </a:lnTo>
                    <a:lnTo>
                      <a:pt x="1391" y="468"/>
                    </a:lnTo>
                    <a:lnTo>
                      <a:pt x="1391" y="468"/>
                    </a:lnTo>
                    <a:lnTo>
                      <a:pt x="1396" y="467"/>
                    </a:lnTo>
                    <a:lnTo>
                      <a:pt x="1396" y="467"/>
                    </a:lnTo>
                    <a:lnTo>
                      <a:pt x="1394" y="466"/>
                    </a:lnTo>
                    <a:lnTo>
                      <a:pt x="1391" y="464"/>
                    </a:lnTo>
                    <a:lnTo>
                      <a:pt x="1391" y="464"/>
                    </a:lnTo>
                    <a:lnTo>
                      <a:pt x="1389" y="464"/>
                    </a:lnTo>
                    <a:lnTo>
                      <a:pt x="1386" y="467"/>
                    </a:lnTo>
                    <a:lnTo>
                      <a:pt x="1386" y="467"/>
                    </a:lnTo>
                    <a:close/>
                    <a:moveTo>
                      <a:pt x="1283" y="697"/>
                    </a:moveTo>
                    <a:lnTo>
                      <a:pt x="1283" y="697"/>
                    </a:lnTo>
                    <a:lnTo>
                      <a:pt x="1288" y="694"/>
                    </a:lnTo>
                    <a:lnTo>
                      <a:pt x="1288" y="694"/>
                    </a:lnTo>
                    <a:lnTo>
                      <a:pt x="1285" y="693"/>
                    </a:lnTo>
                    <a:lnTo>
                      <a:pt x="1285" y="693"/>
                    </a:lnTo>
                    <a:lnTo>
                      <a:pt x="1281" y="694"/>
                    </a:lnTo>
                    <a:lnTo>
                      <a:pt x="1281" y="694"/>
                    </a:lnTo>
                    <a:lnTo>
                      <a:pt x="1283" y="697"/>
                    </a:lnTo>
                    <a:lnTo>
                      <a:pt x="1283" y="697"/>
                    </a:lnTo>
                    <a:close/>
                    <a:moveTo>
                      <a:pt x="1097" y="805"/>
                    </a:moveTo>
                    <a:lnTo>
                      <a:pt x="1097" y="805"/>
                    </a:lnTo>
                    <a:lnTo>
                      <a:pt x="1095" y="802"/>
                    </a:lnTo>
                    <a:lnTo>
                      <a:pt x="1095" y="802"/>
                    </a:lnTo>
                    <a:lnTo>
                      <a:pt x="1087" y="803"/>
                    </a:lnTo>
                    <a:lnTo>
                      <a:pt x="1087" y="803"/>
                    </a:lnTo>
                    <a:lnTo>
                      <a:pt x="1088" y="806"/>
                    </a:lnTo>
                    <a:lnTo>
                      <a:pt x="1088" y="806"/>
                    </a:lnTo>
                    <a:lnTo>
                      <a:pt x="1097" y="805"/>
                    </a:lnTo>
                    <a:lnTo>
                      <a:pt x="1097" y="805"/>
                    </a:lnTo>
                    <a:close/>
                    <a:moveTo>
                      <a:pt x="1282" y="798"/>
                    </a:moveTo>
                    <a:lnTo>
                      <a:pt x="1282" y="798"/>
                    </a:lnTo>
                    <a:lnTo>
                      <a:pt x="1285" y="794"/>
                    </a:lnTo>
                    <a:lnTo>
                      <a:pt x="1285" y="794"/>
                    </a:lnTo>
                    <a:lnTo>
                      <a:pt x="1283" y="792"/>
                    </a:lnTo>
                    <a:lnTo>
                      <a:pt x="1281" y="792"/>
                    </a:lnTo>
                    <a:lnTo>
                      <a:pt x="1281" y="792"/>
                    </a:lnTo>
                    <a:lnTo>
                      <a:pt x="1278" y="795"/>
                    </a:lnTo>
                    <a:lnTo>
                      <a:pt x="1278" y="795"/>
                    </a:lnTo>
                    <a:lnTo>
                      <a:pt x="1282" y="798"/>
                    </a:lnTo>
                    <a:lnTo>
                      <a:pt x="1282" y="798"/>
                    </a:lnTo>
                    <a:close/>
                    <a:moveTo>
                      <a:pt x="831" y="715"/>
                    </a:moveTo>
                    <a:lnTo>
                      <a:pt x="831" y="715"/>
                    </a:lnTo>
                    <a:lnTo>
                      <a:pt x="824" y="712"/>
                    </a:lnTo>
                    <a:lnTo>
                      <a:pt x="824" y="712"/>
                    </a:lnTo>
                    <a:lnTo>
                      <a:pt x="822" y="713"/>
                    </a:lnTo>
                    <a:lnTo>
                      <a:pt x="821" y="715"/>
                    </a:lnTo>
                    <a:lnTo>
                      <a:pt x="821" y="715"/>
                    </a:lnTo>
                    <a:lnTo>
                      <a:pt x="824" y="716"/>
                    </a:lnTo>
                    <a:lnTo>
                      <a:pt x="825" y="718"/>
                    </a:lnTo>
                    <a:lnTo>
                      <a:pt x="825" y="718"/>
                    </a:lnTo>
                    <a:lnTo>
                      <a:pt x="827" y="716"/>
                    </a:lnTo>
                    <a:lnTo>
                      <a:pt x="831" y="715"/>
                    </a:lnTo>
                    <a:lnTo>
                      <a:pt x="831" y="715"/>
                    </a:lnTo>
                    <a:close/>
                    <a:moveTo>
                      <a:pt x="1264" y="149"/>
                    </a:moveTo>
                    <a:lnTo>
                      <a:pt x="1264" y="149"/>
                    </a:lnTo>
                    <a:lnTo>
                      <a:pt x="1260" y="151"/>
                    </a:lnTo>
                    <a:lnTo>
                      <a:pt x="1260" y="151"/>
                    </a:lnTo>
                    <a:lnTo>
                      <a:pt x="1261" y="153"/>
                    </a:lnTo>
                    <a:lnTo>
                      <a:pt x="1263" y="154"/>
                    </a:lnTo>
                    <a:lnTo>
                      <a:pt x="1263" y="154"/>
                    </a:lnTo>
                    <a:lnTo>
                      <a:pt x="1264" y="154"/>
                    </a:lnTo>
                    <a:lnTo>
                      <a:pt x="1267" y="153"/>
                    </a:lnTo>
                    <a:lnTo>
                      <a:pt x="1267" y="153"/>
                    </a:lnTo>
                    <a:lnTo>
                      <a:pt x="1264" y="149"/>
                    </a:lnTo>
                    <a:lnTo>
                      <a:pt x="1264" y="149"/>
                    </a:lnTo>
                    <a:close/>
                    <a:moveTo>
                      <a:pt x="1721" y="396"/>
                    </a:moveTo>
                    <a:lnTo>
                      <a:pt x="1721" y="396"/>
                    </a:lnTo>
                    <a:lnTo>
                      <a:pt x="1722" y="399"/>
                    </a:lnTo>
                    <a:lnTo>
                      <a:pt x="1722" y="399"/>
                    </a:lnTo>
                    <a:lnTo>
                      <a:pt x="1729" y="398"/>
                    </a:lnTo>
                    <a:lnTo>
                      <a:pt x="1729" y="398"/>
                    </a:lnTo>
                    <a:lnTo>
                      <a:pt x="1728" y="394"/>
                    </a:lnTo>
                    <a:lnTo>
                      <a:pt x="1728" y="394"/>
                    </a:lnTo>
                    <a:lnTo>
                      <a:pt x="1721" y="396"/>
                    </a:lnTo>
                    <a:lnTo>
                      <a:pt x="1721" y="396"/>
                    </a:lnTo>
                    <a:close/>
                    <a:moveTo>
                      <a:pt x="1757" y="309"/>
                    </a:moveTo>
                    <a:lnTo>
                      <a:pt x="1757" y="309"/>
                    </a:lnTo>
                    <a:lnTo>
                      <a:pt x="1754" y="308"/>
                    </a:lnTo>
                    <a:lnTo>
                      <a:pt x="1754" y="308"/>
                    </a:lnTo>
                    <a:lnTo>
                      <a:pt x="1750" y="311"/>
                    </a:lnTo>
                    <a:lnTo>
                      <a:pt x="1750" y="311"/>
                    </a:lnTo>
                    <a:lnTo>
                      <a:pt x="1754" y="313"/>
                    </a:lnTo>
                    <a:lnTo>
                      <a:pt x="1754" y="313"/>
                    </a:lnTo>
                    <a:lnTo>
                      <a:pt x="1757" y="309"/>
                    </a:lnTo>
                    <a:lnTo>
                      <a:pt x="1757" y="309"/>
                    </a:lnTo>
                    <a:close/>
                    <a:moveTo>
                      <a:pt x="1401" y="741"/>
                    </a:moveTo>
                    <a:lnTo>
                      <a:pt x="1401" y="741"/>
                    </a:lnTo>
                    <a:lnTo>
                      <a:pt x="1398" y="745"/>
                    </a:lnTo>
                    <a:lnTo>
                      <a:pt x="1398" y="745"/>
                    </a:lnTo>
                    <a:lnTo>
                      <a:pt x="1403" y="747"/>
                    </a:lnTo>
                    <a:lnTo>
                      <a:pt x="1403" y="747"/>
                    </a:lnTo>
                    <a:lnTo>
                      <a:pt x="1404" y="747"/>
                    </a:lnTo>
                    <a:lnTo>
                      <a:pt x="1405" y="745"/>
                    </a:lnTo>
                    <a:lnTo>
                      <a:pt x="1405" y="745"/>
                    </a:lnTo>
                    <a:lnTo>
                      <a:pt x="1401" y="741"/>
                    </a:lnTo>
                    <a:lnTo>
                      <a:pt x="1401" y="741"/>
                    </a:lnTo>
                    <a:close/>
                    <a:moveTo>
                      <a:pt x="1243" y="293"/>
                    </a:moveTo>
                    <a:lnTo>
                      <a:pt x="1243" y="293"/>
                    </a:lnTo>
                    <a:lnTo>
                      <a:pt x="1245" y="294"/>
                    </a:lnTo>
                    <a:lnTo>
                      <a:pt x="1245" y="294"/>
                    </a:lnTo>
                    <a:lnTo>
                      <a:pt x="1246" y="287"/>
                    </a:lnTo>
                    <a:lnTo>
                      <a:pt x="1246" y="287"/>
                    </a:lnTo>
                    <a:lnTo>
                      <a:pt x="1242" y="287"/>
                    </a:lnTo>
                    <a:lnTo>
                      <a:pt x="1242" y="287"/>
                    </a:lnTo>
                    <a:lnTo>
                      <a:pt x="1243" y="293"/>
                    </a:lnTo>
                    <a:lnTo>
                      <a:pt x="1243" y="293"/>
                    </a:lnTo>
                    <a:close/>
                    <a:moveTo>
                      <a:pt x="1403" y="1118"/>
                    </a:moveTo>
                    <a:lnTo>
                      <a:pt x="1403" y="1118"/>
                    </a:lnTo>
                    <a:lnTo>
                      <a:pt x="1400" y="1121"/>
                    </a:lnTo>
                    <a:lnTo>
                      <a:pt x="1400" y="1121"/>
                    </a:lnTo>
                    <a:lnTo>
                      <a:pt x="1405" y="1126"/>
                    </a:lnTo>
                    <a:lnTo>
                      <a:pt x="1405" y="1126"/>
                    </a:lnTo>
                    <a:lnTo>
                      <a:pt x="1408" y="1122"/>
                    </a:lnTo>
                    <a:lnTo>
                      <a:pt x="1408" y="1122"/>
                    </a:lnTo>
                    <a:lnTo>
                      <a:pt x="1403" y="1118"/>
                    </a:lnTo>
                    <a:lnTo>
                      <a:pt x="1403" y="1118"/>
                    </a:lnTo>
                    <a:close/>
                    <a:moveTo>
                      <a:pt x="793" y="704"/>
                    </a:moveTo>
                    <a:lnTo>
                      <a:pt x="793" y="704"/>
                    </a:lnTo>
                    <a:lnTo>
                      <a:pt x="793" y="700"/>
                    </a:lnTo>
                    <a:lnTo>
                      <a:pt x="793" y="700"/>
                    </a:lnTo>
                    <a:lnTo>
                      <a:pt x="785" y="701"/>
                    </a:lnTo>
                    <a:lnTo>
                      <a:pt x="785" y="701"/>
                    </a:lnTo>
                    <a:lnTo>
                      <a:pt x="786" y="702"/>
                    </a:lnTo>
                    <a:lnTo>
                      <a:pt x="786" y="702"/>
                    </a:lnTo>
                    <a:lnTo>
                      <a:pt x="793" y="704"/>
                    </a:lnTo>
                    <a:lnTo>
                      <a:pt x="793" y="704"/>
                    </a:lnTo>
                    <a:close/>
                    <a:moveTo>
                      <a:pt x="1729" y="691"/>
                    </a:moveTo>
                    <a:lnTo>
                      <a:pt x="1729" y="691"/>
                    </a:lnTo>
                    <a:lnTo>
                      <a:pt x="1725" y="689"/>
                    </a:lnTo>
                    <a:lnTo>
                      <a:pt x="1725" y="689"/>
                    </a:lnTo>
                    <a:lnTo>
                      <a:pt x="1724" y="690"/>
                    </a:lnTo>
                    <a:lnTo>
                      <a:pt x="1722" y="691"/>
                    </a:lnTo>
                    <a:lnTo>
                      <a:pt x="1722" y="691"/>
                    </a:lnTo>
                    <a:lnTo>
                      <a:pt x="1725" y="695"/>
                    </a:lnTo>
                    <a:lnTo>
                      <a:pt x="1725" y="695"/>
                    </a:lnTo>
                    <a:lnTo>
                      <a:pt x="1729" y="691"/>
                    </a:lnTo>
                    <a:lnTo>
                      <a:pt x="1729" y="691"/>
                    </a:lnTo>
                    <a:close/>
                    <a:moveTo>
                      <a:pt x="1239" y="71"/>
                    </a:moveTo>
                    <a:lnTo>
                      <a:pt x="1239" y="71"/>
                    </a:lnTo>
                    <a:lnTo>
                      <a:pt x="1234" y="74"/>
                    </a:lnTo>
                    <a:lnTo>
                      <a:pt x="1234" y="74"/>
                    </a:lnTo>
                    <a:lnTo>
                      <a:pt x="1235" y="75"/>
                    </a:lnTo>
                    <a:lnTo>
                      <a:pt x="1238" y="77"/>
                    </a:lnTo>
                    <a:lnTo>
                      <a:pt x="1238" y="77"/>
                    </a:lnTo>
                    <a:lnTo>
                      <a:pt x="1239" y="77"/>
                    </a:lnTo>
                    <a:lnTo>
                      <a:pt x="1242" y="75"/>
                    </a:lnTo>
                    <a:lnTo>
                      <a:pt x="1242" y="75"/>
                    </a:lnTo>
                    <a:lnTo>
                      <a:pt x="1241" y="74"/>
                    </a:lnTo>
                    <a:lnTo>
                      <a:pt x="1239" y="71"/>
                    </a:lnTo>
                    <a:lnTo>
                      <a:pt x="1239" y="71"/>
                    </a:lnTo>
                    <a:close/>
                    <a:moveTo>
                      <a:pt x="1045" y="819"/>
                    </a:moveTo>
                    <a:lnTo>
                      <a:pt x="1045" y="819"/>
                    </a:lnTo>
                    <a:lnTo>
                      <a:pt x="1044" y="821"/>
                    </a:lnTo>
                    <a:lnTo>
                      <a:pt x="1043" y="823"/>
                    </a:lnTo>
                    <a:lnTo>
                      <a:pt x="1043" y="823"/>
                    </a:lnTo>
                    <a:lnTo>
                      <a:pt x="1044" y="824"/>
                    </a:lnTo>
                    <a:lnTo>
                      <a:pt x="1047" y="826"/>
                    </a:lnTo>
                    <a:lnTo>
                      <a:pt x="1047" y="826"/>
                    </a:lnTo>
                    <a:lnTo>
                      <a:pt x="1048" y="824"/>
                    </a:lnTo>
                    <a:lnTo>
                      <a:pt x="1049" y="823"/>
                    </a:lnTo>
                    <a:lnTo>
                      <a:pt x="1049" y="823"/>
                    </a:lnTo>
                    <a:lnTo>
                      <a:pt x="1048" y="821"/>
                    </a:lnTo>
                    <a:lnTo>
                      <a:pt x="1045" y="819"/>
                    </a:lnTo>
                    <a:lnTo>
                      <a:pt x="1045" y="819"/>
                    </a:lnTo>
                    <a:close/>
                    <a:moveTo>
                      <a:pt x="1238" y="167"/>
                    </a:moveTo>
                    <a:lnTo>
                      <a:pt x="1238" y="167"/>
                    </a:lnTo>
                    <a:lnTo>
                      <a:pt x="1234" y="169"/>
                    </a:lnTo>
                    <a:lnTo>
                      <a:pt x="1234" y="169"/>
                    </a:lnTo>
                    <a:lnTo>
                      <a:pt x="1236" y="171"/>
                    </a:lnTo>
                    <a:lnTo>
                      <a:pt x="1238" y="172"/>
                    </a:lnTo>
                    <a:lnTo>
                      <a:pt x="1238" y="172"/>
                    </a:lnTo>
                    <a:lnTo>
                      <a:pt x="1241" y="171"/>
                    </a:lnTo>
                    <a:lnTo>
                      <a:pt x="1242" y="168"/>
                    </a:lnTo>
                    <a:lnTo>
                      <a:pt x="1242" y="168"/>
                    </a:lnTo>
                    <a:lnTo>
                      <a:pt x="1238" y="167"/>
                    </a:lnTo>
                    <a:lnTo>
                      <a:pt x="1238" y="167"/>
                    </a:lnTo>
                    <a:close/>
                    <a:moveTo>
                      <a:pt x="37" y="118"/>
                    </a:moveTo>
                    <a:lnTo>
                      <a:pt x="37" y="118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37" y="118"/>
                    </a:lnTo>
                    <a:lnTo>
                      <a:pt x="37" y="118"/>
                    </a:lnTo>
                    <a:close/>
                    <a:moveTo>
                      <a:pt x="759" y="374"/>
                    </a:moveTo>
                    <a:lnTo>
                      <a:pt x="759" y="374"/>
                    </a:lnTo>
                    <a:lnTo>
                      <a:pt x="757" y="378"/>
                    </a:lnTo>
                    <a:lnTo>
                      <a:pt x="757" y="378"/>
                    </a:lnTo>
                    <a:lnTo>
                      <a:pt x="757" y="380"/>
                    </a:lnTo>
                    <a:lnTo>
                      <a:pt x="760" y="381"/>
                    </a:lnTo>
                    <a:lnTo>
                      <a:pt x="760" y="381"/>
                    </a:lnTo>
                    <a:lnTo>
                      <a:pt x="761" y="380"/>
                    </a:lnTo>
                    <a:lnTo>
                      <a:pt x="763" y="378"/>
                    </a:lnTo>
                    <a:lnTo>
                      <a:pt x="763" y="378"/>
                    </a:lnTo>
                    <a:lnTo>
                      <a:pt x="761" y="377"/>
                    </a:lnTo>
                    <a:lnTo>
                      <a:pt x="759" y="374"/>
                    </a:lnTo>
                    <a:lnTo>
                      <a:pt x="759" y="374"/>
                    </a:lnTo>
                    <a:close/>
                    <a:moveTo>
                      <a:pt x="760" y="140"/>
                    </a:moveTo>
                    <a:lnTo>
                      <a:pt x="760" y="140"/>
                    </a:lnTo>
                    <a:lnTo>
                      <a:pt x="757" y="139"/>
                    </a:lnTo>
                    <a:lnTo>
                      <a:pt x="755" y="139"/>
                    </a:lnTo>
                    <a:lnTo>
                      <a:pt x="753" y="139"/>
                    </a:lnTo>
                    <a:lnTo>
                      <a:pt x="750" y="140"/>
                    </a:lnTo>
                    <a:lnTo>
                      <a:pt x="750" y="140"/>
                    </a:lnTo>
                    <a:lnTo>
                      <a:pt x="750" y="142"/>
                    </a:lnTo>
                    <a:lnTo>
                      <a:pt x="752" y="143"/>
                    </a:lnTo>
                    <a:lnTo>
                      <a:pt x="752" y="143"/>
                    </a:lnTo>
                    <a:lnTo>
                      <a:pt x="755" y="144"/>
                    </a:lnTo>
                    <a:lnTo>
                      <a:pt x="756" y="144"/>
                    </a:lnTo>
                    <a:lnTo>
                      <a:pt x="759" y="143"/>
                    </a:lnTo>
                    <a:lnTo>
                      <a:pt x="760" y="140"/>
                    </a:lnTo>
                    <a:lnTo>
                      <a:pt x="760" y="140"/>
                    </a:lnTo>
                    <a:close/>
                    <a:moveTo>
                      <a:pt x="1689" y="131"/>
                    </a:moveTo>
                    <a:lnTo>
                      <a:pt x="1689" y="131"/>
                    </a:lnTo>
                    <a:lnTo>
                      <a:pt x="1686" y="135"/>
                    </a:lnTo>
                    <a:lnTo>
                      <a:pt x="1686" y="136"/>
                    </a:lnTo>
                    <a:lnTo>
                      <a:pt x="1686" y="136"/>
                    </a:lnTo>
                    <a:lnTo>
                      <a:pt x="1688" y="137"/>
                    </a:lnTo>
                    <a:lnTo>
                      <a:pt x="1690" y="139"/>
                    </a:lnTo>
                    <a:lnTo>
                      <a:pt x="1690" y="139"/>
                    </a:lnTo>
                    <a:lnTo>
                      <a:pt x="1692" y="137"/>
                    </a:lnTo>
                    <a:lnTo>
                      <a:pt x="1692" y="136"/>
                    </a:lnTo>
                    <a:lnTo>
                      <a:pt x="1692" y="136"/>
                    </a:lnTo>
                    <a:lnTo>
                      <a:pt x="1689" y="131"/>
                    </a:lnTo>
                    <a:lnTo>
                      <a:pt x="1689" y="131"/>
                    </a:lnTo>
                    <a:close/>
                    <a:moveTo>
                      <a:pt x="749" y="635"/>
                    </a:moveTo>
                    <a:lnTo>
                      <a:pt x="749" y="635"/>
                    </a:lnTo>
                    <a:lnTo>
                      <a:pt x="748" y="636"/>
                    </a:lnTo>
                    <a:lnTo>
                      <a:pt x="748" y="636"/>
                    </a:lnTo>
                    <a:lnTo>
                      <a:pt x="755" y="639"/>
                    </a:lnTo>
                    <a:lnTo>
                      <a:pt x="755" y="639"/>
                    </a:lnTo>
                    <a:lnTo>
                      <a:pt x="756" y="636"/>
                    </a:lnTo>
                    <a:lnTo>
                      <a:pt x="756" y="636"/>
                    </a:lnTo>
                    <a:lnTo>
                      <a:pt x="749" y="635"/>
                    </a:lnTo>
                    <a:lnTo>
                      <a:pt x="749" y="635"/>
                    </a:lnTo>
                    <a:close/>
                    <a:moveTo>
                      <a:pt x="746" y="189"/>
                    </a:moveTo>
                    <a:lnTo>
                      <a:pt x="746" y="189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1"/>
                    </a:lnTo>
                    <a:lnTo>
                      <a:pt x="742" y="194"/>
                    </a:lnTo>
                    <a:lnTo>
                      <a:pt x="742" y="194"/>
                    </a:lnTo>
                    <a:lnTo>
                      <a:pt x="743" y="196"/>
                    </a:lnTo>
                    <a:lnTo>
                      <a:pt x="746" y="196"/>
                    </a:lnTo>
                    <a:lnTo>
                      <a:pt x="746" y="196"/>
                    </a:lnTo>
                    <a:lnTo>
                      <a:pt x="748" y="191"/>
                    </a:lnTo>
                    <a:lnTo>
                      <a:pt x="748" y="191"/>
                    </a:lnTo>
                    <a:lnTo>
                      <a:pt x="746" y="189"/>
                    </a:lnTo>
                    <a:lnTo>
                      <a:pt x="746" y="189"/>
                    </a:lnTo>
                    <a:close/>
                    <a:moveTo>
                      <a:pt x="739" y="356"/>
                    </a:moveTo>
                    <a:lnTo>
                      <a:pt x="739" y="356"/>
                    </a:lnTo>
                    <a:lnTo>
                      <a:pt x="743" y="358"/>
                    </a:lnTo>
                    <a:lnTo>
                      <a:pt x="745" y="358"/>
                    </a:lnTo>
                    <a:lnTo>
                      <a:pt x="745" y="358"/>
                    </a:lnTo>
                    <a:lnTo>
                      <a:pt x="746" y="356"/>
                    </a:lnTo>
                    <a:lnTo>
                      <a:pt x="748" y="355"/>
                    </a:lnTo>
                    <a:lnTo>
                      <a:pt x="748" y="355"/>
                    </a:lnTo>
                    <a:lnTo>
                      <a:pt x="746" y="353"/>
                    </a:lnTo>
                    <a:lnTo>
                      <a:pt x="743" y="352"/>
                    </a:lnTo>
                    <a:lnTo>
                      <a:pt x="743" y="352"/>
                    </a:lnTo>
                    <a:lnTo>
                      <a:pt x="742" y="353"/>
                    </a:lnTo>
                    <a:lnTo>
                      <a:pt x="739" y="356"/>
                    </a:lnTo>
                    <a:lnTo>
                      <a:pt x="739" y="356"/>
                    </a:lnTo>
                    <a:close/>
                    <a:moveTo>
                      <a:pt x="1328" y="812"/>
                    </a:moveTo>
                    <a:lnTo>
                      <a:pt x="1328" y="812"/>
                    </a:lnTo>
                    <a:lnTo>
                      <a:pt x="1326" y="816"/>
                    </a:lnTo>
                    <a:lnTo>
                      <a:pt x="1326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6" y="813"/>
                    </a:lnTo>
                    <a:lnTo>
                      <a:pt x="1336" y="813"/>
                    </a:lnTo>
                    <a:lnTo>
                      <a:pt x="1328" y="812"/>
                    </a:lnTo>
                    <a:lnTo>
                      <a:pt x="1328" y="812"/>
                    </a:lnTo>
                    <a:close/>
                    <a:moveTo>
                      <a:pt x="745" y="708"/>
                    </a:moveTo>
                    <a:lnTo>
                      <a:pt x="745" y="708"/>
                    </a:lnTo>
                    <a:lnTo>
                      <a:pt x="739" y="715"/>
                    </a:lnTo>
                    <a:lnTo>
                      <a:pt x="739" y="715"/>
                    </a:lnTo>
                    <a:lnTo>
                      <a:pt x="741" y="716"/>
                    </a:lnTo>
                    <a:lnTo>
                      <a:pt x="743" y="716"/>
                    </a:lnTo>
                    <a:lnTo>
                      <a:pt x="743" y="716"/>
                    </a:lnTo>
                    <a:lnTo>
                      <a:pt x="745" y="716"/>
                    </a:lnTo>
                    <a:lnTo>
                      <a:pt x="746" y="713"/>
                    </a:lnTo>
                    <a:lnTo>
                      <a:pt x="746" y="713"/>
                    </a:lnTo>
                    <a:lnTo>
                      <a:pt x="746" y="712"/>
                    </a:lnTo>
                    <a:lnTo>
                      <a:pt x="745" y="708"/>
                    </a:lnTo>
                    <a:lnTo>
                      <a:pt x="745" y="7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Freeform 903"/>
              <p:cNvSpPr>
                <a:spLocks noEditPoints="1"/>
              </p:cNvSpPr>
              <p:nvPr/>
            </p:nvSpPr>
            <p:spPr bwMode="auto">
              <a:xfrm>
                <a:off x="957247" y="2427349"/>
                <a:ext cx="157163" cy="66675"/>
              </a:xfrm>
              <a:custGeom>
                <a:avLst/>
                <a:gdLst>
                  <a:gd name="T0" fmla="*/ 219 w 296"/>
                  <a:gd name="T1" fmla="*/ 18 h 126"/>
                  <a:gd name="T2" fmla="*/ 230 w 296"/>
                  <a:gd name="T3" fmla="*/ 30 h 126"/>
                  <a:gd name="T4" fmla="*/ 251 w 296"/>
                  <a:gd name="T5" fmla="*/ 36 h 126"/>
                  <a:gd name="T6" fmla="*/ 257 w 296"/>
                  <a:gd name="T7" fmla="*/ 43 h 126"/>
                  <a:gd name="T8" fmla="*/ 224 w 296"/>
                  <a:gd name="T9" fmla="*/ 39 h 126"/>
                  <a:gd name="T10" fmla="*/ 217 w 296"/>
                  <a:gd name="T11" fmla="*/ 60 h 126"/>
                  <a:gd name="T12" fmla="*/ 239 w 296"/>
                  <a:gd name="T13" fmla="*/ 80 h 126"/>
                  <a:gd name="T14" fmla="*/ 296 w 296"/>
                  <a:gd name="T15" fmla="*/ 83 h 126"/>
                  <a:gd name="T16" fmla="*/ 278 w 296"/>
                  <a:gd name="T17" fmla="*/ 93 h 126"/>
                  <a:gd name="T18" fmla="*/ 253 w 296"/>
                  <a:gd name="T19" fmla="*/ 90 h 126"/>
                  <a:gd name="T20" fmla="*/ 230 w 296"/>
                  <a:gd name="T21" fmla="*/ 90 h 126"/>
                  <a:gd name="T22" fmla="*/ 217 w 296"/>
                  <a:gd name="T23" fmla="*/ 78 h 126"/>
                  <a:gd name="T24" fmla="*/ 188 w 296"/>
                  <a:gd name="T25" fmla="*/ 93 h 126"/>
                  <a:gd name="T26" fmla="*/ 197 w 296"/>
                  <a:gd name="T27" fmla="*/ 114 h 126"/>
                  <a:gd name="T28" fmla="*/ 213 w 296"/>
                  <a:gd name="T29" fmla="*/ 118 h 126"/>
                  <a:gd name="T30" fmla="*/ 228 w 296"/>
                  <a:gd name="T31" fmla="*/ 115 h 126"/>
                  <a:gd name="T32" fmla="*/ 231 w 296"/>
                  <a:gd name="T33" fmla="*/ 122 h 126"/>
                  <a:gd name="T34" fmla="*/ 190 w 296"/>
                  <a:gd name="T35" fmla="*/ 120 h 126"/>
                  <a:gd name="T36" fmla="*/ 174 w 296"/>
                  <a:gd name="T37" fmla="*/ 101 h 126"/>
                  <a:gd name="T38" fmla="*/ 138 w 296"/>
                  <a:gd name="T39" fmla="*/ 111 h 126"/>
                  <a:gd name="T40" fmla="*/ 119 w 296"/>
                  <a:gd name="T41" fmla="*/ 109 h 126"/>
                  <a:gd name="T42" fmla="*/ 89 w 296"/>
                  <a:gd name="T43" fmla="*/ 115 h 126"/>
                  <a:gd name="T44" fmla="*/ 108 w 296"/>
                  <a:gd name="T45" fmla="*/ 102 h 126"/>
                  <a:gd name="T46" fmla="*/ 119 w 296"/>
                  <a:gd name="T47" fmla="*/ 101 h 126"/>
                  <a:gd name="T48" fmla="*/ 137 w 296"/>
                  <a:gd name="T49" fmla="*/ 97 h 126"/>
                  <a:gd name="T50" fmla="*/ 120 w 296"/>
                  <a:gd name="T51" fmla="*/ 83 h 126"/>
                  <a:gd name="T52" fmla="*/ 95 w 296"/>
                  <a:gd name="T53" fmla="*/ 76 h 126"/>
                  <a:gd name="T54" fmla="*/ 69 w 296"/>
                  <a:gd name="T55" fmla="*/ 100 h 126"/>
                  <a:gd name="T56" fmla="*/ 37 w 296"/>
                  <a:gd name="T57" fmla="*/ 93 h 126"/>
                  <a:gd name="T58" fmla="*/ 17 w 296"/>
                  <a:gd name="T59" fmla="*/ 78 h 126"/>
                  <a:gd name="T60" fmla="*/ 0 w 296"/>
                  <a:gd name="T61" fmla="*/ 65 h 126"/>
                  <a:gd name="T62" fmla="*/ 4 w 296"/>
                  <a:gd name="T63" fmla="*/ 55 h 126"/>
                  <a:gd name="T64" fmla="*/ 37 w 296"/>
                  <a:gd name="T65" fmla="*/ 73 h 126"/>
                  <a:gd name="T66" fmla="*/ 55 w 296"/>
                  <a:gd name="T67" fmla="*/ 96 h 126"/>
                  <a:gd name="T68" fmla="*/ 76 w 296"/>
                  <a:gd name="T69" fmla="*/ 79 h 126"/>
                  <a:gd name="T70" fmla="*/ 94 w 296"/>
                  <a:gd name="T71" fmla="*/ 51 h 126"/>
                  <a:gd name="T72" fmla="*/ 68 w 296"/>
                  <a:gd name="T73" fmla="*/ 61 h 126"/>
                  <a:gd name="T74" fmla="*/ 64 w 296"/>
                  <a:gd name="T75" fmla="*/ 69 h 126"/>
                  <a:gd name="T76" fmla="*/ 72 w 296"/>
                  <a:gd name="T77" fmla="*/ 35 h 126"/>
                  <a:gd name="T78" fmla="*/ 89 w 296"/>
                  <a:gd name="T79" fmla="*/ 40 h 126"/>
                  <a:gd name="T80" fmla="*/ 112 w 296"/>
                  <a:gd name="T81" fmla="*/ 55 h 126"/>
                  <a:gd name="T82" fmla="*/ 116 w 296"/>
                  <a:gd name="T83" fmla="*/ 68 h 126"/>
                  <a:gd name="T84" fmla="*/ 163 w 296"/>
                  <a:gd name="T85" fmla="*/ 61 h 126"/>
                  <a:gd name="T86" fmla="*/ 181 w 296"/>
                  <a:gd name="T87" fmla="*/ 36 h 126"/>
                  <a:gd name="T88" fmla="*/ 187 w 296"/>
                  <a:gd name="T89" fmla="*/ 15 h 126"/>
                  <a:gd name="T90" fmla="*/ 197 w 296"/>
                  <a:gd name="T91" fmla="*/ 0 h 126"/>
                  <a:gd name="T92" fmla="*/ 195 w 296"/>
                  <a:gd name="T93" fmla="*/ 73 h 126"/>
                  <a:gd name="T94" fmla="*/ 155 w 296"/>
                  <a:gd name="T95" fmla="*/ 73 h 126"/>
                  <a:gd name="T96" fmla="*/ 172 w 296"/>
                  <a:gd name="T97" fmla="*/ 84 h 126"/>
                  <a:gd name="T98" fmla="*/ 180 w 296"/>
                  <a:gd name="T99" fmla="*/ 87 h 126"/>
                  <a:gd name="T100" fmla="*/ 203 w 296"/>
                  <a:gd name="T101" fmla="*/ 78 h 126"/>
                  <a:gd name="T102" fmla="*/ 192 w 296"/>
                  <a:gd name="T103" fmla="*/ 43 h 126"/>
                  <a:gd name="T104" fmla="*/ 210 w 296"/>
                  <a:gd name="T105" fmla="*/ 54 h 126"/>
                  <a:gd name="T106" fmla="*/ 215 w 296"/>
                  <a:gd name="T107" fmla="*/ 37 h 126"/>
                  <a:gd name="T108" fmla="*/ 199 w 296"/>
                  <a:gd name="T109" fmla="*/ 35 h 126"/>
                  <a:gd name="T110" fmla="*/ 181 w 296"/>
                  <a:gd name="T111" fmla="*/ 61 h 126"/>
                  <a:gd name="T112" fmla="*/ 180 w 296"/>
                  <a:gd name="T113" fmla="*/ 53 h 126"/>
                  <a:gd name="T114" fmla="*/ 169 w 296"/>
                  <a:gd name="T115" fmla="*/ 65 h 126"/>
                  <a:gd name="T116" fmla="*/ 147 w 296"/>
                  <a:gd name="T117" fmla="*/ 8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6" h="126">
                    <a:moveTo>
                      <a:pt x="212" y="3"/>
                    </a:moveTo>
                    <a:lnTo>
                      <a:pt x="212" y="3"/>
                    </a:lnTo>
                    <a:lnTo>
                      <a:pt x="209" y="10"/>
                    </a:lnTo>
                    <a:lnTo>
                      <a:pt x="209" y="10"/>
                    </a:lnTo>
                    <a:lnTo>
                      <a:pt x="219" y="18"/>
                    </a:lnTo>
                    <a:lnTo>
                      <a:pt x="219" y="18"/>
                    </a:lnTo>
                    <a:lnTo>
                      <a:pt x="244" y="15"/>
                    </a:lnTo>
                    <a:lnTo>
                      <a:pt x="244" y="15"/>
                    </a:lnTo>
                    <a:lnTo>
                      <a:pt x="244" y="30"/>
                    </a:lnTo>
                    <a:lnTo>
                      <a:pt x="244" y="30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33"/>
                    </a:lnTo>
                    <a:lnTo>
                      <a:pt x="239" y="36"/>
                    </a:lnTo>
                    <a:lnTo>
                      <a:pt x="245" y="37"/>
                    </a:lnTo>
                    <a:lnTo>
                      <a:pt x="248" y="37"/>
                    </a:lnTo>
                    <a:lnTo>
                      <a:pt x="251" y="36"/>
                    </a:lnTo>
                    <a:lnTo>
                      <a:pt x="251" y="36"/>
                    </a:lnTo>
                    <a:lnTo>
                      <a:pt x="244" y="30"/>
                    </a:lnTo>
                    <a:lnTo>
                      <a:pt x="244" y="30"/>
                    </a:lnTo>
                    <a:lnTo>
                      <a:pt x="253" y="33"/>
                    </a:lnTo>
                    <a:lnTo>
                      <a:pt x="253" y="33"/>
                    </a:lnTo>
                    <a:lnTo>
                      <a:pt x="257" y="43"/>
                    </a:lnTo>
                    <a:lnTo>
                      <a:pt x="257" y="43"/>
                    </a:lnTo>
                    <a:lnTo>
                      <a:pt x="257" y="43"/>
                    </a:lnTo>
                    <a:lnTo>
                      <a:pt x="251" y="46"/>
                    </a:lnTo>
                    <a:lnTo>
                      <a:pt x="245" y="46"/>
                    </a:lnTo>
                    <a:lnTo>
                      <a:pt x="237" y="44"/>
                    </a:lnTo>
                    <a:lnTo>
                      <a:pt x="224" y="39"/>
                    </a:lnTo>
                    <a:lnTo>
                      <a:pt x="224" y="39"/>
                    </a:lnTo>
                    <a:lnTo>
                      <a:pt x="223" y="50"/>
                    </a:lnTo>
                    <a:lnTo>
                      <a:pt x="223" y="50"/>
                    </a:lnTo>
                    <a:lnTo>
                      <a:pt x="213" y="53"/>
                    </a:lnTo>
                    <a:lnTo>
                      <a:pt x="213" y="53"/>
                    </a:lnTo>
                    <a:lnTo>
                      <a:pt x="216" y="55"/>
                    </a:lnTo>
                    <a:lnTo>
                      <a:pt x="217" y="60"/>
                    </a:lnTo>
                    <a:lnTo>
                      <a:pt x="224" y="65"/>
                    </a:lnTo>
                    <a:lnTo>
                      <a:pt x="230" y="71"/>
                    </a:lnTo>
                    <a:lnTo>
                      <a:pt x="234" y="76"/>
                    </a:lnTo>
                    <a:lnTo>
                      <a:pt x="234" y="76"/>
                    </a:lnTo>
                    <a:lnTo>
                      <a:pt x="237" y="79"/>
                    </a:lnTo>
                    <a:lnTo>
                      <a:pt x="239" y="80"/>
                    </a:lnTo>
                    <a:lnTo>
                      <a:pt x="246" y="82"/>
                    </a:lnTo>
                    <a:lnTo>
                      <a:pt x="246" y="82"/>
                    </a:lnTo>
                    <a:lnTo>
                      <a:pt x="292" y="80"/>
                    </a:lnTo>
                    <a:lnTo>
                      <a:pt x="292" y="80"/>
                    </a:lnTo>
                    <a:lnTo>
                      <a:pt x="296" y="83"/>
                    </a:lnTo>
                    <a:lnTo>
                      <a:pt x="296" y="83"/>
                    </a:lnTo>
                    <a:lnTo>
                      <a:pt x="296" y="86"/>
                    </a:lnTo>
                    <a:lnTo>
                      <a:pt x="295" y="89"/>
                    </a:lnTo>
                    <a:lnTo>
                      <a:pt x="292" y="90"/>
                    </a:lnTo>
                    <a:lnTo>
                      <a:pt x="289" y="90"/>
                    </a:lnTo>
                    <a:lnTo>
                      <a:pt x="289" y="90"/>
                    </a:lnTo>
                    <a:lnTo>
                      <a:pt x="278" y="93"/>
                    </a:lnTo>
                    <a:lnTo>
                      <a:pt x="269" y="96"/>
                    </a:lnTo>
                    <a:lnTo>
                      <a:pt x="256" y="97"/>
                    </a:lnTo>
                    <a:lnTo>
                      <a:pt x="251" y="98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53" y="90"/>
                    </a:lnTo>
                    <a:lnTo>
                      <a:pt x="253" y="90"/>
                    </a:lnTo>
                    <a:lnTo>
                      <a:pt x="251" y="87"/>
                    </a:lnTo>
                    <a:lnTo>
                      <a:pt x="248" y="87"/>
                    </a:lnTo>
                    <a:lnTo>
                      <a:pt x="241" y="89"/>
                    </a:lnTo>
                    <a:lnTo>
                      <a:pt x="234" y="90"/>
                    </a:lnTo>
                    <a:lnTo>
                      <a:pt x="230" y="90"/>
                    </a:lnTo>
                    <a:lnTo>
                      <a:pt x="226" y="87"/>
                    </a:lnTo>
                    <a:lnTo>
                      <a:pt x="226" y="87"/>
                    </a:lnTo>
                    <a:lnTo>
                      <a:pt x="226" y="84"/>
                    </a:lnTo>
                    <a:lnTo>
                      <a:pt x="226" y="84"/>
                    </a:lnTo>
                    <a:lnTo>
                      <a:pt x="221" y="80"/>
                    </a:lnTo>
                    <a:lnTo>
                      <a:pt x="217" y="78"/>
                    </a:lnTo>
                    <a:lnTo>
                      <a:pt x="213" y="78"/>
                    </a:lnTo>
                    <a:lnTo>
                      <a:pt x="208" y="80"/>
                    </a:lnTo>
                    <a:lnTo>
                      <a:pt x="208" y="80"/>
                    </a:lnTo>
                    <a:lnTo>
                      <a:pt x="184" y="91"/>
                    </a:lnTo>
                    <a:lnTo>
                      <a:pt x="184" y="91"/>
                    </a:lnTo>
                    <a:lnTo>
                      <a:pt x="188" y="93"/>
                    </a:lnTo>
                    <a:lnTo>
                      <a:pt x="190" y="96"/>
                    </a:lnTo>
                    <a:lnTo>
                      <a:pt x="191" y="100"/>
                    </a:lnTo>
                    <a:lnTo>
                      <a:pt x="191" y="105"/>
                    </a:lnTo>
                    <a:lnTo>
                      <a:pt x="190" y="111"/>
                    </a:lnTo>
                    <a:lnTo>
                      <a:pt x="190" y="111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9" y="108"/>
                    </a:lnTo>
                    <a:lnTo>
                      <a:pt x="199" y="108"/>
                    </a:lnTo>
                    <a:lnTo>
                      <a:pt x="210" y="115"/>
                    </a:lnTo>
                    <a:lnTo>
                      <a:pt x="210" y="115"/>
                    </a:lnTo>
                    <a:lnTo>
                      <a:pt x="213" y="118"/>
                    </a:lnTo>
                    <a:lnTo>
                      <a:pt x="216" y="119"/>
                    </a:lnTo>
                    <a:lnTo>
                      <a:pt x="219" y="119"/>
                    </a:lnTo>
                    <a:lnTo>
                      <a:pt x="223" y="116"/>
                    </a:lnTo>
                    <a:lnTo>
                      <a:pt x="223" y="116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34" y="118"/>
                    </a:lnTo>
                    <a:lnTo>
                      <a:pt x="234" y="118"/>
                    </a:lnTo>
                    <a:lnTo>
                      <a:pt x="234" y="118"/>
                    </a:lnTo>
                    <a:lnTo>
                      <a:pt x="233" y="120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15" y="125"/>
                    </a:lnTo>
                    <a:lnTo>
                      <a:pt x="206" y="125"/>
                    </a:lnTo>
                    <a:lnTo>
                      <a:pt x="197" y="122"/>
                    </a:lnTo>
                    <a:lnTo>
                      <a:pt x="197" y="122"/>
                    </a:lnTo>
                    <a:lnTo>
                      <a:pt x="192" y="120"/>
                    </a:lnTo>
                    <a:lnTo>
                      <a:pt x="190" y="120"/>
                    </a:lnTo>
                    <a:lnTo>
                      <a:pt x="187" y="122"/>
                    </a:lnTo>
                    <a:lnTo>
                      <a:pt x="184" y="126"/>
                    </a:lnTo>
                    <a:lnTo>
                      <a:pt x="184" y="126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74" y="101"/>
                    </a:lnTo>
                    <a:lnTo>
                      <a:pt x="165" y="100"/>
                    </a:lnTo>
                    <a:lnTo>
                      <a:pt x="165" y="100"/>
                    </a:lnTo>
                    <a:lnTo>
                      <a:pt x="155" y="101"/>
                    </a:lnTo>
                    <a:lnTo>
                      <a:pt x="143" y="104"/>
                    </a:lnTo>
                    <a:lnTo>
                      <a:pt x="143" y="104"/>
                    </a:lnTo>
                    <a:lnTo>
                      <a:pt x="138" y="111"/>
                    </a:lnTo>
                    <a:lnTo>
                      <a:pt x="138" y="111"/>
                    </a:lnTo>
                    <a:lnTo>
                      <a:pt x="130" y="105"/>
                    </a:lnTo>
                    <a:lnTo>
                      <a:pt x="130" y="105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19" y="109"/>
                    </a:lnTo>
                    <a:lnTo>
                      <a:pt x="116" y="109"/>
                    </a:lnTo>
                    <a:lnTo>
                      <a:pt x="113" y="112"/>
                    </a:lnTo>
                    <a:lnTo>
                      <a:pt x="111" y="116"/>
                    </a:lnTo>
                    <a:lnTo>
                      <a:pt x="111" y="116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2"/>
                    </a:lnTo>
                    <a:lnTo>
                      <a:pt x="89" y="112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93" y="100"/>
                    </a:lnTo>
                    <a:lnTo>
                      <a:pt x="93" y="100"/>
                    </a:lnTo>
                    <a:lnTo>
                      <a:pt x="100" y="97"/>
                    </a:lnTo>
                    <a:lnTo>
                      <a:pt x="107" y="97"/>
                    </a:lnTo>
                    <a:lnTo>
                      <a:pt x="112" y="98"/>
                    </a:lnTo>
                    <a:lnTo>
                      <a:pt x="119" y="101"/>
                    </a:lnTo>
                    <a:lnTo>
                      <a:pt x="119" y="101"/>
                    </a:lnTo>
                    <a:lnTo>
                      <a:pt x="126" y="102"/>
                    </a:lnTo>
                    <a:lnTo>
                      <a:pt x="130" y="102"/>
                    </a:lnTo>
                    <a:lnTo>
                      <a:pt x="133" y="102"/>
                    </a:lnTo>
                    <a:lnTo>
                      <a:pt x="136" y="100"/>
                    </a:lnTo>
                    <a:lnTo>
                      <a:pt x="137" y="97"/>
                    </a:lnTo>
                    <a:lnTo>
                      <a:pt x="140" y="89"/>
                    </a:lnTo>
                    <a:lnTo>
                      <a:pt x="140" y="89"/>
                    </a:lnTo>
                    <a:lnTo>
                      <a:pt x="123" y="90"/>
                    </a:lnTo>
                    <a:lnTo>
                      <a:pt x="123" y="90"/>
                    </a:lnTo>
                    <a:lnTo>
                      <a:pt x="120" y="83"/>
                    </a:lnTo>
                    <a:lnTo>
                      <a:pt x="120" y="83"/>
                    </a:lnTo>
                    <a:lnTo>
                      <a:pt x="113" y="83"/>
                    </a:lnTo>
                    <a:lnTo>
                      <a:pt x="107" y="83"/>
                    </a:lnTo>
                    <a:lnTo>
                      <a:pt x="107" y="83"/>
                    </a:lnTo>
                    <a:lnTo>
                      <a:pt x="101" y="80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89" y="84"/>
                    </a:lnTo>
                    <a:lnTo>
                      <a:pt x="83" y="91"/>
                    </a:lnTo>
                    <a:lnTo>
                      <a:pt x="83" y="91"/>
                    </a:lnTo>
                    <a:lnTo>
                      <a:pt x="79" y="96"/>
                    </a:lnTo>
                    <a:lnTo>
                      <a:pt x="73" y="97"/>
                    </a:lnTo>
                    <a:lnTo>
                      <a:pt x="69" y="100"/>
                    </a:lnTo>
                    <a:lnTo>
                      <a:pt x="65" y="102"/>
                    </a:lnTo>
                    <a:lnTo>
                      <a:pt x="65" y="102"/>
                    </a:lnTo>
                    <a:lnTo>
                      <a:pt x="53" y="96"/>
                    </a:lnTo>
                    <a:lnTo>
                      <a:pt x="46" y="93"/>
                    </a:lnTo>
                    <a:lnTo>
                      <a:pt x="41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2" y="90"/>
                    </a:lnTo>
                    <a:lnTo>
                      <a:pt x="26" y="87"/>
                    </a:lnTo>
                    <a:lnTo>
                      <a:pt x="19" y="83"/>
                    </a:lnTo>
                    <a:lnTo>
                      <a:pt x="18" y="82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1" y="64"/>
                    </a:lnTo>
                    <a:lnTo>
                      <a:pt x="4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7" y="73"/>
                    </a:lnTo>
                    <a:lnTo>
                      <a:pt x="46" y="78"/>
                    </a:lnTo>
                    <a:lnTo>
                      <a:pt x="50" y="80"/>
                    </a:lnTo>
                    <a:lnTo>
                      <a:pt x="53" y="84"/>
                    </a:lnTo>
                    <a:lnTo>
                      <a:pt x="54" y="90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69" y="84"/>
                    </a:lnTo>
                    <a:lnTo>
                      <a:pt x="69" y="84"/>
                    </a:lnTo>
                    <a:lnTo>
                      <a:pt x="71" y="83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6" y="79"/>
                    </a:lnTo>
                    <a:lnTo>
                      <a:pt x="82" y="76"/>
                    </a:lnTo>
                    <a:lnTo>
                      <a:pt x="84" y="73"/>
                    </a:lnTo>
                    <a:lnTo>
                      <a:pt x="89" y="69"/>
                    </a:lnTo>
                    <a:lnTo>
                      <a:pt x="91" y="6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64" y="60"/>
                    </a:lnTo>
                    <a:lnTo>
                      <a:pt x="68" y="61"/>
                    </a:lnTo>
                    <a:lnTo>
                      <a:pt x="72" y="61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66" y="68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4" y="6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93" y="42"/>
                    </a:lnTo>
                    <a:lnTo>
                      <a:pt x="97" y="44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7" y="53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25" y="58"/>
                    </a:lnTo>
                    <a:lnTo>
                      <a:pt x="125" y="58"/>
                    </a:lnTo>
                    <a:lnTo>
                      <a:pt x="112" y="65"/>
                    </a:lnTo>
                    <a:lnTo>
                      <a:pt x="112" y="65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44" y="69"/>
                    </a:lnTo>
                    <a:lnTo>
                      <a:pt x="156" y="68"/>
                    </a:lnTo>
                    <a:lnTo>
                      <a:pt x="159" y="68"/>
                    </a:lnTo>
                    <a:lnTo>
                      <a:pt x="161" y="65"/>
                    </a:lnTo>
                    <a:lnTo>
                      <a:pt x="163" y="61"/>
                    </a:lnTo>
                    <a:lnTo>
                      <a:pt x="163" y="61"/>
                    </a:lnTo>
                    <a:lnTo>
                      <a:pt x="143" y="54"/>
                    </a:lnTo>
                    <a:lnTo>
                      <a:pt x="143" y="54"/>
                    </a:lnTo>
                    <a:lnTo>
                      <a:pt x="156" y="47"/>
                    </a:lnTo>
                    <a:lnTo>
                      <a:pt x="169" y="42"/>
                    </a:lnTo>
                    <a:lnTo>
                      <a:pt x="181" y="36"/>
                    </a:lnTo>
                    <a:lnTo>
                      <a:pt x="187" y="32"/>
                    </a:lnTo>
                    <a:lnTo>
                      <a:pt x="192" y="28"/>
                    </a:lnTo>
                    <a:lnTo>
                      <a:pt x="192" y="28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7" y="15"/>
                    </a:lnTo>
                    <a:lnTo>
                      <a:pt x="190" y="12"/>
                    </a:lnTo>
                    <a:lnTo>
                      <a:pt x="190" y="12"/>
                    </a:lnTo>
                    <a:lnTo>
                      <a:pt x="194" y="8"/>
                    </a:lnTo>
                    <a:lnTo>
                      <a:pt x="197" y="7"/>
                    </a:lnTo>
                    <a:lnTo>
                      <a:pt x="197" y="4"/>
                    </a:lnTo>
                    <a:lnTo>
                      <a:pt x="197" y="0"/>
                    </a:lnTo>
                    <a:lnTo>
                      <a:pt x="197" y="0"/>
                    </a:lnTo>
                    <a:lnTo>
                      <a:pt x="213" y="3"/>
                    </a:lnTo>
                    <a:lnTo>
                      <a:pt x="212" y="3"/>
                    </a:lnTo>
                    <a:close/>
                    <a:moveTo>
                      <a:pt x="203" y="78"/>
                    </a:moveTo>
                    <a:lnTo>
                      <a:pt x="203" y="78"/>
                    </a:lnTo>
                    <a:lnTo>
                      <a:pt x="195" y="73"/>
                    </a:lnTo>
                    <a:lnTo>
                      <a:pt x="185" y="71"/>
                    </a:lnTo>
                    <a:lnTo>
                      <a:pt x="177" y="69"/>
                    </a:lnTo>
                    <a:lnTo>
                      <a:pt x="172" y="68"/>
                    </a:lnTo>
                    <a:lnTo>
                      <a:pt x="172" y="68"/>
                    </a:lnTo>
                    <a:lnTo>
                      <a:pt x="161" y="71"/>
                    </a:lnTo>
                    <a:lnTo>
                      <a:pt x="155" y="73"/>
                    </a:lnTo>
                    <a:lnTo>
                      <a:pt x="151" y="79"/>
                    </a:lnTo>
                    <a:lnTo>
                      <a:pt x="151" y="79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69" y="82"/>
                    </a:lnTo>
                    <a:lnTo>
                      <a:pt x="172" y="84"/>
                    </a:lnTo>
                    <a:lnTo>
                      <a:pt x="173" y="87"/>
                    </a:lnTo>
                    <a:lnTo>
                      <a:pt x="173" y="90"/>
                    </a:lnTo>
                    <a:lnTo>
                      <a:pt x="173" y="90"/>
                    </a:lnTo>
                    <a:lnTo>
                      <a:pt x="176" y="90"/>
                    </a:lnTo>
                    <a:lnTo>
                      <a:pt x="179" y="89"/>
                    </a:lnTo>
                    <a:lnTo>
                      <a:pt x="180" y="87"/>
                    </a:lnTo>
                    <a:lnTo>
                      <a:pt x="180" y="86"/>
                    </a:lnTo>
                    <a:lnTo>
                      <a:pt x="180" y="82"/>
                    </a:lnTo>
                    <a:lnTo>
                      <a:pt x="181" y="80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203" y="78"/>
                    </a:lnTo>
                    <a:lnTo>
                      <a:pt x="203" y="78"/>
                    </a:lnTo>
                    <a:close/>
                    <a:moveTo>
                      <a:pt x="190" y="40"/>
                    </a:moveTo>
                    <a:lnTo>
                      <a:pt x="190" y="40"/>
                    </a:lnTo>
                    <a:lnTo>
                      <a:pt x="188" y="43"/>
                    </a:lnTo>
                    <a:lnTo>
                      <a:pt x="188" y="43"/>
                    </a:lnTo>
                    <a:lnTo>
                      <a:pt x="192" y="43"/>
                    </a:lnTo>
                    <a:lnTo>
                      <a:pt x="195" y="43"/>
                    </a:lnTo>
                    <a:lnTo>
                      <a:pt x="197" y="44"/>
                    </a:lnTo>
                    <a:lnTo>
                      <a:pt x="199" y="47"/>
                    </a:lnTo>
                    <a:lnTo>
                      <a:pt x="202" y="57"/>
                    </a:lnTo>
                    <a:lnTo>
                      <a:pt x="202" y="57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08" y="47"/>
                    </a:lnTo>
                    <a:lnTo>
                      <a:pt x="208" y="47"/>
                    </a:lnTo>
                    <a:lnTo>
                      <a:pt x="216" y="43"/>
                    </a:lnTo>
                    <a:lnTo>
                      <a:pt x="216" y="43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2" y="32"/>
                    </a:lnTo>
                    <a:lnTo>
                      <a:pt x="209" y="30"/>
                    </a:lnTo>
                    <a:lnTo>
                      <a:pt x="205" y="32"/>
                    </a:lnTo>
                    <a:lnTo>
                      <a:pt x="199" y="35"/>
                    </a:lnTo>
                    <a:lnTo>
                      <a:pt x="199" y="35"/>
                    </a:lnTo>
                    <a:lnTo>
                      <a:pt x="190" y="40"/>
                    </a:lnTo>
                    <a:lnTo>
                      <a:pt x="190" y="40"/>
                    </a:lnTo>
                    <a:close/>
                    <a:moveTo>
                      <a:pt x="169" y="65"/>
                    </a:moveTo>
                    <a:lnTo>
                      <a:pt x="169" y="65"/>
                    </a:lnTo>
                    <a:lnTo>
                      <a:pt x="176" y="64"/>
                    </a:lnTo>
                    <a:lnTo>
                      <a:pt x="181" y="61"/>
                    </a:lnTo>
                    <a:lnTo>
                      <a:pt x="184" y="58"/>
                    </a:lnTo>
                    <a:lnTo>
                      <a:pt x="185" y="57"/>
                    </a:lnTo>
                    <a:lnTo>
                      <a:pt x="185" y="53"/>
                    </a:lnTo>
                    <a:lnTo>
                      <a:pt x="185" y="50"/>
                    </a:lnTo>
                    <a:lnTo>
                      <a:pt x="185" y="50"/>
                    </a:lnTo>
                    <a:lnTo>
                      <a:pt x="180" y="53"/>
                    </a:lnTo>
                    <a:lnTo>
                      <a:pt x="174" y="55"/>
                    </a:lnTo>
                    <a:lnTo>
                      <a:pt x="172" y="57"/>
                    </a:lnTo>
                    <a:lnTo>
                      <a:pt x="170" y="58"/>
                    </a:lnTo>
                    <a:lnTo>
                      <a:pt x="169" y="61"/>
                    </a:lnTo>
                    <a:lnTo>
                      <a:pt x="169" y="65"/>
                    </a:lnTo>
                    <a:lnTo>
                      <a:pt x="169" y="65"/>
                    </a:lnTo>
                    <a:close/>
                    <a:moveTo>
                      <a:pt x="159" y="91"/>
                    </a:moveTo>
                    <a:lnTo>
                      <a:pt x="159" y="91"/>
                    </a:lnTo>
                    <a:lnTo>
                      <a:pt x="159" y="89"/>
                    </a:lnTo>
                    <a:lnTo>
                      <a:pt x="159" y="89"/>
                    </a:lnTo>
                    <a:lnTo>
                      <a:pt x="147" y="84"/>
                    </a:lnTo>
                    <a:lnTo>
                      <a:pt x="147" y="84"/>
                    </a:lnTo>
                    <a:lnTo>
                      <a:pt x="147" y="97"/>
                    </a:lnTo>
                    <a:lnTo>
                      <a:pt x="147" y="97"/>
                    </a:lnTo>
                    <a:lnTo>
                      <a:pt x="159" y="91"/>
                    </a:lnTo>
                    <a:lnTo>
                      <a:pt x="159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904"/>
              <p:cNvSpPr>
                <a:spLocks noEditPoints="1"/>
              </p:cNvSpPr>
              <p:nvPr/>
            </p:nvSpPr>
            <p:spPr bwMode="auto">
              <a:xfrm>
                <a:off x="906447" y="2400362"/>
                <a:ext cx="149225" cy="52388"/>
              </a:xfrm>
              <a:custGeom>
                <a:avLst/>
                <a:gdLst>
                  <a:gd name="T0" fmla="*/ 228 w 282"/>
                  <a:gd name="T1" fmla="*/ 95 h 98"/>
                  <a:gd name="T2" fmla="*/ 217 w 282"/>
                  <a:gd name="T3" fmla="*/ 75 h 98"/>
                  <a:gd name="T4" fmla="*/ 201 w 282"/>
                  <a:gd name="T5" fmla="*/ 73 h 98"/>
                  <a:gd name="T6" fmla="*/ 191 w 282"/>
                  <a:gd name="T7" fmla="*/ 66 h 98"/>
                  <a:gd name="T8" fmla="*/ 191 w 282"/>
                  <a:gd name="T9" fmla="*/ 50 h 98"/>
                  <a:gd name="T10" fmla="*/ 165 w 282"/>
                  <a:gd name="T11" fmla="*/ 58 h 98"/>
                  <a:gd name="T12" fmla="*/ 141 w 282"/>
                  <a:gd name="T13" fmla="*/ 55 h 98"/>
                  <a:gd name="T14" fmla="*/ 162 w 282"/>
                  <a:gd name="T15" fmla="*/ 45 h 98"/>
                  <a:gd name="T16" fmla="*/ 161 w 282"/>
                  <a:gd name="T17" fmla="*/ 27 h 98"/>
                  <a:gd name="T18" fmla="*/ 151 w 282"/>
                  <a:gd name="T19" fmla="*/ 30 h 98"/>
                  <a:gd name="T20" fmla="*/ 137 w 282"/>
                  <a:gd name="T21" fmla="*/ 32 h 98"/>
                  <a:gd name="T22" fmla="*/ 120 w 282"/>
                  <a:gd name="T23" fmla="*/ 29 h 98"/>
                  <a:gd name="T24" fmla="*/ 114 w 282"/>
                  <a:gd name="T25" fmla="*/ 26 h 98"/>
                  <a:gd name="T26" fmla="*/ 94 w 282"/>
                  <a:gd name="T27" fmla="*/ 40 h 98"/>
                  <a:gd name="T28" fmla="*/ 129 w 282"/>
                  <a:gd name="T29" fmla="*/ 51 h 98"/>
                  <a:gd name="T30" fmla="*/ 119 w 282"/>
                  <a:gd name="T31" fmla="*/ 69 h 98"/>
                  <a:gd name="T32" fmla="*/ 140 w 282"/>
                  <a:gd name="T33" fmla="*/ 84 h 98"/>
                  <a:gd name="T34" fmla="*/ 98 w 282"/>
                  <a:gd name="T35" fmla="*/ 72 h 98"/>
                  <a:gd name="T36" fmla="*/ 83 w 282"/>
                  <a:gd name="T37" fmla="*/ 50 h 98"/>
                  <a:gd name="T38" fmla="*/ 71 w 282"/>
                  <a:gd name="T39" fmla="*/ 61 h 98"/>
                  <a:gd name="T40" fmla="*/ 69 w 282"/>
                  <a:gd name="T41" fmla="*/ 72 h 98"/>
                  <a:gd name="T42" fmla="*/ 54 w 282"/>
                  <a:gd name="T43" fmla="*/ 69 h 98"/>
                  <a:gd name="T44" fmla="*/ 53 w 282"/>
                  <a:gd name="T45" fmla="*/ 81 h 98"/>
                  <a:gd name="T46" fmla="*/ 43 w 282"/>
                  <a:gd name="T47" fmla="*/ 98 h 98"/>
                  <a:gd name="T48" fmla="*/ 22 w 282"/>
                  <a:gd name="T49" fmla="*/ 97 h 98"/>
                  <a:gd name="T50" fmla="*/ 26 w 282"/>
                  <a:gd name="T51" fmla="*/ 83 h 98"/>
                  <a:gd name="T52" fmla="*/ 15 w 282"/>
                  <a:gd name="T53" fmla="*/ 76 h 98"/>
                  <a:gd name="T54" fmla="*/ 28 w 282"/>
                  <a:gd name="T55" fmla="*/ 59 h 98"/>
                  <a:gd name="T56" fmla="*/ 47 w 282"/>
                  <a:gd name="T57" fmla="*/ 70 h 98"/>
                  <a:gd name="T58" fmla="*/ 50 w 282"/>
                  <a:gd name="T59" fmla="*/ 61 h 98"/>
                  <a:gd name="T60" fmla="*/ 78 w 282"/>
                  <a:gd name="T61" fmla="*/ 43 h 98"/>
                  <a:gd name="T62" fmla="*/ 87 w 282"/>
                  <a:gd name="T63" fmla="*/ 32 h 98"/>
                  <a:gd name="T64" fmla="*/ 105 w 282"/>
                  <a:gd name="T65" fmla="*/ 21 h 98"/>
                  <a:gd name="T66" fmla="*/ 114 w 282"/>
                  <a:gd name="T67" fmla="*/ 11 h 98"/>
                  <a:gd name="T68" fmla="*/ 132 w 282"/>
                  <a:gd name="T69" fmla="*/ 8 h 98"/>
                  <a:gd name="T70" fmla="*/ 147 w 282"/>
                  <a:gd name="T71" fmla="*/ 22 h 98"/>
                  <a:gd name="T72" fmla="*/ 162 w 282"/>
                  <a:gd name="T73" fmla="*/ 11 h 98"/>
                  <a:gd name="T74" fmla="*/ 179 w 282"/>
                  <a:gd name="T75" fmla="*/ 0 h 98"/>
                  <a:gd name="T76" fmla="*/ 181 w 282"/>
                  <a:gd name="T77" fmla="*/ 19 h 98"/>
                  <a:gd name="T78" fmla="*/ 162 w 282"/>
                  <a:gd name="T79" fmla="*/ 19 h 98"/>
                  <a:gd name="T80" fmla="*/ 173 w 282"/>
                  <a:gd name="T81" fmla="*/ 25 h 98"/>
                  <a:gd name="T82" fmla="*/ 194 w 282"/>
                  <a:gd name="T83" fmla="*/ 29 h 98"/>
                  <a:gd name="T84" fmla="*/ 205 w 282"/>
                  <a:gd name="T85" fmla="*/ 43 h 98"/>
                  <a:gd name="T86" fmla="*/ 227 w 282"/>
                  <a:gd name="T87" fmla="*/ 68 h 98"/>
                  <a:gd name="T88" fmla="*/ 244 w 282"/>
                  <a:gd name="T89" fmla="*/ 52 h 98"/>
                  <a:gd name="T90" fmla="*/ 220 w 282"/>
                  <a:gd name="T91" fmla="*/ 32 h 98"/>
                  <a:gd name="T92" fmla="*/ 208 w 282"/>
                  <a:gd name="T93" fmla="*/ 22 h 98"/>
                  <a:gd name="T94" fmla="*/ 210 w 282"/>
                  <a:gd name="T95" fmla="*/ 15 h 98"/>
                  <a:gd name="T96" fmla="*/ 245 w 282"/>
                  <a:gd name="T97" fmla="*/ 33 h 98"/>
                  <a:gd name="T98" fmla="*/ 260 w 282"/>
                  <a:gd name="T99" fmla="*/ 44 h 98"/>
                  <a:gd name="T100" fmla="*/ 266 w 282"/>
                  <a:gd name="T101" fmla="*/ 61 h 98"/>
                  <a:gd name="T102" fmla="*/ 270 w 282"/>
                  <a:gd name="T103" fmla="*/ 83 h 98"/>
                  <a:gd name="T104" fmla="*/ 234 w 282"/>
                  <a:gd name="T105" fmla="*/ 73 h 98"/>
                  <a:gd name="T106" fmla="*/ 231 w 282"/>
                  <a:gd name="T107" fmla="*/ 81 h 98"/>
                  <a:gd name="T108" fmla="*/ 253 w 282"/>
                  <a:gd name="T109" fmla="*/ 88 h 98"/>
                  <a:gd name="T110" fmla="*/ 102 w 282"/>
                  <a:gd name="T111" fmla="*/ 54 h 98"/>
                  <a:gd name="T112" fmla="*/ 112 w 282"/>
                  <a:gd name="T113" fmla="*/ 54 h 98"/>
                  <a:gd name="T114" fmla="*/ 256 w 282"/>
                  <a:gd name="T115" fmla="*/ 61 h 98"/>
                  <a:gd name="T116" fmla="*/ 249 w 282"/>
                  <a:gd name="T117" fmla="*/ 6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2" h="98">
                    <a:moveTo>
                      <a:pt x="253" y="88"/>
                    </a:moveTo>
                    <a:lnTo>
                      <a:pt x="253" y="88"/>
                    </a:lnTo>
                    <a:lnTo>
                      <a:pt x="245" y="94"/>
                    </a:lnTo>
                    <a:lnTo>
                      <a:pt x="237" y="97"/>
                    </a:lnTo>
                    <a:lnTo>
                      <a:pt x="228" y="95"/>
                    </a:lnTo>
                    <a:lnTo>
                      <a:pt x="223" y="93"/>
                    </a:lnTo>
                    <a:lnTo>
                      <a:pt x="223" y="93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7" y="75"/>
                    </a:lnTo>
                    <a:lnTo>
                      <a:pt x="217" y="75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01" y="73"/>
                    </a:lnTo>
                    <a:lnTo>
                      <a:pt x="201" y="73"/>
                    </a:lnTo>
                    <a:lnTo>
                      <a:pt x="197" y="73"/>
                    </a:lnTo>
                    <a:lnTo>
                      <a:pt x="192" y="72"/>
                    </a:lnTo>
                    <a:lnTo>
                      <a:pt x="190" y="69"/>
                    </a:lnTo>
                    <a:lnTo>
                      <a:pt x="190" y="68"/>
                    </a:lnTo>
                    <a:lnTo>
                      <a:pt x="191" y="66"/>
                    </a:lnTo>
                    <a:lnTo>
                      <a:pt x="191" y="66"/>
                    </a:lnTo>
                    <a:lnTo>
                      <a:pt x="192" y="63"/>
                    </a:lnTo>
                    <a:lnTo>
                      <a:pt x="194" y="61"/>
                    </a:lnTo>
                    <a:lnTo>
                      <a:pt x="194" y="55"/>
                    </a:lnTo>
                    <a:lnTo>
                      <a:pt x="191" y="50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5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1" y="55"/>
                    </a:lnTo>
                    <a:lnTo>
                      <a:pt x="144" y="52"/>
                    </a:lnTo>
                    <a:lnTo>
                      <a:pt x="147" y="50"/>
                    </a:lnTo>
                    <a:lnTo>
                      <a:pt x="151" y="48"/>
                    </a:lnTo>
                    <a:lnTo>
                      <a:pt x="159" y="47"/>
                    </a:lnTo>
                    <a:lnTo>
                      <a:pt x="162" y="45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3" y="32"/>
                    </a:lnTo>
                    <a:lnTo>
                      <a:pt x="163" y="32"/>
                    </a:lnTo>
                    <a:lnTo>
                      <a:pt x="161" y="27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4" y="27"/>
                    </a:lnTo>
                    <a:lnTo>
                      <a:pt x="151" y="30"/>
                    </a:lnTo>
                    <a:lnTo>
                      <a:pt x="151" y="30"/>
                    </a:lnTo>
                    <a:lnTo>
                      <a:pt x="150" y="33"/>
                    </a:lnTo>
                    <a:lnTo>
                      <a:pt x="147" y="34"/>
                    </a:lnTo>
                    <a:lnTo>
                      <a:pt x="141" y="36"/>
                    </a:lnTo>
                    <a:lnTo>
                      <a:pt x="141" y="36"/>
                    </a:lnTo>
                    <a:lnTo>
                      <a:pt x="137" y="32"/>
                    </a:lnTo>
                    <a:lnTo>
                      <a:pt x="133" y="30"/>
                    </a:lnTo>
                    <a:lnTo>
                      <a:pt x="127" y="30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29"/>
                    </a:lnTo>
                    <a:lnTo>
                      <a:pt x="122" y="26"/>
                    </a:lnTo>
                    <a:lnTo>
                      <a:pt x="120" y="25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4" y="26"/>
                    </a:lnTo>
                    <a:lnTo>
                      <a:pt x="112" y="30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102" y="45"/>
                    </a:lnTo>
                    <a:lnTo>
                      <a:pt x="111" y="48"/>
                    </a:lnTo>
                    <a:lnTo>
                      <a:pt x="119" y="51"/>
                    </a:lnTo>
                    <a:lnTo>
                      <a:pt x="129" y="51"/>
                    </a:lnTo>
                    <a:lnTo>
                      <a:pt x="129" y="51"/>
                    </a:lnTo>
                    <a:lnTo>
                      <a:pt x="125" y="55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0" y="63"/>
                    </a:lnTo>
                    <a:lnTo>
                      <a:pt x="119" y="69"/>
                    </a:lnTo>
                    <a:lnTo>
                      <a:pt x="119" y="69"/>
                    </a:lnTo>
                    <a:lnTo>
                      <a:pt x="141" y="69"/>
                    </a:lnTo>
                    <a:lnTo>
                      <a:pt x="141" y="69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4" y="83"/>
                    </a:lnTo>
                    <a:lnTo>
                      <a:pt x="129" y="83"/>
                    </a:lnTo>
                    <a:lnTo>
                      <a:pt x="118" y="79"/>
                    </a:lnTo>
                    <a:lnTo>
                      <a:pt x="108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0" y="48"/>
                    </a:lnTo>
                    <a:lnTo>
                      <a:pt x="83" y="50"/>
                    </a:lnTo>
                    <a:lnTo>
                      <a:pt x="79" y="51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2" y="58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2"/>
                    </a:lnTo>
                    <a:lnTo>
                      <a:pt x="69" y="72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4" y="69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48" y="76"/>
                    </a:lnTo>
                    <a:lnTo>
                      <a:pt x="50" y="79"/>
                    </a:lnTo>
                    <a:lnTo>
                      <a:pt x="53" y="81"/>
                    </a:lnTo>
                    <a:lnTo>
                      <a:pt x="57" y="86"/>
                    </a:lnTo>
                    <a:lnTo>
                      <a:pt x="61" y="88"/>
                    </a:lnTo>
                    <a:lnTo>
                      <a:pt x="61" y="88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39" y="95"/>
                    </a:lnTo>
                    <a:lnTo>
                      <a:pt x="33" y="94"/>
                    </a:lnTo>
                    <a:lnTo>
                      <a:pt x="28" y="94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1" y="93"/>
                    </a:lnTo>
                    <a:lnTo>
                      <a:pt x="19" y="90"/>
                    </a:lnTo>
                    <a:lnTo>
                      <a:pt x="21" y="88"/>
                    </a:lnTo>
                    <a:lnTo>
                      <a:pt x="22" y="86"/>
                    </a:lnTo>
                    <a:lnTo>
                      <a:pt x="26" y="83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8" y="79"/>
                    </a:lnTo>
                    <a:lnTo>
                      <a:pt x="24" y="77"/>
                    </a:lnTo>
                    <a:lnTo>
                      <a:pt x="15" y="76"/>
                    </a:lnTo>
                    <a:lnTo>
                      <a:pt x="7" y="75"/>
                    </a:lnTo>
                    <a:lnTo>
                      <a:pt x="3" y="73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35" y="68"/>
                    </a:lnTo>
                    <a:lnTo>
                      <a:pt x="39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8" y="63"/>
                    </a:lnTo>
                    <a:lnTo>
                      <a:pt x="50" y="62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2" y="37"/>
                    </a:lnTo>
                    <a:lnTo>
                      <a:pt x="83" y="34"/>
                    </a:lnTo>
                    <a:lnTo>
                      <a:pt x="87" y="32"/>
                    </a:lnTo>
                    <a:lnTo>
                      <a:pt x="90" y="30"/>
                    </a:lnTo>
                    <a:lnTo>
                      <a:pt x="98" y="29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19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14" y="11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6" y="5"/>
                    </a:lnTo>
                    <a:lnTo>
                      <a:pt x="129" y="7"/>
                    </a:lnTo>
                    <a:lnTo>
                      <a:pt x="132" y="8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6" y="15"/>
                    </a:lnTo>
                    <a:lnTo>
                      <a:pt x="138" y="16"/>
                    </a:lnTo>
                    <a:lnTo>
                      <a:pt x="147" y="22"/>
                    </a:lnTo>
                    <a:lnTo>
                      <a:pt x="147" y="22"/>
                    </a:lnTo>
                    <a:lnTo>
                      <a:pt x="148" y="18"/>
                    </a:lnTo>
                    <a:lnTo>
                      <a:pt x="151" y="16"/>
                    </a:lnTo>
                    <a:lnTo>
                      <a:pt x="159" y="12"/>
                    </a:lnTo>
                    <a:lnTo>
                      <a:pt x="162" y="11"/>
                    </a:lnTo>
                    <a:lnTo>
                      <a:pt x="165" y="8"/>
                    </a:lnTo>
                    <a:lnTo>
                      <a:pt x="166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68" y="14"/>
                    </a:lnTo>
                    <a:lnTo>
                      <a:pt x="163" y="16"/>
                    </a:lnTo>
                    <a:lnTo>
                      <a:pt x="162" y="19"/>
                    </a:lnTo>
                    <a:lnTo>
                      <a:pt x="161" y="21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73" y="25"/>
                    </a:lnTo>
                    <a:lnTo>
                      <a:pt x="173" y="25"/>
                    </a:lnTo>
                    <a:lnTo>
                      <a:pt x="176" y="32"/>
                    </a:lnTo>
                    <a:lnTo>
                      <a:pt x="176" y="32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94" y="29"/>
                    </a:lnTo>
                    <a:lnTo>
                      <a:pt x="199" y="33"/>
                    </a:lnTo>
                    <a:lnTo>
                      <a:pt x="199" y="33"/>
                    </a:lnTo>
                    <a:lnTo>
                      <a:pt x="202" y="37"/>
                    </a:lnTo>
                    <a:lnTo>
                      <a:pt x="205" y="43"/>
                    </a:lnTo>
                    <a:lnTo>
                      <a:pt x="205" y="43"/>
                    </a:lnTo>
                    <a:lnTo>
                      <a:pt x="206" y="51"/>
                    </a:lnTo>
                    <a:lnTo>
                      <a:pt x="206" y="61"/>
                    </a:lnTo>
                    <a:lnTo>
                      <a:pt x="206" y="61"/>
                    </a:lnTo>
                    <a:lnTo>
                      <a:pt x="227" y="68"/>
                    </a:lnTo>
                    <a:lnTo>
                      <a:pt x="227" y="68"/>
                    </a:lnTo>
                    <a:lnTo>
                      <a:pt x="235" y="63"/>
                    </a:lnTo>
                    <a:lnTo>
                      <a:pt x="240" y="61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4" y="52"/>
                    </a:lnTo>
                    <a:lnTo>
                      <a:pt x="242" y="48"/>
                    </a:lnTo>
                    <a:lnTo>
                      <a:pt x="240" y="40"/>
                    </a:lnTo>
                    <a:lnTo>
                      <a:pt x="240" y="40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13" y="29"/>
                    </a:lnTo>
                    <a:lnTo>
                      <a:pt x="210" y="27"/>
                    </a:lnTo>
                    <a:lnTo>
                      <a:pt x="210" y="23"/>
                    </a:lnTo>
                    <a:lnTo>
                      <a:pt x="210" y="23"/>
                    </a:lnTo>
                    <a:lnTo>
                      <a:pt x="208" y="22"/>
                    </a:lnTo>
                    <a:lnTo>
                      <a:pt x="201" y="21"/>
                    </a:lnTo>
                    <a:lnTo>
                      <a:pt x="201" y="21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10" y="15"/>
                    </a:lnTo>
                    <a:lnTo>
                      <a:pt x="216" y="19"/>
                    </a:lnTo>
                    <a:lnTo>
                      <a:pt x="222" y="22"/>
                    </a:lnTo>
                    <a:lnTo>
                      <a:pt x="227" y="25"/>
                    </a:lnTo>
                    <a:lnTo>
                      <a:pt x="240" y="30"/>
                    </a:lnTo>
                    <a:lnTo>
                      <a:pt x="245" y="33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60" y="44"/>
                    </a:lnTo>
                    <a:lnTo>
                      <a:pt x="267" y="41"/>
                    </a:lnTo>
                    <a:lnTo>
                      <a:pt x="274" y="41"/>
                    </a:lnTo>
                    <a:lnTo>
                      <a:pt x="282" y="44"/>
                    </a:lnTo>
                    <a:lnTo>
                      <a:pt x="282" y="44"/>
                    </a:lnTo>
                    <a:lnTo>
                      <a:pt x="266" y="61"/>
                    </a:lnTo>
                    <a:lnTo>
                      <a:pt x="266" y="61"/>
                    </a:lnTo>
                    <a:lnTo>
                      <a:pt x="273" y="65"/>
                    </a:lnTo>
                    <a:lnTo>
                      <a:pt x="273" y="65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63" y="83"/>
                    </a:lnTo>
                    <a:lnTo>
                      <a:pt x="263" y="83"/>
                    </a:lnTo>
                    <a:lnTo>
                      <a:pt x="262" y="72"/>
                    </a:lnTo>
                    <a:lnTo>
                      <a:pt x="262" y="72"/>
                    </a:lnTo>
                    <a:lnTo>
                      <a:pt x="234" y="73"/>
                    </a:lnTo>
                    <a:lnTo>
                      <a:pt x="234" y="73"/>
                    </a:lnTo>
                    <a:lnTo>
                      <a:pt x="231" y="75"/>
                    </a:lnTo>
                    <a:lnTo>
                      <a:pt x="228" y="77"/>
                    </a:lnTo>
                    <a:lnTo>
                      <a:pt x="228" y="77"/>
                    </a:lnTo>
                    <a:lnTo>
                      <a:pt x="231" y="81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42" y="86"/>
                    </a:lnTo>
                    <a:lnTo>
                      <a:pt x="253" y="88"/>
                    </a:lnTo>
                    <a:lnTo>
                      <a:pt x="253" y="88"/>
                    </a:lnTo>
                    <a:close/>
                    <a:moveTo>
                      <a:pt x="112" y="54"/>
                    </a:moveTo>
                    <a:lnTo>
                      <a:pt x="112" y="54"/>
                    </a:lnTo>
                    <a:lnTo>
                      <a:pt x="109" y="51"/>
                    </a:lnTo>
                    <a:lnTo>
                      <a:pt x="109" y="51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12" y="54"/>
                    </a:lnTo>
                    <a:lnTo>
                      <a:pt x="112" y="54"/>
                    </a:lnTo>
                    <a:close/>
                    <a:moveTo>
                      <a:pt x="249" y="62"/>
                    </a:moveTo>
                    <a:lnTo>
                      <a:pt x="249" y="62"/>
                    </a:lnTo>
                    <a:lnTo>
                      <a:pt x="253" y="63"/>
                    </a:lnTo>
                    <a:lnTo>
                      <a:pt x="253" y="63"/>
                    </a:lnTo>
                    <a:lnTo>
                      <a:pt x="256" y="61"/>
                    </a:lnTo>
                    <a:lnTo>
                      <a:pt x="256" y="61"/>
                    </a:lnTo>
                    <a:lnTo>
                      <a:pt x="252" y="59"/>
                    </a:lnTo>
                    <a:lnTo>
                      <a:pt x="252" y="59"/>
                    </a:lnTo>
                    <a:lnTo>
                      <a:pt x="249" y="62"/>
                    </a:lnTo>
                    <a:lnTo>
                      <a:pt x="249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905"/>
              <p:cNvSpPr>
                <a:spLocks noEditPoints="1"/>
              </p:cNvSpPr>
              <p:nvPr/>
            </p:nvSpPr>
            <p:spPr bwMode="auto">
              <a:xfrm>
                <a:off x="965184" y="2313049"/>
                <a:ext cx="95250" cy="68263"/>
              </a:xfrm>
              <a:custGeom>
                <a:avLst/>
                <a:gdLst>
                  <a:gd name="T0" fmla="*/ 43 w 179"/>
                  <a:gd name="T1" fmla="*/ 88 h 128"/>
                  <a:gd name="T2" fmla="*/ 47 w 179"/>
                  <a:gd name="T3" fmla="*/ 67 h 128"/>
                  <a:gd name="T4" fmla="*/ 18 w 179"/>
                  <a:gd name="T5" fmla="*/ 56 h 128"/>
                  <a:gd name="T6" fmla="*/ 39 w 179"/>
                  <a:gd name="T7" fmla="*/ 56 h 128"/>
                  <a:gd name="T8" fmla="*/ 54 w 179"/>
                  <a:gd name="T9" fmla="*/ 56 h 128"/>
                  <a:gd name="T10" fmla="*/ 25 w 179"/>
                  <a:gd name="T11" fmla="*/ 36 h 128"/>
                  <a:gd name="T12" fmla="*/ 17 w 179"/>
                  <a:gd name="T13" fmla="*/ 35 h 128"/>
                  <a:gd name="T14" fmla="*/ 2 w 179"/>
                  <a:gd name="T15" fmla="*/ 25 h 128"/>
                  <a:gd name="T16" fmla="*/ 13 w 179"/>
                  <a:gd name="T17" fmla="*/ 21 h 128"/>
                  <a:gd name="T18" fmla="*/ 26 w 179"/>
                  <a:gd name="T19" fmla="*/ 18 h 128"/>
                  <a:gd name="T20" fmla="*/ 28 w 179"/>
                  <a:gd name="T21" fmla="*/ 5 h 128"/>
                  <a:gd name="T22" fmla="*/ 33 w 179"/>
                  <a:gd name="T23" fmla="*/ 0 h 128"/>
                  <a:gd name="T24" fmla="*/ 50 w 179"/>
                  <a:gd name="T25" fmla="*/ 6 h 128"/>
                  <a:gd name="T26" fmla="*/ 82 w 179"/>
                  <a:gd name="T27" fmla="*/ 6 h 128"/>
                  <a:gd name="T28" fmla="*/ 98 w 179"/>
                  <a:gd name="T29" fmla="*/ 3 h 128"/>
                  <a:gd name="T30" fmla="*/ 86 w 179"/>
                  <a:gd name="T31" fmla="*/ 43 h 128"/>
                  <a:gd name="T32" fmla="*/ 100 w 179"/>
                  <a:gd name="T33" fmla="*/ 38 h 128"/>
                  <a:gd name="T34" fmla="*/ 108 w 179"/>
                  <a:gd name="T35" fmla="*/ 42 h 128"/>
                  <a:gd name="T36" fmla="*/ 122 w 179"/>
                  <a:gd name="T37" fmla="*/ 68 h 128"/>
                  <a:gd name="T38" fmla="*/ 122 w 179"/>
                  <a:gd name="T39" fmla="*/ 89 h 128"/>
                  <a:gd name="T40" fmla="*/ 136 w 179"/>
                  <a:gd name="T41" fmla="*/ 75 h 128"/>
                  <a:gd name="T42" fmla="*/ 157 w 179"/>
                  <a:gd name="T43" fmla="*/ 77 h 128"/>
                  <a:gd name="T44" fmla="*/ 170 w 179"/>
                  <a:gd name="T45" fmla="*/ 72 h 128"/>
                  <a:gd name="T46" fmla="*/ 157 w 179"/>
                  <a:gd name="T47" fmla="*/ 83 h 128"/>
                  <a:gd name="T48" fmla="*/ 140 w 179"/>
                  <a:gd name="T49" fmla="*/ 95 h 128"/>
                  <a:gd name="T50" fmla="*/ 114 w 179"/>
                  <a:gd name="T51" fmla="*/ 96 h 128"/>
                  <a:gd name="T52" fmla="*/ 98 w 179"/>
                  <a:gd name="T53" fmla="*/ 100 h 128"/>
                  <a:gd name="T54" fmla="*/ 89 w 179"/>
                  <a:gd name="T55" fmla="*/ 100 h 128"/>
                  <a:gd name="T56" fmla="*/ 80 w 179"/>
                  <a:gd name="T57" fmla="*/ 113 h 128"/>
                  <a:gd name="T58" fmla="*/ 123 w 179"/>
                  <a:gd name="T59" fmla="*/ 115 h 128"/>
                  <a:gd name="T60" fmla="*/ 126 w 179"/>
                  <a:gd name="T61" fmla="*/ 122 h 128"/>
                  <a:gd name="T62" fmla="*/ 92 w 179"/>
                  <a:gd name="T63" fmla="*/ 121 h 128"/>
                  <a:gd name="T64" fmla="*/ 67 w 179"/>
                  <a:gd name="T65" fmla="*/ 121 h 128"/>
                  <a:gd name="T66" fmla="*/ 47 w 179"/>
                  <a:gd name="T67" fmla="*/ 119 h 128"/>
                  <a:gd name="T68" fmla="*/ 35 w 179"/>
                  <a:gd name="T69" fmla="*/ 121 h 128"/>
                  <a:gd name="T70" fmla="*/ 2 w 179"/>
                  <a:gd name="T71" fmla="*/ 117 h 128"/>
                  <a:gd name="T72" fmla="*/ 47 w 179"/>
                  <a:gd name="T73" fmla="*/ 104 h 128"/>
                  <a:gd name="T74" fmla="*/ 40 w 179"/>
                  <a:gd name="T75" fmla="*/ 96 h 128"/>
                  <a:gd name="T76" fmla="*/ 18 w 179"/>
                  <a:gd name="T77" fmla="*/ 89 h 128"/>
                  <a:gd name="T78" fmla="*/ 0 w 179"/>
                  <a:gd name="T79" fmla="*/ 77 h 128"/>
                  <a:gd name="T80" fmla="*/ 15 w 179"/>
                  <a:gd name="T81" fmla="*/ 77 h 128"/>
                  <a:gd name="T82" fmla="*/ 32 w 179"/>
                  <a:gd name="T83" fmla="*/ 78 h 128"/>
                  <a:gd name="T84" fmla="*/ 62 w 179"/>
                  <a:gd name="T85" fmla="*/ 65 h 128"/>
                  <a:gd name="T86" fmla="*/ 56 w 179"/>
                  <a:gd name="T87" fmla="*/ 82 h 128"/>
                  <a:gd name="T88" fmla="*/ 56 w 179"/>
                  <a:gd name="T89" fmla="*/ 97 h 128"/>
                  <a:gd name="T90" fmla="*/ 67 w 179"/>
                  <a:gd name="T91" fmla="*/ 99 h 128"/>
                  <a:gd name="T92" fmla="*/ 78 w 179"/>
                  <a:gd name="T93" fmla="*/ 90 h 128"/>
                  <a:gd name="T94" fmla="*/ 98 w 179"/>
                  <a:gd name="T95" fmla="*/ 86 h 128"/>
                  <a:gd name="T96" fmla="*/ 107 w 179"/>
                  <a:gd name="T97" fmla="*/ 70 h 128"/>
                  <a:gd name="T98" fmla="*/ 104 w 179"/>
                  <a:gd name="T99" fmla="*/ 53 h 128"/>
                  <a:gd name="T100" fmla="*/ 87 w 179"/>
                  <a:gd name="T101" fmla="*/ 56 h 128"/>
                  <a:gd name="T102" fmla="*/ 67 w 179"/>
                  <a:gd name="T103" fmla="*/ 56 h 128"/>
                  <a:gd name="T104" fmla="*/ 67 w 179"/>
                  <a:gd name="T105" fmla="*/ 63 h 128"/>
                  <a:gd name="T106" fmla="*/ 74 w 179"/>
                  <a:gd name="T107" fmla="*/ 70 h 128"/>
                  <a:gd name="T108" fmla="*/ 62 w 179"/>
                  <a:gd name="T109" fmla="*/ 65 h 128"/>
                  <a:gd name="T110" fmla="*/ 71 w 179"/>
                  <a:gd name="T111" fmla="*/ 17 h 128"/>
                  <a:gd name="T112" fmla="*/ 57 w 179"/>
                  <a:gd name="T113" fmla="*/ 27 h 128"/>
                  <a:gd name="T114" fmla="*/ 79 w 179"/>
                  <a:gd name="T115" fmla="*/ 34 h 128"/>
                  <a:gd name="T116" fmla="*/ 35 w 179"/>
                  <a:gd name="T117" fmla="*/ 23 h 128"/>
                  <a:gd name="T118" fmla="*/ 53 w 179"/>
                  <a:gd name="T119" fmla="*/ 17 h 128"/>
                  <a:gd name="T120" fmla="*/ 46 w 179"/>
                  <a:gd name="T121" fmla="*/ 11 h 128"/>
                  <a:gd name="T122" fmla="*/ 35 w 179"/>
                  <a:gd name="T123" fmla="*/ 2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28">
                    <a:moveTo>
                      <a:pt x="38" y="72"/>
                    </a:moveTo>
                    <a:lnTo>
                      <a:pt x="38" y="72"/>
                    </a:lnTo>
                    <a:lnTo>
                      <a:pt x="40" y="83"/>
                    </a:lnTo>
                    <a:lnTo>
                      <a:pt x="43" y="88"/>
                    </a:lnTo>
                    <a:lnTo>
                      <a:pt x="47" y="93"/>
                    </a:lnTo>
                    <a:lnTo>
                      <a:pt x="47" y="93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39" y="68"/>
                    </a:lnTo>
                    <a:lnTo>
                      <a:pt x="31" y="65"/>
                    </a:lnTo>
                    <a:lnTo>
                      <a:pt x="24" y="61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28" y="53"/>
                    </a:lnTo>
                    <a:lnTo>
                      <a:pt x="35" y="53"/>
                    </a:lnTo>
                    <a:lnTo>
                      <a:pt x="39" y="56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51" y="59"/>
                    </a:lnTo>
                    <a:lnTo>
                      <a:pt x="54" y="56"/>
                    </a:lnTo>
                    <a:lnTo>
                      <a:pt x="56" y="53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0" y="35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24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4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43" y="5"/>
                    </a:lnTo>
                    <a:lnTo>
                      <a:pt x="50" y="6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76" y="7"/>
                    </a:lnTo>
                    <a:lnTo>
                      <a:pt x="82" y="6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92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100" y="38"/>
                    </a:lnTo>
                    <a:lnTo>
                      <a:pt x="104" y="38"/>
                    </a:lnTo>
                    <a:lnTo>
                      <a:pt x="107" y="39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10" y="49"/>
                    </a:lnTo>
                    <a:lnTo>
                      <a:pt x="114" y="56"/>
                    </a:lnTo>
                    <a:lnTo>
                      <a:pt x="118" y="61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6" y="75"/>
                    </a:lnTo>
                    <a:lnTo>
                      <a:pt x="126" y="75"/>
                    </a:lnTo>
                    <a:lnTo>
                      <a:pt x="136" y="75"/>
                    </a:lnTo>
                    <a:lnTo>
                      <a:pt x="144" y="74"/>
                    </a:lnTo>
                    <a:lnTo>
                      <a:pt x="148" y="74"/>
                    </a:lnTo>
                    <a:lnTo>
                      <a:pt x="152" y="74"/>
                    </a:lnTo>
                    <a:lnTo>
                      <a:pt x="157" y="77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70" y="72"/>
                    </a:lnTo>
                    <a:lnTo>
                      <a:pt x="170" y="72"/>
                    </a:lnTo>
                    <a:lnTo>
                      <a:pt x="179" y="82"/>
                    </a:lnTo>
                    <a:lnTo>
                      <a:pt x="179" y="82"/>
                    </a:lnTo>
                    <a:lnTo>
                      <a:pt x="168" y="82"/>
                    </a:lnTo>
                    <a:lnTo>
                      <a:pt x="157" y="83"/>
                    </a:lnTo>
                    <a:lnTo>
                      <a:pt x="151" y="85"/>
                    </a:lnTo>
                    <a:lnTo>
                      <a:pt x="147" y="86"/>
                    </a:lnTo>
                    <a:lnTo>
                      <a:pt x="143" y="90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28" y="96"/>
                    </a:lnTo>
                    <a:lnTo>
                      <a:pt x="121" y="97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08" y="95"/>
                    </a:lnTo>
                    <a:lnTo>
                      <a:pt x="103" y="96"/>
                    </a:lnTo>
                    <a:lnTo>
                      <a:pt x="98" y="100"/>
                    </a:lnTo>
                    <a:lnTo>
                      <a:pt x="94" y="106"/>
                    </a:lnTo>
                    <a:lnTo>
                      <a:pt x="94" y="106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6" y="113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23" y="115"/>
                    </a:lnTo>
                    <a:lnTo>
                      <a:pt x="126" y="117"/>
                    </a:lnTo>
                    <a:lnTo>
                      <a:pt x="128" y="118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4" y="124"/>
                    </a:lnTo>
                    <a:lnTo>
                      <a:pt x="92" y="121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75" y="118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60" y="121"/>
                    </a:lnTo>
                    <a:lnTo>
                      <a:pt x="53" y="121"/>
                    </a:lnTo>
                    <a:lnTo>
                      <a:pt x="47" y="119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39" y="118"/>
                    </a:lnTo>
                    <a:lnTo>
                      <a:pt x="35" y="121"/>
                    </a:lnTo>
                    <a:lnTo>
                      <a:pt x="24" y="122"/>
                    </a:lnTo>
                    <a:lnTo>
                      <a:pt x="13" y="122"/>
                    </a:lnTo>
                    <a:lnTo>
                      <a:pt x="7" y="119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44" y="108"/>
                    </a:lnTo>
                    <a:lnTo>
                      <a:pt x="44" y="108"/>
                    </a:lnTo>
                    <a:lnTo>
                      <a:pt x="47" y="104"/>
                    </a:lnTo>
                    <a:lnTo>
                      <a:pt x="46" y="101"/>
                    </a:lnTo>
                    <a:lnTo>
                      <a:pt x="43" y="99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35" y="92"/>
                    </a:lnTo>
                    <a:lnTo>
                      <a:pt x="29" y="88"/>
                    </a:lnTo>
                    <a:lnTo>
                      <a:pt x="22" y="88"/>
                    </a:lnTo>
                    <a:lnTo>
                      <a:pt x="18" y="89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4" y="74"/>
                    </a:lnTo>
                    <a:lnTo>
                      <a:pt x="8" y="74"/>
                    </a:lnTo>
                    <a:lnTo>
                      <a:pt x="13" y="74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21" y="79"/>
                    </a:lnTo>
                    <a:lnTo>
                      <a:pt x="26" y="79"/>
                    </a:lnTo>
                    <a:lnTo>
                      <a:pt x="32" y="78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  <a:moveTo>
                      <a:pt x="62" y="65"/>
                    </a:moveTo>
                    <a:lnTo>
                      <a:pt x="62" y="65"/>
                    </a:lnTo>
                    <a:lnTo>
                      <a:pt x="61" y="75"/>
                    </a:lnTo>
                    <a:lnTo>
                      <a:pt x="58" y="78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1" y="85"/>
                    </a:lnTo>
                    <a:lnTo>
                      <a:pt x="50" y="89"/>
                    </a:lnTo>
                    <a:lnTo>
                      <a:pt x="51" y="93"/>
                    </a:lnTo>
                    <a:lnTo>
                      <a:pt x="56" y="97"/>
                    </a:lnTo>
                    <a:lnTo>
                      <a:pt x="56" y="97"/>
                    </a:lnTo>
                    <a:lnTo>
                      <a:pt x="58" y="100"/>
                    </a:lnTo>
                    <a:lnTo>
                      <a:pt x="62" y="100"/>
                    </a:lnTo>
                    <a:lnTo>
                      <a:pt x="67" y="99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6" y="92"/>
                    </a:lnTo>
                    <a:lnTo>
                      <a:pt x="78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90" y="90"/>
                    </a:lnTo>
                    <a:lnTo>
                      <a:pt x="98" y="86"/>
                    </a:lnTo>
                    <a:lnTo>
                      <a:pt x="105" y="81"/>
                    </a:lnTo>
                    <a:lnTo>
                      <a:pt x="111" y="74"/>
                    </a:lnTo>
                    <a:lnTo>
                      <a:pt x="111" y="74"/>
                    </a:lnTo>
                    <a:lnTo>
                      <a:pt x="107" y="70"/>
                    </a:lnTo>
                    <a:lnTo>
                      <a:pt x="104" y="65"/>
                    </a:lnTo>
                    <a:lnTo>
                      <a:pt x="104" y="65"/>
                    </a:lnTo>
                    <a:lnTo>
                      <a:pt x="103" y="60"/>
                    </a:lnTo>
                    <a:lnTo>
                      <a:pt x="104" y="53"/>
                    </a:lnTo>
                    <a:lnTo>
                      <a:pt x="104" y="53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87" y="56"/>
                    </a:lnTo>
                    <a:lnTo>
                      <a:pt x="82" y="59"/>
                    </a:lnTo>
                    <a:lnTo>
                      <a:pt x="75" y="59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4" y="57"/>
                    </a:lnTo>
                    <a:lnTo>
                      <a:pt x="64" y="60"/>
                    </a:lnTo>
                    <a:lnTo>
                      <a:pt x="64" y="61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4" y="70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62" y="65"/>
                    </a:lnTo>
                    <a:lnTo>
                      <a:pt x="62" y="65"/>
                    </a:lnTo>
                    <a:close/>
                    <a:moveTo>
                      <a:pt x="78" y="17"/>
                    </a:moveTo>
                    <a:lnTo>
                      <a:pt x="78" y="17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67" y="21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8" y="17"/>
                    </a:lnTo>
                    <a:lnTo>
                      <a:pt x="78" y="17"/>
                    </a:lnTo>
                    <a:close/>
                    <a:moveTo>
                      <a:pt x="35" y="23"/>
                    </a:moveTo>
                    <a:lnTo>
                      <a:pt x="35" y="23"/>
                    </a:lnTo>
                    <a:lnTo>
                      <a:pt x="46" y="20"/>
                    </a:lnTo>
                    <a:lnTo>
                      <a:pt x="51" y="18"/>
                    </a:lnTo>
                    <a:lnTo>
                      <a:pt x="53" y="17"/>
                    </a:lnTo>
                    <a:lnTo>
                      <a:pt x="53" y="16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46" y="11"/>
                    </a:lnTo>
                    <a:lnTo>
                      <a:pt x="42" y="13"/>
                    </a:lnTo>
                    <a:lnTo>
                      <a:pt x="38" y="17"/>
                    </a:lnTo>
                    <a:lnTo>
                      <a:pt x="35" y="23"/>
                    </a:lnTo>
                    <a:lnTo>
                      <a:pt x="3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906"/>
              <p:cNvSpPr/>
              <p:nvPr/>
            </p:nvSpPr>
            <p:spPr bwMode="auto">
              <a:xfrm>
                <a:off x="973122" y="2241612"/>
                <a:ext cx="90488" cy="42863"/>
              </a:xfrm>
              <a:custGeom>
                <a:avLst/>
                <a:gdLst>
                  <a:gd name="T0" fmla="*/ 79 w 171"/>
                  <a:gd name="T1" fmla="*/ 83 h 83"/>
                  <a:gd name="T2" fmla="*/ 77 w 171"/>
                  <a:gd name="T3" fmla="*/ 79 h 83"/>
                  <a:gd name="T4" fmla="*/ 61 w 171"/>
                  <a:gd name="T5" fmla="*/ 76 h 83"/>
                  <a:gd name="T6" fmla="*/ 49 w 171"/>
                  <a:gd name="T7" fmla="*/ 76 h 83"/>
                  <a:gd name="T8" fmla="*/ 39 w 171"/>
                  <a:gd name="T9" fmla="*/ 68 h 83"/>
                  <a:gd name="T10" fmla="*/ 24 w 171"/>
                  <a:gd name="T11" fmla="*/ 63 h 83"/>
                  <a:gd name="T12" fmla="*/ 16 w 171"/>
                  <a:gd name="T13" fmla="*/ 70 h 83"/>
                  <a:gd name="T14" fmla="*/ 2 w 171"/>
                  <a:gd name="T15" fmla="*/ 78 h 83"/>
                  <a:gd name="T16" fmla="*/ 2 w 171"/>
                  <a:gd name="T17" fmla="*/ 68 h 83"/>
                  <a:gd name="T18" fmla="*/ 10 w 171"/>
                  <a:gd name="T19" fmla="*/ 58 h 83"/>
                  <a:gd name="T20" fmla="*/ 25 w 171"/>
                  <a:gd name="T21" fmla="*/ 57 h 83"/>
                  <a:gd name="T22" fmla="*/ 32 w 171"/>
                  <a:gd name="T23" fmla="*/ 54 h 83"/>
                  <a:gd name="T24" fmla="*/ 31 w 171"/>
                  <a:gd name="T25" fmla="*/ 43 h 83"/>
                  <a:gd name="T26" fmla="*/ 47 w 171"/>
                  <a:gd name="T27" fmla="*/ 39 h 83"/>
                  <a:gd name="T28" fmla="*/ 47 w 171"/>
                  <a:gd name="T29" fmla="*/ 58 h 83"/>
                  <a:gd name="T30" fmla="*/ 67 w 171"/>
                  <a:gd name="T31" fmla="*/ 64 h 83"/>
                  <a:gd name="T32" fmla="*/ 79 w 171"/>
                  <a:gd name="T33" fmla="*/ 61 h 83"/>
                  <a:gd name="T34" fmla="*/ 83 w 171"/>
                  <a:gd name="T35" fmla="*/ 50 h 83"/>
                  <a:gd name="T36" fmla="*/ 77 w 171"/>
                  <a:gd name="T37" fmla="*/ 45 h 83"/>
                  <a:gd name="T38" fmla="*/ 63 w 171"/>
                  <a:gd name="T39" fmla="*/ 42 h 83"/>
                  <a:gd name="T40" fmla="*/ 59 w 171"/>
                  <a:gd name="T41" fmla="*/ 39 h 83"/>
                  <a:gd name="T42" fmla="*/ 57 w 171"/>
                  <a:gd name="T43" fmla="*/ 34 h 83"/>
                  <a:gd name="T44" fmla="*/ 47 w 171"/>
                  <a:gd name="T45" fmla="*/ 28 h 83"/>
                  <a:gd name="T46" fmla="*/ 34 w 171"/>
                  <a:gd name="T47" fmla="*/ 25 h 83"/>
                  <a:gd name="T48" fmla="*/ 17 w 171"/>
                  <a:gd name="T49" fmla="*/ 13 h 83"/>
                  <a:gd name="T50" fmla="*/ 16 w 171"/>
                  <a:gd name="T51" fmla="*/ 9 h 83"/>
                  <a:gd name="T52" fmla="*/ 45 w 171"/>
                  <a:gd name="T53" fmla="*/ 0 h 83"/>
                  <a:gd name="T54" fmla="*/ 43 w 171"/>
                  <a:gd name="T55" fmla="*/ 10 h 83"/>
                  <a:gd name="T56" fmla="*/ 59 w 171"/>
                  <a:gd name="T57" fmla="*/ 18 h 83"/>
                  <a:gd name="T58" fmla="*/ 60 w 171"/>
                  <a:gd name="T59" fmla="*/ 10 h 83"/>
                  <a:gd name="T60" fmla="*/ 65 w 171"/>
                  <a:gd name="T61" fmla="*/ 7 h 83"/>
                  <a:gd name="T62" fmla="*/ 67 w 171"/>
                  <a:gd name="T63" fmla="*/ 24 h 83"/>
                  <a:gd name="T64" fmla="*/ 68 w 171"/>
                  <a:gd name="T65" fmla="*/ 32 h 83"/>
                  <a:gd name="T66" fmla="*/ 79 w 171"/>
                  <a:gd name="T67" fmla="*/ 36 h 83"/>
                  <a:gd name="T68" fmla="*/ 88 w 171"/>
                  <a:gd name="T69" fmla="*/ 36 h 83"/>
                  <a:gd name="T70" fmla="*/ 106 w 171"/>
                  <a:gd name="T71" fmla="*/ 32 h 83"/>
                  <a:gd name="T72" fmla="*/ 99 w 171"/>
                  <a:gd name="T73" fmla="*/ 40 h 83"/>
                  <a:gd name="T74" fmla="*/ 90 w 171"/>
                  <a:gd name="T75" fmla="*/ 39 h 83"/>
                  <a:gd name="T76" fmla="*/ 86 w 171"/>
                  <a:gd name="T77" fmla="*/ 46 h 83"/>
                  <a:gd name="T78" fmla="*/ 133 w 171"/>
                  <a:gd name="T79" fmla="*/ 43 h 83"/>
                  <a:gd name="T80" fmla="*/ 140 w 171"/>
                  <a:gd name="T81" fmla="*/ 52 h 83"/>
                  <a:gd name="T82" fmla="*/ 150 w 171"/>
                  <a:gd name="T83" fmla="*/ 56 h 83"/>
                  <a:gd name="T84" fmla="*/ 164 w 171"/>
                  <a:gd name="T85" fmla="*/ 64 h 83"/>
                  <a:gd name="T86" fmla="*/ 165 w 171"/>
                  <a:gd name="T87" fmla="*/ 68 h 83"/>
                  <a:gd name="T88" fmla="*/ 143 w 171"/>
                  <a:gd name="T89" fmla="*/ 74 h 83"/>
                  <a:gd name="T90" fmla="*/ 147 w 171"/>
                  <a:gd name="T91" fmla="*/ 67 h 83"/>
                  <a:gd name="T92" fmla="*/ 140 w 171"/>
                  <a:gd name="T93" fmla="*/ 63 h 83"/>
                  <a:gd name="T94" fmla="*/ 117 w 171"/>
                  <a:gd name="T95" fmla="*/ 60 h 83"/>
                  <a:gd name="T96" fmla="*/ 111 w 171"/>
                  <a:gd name="T97" fmla="*/ 56 h 83"/>
                  <a:gd name="T98" fmla="*/ 103 w 171"/>
                  <a:gd name="T99" fmla="*/ 53 h 83"/>
                  <a:gd name="T100" fmla="*/ 93 w 171"/>
                  <a:gd name="T101" fmla="*/ 52 h 83"/>
                  <a:gd name="T102" fmla="*/ 97 w 171"/>
                  <a:gd name="T103" fmla="*/ 68 h 83"/>
                  <a:gd name="T104" fmla="*/ 114 w 171"/>
                  <a:gd name="T105" fmla="*/ 76 h 83"/>
                  <a:gd name="T106" fmla="*/ 114 w 171"/>
                  <a:gd name="T107" fmla="*/ 82 h 83"/>
                  <a:gd name="T108" fmla="*/ 93 w 171"/>
                  <a:gd name="T109" fmla="*/ 81 h 83"/>
                  <a:gd name="T110" fmla="*/ 81 w 171"/>
                  <a:gd name="T111" fmla="*/ 70 h 83"/>
                  <a:gd name="T112" fmla="*/ 79 w 171"/>
                  <a:gd name="T113" fmla="*/ 78 h 83"/>
                  <a:gd name="T114" fmla="*/ 86 w 171"/>
                  <a:gd name="T115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83">
                    <a:moveTo>
                      <a:pt x="86" y="82"/>
                    </a:moveTo>
                    <a:lnTo>
                      <a:pt x="86" y="82"/>
                    </a:lnTo>
                    <a:lnTo>
                      <a:pt x="79" y="83"/>
                    </a:lnTo>
                    <a:lnTo>
                      <a:pt x="79" y="83"/>
                    </a:lnTo>
                    <a:lnTo>
                      <a:pt x="78" y="81"/>
                    </a:lnTo>
                    <a:lnTo>
                      <a:pt x="77" y="79"/>
                    </a:lnTo>
                    <a:lnTo>
                      <a:pt x="72" y="76"/>
                    </a:lnTo>
                    <a:lnTo>
                      <a:pt x="67" y="76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54" y="76"/>
                    </a:lnTo>
                    <a:lnTo>
                      <a:pt x="49" y="76"/>
                    </a:lnTo>
                    <a:lnTo>
                      <a:pt x="43" y="74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5" y="65"/>
                    </a:lnTo>
                    <a:lnTo>
                      <a:pt x="29" y="63"/>
                    </a:lnTo>
                    <a:lnTo>
                      <a:pt x="24" y="63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70"/>
                    </a:lnTo>
                    <a:lnTo>
                      <a:pt x="13" y="74"/>
                    </a:lnTo>
                    <a:lnTo>
                      <a:pt x="7" y="76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3" y="64"/>
                    </a:lnTo>
                    <a:lnTo>
                      <a:pt x="6" y="61"/>
                    </a:lnTo>
                    <a:lnTo>
                      <a:pt x="10" y="58"/>
                    </a:lnTo>
                    <a:lnTo>
                      <a:pt x="14" y="57"/>
                    </a:lnTo>
                    <a:lnTo>
                      <a:pt x="20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49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47" y="58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67" y="64"/>
                    </a:lnTo>
                    <a:lnTo>
                      <a:pt x="74" y="64"/>
                    </a:lnTo>
                    <a:lnTo>
                      <a:pt x="79" y="61"/>
                    </a:lnTo>
                    <a:lnTo>
                      <a:pt x="79" y="61"/>
                    </a:lnTo>
                    <a:lnTo>
                      <a:pt x="83" y="54"/>
                    </a:lnTo>
                    <a:lnTo>
                      <a:pt x="83" y="54"/>
                    </a:lnTo>
                    <a:lnTo>
                      <a:pt x="83" y="50"/>
                    </a:lnTo>
                    <a:lnTo>
                      <a:pt x="83" y="47"/>
                    </a:lnTo>
                    <a:lnTo>
                      <a:pt x="81" y="46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63" y="42"/>
                    </a:lnTo>
                    <a:lnTo>
                      <a:pt x="60" y="40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6"/>
                    </a:lnTo>
                    <a:lnTo>
                      <a:pt x="57" y="34"/>
                    </a:lnTo>
                    <a:lnTo>
                      <a:pt x="56" y="31"/>
                    </a:lnTo>
                    <a:lnTo>
                      <a:pt x="53" y="29"/>
                    </a:lnTo>
                    <a:lnTo>
                      <a:pt x="47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34" y="25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0" y="11"/>
                    </a:lnTo>
                    <a:lnTo>
                      <a:pt x="60" y="10"/>
                    </a:lnTo>
                    <a:lnTo>
                      <a:pt x="61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7" y="16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9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9" y="36"/>
                    </a:lnTo>
                    <a:lnTo>
                      <a:pt x="83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6" y="34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6"/>
                    </a:lnTo>
                    <a:lnTo>
                      <a:pt x="101" y="39"/>
                    </a:lnTo>
                    <a:lnTo>
                      <a:pt x="99" y="40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0" y="39"/>
                    </a:lnTo>
                    <a:lnTo>
                      <a:pt x="88" y="40"/>
                    </a:lnTo>
                    <a:lnTo>
                      <a:pt x="86" y="43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35" y="46"/>
                    </a:lnTo>
                    <a:lnTo>
                      <a:pt x="136" y="49"/>
                    </a:lnTo>
                    <a:lnTo>
                      <a:pt x="140" y="52"/>
                    </a:lnTo>
                    <a:lnTo>
                      <a:pt x="146" y="54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4" y="60"/>
                    </a:lnTo>
                    <a:lnTo>
                      <a:pt x="158" y="63"/>
                    </a:lnTo>
                    <a:lnTo>
                      <a:pt x="164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5" y="68"/>
                    </a:lnTo>
                    <a:lnTo>
                      <a:pt x="158" y="71"/>
                    </a:lnTo>
                    <a:lnTo>
                      <a:pt x="151" y="74"/>
                    </a:lnTo>
                    <a:lnTo>
                      <a:pt x="143" y="74"/>
                    </a:lnTo>
                    <a:lnTo>
                      <a:pt x="143" y="74"/>
                    </a:lnTo>
                    <a:lnTo>
                      <a:pt x="146" y="70"/>
                    </a:lnTo>
                    <a:lnTo>
                      <a:pt x="147" y="67"/>
                    </a:lnTo>
                    <a:lnTo>
                      <a:pt x="144" y="64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17" y="60"/>
                    </a:lnTo>
                    <a:lnTo>
                      <a:pt x="114" y="58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0" y="54"/>
                    </a:lnTo>
                    <a:lnTo>
                      <a:pt x="107" y="53"/>
                    </a:lnTo>
                    <a:lnTo>
                      <a:pt x="103" y="53"/>
                    </a:lnTo>
                    <a:lnTo>
                      <a:pt x="97" y="53"/>
                    </a:lnTo>
                    <a:lnTo>
                      <a:pt x="93" y="52"/>
                    </a:lnTo>
                    <a:lnTo>
                      <a:pt x="93" y="52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7" y="68"/>
                    </a:lnTo>
                    <a:lnTo>
                      <a:pt x="104" y="70"/>
                    </a:lnTo>
                    <a:lnTo>
                      <a:pt x="110" y="71"/>
                    </a:lnTo>
                    <a:lnTo>
                      <a:pt x="114" y="76"/>
                    </a:lnTo>
                    <a:lnTo>
                      <a:pt x="114" y="76"/>
                    </a:lnTo>
                    <a:lnTo>
                      <a:pt x="115" y="78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00" y="79"/>
                    </a:lnTo>
                    <a:lnTo>
                      <a:pt x="93" y="81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9" y="74"/>
                    </a:lnTo>
                    <a:lnTo>
                      <a:pt x="79" y="78"/>
                    </a:lnTo>
                    <a:lnTo>
                      <a:pt x="82" y="81"/>
                    </a:lnTo>
                    <a:lnTo>
                      <a:pt x="86" y="82"/>
                    </a:lnTo>
                    <a:lnTo>
                      <a:pt x="86" y="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907"/>
              <p:cNvSpPr/>
              <p:nvPr/>
            </p:nvSpPr>
            <p:spPr bwMode="auto">
              <a:xfrm>
                <a:off x="1085834" y="2227324"/>
                <a:ext cx="82550" cy="28575"/>
              </a:xfrm>
              <a:custGeom>
                <a:avLst/>
                <a:gdLst>
                  <a:gd name="T0" fmla="*/ 154 w 157"/>
                  <a:gd name="T1" fmla="*/ 34 h 55"/>
                  <a:gd name="T2" fmla="*/ 136 w 157"/>
                  <a:gd name="T3" fmla="*/ 54 h 55"/>
                  <a:gd name="T4" fmla="*/ 132 w 157"/>
                  <a:gd name="T5" fmla="*/ 49 h 55"/>
                  <a:gd name="T6" fmla="*/ 125 w 157"/>
                  <a:gd name="T7" fmla="*/ 49 h 55"/>
                  <a:gd name="T8" fmla="*/ 112 w 157"/>
                  <a:gd name="T9" fmla="*/ 49 h 55"/>
                  <a:gd name="T10" fmla="*/ 112 w 157"/>
                  <a:gd name="T11" fmla="*/ 45 h 55"/>
                  <a:gd name="T12" fmla="*/ 128 w 157"/>
                  <a:gd name="T13" fmla="*/ 40 h 55"/>
                  <a:gd name="T14" fmla="*/ 140 w 157"/>
                  <a:gd name="T15" fmla="*/ 41 h 55"/>
                  <a:gd name="T16" fmla="*/ 141 w 157"/>
                  <a:gd name="T17" fmla="*/ 33 h 55"/>
                  <a:gd name="T18" fmla="*/ 121 w 157"/>
                  <a:gd name="T19" fmla="*/ 34 h 55"/>
                  <a:gd name="T20" fmla="*/ 110 w 157"/>
                  <a:gd name="T21" fmla="*/ 36 h 55"/>
                  <a:gd name="T22" fmla="*/ 103 w 157"/>
                  <a:gd name="T23" fmla="*/ 23 h 55"/>
                  <a:gd name="T24" fmla="*/ 125 w 157"/>
                  <a:gd name="T25" fmla="*/ 29 h 55"/>
                  <a:gd name="T26" fmla="*/ 119 w 157"/>
                  <a:gd name="T27" fmla="*/ 22 h 55"/>
                  <a:gd name="T28" fmla="*/ 100 w 157"/>
                  <a:gd name="T29" fmla="*/ 16 h 55"/>
                  <a:gd name="T30" fmla="*/ 93 w 157"/>
                  <a:gd name="T31" fmla="*/ 20 h 55"/>
                  <a:gd name="T32" fmla="*/ 81 w 157"/>
                  <a:gd name="T33" fmla="*/ 18 h 55"/>
                  <a:gd name="T34" fmla="*/ 83 w 157"/>
                  <a:gd name="T35" fmla="*/ 27 h 55"/>
                  <a:gd name="T36" fmla="*/ 76 w 157"/>
                  <a:gd name="T37" fmla="*/ 30 h 55"/>
                  <a:gd name="T38" fmla="*/ 53 w 157"/>
                  <a:gd name="T39" fmla="*/ 44 h 55"/>
                  <a:gd name="T40" fmla="*/ 57 w 157"/>
                  <a:gd name="T41" fmla="*/ 49 h 55"/>
                  <a:gd name="T42" fmla="*/ 56 w 157"/>
                  <a:gd name="T43" fmla="*/ 54 h 55"/>
                  <a:gd name="T44" fmla="*/ 51 w 157"/>
                  <a:gd name="T45" fmla="*/ 52 h 55"/>
                  <a:gd name="T46" fmla="*/ 39 w 157"/>
                  <a:gd name="T47" fmla="*/ 52 h 55"/>
                  <a:gd name="T48" fmla="*/ 35 w 157"/>
                  <a:gd name="T49" fmla="*/ 51 h 55"/>
                  <a:gd name="T50" fmla="*/ 21 w 157"/>
                  <a:gd name="T51" fmla="*/ 45 h 55"/>
                  <a:gd name="T52" fmla="*/ 6 w 157"/>
                  <a:gd name="T53" fmla="*/ 45 h 55"/>
                  <a:gd name="T54" fmla="*/ 0 w 157"/>
                  <a:gd name="T55" fmla="*/ 41 h 55"/>
                  <a:gd name="T56" fmla="*/ 17 w 157"/>
                  <a:gd name="T57" fmla="*/ 37 h 55"/>
                  <a:gd name="T58" fmla="*/ 15 w 157"/>
                  <a:gd name="T59" fmla="*/ 20 h 55"/>
                  <a:gd name="T60" fmla="*/ 25 w 157"/>
                  <a:gd name="T61" fmla="*/ 20 h 55"/>
                  <a:gd name="T62" fmla="*/ 29 w 157"/>
                  <a:gd name="T63" fmla="*/ 26 h 55"/>
                  <a:gd name="T64" fmla="*/ 38 w 157"/>
                  <a:gd name="T65" fmla="*/ 31 h 55"/>
                  <a:gd name="T66" fmla="*/ 56 w 157"/>
                  <a:gd name="T67" fmla="*/ 22 h 55"/>
                  <a:gd name="T68" fmla="*/ 54 w 157"/>
                  <a:gd name="T69" fmla="*/ 9 h 55"/>
                  <a:gd name="T70" fmla="*/ 43 w 157"/>
                  <a:gd name="T71" fmla="*/ 16 h 55"/>
                  <a:gd name="T72" fmla="*/ 54 w 157"/>
                  <a:gd name="T73" fmla="*/ 7 h 55"/>
                  <a:gd name="T74" fmla="*/ 68 w 157"/>
                  <a:gd name="T75" fmla="*/ 0 h 55"/>
                  <a:gd name="T76" fmla="*/ 105 w 157"/>
                  <a:gd name="T77" fmla="*/ 5 h 55"/>
                  <a:gd name="T78" fmla="*/ 115 w 157"/>
                  <a:gd name="T79" fmla="*/ 9 h 55"/>
                  <a:gd name="T80" fmla="*/ 121 w 157"/>
                  <a:gd name="T81" fmla="*/ 16 h 55"/>
                  <a:gd name="T82" fmla="*/ 128 w 157"/>
                  <a:gd name="T83" fmla="*/ 9 h 55"/>
                  <a:gd name="T84" fmla="*/ 125 w 157"/>
                  <a:gd name="T85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7" h="55">
                    <a:moveTo>
                      <a:pt x="157" y="27"/>
                    </a:moveTo>
                    <a:lnTo>
                      <a:pt x="157" y="27"/>
                    </a:lnTo>
                    <a:lnTo>
                      <a:pt x="154" y="34"/>
                    </a:lnTo>
                    <a:lnTo>
                      <a:pt x="150" y="40"/>
                    </a:lnTo>
                    <a:lnTo>
                      <a:pt x="144" y="47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5" y="51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5" y="49"/>
                    </a:lnTo>
                    <a:lnTo>
                      <a:pt x="125" y="49"/>
                    </a:lnTo>
                    <a:lnTo>
                      <a:pt x="121" y="51"/>
                    </a:lnTo>
                    <a:lnTo>
                      <a:pt x="117" y="51"/>
                    </a:lnTo>
                    <a:lnTo>
                      <a:pt x="112" y="49"/>
                    </a:lnTo>
                    <a:lnTo>
                      <a:pt x="108" y="47"/>
                    </a:lnTo>
                    <a:lnTo>
                      <a:pt x="108" y="47"/>
                    </a:lnTo>
                    <a:lnTo>
                      <a:pt x="112" y="45"/>
                    </a:lnTo>
                    <a:lnTo>
                      <a:pt x="117" y="44"/>
                    </a:lnTo>
                    <a:lnTo>
                      <a:pt x="123" y="41"/>
                    </a:lnTo>
                    <a:lnTo>
                      <a:pt x="128" y="40"/>
                    </a:lnTo>
                    <a:lnTo>
                      <a:pt x="130" y="38"/>
                    </a:lnTo>
                    <a:lnTo>
                      <a:pt x="135" y="40"/>
                    </a:lnTo>
                    <a:lnTo>
                      <a:pt x="140" y="41"/>
                    </a:lnTo>
                    <a:lnTo>
                      <a:pt x="140" y="4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30" y="31"/>
                    </a:lnTo>
                    <a:lnTo>
                      <a:pt x="126" y="31"/>
                    </a:lnTo>
                    <a:lnTo>
                      <a:pt x="121" y="34"/>
                    </a:lnTo>
                    <a:lnTo>
                      <a:pt x="121" y="34"/>
                    </a:lnTo>
                    <a:lnTo>
                      <a:pt x="115" y="36"/>
                    </a:lnTo>
                    <a:lnTo>
                      <a:pt x="110" y="36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2" y="23"/>
                    </a:lnTo>
                    <a:lnTo>
                      <a:pt x="119" y="22"/>
                    </a:lnTo>
                    <a:lnTo>
                      <a:pt x="119" y="22"/>
                    </a:lnTo>
                    <a:lnTo>
                      <a:pt x="114" y="20"/>
                    </a:lnTo>
                    <a:lnTo>
                      <a:pt x="107" y="18"/>
                    </a:lnTo>
                    <a:lnTo>
                      <a:pt x="100" y="16"/>
                    </a:lnTo>
                    <a:lnTo>
                      <a:pt x="97" y="18"/>
                    </a:lnTo>
                    <a:lnTo>
                      <a:pt x="93" y="20"/>
                    </a:lnTo>
                    <a:lnTo>
                      <a:pt x="93" y="20"/>
                    </a:lnTo>
                    <a:lnTo>
                      <a:pt x="92" y="20"/>
                    </a:lnTo>
                    <a:lnTo>
                      <a:pt x="87" y="20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2" y="30"/>
                    </a:lnTo>
                    <a:lnTo>
                      <a:pt x="81" y="30"/>
                    </a:lnTo>
                    <a:lnTo>
                      <a:pt x="7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7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1" y="52"/>
                    </a:lnTo>
                    <a:lnTo>
                      <a:pt x="47" y="51"/>
                    </a:lnTo>
                    <a:lnTo>
                      <a:pt x="45" y="49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28" y="48"/>
                    </a:lnTo>
                    <a:lnTo>
                      <a:pt x="21" y="45"/>
                    </a:lnTo>
                    <a:lnTo>
                      <a:pt x="14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2" y="19"/>
                    </a:lnTo>
                    <a:lnTo>
                      <a:pt x="25" y="20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29" y="26"/>
                    </a:lnTo>
                    <a:lnTo>
                      <a:pt x="32" y="27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50" y="27"/>
                    </a:lnTo>
                    <a:lnTo>
                      <a:pt x="54" y="25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6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105" y="5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5" y="9"/>
                    </a:lnTo>
                    <a:lnTo>
                      <a:pt x="117" y="11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6" y="8"/>
                    </a:lnTo>
                    <a:lnTo>
                      <a:pt x="126" y="8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57" y="29"/>
                    </a:lnTo>
                    <a:lnTo>
                      <a:pt x="157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908"/>
              <p:cNvSpPr/>
              <p:nvPr/>
            </p:nvSpPr>
            <p:spPr bwMode="auto">
              <a:xfrm>
                <a:off x="1058847" y="2252724"/>
                <a:ext cx="98425" cy="28575"/>
              </a:xfrm>
              <a:custGeom>
                <a:avLst/>
                <a:gdLst>
                  <a:gd name="T0" fmla="*/ 40 w 187"/>
                  <a:gd name="T1" fmla="*/ 10 h 54"/>
                  <a:gd name="T2" fmla="*/ 28 w 187"/>
                  <a:gd name="T3" fmla="*/ 11 h 54"/>
                  <a:gd name="T4" fmla="*/ 26 w 187"/>
                  <a:gd name="T5" fmla="*/ 22 h 54"/>
                  <a:gd name="T6" fmla="*/ 37 w 187"/>
                  <a:gd name="T7" fmla="*/ 29 h 54"/>
                  <a:gd name="T8" fmla="*/ 46 w 187"/>
                  <a:gd name="T9" fmla="*/ 29 h 54"/>
                  <a:gd name="T10" fmla="*/ 55 w 187"/>
                  <a:gd name="T11" fmla="*/ 22 h 54"/>
                  <a:gd name="T12" fmla="*/ 62 w 187"/>
                  <a:gd name="T13" fmla="*/ 26 h 54"/>
                  <a:gd name="T14" fmla="*/ 87 w 187"/>
                  <a:gd name="T15" fmla="*/ 28 h 54"/>
                  <a:gd name="T16" fmla="*/ 91 w 187"/>
                  <a:gd name="T17" fmla="*/ 28 h 54"/>
                  <a:gd name="T18" fmla="*/ 94 w 187"/>
                  <a:gd name="T19" fmla="*/ 25 h 54"/>
                  <a:gd name="T20" fmla="*/ 104 w 187"/>
                  <a:gd name="T21" fmla="*/ 17 h 54"/>
                  <a:gd name="T22" fmla="*/ 115 w 187"/>
                  <a:gd name="T23" fmla="*/ 7 h 54"/>
                  <a:gd name="T24" fmla="*/ 116 w 187"/>
                  <a:gd name="T25" fmla="*/ 6 h 54"/>
                  <a:gd name="T26" fmla="*/ 130 w 187"/>
                  <a:gd name="T27" fmla="*/ 3 h 54"/>
                  <a:gd name="T28" fmla="*/ 148 w 187"/>
                  <a:gd name="T29" fmla="*/ 4 h 54"/>
                  <a:gd name="T30" fmla="*/ 150 w 187"/>
                  <a:gd name="T31" fmla="*/ 6 h 54"/>
                  <a:gd name="T32" fmla="*/ 152 w 187"/>
                  <a:gd name="T33" fmla="*/ 8 h 54"/>
                  <a:gd name="T34" fmla="*/ 155 w 187"/>
                  <a:gd name="T35" fmla="*/ 13 h 54"/>
                  <a:gd name="T36" fmla="*/ 161 w 187"/>
                  <a:gd name="T37" fmla="*/ 15 h 54"/>
                  <a:gd name="T38" fmla="*/ 173 w 187"/>
                  <a:gd name="T39" fmla="*/ 22 h 54"/>
                  <a:gd name="T40" fmla="*/ 170 w 187"/>
                  <a:gd name="T41" fmla="*/ 31 h 54"/>
                  <a:gd name="T42" fmla="*/ 187 w 187"/>
                  <a:gd name="T43" fmla="*/ 29 h 54"/>
                  <a:gd name="T44" fmla="*/ 179 w 187"/>
                  <a:gd name="T45" fmla="*/ 51 h 54"/>
                  <a:gd name="T46" fmla="*/ 161 w 187"/>
                  <a:gd name="T47" fmla="*/ 26 h 54"/>
                  <a:gd name="T48" fmla="*/ 151 w 187"/>
                  <a:gd name="T49" fmla="*/ 36 h 54"/>
                  <a:gd name="T50" fmla="*/ 150 w 187"/>
                  <a:gd name="T51" fmla="*/ 32 h 54"/>
                  <a:gd name="T52" fmla="*/ 151 w 187"/>
                  <a:gd name="T53" fmla="*/ 26 h 54"/>
                  <a:gd name="T54" fmla="*/ 156 w 187"/>
                  <a:gd name="T55" fmla="*/ 24 h 54"/>
                  <a:gd name="T56" fmla="*/ 123 w 187"/>
                  <a:gd name="T57" fmla="*/ 15 h 54"/>
                  <a:gd name="T58" fmla="*/ 114 w 187"/>
                  <a:gd name="T59" fmla="*/ 24 h 54"/>
                  <a:gd name="T60" fmla="*/ 100 w 187"/>
                  <a:gd name="T61" fmla="*/ 26 h 54"/>
                  <a:gd name="T62" fmla="*/ 98 w 187"/>
                  <a:gd name="T63" fmla="*/ 29 h 54"/>
                  <a:gd name="T64" fmla="*/ 100 w 187"/>
                  <a:gd name="T65" fmla="*/ 37 h 54"/>
                  <a:gd name="T66" fmla="*/ 105 w 187"/>
                  <a:gd name="T67" fmla="*/ 49 h 54"/>
                  <a:gd name="T68" fmla="*/ 98 w 187"/>
                  <a:gd name="T69" fmla="*/ 54 h 54"/>
                  <a:gd name="T70" fmla="*/ 89 w 187"/>
                  <a:gd name="T71" fmla="*/ 47 h 54"/>
                  <a:gd name="T72" fmla="*/ 87 w 187"/>
                  <a:gd name="T73" fmla="*/ 44 h 54"/>
                  <a:gd name="T74" fmla="*/ 87 w 187"/>
                  <a:gd name="T75" fmla="*/ 43 h 54"/>
                  <a:gd name="T76" fmla="*/ 84 w 187"/>
                  <a:gd name="T77" fmla="*/ 36 h 54"/>
                  <a:gd name="T78" fmla="*/ 76 w 187"/>
                  <a:gd name="T79" fmla="*/ 35 h 54"/>
                  <a:gd name="T80" fmla="*/ 76 w 187"/>
                  <a:gd name="T81" fmla="*/ 39 h 54"/>
                  <a:gd name="T82" fmla="*/ 76 w 187"/>
                  <a:gd name="T83" fmla="*/ 46 h 54"/>
                  <a:gd name="T84" fmla="*/ 72 w 187"/>
                  <a:gd name="T85" fmla="*/ 49 h 54"/>
                  <a:gd name="T86" fmla="*/ 68 w 187"/>
                  <a:gd name="T87" fmla="*/ 37 h 54"/>
                  <a:gd name="T88" fmla="*/ 65 w 187"/>
                  <a:gd name="T89" fmla="*/ 36 h 54"/>
                  <a:gd name="T90" fmla="*/ 53 w 187"/>
                  <a:gd name="T91" fmla="*/ 37 h 54"/>
                  <a:gd name="T92" fmla="*/ 42 w 187"/>
                  <a:gd name="T93" fmla="*/ 37 h 54"/>
                  <a:gd name="T94" fmla="*/ 37 w 187"/>
                  <a:gd name="T95" fmla="*/ 36 h 54"/>
                  <a:gd name="T96" fmla="*/ 25 w 187"/>
                  <a:gd name="T97" fmla="*/ 28 h 54"/>
                  <a:gd name="T98" fmla="*/ 19 w 187"/>
                  <a:gd name="T99" fmla="*/ 25 h 54"/>
                  <a:gd name="T100" fmla="*/ 12 w 187"/>
                  <a:gd name="T101" fmla="*/ 24 h 54"/>
                  <a:gd name="T102" fmla="*/ 1 w 187"/>
                  <a:gd name="T103" fmla="*/ 21 h 54"/>
                  <a:gd name="T104" fmla="*/ 0 w 187"/>
                  <a:gd name="T105" fmla="*/ 15 h 54"/>
                  <a:gd name="T106" fmla="*/ 4 w 187"/>
                  <a:gd name="T107" fmla="*/ 13 h 54"/>
                  <a:gd name="T108" fmla="*/ 17 w 187"/>
                  <a:gd name="T109" fmla="*/ 8 h 54"/>
                  <a:gd name="T110" fmla="*/ 35 w 187"/>
                  <a:gd name="T111" fmla="*/ 0 h 54"/>
                  <a:gd name="T112" fmla="*/ 39 w 187"/>
                  <a:gd name="T113" fmla="*/ 1 h 54"/>
                  <a:gd name="T114" fmla="*/ 42 w 187"/>
                  <a:gd name="T115" fmla="*/ 6 h 54"/>
                  <a:gd name="T116" fmla="*/ 40 w 187"/>
                  <a:gd name="T117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7" h="54">
                    <a:moveTo>
                      <a:pt x="40" y="10"/>
                    </a:moveTo>
                    <a:lnTo>
                      <a:pt x="40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35" y="28"/>
                    </a:lnTo>
                    <a:lnTo>
                      <a:pt x="37" y="29"/>
                    </a:lnTo>
                    <a:lnTo>
                      <a:pt x="42" y="29"/>
                    </a:lnTo>
                    <a:lnTo>
                      <a:pt x="46" y="29"/>
                    </a:lnTo>
                    <a:lnTo>
                      <a:pt x="48" y="28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62" y="26"/>
                    </a:lnTo>
                    <a:lnTo>
                      <a:pt x="71" y="28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91" y="28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8" y="19"/>
                    </a:lnTo>
                    <a:lnTo>
                      <a:pt x="104" y="17"/>
                    </a:lnTo>
                    <a:lnTo>
                      <a:pt x="109" y="13"/>
                    </a:lnTo>
                    <a:lnTo>
                      <a:pt x="115" y="7"/>
                    </a:lnTo>
                    <a:lnTo>
                      <a:pt x="115" y="7"/>
                    </a:lnTo>
                    <a:lnTo>
                      <a:pt x="116" y="6"/>
                    </a:lnTo>
                    <a:lnTo>
                      <a:pt x="120" y="6"/>
                    </a:lnTo>
                    <a:lnTo>
                      <a:pt x="130" y="3"/>
                    </a:lnTo>
                    <a:lnTo>
                      <a:pt x="141" y="3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50" y="6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11"/>
                    </a:lnTo>
                    <a:lnTo>
                      <a:pt x="155" y="13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8" y="18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7" y="29"/>
                    </a:lnTo>
                    <a:lnTo>
                      <a:pt x="187" y="29"/>
                    </a:lnTo>
                    <a:lnTo>
                      <a:pt x="179" y="51"/>
                    </a:lnTo>
                    <a:lnTo>
                      <a:pt x="179" y="51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51" y="36"/>
                    </a:lnTo>
                    <a:lnTo>
                      <a:pt x="151" y="36"/>
                    </a:lnTo>
                    <a:lnTo>
                      <a:pt x="150" y="32"/>
                    </a:lnTo>
                    <a:lnTo>
                      <a:pt x="150" y="29"/>
                    </a:lnTo>
                    <a:lnTo>
                      <a:pt x="151" y="26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23" y="15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4" y="24"/>
                    </a:lnTo>
                    <a:lnTo>
                      <a:pt x="107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8" y="29"/>
                    </a:lnTo>
                    <a:lnTo>
                      <a:pt x="98" y="33"/>
                    </a:lnTo>
                    <a:lnTo>
                      <a:pt x="100" y="37"/>
                    </a:lnTo>
                    <a:lnTo>
                      <a:pt x="102" y="43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89" y="47"/>
                    </a:lnTo>
                    <a:lnTo>
                      <a:pt x="89" y="47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39"/>
                    </a:lnTo>
                    <a:lnTo>
                      <a:pt x="84" y="36"/>
                    </a:lnTo>
                    <a:lnTo>
                      <a:pt x="80" y="35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9"/>
                    </a:lnTo>
                    <a:lnTo>
                      <a:pt x="76" y="42"/>
                    </a:lnTo>
                    <a:lnTo>
                      <a:pt x="76" y="46"/>
                    </a:lnTo>
                    <a:lnTo>
                      <a:pt x="75" y="47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53" y="37"/>
                    </a:lnTo>
                    <a:lnTo>
                      <a:pt x="47" y="37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37" y="36"/>
                    </a:lnTo>
                    <a:lnTo>
                      <a:pt x="33" y="33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9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0" y="10"/>
                    </a:lnTo>
                    <a:lnTo>
                      <a:pt x="4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909"/>
              <p:cNvSpPr/>
              <p:nvPr/>
            </p:nvSpPr>
            <p:spPr bwMode="auto">
              <a:xfrm>
                <a:off x="1066784" y="2059049"/>
                <a:ext cx="57150" cy="23813"/>
              </a:xfrm>
              <a:custGeom>
                <a:avLst/>
                <a:gdLst>
                  <a:gd name="T0" fmla="*/ 84 w 108"/>
                  <a:gd name="T1" fmla="*/ 0 h 44"/>
                  <a:gd name="T2" fmla="*/ 88 w 108"/>
                  <a:gd name="T3" fmla="*/ 15 h 44"/>
                  <a:gd name="T4" fmla="*/ 90 w 108"/>
                  <a:gd name="T5" fmla="*/ 17 h 44"/>
                  <a:gd name="T6" fmla="*/ 101 w 108"/>
                  <a:gd name="T7" fmla="*/ 18 h 44"/>
                  <a:gd name="T8" fmla="*/ 97 w 108"/>
                  <a:gd name="T9" fmla="*/ 21 h 44"/>
                  <a:gd name="T10" fmla="*/ 94 w 108"/>
                  <a:gd name="T11" fmla="*/ 22 h 44"/>
                  <a:gd name="T12" fmla="*/ 94 w 108"/>
                  <a:gd name="T13" fmla="*/ 30 h 44"/>
                  <a:gd name="T14" fmla="*/ 101 w 108"/>
                  <a:gd name="T15" fmla="*/ 37 h 44"/>
                  <a:gd name="T16" fmla="*/ 108 w 108"/>
                  <a:gd name="T17" fmla="*/ 44 h 44"/>
                  <a:gd name="T18" fmla="*/ 98 w 108"/>
                  <a:gd name="T19" fmla="*/ 44 h 44"/>
                  <a:gd name="T20" fmla="*/ 90 w 108"/>
                  <a:gd name="T21" fmla="*/ 37 h 44"/>
                  <a:gd name="T22" fmla="*/ 84 w 108"/>
                  <a:gd name="T23" fmla="*/ 33 h 44"/>
                  <a:gd name="T24" fmla="*/ 80 w 108"/>
                  <a:gd name="T25" fmla="*/ 33 h 44"/>
                  <a:gd name="T26" fmla="*/ 75 w 108"/>
                  <a:gd name="T27" fmla="*/ 28 h 44"/>
                  <a:gd name="T28" fmla="*/ 72 w 108"/>
                  <a:gd name="T29" fmla="*/ 22 h 44"/>
                  <a:gd name="T30" fmla="*/ 69 w 108"/>
                  <a:gd name="T31" fmla="*/ 22 h 44"/>
                  <a:gd name="T32" fmla="*/ 70 w 108"/>
                  <a:gd name="T33" fmla="*/ 17 h 44"/>
                  <a:gd name="T34" fmla="*/ 58 w 108"/>
                  <a:gd name="T35" fmla="*/ 19 h 44"/>
                  <a:gd name="T36" fmla="*/ 59 w 108"/>
                  <a:gd name="T37" fmla="*/ 28 h 44"/>
                  <a:gd name="T38" fmla="*/ 44 w 108"/>
                  <a:gd name="T39" fmla="*/ 33 h 44"/>
                  <a:gd name="T40" fmla="*/ 29 w 108"/>
                  <a:gd name="T41" fmla="*/ 33 h 44"/>
                  <a:gd name="T42" fmla="*/ 32 w 108"/>
                  <a:gd name="T43" fmla="*/ 19 h 44"/>
                  <a:gd name="T44" fmla="*/ 28 w 108"/>
                  <a:gd name="T45" fmla="*/ 18 h 44"/>
                  <a:gd name="T46" fmla="*/ 18 w 108"/>
                  <a:gd name="T47" fmla="*/ 22 h 44"/>
                  <a:gd name="T48" fmla="*/ 14 w 108"/>
                  <a:gd name="T49" fmla="*/ 25 h 44"/>
                  <a:gd name="T50" fmla="*/ 10 w 108"/>
                  <a:gd name="T51" fmla="*/ 22 h 44"/>
                  <a:gd name="T52" fmla="*/ 7 w 108"/>
                  <a:gd name="T53" fmla="*/ 18 h 44"/>
                  <a:gd name="T54" fmla="*/ 0 w 108"/>
                  <a:gd name="T55" fmla="*/ 10 h 44"/>
                  <a:gd name="T56" fmla="*/ 3 w 108"/>
                  <a:gd name="T57" fmla="*/ 10 h 44"/>
                  <a:gd name="T58" fmla="*/ 12 w 108"/>
                  <a:gd name="T59" fmla="*/ 12 h 44"/>
                  <a:gd name="T60" fmla="*/ 19 w 108"/>
                  <a:gd name="T61" fmla="*/ 15 h 44"/>
                  <a:gd name="T62" fmla="*/ 22 w 108"/>
                  <a:gd name="T63" fmla="*/ 15 h 44"/>
                  <a:gd name="T64" fmla="*/ 34 w 108"/>
                  <a:gd name="T65" fmla="*/ 15 h 44"/>
                  <a:gd name="T66" fmla="*/ 46 w 108"/>
                  <a:gd name="T67" fmla="*/ 17 h 44"/>
                  <a:gd name="T68" fmla="*/ 50 w 108"/>
                  <a:gd name="T69" fmla="*/ 28 h 44"/>
                  <a:gd name="T70" fmla="*/ 54 w 108"/>
                  <a:gd name="T71" fmla="*/ 22 h 44"/>
                  <a:gd name="T72" fmla="*/ 59 w 108"/>
                  <a:gd name="T73" fmla="*/ 11 h 44"/>
                  <a:gd name="T74" fmla="*/ 59 w 108"/>
                  <a:gd name="T75" fmla="*/ 5 h 44"/>
                  <a:gd name="T76" fmla="*/ 84 w 108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44">
                    <a:moveTo>
                      <a:pt x="84" y="0"/>
                    </a:moveTo>
                    <a:lnTo>
                      <a:pt x="84" y="0"/>
                    </a:lnTo>
                    <a:lnTo>
                      <a:pt x="87" y="8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90" y="17"/>
                    </a:lnTo>
                    <a:lnTo>
                      <a:pt x="93" y="17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97" y="21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101" y="37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101" y="44"/>
                    </a:lnTo>
                    <a:lnTo>
                      <a:pt x="98" y="44"/>
                    </a:lnTo>
                    <a:lnTo>
                      <a:pt x="98" y="44"/>
                    </a:lnTo>
                    <a:lnTo>
                      <a:pt x="90" y="37"/>
                    </a:lnTo>
                    <a:lnTo>
                      <a:pt x="87" y="33"/>
                    </a:lnTo>
                    <a:lnTo>
                      <a:pt x="84" y="33"/>
                    </a:lnTo>
                    <a:lnTo>
                      <a:pt x="84" y="33"/>
                    </a:lnTo>
                    <a:lnTo>
                      <a:pt x="80" y="33"/>
                    </a:lnTo>
                    <a:lnTo>
                      <a:pt x="77" y="32"/>
                    </a:lnTo>
                    <a:lnTo>
                      <a:pt x="75" y="28"/>
                    </a:lnTo>
                    <a:lnTo>
                      <a:pt x="73" y="23"/>
                    </a:lnTo>
                    <a:lnTo>
                      <a:pt x="72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1" y="32"/>
                    </a:lnTo>
                    <a:lnTo>
                      <a:pt x="44" y="33"/>
                    </a:lnTo>
                    <a:lnTo>
                      <a:pt x="36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3" y="18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12" y="1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9" y="14"/>
                    </a:lnTo>
                    <a:lnTo>
                      <a:pt x="34" y="15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4" y="22"/>
                    </a:lnTo>
                    <a:lnTo>
                      <a:pt x="57" y="17"/>
                    </a:lnTo>
                    <a:lnTo>
                      <a:pt x="59" y="11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910"/>
              <p:cNvSpPr/>
              <p:nvPr/>
            </p:nvSpPr>
            <p:spPr bwMode="auto">
              <a:xfrm>
                <a:off x="1036622" y="1995549"/>
                <a:ext cx="55563" cy="26988"/>
              </a:xfrm>
              <a:custGeom>
                <a:avLst/>
                <a:gdLst>
                  <a:gd name="T0" fmla="*/ 51 w 107"/>
                  <a:gd name="T1" fmla="*/ 2 h 52"/>
                  <a:gd name="T2" fmla="*/ 51 w 107"/>
                  <a:gd name="T3" fmla="*/ 2 h 52"/>
                  <a:gd name="T4" fmla="*/ 64 w 107"/>
                  <a:gd name="T5" fmla="*/ 0 h 52"/>
                  <a:gd name="T6" fmla="*/ 72 w 107"/>
                  <a:gd name="T7" fmla="*/ 2 h 52"/>
                  <a:gd name="T8" fmla="*/ 80 w 107"/>
                  <a:gd name="T9" fmla="*/ 6 h 52"/>
                  <a:gd name="T10" fmla="*/ 89 w 107"/>
                  <a:gd name="T11" fmla="*/ 12 h 52"/>
                  <a:gd name="T12" fmla="*/ 89 w 107"/>
                  <a:gd name="T13" fmla="*/ 12 h 52"/>
                  <a:gd name="T14" fmla="*/ 94 w 107"/>
                  <a:gd name="T15" fmla="*/ 10 h 52"/>
                  <a:gd name="T16" fmla="*/ 98 w 107"/>
                  <a:gd name="T17" fmla="*/ 9 h 52"/>
                  <a:gd name="T18" fmla="*/ 107 w 107"/>
                  <a:gd name="T19" fmla="*/ 13 h 52"/>
                  <a:gd name="T20" fmla="*/ 107 w 107"/>
                  <a:gd name="T21" fmla="*/ 13 h 52"/>
                  <a:gd name="T22" fmla="*/ 107 w 107"/>
                  <a:gd name="T23" fmla="*/ 21 h 52"/>
                  <a:gd name="T24" fmla="*/ 107 w 107"/>
                  <a:gd name="T25" fmla="*/ 21 h 52"/>
                  <a:gd name="T26" fmla="*/ 101 w 107"/>
                  <a:gd name="T27" fmla="*/ 21 h 52"/>
                  <a:gd name="T28" fmla="*/ 94 w 107"/>
                  <a:gd name="T29" fmla="*/ 23 h 52"/>
                  <a:gd name="T30" fmla="*/ 89 w 107"/>
                  <a:gd name="T31" fmla="*/ 21 h 52"/>
                  <a:gd name="T32" fmla="*/ 86 w 107"/>
                  <a:gd name="T33" fmla="*/ 20 h 52"/>
                  <a:gd name="T34" fmla="*/ 83 w 107"/>
                  <a:gd name="T35" fmla="*/ 17 h 52"/>
                  <a:gd name="T36" fmla="*/ 83 w 107"/>
                  <a:gd name="T37" fmla="*/ 17 h 52"/>
                  <a:gd name="T38" fmla="*/ 79 w 107"/>
                  <a:gd name="T39" fmla="*/ 16 h 52"/>
                  <a:gd name="T40" fmla="*/ 73 w 107"/>
                  <a:gd name="T41" fmla="*/ 16 h 52"/>
                  <a:gd name="T42" fmla="*/ 60 w 107"/>
                  <a:gd name="T43" fmla="*/ 14 h 52"/>
                  <a:gd name="T44" fmla="*/ 60 w 107"/>
                  <a:gd name="T45" fmla="*/ 14 h 52"/>
                  <a:gd name="T46" fmla="*/ 68 w 107"/>
                  <a:gd name="T47" fmla="*/ 24 h 52"/>
                  <a:gd name="T48" fmla="*/ 68 w 107"/>
                  <a:gd name="T49" fmla="*/ 24 h 52"/>
                  <a:gd name="T50" fmla="*/ 36 w 107"/>
                  <a:gd name="T51" fmla="*/ 46 h 52"/>
                  <a:gd name="T52" fmla="*/ 36 w 107"/>
                  <a:gd name="T53" fmla="*/ 46 h 52"/>
                  <a:gd name="T54" fmla="*/ 29 w 107"/>
                  <a:gd name="T55" fmla="*/ 50 h 52"/>
                  <a:gd name="T56" fmla="*/ 21 w 107"/>
                  <a:gd name="T57" fmla="*/ 52 h 52"/>
                  <a:gd name="T58" fmla="*/ 14 w 107"/>
                  <a:gd name="T59" fmla="*/ 52 h 52"/>
                  <a:gd name="T60" fmla="*/ 6 w 107"/>
                  <a:gd name="T61" fmla="*/ 49 h 52"/>
                  <a:gd name="T62" fmla="*/ 6 w 107"/>
                  <a:gd name="T63" fmla="*/ 49 h 52"/>
                  <a:gd name="T64" fmla="*/ 3 w 107"/>
                  <a:gd name="T65" fmla="*/ 48 h 52"/>
                  <a:gd name="T66" fmla="*/ 0 w 107"/>
                  <a:gd name="T67" fmla="*/ 45 h 52"/>
                  <a:gd name="T68" fmla="*/ 0 w 107"/>
                  <a:gd name="T69" fmla="*/ 42 h 52"/>
                  <a:gd name="T70" fmla="*/ 3 w 107"/>
                  <a:gd name="T71" fmla="*/ 39 h 52"/>
                  <a:gd name="T72" fmla="*/ 3 w 107"/>
                  <a:gd name="T73" fmla="*/ 39 h 52"/>
                  <a:gd name="T74" fmla="*/ 14 w 107"/>
                  <a:gd name="T75" fmla="*/ 45 h 52"/>
                  <a:gd name="T76" fmla="*/ 14 w 107"/>
                  <a:gd name="T77" fmla="*/ 45 h 52"/>
                  <a:gd name="T78" fmla="*/ 17 w 107"/>
                  <a:gd name="T79" fmla="*/ 39 h 52"/>
                  <a:gd name="T80" fmla="*/ 19 w 107"/>
                  <a:gd name="T81" fmla="*/ 34 h 52"/>
                  <a:gd name="T82" fmla="*/ 24 w 107"/>
                  <a:gd name="T83" fmla="*/ 31 h 52"/>
                  <a:gd name="T84" fmla="*/ 29 w 107"/>
                  <a:gd name="T85" fmla="*/ 30 h 52"/>
                  <a:gd name="T86" fmla="*/ 39 w 107"/>
                  <a:gd name="T87" fmla="*/ 27 h 52"/>
                  <a:gd name="T88" fmla="*/ 51 w 107"/>
                  <a:gd name="T89" fmla="*/ 27 h 52"/>
                  <a:gd name="T90" fmla="*/ 51 w 107"/>
                  <a:gd name="T91" fmla="*/ 27 h 52"/>
                  <a:gd name="T92" fmla="*/ 54 w 107"/>
                  <a:gd name="T93" fmla="*/ 21 h 52"/>
                  <a:gd name="T94" fmla="*/ 55 w 107"/>
                  <a:gd name="T95" fmla="*/ 14 h 52"/>
                  <a:gd name="T96" fmla="*/ 55 w 107"/>
                  <a:gd name="T97" fmla="*/ 9 h 52"/>
                  <a:gd name="T98" fmla="*/ 51 w 107"/>
                  <a:gd name="T99" fmla="*/ 2 h 52"/>
                  <a:gd name="T100" fmla="*/ 51 w 107"/>
                  <a:gd name="T10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" h="52">
                    <a:moveTo>
                      <a:pt x="51" y="2"/>
                    </a:moveTo>
                    <a:lnTo>
                      <a:pt x="51" y="2"/>
                    </a:lnTo>
                    <a:lnTo>
                      <a:pt x="64" y="0"/>
                    </a:lnTo>
                    <a:lnTo>
                      <a:pt x="72" y="2"/>
                    </a:lnTo>
                    <a:lnTo>
                      <a:pt x="80" y="6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94" y="10"/>
                    </a:lnTo>
                    <a:lnTo>
                      <a:pt x="98" y="9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1" y="21"/>
                    </a:lnTo>
                    <a:lnTo>
                      <a:pt x="94" y="23"/>
                    </a:lnTo>
                    <a:lnTo>
                      <a:pt x="89" y="21"/>
                    </a:lnTo>
                    <a:lnTo>
                      <a:pt x="86" y="20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79" y="16"/>
                    </a:lnTo>
                    <a:lnTo>
                      <a:pt x="73" y="16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29" y="50"/>
                    </a:lnTo>
                    <a:lnTo>
                      <a:pt x="21" y="52"/>
                    </a:lnTo>
                    <a:lnTo>
                      <a:pt x="14" y="52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7" y="39"/>
                    </a:lnTo>
                    <a:lnTo>
                      <a:pt x="19" y="34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9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4" y="21"/>
                    </a:lnTo>
                    <a:lnTo>
                      <a:pt x="55" y="14"/>
                    </a:lnTo>
                    <a:lnTo>
                      <a:pt x="55" y="9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911"/>
              <p:cNvSpPr/>
              <p:nvPr/>
            </p:nvSpPr>
            <p:spPr bwMode="auto">
              <a:xfrm>
                <a:off x="1162034" y="2249549"/>
                <a:ext cx="66675" cy="20638"/>
              </a:xfrm>
              <a:custGeom>
                <a:avLst/>
                <a:gdLst>
                  <a:gd name="T0" fmla="*/ 127 w 127"/>
                  <a:gd name="T1" fmla="*/ 19 h 38"/>
                  <a:gd name="T2" fmla="*/ 127 w 127"/>
                  <a:gd name="T3" fmla="*/ 19 h 38"/>
                  <a:gd name="T4" fmla="*/ 91 w 127"/>
                  <a:gd name="T5" fmla="*/ 23 h 38"/>
                  <a:gd name="T6" fmla="*/ 91 w 127"/>
                  <a:gd name="T7" fmla="*/ 23 h 38"/>
                  <a:gd name="T8" fmla="*/ 82 w 127"/>
                  <a:gd name="T9" fmla="*/ 27 h 38"/>
                  <a:gd name="T10" fmla="*/ 82 w 127"/>
                  <a:gd name="T11" fmla="*/ 27 h 38"/>
                  <a:gd name="T12" fmla="*/ 68 w 127"/>
                  <a:gd name="T13" fmla="*/ 31 h 38"/>
                  <a:gd name="T14" fmla="*/ 68 w 127"/>
                  <a:gd name="T15" fmla="*/ 31 h 38"/>
                  <a:gd name="T16" fmla="*/ 54 w 127"/>
                  <a:gd name="T17" fmla="*/ 38 h 38"/>
                  <a:gd name="T18" fmla="*/ 54 w 127"/>
                  <a:gd name="T19" fmla="*/ 38 h 38"/>
                  <a:gd name="T20" fmla="*/ 44 w 127"/>
                  <a:gd name="T21" fmla="*/ 31 h 38"/>
                  <a:gd name="T22" fmla="*/ 44 w 127"/>
                  <a:gd name="T23" fmla="*/ 31 h 38"/>
                  <a:gd name="T24" fmla="*/ 32 w 127"/>
                  <a:gd name="T25" fmla="*/ 36 h 38"/>
                  <a:gd name="T26" fmla="*/ 32 w 127"/>
                  <a:gd name="T27" fmla="*/ 36 h 38"/>
                  <a:gd name="T28" fmla="*/ 32 w 127"/>
                  <a:gd name="T29" fmla="*/ 31 h 38"/>
                  <a:gd name="T30" fmla="*/ 32 w 127"/>
                  <a:gd name="T31" fmla="*/ 30 h 38"/>
                  <a:gd name="T32" fmla="*/ 34 w 127"/>
                  <a:gd name="T33" fmla="*/ 27 h 38"/>
                  <a:gd name="T34" fmla="*/ 37 w 127"/>
                  <a:gd name="T35" fmla="*/ 26 h 38"/>
                  <a:gd name="T36" fmla="*/ 37 w 127"/>
                  <a:gd name="T37" fmla="*/ 26 h 38"/>
                  <a:gd name="T38" fmla="*/ 43 w 127"/>
                  <a:gd name="T39" fmla="*/ 23 h 38"/>
                  <a:gd name="T40" fmla="*/ 44 w 127"/>
                  <a:gd name="T41" fmla="*/ 22 h 38"/>
                  <a:gd name="T42" fmla="*/ 43 w 127"/>
                  <a:gd name="T43" fmla="*/ 19 h 38"/>
                  <a:gd name="T44" fmla="*/ 40 w 127"/>
                  <a:gd name="T45" fmla="*/ 15 h 38"/>
                  <a:gd name="T46" fmla="*/ 40 w 127"/>
                  <a:gd name="T47" fmla="*/ 15 h 38"/>
                  <a:gd name="T48" fmla="*/ 0 w 127"/>
                  <a:gd name="T49" fmla="*/ 36 h 38"/>
                  <a:gd name="T50" fmla="*/ 0 w 127"/>
                  <a:gd name="T51" fmla="*/ 36 h 38"/>
                  <a:gd name="T52" fmla="*/ 1 w 127"/>
                  <a:gd name="T53" fmla="*/ 16 h 38"/>
                  <a:gd name="T54" fmla="*/ 1 w 127"/>
                  <a:gd name="T55" fmla="*/ 16 h 38"/>
                  <a:gd name="T56" fmla="*/ 23 w 127"/>
                  <a:gd name="T57" fmla="*/ 9 h 38"/>
                  <a:gd name="T58" fmla="*/ 23 w 127"/>
                  <a:gd name="T59" fmla="*/ 9 h 38"/>
                  <a:gd name="T60" fmla="*/ 22 w 127"/>
                  <a:gd name="T61" fmla="*/ 1 h 38"/>
                  <a:gd name="T62" fmla="*/ 22 w 127"/>
                  <a:gd name="T63" fmla="*/ 1 h 38"/>
                  <a:gd name="T64" fmla="*/ 25 w 127"/>
                  <a:gd name="T65" fmla="*/ 0 h 38"/>
                  <a:gd name="T66" fmla="*/ 26 w 127"/>
                  <a:gd name="T67" fmla="*/ 0 h 38"/>
                  <a:gd name="T68" fmla="*/ 26 w 127"/>
                  <a:gd name="T69" fmla="*/ 0 h 38"/>
                  <a:gd name="T70" fmla="*/ 40 w 127"/>
                  <a:gd name="T71" fmla="*/ 8 h 38"/>
                  <a:gd name="T72" fmla="*/ 40 w 127"/>
                  <a:gd name="T73" fmla="*/ 8 h 38"/>
                  <a:gd name="T74" fmla="*/ 47 w 127"/>
                  <a:gd name="T75" fmla="*/ 2 h 38"/>
                  <a:gd name="T76" fmla="*/ 47 w 127"/>
                  <a:gd name="T77" fmla="*/ 2 h 38"/>
                  <a:gd name="T78" fmla="*/ 48 w 127"/>
                  <a:gd name="T79" fmla="*/ 6 h 38"/>
                  <a:gd name="T80" fmla="*/ 48 w 127"/>
                  <a:gd name="T81" fmla="*/ 6 h 38"/>
                  <a:gd name="T82" fmla="*/ 55 w 127"/>
                  <a:gd name="T83" fmla="*/ 20 h 38"/>
                  <a:gd name="T84" fmla="*/ 55 w 127"/>
                  <a:gd name="T85" fmla="*/ 20 h 38"/>
                  <a:gd name="T86" fmla="*/ 58 w 127"/>
                  <a:gd name="T87" fmla="*/ 23 h 38"/>
                  <a:gd name="T88" fmla="*/ 62 w 127"/>
                  <a:gd name="T89" fmla="*/ 26 h 38"/>
                  <a:gd name="T90" fmla="*/ 66 w 127"/>
                  <a:gd name="T91" fmla="*/ 26 h 38"/>
                  <a:gd name="T92" fmla="*/ 70 w 127"/>
                  <a:gd name="T93" fmla="*/ 24 h 38"/>
                  <a:gd name="T94" fmla="*/ 70 w 127"/>
                  <a:gd name="T95" fmla="*/ 24 h 38"/>
                  <a:gd name="T96" fmla="*/ 76 w 127"/>
                  <a:gd name="T97" fmla="*/ 22 h 38"/>
                  <a:gd name="T98" fmla="*/ 80 w 127"/>
                  <a:gd name="T99" fmla="*/ 22 h 38"/>
                  <a:gd name="T100" fmla="*/ 90 w 127"/>
                  <a:gd name="T101" fmla="*/ 19 h 38"/>
                  <a:gd name="T102" fmla="*/ 90 w 127"/>
                  <a:gd name="T103" fmla="*/ 19 h 38"/>
                  <a:gd name="T104" fmla="*/ 106 w 127"/>
                  <a:gd name="T105" fmla="*/ 15 h 38"/>
                  <a:gd name="T106" fmla="*/ 106 w 127"/>
                  <a:gd name="T107" fmla="*/ 15 h 38"/>
                  <a:gd name="T108" fmla="*/ 112 w 127"/>
                  <a:gd name="T109" fmla="*/ 13 h 38"/>
                  <a:gd name="T110" fmla="*/ 118 w 127"/>
                  <a:gd name="T111" fmla="*/ 13 h 38"/>
                  <a:gd name="T112" fmla="*/ 122 w 127"/>
                  <a:gd name="T113" fmla="*/ 13 h 38"/>
                  <a:gd name="T114" fmla="*/ 127 w 127"/>
                  <a:gd name="T115" fmla="*/ 16 h 38"/>
                  <a:gd name="T116" fmla="*/ 127 w 127"/>
                  <a:gd name="T117" fmla="*/ 16 h 38"/>
                  <a:gd name="T118" fmla="*/ 127 w 127"/>
                  <a:gd name="T119" fmla="*/ 19 h 38"/>
                  <a:gd name="T120" fmla="*/ 127 w 127"/>
                  <a:gd name="T12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38">
                    <a:moveTo>
                      <a:pt x="127" y="19"/>
                    </a:moveTo>
                    <a:lnTo>
                      <a:pt x="127" y="19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1"/>
                    </a:lnTo>
                    <a:lnTo>
                      <a:pt x="32" y="30"/>
                    </a:lnTo>
                    <a:lnTo>
                      <a:pt x="34" y="27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43" y="23"/>
                    </a:lnTo>
                    <a:lnTo>
                      <a:pt x="44" y="22"/>
                    </a:lnTo>
                    <a:lnTo>
                      <a:pt x="43" y="19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8" y="23"/>
                    </a:lnTo>
                    <a:lnTo>
                      <a:pt x="62" y="26"/>
                    </a:lnTo>
                    <a:lnTo>
                      <a:pt x="66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6" y="22"/>
                    </a:lnTo>
                    <a:lnTo>
                      <a:pt x="80" y="22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12" y="13"/>
                    </a:lnTo>
                    <a:lnTo>
                      <a:pt x="118" y="13"/>
                    </a:lnTo>
                    <a:lnTo>
                      <a:pt x="122" y="13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7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912"/>
              <p:cNvSpPr/>
              <p:nvPr/>
            </p:nvSpPr>
            <p:spPr bwMode="auto">
              <a:xfrm>
                <a:off x="936609" y="2330512"/>
                <a:ext cx="31750" cy="14288"/>
              </a:xfrm>
              <a:custGeom>
                <a:avLst/>
                <a:gdLst>
                  <a:gd name="T0" fmla="*/ 39 w 61"/>
                  <a:gd name="T1" fmla="*/ 1 h 28"/>
                  <a:gd name="T2" fmla="*/ 39 w 61"/>
                  <a:gd name="T3" fmla="*/ 1 h 28"/>
                  <a:gd name="T4" fmla="*/ 43 w 61"/>
                  <a:gd name="T5" fmla="*/ 3 h 28"/>
                  <a:gd name="T6" fmla="*/ 45 w 61"/>
                  <a:gd name="T7" fmla="*/ 4 h 28"/>
                  <a:gd name="T8" fmla="*/ 50 w 61"/>
                  <a:gd name="T9" fmla="*/ 10 h 28"/>
                  <a:gd name="T10" fmla="*/ 54 w 61"/>
                  <a:gd name="T11" fmla="*/ 15 h 28"/>
                  <a:gd name="T12" fmla="*/ 57 w 61"/>
                  <a:gd name="T13" fmla="*/ 18 h 28"/>
                  <a:gd name="T14" fmla="*/ 61 w 61"/>
                  <a:gd name="T15" fmla="*/ 18 h 28"/>
                  <a:gd name="T16" fmla="*/ 61 w 61"/>
                  <a:gd name="T17" fmla="*/ 18 h 28"/>
                  <a:gd name="T18" fmla="*/ 52 w 61"/>
                  <a:gd name="T19" fmla="*/ 22 h 28"/>
                  <a:gd name="T20" fmla="*/ 43 w 61"/>
                  <a:gd name="T21" fmla="*/ 26 h 28"/>
                  <a:gd name="T22" fmla="*/ 34 w 61"/>
                  <a:gd name="T23" fmla="*/ 28 h 28"/>
                  <a:gd name="T24" fmla="*/ 25 w 61"/>
                  <a:gd name="T25" fmla="*/ 28 h 28"/>
                  <a:gd name="T26" fmla="*/ 25 w 61"/>
                  <a:gd name="T27" fmla="*/ 28 h 28"/>
                  <a:gd name="T28" fmla="*/ 18 w 61"/>
                  <a:gd name="T29" fmla="*/ 28 h 28"/>
                  <a:gd name="T30" fmla="*/ 18 w 61"/>
                  <a:gd name="T31" fmla="*/ 28 h 28"/>
                  <a:gd name="T32" fmla="*/ 12 w 61"/>
                  <a:gd name="T33" fmla="*/ 28 h 28"/>
                  <a:gd name="T34" fmla="*/ 9 w 61"/>
                  <a:gd name="T35" fmla="*/ 26 h 28"/>
                  <a:gd name="T36" fmla="*/ 9 w 61"/>
                  <a:gd name="T37" fmla="*/ 23 h 28"/>
                  <a:gd name="T38" fmla="*/ 9 w 61"/>
                  <a:gd name="T39" fmla="*/ 23 h 28"/>
                  <a:gd name="T40" fmla="*/ 8 w 61"/>
                  <a:gd name="T41" fmla="*/ 21 h 28"/>
                  <a:gd name="T42" fmla="*/ 8 w 61"/>
                  <a:gd name="T43" fmla="*/ 21 h 28"/>
                  <a:gd name="T44" fmla="*/ 4 w 61"/>
                  <a:gd name="T45" fmla="*/ 19 h 28"/>
                  <a:gd name="T46" fmla="*/ 1 w 61"/>
                  <a:gd name="T47" fmla="*/ 16 h 28"/>
                  <a:gd name="T48" fmla="*/ 0 w 61"/>
                  <a:gd name="T49" fmla="*/ 14 h 28"/>
                  <a:gd name="T50" fmla="*/ 1 w 61"/>
                  <a:gd name="T51" fmla="*/ 10 h 28"/>
                  <a:gd name="T52" fmla="*/ 1 w 61"/>
                  <a:gd name="T53" fmla="*/ 10 h 28"/>
                  <a:gd name="T54" fmla="*/ 4 w 61"/>
                  <a:gd name="T55" fmla="*/ 5 h 28"/>
                  <a:gd name="T56" fmla="*/ 7 w 61"/>
                  <a:gd name="T57" fmla="*/ 3 h 28"/>
                  <a:gd name="T58" fmla="*/ 12 w 61"/>
                  <a:gd name="T59" fmla="*/ 0 h 28"/>
                  <a:gd name="T60" fmla="*/ 18 w 61"/>
                  <a:gd name="T61" fmla="*/ 0 h 28"/>
                  <a:gd name="T62" fmla="*/ 18 w 61"/>
                  <a:gd name="T63" fmla="*/ 0 h 28"/>
                  <a:gd name="T64" fmla="*/ 27 w 61"/>
                  <a:gd name="T65" fmla="*/ 0 h 28"/>
                  <a:gd name="T66" fmla="*/ 27 w 61"/>
                  <a:gd name="T67" fmla="*/ 0 h 28"/>
                  <a:gd name="T68" fmla="*/ 25 w 61"/>
                  <a:gd name="T69" fmla="*/ 10 h 28"/>
                  <a:gd name="T70" fmla="*/ 25 w 61"/>
                  <a:gd name="T71" fmla="*/ 10 h 28"/>
                  <a:gd name="T72" fmla="*/ 30 w 61"/>
                  <a:gd name="T73" fmla="*/ 11 h 28"/>
                  <a:gd name="T74" fmla="*/ 33 w 61"/>
                  <a:gd name="T75" fmla="*/ 11 h 28"/>
                  <a:gd name="T76" fmla="*/ 36 w 61"/>
                  <a:gd name="T77" fmla="*/ 8 h 28"/>
                  <a:gd name="T78" fmla="*/ 39 w 61"/>
                  <a:gd name="T79" fmla="*/ 1 h 28"/>
                  <a:gd name="T80" fmla="*/ 39 w 61"/>
                  <a:gd name="T8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8">
                    <a:moveTo>
                      <a:pt x="39" y="1"/>
                    </a:moveTo>
                    <a:lnTo>
                      <a:pt x="39" y="1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0" y="10"/>
                    </a:lnTo>
                    <a:lnTo>
                      <a:pt x="54" y="15"/>
                    </a:lnTo>
                    <a:lnTo>
                      <a:pt x="57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2" y="22"/>
                    </a:lnTo>
                    <a:lnTo>
                      <a:pt x="43" y="26"/>
                    </a:lnTo>
                    <a:lnTo>
                      <a:pt x="3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2" y="28"/>
                    </a:lnTo>
                    <a:lnTo>
                      <a:pt x="9" y="26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30" y="11"/>
                    </a:lnTo>
                    <a:lnTo>
                      <a:pt x="33" y="11"/>
                    </a:lnTo>
                    <a:lnTo>
                      <a:pt x="36" y="8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913"/>
              <p:cNvSpPr/>
              <p:nvPr/>
            </p:nvSpPr>
            <p:spPr bwMode="auto">
              <a:xfrm>
                <a:off x="1046147" y="2060637"/>
                <a:ext cx="34925" cy="30163"/>
              </a:xfrm>
              <a:custGeom>
                <a:avLst/>
                <a:gdLst>
                  <a:gd name="T0" fmla="*/ 0 w 66"/>
                  <a:gd name="T1" fmla="*/ 22 h 56"/>
                  <a:gd name="T2" fmla="*/ 0 w 66"/>
                  <a:gd name="T3" fmla="*/ 22 h 56"/>
                  <a:gd name="T4" fmla="*/ 0 w 66"/>
                  <a:gd name="T5" fmla="*/ 11 h 56"/>
                  <a:gd name="T6" fmla="*/ 2 w 66"/>
                  <a:gd name="T7" fmla="*/ 8 h 56"/>
                  <a:gd name="T8" fmla="*/ 5 w 66"/>
                  <a:gd name="T9" fmla="*/ 4 h 56"/>
                  <a:gd name="T10" fmla="*/ 9 w 66"/>
                  <a:gd name="T11" fmla="*/ 2 h 56"/>
                  <a:gd name="T12" fmla="*/ 13 w 66"/>
                  <a:gd name="T13" fmla="*/ 1 h 56"/>
                  <a:gd name="T14" fmla="*/ 27 w 66"/>
                  <a:gd name="T15" fmla="*/ 0 h 56"/>
                  <a:gd name="T16" fmla="*/ 27 w 66"/>
                  <a:gd name="T17" fmla="*/ 0 h 56"/>
                  <a:gd name="T18" fmla="*/ 23 w 66"/>
                  <a:gd name="T19" fmla="*/ 5 h 56"/>
                  <a:gd name="T20" fmla="*/ 21 w 66"/>
                  <a:gd name="T21" fmla="*/ 8 h 56"/>
                  <a:gd name="T22" fmla="*/ 18 w 66"/>
                  <a:gd name="T23" fmla="*/ 9 h 56"/>
                  <a:gd name="T24" fmla="*/ 18 w 66"/>
                  <a:gd name="T25" fmla="*/ 9 h 56"/>
                  <a:gd name="T26" fmla="*/ 14 w 66"/>
                  <a:gd name="T27" fmla="*/ 12 h 56"/>
                  <a:gd name="T28" fmla="*/ 13 w 66"/>
                  <a:gd name="T29" fmla="*/ 15 h 56"/>
                  <a:gd name="T30" fmla="*/ 14 w 66"/>
                  <a:gd name="T31" fmla="*/ 19 h 56"/>
                  <a:gd name="T32" fmla="*/ 14 w 66"/>
                  <a:gd name="T33" fmla="*/ 19 h 56"/>
                  <a:gd name="T34" fmla="*/ 18 w 66"/>
                  <a:gd name="T35" fmla="*/ 19 h 56"/>
                  <a:gd name="T36" fmla="*/ 23 w 66"/>
                  <a:gd name="T37" fmla="*/ 20 h 56"/>
                  <a:gd name="T38" fmla="*/ 30 w 66"/>
                  <a:gd name="T39" fmla="*/ 25 h 56"/>
                  <a:gd name="T40" fmla="*/ 30 w 66"/>
                  <a:gd name="T41" fmla="*/ 25 h 56"/>
                  <a:gd name="T42" fmla="*/ 36 w 66"/>
                  <a:gd name="T43" fmla="*/ 30 h 56"/>
                  <a:gd name="T44" fmla="*/ 39 w 66"/>
                  <a:gd name="T45" fmla="*/ 33 h 56"/>
                  <a:gd name="T46" fmla="*/ 41 w 66"/>
                  <a:gd name="T47" fmla="*/ 38 h 56"/>
                  <a:gd name="T48" fmla="*/ 41 w 66"/>
                  <a:gd name="T49" fmla="*/ 38 h 56"/>
                  <a:gd name="T50" fmla="*/ 46 w 66"/>
                  <a:gd name="T51" fmla="*/ 36 h 56"/>
                  <a:gd name="T52" fmla="*/ 52 w 66"/>
                  <a:gd name="T53" fmla="*/ 36 h 56"/>
                  <a:gd name="T54" fmla="*/ 57 w 66"/>
                  <a:gd name="T55" fmla="*/ 36 h 56"/>
                  <a:gd name="T56" fmla="*/ 61 w 66"/>
                  <a:gd name="T57" fmla="*/ 38 h 56"/>
                  <a:gd name="T58" fmla="*/ 61 w 66"/>
                  <a:gd name="T59" fmla="*/ 38 h 56"/>
                  <a:gd name="T60" fmla="*/ 64 w 66"/>
                  <a:gd name="T61" fmla="*/ 43 h 56"/>
                  <a:gd name="T62" fmla="*/ 66 w 66"/>
                  <a:gd name="T63" fmla="*/ 48 h 56"/>
                  <a:gd name="T64" fmla="*/ 64 w 66"/>
                  <a:gd name="T65" fmla="*/ 52 h 56"/>
                  <a:gd name="T66" fmla="*/ 60 w 66"/>
                  <a:gd name="T67" fmla="*/ 56 h 56"/>
                  <a:gd name="T68" fmla="*/ 60 w 66"/>
                  <a:gd name="T69" fmla="*/ 56 h 56"/>
                  <a:gd name="T70" fmla="*/ 53 w 66"/>
                  <a:gd name="T71" fmla="*/ 48 h 56"/>
                  <a:gd name="T72" fmla="*/ 43 w 66"/>
                  <a:gd name="T73" fmla="*/ 43 h 56"/>
                  <a:gd name="T74" fmla="*/ 34 w 66"/>
                  <a:gd name="T75" fmla="*/ 38 h 56"/>
                  <a:gd name="T76" fmla="*/ 20 w 66"/>
                  <a:gd name="T77" fmla="*/ 38 h 56"/>
                  <a:gd name="T78" fmla="*/ 20 w 66"/>
                  <a:gd name="T79" fmla="*/ 38 h 56"/>
                  <a:gd name="T80" fmla="*/ 18 w 66"/>
                  <a:gd name="T81" fmla="*/ 26 h 56"/>
                  <a:gd name="T82" fmla="*/ 18 w 66"/>
                  <a:gd name="T83" fmla="*/ 26 h 56"/>
                  <a:gd name="T84" fmla="*/ 0 w 66"/>
                  <a:gd name="T85" fmla="*/ 22 h 56"/>
                  <a:gd name="T86" fmla="*/ 0 w 66"/>
                  <a:gd name="T87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" h="56">
                    <a:moveTo>
                      <a:pt x="0" y="22"/>
                    </a:moveTo>
                    <a:lnTo>
                      <a:pt x="0" y="22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3" y="20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6" y="30"/>
                    </a:lnTo>
                    <a:lnTo>
                      <a:pt x="39" y="33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6" y="36"/>
                    </a:lnTo>
                    <a:lnTo>
                      <a:pt x="52" y="36"/>
                    </a:lnTo>
                    <a:lnTo>
                      <a:pt x="57" y="36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4" y="43"/>
                    </a:lnTo>
                    <a:lnTo>
                      <a:pt x="66" y="48"/>
                    </a:lnTo>
                    <a:lnTo>
                      <a:pt x="64" y="52"/>
                    </a:lnTo>
                    <a:lnTo>
                      <a:pt x="60" y="56"/>
                    </a:lnTo>
                    <a:lnTo>
                      <a:pt x="60" y="56"/>
                    </a:lnTo>
                    <a:lnTo>
                      <a:pt x="53" y="48"/>
                    </a:lnTo>
                    <a:lnTo>
                      <a:pt x="43" y="43"/>
                    </a:lnTo>
                    <a:lnTo>
                      <a:pt x="34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Freeform 914"/>
              <p:cNvSpPr/>
              <p:nvPr/>
            </p:nvSpPr>
            <p:spPr bwMode="auto">
              <a:xfrm>
                <a:off x="928672" y="2443224"/>
                <a:ext cx="33338" cy="20638"/>
              </a:xfrm>
              <a:custGeom>
                <a:avLst/>
                <a:gdLst>
                  <a:gd name="T0" fmla="*/ 59 w 62"/>
                  <a:gd name="T1" fmla="*/ 26 h 39"/>
                  <a:gd name="T2" fmla="*/ 59 w 62"/>
                  <a:gd name="T3" fmla="*/ 26 h 39"/>
                  <a:gd name="T4" fmla="*/ 52 w 62"/>
                  <a:gd name="T5" fmla="*/ 28 h 39"/>
                  <a:gd name="T6" fmla="*/ 45 w 62"/>
                  <a:gd name="T7" fmla="*/ 28 h 39"/>
                  <a:gd name="T8" fmla="*/ 40 w 62"/>
                  <a:gd name="T9" fmla="*/ 26 h 39"/>
                  <a:gd name="T10" fmla="*/ 30 w 62"/>
                  <a:gd name="T11" fmla="*/ 24 h 39"/>
                  <a:gd name="T12" fmla="*/ 30 w 62"/>
                  <a:gd name="T13" fmla="*/ 24 h 39"/>
                  <a:gd name="T14" fmla="*/ 29 w 62"/>
                  <a:gd name="T15" fmla="*/ 31 h 39"/>
                  <a:gd name="T16" fmla="*/ 29 w 62"/>
                  <a:gd name="T17" fmla="*/ 31 h 39"/>
                  <a:gd name="T18" fmla="*/ 18 w 62"/>
                  <a:gd name="T19" fmla="*/ 35 h 39"/>
                  <a:gd name="T20" fmla="*/ 18 w 62"/>
                  <a:gd name="T21" fmla="*/ 35 h 39"/>
                  <a:gd name="T22" fmla="*/ 5 w 62"/>
                  <a:gd name="T23" fmla="*/ 39 h 39"/>
                  <a:gd name="T24" fmla="*/ 5 w 62"/>
                  <a:gd name="T25" fmla="*/ 39 h 39"/>
                  <a:gd name="T26" fmla="*/ 0 w 62"/>
                  <a:gd name="T27" fmla="*/ 25 h 39"/>
                  <a:gd name="T28" fmla="*/ 0 w 62"/>
                  <a:gd name="T29" fmla="*/ 25 h 39"/>
                  <a:gd name="T30" fmla="*/ 31 w 62"/>
                  <a:gd name="T31" fmla="*/ 11 h 39"/>
                  <a:gd name="T32" fmla="*/ 31 w 62"/>
                  <a:gd name="T33" fmla="*/ 11 h 39"/>
                  <a:gd name="T34" fmla="*/ 33 w 62"/>
                  <a:gd name="T35" fmla="*/ 0 h 39"/>
                  <a:gd name="T36" fmla="*/ 33 w 62"/>
                  <a:gd name="T37" fmla="*/ 0 h 39"/>
                  <a:gd name="T38" fmla="*/ 48 w 62"/>
                  <a:gd name="T39" fmla="*/ 1 h 39"/>
                  <a:gd name="T40" fmla="*/ 48 w 62"/>
                  <a:gd name="T41" fmla="*/ 1 h 39"/>
                  <a:gd name="T42" fmla="*/ 45 w 62"/>
                  <a:gd name="T43" fmla="*/ 17 h 39"/>
                  <a:gd name="T44" fmla="*/ 45 w 62"/>
                  <a:gd name="T45" fmla="*/ 17 h 39"/>
                  <a:gd name="T46" fmla="*/ 62 w 62"/>
                  <a:gd name="T47" fmla="*/ 19 h 39"/>
                  <a:gd name="T48" fmla="*/ 62 w 62"/>
                  <a:gd name="T49" fmla="*/ 19 h 39"/>
                  <a:gd name="T50" fmla="*/ 59 w 62"/>
                  <a:gd name="T51" fmla="*/ 26 h 39"/>
                  <a:gd name="T52" fmla="*/ 59 w 62"/>
                  <a:gd name="T53" fmla="*/ 26 h 39"/>
                  <a:gd name="T54" fmla="*/ 59 w 62"/>
                  <a:gd name="T55" fmla="*/ 26 h 39"/>
                  <a:gd name="T56" fmla="*/ 59 w 62"/>
                  <a:gd name="T57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2" h="39">
                    <a:moveTo>
                      <a:pt x="59" y="26"/>
                    </a:moveTo>
                    <a:lnTo>
                      <a:pt x="59" y="26"/>
                    </a:lnTo>
                    <a:lnTo>
                      <a:pt x="52" y="28"/>
                    </a:lnTo>
                    <a:lnTo>
                      <a:pt x="45" y="28"/>
                    </a:lnTo>
                    <a:lnTo>
                      <a:pt x="40" y="26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915"/>
              <p:cNvSpPr/>
              <p:nvPr/>
            </p:nvSpPr>
            <p:spPr bwMode="auto">
              <a:xfrm>
                <a:off x="1031859" y="2332099"/>
                <a:ext cx="36513" cy="17463"/>
              </a:xfrm>
              <a:custGeom>
                <a:avLst/>
                <a:gdLst>
                  <a:gd name="T0" fmla="*/ 33 w 69"/>
                  <a:gd name="T1" fmla="*/ 34 h 34"/>
                  <a:gd name="T2" fmla="*/ 33 w 69"/>
                  <a:gd name="T3" fmla="*/ 34 h 34"/>
                  <a:gd name="T4" fmla="*/ 18 w 69"/>
                  <a:gd name="T5" fmla="*/ 30 h 34"/>
                  <a:gd name="T6" fmla="*/ 5 w 69"/>
                  <a:gd name="T7" fmla="*/ 26 h 34"/>
                  <a:gd name="T8" fmla="*/ 5 w 69"/>
                  <a:gd name="T9" fmla="*/ 26 h 34"/>
                  <a:gd name="T10" fmla="*/ 3 w 69"/>
                  <a:gd name="T11" fmla="*/ 23 h 34"/>
                  <a:gd name="T12" fmla="*/ 1 w 69"/>
                  <a:gd name="T13" fmla="*/ 19 h 34"/>
                  <a:gd name="T14" fmla="*/ 1 w 69"/>
                  <a:gd name="T15" fmla="*/ 19 h 34"/>
                  <a:gd name="T16" fmla="*/ 1 w 69"/>
                  <a:gd name="T17" fmla="*/ 15 h 34"/>
                  <a:gd name="T18" fmla="*/ 1 w 69"/>
                  <a:gd name="T19" fmla="*/ 12 h 34"/>
                  <a:gd name="T20" fmla="*/ 1 w 69"/>
                  <a:gd name="T21" fmla="*/ 12 h 34"/>
                  <a:gd name="T22" fmla="*/ 0 w 69"/>
                  <a:gd name="T23" fmla="*/ 7 h 34"/>
                  <a:gd name="T24" fmla="*/ 1 w 69"/>
                  <a:gd name="T25" fmla="*/ 4 h 34"/>
                  <a:gd name="T26" fmla="*/ 4 w 69"/>
                  <a:gd name="T27" fmla="*/ 2 h 34"/>
                  <a:gd name="T28" fmla="*/ 12 w 69"/>
                  <a:gd name="T29" fmla="*/ 1 h 34"/>
                  <a:gd name="T30" fmla="*/ 12 w 69"/>
                  <a:gd name="T31" fmla="*/ 1 h 34"/>
                  <a:gd name="T32" fmla="*/ 19 w 69"/>
                  <a:gd name="T33" fmla="*/ 0 h 34"/>
                  <a:gd name="T34" fmla="*/ 25 w 69"/>
                  <a:gd name="T35" fmla="*/ 1 h 34"/>
                  <a:gd name="T36" fmla="*/ 27 w 69"/>
                  <a:gd name="T37" fmla="*/ 4 h 34"/>
                  <a:gd name="T38" fmla="*/ 29 w 69"/>
                  <a:gd name="T39" fmla="*/ 8 h 34"/>
                  <a:gd name="T40" fmla="*/ 29 w 69"/>
                  <a:gd name="T41" fmla="*/ 8 h 34"/>
                  <a:gd name="T42" fmla="*/ 27 w 69"/>
                  <a:gd name="T43" fmla="*/ 9 h 34"/>
                  <a:gd name="T44" fmla="*/ 27 w 69"/>
                  <a:gd name="T45" fmla="*/ 9 h 34"/>
                  <a:gd name="T46" fmla="*/ 19 w 69"/>
                  <a:gd name="T47" fmla="*/ 8 h 34"/>
                  <a:gd name="T48" fmla="*/ 14 w 69"/>
                  <a:gd name="T49" fmla="*/ 8 h 34"/>
                  <a:gd name="T50" fmla="*/ 9 w 69"/>
                  <a:gd name="T51" fmla="*/ 11 h 34"/>
                  <a:gd name="T52" fmla="*/ 5 w 69"/>
                  <a:gd name="T53" fmla="*/ 18 h 34"/>
                  <a:gd name="T54" fmla="*/ 5 w 69"/>
                  <a:gd name="T55" fmla="*/ 18 h 34"/>
                  <a:gd name="T56" fmla="*/ 14 w 69"/>
                  <a:gd name="T57" fmla="*/ 19 h 34"/>
                  <a:gd name="T58" fmla="*/ 22 w 69"/>
                  <a:gd name="T59" fmla="*/ 18 h 34"/>
                  <a:gd name="T60" fmla="*/ 37 w 69"/>
                  <a:gd name="T61" fmla="*/ 15 h 34"/>
                  <a:gd name="T62" fmla="*/ 37 w 69"/>
                  <a:gd name="T63" fmla="*/ 15 h 34"/>
                  <a:gd name="T64" fmla="*/ 52 w 69"/>
                  <a:gd name="T65" fmla="*/ 15 h 34"/>
                  <a:gd name="T66" fmla="*/ 69 w 69"/>
                  <a:gd name="T67" fmla="*/ 15 h 34"/>
                  <a:gd name="T68" fmla="*/ 69 w 69"/>
                  <a:gd name="T69" fmla="*/ 15 h 34"/>
                  <a:gd name="T70" fmla="*/ 61 w 69"/>
                  <a:gd name="T71" fmla="*/ 23 h 34"/>
                  <a:gd name="T72" fmla="*/ 57 w 69"/>
                  <a:gd name="T73" fmla="*/ 26 h 34"/>
                  <a:gd name="T74" fmla="*/ 52 w 69"/>
                  <a:gd name="T75" fmla="*/ 27 h 34"/>
                  <a:gd name="T76" fmla="*/ 48 w 69"/>
                  <a:gd name="T77" fmla="*/ 27 h 34"/>
                  <a:gd name="T78" fmla="*/ 43 w 69"/>
                  <a:gd name="T79" fmla="*/ 27 h 34"/>
                  <a:gd name="T80" fmla="*/ 29 w 69"/>
                  <a:gd name="T81" fmla="*/ 23 h 34"/>
                  <a:gd name="T82" fmla="*/ 29 w 69"/>
                  <a:gd name="T83" fmla="*/ 23 h 34"/>
                  <a:gd name="T84" fmla="*/ 33 w 69"/>
                  <a:gd name="T85" fmla="*/ 34 h 34"/>
                  <a:gd name="T86" fmla="*/ 33 w 69"/>
                  <a:gd name="T8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9" h="34">
                    <a:moveTo>
                      <a:pt x="33" y="34"/>
                    </a:moveTo>
                    <a:lnTo>
                      <a:pt x="33" y="34"/>
                    </a:lnTo>
                    <a:lnTo>
                      <a:pt x="18" y="30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7" y="4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14" y="19"/>
                    </a:lnTo>
                    <a:lnTo>
                      <a:pt x="22" y="18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52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61" y="23"/>
                    </a:lnTo>
                    <a:lnTo>
                      <a:pt x="57" y="26"/>
                    </a:lnTo>
                    <a:lnTo>
                      <a:pt x="52" y="27"/>
                    </a:lnTo>
                    <a:lnTo>
                      <a:pt x="48" y="27"/>
                    </a:lnTo>
                    <a:lnTo>
                      <a:pt x="43" y="27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3" y="34"/>
                    </a:lnTo>
                    <a:lnTo>
                      <a:pt x="33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916"/>
              <p:cNvSpPr/>
              <p:nvPr/>
            </p:nvSpPr>
            <p:spPr bwMode="auto">
              <a:xfrm>
                <a:off x="1069959" y="2347974"/>
                <a:ext cx="39688" cy="14288"/>
              </a:xfrm>
              <a:custGeom>
                <a:avLst/>
                <a:gdLst>
                  <a:gd name="T0" fmla="*/ 75 w 75"/>
                  <a:gd name="T1" fmla="*/ 24 h 29"/>
                  <a:gd name="T2" fmla="*/ 75 w 75"/>
                  <a:gd name="T3" fmla="*/ 24 h 29"/>
                  <a:gd name="T4" fmla="*/ 68 w 75"/>
                  <a:gd name="T5" fmla="*/ 24 h 29"/>
                  <a:gd name="T6" fmla="*/ 61 w 75"/>
                  <a:gd name="T7" fmla="*/ 25 h 29"/>
                  <a:gd name="T8" fmla="*/ 47 w 75"/>
                  <a:gd name="T9" fmla="*/ 29 h 29"/>
                  <a:gd name="T10" fmla="*/ 47 w 75"/>
                  <a:gd name="T11" fmla="*/ 29 h 29"/>
                  <a:gd name="T12" fmla="*/ 41 w 75"/>
                  <a:gd name="T13" fmla="*/ 29 h 29"/>
                  <a:gd name="T14" fmla="*/ 36 w 75"/>
                  <a:gd name="T15" fmla="*/ 28 h 29"/>
                  <a:gd name="T16" fmla="*/ 30 w 75"/>
                  <a:gd name="T17" fmla="*/ 25 h 29"/>
                  <a:gd name="T18" fmla="*/ 26 w 75"/>
                  <a:gd name="T19" fmla="*/ 21 h 29"/>
                  <a:gd name="T20" fmla="*/ 26 w 75"/>
                  <a:gd name="T21" fmla="*/ 21 h 29"/>
                  <a:gd name="T22" fmla="*/ 22 w 75"/>
                  <a:gd name="T23" fmla="*/ 18 h 29"/>
                  <a:gd name="T24" fmla="*/ 19 w 75"/>
                  <a:gd name="T25" fmla="*/ 17 h 29"/>
                  <a:gd name="T26" fmla="*/ 16 w 75"/>
                  <a:gd name="T27" fmla="*/ 17 h 29"/>
                  <a:gd name="T28" fmla="*/ 16 w 75"/>
                  <a:gd name="T29" fmla="*/ 17 h 29"/>
                  <a:gd name="T30" fmla="*/ 12 w 75"/>
                  <a:gd name="T31" fmla="*/ 18 h 29"/>
                  <a:gd name="T32" fmla="*/ 8 w 75"/>
                  <a:gd name="T33" fmla="*/ 17 h 29"/>
                  <a:gd name="T34" fmla="*/ 4 w 75"/>
                  <a:gd name="T35" fmla="*/ 15 h 29"/>
                  <a:gd name="T36" fmla="*/ 0 w 75"/>
                  <a:gd name="T37" fmla="*/ 15 h 29"/>
                  <a:gd name="T38" fmla="*/ 0 w 75"/>
                  <a:gd name="T39" fmla="*/ 15 h 29"/>
                  <a:gd name="T40" fmla="*/ 1 w 75"/>
                  <a:gd name="T41" fmla="*/ 6 h 29"/>
                  <a:gd name="T42" fmla="*/ 3 w 75"/>
                  <a:gd name="T43" fmla="*/ 3 h 29"/>
                  <a:gd name="T44" fmla="*/ 5 w 75"/>
                  <a:gd name="T45" fmla="*/ 1 h 29"/>
                  <a:gd name="T46" fmla="*/ 8 w 75"/>
                  <a:gd name="T47" fmla="*/ 0 h 29"/>
                  <a:gd name="T48" fmla="*/ 12 w 75"/>
                  <a:gd name="T49" fmla="*/ 0 h 29"/>
                  <a:gd name="T50" fmla="*/ 26 w 75"/>
                  <a:gd name="T51" fmla="*/ 0 h 29"/>
                  <a:gd name="T52" fmla="*/ 26 w 75"/>
                  <a:gd name="T53" fmla="*/ 0 h 29"/>
                  <a:gd name="T54" fmla="*/ 27 w 75"/>
                  <a:gd name="T55" fmla="*/ 8 h 29"/>
                  <a:gd name="T56" fmla="*/ 30 w 75"/>
                  <a:gd name="T57" fmla="*/ 11 h 29"/>
                  <a:gd name="T58" fmla="*/ 33 w 75"/>
                  <a:gd name="T59" fmla="*/ 13 h 29"/>
                  <a:gd name="T60" fmla="*/ 36 w 75"/>
                  <a:gd name="T61" fmla="*/ 13 h 29"/>
                  <a:gd name="T62" fmla="*/ 36 w 75"/>
                  <a:gd name="T63" fmla="*/ 13 h 29"/>
                  <a:gd name="T64" fmla="*/ 37 w 75"/>
                  <a:gd name="T65" fmla="*/ 15 h 29"/>
                  <a:gd name="T66" fmla="*/ 39 w 75"/>
                  <a:gd name="T67" fmla="*/ 18 h 29"/>
                  <a:gd name="T68" fmla="*/ 43 w 75"/>
                  <a:gd name="T69" fmla="*/ 19 h 29"/>
                  <a:gd name="T70" fmla="*/ 47 w 75"/>
                  <a:gd name="T71" fmla="*/ 19 h 29"/>
                  <a:gd name="T72" fmla="*/ 51 w 75"/>
                  <a:gd name="T73" fmla="*/ 19 h 29"/>
                  <a:gd name="T74" fmla="*/ 51 w 75"/>
                  <a:gd name="T75" fmla="*/ 19 h 29"/>
                  <a:gd name="T76" fmla="*/ 62 w 75"/>
                  <a:gd name="T77" fmla="*/ 22 h 29"/>
                  <a:gd name="T78" fmla="*/ 68 w 75"/>
                  <a:gd name="T79" fmla="*/ 22 h 29"/>
                  <a:gd name="T80" fmla="*/ 72 w 75"/>
                  <a:gd name="T81" fmla="*/ 21 h 29"/>
                  <a:gd name="T82" fmla="*/ 72 w 75"/>
                  <a:gd name="T83" fmla="*/ 21 h 29"/>
                  <a:gd name="T84" fmla="*/ 75 w 75"/>
                  <a:gd name="T85" fmla="*/ 24 h 29"/>
                  <a:gd name="T86" fmla="*/ 75 w 75"/>
                  <a:gd name="T8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29">
                    <a:moveTo>
                      <a:pt x="75" y="24"/>
                    </a:moveTo>
                    <a:lnTo>
                      <a:pt x="75" y="24"/>
                    </a:lnTo>
                    <a:lnTo>
                      <a:pt x="68" y="24"/>
                    </a:lnTo>
                    <a:lnTo>
                      <a:pt x="61" y="25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1" y="29"/>
                    </a:lnTo>
                    <a:lnTo>
                      <a:pt x="36" y="28"/>
                    </a:lnTo>
                    <a:lnTo>
                      <a:pt x="30" y="25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2" y="18"/>
                    </a:lnTo>
                    <a:lnTo>
                      <a:pt x="19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2" y="18"/>
                    </a:lnTo>
                    <a:lnTo>
                      <a:pt x="8" y="17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8"/>
                    </a:lnTo>
                    <a:lnTo>
                      <a:pt x="30" y="11"/>
                    </a:lnTo>
                    <a:lnTo>
                      <a:pt x="33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9" y="18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62" y="22"/>
                    </a:lnTo>
                    <a:lnTo>
                      <a:pt x="68" y="22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4"/>
                    </a:lnTo>
                    <a:lnTo>
                      <a:pt x="75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917"/>
              <p:cNvSpPr/>
              <p:nvPr/>
            </p:nvSpPr>
            <p:spPr bwMode="auto">
              <a:xfrm>
                <a:off x="1068372" y="2551174"/>
                <a:ext cx="30163" cy="19050"/>
              </a:xfrm>
              <a:custGeom>
                <a:avLst/>
                <a:gdLst>
                  <a:gd name="T0" fmla="*/ 58 w 58"/>
                  <a:gd name="T1" fmla="*/ 20 h 35"/>
                  <a:gd name="T2" fmla="*/ 58 w 58"/>
                  <a:gd name="T3" fmla="*/ 20 h 35"/>
                  <a:gd name="T4" fmla="*/ 40 w 58"/>
                  <a:gd name="T5" fmla="*/ 13 h 35"/>
                  <a:gd name="T6" fmla="*/ 40 w 58"/>
                  <a:gd name="T7" fmla="*/ 13 h 35"/>
                  <a:gd name="T8" fmla="*/ 32 w 58"/>
                  <a:gd name="T9" fmla="*/ 9 h 35"/>
                  <a:gd name="T10" fmla="*/ 28 w 58"/>
                  <a:gd name="T11" fmla="*/ 9 h 35"/>
                  <a:gd name="T12" fmla="*/ 24 w 58"/>
                  <a:gd name="T13" fmla="*/ 10 h 35"/>
                  <a:gd name="T14" fmla="*/ 24 w 58"/>
                  <a:gd name="T15" fmla="*/ 10 h 35"/>
                  <a:gd name="T16" fmla="*/ 22 w 58"/>
                  <a:gd name="T17" fmla="*/ 14 h 35"/>
                  <a:gd name="T18" fmla="*/ 25 w 58"/>
                  <a:gd name="T19" fmla="*/ 17 h 35"/>
                  <a:gd name="T20" fmla="*/ 29 w 58"/>
                  <a:gd name="T21" fmla="*/ 21 h 35"/>
                  <a:gd name="T22" fmla="*/ 29 w 58"/>
                  <a:gd name="T23" fmla="*/ 21 h 35"/>
                  <a:gd name="T24" fmla="*/ 30 w 58"/>
                  <a:gd name="T25" fmla="*/ 24 h 35"/>
                  <a:gd name="T26" fmla="*/ 30 w 58"/>
                  <a:gd name="T27" fmla="*/ 28 h 35"/>
                  <a:gd name="T28" fmla="*/ 32 w 58"/>
                  <a:gd name="T29" fmla="*/ 35 h 35"/>
                  <a:gd name="T30" fmla="*/ 32 w 58"/>
                  <a:gd name="T31" fmla="*/ 35 h 35"/>
                  <a:gd name="T32" fmla="*/ 0 w 58"/>
                  <a:gd name="T33" fmla="*/ 20 h 35"/>
                  <a:gd name="T34" fmla="*/ 0 w 58"/>
                  <a:gd name="T35" fmla="*/ 20 h 35"/>
                  <a:gd name="T36" fmla="*/ 4 w 58"/>
                  <a:gd name="T37" fmla="*/ 14 h 35"/>
                  <a:gd name="T38" fmla="*/ 7 w 58"/>
                  <a:gd name="T39" fmla="*/ 11 h 35"/>
                  <a:gd name="T40" fmla="*/ 7 w 58"/>
                  <a:gd name="T41" fmla="*/ 11 h 35"/>
                  <a:gd name="T42" fmla="*/ 12 w 58"/>
                  <a:gd name="T43" fmla="*/ 13 h 35"/>
                  <a:gd name="T44" fmla="*/ 17 w 58"/>
                  <a:gd name="T45" fmla="*/ 11 h 35"/>
                  <a:gd name="T46" fmla="*/ 24 w 58"/>
                  <a:gd name="T47" fmla="*/ 6 h 35"/>
                  <a:gd name="T48" fmla="*/ 24 w 58"/>
                  <a:gd name="T49" fmla="*/ 6 h 35"/>
                  <a:gd name="T50" fmla="*/ 30 w 58"/>
                  <a:gd name="T51" fmla="*/ 2 h 35"/>
                  <a:gd name="T52" fmla="*/ 39 w 58"/>
                  <a:gd name="T53" fmla="*/ 2 h 35"/>
                  <a:gd name="T54" fmla="*/ 57 w 58"/>
                  <a:gd name="T55" fmla="*/ 0 h 35"/>
                  <a:gd name="T56" fmla="*/ 57 w 58"/>
                  <a:gd name="T57" fmla="*/ 0 h 35"/>
                  <a:gd name="T58" fmla="*/ 51 w 58"/>
                  <a:gd name="T59" fmla="*/ 9 h 35"/>
                  <a:gd name="T60" fmla="*/ 51 w 58"/>
                  <a:gd name="T61" fmla="*/ 9 h 35"/>
                  <a:gd name="T62" fmla="*/ 58 w 58"/>
                  <a:gd name="T63" fmla="*/ 20 h 35"/>
                  <a:gd name="T64" fmla="*/ 58 w 58"/>
                  <a:gd name="T6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5">
                    <a:moveTo>
                      <a:pt x="58" y="20"/>
                    </a:moveTo>
                    <a:lnTo>
                      <a:pt x="58" y="20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2" y="14"/>
                    </a:lnTo>
                    <a:lnTo>
                      <a:pt x="25" y="17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0" y="24"/>
                    </a:lnTo>
                    <a:lnTo>
                      <a:pt x="30" y="28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2" y="13"/>
                    </a:lnTo>
                    <a:lnTo>
                      <a:pt x="17" y="11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2"/>
                    </a:lnTo>
                    <a:lnTo>
                      <a:pt x="39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8" y="20"/>
                    </a:lnTo>
                    <a:lnTo>
                      <a:pt x="58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918"/>
              <p:cNvSpPr/>
              <p:nvPr/>
            </p:nvSpPr>
            <p:spPr bwMode="auto">
              <a:xfrm>
                <a:off x="1058847" y="2047937"/>
                <a:ext cx="26988" cy="17463"/>
              </a:xfrm>
              <a:custGeom>
                <a:avLst/>
                <a:gdLst>
                  <a:gd name="T0" fmla="*/ 50 w 50"/>
                  <a:gd name="T1" fmla="*/ 19 h 33"/>
                  <a:gd name="T2" fmla="*/ 50 w 50"/>
                  <a:gd name="T3" fmla="*/ 19 h 33"/>
                  <a:gd name="T4" fmla="*/ 39 w 50"/>
                  <a:gd name="T5" fmla="*/ 33 h 33"/>
                  <a:gd name="T6" fmla="*/ 39 w 50"/>
                  <a:gd name="T7" fmla="*/ 33 h 33"/>
                  <a:gd name="T8" fmla="*/ 36 w 50"/>
                  <a:gd name="T9" fmla="*/ 27 h 33"/>
                  <a:gd name="T10" fmla="*/ 32 w 50"/>
                  <a:gd name="T11" fmla="*/ 23 h 33"/>
                  <a:gd name="T12" fmla="*/ 23 w 50"/>
                  <a:gd name="T13" fmla="*/ 21 h 33"/>
                  <a:gd name="T14" fmla="*/ 23 w 50"/>
                  <a:gd name="T15" fmla="*/ 21 h 33"/>
                  <a:gd name="T16" fmla="*/ 13 w 50"/>
                  <a:gd name="T17" fmla="*/ 16 h 33"/>
                  <a:gd name="T18" fmla="*/ 2 w 50"/>
                  <a:gd name="T19" fmla="*/ 14 h 33"/>
                  <a:gd name="T20" fmla="*/ 2 w 50"/>
                  <a:gd name="T21" fmla="*/ 14 h 33"/>
                  <a:gd name="T22" fmla="*/ 0 w 50"/>
                  <a:gd name="T23" fmla="*/ 3 h 33"/>
                  <a:gd name="T24" fmla="*/ 0 w 50"/>
                  <a:gd name="T25" fmla="*/ 3 h 33"/>
                  <a:gd name="T26" fmla="*/ 5 w 50"/>
                  <a:gd name="T27" fmla="*/ 0 h 33"/>
                  <a:gd name="T28" fmla="*/ 9 w 50"/>
                  <a:gd name="T29" fmla="*/ 0 h 33"/>
                  <a:gd name="T30" fmla="*/ 13 w 50"/>
                  <a:gd name="T31" fmla="*/ 1 h 33"/>
                  <a:gd name="T32" fmla="*/ 16 w 50"/>
                  <a:gd name="T33" fmla="*/ 5 h 33"/>
                  <a:gd name="T34" fmla="*/ 16 w 50"/>
                  <a:gd name="T35" fmla="*/ 5 h 33"/>
                  <a:gd name="T36" fmla="*/ 17 w 50"/>
                  <a:gd name="T37" fmla="*/ 7 h 33"/>
                  <a:gd name="T38" fmla="*/ 20 w 50"/>
                  <a:gd name="T39" fmla="*/ 8 h 33"/>
                  <a:gd name="T40" fmla="*/ 25 w 50"/>
                  <a:gd name="T41" fmla="*/ 9 h 33"/>
                  <a:gd name="T42" fmla="*/ 25 w 50"/>
                  <a:gd name="T43" fmla="*/ 9 h 33"/>
                  <a:gd name="T44" fmla="*/ 50 w 50"/>
                  <a:gd name="T45" fmla="*/ 19 h 33"/>
                  <a:gd name="T46" fmla="*/ 50 w 50"/>
                  <a:gd name="T47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33">
                    <a:moveTo>
                      <a:pt x="50" y="19"/>
                    </a:moveTo>
                    <a:lnTo>
                      <a:pt x="50" y="19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6" y="27"/>
                    </a:lnTo>
                    <a:lnTo>
                      <a:pt x="32" y="23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13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20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50" y="19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919"/>
              <p:cNvSpPr/>
              <p:nvPr/>
            </p:nvSpPr>
            <p:spPr bwMode="auto">
              <a:xfrm>
                <a:off x="1101709" y="2538474"/>
                <a:ext cx="22225" cy="14288"/>
              </a:xfrm>
              <a:custGeom>
                <a:avLst/>
                <a:gdLst>
                  <a:gd name="T0" fmla="*/ 43 w 43"/>
                  <a:gd name="T1" fmla="*/ 18 h 29"/>
                  <a:gd name="T2" fmla="*/ 43 w 43"/>
                  <a:gd name="T3" fmla="*/ 18 h 29"/>
                  <a:gd name="T4" fmla="*/ 40 w 43"/>
                  <a:gd name="T5" fmla="*/ 29 h 29"/>
                  <a:gd name="T6" fmla="*/ 40 w 43"/>
                  <a:gd name="T7" fmla="*/ 29 h 29"/>
                  <a:gd name="T8" fmla="*/ 28 w 43"/>
                  <a:gd name="T9" fmla="*/ 26 h 29"/>
                  <a:gd name="T10" fmla="*/ 24 w 43"/>
                  <a:gd name="T11" fmla="*/ 25 h 29"/>
                  <a:gd name="T12" fmla="*/ 18 w 43"/>
                  <a:gd name="T13" fmla="*/ 21 h 29"/>
                  <a:gd name="T14" fmla="*/ 18 w 43"/>
                  <a:gd name="T15" fmla="*/ 21 h 29"/>
                  <a:gd name="T16" fmla="*/ 16 w 43"/>
                  <a:gd name="T17" fmla="*/ 19 h 29"/>
                  <a:gd name="T18" fmla="*/ 13 w 43"/>
                  <a:gd name="T19" fmla="*/ 18 h 29"/>
                  <a:gd name="T20" fmla="*/ 6 w 43"/>
                  <a:gd name="T21" fmla="*/ 15 h 29"/>
                  <a:gd name="T22" fmla="*/ 6 w 43"/>
                  <a:gd name="T23" fmla="*/ 15 h 29"/>
                  <a:gd name="T24" fmla="*/ 0 w 43"/>
                  <a:gd name="T25" fmla="*/ 4 h 29"/>
                  <a:gd name="T26" fmla="*/ 0 w 43"/>
                  <a:gd name="T27" fmla="*/ 4 h 29"/>
                  <a:gd name="T28" fmla="*/ 9 w 43"/>
                  <a:gd name="T29" fmla="*/ 1 h 29"/>
                  <a:gd name="T30" fmla="*/ 16 w 43"/>
                  <a:gd name="T31" fmla="*/ 0 h 29"/>
                  <a:gd name="T32" fmla="*/ 22 w 43"/>
                  <a:gd name="T33" fmla="*/ 1 h 29"/>
                  <a:gd name="T34" fmla="*/ 31 w 43"/>
                  <a:gd name="T35" fmla="*/ 4 h 29"/>
                  <a:gd name="T36" fmla="*/ 31 w 43"/>
                  <a:gd name="T37" fmla="*/ 4 h 29"/>
                  <a:gd name="T38" fmla="*/ 20 w 43"/>
                  <a:gd name="T39" fmla="*/ 11 h 29"/>
                  <a:gd name="T40" fmla="*/ 20 w 43"/>
                  <a:gd name="T41" fmla="*/ 11 h 29"/>
                  <a:gd name="T42" fmla="*/ 22 w 43"/>
                  <a:gd name="T43" fmla="*/ 14 h 29"/>
                  <a:gd name="T44" fmla="*/ 24 w 43"/>
                  <a:gd name="T45" fmla="*/ 15 h 29"/>
                  <a:gd name="T46" fmla="*/ 31 w 43"/>
                  <a:gd name="T47" fmla="*/ 17 h 29"/>
                  <a:gd name="T48" fmla="*/ 38 w 43"/>
                  <a:gd name="T49" fmla="*/ 17 h 29"/>
                  <a:gd name="T50" fmla="*/ 43 w 43"/>
                  <a:gd name="T51" fmla="*/ 18 h 29"/>
                  <a:gd name="T52" fmla="*/ 43 w 43"/>
                  <a:gd name="T53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29">
                    <a:moveTo>
                      <a:pt x="43" y="18"/>
                    </a:moveTo>
                    <a:lnTo>
                      <a:pt x="43" y="18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28" y="26"/>
                    </a:lnTo>
                    <a:lnTo>
                      <a:pt x="24" y="25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8"/>
                    </a:lnTo>
                    <a:lnTo>
                      <a:pt x="4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920"/>
              <p:cNvSpPr/>
              <p:nvPr/>
            </p:nvSpPr>
            <p:spPr bwMode="auto">
              <a:xfrm>
                <a:off x="1087422" y="2211449"/>
                <a:ext cx="31750" cy="12700"/>
              </a:xfrm>
              <a:custGeom>
                <a:avLst/>
                <a:gdLst>
                  <a:gd name="T0" fmla="*/ 0 w 59"/>
                  <a:gd name="T1" fmla="*/ 11 h 23"/>
                  <a:gd name="T2" fmla="*/ 0 w 59"/>
                  <a:gd name="T3" fmla="*/ 11 h 23"/>
                  <a:gd name="T4" fmla="*/ 9 w 59"/>
                  <a:gd name="T5" fmla="*/ 10 h 23"/>
                  <a:gd name="T6" fmla="*/ 18 w 59"/>
                  <a:gd name="T7" fmla="*/ 10 h 23"/>
                  <a:gd name="T8" fmla="*/ 23 w 59"/>
                  <a:gd name="T9" fmla="*/ 8 h 23"/>
                  <a:gd name="T10" fmla="*/ 25 w 59"/>
                  <a:gd name="T11" fmla="*/ 7 h 23"/>
                  <a:gd name="T12" fmla="*/ 29 w 59"/>
                  <a:gd name="T13" fmla="*/ 4 h 23"/>
                  <a:gd name="T14" fmla="*/ 32 w 59"/>
                  <a:gd name="T15" fmla="*/ 0 h 23"/>
                  <a:gd name="T16" fmla="*/ 32 w 59"/>
                  <a:gd name="T17" fmla="*/ 0 h 23"/>
                  <a:gd name="T18" fmla="*/ 34 w 59"/>
                  <a:gd name="T19" fmla="*/ 4 h 23"/>
                  <a:gd name="T20" fmla="*/ 36 w 59"/>
                  <a:gd name="T21" fmla="*/ 7 h 23"/>
                  <a:gd name="T22" fmla="*/ 43 w 59"/>
                  <a:gd name="T23" fmla="*/ 10 h 23"/>
                  <a:gd name="T24" fmla="*/ 50 w 59"/>
                  <a:gd name="T25" fmla="*/ 11 h 23"/>
                  <a:gd name="T26" fmla="*/ 59 w 59"/>
                  <a:gd name="T27" fmla="*/ 15 h 23"/>
                  <a:gd name="T28" fmla="*/ 59 w 59"/>
                  <a:gd name="T29" fmla="*/ 15 h 23"/>
                  <a:gd name="T30" fmla="*/ 53 w 59"/>
                  <a:gd name="T31" fmla="*/ 15 h 23"/>
                  <a:gd name="T32" fmla="*/ 49 w 59"/>
                  <a:gd name="T33" fmla="*/ 17 h 23"/>
                  <a:gd name="T34" fmla="*/ 41 w 59"/>
                  <a:gd name="T35" fmla="*/ 21 h 23"/>
                  <a:gd name="T36" fmla="*/ 34 w 59"/>
                  <a:gd name="T37" fmla="*/ 23 h 23"/>
                  <a:gd name="T38" fmla="*/ 29 w 59"/>
                  <a:gd name="T39" fmla="*/ 23 h 23"/>
                  <a:gd name="T40" fmla="*/ 25 w 59"/>
                  <a:gd name="T41" fmla="*/ 22 h 23"/>
                  <a:gd name="T42" fmla="*/ 25 w 59"/>
                  <a:gd name="T43" fmla="*/ 22 h 23"/>
                  <a:gd name="T44" fmla="*/ 20 w 59"/>
                  <a:gd name="T45" fmla="*/ 21 h 23"/>
                  <a:gd name="T46" fmla="*/ 11 w 59"/>
                  <a:gd name="T47" fmla="*/ 19 h 23"/>
                  <a:gd name="T48" fmla="*/ 5 w 59"/>
                  <a:gd name="T49" fmla="*/ 17 h 23"/>
                  <a:gd name="T50" fmla="*/ 2 w 59"/>
                  <a:gd name="T51" fmla="*/ 14 h 23"/>
                  <a:gd name="T52" fmla="*/ 0 w 59"/>
                  <a:gd name="T53" fmla="*/ 11 h 23"/>
                  <a:gd name="T54" fmla="*/ 0 w 59"/>
                  <a:gd name="T5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9" h="23">
                    <a:moveTo>
                      <a:pt x="0" y="11"/>
                    </a:moveTo>
                    <a:lnTo>
                      <a:pt x="0" y="11"/>
                    </a:lnTo>
                    <a:lnTo>
                      <a:pt x="9" y="10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4"/>
                    </a:lnTo>
                    <a:lnTo>
                      <a:pt x="36" y="7"/>
                    </a:lnTo>
                    <a:lnTo>
                      <a:pt x="43" y="10"/>
                    </a:lnTo>
                    <a:lnTo>
                      <a:pt x="50" y="11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3" y="15"/>
                    </a:lnTo>
                    <a:lnTo>
                      <a:pt x="49" y="17"/>
                    </a:lnTo>
                    <a:lnTo>
                      <a:pt x="41" y="21"/>
                    </a:lnTo>
                    <a:lnTo>
                      <a:pt x="34" y="23"/>
                    </a:lnTo>
                    <a:lnTo>
                      <a:pt x="29" y="23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0" y="21"/>
                    </a:lnTo>
                    <a:lnTo>
                      <a:pt x="11" y="19"/>
                    </a:lnTo>
                    <a:lnTo>
                      <a:pt x="5" y="17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921"/>
              <p:cNvSpPr/>
              <p:nvPr/>
            </p:nvSpPr>
            <p:spPr bwMode="auto">
              <a:xfrm>
                <a:off x="1046147" y="2541649"/>
                <a:ext cx="26988" cy="14288"/>
              </a:xfrm>
              <a:custGeom>
                <a:avLst/>
                <a:gdLst>
                  <a:gd name="T0" fmla="*/ 50 w 50"/>
                  <a:gd name="T1" fmla="*/ 24 h 28"/>
                  <a:gd name="T2" fmla="*/ 50 w 50"/>
                  <a:gd name="T3" fmla="*/ 24 h 28"/>
                  <a:gd name="T4" fmla="*/ 30 w 50"/>
                  <a:gd name="T5" fmla="*/ 28 h 28"/>
                  <a:gd name="T6" fmla="*/ 30 w 50"/>
                  <a:gd name="T7" fmla="*/ 28 h 28"/>
                  <a:gd name="T8" fmla="*/ 31 w 50"/>
                  <a:gd name="T9" fmla="*/ 25 h 28"/>
                  <a:gd name="T10" fmla="*/ 31 w 50"/>
                  <a:gd name="T11" fmla="*/ 22 h 28"/>
                  <a:gd name="T12" fmla="*/ 30 w 50"/>
                  <a:gd name="T13" fmla="*/ 19 h 28"/>
                  <a:gd name="T14" fmla="*/ 28 w 50"/>
                  <a:gd name="T15" fmla="*/ 18 h 28"/>
                  <a:gd name="T16" fmla="*/ 23 w 50"/>
                  <a:gd name="T17" fmla="*/ 14 h 28"/>
                  <a:gd name="T18" fmla="*/ 18 w 50"/>
                  <a:gd name="T19" fmla="*/ 10 h 28"/>
                  <a:gd name="T20" fmla="*/ 18 w 50"/>
                  <a:gd name="T21" fmla="*/ 10 h 28"/>
                  <a:gd name="T22" fmla="*/ 0 w 50"/>
                  <a:gd name="T23" fmla="*/ 10 h 28"/>
                  <a:gd name="T24" fmla="*/ 0 w 50"/>
                  <a:gd name="T25" fmla="*/ 10 h 28"/>
                  <a:gd name="T26" fmla="*/ 5 w 50"/>
                  <a:gd name="T27" fmla="*/ 4 h 28"/>
                  <a:gd name="T28" fmla="*/ 10 w 50"/>
                  <a:gd name="T29" fmla="*/ 1 h 28"/>
                  <a:gd name="T30" fmla="*/ 16 w 50"/>
                  <a:gd name="T31" fmla="*/ 0 h 28"/>
                  <a:gd name="T32" fmla="*/ 23 w 50"/>
                  <a:gd name="T33" fmla="*/ 0 h 28"/>
                  <a:gd name="T34" fmla="*/ 23 w 50"/>
                  <a:gd name="T35" fmla="*/ 0 h 28"/>
                  <a:gd name="T36" fmla="*/ 27 w 50"/>
                  <a:gd name="T37" fmla="*/ 6 h 28"/>
                  <a:gd name="T38" fmla="*/ 32 w 50"/>
                  <a:gd name="T39" fmla="*/ 8 h 28"/>
                  <a:gd name="T40" fmla="*/ 39 w 50"/>
                  <a:gd name="T41" fmla="*/ 10 h 28"/>
                  <a:gd name="T42" fmla="*/ 49 w 50"/>
                  <a:gd name="T43" fmla="*/ 8 h 28"/>
                  <a:gd name="T44" fmla="*/ 49 w 50"/>
                  <a:gd name="T45" fmla="*/ 8 h 28"/>
                  <a:gd name="T46" fmla="*/ 46 w 50"/>
                  <a:gd name="T47" fmla="*/ 12 h 28"/>
                  <a:gd name="T48" fmla="*/ 45 w 50"/>
                  <a:gd name="T49" fmla="*/ 17 h 28"/>
                  <a:gd name="T50" fmla="*/ 46 w 50"/>
                  <a:gd name="T51" fmla="*/ 21 h 28"/>
                  <a:gd name="T52" fmla="*/ 50 w 50"/>
                  <a:gd name="T53" fmla="*/ 24 h 28"/>
                  <a:gd name="T54" fmla="*/ 50 w 50"/>
                  <a:gd name="T5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" h="28">
                    <a:moveTo>
                      <a:pt x="50" y="24"/>
                    </a:moveTo>
                    <a:lnTo>
                      <a:pt x="50" y="24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5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8" y="18"/>
                    </a:lnTo>
                    <a:lnTo>
                      <a:pt x="23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5" y="4"/>
                    </a:lnTo>
                    <a:lnTo>
                      <a:pt x="10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6"/>
                    </a:lnTo>
                    <a:lnTo>
                      <a:pt x="32" y="8"/>
                    </a:lnTo>
                    <a:lnTo>
                      <a:pt x="39" y="10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6" y="12"/>
                    </a:lnTo>
                    <a:lnTo>
                      <a:pt x="45" y="17"/>
                    </a:lnTo>
                    <a:lnTo>
                      <a:pt x="46" y="21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922"/>
              <p:cNvSpPr/>
              <p:nvPr/>
            </p:nvSpPr>
            <p:spPr bwMode="auto">
              <a:xfrm>
                <a:off x="1073134" y="2525774"/>
                <a:ext cx="26988" cy="12700"/>
              </a:xfrm>
              <a:custGeom>
                <a:avLst/>
                <a:gdLst>
                  <a:gd name="T0" fmla="*/ 29 w 51"/>
                  <a:gd name="T1" fmla="*/ 23 h 23"/>
                  <a:gd name="T2" fmla="*/ 29 w 51"/>
                  <a:gd name="T3" fmla="*/ 23 h 23"/>
                  <a:gd name="T4" fmla="*/ 8 w 51"/>
                  <a:gd name="T5" fmla="*/ 19 h 23"/>
                  <a:gd name="T6" fmla="*/ 8 w 51"/>
                  <a:gd name="T7" fmla="*/ 19 h 23"/>
                  <a:gd name="T8" fmla="*/ 4 w 51"/>
                  <a:gd name="T9" fmla="*/ 18 h 23"/>
                  <a:gd name="T10" fmla="*/ 1 w 51"/>
                  <a:gd name="T11" fmla="*/ 15 h 23"/>
                  <a:gd name="T12" fmla="*/ 0 w 51"/>
                  <a:gd name="T13" fmla="*/ 11 h 23"/>
                  <a:gd name="T14" fmla="*/ 2 w 51"/>
                  <a:gd name="T15" fmla="*/ 7 h 23"/>
                  <a:gd name="T16" fmla="*/ 2 w 51"/>
                  <a:gd name="T17" fmla="*/ 7 h 23"/>
                  <a:gd name="T18" fmla="*/ 18 w 51"/>
                  <a:gd name="T19" fmla="*/ 14 h 23"/>
                  <a:gd name="T20" fmla="*/ 18 w 51"/>
                  <a:gd name="T21" fmla="*/ 14 h 23"/>
                  <a:gd name="T22" fmla="*/ 20 w 51"/>
                  <a:gd name="T23" fmla="*/ 11 h 23"/>
                  <a:gd name="T24" fmla="*/ 23 w 51"/>
                  <a:gd name="T25" fmla="*/ 7 h 23"/>
                  <a:gd name="T26" fmla="*/ 26 w 51"/>
                  <a:gd name="T27" fmla="*/ 3 h 23"/>
                  <a:gd name="T28" fmla="*/ 29 w 51"/>
                  <a:gd name="T29" fmla="*/ 1 h 23"/>
                  <a:gd name="T30" fmla="*/ 32 w 51"/>
                  <a:gd name="T31" fmla="*/ 0 h 23"/>
                  <a:gd name="T32" fmla="*/ 32 w 51"/>
                  <a:gd name="T33" fmla="*/ 0 h 23"/>
                  <a:gd name="T34" fmla="*/ 36 w 51"/>
                  <a:gd name="T35" fmla="*/ 0 h 23"/>
                  <a:gd name="T36" fmla="*/ 38 w 51"/>
                  <a:gd name="T37" fmla="*/ 0 h 23"/>
                  <a:gd name="T38" fmla="*/ 43 w 51"/>
                  <a:gd name="T39" fmla="*/ 3 h 23"/>
                  <a:gd name="T40" fmla="*/ 47 w 51"/>
                  <a:gd name="T41" fmla="*/ 5 h 23"/>
                  <a:gd name="T42" fmla="*/ 51 w 51"/>
                  <a:gd name="T43" fmla="*/ 7 h 23"/>
                  <a:gd name="T44" fmla="*/ 51 w 51"/>
                  <a:gd name="T45" fmla="*/ 7 h 23"/>
                  <a:gd name="T46" fmla="*/ 41 w 51"/>
                  <a:gd name="T47" fmla="*/ 11 h 23"/>
                  <a:gd name="T48" fmla="*/ 36 w 51"/>
                  <a:gd name="T49" fmla="*/ 14 h 23"/>
                  <a:gd name="T50" fmla="*/ 33 w 51"/>
                  <a:gd name="T51" fmla="*/ 18 h 23"/>
                  <a:gd name="T52" fmla="*/ 29 w 51"/>
                  <a:gd name="T53" fmla="*/ 23 h 23"/>
                  <a:gd name="T54" fmla="*/ 29 w 51"/>
                  <a:gd name="T5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23">
                    <a:moveTo>
                      <a:pt x="29" y="23"/>
                    </a:moveTo>
                    <a:lnTo>
                      <a:pt x="29" y="23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41" y="11"/>
                    </a:lnTo>
                    <a:lnTo>
                      <a:pt x="36" y="14"/>
                    </a:lnTo>
                    <a:lnTo>
                      <a:pt x="33" y="18"/>
                    </a:lnTo>
                    <a:lnTo>
                      <a:pt x="29" y="23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923"/>
              <p:cNvSpPr/>
              <p:nvPr/>
            </p:nvSpPr>
            <p:spPr bwMode="auto">
              <a:xfrm>
                <a:off x="1039797" y="2565462"/>
                <a:ext cx="28575" cy="12700"/>
              </a:xfrm>
              <a:custGeom>
                <a:avLst/>
                <a:gdLst>
                  <a:gd name="T0" fmla="*/ 14 w 54"/>
                  <a:gd name="T1" fmla="*/ 16 h 23"/>
                  <a:gd name="T2" fmla="*/ 14 w 54"/>
                  <a:gd name="T3" fmla="*/ 16 h 23"/>
                  <a:gd name="T4" fmla="*/ 4 w 54"/>
                  <a:gd name="T5" fmla="*/ 23 h 23"/>
                  <a:gd name="T6" fmla="*/ 4 w 54"/>
                  <a:gd name="T7" fmla="*/ 23 h 23"/>
                  <a:gd name="T8" fmla="*/ 0 w 54"/>
                  <a:gd name="T9" fmla="*/ 15 h 23"/>
                  <a:gd name="T10" fmla="*/ 0 w 54"/>
                  <a:gd name="T11" fmla="*/ 15 h 23"/>
                  <a:gd name="T12" fmla="*/ 7 w 54"/>
                  <a:gd name="T13" fmla="*/ 14 h 23"/>
                  <a:gd name="T14" fmla="*/ 11 w 54"/>
                  <a:gd name="T15" fmla="*/ 14 h 23"/>
                  <a:gd name="T16" fmla="*/ 14 w 54"/>
                  <a:gd name="T17" fmla="*/ 12 h 23"/>
                  <a:gd name="T18" fmla="*/ 14 w 54"/>
                  <a:gd name="T19" fmla="*/ 12 h 23"/>
                  <a:gd name="T20" fmla="*/ 15 w 54"/>
                  <a:gd name="T21" fmla="*/ 11 h 23"/>
                  <a:gd name="T22" fmla="*/ 17 w 54"/>
                  <a:gd name="T23" fmla="*/ 7 h 23"/>
                  <a:gd name="T24" fmla="*/ 18 w 54"/>
                  <a:gd name="T25" fmla="*/ 0 h 23"/>
                  <a:gd name="T26" fmla="*/ 18 w 54"/>
                  <a:gd name="T27" fmla="*/ 0 h 23"/>
                  <a:gd name="T28" fmla="*/ 35 w 54"/>
                  <a:gd name="T29" fmla="*/ 1 h 23"/>
                  <a:gd name="T30" fmla="*/ 35 w 54"/>
                  <a:gd name="T31" fmla="*/ 1 h 23"/>
                  <a:gd name="T32" fmla="*/ 32 w 54"/>
                  <a:gd name="T33" fmla="*/ 12 h 23"/>
                  <a:gd name="T34" fmla="*/ 32 w 54"/>
                  <a:gd name="T35" fmla="*/ 12 h 23"/>
                  <a:gd name="T36" fmla="*/ 54 w 54"/>
                  <a:gd name="T37" fmla="*/ 18 h 23"/>
                  <a:gd name="T38" fmla="*/ 54 w 54"/>
                  <a:gd name="T39" fmla="*/ 18 h 23"/>
                  <a:gd name="T40" fmla="*/ 51 w 54"/>
                  <a:gd name="T41" fmla="*/ 20 h 23"/>
                  <a:gd name="T42" fmla="*/ 50 w 54"/>
                  <a:gd name="T43" fmla="*/ 22 h 23"/>
                  <a:gd name="T44" fmla="*/ 50 w 54"/>
                  <a:gd name="T45" fmla="*/ 22 h 23"/>
                  <a:gd name="T46" fmla="*/ 43 w 54"/>
                  <a:gd name="T47" fmla="*/ 20 h 23"/>
                  <a:gd name="T48" fmla="*/ 37 w 54"/>
                  <a:gd name="T49" fmla="*/ 22 h 23"/>
                  <a:gd name="T50" fmla="*/ 30 w 54"/>
                  <a:gd name="T51" fmla="*/ 20 h 23"/>
                  <a:gd name="T52" fmla="*/ 28 w 54"/>
                  <a:gd name="T53" fmla="*/ 20 h 23"/>
                  <a:gd name="T54" fmla="*/ 25 w 54"/>
                  <a:gd name="T55" fmla="*/ 18 h 23"/>
                  <a:gd name="T56" fmla="*/ 25 w 54"/>
                  <a:gd name="T57" fmla="*/ 18 h 23"/>
                  <a:gd name="T58" fmla="*/ 22 w 54"/>
                  <a:gd name="T59" fmla="*/ 18 h 23"/>
                  <a:gd name="T60" fmla="*/ 19 w 54"/>
                  <a:gd name="T61" fmla="*/ 16 h 23"/>
                  <a:gd name="T62" fmla="*/ 14 w 54"/>
                  <a:gd name="T63" fmla="*/ 16 h 23"/>
                  <a:gd name="T64" fmla="*/ 14 w 54"/>
                  <a:gd name="T65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23">
                    <a:moveTo>
                      <a:pt x="14" y="16"/>
                    </a:moveTo>
                    <a:lnTo>
                      <a:pt x="14" y="16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3" y="20"/>
                    </a:lnTo>
                    <a:lnTo>
                      <a:pt x="37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924"/>
              <p:cNvSpPr/>
              <p:nvPr/>
            </p:nvSpPr>
            <p:spPr bwMode="auto">
              <a:xfrm>
                <a:off x="992172" y="1966974"/>
                <a:ext cx="19050" cy="12700"/>
              </a:xfrm>
              <a:custGeom>
                <a:avLst/>
                <a:gdLst>
                  <a:gd name="T0" fmla="*/ 25 w 36"/>
                  <a:gd name="T1" fmla="*/ 25 h 25"/>
                  <a:gd name="T2" fmla="*/ 25 w 36"/>
                  <a:gd name="T3" fmla="*/ 25 h 25"/>
                  <a:gd name="T4" fmla="*/ 24 w 36"/>
                  <a:gd name="T5" fmla="*/ 21 h 25"/>
                  <a:gd name="T6" fmla="*/ 21 w 36"/>
                  <a:gd name="T7" fmla="*/ 18 h 25"/>
                  <a:gd name="T8" fmla="*/ 21 w 36"/>
                  <a:gd name="T9" fmla="*/ 18 h 25"/>
                  <a:gd name="T10" fmla="*/ 12 w 36"/>
                  <a:gd name="T11" fmla="*/ 16 h 25"/>
                  <a:gd name="T12" fmla="*/ 4 w 36"/>
                  <a:gd name="T13" fmla="*/ 14 h 25"/>
                  <a:gd name="T14" fmla="*/ 4 w 36"/>
                  <a:gd name="T15" fmla="*/ 14 h 25"/>
                  <a:gd name="T16" fmla="*/ 0 w 36"/>
                  <a:gd name="T17" fmla="*/ 5 h 25"/>
                  <a:gd name="T18" fmla="*/ 0 w 36"/>
                  <a:gd name="T19" fmla="*/ 5 h 25"/>
                  <a:gd name="T20" fmla="*/ 3 w 36"/>
                  <a:gd name="T21" fmla="*/ 3 h 25"/>
                  <a:gd name="T22" fmla="*/ 3 w 36"/>
                  <a:gd name="T23" fmla="*/ 3 h 25"/>
                  <a:gd name="T24" fmla="*/ 26 w 36"/>
                  <a:gd name="T25" fmla="*/ 0 h 25"/>
                  <a:gd name="T26" fmla="*/ 26 w 36"/>
                  <a:gd name="T27" fmla="*/ 0 h 25"/>
                  <a:gd name="T28" fmla="*/ 30 w 36"/>
                  <a:gd name="T29" fmla="*/ 0 h 25"/>
                  <a:gd name="T30" fmla="*/ 35 w 36"/>
                  <a:gd name="T31" fmla="*/ 2 h 25"/>
                  <a:gd name="T32" fmla="*/ 35 w 36"/>
                  <a:gd name="T33" fmla="*/ 2 h 25"/>
                  <a:gd name="T34" fmla="*/ 36 w 36"/>
                  <a:gd name="T35" fmla="*/ 7 h 25"/>
                  <a:gd name="T36" fmla="*/ 35 w 36"/>
                  <a:gd name="T37" fmla="*/ 12 h 25"/>
                  <a:gd name="T38" fmla="*/ 35 w 36"/>
                  <a:gd name="T39" fmla="*/ 12 h 25"/>
                  <a:gd name="T40" fmla="*/ 30 w 36"/>
                  <a:gd name="T41" fmla="*/ 18 h 25"/>
                  <a:gd name="T42" fmla="*/ 25 w 36"/>
                  <a:gd name="T43" fmla="*/ 25 h 25"/>
                  <a:gd name="T44" fmla="*/ 25 w 36"/>
                  <a:gd name="T45" fmla="*/ 25 h 25"/>
                  <a:gd name="T46" fmla="*/ 25 w 36"/>
                  <a:gd name="T47" fmla="*/ 25 h 25"/>
                  <a:gd name="T48" fmla="*/ 25 w 36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25">
                    <a:moveTo>
                      <a:pt x="25" y="25"/>
                    </a:moveTo>
                    <a:lnTo>
                      <a:pt x="25" y="25"/>
                    </a:lnTo>
                    <a:lnTo>
                      <a:pt x="24" y="21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12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7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0" y="18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925"/>
              <p:cNvSpPr/>
              <p:nvPr/>
            </p:nvSpPr>
            <p:spPr bwMode="auto">
              <a:xfrm>
                <a:off x="962009" y="2173349"/>
                <a:ext cx="26988" cy="14288"/>
              </a:xfrm>
              <a:custGeom>
                <a:avLst/>
                <a:gdLst>
                  <a:gd name="T0" fmla="*/ 30 w 52"/>
                  <a:gd name="T1" fmla="*/ 8 h 26"/>
                  <a:gd name="T2" fmla="*/ 30 w 52"/>
                  <a:gd name="T3" fmla="*/ 8 h 26"/>
                  <a:gd name="T4" fmla="*/ 34 w 52"/>
                  <a:gd name="T5" fmla="*/ 4 h 26"/>
                  <a:gd name="T6" fmla="*/ 39 w 52"/>
                  <a:gd name="T7" fmla="*/ 1 h 26"/>
                  <a:gd name="T8" fmla="*/ 44 w 52"/>
                  <a:gd name="T9" fmla="*/ 0 h 26"/>
                  <a:gd name="T10" fmla="*/ 52 w 52"/>
                  <a:gd name="T11" fmla="*/ 1 h 26"/>
                  <a:gd name="T12" fmla="*/ 52 w 52"/>
                  <a:gd name="T13" fmla="*/ 1 h 26"/>
                  <a:gd name="T14" fmla="*/ 34 w 52"/>
                  <a:gd name="T15" fmla="*/ 17 h 26"/>
                  <a:gd name="T16" fmla="*/ 34 w 52"/>
                  <a:gd name="T17" fmla="*/ 17 h 26"/>
                  <a:gd name="T18" fmla="*/ 28 w 52"/>
                  <a:gd name="T19" fmla="*/ 15 h 26"/>
                  <a:gd name="T20" fmla="*/ 28 w 52"/>
                  <a:gd name="T21" fmla="*/ 15 h 26"/>
                  <a:gd name="T22" fmla="*/ 25 w 52"/>
                  <a:gd name="T23" fmla="*/ 26 h 26"/>
                  <a:gd name="T24" fmla="*/ 25 w 52"/>
                  <a:gd name="T25" fmla="*/ 26 h 26"/>
                  <a:gd name="T26" fmla="*/ 15 w 52"/>
                  <a:gd name="T27" fmla="*/ 8 h 26"/>
                  <a:gd name="T28" fmla="*/ 15 w 52"/>
                  <a:gd name="T29" fmla="*/ 8 h 26"/>
                  <a:gd name="T30" fmla="*/ 14 w 52"/>
                  <a:gd name="T31" fmla="*/ 8 h 26"/>
                  <a:gd name="T32" fmla="*/ 11 w 52"/>
                  <a:gd name="T33" fmla="*/ 8 h 26"/>
                  <a:gd name="T34" fmla="*/ 7 w 52"/>
                  <a:gd name="T35" fmla="*/ 10 h 26"/>
                  <a:gd name="T36" fmla="*/ 4 w 52"/>
                  <a:gd name="T37" fmla="*/ 10 h 26"/>
                  <a:gd name="T38" fmla="*/ 3 w 52"/>
                  <a:gd name="T39" fmla="*/ 10 h 26"/>
                  <a:gd name="T40" fmla="*/ 1 w 52"/>
                  <a:gd name="T41" fmla="*/ 7 h 26"/>
                  <a:gd name="T42" fmla="*/ 0 w 52"/>
                  <a:gd name="T43" fmla="*/ 4 h 26"/>
                  <a:gd name="T44" fmla="*/ 0 w 52"/>
                  <a:gd name="T45" fmla="*/ 4 h 26"/>
                  <a:gd name="T46" fmla="*/ 4 w 52"/>
                  <a:gd name="T47" fmla="*/ 1 h 26"/>
                  <a:gd name="T48" fmla="*/ 8 w 52"/>
                  <a:gd name="T49" fmla="*/ 1 h 26"/>
                  <a:gd name="T50" fmla="*/ 15 w 52"/>
                  <a:gd name="T51" fmla="*/ 3 h 26"/>
                  <a:gd name="T52" fmla="*/ 30 w 52"/>
                  <a:gd name="T53" fmla="*/ 8 h 26"/>
                  <a:gd name="T54" fmla="*/ 30 w 52"/>
                  <a:gd name="T55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26">
                    <a:moveTo>
                      <a:pt x="30" y="8"/>
                    </a:moveTo>
                    <a:lnTo>
                      <a:pt x="30" y="8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8" y="1"/>
                    </a:lnTo>
                    <a:lnTo>
                      <a:pt x="15" y="3"/>
                    </a:lnTo>
                    <a:lnTo>
                      <a:pt x="30" y="8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926"/>
              <p:cNvSpPr/>
              <p:nvPr/>
            </p:nvSpPr>
            <p:spPr bwMode="auto">
              <a:xfrm>
                <a:off x="939784" y="2363849"/>
                <a:ext cx="26988" cy="14288"/>
              </a:xfrm>
              <a:custGeom>
                <a:avLst/>
                <a:gdLst>
                  <a:gd name="T0" fmla="*/ 0 w 52"/>
                  <a:gd name="T1" fmla="*/ 21 h 25"/>
                  <a:gd name="T2" fmla="*/ 0 w 52"/>
                  <a:gd name="T3" fmla="*/ 21 h 25"/>
                  <a:gd name="T4" fmla="*/ 11 w 52"/>
                  <a:gd name="T5" fmla="*/ 15 h 25"/>
                  <a:gd name="T6" fmla="*/ 11 w 52"/>
                  <a:gd name="T7" fmla="*/ 15 h 25"/>
                  <a:gd name="T8" fmla="*/ 11 w 52"/>
                  <a:gd name="T9" fmla="*/ 5 h 25"/>
                  <a:gd name="T10" fmla="*/ 11 w 52"/>
                  <a:gd name="T11" fmla="*/ 5 h 25"/>
                  <a:gd name="T12" fmla="*/ 43 w 52"/>
                  <a:gd name="T13" fmla="*/ 0 h 25"/>
                  <a:gd name="T14" fmla="*/ 43 w 52"/>
                  <a:gd name="T15" fmla="*/ 0 h 25"/>
                  <a:gd name="T16" fmla="*/ 47 w 52"/>
                  <a:gd name="T17" fmla="*/ 0 h 25"/>
                  <a:gd name="T18" fmla="*/ 50 w 52"/>
                  <a:gd name="T19" fmla="*/ 1 h 25"/>
                  <a:gd name="T20" fmla="*/ 52 w 52"/>
                  <a:gd name="T21" fmla="*/ 5 h 25"/>
                  <a:gd name="T22" fmla="*/ 52 w 52"/>
                  <a:gd name="T23" fmla="*/ 10 h 25"/>
                  <a:gd name="T24" fmla="*/ 52 w 52"/>
                  <a:gd name="T25" fmla="*/ 10 h 25"/>
                  <a:gd name="T26" fmla="*/ 31 w 52"/>
                  <a:gd name="T27" fmla="*/ 10 h 25"/>
                  <a:gd name="T28" fmla="*/ 31 w 52"/>
                  <a:gd name="T29" fmla="*/ 10 h 25"/>
                  <a:gd name="T30" fmla="*/ 27 w 52"/>
                  <a:gd name="T31" fmla="*/ 10 h 25"/>
                  <a:gd name="T32" fmla="*/ 24 w 52"/>
                  <a:gd name="T33" fmla="*/ 11 h 25"/>
                  <a:gd name="T34" fmla="*/ 21 w 52"/>
                  <a:gd name="T35" fmla="*/ 14 h 25"/>
                  <a:gd name="T36" fmla="*/ 18 w 52"/>
                  <a:gd name="T37" fmla="*/ 17 h 25"/>
                  <a:gd name="T38" fmla="*/ 18 w 52"/>
                  <a:gd name="T39" fmla="*/ 17 h 25"/>
                  <a:gd name="T40" fmla="*/ 17 w 52"/>
                  <a:gd name="T41" fmla="*/ 22 h 25"/>
                  <a:gd name="T42" fmla="*/ 14 w 52"/>
                  <a:gd name="T43" fmla="*/ 25 h 25"/>
                  <a:gd name="T44" fmla="*/ 9 w 52"/>
                  <a:gd name="T45" fmla="*/ 23 h 25"/>
                  <a:gd name="T46" fmla="*/ 0 w 52"/>
                  <a:gd name="T47" fmla="*/ 21 h 25"/>
                  <a:gd name="T48" fmla="*/ 0 w 52"/>
                  <a:gd name="T4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25">
                    <a:moveTo>
                      <a:pt x="0" y="21"/>
                    </a:moveTo>
                    <a:lnTo>
                      <a:pt x="0" y="21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2" y="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27" y="10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9" y="2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927"/>
              <p:cNvSpPr/>
              <p:nvPr/>
            </p:nvSpPr>
            <p:spPr bwMode="auto">
              <a:xfrm>
                <a:off x="1085834" y="2009837"/>
                <a:ext cx="20638" cy="12700"/>
              </a:xfrm>
              <a:custGeom>
                <a:avLst/>
                <a:gdLst>
                  <a:gd name="T0" fmla="*/ 0 w 39"/>
                  <a:gd name="T1" fmla="*/ 6 h 24"/>
                  <a:gd name="T2" fmla="*/ 0 w 39"/>
                  <a:gd name="T3" fmla="*/ 6 h 24"/>
                  <a:gd name="T4" fmla="*/ 20 w 39"/>
                  <a:gd name="T5" fmla="*/ 2 h 24"/>
                  <a:gd name="T6" fmla="*/ 20 w 39"/>
                  <a:gd name="T7" fmla="*/ 2 h 24"/>
                  <a:gd name="T8" fmla="*/ 38 w 39"/>
                  <a:gd name="T9" fmla="*/ 0 h 24"/>
                  <a:gd name="T10" fmla="*/ 38 w 39"/>
                  <a:gd name="T11" fmla="*/ 0 h 24"/>
                  <a:gd name="T12" fmla="*/ 39 w 39"/>
                  <a:gd name="T13" fmla="*/ 6 h 24"/>
                  <a:gd name="T14" fmla="*/ 39 w 39"/>
                  <a:gd name="T15" fmla="*/ 7 h 24"/>
                  <a:gd name="T16" fmla="*/ 38 w 39"/>
                  <a:gd name="T17" fmla="*/ 8 h 24"/>
                  <a:gd name="T18" fmla="*/ 32 w 39"/>
                  <a:gd name="T19" fmla="*/ 10 h 24"/>
                  <a:gd name="T20" fmla="*/ 21 w 39"/>
                  <a:gd name="T21" fmla="*/ 8 h 24"/>
                  <a:gd name="T22" fmla="*/ 21 w 39"/>
                  <a:gd name="T23" fmla="*/ 8 h 24"/>
                  <a:gd name="T24" fmla="*/ 22 w 39"/>
                  <a:gd name="T25" fmla="*/ 15 h 24"/>
                  <a:gd name="T26" fmla="*/ 25 w 39"/>
                  <a:gd name="T27" fmla="*/ 22 h 24"/>
                  <a:gd name="T28" fmla="*/ 25 w 39"/>
                  <a:gd name="T29" fmla="*/ 22 h 24"/>
                  <a:gd name="T30" fmla="*/ 13 w 39"/>
                  <a:gd name="T31" fmla="*/ 24 h 24"/>
                  <a:gd name="T32" fmla="*/ 13 w 39"/>
                  <a:gd name="T33" fmla="*/ 24 h 24"/>
                  <a:gd name="T34" fmla="*/ 11 w 39"/>
                  <a:gd name="T35" fmla="*/ 18 h 24"/>
                  <a:gd name="T36" fmla="*/ 10 w 39"/>
                  <a:gd name="T37" fmla="*/ 13 h 24"/>
                  <a:gd name="T38" fmla="*/ 6 w 39"/>
                  <a:gd name="T39" fmla="*/ 8 h 24"/>
                  <a:gd name="T40" fmla="*/ 0 w 39"/>
                  <a:gd name="T41" fmla="*/ 6 h 24"/>
                  <a:gd name="T42" fmla="*/ 0 w 39"/>
                  <a:gd name="T4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4">
                    <a:moveTo>
                      <a:pt x="0" y="6"/>
                    </a:moveTo>
                    <a:lnTo>
                      <a:pt x="0" y="6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38" y="8"/>
                    </a:lnTo>
                    <a:lnTo>
                      <a:pt x="32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15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928"/>
              <p:cNvSpPr/>
              <p:nvPr/>
            </p:nvSpPr>
            <p:spPr bwMode="auto">
              <a:xfrm>
                <a:off x="1019159" y="2320987"/>
                <a:ext cx="15875" cy="11113"/>
              </a:xfrm>
              <a:custGeom>
                <a:avLst/>
                <a:gdLst>
                  <a:gd name="T0" fmla="*/ 28 w 29"/>
                  <a:gd name="T1" fmla="*/ 3 h 21"/>
                  <a:gd name="T2" fmla="*/ 28 w 29"/>
                  <a:gd name="T3" fmla="*/ 3 h 21"/>
                  <a:gd name="T4" fmla="*/ 29 w 29"/>
                  <a:gd name="T5" fmla="*/ 11 h 21"/>
                  <a:gd name="T6" fmla="*/ 28 w 29"/>
                  <a:gd name="T7" fmla="*/ 15 h 21"/>
                  <a:gd name="T8" fmla="*/ 25 w 29"/>
                  <a:gd name="T9" fmla="*/ 18 h 21"/>
                  <a:gd name="T10" fmla="*/ 18 w 29"/>
                  <a:gd name="T11" fmla="*/ 20 h 21"/>
                  <a:gd name="T12" fmla="*/ 18 w 29"/>
                  <a:gd name="T13" fmla="*/ 20 h 21"/>
                  <a:gd name="T14" fmla="*/ 11 w 29"/>
                  <a:gd name="T15" fmla="*/ 21 h 21"/>
                  <a:gd name="T16" fmla="*/ 7 w 29"/>
                  <a:gd name="T17" fmla="*/ 20 h 21"/>
                  <a:gd name="T18" fmla="*/ 4 w 29"/>
                  <a:gd name="T19" fmla="*/ 17 h 21"/>
                  <a:gd name="T20" fmla="*/ 0 w 29"/>
                  <a:gd name="T21" fmla="*/ 10 h 21"/>
                  <a:gd name="T22" fmla="*/ 0 w 29"/>
                  <a:gd name="T23" fmla="*/ 10 h 21"/>
                  <a:gd name="T24" fmla="*/ 4 w 29"/>
                  <a:gd name="T25" fmla="*/ 11 h 21"/>
                  <a:gd name="T26" fmla="*/ 9 w 29"/>
                  <a:gd name="T27" fmla="*/ 11 h 21"/>
                  <a:gd name="T28" fmla="*/ 9 w 29"/>
                  <a:gd name="T29" fmla="*/ 11 h 21"/>
                  <a:gd name="T30" fmla="*/ 13 w 29"/>
                  <a:gd name="T31" fmla="*/ 10 h 21"/>
                  <a:gd name="T32" fmla="*/ 15 w 29"/>
                  <a:gd name="T33" fmla="*/ 9 h 21"/>
                  <a:gd name="T34" fmla="*/ 15 w 29"/>
                  <a:gd name="T35" fmla="*/ 9 h 21"/>
                  <a:gd name="T36" fmla="*/ 10 w 29"/>
                  <a:gd name="T37" fmla="*/ 4 h 21"/>
                  <a:gd name="T38" fmla="*/ 10 w 29"/>
                  <a:gd name="T39" fmla="*/ 4 h 21"/>
                  <a:gd name="T40" fmla="*/ 4 w 29"/>
                  <a:gd name="T41" fmla="*/ 3 h 21"/>
                  <a:gd name="T42" fmla="*/ 4 w 29"/>
                  <a:gd name="T43" fmla="*/ 3 h 21"/>
                  <a:gd name="T44" fmla="*/ 7 w 29"/>
                  <a:gd name="T45" fmla="*/ 0 h 21"/>
                  <a:gd name="T46" fmla="*/ 11 w 29"/>
                  <a:gd name="T47" fmla="*/ 0 h 21"/>
                  <a:gd name="T48" fmla="*/ 17 w 29"/>
                  <a:gd name="T49" fmla="*/ 0 h 21"/>
                  <a:gd name="T50" fmla="*/ 22 w 29"/>
                  <a:gd name="T51" fmla="*/ 2 h 21"/>
                  <a:gd name="T52" fmla="*/ 28 w 29"/>
                  <a:gd name="T53" fmla="*/ 3 h 21"/>
                  <a:gd name="T54" fmla="*/ 28 w 29"/>
                  <a:gd name="T5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21">
                    <a:moveTo>
                      <a:pt x="28" y="3"/>
                    </a:moveTo>
                    <a:lnTo>
                      <a:pt x="28" y="3"/>
                    </a:lnTo>
                    <a:lnTo>
                      <a:pt x="29" y="11"/>
                    </a:lnTo>
                    <a:lnTo>
                      <a:pt x="28" y="15"/>
                    </a:lnTo>
                    <a:lnTo>
                      <a:pt x="25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4" y="1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929"/>
              <p:cNvSpPr/>
              <p:nvPr/>
            </p:nvSpPr>
            <p:spPr bwMode="auto">
              <a:xfrm>
                <a:off x="920734" y="2222562"/>
                <a:ext cx="17463" cy="7938"/>
              </a:xfrm>
              <a:custGeom>
                <a:avLst/>
                <a:gdLst>
                  <a:gd name="T0" fmla="*/ 33 w 33"/>
                  <a:gd name="T1" fmla="*/ 9 h 17"/>
                  <a:gd name="T2" fmla="*/ 33 w 33"/>
                  <a:gd name="T3" fmla="*/ 9 h 17"/>
                  <a:gd name="T4" fmla="*/ 30 w 33"/>
                  <a:gd name="T5" fmla="*/ 17 h 17"/>
                  <a:gd name="T6" fmla="*/ 30 w 33"/>
                  <a:gd name="T7" fmla="*/ 17 h 17"/>
                  <a:gd name="T8" fmla="*/ 0 w 33"/>
                  <a:gd name="T9" fmla="*/ 16 h 17"/>
                  <a:gd name="T10" fmla="*/ 0 w 33"/>
                  <a:gd name="T11" fmla="*/ 16 h 17"/>
                  <a:gd name="T12" fmla="*/ 8 w 33"/>
                  <a:gd name="T13" fmla="*/ 0 h 17"/>
                  <a:gd name="T14" fmla="*/ 8 w 33"/>
                  <a:gd name="T15" fmla="*/ 0 h 17"/>
                  <a:gd name="T16" fmla="*/ 33 w 33"/>
                  <a:gd name="T17" fmla="*/ 9 h 17"/>
                  <a:gd name="T18" fmla="*/ 33 w 33"/>
                  <a:gd name="T1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7">
                    <a:moveTo>
                      <a:pt x="33" y="9"/>
                    </a:moveTo>
                    <a:lnTo>
                      <a:pt x="33" y="9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3" y="9"/>
                    </a:lnTo>
                    <a:lnTo>
                      <a:pt x="3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930"/>
              <p:cNvSpPr/>
              <p:nvPr/>
            </p:nvSpPr>
            <p:spPr bwMode="auto">
              <a:xfrm>
                <a:off x="1122347" y="2463862"/>
                <a:ext cx="19050" cy="9525"/>
              </a:xfrm>
              <a:custGeom>
                <a:avLst/>
                <a:gdLst>
                  <a:gd name="T0" fmla="*/ 36 w 36"/>
                  <a:gd name="T1" fmla="*/ 11 h 19"/>
                  <a:gd name="T2" fmla="*/ 36 w 36"/>
                  <a:gd name="T3" fmla="*/ 11 h 19"/>
                  <a:gd name="T4" fmla="*/ 33 w 36"/>
                  <a:gd name="T5" fmla="*/ 11 h 19"/>
                  <a:gd name="T6" fmla="*/ 29 w 36"/>
                  <a:gd name="T7" fmla="*/ 11 h 19"/>
                  <a:gd name="T8" fmla="*/ 24 w 36"/>
                  <a:gd name="T9" fmla="*/ 12 h 19"/>
                  <a:gd name="T10" fmla="*/ 17 w 36"/>
                  <a:gd name="T11" fmla="*/ 15 h 19"/>
                  <a:gd name="T12" fmla="*/ 11 w 36"/>
                  <a:gd name="T13" fmla="*/ 16 h 19"/>
                  <a:gd name="T14" fmla="*/ 11 w 36"/>
                  <a:gd name="T15" fmla="*/ 16 h 19"/>
                  <a:gd name="T16" fmla="*/ 1 w 36"/>
                  <a:gd name="T17" fmla="*/ 19 h 19"/>
                  <a:gd name="T18" fmla="*/ 1 w 36"/>
                  <a:gd name="T19" fmla="*/ 19 h 19"/>
                  <a:gd name="T20" fmla="*/ 1 w 36"/>
                  <a:gd name="T21" fmla="*/ 16 h 19"/>
                  <a:gd name="T22" fmla="*/ 0 w 36"/>
                  <a:gd name="T23" fmla="*/ 15 h 19"/>
                  <a:gd name="T24" fmla="*/ 0 w 36"/>
                  <a:gd name="T25" fmla="*/ 15 h 19"/>
                  <a:gd name="T26" fmla="*/ 1 w 36"/>
                  <a:gd name="T27" fmla="*/ 12 h 19"/>
                  <a:gd name="T28" fmla="*/ 3 w 36"/>
                  <a:gd name="T29" fmla="*/ 11 h 19"/>
                  <a:gd name="T30" fmla="*/ 6 w 36"/>
                  <a:gd name="T31" fmla="*/ 10 h 19"/>
                  <a:gd name="T32" fmla="*/ 10 w 36"/>
                  <a:gd name="T33" fmla="*/ 10 h 19"/>
                  <a:gd name="T34" fmla="*/ 10 w 36"/>
                  <a:gd name="T35" fmla="*/ 10 h 19"/>
                  <a:gd name="T36" fmla="*/ 14 w 36"/>
                  <a:gd name="T37" fmla="*/ 10 h 19"/>
                  <a:gd name="T38" fmla="*/ 14 w 36"/>
                  <a:gd name="T39" fmla="*/ 10 h 19"/>
                  <a:gd name="T40" fmla="*/ 11 w 36"/>
                  <a:gd name="T41" fmla="*/ 3 h 19"/>
                  <a:gd name="T42" fmla="*/ 11 w 36"/>
                  <a:gd name="T43" fmla="*/ 3 h 19"/>
                  <a:gd name="T44" fmla="*/ 18 w 36"/>
                  <a:gd name="T45" fmla="*/ 0 h 19"/>
                  <a:gd name="T46" fmla="*/ 24 w 36"/>
                  <a:gd name="T47" fmla="*/ 0 h 19"/>
                  <a:gd name="T48" fmla="*/ 29 w 36"/>
                  <a:gd name="T49" fmla="*/ 4 h 19"/>
                  <a:gd name="T50" fmla="*/ 36 w 36"/>
                  <a:gd name="T51" fmla="*/ 11 h 19"/>
                  <a:gd name="T52" fmla="*/ 36 w 36"/>
                  <a:gd name="T5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19">
                    <a:moveTo>
                      <a:pt x="36" y="11"/>
                    </a:moveTo>
                    <a:lnTo>
                      <a:pt x="36" y="11"/>
                    </a:lnTo>
                    <a:lnTo>
                      <a:pt x="33" y="11"/>
                    </a:lnTo>
                    <a:lnTo>
                      <a:pt x="29" y="11"/>
                    </a:lnTo>
                    <a:lnTo>
                      <a:pt x="24" y="12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9" y="4"/>
                    </a:lnTo>
                    <a:lnTo>
                      <a:pt x="36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931"/>
              <p:cNvSpPr/>
              <p:nvPr/>
            </p:nvSpPr>
            <p:spPr bwMode="auto">
              <a:xfrm>
                <a:off x="1108059" y="2355912"/>
                <a:ext cx="20638" cy="9525"/>
              </a:xfrm>
              <a:custGeom>
                <a:avLst/>
                <a:gdLst>
                  <a:gd name="T0" fmla="*/ 3 w 40"/>
                  <a:gd name="T1" fmla="*/ 7 h 16"/>
                  <a:gd name="T2" fmla="*/ 3 w 40"/>
                  <a:gd name="T3" fmla="*/ 7 h 16"/>
                  <a:gd name="T4" fmla="*/ 9 w 40"/>
                  <a:gd name="T5" fmla="*/ 8 h 16"/>
                  <a:gd name="T6" fmla="*/ 14 w 40"/>
                  <a:gd name="T7" fmla="*/ 8 h 16"/>
                  <a:gd name="T8" fmla="*/ 18 w 40"/>
                  <a:gd name="T9" fmla="*/ 5 h 16"/>
                  <a:gd name="T10" fmla="*/ 18 w 40"/>
                  <a:gd name="T11" fmla="*/ 5 h 16"/>
                  <a:gd name="T12" fmla="*/ 22 w 40"/>
                  <a:gd name="T13" fmla="*/ 2 h 16"/>
                  <a:gd name="T14" fmla="*/ 26 w 40"/>
                  <a:gd name="T15" fmla="*/ 1 h 16"/>
                  <a:gd name="T16" fmla="*/ 33 w 40"/>
                  <a:gd name="T17" fmla="*/ 0 h 16"/>
                  <a:gd name="T18" fmla="*/ 40 w 40"/>
                  <a:gd name="T19" fmla="*/ 1 h 16"/>
                  <a:gd name="T20" fmla="*/ 40 w 40"/>
                  <a:gd name="T21" fmla="*/ 1 h 16"/>
                  <a:gd name="T22" fmla="*/ 37 w 40"/>
                  <a:gd name="T23" fmla="*/ 5 h 16"/>
                  <a:gd name="T24" fmla="*/ 33 w 40"/>
                  <a:gd name="T25" fmla="*/ 9 h 16"/>
                  <a:gd name="T26" fmla="*/ 29 w 40"/>
                  <a:gd name="T27" fmla="*/ 11 h 16"/>
                  <a:gd name="T28" fmla="*/ 23 w 40"/>
                  <a:gd name="T29" fmla="*/ 12 h 16"/>
                  <a:gd name="T30" fmla="*/ 23 w 40"/>
                  <a:gd name="T31" fmla="*/ 12 h 16"/>
                  <a:gd name="T32" fmla="*/ 14 w 40"/>
                  <a:gd name="T33" fmla="*/ 14 h 16"/>
                  <a:gd name="T34" fmla="*/ 9 w 40"/>
                  <a:gd name="T35" fmla="*/ 14 h 16"/>
                  <a:gd name="T36" fmla="*/ 5 w 40"/>
                  <a:gd name="T37" fmla="*/ 16 h 16"/>
                  <a:gd name="T38" fmla="*/ 5 w 40"/>
                  <a:gd name="T39" fmla="*/ 16 h 16"/>
                  <a:gd name="T40" fmla="*/ 4 w 40"/>
                  <a:gd name="T41" fmla="*/ 16 h 16"/>
                  <a:gd name="T42" fmla="*/ 0 w 40"/>
                  <a:gd name="T43" fmla="*/ 15 h 16"/>
                  <a:gd name="T44" fmla="*/ 0 w 40"/>
                  <a:gd name="T45" fmla="*/ 15 h 16"/>
                  <a:gd name="T46" fmla="*/ 3 w 40"/>
                  <a:gd name="T47" fmla="*/ 7 h 16"/>
                  <a:gd name="T48" fmla="*/ 3 w 40"/>
                  <a:gd name="T49" fmla="*/ 7 h 16"/>
                  <a:gd name="T50" fmla="*/ 3 w 40"/>
                  <a:gd name="T51" fmla="*/ 7 h 16"/>
                  <a:gd name="T52" fmla="*/ 3 w 40"/>
                  <a:gd name="T5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16">
                    <a:moveTo>
                      <a:pt x="3" y="7"/>
                    </a:moveTo>
                    <a:lnTo>
                      <a:pt x="3" y="7"/>
                    </a:lnTo>
                    <a:lnTo>
                      <a:pt x="9" y="8"/>
                    </a:lnTo>
                    <a:lnTo>
                      <a:pt x="14" y="8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2" y="2"/>
                    </a:lnTo>
                    <a:lnTo>
                      <a:pt x="26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7" y="5"/>
                    </a:lnTo>
                    <a:lnTo>
                      <a:pt x="33" y="9"/>
                    </a:lnTo>
                    <a:lnTo>
                      <a:pt x="29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932"/>
              <p:cNvSpPr/>
              <p:nvPr/>
            </p:nvSpPr>
            <p:spPr bwMode="auto">
              <a:xfrm>
                <a:off x="1011222" y="2081274"/>
                <a:ext cx="19050" cy="12700"/>
              </a:xfrm>
              <a:custGeom>
                <a:avLst/>
                <a:gdLst>
                  <a:gd name="T0" fmla="*/ 0 w 35"/>
                  <a:gd name="T1" fmla="*/ 13 h 23"/>
                  <a:gd name="T2" fmla="*/ 0 w 35"/>
                  <a:gd name="T3" fmla="*/ 13 h 23"/>
                  <a:gd name="T4" fmla="*/ 2 w 35"/>
                  <a:gd name="T5" fmla="*/ 12 h 23"/>
                  <a:gd name="T6" fmla="*/ 5 w 35"/>
                  <a:gd name="T7" fmla="*/ 12 h 23"/>
                  <a:gd name="T8" fmla="*/ 9 w 35"/>
                  <a:gd name="T9" fmla="*/ 12 h 23"/>
                  <a:gd name="T10" fmla="*/ 13 w 35"/>
                  <a:gd name="T11" fmla="*/ 13 h 23"/>
                  <a:gd name="T12" fmla="*/ 16 w 35"/>
                  <a:gd name="T13" fmla="*/ 12 h 23"/>
                  <a:gd name="T14" fmla="*/ 17 w 35"/>
                  <a:gd name="T15" fmla="*/ 9 h 23"/>
                  <a:gd name="T16" fmla="*/ 17 w 35"/>
                  <a:gd name="T17" fmla="*/ 9 h 23"/>
                  <a:gd name="T18" fmla="*/ 18 w 35"/>
                  <a:gd name="T19" fmla="*/ 7 h 23"/>
                  <a:gd name="T20" fmla="*/ 20 w 35"/>
                  <a:gd name="T21" fmla="*/ 7 h 23"/>
                  <a:gd name="T22" fmla="*/ 24 w 35"/>
                  <a:gd name="T23" fmla="*/ 7 h 23"/>
                  <a:gd name="T24" fmla="*/ 28 w 35"/>
                  <a:gd name="T25" fmla="*/ 5 h 23"/>
                  <a:gd name="T26" fmla="*/ 29 w 35"/>
                  <a:gd name="T27" fmla="*/ 3 h 23"/>
                  <a:gd name="T28" fmla="*/ 31 w 35"/>
                  <a:gd name="T29" fmla="*/ 0 h 23"/>
                  <a:gd name="T30" fmla="*/ 31 w 35"/>
                  <a:gd name="T31" fmla="*/ 0 h 23"/>
                  <a:gd name="T32" fmla="*/ 34 w 35"/>
                  <a:gd name="T33" fmla="*/ 3 h 23"/>
                  <a:gd name="T34" fmla="*/ 34 w 35"/>
                  <a:gd name="T35" fmla="*/ 3 h 23"/>
                  <a:gd name="T36" fmla="*/ 35 w 35"/>
                  <a:gd name="T37" fmla="*/ 10 h 23"/>
                  <a:gd name="T38" fmla="*/ 35 w 35"/>
                  <a:gd name="T39" fmla="*/ 10 h 23"/>
                  <a:gd name="T40" fmla="*/ 29 w 35"/>
                  <a:gd name="T41" fmla="*/ 12 h 23"/>
                  <a:gd name="T42" fmla="*/ 27 w 35"/>
                  <a:gd name="T43" fmla="*/ 14 h 23"/>
                  <a:gd name="T44" fmla="*/ 24 w 35"/>
                  <a:gd name="T45" fmla="*/ 17 h 23"/>
                  <a:gd name="T46" fmla="*/ 20 w 35"/>
                  <a:gd name="T47" fmla="*/ 20 h 23"/>
                  <a:gd name="T48" fmla="*/ 20 w 35"/>
                  <a:gd name="T49" fmla="*/ 20 h 23"/>
                  <a:gd name="T50" fmla="*/ 13 w 35"/>
                  <a:gd name="T51" fmla="*/ 21 h 23"/>
                  <a:gd name="T52" fmla="*/ 9 w 35"/>
                  <a:gd name="T53" fmla="*/ 23 h 23"/>
                  <a:gd name="T54" fmla="*/ 5 w 35"/>
                  <a:gd name="T55" fmla="*/ 20 h 23"/>
                  <a:gd name="T56" fmla="*/ 0 w 35"/>
                  <a:gd name="T57" fmla="*/ 13 h 23"/>
                  <a:gd name="T58" fmla="*/ 0 w 35"/>
                  <a:gd name="T5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" h="23">
                    <a:moveTo>
                      <a:pt x="0" y="13"/>
                    </a:moveTo>
                    <a:lnTo>
                      <a:pt x="0" y="13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3" y="21"/>
                    </a:lnTo>
                    <a:lnTo>
                      <a:pt x="9" y="23"/>
                    </a:lnTo>
                    <a:lnTo>
                      <a:pt x="5" y="2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933"/>
              <p:cNvSpPr/>
              <p:nvPr/>
            </p:nvSpPr>
            <p:spPr bwMode="auto">
              <a:xfrm>
                <a:off x="1089009" y="2447987"/>
                <a:ext cx="14288" cy="15875"/>
              </a:xfrm>
              <a:custGeom>
                <a:avLst/>
                <a:gdLst>
                  <a:gd name="T0" fmla="*/ 8 w 26"/>
                  <a:gd name="T1" fmla="*/ 3 h 28"/>
                  <a:gd name="T2" fmla="*/ 8 w 26"/>
                  <a:gd name="T3" fmla="*/ 3 h 28"/>
                  <a:gd name="T4" fmla="*/ 20 w 26"/>
                  <a:gd name="T5" fmla="*/ 0 h 28"/>
                  <a:gd name="T6" fmla="*/ 20 w 26"/>
                  <a:gd name="T7" fmla="*/ 0 h 28"/>
                  <a:gd name="T8" fmla="*/ 20 w 26"/>
                  <a:gd name="T9" fmla="*/ 0 h 28"/>
                  <a:gd name="T10" fmla="*/ 17 w 26"/>
                  <a:gd name="T11" fmla="*/ 7 h 28"/>
                  <a:gd name="T12" fmla="*/ 17 w 26"/>
                  <a:gd name="T13" fmla="*/ 7 h 28"/>
                  <a:gd name="T14" fmla="*/ 26 w 26"/>
                  <a:gd name="T15" fmla="*/ 26 h 28"/>
                  <a:gd name="T16" fmla="*/ 26 w 26"/>
                  <a:gd name="T17" fmla="*/ 26 h 28"/>
                  <a:gd name="T18" fmla="*/ 22 w 26"/>
                  <a:gd name="T19" fmla="*/ 28 h 28"/>
                  <a:gd name="T20" fmla="*/ 22 w 26"/>
                  <a:gd name="T21" fmla="*/ 28 h 28"/>
                  <a:gd name="T22" fmla="*/ 13 w 26"/>
                  <a:gd name="T23" fmla="*/ 21 h 28"/>
                  <a:gd name="T24" fmla="*/ 7 w 26"/>
                  <a:gd name="T25" fmla="*/ 18 h 28"/>
                  <a:gd name="T26" fmla="*/ 0 w 26"/>
                  <a:gd name="T27" fmla="*/ 18 h 28"/>
                  <a:gd name="T28" fmla="*/ 0 w 26"/>
                  <a:gd name="T29" fmla="*/ 18 h 28"/>
                  <a:gd name="T30" fmla="*/ 0 w 26"/>
                  <a:gd name="T31" fmla="*/ 14 h 28"/>
                  <a:gd name="T32" fmla="*/ 0 w 26"/>
                  <a:gd name="T33" fmla="*/ 14 h 28"/>
                  <a:gd name="T34" fmla="*/ 11 w 26"/>
                  <a:gd name="T35" fmla="*/ 10 h 28"/>
                  <a:gd name="T36" fmla="*/ 11 w 26"/>
                  <a:gd name="T37" fmla="*/ 10 h 28"/>
                  <a:gd name="T38" fmla="*/ 8 w 26"/>
                  <a:gd name="T39" fmla="*/ 3 h 28"/>
                  <a:gd name="T40" fmla="*/ 8 w 26"/>
                  <a:gd name="T41" fmla="*/ 3 h 28"/>
                  <a:gd name="T42" fmla="*/ 8 w 26"/>
                  <a:gd name="T43" fmla="*/ 3 h 28"/>
                  <a:gd name="T44" fmla="*/ 8 w 26"/>
                  <a:gd name="T45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8">
                    <a:moveTo>
                      <a:pt x="8" y="3"/>
                    </a:moveTo>
                    <a:lnTo>
                      <a:pt x="8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934"/>
              <p:cNvSpPr/>
              <p:nvPr/>
            </p:nvSpPr>
            <p:spPr bwMode="auto">
              <a:xfrm>
                <a:off x="1135047" y="2473387"/>
                <a:ext cx="22225" cy="7938"/>
              </a:xfrm>
              <a:custGeom>
                <a:avLst/>
                <a:gdLst>
                  <a:gd name="T0" fmla="*/ 41 w 41"/>
                  <a:gd name="T1" fmla="*/ 3 h 14"/>
                  <a:gd name="T2" fmla="*/ 41 w 41"/>
                  <a:gd name="T3" fmla="*/ 3 h 14"/>
                  <a:gd name="T4" fmla="*/ 32 w 41"/>
                  <a:gd name="T5" fmla="*/ 6 h 14"/>
                  <a:gd name="T6" fmla="*/ 23 w 41"/>
                  <a:gd name="T7" fmla="*/ 7 h 14"/>
                  <a:gd name="T8" fmla="*/ 14 w 41"/>
                  <a:gd name="T9" fmla="*/ 9 h 14"/>
                  <a:gd name="T10" fmla="*/ 10 w 41"/>
                  <a:gd name="T11" fmla="*/ 11 h 14"/>
                  <a:gd name="T12" fmla="*/ 6 w 41"/>
                  <a:gd name="T13" fmla="*/ 14 h 14"/>
                  <a:gd name="T14" fmla="*/ 6 w 41"/>
                  <a:gd name="T15" fmla="*/ 14 h 14"/>
                  <a:gd name="T16" fmla="*/ 3 w 41"/>
                  <a:gd name="T17" fmla="*/ 11 h 14"/>
                  <a:gd name="T18" fmla="*/ 0 w 41"/>
                  <a:gd name="T19" fmla="*/ 9 h 14"/>
                  <a:gd name="T20" fmla="*/ 0 w 41"/>
                  <a:gd name="T21" fmla="*/ 6 h 14"/>
                  <a:gd name="T22" fmla="*/ 0 w 41"/>
                  <a:gd name="T23" fmla="*/ 3 h 14"/>
                  <a:gd name="T24" fmla="*/ 0 w 41"/>
                  <a:gd name="T25" fmla="*/ 3 h 14"/>
                  <a:gd name="T26" fmla="*/ 41 w 41"/>
                  <a:gd name="T27" fmla="*/ 0 h 14"/>
                  <a:gd name="T28" fmla="*/ 41 w 41"/>
                  <a:gd name="T29" fmla="*/ 0 h 14"/>
                  <a:gd name="T30" fmla="*/ 41 w 41"/>
                  <a:gd name="T31" fmla="*/ 3 h 14"/>
                  <a:gd name="T32" fmla="*/ 41 w 41"/>
                  <a:gd name="T3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4">
                    <a:moveTo>
                      <a:pt x="41" y="3"/>
                    </a:moveTo>
                    <a:lnTo>
                      <a:pt x="41" y="3"/>
                    </a:lnTo>
                    <a:lnTo>
                      <a:pt x="32" y="6"/>
                    </a:lnTo>
                    <a:lnTo>
                      <a:pt x="23" y="7"/>
                    </a:lnTo>
                    <a:lnTo>
                      <a:pt x="14" y="9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3"/>
                    </a:ln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935"/>
              <p:cNvSpPr/>
              <p:nvPr/>
            </p:nvSpPr>
            <p:spPr bwMode="auto">
              <a:xfrm>
                <a:off x="1017572" y="2247962"/>
                <a:ext cx="17463" cy="7938"/>
              </a:xfrm>
              <a:custGeom>
                <a:avLst/>
                <a:gdLst>
                  <a:gd name="T0" fmla="*/ 0 w 32"/>
                  <a:gd name="T1" fmla="*/ 6 h 14"/>
                  <a:gd name="T2" fmla="*/ 0 w 32"/>
                  <a:gd name="T3" fmla="*/ 6 h 14"/>
                  <a:gd name="T4" fmla="*/ 6 w 32"/>
                  <a:gd name="T5" fmla="*/ 2 h 14"/>
                  <a:gd name="T6" fmla="*/ 10 w 32"/>
                  <a:gd name="T7" fmla="*/ 2 h 14"/>
                  <a:gd name="T8" fmla="*/ 14 w 32"/>
                  <a:gd name="T9" fmla="*/ 2 h 14"/>
                  <a:gd name="T10" fmla="*/ 14 w 32"/>
                  <a:gd name="T11" fmla="*/ 2 h 14"/>
                  <a:gd name="T12" fmla="*/ 17 w 32"/>
                  <a:gd name="T13" fmla="*/ 2 h 14"/>
                  <a:gd name="T14" fmla="*/ 20 w 32"/>
                  <a:gd name="T15" fmla="*/ 2 h 14"/>
                  <a:gd name="T16" fmla="*/ 25 w 32"/>
                  <a:gd name="T17" fmla="*/ 0 h 14"/>
                  <a:gd name="T18" fmla="*/ 25 w 32"/>
                  <a:gd name="T19" fmla="*/ 0 h 14"/>
                  <a:gd name="T20" fmla="*/ 32 w 32"/>
                  <a:gd name="T21" fmla="*/ 11 h 14"/>
                  <a:gd name="T22" fmla="*/ 32 w 32"/>
                  <a:gd name="T23" fmla="*/ 11 h 14"/>
                  <a:gd name="T24" fmla="*/ 28 w 32"/>
                  <a:gd name="T25" fmla="*/ 13 h 14"/>
                  <a:gd name="T26" fmla="*/ 24 w 32"/>
                  <a:gd name="T27" fmla="*/ 14 h 14"/>
                  <a:gd name="T28" fmla="*/ 20 w 32"/>
                  <a:gd name="T29" fmla="*/ 13 h 14"/>
                  <a:gd name="T30" fmla="*/ 16 w 32"/>
                  <a:gd name="T31" fmla="*/ 11 h 14"/>
                  <a:gd name="T32" fmla="*/ 9 w 32"/>
                  <a:gd name="T33" fmla="*/ 8 h 14"/>
                  <a:gd name="T34" fmla="*/ 5 w 32"/>
                  <a:gd name="T35" fmla="*/ 7 h 14"/>
                  <a:gd name="T36" fmla="*/ 0 w 32"/>
                  <a:gd name="T37" fmla="*/ 6 h 14"/>
                  <a:gd name="T38" fmla="*/ 0 w 32"/>
                  <a:gd name="T3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4">
                    <a:moveTo>
                      <a:pt x="0" y="6"/>
                    </a:moveTo>
                    <a:lnTo>
                      <a:pt x="0" y="6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8" y="13"/>
                    </a:lnTo>
                    <a:lnTo>
                      <a:pt x="24" y="14"/>
                    </a:lnTo>
                    <a:lnTo>
                      <a:pt x="20" y="13"/>
                    </a:lnTo>
                    <a:lnTo>
                      <a:pt x="16" y="11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936"/>
              <p:cNvSpPr/>
              <p:nvPr/>
            </p:nvSpPr>
            <p:spPr bwMode="auto">
              <a:xfrm>
                <a:off x="1036622" y="2078099"/>
                <a:ext cx="12700" cy="6350"/>
              </a:xfrm>
              <a:custGeom>
                <a:avLst/>
                <a:gdLst>
                  <a:gd name="T0" fmla="*/ 24 w 24"/>
                  <a:gd name="T1" fmla="*/ 13 h 13"/>
                  <a:gd name="T2" fmla="*/ 24 w 24"/>
                  <a:gd name="T3" fmla="*/ 13 h 13"/>
                  <a:gd name="T4" fmla="*/ 1 w 24"/>
                  <a:gd name="T5" fmla="*/ 13 h 13"/>
                  <a:gd name="T6" fmla="*/ 1 w 24"/>
                  <a:gd name="T7" fmla="*/ 13 h 13"/>
                  <a:gd name="T8" fmla="*/ 1 w 24"/>
                  <a:gd name="T9" fmla="*/ 11 h 13"/>
                  <a:gd name="T10" fmla="*/ 0 w 24"/>
                  <a:gd name="T11" fmla="*/ 8 h 13"/>
                  <a:gd name="T12" fmla="*/ 1 w 24"/>
                  <a:gd name="T13" fmla="*/ 5 h 13"/>
                  <a:gd name="T14" fmla="*/ 4 w 24"/>
                  <a:gd name="T15" fmla="*/ 1 h 13"/>
                  <a:gd name="T16" fmla="*/ 4 w 24"/>
                  <a:gd name="T17" fmla="*/ 1 h 13"/>
                  <a:gd name="T18" fmla="*/ 8 w 24"/>
                  <a:gd name="T19" fmla="*/ 0 h 13"/>
                  <a:gd name="T20" fmla="*/ 11 w 24"/>
                  <a:gd name="T21" fmla="*/ 0 h 13"/>
                  <a:gd name="T22" fmla="*/ 11 w 24"/>
                  <a:gd name="T23" fmla="*/ 0 h 13"/>
                  <a:gd name="T24" fmla="*/ 19 w 24"/>
                  <a:gd name="T25" fmla="*/ 5 h 13"/>
                  <a:gd name="T26" fmla="*/ 22 w 24"/>
                  <a:gd name="T27" fmla="*/ 8 h 13"/>
                  <a:gd name="T28" fmla="*/ 24 w 24"/>
                  <a:gd name="T29" fmla="*/ 13 h 13"/>
                  <a:gd name="T30" fmla="*/ 24 w 24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24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5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937"/>
              <p:cNvSpPr/>
              <p:nvPr/>
            </p:nvSpPr>
            <p:spPr bwMode="auto">
              <a:xfrm>
                <a:off x="1144572" y="2138424"/>
                <a:ext cx="19050" cy="6350"/>
              </a:xfrm>
              <a:custGeom>
                <a:avLst/>
                <a:gdLst>
                  <a:gd name="T0" fmla="*/ 16 w 34"/>
                  <a:gd name="T1" fmla="*/ 7 h 14"/>
                  <a:gd name="T2" fmla="*/ 16 w 34"/>
                  <a:gd name="T3" fmla="*/ 7 h 14"/>
                  <a:gd name="T4" fmla="*/ 34 w 34"/>
                  <a:gd name="T5" fmla="*/ 4 h 14"/>
                  <a:gd name="T6" fmla="*/ 34 w 34"/>
                  <a:gd name="T7" fmla="*/ 4 h 14"/>
                  <a:gd name="T8" fmla="*/ 32 w 34"/>
                  <a:gd name="T9" fmla="*/ 7 h 14"/>
                  <a:gd name="T10" fmla="*/ 29 w 34"/>
                  <a:gd name="T11" fmla="*/ 8 h 14"/>
                  <a:gd name="T12" fmla="*/ 25 w 34"/>
                  <a:gd name="T13" fmla="*/ 8 h 14"/>
                  <a:gd name="T14" fmla="*/ 21 w 34"/>
                  <a:gd name="T15" fmla="*/ 8 h 14"/>
                  <a:gd name="T16" fmla="*/ 18 w 34"/>
                  <a:gd name="T17" fmla="*/ 10 h 14"/>
                  <a:gd name="T18" fmla="*/ 18 w 34"/>
                  <a:gd name="T19" fmla="*/ 10 h 14"/>
                  <a:gd name="T20" fmla="*/ 11 w 34"/>
                  <a:gd name="T21" fmla="*/ 14 h 14"/>
                  <a:gd name="T22" fmla="*/ 9 w 34"/>
                  <a:gd name="T23" fmla="*/ 14 h 14"/>
                  <a:gd name="T24" fmla="*/ 5 w 34"/>
                  <a:gd name="T25" fmla="*/ 14 h 14"/>
                  <a:gd name="T26" fmla="*/ 5 w 34"/>
                  <a:gd name="T27" fmla="*/ 14 h 14"/>
                  <a:gd name="T28" fmla="*/ 0 w 34"/>
                  <a:gd name="T29" fmla="*/ 3 h 14"/>
                  <a:gd name="T30" fmla="*/ 0 w 34"/>
                  <a:gd name="T31" fmla="*/ 3 h 14"/>
                  <a:gd name="T32" fmla="*/ 6 w 34"/>
                  <a:gd name="T33" fmla="*/ 1 h 14"/>
                  <a:gd name="T34" fmla="*/ 9 w 34"/>
                  <a:gd name="T35" fmla="*/ 0 h 14"/>
                  <a:gd name="T36" fmla="*/ 11 w 34"/>
                  <a:gd name="T37" fmla="*/ 3 h 14"/>
                  <a:gd name="T38" fmla="*/ 16 w 34"/>
                  <a:gd name="T39" fmla="*/ 7 h 14"/>
                  <a:gd name="T40" fmla="*/ 16 w 34"/>
                  <a:gd name="T4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16" y="7"/>
                    </a:moveTo>
                    <a:lnTo>
                      <a:pt x="16" y="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938"/>
              <p:cNvSpPr/>
              <p:nvPr/>
            </p:nvSpPr>
            <p:spPr bwMode="auto">
              <a:xfrm>
                <a:off x="1027097" y="2565462"/>
                <a:ext cx="19050" cy="9525"/>
              </a:xfrm>
              <a:custGeom>
                <a:avLst/>
                <a:gdLst>
                  <a:gd name="T0" fmla="*/ 0 w 37"/>
                  <a:gd name="T1" fmla="*/ 11 h 16"/>
                  <a:gd name="T2" fmla="*/ 0 w 37"/>
                  <a:gd name="T3" fmla="*/ 11 h 16"/>
                  <a:gd name="T4" fmla="*/ 14 w 37"/>
                  <a:gd name="T5" fmla="*/ 2 h 16"/>
                  <a:gd name="T6" fmla="*/ 14 w 37"/>
                  <a:gd name="T7" fmla="*/ 2 h 16"/>
                  <a:gd name="T8" fmla="*/ 19 w 37"/>
                  <a:gd name="T9" fmla="*/ 0 h 16"/>
                  <a:gd name="T10" fmla="*/ 25 w 37"/>
                  <a:gd name="T11" fmla="*/ 0 h 16"/>
                  <a:gd name="T12" fmla="*/ 31 w 37"/>
                  <a:gd name="T13" fmla="*/ 1 h 16"/>
                  <a:gd name="T14" fmla="*/ 37 w 37"/>
                  <a:gd name="T15" fmla="*/ 7 h 16"/>
                  <a:gd name="T16" fmla="*/ 37 w 37"/>
                  <a:gd name="T17" fmla="*/ 7 h 16"/>
                  <a:gd name="T18" fmla="*/ 28 w 37"/>
                  <a:gd name="T19" fmla="*/ 5 h 16"/>
                  <a:gd name="T20" fmla="*/ 25 w 37"/>
                  <a:gd name="T21" fmla="*/ 5 h 16"/>
                  <a:gd name="T22" fmla="*/ 21 w 37"/>
                  <a:gd name="T23" fmla="*/ 7 h 16"/>
                  <a:gd name="T24" fmla="*/ 21 w 37"/>
                  <a:gd name="T25" fmla="*/ 7 h 16"/>
                  <a:gd name="T26" fmla="*/ 19 w 37"/>
                  <a:gd name="T27" fmla="*/ 8 h 16"/>
                  <a:gd name="T28" fmla="*/ 17 w 37"/>
                  <a:gd name="T29" fmla="*/ 11 h 16"/>
                  <a:gd name="T30" fmla="*/ 13 w 37"/>
                  <a:gd name="T31" fmla="*/ 16 h 16"/>
                  <a:gd name="T32" fmla="*/ 13 w 37"/>
                  <a:gd name="T33" fmla="*/ 16 h 16"/>
                  <a:gd name="T34" fmla="*/ 0 w 37"/>
                  <a:gd name="T35" fmla="*/ 11 h 16"/>
                  <a:gd name="T36" fmla="*/ 0 w 37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lnTo>
                      <a:pt x="0" y="1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8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939"/>
              <p:cNvSpPr/>
              <p:nvPr/>
            </p:nvSpPr>
            <p:spPr bwMode="auto">
              <a:xfrm>
                <a:off x="1042972" y="2370199"/>
                <a:ext cx="15875" cy="7938"/>
              </a:xfrm>
              <a:custGeom>
                <a:avLst/>
                <a:gdLst>
                  <a:gd name="T0" fmla="*/ 30 w 30"/>
                  <a:gd name="T1" fmla="*/ 10 h 14"/>
                  <a:gd name="T2" fmla="*/ 30 w 30"/>
                  <a:gd name="T3" fmla="*/ 10 h 14"/>
                  <a:gd name="T4" fmla="*/ 22 w 30"/>
                  <a:gd name="T5" fmla="*/ 12 h 14"/>
                  <a:gd name="T6" fmla="*/ 15 w 30"/>
                  <a:gd name="T7" fmla="*/ 14 h 14"/>
                  <a:gd name="T8" fmla="*/ 9 w 30"/>
                  <a:gd name="T9" fmla="*/ 12 h 14"/>
                  <a:gd name="T10" fmla="*/ 4 w 30"/>
                  <a:gd name="T11" fmla="*/ 11 h 14"/>
                  <a:gd name="T12" fmla="*/ 4 w 30"/>
                  <a:gd name="T13" fmla="*/ 11 h 14"/>
                  <a:gd name="T14" fmla="*/ 1 w 30"/>
                  <a:gd name="T15" fmla="*/ 8 h 14"/>
                  <a:gd name="T16" fmla="*/ 0 w 30"/>
                  <a:gd name="T17" fmla="*/ 4 h 14"/>
                  <a:gd name="T18" fmla="*/ 0 w 30"/>
                  <a:gd name="T19" fmla="*/ 4 h 14"/>
                  <a:gd name="T20" fmla="*/ 1 w 30"/>
                  <a:gd name="T21" fmla="*/ 1 h 14"/>
                  <a:gd name="T22" fmla="*/ 5 w 30"/>
                  <a:gd name="T23" fmla="*/ 0 h 14"/>
                  <a:gd name="T24" fmla="*/ 5 w 30"/>
                  <a:gd name="T25" fmla="*/ 0 h 14"/>
                  <a:gd name="T26" fmla="*/ 8 w 30"/>
                  <a:gd name="T27" fmla="*/ 0 h 14"/>
                  <a:gd name="T28" fmla="*/ 11 w 30"/>
                  <a:gd name="T29" fmla="*/ 3 h 14"/>
                  <a:gd name="T30" fmla="*/ 11 w 30"/>
                  <a:gd name="T31" fmla="*/ 3 h 14"/>
                  <a:gd name="T32" fmla="*/ 19 w 30"/>
                  <a:gd name="T33" fmla="*/ 6 h 14"/>
                  <a:gd name="T34" fmla="*/ 19 w 30"/>
                  <a:gd name="T35" fmla="*/ 6 h 14"/>
                  <a:gd name="T36" fmla="*/ 30 w 30"/>
                  <a:gd name="T37" fmla="*/ 10 h 14"/>
                  <a:gd name="T38" fmla="*/ 30 w 30"/>
                  <a:gd name="T3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14">
                    <a:moveTo>
                      <a:pt x="30" y="10"/>
                    </a:move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9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940"/>
              <p:cNvSpPr/>
              <p:nvPr/>
            </p:nvSpPr>
            <p:spPr bwMode="auto">
              <a:xfrm>
                <a:off x="1100122" y="2443224"/>
                <a:ext cx="12700" cy="6350"/>
              </a:xfrm>
              <a:custGeom>
                <a:avLst/>
                <a:gdLst>
                  <a:gd name="T0" fmla="*/ 0 w 24"/>
                  <a:gd name="T1" fmla="*/ 10 h 12"/>
                  <a:gd name="T2" fmla="*/ 0 w 24"/>
                  <a:gd name="T3" fmla="*/ 10 h 12"/>
                  <a:gd name="T4" fmla="*/ 0 w 24"/>
                  <a:gd name="T5" fmla="*/ 3 h 12"/>
                  <a:gd name="T6" fmla="*/ 0 w 24"/>
                  <a:gd name="T7" fmla="*/ 3 h 12"/>
                  <a:gd name="T8" fmla="*/ 18 w 24"/>
                  <a:gd name="T9" fmla="*/ 0 h 12"/>
                  <a:gd name="T10" fmla="*/ 18 w 24"/>
                  <a:gd name="T11" fmla="*/ 0 h 12"/>
                  <a:gd name="T12" fmla="*/ 20 w 24"/>
                  <a:gd name="T13" fmla="*/ 0 h 12"/>
                  <a:gd name="T14" fmla="*/ 23 w 24"/>
                  <a:gd name="T15" fmla="*/ 2 h 12"/>
                  <a:gd name="T16" fmla="*/ 24 w 24"/>
                  <a:gd name="T17" fmla="*/ 5 h 12"/>
                  <a:gd name="T18" fmla="*/ 24 w 24"/>
                  <a:gd name="T19" fmla="*/ 6 h 12"/>
                  <a:gd name="T20" fmla="*/ 24 w 24"/>
                  <a:gd name="T21" fmla="*/ 6 h 12"/>
                  <a:gd name="T22" fmla="*/ 24 w 24"/>
                  <a:gd name="T23" fmla="*/ 9 h 12"/>
                  <a:gd name="T24" fmla="*/ 23 w 24"/>
                  <a:gd name="T25" fmla="*/ 10 h 12"/>
                  <a:gd name="T26" fmla="*/ 20 w 24"/>
                  <a:gd name="T27" fmla="*/ 12 h 12"/>
                  <a:gd name="T28" fmla="*/ 18 w 24"/>
                  <a:gd name="T29" fmla="*/ 12 h 12"/>
                  <a:gd name="T30" fmla="*/ 18 w 24"/>
                  <a:gd name="T31" fmla="*/ 12 h 12"/>
                  <a:gd name="T32" fmla="*/ 8 w 24"/>
                  <a:gd name="T33" fmla="*/ 10 h 12"/>
                  <a:gd name="T34" fmla="*/ 0 w 24"/>
                  <a:gd name="T35" fmla="*/ 10 h 12"/>
                  <a:gd name="T36" fmla="*/ 0 w 24"/>
                  <a:gd name="T3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941"/>
              <p:cNvSpPr/>
              <p:nvPr/>
            </p:nvSpPr>
            <p:spPr bwMode="auto">
              <a:xfrm>
                <a:off x="1146159" y="1992374"/>
                <a:ext cx="12700" cy="7938"/>
              </a:xfrm>
              <a:custGeom>
                <a:avLst/>
                <a:gdLst>
                  <a:gd name="T0" fmla="*/ 0 w 25"/>
                  <a:gd name="T1" fmla="*/ 5 h 16"/>
                  <a:gd name="T2" fmla="*/ 0 w 25"/>
                  <a:gd name="T3" fmla="*/ 5 h 16"/>
                  <a:gd name="T4" fmla="*/ 18 w 25"/>
                  <a:gd name="T5" fmla="*/ 0 h 16"/>
                  <a:gd name="T6" fmla="*/ 18 w 25"/>
                  <a:gd name="T7" fmla="*/ 0 h 16"/>
                  <a:gd name="T8" fmla="*/ 25 w 25"/>
                  <a:gd name="T9" fmla="*/ 16 h 16"/>
                  <a:gd name="T10" fmla="*/ 25 w 25"/>
                  <a:gd name="T11" fmla="*/ 16 h 16"/>
                  <a:gd name="T12" fmla="*/ 0 w 25"/>
                  <a:gd name="T13" fmla="*/ 6 h 16"/>
                  <a:gd name="T14" fmla="*/ 0 w 25"/>
                  <a:gd name="T15" fmla="*/ 6 h 16"/>
                  <a:gd name="T16" fmla="*/ 0 w 25"/>
                  <a:gd name="T17" fmla="*/ 5 h 16"/>
                  <a:gd name="T18" fmla="*/ 0 w 25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0" y="5"/>
                    </a:moveTo>
                    <a:lnTo>
                      <a:pt x="0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942"/>
              <p:cNvSpPr/>
              <p:nvPr/>
            </p:nvSpPr>
            <p:spPr bwMode="auto">
              <a:xfrm>
                <a:off x="969947" y="2382899"/>
                <a:ext cx="17463" cy="7938"/>
              </a:xfrm>
              <a:custGeom>
                <a:avLst/>
                <a:gdLst>
                  <a:gd name="T0" fmla="*/ 0 w 35"/>
                  <a:gd name="T1" fmla="*/ 5 h 14"/>
                  <a:gd name="T2" fmla="*/ 0 w 35"/>
                  <a:gd name="T3" fmla="*/ 5 h 14"/>
                  <a:gd name="T4" fmla="*/ 11 w 35"/>
                  <a:gd name="T5" fmla="*/ 10 h 14"/>
                  <a:gd name="T6" fmla="*/ 11 w 35"/>
                  <a:gd name="T7" fmla="*/ 10 h 14"/>
                  <a:gd name="T8" fmla="*/ 35 w 35"/>
                  <a:gd name="T9" fmla="*/ 0 h 14"/>
                  <a:gd name="T10" fmla="*/ 35 w 35"/>
                  <a:gd name="T11" fmla="*/ 0 h 14"/>
                  <a:gd name="T12" fmla="*/ 31 w 35"/>
                  <a:gd name="T13" fmla="*/ 7 h 14"/>
                  <a:gd name="T14" fmla="*/ 25 w 35"/>
                  <a:gd name="T15" fmla="*/ 11 h 14"/>
                  <a:gd name="T16" fmla="*/ 19 w 35"/>
                  <a:gd name="T17" fmla="*/ 14 h 14"/>
                  <a:gd name="T18" fmla="*/ 13 w 35"/>
                  <a:gd name="T19" fmla="*/ 14 h 14"/>
                  <a:gd name="T20" fmla="*/ 13 w 35"/>
                  <a:gd name="T21" fmla="*/ 14 h 14"/>
                  <a:gd name="T22" fmla="*/ 4 w 35"/>
                  <a:gd name="T23" fmla="*/ 12 h 14"/>
                  <a:gd name="T24" fmla="*/ 1 w 35"/>
                  <a:gd name="T25" fmla="*/ 11 h 14"/>
                  <a:gd name="T26" fmla="*/ 0 w 35"/>
                  <a:gd name="T27" fmla="*/ 5 h 14"/>
                  <a:gd name="T28" fmla="*/ 0 w 35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14">
                    <a:moveTo>
                      <a:pt x="0" y="5"/>
                    </a:moveTo>
                    <a:lnTo>
                      <a:pt x="0" y="5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1" y="7"/>
                    </a:lnTo>
                    <a:lnTo>
                      <a:pt x="25" y="11"/>
                    </a:lnTo>
                    <a:lnTo>
                      <a:pt x="19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4" y="12"/>
                    </a:lnTo>
                    <a:lnTo>
                      <a:pt x="1" y="1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943"/>
              <p:cNvSpPr/>
              <p:nvPr/>
            </p:nvSpPr>
            <p:spPr bwMode="auto">
              <a:xfrm>
                <a:off x="1108059" y="2454337"/>
                <a:ext cx="15875" cy="9525"/>
              </a:xfrm>
              <a:custGeom>
                <a:avLst/>
                <a:gdLst>
                  <a:gd name="T0" fmla="*/ 7 w 29"/>
                  <a:gd name="T1" fmla="*/ 0 h 17"/>
                  <a:gd name="T2" fmla="*/ 7 w 29"/>
                  <a:gd name="T3" fmla="*/ 0 h 17"/>
                  <a:gd name="T4" fmla="*/ 17 w 29"/>
                  <a:gd name="T5" fmla="*/ 0 h 17"/>
                  <a:gd name="T6" fmla="*/ 17 w 29"/>
                  <a:gd name="T7" fmla="*/ 0 h 17"/>
                  <a:gd name="T8" fmla="*/ 14 w 29"/>
                  <a:gd name="T9" fmla="*/ 9 h 17"/>
                  <a:gd name="T10" fmla="*/ 14 w 29"/>
                  <a:gd name="T11" fmla="*/ 9 h 17"/>
                  <a:gd name="T12" fmla="*/ 29 w 29"/>
                  <a:gd name="T13" fmla="*/ 13 h 17"/>
                  <a:gd name="T14" fmla="*/ 29 w 29"/>
                  <a:gd name="T15" fmla="*/ 13 h 17"/>
                  <a:gd name="T16" fmla="*/ 28 w 29"/>
                  <a:gd name="T17" fmla="*/ 15 h 17"/>
                  <a:gd name="T18" fmla="*/ 28 w 29"/>
                  <a:gd name="T19" fmla="*/ 15 h 17"/>
                  <a:gd name="T20" fmla="*/ 2 w 29"/>
                  <a:gd name="T21" fmla="*/ 17 h 17"/>
                  <a:gd name="T22" fmla="*/ 2 w 29"/>
                  <a:gd name="T23" fmla="*/ 17 h 17"/>
                  <a:gd name="T24" fmla="*/ 0 w 29"/>
                  <a:gd name="T25" fmla="*/ 15 h 17"/>
                  <a:gd name="T26" fmla="*/ 0 w 29"/>
                  <a:gd name="T27" fmla="*/ 14 h 17"/>
                  <a:gd name="T28" fmla="*/ 3 w 29"/>
                  <a:gd name="T29" fmla="*/ 11 h 17"/>
                  <a:gd name="T30" fmla="*/ 7 w 29"/>
                  <a:gd name="T31" fmla="*/ 11 h 17"/>
                  <a:gd name="T32" fmla="*/ 10 w 29"/>
                  <a:gd name="T33" fmla="*/ 9 h 17"/>
                  <a:gd name="T34" fmla="*/ 10 w 29"/>
                  <a:gd name="T35" fmla="*/ 9 h 17"/>
                  <a:gd name="T36" fmla="*/ 7 w 29"/>
                  <a:gd name="T37" fmla="*/ 0 h 17"/>
                  <a:gd name="T38" fmla="*/ 7 w 29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17">
                    <a:moveTo>
                      <a:pt x="7" y="0"/>
                    </a:moveTo>
                    <a:lnTo>
                      <a:pt x="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944"/>
              <p:cNvSpPr/>
              <p:nvPr/>
            </p:nvSpPr>
            <p:spPr bwMode="auto">
              <a:xfrm>
                <a:off x="939784" y="2463862"/>
                <a:ext cx="14288" cy="4763"/>
              </a:xfrm>
              <a:custGeom>
                <a:avLst/>
                <a:gdLst>
                  <a:gd name="T0" fmla="*/ 27 w 27"/>
                  <a:gd name="T1" fmla="*/ 3 h 10"/>
                  <a:gd name="T2" fmla="*/ 27 w 27"/>
                  <a:gd name="T3" fmla="*/ 3 h 10"/>
                  <a:gd name="T4" fmla="*/ 15 w 27"/>
                  <a:gd name="T5" fmla="*/ 9 h 10"/>
                  <a:gd name="T6" fmla="*/ 15 w 27"/>
                  <a:gd name="T7" fmla="*/ 9 h 10"/>
                  <a:gd name="T8" fmla="*/ 9 w 27"/>
                  <a:gd name="T9" fmla="*/ 10 h 10"/>
                  <a:gd name="T10" fmla="*/ 5 w 27"/>
                  <a:gd name="T11" fmla="*/ 10 h 10"/>
                  <a:gd name="T12" fmla="*/ 5 w 27"/>
                  <a:gd name="T13" fmla="*/ 10 h 10"/>
                  <a:gd name="T14" fmla="*/ 2 w 27"/>
                  <a:gd name="T15" fmla="*/ 7 h 10"/>
                  <a:gd name="T16" fmla="*/ 0 w 27"/>
                  <a:gd name="T17" fmla="*/ 4 h 10"/>
                  <a:gd name="T18" fmla="*/ 0 w 27"/>
                  <a:gd name="T19" fmla="*/ 4 h 10"/>
                  <a:gd name="T20" fmla="*/ 4 w 27"/>
                  <a:gd name="T21" fmla="*/ 2 h 10"/>
                  <a:gd name="T22" fmla="*/ 8 w 27"/>
                  <a:gd name="T23" fmla="*/ 0 h 10"/>
                  <a:gd name="T24" fmla="*/ 8 w 27"/>
                  <a:gd name="T25" fmla="*/ 0 h 10"/>
                  <a:gd name="T26" fmla="*/ 16 w 27"/>
                  <a:gd name="T27" fmla="*/ 2 h 10"/>
                  <a:gd name="T28" fmla="*/ 27 w 27"/>
                  <a:gd name="T29" fmla="*/ 3 h 10"/>
                  <a:gd name="T30" fmla="*/ 27 w 27"/>
                  <a:gd name="T3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0">
                    <a:moveTo>
                      <a:pt x="27" y="3"/>
                    </a:moveTo>
                    <a:lnTo>
                      <a:pt x="27" y="3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9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945"/>
              <p:cNvSpPr/>
              <p:nvPr/>
            </p:nvSpPr>
            <p:spPr bwMode="auto">
              <a:xfrm>
                <a:off x="1158859" y="2279712"/>
                <a:ext cx="17463" cy="6350"/>
              </a:xfrm>
              <a:custGeom>
                <a:avLst/>
                <a:gdLst>
                  <a:gd name="T0" fmla="*/ 34 w 34"/>
                  <a:gd name="T1" fmla="*/ 7 h 11"/>
                  <a:gd name="T2" fmla="*/ 34 w 34"/>
                  <a:gd name="T3" fmla="*/ 7 h 11"/>
                  <a:gd name="T4" fmla="*/ 25 w 34"/>
                  <a:gd name="T5" fmla="*/ 9 h 11"/>
                  <a:gd name="T6" fmla="*/ 17 w 34"/>
                  <a:gd name="T7" fmla="*/ 11 h 11"/>
                  <a:gd name="T8" fmla="*/ 9 w 34"/>
                  <a:gd name="T9" fmla="*/ 9 h 11"/>
                  <a:gd name="T10" fmla="*/ 0 w 34"/>
                  <a:gd name="T11" fmla="*/ 7 h 11"/>
                  <a:gd name="T12" fmla="*/ 0 w 34"/>
                  <a:gd name="T13" fmla="*/ 7 h 11"/>
                  <a:gd name="T14" fmla="*/ 4 w 34"/>
                  <a:gd name="T15" fmla="*/ 0 h 11"/>
                  <a:gd name="T16" fmla="*/ 4 w 34"/>
                  <a:gd name="T17" fmla="*/ 0 h 11"/>
                  <a:gd name="T18" fmla="*/ 34 w 34"/>
                  <a:gd name="T19" fmla="*/ 7 h 11"/>
                  <a:gd name="T20" fmla="*/ 34 w 34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1">
                    <a:moveTo>
                      <a:pt x="34" y="7"/>
                    </a:moveTo>
                    <a:lnTo>
                      <a:pt x="34" y="7"/>
                    </a:lnTo>
                    <a:lnTo>
                      <a:pt x="25" y="9"/>
                    </a:lnTo>
                    <a:lnTo>
                      <a:pt x="17" y="11"/>
                    </a:lnTo>
                    <a:lnTo>
                      <a:pt x="9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946"/>
              <p:cNvSpPr/>
              <p:nvPr/>
            </p:nvSpPr>
            <p:spPr bwMode="auto">
              <a:xfrm>
                <a:off x="1087422" y="1966974"/>
                <a:ext cx="19050" cy="6350"/>
              </a:xfrm>
              <a:custGeom>
                <a:avLst/>
                <a:gdLst>
                  <a:gd name="T0" fmla="*/ 0 w 38"/>
                  <a:gd name="T1" fmla="*/ 5 h 13"/>
                  <a:gd name="T2" fmla="*/ 0 w 38"/>
                  <a:gd name="T3" fmla="*/ 5 h 13"/>
                  <a:gd name="T4" fmla="*/ 9 w 38"/>
                  <a:gd name="T5" fmla="*/ 3 h 13"/>
                  <a:gd name="T6" fmla="*/ 19 w 38"/>
                  <a:gd name="T7" fmla="*/ 0 h 13"/>
                  <a:gd name="T8" fmla="*/ 23 w 38"/>
                  <a:gd name="T9" fmla="*/ 0 h 13"/>
                  <a:gd name="T10" fmla="*/ 29 w 38"/>
                  <a:gd name="T11" fmla="*/ 0 h 13"/>
                  <a:gd name="T12" fmla="*/ 33 w 38"/>
                  <a:gd name="T13" fmla="*/ 2 h 13"/>
                  <a:gd name="T14" fmla="*/ 38 w 38"/>
                  <a:gd name="T15" fmla="*/ 5 h 13"/>
                  <a:gd name="T16" fmla="*/ 38 w 38"/>
                  <a:gd name="T17" fmla="*/ 5 h 13"/>
                  <a:gd name="T18" fmla="*/ 29 w 38"/>
                  <a:gd name="T19" fmla="*/ 5 h 13"/>
                  <a:gd name="T20" fmla="*/ 20 w 38"/>
                  <a:gd name="T21" fmla="*/ 5 h 13"/>
                  <a:gd name="T22" fmla="*/ 20 w 38"/>
                  <a:gd name="T23" fmla="*/ 5 h 13"/>
                  <a:gd name="T24" fmla="*/ 15 w 38"/>
                  <a:gd name="T25" fmla="*/ 9 h 13"/>
                  <a:gd name="T26" fmla="*/ 8 w 38"/>
                  <a:gd name="T27" fmla="*/ 13 h 13"/>
                  <a:gd name="T28" fmla="*/ 8 w 38"/>
                  <a:gd name="T29" fmla="*/ 13 h 13"/>
                  <a:gd name="T30" fmla="*/ 0 w 38"/>
                  <a:gd name="T31" fmla="*/ 5 h 13"/>
                  <a:gd name="T32" fmla="*/ 0 w 38"/>
                  <a:gd name="T3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13">
                    <a:moveTo>
                      <a:pt x="0" y="5"/>
                    </a:moveTo>
                    <a:lnTo>
                      <a:pt x="0" y="5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5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947"/>
              <p:cNvSpPr/>
              <p:nvPr/>
            </p:nvSpPr>
            <p:spPr bwMode="auto">
              <a:xfrm>
                <a:off x="954072" y="2276537"/>
                <a:ext cx="11113" cy="6350"/>
              </a:xfrm>
              <a:custGeom>
                <a:avLst/>
                <a:gdLst>
                  <a:gd name="T0" fmla="*/ 23 w 23"/>
                  <a:gd name="T1" fmla="*/ 3 h 12"/>
                  <a:gd name="T2" fmla="*/ 23 w 23"/>
                  <a:gd name="T3" fmla="*/ 3 h 12"/>
                  <a:gd name="T4" fmla="*/ 0 w 23"/>
                  <a:gd name="T5" fmla="*/ 12 h 12"/>
                  <a:gd name="T6" fmla="*/ 0 w 23"/>
                  <a:gd name="T7" fmla="*/ 12 h 12"/>
                  <a:gd name="T8" fmla="*/ 0 w 23"/>
                  <a:gd name="T9" fmla="*/ 0 h 12"/>
                  <a:gd name="T10" fmla="*/ 0 w 23"/>
                  <a:gd name="T11" fmla="*/ 0 h 12"/>
                  <a:gd name="T12" fmla="*/ 23 w 23"/>
                  <a:gd name="T13" fmla="*/ 0 h 12"/>
                  <a:gd name="T14" fmla="*/ 23 w 23"/>
                  <a:gd name="T15" fmla="*/ 0 h 12"/>
                  <a:gd name="T16" fmla="*/ 23 w 23"/>
                  <a:gd name="T17" fmla="*/ 3 h 12"/>
                  <a:gd name="T18" fmla="*/ 23 w 23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3"/>
                    </a:moveTo>
                    <a:lnTo>
                      <a:pt x="23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948"/>
              <p:cNvSpPr/>
              <p:nvPr/>
            </p:nvSpPr>
            <p:spPr bwMode="auto">
              <a:xfrm>
                <a:off x="1222359" y="2276537"/>
                <a:ext cx="9525" cy="7938"/>
              </a:xfrm>
              <a:custGeom>
                <a:avLst/>
                <a:gdLst>
                  <a:gd name="T0" fmla="*/ 0 w 19"/>
                  <a:gd name="T1" fmla="*/ 5 h 15"/>
                  <a:gd name="T2" fmla="*/ 0 w 19"/>
                  <a:gd name="T3" fmla="*/ 5 h 15"/>
                  <a:gd name="T4" fmla="*/ 4 w 19"/>
                  <a:gd name="T5" fmla="*/ 1 h 15"/>
                  <a:gd name="T6" fmla="*/ 8 w 19"/>
                  <a:gd name="T7" fmla="*/ 0 h 15"/>
                  <a:gd name="T8" fmla="*/ 14 w 19"/>
                  <a:gd name="T9" fmla="*/ 1 h 15"/>
                  <a:gd name="T10" fmla="*/ 19 w 19"/>
                  <a:gd name="T11" fmla="*/ 4 h 15"/>
                  <a:gd name="T12" fmla="*/ 19 w 19"/>
                  <a:gd name="T13" fmla="*/ 4 h 15"/>
                  <a:gd name="T14" fmla="*/ 15 w 19"/>
                  <a:gd name="T15" fmla="*/ 15 h 15"/>
                  <a:gd name="T16" fmla="*/ 15 w 19"/>
                  <a:gd name="T17" fmla="*/ 15 h 15"/>
                  <a:gd name="T18" fmla="*/ 0 w 19"/>
                  <a:gd name="T19" fmla="*/ 5 h 15"/>
                  <a:gd name="T20" fmla="*/ 0 w 19"/>
                  <a:gd name="T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">
                    <a:moveTo>
                      <a:pt x="0" y="5"/>
                    </a:moveTo>
                    <a:lnTo>
                      <a:pt x="0" y="5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4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949"/>
              <p:cNvSpPr/>
              <p:nvPr/>
            </p:nvSpPr>
            <p:spPr bwMode="auto">
              <a:xfrm>
                <a:off x="1184259" y="2241612"/>
                <a:ext cx="15875" cy="4763"/>
              </a:xfrm>
              <a:custGeom>
                <a:avLst/>
                <a:gdLst>
                  <a:gd name="T0" fmla="*/ 29 w 29"/>
                  <a:gd name="T1" fmla="*/ 2 h 8"/>
                  <a:gd name="T2" fmla="*/ 29 w 29"/>
                  <a:gd name="T3" fmla="*/ 2 h 8"/>
                  <a:gd name="T4" fmla="*/ 13 w 29"/>
                  <a:gd name="T5" fmla="*/ 8 h 8"/>
                  <a:gd name="T6" fmla="*/ 13 w 29"/>
                  <a:gd name="T7" fmla="*/ 8 h 8"/>
                  <a:gd name="T8" fmla="*/ 0 w 29"/>
                  <a:gd name="T9" fmla="*/ 2 h 8"/>
                  <a:gd name="T10" fmla="*/ 0 w 29"/>
                  <a:gd name="T11" fmla="*/ 2 h 8"/>
                  <a:gd name="T12" fmla="*/ 7 w 29"/>
                  <a:gd name="T13" fmla="*/ 1 h 8"/>
                  <a:gd name="T14" fmla="*/ 14 w 29"/>
                  <a:gd name="T15" fmla="*/ 0 h 8"/>
                  <a:gd name="T16" fmla="*/ 22 w 29"/>
                  <a:gd name="T17" fmla="*/ 0 h 8"/>
                  <a:gd name="T18" fmla="*/ 29 w 29"/>
                  <a:gd name="T19" fmla="*/ 2 h 8"/>
                  <a:gd name="T20" fmla="*/ 29 w 2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8">
                    <a:moveTo>
                      <a:pt x="29" y="2"/>
                    </a:moveTo>
                    <a:lnTo>
                      <a:pt x="29" y="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950"/>
              <p:cNvSpPr/>
              <p:nvPr/>
            </p:nvSpPr>
            <p:spPr bwMode="auto">
              <a:xfrm>
                <a:off x="1108059" y="2003487"/>
                <a:ext cx="11113" cy="7938"/>
              </a:xfrm>
              <a:custGeom>
                <a:avLst/>
                <a:gdLst>
                  <a:gd name="T0" fmla="*/ 21 w 21"/>
                  <a:gd name="T1" fmla="*/ 0 h 17"/>
                  <a:gd name="T2" fmla="*/ 21 w 21"/>
                  <a:gd name="T3" fmla="*/ 0 h 17"/>
                  <a:gd name="T4" fmla="*/ 14 w 21"/>
                  <a:gd name="T5" fmla="*/ 17 h 17"/>
                  <a:gd name="T6" fmla="*/ 14 w 21"/>
                  <a:gd name="T7" fmla="*/ 17 h 17"/>
                  <a:gd name="T8" fmla="*/ 0 w 21"/>
                  <a:gd name="T9" fmla="*/ 17 h 17"/>
                  <a:gd name="T10" fmla="*/ 0 w 21"/>
                  <a:gd name="T11" fmla="*/ 17 h 17"/>
                  <a:gd name="T12" fmla="*/ 8 w 21"/>
                  <a:gd name="T13" fmla="*/ 7 h 17"/>
                  <a:gd name="T14" fmla="*/ 14 w 21"/>
                  <a:gd name="T15" fmla="*/ 3 h 17"/>
                  <a:gd name="T16" fmla="*/ 21 w 21"/>
                  <a:gd name="T17" fmla="*/ 0 h 17"/>
                  <a:gd name="T18" fmla="*/ 21 w 21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lnTo>
                      <a:pt x="21" y="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951"/>
              <p:cNvSpPr/>
              <p:nvPr/>
            </p:nvSpPr>
            <p:spPr bwMode="auto">
              <a:xfrm>
                <a:off x="1108059" y="2482912"/>
                <a:ext cx="11113" cy="6350"/>
              </a:xfrm>
              <a:custGeom>
                <a:avLst/>
                <a:gdLst>
                  <a:gd name="T0" fmla="*/ 21 w 21"/>
                  <a:gd name="T1" fmla="*/ 5 h 12"/>
                  <a:gd name="T2" fmla="*/ 21 w 21"/>
                  <a:gd name="T3" fmla="*/ 5 h 12"/>
                  <a:gd name="T4" fmla="*/ 15 w 21"/>
                  <a:gd name="T5" fmla="*/ 10 h 12"/>
                  <a:gd name="T6" fmla="*/ 11 w 21"/>
                  <a:gd name="T7" fmla="*/ 11 h 12"/>
                  <a:gd name="T8" fmla="*/ 8 w 21"/>
                  <a:gd name="T9" fmla="*/ 12 h 12"/>
                  <a:gd name="T10" fmla="*/ 8 w 21"/>
                  <a:gd name="T11" fmla="*/ 12 h 12"/>
                  <a:gd name="T12" fmla="*/ 4 w 21"/>
                  <a:gd name="T13" fmla="*/ 11 h 12"/>
                  <a:gd name="T14" fmla="*/ 3 w 21"/>
                  <a:gd name="T15" fmla="*/ 8 h 12"/>
                  <a:gd name="T16" fmla="*/ 2 w 21"/>
                  <a:gd name="T17" fmla="*/ 5 h 12"/>
                  <a:gd name="T18" fmla="*/ 0 w 21"/>
                  <a:gd name="T19" fmla="*/ 0 h 12"/>
                  <a:gd name="T20" fmla="*/ 0 w 21"/>
                  <a:gd name="T21" fmla="*/ 0 h 12"/>
                  <a:gd name="T22" fmla="*/ 20 w 21"/>
                  <a:gd name="T23" fmla="*/ 1 h 12"/>
                  <a:gd name="T24" fmla="*/ 20 w 21"/>
                  <a:gd name="T25" fmla="*/ 1 h 12"/>
                  <a:gd name="T26" fmla="*/ 21 w 21"/>
                  <a:gd name="T27" fmla="*/ 5 h 12"/>
                  <a:gd name="T28" fmla="*/ 21 w 21"/>
                  <a:gd name="T2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lnTo>
                      <a:pt x="21" y="5"/>
                    </a:lnTo>
                    <a:lnTo>
                      <a:pt x="15" y="10"/>
                    </a:lnTo>
                    <a:lnTo>
                      <a:pt x="11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952"/>
              <p:cNvSpPr/>
              <p:nvPr/>
            </p:nvSpPr>
            <p:spPr bwMode="auto">
              <a:xfrm>
                <a:off x="1073134" y="2538474"/>
                <a:ext cx="12700" cy="4763"/>
              </a:xfrm>
              <a:custGeom>
                <a:avLst/>
                <a:gdLst>
                  <a:gd name="T0" fmla="*/ 22 w 22"/>
                  <a:gd name="T1" fmla="*/ 7 h 9"/>
                  <a:gd name="T2" fmla="*/ 22 w 22"/>
                  <a:gd name="T3" fmla="*/ 7 h 9"/>
                  <a:gd name="T4" fmla="*/ 19 w 22"/>
                  <a:gd name="T5" fmla="*/ 7 h 9"/>
                  <a:gd name="T6" fmla="*/ 16 w 22"/>
                  <a:gd name="T7" fmla="*/ 7 h 9"/>
                  <a:gd name="T8" fmla="*/ 12 w 22"/>
                  <a:gd name="T9" fmla="*/ 9 h 9"/>
                  <a:gd name="T10" fmla="*/ 7 w 22"/>
                  <a:gd name="T11" fmla="*/ 9 h 9"/>
                  <a:gd name="T12" fmla="*/ 4 w 22"/>
                  <a:gd name="T13" fmla="*/ 9 h 9"/>
                  <a:gd name="T14" fmla="*/ 1 w 22"/>
                  <a:gd name="T15" fmla="*/ 7 h 9"/>
                  <a:gd name="T16" fmla="*/ 1 w 22"/>
                  <a:gd name="T17" fmla="*/ 7 h 9"/>
                  <a:gd name="T18" fmla="*/ 0 w 22"/>
                  <a:gd name="T19" fmla="*/ 5 h 9"/>
                  <a:gd name="T20" fmla="*/ 0 w 22"/>
                  <a:gd name="T21" fmla="*/ 2 h 9"/>
                  <a:gd name="T22" fmla="*/ 0 w 22"/>
                  <a:gd name="T23" fmla="*/ 2 h 9"/>
                  <a:gd name="T24" fmla="*/ 11 w 22"/>
                  <a:gd name="T25" fmla="*/ 0 h 9"/>
                  <a:gd name="T26" fmla="*/ 16 w 22"/>
                  <a:gd name="T27" fmla="*/ 0 h 9"/>
                  <a:gd name="T28" fmla="*/ 20 w 22"/>
                  <a:gd name="T29" fmla="*/ 3 h 9"/>
                  <a:gd name="T30" fmla="*/ 22 w 22"/>
                  <a:gd name="T31" fmla="*/ 7 h 9"/>
                  <a:gd name="T32" fmla="*/ 22 w 22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9">
                    <a:moveTo>
                      <a:pt x="22" y="7"/>
                    </a:moveTo>
                    <a:lnTo>
                      <a:pt x="22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22" y="7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953"/>
              <p:cNvSpPr/>
              <p:nvPr/>
            </p:nvSpPr>
            <p:spPr bwMode="auto">
              <a:xfrm>
                <a:off x="1120759" y="2489262"/>
                <a:ext cx="12700" cy="7938"/>
              </a:xfrm>
              <a:custGeom>
                <a:avLst/>
                <a:gdLst>
                  <a:gd name="T0" fmla="*/ 22 w 22"/>
                  <a:gd name="T1" fmla="*/ 17 h 17"/>
                  <a:gd name="T2" fmla="*/ 22 w 22"/>
                  <a:gd name="T3" fmla="*/ 17 h 17"/>
                  <a:gd name="T4" fmla="*/ 15 w 22"/>
                  <a:gd name="T5" fmla="*/ 14 h 17"/>
                  <a:gd name="T6" fmla="*/ 9 w 22"/>
                  <a:gd name="T7" fmla="*/ 10 h 17"/>
                  <a:gd name="T8" fmla="*/ 0 w 22"/>
                  <a:gd name="T9" fmla="*/ 3 h 17"/>
                  <a:gd name="T10" fmla="*/ 0 w 22"/>
                  <a:gd name="T11" fmla="*/ 3 h 17"/>
                  <a:gd name="T12" fmla="*/ 4 w 22"/>
                  <a:gd name="T13" fmla="*/ 0 h 17"/>
                  <a:gd name="T14" fmla="*/ 8 w 22"/>
                  <a:gd name="T15" fmla="*/ 0 h 17"/>
                  <a:gd name="T16" fmla="*/ 12 w 22"/>
                  <a:gd name="T17" fmla="*/ 2 h 17"/>
                  <a:gd name="T18" fmla="*/ 16 w 22"/>
                  <a:gd name="T19" fmla="*/ 3 h 17"/>
                  <a:gd name="T20" fmla="*/ 16 w 22"/>
                  <a:gd name="T21" fmla="*/ 3 h 17"/>
                  <a:gd name="T22" fmla="*/ 18 w 22"/>
                  <a:gd name="T23" fmla="*/ 10 h 17"/>
                  <a:gd name="T24" fmla="*/ 22 w 22"/>
                  <a:gd name="T25" fmla="*/ 17 h 17"/>
                  <a:gd name="T26" fmla="*/ 22 w 22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22" y="17"/>
                    </a:lnTo>
                    <a:lnTo>
                      <a:pt x="15" y="14"/>
                    </a:lnTo>
                    <a:lnTo>
                      <a:pt x="9" y="1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954"/>
              <p:cNvSpPr/>
              <p:nvPr/>
            </p:nvSpPr>
            <p:spPr bwMode="auto">
              <a:xfrm>
                <a:off x="1047734" y="2155887"/>
                <a:ext cx="11113" cy="6350"/>
              </a:xfrm>
              <a:custGeom>
                <a:avLst/>
                <a:gdLst>
                  <a:gd name="T0" fmla="*/ 3 w 22"/>
                  <a:gd name="T1" fmla="*/ 0 h 11"/>
                  <a:gd name="T2" fmla="*/ 3 w 22"/>
                  <a:gd name="T3" fmla="*/ 0 h 11"/>
                  <a:gd name="T4" fmla="*/ 21 w 22"/>
                  <a:gd name="T5" fmla="*/ 2 h 11"/>
                  <a:gd name="T6" fmla="*/ 21 w 22"/>
                  <a:gd name="T7" fmla="*/ 2 h 11"/>
                  <a:gd name="T8" fmla="*/ 22 w 22"/>
                  <a:gd name="T9" fmla="*/ 7 h 11"/>
                  <a:gd name="T10" fmla="*/ 21 w 22"/>
                  <a:gd name="T11" fmla="*/ 9 h 11"/>
                  <a:gd name="T12" fmla="*/ 19 w 22"/>
                  <a:gd name="T13" fmla="*/ 11 h 11"/>
                  <a:gd name="T14" fmla="*/ 15 w 22"/>
                  <a:gd name="T15" fmla="*/ 9 h 11"/>
                  <a:gd name="T16" fmla="*/ 15 w 22"/>
                  <a:gd name="T17" fmla="*/ 9 h 11"/>
                  <a:gd name="T18" fmla="*/ 8 w 22"/>
                  <a:gd name="T19" fmla="*/ 7 h 11"/>
                  <a:gd name="T20" fmla="*/ 0 w 22"/>
                  <a:gd name="T21" fmla="*/ 2 h 11"/>
                  <a:gd name="T22" fmla="*/ 0 w 22"/>
                  <a:gd name="T23" fmla="*/ 2 h 11"/>
                  <a:gd name="T24" fmla="*/ 3 w 22"/>
                  <a:gd name="T25" fmla="*/ 0 h 11"/>
                  <a:gd name="T26" fmla="*/ 3 w 22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1">
                    <a:moveTo>
                      <a:pt x="3" y="0"/>
                    </a:moveTo>
                    <a:lnTo>
                      <a:pt x="3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7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Freeform 955"/>
              <p:cNvSpPr/>
              <p:nvPr/>
            </p:nvSpPr>
            <p:spPr bwMode="auto">
              <a:xfrm>
                <a:off x="-27003" y="2062224"/>
                <a:ext cx="9525" cy="9525"/>
              </a:xfrm>
              <a:custGeom>
                <a:avLst/>
                <a:gdLst>
                  <a:gd name="T0" fmla="*/ 18 w 18"/>
                  <a:gd name="T1" fmla="*/ 0 h 18"/>
                  <a:gd name="T2" fmla="*/ 18 w 18"/>
                  <a:gd name="T3" fmla="*/ 0 h 18"/>
                  <a:gd name="T4" fmla="*/ 1 w 18"/>
                  <a:gd name="T5" fmla="*/ 18 h 18"/>
                  <a:gd name="T6" fmla="*/ 1 w 18"/>
                  <a:gd name="T7" fmla="*/ 18 h 18"/>
                  <a:gd name="T8" fmla="*/ 0 w 18"/>
                  <a:gd name="T9" fmla="*/ 14 h 18"/>
                  <a:gd name="T10" fmla="*/ 1 w 18"/>
                  <a:gd name="T11" fmla="*/ 11 h 18"/>
                  <a:gd name="T12" fmla="*/ 2 w 18"/>
                  <a:gd name="T13" fmla="*/ 8 h 18"/>
                  <a:gd name="T14" fmla="*/ 5 w 18"/>
                  <a:gd name="T15" fmla="*/ 6 h 18"/>
                  <a:gd name="T16" fmla="*/ 11 w 18"/>
                  <a:gd name="T17" fmla="*/ 3 h 18"/>
                  <a:gd name="T18" fmla="*/ 18 w 18"/>
                  <a:gd name="T19" fmla="*/ 0 h 18"/>
                  <a:gd name="T20" fmla="*/ 18 w 18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8" y="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Freeform 956"/>
              <p:cNvSpPr/>
              <p:nvPr/>
            </p:nvSpPr>
            <p:spPr bwMode="auto">
              <a:xfrm>
                <a:off x="923909" y="2514662"/>
                <a:ext cx="11113" cy="6350"/>
              </a:xfrm>
              <a:custGeom>
                <a:avLst/>
                <a:gdLst>
                  <a:gd name="T0" fmla="*/ 0 w 22"/>
                  <a:gd name="T1" fmla="*/ 2 h 10"/>
                  <a:gd name="T2" fmla="*/ 0 w 22"/>
                  <a:gd name="T3" fmla="*/ 2 h 10"/>
                  <a:gd name="T4" fmla="*/ 7 w 22"/>
                  <a:gd name="T5" fmla="*/ 2 h 10"/>
                  <a:gd name="T6" fmla="*/ 12 w 22"/>
                  <a:gd name="T7" fmla="*/ 0 h 10"/>
                  <a:gd name="T8" fmla="*/ 18 w 22"/>
                  <a:gd name="T9" fmla="*/ 0 h 10"/>
                  <a:gd name="T10" fmla="*/ 21 w 22"/>
                  <a:gd name="T11" fmla="*/ 2 h 10"/>
                  <a:gd name="T12" fmla="*/ 22 w 22"/>
                  <a:gd name="T13" fmla="*/ 3 h 10"/>
                  <a:gd name="T14" fmla="*/ 22 w 22"/>
                  <a:gd name="T15" fmla="*/ 3 h 10"/>
                  <a:gd name="T16" fmla="*/ 18 w 22"/>
                  <a:gd name="T17" fmla="*/ 8 h 10"/>
                  <a:gd name="T18" fmla="*/ 16 w 22"/>
                  <a:gd name="T19" fmla="*/ 10 h 10"/>
                  <a:gd name="T20" fmla="*/ 14 w 22"/>
                  <a:gd name="T21" fmla="*/ 10 h 10"/>
                  <a:gd name="T22" fmla="*/ 8 w 22"/>
                  <a:gd name="T23" fmla="*/ 8 h 10"/>
                  <a:gd name="T24" fmla="*/ 0 w 22"/>
                  <a:gd name="T25" fmla="*/ 2 h 10"/>
                  <a:gd name="T26" fmla="*/ 0 w 22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8" y="8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957"/>
              <p:cNvSpPr/>
              <p:nvPr/>
            </p:nvSpPr>
            <p:spPr bwMode="auto">
              <a:xfrm>
                <a:off x="1127109" y="1981262"/>
                <a:ext cx="15875" cy="3175"/>
              </a:xfrm>
              <a:custGeom>
                <a:avLst/>
                <a:gdLst>
                  <a:gd name="T0" fmla="*/ 29 w 29"/>
                  <a:gd name="T1" fmla="*/ 7 h 7"/>
                  <a:gd name="T2" fmla="*/ 29 w 29"/>
                  <a:gd name="T3" fmla="*/ 7 h 7"/>
                  <a:gd name="T4" fmla="*/ 22 w 29"/>
                  <a:gd name="T5" fmla="*/ 5 h 7"/>
                  <a:gd name="T6" fmla="*/ 17 w 29"/>
                  <a:gd name="T7" fmla="*/ 4 h 7"/>
                  <a:gd name="T8" fmla="*/ 13 w 29"/>
                  <a:gd name="T9" fmla="*/ 4 h 7"/>
                  <a:gd name="T10" fmla="*/ 7 w 29"/>
                  <a:gd name="T11" fmla="*/ 5 h 7"/>
                  <a:gd name="T12" fmla="*/ 7 w 29"/>
                  <a:gd name="T13" fmla="*/ 5 h 7"/>
                  <a:gd name="T14" fmla="*/ 6 w 29"/>
                  <a:gd name="T15" fmla="*/ 7 h 7"/>
                  <a:gd name="T16" fmla="*/ 3 w 29"/>
                  <a:gd name="T17" fmla="*/ 5 h 7"/>
                  <a:gd name="T18" fmla="*/ 2 w 29"/>
                  <a:gd name="T19" fmla="*/ 4 h 7"/>
                  <a:gd name="T20" fmla="*/ 0 w 29"/>
                  <a:gd name="T21" fmla="*/ 1 h 7"/>
                  <a:gd name="T22" fmla="*/ 0 w 29"/>
                  <a:gd name="T23" fmla="*/ 1 h 7"/>
                  <a:gd name="T24" fmla="*/ 22 w 29"/>
                  <a:gd name="T25" fmla="*/ 0 h 7"/>
                  <a:gd name="T26" fmla="*/ 22 w 29"/>
                  <a:gd name="T27" fmla="*/ 0 h 7"/>
                  <a:gd name="T28" fmla="*/ 25 w 29"/>
                  <a:gd name="T29" fmla="*/ 3 h 7"/>
                  <a:gd name="T30" fmla="*/ 29 w 29"/>
                  <a:gd name="T31" fmla="*/ 7 h 7"/>
                  <a:gd name="T32" fmla="*/ 29 w 29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7">
                    <a:moveTo>
                      <a:pt x="29" y="7"/>
                    </a:moveTo>
                    <a:lnTo>
                      <a:pt x="29" y="7"/>
                    </a:lnTo>
                    <a:lnTo>
                      <a:pt x="22" y="5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958"/>
              <p:cNvSpPr/>
              <p:nvPr/>
            </p:nvSpPr>
            <p:spPr bwMode="auto">
              <a:xfrm>
                <a:off x="1098534" y="2370199"/>
                <a:ext cx="9525" cy="6350"/>
              </a:xfrm>
              <a:custGeom>
                <a:avLst/>
                <a:gdLst>
                  <a:gd name="T0" fmla="*/ 0 w 18"/>
                  <a:gd name="T1" fmla="*/ 7 h 13"/>
                  <a:gd name="T2" fmla="*/ 0 w 18"/>
                  <a:gd name="T3" fmla="*/ 7 h 13"/>
                  <a:gd name="T4" fmla="*/ 4 w 18"/>
                  <a:gd name="T5" fmla="*/ 0 h 13"/>
                  <a:gd name="T6" fmla="*/ 4 w 18"/>
                  <a:gd name="T7" fmla="*/ 0 h 13"/>
                  <a:gd name="T8" fmla="*/ 18 w 18"/>
                  <a:gd name="T9" fmla="*/ 11 h 13"/>
                  <a:gd name="T10" fmla="*/ 18 w 18"/>
                  <a:gd name="T11" fmla="*/ 11 h 13"/>
                  <a:gd name="T12" fmla="*/ 15 w 18"/>
                  <a:gd name="T13" fmla="*/ 12 h 13"/>
                  <a:gd name="T14" fmla="*/ 12 w 18"/>
                  <a:gd name="T15" fmla="*/ 13 h 13"/>
                  <a:gd name="T16" fmla="*/ 8 w 18"/>
                  <a:gd name="T17" fmla="*/ 12 h 13"/>
                  <a:gd name="T18" fmla="*/ 4 w 18"/>
                  <a:gd name="T19" fmla="*/ 9 h 13"/>
                  <a:gd name="T20" fmla="*/ 3 w 18"/>
                  <a:gd name="T21" fmla="*/ 9 h 13"/>
                  <a:gd name="T22" fmla="*/ 0 w 18"/>
                  <a:gd name="T23" fmla="*/ 9 h 13"/>
                  <a:gd name="T24" fmla="*/ 0 w 18"/>
                  <a:gd name="T25" fmla="*/ 9 h 13"/>
                  <a:gd name="T26" fmla="*/ 0 w 18"/>
                  <a:gd name="T27" fmla="*/ 7 h 13"/>
                  <a:gd name="T28" fmla="*/ 0 w 18"/>
                  <a:gd name="T2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2" y="13"/>
                    </a:lnTo>
                    <a:lnTo>
                      <a:pt x="8" y="12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959"/>
              <p:cNvSpPr/>
              <p:nvPr/>
            </p:nvSpPr>
            <p:spPr bwMode="auto">
              <a:xfrm>
                <a:off x="1012809" y="2162237"/>
                <a:ext cx="9525" cy="4763"/>
              </a:xfrm>
              <a:custGeom>
                <a:avLst/>
                <a:gdLst>
                  <a:gd name="T0" fmla="*/ 15 w 17"/>
                  <a:gd name="T1" fmla="*/ 8 h 9"/>
                  <a:gd name="T2" fmla="*/ 15 w 17"/>
                  <a:gd name="T3" fmla="*/ 8 h 9"/>
                  <a:gd name="T4" fmla="*/ 11 w 17"/>
                  <a:gd name="T5" fmla="*/ 9 h 9"/>
                  <a:gd name="T6" fmla="*/ 6 w 17"/>
                  <a:gd name="T7" fmla="*/ 9 h 9"/>
                  <a:gd name="T8" fmla="*/ 6 w 17"/>
                  <a:gd name="T9" fmla="*/ 9 h 9"/>
                  <a:gd name="T10" fmla="*/ 3 w 17"/>
                  <a:gd name="T11" fmla="*/ 8 h 9"/>
                  <a:gd name="T12" fmla="*/ 2 w 17"/>
                  <a:gd name="T13" fmla="*/ 7 h 9"/>
                  <a:gd name="T14" fmla="*/ 0 w 17"/>
                  <a:gd name="T15" fmla="*/ 5 h 9"/>
                  <a:gd name="T16" fmla="*/ 2 w 17"/>
                  <a:gd name="T17" fmla="*/ 3 h 9"/>
                  <a:gd name="T18" fmla="*/ 2 w 17"/>
                  <a:gd name="T19" fmla="*/ 3 h 9"/>
                  <a:gd name="T20" fmla="*/ 4 w 17"/>
                  <a:gd name="T21" fmla="*/ 0 h 9"/>
                  <a:gd name="T22" fmla="*/ 8 w 17"/>
                  <a:gd name="T23" fmla="*/ 0 h 9"/>
                  <a:gd name="T24" fmla="*/ 8 w 17"/>
                  <a:gd name="T25" fmla="*/ 0 h 9"/>
                  <a:gd name="T26" fmla="*/ 13 w 17"/>
                  <a:gd name="T27" fmla="*/ 3 h 9"/>
                  <a:gd name="T28" fmla="*/ 17 w 17"/>
                  <a:gd name="T29" fmla="*/ 5 h 9"/>
                  <a:gd name="T30" fmla="*/ 17 w 17"/>
                  <a:gd name="T31" fmla="*/ 5 h 9"/>
                  <a:gd name="T32" fmla="*/ 15 w 17"/>
                  <a:gd name="T33" fmla="*/ 8 h 9"/>
                  <a:gd name="T34" fmla="*/ 15 w 17"/>
                  <a:gd name="T3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9">
                    <a:moveTo>
                      <a:pt x="15" y="8"/>
                    </a:moveTo>
                    <a:lnTo>
                      <a:pt x="15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960"/>
              <p:cNvSpPr/>
              <p:nvPr/>
            </p:nvSpPr>
            <p:spPr bwMode="auto">
              <a:xfrm>
                <a:off x="1068372" y="2274949"/>
                <a:ext cx="9525" cy="4763"/>
              </a:xfrm>
              <a:custGeom>
                <a:avLst/>
                <a:gdLst>
                  <a:gd name="T0" fmla="*/ 19 w 19"/>
                  <a:gd name="T1" fmla="*/ 7 h 10"/>
                  <a:gd name="T2" fmla="*/ 19 w 19"/>
                  <a:gd name="T3" fmla="*/ 7 h 10"/>
                  <a:gd name="T4" fmla="*/ 6 w 19"/>
                  <a:gd name="T5" fmla="*/ 10 h 10"/>
                  <a:gd name="T6" fmla="*/ 6 w 19"/>
                  <a:gd name="T7" fmla="*/ 10 h 10"/>
                  <a:gd name="T8" fmla="*/ 3 w 19"/>
                  <a:gd name="T9" fmla="*/ 8 h 10"/>
                  <a:gd name="T10" fmla="*/ 0 w 19"/>
                  <a:gd name="T11" fmla="*/ 6 h 10"/>
                  <a:gd name="T12" fmla="*/ 0 w 19"/>
                  <a:gd name="T13" fmla="*/ 6 h 10"/>
                  <a:gd name="T14" fmla="*/ 0 w 19"/>
                  <a:gd name="T15" fmla="*/ 4 h 10"/>
                  <a:gd name="T16" fmla="*/ 1 w 19"/>
                  <a:gd name="T17" fmla="*/ 1 h 10"/>
                  <a:gd name="T18" fmla="*/ 1 w 19"/>
                  <a:gd name="T19" fmla="*/ 1 h 10"/>
                  <a:gd name="T20" fmla="*/ 4 w 19"/>
                  <a:gd name="T21" fmla="*/ 0 h 10"/>
                  <a:gd name="T22" fmla="*/ 7 w 19"/>
                  <a:gd name="T23" fmla="*/ 0 h 10"/>
                  <a:gd name="T24" fmla="*/ 7 w 19"/>
                  <a:gd name="T25" fmla="*/ 0 h 10"/>
                  <a:gd name="T26" fmla="*/ 12 w 19"/>
                  <a:gd name="T27" fmla="*/ 3 h 10"/>
                  <a:gd name="T28" fmla="*/ 19 w 19"/>
                  <a:gd name="T29" fmla="*/ 7 h 10"/>
                  <a:gd name="T30" fmla="*/ 19 w 19"/>
                  <a:gd name="T3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0">
                    <a:moveTo>
                      <a:pt x="19" y="7"/>
                    </a:moveTo>
                    <a:lnTo>
                      <a:pt x="19" y="7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3"/>
                    </a:lnTo>
                    <a:lnTo>
                      <a:pt x="19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" name="Freeform 961"/>
              <p:cNvSpPr/>
              <p:nvPr/>
            </p:nvSpPr>
            <p:spPr bwMode="auto">
              <a:xfrm>
                <a:off x="1136634" y="2490849"/>
                <a:ext cx="11113" cy="476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10 h 10"/>
                  <a:gd name="T4" fmla="*/ 14 w 20"/>
                  <a:gd name="T5" fmla="*/ 10 h 10"/>
                  <a:gd name="T6" fmla="*/ 8 w 20"/>
                  <a:gd name="T7" fmla="*/ 9 h 10"/>
                  <a:gd name="T8" fmla="*/ 0 w 20"/>
                  <a:gd name="T9" fmla="*/ 5 h 10"/>
                  <a:gd name="T10" fmla="*/ 0 w 20"/>
                  <a:gd name="T11" fmla="*/ 5 h 10"/>
                  <a:gd name="T12" fmla="*/ 2 w 20"/>
                  <a:gd name="T13" fmla="*/ 0 h 10"/>
                  <a:gd name="T14" fmla="*/ 4 w 20"/>
                  <a:gd name="T15" fmla="*/ 0 h 10"/>
                  <a:gd name="T16" fmla="*/ 7 w 20"/>
                  <a:gd name="T17" fmla="*/ 0 h 10"/>
                  <a:gd name="T18" fmla="*/ 10 w 20"/>
                  <a:gd name="T19" fmla="*/ 2 h 10"/>
                  <a:gd name="T20" fmla="*/ 10 w 20"/>
                  <a:gd name="T21" fmla="*/ 2 h 10"/>
                  <a:gd name="T22" fmla="*/ 20 w 20"/>
                  <a:gd name="T23" fmla="*/ 7 h 10"/>
                  <a:gd name="T24" fmla="*/ 20 w 20"/>
                  <a:gd name="T25" fmla="*/ 7 h 10"/>
                  <a:gd name="T26" fmla="*/ 20 w 20"/>
                  <a:gd name="T27" fmla="*/ 10 h 10"/>
                  <a:gd name="T28" fmla="*/ 20 w 20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10"/>
                    </a:lnTo>
                    <a:lnTo>
                      <a:pt x="14" y="10"/>
                    </a:lnTo>
                    <a:lnTo>
                      <a:pt x="8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" name="Freeform 962"/>
              <p:cNvSpPr/>
              <p:nvPr/>
            </p:nvSpPr>
            <p:spPr bwMode="auto">
              <a:xfrm>
                <a:off x="1135047" y="2065399"/>
                <a:ext cx="12700" cy="3175"/>
              </a:xfrm>
              <a:custGeom>
                <a:avLst/>
                <a:gdLst>
                  <a:gd name="T0" fmla="*/ 0 w 24"/>
                  <a:gd name="T1" fmla="*/ 2 h 5"/>
                  <a:gd name="T2" fmla="*/ 0 w 24"/>
                  <a:gd name="T3" fmla="*/ 2 h 5"/>
                  <a:gd name="T4" fmla="*/ 24 w 24"/>
                  <a:gd name="T5" fmla="*/ 0 h 5"/>
                  <a:gd name="T6" fmla="*/ 24 w 24"/>
                  <a:gd name="T7" fmla="*/ 0 h 5"/>
                  <a:gd name="T8" fmla="*/ 18 w 24"/>
                  <a:gd name="T9" fmla="*/ 5 h 5"/>
                  <a:gd name="T10" fmla="*/ 14 w 24"/>
                  <a:gd name="T11" fmla="*/ 5 h 5"/>
                  <a:gd name="T12" fmla="*/ 9 w 24"/>
                  <a:gd name="T13" fmla="*/ 5 h 5"/>
                  <a:gd name="T14" fmla="*/ 0 w 24"/>
                  <a:gd name="T15" fmla="*/ 2 h 5"/>
                  <a:gd name="T16" fmla="*/ 0 w 2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">
                    <a:moveTo>
                      <a:pt x="0" y="2"/>
                    </a:moveTo>
                    <a:lnTo>
                      <a:pt x="0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9" y="5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" name="Freeform 963"/>
              <p:cNvSpPr/>
              <p:nvPr/>
            </p:nvSpPr>
            <p:spPr bwMode="auto">
              <a:xfrm>
                <a:off x="1162034" y="2227324"/>
                <a:ext cx="12700" cy="6350"/>
              </a:xfrm>
              <a:custGeom>
                <a:avLst/>
                <a:gdLst>
                  <a:gd name="T0" fmla="*/ 25 w 25"/>
                  <a:gd name="T1" fmla="*/ 4 h 13"/>
                  <a:gd name="T2" fmla="*/ 25 w 25"/>
                  <a:gd name="T3" fmla="*/ 4 h 13"/>
                  <a:gd name="T4" fmla="*/ 0 w 25"/>
                  <a:gd name="T5" fmla="*/ 13 h 13"/>
                  <a:gd name="T6" fmla="*/ 0 w 25"/>
                  <a:gd name="T7" fmla="*/ 13 h 13"/>
                  <a:gd name="T8" fmla="*/ 3 w 25"/>
                  <a:gd name="T9" fmla="*/ 9 h 13"/>
                  <a:gd name="T10" fmla="*/ 6 w 25"/>
                  <a:gd name="T11" fmla="*/ 7 h 13"/>
                  <a:gd name="T12" fmla="*/ 13 w 25"/>
                  <a:gd name="T13" fmla="*/ 5 h 13"/>
                  <a:gd name="T14" fmla="*/ 18 w 25"/>
                  <a:gd name="T15" fmla="*/ 2 h 13"/>
                  <a:gd name="T16" fmla="*/ 21 w 25"/>
                  <a:gd name="T17" fmla="*/ 2 h 13"/>
                  <a:gd name="T18" fmla="*/ 22 w 25"/>
                  <a:gd name="T19" fmla="*/ 0 h 13"/>
                  <a:gd name="T20" fmla="*/ 22 w 25"/>
                  <a:gd name="T21" fmla="*/ 0 h 13"/>
                  <a:gd name="T22" fmla="*/ 25 w 25"/>
                  <a:gd name="T23" fmla="*/ 4 h 13"/>
                  <a:gd name="T24" fmla="*/ 25 w 25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3">
                    <a:moveTo>
                      <a:pt x="25" y="4"/>
                    </a:moveTo>
                    <a:lnTo>
                      <a:pt x="25" y="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" name="Freeform 964"/>
              <p:cNvSpPr/>
              <p:nvPr/>
            </p:nvSpPr>
            <p:spPr bwMode="auto">
              <a:xfrm>
                <a:off x="1173147" y="2276537"/>
                <a:ext cx="7938" cy="7938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3 h 13"/>
                  <a:gd name="T4" fmla="*/ 0 w 13"/>
                  <a:gd name="T5" fmla="*/ 0 h 13"/>
                  <a:gd name="T6" fmla="*/ 0 w 13"/>
                  <a:gd name="T7" fmla="*/ 0 h 13"/>
                  <a:gd name="T8" fmla="*/ 13 w 13"/>
                  <a:gd name="T9" fmla="*/ 3 h 13"/>
                  <a:gd name="T10" fmla="*/ 13 w 13"/>
                  <a:gd name="T11" fmla="*/ 3 h 13"/>
                  <a:gd name="T12" fmla="*/ 13 w 13"/>
                  <a:gd name="T13" fmla="*/ 7 h 13"/>
                  <a:gd name="T14" fmla="*/ 10 w 13"/>
                  <a:gd name="T15" fmla="*/ 10 h 13"/>
                  <a:gd name="T16" fmla="*/ 9 w 13"/>
                  <a:gd name="T17" fmla="*/ 11 h 13"/>
                  <a:gd name="T18" fmla="*/ 5 w 13"/>
                  <a:gd name="T19" fmla="*/ 13 h 13"/>
                  <a:gd name="T20" fmla="*/ 5 w 13"/>
                  <a:gd name="T21" fmla="*/ 13 h 13"/>
                  <a:gd name="T22" fmla="*/ 5 w 13"/>
                  <a:gd name="T23" fmla="*/ 13 h 13"/>
                  <a:gd name="T24" fmla="*/ 5 w 13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" name="Freeform 965"/>
              <p:cNvSpPr/>
              <p:nvPr/>
            </p:nvSpPr>
            <p:spPr bwMode="auto">
              <a:xfrm>
                <a:off x="1057259" y="2286062"/>
                <a:ext cx="11113" cy="1588"/>
              </a:xfrm>
              <a:custGeom>
                <a:avLst/>
                <a:gdLst>
                  <a:gd name="T0" fmla="*/ 22 w 22"/>
                  <a:gd name="T1" fmla="*/ 3 h 4"/>
                  <a:gd name="T2" fmla="*/ 22 w 22"/>
                  <a:gd name="T3" fmla="*/ 3 h 4"/>
                  <a:gd name="T4" fmla="*/ 14 w 22"/>
                  <a:gd name="T5" fmla="*/ 4 h 4"/>
                  <a:gd name="T6" fmla="*/ 8 w 22"/>
                  <a:gd name="T7" fmla="*/ 4 h 4"/>
                  <a:gd name="T8" fmla="*/ 4 w 22"/>
                  <a:gd name="T9" fmla="*/ 3 h 4"/>
                  <a:gd name="T10" fmla="*/ 0 w 22"/>
                  <a:gd name="T11" fmla="*/ 0 h 4"/>
                  <a:gd name="T12" fmla="*/ 0 w 22"/>
                  <a:gd name="T13" fmla="*/ 0 h 4"/>
                  <a:gd name="T14" fmla="*/ 4 w 22"/>
                  <a:gd name="T15" fmla="*/ 1 h 4"/>
                  <a:gd name="T16" fmla="*/ 10 w 22"/>
                  <a:gd name="T17" fmla="*/ 0 h 4"/>
                  <a:gd name="T18" fmla="*/ 15 w 22"/>
                  <a:gd name="T19" fmla="*/ 0 h 4"/>
                  <a:gd name="T20" fmla="*/ 18 w 22"/>
                  <a:gd name="T21" fmla="*/ 1 h 4"/>
                  <a:gd name="T22" fmla="*/ 22 w 22"/>
                  <a:gd name="T23" fmla="*/ 3 h 4"/>
                  <a:gd name="T24" fmla="*/ 22 w 2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">
                    <a:moveTo>
                      <a:pt x="22" y="3"/>
                    </a:moveTo>
                    <a:lnTo>
                      <a:pt x="22" y="3"/>
                    </a:lnTo>
                    <a:lnTo>
                      <a:pt x="14" y="4"/>
                    </a:lnTo>
                    <a:lnTo>
                      <a:pt x="8" y="4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" name="Freeform 966"/>
              <p:cNvSpPr/>
              <p:nvPr/>
            </p:nvSpPr>
            <p:spPr bwMode="auto">
              <a:xfrm>
                <a:off x="1209659" y="2282887"/>
                <a:ext cx="9525" cy="6350"/>
              </a:xfrm>
              <a:custGeom>
                <a:avLst/>
                <a:gdLst>
                  <a:gd name="T0" fmla="*/ 17 w 17"/>
                  <a:gd name="T1" fmla="*/ 5 h 12"/>
                  <a:gd name="T2" fmla="*/ 17 w 17"/>
                  <a:gd name="T3" fmla="*/ 5 h 12"/>
                  <a:gd name="T4" fmla="*/ 0 w 17"/>
                  <a:gd name="T5" fmla="*/ 12 h 12"/>
                  <a:gd name="T6" fmla="*/ 0 w 17"/>
                  <a:gd name="T7" fmla="*/ 12 h 12"/>
                  <a:gd name="T8" fmla="*/ 4 w 17"/>
                  <a:gd name="T9" fmla="*/ 0 h 12"/>
                  <a:gd name="T10" fmla="*/ 4 w 17"/>
                  <a:gd name="T11" fmla="*/ 0 h 12"/>
                  <a:gd name="T12" fmla="*/ 17 w 17"/>
                  <a:gd name="T13" fmla="*/ 5 h 12"/>
                  <a:gd name="T14" fmla="*/ 17 w 17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17" y="5"/>
                    </a:moveTo>
                    <a:lnTo>
                      <a:pt x="17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" name="Freeform 967"/>
              <p:cNvSpPr/>
              <p:nvPr/>
            </p:nvSpPr>
            <p:spPr bwMode="auto">
              <a:xfrm>
                <a:off x="1127109" y="2149537"/>
                <a:ext cx="11113" cy="3175"/>
              </a:xfrm>
              <a:custGeom>
                <a:avLst/>
                <a:gdLst>
                  <a:gd name="T0" fmla="*/ 22 w 22"/>
                  <a:gd name="T1" fmla="*/ 6 h 6"/>
                  <a:gd name="T2" fmla="*/ 22 w 22"/>
                  <a:gd name="T3" fmla="*/ 6 h 6"/>
                  <a:gd name="T4" fmla="*/ 0 w 22"/>
                  <a:gd name="T5" fmla="*/ 3 h 6"/>
                  <a:gd name="T6" fmla="*/ 0 w 22"/>
                  <a:gd name="T7" fmla="*/ 3 h 6"/>
                  <a:gd name="T8" fmla="*/ 8 w 22"/>
                  <a:gd name="T9" fmla="*/ 0 h 6"/>
                  <a:gd name="T10" fmla="*/ 14 w 22"/>
                  <a:gd name="T11" fmla="*/ 0 h 6"/>
                  <a:gd name="T12" fmla="*/ 18 w 22"/>
                  <a:gd name="T13" fmla="*/ 2 h 6"/>
                  <a:gd name="T14" fmla="*/ 22 w 22"/>
                  <a:gd name="T15" fmla="*/ 6 h 6"/>
                  <a:gd name="T16" fmla="*/ 22 w 2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">
                    <a:moveTo>
                      <a:pt x="22" y="6"/>
                    </a:moveTo>
                    <a:lnTo>
                      <a:pt x="2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" name="Freeform 968"/>
              <p:cNvSpPr/>
              <p:nvPr/>
            </p:nvSpPr>
            <p:spPr bwMode="auto">
              <a:xfrm>
                <a:off x="1123934" y="2057462"/>
                <a:ext cx="7938" cy="4763"/>
              </a:xfrm>
              <a:custGeom>
                <a:avLst/>
                <a:gdLst>
                  <a:gd name="T0" fmla="*/ 16 w 16"/>
                  <a:gd name="T1" fmla="*/ 4 h 7"/>
                  <a:gd name="T2" fmla="*/ 16 w 16"/>
                  <a:gd name="T3" fmla="*/ 4 h 7"/>
                  <a:gd name="T4" fmla="*/ 11 w 16"/>
                  <a:gd name="T5" fmla="*/ 7 h 7"/>
                  <a:gd name="T6" fmla="*/ 8 w 16"/>
                  <a:gd name="T7" fmla="*/ 7 h 7"/>
                  <a:gd name="T8" fmla="*/ 4 w 16"/>
                  <a:gd name="T9" fmla="*/ 6 h 7"/>
                  <a:gd name="T10" fmla="*/ 0 w 16"/>
                  <a:gd name="T11" fmla="*/ 0 h 7"/>
                  <a:gd name="T12" fmla="*/ 0 w 16"/>
                  <a:gd name="T13" fmla="*/ 0 h 7"/>
                  <a:gd name="T14" fmla="*/ 4 w 16"/>
                  <a:gd name="T15" fmla="*/ 0 h 7"/>
                  <a:gd name="T16" fmla="*/ 8 w 16"/>
                  <a:gd name="T17" fmla="*/ 2 h 7"/>
                  <a:gd name="T18" fmla="*/ 12 w 16"/>
                  <a:gd name="T19" fmla="*/ 3 h 7"/>
                  <a:gd name="T20" fmla="*/ 16 w 16"/>
                  <a:gd name="T21" fmla="*/ 4 h 7"/>
                  <a:gd name="T22" fmla="*/ 16 w 16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lnTo>
                      <a:pt x="16" y="4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" name="Freeform 969"/>
              <p:cNvSpPr/>
              <p:nvPr/>
            </p:nvSpPr>
            <p:spPr bwMode="auto">
              <a:xfrm>
                <a:off x="1027097" y="2540062"/>
                <a:ext cx="9525" cy="4763"/>
              </a:xfrm>
              <a:custGeom>
                <a:avLst/>
                <a:gdLst>
                  <a:gd name="T0" fmla="*/ 0 w 18"/>
                  <a:gd name="T1" fmla="*/ 3 h 10"/>
                  <a:gd name="T2" fmla="*/ 0 w 18"/>
                  <a:gd name="T3" fmla="*/ 3 h 10"/>
                  <a:gd name="T4" fmla="*/ 10 w 18"/>
                  <a:gd name="T5" fmla="*/ 0 h 10"/>
                  <a:gd name="T6" fmla="*/ 10 w 18"/>
                  <a:gd name="T7" fmla="*/ 0 h 10"/>
                  <a:gd name="T8" fmla="*/ 18 w 18"/>
                  <a:gd name="T9" fmla="*/ 10 h 10"/>
                  <a:gd name="T10" fmla="*/ 18 w 18"/>
                  <a:gd name="T11" fmla="*/ 10 h 10"/>
                  <a:gd name="T12" fmla="*/ 1 w 18"/>
                  <a:gd name="T13" fmla="*/ 5 h 10"/>
                  <a:gd name="T14" fmla="*/ 1 w 18"/>
                  <a:gd name="T15" fmla="*/ 5 h 10"/>
                  <a:gd name="T16" fmla="*/ 0 w 18"/>
                  <a:gd name="T17" fmla="*/ 3 h 10"/>
                  <a:gd name="T18" fmla="*/ 0 w 1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">
                    <a:moveTo>
                      <a:pt x="0" y="3"/>
                    </a:moveTo>
                    <a:lnTo>
                      <a:pt x="0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" name="Freeform 970"/>
              <p:cNvSpPr/>
              <p:nvPr/>
            </p:nvSpPr>
            <p:spPr bwMode="auto">
              <a:xfrm>
                <a:off x="1071547" y="2020949"/>
                <a:ext cx="6350" cy="6350"/>
              </a:xfrm>
              <a:custGeom>
                <a:avLst/>
                <a:gdLst>
                  <a:gd name="T0" fmla="*/ 11 w 11"/>
                  <a:gd name="T1" fmla="*/ 12 h 12"/>
                  <a:gd name="T2" fmla="*/ 11 w 11"/>
                  <a:gd name="T3" fmla="*/ 12 h 12"/>
                  <a:gd name="T4" fmla="*/ 5 w 11"/>
                  <a:gd name="T5" fmla="*/ 11 h 12"/>
                  <a:gd name="T6" fmla="*/ 3 w 11"/>
                  <a:gd name="T7" fmla="*/ 8 h 12"/>
                  <a:gd name="T8" fmla="*/ 1 w 11"/>
                  <a:gd name="T9" fmla="*/ 4 h 12"/>
                  <a:gd name="T10" fmla="*/ 0 w 11"/>
                  <a:gd name="T11" fmla="*/ 0 h 12"/>
                  <a:gd name="T12" fmla="*/ 0 w 11"/>
                  <a:gd name="T13" fmla="*/ 0 h 12"/>
                  <a:gd name="T14" fmla="*/ 5 w 11"/>
                  <a:gd name="T15" fmla="*/ 1 h 12"/>
                  <a:gd name="T16" fmla="*/ 8 w 11"/>
                  <a:gd name="T17" fmla="*/ 5 h 12"/>
                  <a:gd name="T18" fmla="*/ 11 w 11"/>
                  <a:gd name="T19" fmla="*/ 12 h 12"/>
                  <a:gd name="T20" fmla="*/ 11 w 11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11" y="12"/>
                    </a:lnTo>
                    <a:lnTo>
                      <a:pt x="5" y="11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8" y="5"/>
                    </a:lnTo>
                    <a:lnTo>
                      <a:pt x="11" y="12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" name="Freeform 971"/>
              <p:cNvSpPr/>
              <p:nvPr/>
            </p:nvSpPr>
            <p:spPr bwMode="auto">
              <a:xfrm>
                <a:off x="977884" y="2582924"/>
                <a:ext cx="6350" cy="6350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9 w 12"/>
                  <a:gd name="T5" fmla="*/ 1 h 10"/>
                  <a:gd name="T6" fmla="*/ 8 w 12"/>
                  <a:gd name="T7" fmla="*/ 3 h 10"/>
                  <a:gd name="T8" fmla="*/ 7 w 12"/>
                  <a:gd name="T9" fmla="*/ 5 h 10"/>
                  <a:gd name="T10" fmla="*/ 4 w 12"/>
                  <a:gd name="T11" fmla="*/ 8 h 10"/>
                  <a:gd name="T12" fmla="*/ 2 w 12"/>
                  <a:gd name="T13" fmla="*/ 10 h 10"/>
                  <a:gd name="T14" fmla="*/ 0 w 12"/>
                  <a:gd name="T15" fmla="*/ 8 h 10"/>
                  <a:gd name="T16" fmla="*/ 0 w 12"/>
                  <a:gd name="T17" fmla="*/ 8 h 10"/>
                  <a:gd name="T18" fmla="*/ 2 w 12"/>
                  <a:gd name="T19" fmla="*/ 7 h 10"/>
                  <a:gd name="T20" fmla="*/ 4 w 12"/>
                  <a:gd name="T21" fmla="*/ 3 h 10"/>
                  <a:gd name="T22" fmla="*/ 7 w 12"/>
                  <a:gd name="T23" fmla="*/ 0 h 10"/>
                  <a:gd name="T24" fmla="*/ 9 w 12"/>
                  <a:gd name="T25" fmla="*/ 0 h 10"/>
                  <a:gd name="T26" fmla="*/ 12 w 12"/>
                  <a:gd name="T27" fmla="*/ 0 h 10"/>
                  <a:gd name="T28" fmla="*/ 12 w 12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" name="Freeform 972"/>
              <p:cNvSpPr/>
              <p:nvPr/>
            </p:nvSpPr>
            <p:spPr bwMode="auto">
              <a:xfrm>
                <a:off x="1068372" y="2378137"/>
                <a:ext cx="7938" cy="3175"/>
              </a:xfrm>
              <a:custGeom>
                <a:avLst/>
                <a:gdLst>
                  <a:gd name="T0" fmla="*/ 0 w 15"/>
                  <a:gd name="T1" fmla="*/ 4 h 6"/>
                  <a:gd name="T2" fmla="*/ 0 w 15"/>
                  <a:gd name="T3" fmla="*/ 4 h 6"/>
                  <a:gd name="T4" fmla="*/ 2 w 15"/>
                  <a:gd name="T5" fmla="*/ 2 h 6"/>
                  <a:gd name="T6" fmla="*/ 7 w 15"/>
                  <a:gd name="T7" fmla="*/ 0 h 6"/>
                  <a:gd name="T8" fmla="*/ 11 w 15"/>
                  <a:gd name="T9" fmla="*/ 0 h 6"/>
                  <a:gd name="T10" fmla="*/ 15 w 15"/>
                  <a:gd name="T11" fmla="*/ 2 h 6"/>
                  <a:gd name="T12" fmla="*/ 15 w 15"/>
                  <a:gd name="T13" fmla="*/ 2 h 6"/>
                  <a:gd name="T14" fmla="*/ 11 w 15"/>
                  <a:gd name="T15" fmla="*/ 4 h 6"/>
                  <a:gd name="T16" fmla="*/ 7 w 15"/>
                  <a:gd name="T17" fmla="*/ 6 h 6"/>
                  <a:gd name="T18" fmla="*/ 4 w 15"/>
                  <a:gd name="T19" fmla="*/ 4 h 6"/>
                  <a:gd name="T20" fmla="*/ 0 w 15"/>
                  <a:gd name="T21" fmla="*/ 4 h 6"/>
                  <a:gd name="T22" fmla="*/ 0 w 15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" name="Freeform 973"/>
              <p:cNvSpPr/>
              <p:nvPr/>
            </p:nvSpPr>
            <p:spPr bwMode="auto">
              <a:xfrm>
                <a:off x="1130284" y="2074924"/>
                <a:ext cx="6350" cy="4763"/>
              </a:xfrm>
              <a:custGeom>
                <a:avLst/>
                <a:gdLst>
                  <a:gd name="T0" fmla="*/ 0 w 13"/>
                  <a:gd name="T1" fmla="*/ 7 h 10"/>
                  <a:gd name="T2" fmla="*/ 0 w 13"/>
                  <a:gd name="T3" fmla="*/ 7 h 10"/>
                  <a:gd name="T4" fmla="*/ 10 w 13"/>
                  <a:gd name="T5" fmla="*/ 0 h 10"/>
                  <a:gd name="T6" fmla="*/ 10 w 13"/>
                  <a:gd name="T7" fmla="*/ 0 h 10"/>
                  <a:gd name="T8" fmla="*/ 13 w 13"/>
                  <a:gd name="T9" fmla="*/ 6 h 10"/>
                  <a:gd name="T10" fmla="*/ 13 w 13"/>
                  <a:gd name="T11" fmla="*/ 6 h 10"/>
                  <a:gd name="T12" fmla="*/ 2 w 13"/>
                  <a:gd name="T13" fmla="*/ 10 h 10"/>
                  <a:gd name="T14" fmla="*/ 2 w 13"/>
                  <a:gd name="T15" fmla="*/ 10 h 10"/>
                  <a:gd name="T16" fmla="*/ 0 w 13"/>
                  <a:gd name="T17" fmla="*/ 7 h 10"/>
                  <a:gd name="T18" fmla="*/ 0 w 13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lnTo>
                      <a:pt x="0" y="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" name="Freeform 974"/>
              <p:cNvSpPr/>
              <p:nvPr/>
            </p:nvSpPr>
            <p:spPr bwMode="auto">
              <a:xfrm>
                <a:off x="1074722" y="2282887"/>
                <a:ext cx="7938" cy="3175"/>
              </a:xfrm>
              <a:custGeom>
                <a:avLst/>
                <a:gdLst>
                  <a:gd name="T0" fmla="*/ 17 w 17"/>
                  <a:gd name="T1" fmla="*/ 1 h 8"/>
                  <a:gd name="T2" fmla="*/ 17 w 17"/>
                  <a:gd name="T3" fmla="*/ 1 h 8"/>
                  <a:gd name="T4" fmla="*/ 0 w 17"/>
                  <a:gd name="T5" fmla="*/ 8 h 8"/>
                  <a:gd name="T6" fmla="*/ 0 w 17"/>
                  <a:gd name="T7" fmla="*/ 8 h 8"/>
                  <a:gd name="T8" fmla="*/ 1 w 17"/>
                  <a:gd name="T9" fmla="*/ 4 h 8"/>
                  <a:gd name="T10" fmla="*/ 4 w 17"/>
                  <a:gd name="T11" fmla="*/ 1 h 8"/>
                  <a:gd name="T12" fmla="*/ 8 w 17"/>
                  <a:gd name="T13" fmla="*/ 0 h 8"/>
                  <a:gd name="T14" fmla="*/ 17 w 17"/>
                  <a:gd name="T15" fmla="*/ 1 h 8"/>
                  <a:gd name="T16" fmla="*/ 17 w 1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8">
                    <a:moveTo>
                      <a:pt x="17" y="1"/>
                    </a:moveTo>
                    <a:lnTo>
                      <a:pt x="17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" name="Freeform 975"/>
              <p:cNvSpPr/>
              <p:nvPr/>
            </p:nvSpPr>
            <p:spPr bwMode="auto">
              <a:xfrm>
                <a:off x="1057259" y="2359087"/>
                <a:ext cx="3175" cy="7938"/>
              </a:xfrm>
              <a:custGeom>
                <a:avLst/>
                <a:gdLst>
                  <a:gd name="T0" fmla="*/ 0 w 8"/>
                  <a:gd name="T1" fmla="*/ 13 h 14"/>
                  <a:gd name="T2" fmla="*/ 0 w 8"/>
                  <a:gd name="T3" fmla="*/ 13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6 h 14"/>
                  <a:gd name="T10" fmla="*/ 8 w 8"/>
                  <a:gd name="T11" fmla="*/ 9 h 14"/>
                  <a:gd name="T12" fmla="*/ 5 w 8"/>
                  <a:gd name="T13" fmla="*/ 11 h 14"/>
                  <a:gd name="T14" fmla="*/ 4 w 8"/>
                  <a:gd name="T15" fmla="*/ 14 h 14"/>
                  <a:gd name="T16" fmla="*/ 4 w 8"/>
                  <a:gd name="T17" fmla="*/ 14 h 14"/>
                  <a:gd name="T18" fmla="*/ 0 w 8"/>
                  <a:gd name="T19" fmla="*/ 13 h 14"/>
                  <a:gd name="T20" fmla="*/ 0 w 8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13"/>
                    </a:moveTo>
                    <a:lnTo>
                      <a:pt x="0" y="1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" name="Freeform 976"/>
              <p:cNvSpPr/>
              <p:nvPr/>
            </p:nvSpPr>
            <p:spPr bwMode="auto">
              <a:xfrm>
                <a:off x="1009634" y="2505137"/>
                <a:ext cx="6350" cy="6350"/>
              </a:xfrm>
              <a:custGeom>
                <a:avLst/>
                <a:gdLst>
                  <a:gd name="T0" fmla="*/ 11 w 11"/>
                  <a:gd name="T1" fmla="*/ 0 h 11"/>
                  <a:gd name="T2" fmla="*/ 11 w 11"/>
                  <a:gd name="T3" fmla="*/ 0 h 11"/>
                  <a:gd name="T4" fmla="*/ 3 w 11"/>
                  <a:gd name="T5" fmla="*/ 11 h 11"/>
                  <a:gd name="T6" fmla="*/ 3 w 11"/>
                  <a:gd name="T7" fmla="*/ 11 h 11"/>
                  <a:gd name="T8" fmla="*/ 0 w 11"/>
                  <a:gd name="T9" fmla="*/ 0 h 11"/>
                  <a:gd name="T10" fmla="*/ 0 w 11"/>
                  <a:gd name="T11" fmla="*/ 0 h 11"/>
                  <a:gd name="T12" fmla="*/ 11 w 11"/>
                  <a:gd name="T13" fmla="*/ 0 h 11"/>
                  <a:gd name="T14" fmla="*/ 11 w 11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1" y="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" name="Freeform 977"/>
              <p:cNvSpPr/>
              <p:nvPr/>
            </p:nvSpPr>
            <p:spPr bwMode="auto">
              <a:xfrm>
                <a:off x="969947" y="2314637"/>
                <a:ext cx="4763" cy="6350"/>
              </a:xfrm>
              <a:custGeom>
                <a:avLst/>
                <a:gdLst>
                  <a:gd name="T0" fmla="*/ 5 w 10"/>
                  <a:gd name="T1" fmla="*/ 0 h 12"/>
                  <a:gd name="T2" fmla="*/ 5 w 10"/>
                  <a:gd name="T3" fmla="*/ 0 h 12"/>
                  <a:gd name="T4" fmla="*/ 10 w 10"/>
                  <a:gd name="T5" fmla="*/ 9 h 12"/>
                  <a:gd name="T6" fmla="*/ 10 w 10"/>
                  <a:gd name="T7" fmla="*/ 9 h 12"/>
                  <a:gd name="T8" fmla="*/ 9 w 10"/>
                  <a:gd name="T9" fmla="*/ 11 h 12"/>
                  <a:gd name="T10" fmla="*/ 6 w 10"/>
                  <a:gd name="T11" fmla="*/ 12 h 12"/>
                  <a:gd name="T12" fmla="*/ 3 w 10"/>
                  <a:gd name="T13" fmla="*/ 12 h 12"/>
                  <a:gd name="T14" fmla="*/ 0 w 10"/>
                  <a:gd name="T15" fmla="*/ 11 h 12"/>
                  <a:gd name="T16" fmla="*/ 0 w 10"/>
                  <a:gd name="T17" fmla="*/ 11 h 12"/>
                  <a:gd name="T18" fmla="*/ 5 w 10"/>
                  <a:gd name="T19" fmla="*/ 0 h 12"/>
                  <a:gd name="T20" fmla="*/ 5 w 10"/>
                  <a:gd name="T21" fmla="*/ 0 h 12"/>
                  <a:gd name="T22" fmla="*/ 5 w 10"/>
                  <a:gd name="T23" fmla="*/ 0 h 12"/>
                  <a:gd name="T24" fmla="*/ 5 w 10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5" y="0"/>
                    </a:moveTo>
                    <a:lnTo>
                      <a:pt x="5" y="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" name="Freeform 978"/>
              <p:cNvSpPr/>
              <p:nvPr/>
            </p:nvSpPr>
            <p:spPr bwMode="auto">
              <a:xfrm>
                <a:off x="992172" y="2438462"/>
                <a:ext cx="7938" cy="3175"/>
              </a:xfrm>
              <a:custGeom>
                <a:avLst/>
                <a:gdLst>
                  <a:gd name="T0" fmla="*/ 14 w 14"/>
                  <a:gd name="T1" fmla="*/ 7 h 7"/>
                  <a:gd name="T2" fmla="*/ 14 w 14"/>
                  <a:gd name="T3" fmla="*/ 7 h 7"/>
                  <a:gd name="T4" fmla="*/ 0 w 14"/>
                  <a:gd name="T5" fmla="*/ 4 h 7"/>
                  <a:gd name="T6" fmla="*/ 0 w 14"/>
                  <a:gd name="T7" fmla="*/ 4 h 7"/>
                  <a:gd name="T8" fmla="*/ 6 w 14"/>
                  <a:gd name="T9" fmla="*/ 1 h 7"/>
                  <a:gd name="T10" fmla="*/ 10 w 14"/>
                  <a:gd name="T11" fmla="*/ 0 h 7"/>
                  <a:gd name="T12" fmla="*/ 13 w 14"/>
                  <a:gd name="T13" fmla="*/ 1 h 7"/>
                  <a:gd name="T14" fmla="*/ 14 w 14"/>
                  <a:gd name="T15" fmla="*/ 7 h 7"/>
                  <a:gd name="T16" fmla="*/ 14 w 1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7">
                    <a:moveTo>
                      <a:pt x="14" y="7"/>
                    </a:moveTo>
                    <a:lnTo>
                      <a:pt x="14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" name="Freeform 979"/>
              <p:cNvSpPr/>
              <p:nvPr/>
            </p:nvSpPr>
            <p:spPr bwMode="auto">
              <a:xfrm>
                <a:off x="1103297" y="2344799"/>
                <a:ext cx="4763" cy="4763"/>
              </a:xfrm>
              <a:custGeom>
                <a:avLst/>
                <a:gdLst>
                  <a:gd name="T0" fmla="*/ 11 w 11"/>
                  <a:gd name="T1" fmla="*/ 8 h 8"/>
                  <a:gd name="T2" fmla="*/ 11 w 11"/>
                  <a:gd name="T3" fmla="*/ 8 h 8"/>
                  <a:gd name="T4" fmla="*/ 6 w 11"/>
                  <a:gd name="T5" fmla="*/ 8 h 8"/>
                  <a:gd name="T6" fmla="*/ 3 w 11"/>
                  <a:gd name="T7" fmla="*/ 8 h 8"/>
                  <a:gd name="T8" fmla="*/ 1 w 11"/>
                  <a:gd name="T9" fmla="*/ 5 h 8"/>
                  <a:gd name="T10" fmla="*/ 0 w 11"/>
                  <a:gd name="T11" fmla="*/ 0 h 8"/>
                  <a:gd name="T12" fmla="*/ 0 w 11"/>
                  <a:gd name="T13" fmla="*/ 0 h 8"/>
                  <a:gd name="T14" fmla="*/ 6 w 11"/>
                  <a:gd name="T15" fmla="*/ 4 h 8"/>
                  <a:gd name="T16" fmla="*/ 6 w 11"/>
                  <a:gd name="T17" fmla="*/ 4 h 8"/>
                  <a:gd name="T18" fmla="*/ 11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1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1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" name="Freeform 980"/>
              <p:cNvSpPr/>
              <p:nvPr/>
            </p:nvSpPr>
            <p:spPr bwMode="auto">
              <a:xfrm>
                <a:off x="1130284" y="2282887"/>
                <a:ext cx="6350" cy="1588"/>
              </a:xfrm>
              <a:custGeom>
                <a:avLst/>
                <a:gdLst>
                  <a:gd name="T0" fmla="*/ 14 w 14"/>
                  <a:gd name="T1" fmla="*/ 4 h 5"/>
                  <a:gd name="T2" fmla="*/ 14 w 14"/>
                  <a:gd name="T3" fmla="*/ 4 h 5"/>
                  <a:gd name="T4" fmla="*/ 0 w 14"/>
                  <a:gd name="T5" fmla="*/ 5 h 5"/>
                  <a:gd name="T6" fmla="*/ 0 w 14"/>
                  <a:gd name="T7" fmla="*/ 5 h 5"/>
                  <a:gd name="T8" fmla="*/ 6 w 14"/>
                  <a:gd name="T9" fmla="*/ 1 h 5"/>
                  <a:gd name="T10" fmla="*/ 9 w 14"/>
                  <a:gd name="T11" fmla="*/ 0 h 5"/>
                  <a:gd name="T12" fmla="*/ 11 w 14"/>
                  <a:gd name="T13" fmla="*/ 1 h 5"/>
                  <a:gd name="T14" fmla="*/ 14 w 14"/>
                  <a:gd name="T15" fmla="*/ 4 h 5"/>
                  <a:gd name="T16" fmla="*/ 14 w 14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lnTo>
                      <a:pt x="14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" name="Freeform 981"/>
              <p:cNvSpPr/>
              <p:nvPr/>
            </p:nvSpPr>
            <p:spPr bwMode="auto">
              <a:xfrm>
                <a:off x="979472" y="2398774"/>
                <a:ext cx="4763" cy="4763"/>
              </a:xfrm>
              <a:custGeom>
                <a:avLst/>
                <a:gdLst>
                  <a:gd name="T0" fmla="*/ 3 w 10"/>
                  <a:gd name="T1" fmla="*/ 0 h 9"/>
                  <a:gd name="T2" fmla="*/ 3 w 10"/>
                  <a:gd name="T3" fmla="*/ 0 h 9"/>
                  <a:gd name="T4" fmla="*/ 10 w 10"/>
                  <a:gd name="T5" fmla="*/ 9 h 9"/>
                  <a:gd name="T6" fmla="*/ 10 w 10"/>
                  <a:gd name="T7" fmla="*/ 9 h 9"/>
                  <a:gd name="T8" fmla="*/ 5 w 10"/>
                  <a:gd name="T9" fmla="*/ 9 h 9"/>
                  <a:gd name="T10" fmla="*/ 2 w 10"/>
                  <a:gd name="T11" fmla="*/ 9 h 9"/>
                  <a:gd name="T12" fmla="*/ 0 w 10"/>
                  <a:gd name="T13" fmla="*/ 6 h 9"/>
                  <a:gd name="T14" fmla="*/ 3 w 10"/>
                  <a:gd name="T15" fmla="*/ 0 h 9"/>
                  <a:gd name="T16" fmla="*/ 3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lnTo>
                      <a:pt x="3" y="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" name="Freeform 982"/>
              <p:cNvSpPr/>
              <p:nvPr/>
            </p:nvSpPr>
            <p:spPr bwMode="auto">
              <a:xfrm>
                <a:off x="1092184" y="2484499"/>
                <a:ext cx="4763" cy="4763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10 w 10"/>
                  <a:gd name="T5" fmla="*/ 6 h 10"/>
                  <a:gd name="T6" fmla="*/ 10 w 10"/>
                  <a:gd name="T7" fmla="*/ 6 h 10"/>
                  <a:gd name="T8" fmla="*/ 0 w 10"/>
                  <a:gd name="T9" fmla="*/ 10 h 10"/>
                  <a:gd name="T10" fmla="*/ 0 w 10"/>
                  <a:gd name="T11" fmla="*/ 10 h 10"/>
                  <a:gd name="T12" fmla="*/ 2 w 10"/>
                  <a:gd name="T13" fmla="*/ 0 h 10"/>
                  <a:gd name="T14" fmla="*/ 2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" name="Freeform 983"/>
              <p:cNvSpPr/>
              <p:nvPr/>
            </p:nvSpPr>
            <p:spPr bwMode="auto">
              <a:xfrm>
                <a:off x="1093772" y="2043174"/>
                <a:ext cx="7938" cy="3175"/>
              </a:xfrm>
              <a:custGeom>
                <a:avLst/>
                <a:gdLst>
                  <a:gd name="T0" fmla="*/ 16 w 16"/>
                  <a:gd name="T1" fmla="*/ 4 h 7"/>
                  <a:gd name="T2" fmla="*/ 16 w 16"/>
                  <a:gd name="T3" fmla="*/ 4 h 7"/>
                  <a:gd name="T4" fmla="*/ 0 w 16"/>
                  <a:gd name="T5" fmla="*/ 7 h 7"/>
                  <a:gd name="T6" fmla="*/ 0 w 16"/>
                  <a:gd name="T7" fmla="*/ 7 h 7"/>
                  <a:gd name="T8" fmla="*/ 3 w 16"/>
                  <a:gd name="T9" fmla="*/ 3 h 7"/>
                  <a:gd name="T10" fmla="*/ 6 w 16"/>
                  <a:gd name="T11" fmla="*/ 1 h 7"/>
                  <a:gd name="T12" fmla="*/ 9 w 16"/>
                  <a:gd name="T13" fmla="*/ 0 h 7"/>
                  <a:gd name="T14" fmla="*/ 14 w 16"/>
                  <a:gd name="T15" fmla="*/ 1 h 7"/>
                  <a:gd name="T16" fmla="*/ 14 w 16"/>
                  <a:gd name="T17" fmla="*/ 1 h 7"/>
                  <a:gd name="T18" fmla="*/ 16 w 16"/>
                  <a:gd name="T19" fmla="*/ 4 h 7"/>
                  <a:gd name="T20" fmla="*/ 16 w 16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lnTo>
                      <a:pt x="16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" name="Freeform 984"/>
              <p:cNvSpPr/>
              <p:nvPr/>
            </p:nvSpPr>
            <p:spPr bwMode="auto">
              <a:xfrm>
                <a:off x="52372" y="2525774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0 h 4"/>
                  <a:gd name="T4" fmla="*/ 9 w 12"/>
                  <a:gd name="T5" fmla="*/ 4 h 4"/>
                  <a:gd name="T6" fmla="*/ 7 w 12"/>
                  <a:gd name="T7" fmla="*/ 4 h 4"/>
                  <a:gd name="T8" fmla="*/ 4 w 12"/>
                  <a:gd name="T9" fmla="*/ 4 h 4"/>
                  <a:gd name="T10" fmla="*/ 0 w 12"/>
                  <a:gd name="T11" fmla="*/ 1 h 4"/>
                  <a:gd name="T12" fmla="*/ 0 w 12"/>
                  <a:gd name="T13" fmla="*/ 1 h 4"/>
                  <a:gd name="T14" fmla="*/ 12 w 12"/>
                  <a:gd name="T15" fmla="*/ 0 h 4"/>
                  <a:gd name="T16" fmla="*/ 12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12" y="0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" name="Freeform 985"/>
              <p:cNvSpPr/>
              <p:nvPr/>
            </p:nvSpPr>
            <p:spPr bwMode="auto">
              <a:xfrm>
                <a:off x="1063609" y="2147949"/>
                <a:ext cx="4763" cy="6350"/>
              </a:xfrm>
              <a:custGeom>
                <a:avLst/>
                <a:gdLst>
                  <a:gd name="T0" fmla="*/ 9 w 10"/>
                  <a:gd name="T1" fmla="*/ 0 h 12"/>
                  <a:gd name="T2" fmla="*/ 9 w 10"/>
                  <a:gd name="T3" fmla="*/ 0 h 12"/>
                  <a:gd name="T4" fmla="*/ 10 w 10"/>
                  <a:gd name="T5" fmla="*/ 6 h 12"/>
                  <a:gd name="T6" fmla="*/ 10 w 10"/>
                  <a:gd name="T7" fmla="*/ 9 h 12"/>
                  <a:gd name="T8" fmla="*/ 7 w 10"/>
                  <a:gd name="T9" fmla="*/ 12 h 12"/>
                  <a:gd name="T10" fmla="*/ 0 w 10"/>
                  <a:gd name="T11" fmla="*/ 12 h 12"/>
                  <a:gd name="T12" fmla="*/ 0 w 10"/>
                  <a:gd name="T13" fmla="*/ 12 h 12"/>
                  <a:gd name="T14" fmla="*/ 9 w 10"/>
                  <a:gd name="T15" fmla="*/ 0 h 12"/>
                  <a:gd name="T16" fmla="*/ 9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9" y="0"/>
                    </a:moveTo>
                    <a:lnTo>
                      <a:pt x="9" y="0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7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" name="Freeform 986"/>
              <p:cNvSpPr/>
              <p:nvPr/>
            </p:nvSpPr>
            <p:spPr bwMode="auto">
              <a:xfrm>
                <a:off x="1062022" y="2025712"/>
                <a:ext cx="4763" cy="1588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9 w 9"/>
                  <a:gd name="T5" fmla="*/ 0 h 5"/>
                  <a:gd name="T6" fmla="*/ 9 w 9"/>
                  <a:gd name="T7" fmla="*/ 0 h 5"/>
                  <a:gd name="T8" fmla="*/ 9 w 9"/>
                  <a:gd name="T9" fmla="*/ 5 h 5"/>
                  <a:gd name="T10" fmla="*/ 9 w 9"/>
                  <a:gd name="T11" fmla="*/ 5 h 5"/>
                  <a:gd name="T12" fmla="*/ 0 w 9"/>
                  <a:gd name="T13" fmla="*/ 4 h 5"/>
                  <a:gd name="T14" fmla="*/ 0 w 9"/>
                  <a:gd name="T15" fmla="*/ 4 h 5"/>
                  <a:gd name="T16" fmla="*/ 0 w 9"/>
                  <a:gd name="T17" fmla="*/ 0 h 5"/>
                  <a:gd name="T18" fmla="*/ 0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" name="Freeform 987"/>
              <p:cNvSpPr/>
              <p:nvPr/>
            </p:nvSpPr>
            <p:spPr bwMode="auto">
              <a:xfrm>
                <a:off x="1096947" y="2279712"/>
                <a:ext cx="7938" cy="4763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7 h 9"/>
                  <a:gd name="T4" fmla="*/ 4 w 14"/>
                  <a:gd name="T5" fmla="*/ 0 h 9"/>
                  <a:gd name="T6" fmla="*/ 4 w 14"/>
                  <a:gd name="T7" fmla="*/ 0 h 9"/>
                  <a:gd name="T8" fmla="*/ 14 w 14"/>
                  <a:gd name="T9" fmla="*/ 9 h 9"/>
                  <a:gd name="T10" fmla="*/ 14 w 14"/>
                  <a:gd name="T11" fmla="*/ 9 h 9"/>
                  <a:gd name="T12" fmla="*/ 0 w 14"/>
                  <a:gd name="T13" fmla="*/ 7 h 9"/>
                  <a:gd name="T14" fmla="*/ 0 w 14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0" y="7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" name="Freeform 988"/>
              <p:cNvSpPr/>
              <p:nvPr/>
            </p:nvSpPr>
            <p:spPr bwMode="auto">
              <a:xfrm>
                <a:off x="1193784" y="2282887"/>
                <a:ext cx="6350" cy="3175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6 h 6"/>
                  <a:gd name="T4" fmla="*/ 0 w 12"/>
                  <a:gd name="T5" fmla="*/ 2 h 6"/>
                  <a:gd name="T6" fmla="*/ 0 w 12"/>
                  <a:gd name="T7" fmla="*/ 2 h 6"/>
                  <a:gd name="T8" fmla="*/ 4 w 12"/>
                  <a:gd name="T9" fmla="*/ 0 h 6"/>
                  <a:gd name="T10" fmla="*/ 4 w 12"/>
                  <a:gd name="T11" fmla="*/ 0 h 6"/>
                  <a:gd name="T12" fmla="*/ 12 w 12"/>
                  <a:gd name="T13" fmla="*/ 2 h 6"/>
                  <a:gd name="T14" fmla="*/ 12 w 12"/>
                  <a:gd name="T15" fmla="*/ 2 h 6"/>
                  <a:gd name="T16" fmla="*/ 12 w 12"/>
                  <a:gd name="T17" fmla="*/ 6 h 6"/>
                  <a:gd name="T18" fmla="*/ 12 w 12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" name="Freeform 989"/>
              <p:cNvSpPr/>
              <p:nvPr/>
            </p:nvSpPr>
            <p:spPr bwMode="auto">
              <a:xfrm>
                <a:off x="1168384" y="2241612"/>
                <a:ext cx="9525" cy="1588"/>
              </a:xfrm>
              <a:custGeom>
                <a:avLst/>
                <a:gdLst>
                  <a:gd name="T0" fmla="*/ 0 w 16"/>
                  <a:gd name="T1" fmla="*/ 0 h 2"/>
                  <a:gd name="T2" fmla="*/ 0 w 16"/>
                  <a:gd name="T3" fmla="*/ 0 h 2"/>
                  <a:gd name="T4" fmla="*/ 16 w 16"/>
                  <a:gd name="T5" fmla="*/ 0 h 2"/>
                  <a:gd name="T6" fmla="*/ 16 w 16"/>
                  <a:gd name="T7" fmla="*/ 0 h 2"/>
                  <a:gd name="T8" fmla="*/ 16 w 16"/>
                  <a:gd name="T9" fmla="*/ 2 h 2"/>
                  <a:gd name="T10" fmla="*/ 16 w 16"/>
                  <a:gd name="T11" fmla="*/ 2 h 2"/>
                  <a:gd name="T12" fmla="*/ 12 w 16"/>
                  <a:gd name="T13" fmla="*/ 2 h 2"/>
                  <a:gd name="T14" fmla="*/ 8 w 16"/>
                  <a:gd name="T15" fmla="*/ 2 h 2"/>
                  <a:gd name="T16" fmla="*/ 0 w 16"/>
                  <a:gd name="T17" fmla="*/ 0 h 2"/>
                  <a:gd name="T18" fmla="*/ 0 w 16"/>
                  <a:gd name="T19" fmla="*/ 0 h 2"/>
                  <a:gd name="T20" fmla="*/ 0 w 16"/>
                  <a:gd name="T21" fmla="*/ 0 h 2"/>
                  <a:gd name="T22" fmla="*/ 0 w 16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" name="Freeform 990"/>
              <p:cNvSpPr/>
              <p:nvPr/>
            </p:nvSpPr>
            <p:spPr bwMode="auto">
              <a:xfrm>
                <a:off x="944547" y="2187637"/>
                <a:ext cx="6350" cy="15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12 w 12"/>
                  <a:gd name="T9" fmla="*/ 3 h 4"/>
                  <a:gd name="T10" fmla="*/ 12 w 12"/>
                  <a:gd name="T11" fmla="*/ 3 h 4"/>
                  <a:gd name="T12" fmla="*/ 10 w 12"/>
                  <a:gd name="T13" fmla="*/ 4 h 4"/>
                  <a:gd name="T14" fmla="*/ 7 w 12"/>
                  <a:gd name="T15" fmla="*/ 4 h 4"/>
                  <a:gd name="T16" fmla="*/ 4 w 12"/>
                  <a:gd name="T17" fmla="*/ 3 h 4"/>
                  <a:gd name="T18" fmla="*/ 0 w 12"/>
                  <a:gd name="T19" fmla="*/ 0 h 4"/>
                  <a:gd name="T20" fmla="*/ 0 w 1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" name="Freeform 991"/>
              <p:cNvSpPr/>
              <p:nvPr/>
            </p:nvSpPr>
            <p:spPr bwMode="auto">
              <a:xfrm>
                <a:off x="1238234" y="2268599"/>
                <a:ext cx="6350" cy="15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8 w 12"/>
                  <a:gd name="T9" fmla="*/ 2 h 4"/>
                  <a:gd name="T10" fmla="*/ 5 w 12"/>
                  <a:gd name="T11" fmla="*/ 4 h 4"/>
                  <a:gd name="T12" fmla="*/ 3 w 12"/>
                  <a:gd name="T13" fmla="*/ 2 h 4"/>
                  <a:gd name="T14" fmla="*/ 0 w 12"/>
                  <a:gd name="T15" fmla="*/ 0 h 4"/>
                  <a:gd name="T16" fmla="*/ 0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" name="Freeform 992"/>
              <p:cNvSpPr/>
              <p:nvPr/>
            </p:nvSpPr>
            <p:spPr bwMode="auto">
              <a:xfrm>
                <a:off x="931847" y="2340037"/>
                <a:ext cx="4763" cy="4763"/>
              </a:xfrm>
              <a:custGeom>
                <a:avLst/>
                <a:gdLst>
                  <a:gd name="T0" fmla="*/ 3 w 11"/>
                  <a:gd name="T1" fmla="*/ 9 h 10"/>
                  <a:gd name="T2" fmla="*/ 3 w 11"/>
                  <a:gd name="T3" fmla="*/ 9 h 10"/>
                  <a:gd name="T4" fmla="*/ 0 w 11"/>
                  <a:gd name="T5" fmla="*/ 2 h 10"/>
                  <a:gd name="T6" fmla="*/ 0 w 11"/>
                  <a:gd name="T7" fmla="*/ 2 h 10"/>
                  <a:gd name="T8" fmla="*/ 1 w 11"/>
                  <a:gd name="T9" fmla="*/ 0 h 10"/>
                  <a:gd name="T10" fmla="*/ 1 w 11"/>
                  <a:gd name="T11" fmla="*/ 0 h 10"/>
                  <a:gd name="T12" fmla="*/ 11 w 11"/>
                  <a:gd name="T13" fmla="*/ 7 h 10"/>
                  <a:gd name="T14" fmla="*/ 11 w 11"/>
                  <a:gd name="T15" fmla="*/ 7 h 10"/>
                  <a:gd name="T16" fmla="*/ 10 w 11"/>
                  <a:gd name="T17" fmla="*/ 10 h 10"/>
                  <a:gd name="T18" fmla="*/ 10 w 11"/>
                  <a:gd name="T19" fmla="*/ 10 h 10"/>
                  <a:gd name="T20" fmla="*/ 1 w 11"/>
                  <a:gd name="T21" fmla="*/ 7 h 10"/>
                  <a:gd name="T22" fmla="*/ 3 w 11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0">
                    <a:moveTo>
                      <a:pt x="3" y="9"/>
                    </a:moveTo>
                    <a:lnTo>
                      <a:pt x="3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" name="Freeform 993"/>
              <p:cNvSpPr/>
              <p:nvPr/>
            </p:nvSpPr>
            <p:spPr bwMode="auto">
              <a:xfrm>
                <a:off x="1111234" y="2054287"/>
                <a:ext cx="6350" cy="4763"/>
              </a:xfrm>
              <a:custGeom>
                <a:avLst/>
                <a:gdLst>
                  <a:gd name="T0" fmla="*/ 0 w 14"/>
                  <a:gd name="T1" fmla="*/ 11 h 11"/>
                  <a:gd name="T2" fmla="*/ 0 w 14"/>
                  <a:gd name="T3" fmla="*/ 11 h 11"/>
                  <a:gd name="T4" fmla="*/ 2 w 14"/>
                  <a:gd name="T5" fmla="*/ 7 h 11"/>
                  <a:gd name="T6" fmla="*/ 3 w 14"/>
                  <a:gd name="T7" fmla="*/ 3 h 11"/>
                  <a:gd name="T8" fmla="*/ 7 w 14"/>
                  <a:gd name="T9" fmla="*/ 0 h 11"/>
                  <a:gd name="T10" fmla="*/ 14 w 14"/>
                  <a:gd name="T11" fmla="*/ 0 h 11"/>
                  <a:gd name="T12" fmla="*/ 14 w 14"/>
                  <a:gd name="T13" fmla="*/ 0 h 11"/>
                  <a:gd name="T14" fmla="*/ 10 w 14"/>
                  <a:gd name="T15" fmla="*/ 3 h 11"/>
                  <a:gd name="T16" fmla="*/ 4 w 14"/>
                  <a:gd name="T17" fmla="*/ 4 h 11"/>
                  <a:gd name="T18" fmla="*/ 2 w 14"/>
                  <a:gd name="T19" fmla="*/ 5 h 11"/>
                  <a:gd name="T20" fmla="*/ 0 w 14"/>
                  <a:gd name="T21" fmla="*/ 8 h 11"/>
                  <a:gd name="T22" fmla="*/ 0 w 14"/>
                  <a:gd name="T23" fmla="*/ 11 h 11"/>
                  <a:gd name="T24" fmla="*/ 0 w 14"/>
                  <a:gd name="T25" fmla="*/ 11 h 11"/>
                  <a:gd name="T26" fmla="*/ 0 w 14"/>
                  <a:gd name="T27" fmla="*/ 11 h 11"/>
                  <a:gd name="T28" fmla="*/ 0 w 1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lnTo>
                      <a:pt x="0" y="11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" name="Freeform 994"/>
              <p:cNvSpPr/>
              <p:nvPr/>
            </p:nvSpPr>
            <p:spPr bwMode="auto">
              <a:xfrm>
                <a:off x="1123934" y="2276537"/>
                <a:ext cx="6350" cy="3175"/>
              </a:xfrm>
              <a:custGeom>
                <a:avLst/>
                <a:gdLst>
                  <a:gd name="T0" fmla="*/ 0 w 11"/>
                  <a:gd name="T1" fmla="*/ 2 h 6"/>
                  <a:gd name="T2" fmla="*/ 0 w 11"/>
                  <a:gd name="T3" fmla="*/ 2 h 6"/>
                  <a:gd name="T4" fmla="*/ 11 w 11"/>
                  <a:gd name="T5" fmla="*/ 0 h 6"/>
                  <a:gd name="T6" fmla="*/ 11 w 11"/>
                  <a:gd name="T7" fmla="*/ 0 h 6"/>
                  <a:gd name="T8" fmla="*/ 10 w 11"/>
                  <a:gd name="T9" fmla="*/ 3 h 6"/>
                  <a:gd name="T10" fmla="*/ 7 w 11"/>
                  <a:gd name="T11" fmla="*/ 4 h 6"/>
                  <a:gd name="T12" fmla="*/ 3 w 11"/>
                  <a:gd name="T13" fmla="*/ 6 h 6"/>
                  <a:gd name="T14" fmla="*/ 0 w 11"/>
                  <a:gd name="T15" fmla="*/ 4 h 6"/>
                  <a:gd name="T16" fmla="*/ 0 w 11"/>
                  <a:gd name="T17" fmla="*/ 4 h 6"/>
                  <a:gd name="T18" fmla="*/ 0 w 11"/>
                  <a:gd name="T19" fmla="*/ 2 h 6"/>
                  <a:gd name="T20" fmla="*/ 0 w 11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" name="Freeform 995"/>
              <p:cNvSpPr/>
              <p:nvPr/>
            </p:nvSpPr>
            <p:spPr bwMode="auto">
              <a:xfrm>
                <a:off x="1081072" y="2481324"/>
                <a:ext cx="4763" cy="7938"/>
              </a:xfrm>
              <a:custGeom>
                <a:avLst/>
                <a:gdLst>
                  <a:gd name="T0" fmla="*/ 0 w 8"/>
                  <a:gd name="T1" fmla="*/ 17 h 17"/>
                  <a:gd name="T2" fmla="*/ 0 w 8"/>
                  <a:gd name="T3" fmla="*/ 17 h 17"/>
                  <a:gd name="T4" fmla="*/ 4 w 8"/>
                  <a:gd name="T5" fmla="*/ 0 h 17"/>
                  <a:gd name="T6" fmla="*/ 4 w 8"/>
                  <a:gd name="T7" fmla="*/ 0 h 17"/>
                  <a:gd name="T8" fmla="*/ 7 w 8"/>
                  <a:gd name="T9" fmla="*/ 4 h 17"/>
                  <a:gd name="T10" fmla="*/ 8 w 8"/>
                  <a:gd name="T11" fmla="*/ 7 h 17"/>
                  <a:gd name="T12" fmla="*/ 8 w 8"/>
                  <a:gd name="T13" fmla="*/ 10 h 17"/>
                  <a:gd name="T14" fmla="*/ 5 w 8"/>
                  <a:gd name="T15" fmla="*/ 11 h 17"/>
                  <a:gd name="T16" fmla="*/ 5 w 8"/>
                  <a:gd name="T17" fmla="*/ 11 h 17"/>
                  <a:gd name="T18" fmla="*/ 0 w 8"/>
                  <a:gd name="T19" fmla="*/ 17 h 17"/>
                  <a:gd name="T20" fmla="*/ 0 w 8"/>
                  <a:gd name="T21" fmla="*/ 17 h 17"/>
                  <a:gd name="T22" fmla="*/ 0 w 8"/>
                  <a:gd name="T23" fmla="*/ 17 h 17"/>
                  <a:gd name="T24" fmla="*/ 0 w 8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0" y="17"/>
                    </a:moveTo>
                    <a:lnTo>
                      <a:pt x="0" y="1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" name="Freeform 996"/>
              <p:cNvSpPr/>
              <p:nvPr/>
            </p:nvSpPr>
            <p:spPr bwMode="auto">
              <a:xfrm>
                <a:off x="1095359" y="2090799"/>
                <a:ext cx="3175" cy="4763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0 h 10"/>
                  <a:gd name="T6" fmla="*/ 0 w 6"/>
                  <a:gd name="T7" fmla="*/ 0 h 10"/>
                  <a:gd name="T8" fmla="*/ 4 w 6"/>
                  <a:gd name="T9" fmla="*/ 3 h 10"/>
                  <a:gd name="T10" fmla="*/ 6 w 6"/>
                  <a:gd name="T11" fmla="*/ 6 h 10"/>
                  <a:gd name="T12" fmla="*/ 4 w 6"/>
                  <a:gd name="T13" fmla="*/ 7 h 10"/>
                  <a:gd name="T14" fmla="*/ 0 w 6"/>
                  <a:gd name="T15" fmla="*/ 10 h 10"/>
                  <a:gd name="T16" fmla="*/ 0 w 6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" name="Freeform 997"/>
              <p:cNvSpPr/>
              <p:nvPr/>
            </p:nvSpPr>
            <p:spPr bwMode="auto">
              <a:xfrm>
                <a:off x="1123934" y="2535299"/>
                <a:ext cx="7938" cy="4763"/>
              </a:xfrm>
              <a:custGeom>
                <a:avLst/>
                <a:gdLst>
                  <a:gd name="T0" fmla="*/ 0 w 14"/>
                  <a:gd name="T1" fmla="*/ 0 h 8"/>
                  <a:gd name="T2" fmla="*/ 0 w 14"/>
                  <a:gd name="T3" fmla="*/ 0 h 8"/>
                  <a:gd name="T4" fmla="*/ 14 w 14"/>
                  <a:gd name="T5" fmla="*/ 7 h 8"/>
                  <a:gd name="T6" fmla="*/ 14 w 14"/>
                  <a:gd name="T7" fmla="*/ 7 h 8"/>
                  <a:gd name="T8" fmla="*/ 9 w 14"/>
                  <a:gd name="T9" fmla="*/ 8 h 8"/>
                  <a:gd name="T10" fmla="*/ 6 w 14"/>
                  <a:gd name="T11" fmla="*/ 7 h 8"/>
                  <a:gd name="T12" fmla="*/ 3 w 14"/>
                  <a:gd name="T13" fmla="*/ 4 h 8"/>
                  <a:gd name="T14" fmla="*/ 0 w 14"/>
                  <a:gd name="T15" fmla="*/ 0 h 8"/>
                  <a:gd name="T16" fmla="*/ 0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8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" name="Freeform 998"/>
              <p:cNvSpPr/>
              <p:nvPr/>
            </p:nvSpPr>
            <p:spPr bwMode="auto">
              <a:xfrm>
                <a:off x="1133459" y="2541649"/>
                <a:ext cx="4763" cy="3175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4 w 9"/>
                  <a:gd name="T5" fmla="*/ 0 h 5"/>
                  <a:gd name="T6" fmla="*/ 4 w 9"/>
                  <a:gd name="T7" fmla="*/ 0 h 5"/>
                  <a:gd name="T8" fmla="*/ 7 w 9"/>
                  <a:gd name="T9" fmla="*/ 2 h 5"/>
                  <a:gd name="T10" fmla="*/ 9 w 9"/>
                  <a:gd name="T11" fmla="*/ 5 h 5"/>
                  <a:gd name="T12" fmla="*/ 9 w 9"/>
                  <a:gd name="T13" fmla="*/ 5 h 5"/>
                  <a:gd name="T14" fmla="*/ 0 w 9"/>
                  <a:gd name="T15" fmla="*/ 3 h 5"/>
                  <a:gd name="T16" fmla="*/ 0 w 9"/>
                  <a:gd name="T17" fmla="*/ 3 h 5"/>
                  <a:gd name="T18" fmla="*/ 0 w 9"/>
                  <a:gd name="T19" fmla="*/ 0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" name="Freeform 999"/>
              <p:cNvSpPr/>
              <p:nvPr/>
            </p:nvSpPr>
            <p:spPr bwMode="auto">
              <a:xfrm>
                <a:off x="1158859" y="2489262"/>
                <a:ext cx="6350" cy="3175"/>
              </a:xfrm>
              <a:custGeom>
                <a:avLst/>
                <a:gdLst>
                  <a:gd name="T0" fmla="*/ 0 w 14"/>
                  <a:gd name="T1" fmla="*/ 6 h 6"/>
                  <a:gd name="T2" fmla="*/ 0 w 14"/>
                  <a:gd name="T3" fmla="*/ 6 h 6"/>
                  <a:gd name="T4" fmla="*/ 3 w 14"/>
                  <a:gd name="T5" fmla="*/ 3 h 6"/>
                  <a:gd name="T6" fmla="*/ 7 w 14"/>
                  <a:gd name="T7" fmla="*/ 0 h 6"/>
                  <a:gd name="T8" fmla="*/ 10 w 14"/>
                  <a:gd name="T9" fmla="*/ 0 h 6"/>
                  <a:gd name="T10" fmla="*/ 14 w 14"/>
                  <a:gd name="T11" fmla="*/ 4 h 6"/>
                  <a:gd name="T12" fmla="*/ 14 w 14"/>
                  <a:gd name="T13" fmla="*/ 4 h 6"/>
                  <a:gd name="T14" fmla="*/ 0 w 14"/>
                  <a:gd name="T15" fmla="*/ 6 h 6"/>
                  <a:gd name="T16" fmla="*/ 0 w 1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0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" name="Freeform 1000"/>
              <p:cNvSpPr/>
              <p:nvPr/>
            </p:nvSpPr>
            <p:spPr bwMode="auto">
              <a:xfrm>
                <a:off x="1052497" y="2051112"/>
                <a:ext cx="4763" cy="4763"/>
              </a:xfrm>
              <a:custGeom>
                <a:avLst/>
                <a:gdLst>
                  <a:gd name="T0" fmla="*/ 0 w 8"/>
                  <a:gd name="T1" fmla="*/ 7 h 7"/>
                  <a:gd name="T2" fmla="*/ 0 w 8"/>
                  <a:gd name="T3" fmla="*/ 7 h 7"/>
                  <a:gd name="T4" fmla="*/ 0 w 8"/>
                  <a:gd name="T5" fmla="*/ 2 h 7"/>
                  <a:gd name="T6" fmla="*/ 1 w 8"/>
                  <a:gd name="T7" fmla="*/ 0 h 7"/>
                  <a:gd name="T8" fmla="*/ 4 w 8"/>
                  <a:gd name="T9" fmla="*/ 0 h 7"/>
                  <a:gd name="T10" fmla="*/ 8 w 8"/>
                  <a:gd name="T11" fmla="*/ 0 h 7"/>
                  <a:gd name="T12" fmla="*/ 8 w 8"/>
                  <a:gd name="T13" fmla="*/ 0 h 7"/>
                  <a:gd name="T14" fmla="*/ 0 w 8"/>
                  <a:gd name="T15" fmla="*/ 7 h 7"/>
                  <a:gd name="T16" fmla="*/ 0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" name="Freeform 1001"/>
              <p:cNvSpPr/>
              <p:nvPr/>
            </p:nvSpPr>
            <p:spPr bwMode="auto">
              <a:xfrm>
                <a:off x="1035034" y="2100324"/>
                <a:ext cx="4763" cy="1588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9 w 9"/>
                  <a:gd name="T5" fmla="*/ 0 h 3"/>
                  <a:gd name="T6" fmla="*/ 9 w 9"/>
                  <a:gd name="T7" fmla="*/ 0 h 3"/>
                  <a:gd name="T8" fmla="*/ 7 w 9"/>
                  <a:gd name="T9" fmla="*/ 3 h 3"/>
                  <a:gd name="T10" fmla="*/ 5 w 9"/>
                  <a:gd name="T11" fmla="*/ 3 h 3"/>
                  <a:gd name="T12" fmla="*/ 0 w 9"/>
                  <a:gd name="T13" fmla="*/ 0 h 3"/>
                  <a:gd name="T14" fmla="*/ 0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" name="Freeform 1002"/>
              <p:cNvSpPr/>
              <p:nvPr/>
            </p:nvSpPr>
            <p:spPr bwMode="auto">
              <a:xfrm>
                <a:off x="925497" y="2581337"/>
                <a:ext cx="3175" cy="3175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0 w 7"/>
                  <a:gd name="T5" fmla="*/ 0 h 7"/>
                  <a:gd name="T6" fmla="*/ 0 w 7"/>
                  <a:gd name="T7" fmla="*/ 0 h 7"/>
                  <a:gd name="T8" fmla="*/ 5 w 7"/>
                  <a:gd name="T9" fmla="*/ 1 h 7"/>
                  <a:gd name="T10" fmla="*/ 7 w 7"/>
                  <a:gd name="T11" fmla="*/ 3 h 7"/>
                  <a:gd name="T12" fmla="*/ 7 w 7"/>
                  <a:gd name="T13" fmla="*/ 4 h 7"/>
                  <a:gd name="T14" fmla="*/ 4 w 7"/>
                  <a:gd name="T15" fmla="*/ 7 h 7"/>
                  <a:gd name="T16" fmla="*/ 4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" name="Freeform 1003"/>
              <p:cNvSpPr/>
              <p:nvPr/>
            </p:nvSpPr>
            <p:spPr bwMode="auto">
              <a:xfrm>
                <a:off x="1084247" y="2041587"/>
                <a:ext cx="4763" cy="4763"/>
              </a:xfrm>
              <a:custGeom>
                <a:avLst/>
                <a:gdLst>
                  <a:gd name="T0" fmla="*/ 10 w 10"/>
                  <a:gd name="T1" fmla="*/ 3 h 10"/>
                  <a:gd name="T2" fmla="*/ 10 w 10"/>
                  <a:gd name="T3" fmla="*/ 3 h 10"/>
                  <a:gd name="T4" fmla="*/ 0 w 10"/>
                  <a:gd name="T5" fmla="*/ 10 h 10"/>
                  <a:gd name="T6" fmla="*/ 0 w 10"/>
                  <a:gd name="T7" fmla="*/ 10 h 10"/>
                  <a:gd name="T8" fmla="*/ 3 w 10"/>
                  <a:gd name="T9" fmla="*/ 3 h 10"/>
                  <a:gd name="T10" fmla="*/ 3 w 10"/>
                  <a:gd name="T11" fmla="*/ 3 h 10"/>
                  <a:gd name="T12" fmla="*/ 7 w 10"/>
                  <a:gd name="T13" fmla="*/ 0 h 10"/>
                  <a:gd name="T14" fmla="*/ 7 w 10"/>
                  <a:gd name="T15" fmla="*/ 0 h 10"/>
                  <a:gd name="T16" fmla="*/ 10 w 10"/>
                  <a:gd name="T17" fmla="*/ 3 h 10"/>
                  <a:gd name="T18" fmla="*/ 10 w 10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3"/>
                    </a:moveTo>
                    <a:lnTo>
                      <a:pt x="10" y="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" name="Freeform 1004"/>
              <p:cNvSpPr/>
              <p:nvPr/>
            </p:nvSpPr>
            <p:spPr bwMode="auto">
              <a:xfrm>
                <a:off x="1241409" y="2287649"/>
                <a:ext cx="4763" cy="1588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7 w 7"/>
                  <a:gd name="T5" fmla="*/ 0 h 3"/>
                  <a:gd name="T6" fmla="*/ 7 w 7"/>
                  <a:gd name="T7" fmla="*/ 0 h 3"/>
                  <a:gd name="T8" fmla="*/ 6 w 7"/>
                  <a:gd name="T9" fmla="*/ 3 h 3"/>
                  <a:gd name="T10" fmla="*/ 6 w 7"/>
                  <a:gd name="T11" fmla="*/ 3 h 3"/>
                  <a:gd name="T12" fmla="*/ 0 w 7"/>
                  <a:gd name="T13" fmla="*/ 1 h 3"/>
                  <a:gd name="T14" fmla="*/ 0 w 7"/>
                  <a:gd name="T15" fmla="*/ 1 h 3"/>
                  <a:gd name="T16" fmla="*/ 0 w 7"/>
                  <a:gd name="T17" fmla="*/ 0 h 3"/>
                  <a:gd name="T18" fmla="*/ 0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" name="Freeform 1005"/>
              <p:cNvSpPr/>
              <p:nvPr/>
            </p:nvSpPr>
            <p:spPr bwMode="auto">
              <a:xfrm>
                <a:off x="963597" y="2284474"/>
                <a:ext cx="4763" cy="3175"/>
              </a:xfrm>
              <a:custGeom>
                <a:avLst/>
                <a:gdLst>
                  <a:gd name="T0" fmla="*/ 8 w 8"/>
                  <a:gd name="T1" fmla="*/ 5 h 6"/>
                  <a:gd name="T2" fmla="*/ 8 w 8"/>
                  <a:gd name="T3" fmla="*/ 5 h 6"/>
                  <a:gd name="T4" fmla="*/ 1 w 8"/>
                  <a:gd name="T5" fmla="*/ 6 h 6"/>
                  <a:gd name="T6" fmla="*/ 1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7 w 8"/>
                  <a:gd name="T13" fmla="*/ 0 h 6"/>
                  <a:gd name="T14" fmla="*/ 7 w 8"/>
                  <a:gd name="T15" fmla="*/ 0 h 6"/>
                  <a:gd name="T16" fmla="*/ 8 w 8"/>
                  <a:gd name="T17" fmla="*/ 5 h 6"/>
                  <a:gd name="T18" fmla="*/ 8 w 8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5"/>
                    </a:moveTo>
                    <a:lnTo>
                      <a:pt x="8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" name="Freeform 1006"/>
              <p:cNvSpPr/>
              <p:nvPr/>
            </p:nvSpPr>
            <p:spPr bwMode="auto">
              <a:xfrm>
                <a:off x="755634" y="2565462"/>
                <a:ext cx="4763" cy="7938"/>
              </a:xfrm>
              <a:custGeom>
                <a:avLst/>
                <a:gdLst>
                  <a:gd name="T0" fmla="*/ 7 w 7"/>
                  <a:gd name="T1" fmla="*/ 0 h 15"/>
                  <a:gd name="T2" fmla="*/ 7 w 7"/>
                  <a:gd name="T3" fmla="*/ 0 h 15"/>
                  <a:gd name="T4" fmla="*/ 2 w 7"/>
                  <a:gd name="T5" fmla="*/ 15 h 15"/>
                  <a:gd name="T6" fmla="*/ 2 w 7"/>
                  <a:gd name="T7" fmla="*/ 15 h 15"/>
                  <a:gd name="T8" fmla="*/ 0 w 7"/>
                  <a:gd name="T9" fmla="*/ 11 h 15"/>
                  <a:gd name="T10" fmla="*/ 0 w 7"/>
                  <a:gd name="T11" fmla="*/ 7 h 15"/>
                  <a:gd name="T12" fmla="*/ 2 w 7"/>
                  <a:gd name="T13" fmla="*/ 4 h 15"/>
                  <a:gd name="T14" fmla="*/ 7 w 7"/>
                  <a:gd name="T15" fmla="*/ 0 h 15"/>
                  <a:gd name="T16" fmla="*/ 7 w 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7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" name="Freeform 1007"/>
              <p:cNvSpPr/>
              <p:nvPr/>
            </p:nvSpPr>
            <p:spPr bwMode="auto">
              <a:xfrm>
                <a:off x="1050909" y="2097149"/>
                <a:ext cx="3175" cy="1588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4 w 7"/>
                  <a:gd name="T5" fmla="*/ 0 h 4"/>
                  <a:gd name="T6" fmla="*/ 4 w 7"/>
                  <a:gd name="T7" fmla="*/ 0 h 4"/>
                  <a:gd name="T8" fmla="*/ 7 w 7"/>
                  <a:gd name="T9" fmla="*/ 2 h 4"/>
                  <a:gd name="T10" fmla="*/ 7 w 7"/>
                  <a:gd name="T11" fmla="*/ 2 h 4"/>
                  <a:gd name="T12" fmla="*/ 4 w 7"/>
                  <a:gd name="T13" fmla="*/ 4 h 4"/>
                  <a:gd name="T14" fmla="*/ 4 w 7"/>
                  <a:gd name="T15" fmla="*/ 4 h 4"/>
                  <a:gd name="T16" fmla="*/ 0 w 7"/>
                  <a:gd name="T17" fmla="*/ 2 h 4"/>
                  <a:gd name="T18" fmla="*/ 0 w 7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" name="Freeform 1008"/>
              <p:cNvSpPr/>
              <p:nvPr/>
            </p:nvSpPr>
            <p:spPr bwMode="auto">
              <a:xfrm>
                <a:off x="1095359" y="2500374"/>
                <a:ext cx="3175" cy="3175"/>
              </a:xfrm>
              <a:custGeom>
                <a:avLst/>
                <a:gdLst>
                  <a:gd name="T0" fmla="*/ 0 w 7"/>
                  <a:gd name="T1" fmla="*/ 5 h 6"/>
                  <a:gd name="T2" fmla="*/ 0 w 7"/>
                  <a:gd name="T3" fmla="*/ 5 h 6"/>
                  <a:gd name="T4" fmla="*/ 6 w 7"/>
                  <a:gd name="T5" fmla="*/ 0 h 6"/>
                  <a:gd name="T6" fmla="*/ 6 w 7"/>
                  <a:gd name="T7" fmla="*/ 0 h 6"/>
                  <a:gd name="T8" fmla="*/ 7 w 7"/>
                  <a:gd name="T9" fmla="*/ 2 h 6"/>
                  <a:gd name="T10" fmla="*/ 7 w 7"/>
                  <a:gd name="T11" fmla="*/ 2 h 6"/>
                  <a:gd name="T12" fmla="*/ 2 w 7"/>
                  <a:gd name="T13" fmla="*/ 6 h 6"/>
                  <a:gd name="T14" fmla="*/ 2 w 7"/>
                  <a:gd name="T15" fmla="*/ 6 h 6"/>
                  <a:gd name="T16" fmla="*/ 0 w 7"/>
                  <a:gd name="T17" fmla="*/ 5 h 6"/>
                  <a:gd name="T18" fmla="*/ 0 w 7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20" name="组合 219"/>
            <p:cNvGrpSpPr/>
            <p:nvPr/>
          </p:nvGrpSpPr>
          <p:grpSpPr>
            <a:xfrm rot="20575650">
              <a:off x="1701694" y="1959007"/>
              <a:ext cx="2957893" cy="1306771"/>
              <a:chOff x="-47641" y="1960624"/>
              <a:chExt cx="1293813" cy="628650"/>
            </a:xfrm>
          </p:grpSpPr>
          <p:sp>
            <p:nvSpPr>
              <p:cNvPr id="221" name="Freeform 902"/>
              <p:cNvSpPr>
                <a:spLocks noEditPoints="1"/>
              </p:cNvSpPr>
              <p:nvPr/>
            </p:nvSpPr>
            <p:spPr bwMode="auto">
              <a:xfrm>
                <a:off x="-47641" y="1960624"/>
                <a:ext cx="1201738" cy="622300"/>
              </a:xfrm>
              <a:custGeom>
                <a:avLst/>
                <a:gdLst>
                  <a:gd name="T0" fmla="*/ 1909 w 2272"/>
                  <a:gd name="T1" fmla="*/ 492 h 1176"/>
                  <a:gd name="T2" fmla="*/ 1774 w 2272"/>
                  <a:gd name="T3" fmla="*/ 610 h 1176"/>
                  <a:gd name="T4" fmla="*/ 1509 w 2272"/>
                  <a:gd name="T5" fmla="*/ 629 h 1176"/>
                  <a:gd name="T6" fmla="*/ 1837 w 2272"/>
                  <a:gd name="T7" fmla="*/ 769 h 1176"/>
                  <a:gd name="T8" fmla="*/ 1422 w 2272"/>
                  <a:gd name="T9" fmla="*/ 972 h 1176"/>
                  <a:gd name="T10" fmla="*/ 1852 w 2272"/>
                  <a:gd name="T11" fmla="*/ 1097 h 1176"/>
                  <a:gd name="T12" fmla="*/ 1610 w 2272"/>
                  <a:gd name="T13" fmla="*/ 1162 h 1176"/>
                  <a:gd name="T14" fmla="*/ 233 w 2272"/>
                  <a:gd name="T15" fmla="*/ 1017 h 1176"/>
                  <a:gd name="T16" fmla="*/ 95 w 2272"/>
                  <a:gd name="T17" fmla="*/ 359 h 1176"/>
                  <a:gd name="T18" fmla="*/ 1249 w 2272"/>
                  <a:gd name="T19" fmla="*/ 25 h 1176"/>
                  <a:gd name="T20" fmla="*/ 2088 w 2272"/>
                  <a:gd name="T21" fmla="*/ 154 h 1176"/>
                  <a:gd name="T22" fmla="*/ 1875 w 2272"/>
                  <a:gd name="T23" fmla="*/ 273 h 1176"/>
                  <a:gd name="T24" fmla="*/ 901 w 2272"/>
                  <a:gd name="T25" fmla="*/ 110 h 1176"/>
                  <a:gd name="T26" fmla="*/ 1559 w 2272"/>
                  <a:gd name="T27" fmla="*/ 878 h 1176"/>
                  <a:gd name="T28" fmla="*/ 269 w 2272"/>
                  <a:gd name="T29" fmla="*/ 449 h 1176"/>
                  <a:gd name="T30" fmla="*/ 372 w 2272"/>
                  <a:gd name="T31" fmla="*/ 564 h 1176"/>
                  <a:gd name="T32" fmla="*/ 1070 w 2272"/>
                  <a:gd name="T33" fmla="*/ 957 h 1176"/>
                  <a:gd name="T34" fmla="*/ 1807 w 2272"/>
                  <a:gd name="T35" fmla="*/ 410 h 1176"/>
                  <a:gd name="T36" fmla="*/ 1908 w 2272"/>
                  <a:gd name="T37" fmla="*/ 99 h 1176"/>
                  <a:gd name="T38" fmla="*/ 1789 w 2272"/>
                  <a:gd name="T39" fmla="*/ 104 h 1176"/>
                  <a:gd name="T40" fmla="*/ 1969 w 2272"/>
                  <a:gd name="T41" fmla="*/ 1143 h 1176"/>
                  <a:gd name="T42" fmla="*/ 1405 w 2272"/>
                  <a:gd name="T43" fmla="*/ 797 h 1176"/>
                  <a:gd name="T44" fmla="*/ 1488 w 2272"/>
                  <a:gd name="T45" fmla="*/ 898 h 1176"/>
                  <a:gd name="T46" fmla="*/ 583 w 2272"/>
                  <a:gd name="T47" fmla="*/ 910 h 1176"/>
                  <a:gd name="T48" fmla="*/ 544 w 2272"/>
                  <a:gd name="T49" fmla="*/ 884 h 1176"/>
                  <a:gd name="T50" fmla="*/ 1754 w 2272"/>
                  <a:gd name="T51" fmla="*/ 821 h 1176"/>
                  <a:gd name="T52" fmla="*/ 350 w 2272"/>
                  <a:gd name="T53" fmla="*/ 304 h 1176"/>
                  <a:gd name="T54" fmla="*/ 1242 w 2272"/>
                  <a:gd name="T55" fmla="*/ 556 h 1176"/>
                  <a:gd name="T56" fmla="*/ 1110 w 2272"/>
                  <a:gd name="T57" fmla="*/ 557 h 1176"/>
                  <a:gd name="T58" fmla="*/ 936 w 2272"/>
                  <a:gd name="T59" fmla="*/ 785 h 1176"/>
                  <a:gd name="T60" fmla="*/ 735 w 2272"/>
                  <a:gd name="T61" fmla="*/ 443 h 1176"/>
                  <a:gd name="T62" fmla="*/ 1012 w 2272"/>
                  <a:gd name="T63" fmla="*/ 187 h 1176"/>
                  <a:gd name="T64" fmla="*/ 580 w 2272"/>
                  <a:gd name="T65" fmla="*/ 963 h 1176"/>
                  <a:gd name="T66" fmla="*/ 1051 w 2272"/>
                  <a:gd name="T67" fmla="*/ 975 h 1176"/>
                  <a:gd name="T68" fmla="*/ 766 w 2272"/>
                  <a:gd name="T69" fmla="*/ 1021 h 1176"/>
                  <a:gd name="T70" fmla="*/ 1481 w 2272"/>
                  <a:gd name="T71" fmla="*/ 196 h 1176"/>
                  <a:gd name="T72" fmla="*/ 885 w 2272"/>
                  <a:gd name="T73" fmla="*/ 115 h 1176"/>
                  <a:gd name="T74" fmla="*/ 346 w 2272"/>
                  <a:gd name="T75" fmla="*/ 679 h 1176"/>
                  <a:gd name="T76" fmla="*/ 494 w 2272"/>
                  <a:gd name="T77" fmla="*/ 106 h 1176"/>
                  <a:gd name="T78" fmla="*/ 1487 w 2272"/>
                  <a:gd name="T79" fmla="*/ 244 h 1176"/>
                  <a:gd name="T80" fmla="*/ 1743 w 2272"/>
                  <a:gd name="T81" fmla="*/ 675 h 1176"/>
                  <a:gd name="T82" fmla="*/ 1234 w 2272"/>
                  <a:gd name="T83" fmla="*/ 471 h 1176"/>
                  <a:gd name="T84" fmla="*/ 349 w 2272"/>
                  <a:gd name="T85" fmla="*/ 736 h 1176"/>
                  <a:gd name="T86" fmla="*/ 83 w 2272"/>
                  <a:gd name="T87" fmla="*/ 118 h 1176"/>
                  <a:gd name="T88" fmla="*/ 1310 w 2272"/>
                  <a:gd name="T89" fmla="*/ 1051 h 1176"/>
                  <a:gd name="T90" fmla="*/ 469 w 2272"/>
                  <a:gd name="T91" fmla="*/ 905 h 1176"/>
                  <a:gd name="T92" fmla="*/ 256 w 2272"/>
                  <a:gd name="T93" fmla="*/ 1013 h 1176"/>
                  <a:gd name="T94" fmla="*/ 1058 w 2272"/>
                  <a:gd name="T95" fmla="*/ 266 h 1176"/>
                  <a:gd name="T96" fmla="*/ 1029 w 2272"/>
                  <a:gd name="T97" fmla="*/ 633 h 1176"/>
                  <a:gd name="T98" fmla="*/ 732 w 2272"/>
                  <a:gd name="T99" fmla="*/ 815 h 1176"/>
                  <a:gd name="T100" fmla="*/ 1065 w 2272"/>
                  <a:gd name="T101" fmla="*/ 767 h 1176"/>
                  <a:gd name="T102" fmla="*/ 612 w 2272"/>
                  <a:gd name="T103" fmla="*/ 665 h 1176"/>
                  <a:gd name="T104" fmla="*/ 1170 w 2272"/>
                  <a:gd name="T105" fmla="*/ 95 h 1176"/>
                  <a:gd name="T106" fmla="*/ 953 w 2272"/>
                  <a:gd name="T107" fmla="*/ 720 h 1176"/>
                  <a:gd name="T108" fmla="*/ 962 w 2272"/>
                  <a:gd name="T109" fmla="*/ 250 h 1176"/>
                  <a:gd name="T110" fmla="*/ 864 w 2272"/>
                  <a:gd name="T111" fmla="*/ 218 h 1176"/>
                  <a:gd name="T112" fmla="*/ 252 w 2272"/>
                  <a:gd name="T113" fmla="*/ 551 h 1176"/>
                  <a:gd name="T114" fmla="*/ 892 w 2272"/>
                  <a:gd name="T115" fmla="*/ 1068 h 1176"/>
                  <a:gd name="T116" fmla="*/ 1228 w 2272"/>
                  <a:gd name="T117" fmla="*/ 694 h 1176"/>
                  <a:gd name="T118" fmla="*/ 971 w 2272"/>
                  <a:gd name="T119" fmla="*/ 880 h 1176"/>
                  <a:gd name="T120" fmla="*/ 930 w 2272"/>
                  <a:gd name="T121" fmla="*/ 86 h 1176"/>
                  <a:gd name="T122" fmla="*/ 1152 w 2272"/>
                  <a:gd name="T123" fmla="*/ 308 h 1176"/>
                  <a:gd name="T124" fmla="*/ 1288 w 2272"/>
                  <a:gd name="T125" fmla="*/ 75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1176">
                    <a:moveTo>
                      <a:pt x="2017" y="323"/>
                    </a:moveTo>
                    <a:lnTo>
                      <a:pt x="2017" y="323"/>
                    </a:lnTo>
                    <a:lnTo>
                      <a:pt x="2017" y="348"/>
                    </a:lnTo>
                    <a:lnTo>
                      <a:pt x="2017" y="348"/>
                    </a:lnTo>
                    <a:lnTo>
                      <a:pt x="1996" y="348"/>
                    </a:lnTo>
                    <a:lnTo>
                      <a:pt x="1996" y="348"/>
                    </a:lnTo>
                    <a:lnTo>
                      <a:pt x="1996" y="356"/>
                    </a:lnTo>
                    <a:lnTo>
                      <a:pt x="1996" y="356"/>
                    </a:lnTo>
                    <a:lnTo>
                      <a:pt x="1995" y="356"/>
                    </a:lnTo>
                    <a:lnTo>
                      <a:pt x="1995" y="356"/>
                    </a:lnTo>
                    <a:lnTo>
                      <a:pt x="1994" y="351"/>
                    </a:lnTo>
                    <a:lnTo>
                      <a:pt x="1994" y="351"/>
                    </a:lnTo>
                    <a:lnTo>
                      <a:pt x="1983" y="351"/>
                    </a:lnTo>
                    <a:lnTo>
                      <a:pt x="1980" y="352"/>
                    </a:lnTo>
                    <a:lnTo>
                      <a:pt x="1978" y="353"/>
                    </a:lnTo>
                    <a:lnTo>
                      <a:pt x="1977" y="355"/>
                    </a:lnTo>
                    <a:lnTo>
                      <a:pt x="1976" y="359"/>
                    </a:lnTo>
                    <a:lnTo>
                      <a:pt x="1976" y="359"/>
                    </a:lnTo>
                    <a:lnTo>
                      <a:pt x="1954" y="365"/>
                    </a:lnTo>
                    <a:lnTo>
                      <a:pt x="1954" y="365"/>
                    </a:lnTo>
                    <a:lnTo>
                      <a:pt x="1948" y="365"/>
                    </a:lnTo>
                    <a:lnTo>
                      <a:pt x="1945" y="366"/>
                    </a:lnTo>
                    <a:lnTo>
                      <a:pt x="1944" y="369"/>
                    </a:lnTo>
                    <a:lnTo>
                      <a:pt x="1944" y="369"/>
                    </a:lnTo>
                    <a:lnTo>
                      <a:pt x="1954" y="376"/>
                    </a:lnTo>
                    <a:lnTo>
                      <a:pt x="1954" y="376"/>
                    </a:lnTo>
                    <a:lnTo>
                      <a:pt x="1955" y="380"/>
                    </a:lnTo>
                    <a:lnTo>
                      <a:pt x="1956" y="384"/>
                    </a:lnTo>
                    <a:lnTo>
                      <a:pt x="1956" y="384"/>
                    </a:lnTo>
                    <a:lnTo>
                      <a:pt x="1958" y="385"/>
                    </a:lnTo>
                    <a:lnTo>
                      <a:pt x="1960" y="385"/>
                    </a:lnTo>
                    <a:lnTo>
                      <a:pt x="1966" y="383"/>
                    </a:lnTo>
                    <a:lnTo>
                      <a:pt x="1966" y="383"/>
                    </a:lnTo>
                    <a:lnTo>
                      <a:pt x="1973" y="381"/>
                    </a:lnTo>
                    <a:lnTo>
                      <a:pt x="1983" y="381"/>
                    </a:lnTo>
                    <a:lnTo>
                      <a:pt x="1983" y="381"/>
                    </a:lnTo>
                    <a:lnTo>
                      <a:pt x="1995" y="370"/>
                    </a:lnTo>
                    <a:lnTo>
                      <a:pt x="1995" y="370"/>
                    </a:lnTo>
                    <a:lnTo>
                      <a:pt x="1998" y="374"/>
                    </a:lnTo>
                    <a:lnTo>
                      <a:pt x="2001" y="377"/>
                    </a:lnTo>
                    <a:lnTo>
                      <a:pt x="2001" y="380"/>
                    </a:lnTo>
                    <a:lnTo>
                      <a:pt x="2001" y="383"/>
                    </a:lnTo>
                    <a:lnTo>
                      <a:pt x="1999" y="389"/>
                    </a:lnTo>
                    <a:lnTo>
                      <a:pt x="1998" y="395"/>
                    </a:lnTo>
                    <a:lnTo>
                      <a:pt x="1998" y="395"/>
                    </a:lnTo>
                    <a:lnTo>
                      <a:pt x="1976" y="394"/>
                    </a:lnTo>
                    <a:lnTo>
                      <a:pt x="1954" y="391"/>
                    </a:lnTo>
                    <a:lnTo>
                      <a:pt x="1954" y="391"/>
                    </a:lnTo>
                    <a:lnTo>
                      <a:pt x="1941" y="391"/>
                    </a:lnTo>
                    <a:lnTo>
                      <a:pt x="1936" y="392"/>
                    </a:lnTo>
                    <a:lnTo>
                      <a:pt x="1930" y="395"/>
                    </a:lnTo>
                    <a:lnTo>
                      <a:pt x="1930" y="395"/>
                    </a:lnTo>
                    <a:lnTo>
                      <a:pt x="1927" y="396"/>
                    </a:lnTo>
                    <a:lnTo>
                      <a:pt x="1924" y="396"/>
                    </a:lnTo>
                    <a:lnTo>
                      <a:pt x="1924" y="396"/>
                    </a:lnTo>
                    <a:lnTo>
                      <a:pt x="1920" y="395"/>
                    </a:lnTo>
                    <a:lnTo>
                      <a:pt x="1916" y="394"/>
                    </a:lnTo>
                    <a:lnTo>
                      <a:pt x="1906" y="395"/>
                    </a:lnTo>
                    <a:lnTo>
                      <a:pt x="1897" y="396"/>
                    </a:lnTo>
                    <a:lnTo>
                      <a:pt x="1888" y="396"/>
                    </a:lnTo>
                    <a:lnTo>
                      <a:pt x="1888" y="396"/>
                    </a:lnTo>
                    <a:lnTo>
                      <a:pt x="1884" y="396"/>
                    </a:lnTo>
                    <a:lnTo>
                      <a:pt x="1882" y="398"/>
                    </a:lnTo>
                    <a:lnTo>
                      <a:pt x="1882" y="402"/>
                    </a:lnTo>
                    <a:lnTo>
                      <a:pt x="1884" y="407"/>
                    </a:lnTo>
                    <a:lnTo>
                      <a:pt x="1884" y="407"/>
                    </a:lnTo>
                    <a:lnTo>
                      <a:pt x="1862" y="409"/>
                    </a:lnTo>
                    <a:lnTo>
                      <a:pt x="1862" y="409"/>
                    </a:lnTo>
                    <a:lnTo>
                      <a:pt x="1854" y="410"/>
                    </a:lnTo>
                    <a:lnTo>
                      <a:pt x="1850" y="412"/>
                    </a:lnTo>
                    <a:lnTo>
                      <a:pt x="1847" y="417"/>
                    </a:lnTo>
                    <a:lnTo>
                      <a:pt x="1846" y="425"/>
                    </a:lnTo>
                    <a:lnTo>
                      <a:pt x="1846" y="425"/>
                    </a:lnTo>
                    <a:lnTo>
                      <a:pt x="1861" y="424"/>
                    </a:lnTo>
                    <a:lnTo>
                      <a:pt x="1861" y="424"/>
                    </a:lnTo>
                    <a:lnTo>
                      <a:pt x="1859" y="428"/>
                    </a:lnTo>
                    <a:lnTo>
                      <a:pt x="1857" y="431"/>
                    </a:lnTo>
                    <a:lnTo>
                      <a:pt x="1854" y="432"/>
                    </a:lnTo>
                    <a:lnTo>
                      <a:pt x="1850" y="434"/>
                    </a:lnTo>
                    <a:lnTo>
                      <a:pt x="1846" y="434"/>
                    </a:lnTo>
                    <a:lnTo>
                      <a:pt x="1840" y="432"/>
                    </a:lnTo>
                    <a:lnTo>
                      <a:pt x="1828" y="427"/>
                    </a:lnTo>
                    <a:lnTo>
                      <a:pt x="1828" y="427"/>
                    </a:lnTo>
                    <a:lnTo>
                      <a:pt x="1830" y="417"/>
                    </a:lnTo>
                    <a:lnTo>
                      <a:pt x="1830" y="417"/>
                    </a:lnTo>
                    <a:lnTo>
                      <a:pt x="1805" y="425"/>
                    </a:lnTo>
                    <a:lnTo>
                      <a:pt x="1805" y="425"/>
                    </a:lnTo>
                    <a:lnTo>
                      <a:pt x="1803" y="438"/>
                    </a:lnTo>
                    <a:lnTo>
                      <a:pt x="1803" y="438"/>
                    </a:lnTo>
                    <a:lnTo>
                      <a:pt x="1807" y="439"/>
                    </a:lnTo>
                    <a:lnTo>
                      <a:pt x="1811" y="441"/>
                    </a:lnTo>
                    <a:lnTo>
                      <a:pt x="1821" y="442"/>
                    </a:lnTo>
                    <a:lnTo>
                      <a:pt x="1826" y="443"/>
                    </a:lnTo>
                    <a:lnTo>
                      <a:pt x="1830" y="446"/>
                    </a:lnTo>
                    <a:lnTo>
                      <a:pt x="1833" y="449"/>
                    </a:lnTo>
                    <a:lnTo>
                      <a:pt x="1836" y="453"/>
                    </a:lnTo>
                    <a:lnTo>
                      <a:pt x="1836" y="453"/>
                    </a:lnTo>
                    <a:lnTo>
                      <a:pt x="1844" y="449"/>
                    </a:lnTo>
                    <a:lnTo>
                      <a:pt x="1848" y="448"/>
                    </a:lnTo>
                    <a:lnTo>
                      <a:pt x="1852" y="448"/>
                    </a:lnTo>
                    <a:lnTo>
                      <a:pt x="1852" y="448"/>
                    </a:lnTo>
                    <a:lnTo>
                      <a:pt x="1879" y="448"/>
                    </a:lnTo>
                    <a:lnTo>
                      <a:pt x="1904" y="448"/>
                    </a:lnTo>
                    <a:lnTo>
                      <a:pt x="1904" y="448"/>
                    </a:lnTo>
                    <a:lnTo>
                      <a:pt x="1913" y="449"/>
                    </a:lnTo>
                    <a:lnTo>
                      <a:pt x="1923" y="453"/>
                    </a:lnTo>
                    <a:lnTo>
                      <a:pt x="1923" y="453"/>
                    </a:lnTo>
                    <a:lnTo>
                      <a:pt x="1927" y="456"/>
                    </a:lnTo>
                    <a:lnTo>
                      <a:pt x="1931" y="456"/>
                    </a:lnTo>
                    <a:lnTo>
                      <a:pt x="1936" y="456"/>
                    </a:lnTo>
                    <a:lnTo>
                      <a:pt x="1940" y="456"/>
                    </a:lnTo>
                    <a:lnTo>
                      <a:pt x="1940" y="456"/>
                    </a:lnTo>
                    <a:lnTo>
                      <a:pt x="1947" y="453"/>
                    </a:lnTo>
                    <a:lnTo>
                      <a:pt x="1951" y="455"/>
                    </a:lnTo>
                    <a:lnTo>
                      <a:pt x="1955" y="456"/>
                    </a:lnTo>
                    <a:lnTo>
                      <a:pt x="1955" y="456"/>
                    </a:lnTo>
                    <a:lnTo>
                      <a:pt x="1958" y="456"/>
                    </a:lnTo>
                    <a:lnTo>
                      <a:pt x="1963" y="455"/>
                    </a:lnTo>
                    <a:lnTo>
                      <a:pt x="1963" y="455"/>
                    </a:lnTo>
                    <a:lnTo>
                      <a:pt x="1965" y="470"/>
                    </a:lnTo>
                    <a:lnTo>
                      <a:pt x="1965" y="470"/>
                    </a:lnTo>
                    <a:lnTo>
                      <a:pt x="1972" y="468"/>
                    </a:lnTo>
                    <a:lnTo>
                      <a:pt x="1978" y="467"/>
                    </a:lnTo>
                    <a:lnTo>
                      <a:pt x="1981" y="466"/>
                    </a:lnTo>
                    <a:lnTo>
                      <a:pt x="1983" y="464"/>
                    </a:lnTo>
                    <a:lnTo>
                      <a:pt x="1985" y="463"/>
                    </a:lnTo>
                    <a:lnTo>
                      <a:pt x="1985" y="459"/>
                    </a:lnTo>
                    <a:lnTo>
                      <a:pt x="1985" y="459"/>
                    </a:lnTo>
                    <a:lnTo>
                      <a:pt x="1990" y="459"/>
                    </a:lnTo>
                    <a:lnTo>
                      <a:pt x="1991" y="460"/>
                    </a:lnTo>
                    <a:lnTo>
                      <a:pt x="1992" y="461"/>
                    </a:lnTo>
                    <a:lnTo>
                      <a:pt x="1992" y="464"/>
                    </a:lnTo>
                    <a:lnTo>
                      <a:pt x="1991" y="467"/>
                    </a:lnTo>
                    <a:lnTo>
                      <a:pt x="1991" y="471"/>
                    </a:lnTo>
                    <a:lnTo>
                      <a:pt x="1991" y="471"/>
                    </a:lnTo>
                    <a:lnTo>
                      <a:pt x="1994" y="473"/>
                    </a:lnTo>
                    <a:lnTo>
                      <a:pt x="1996" y="471"/>
                    </a:lnTo>
                    <a:lnTo>
                      <a:pt x="2002" y="468"/>
                    </a:lnTo>
                    <a:lnTo>
                      <a:pt x="2002" y="468"/>
                    </a:lnTo>
                    <a:lnTo>
                      <a:pt x="2013" y="464"/>
                    </a:lnTo>
                    <a:lnTo>
                      <a:pt x="2024" y="461"/>
                    </a:lnTo>
                    <a:lnTo>
                      <a:pt x="2037" y="460"/>
                    </a:lnTo>
                    <a:lnTo>
                      <a:pt x="2049" y="460"/>
                    </a:lnTo>
                    <a:lnTo>
                      <a:pt x="2049" y="460"/>
                    </a:lnTo>
                    <a:lnTo>
                      <a:pt x="2056" y="461"/>
                    </a:lnTo>
                    <a:lnTo>
                      <a:pt x="2060" y="463"/>
                    </a:lnTo>
                    <a:lnTo>
                      <a:pt x="2066" y="463"/>
                    </a:lnTo>
                    <a:lnTo>
                      <a:pt x="2066" y="463"/>
                    </a:lnTo>
                    <a:lnTo>
                      <a:pt x="2074" y="464"/>
                    </a:lnTo>
                    <a:lnTo>
                      <a:pt x="2078" y="464"/>
                    </a:lnTo>
                    <a:lnTo>
                      <a:pt x="2082" y="463"/>
                    </a:lnTo>
                    <a:lnTo>
                      <a:pt x="2082" y="463"/>
                    </a:lnTo>
                    <a:lnTo>
                      <a:pt x="2086" y="463"/>
                    </a:lnTo>
                    <a:lnTo>
                      <a:pt x="2089" y="466"/>
                    </a:lnTo>
                    <a:lnTo>
                      <a:pt x="2092" y="468"/>
                    </a:lnTo>
                    <a:lnTo>
                      <a:pt x="2096" y="473"/>
                    </a:lnTo>
                    <a:lnTo>
                      <a:pt x="2096" y="473"/>
                    </a:lnTo>
                    <a:lnTo>
                      <a:pt x="2107" y="461"/>
                    </a:lnTo>
                    <a:lnTo>
                      <a:pt x="2107" y="461"/>
                    </a:lnTo>
                    <a:lnTo>
                      <a:pt x="2121" y="463"/>
                    </a:lnTo>
                    <a:lnTo>
                      <a:pt x="2127" y="466"/>
                    </a:lnTo>
                    <a:lnTo>
                      <a:pt x="2129" y="468"/>
                    </a:lnTo>
                    <a:lnTo>
                      <a:pt x="2132" y="471"/>
                    </a:lnTo>
                    <a:lnTo>
                      <a:pt x="2132" y="471"/>
                    </a:lnTo>
                    <a:lnTo>
                      <a:pt x="2138" y="467"/>
                    </a:lnTo>
                    <a:lnTo>
                      <a:pt x="2138" y="467"/>
                    </a:lnTo>
                    <a:lnTo>
                      <a:pt x="2142" y="468"/>
                    </a:lnTo>
                    <a:lnTo>
                      <a:pt x="2142" y="468"/>
                    </a:lnTo>
                    <a:lnTo>
                      <a:pt x="2129" y="478"/>
                    </a:lnTo>
                    <a:lnTo>
                      <a:pt x="2129" y="478"/>
                    </a:lnTo>
                    <a:lnTo>
                      <a:pt x="2124" y="474"/>
                    </a:lnTo>
                    <a:lnTo>
                      <a:pt x="2118" y="471"/>
                    </a:lnTo>
                    <a:lnTo>
                      <a:pt x="2111" y="471"/>
                    </a:lnTo>
                    <a:lnTo>
                      <a:pt x="2104" y="473"/>
                    </a:lnTo>
                    <a:lnTo>
                      <a:pt x="2104" y="473"/>
                    </a:lnTo>
                    <a:lnTo>
                      <a:pt x="2107" y="489"/>
                    </a:lnTo>
                    <a:lnTo>
                      <a:pt x="2107" y="489"/>
                    </a:lnTo>
                    <a:lnTo>
                      <a:pt x="2109" y="492"/>
                    </a:lnTo>
                    <a:lnTo>
                      <a:pt x="2109" y="495"/>
                    </a:lnTo>
                    <a:lnTo>
                      <a:pt x="2109" y="495"/>
                    </a:lnTo>
                    <a:lnTo>
                      <a:pt x="2109" y="502"/>
                    </a:lnTo>
                    <a:lnTo>
                      <a:pt x="2109" y="504"/>
                    </a:lnTo>
                    <a:lnTo>
                      <a:pt x="2109" y="506"/>
                    </a:lnTo>
                    <a:lnTo>
                      <a:pt x="2113" y="507"/>
                    </a:lnTo>
                    <a:lnTo>
                      <a:pt x="2122" y="506"/>
                    </a:lnTo>
                    <a:lnTo>
                      <a:pt x="2122" y="506"/>
                    </a:lnTo>
                    <a:lnTo>
                      <a:pt x="2125" y="492"/>
                    </a:lnTo>
                    <a:lnTo>
                      <a:pt x="2125" y="492"/>
                    </a:lnTo>
                    <a:lnTo>
                      <a:pt x="2132" y="496"/>
                    </a:lnTo>
                    <a:lnTo>
                      <a:pt x="2136" y="499"/>
                    </a:lnTo>
                    <a:lnTo>
                      <a:pt x="2136" y="499"/>
                    </a:lnTo>
                    <a:lnTo>
                      <a:pt x="2142" y="499"/>
                    </a:lnTo>
                    <a:lnTo>
                      <a:pt x="2149" y="499"/>
                    </a:lnTo>
                    <a:lnTo>
                      <a:pt x="2149" y="499"/>
                    </a:lnTo>
                    <a:lnTo>
                      <a:pt x="2152" y="503"/>
                    </a:lnTo>
                    <a:lnTo>
                      <a:pt x="2154" y="509"/>
                    </a:lnTo>
                    <a:lnTo>
                      <a:pt x="2154" y="509"/>
                    </a:lnTo>
                    <a:lnTo>
                      <a:pt x="2154" y="511"/>
                    </a:lnTo>
                    <a:lnTo>
                      <a:pt x="2152" y="513"/>
                    </a:lnTo>
                    <a:lnTo>
                      <a:pt x="2147" y="517"/>
                    </a:lnTo>
                    <a:lnTo>
                      <a:pt x="2147" y="517"/>
                    </a:lnTo>
                    <a:lnTo>
                      <a:pt x="2145" y="520"/>
                    </a:lnTo>
                    <a:lnTo>
                      <a:pt x="2143" y="524"/>
                    </a:lnTo>
                    <a:lnTo>
                      <a:pt x="2143" y="524"/>
                    </a:lnTo>
                    <a:lnTo>
                      <a:pt x="2131" y="521"/>
                    </a:lnTo>
                    <a:lnTo>
                      <a:pt x="2131" y="521"/>
                    </a:lnTo>
                    <a:lnTo>
                      <a:pt x="2128" y="520"/>
                    </a:lnTo>
                    <a:lnTo>
                      <a:pt x="2125" y="520"/>
                    </a:lnTo>
                    <a:lnTo>
                      <a:pt x="2125" y="520"/>
                    </a:lnTo>
                    <a:lnTo>
                      <a:pt x="2122" y="522"/>
                    </a:lnTo>
                    <a:lnTo>
                      <a:pt x="2118" y="522"/>
                    </a:lnTo>
                    <a:lnTo>
                      <a:pt x="2111" y="522"/>
                    </a:lnTo>
                    <a:lnTo>
                      <a:pt x="2106" y="520"/>
                    </a:lnTo>
                    <a:lnTo>
                      <a:pt x="2098" y="520"/>
                    </a:lnTo>
                    <a:lnTo>
                      <a:pt x="2098" y="520"/>
                    </a:lnTo>
                    <a:lnTo>
                      <a:pt x="2099" y="515"/>
                    </a:lnTo>
                    <a:lnTo>
                      <a:pt x="2100" y="513"/>
                    </a:lnTo>
                    <a:lnTo>
                      <a:pt x="2099" y="511"/>
                    </a:lnTo>
                    <a:lnTo>
                      <a:pt x="2098" y="509"/>
                    </a:lnTo>
                    <a:lnTo>
                      <a:pt x="2093" y="504"/>
                    </a:lnTo>
                    <a:lnTo>
                      <a:pt x="2089" y="500"/>
                    </a:lnTo>
                    <a:lnTo>
                      <a:pt x="2089" y="500"/>
                    </a:lnTo>
                    <a:lnTo>
                      <a:pt x="2088" y="499"/>
                    </a:lnTo>
                    <a:lnTo>
                      <a:pt x="2085" y="499"/>
                    </a:lnTo>
                    <a:lnTo>
                      <a:pt x="2085" y="499"/>
                    </a:lnTo>
                    <a:lnTo>
                      <a:pt x="2082" y="502"/>
                    </a:lnTo>
                    <a:lnTo>
                      <a:pt x="2081" y="504"/>
                    </a:lnTo>
                    <a:lnTo>
                      <a:pt x="2081" y="504"/>
                    </a:lnTo>
                    <a:lnTo>
                      <a:pt x="2084" y="511"/>
                    </a:lnTo>
                    <a:lnTo>
                      <a:pt x="2086" y="518"/>
                    </a:lnTo>
                    <a:lnTo>
                      <a:pt x="2086" y="518"/>
                    </a:lnTo>
                    <a:lnTo>
                      <a:pt x="2075" y="525"/>
                    </a:lnTo>
                    <a:lnTo>
                      <a:pt x="2075" y="525"/>
                    </a:lnTo>
                    <a:lnTo>
                      <a:pt x="2074" y="528"/>
                    </a:lnTo>
                    <a:lnTo>
                      <a:pt x="2073" y="529"/>
                    </a:lnTo>
                    <a:lnTo>
                      <a:pt x="2074" y="532"/>
                    </a:lnTo>
                    <a:lnTo>
                      <a:pt x="2077" y="533"/>
                    </a:lnTo>
                    <a:lnTo>
                      <a:pt x="2077" y="533"/>
                    </a:lnTo>
                    <a:lnTo>
                      <a:pt x="2081" y="535"/>
                    </a:lnTo>
                    <a:lnTo>
                      <a:pt x="2085" y="535"/>
                    </a:lnTo>
                    <a:lnTo>
                      <a:pt x="2091" y="533"/>
                    </a:lnTo>
                    <a:lnTo>
                      <a:pt x="2095" y="532"/>
                    </a:lnTo>
                    <a:lnTo>
                      <a:pt x="2095" y="532"/>
                    </a:lnTo>
                    <a:lnTo>
                      <a:pt x="2102" y="542"/>
                    </a:lnTo>
                    <a:lnTo>
                      <a:pt x="2102" y="542"/>
                    </a:lnTo>
                    <a:lnTo>
                      <a:pt x="2099" y="546"/>
                    </a:lnTo>
                    <a:lnTo>
                      <a:pt x="2095" y="549"/>
                    </a:lnTo>
                    <a:lnTo>
                      <a:pt x="2092" y="550"/>
                    </a:lnTo>
                    <a:lnTo>
                      <a:pt x="2088" y="550"/>
                    </a:lnTo>
                    <a:lnTo>
                      <a:pt x="2080" y="549"/>
                    </a:lnTo>
                    <a:lnTo>
                      <a:pt x="2070" y="549"/>
                    </a:lnTo>
                    <a:lnTo>
                      <a:pt x="2070" y="549"/>
                    </a:lnTo>
                    <a:lnTo>
                      <a:pt x="2070" y="538"/>
                    </a:lnTo>
                    <a:lnTo>
                      <a:pt x="2070" y="538"/>
                    </a:lnTo>
                    <a:lnTo>
                      <a:pt x="2066" y="536"/>
                    </a:lnTo>
                    <a:lnTo>
                      <a:pt x="2063" y="536"/>
                    </a:lnTo>
                    <a:lnTo>
                      <a:pt x="2063" y="536"/>
                    </a:lnTo>
                    <a:lnTo>
                      <a:pt x="2053" y="539"/>
                    </a:lnTo>
                    <a:lnTo>
                      <a:pt x="2049" y="540"/>
                    </a:lnTo>
                    <a:lnTo>
                      <a:pt x="2045" y="538"/>
                    </a:lnTo>
                    <a:lnTo>
                      <a:pt x="2039" y="531"/>
                    </a:lnTo>
                    <a:lnTo>
                      <a:pt x="2039" y="531"/>
                    </a:lnTo>
                    <a:lnTo>
                      <a:pt x="2037" y="527"/>
                    </a:lnTo>
                    <a:lnTo>
                      <a:pt x="2037" y="527"/>
                    </a:lnTo>
                    <a:lnTo>
                      <a:pt x="2039" y="525"/>
                    </a:lnTo>
                    <a:lnTo>
                      <a:pt x="2041" y="525"/>
                    </a:lnTo>
                    <a:lnTo>
                      <a:pt x="2042" y="528"/>
                    </a:lnTo>
                    <a:lnTo>
                      <a:pt x="2044" y="531"/>
                    </a:lnTo>
                    <a:lnTo>
                      <a:pt x="2045" y="532"/>
                    </a:lnTo>
                    <a:lnTo>
                      <a:pt x="2046" y="532"/>
                    </a:lnTo>
                    <a:lnTo>
                      <a:pt x="2046" y="532"/>
                    </a:lnTo>
                    <a:lnTo>
                      <a:pt x="2070" y="524"/>
                    </a:lnTo>
                    <a:lnTo>
                      <a:pt x="2070" y="524"/>
                    </a:lnTo>
                    <a:lnTo>
                      <a:pt x="2070" y="515"/>
                    </a:lnTo>
                    <a:lnTo>
                      <a:pt x="2067" y="511"/>
                    </a:lnTo>
                    <a:lnTo>
                      <a:pt x="2063" y="510"/>
                    </a:lnTo>
                    <a:lnTo>
                      <a:pt x="2056" y="509"/>
                    </a:lnTo>
                    <a:lnTo>
                      <a:pt x="2056" y="509"/>
                    </a:lnTo>
                    <a:lnTo>
                      <a:pt x="2041" y="509"/>
                    </a:lnTo>
                    <a:lnTo>
                      <a:pt x="2032" y="510"/>
                    </a:lnTo>
                    <a:lnTo>
                      <a:pt x="2026" y="513"/>
                    </a:lnTo>
                    <a:lnTo>
                      <a:pt x="2026" y="513"/>
                    </a:lnTo>
                    <a:lnTo>
                      <a:pt x="2024" y="529"/>
                    </a:lnTo>
                    <a:lnTo>
                      <a:pt x="2024" y="529"/>
                    </a:lnTo>
                    <a:lnTo>
                      <a:pt x="2021" y="525"/>
                    </a:lnTo>
                    <a:lnTo>
                      <a:pt x="2017" y="522"/>
                    </a:lnTo>
                    <a:lnTo>
                      <a:pt x="2010" y="520"/>
                    </a:lnTo>
                    <a:lnTo>
                      <a:pt x="2002" y="518"/>
                    </a:lnTo>
                    <a:lnTo>
                      <a:pt x="1994" y="517"/>
                    </a:lnTo>
                    <a:lnTo>
                      <a:pt x="1994" y="517"/>
                    </a:lnTo>
                    <a:lnTo>
                      <a:pt x="1996" y="514"/>
                    </a:lnTo>
                    <a:lnTo>
                      <a:pt x="1999" y="511"/>
                    </a:lnTo>
                    <a:lnTo>
                      <a:pt x="2005" y="510"/>
                    </a:lnTo>
                    <a:lnTo>
                      <a:pt x="2012" y="510"/>
                    </a:lnTo>
                    <a:lnTo>
                      <a:pt x="2019" y="509"/>
                    </a:lnTo>
                    <a:lnTo>
                      <a:pt x="2019" y="509"/>
                    </a:lnTo>
                    <a:lnTo>
                      <a:pt x="2020" y="503"/>
                    </a:lnTo>
                    <a:lnTo>
                      <a:pt x="2024" y="499"/>
                    </a:lnTo>
                    <a:lnTo>
                      <a:pt x="2030" y="497"/>
                    </a:lnTo>
                    <a:lnTo>
                      <a:pt x="2037" y="496"/>
                    </a:lnTo>
                    <a:lnTo>
                      <a:pt x="2037" y="496"/>
                    </a:lnTo>
                    <a:lnTo>
                      <a:pt x="2039" y="496"/>
                    </a:lnTo>
                    <a:lnTo>
                      <a:pt x="2042" y="495"/>
                    </a:lnTo>
                    <a:lnTo>
                      <a:pt x="2046" y="492"/>
                    </a:lnTo>
                    <a:lnTo>
                      <a:pt x="2050" y="488"/>
                    </a:lnTo>
                    <a:lnTo>
                      <a:pt x="2055" y="485"/>
                    </a:lnTo>
                    <a:lnTo>
                      <a:pt x="2055" y="485"/>
                    </a:lnTo>
                    <a:lnTo>
                      <a:pt x="2055" y="482"/>
                    </a:lnTo>
                    <a:lnTo>
                      <a:pt x="2055" y="481"/>
                    </a:lnTo>
                    <a:lnTo>
                      <a:pt x="2057" y="479"/>
                    </a:lnTo>
                    <a:lnTo>
                      <a:pt x="2060" y="477"/>
                    </a:lnTo>
                    <a:lnTo>
                      <a:pt x="2063" y="474"/>
                    </a:lnTo>
                    <a:lnTo>
                      <a:pt x="2063" y="474"/>
                    </a:lnTo>
                    <a:lnTo>
                      <a:pt x="2056" y="473"/>
                    </a:lnTo>
                    <a:lnTo>
                      <a:pt x="2050" y="470"/>
                    </a:lnTo>
                    <a:lnTo>
                      <a:pt x="2044" y="468"/>
                    </a:lnTo>
                    <a:lnTo>
                      <a:pt x="2039" y="468"/>
                    </a:lnTo>
                    <a:lnTo>
                      <a:pt x="2035" y="470"/>
                    </a:lnTo>
                    <a:lnTo>
                      <a:pt x="2035" y="470"/>
                    </a:lnTo>
                    <a:lnTo>
                      <a:pt x="2035" y="473"/>
                    </a:lnTo>
                    <a:lnTo>
                      <a:pt x="2034" y="477"/>
                    </a:lnTo>
                    <a:lnTo>
                      <a:pt x="2034" y="477"/>
                    </a:lnTo>
                    <a:lnTo>
                      <a:pt x="2030" y="479"/>
                    </a:lnTo>
                    <a:lnTo>
                      <a:pt x="2027" y="479"/>
                    </a:lnTo>
                    <a:lnTo>
                      <a:pt x="2027" y="479"/>
                    </a:lnTo>
                    <a:lnTo>
                      <a:pt x="2023" y="478"/>
                    </a:lnTo>
                    <a:lnTo>
                      <a:pt x="2019" y="477"/>
                    </a:lnTo>
                    <a:lnTo>
                      <a:pt x="2009" y="477"/>
                    </a:lnTo>
                    <a:lnTo>
                      <a:pt x="2001" y="479"/>
                    </a:lnTo>
                    <a:lnTo>
                      <a:pt x="1992" y="481"/>
                    </a:lnTo>
                    <a:lnTo>
                      <a:pt x="1992" y="481"/>
                    </a:lnTo>
                    <a:lnTo>
                      <a:pt x="1991" y="485"/>
                    </a:lnTo>
                    <a:lnTo>
                      <a:pt x="1992" y="488"/>
                    </a:lnTo>
                    <a:lnTo>
                      <a:pt x="1998" y="491"/>
                    </a:lnTo>
                    <a:lnTo>
                      <a:pt x="1998" y="491"/>
                    </a:lnTo>
                    <a:lnTo>
                      <a:pt x="1999" y="493"/>
                    </a:lnTo>
                    <a:lnTo>
                      <a:pt x="2001" y="496"/>
                    </a:lnTo>
                    <a:lnTo>
                      <a:pt x="1999" y="497"/>
                    </a:lnTo>
                    <a:lnTo>
                      <a:pt x="1996" y="499"/>
                    </a:lnTo>
                    <a:lnTo>
                      <a:pt x="1996" y="499"/>
                    </a:lnTo>
                    <a:lnTo>
                      <a:pt x="1987" y="502"/>
                    </a:lnTo>
                    <a:lnTo>
                      <a:pt x="1978" y="504"/>
                    </a:lnTo>
                    <a:lnTo>
                      <a:pt x="1969" y="509"/>
                    </a:lnTo>
                    <a:lnTo>
                      <a:pt x="1963" y="509"/>
                    </a:lnTo>
                    <a:lnTo>
                      <a:pt x="1959" y="509"/>
                    </a:lnTo>
                    <a:lnTo>
                      <a:pt x="1959" y="509"/>
                    </a:lnTo>
                    <a:lnTo>
                      <a:pt x="1947" y="507"/>
                    </a:lnTo>
                    <a:lnTo>
                      <a:pt x="1942" y="506"/>
                    </a:lnTo>
                    <a:lnTo>
                      <a:pt x="1938" y="502"/>
                    </a:lnTo>
                    <a:lnTo>
                      <a:pt x="1938" y="502"/>
                    </a:lnTo>
                    <a:lnTo>
                      <a:pt x="1934" y="493"/>
                    </a:lnTo>
                    <a:lnTo>
                      <a:pt x="1931" y="484"/>
                    </a:lnTo>
                    <a:lnTo>
                      <a:pt x="1931" y="484"/>
                    </a:lnTo>
                    <a:lnTo>
                      <a:pt x="1915" y="479"/>
                    </a:lnTo>
                    <a:lnTo>
                      <a:pt x="1915" y="479"/>
                    </a:lnTo>
                    <a:lnTo>
                      <a:pt x="1911" y="463"/>
                    </a:lnTo>
                    <a:lnTo>
                      <a:pt x="1911" y="463"/>
                    </a:lnTo>
                    <a:lnTo>
                      <a:pt x="1898" y="470"/>
                    </a:lnTo>
                    <a:lnTo>
                      <a:pt x="1898" y="470"/>
                    </a:lnTo>
                    <a:lnTo>
                      <a:pt x="1890" y="467"/>
                    </a:lnTo>
                    <a:lnTo>
                      <a:pt x="1884" y="467"/>
                    </a:lnTo>
                    <a:lnTo>
                      <a:pt x="1880" y="470"/>
                    </a:lnTo>
                    <a:lnTo>
                      <a:pt x="1876" y="474"/>
                    </a:lnTo>
                    <a:lnTo>
                      <a:pt x="1876" y="474"/>
                    </a:lnTo>
                    <a:lnTo>
                      <a:pt x="1880" y="474"/>
                    </a:lnTo>
                    <a:lnTo>
                      <a:pt x="1883" y="474"/>
                    </a:lnTo>
                    <a:lnTo>
                      <a:pt x="1890" y="475"/>
                    </a:lnTo>
                    <a:lnTo>
                      <a:pt x="1895" y="478"/>
                    </a:lnTo>
                    <a:lnTo>
                      <a:pt x="1901" y="481"/>
                    </a:lnTo>
                    <a:lnTo>
                      <a:pt x="1901" y="481"/>
                    </a:lnTo>
                    <a:lnTo>
                      <a:pt x="1904" y="482"/>
                    </a:lnTo>
                    <a:lnTo>
                      <a:pt x="1906" y="485"/>
                    </a:lnTo>
                    <a:lnTo>
                      <a:pt x="1909" y="489"/>
                    </a:lnTo>
                    <a:lnTo>
                      <a:pt x="1909" y="492"/>
                    </a:lnTo>
                    <a:lnTo>
                      <a:pt x="1909" y="492"/>
                    </a:lnTo>
                    <a:lnTo>
                      <a:pt x="1911" y="496"/>
                    </a:lnTo>
                    <a:lnTo>
                      <a:pt x="1912" y="499"/>
                    </a:lnTo>
                    <a:lnTo>
                      <a:pt x="1916" y="504"/>
                    </a:lnTo>
                    <a:lnTo>
                      <a:pt x="1916" y="504"/>
                    </a:lnTo>
                    <a:lnTo>
                      <a:pt x="1919" y="509"/>
                    </a:lnTo>
                    <a:lnTo>
                      <a:pt x="1920" y="514"/>
                    </a:lnTo>
                    <a:lnTo>
                      <a:pt x="1920" y="514"/>
                    </a:lnTo>
                    <a:lnTo>
                      <a:pt x="1931" y="507"/>
                    </a:lnTo>
                    <a:lnTo>
                      <a:pt x="1931" y="507"/>
                    </a:lnTo>
                    <a:lnTo>
                      <a:pt x="1941" y="513"/>
                    </a:lnTo>
                    <a:lnTo>
                      <a:pt x="1947" y="515"/>
                    </a:lnTo>
                    <a:lnTo>
                      <a:pt x="1948" y="518"/>
                    </a:lnTo>
                    <a:lnTo>
                      <a:pt x="1948" y="522"/>
                    </a:lnTo>
                    <a:lnTo>
                      <a:pt x="1948" y="522"/>
                    </a:lnTo>
                    <a:lnTo>
                      <a:pt x="1920" y="528"/>
                    </a:lnTo>
                    <a:lnTo>
                      <a:pt x="1920" y="528"/>
                    </a:lnTo>
                    <a:lnTo>
                      <a:pt x="1915" y="524"/>
                    </a:lnTo>
                    <a:lnTo>
                      <a:pt x="1911" y="521"/>
                    </a:lnTo>
                    <a:lnTo>
                      <a:pt x="1906" y="515"/>
                    </a:lnTo>
                    <a:lnTo>
                      <a:pt x="1905" y="513"/>
                    </a:lnTo>
                    <a:lnTo>
                      <a:pt x="1906" y="509"/>
                    </a:lnTo>
                    <a:lnTo>
                      <a:pt x="1906" y="509"/>
                    </a:lnTo>
                    <a:lnTo>
                      <a:pt x="1888" y="502"/>
                    </a:lnTo>
                    <a:lnTo>
                      <a:pt x="1873" y="493"/>
                    </a:lnTo>
                    <a:lnTo>
                      <a:pt x="1865" y="489"/>
                    </a:lnTo>
                    <a:lnTo>
                      <a:pt x="1859" y="484"/>
                    </a:lnTo>
                    <a:lnTo>
                      <a:pt x="1852" y="477"/>
                    </a:lnTo>
                    <a:lnTo>
                      <a:pt x="1848" y="470"/>
                    </a:lnTo>
                    <a:lnTo>
                      <a:pt x="1848" y="470"/>
                    </a:lnTo>
                    <a:lnTo>
                      <a:pt x="1847" y="471"/>
                    </a:lnTo>
                    <a:lnTo>
                      <a:pt x="1846" y="473"/>
                    </a:lnTo>
                    <a:lnTo>
                      <a:pt x="1846" y="475"/>
                    </a:lnTo>
                    <a:lnTo>
                      <a:pt x="1847" y="478"/>
                    </a:lnTo>
                    <a:lnTo>
                      <a:pt x="1847" y="481"/>
                    </a:lnTo>
                    <a:lnTo>
                      <a:pt x="1847" y="481"/>
                    </a:lnTo>
                    <a:lnTo>
                      <a:pt x="1841" y="482"/>
                    </a:lnTo>
                    <a:lnTo>
                      <a:pt x="1836" y="484"/>
                    </a:lnTo>
                    <a:lnTo>
                      <a:pt x="1836" y="484"/>
                    </a:lnTo>
                    <a:lnTo>
                      <a:pt x="1830" y="484"/>
                    </a:lnTo>
                    <a:lnTo>
                      <a:pt x="1826" y="485"/>
                    </a:lnTo>
                    <a:lnTo>
                      <a:pt x="1823" y="488"/>
                    </a:lnTo>
                    <a:lnTo>
                      <a:pt x="1821" y="492"/>
                    </a:lnTo>
                    <a:lnTo>
                      <a:pt x="1821" y="492"/>
                    </a:lnTo>
                    <a:lnTo>
                      <a:pt x="1818" y="495"/>
                    </a:lnTo>
                    <a:lnTo>
                      <a:pt x="1815" y="496"/>
                    </a:lnTo>
                    <a:lnTo>
                      <a:pt x="1808" y="499"/>
                    </a:lnTo>
                    <a:lnTo>
                      <a:pt x="1808" y="499"/>
                    </a:lnTo>
                    <a:lnTo>
                      <a:pt x="1793" y="504"/>
                    </a:lnTo>
                    <a:lnTo>
                      <a:pt x="1793" y="504"/>
                    </a:lnTo>
                    <a:lnTo>
                      <a:pt x="1800" y="517"/>
                    </a:lnTo>
                    <a:lnTo>
                      <a:pt x="1800" y="517"/>
                    </a:lnTo>
                    <a:lnTo>
                      <a:pt x="1810" y="513"/>
                    </a:lnTo>
                    <a:lnTo>
                      <a:pt x="1810" y="513"/>
                    </a:lnTo>
                    <a:lnTo>
                      <a:pt x="1812" y="514"/>
                    </a:lnTo>
                    <a:lnTo>
                      <a:pt x="1816" y="515"/>
                    </a:lnTo>
                    <a:lnTo>
                      <a:pt x="1816" y="515"/>
                    </a:lnTo>
                    <a:lnTo>
                      <a:pt x="1826" y="514"/>
                    </a:lnTo>
                    <a:lnTo>
                      <a:pt x="1833" y="514"/>
                    </a:lnTo>
                    <a:lnTo>
                      <a:pt x="1840" y="517"/>
                    </a:lnTo>
                    <a:lnTo>
                      <a:pt x="1850" y="522"/>
                    </a:lnTo>
                    <a:lnTo>
                      <a:pt x="1850" y="522"/>
                    </a:lnTo>
                    <a:lnTo>
                      <a:pt x="1854" y="515"/>
                    </a:lnTo>
                    <a:lnTo>
                      <a:pt x="1854" y="515"/>
                    </a:lnTo>
                    <a:lnTo>
                      <a:pt x="1858" y="515"/>
                    </a:lnTo>
                    <a:lnTo>
                      <a:pt x="1858" y="515"/>
                    </a:lnTo>
                    <a:lnTo>
                      <a:pt x="1866" y="527"/>
                    </a:lnTo>
                    <a:lnTo>
                      <a:pt x="1866" y="527"/>
                    </a:lnTo>
                    <a:lnTo>
                      <a:pt x="1882" y="527"/>
                    </a:lnTo>
                    <a:lnTo>
                      <a:pt x="1882" y="527"/>
                    </a:lnTo>
                    <a:lnTo>
                      <a:pt x="1884" y="532"/>
                    </a:lnTo>
                    <a:lnTo>
                      <a:pt x="1890" y="536"/>
                    </a:lnTo>
                    <a:lnTo>
                      <a:pt x="1895" y="538"/>
                    </a:lnTo>
                    <a:lnTo>
                      <a:pt x="1904" y="536"/>
                    </a:lnTo>
                    <a:lnTo>
                      <a:pt x="1904" y="536"/>
                    </a:lnTo>
                    <a:lnTo>
                      <a:pt x="1906" y="536"/>
                    </a:lnTo>
                    <a:lnTo>
                      <a:pt x="1911" y="538"/>
                    </a:lnTo>
                    <a:lnTo>
                      <a:pt x="1918" y="539"/>
                    </a:lnTo>
                    <a:lnTo>
                      <a:pt x="1918" y="539"/>
                    </a:lnTo>
                    <a:lnTo>
                      <a:pt x="1893" y="556"/>
                    </a:lnTo>
                    <a:lnTo>
                      <a:pt x="1893" y="556"/>
                    </a:lnTo>
                    <a:lnTo>
                      <a:pt x="1890" y="556"/>
                    </a:lnTo>
                    <a:lnTo>
                      <a:pt x="1886" y="556"/>
                    </a:lnTo>
                    <a:lnTo>
                      <a:pt x="1877" y="557"/>
                    </a:lnTo>
                    <a:lnTo>
                      <a:pt x="1870" y="560"/>
                    </a:lnTo>
                    <a:lnTo>
                      <a:pt x="1862" y="563"/>
                    </a:lnTo>
                    <a:lnTo>
                      <a:pt x="1862" y="563"/>
                    </a:lnTo>
                    <a:lnTo>
                      <a:pt x="1862" y="567"/>
                    </a:lnTo>
                    <a:lnTo>
                      <a:pt x="1862" y="567"/>
                    </a:lnTo>
                    <a:lnTo>
                      <a:pt x="1870" y="567"/>
                    </a:lnTo>
                    <a:lnTo>
                      <a:pt x="1870" y="567"/>
                    </a:lnTo>
                    <a:lnTo>
                      <a:pt x="1883" y="567"/>
                    </a:lnTo>
                    <a:lnTo>
                      <a:pt x="1888" y="567"/>
                    </a:lnTo>
                    <a:lnTo>
                      <a:pt x="1895" y="568"/>
                    </a:lnTo>
                    <a:lnTo>
                      <a:pt x="1895" y="568"/>
                    </a:lnTo>
                    <a:lnTo>
                      <a:pt x="1900" y="569"/>
                    </a:lnTo>
                    <a:lnTo>
                      <a:pt x="1904" y="569"/>
                    </a:lnTo>
                    <a:lnTo>
                      <a:pt x="1909" y="568"/>
                    </a:lnTo>
                    <a:lnTo>
                      <a:pt x="1913" y="565"/>
                    </a:lnTo>
                    <a:lnTo>
                      <a:pt x="1913" y="565"/>
                    </a:lnTo>
                    <a:lnTo>
                      <a:pt x="1920" y="561"/>
                    </a:lnTo>
                    <a:lnTo>
                      <a:pt x="1929" y="558"/>
                    </a:lnTo>
                    <a:lnTo>
                      <a:pt x="1937" y="557"/>
                    </a:lnTo>
                    <a:lnTo>
                      <a:pt x="1945" y="557"/>
                    </a:lnTo>
                    <a:lnTo>
                      <a:pt x="1945" y="557"/>
                    </a:lnTo>
                    <a:lnTo>
                      <a:pt x="1949" y="558"/>
                    </a:lnTo>
                    <a:lnTo>
                      <a:pt x="1951" y="563"/>
                    </a:lnTo>
                    <a:lnTo>
                      <a:pt x="1951" y="563"/>
                    </a:lnTo>
                    <a:lnTo>
                      <a:pt x="1927" y="567"/>
                    </a:lnTo>
                    <a:lnTo>
                      <a:pt x="1927" y="567"/>
                    </a:lnTo>
                    <a:lnTo>
                      <a:pt x="1926" y="572"/>
                    </a:lnTo>
                    <a:lnTo>
                      <a:pt x="1923" y="576"/>
                    </a:lnTo>
                    <a:lnTo>
                      <a:pt x="1918" y="579"/>
                    </a:lnTo>
                    <a:lnTo>
                      <a:pt x="1909" y="581"/>
                    </a:lnTo>
                    <a:lnTo>
                      <a:pt x="1909" y="581"/>
                    </a:lnTo>
                    <a:lnTo>
                      <a:pt x="1894" y="579"/>
                    </a:lnTo>
                    <a:lnTo>
                      <a:pt x="1888" y="578"/>
                    </a:lnTo>
                    <a:lnTo>
                      <a:pt x="1882" y="574"/>
                    </a:lnTo>
                    <a:lnTo>
                      <a:pt x="1882" y="574"/>
                    </a:lnTo>
                    <a:lnTo>
                      <a:pt x="1879" y="579"/>
                    </a:lnTo>
                    <a:lnTo>
                      <a:pt x="1877" y="583"/>
                    </a:lnTo>
                    <a:lnTo>
                      <a:pt x="1880" y="586"/>
                    </a:lnTo>
                    <a:lnTo>
                      <a:pt x="1884" y="590"/>
                    </a:lnTo>
                    <a:lnTo>
                      <a:pt x="1884" y="590"/>
                    </a:lnTo>
                    <a:lnTo>
                      <a:pt x="1873" y="596"/>
                    </a:lnTo>
                    <a:lnTo>
                      <a:pt x="1873" y="596"/>
                    </a:lnTo>
                    <a:lnTo>
                      <a:pt x="1883" y="599"/>
                    </a:lnTo>
                    <a:lnTo>
                      <a:pt x="1883" y="599"/>
                    </a:lnTo>
                    <a:lnTo>
                      <a:pt x="1887" y="604"/>
                    </a:lnTo>
                    <a:lnTo>
                      <a:pt x="1891" y="610"/>
                    </a:lnTo>
                    <a:lnTo>
                      <a:pt x="1891" y="610"/>
                    </a:lnTo>
                    <a:lnTo>
                      <a:pt x="1897" y="612"/>
                    </a:lnTo>
                    <a:lnTo>
                      <a:pt x="1904" y="617"/>
                    </a:lnTo>
                    <a:lnTo>
                      <a:pt x="1904" y="617"/>
                    </a:lnTo>
                    <a:lnTo>
                      <a:pt x="1891" y="621"/>
                    </a:lnTo>
                    <a:lnTo>
                      <a:pt x="1891" y="621"/>
                    </a:lnTo>
                    <a:lnTo>
                      <a:pt x="1886" y="617"/>
                    </a:lnTo>
                    <a:lnTo>
                      <a:pt x="1880" y="614"/>
                    </a:lnTo>
                    <a:lnTo>
                      <a:pt x="1880" y="614"/>
                    </a:lnTo>
                    <a:lnTo>
                      <a:pt x="1873" y="615"/>
                    </a:lnTo>
                    <a:lnTo>
                      <a:pt x="1865" y="617"/>
                    </a:lnTo>
                    <a:lnTo>
                      <a:pt x="1865" y="617"/>
                    </a:lnTo>
                    <a:lnTo>
                      <a:pt x="1872" y="593"/>
                    </a:lnTo>
                    <a:lnTo>
                      <a:pt x="1872" y="593"/>
                    </a:lnTo>
                    <a:lnTo>
                      <a:pt x="1858" y="596"/>
                    </a:lnTo>
                    <a:lnTo>
                      <a:pt x="1858" y="596"/>
                    </a:lnTo>
                    <a:lnTo>
                      <a:pt x="1850" y="586"/>
                    </a:lnTo>
                    <a:lnTo>
                      <a:pt x="1850" y="586"/>
                    </a:lnTo>
                    <a:lnTo>
                      <a:pt x="1852" y="582"/>
                    </a:lnTo>
                    <a:lnTo>
                      <a:pt x="1852" y="582"/>
                    </a:lnTo>
                    <a:lnTo>
                      <a:pt x="1855" y="579"/>
                    </a:lnTo>
                    <a:lnTo>
                      <a:pt x="1855" y="576"/>
                    </a:lnTo>
                    <a:lnTo>
                      <a:pt x="1854" y="575"/>
                    </a:lnTo>
                    <a:lnTo>
                      <a:pt x="1850" y="575"/>
                    </a:lnTo>
                    <a:lnTo>
                      <a:pt x="1850" y="575"/>
                    </a:lnTo>
                    <a:lnTo>
                      <a:pt x="1839" y="575"/>
                    </a:lnTo>
                    <a:lnTo>
                      <a:pt x="1829" y="576"/>
                    </a:lnTo>
                    <a:lnTo>
                      <a:pt x="1829" y="576"/>
                    </a:lnTo>
                    <a:lnTo>
                      <a:pt x="1810" y="579"/>
                    </a:lnTo>
                    <a:lnTo>
                      <a:pt x="1810" y="579"/>
                    </a:lnTo>
                    <a:lnTo>
                      <a:pt x="1811" y="572"/>
                    </a:lnTo>
                    <a:lnTo>
                      <a:pt x="1812" y="568"/>
                    </a:lnTo>
                    <a:lnTo>
                      <a:pt x="1816" y="567"/>
                    </a:lnTo>
                    <a:lnTo>
                      <a:pt x="1822" y="564"/>
                    </a:lnTo>
                    <a:lnTo>
                      <a:pt x="1822" y="564"/>
                    </a:lnTo>
                    <a:lnTo>
                      <a:pt x="1826" y="561"/>
                    </a:lnTo>
                    <a:lnTo>
                      <a:pt x="1830" y="558"/>
                    </a:lnTo>
                    <a:lnTo>
                      <a:pt x="1830" y="558"/>
                    </a:lnTo>
                    <a:lnTo>
                      <a:pt x="1833" y="554"/>
                    </a:lnTo>
                    <a:lnTo>
                      <a:pt x="1837" y="553"/>
                    </a:lnTo>
                    <a:lnTo>
                      <a:pt x="1840" y="551"/>
                    </a:lnTo>
                    <a:lnTo>
                      <a:pt x="1846" y="551"/>
                    </a:lnTo>
                    <a:lnTo>
                      <a:pt x="1846" y="551"/>
                    </a:lnTo>
                    <a:lnTo>
                      <a:pt x="1851" y="551"/>
                    </a:lnTo>
                    <a:lnTo>
                      <a:pt x="1851" y="551"/>
                    </a:lnTo>
                    <a:lnTo>
                      <a:pt x="1859" y="551"/>
                    </a:lnTo>
                    <a:lnTo>
                      <a:pt x="1866" y="549"/>
                    </a:lnTo>
                    <a:lnTo>
                      <a:pt x="1872" y="545"/>
                    </a:lnTo>
                    <a:lnTo>
                      <a:pt x="1877" y="538"/>
                    </a:lnTo>
                    <a:lnTo>
                      <a:pt x="1877" y="538"/>
                    </a:lnTo>
                    <a:lnTo>
                      <a:pt x="1869" y="538"/>
                    </a:lnTo>
                    <a:lnTo>
                      <a:pt x="1869" y="538"/>
                    </a:lnTo>
                    <a:lnTo>
                      <a:pt x="1861" y="536"/>
                    </a:lnTo>
                    <a:lnTo>
                      <a:pt x="1857" y="535"/>
                    </a:lnTo>
                    <a:lnTo>
                      <a:pt x="1854" y="533"/>
                    </a:lnTo>
                    <a:lnTo>
                      <a:pt x="1854" y="533"/>
                    </a:lnTo>
                    <a:lnTo>
                      <a:pt x="1848" y="531"/>
                    </a:lnTo>
                    <a:lnTo>
                      <a:pt x="1843" y="528"/>
                    </a:lnTo>
                    <a:lnTo>
                      <a:pt x="1832" y="528"/>
                    </a:lnTo>
                    <a:lnTo>
                      <a:pt x="1832" y="528"/>
                    </a:lnTo>
                    <a:lnTo>
                      <a:pt x="1825" y="527"/>
                    </a:lnTo>
                    <a:lnTo>
                      <a:pt x="1819" y="525"/>
                    </a:lnTo>
                    <a:lnTo>
                      <a:pt x="1814" y="524"/>
                    </a:lnTo>
                    <a:lnTo>
                      <a:pt x="1808" y="520"/>
                    </a:lnTo>
                    <a:lnTo>
                      <a:pt x="1808" y="520"/>
                    </a:lnTo>
                    <a:lnTo>
                      <a:pt x="1805" y="522"/>
                    </a:lnTo>
                    <a:lnTo>
                      <a:pt x="1803" y="524"/>
                    </a:lnTo>
                    <a:lnTo>
                      <a:pt x="1800" y="524"/>
                    </a:lnTo>
                    <a:lnTo>
                      <a:pt x="1796" y="524"/>
                    </a:lnTo>
                    <a:lnTo>
                      <a:pt x="1796" y="524"/>
                    </a:lnTo>
                    <a:lnTo>
                      <a:pt x="1793" y="524"/>
                    </a:lnTo>
                    <a:lnTo>
                      <a:pt x="1790" y="525"/>
                    </a:lnTo>
                    <a:lnTo>
                      <a:pt x="1785" y="531"/>
                    </a:lnTo>
                    <a:lnTo>
                      <a:pt x="1785" y="531"/>
                    </a:lnTo>
                    <a:lnTo>
                      <a:pt x="1789" y="525"/>
                    </a:lnTo>
                    <a:lnTo>
                      <a:pt x="1789" y="522"/>
                    </a:lnTo>
                    <a:lnTo>
                      <a:pt x="1787" y="520"/>
                    </a:lnTo>
                    <a:lnTo>
                      <a:pt x="1787" y="520"/>
                    </a:lnTo>
                    <a:lnTo>
                      <a:pt x="1787" y="518"/>
                    </a:lnTo>
                    <a:lnTo>
                      <a:pt x="1787" y="517"/>
                    </a:lnTo>
                    <a:lnTo>
                      <a:pt x="1787" y="513"/>
                    </a:lnTo>
                    <a:lnTo>
                      <a:pt x="1787" y="513"/>
                    </a:lnTo>
                    <a:lnTo>
                      <a:pt x="1787" y="509"/>
                    </a:lnTo>
                    <a:lnTo>
                      <a:pt x="1789" y="504"/>
                    </a:lnTo>
                    <a:lnTo>
                      <a:pt x="1792" y="500"/>
                    </a:lnTo>
                    <a:lnTo>
                      <a:pt x="1792" y="495"/>
                    </a:lnTo>
                    <a:lnTo>
                      <a:pt x="1792" y="495"/>
                    </a:lnTo>
                    <a:lnTo>
                      <a:pt x="1785" y="495"/>
                    </a:lnTo>
                    <a:lnTo>
                      <a:pt x="1779" y="492"/>
                    </a:lnTo>
                    <a:lnTo>
                      <a:pt x="1775" y="488"/>
                    </a:lnTo>
                    <a:lnTo>
                      <a:pt x="1772" y="482"/>
                    </a:lnTo>
                    <a:lnTo>
                      <a:pt x="1772" y="482"/>
                    </a:lnTo>
                    <a:lnTo>
                      <a:pt x="1783" y="477"/>
                    </a:lnTo>
                    <a:lnTo>
                      <a:pt x="1783" y="477"/>
                    </a:lnTo>
                    <a:lnTo>
                      <a:pt x="1787" y="474"/>
                    </a:lnTo>
                    <a:lnTo>
                      <a:pt x="1790" y="471"/>
                    </a:lnTo>
                    <a:lnTo>
                      <a:pt x="1790" y="467"/>
                    </a:lnTo>
                    <a:lnTo>
                      <a:pt x="1790" y="461"/>
                    </a:lnTo>
                    <a:lnTo>
                      <a:pt x="1790" y="461"/>
                    </a:lnTo>
                    <a:lnTo>
                      <a:pt x="1782" y="466"/>
                    </a:lnTo>
                    <a:lnTo>
                      <a:pt x="1782" y="466"/>
                    </a:lnTo>
                    <a:lnTo>
                      <a:pt x="1778" y="467"/>
                    </a:lnTo>
                    <a:lnTo>
                      <a:pt x="1775" y="468"/>
                    </a:lnTo>
                    <a:lnTo>
                      <a:pt x="1775" y="468"/>
                    </a:lnTo>
                    <a:lnTo>
                      <a:pt x="1768" y="467"/>
                    </a:lnTo>
                    <a:lnTo>
                      <a:pt x="1764" y="467"/>
                    </a:lnTo>
                    <a:lnTo>
                      <a:pt x="1760" y="470"/>
                    </a:lnTo>
                    <a:lnTo>
                      <a:pt x="1756" y="474"/>
                    </a:lnTo>
                    <a:lnTo>
                      <a:pt x="1756" y="474"/>
                    </a:lnTo>
                    <a:lnTo>
                      <a:pt x="1760" y="475"/>
                    </a:lnTo>
                    <a:lnTo>
                      <a:pt x="1765" y="477"/>
                    </a:lnTo>
                    <a:lnTo>
                      <a:pt x="1769" y="478"/>
                    </a:lnTo>
                    <a:lnTo>
                      <a:pt x="1771" y="481"/>
                    </a:lnTo>
                    <a:lnTo>
                      <a:pt x="1772" y="482"/>
                    </a:lnTo>
                    <a:lnTo>
                      <a:pt x="1772" y="482"/>
                    </a:lnTo>
                    <a:lnTo>
                      <a:pt x="1767" y="481"/>
                    </a:lnTo>
                    <a:lnTo>
                      <a:pt x="1762" y="484"/>
                    </a:lnTo>
                    <a:lnTo>
                      <a:pt x="1760" y="486"/>
                    </a:lnTo>
                    <a:lnTo>
                      <a:pt x="1758" y="492"/>
                    </a:lnTo>
                    <a:lnTo>
                      <a:pt x="1758" y="492"/>
                    </a:lnTo>
                    <a:lnTo>
                      <a:pt x="1750" y="489"/>
                    </a:lnTo>
                    <a:lnTo>
                      <a:pt x="1742" y="486"/>
                    </a:lnTo>
                    <a:lnTo>
                      <a:pt x="1742" y="486"/>
                    </a:lnTo>
                    <a:lnTo>
                      <a:pt x="1733" y="486"/>
                    </a:lnTo>
                    <a:lnTo>
                      <a:pt x="1724" y="488"/>
                    </a:lnTo>
                    <a:lnTo>
                      <a:pt x="1724" y="488"/>
                    </a:lnTo>
                    <a:lnTo>
                      <a:pt x="1722" y="491"/>
                    </a:lnTo>
                    <a:lnTo>
                      <a:pt x="1721" y="493"/>
                    </a:lnTo>
                    <a:lnTo>
                      <a:pt x="1722" y="496"/>
                    </a:lnTo>
                    <a:lnTo>
                      <a:pt x="1722" y="497"/>
                    </a:lnTo>
                    <a:lnTo>
                      <a:pt x="1726" y="503"/>
                    </a:lnTo>
                    <a:lnTo>
                      <a:pt x="1732" y="507"/>
                    </a:lnTo>
                    <a:lnTo>
                      <a:pt x="1732" y="507"/>
                    </a:lnTo>
                    <a:lnTo>
                      <a:pt x="1722" y="509"/>
                    </a:lnTo>
                    <a:lnTo>
                      <a:pt x="1718" y="509"/>
                    </a:lnTo>
                    <a:lnTo>
                      <a:pt x="1714" y="507"/>
                    </a:lnTo>
                    <a:lnTo>
                      <a:pt x="1714" y="507"/>
                    </a:lnTo>
                    <a:lnTo>
                      <a:pt x="1710" y="507"/>
                    </a:lnTo>
                    <a:lnTo>
                      <a:pt x="1706" y="507"/>
                    </a:lnTo>
                    <a:lnTo>
                      <a:pt x="1700" y="511"/>
                    </a:lnTo>
                    <a:lnTo>
                      <a:pt x="1700" y="511"/>
                    </a:lnTo>
                    <a:lnTo>
                      <a:pt x="1695" y="509"/>
                    </a:lnTo>
                    <a:lnTo>
                      <a:pt x="1689" y="507"/>
                    </a:lnTo>
                    <a:lnTo>
                      <a:pt x="1684" y="509"/>
                    </a:lnTo>
                    <a:lnTo>
                      <a:pt x="1675" y="511"/>
                    </a:lnTo>
                    <a:lnTo>
                      <a:pt x="1675" y="511"/>
                    </a:lnTo>
                    <a:lnTo>
                      <a:pt x="1675" y="514"/>
                    </a:lnTo>
                    <a:lnTo>
                      <a:pt x="1675" y="515"/>
                    </a:lnTo>
                    <a:lnTo>
                      <a:pt x="1679" y="517"/>
                    </a:lnTo>
                    <a:lnTo>
                      <a:pt x="1684" y="518"/>
                    </a:lnTo>
                    <a:lnTo>
                      <a:pt x="1685" y="518"/>
                    </a:lnTo>
                    <a:lnTo>
                      <a:pt x="1686" y="520"/>
                    </a:lnTo>
                    <a:lnTo>
                      <a:pt x="1686" y="520"/>
                    </a:lnTo>
                    <a:lnTo>
                      <a:pt x="1692" y="532"/>
                    </a:lnTo>
                    <a:lnTo>
                      <a:pt x="1692" y="532"/>
                    </a:lnTo>
                    <a:lnTo>
                      <a:pt x="1695" y="529"/>
                    </a:lnTo>
                    <a:lnTo>
                      <a:pt x="1697" y="527"/>
                    </a:lnTo>
                    <a:lnTo>
                      <a:pt x="1697" y="527"/>
                    </a:lnTo>
                    <a:lnTo>
                      <a:pt x="1703" y="520"/>
                    </a:lnTo>
                    <a:lnTo>
                      <a:pt x="1708" y="515"/>
                    </a:lnTo>
                    <a:lnTo>
                      <a:pt x="1717" y="515"/>
                    </a:lnTo>
                    <a:lnTo>
                      <a:pt x="1726" y="517"/>
                    </a:lnTo>
                    <a:lnTo>
                      <a:pt x="1726" y="517"/>
                    </a:lnTo>
                    <a:lnTo>
                      <a:pt x="1732" y="517"/>
                    </a:lnTo>
                    <a:lnTo>
                      <a:pt x="1738" y="517"/>
                    </a:lnTo>
                    <a:lnTo>
                      <a:pt x="1738" y="517"/>
                    </a:lnTo>
                    <a:lnTo>
                      <a:pt x="1739" y="513"/>
                    </a:lnTo>
                    <a:lnTo>
                      <a:pt x="1739" y="509"/>
                    </a:lnTo>
                    <a:lnTo>
                      <a:pt x="1740" y="504"/>
                    </a:lnTo>
                    <a:lnTo>
                      <a:pt x="1743" y="503"/>
                    </a:lnTo>
                    <a:lnTo>
                      <a:pt x="1746" y="503"/>
                    </a:lnTo>
                    <a:lnTo>
                      <a:pt x="1746" y="503"/>
                    </a:lnTo>
                    <a:lnTo>
                      <a:pt x="1754" y="502"/>
                    </a:lnTo>
                    <a:lnTo>
                      <a:pt x="1764" y="502"/>
                    </a:lnTo>
                    <a:lnTo>
                      <a:pt x="1772" y="503"/>
                    </a:lnTo>
                    <a:lnTo>
                      <a:pt x="1782" y="506"/>
                    </a:lnTo>
                    <a:lnTo>
                      <a:pt x="1782" y="506"/>
                    </a:lnTo>
                    <a:lnTo>
                      <a:pt x="1778" y="513"/>
                    </a:lnTo>
                    <a:lnTo>
                      <a:pt x="1772" y="517"/>
                    </a:lnTo>
                    <a:lnTo>
                      <a:pt x="1764" y="518"/>
                    </a:lnTo>
                    <a:lnTo>
                      <a:pt x="1757" y="518"/>
                    </a:lnTo>
                    <a:lnTo>
                      <a:pt x="1757" y="518"/>
                    </a:lnTo>
                    <a:lnTo>
                      <a:pt x="1756" y="528"/>
                    </a:lnTo>
                    <a:lnTo>
                      <a:pt x="1756" y="528"/>
                    </a:lnTo>
                    <a:lnTo>
                      <a:pt x="1785" y="529"/>
                    </a:lnTo>
                    <a:lnTo>
                      <a:pt x="1785" y="529"/>
                    </a:lnTo>
                    <a:lnTo>
                      <a:pt x="1786" y="535"/>
                    </a:lnTo>
                    <a:lnTo>
                      <a:pt x="1787" y="538"/>
                    </a:lnTo>
                    <a:lnTo>
                      <a:pt x="1790" y="539"/>
                    </a:lnTo>
                    <a:lnTo>
                      <a:pt x="1796" y="539"/>
                    </a:lnTo>
                    <a:lnTo>
                      <a:pt x="1796" y="539"/>
                    </a:lnTo>
                    <a:lnTo>
                      <a:pt x="1803" y="538"/>
                    </a:lnTo>
                    <a:lnTo>
                      <a:pt x="1808" y="539"/>
                    </a:lnTo>
                    <a:lnTo>
                      <a:pt x="1822" y="542"/>
                    </a:lnTo>
                    <a:lnTo>
                      <a:pt x="1822" y="542"/>
                    </a:lnTo>
                    <a:lnTo>
                      <a:pt x="1818" y="547"/>
                    </a:lnTo>
                    <a:lnTo>
                      <a:pt x="1812" y="551"/>
                    </a:lnTo>
                    <a:lnTo>
                      <a:pt x="1805" y="553"/>
                    </a:lnTo>
                    <a:lnTo>
                      <a:pt x="1797" y="553"/>
                    </a:lnTo>
                    <a:lnTo>
                      <a:pt x="1797" y="553"/>
                    </a:lnTo>
                    <a:lnTo>
                      <a:pt x="1798" y="571"/>
                    </a:lnTo>
                    <a:lnTo>
                      <a:pt x="1798" y="571"/>
                    </a:lnTo>
                    <a:lnTo>
                      <a:pt x="1792" y="572"/>
                    </a:lnTo>
                    <a:lnTo>
                      <a:pt x="1786" y="575"/>
                    </a:lnTo>
                    <a:lnTo>
                      <a:pt x="1782" y="579"/>
                    </a:lnTo>
                    <a:lnTo>
                      <a:pt x="1778" y="583"/>
                    </a:lnTo>
                    <a:lnTo>
                      <a:pt x="1778" y="583"/>
                    </a:lnTo>
                    <a:lnTo>
                      <a:pt x="1782" y="587"/>
                    </a:lnTo>
                    <a:lnTo>
                      <a:pt x="1785" y="592"/>
                    </a:lnTo>
                    <a:lnTo>
                      <a:pt x="1790" y="593"/>
                    </a:lnTo>
                    <a:lnTo>
                      <a:pt x="1797" y="592"/>
                    </a:lnTo>
                    <a:lnTo>
                      <a:pt x="1797" y="592"/>
                    </a:lnTo>
                    <a:lnTo>
                      <a:pt x="1807" y="592"/>
                    </a:lnTo>
                    <a:lnTo>
                      <a:pt x="1818" y="592"/>
                    </a:lnTo>
                    <a:lnTo>
                      <a:pt x="1837" y="596"/>
                    </a:lnTo>
                    <a:lnTo>
                      <a:pt x="1837" y="596"/>
                    </a:lnTo>
                    <a:lnTo>
                      <a:pt x="1840" y="597"/>
                    </a:lnTo>
                    <a:lnTo>
                      <a:pt x="1843" y="599"/>
                    </a:lnTo>
                    <a:lnTo>
                      <a:pt x="1843" y="599"/>
                    </a:lnTo>
                    <a:lnTo>
                      <a:pt x="1832" y="610"/>
                    </a:lnTo>
                    <a:lnTo>
                      <a:pt x="1832" y="610"/>
                    </a:lnTo>
                    <a:lnTo>
                      <a:pt x="1861" y="617"/>
                    </a:lnTo>
                    <a:lnTo>
                      <a:pt x="1861" y="617"/>
                    </a:lnTo>
                    <a:lnTo>
                      <a:pt x="1855" y="619"/>
                    </a:lnTo>
                    <a:lnTo>
                      <a:pt x="1851" y="619"/>
                    </a:lnTo>
                    <a:lnTo>
                      <a:pt x="1844" y="619"/>
                    </a:lnTo>
                    <a:lnTo>
                      <a:pt x="1837" y="617"/>
                    </a:lnTo>
                    <a:lnTo>
                      <a:pt x="1829" y="617"/>
                    </a:lnTo>
                    <a:lnTo>
                      <a:pt x="1829" y="617"/>
                    </a:lnTo>
                    <a:lnTo>
                      <a:pt x="1826" y="607"/>
                    </a:lnTo>
                    <a:lnTo>
                      <a:pt x="1826" y="607"/>
                    </a:lnTo>
                    <a:lnTo>
                      <a:pt x="1818" y="610"/>
                    </a:lnTo>
                    <a:lnTo>
                      <a:pt x="1815" y="611"/>
                    </a:lnTo>
                    <a:lnTo>
                      <a:pt x="1812" y="612"/>
                    </a:lnTo>
                    <a:lnTo>
                      <a:pt x="1812" y="612"/>
                    </a:lnTo>
                    <a:lnTo>
                      <a:pt x="1805" y="618"/>
                    </a:lnTo>
                    <a:lnTo>
                      <a:pt x="1803" y="619"/>
                    </a:lnTo>
                    <a:lnTo>
                      <a:pt x="1797" y="619"/>
                    </a:lnTo>
                    <a:lnTo>
                      <a:pt x="1790" y="617"/>
                    </a:lnTo>
                    <a:lnTo>
                      <a:pt x="1790" y="617"/>
                    </a:lnTo>
                    <a:lnTo>
                      <a:pt x="1790" y="610"/>
                    </a:lnTo>
                    <a:lnTo>
                      <a:pt x="1790" y="610"/>
                    </a:lnTo>
                    <a:lnTo>
                      <a:pt x="1774" y="610"/>
                    </a:lnTo>
                    <a:lnTo>
                      <a:pt x="1774" y="610"/>
                    </a:lnTo>
                    <a:lnTo>
                      <a:pt x="1768" y="593"/>
                    </a:lnTo>
                    <a:lnTo>
                      <a:pt x="1768" y="593"/>
                    </a:lnTo>
                    <a:lnTo>
                      <a:pt x="1762" y="599"/>
                    </a:lnTo>
                    <a:lnTo>
                      <a:pt x="1760" y="603"/>
                    </a:lnTo>
                    <a:lnTo>
                      <a:pt x="1757" y="608"/>
                    </a:lnTo>
                    <a:lnTo>
                      <a:pt x="1757" y="614"/>
                    </a:lnTo>
                    <a:lnTo>
                      <a:pt x="1757" y="614"/>
                    </a:lnTo>
                    <a:lnTo>
                      <a:pt x="1771" y="617"/>
                    </a:lnTo>
                    <a:lnTo>
                      <a:pt x="1771" y="617"/>
                    </a:lnTo>
                    <a:lnTo>
                      <a:pt x="1760" y="618"/>
                    </a:lnTo>
                    <a:lnTo>
                      <a:pt x="1750" y="621"/>
                    </a:lnTo>
                    <a:lnTo>
                      <a:pt x="1740" y="621"/>
                    </a:lnTo>
                    <a:lnTo>
                      <a:pt x="1735" y="621"/>
                    </a:lnTo>
                    <a:lnTo>
                      <a:pt x="1731" y="618"/>
                    </a:lnTo>
                    <a:lnTo>
                      <a:pt x="1731" y="618"/>
                    </a:lnTo>
                    <a:lnTo>
                      <a:pt x="1733" y="614"/>
                    </a:lnTo>
                    <a:lnTo>
                      <a:pt x="1738" y="611"/>
                    </a:lnTo>
                    <a:lnTo>
                      <a:pt x="1743" y="608"/>
                    </a:lnTo>
                    <a:lnTo>
                      <a:pt x="1749" y="608"/>
                    </a:lnTo>
                    <a:lnTo>
                      <a:pt x="1749" y="608"/>
                    </a:lnTo>
                    <a:lnTo>
                      <a:pt x="1753" y="601"/>
                    </a:lnTo>
                    <a:lnTo>
                      <a:pt x="1757" y="594"/>
                    </a:lnTo>
                    <a:lnTo>
                      <a:pt x="1757" y="594"/>
                    </a:lnTo>
                    <a:lnTo>
                      <a:pt x="1760" y="586"/>
                    </a:lnTo>
                    <a:lnTo>
                      <a:pt x="1760" y="582"/>
                    </a:lnTo>
                    <a:lnTo>
                      <a:pt x="1757" y="578"/>
                    </a:lnTo>
                    <a:lnTo>
                      <a:pt x="1757" y="578"/>
                    </a:lnTo>
                    <a:lnTo>
                      <a:pt x="1753" y="576"/>
                    </a:lnTo>
                    <a:lnTo>
                      <a:pt x="1749" y="576"/>
                    </a:lnTo>
                    <a:lnTo>
                      <a:pt x="1743" y="576"/>
                    </a:lnTo>
                    <a:lnTo>
                      <a:pt x="1738" y="579"/>
                    </a:lnTo>
                    <a:lnTo>
                      <a:pt x="1738" y="579"/>
                    </a:lnTo>
                    <a:lnTo>
                      <a:pt x="1731" y="582"/>
                    </a:lnTo>
                    <a:lnTo>
                      <a:pt x="1720" y="583"/>
                    </a:lnTo>
                    <a:lnTo>
                      <a:pt x="1720" y="583"/>
                    </a:lnTo>
                    <a:lnTo>
                      <a:pt x="1714" y="568"/>
                    </a:lnTo>
                    <a:lnTo>
                      <a:pt x="1714" y="568"/>
                    </a:lnTo>
                    <a:lnTo>
                      <a:pt x="1736" y="567"/>
                    </a:lnTo>
                    <a:lnTo>
                      <a:pt x="1736" y="567"/>
                    </a:lnTo>
                    <a:lnTo>
                      <a:pt x="1739" y="556"/>
                    </a:lnTo>
                    <a:lnTo>
                      <a:pt x="1739" y="556"/>
                    </a:lnTo>
                    <a:lnTo>
                      <a:pt x="1762" y="553"/>
                    </a:lnTo>
                    <a:lnTo>
                      <a:pt x="1762" y="553"/>
                    </a:lnTo>
                    <a:lnTo>
                      <a:pt x="1772" y="574"/>
                    </a:lnTo>
                    <a:lnTo>
                      <a:pt x="1772" y="574"/>
                    </a:lnTo>
                    <a:lnTo>
                      <a:pt x="1776" y="572"/>
                    </a:lnTo>
                    <a:lnTo>
                      <a:pt x="1779" y="569"/>
                    </a:lnTo>
                    <a:lnTo>
                      <a:pt x="1780" y="565"/>
                    </a:lnTo>
                    <a:lnTo>
                      <a:pt x="1783" y="560"/>
                    </a:lnTo>
                    <a:lnTo>
                      <a:pt x="1785" y="558"/>
                    </a:lnTo>
                    <a:lnTo>
                      <a:pt x="1786" y="556"/>
                    </a:lnTo>
                    <a:lnTo>
                      <a:pt x="1786" y="556"/>
                    </a:lnTo>
                    <a:lnTo>
                      <a:pt x="1780" y="549"/>
                    </a:lnTo>
                    <a:lnTo>
                      <a:pt x="1776" y="545"/>
                    </a:lnTo>
                    <a:lnTo>
                      <a:pt x="1769" y="542"/>
                    </a:lnTo>
                    <a:lnTo>
                      <a:pt x="1760" y="543"/>
                    </a:lnTo>
                    <a:lnTo>
                      <a:pt x="1760" y="543"/>
                    </a:lnTo>
                    <a:lnTo>
                      <a:pt x="1758" y="539"/>
                    </a:lnTo>
                    <a:lnTo>
                      <a:pt x="1756" y="535"/>
                    </a:lnTo>
                    <a:lnTo>
                      <a:pt x="1750" y="532"/>
                    </a:lnTo>
                    <a:lnTo>
                      <a:pt x="1743" y="532"/>
                    </a:lnTo>
                    <a:lnTo>
                      <a:pt x="1743" y="532"/>
                    </a:lnTo>
                    <a:lnTo>
                      <a:pt x="1736" y="532"/>
                    </a:lnTo>
                    <a:lnTo>
                      <a:pt x="1728" y="529"/>
                    </a:lnTo>
                    <a:lnTo>
                      <a:pt x="1711" y="522"/>
                    </a:lnTo>
                    <a:lnTo>
                      <a:pt x="1711" y="522"/>
                    </a:lnTo>
                    <a:lnTo>
                      <a:pt x="1708" y="524"/>
                    </a:lnTo>
                    <a:lnTo>
                      <a:pt x="1707" y="527"/>
                    </a:lnTo>
                    <a:lnTo>
                      <a:pt x="1704" y="532"/>
                    </a:lnTo>
                    <a:lnTo>
                      <a:pt x="1700" y="538"/>
                    </a:lnTo>
                    <a:lnTo>
                      <a:pt x="1697" y="540"/>
                    </a:lnTo>
                    <a:lnTo>
                      <a:pt x="1695" y="542"/>
                    </a:lnTo>
                    <a:lnTo>
                      <a:pt x="1695" y="542"/>
                    </a:lnTo>
                    <a:lnTo>
                      <a:pt x="1699" y="543"/>
                    </a:lnTo>
                    <a:lnTo>
                      <a:pt x="1702" y="543"/>
                    </a:lnTo>
                    <a:lnTo>
                      <a:pt x="1708" y="540"/>
                    </a:lnTo>
                    <a:lnTo>
                      <a:pt x="1715" y="538"/>
                    </a:lnTo>
                    <a:lnTo>
                      <a:pt x="1720" y="538"/>
                    </a:lnTo>
                    <a:lnTo>
                      <a:pt x="1724" y="539"/>
                    </a:lnTo>
                    <a:lnTo>
                      <a:pt x="1724" y="539"/>
                    </a:lnTo>
                    <a:lnTo>
                      <a:pt x="1726" y="545"/>
                    </a:lnTo>
                    <a:lnTo>
                      <a:pt x="1726" y="545"/>
                    </a:lnTo>
                    <a:lnTo>
                      <a:pt x="1728" y="549"/>
                    </a:lnTo>
                    <a:lnTo>
                      <a:pt x="1726" y="553"/>
                    </a:lnTo>
                    <a:lnTo>
                      <a:pt x="1725" y="556"/>
                    </a:lnTo>
                    <a:lnTo>
                      <a:pt x="1721" y="558"/>
                    </a:lnTo>
                    <a:lnTo>
                      <a:pt x="1721" y="558"/>
                    </a:lnTo>
                    <a:lnTo>
                      <a:pt x="1708" y="563"/>
                    </a:lnTo>
                    <a:lnTo>
                      <a:pt x="1703" y="563"/>
                    </a:lnTo>
                    <a:lnTo>
                      <a:pt x="1697" y="561"/>
                    </a:lnTo>
                    <a:lnTo>
                      <a:pt x="1693" y="560"/>
                    </a:lnTo>
                    <a:lnTo>
                      <a:pt x="1688" y="557"/>
                    </a:lnTo>
                    <a:lnTo>
                      <a:pt x="1684" y="554"/>
                    </a:lnTo>
                    <a:lnTo>
                      <a:pt x="1679" y="550"/>
                    </a:lnTo>
                    <a:lnTo>
                      <a:pt x="1679" y="550"/>
                    </a:lnTo>
                    <a:lnTo>
                      <a:pt x="1663" y="558"/>
                    </a:lnTo>
                    <a:lnTo>
                      <a:pt x="1663" y="558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70" y="576"/>
                    </a:lnTo>
                    <a:lnTo>
                      <a:pt x="1678" y="576"/>
                    </a:lnTo>
                    <a:lnTo>
                      <a:pt x="1686" y="575"/>
                    </a:lnTo>
                    <a:lnTo>
                      <a:pt x="1695" y="575"/>
                    </a:lnTo>
                    <a:lnTo>
                      <a:pt x="1695" y="575"/>
                    </a:lnTo>
                    <a:lnTo>
                      <a:pt x="1684" y="578"/>
                    </a:lnTo>
                    <a:lnTo>
                      <a:pt x="1684" y="578"/>
                    </a:lnTo>
                    <a:lnTo>
                      <a:pt x="1693" y="594"/>
                    </a:lnTo>
                    <a:lnTo>
                      <a:pt x="1693" y="594"/>
                    </a:lnTo>
                    <a:lnTo>
                      <a:pt x="1706" y="596"/>
                    </a:lnTo>
                    <a:lnTo>
                      <a:pt x="1720" y="596"/>
                    </a:lnTo>
                    <a:lnTo>
                      <a:pt x="1720" y="596"/>
                    </a:lnTo>
                    <a:lnTo>
                      <a:pt x="1731" y="597"/>
                    </a:lnTo>
                    <a:lnTo>
                      <a:pt x="1735" y="599"/>
                    </a:lnTo>
                    <a:lnTo>
                      <a:pt x="1739" y="601"/>
                    </a:lnTo>
                    <a:lnTo>
                      <a:pt x="1739" y="601"/>
                    </a:lnTo>
                    <a:lnTo>
                      <a:pt x="1738" y="604"/>
                    </a:lnTo>
                    <a:lnTo>
                      <a:pt x="1735" y="605"/>
                    </a:lnTo>
                    <a:lnTo>
                      <a:pt x="1729" y="607"/>
                    </a:lnTo>
                    <a:lnTo>
                      <a:pt x="1717" y="607"/>
                    </a:lnTo>
                    <a:lnTo>
                      <a:pt x="1717" y="607"/>
                    </a:lnTo>
                    <a:lnTo>
                      <a:pt x="1711" y="614"/>
                    </a:lnTo>
                    <a:lnTo>
                      <a:pt x="1711" y="614"/>
                    </a:lnTo>
                    <a:lnTo>
                      <a:pt x="1693" y="610"/>
                    </a:lnTo>
                    <a:lnTo>
                      <a:pt x="1693" y="610"/>
                    </a:lnTo>
                    <a:lnTo>
                      <a:pt x="1689" y="608"/>
                    </a:lnTo>
                    <a:lnTo>
                      <a:pt x="1688" y="604"/>
                    </a:lnTo>
                    <a:lnTo>
                      <a:pt x="1686" y="600"/>
                    </a:lnTo>
                    <a:lnTo>
                      <a:pt x="1685" y="597"/>
                    </a:lnTo>
                    <a:lnTo>
                      <a:pt x="1685" y="597"/>
                    </a:lnTo>
                    <a:lnTo>
                      <a:pt x="1674" y="597"/>
                    </a:lnTo>
                    <a:lnTo>
                      <a:pt x="1674" y="597"/>
                    </a:lnTo>
                    <a:lnTo>
                      <a:pt x="1664" y="596"/>
                    </a:lnTo>
                    <a:lnTo>
                      <a:pt x="1654" y="594"/>
                    </a:lnTo>
                    <a:lnTo>
                      <a:pt x="1654" y="594"/>
                    </a:lnTo>
                    <a:lnTo>
                      <a:pt x="1649" y="593"/>
                    </a:lnTo>
                    <a:lnTo>
                      <a:pt x="1642" y="594"/>
                    </a:lnTo>
                    <a:lnTo>
                      <a:pt x="1638" y="596"/>
                    </a:lnTo>
                    <a:lnTo>
                      <a:pt x="1634" y="599"/>
                    </a:lnTo>
                    <a:lnTo>
                      <a:pt x="1634" y="599"/>
                    </a:lnTo>
                    <a:lnTo>
                      <a:pt x="1631" y="601"/>
                    </a:lnTo>
                    <a:lnTo>
                      <a:pt x="1628" y="605"/>
                    </a:lnTo>
                    <a:lnTo>
                      <a:pt x="1627" y="610"/>
                    </a:lnTo>
                    <a:lnTo>
                      <a:pt x="1627" y="612"/>
                    </a:lnTo>
                    <a:lnTo>
                      <a:pt x="1628" y="615"/>
                    </a:lnTo>
                    <a:lnTo>
                      <a:pt x="1628" y="615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53" y="607"/>
                    </a:lnTo>
                    <a:lnTo>
                      <a:pt x="1656" y="608"/>
                    </a:lnTo>
                    <a:lnTo>
                      <a:pt x="1659" y="611"/>
                    </a:lnTo>
                    <a:lnTo>
                      <a:pt x="1660" y="615"/>
                    </a:lnTo>
                    <a:lnTo>
                      <a:pt x="1660" y="615"/>
                    </a:lnTo>
                    <a:lnTo>
                      <a:pt x="1650" y="618"/>
                    </a:lnTo>
                    <a:lnTo>
                      <a:pt x="1641" y="619"/>
                    </a:lnTo>
                    <a:lnTo>
                      <a:pt x="1630" y="619"/>
                    </a:lnTo>
                    <a:lnTo>
                      <a:pt x="1620" y="618"/>
                    </a:lnTo>
                    <a:lnTo>
                      <a:pt x="1620" y="618"/>
                    </a:lnTo>
                    <a:lnTo>
                      <a:pt x="1612" y="615"/>
                    </a:lnTo>
                    <a:lnTo>
                      <a:pt x="1603" y="612"/>
                    </a:lnTo>
                    <a:lnTo>
                      <a:pt x="1585" y="605"/>
                    </a:lnTo>
                    <a:lnTo>
                      <a:pt x="1585" y="605"/>
                    </a:lnTo>
                    <a:lnTo>
                      <a:pt x="1582" y="610"/>
                    </a:lnTo>
                    <a:lnTo>
                      <a:pt x="1578" y="612"/>
                    </a:lnTo>
                    <a:lnTo>
                      <a:pt x="1569" y="615"/>
                    </a:lnTo>
                    <a:lnTo>
                      <a:pt x="1559" y="617"/>
                    </a:lnTo>
                    <a:lnTo>
                      <a:pt x="1546" y="615"/>
                    </a:lnTo>
                    <a:lnTo>
                      <a:pt x="1546" y="615"/>
                    </a:lnTo>
                    <a:lnTo>
                      <a:pt x="1567" y="607"/>
                    </a:lnTo>
                    <a:lnTo>
                      <a:pt x="1567" y="607"/>
                    </a:lnTo>
                    <a:lnTo>
                      <a:pt x="1569" y="597"/>
                    </a:lnTo>
                    <a:lnTo>
                      <a:pt x="1567" y="592"/>
                    </a:lnTo>
                    <a:lnTo>
                      <a:pt x="1566" y="590"/>
                    </a:lnTo>
                    <a:lnTo>
                      <a:pt x="1564" y="590"/>
                    </a:lnTo>
                    <a:lnTo>
                      <a:pt x="1556" y="590"/>
                    </a:lnTo>
                    <a:lnTo>
                      <a:pt x="1556" y="590"/>
                    </a:lnTo>
                    <a:lnTo>
                      <a:pt x="1555" y="597"/>
                    </a:lnTo>
                    <a:lnTo>
                      <a:pt x="1553" y="600"/>
                    </a:lnTo>
                    <a:lnTo>
                      <a:pt x="1552" y="601"/>
                    </a:lnTo>
                    <a:lnTo>
                      <a:pt x="1545" y="604"/>
                    </a:lnTo>
                    <a:lnTo>
                      <a:pt x="1534" y="605"/>
                    </a:lnTo>
                    <a:lnTo>
                      <a:pt x="1534" y="605"/>
                    </a:lnTo>
                    <a:lnTo>
                      <a:pt x="1531" y="617"/>
                    </a:lnTo>
                    <a:lnTo>
                      <a:pt x="1531" y="617"/>
                    </a:lnTo>
                    <a:lnTo>
                      <a:pt x="1513" y="617"/>
                    </a:lnTo>
                    <a:lnTo>
                      <a:pt x="1505" y="615"/>
                    </a:lnTo>
                    <a:lnTo>
                      <a:pt x="1497" y="612"/>
                    </a:lnTo>
                    <a:lnTo>
                      <a:pt x="1497" y="612"/>
                    </a:lnTo>
                    <a:lnTo>
                      <a:pt x="1499" y="610"/>
                    </a:lnTo>
                    <a:lnTo>
                      <a:pt x="1502" y="607"/>
                    </a:lnTo>
                    <a:lnTo>
                      <a:pt x="1510" y="603"/>
                    </a:lnTo>
                    <a:lnTo>
                      <a:pt x="1526" y="600"/>
                    </a:lnTo>
                    <a:lnTo>
                      <a:pt x="1526" y="600"/>
                    </a:lnTo>
                    <a:lnTo>
                      <a:pt x="1530" y="600"/>
                    </a:lnTo>
                    <a:lnTo>
                      <a:pt x="1535" y="601"/>
                    </a:lnTo>
                    <a:lnTo>
                      <a:pt x="1535" y="601"/>
                    </a:lnTo>
                    <a:lnTo>
                      <a:pt x="1538" y="600"/>
                    </a:lnTo>
                    <a:lnTo>
                      <a:pt x="1538" y="600"/>
                    </a:lnTo>
                    <a:lnTo>
                      <a:pt x="1548" y="590"/>
                    </a:lnTo>
                    <a:lnTo>
                      <a:pt x="1548" y="590"/>
                    </a:lnTo>
                    <a:lnTo>
                      <a:pt x="1513" y="581"/>
                    </a:lnTo>
                    <a:lnTo>
                      <a:pt x="1513" y="581"/>
                    </a:lnTo>
                    <a:lnTo>
                      <a:pt x="1509" y="582"/>
                    </a:lnTo>
                    <a:lnTo>
                      <a:pt x="1506" y="583"/>
                    </a:lnTo>
                    <a:lnTo>
                      <a:pt x="1499" y="583"/>
                    </a:lnTo>
                    <a:lnTo>
                      <a:pt x="1492" y="582"/>
                    </a:lnTo>
                    <a:lnTo>
                      <a:pt x="1487" y="579"/>
                    </a:lnTo>
                    <a:lnTo>
                      <a:pt x="1487" y="579"/>
                    </a:lnTo>
                    <a:lnTo>
                      <a:pt x="1486" y="586"/>
                    </a:lnTo>
                    <a:lnTo>
                      <a:pt x="1487" y="589"/>
                    </a:lnTo>
                    <a:lnTo>
                      <a:pt x="1491" y="592"/>
                    </a:lnTo>
                    <a:lnTo>
                      <a:pt x="1498" y="590"/>
                    </a:lnTo>
                    <a:lnTo>
                      <a:pt x="1498" y="590"/>
                    </a:lnTo>
                    <a:lnTo>
                      <a:pt x="1502" y="590"/>
                    </a:lnTo>
                    <a:lnTo>
                      <a:pt x="1506" y="592"/>
                    </a:lnTo>
                    <a:lnTo>
                      <a:pt x="1508" y="594"/>
                    </a:lnTo>
                    <a:lnTo>
                      <a:pt x="1508" y="599"/>
                    </a:lnTo>
                    <a:lnTo>
                      <a:pt x="1508" y="599"/>
                    </a:lnTo>
                    <a:lnTo>
                      <a:pt x="1488" y="603"/>
                    </a:lnTo>
                    <a:lnTo>
                      <a:pt x="1488" y="603"/>
                    </a:lnTo>
                    <a:lnTo>
                      <a:pt x="1486" y="610"/>
                    </a:lnTo>
                    <a:lnTo>
                      <a:pt x="1484" y="612"/>
                    </a:lnTo>
                    <a:lnTo>
                      <a:pt x="1481" y="614"/>
                    </a:lnTo>
                    <a:lnTo>
                      <a:pt x="1474" y="615"/>
                    </a:lnTo>
                    <a:lnTo>
                      <a:pt x="1459" y="618"/>
                    </a:lnTo>
                    <a:lnTo>
                      <a:pt x="1459" y="618"/>
                    </a:lnTo>
                    <a:lnTo>
                      <a:pt x="1456" y="614"/>
                    </a:lnTo>
                    <a:lnTo>
                      <a:pt x="1456" y="611"/>
                    </a:lnTo>
                    <a:lnTo>
                      <a:pt x="1459" y="610"/>
                    </a:lnTo>
                    <a:lnTo>
                      <a:pt x="1465" y="605"/>
                    </a:lnTo>
                    <a:lnTo>
                      <a:pt x="1465" y="605"/>
                    </a:lnTo>
                    <a:lnTo>
                      <a:pt x="1461" y="603"/>
                    </a:lnTo>
                    <a:lnTo>
                      <a:pt x="1456" y="601"/>
                    </a:lnTo>
                    <a:lnTo>
                      <a:pt x="1451" y="601"/>
                    </a:lnTo>
                    <a:lnTo>
                      <a:pt x="1445" y="603"/>
                    </a:lnTo>
                    <a:lnTo>
                      <a:pt x="1445" y="603"/>
                    </a:lnTo>
                    <a:lnTo>
                      <a:pt x="1441" y="604"/>
                    </a:lnTo>
                    <a:lnTo>
                      <a:pt x="1438" y="608"/>
                    </a:lnTo>
                    <a:lnTo>
                      <a:pt x="1437" y="611"/>
                    </a:lnTo>
                    <a:lnTo>
                      <a:pt x="1438" y="617"/>
                    </a:lnTo>
                    <a:lnTo>
                      <a:pt x="1438" y="617"/>
                    </a:lnTo>
                    <a:lnTo>
                      <a:pt x="1433" y="617"/>
                    </a:lnTo>
                    <a:lnTo>
                      <a:pt x="1427" y="618"/>
                    </a:lnTo>
                    <a:lnTo>
                      <a:pt x="1422" y="617"/>
                    </a:lnTo>
                    <a:lnTo>
                      <a:pt x="1416" y="612"/>
                    </a:lnTo>
                    <a:lnTo>
                      <a:pt x="1416" y="612"/>
                    </a:lnTo>
                    <a:lnTo>
                      <a:pt x="1411" y="610"/>
                    </a:lnTo>
                    <a:lnTo>
                      <a:pt x="1404" y="608"/>
                    </a:lnTo>
                    <a:lnTo>
                      <a:pt x="1397" y="610"/>
                    </a:lnTo>
                    <a:lnTo>
                      <a:pt x="1391" y="614"/>
                    </a:lnTo>
                    <a:lnTo>
                      <a:pt x="1391" y="614"/>
                    </a:lnTo>
                    <a:lnTo>
                      <a:pt x="1387" y="615"/>
                    </a:lnTo>
                    <a:lnTo>
                      <a:pt x="1383" y="617"/>
                    </a:lnTo>
                    <a:lnTo>
                      <a:pt x="1373" y="615"/>
                    </a:lnTo>
                    <a:lnTo>
                      <a:pt x="1373" y="615"/>
                    </a:lnTo>
                    <a:lnTo>
                      <a:pt x="1367" y="614"/>
                    </a:lnTo>
                    <a:lnTo>
                      <a:pt x="1364" y="611"/>
                    </a:lnTo>
                    <a:lnTo>
                      <a:pt x="1364" y="607"/>
                    </a:lnTo>
                    <a:lnTo>
                      <a:pt x="1364" y="607"/>
                    </a:lnTo>
                    <a:lnTo>
                      <a:pt x="1376" y="610"/>
                    </a:lnTo>
                    <a:lnTo>
                      <a:pt x="1376" y="610"/>
                    </a:lnTo>
                    <a:lnTo>
                      <a:pt x="1390" y="599"/>
                    </a:lnTo>
                    <a:lnTo>
                      <a:pt x="1390" y="599"/>
                    </a:lnTo>
                    <a:lnTo>
                      <a:pt x="1390" y="589"/>
                    </a:lnTo>
                    <a:lnTo>
                      <a:pt x="1390" y="589"/>
                    </a:lnTo>
                    <a:lnTo>
                      <a:pt x="1382" y="589"/>
                    </a:lnTo>
                    <a:lnTo>
                      <a:pt x="1376" y="590"/>
                    </a:lnTo>
                    <a:lnTo>
                      <a:pt x="1372" y="593"/>
                    </a:lnTo>
                    <a:lnTo>
                      <a:pt x="1368" y="599"/>
                    </a:lnTo>
                    <a:lnTo>
                      <a:pt x="1368" y="599"/>
                    </a:lnTo>
                    <a:lnTo>
                      <a:pt x="1342" y="596"/>
                    </a:lnTo>
                    <a:lnTo>
                      <a:pt x="1342" y="596"/>
                    </a:lnTo>
                    <a:lnTo>
                      <a:pt x="1340" y="590"/>
                    </a:lnTo>
                    <a:lnTo>
                      <a:pt x="1343" y="585"/>
                    </a:lnTo>
                    <a:lnTo>
                      <a:pt x="1350" y="579"/>
                    </a:lnTo>
                    <a:lnTo>
                      <a:pt x="1360" y="574"/>
                    </a:lnTo>
                    <a:lnTo>
                      <a:pt x="1360" y="574"/>
                    </a:lnTo>
                    <a:lnTo>
                      <a:pt x="1355" y="571"/>
                    </a:lnTo>
                    <a:lnTo>
                      <a:pt x="1351" y="571"/>
                    </a:lnTo>
                    <a:lnTo>
                      <a:pt x="1349" y="571"/>
                    </a:lnTo>
                    <a:lnTo>
                      <a:pt x="1346" y="574"/>
                    </a:lnTo>
                    <a:lnTo>
                      <a:pt x="1346" y="574"/>
                    </a:lnTo>
                    <a:lnTo>
                      <a:pt x="1340" y="576"/>
                    </a:lnTo>
                    <a:lnTo>
                      <a:pt x="1333" y="578"/>
                    </a:lnTo>
                    <a:lnTo>
                      <a:pt x="1328" y="579"/>
                    </a:lnTo>
                    <a:lnTo>
                      <a:pt x="1319" y="578"/>
                    </a:lnTo>
                    <a:lnTo>
                      <a:pt x="1319" y="578"/>
                    </a:lnTo>
                    <a:lnTo>
                      <a:pt x="1311" y="576"/>
                    </a:lnTo>
                    <a:lnTo>
                      <a:pt x="1306" y="576"/>
                    </a:lnTo>
                    <a:lnTo>
                      <a:pt x="1300" y="579"/>
                    </a:lnTo>
                    <a:lnTo>
                      <a:pt x="1300" y="579"/>
                    </a:lnTo>
                    <a:lnTo>
                      <a:pt x="1303" y="583"/>
                    </a:lnTo>
                    <a:lnTo>
                      <a:pt x="1306" y="586"/>
                    </a:lnTo>
                    <a:lnTo>
                      <a:pt x="1308" y="587"/>
                    </a:lnTo>
                    <a:lnTo>
                      <a:pt x="1313" y="589"/>
                    </a:lnTo>
                    <a:lnTo>
                      <a:pt x="1321" y="590"/>
                    </a:lnTo>
                    <a:lnTo>
                      <a:pt x="1329" y="590"/>
                    </a:lnTo>
                    <a:lnTo>
                      <a:pt x="1329" y="590"/>
                    </a:lnTo>
                    <a:lnTo>
                      <a:pt x="1329" y="601"/>
                    </a:lnTo>
                    <a:lnTo>
                      <a:pt x="1329" y="601"/>
                    </a:lnTo>
                    <a:lnTo>
                      <a:pt x="1307" y="605"/>
                    </a:lnTo>
                    <a:lnTo>
                      <a:pt x="1307" y="605"/>
                    </a:lnTo>
                    <a:lnTo>
                      <a:pt x="1301" y="607"/>
                    </a:lnTo>
                    <a:lnTo>
                      <a:pt x="1296" y="605"/>
                    </a:lnTo>
                    <a:lnTo>
                      <a:pt x="1292" y="604"/>
                    </a:lnTo>
                    <a:lnTo>
                      <a:pt x="1288" y="601"/>
                    </a:lnTo>
                    <a:lnTo>
                      <a:pt x="1288" y="601"/>
                    </a:lnTo>
                    <a:lnTo>
                      <a:pt x="1278" y="611"/>
                    </a:lnTo>
                    <a:lnTo>
                      <a:pt x="1278" y="611"/>
                    </a:lnTo>
                    <a:lnTo>
                      <a:pt x="1275" y="610"/>
                    </a:lnTo>
                    <a:lnTo>
                      <a:pt x="1275" y="610"/>
                    </a:lnTo>
                    <a:lnTo>
                      <a:pt x="1274" y="600"/>
                    </a:lnTo>
                    <a:lnTo>
                      <a:pt x="1274" y="600"/>
                    </a:lnTo>
                    <a:lnTo>
                      <a:pt x="1270" y="597"/>
                    </a:lnTo>
                    <a:lnTo>
                      <a:pt x="1264" y="596"/>
                    </a:lnTo>
                    <a:lnTo>
                      <a:pt x="1260" y="596"/>
                    </a:lnTo>
                    <a:lnTo>
                      <a:pt x="1256" y="597"/>
                    </a:lnTo>
                    <a:lnTo>
                      <a:pt x="1239" y="603"/>
                    </a:lnTo>
                    <a:lnTo>
                      <a:pt x="1239" y="603"/>
                    </a:lnTo>
                    <a:lnTo>
                      <a:pt x="1239" y="605"/>
                    </a:lnTo>
                    <a:lnTo>
                      <a:pt x="1241" y="607"/>
                    </a:lnTo>
                    <a:lnTo>
                      <a:pt x="1243" y="610"/>
                    </a:lnTo>
                    <a:lnTo>
                      <a:pt x="1247" y="612"/>
                    </a:lnTo>
                    <a:lnTo>
                      <a:pt x="1252" y="614"/>
                    </a:lnTo>
                    <a:lnTo>
                      <a:pt x="1252" y="614"/>
                    </a:lnTo>
                    <a:lnTo>
                      <a:pt x="1256" y="617"/>
                    </a:lnTo>
                    <a:lnTo>
                      <a:pt x="1260" y="619"/>
                    </a:lnTo>
                    <a:lnTo>
                      <a:pt x="1260" y="619"/>
                    </a:lnTo>
                    <a:lnTo>
                      <a:pt x="1264" y="623"/>
                    </a:lnTo>
                    <a:lnTo>
                      <a:pt x="1268" y="625"/>
                    </a:lnTo>
                    <a:lnTo>
                      <a:pt x="1278" y="625"/>
                    </a:lnTo>
                    <a:lnTo>
                      <a:pt x="1278" y="625"/>
                    </a:lnTo>
                    <a:lnTo>
                      <a:pt x="1286" y="625"/>
                    </a:lnTo>
                    <a:lnTo>
                      <a:pt x="1289" y="623"/>
                    </a:lnTo>
                    <a:lnTo>
                      <a:pt x="1293" y="625"/>
                    </a:lnTo>
                    <a:lnTo>
                      <a:pt x="1293" y="625"/>
                    </a:lnTo>
                    <a:lnTo>
                      <a:pt x="1297" y="625"/>
                    </a:lnTo>
                    <a:lnTo>
                      <a:pt x="1300" y="623"/>
                    </a:lnTo>
                    <a:lnTo>
                      <a:pt x="1304" y="622"/>
                    </a:lnTo>
                    <a:lnTo>
                      <a:pt x="1307" y="623"/>
                    </a:lnTo>
                    <a:lnTo>
                      <a:pt x="1310" y="625"/>
                    </a:lnTo>
                    <a:lnTo>
                      <a:pt x="1310" y="625"/>
                    </a:lnTo>
                    <a:lnTo>
                      <a:pt x="1313" y="626"/>
                    </a:lnTo>
                    <a:lnTo>
                      <a:pt x="1317" y="626"/>
                    </a:lnTo>
                    <a:lnTo>
                      <a:pt x="1326" y="628"/>
                    </a:lnTo>
                    <a:lnTo>
                      <a:pt x="1326" y="628"/>
                    </a:lnTo>
                    <a:lnTo>
                      <a:pt x="1331" y="630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42" y="630"/>
                    </a:lnTo>
                    <a:lnTo>
                      <a:pt x="1350" y="628"/>
                    </a:lnTo>
                    <a:lnTo>
                      <a:pt x="1358" y="626"/>
                    </a:lnTo>
                    <a:lnTo>
                      <a:pt x="1367" y="628"/>
                    </a:lnTo>
                    <a:lnTo>
                      <a:pt x="1367" y="628"/>
                    </a:lnTo>
                    <a:lnTo>
                      <a:pt x="1371" y="628"/>
                    </a:lnTo>
                    <a:lnTo>
                      <a:pt x="1371" y="628"/>
                    </a:lnTo>
                    <a:lnTo>
                      <a:pt x="1378" y="623"/>
                    </a:lnTo>
                    <a:lnTo>
                      <a:pt x="1383" y="623"/>
                    </a:lnTo>
                    <a:lnTo>
                      <a:pt x="1389" y="625"/>
                    </a:lnTo>
                    <a:lnTo>
                      <a:pt x="1394" y="628"/>
                    </a:lnTo>
                    <a:lnTo>
                      <a:pt x="1394" y="628"/>
                    </a:lnTo>
                    <a:lnTo>
                      <a:pt x="1425" y="626"/>
                    </a:lnTo>
                    <a:lnTo>
                      <a:pt x="1425" y="626"/>
                    </a:lnTo>
                    <a:lnTo>
                      <a:pt x="1465" y="626"/>
                    </a:lnTo>
                    <a:lnTo>
                      <a:pt x="1465" y="626"/>
                    </a:lnTo>
                    <a:lnTo>
                      <a:pt x="1476" y="626"/>
                    </a:lnTo>
                    <a:lnTo>
                      <a:pt x="1483" y="628"/>
                    </a:lnTo>
                    <a:lnTo>
                      <a:pt x="1488" y="630"/>
                    </a:lnTo>
                    <a:lnTo>
                      <a:pt x="1488" y="630"/>
                    </a:lnTo>
                    <a:lnTo>
                      <a:pt x="1491" y="630"/>
                    </a:lnTo>
                    <a:lnTo>
                      <a:pt x="1494" y="632"/>
                    </a:lnTo>
                    <a:lnTo>
                      <a:pt x="1501" y="630"/>
                    </a:lnTo>
                    <a:lnTo>
                      <a:pt x="1501" y="630"/>
                    </a:lnTo>
                    <a:lnTo>
                      <a:pt x="1505" y="629"/>
                    </a:lnTo>
                    <a:lnTo>
                      <a:pt x="1509" y="629"/>
                    </a:lnTo>
                    <a:lnTo>
                      <a:pt x="1512" y="632"/>
                    </a:lnTo>
                    <a:lnTo>
                      <a:pt x="1515" y="636"/>
                    </a:lnTo>
                    <a:lnTo>
                      <a:pt x="1515" y="636"/>
                    </a:lnTo>
                    <a:lnTo>
                      <a:pt x="1520" y="632"/>
                    </a:lnTo>
                    <a:lnTo>
                      <a:pt x="1527" y="629"/>
                    </a:lnTo>
                    <a:lnTo>
                      <a:pt x="1534" y="629"/>
                    </a:lnTo>
                    <a:lnTo>
                      <a:pt x="1541" y="629"/>
                    </a:lnTo>
                    <a:lnTo>
                      <a:pt x="1541" y="629"/>
                    </a:lnTo>
                    <a:lnTo>
                      <a:pt x="1545" y="629"/>
                    </a:lnTo>
                    <a:lnTo>
                      <a:pt x="1548" y="628"/>
                    </a:lnTo>
                    <a:lnTo>
                      <a:pt x="1556" y="625"/>
                    </a:lnTo>
                    <a:lnTo>
                      <a:pt x="1556" y="625"/>
                    </a:lnTo>
                    <a:lnTo>
                      <a:pt x="1563" y="633"/>
                    </a:lnTo>
                    <a:lnTo>
                      <a:pt x="1563" y="633"/>
                    </a:lnTo>
                    <a:lnTo>
                      <a:pt x="1592" y="633"/>
                    </a:lnTo>
                    <a:lnTo>
                      <a:pt x="1592" y="633"/>
                    </a:lnTo>
                    <a:lnTo>
                      <a:pt x="1671" y="636"/>
                    </a:lnTo>
                    <a:lnTo>
                      <a:pt x="1671" y="636"/>
                    </a:lnTo>
                    <a:lnTo>
                      <a:pt x="1679" y="637"/>
                    </a:lnTo>
                    <a:lnTo>
                      <a:pt x="1684" y="640"/>
                    </a:lnTo>
                    <a:lnTo>
                      <a:pt x="1688" y="646"/>
                    </a:lnTo>
                    <a:lnTo>
                      <a:pt x="1692" y="653"/>
                    </a:lnTo>
                    <a:lnTo>
                      <a:pt x="1692" y="653"/>
                    </a:lnTo>
                    <a:lnTo>
                      <a:pt x="1695" y="651"/>
                    </a:lnTo>
                    <a:lnTo>
                      <a:pt x="1695" y="651"/>
                    </a:lnTo>
                    <a:lnTo>
                      <a:pt x="1697" y="644"/>
                    </a:lnTo>
                    <a:lnTo>
                      <a:pt x="1700" y="641"/>
                    </a:lnTo>
                    <a:lnTo>
                      <a:pt x="1703" y="640"/>
                    </a:lnTo>
                    <a:lnTo>
                      <a:pt x="1710" y="639"/>
                    </a:lnTo>
                    <a:lnTo>
                      <a:pt x="1720" y="640"/>
                    </a:lnTo>
                    <a:lnTo>
                      <a:pt x="1720" y="640"/>
                    </a:lnTo>
                    <a:lnTo>
                      <a:pt x="1729" y="643"/>
                    </a:lnTo>
                    <a:lnTo>
                      <a:pt x="1729" y="643"/>
                    </a:lnTo>
                    <a:lnTo>
                      <a:pt x="1729" y="650"/>
                    </a:lnTo>
                    <a:lnTo>
                      <a:pt x="1729" y="653"/>
                    </a:lnTo>
                    <a:lnTo>
                      <a:pt x="1733" y="654"/>
                    </a:lnTo>
                    <a:lnTo>
                      <a:pt x="1733" y="654"/>
                    </a:lnTo>
                    <a:lnTo>
                      <a:pt x="1738" y="655"/>
                    </a:lnTo>
                    <a:lnTo>
                      <a:pt x="1740" y="654"/>
                    </a:lnTo>
                    <a:lnTo>
                      <a:pt x="1743" y="650"/>
                    </a:lnTo>
                    <a:lnTo>
                      <a:pt x="1746" y="646"/>
                    </a:lnTo>
                    <a:lnTo>
                      <a:pt x="1746" y="646"/>
                    </a:lnTo>
                    <a:lnTo>
                      <a:pt x="1751" y="643"/>
                    </a:lnTo>
                    <a:lnTo>
                      <a:pt x="1756" y="643"/>
                    </a:lnTo>
                    <a:lnTo>
                      <a:pt x="1760" y="644"/>
                    </a:lnTo>
                    <a:lnTo>
                      <a:pt x="1765" y="646"/>
                    </a:lnTo>
                    <a:lnTo>
                      <a:pt x="1765" y="646"/>
                    </a:lnTo>
                    <a:lnTo>
                      <a:pt x="1762" y="655"/>
                    </a:lnTo>
                    <a:lnTo>
                      <a:pt x="1762" y="655"/>
                    </a:lnTo>
                    <a:lnTo>
                      <a:pt x="1769" y="653"/>
                    </a:lnTo>
                    <a:lnTo>
                      <a:pt x="1774" y="650"/>
                    </a:lnTo>
                    <a:lnTo>
                      <a:pt x="1774" y="650"/>
                    </a:lnTo>
                    <a:lnTo>
                      <a:pt x="1778" y="647"/>
                    </a:lnTo>
                    <a:lnTo>
                      <a:pt x="1782" y="647"/>
                    </a:lnTo>
                    <a:lnTo>
                      <a:pt x="1786" y="647"/>
                    </a:lnTo>
                    <a:lnTo>
                      <a:pt x="1790" y="648"/>
                    </a:lnTo>
                    <a:lnTo>
                      <a:pt x="1790" y="648"/>
                    </a:lnTo>
                    <a:lnTo>
                      <a:pt x="1798" y="651"/>
                    </a:lnTo>
                    <a:lnTo>
                      <a:pt x="1804" y="651"/>
                    </a:lnTo>
                    <a:lnTo>
                      <a:pt x="1810" y="650"/>
                    </a:lnTo>
                    <a:lnTo>
                      <a:pt x="1810" y="650"/>
                    </a:lnTo>
                    <a:lnTo>
                      <a:pt x="1812" y="650"/>
                    </a:lnTo>
                    <a:lnTo>
                      <a:pt x="1812" y="650"/>
                    </a:lnTo>
                    <a:lnTo>
                      <a:pt x="1826" y="654"/>
                    </a:lnTo>
                    <a:lnTo>
                      <a:pt x="1833" y="654"/>
                    </a:lnTo>
                    <a:lnTo>
                      <a:pt x="1840" y="654"/>
                    </a:lnTo>
                    <a:lnTo>
                      <a:pt x="1840" y="654"/>
                    </a:lnTo>
                    <a:lnTo>
                      <a:pt x="1843" y="654"/>
                    </a:lnTo>
                    <a:lnTo>
                      <a:pt x="1846" y="657"/>
                    </a:lnTo>
                    <a:lnTo>
                      <a:pt x="1851" y="662"/>
                    </a:lnTo>
                    <a:lnTo>
                      <a:pt x="1851" y="662"/>
                    </a:lnTo>
                    <a:lnTo>
                      <a:pt x="1841" y="665"/>
                    </a:lnTo>
                    <a:lnTo>
                      <a:pt x="1832" y="669"/>
                    </a:lnTo>
                    <a:lnTo>
                      <a:pt x="1822" y="673"/>
                    </a:lnTo>
                    <a:lnTo>
                      <a:pt x="1818" y="676"/>
                    </a:lnTo>
                    <a:lnTo>
                      <a:pt x="1815" y="680"/>
                    </a:lnTo>
                    <a:lnTo>
                      <a:pt x="1815" y="680"/>
                    </a:lnTo>
                    <a:lnTo>
                      <a:pt x="1821" y="682"/>
                    </a:lnTo>
                    <a:lnTo>
                      <a:pt x="1826" y="682"/>
                    </a:lnTo>
                    <a:lnTo>
                      <a:pt x="1834" y="679"/>
                    </a:lnTo>
                    <a:lnTo>
                      <a:pt x="1834" y="679"/>
                    </a:lnTo>
                    <a:lnTo>
                      <a:pt x="1844" y="679"/>
                    </a:lnTo>
                    <a:lnTo>
                      <a:pt x="1854" y="679"/>
                    </a:lnTo>
                    <a:lnTo>
                      <a:pt x="1854" y="679"/>
                    </a:lnTo>
                    <a:lnTo>
                      <a:pt x="1857" y="671"/>
                    </a:lnTo>
                    <a:lnTo>
                      <a:pt x="1861" y="664"/>
                    </a:lnTo>
                    <a:lnTo>
                      <a:pt x="1861" y="664"/>
                    </a:lnTo>
                    <a:lnTo>
                      <a:pt x="1866" y="658"/>
                    </a:lnTo>
                    <a:lnTo>
                      <a:pt x="1875" y="653"/>
                    </a:lnTo>
                    <a:lnTo>
                      <a:pt x="1875" y="653"/>
                    </a:lnTo>
                    <a:lnTo>
                      <a:pt x="1891" y="659"/>
                    </a:lnTo>
                    <a:lnTo>
                      <a:pt x="1891" y="659"/>
                    </a:lnTo>
                    <a:lnTo>
                      <a:pt x="1880" y="661"/>
                    </a:lnTo>
                    <a:lnTo>
                      <a:pt x="1877" y="664"/>
                    </a:lnTo>
                    <a:lnTo>
                      <a:pt x="1877" y="668"/>
                    </a:lnTo>
                    <a:lnTo>
                      <a:pt x="1877" y="668"/>
                    </a:lnTo>
                    <a:lnTo>
                      <a:pt x="1890" y="668"/>
                    </a:lnTo>
                    <a:lnTo>
                      <a:pt x="1900" y="666"/>
                    </a:lnTo>
                    <a:lnTo>
                      <a:pt x="1909" y="664"/>
                    </a:lnTo>
                    <a:lnTo>
                      <a:pt x="1916" y="659"/>
                    </a:lnTo>
                    <a:lnTo>
                      <a:pt x="1916" y="659"/>
                    </a:lnTo>
                    <a:lnTo>
                      <a:pt x="1929" y="668"/>
                    </a:lnTo>
                    <a:lnTo>
                      <a:pt x="1929" y="668"/>
                    </a:lnTo>
                    <a:lnTo>
                      <a:pt x="1929" y="668"/>
                    </a:lnTo>
                    <a:lnTo>
                      <a:pt x="1919" y="672"/>
                    </a:lnTo>
                    <a:lnTo>
                      <a:pt x="1916" y="675"/>
                    </a:lnTo>
                    <a:lnTo>
                      <a:pt x="1913" y="679"/>
                    </a:lnTo>
                    <a:lnTo>
                      <a:pt x="1913" y="679"/>
                    </a:lnTo>
                    <a:lnTo>
                      <a:pt x="1912" y="682"/>
                    </a:lnTo>
                    <a:lnTo>
                      <a:pt x="1911" y="683"/>
                    </a:lnTo>
                    <a:lnTo>
                      <a:pt x="1905" y="687"/>
                    </a:lnTo>
                    <a:lnTo>
                      <a:pt x="1905" y="687"/>
                    </a:lnTo>
                    <a:lnTo>
                      <a:pt x="1901" y="689"/>
                    </a:lnTo>
                    <a:lnTo>
                      <a:pt x="1898" y="689"/>
                    </a:lnTo>
                    <a:lnTo>
                      <a:pt x="1894" y="689"/>
                    </a:lnTo>
                    <a:lnTo>
                      <a:pt x="1891" y="684"/>
                    </a:lnTo>
                    <a:lnTo>
                      <a:pt x="1891" y="684"/>
                    </a:lnTo>
                    <a:lnTo>
                      <a:pt x="1890" y="682"/>
                    </a:lnTo>
                    <a:lnTo>
                      <a:pt x="1887" y="680"/>
                    </a:lnTo>
                    <a:lnTo>
                      <a:pt x="1883" y="679"/>
                    </a:lnTo>
                    <a:lnTo>
                      <a:pt x="1879" y="679"/>
                    </a:lnTo>
                    <a:lnTo>
                      <a:pt x="1879" y="679"/>
                    </a:lnTo>
                    <a:lnTo>
                      <a:pt x="1876" y="684"/>
                    </a:lnTo>
                    <a:lnTo>
                      <a:pt x="1872" y="689"/>
                    </a:lnTo>
                    <a:lnTo>
                      <a:pt x="1866" y="691"/>
                    </a:lnTo>
                    <a:lnTo>
                      <a:pt x="1859" y="694"/>
                    </a:lnTo>
                    <a:lnTo>
                      <a:pt x="1859" y="694"/>
                    </a:lnTo>
                    <a:lnTo>
                      <a:pt x="1854" y="697"/>
                    </a:lnTo>
                    <a:lnTo>
                      <a:pt x="1847" y="701"/>
                    </a:lnTo>
                    <a:lnTo>
                      <a:pt x="1847" y="701"/>
                    </a:lnTo>
                    <a:lnTo>
                      <a:pt x="1829" y="693"/>
                    </a:lnTo>
                    <a:lnTo>
                      <a:pt x="1829" y="693"/>
                    </a:lnTo>
                    <a:lnTo>
                      <a:pt x="1819" y="693"/>
                    </a:lnTo>
                    <a:lnTo>
                      <a:pt x="1814" y="693"/>
                    </a:lnTo>
                    <a:lnTo>
                      <a:pt x="1810" y="690"/>
                    </a:lnTo>
                    <a:lnTo>
                      <a:pt x="1810" y="690"/>
                    </a:lnTo>
                    <a:lnTo>
                      <a:pt x="1804" y="690"/>
                    </a:lnTo>
                    <a:lnTo>
                      <a:pt x="1798" y="689"/>
                    </a:lnTo>
                    <a:lnTo>
                      <a:pt x="1794" y="691"/>
                    </a:lnTo>
                    <a:lnTo>
                      <a:pt x="1793" y="693"/>
                    </a:lnTo>
                    <a:lnTo>
                      <a:pt x="1793" y="697"/>
                    </a:lnTo>
                    <a:lnTo>
                      <a:pt x="1793" y="697"/>
                    </a:lnTo>
                    <a:lnTo>
                      <a:pt x="1793" y="711"/>
                    </a:lnTo>
                    <a:lnTo>
                      <a:pt x="1793" y="711"/>
                    </a:lnTo>
                    <a:lnTo>
                      <a:pt x="1804" y="723"/>
                    </a:lnTo>
                    <a:lnTo>
                      <a:pt x="1804" y="723"/>
                    </a:lnTo>
                    <a:lnTo>
                      <a:pt x="1815" y="705"/>
                    </a:lnTo>
                    <a:lnTo>
                      <a:pt x="1815" y="705"/>
                    </a:lnTo>
                    <a:lnTo>
                      <a:pt x="1821" y="708"/>
                    </a:lnTo>
                    <a:lnTo>
                      <a:pt x="1825" y="709"/>
                    </a:lnTo>
                    <a:lnTo>
                      <a:pt x="1829" y="708"/>
                    </a:lnTo>
                    <a:lnTo>
                      <a:pt x="1834" y="705"/>
                    </a:lnTo>
                    <a:lnTo>
                      <a:pt x="1834" y="705"/>
                    </a:lnTo>
                    <a:lnTo>
                      <a:pt x="1834" y="709"/>
                    </a:lnTo>
                    <a:lnTo>
                      <a:pt x="1834" y="712"/>
                    </a:lnTo>
                    <a:lnTo>
                      <a:pt x="1837" y="715"/>
                    </a:lnTo>
                    <a:lnTo>
                      <a:pt x="1840" y="716"/>
                    </a:lnTo>
                    <a:lnTo>
                      <a:pt x="1846" y="722"/>
                    </a:lnTo>
                    <a:lnTo>
                      <a:pt x="1847" y="723"/>
                    </a:lnTo>
                    <a:lnTo>
                      <a:pt x="1847" y="727"/>
                    </a:lnTo>
                    <a:lnTo>
                      <a:pt x="1847" y="727"/>
                    </a:lnTo>
                    <a:lnTo>
                      <a:pt x="1854" y="725"/>
                    </a:lnTo>
                    <a:lnTo>
                      <a:pt x="1852" y="723"/>
                    </a:lnTo>
                    <a:lnTo>
                      <a:pt x="1852" y="723"/>
                    </a:lnTo>
                    <a:lnTo>
                      <a:pt x="1858" y="734"/>
                    </a:lnTo>
                    <a:lnTo>
                      <a:pt x="1862" y="740"/>
                    </a:lnTo>
                    <a:lnTo>
                      <a:pt x="1868" y="744"/>
                    </a:lnTo>
                    <a:lnTo>
                      <a:pt x="1868" y="744"/>
                    </a:lnTo>
                    <a:lnTo>
                      <a:pt x="1870" y="743"/>
                    </a:lnTo>
                    <a:lnTo>
                      <a:pt x="1875" y="741"/>
                    </a:lnTo>
                    <a:lnTo>
                      <a:pt x="1879" y="740"/>
                    </a:lnTo>
                    <a:lnTo>
                      <a:pt x="1880" y="738"/>
                    </a:lnTo>
                    <a:lnTo>
                      <a:pt x="1882" y="736"/>
                    </a:lnTo>
                    <a:lnTo>
                      <a:pt x="1882" y="736"/>
                    </a:lnTo>
                    <a:lnTo>
                      <a:pt x="1883" y="733"/>
                    </a:lnTo>
                    <a:lnTo>
                      <a:pt x="1888" y="731"/>
                    </a:lnTo>
                    <a:lnTo>
                      <a:pt x="1894" y="730"/>
                    </a:lnTo>
                    <a:lnTo>
                      <a:pt x="1898" y="731"/>
                    </a:lnTo>
                    <a:lnTo>
                      <a:pt x="1898" y="731"/>
                    </a:lnTo>
                    <a:lnTo>
                      <a:pt x="1901" y="734"/>
                    </a:lnTo>
                    <a:lnTo>
                      <a:pt x="1902" y="737"/>
                    </a:lnTo>
                    <a:lnTo>
                      <a:pt x="1902" y="740"/>
                    </a:lnTo>
                    <a:lnTo>
                      <a:pt x="1901" y="744"/>
                    </a:lnTo>
                    <a:lnTo>
                      <a:pt x="1901" y="744"/>
                    </a:lnTo>
                    <a:lnTo>
                      <a:pt x="1895" y="743"/>
                    </a:lnTo>
                    <a:lnTo>
                      <a:pt x="1890" y="743"/>
                    </a:lnTo>
                    <a:lnTo>
                      <a:pt x="1884" y="744"/>
                    </a:lnTo>
                    <a:lnTo>
                      <a:pt x="1880" y="745"/>
                    </a:lnTo>
                    <a:lnTo>
                      <a:pt x="1872" y="751"/>
                    </a:lnTo>
                    <a:lnTo>
                      <a:pt x="1864" y="758"/>
                    </a:lnTo>
                    <a:lnTo>
                      <a:pt x="1864" y="758"/>
                    </a:lnTo>
                    <a:lnTo>
                      <a:pt x="1858" y="756"/>
                    </a:lnTo>
                    <a:lnTo>
                      <a:pt x="1852" y="756"/>
                    </a:lnTo>
                    <a:lnTo>
                      <a:pt x="1852" y="756"/>
                    </a:lnTo>
                    <a:lnTo>
                      <a:pt x="1846" y="756"/>
                    </a:lnTo>
                    <a:lnTo>
                      <a:pt x="1840" y="755"/>
                    </a:lnTo>
                    <a:lnTo>
                      <a:pt x="1834" y="752"/>
                    </a:lnTo>
                    <a:lnTo>
                      <a:pt x="1830" y="748"/>
                    </a:lnTo>
                    <a:lnTo>
                      <a:pt x="1830" y="748"/>
                    </a:lnTo>
                    <a:lnTo>
                      <a:pt x="1826" y="744"/>
                    </a:lnTo>
                    <a:lnTo>
                      <a:pt x="1822" y="741"/>
                    </a:lnTo>
                    <a:lnTo>
                      <a:pt x="1816" y="740"/>
                    </a:lnTo>
                    <a:lnTo>
                      <a:pt x="1810" y="741"/>
                    </a:lnTo>
                    <a:lnTo>
                      <a:pt x="1810" y="741"/>
                    </a:lnTo>
                    <a:lnTo>
                      <a:pt x="1804" y="740"/>
                    </a:lnTo>
                    <a:lnTo>
                      <a:pt x="1797" y="738"/>
                    </a:lnTo>
                    <a:lnTo>
                      <a:pt x="1790" y="740"/>
                    </a:lnTo>
                    <a:lnTo>
                      <a:pt x="1783" y="741"/>
                    </a:lnTo>
                    <a:lnTo>
                      <a:pt x="1783" y="741"/>
                    </a:lnTo>
                    <a:lnTo>
                      <a:pt x="1780" y="741"/>
                    </a:lnTo>
                    <a:lnTo>
                      <a:pt x="1779" y="738"/>
                    </a:lnTo>
                    <a:lnTo>
                      <a:pt x="1778" y="736"/>
                    </a:lnTo>
                    <a:lnTo>
                      <a:pt x="1778" y="733"/>
                    </a:lnTo>
                    <a:lnTo>
                      <a:pt x="1778" y="733"/>
                    </a:lnTo>
                    <a:lnTo>
                      <a:pt x="1782" y="730"/>
                    </a:lnTo>
                    <a:lnTo>
                      <a:pt x="1789" y="726"/>
                    </a:lnTo>
                    <a:lnTo>
                      <a:pt x="1789" y="726"/>
                    </a:lnTo>
                    <a:lnTo>
                      <a:pt x="1783" y="725"/>
                    </a:lnTo>
                    <a:lnTo>
                      <a:pt x="1778" y="723"/>
                    </a:lnTo>
                    <a:lnTo>
                      <a:pt x="1778" y="723"/>
                    </a:lnTo>
                    <a:lnTo>
                      <a:pt x="1765" y="725"/>
                    </a:lnTo>
                    <a:lnTo>
                      <a:pt x="1761" y="725"/>
                    </a:lnTo>
                    <a:lnTo>
                      <a:pt x="1758" y="723"/>
                    </a:lnTo>
                    <a:lnTo>
                      <a:pt x="1756" y="720"/>
                    </a:lnTo>
                    <a:lnTo>
                      <a:pt x="1753" y="718"/>
                    </a:lnTo>
                    <a:lnTo>
                      <a:pt x="1749" y="708"/>
                    </a:lnTo>
                    <a:lnTo>
                      <a:pt x="1749" y="708"/>
                    </a:lnTo>
                    <a:lnTo>
                      <a:pt x="1744" y="709"/>
                    </a:lnTo>
                    <a:lnTo>
                      <a:pt x="1743" y="712"/>
                    </a:lnTo>
                    <a:lnTo>
                      <a:pt x="1743" y="712"/>
                    </a:lnTo>
                    <a:lnTo>
                      <a:pt x="1740" y="719"/>
                    </a:lnTo>
                    <a:lnTo>
                      <a:pt x="1738" y="722"/>
                    </a:lnTo>
                    <a:lnTo>
                      <a:pt x="1736" y="723"/>
                    </a:lnTo>
                    <a:lnTo>
                      <a:pt x="1732" y="725"/>
                    </a:lnTo>
                    <a:lnTo>
                      <a:pt x="1729" y="725"/>
                    </a:lnTo>
                    <a:lnTo>
                      <a:pt x="1720" y="722"/>
                    </a:lnTo>
                    <a:lnTo>
                      <a:pt x="1720" y="722"/>
                    </a:lnTo>
                    <a:lnTo>
                      <a:pt x="1715" y="720"/>
                    </a:lnTo>
                    <a:lnTo>
                      <a:pt x="1711" y="720"/>
                    </a:lnTo>
                    <a:lnTo>
                      <a:pt x="1711" y="720"/>
                    </a:lnTo>
                    <a:lnTo>
                      <a:pt x="1707" y="720"/>
                    </a:lnTo>
                    <a:lnTo>
                      <a:pt x="1704" y="723"/>
                    </a:lnTo>
                    <a:lnTo>
                      <a:pt x="1702" y="726"/>
                    </a:lnTo>
                    <a:lnTo>
                      <a:pt x="1702" y="730"/>
                    </a:lnTo>
                    <a:lnTo>
                      <a:pt x="1702" y="730"/>
                    </a:lnTo>
                    <a:lnTo>
                      <a:pt x="1728" y="731"/>
                    </a:lnTo>
                    <a:lnTo>
                      <a:pt x="1728" y="731"/>
                    </a:lnTo>
                    <a:lnTo>
                      <a:pt x="1726" y="737"/>
                    </a:lnTo>
                    <a:lnTo>
                      <a:pt x="1724" y="741"/>
                    </a:lnTo>
                    <a:lnTo>
                      <a:pt x="1721" y="744"/>
                    </a:lnTo>
                    <a:lnTo>
                      <a:pt x="1718" y="745"/>
                    </a:lnTo>
                    <a:lnTo>
                      <a:pt x="1718" y="745"/>
                    </a:lnTo>
                    <a:lnTo>
                      <a:pt x="1722" y="767"/>
                    </a:lnTo>
                    <a:lnTo>
                      <a:pt x="1722" y="767"/>
                    </a:lnTo>
                    <a:lnTo>
                      <a:pt x="1731" y="765"/>
                    </a:lnTo>
                    <a:lnTo>
                      <a:pt x="1735" y="761"/>
                    </a:lnTo>
                    <a:lnTo>
                      <a:pt x="1736" y="755"/>
                    </a:lnTo>
                    <a:lnTo>
                      <a:pt x="1735" y="748"/>
                    </a:lnTo>
                    <a:lnTo>
                      <a:pt x="1735" y="748"/>
                    </a:lnTo>
                    <a:lnTo>
                      <a:pt x="1735" y="745"/>
                    </a:lnTo>
                    <a:lnTo>
                      <a:pt x="1738" y="743"/>
                    </a:lnTo>
                    <a:lnTo>
                      <a:pt x="1740" y="741"/>
                    </a:lnTo>
                    <a:lnTo>
                      <a:pt x="1743" y="740"/>
                    </a:lnTo>
                    <a:lnTo>
                      <a:pt x="1743" y="740"/>
                    </a:lnTo>
                    <a:lnTo>
                      <a:pt x="1749" y="740"/>
                    </a:lnTo>
                    <a:lnTo>
                      <a:pt x="1753" y="738"/>
                    </a:lnTo>
                    <a:lnTo>
                      <a:pt x="1757" y="736"/>
                    </a:lnTo>
                    <a:lnTo>
                      <a:pt x="1758" y="731"/>
                    </a:lnTo>
                    <a:lnTo>
                      <a:pt x="1758" y="731"/>
                    </a:lnTo>
                    <a:lnTo>
                      <a:pt x="1760" y="730"/>
                    </a:lnTo>
                    <a:lnTo>
                      <a:pt x="1762" y="730"/>
                    </a:lnTo>
                    <a:lnTo>
                      <a:pt x="1762" y="730"/>
                    </a:lnTo>
                    <a:lnTo>
                      <a:pt x="1765" y="731"/>
                    </a:lnTo>
                    <a:lnTo>
                      <a:pt x="1767" y="734"/>
                    </a:lnTo>
                    <a:lnTo>
                      <a:pt x="1767" y="734"/>
                    </a:lnTo>
                    <a:lnTo>
                      <a:pt x="1764" y="738"/>
                    </a:lnTo>
                    <a:lnTo>
                      <a:pt x="1761" y="743"/>
                    </a:lnTo>
                    <a:lnTo>
                      <a:pt x="1761" y="743"/>
                    </a:lnTo>
                    <a:lnTo>
                      <a:pt x="1762" y="745"/>
                    </a:lnTo>
                    <a:lnTo>
                      <a:pt x="1764" y="747"/>
                    </a:lnTo>
                    <a:lnTo>
                      <a:pt x="1768" y="748"/>
                    </a:lnTo>
                    <a:lnTo>
                      <a:pt x="1774" y="749"/>
                    </a:lnTo>
                    <a:lnTo>
                      <a:pt x="1779" y="751"/>
                    </a:lnTo>
                    <a:lnTo>
                      <a:pt x="1779" y="751"/>
                    </a:lnTo>
                    <a:lnTo>
                      <a:pt x="1780" y="756"/>
                    </a:lnTo>
                    <a:lnTo>
                      <a:pt x="1780" y="759"/>
                    </a:lnTo>
                    <a:lnTo>
                      <a:pt x="1779" y="761"/>
                    </a:lnTo>
                    <a:lnTo>
                      <a:pt x="1779" y="761"/>
                    </a:lnTo>
                    <a:lnTo>
                      <a:pt x="1776" y="763"/>
                    </a:lnTo>
                    <a:lnTo>
                      <a:pt x="1774" y="767"/>
                    </a:lnTo>
                    <a:lnTo>
                      <a:pt x="1769" y="769"/>
                    </a:lnTo>
                    <a:lnTo>
                      <a:pt x="1767" y="770"/>
                    </a:lnTo>
                    <a:lnTo>
                      <a:pt x="1764" y="769"/>
                    </a:lnTo>
                    <a:lnTo>
                      <a:pt x="1764" y="769"/>
                    </a:lnTo>
                    <a:lnTo>
                      <a:pt x="1767" y="767"/>
                    </a:lnTo>
                    <a:lnTo>
                      <a:pt x="1769" y="766"/>
                    </a:lnTo>
                    <a:lnTo>
                      <a:pt x="1771" y="763"/>
                    </a:lnTo>
                    <a:lnTo>
                      <a:pt x="1771" y="762"/>
                    </a:lnTo>
                    <a:lnTo>
                      <a:pt x="1769" y="761"/>
                    </a:lnTo>
                    <a:lnTo>
                      <a:pt x="1769" y="761"/>
                    </a:lnTo>
                    <a:lnTo>
                      <a:pt x="1764" y="761"/>
                    </a:lnTo>
                    <a:lnTo>
                      <a:pt x="1758" y="761"/>
                    </a:lnTo>
                    <a:lnTo>
                      <a:pt x="1751" y="759"/>
                    </a:lnTo>
                    <a:lnTo>
                      <a:pt x="1746" y="754"/>
                    </a:lnTo>
                    <a:lnTo>
                      <a:pt x="1746" y="754"/>
                    </a:lnTo>
                    <a:lnTo>
                      <a:pt x="1746" y="765"/>
                    </a:lnTo>
                    <a:lnTo>
                      <a:pt x="1746" y="765"/>
                    </a:lnTo>
                    <a:lnTo>
                      <a:pt x="1744" y="766"/>
                    </a:lnTo>
                    <a:lnTo>
                      <a:pt x="1744" y="766"/>
                    </a:lnTo>
                    <a:lnTo>
                      <a:pt x="1738" y="769"/>
                    </a:lnTo>
                    <a:lnTo>
                      <a:pt x="1735" y="770"/>
                    </a:lnTo>
                    <a:lnTo>
                      <a:pt x="1735" y="776"/>
                    </a:lnTo>
                    <a:lnTo>
                      <a:pt x="1735" y="776"/>
                    </a:lnTo>
                    <a:lnTo>
                      <a:pt x="1732" y="780"/>
                    </a:lnTo>
                    <a:lnTo>
                      <a:pt x="1728" y="784"/>
                    </a:lnTo>
                    <a:lnTo>
                      <a:pt x="1720" y="794"/>
                    </a:lnTo>
                    <a:lnTo>
                      <a:pt x="1720" y="794"/>
                    </a:lnTo>
                    <a:lnTo>
                      <a:pt x="1715" y="801"/>
                    </a:lnTo>
                    <a:lnTo>
                      <a:pt x="1710" y="809"/>
                    </a:lnTo>
                    <a:lnTo>
                      <a:pt x="1710" y="809"/>
                    </a:lnTo>
                    <a:lnTo>
                      <a:pt x="1707" y="810"/>
                    </a:lnTo>
                    <a:lnTo>
                      <a:pt x="1707" y="810"/>
                    </a:lnTo>
                    <a:lnTo>
                      <a:pt x="1702" y="813"/>
                    </a:lnTo>
                    <a:lnTo>
                      <a:pt x="1702" y="813"/>
                    </a:lnTo>
                    <a:lnTo>
                      <a:pt x="1704" y="816"/>
                    </a:lnTo>
                    <a:lnTo>
                      <a:pt x="1707" y="817"/>
                    </a:lnTo>
                    <a:lnTo>
                      <a:pt x="1707" y="817"/>
                    </a:lnTo>
                    <a:lnTo>
                      <a:pt x="1736" y="819"/>
                    </a:lnTo>
                    <a:lnTo>
                      <a:pt x="1736" y="819"/>
                    </a:lnTo>
                    <a:lnTo>
                      <a:pt x="1746" y="821"/>
                    </a:lnTo>
                    <a:lnTo>
                      <a:pt x="1746" y="821"/>
                    </a:lnTo>
                    <a:lnTo>
                      <a:pt x="1747" y="817"/>
                    </a:lnTo>
                    <a:lnTo>
                      <a:pt x="1747" y="815"/>
                    </a:lnTo>
                    <a:lnTo>
                      <a:pt x="1746" y="812"/>
                    </a:lnTo>
                    <a:lnTo>
                      <a:pt x="1743" y="810"/>
                    </a:lnTo>
                    <a:lnTo>
                      <a:pt x="1743" y="810"/>
                    </a:lnTo>
                    <a:lnTo>
                      <a:pt x="1735" y="809"/>
                    </a:lnTo>
                    <a:lnTo>
                      <a:pt x="1726" y="808"/>
                    </a:lnTo>
                    <a:lnTo>
                      <a:pt x="1726" y="808"/>
                    </a:lnTo>
                    <a:lnTo>
                      <a:pt x="1728" y="794"/>
                    </a:lnTo>
                    <a:lnTo>
                      <a:pt x="1728" y="794"/>
                    </a:lnTo>
                    <a:lnTo>
                      <a:pt x="1740" y="794"/>
                    </a:lnTo>
                    <a:lnTo>
                      <a:pt x="1740" y="794"/>
                    </a:lnTo>
                    <a:lnTo>
                      <a:pt x="1747" y="783"/>
                    </a:lnTo>
                    <a:lnTo>
                      <a:pt x="1747" y="783"/>
                    </a:lnTo>
                    <a:lnTo>
                      <a:pt x="1764" y="788"/>
                    </a:lnTo>
                    <a:lnTo>
                      <a:pt x="1764" y="788"/>
                    </a:lnTo>
                    <a:lnTo>
                      <a:pt x="1771" y="787"/>
                    </a:lnTo>
                    <a:lnTo>
                      <a:pt x="1776" y="784"/>
                    </a:lnTo>
                    <a:lnTo>
                      <a:pt x="1779" y="781"/>
                    </a:lnTo>
                    <a:lnTo>
                      <a:pt x="1780" y="779"/>
                    </a:lnTo>
                    <a:lnTo>
                      <a:pt x="1782" y="776"/>
                    </a:lnTo>
                    <a:lnTo>
                      <a:pt x="1780" y="772"/>
                    </a:lnTo>
                    <a:lnTo>
                      <a:pt x="1780" y="772"/>
                    </a:lnTo>
                    <a:lnTo>
                      <a:pt x="1785" y="770"/>
                    </a:lnTo>
                    <a:lnTo>
                      <a:pt x="1789" y="769"/>
                    </a:lnTo>
                    <a:lnTo>
                      <a:pt x="1793" y="767"/>
                    </a:lnTo>
                    <a:lnTo>
                      <a:pt x="1794" y="766"/>
                    </a:lnTo>
                    <a:lnTo>
                      <a:pt x="1794" y="763"/>
                    </a:lnTo>
                    <a:lnTo>
                      <a:pt x="1794" y="763"/>
                    </a:lnTo>
                    <a:lnTo>
                      <a:pt x="1797" y="762"/>
                    </a:lnTo>
                    <a:lnTo>
                      <a:pt x="1801" y="759"/>
                    </a:lnTo>
                    <a:lnTo>
                      <a:pt x="1801" y="759"/>
                    </a:lnTo>
                    <a:lnTo>
                      <a:pt x="1811" y="754"/>
                    </a:lnTo>
                    <a:lnTo>
                      <a:pt x="1811" y="754"/>
                    </a:lnTo>
                    <a:lnTo>
                      <a:pt x="1819" y="756"/>
                    </a:lnTo>
                    <a:lnTo>
                      <a:pt x="1819" y="756"/>
                    </a:lnTo>
                    <a:lnTo>
                      <a:pt x="1822" y="762"/>
                    </a:lnTo>
                    <a:lnTo>
                      <a:pt x="1823" y="765"/>
                    </a:lnTo>
                    <a:lnTo>
                      <a:pt x="1825" y="766"/>
                    </a:lnTo>
                    <a:lnTo>
                      <a:pt x="1825" y="766"/>
                    </a:lnTo>
                    <a:lnTo>
                      <a:pt x="1830" y="769"/>
                    </a:lnTo>
                    <a:lnTo>
                      <a:pt x="1837" y="769"/>
                    </a:lnTo>
                    <a:lnTo>
                      <a:pt x="1837" y="769"/>
                    </a:lnTo>
                    <a:lnTo>
                      <a:pt x="1833" y="776"/>
                    </a:lnTo>
                    <a:lnTo>
                      <a:pt x="1830" y="779"/>
                    </a:lnTo>
                    <a:lnTo>
                      <a:pt x="1826" y="779"/>
                    </a:lnTo>
                    <a:lnTo>
                      <a:pt x="1819" y="777"/>
                    </a:lnTo>
                    <a:lnTo>
                      <a:pt x="1819" y="777"/>
                    </a:lnTo>
                    <a:lnTo>
                      <a:pt x="1812" y="776"/>
                    </a:lnTo>
                    <a:lnTo>
                      <a:pt x="1808" y="774"/>
                    </a:lnTo>
                    <a:lnTo>
                      <a:pt x="1804" y="772"/>
                    </a:lnTo>
                    <a:lnTo>
                      <a:pt x="1800" y="766"/>
                    </a:lnTo>
                    <a:lnTo>
                      <a:pt x="1800" y="766"/>
                    </a:lnTo>
                    <a:lnTo>
                      <a:pt x="1798" y="772"/>
                    </a:lnTo>
                    <a:lnTo>
                      <a:pt x="1796" y="776"/>
                    </a:lnTo>
                    <a:lnTo>
                      <a:pt x="1794" y="780"/>
                    </a:lnTo>
                    <a:lnTo>
                      <a:pt x="1794" y="783"/>
                    </a:lnTo>
                    <a:lnTo>
                      <a:pt x="1796" y="785"/>
                    </a:lnTo>
                    <a:lnTo>
                      <a:pt x="1796" y="785"/>
                    </a:lnTo>
                    <a:lnTo>
                      <a:pt x="1798" y="787"/>
                    </a:lnTo>
                    <a:lnTo>
                      <a:pt x="1800" y="788"/>
                    </a:lnTo>
                    <a:lnTo>
                      <a:pt x="1805" y="790"/>
                    </a:lnTo>
                    <a:lnTo>
                      <a:pt x="1819" y="790"/>
                    </a:lnTo>
                    <a:lnTo>
                      <a:pt x="1819" y="790"/>
                    </a:lnTo>
                    <a:lnTo>
                      <a:pt x="1798" y="799"/>
                    </a:lnTo>
                    <a:lnTo>
                      <a:pt x="1798" y="799"/>
                    </a:lnTo>
                    <a:lnTo>
                      <a:pt x="1807" y="806"/>
                    </a:lnTo>
                    <a:lnTo>
                      <a:pt x="1807" y="806"/>
                    </a:lnTo>
                    <a:lnTo>
                      <a:pt x="1836" y="809"/>
                    </a:lnTo>
                    <a:lnTo>
                      <a:pt x="1836" y="809"/>
                    </a:lnTo>
                    <a:lnTo>
                      <a:pt x="1844" y="809"/>
                    </a:lnTo>
                    <a:lnTo>
                      <a:pt x="1852" y="805"/>
                    </a:lnTo>
                    <a:lnTo>
                      <a:pt x="1852" y="805"/>
                    </a:lnTo>
                    <a:lnTo>
                      <a:pt x="1832" y="801"/>
                    </a:lnTo>
                    <a:lnTo>
                      <a:pt x="1832" y="801"/>
                    </a:lnTo>
                    <a:lnTo>
                      <a:pt x="1833" y="797"/>
                    </a:lnTo>
                    <a:lnTo>
                      <a:pt x="1836" y="794"/>
                    </a:lnTo>
                    <a:lnTo>
                      <a:pt x="1839" y="794"/>
                    </a:lnTo>
                    <a:lnTo>
                      <a:pt x="1843" y="794"/>
                    </a:lnTo>
                    <a:lnTo>
                      <a:pt x="1843" y="794"/>
                    </a:lnTo>
                    <a:lnTo>
                      <a:pt x="1850" y="794"/>
                    </a:lnTo>
                    <a:lnTo>
                      <a:pt x="1858" y="795"/>
                    </a:lnTo>
                    <a:lnTo>
                      <a:pt x="1858" y="795"/>
                    </a:lnTo>
                    <a:lnTo>
                      <a:pt x="1861" y="795"/>
                    </a:lnTo>
                    <a:lnTo>
                      <a:pt x="1864" y="798"/>
                    </a:lnTo>
                    <a:lnTo>
                      <a:pt x="1866" y="802"/>
                    </a:lnTo>
                    <a:lnTo>
                      <a:pt x="1868" y="806"/>
                    </a:lnTo>
                    <a:lnTo>
                      <a:pt x="1868" y="812"/>
                    </a:lnTo>
                    <a:lnTo>
                      <a:pt x="1868" y="812"/>
                    </a:lnTo>
                    <a:lnTo>
                      <a:pt x="1873" y="815"/>
                    </a:lnTo>
                    <a:lnTo>
                      <a:pt x="1879" y="816"/>
                    </a:lnTo>
                    <a:lnTo>
                      <a:pt x="1884" y="816"/>
                    </a:lnTo>
                    <a:lnTo>
                      <a:pt x="1890" y="815"/>
                    </a:lnTo>
                    <a:lnTo>
                      <a:pt x="1890" y="815"/>
                    </a:lnTo>
                    <a:lnTo>
                      <a:pt x="1894" y="813"/>
                    </a:lnTo>
                    <a:lnTo>
                      <a:pt x="1897" y="812"/>
                    </a:lnTo>
                    <a:lnTo>
                      <a:pt x="1904" y="815"/>
                    </a:lnTo>
                    <a:lnTo>
                      <a:pt x="1909" y="817"/>
                    </a:lnTo>
                    <a:lnTo>
                      <a:pt x="1915" y="821"/>
                    </a:lnTo>
                    <a:lnTo>
                      <a:pt x="1915" y="821"/>
                    </a:lnTo>
                    <a:lnTo>
                      <a:pt x="1890" y="827"/>
                    </a:lnTo>
                    <a:lnTo>
                      <a:pt x="1890" y="827"/>
                    </a:lnTo>
                    <a:lnTo>
                      <a:pt x="1890" y="833"/>
                    </a:lnTo>
                    <a:lnTo>
                      <a:pt x="1890" y="833"/>
                    </a:lnTo>
                    <a:lnTo>
                      <a:pt x="1890" y="839"/>
                    </a:lnTo>
                    <a:lnTo>
                      <a:pt x="1888" y="844"/>
                    </a:lnTo>
                    <a:lnTo>
                      <a:pt x="1886" y="845"/>
                    </a:lnTo>
                    <a:lnTo>
                      <a:pt x="1877" y="846"/>
                    </a:lnTo>
                    <a:lnTo>
                      <a:pt x="1877" y="846"/>
                    </a:lnTo>
                    <a:lnTo>
                      <a:pt x="1869" y="846"/>
                    </a:lnTo>
                    <a:lnTo>
                      <a:pt x="1865" y="848"/>
                    </a:lnTo>
                    <a:lnTo>
                      <a:pt x="1862" y="852"/>
                    </a:lnTo>
                    <a:lnTo>
                      <a:pt x="1862" y="852"/>
                    </a:lnTo>
                    <a:lnTo>
                      <a:pt x="1862" y="856"/>
                    </a:lnTo>
                    <a:lnTo>
                      <a:pt x="1864" y="859"/>
                    </a:lnTo>
                    <a:lnTo>
                      <a:pt x="1870" y="866"/>
                    </a:lnTo>
                    <a:lnTo>
                      <a:pt x="1870" y="866"/>
                    </a:lnTo>
                    <a:lnTo>
                      <a:pt x="1875" y="870"/>
                    </a:lnTo>
                    <a:lnTo>
                      <a:pt x="1875" y="870"/>
                    </a:lnTo>
                    <a:lnTo>
                      <a:pt x="1872" y="873"/>
                    </a:lnTo>
                    <a:lnTo>
                      <a:pt x="1869" y="873"/>
                    </a:lnTo>
                    <a:lnTo>
                      <a:pt x="1869" y="873"/>
                    </a:lnTo>
                    <a:lnTo>
                      <a:pt x="1823" y="866"/>
                    </a:lnTo>
                    <a:lnTo>
                      <a:pt x="1823" y="866"/>
                    </a:lnTo>
                    <a:lnTo>
                      <a:pt x="1812" y="871"/>
                    </a:lnTo>
                    <a:lnTo>
                      <a:pt x="1812" y="871"/>
                    </a:lnTo>
                    <a:lnTo>
                      <a:pt x="1821" y="885"/>
                    </a:lnTo>
                    <a:lnTo>
                      <a:pt x="1821" y="885"/>
                    </a:lnTo>
                    <a:lnTo>
                      <a:pt x="1804" y="887"/>
                    </a:lnTo>
                    <a:lnTo>
                      <a:pt x="1804" y="887"/>
                    </a:lnTo>
                    <a:lnTo>
                      <a:pt x="1798" y="887"/>
                    </a:lnTo>
                    <a:lnTo>
                      <a:pt x="1792" y="888"/>
                    </a:lnTo>
                    <a:lnTo>
                      <a:pt x="1792" y="888"/>
                    </a:lnTo>
                    <a:lnTo>
                      <a:pt x="1789" y="891"/>
                    </a:lnTo>
                    <a:lnTo>
                      <a:pt x="1787" y="893"/>
                    </a:lnTo>
                    <a:lnTo>
                      <a:pt x="1787" y="893"/>
                    </a:lnTo>
                    <a:lnTo>
                      <a:pt x="1789" y="896"/>
                    </a:lnTo>
                    <a:lnTo>
                      <a:pt x="1790" y="898"/>
                    </a:lnTo>
                    <a:lnTo>
                      <a:pt x="1790" y="903"/>
                    </a:lnTo>
                    <a:lnTo>
                      <a:pt x="1790" y="907"/>
                    </a:lnTo>
                    <a:lnTo>
                      <a:pt x="1789" y="911"/>
                    </a:lnTo>
                    <a:lnTo>
                      <a:pt x="1789" y="911"/>
                    </a:lnTo>
                    <a:lnTo>
                      <a:pt x="1792" y="914"/>
                    </a:lnTo>
                    <a:lnTo>
                      <a:pt x="1792" y="914"/>
                    </a:lnTo>
                    <a:lnTo>
                      <a:pt x="1803" y="911"/>
                    </a:lnTo>
                    <a:lnTo>
                      <a:pt x="1808" y="911"/>
                    </a:lnTo>
                    <a:lnTo>
                      <a:pt x="1811" y="913"/>
                    </a:lnTo>
                    <a:lnTo>
                      <a:pt x="1814" y="916"/>
                    </a:lnTo>
                    <a:lnTo>
                      <a:pt x="1814" y="916"/>
                    </a:lnTo>
                    <a:lnTo>
                      <a:pt x="1811" y="920"/>
                    </a:lnTo>
                    <a:lnTo>
                      <a:pt x="1807" y="923"/>
                    </a:lnTo>
                    <a:lnTo>
                      <a:pt x="1803" y="924"/>
                    </a:lnTo>
                    <a:lnTo>
                      <a:pt x="1798" y="925"/>
                    </a:lnTo>
                    <a:lnTo>
                      <a:pt x="1789" y="927"/>
                    </a:lnTo>
                    <a:lnTo>
                      <a:pt x="1778" y="927"/>
                    </a:lnTo>
                    <a:lnTo>
                      <a:pt x="1778" y="927"/>
                    </a:lnTo>
                    <a:lnTo>
                      <a:pt x="1782" y="939"/>
                    </a:lnTo>
                    <a:lnTo>
                      <a:pt x="1782" y="939"/>
                    </a:lnTo>
                    <a:lnTo>
                      <a:pt x="1796" y="934"/>
                    </a:lnTo>
                    <a:lnTo>
                      <a:pt x="1796" y="934"/>
                    </a:lnTo>
                    <a:lnTo>
                      <a:pt x="1803" y="931"/>
                    </a:lnTo>
                    <a:lnTo>
                      <a:pt x="1808" y="932"/>
                    </a:lnTo>
                    <a:lnTo>
                      <a:pt x="1811" y="935"/>
                    </a:lnTo>
                    <a:lnTo>
                      <a:pt x="1814" y="942"/>
                    </a:lnTo>
                    <a:lnTo>
                      <a:pt x="1814" y="942"/>
                    </a:lnTo>
                    <a:lnTo>
                      <a:pt x="1832" y="939"/>
                    </a:lnTo>
                    <a:lnTo>
                      <a:pt x="1832" y="939"/>
                    </a:lnTo>
                    <a:lnTo>
                      <a:pt x="1833" y="943"/>
                    </a:lnTo>
                    <a:lnTo>
                      <a:pt x="1836" y="949"/>
                    </a:lnTo>
                    <a:lnTo>
                      <a:pt x="1840" y="952"/>
                    </a:lnTo>
                    <a:lnTo>
                      <a:pt x="1846" y="954"/>
                    </a:lnTo>
                    <a:lnTo>
                      <a:pt x="1846" y="954"/>
                    </a:lnTo>
                    <a:lnTo>
                      <a:pt x="1854" y="956"/>
                    </a:lnTo>
                    <a:lnTo>
                      <a:pt x="1861" y="959"/>
                    </a:lnTo>
                    <a:lnTo>
                      <a:pt x="1861" y="959"/>
                    </a:lnTo>
                    <a:lnTo>
                      <a:pt x="1864" y="961"/>
                    </a:lnTo>
                    <a:lnTo>
                      <a:pt x="1868" y="967"/>
                    </a:lnTo>
                    <a:lnTo>
                      <a:pt x="1868" y="967"/>
                    </a:lnTo>
                    <a:lnTo>
                      <a:pt x="1852" y="964"/>
                    </a:lnTo>
                    <a:lnTo>
                      <a:pt x="1852" y="964"/>
                    </a:lnTo>
                    <a:lnTo>
                      <a:pt x="1850" y="977"/>
                    </a:lnTo>
                    <a:lnTo>
                      <a:pt x="1850" y="977"/>
                    </a:lnTo>
                    <a:lnTo>
                      <a:pt x="1855" y="978"/>
                    </a:lnTo>
                    <a:lnTo>
                      <a:pt x="1858" y="978"/>
                    </a:lnTo>
                    <a:lnTo>
                      <a:pt x="1862" y="977"/>
                    </a:lnTo>
                    <a:lnTo>
                      <a:pt x="1865" y="975"/>
                    </a:lnTo>
                    <a:lnTo>
                      <a:pt x="1865" y="975"/>
                    </a:lnTo>
                    <a:lnTo>
                      <a:pt x="1869" y="971"/>
                    </a:lnTo>
                    <a:lnTo>
                      <a:pt x="1873" y="970"/>
                    </a:lnTo>
                    <a:lnTo>
                      <a:pt x="1879" y="968"/>
                    </a:lnTo>
                    <a:lnTo>
                      <a:pt x="1884" y="970"/>
                    </a:lnTo>
                    <a:lnTo>
                      <a:pt x="1884" y="970"/>
                    </a:lnTo>
                    <a:lnTo>
                      <a:pt x="1891" y="983"/>
                    </a:lnTo>
                    <a:lnTo>
                      <a:pt x="1891" y="983"/>
                    </a:lnTo>
                    <a:lnTo>
                      <a:pt x="1890" y="985"/>
                    </a:lnTo>
                    <a:lnTo>
                      <a:pt x="1890" y="985"/>
                    </a:lnTo>
                    <a:lnTo>
                      <a:pt x="1883" y="982"/>
                    </a:lnTo>
                    <a:lnTo>
                      <a:pt x="1876" y="981"/>
                    </a:lnTo>
                    <a:lnTo>
                      <a:pt x="1870" y="981"/>
                    </a:lnTo>
                    <a:lnTo>
                      <a:pt x="1862" y="985"/>
                    </a:lnTo>
                    <a:lnTo>
                      <a:pt x="1862" y="985"/>
                    </a:lnTo>
                    <a:lnTo>
                      <a:pt x="1858" y="986"/>
                    </a:lnTo>
                    <a:lnTo>
                      <a:pt x="1852" y="988"/>
                    </a:lnTo>
                    <a:lnTo>
                      <a:pt x="1847" y="986"/>
                    </a:lnTo>
                    <a:lnTo>
                      <a:pt x="1840" y="985"/>
                    </a:lnTo>
                    <a:lnTo>
                      <a:pt x="1840" y="985"/>
                    </a:lnTo>
                    <a:lnTo>
                      <a:pt x="1843" y="971"/>
                    </a:lnTo>
                    <a:lnTo>
                      <a:pt x="1843" y="971"/>
                    </a:lnTo>
                    <a:lnTo>
                      <a:pt x="1828" y="974"/>
                    </a:lnTo>
                    <a:lnTo>
                      <a:pt x="1828" y="974"/>
                    </a:lnTo>
                    <a:lnTo>
                      <a:pt x="1830" y="982"/>
                    </a:lnTo>
                    <a:lnTo>
                      <a:pt x="1830" y="982"/>
                    </a:lnTo>
                    <a:lnTo>
                      <a:pt x="1825" y="983"/>
                    </a:lnTo>
                    <a:lnTo>
                      <a:pt x="1819" y="982"/>
                    </a:lnTo>
                    <a:lnTo>
                      <a:pt x="1814" y="981"/>
                    </a:lnTo>
                    <a:lnTo>
                      <a:pt x="1808" y="978"/>
                    </a:lnTo>
                    <a:lnTo>
                      <a:pt x="1808" y="978"/>
                    </a:lnTo>
                    <a:lnTo>
                      <a:pt x="1823" y="977"/>
                    </a:lnTo>
                    <a:lnTo>
                      <a:pt x="1823" y="977"/>
                    </a:lnTo>
                    <a:lnTo>
                      <a:pt x="1822" y="974"/>
                    </a:lnTo>
                    <a:lnTo>
                      <a:pt x="1822" y="971"/>
                    </a:lnTo>
                    <a:lnTo>
                      <a:pt x="1825" y="965"/>
                    </a:lnTo>
                    <a:lnTo>
                      <a:pt x="1826" y="963"/>
                    </a:lnTo>
                    <a:lnTo>
                      <a:pt x="1826" y="961"/>
                    </a:lnTo>
                    <a:lnTo>
                      <a:pt x="1825" y="959"/>
                    </a:lnTo>
                    <a:lnTo>
                      <a:pt x="1823" y="956"/>
                    </a:lnTo>
                    <a:lnTo>
                      <a:pt x="1823" y="956"/>
                    </a:lnTo>
                    <a:lnTo>
                      <a:pt x="1812" y="954"/>
                    </a:lnTo>
                    <a:lnTo>
                      <a:pt x="1807" y="953"/>
                    </a:lnTo>
                    <a:lnTo>
                      <a:pt x="1803" y="949"/>
                    </a:lnTo>
                    <a:lnTo>
                      <a:pt x="1803" y="949"/>
                    </a:lnTo>
                    <a:lnTo>
                      <a:pt x="1800" y="947"/>
                    </a:lnTo>
                    <a:lnTo>
                      <a:pt x="1796" y="947"/>
                    </a:lnTo>
                    <a:lnTo>
                      <a:pt x="1787" y="946"/>
                    </a:lnTo>
                    <a:lnTo>
                      <a:pt x="1787" y="946"/>
                    </a:lnTo>
                    <a:lnTo>
                      <a:pt x="1782" y="959"/>
                    </a:lnTo>
                    <a:lnTo>
                      <a:pt x="1782" y="959"/>
                    </a:lnTo>
                    <a:lnTo>
                      <a:pt x="1793" y="959"/>
                    </a:lnTo>
                    <a:lnTo>
                      <a:pt x="1797" y="959"/>
                    </a:lnTo>
                    <a:lnTo>
                      <a:pt x="1800" y="960"/>
                    </a:lnTo>
                    <a:lnTo>
                      <a:pt x="1800" y="960"/>
                    </a:lnTo>
                    <a:lnTo>
                      <a:pt x="1803" y="964"/>
                    </a:lnTo>
                    <a:lnTo>
                      <a:pt x="1804" y="970"/>
                    </a:lnTo>
                    <a:lnTo>
                      <a:pt x="1803" y="975"/>
                    </a:lnTo>
                    <a:lnTo>
                      <a:pt x="1801" y="981"/>
                    </a:lnTo>
                    <a:lnTo>
                      <a:pt x="1801" y="981"/>
                    </a:lnTo>
                    <a:lnTo>
                      <a:pt x="1790" y="981"/>
                    </a:lnTo>
                    <a:lnTo>
                      <a:pt x="1779" y="979"/>
                    </a:lnTo>
                    <a:lnTo>
                      <a:pt x="1769" y="977"/>
                    </a:lnTo>
                    <a:lnTo>
                      <a:pt x="1760" y="972"/>
                    </a:lnTo>
                    <a:lnTo>
                      <a:pt x="1760" y="972"/>
                    </a:lnTo>
                    <a:lnTo>
                      <a:pt x="1754" y="975"/>
                    </a:lnTo>
                    <a:lnTo>
                      <a:pt x="1749" y="977"/>
                    </a:lnTo>
                    <a:lnTo>
                      <a:pt x="1744" y="977"/>
                    </a:lnTo>
                    <a:lnTo>
                      <a:pt x="1739" y="975"/>
                    </a:lnTo>
                    <a:lnTo>
                      <a:pt x="1728" y="972"/>
                    </a:lnTo>
                    <a:lnTo>
                      <a:pt x="1722" y="972"/>
                    </a:lnTo>
                    <a:lnTo>
                      <a:pt x="1715" y="974"/>
                    </a:lnTo>
                    <a:lnTo>
                      <a:pt x="1715" y="974"/>
                    </a:lnTo>
                    <a:lnTo>
                      <a:pt x="1717" y="971"/>
                    </a:lnTo>
                    <a:lnTo>
                      <a:pt x="1715" y="968"/>
                    </a:lnTo>
                    <a:lnTo>
                      <a:pt x="1711" y="965"/>
                    </a:lnTo>
                    <a:lnTo>
                      <a:pt x="1708" y="961"/>
                    </a:lnTo>
                    <a:lnTo>
                      <a:pt x="1708" y="959"/>
                    </a:lnTo>
                    <a:lnTo>
                      <a:pt x="1710" y="956"/>
                    </a:lnTo>
                    <a:lnTo>
                      <a:pt x="1710" y="956"/>
                    </a:lnTo>
                    <a:lnTo>
                      <a:pt x="1697" y="952"/>
                    </a:lnTo>
                    <a:lnTo>
                      <a:pt x="1697" y="952"/>
                    </a:lnTo>
                    <a:lnTo>
                      <a:pt x="1688" y="961"/>
                    </a:lnTo>
                    <a:lnTo>
                      <a:pt x="1688" y="961"/>
                    </a:lnTo>
                    <a:lnTo>
                      <a:pt x="1707" y="971"/>
                    </a:lnTo>
                    <a:lnTo>
                      <a:pt x="1707" y="971"/>
                    </a:lnTo>
                    <a:lnTo>
                      <a:pt x="1699" y="971"/>
                    </a:lnTo>
                    <a:lnTo>
                      <a:pt x="1692" y="971"/>
                    </a:lnTo>
                    <a:lnTo>
                      <a:pt x="1686" y="968"/>
                    </a:lnTo>
                    <a:lnTo>
                      <a:pt x="1684" y="967"/>
                    </a:lnTo>
                    <a:lnTo>
                      <a:pt x="1681" y="963"/>
                    </a:lnTo>
                    <a:lnTo>
                      <a:pt x="1681" y="963"/>
                    </a:lnTo>
                    <a:lnTo>
                      <a:pt x="1675" y="965"/>
                    </a:lnTo>
                    <a:lnTo>
                      <a:pt x="1668" y="968"/>
                    </a:lnTo>
                    <a:lnTo>
                      <a:pt x="1656" y="968"/>
                    </a:lnTo>
                    <a:lnTo>
                      <a:pt x="1643" y="967"/>
                    </a:lnTo>
                    <a:lnTo>
                      <a:pt x="1631" y="965"/>
                    </a:lnTo>
                    <a:lnTo>
                      <a:pt x="1631" y="965"/>
                    </a:lnTo>
                    <a:lnTo>
                      <a:pt x="1616" y="963"/>
                    </a:lnTo>
                    <a:lnTo>
                      <a:pt x="1602" y="961"/>
                    </a:lnTo>
                    <a:lnTo>
                      <a:pt x="1587" y="961"/>
                    </a:lnTo>
                    <a:lnTo>
                      <a:pt x="1571" y="963"/>
                    </a:lnTo>
                    <a:lnTo>
                      <a:pt x="1571" y="963"/>
                    </a:lnTo>
                    <a:lnTo>
                      <a:pt x="1564" y="963"/>
                    </a:lnTo>
                    <a:lnTo>
                      <a:pt x="1559" y="963"/>
                    </a:lnTo>
                    <a:lnTo>
                      <a:pt x="1545" y="961"/>
                    </a:lnTo>
                    <a:lnTo>
                      <a:pt x="1545" y="961"/>
                    </a:lnTo>
                    <a:lnTo>
                      <a:pt x="1530" y="959"/>
                    </a:lnTo>
                    <a:lnTo>
                      <a:pt x="1530" y="959"/>
                    </a:lnTo>
                    <a:lnTo>
                      <a:pt x="1524" y="947"/>
                    </a:lnTo>
                    <a:lnTo>
                      <a:pt x="1524" y="947"/>
                    </a:lnTo>
                    <a:lnTo>
                      <a:pt x="1494" y="956"/>
                    </a:lnTo>
                    <a:lnTo>
                      <a:pt x="1494" y="956"/>
                    </a:lnTo>
                    <a:lnTo>
                      <a:pt x="1488" y="956"/>
                    </a:lnTo>
                    <a:lnTo>
                      <a:pt x="1484" y="956"/>
                    </a:lnTo>
                    <a:lnTo>
                      <a:pt x="1480" y="954"/>
                    </a:lnTo>
                    <a:lnTo>
                      <a:pt x="1477" y="950"/>
                    </a:lnTo>
                    <a:lnTo>
                      <a:pt x="1477" y="950"/>
                    </a:lnTo>
                    <a:lnTo>
                      <a:pt x="1474" y="947"/>
                    </a:lnTo>
                    <a:lnTo>
                      <a:pt x="1472" y="946"/>
                    </a:lnTo>
                    <a:lnTo>
                      <a:pt x="1466" y="946"/>
                    </a:lnTo>
                    <a:lnTo>
                      <a:pt x="1461" y="949"/>
                    </a:lnTo>
                    <a:lnTo>
                      <a:pt x="1461" y="949"/>
                    </a:lnTo>
                    <a:lnTo>
                      <a:pt x="1470" y="950"/>
                    </a:lnTo>
                    <a:lnTo>
                      <a:pt x="1470" y="950"/>
                    </a:lnTo>
                    <a:lnTo>
                      <a:pt x="1466" y="954"/>
                    </a:lnTo>
                    <a:lnTo>
                      <a:pt x="1466" y="954"/>
                    </a:lnTo>
                    <a:lnTo>
                      <a:pt x="1458" y="954"/>
                    </a:lnTo>
                    <a:lnTo>
                      <a:pt x="1451" y="956"/>
                    </a:lnTo>
                    <a:lnTo>
                      <a:pt x="1451" y="956"/>
                    </a:lnTo>
                    <a:lnTo>
                      <a:pt x="1440" y="956"/>
                    </a:lnTo>
                    <a:lnTo>
                      <a:pt x="1436" y="954"/>
                    </a:lnTo>
                    <a:lnTo>
                      <a:pt x="1433" y="953"/>
                    </a:lnTo>
                    <a:lnTo>
                      <a:pt x="1432" y="950"/>
                    </a:lnTo>
                    <a:lnTo>
                      <a:pt x="1432" y="950"/>
                    </a:lnTo>
                    <a:lnTo>
                      <a:pt x="1429" y="947"/>
                    </a:lnTo>
                    <a:lnTo>
                      <a:pt x="1425" y="946"/>
                    </a:lnTo>
                    <a:lnTo>
                      <a:pt x="1416" y="945"/>
                    </a:lnTo>
                    <a:lnTo>
                      <a:pt x="1416" y="945"/>
                    </a:lnTo>
                    <a:lnTo>
                      <a:pt x="1409" y="945"/>
                    </a:lnTo>
                    <a:lnTo>
                      <a:pt x="1401" y="943"/>
                    </a:lnTo>
                    <a:lnTo>
                      <a:pt x="1401" y="943"/>
                    </a:lnTo>
                    <a:lnTo>
                      <a:pt x="1398" y="947"/>
                    </a:lnTo>
                    <a:lnTo>
                      <a:pt x="1394" y="950"/>
                    </a:lnTo>
                    <a:lnTo>
                      <a:pt x="1390" y="952"/>
                    </a:lnTo>
                    <a:lnTo>
                      <a:pt x="1383" y="950"/>
                    </a:lnTo>
                    <a:lnTo>
                      <a:pt x="1383" y="950"/>
                    </a:lnTo>
                    <a:lnTo>
                      <a:pt x="1380" y="949"/>
                    </a:lnTo>
                    <a:lnTo>
                      <a:pt x="1376" y="949"/>
                    </a:lnTo>
                    <a:lnTo>
                      <a:pt x="1369" y="950"/>
                    </a:lnTo>
                    <a:lnTo>
                      <a:pt x="1369" y="950"/>
                    </a:lnTo>
                    <a:lnTo>
                      <a:pt x="1351" y="952"/>
                    </a:lnTo>
                    <a:lnTo>
                      <a:pt x="1351" y="952"/>
                    </a:lnTo>
                    <a:lnTo>
                      <a:pt x="1353" y="947"/>
                    </a:lnTo>
                    <a:lnTo>
                      <a:pt x="1354" y="946"/>
                    </a:lnTo>
                    <a:lnTo>
                      <a:pt x="1358" y="945"/>
                    </a:lnTo>
                    <a:lnTo>
                      <a:pt x="1365" y="943"/>
                    </a:lnTo>
                    <a:lnTo>
                      <a:pt x="1365" y="943"/>
                    </a:lnTo>
                    <a:lnTo>
                      <a:pt x="1385" y="941"/>
                    </a:lnTo>
                    <a:lnTo>
                      <a:pt x="1385" y="941"/>
                    </a:lnTo>
                    <a:lnTo>
                      <a:pt x="1355" y="925"/>
                    </a:lnTo>
                    <a:lnTo>
                      <a:pt x="1355" y="925"/>
                    </a:lnTo>
                    <a:lnTo>
                      <a:pt x="1351" y="927"/>
                    </a:lnTo>
                    <a:lnTo>
                      <a:pt x="1349" y="928"/>
                    </a:lnTo>
                    <a:lnTo>
                      <a:pt x="1346" y="932"/>
                    </a:lnTo>
                    <a:lnTo>
                      <a:pt x="1343" y="936"/>
                    </a:lnTo>
                    <a:lnTo>
                      <a:pt x="1343" y="936"/>
                    </a:lnTo>
                    <a:lnTo>
                      <a:pt x="1340" y="941"/>
                    </a:lnTo>
                    <a:lnTo>
                      <a:pt x="1336" y="945"/>
                    </a:lnTo>
                    <a:lnTo>
                      <a:pt x="1332" y="946"/>
                    </a:lnTo>
                    <a:lnTo>
                      <a:pt x="1325" y="946"/>
                    </a:lnTo>
                    <a:lnTo>
                      <a:pt x="1325" y="946"/>
                    </a:lnTo>
                    <a:lnTo>
                      <a:pt x="1310" y="947"/>
                    </a:lnTo>
                    <a:lnTo>
                      <a:pt x="1310" y="947"/>
                    </a:lnTo>
                    <a:lnTo>
                      <a:pt x="1307" y="934"/>
                    </a:lnTo>
                    <a:lnTo>
                      <a:pt x="1307" y="934"/>
                    </a:lnTo>
                    <a:lnTo>
                      <a:pt x="1301" y="938"/>
                    </a:lnTo>
                    <a:lnTo>
                      <a:pt x="1296" y="939"/>
                    </a:lnTo>
                    <a:lnTo>
                      <a:pt x="1290" y="939"/>
                    </a:lnTo>
                    <a:lnTo>
                      <a:pt x="1285" y="938"/>
                    </a:lnTo>
                    <a:lnTo>
                      <a:pt x="1285" y="938"/>
                    </a:lnTo>
                    <a:lnTo>
                      <a:pt x="1277" y="936"/>
                    </a:lnTo>
                    <a:lnTo>
                      <a:pt x="1270" y="938"/>
                    </a:lnTo>
                    <a:lnTo>
                      <a:pt x="1265" y="942"/>
                    </a:lnTo>
                    <a:lnTo>
                      <a:pt x="1261" y="947"/>
                    </a:lnTo>
                    <a:lnTo>
                      <a:pt x="1261" y="947"/>
                    </a:lnTo>
                    <a:lnTo>
                      <a:pt x="1224" y="946"/>
                    </a:lnTo>
                    <a:lnTo>
                      <a:pt x="1224" y="946"/>
                    </a:lnTo>
                    <a:lnTo>
                      <a:pt x="1227" y="952"/>
                    </a:lnTo>
                    <a:lnTo>
                      <a:pt x="1229" y="954"/>
                    </a:lnTo>
                    <a:lnTo>
                      <a:pt x="1235" y="957"/>
                    </a:lnTo>
                    <a:lnTo>
                      <a:pt x="1238" y="959"/>
                    </a:lnTo>
                    <a:lnTo>
                      <a:pt x="1238" y="959"/>
                    </a:lnTo>
                    <a:lnTo>
                      <a:pt x="1246" y="956"/>
                    </a:lnTo>
                    <a:lnTo>
                      <a:pt x="1253" y="954"/>
                    </a:lnTo>
                    <a:lnTo>
                      <a:pt x="1253" y="954"/>
                    </a:lnTo>
                    <a:lnTo>
                      <a:pt x="1260" y="956"/>
                    </a:lnTo>
                    <a:lnTo>
                      <a:pt x="1265" y="959"/>
                    </a:lnTo>
                    <a:lnTo>
                      <a:pt x="1265" y="959"/>
                    </a:lnTo>
                    <a:lnTo>
                      <a:pt x="1272" y="963"/>
                    </a:lnTo>
                    <a:lnTo>
                      <a:pt x="1279" y="964"/>
                    </a:lnTo>
                    <a:lnTo>
                      <a:pt x="1286" y="964"/>
                    </a:lnTo>
                    <a:lnTo>
                      <a:pt x="1293" y="963"/>
                    </a:lnTo>
                    <a:lnTo>
                      <a:pt x="1293" y="963"/>
                    </a:lnTo>
                    <a:lnTo>
                      <a:pt x="1317" y="959"/>
                    </a:lnTo>
                    <a:lnTo>
                      <a:pt x="1340" y="954"/>
                    </a:lnTo>
                    <a:lnTo>
                      <a:pt x="1340" y="954"/>
                    </a:lnTo>
                    <a:lnTo>
                      <a:pt x="1349" y="956"/>
                    </a:lnTo>
                    <a:lnTo>
                      <a:pt x="1355" y="960"/>
                    </a:lnTo>
                    <a:lnTo>
                      <a:pt x="1355" y="960"/>
                    </a:lnTo>
                    <a:lnTo>
                      <a:pt x="1361" y="963"/>
                    </a:lnTo>
                    <a:lnTo>
                      <a:pt x="1367" y="965"/>
                    </a:lnTo>
                    <a:lnTo>
                      <a:pt x="1373" y="965"/>
                    </a:lnTo>
                    <a:lnTo>
                      <a:pt x="1380" y="964"/>
                    </a:lnTo>
                    <a:lnTo>
                      <a:pt x="1380" y="964"/>
                    </a:lnTo>
                    <a:lnTo>
                      <a:pt x="1383" y="964"/>
                    </a:lnTo>
                    <a:lnTo>
                      <a:pt x="1387" y="964"/>
                    </a:lnTo>
                    <a:lnTo>
                      <a:pt x="1387" y="964"/>
                    </a:lnTo>
                    <a:lnTo>
                      <a:pt x="1391" y="970"/>
                    </a:lnTo>
                    <a:lnTo>
                      <a:pt x="1397" y="974"/>
                    </a:lnTo>
                    <a:lnTo>
                      <a:pt x="1404" y="977"/>
                    </a:lnTo>
                    <a:lnTo>
                      <a:pt x="1412" y="979"/>
                    </a:lnTo>
                    <a:lnTo>
                      <a:pt x="1412" y="979"/>
                    </a:lnTo>
                    <a:lnTo>
                      <a:pt x="1408" y="968"/>
                    </a:lnTo>
                    <a:lnTo>
                      <a:pt x="1408" y="968"/>
                    </a:lnTo>
                    <a:lnTo>
                      <a:pt x="1408" y="965"/>
                    </a:lnTo>
                    <a:lnTo>
                      <a:pt x="1411" y="964"/>
                    </a:lnTo>
                    <a:lnTo>
                      <a:pt x="1414" y="961"/>
                    </a:lnTo>
                    <a:lnTo>
                      <a:pt x="1419" y="961"/>
                    </a:lnTo>
                    <a:lnTo>
                      <a:pt x="1419" y="961"/>
                    </a:lnTo>
                    <a:lnTo>
                      <a:pt x="1422" y="972"/>
                    </a:lnTo>
                    <a:lnTo>
                      <a:pt x="1422" y="972"/>
                    </a:lnTo>
                    <a:lnTo>
                      <a:pt x="1423" y="972"/>
                    </a:lnTo>
                    <a:lnTo>
                      <a:pt x="1426" y="972"/>
                    </a:lnTo>
                    <a:lnTo>
                      <a:pt x="1426" y="972"/>
                    </a:lnTo>
                    <a:lnTo>
                      <a:pt x="1429" y="971"/>
                    </a:lnTo>
                    <a:lnTo>
                      <a:pt x="1432" y="968"/>
                    </a:lnTo>
                    <a:lnTo>
                      <a:pt x="1432" y="968"/>
                    </a:lnTo>
                    <a:lnTo>
                      <a:pt x="1434" y="964"/>
                    </a:lnTo>
                    <a:lnTo>
                      <a:pt x="1437" y="963"/>
                    </a:lnTo>
                    <a:lnTo>
                      <a:pt x="1441" y="961"/>
                    </a:lnTo>
                    <a:lnTo>
                      <a:pt x="1447" y="963"/>
                    </a:lnTo>
                    <a:lnTo>
                      <a:pt x="1447" y="963"/>
                    </a:lnTo>
                    <a:lnTo>
                      <a:pt x="1486" y="971"/>
                    </a:lnTo>
                    <a:lnTo>
                      <a:pt x="1486" y="97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502" y="982"/>
                    </a:lnTo>
                    <a:lnTo>
                      <a:pt x="1502" y="982"/>
                    </a:lnTo>
                    <a:lnTo>
                      <a:pt x="1506" y="970"/>
                    </a:lnTo>
                    <a:lnTo>
                      <a:pt x="1506" y="970"/>
                    </a:lnTo>
                    <a:lnTo>
                      <a:pt x="1527" y="972"/>
                    </a:lnTo>
                    <a:lnTo>
                      <a:pt x="1527" y="972"/>
                    </a:lnTo>
                    <a:lnTo>
                      <a:pt x="1530" y="974"/>
                    </a:lnTo>
                    <a:lnTo>
                      <a:pt x="1530" y="975"/>
                    </a:lnTo>
                    <a:lnTo>
                      <a:pt x="1533" y="981"/>
                    </a:lnTo>
                    <a:lnTo>
                      <a:pt x="1534" y="983"/>
                    </a:lnTo>
                    <a:lnTo>
                      <a:pt x="1535" y="985"/>
                    </a:lnTo>
                    <a:lnTo>
                      <a:pt x="1538" y="986"/>
                    </a:lnTo>
                    <a:lnTo>
                      <a:pt x="1544" y="986"/>
                    </a:lnTo>
                    <a:lnTo>
                      <a:pt x="1544" y="986"/>
                    </a:lnTo>
                    <a:lnTo>
                      <a:pt x="1540" y="975"/>
                    </a:lnTo>
                    <a:lnTo>
                      <a:pt x="1540" y="975"/>
                    </a:lnTo>
                    <a:lnTo>
                      <a:pt x="1544" y="972"/>
                    </a:lnTo>
                    <a:lnTo>
                      <a:pt x="1549" y="972"/>
                    </a:lnTo>
                    <a:lnTo>
                      <a:pt x="1555" y="974"/>
                    </a:lnTo>
                    <a:lnTo>
                      <a:pt x="1560" y="974"/>
                    </a:lnTo>
                    <a:lnTo>
                      <a:pt x="1560" y="974"/>
                    </a:lnTo>
                    <a:lnTo>
                      <a:pt x="1566" y="974"/>
                    </a:lnTo>
                    <a:lnTo>
                      <a:pt x="1570" y="975"/>
                    </a:lnTo>
                    <a:lnTo>
                      <a:pt x="1573" y="978"/>
                    </a:lnTo>
                    <a:lnTo>
                      <a:pt x="1576" y="982"/>
                    </a:lnTo>
                    <a:lnTo>
                      <a:pt x="1576" y="982"/>
                    </a:lnTo>
                    <a:lnTo>
                      <a:pt x="1596" y="975"/>
                    </a:lnTo>
                    <a:lnTo>
                      <a:pt x="1596" y="975"/>
                    </a:lnTo>
                    <a:lnTo>
                      <a:pt x="1600" y="975"/>
                    </a:lnTo>
                    <a:lnTo>
                      <a:pt x="1606" y="975"/>
                    </a:lnTo>
                    <a:lnTo>
                      <a:pt x="1606" y="975"/>
                    </a:lnTo>
                    <a:lnTo>
                      <a:pt x="1612" y="985"/>
                    </a:lnTo>
                    <a:lnTo>
                      <a:pt x="1612" y="985"/>
                    </a:lnTo>
                    <a:lnTo>
                      <a:pt x="1592" y="995"/>
                    </a:lnTo>
                    <a:lnTo>
                      <a:pt x="1592" y="995"/>
                    </a:lnTo>
                    <a:lnTo>
                      <a:pt x="1599" y="1003"/>
                    </a:lnTo>
                    <a:lnTo>
                      <a:pt x="1599" y="1003"/>
                    </a:lnTo>
                    <a:lnTo>
                      <a:pt x="1609" y="995"/>
                    </a:lnTo>
                    <a:lnTo>
                      <a:pt x="1614" y="990"/>
                    </a:lnTo>
                    <a:lnTo>
                      <a:pt x="1621" y="989"/>
                    </a:lnTo>
                    <a:lnTo>
                      <a:pt x="1621" y="989"/>
                    </a:lnTo>
                    <a:lnTo>
                      <a:pt x="1627" y="988"/>
                    </a:lnTo>
                    <a:lnTo>
                      <a:pt x="1634" y="988"/>
                    </a:lnTo>
                    <a:lnTo>
                      <a:pt x="1639" y="989"/>
                    </a:lnTo>
                    <a:lnTo>
                      <a:pt x="1642" y="990"/>
                    </a:lnTo>
                    <a:lnTo>
                      <a:pt x="1645" y="995"/>
                    </a:lnTo>
                    <a:lnTo>
                      <a:pt x="1645" y="995"/>
                    </a:lnTo>
                    <a:lnTo>
                      <a:pt x="1628" y="1001"/>
                    </a:lnTo>
                    <a:lnTo>
                      <a:pt x="1628" y="1001"/>
                    </a:lnTo>
                    <a:lnTo>
                      <a:pt x="1635" y="1008"/>
                    </a:lnTo>
                    <a:lnTo>
                      <a:pt x="1635" y="1008"/>
                    </a:lnTo>
                    <a:lnTo>
                      <a:pt x="1638" y="1013"/>
                    </a:lnTo>
                    <a:lnTo>
                      <a:pt x="1641" y="1014"/>
                    </a:lnTo>
                    <a:lnTo>
                      <a:pt x="1645" y="1015"/>
                    </a:lnTo>
                    <a:lnTo>
                      <a:pt x="1649" y="1015"/>
                    </a:lnTo>
                    <a:lnTo>
                      <a:pt x="1649" y="1015"/>
                    </a:lnTo>
                    <a:lnTo>
                      <a:pt x="1656" y="1015"/>
                    </a:lnTo>
                    <a:lnTo>
                      <a:pt x="1664" y="1017"/>
                    </a:lnTo>
                    <a:lnTo>
                      <a:pt x="1664" y="1017"/>
                    </a:lnTo>
                    <a:lnTo>
                      <a:pt x="1672" y="1008"/>
                    </a:lnTo>
                    <a:lnTo>
                      <a:pt x="1672" y="1008"/>
                    </a:lnTo>
                    <a:lnTo>
                      <a:pt x="1667" y="1003"/>
                    </a:lnTo>
                    <a:lnTo>
                      <a:pt x="1664" y="1001"/>
                    </a:lnTo>
                    <a:lnTo>
                      <a:pt x="1660" y="1001"/>
                    </a:lnTo>
                    <a:lnTo>
                      <a:pt x="1654" y="1004"/>
                    </a:lnTo>
                    <a:lnTo>
                      <a:pt x="1654" y="1004"/>
                    </a:lnTo>
                    <a:lnTo>
                      <a:pt x="1653" y="989"/>
                    </a:lnTo>
                    <a:lnTo>
                      <a:pt x="1653" y="989"/>
                    </a:lnTo>
                    <a:lnTo>
                      <a:pt x="1657" y="990"/>
                    </a:lnTo>
                    <a:lnTo>
                      <a:pt x="1659" y="990"/>
                    </a:lnTo>
                    <a:lnTo>
                      <a:pt x="1659" y="990"/>
                    </a:lnTo>
                    <a:lnTo>
                      <a:pt x="1663" y="993"/>
                    </a:lnTo>
                    <a:lnTo>
                      <a:pt x="1667" y="993"/>
                    </a:lnTo>
                    <a:lnTo>
                      <a:pt x="1670" y="992"/>
                    </a:lnTo>
                    <a:lnTo>
                      <a:pt x="1671" y="989"/>
                    </a:lnTo>
                    <a:lnTo>
                      <a:pt x="1671" y="989"/>
                    </a:lnTo>
                    <a:lnTo>
                      <a:pt x="1674" y="985"/>
                    </a:lnTo>
                    <a:lnTo>
                      <a:pt x="1677" y="983"/>
                    </a:lnTo>
                    <a:lnTo>
                      <a:pt x="1685" y="979"/>
                    </a:lnTo>
                    <a:lnTo>
                      <a:pt x="1685" y="979"/>
                    </a:lnTo>
                    <a:lnTo>
                      <a:pt x="1684" y="983"/>
                    </a:lnTo>
                    <a:lnTo>
                      <a:pt x="1684" y="986"/>
                    </a:lnTo>
                    <a:lnTo>
                      <a:pt x="1688" y="993"/>
                    </a:lnTo>
                    <a:lnTo>
                      <a:pt x="1689" y="996"/>
                    </a:lnTo>
                    <a:lnTo>
                      <a:pt x="1690" y="999"/>
                    </a:lnTo>
                    <a:lnTo>
                      <a:pt x="1690" y="1001"/>
                    </a:lnTo>
                    <a:lnTo>
                      <a:pt x="1686" y="1006"/>
                    </a:lnTo>
                    <a:lnTo>
                      <a:pt x="1686" y="1006"/>
                    </a:lnTo>
                    <a:lnTo>
                      <a:pt x="1690" y="1007"/>
                    </a:lnTo>
                    <a:lnTo>
                      <a:pt x="1693" y="1007"/>
                    </a:lnTo>
                    <a:lnTo>
                      <a:pt x="1696" y="1006"/>
                    </a:lnTo>
                    <a:lnTo>
                      <a:pt x="1697" y="1003"/>
                    </a:lnTo>
                    <a:lnTo>
                      <a:pt x="1697" y="1003"/>
                    </a:lnTo>
                    <a:lnTo>
                      <a:pt x="1703" y="996"/>
                    </a:lnTo>
                    <a:lnTo>
                      <a:pt x="1710" y="989"/>
                    </a:lnTo>
                    <a:lnTo>
                      <a:pt x="1710" y="989"/>
                    </a:lnTo>
                    <a:lnTo>
                      <a:pt x="1715" y="989"/>
                    </a:lnTo>
                    <a:lnTo>
                      <a:pt x="1720" y="990"/>
                    </a:lnTo>
                    <a:lnTo>
                      <a:pt x="1722" y="993"/>
                    </a:lnTo>
                    <a:lnTo>
                      <a:pt x="1725" y="997"/>
                    </a:lnTo>
                    <a:lnTo>
                      <a:pt x="1725" y="997"/>
                    </a:lnTo>
                    <a:lnTo>
                      <a:pt x="1726" y="1000"/>
                    </a:lnTo>
                    <a:lnTo>
                      <a:pt x="1728" y="1003"/>
                    </a:lnTo>
                    <a:lnTo>
                      <a:pt x="1738" y="1004"/>
                    </a:lnTo>
                    <a:lnTo>
                      <a:pt x="1738" y="1004"/>
                    </a:lnTo>
                    <a:lnTo>
                      <a:pt x="1742" y="999"/>
                    </a:lnTo>
                    <a:lnTo>
                      <a:pt x="1746" y="995"/>
                    </a:lnTo>
                    <a:lnTo>
                      <a:pt x="1753" y="993"/>
                    </a:lnTo>
                    <a:lnTo>
                      <a:pt x="1760" y="995"/>
                    </a:lnTo>
                    <a:lnTo>
                      <a:pt x="1760" y="995"/>
                    </a:lnTo>
                    <a:lnTo>
                      <a:pt x="1756" y="996"/>
                    </a:lnTo>
                    <a:lnTo>
                      <a:pt x="1753" y="999"/>
                    </a:lnTo>
                    <a:lnTo>
                      <a:pt x="1753" y="999"/>
                    </a:lnTo>
                    <a:lnTo>
                      <a:pt x="1751" y="1003"/>
                    </a:lnTo>
                    <a:lnTo>
                      <a:pt x="1751" y="1006"/>
                    </a:lnTo>
                    <a:lnTo>
                      <a:pt x="1751" y="1006"/>
                    </a:lnTo>
                    <a:lnTo>
                      <a:pt x="1754" y="1008"/>
                    </a:lnTo>
                    <a:lnTo>
                      <a:pt x="1754" y="1011"/>
                    </a:lnTo>
                    <a:lnTo>
                      <a:pt x="1750" y="1019"/>
                    </a:lnTo>
                    <a:lnTo>
                      <a:pt x="1750" y="1019"/>
                    </a:lnTo>
                    <a:lnTo>
                      <a:pt x="1774" y="1013"/>
                    </a:lnTo>
                    <a:lnTo>
                      <a:pt x="1774" y="1013"/>
                    </a:lnTo>
                    <a:lnTo>
                      <a:pt x="1776" y="1000"/>
                    </a:lnTo>
                    <a:lnTo>
                      <a:pt x="1776" y="1000"/>
                    </a:lnTo>
                    <a:lnTo>
                      <a:pt x="1787" y="1004"/>
                    </a:lnTo>
                    <a:lnTo>
                      <a:pt x="1787" y="1004"/>
                    </a:lnTo>
                    <a:lnTo>
                      <a:pt x="1796" y="999"/>
                    </a:lnTo>
                    <a:lnTo>
                      <a:pt x="1804" y="997"/>
                    </a:lnTo>
                    <a:lnTo>
                      <a:pt x="1815" y="997"/>
                    </a:lnTo>
                    <a:lnTo>
                      <a:pt x="1830" y="1000"/>
                    </a:lnTo>
                    <a:lnTo>
                      <a:pt x="1830" y="1000"/>
                    </a:lnTo>
                    <a:lnTo>
                      <a:pt x="1830" y="1003"/>
                    </a:lnTo>
                    <a:lnTo>
                      <a:pt x="1829" y="1004"/>
                    </a:lnTo>
                    <a:lnTo>
                      <a:pt x="1826" y="1006"/>
                    </a:lnTo>
                    <a:lnTo>
                      <a:pt x="1823" y="1006"/>
                    </a:lnTo>
                    <a:lnTo>
                      <a:pt x="1823" y="1006"/>
                    </a:lnTo>
                    <a:lnTo>
                      <a:pt x="1818" y="1006"/>
                    </a:lnTo>
                    <a:lnTo>
                      <a:pt x="1812" y="1007"/>
                    </a:lnTo>
                    <a:lnTo>
                      <a:pt x="1810" y="1011"/>
                    </a:lnTo>
                    <a:lnTo>
                      <a:pt x="1807" y="1015"/>
                    </a:lnTo>
                    <a:lnTo>
                      <a:pt x="1807" y="1015"/>
                    </a:lnTo>
                    <a:lnTo>
                      <a:pt x="1797" y="1014"/>
                    </a:lnTo>
                    <a:lnTo>
                      <a:pt x="1797" y="1014"/>
                    </a:lnTo>
                    <a:lnTo>
                      <a:pt x="1793" y="1018"/>
                    </a:lnTo>
                    <a:lnTo>
                      <a:pt x="1792" y="1022"/>
                    </a:lnTo>
                    <a:lnTo>
                      <a:pt x="1793" y="1028"/>
                    </a:lnTo>
                    <a:lnTo>
                      <a:pt x="1794" y="1032"/>
                    </a:lnTo>
                    <a:lnTo>
                      <a:pt x="1794" y="1032"/>
                    </a:lnTo>
                    <a:lnTo>
                      <a:pt x="1810" y="1028"/>
                    </a:lnTo>
                    <a:lnTo>
                      <a:pt x="1810" y="1028"/>
                    </a:lnTo>
                    <a:lnTo>
                      <a:pt x="1825" y="1026"/>
                    </a:lnTo>
                    <a:lnTo>
                      <a:pt x="1825" y="1026"/>
                    </a:lnTo>
                    <a:lnTo>
                      <a:pt x="1828" y="1019"/>
                    </a:lnTo>
                    <a:lnTo>
                      <a:pt x="1830" y="1015"/>
                    </a:lnTo>
                    <a:lnTo>
                      <a:pt x="1836" y="1014"/>
                    </a:lnTo>
                    <a:lnTo>
                      <a:pt x="1843" y="1014"/>
                    </a:lnTo>
                    <a:lnTo>
                      <a:pt x="1843" y="1014"/>
                    </a:lnTo>
                    <a:lnTo>
                      <a:pt x="1865" y="1018"/>
                    </a:lnTo>
                    <a:lnTo>
                      <a:pt x="1875" y="1019"/>
                    </a:lnTo>
                    <a:lnTo>
                      <a:pt x="1884" y="1024"/>
                    </a:lnTo>
                    <a:lnTo>
                      <a:pt x="1884" y="1024"/>
                    </a:lnTo>
                    <a:lnTo>
                      <a:pt x="1888" y="1025"/>
                    </a:lnTo>
                    <a:lnTo>
                      <a:pt x="1894" y="1025"/>
                    </a:lnTo>
                    <a:lnTo>
                      <a:pt x="1904" y="1025"/>
                    </a:lnTo>
                    <a:lnTo>
                      <a:pt x="1904" y="1025"/>
                    </a:lnTo>
                    <a:lnTo>
                      <a:pt x="1908" y="1017"/>
                    </a:lnTo>
                    <a:lnTo>
                      <a:pt x="1908" y="1017"/>
                    </a:lnTo>
                    <a:lnTo>
                      <a:pt x="1929" y="1018"/>
                    </a:lnTo>
                    <a:lnTo>
                      <a:pt x="1929" y="1018"/>
                    </a:lnTo>
                    <a:lnTo>
                      <a:pt x="1927" y="1026"/>
                    </a:lnTo>
                    <a:lnTo>
                      <a:pt x="1927" y="1026"/>
                    </a:lnTo>
                    <a:lnTo>
                      <a:pt x="1948" y="1039"/>
                    </a:lnTo>
                    <a:lnTo>
                      <a:pt x="1948" y="1039"/>
                    </a:lnTo>
                    <a:lnTo>
                      <a:pt x="1952" y="1043"/>
                    </a:lnTo>
                    <a:lnTo>
                      <a:pt x="1955" y="1049"/>
                    </a:lnTo>
                    <a:lnTo>
                      <a:pt x="1958" y="1054"/>
                    </a:lnTo>
                    <a:lnTo>
                      <a:pt x="1962" y="1058"/>
                    </a:lnTo>
                    <a:lnTo>
                      <a:pt x="1962" y="1058"/>
                    </a:lnTo>
                    <a:lnTo>
                      <a:pt x="1973" y="1058"/>
                    </a:lnTo>
                    <a:lnTo>
                      <a:pt x="1973" y="1058"/>
                    </a:lnTo>
                    <a:lnTo>
                      <a:pt x="1978" y="1057"/>
                    </a:lnTo>
                    <a:lnTo>
                      <a:pt x="1981" y="1055"/>
                    </a:lnTo>
                    <a:lnTo>
                      <a:pt x="1983" y="1053"/>
                    </a:lnTo>
                    <a:lnTo>
                      <a:pt x="1981" y="1047"/>
                    </a:lnTo>
                    <a:lnTo>
                      <a:pt x="1981" y="1047"/>
                    </a:lnTo>
                    <a:lnTo>
                      <a:pt x="1978" y="1042"/>
                    </a:lnTo>
                    <a:lnTo>
                      <a:pt x="1973" y="1037"/>
                    </a:lnTo>
                    <a:lnTo>
                      <a:pt x="1962" y="1031"/>
                    </a:lnTo>
                    <a:lnTo>
                      <a:pt x="1962" y="1031"/>
                    </a:lnTo>
                    <a:lnTo>
                      <a:pt x="1951" y="1025"/>
                    </a:lnTo>
                    <a:lnTo>
                      <a:pt x="1951" y="1025"/>
                    </a:lnTo>
                    <a:lnTo>
                      <a:pt x="1958" y="1013"/>
                    </a:lnTo>
                    <a:lnTo>
                      <a:pt x="1958" y="1013"/>
                    </a:lnTo>
                    <a:lnTo>
                      <a:pt x="1966" y="1013"/>
                    </a:lnTo>
                    <a:lnTo>
                      <a:pt x="1970" y="1015"/>
                    </a:lnTo>
                    <a:lnTo>
                      <a:pt x="1972" y="1018"/>
                    </a:lnTo>
                    <a:lnTo>
                      <a:pt x="1973" y="1025"/>
                    </a:lnTo>
                    <a:lnTo>
                      <a:pt x="1973" y="1025"/>
                    </a:lnTo>
                    <a:lnTo>
                      <a:pt x="1994" y="1031"/>
                    </a:lnTo>
                    <a:lnTo>
                      <a:pt x="1994" y="1031"/>
                    </a:lnTo>
                    <a:lnTo>
                      <a:pt x="1984" y="1043"/>
                    </a:lnTo>
                    <a:lnTo>
                      <a:pt x="1984" y="1043"/>
                    </a:lnTo>
                    <a:lnTo>
                      <a:pt x="1988" y="1044"/>
                    </a:lnTo>
                    <a:lnTo>
                      <a:pt x="1991" y="1044"/>
                    </a:lnTo>
                    <a:lnTo>
                      <a:pt x="1999" y="1043"/>
                    </a:lnTo>
                    <a:lnTo>
                      <a:pt x="2008" y="1042"/>
                    </a:lnTo>
                    <a:lnTo>
                      <a:pt x="2010" y="1042"/>
                    </a:lnTo>
                    <a:lnTo>
                      <a:pt x="2014" y="1043"/>
                    </a:lnTo>
                    <a:lnTo>
                      <a:pt x="2014" y="1043"/>
                    </a:lnTo>
                    <a:lnTo>
                      <a:pt x="2006" y="1060"/>
                    </a:lnTo>
                    <a:lnTo>
                      <a:pt x="2006" y="1060"/>
                    </a:lnTo>
                    <a:lnTo>
                      <a:pt x="2019" y="1055"/>
                    </a:lnTo>
                    <a:lnTo>
                      <a:pt x="2023" y="1053"/>
                    </a:lnTo>
                    <a:lnTo>
                      <a:pt x="2026" y="1047"/>
                    </a:lnTo>
                    <a:lnTo>
                      <a:pt x="2026" y="1047"/>
                    </a:lnTo>
                    <a:lnTo>
                      <a:pt x="2030" y="1042"/>
                    </a:lnTo>
                    <a:lnTo>
                      <a:pt x="2035" y="1037"/>
                    </a:lnTo>
                    <a:lnTo>
                      <a:pt x="2048" y="1028"/>
                    </a:lnTo>
                    <a:lnTo>
                      <a:pt x="2048" y="1028"/>
                    </a:lnTo>
                    <a:lnTo>
                      <a:pt x="2050" y="1028"/>
                    </a:lnTo>
                    <a:lnTo>
                      <a:pt x="2053" y="1028"/>
                    </a:lnTo>
                    <a:lnTo>
                      <a:pt x="2053" y="1028"/>
                    </a:lnTo>
                    <a:lnTo>
                      <a:pt x="2055" y="1042"/>
                    </a:lnTo>
                    <a:lnTo>
                      <a:pt x="2055" y="1042"/>
                    </a:lnTo>
                    <a:lnTo>
                      <a:pt x="2048" y="1044"/>
                    </a:lnTo>
                    <a:lnTo>
                      <a:pt x="2048" y="1044"/>
                    </a:lnTo>
                    <a:lnTo>
                      <a:pt x="2039" y="1047"/>
                    </a:lnTo>
                    <a:lnTo>
                      <a:pt x="2037" y="1050"/>
                    </a:lnTo>
                    <a:lnTo>
                      <a:pt x="2037" y="1053"/>
                    </a:lnTo>
                    <a:lnTo>
                      <a:pt x="2038" y="1055"/>
                    </a:lnTo>
                    <a:lnTo>
                      <a:pt x="2038" y="1055"/>
                    </a:lnTo>
                    <a:lnTo>
                      <a:pt x="2037" y="1057"/>
                    </a:lnTo>
                    <a:lnTo>
                      <a:pt x="2034" y="1060"/>
                    </a:lnTo>
                    <a:lnTo>
                      <a:pt x="2034" y="1060"/>
                    </a:lnTo>
                    <a:lnTo>
                      <a:pt x="2030" y="1062"/>
                    </a:lnTo>
                    <a:lnTo>
                      <a:pt x="2027" y="1065"/>
                    </a:lnTo>
                    <a:lnTo>
                      <a:pt x="2027" y="1069"/>
                    </a:lnTo>
                    <a:lnTo>
                      <a:pt x="2027" y="1073"/>
                    </a:lnTo>
                    <a:lnTo>
                      <a:pt x="2027" y="1073"/>
                    </a:lnTo>
                    <a:lnTo>
                      <a:pt x="2032" y="1076"/>
                    </a:lnTo>
                    <a:lnTo>
                      <a:pt x="2038" y="1078"/>
                    </a:lnTo>
                    <a:lnTo>
                      <a:pt x="2044" y="1078"/>
                    </a:lnTo>
                    <a:lnTo>
                      <a:pt x="2049" y="1078"/>
                    </a:lnTo>
                    <a:lnTo>
                      <a:pt x="2049" y="1078"/>
                    </a:lnTo>
                    <a:lnTo>
                      <a:pt x="2049" y="1072"/>
                    </a:lnTo>
                    <a:lnTo>
                      <a:pt x="2049" y="1069"/>
                    </a:lnTo>
                    <a:lnTo>
                      <a:pt x="2046" y="1067"/>
                    </a:lnTo>
                    <a:lnTo>
                      <a:pt x="2042" y="1062"/>
                    </a:lnTo>
                    <a:lnTo>
                      <a:pt x="2042" y="1062"/>
                    </a:lnTo>
                    <a:lnTo>
                      <a:pt x="2045" y="1058"/>
                    </a:lnTo>
                    <a:lnTo>
                      <a:pt x="2049" y="1055"/>
                    </a:lnTo>
                    <a:lnTo>
                      <a:pt x="2055" y="1054"/>
                    </a:lnTo>
                    <a:lnTo>
                      <a:pt x="2059" y="1054"/>
                    </a:lnTo>
                    <a:lnTo>
                      <a:pt x="2068" y="1054"/>
                    </a:lnTo>
                    <a:lnTo>
                      <a:pt x="2078" y="1053"/>
                    </a:lnTo>
                    <a:lnTo>
                      <a:pt x="2078" y="1053"/>
                    </a:lnTo>
                    <a:lnTo>
                      <a:pt x="2093" y="1039"/>
                    </a:lnTo>
                    <a:lnTo>
                      <a:pt x="2093" y="1039"/>
                    </a:lnTo>
                    <a:lnTo>
                      <a:pt x="2093" y="1046"/>
                    </a:lnTo>
                    <a:lnTo>
                      <a:pt x="2093" y="1049"/>
                    </a:lnTo>
                    <a:lnTo>
                      <a:pt x="2095" y="1050"/>
                    </a:lnTo>
                    <a:lnTo>
                      <a:pt x="2095" y="1050"/>
                    </a:lnTo>
                    <a:lnTo>
                      <a:pt x="2100" y="1054"/>
                    </a:lnTo>
                    <a:lnTo>
                      <a:pt x="2107" y="1055"/>
                    </a:lnTo>
                    <a:lnTo>
                      <a:pt x="2107" y="1055"/>
                    </a:lnTo>
                    <a:lnTo>
                      <a:pt x="2113" y="1057"/>
                    </a:lnTo>
                    <a:lnTo>
                      <a:pt x="2118" y="1058"/>
                    </a:lnTo>
                    <a:lnTo>
                      <a:pt x="2128" y="1064"/>
                    </a:lnTo>
                    <a:lnTo>
                      <a:pt x="2128" y="1064"/>
                    </a:lnTo>
                    <a:lnTo>
                      <a:pt x="2122" y="1067"/>
                    </a:lnTo>
                    <a:lnTo>
                      <a:pt x="2117" y="1068"/>
                    </a:lnTo>
                    <a:lnTo>
                      <a:pt x="2111" y="1069"/>
                    </a:lnTo>
                    <a:lnTo>
                      <a:pt x="2104" y="1068"/>
                    </a:lnTo>
                    <a:lnTo>
                      <a:pt x="2104" y="1068"/>
                    </a:lnTo>
                    <a:lnTo>
                      <a:pt x="2100" y="1067"/>
                    </a:lnTo>
                    <a:lnTo>
                      <a:pt x="2099" y="1064"/>
                    </a:lnTo>
                    <a:lnTo>
                      <a:pt x="2095" y="1060"/>
                    </a:lnTo>
                    <a:lnTo>
                      <a:pt x="2095" y="1060"/>
                    </a:lnTo>
                    <a:lnTo>
                      <a:pt x="2091" y="1055"/>
                    </a:lnTo>
                    <a:lnTo>
                      <a:pt x="2086" y="1054"/>
                    </a:lnTo>
                    <a:lnTo>
                      <a:pt x="2082" y="1055"/>
                    </a:lnTo>
                    <a:lnTo>
                      <a:pt x="2080" y="1060"/>
                    </a:lnTo>
                    <a:lnTo>
                      <a:pt x="2080" y="1060"/>
                    </a:lnTo>
                    <a:lnTo>
                      <a:pt x="2078" y="1065"/>
                    </a:lnTo>
                    <a:lnTo>
                      <a:pt x="2077" y="1071"/>
                    </a:lnTo>
                    <a:lnTo>
                      <a:pt x="2077" y="1071"/>
                    </a:lnTo>
                    <a:lnTo>
                      <a:pt x="2067" y="1073"/>
                    </a:lnTo>
                    <a:lnTo>
                      <a:pt x="2059" y="1078"/>
                    </a:lnTo>
                    <a:lnTo>
                      <a:pt x="2059" y="1078"/>
                    </a:lnTo>
                    <a:lnTo>
                      <a:pt x="2056" y="1079"/>
                    </a:lnTo>
                    <a:lnTo>
                      <a:pt x="2053" y="1083"/>
                    </a:lnTo>
                    <a:lnTo>
                      <a:pt x="2048" y="1089"/>
                    </a:lnTo>
                    <a:lnTo>
                      <a:pt x="2048" y="1089"/>
                    </a:lnTo>
                    <a:lnTo>
                      <a:pt x="2041" y="1086"/>
                    </a:lnTo>
                    <a:lnTo>
                      <a:pt x="2035" y="1085"/>
                    </a:lnTo>
                    <a:lnTo>
                      <a:pt x="2028" y="1085"/>
                    </a:lnTo>
                    <a:lnTo>
                      <a:pt x="2023" y="1087"/>
                    </a:lnTo>
                    <a:lnTo>
                      <a:pt x="2023" y="1087"/>
                    </a:lnTo>
                    <a:lnTo>
                      <a:pt x="2020" y="1087"/>
                    </a:lnTo>
                    <a:lnTo>
                      <a:pt x="2014" y="1086"/>
                    </a:lnTo>
                    <a:lnTo>
                      <a:pt x="2014" y="1086"/>
                    </a:lnTo>
                    <a:lnTo>
                      <a:pt x="2017" y="1080"/>
                    </a:lnTo>
                    <a:lnTo>
                      <a:pt x="2017" y="1080"/>
                    </a:lnTo>
                    <a:lnTo>
                      <a:pt x="2020" y="1076"/>
                    </a:lnTo>
                    <a:lnTo>
                      <a:pt x="2019" y="1075"/>
                    </a:lnTo>
                    <a:lnTo>
                      <a:pt x="2017" y="1072"/>
                    </a:lnTo>
                    <a:lnTo>
                      <a:pt x="2017" y="1072"/>
                    </a:lnTo>
                    <a:lnTo>
                      <a:pt x="2013" y="1069"/>
                    </a:lnTo>
                    <a:lnTo>
                      <a:pt x="2008" y="1071"/>
                    </a:lnTo>
                    <a:lnTo>
                      <a:pt x="2008" y="1071"/>
                    </a:lnTo>
                    <a:lnTo>
                      <a:pt x="2001" y="1072"/>
                    </a:lnTo>
                    <a:lnTo>
                      <a:pt x="1995" y="1072"/>
                    </a:lnTo>
                    <a:lnTo>
                      <a:pt x="1988" y="1069"/>
                    </a:lnTo>
                    <a:lnTo>
                      <a:pt x="1983" y="1067"/>
                    </a:lnTo>
                    <a:lnTo>
                      <a:pt x="1983" y="1067"/>
                    </a:lnTo>
                    <a:lnTo>
                      <a:pt x="1980" y="1068"/>
                    </a:lnTo>
                    <a:lnTo>
                      <a:pt x="1977" y="1071"/>
                    </a:lnTo>
                    <a:lnTo>
                      <a:pt x="1977" y="1071"/>
                    </a:lnTo>
                    <a:lnTo>
                      <a:pt x="1973" y="1075"/>
                    </a:lnTo>
                    <a:lnTo>
                      <a:pt x="1969" y="1079"/>
                    </a:lnTo>
                    <a:lnTo>
                      <a:pt x="1956" y="1086"/>
                    </a:lnTo>
                    <a:lnTo>
                      <a:pt x="1956" y="1086"/>
                    </a:lnTo>
                    <a:lnTo>
                      <a:pt x="1947" y="1093"/>
                    </a:lnTo>
                    <a:lnTo>
                      <a:pt x="1944" y="1097"/>
                    </a:lnTo>
                    <a:lnTo>
                      <a:pt x="1941" y="1104"/>
                    </a:lnTo>
                    <a:lnTo>
                      <a:pt x="1941" y="1104"/>
                    </a:lnTo>
                    <a:lnTo>
                      <a:pt x="1924" y="1101"/>
                    </a:lnTo>
                    <a:lnTo>
                      <a:pt x="1924" y="1101"/>
                    </a:lnTo>
                    <a:lnTo>
                      <a:pt x="1915" y="1089"/>
                    </a:lnTo>
                    <a:lnTo>
                      <a:pt x="1909" y="1083"/>
                    </a:lnTo>
                    <a:lnTo>
                      <a:pt x="1905" y="1082"/>
                    </a:lnTo>
                    <a:lnTo>
                      <a:pt x="1900" y="1080"/>
                    </a:lnTo>
                    <a:lnTo>
                      <a:pt x="1900" y="1080"/>
                    </a:lnTo>
                    <a:lnTo>
                      <a:pt x="1913" y="1076"/>
                    </a:lnTo>
                    <a:lnTo>
                      <a:pt x="1913" y="1076"/>
                    </a:lnTo>
                    <a:lnTo>
                      <a:pt x="1911" y="1076"/>
                    </a:lnTo>
                    <a:lnTo>
                      <a:pt x="1906" y="1075"/>
                    </a:lnTo>
                    <a:lnTo>
                      <a:pt x="1901" y="1071"/>
                    </a:lnTo>
                    <a:lnTo>
                      <a:pt x="1898" y="1069"/>
                    </a:lnTo>
                    <a:lnTo>
                      <a:pt x="1894" y="1069"/>
                    </a:lnTo>
                    <a:lnTo>
                      <a:pt x="1891" y="1069"/>
                    </a:lnTo>
                    <a:lnTo>
                      <a:pt x="1886" y="1071"/>
                    </a:lnTo>
                    <a:lnTo>
                      <a:pt x="1886" y="1071"/>
                    </a:lnTo>
                    <a:lnTo>
                      <a:pt x="1890" y="1079"/>
                    </a:lnTo>
                    <a:lnTo>
                      <a:pt x="1890" y="1079"/>
                    </a:lnTo>
                    <a:lnTo>
                      <a:pt x="1887" y="1082"/>
                    </a:lnTo>
                    <a:lnTo>
                      <a:pt x="1883" y="1085"/>
                    </a:lnTo>
                    <a:lnTo>
                      <a:pt x="1879" y="1086"/>
                    </a:lnTo>
                    <a:lnTo>
                      <a:pt x="1875" y="1086"/>
                    </a:lnTo>
                    <a:lnTo>
                      <a:pt x="1865" y="1086"/>
                    </a:lnTo>
                    <a:lnTo>
                      <a:pt x="1855" y="1087"/>
                    </a:lnTo>
                    <a:lnTo>
                      <a:pt x="1855" y="1087"/>
                    </a:lnTo>
                    <a:lnTo>
                      <a:pt x="1864" y="1100"/>
                    </a:lnTo>
                    <a:lnTo>
                      <a:pt x="1864" y="1100"/>
                    </a:lnTo>
                    <a:lnTo>
                      <a:pt x="1858" y="1104"/>
                    </a:lnTo>
                    <a:lnTo>
                      <a:pt x="1858" y="1104"/>
                    </a:lnTo>
                    <a:lnTo>
                      <a:pt x="1855" y="1100"/>
                    </a:lnTo>
                    <a:lnTo>
                      <a:pt x="1852" y="1097"/>
                    </a:lnTo>
                    <a:lnTo>
                      <a:pt x="1851" y="1096"/>
                    </a:lnTo>
                    <a:lnTo>
                      <a:pt x="1850" y="1097"/>
                    </a:lnTo>
                    <a:lnTo>
                      <a:pt x="1847" y="1098"/>
                    </a:lnTo>
                    <a:lnTo>
                      <a:pt x="1846" y="1103"/>
                    </a:lnTo>
                    <a:lnTo>
                      <a:pt x="1846" y="1103"/>
                    </a:lnTo>
                    <a:lnTo>
                      <a:pt x="1826" y="1101"/>
                    </a:lnTo>
                    <a:lnTo>
                      <a:pt x="1826" y="1101"/>
                    </a:lnTo>
                    <a:lnTo>
                      <a:pt x="1823" y="1087"/>
                    </a:lnTo>
                    <a:lnTo>
                      <a:pt x="1823" y="1087"/>
                    </a:lnTo>
                    <a:lnTo>
                      <a:pt x="1851" y="1078"/>
                    </a:lnTo>
                    <a:lnTo>
                      <a:pt x="1851" y="1078"/>
                    </a:lnTo>
                    <a:lnTo>
                      <a:pt x="1855" y="1076"/>
                    </a:lnTo>
                    <a:lnTo>
                      <a:pt x="1857" y="1073"/>
                    </a:lnTo>
                    <a:lnTo>
                      <a:pt x="1857" y="1072"/>
                    </a:lnTo>
                    <a:lnTo>
                      <a:pt x="1857" y="1069"/>
                    </a:lnTo>
                    <a:lnTo>
                      <a:pt x="1857" y="1069"/>
                    </a:lnTo>
                    <a:lnTo>
                      <a:pt x="1852" y="1067"/>
                    </a:lnTo>
                    <a:lnTo>
                      <a:pt x="1848" y="1065"/>
                    </a:lnTo>
                    <a:lnTo>
                      <a:pt x="1848" y="1065"/>
                    </a:lnTo>
                    <a:lnTo>
                      <a:pt x="1858" y="1062"/>
                    </a:lnTo>
                    <a:lnTo>
                      <a:pt x="1868" y="1060"/>
                    </a:lnTo>
                    <a:lnTo>
                      <a:pt x="1872" y="1057"/>
                    </a:lnTo>
                    <a:lnTo>
                      <a:pt x="1876" y="1054"/>
                    </a:lnTo>
                    <a:lnTo>
                      <a:pt x="1877" y="1050"/>
                    </a:lnTo>
                    <a:lnTo>
                      <a:pt x="1879" y="1044"/>
                    </a:lnTo>
                    <a:lnTo>
                      <a:pt x="1879" y="1044"/>
                    </a:lnTo>
                    <a:lnTo>
                      <a:pt x="1879" y="1039"/>
                    </a:lnTo>
                    <a:lnTo>
                      <a:pt x="1877" y="1036"/>
                    </a:lnTo>
                    <a:lnTo>
                      <a:pt x="1873" y="1035"/>
                    </a:lnTo>
                    <a:lnTo>
                      <a:pt x="1873" y="1035"/>
                    </a:lnTo>
                    <a:lnTo>
                      <a:pt x="1872" y="1039"/>
                    </a:lnTo>
                    <a:lnTo>
                      <a:pt x="1872" y="1039"/>
                    </a:lnTo>
                    <a:lnTo>
                      <a:pt x="1844" y="1042"/>
                    </a:lnTo>
                    <a:lnTo>
                      <a:pt x="1844" y="1042"/>
                    </a:lnTo>
                    <a:lnTo>
                      <a:pt x="1834" y="1042"/>
                    </a:lnTo>
                    <a:lnTo>
                      <a:pt x="1834" y="1042"/>
                    </a:lnTo>
                    <a:lnTo>
                      <a:pt x="1815" y="1037"/>
                    </a:lnTo>
                    <a:lnTo>
                      <a:pt x="1815" y="1037"/>
                    </a:lnTo>
                    <a:lnTo>
                      <a:pt x="1821" y="1047"/>
                    </a:lnTo>
                    <a:lnTo>
                      <a:pt x="1821" y="1047"/>
                    </a:lnTo>
                    <a:lnTo>
                      <a:pt x="1811" y="1051"/>
                    </a:lnTo>
                    <a:lnTo>
                      <a:pt x="1811" y="1051"/>
                    </a:lnTo>
                    <a:lnTo>
                      <a:pt x="1814" y="1055"/>
                    </a:lnTo>
                    <a:lnTo>
                      <a:pt x="1819" y="1057"/>
                    </a:lnTo>
                    <a:lnTo>
                      <a:pt x="1823" y="1057"/>
                    </a:lnTo>
                    <a:lnTo>
                      <a:pt x="1828" y="1058"/>
                    </a:lnTo>
                    <a:lnTo>
                      <a:pt x="1828" y="1058"/>
                    </a:lnTo>
                    <a:lnTo>
                      <a:pt x="1829" y="1062"/>
                    </a:lnTo>
                    <a:lnTo>
                      <a:pt x="1832" y="1065"/>
                    </a:lnTo>
                    <a:lnTo>
                      <a:pt x="1836" y="1067"/>
                    </a:lnTo>
                    <a:lnTo>
                      <a:pt x="1841" y="1067"/>
                    </a:lnTo>
                    <a:lnTo>
                      <a:pt x="1841" y="1067"/>
                    </a:lnTo>
                    <a:lnTo>
                      <a:pt x="1839" y="1072"/>
                    </a:lnTo>
                    <a:lnTo>
                      <a:pt x="1836" y="1073"/>
                    </a:lnTo>
                    <a:lnTo>
                      <a:pt x="1836" y="1073"/>
                    </a:lnTo>
                    <a:lnTo>
                      <a:pt x="1833" y="1073"/>
                    </a:lnTo>
                    <a:lnTo>
                      <a:pt x="1832" y="1073"/>
                    </a:lnTo>
                    <a:lnTo>
                      <a:pt x="1828" y="1076"/>
                    </a:lnTo>
                    <a:lnTo>
                      <a:pt x="1823" y="1079"/>
                    </a:lnTo>
                    <a:lnTo>
                      <a:pt x="1821" y="1079"/>
                    </a:lnTo>
                    <a:lnTo>
                      <a:pt x="1818" y="1078"/>
                    </a:lnTo>
                    <a:lnTo>
                      <a:pt x="1818" y="1078"/>
                    </a:lnTo>
                    <a:lnTo>
                      <a:pt x="1811" y="1075"/>
                    </a:lnTo>
                    <a:lnTo>
                      <a:pt x="1804" y="1072"/>
                    </a:lnTo>
                    <a:lnTo>
                      <a:pt x="1804" y="1072"/>
                    </a:lnTo>
                    <a:lnTo>
                      <a:pt x="1794" y="1069"/>
                    </a:lnTo>
                    <a:lnTo>
                      <a:pt x="1792" y="1069"/>
                    </a:lnTo>
                    <a:lnTo>
                      <a:pt x="1787" y="1069"/>
                    </a:lnTo>
                    <a:lnTo>
                      <a:pt x="1786" y="1071"/>
                    </a:lnTo>
                    <a:lnTo>
                      <a:pt x="1783" y="1073"/>
                    </a:lnTo>
                    <a:lnTo>
                      <a:pt x="1780" y="1085"/>
                    </a:lnTo>
                    <a:lnTo>
                      <a:pt x="1780" y="1085"/>
                    </a:lnTo>
                    <a:lnTo>
                      <a:pt x="1774" y="1078"/>
                    </a:lnTo>
                    <a:lnTo>
                      <a:pt x="1768" y="1073"/>
                    </a:lnTo>
                    <a:lnTo>
                      <a:pt x="1762" y="1067"/>
                    </a:lnTo>
                    <a:lnTo>
                      <a:pt x="1760" y="1064"/>
                    </a:lnTo>
                    <a:lnTo>
                      <a:pt x="1760" y="1058"/>
                    </a:lnTo>
                    <a:lnTo>
                      <a:pt x="1760" y="1058"/>
                    </a:lnTo>
                    <a:lnTo>
                      <a:pt x="1790" y="1054"/>
                    </a:lnTo>
                    <a:lnTo>
                      <a:pt x="1790" y="1054"/>
                    </a:lnTo>
                    <a:lnTo>
                      <a:pt x="1786" y="1042"/>
                    </a:lnTo>
                    <a:lnTo>
                      <a:pt x="1786" y="1042"/>
                    </a:lnTo>
                    <a:lnTo>
                      <a:pt x="1772" y="1043"/>
                    </a:lnTo>
                    <a:lnTo>
                      <a:pt x="1767" y="1046"/>
                    </a:lnTo>
                    <a:lnTo>
                      <a:pt x="1762" y="1050"/>
                    </a:lnTo>
                    <a:lnTo>
                      <a:pt x="1762" y="1050"/>
                    </a:lnTo>
                    <a:lnTo>
                      <a:pt x="1758" y="1053"/>
                    </a:lnTo>
                    <a:lnTo>
                      <a:pt x="1754" y="1054"/>
                    </a:lnTo>
                    <a:lnTo>
                      <a:pt x="1749" y="1054"/>
                    </a:lnTo>
                    <a:lnTo>
                      <a:pt x="1744" y="1051"/>
                    </a:lnTo>
                    <a:lnTo>
                      <a:pt x="1744" y="1051"/>
                    </a:lnTo>
                    <a:lnTo>
                      <a:pt x="1739" y="1047"/>
                    </a:lnTo>
                    <a:lnTo>
                      <a:pt x="1735" y="1047"/>
                    </a:lnTo>
                    <a:lnTo>
                      <a:pt x="1731" y="1047"/>
                    </a:lnTo>
                    <a:lnTo>
                      <a:pt x="1731" y="1047"/>
                    </a:lnTo>
                    <a:lnTo>
                      <a:pt x="1728" y="1047"/>
                    </a:lnTo>
                    <a:lnTo>
                      <a:pt x="1725" y="1046"/>
                    </a:lnTo>
                    <a:lnTo>
                      <a:pt x="1720" y="1043"/>
                    </a:lnTo>
                    <a:lnTo>
                      <a:pt x="1720" y="1043"/>
                    </a:lnTo>
                    <a:lnTo>
                      <a:pt x="1717" y="1058"/>
                    </a:lnTo>
                    <a:lnTo>
                      <a:pt x="1717" y="1058"/>
                    </a:lnTo>
                    <a:lnTo>
                      <a:pt x="1724" y="1060"/>
                    </a:lnTo>
                    <a:lnTo>
                      <a:pt x="1731" y="1061"/>
                    </a:lnTo>
                    <a:lnTo>
                      <a:pt x="1742" y="1067"/>
                    </a:lnTo>
                    <a:lnTo>
                      <a:pt x="1742" y="1067"/>
                    </a:lnTo>
                    <a:lnTo>
                      <a:pt x="1740" y="1073"/>
                    </a:lnTo>
                    <a:lnTo>
                      <a:pt x="1742" y="1078"/>
                    </a:lnTo>
                    <a:lnTo>
                      <a:pt x="1742" y="1080"/>
                    </a:lnTo>
                    <a:lnTo>
                      <a:pt x="1742" y="1080"/>
                    </a:lnTo>
                    <a:lnTo>
                      <a:pt x="1744" y="1083"/>
                    </a:lnTo>
                    <a:lnTo>
                      <a:pt x="1749" y="1085"/>
                    </a:lnTo>
                    <a:lnTo>
                      <a:pt x="1753" y="1086"/>
                    </a:lnTo>
                    <a:lnTo>
                      <a:pt x="1758" y="1086"/>
                    </a:lnTo>
                    <a:lnTo>
                      <a:pt x="1758" y="1086"/>
                    </a:lnTo>
                    <a:lnTo>
                      <a:pt x="1767" y="1086"/>
                    </a:lnTo>
                    <a:lnTo>
                      <a:pt x="1776" y="1087"/>
                    </a:lnTo>
                    <a:lnTo>
                      <a:pt x="1776" y="1087"/>
                    </a:lnTo>
                    <a:lnTo>
                      <a:pt x="1760" y="1094"/>
                    </a:lnTo>
                    <a:lnTo>
                      <a:pt x="1760" y="1094"/>
                    </a:lnTo>
                    <a:lnTo>
                      <a:pt x="1765" y="1097"/>
                    </a:lnTo>
                    <a:lnTo>
                      <a:pt x="1769" y="1097"/>
                    </a:lnTo>
                    <a:lnTo>
                      <a:pt x="1769" y="1097"/>
                    </a:lnTo>
                    <a:lnTo>
                      <a:pt x="1783" y="1094"/>
                    </a:lnTo>
                    <a:lnTo>
                      <a:pt x="1797" y="1094"/>
                    </a:lnTo>
                    <a:lnTo>
                      <a:pt x="1797" y="1094"/>
                    </a:lnTo>
                    <a:lnTo>
                      <a:pt x="1804" y="1093"/>
                    </a:lnTo>
                    <a:lnTo>
                      <a:pt x="1812" y="1090"/>
                    </a:lnTo>
                    <a:lnTo>
                      <a:pt x="1812" y="1090"/>
                    </a:lnTo>
                    <a:lnTo>
                      <a:pt x="1811" y="1097"/>
                    </a:lnTo>
                    <a:lnTo>
                      <a:pt x="1811" y="1105"/>
                    </a:lnTo>
                    <a:lnTo>
                      <a:pt x="1811" y="1105"/>
                    </a:lnTo>
                    <a:lnTo>
                      <a:pt x="1814" y="1111"/>
                    </a:lnTo>
                    <a:lnTo>
                      <a:pt x="1818" y="1116"/>
                    </a:lnTo>
                    <a:lnTo>
                      <a:pt x="1818" y="1116"/>
                    </a:lnTo>
                    <a:lnTo>
                      <a:pt x="1833" y="1118"/>
                    </a:lnTo>
                    <a:lnTo>
                      <a:pt x="1848" y="1119"/>
                    </a:lnTo>
                    <a:lnTo>
                      <a:pt x="1855" y="1118"/>
                    </a:lnTo>
                    <a:lnTo>
                      <a:pt x="1864" y="1116"/>
                    </a:lnTo>
                    <a:lnTo>
                      <a:pt x="1870" y="1114"/>
                    </a:lnTo>
                    <a:lnTo>
                      <a:pt x="1877" y="1108"/>
                    </a:lnTo>
                    <a:lnTo>
                      <a:pt x="1877" y="1108"/>
                    </a:lnTo>
                    <a:lnTo>
                      <a:pt x="1869" y="1105"/>
                    </a:lnTo>
                    <a:lnTo>
                      <a:pt x="1869" y="1105"/>
                    </a:lnTo>
                    <a:lnTo>
                      <a:pt x="1873" y="1100"/>
                    </a:lnTo>
                    <a:lnTo>
                      <a:pt x="1875" y="1098"/>
                    </a:lnTo>
                    <a:lnTo>
                      <a:pt x="1876" y="1097"/>
                    </a:lnTo>
                    <a:lnTo>
                      <a:pt x="1876" y="1097"/>
                    </a:lnTo>
                    <a:lnTo>
                      <a:pt x="1882" y="1097"/>
                    </a:lnTo>
                    <a:lnTo>
                      <a:pt x="1887" y="1096"/>
                    </a:lnTo>
                    <a:lnTo>
                      <a:pt x="1893" y="1096"/>
                    </a:lnTo>
                    <a:lnTo>
                      <a:pt x="1897" y="1097"/>
                    </a:lnTo>
                    <a:lnTo>
                      <a:pt x="1897" y="1097"/>
                    </a:lnTo>
                    <a:lnTo>
                      <a:pt x="1904" y="1100"/>
                    </a:lnTo>
                    <a:lnTo>
                      <a:pt x="1909" y="1104"/>
                    </a:lnTo>
                    <a:lnTo>
                      <a:pt x="1909" y="1104"/>
                    </a:lnTo>
                    <a:lnTo>
                      <a:pt x="1915" y="1105"/>
                    </a:lnTo>
                    <a:lnTo>
                      <a:pt x="1923" y="1107"/>
                    </a:lnTo>
                    <a:lnTo>
                      <a:pt x="1923" y="1107"/>
                    </a:lnTo>
                    <a:lnTo>
                      <a:pt x="1913" y="1111"/>
                    </a:lnTo>
                    <a:lnTo>
                      <a:pt x="1913" y="1111"/>
                    </a:lnTo>
                    <a:lnTo>
                      <a:pt x="1913" y="1112"/>
                    </a:lnTo>
                    <a:lnTo>
                      <a:pt x="1913" y="1112"/>
                    </a:lnTo>
                    <a:lnTo>
                      <a:pt x="1924" y="1126"/>
                    </a:lnTo>
                    <a:lnTo>
                      <a:pt x="1924" y="1126"/>
                    </a:lnTo>
                    <a:lnTo>
                      <a:pt x="1936" y="1126"/>
                    </a:lnTo>
                    <a:lnTo>
                      <a:pt x="1940" y="1125"/>
                    </a:lnTo>
                    <a:lnTo>
                      <a:pt x="1944" y="1121"/>
                    </a:lnTo>
                    <a:lnTo>
                      <a:pt x="1944" y="1121"/>
                    </a:lnTo>
                    <a:lnTo>
                      <a:pt x="1947" y="1119"/>
                    </a:lnTo>
                    <a:lnTo>
                      <a:pt x="1949" y="1119"/>
                    </a:lnTo>
                    <a:lnTo>
                      <a:pt x="1960" y="1119"/>
                    </a:lnTo>
                    <a:lnTo>
                      <a:pt x="1960" y="1119"/>
                    </a:lnTo>
                    <a:lnTo>
                      <a:pt x="1947" y="1109"/>
                    </a:lnTo>
                    <a:lnTo>
                      <a:pt x="1947" y="1109"/>
                    </a:lnTo>
                    <a:lnTo>
                      <a:pt x="1954" y="1101"/>
                    </a:lnTo>
                    <a:lnTo>
                      <a:pt x="1954" y="1101"/>
                    </a:lnTo>
                    <a:lnTo>
                      <a:pt x="1960" y="1108"/>
                    </a:lnTo>
                    <a:lnTo>
                      <a:pt x="1960" y="1108"/>
                    </a:lnTo>
                    <a:lnTo>
                      <a:pt x="1962" y="1107"/>
                    </a:lnTo>
                    <a:lnTo>
                      <a:pt x="1962" y="1107"/>
                    </a:lnTo>
                    <a:lnTo>
                      <a:pt x="1970" y="1100"/>
                    </a:lnTo>
                    <a:lnTo>
                      <a:pt x="1977" y="1096"/>
                    </a:lnTo>
                    <a:lnTo>
                      <a:pt x="1985" y="1096"/>
                    </a:lnTo>
                    <a:lnTo>
                      <a:pt x="1998" y="1097"/>
                    </a:lnTo>
                    <a:lnTo>
                      <a:pt x="1998" y="1097"/>
                    </a:lnTo>
                    <a:lnTo>
                      <a:pt x="2001" y="1097"/>
                    </a:lnTo>
                    <a:lnTo>
                      <a:pt x="2001" y="1097"/>
                    </a:lnTo>
                    <a:lnTo>
                      <a:pt x="2006" y="1103"/>
                    </a:lnTo>
                    <a:lnTo>
                      <a:pt x="2013" y="1107"/>
                    </a:lnTo>
                    <a:lnTo>
                      <a:pt x="2019" y="1111"/>
                    </a:lnTo>
                    <a:lnTo>
                      <a:pt x="2021" y="1114"/>
                    </a:lnTo>
                    <a:lnTo>
                      <a:pt x="2024" y="1116"/>
                    </a:lnTo>
                    <a:lnTo>
                      <a:pt x="2024" y="1116"/>
                    </a:lnTo>
                    <a:lnTo>
                      <a:pt x="2024" y="1119"/>
                    </a:lnTo>
                    <a:lnTo>
                      <a:pt x="2024" y="1123"/>
                    </a:lnTo>
                    <a:lnTo>
                      <a:pt x="2024" y="1123"/>
                    </a:lnTo>
                    <a:lnTo>
                      <a:pt x="2031" y="1126"/>
                    </a:lnTo>
                    <a:lnTo>
                      <a:pt x="2038" y="1127"/>
                    </a:lnTo>
                    <a:lnTo>
                      <a:pt x="2046" y="1126"/>
                    </a:lnTo>
                    <a:lnTo>
                      <a:pt x="2055" y="1123"/>
                    </a:lnTo>
                    <a:lnTo>
                      <a:pt x="2055" y="1123"/>
                    </a:lnTo>
                    <a:lnTo>
                      <a:pt x="2056" y="1116"/>
                    </a:lnTo>
                    <a:lnTo>
                      <a:pt x="2057" y="1115"/>
                    </a:lnTo>
                    <a:lnTo>
                      <a:pt x="2060" y="1114"/>
                    </a:lnTo>
                    <a:lnTo>
                      <a:pt x="2066" y="1115"/>
                    </a:lnTo>
                    <a:lnTo>
                      <a:pt x="2078" y="1118"/>
                    </a:lnTo>
                    <a:lnTo>
                      <a:pt x="2078" y="1118"/>
                    </a:lnTo>
                    <a:lnTo>
                      <a:pt x="2074" y="1121"/>
                    </a:lnTo>
                    <a:lnTo>
                      <a:pt x="2071" y="1123"/>
                    </a:lnTo>
                    <a:lnTo>
                      <a:pt x="2071" y="1123"/>
                    </a:lnTo>
                    <a:lnTo>
                      <a:pt x="2068" y="1127"/>
                    </a:lnTo>
                    <a:lnTo>
                      <a:pt x="2064" y="1130"/>
                    </a:lnTo>
                    <a:lnTo>
                      <a:pt x="2059" y="1132"/>
                    </a:lnTo>
                    <a:lnTo>
                      <a:pt x="2053" y="1132"/>
                    </a:lnTo>
                    <a:lnTo>
                      <a:pt x="2053" y="1132"/>
                    </a:lnTo>
                    <a:lnTo>
                      <a:pt x="2050" y="1132"/>
                    </a:lnTo>
                    <a:lnTo>
                      <a:pt x="2048" y="1132"/>
                    </a:lnTo>
                    <a:lnTo>
                      <a:pt x="2048" y="1132"/>
                    </a:lnTo>
                    <a:lnTo>
                      <a:pt x="2042" y="1134"/>
                    </a:lnTo>
                    <a:lnTo>
                      <a:pt x="2037" y="1137"/>
                    </a:lnTo>
                    <a:lnTo>
                      <a:pt x="2024" y="1141"/>
                    </a:lnTo>
                    <a:lnTo>
                      <a:pt x="2012" y="1145"/>
                    </a:lnTo>
                    <a:lnTo>
                      <a:pt x="2006" y="1148"/>
                    </a:lnTo>
                    <a:lnTo>
                      <a:pt x="2001" y="1152"/>
                    </a:lnTo>
                    <a:lnTo>
                      <a:pt x="2001" y="1152"/>
                    </a:lnTo>
                    <a:lnTo>
                      <a:pt x="1996" y="1158"/>
                    </a:lnTo>
                    <a:lnTo>
                      <a:pt x="1996" y="1158"/>
                    </a:lnTo>
                    <a:lnTo>
                      <a:pt x="1999" y="1161"/>
                    </a:lnTo>
                    <a:lnTo>
                      <a:pt x="2003" y="1162"/>
                    </a:lnTo>
                    <a:lnTo>
                      <a:pt x="2006" y="1165"/>
                    </a:lnTo>
                    <a:lnTo>
                      <a:pt x="2006" y="1166"/>
                    </a:lnTo>
                    <a:lnTo>
                      <a:pt x="2006" y="1169"/>
                    </a:lnTo>
                    <a:lnTo>
                      <a:pt x="2006" y="1169"/>
                    </a:lnTo>
                    <a:lnTo>
                      <a:pt x="2009" y="1170"/>
                    </a:lnTo>
                    <a:lnTo>
                      <a:pt x="2016" y="1173"/>
                    </a:lnTo>
                    <a:lnTo>
                      <a:pt x="2016" y="1173"/>
                    </a:lnTo>
                    <a:lnTo>
                      <a:pt x="2024" y="1173"/>
                    </a:lnTo>
                    <a:lnTo>
                      <a:pt x="2024" y="1173"/>
                    </a:lnTo>
                    <a:lnTo>
                      <a:pt x="2024" y="1176"/>
                    </a:lnTo>
                    <a:lnTo>
                      <a:pt x="2024" y="1176"/>
                    </a:lnTo>
                    <a:lnTo>
                      <a:pt x="2001" y="1176"/>
                    </a:lnTo>
                    <a:lnTo>
                      <a:pt x="2001" y="1176"/>
                    </a:lnTo>
                    <a:lnTo>
                      <a:pt x="1995" y="1176"/>
                    </a:lnTo>
                    <a:lnTo>
                      <a:pt x="1991" y="1175"/>
                    </a:lnTo>
                    <a:lnTo>
                      <a:pt x="1990" y="1170"/>
                    </a:lnTo>
                    <a:lnTo>
                      <a:pt x="1990" y="1165"/>
                    </a:lnTo>
                    <a:lnTo>
                      <a:pt x="1990" y="1165"/>
                    </a:lnTo>
                    <a:lnTo>
                      <a:pt x="1977" y="1163"/>
                    </a:lnTo>
                    <a:lnTo>
                      <a:pt x="1972" y="1165"/>
                    </a:lnTo>
                    <a:lnTo>
                      <a:pt x="1969" y="1166"/>
                    </a:lnTo>
                    <a:lnTo>
                      <a:pt x="1966" y="1169"/>
                    </a:lnTo>
                    <a:lnTo>
                      <a:pt x="1966" y="1169"/>
                    </a:lnTo>
                    <a:lnTo>
                      <a:pt x="1965" y="1170"/>
                    </a:lnTo>
                    <a:lnTo>
                      <a:pt x="1962" y="1170"/>
                    </a:lnTo>
                    <a:lnTo>
                      <a:pt x="1955" y="1170"/>
                    </a:lnTo>
                    <a:lnTo>
                      <a:pt x="1955" y="1170"/>
                    </a:lnTo>
                    <a:lnTo>
                      <a:pt x="1952" y="1166"/>
                    </a:lnTo>
                    <a:lnTo>
                      <a:pt x="1952" y="1166"/>
                    </a:lnTo>
                    <a:lnTo>
                      <a:pt x="1966" y="1159"/>
                    </a:lnTo>
                    <a:lnTo>
                      <a:pt x="1966" y="1159"/>
                    </a:lnTo>
                    <a:lnTo>
                      <a:pt x="1962" y="1155"/>
                    </a:lnTo>
                    <a:lnTo>
                      <a:pt x="1958" y="1152"/>
                    </a:lnTo>
                    <a:lnTo>
                      <a:pt x="1954" y="1152"/>
                    </a:lnTo>
                    <a:lnTo>
                      <a:pt x="1948" y="1154"/>
                    </a:lnTo>
                    <a:lnTo>
                      <a:pt x="1948" y="1154"/>
                    </a:lnTo>
                    <a:lnTo>
                      <a:pt x="1944" y="1155"/>
                    </a:lnTo>
                    <a:lnTo>
                      <a:pt x="1941" y="1157"/>
                    </a:lnTo>
                    <a:lnTo>
                      <a:pt x="1937" y="1155"/>
                    </a:lnTo>
                    <a:lnTo>
                      <a:pt x="1933" y="1154"/>
                    </a:lnTo>
                    <a:lnTo>
                      <a:pt x="1933" y="1154"/>
                    </a:lnTo>
                    <a:lnTo>
                      <a:pt x="1929" y="1152"/>
                    </a:lnTo>
                    <a:lnTo>
                      <a:pt x="1926" y="1152"/>
                    </a:lnTo>
                    <a:lnTo>
                      <a:pt x="1915" y="1152"/>
                    </a:lnTo>
                    <a:lnTo>
                      <a:pt x="1915" y="1152"/>
                    </a:lnTo>
                    <a:lnTo>
                      <a:pt x="1911" y="1137"/>
                    </a:lnTo>
                    <a:lnTo>
                      <a:pt x="1911" y="1137"/>
                    </a:lnTo>
                    <a:lnTo>
                      <a:pt x="1904" y="1134"/>
                    </a:lnTo>
                    <a:lnTo>
                      <a:pt x="1904" y="1134"/>
                    </a:lnTo>
                    <a:lnTo>
                      <a:pt x="1904" y="1140"/>
                    </a:lnTo>
                    <a:lnTo>
                      <a:pt x="1901" y="1143"/>
                    </a:lnTo>
                    <a:lnTo>
                      <a:pt x="1898" y="1145"/>
                    </a:lnTo>
                    <a:lnTo>
                      <a:pt x="1894" y="1148"/>
                    </a:lnTo>
                    <a:lnTo>
                      <a:pt x="1886" y="1151"/>
                    </a:lnTo>
                    <a:lnTo>
                      <a:pt x="1882" y="1154"/>
                    </a:lnTo>
                    <a:lnTo>
                      <a:pt x="1879" y="1157"/>
                    </a:lnTo>
                    <a:lnTo>
                      <a:pt x="1879" y="1157"/>
                    </a:lnTo>
                    <a:lnTo>
                      <a:pt x="1882" y="1158"/>
                    </a:lnTo>
                    <a:lnTo>
                      <a:pt x="1886" y="1159"/>
                    </a:lnTo>
                    <a:lnTo>
                      <a:pt x="1893" y="1159"/>
                    </a:lnTo>
                    <a:lnTo>
                      <a:pt x="1901" y="1159"/>
                    </a:lnTo>
                    <a:lnTo>
                      <a:pt x="1904" y="1159"/>
                    </a:lnTo>
                    <a:lnTo>
                      <a:pt x="1908" y="1161"/>
                    </a:lnTo>
                    <a:lnTo>
                      <a:pt x="1908" y="1161"/>
                    </a:lnTo>
                    <a:lnTo>
                      <a:pt x="1908" y="1165"/>
                    </a:lnTo>
                    <a:lnTo>
                      <a:pt x="1908" y="1168"/>
                    </a:lnTo>
                    <a:lnTo>
                      <a:pt x="1912" y="1170"/>
                    </a:lnTo>
                    <a:lnTo>
                      <a:pt x="1918" y="1172"/>
                    </a:lnTo>
                    <a:lnTo>
                      <a:pt x="1918" y="1172"/>
                    </a:lnTo>
                    <a:lnTo>
                      <a:pt x="1911" y="1175"/>
                    </a:lnTo>
                    <a:lnTo>
                      <a:pt x="1902" y="1175"/>
                    </a:lnTo>
                    <a:lnTo>
                      <a:pt x="1888" y="1173"/>
                    </a:lnTo>
                    <a:lnTo>
                      <a:pt x="1888" y="1173"/>
                    </a:lnTo>
                    <a:lnTo>
                      <a:pt x="1868" y="1170"/>
                    </a:lnTo>
                    <a:lnTo>
                      <a:pt x="1868" y="1170"/>
                    </a:lnTo>
                    <a:lnTo>
                      <a:pt x="1868" y="1151"/>
                    </a:lnTo>
                    <a:lnTo>
                      <a:pt x="1868" y="1151"/>
                    </a:lnTo>
                    <a:lnTo>
                      <a:pt x="1864" y="1154"/>
                    </a:lnTo>
                    <a:lnTo>
                      <a:pt x="1859" y="1157"/>
                    </a:lnTo>
                    <a:lnTo>
                      <a:pt x="1850" y="1159"/>
                    </a:lnTo>
                    <a:lnTo>
                      <a:pt x="1841" y="1159"/>
                    </a:lnTo>
                    <a:lnTo>
                      <a:pt x="1832" y="1158"/>
                    </a:lnTo>
                    <a:lnTo>
                      <a:pt x="1832" y="1158"/>
                    </a:lnTo>
                    <a:lnTo>
                      <a:pt x="1828" y="1158"/>
                    </a:lnTo>
                    <a:lnTo>
                      <a:pt x="1825" y="1158"/>
                    </a:lnTo>
                    <a:lnTo>
                      <a:pt x="1822" y="1161"/>
                    </a:lnTo>
                    <a:lnTo>
                      <a:pt x="1821" y="1163"/>
                    </a:lnTo>
                    <a:lnTo>
                      <a:pt x="1821" y="1163"/>
                    </a:lnTo>
                    <a:lnTo>
                      <a:pt x="1818" y="1168"/>
                    </a:lnTo>
                    <a:lnTo>
                      <a:pt x="1812" y="1173"/>
                    </a:lnTo>
                    <a:lnTo>
                      <a:pt x="1812" y="1173"/>
                    </a:lnTo>
                    <a:lnTo>
                      <a:pt x="1804" y="1170"/>
                    </a:lnTo>
                    <a:lnTo>
                      <a:pt x="1794" y="1168"/>
                    </a:lnTo>
                    <a:lnTo>
                      <a:pt x="1790" y="1166"/>
                    </a:lnTo>
                    <a:lnTo>
                      <a:pt x="1785" y="1166"/>
                    </a:lnTo>
                    <a:lnTo>
                      <a:pt x="1779" y="1168"/>
                    </a:lnTo>
                    <a:lnTo>
                      <a:pt x="1775" y="1170"/>
                    </a:lnTo>
                    <a:lnTo>
                      <a:pt x="1775" y="1170"/>
                    </a:lnTo>
                    <a:lnTo>
                      <a:pt x="1776" y="1165"/>
                    </a:lnTo>
                    <a:lnTo>
                      <a:pt x="1776" y="1161"/>
                    </a:lnTo>
                    <a:lnTo>
                      <a:pt x="1776" y="1161"/>
                    </a:lnTo>
                    <a:lnTo>
                      <a:pt x="1774" y="1157"/>
                    </a:lnTo>
                    <a:lnTo>
                      <a:pt x="1769" y="1151"/>
                    </a:lnTo>
                    <a:lnTo>
                      <a:pt x="1769" y="1151"/>
                    </a:lnTo>
                    <a:lnTo>
                      <a:pt x="1760" y="1155"/>
                    </a:lnTo>
                    <a:lnTo>
                      <a:pt x="1760" y="1155"/>
                    </a:lnTo>
                    <a:lnTo>
                      <a:pt x="1753" y="1161"/>
                    </a:lnTo>
                    <a:lnTo>
                      <a:pt x="1749" y="1161"/>
                    </a:lnTo>
                    <a:lnTo>
                      <a:pt x="1743" y="1161"/>
                    </a:lnTo>
                    <a:lnTo>
                      <a:pt x="1743" y="1161"/>
                    </a:lnTo>
                    <a:lnTo>
                      <a:pt x="1740" y="1161"/>
                    </a:lnTo>
                    <a:lnTo>
                      <a:pt x="1736" y="1162"/>
                    </a:lnTo>
                    <a:lnTo>
                      <a:pt x="1729" y="1168"/>
                    </a:lnTo>
                    <a:lnTo>
                      <a:pt x="1729" y="1168"/>
                    </a:lnTo>
                    <a:lnTo>
                      <a:pt x="1725" y="1169"/>
                    </a:lnTo>
                    <a:lnTo>
                      <a:pt x="1722" y="1170"/>
                    </a:lnTo>
                    <a:lnTo>
                      <a:pt x="1721" y="1169"/>
                    </a:lnTo>
                    <a:lnTo>
                      <a:pt x="1721" y="1169"/>
                    </a:lnTo>
                    <a:lnTo>
                      <a:pt x="1717" y="1168"/>
                    </a:lnTo>
                    <a:lnTo>
                      <a:pt x="1714" y="1169"/>
                    </a:lnTo>
                    <a:lnTo>
                      <a:pt x="1714" y="1169"/>
                    </a:lnTo>
                    <a:lnTo>
                      <a:pt x="1706" y="1170"/>
                    </a:lnTo>
                    <a:lnTo>
                      <a:pt x="1699" y="1169"/>
                    </a:lnTo>
                    <a:lnTo>
                      <a:pt x="1693" y="1166"/>
                    </a:lnTo>
                    <a:lnTo>
                      <a:pt x="1688" y="1161"/>
                    </a:lnTo>
                    <a:lnTo>
                      <a:pt x="1688" y="1161"/>
                    </a:lnTo>
                    <a:lnTo>
                      <a:pt x="1672" y="1162"/>
                    </a:lnTo>
                    <a:lnTo>
                      <a:pt x="1672" y="1162"/>
                    </a:lnTo>
                    <a:lnTo>
                      <a:pt x="1677" y="1151"/>
                    </a:lnTo>
                    <a:lnTo>
                      <a:pt x="1677" y="1151"/>
                    </a:lnTo>
                    <a:lnTo>
                      <a:pt x="1671" y="1151"/>
                    </a:lnTo>
                    <a:lnTo>
                      <a:pt x="1668" y="1151"/>
                    </a:lnTo>
                    <a:lnTo>
                      <a:pt x="1668" y="1151"/>
                    </a:lnTo>
                    <a:lnTo>
                      <a:pt x="1660" y="1154"/>
                    </a:lnTo>
                    <a:lnTo>
                      <a:pt x="1653" y="1155"/>
                    </a:lnTo>
                    <a:lnTo>
                      <a:pt x="1636" y="1152"/>
                    </a:lnTo>
                    <a:lnTo>
                      <a:pt x="1636" y="1152"/>
                    </a:lnTo>
                    <a:lnTo>
                      <a:pt x="1631" y="1152"/>
                    </a:lnTo>
                    <a:lnTo>
                      <a:pt x="1625" y="1152"/>
                    </a:lnTo>
                    <a:lnTo>
                      <a:pt x="1620" y="1154"/>
                    </a:lnTo>
                    <a:lnTo>
                      <a:pt x="1617" y="1155"/>
                    </a:lnTo>
                    <a:lnTo>
                      <a:pt x="1614" y="1158"/>
                    </a:lnTo>
                    <a:lnTo>
                      <a:pt x="1614" y="1158"/>
                    </a:lnTo>
                    <a:lnTo>
                      <a:pt x="1613" y="1161"/>
                    </a:lnTo>
                    <a:lnTo>
                      <a:pt x="1610" y="1162"/>
                    </a:lnTo>
                    <a:lnTo>
                      <a:pt x="1606" y="1162"/>
                    </a:lnTo>
                    <a:lnTo>
                      <a:pt x="1603" y="1162"/>
                    </a:lnTo>
                    <a:lnTo>
                      <a:pt x="1603" y="1162"/>
                    </a:lnTo>
                    <a:lnTo>
                      <a:pt x="1546" y="1155"/>
                    </a:lnTo>
                    <a:lnTo>
                      <a:pt x="1546" y="1155"/>
                    </a:lnTo>
                    <a:lnTo>
                      <a:pt x="1533" y="1154"/>
                    </a:lnTo>
                    <a:lnTo>
                      <a:pt x="1533" y="1154"/>
                    </a:lnTo>
                    <a:lnTo>
                      <a:pt x="1533" y="1144"/>
                    </a:lnTo>
                    <a:lnTo>
                      <a:pt x="1533" y="1144"/>
                    </a:lnTo>
                    <a:lnTo>
                      <a:pt x="1548" y="1140"/>
                    </a:lnTo>
                    <a:lnTo>
                      <a:pt x="1548" y="1140"/>
                    </a:lnTo>
                    <a:lnTo>
                      <a:pt x="1535" y="1134"/>
                    </a:lnTo>
                    <a:lnTo>
                      <a:pt x="1535" y="1134"/>
                    </a:lnTo>
                    <a:lnTo>
                      <a:pt x="1519" y="1132"/>
                    </a:lnTo>
                    <a:lnTo>
                      <a:pt x="1519" y="1132"/>
                    </a:lnTo>
                    <a:lnTo>
                      <a:pt x="1513" y="1132"/>
                    </a:lnTo>
                    <a:lnTo>
                      <a:pt x="1509" y="1134"/>
                    </a:lnTo>
                    <a:lnTo>
                      <a:pt x="1506" y="1139"/>
                    </a:lnTo>
                    <a:lnTo>
                      <a:pt x="1506" y="1144"/>
                    </a:lnTo>
                    <a:lnTo>
                      <a:pt x="1506" y="1144"/>
                    </a:lnTo>
                    <a:lnTo>
                      <a:pt x="1509" y="1151"/>
                    </a:lnTo>
                    <a:lnTo>
                      <a:pt x="1509" y="1151"/>
                    </a:lnTo>
                    <a:lnTo>
                      <a:pt x="1502" y="1150"/>
                    </a:lnTo>
                    <a:lnTo>
                      <a:pt x="1495" y="1148"/>
                    </a:lnTo>
                    <a:lnTo>
                      <a:pt x="1488" y="1150"/>
                    </a:lnTo>
                    <a:lnTo>
                      <a:pt x="1481" y="1151"/>
                    </a:lnTo>
                    <a:lnTo>
                      <a:pt x="1481" y="1151"/>
                    </a:lnTo>
                    <a:lnTo>
                      <a:pt x="1476" y="1152"/>
                    </a:lnTo>
                    <a:lnTo>
                      <a:pt x="1470" y="1154"/>
                    </a:lnTo>
                    <a:lnTo>
                      <a:pt x="1458" y="1152"/>
                    </a:lnTo>
                    <a:lnTo>
                      <a:pt x="1458" y="1152"/>
                    </a:lnTo>
                    <a:lnTo>
                      <a:pt x="1447" y="1152"/>
                    </a:lnTo>
                    <a:lnTo>
                      <a:pt x="1437" y="1151"/>
                    </a:lnTo>
                    <a:lnTo>
                      <a:pt x="1437" y="1151"/>
                    </a:lnTo>
                    <a:lnTo>
                      <a:pt x="1451" y="1141"/>
                    </a:lnTo>
                    <a:lnTo>
                      <a:pt x="1451" y="1141"/>
                    </a:lnTo>
                    <a:lnTo>
                      <a:pt x="1450" y="1137"/>
                    </a:lnTo>
                    <a:lnTo>
                      <a:pt x="1448" y="1136"/>
                    </a:lnTo>
                    <a:lnTo>
                      <a:pt x="1445" y="1134"/>
                    </a:lnTo>
                    <a:lnTo>
                      <a:pt x="1443" y="1134"/>
                    </a:lnTo>
                    <a:lnTo>
                      <a:pt x="1443" y="1134"/>
                    </a:lnTo>
                    <a:lnTo>
                      <a:pt x="1432" y="1137"/>
                    </a:lnTo>
                    <a:lnTo>
                      <a:pt x="1421" y="1141"/>
                    </a:lnTo>
                    <a:lnTo>
                      <a:pt x="1421" y="1141"/>
                    </a:lnTo>
                    <a:lnTo>
                      <a:pt x="1412" y="1145"/>
                    </a:lnTo>
                    <a:lnTo>
                      <a:pt x="1408" y="1147"/>
                    </a:lnTo>
                    <a:lnTo>
                      <a:pt x="1404" y="1147"/>
                    </a:lnTo>
                    <a:lnTo>
                      <a:pt x="1404" y="1147"/>
                    </a:lnTo>
                    <a:lnTo>
                      <a:pt x="1398" y="1145"/>
                    </a:lnTo>
                    <a:lnTo>
                      <a:pt x="1391" y="1147"/>
                    </a:lnTo>
                    <a:lnTo>
                      <a:pt x="1391" y="1147"/>
                    </a:lnTo>
                    <a:lnTo>
                      <a:pt x="1386" y="1148"/>
                    </a:lnTo>
                    <a:lnTo>
                      <a:pt x="1380" y="1148"/>
                    </a:lnTo>
                    <a:lnTo>
                      <a:pt x="1375" y="1147"/>
                    </a:lnTo>
                    <a:lnTo>
                      <a:pt x="1371" y="1143"/>
                    </a:lnTo>
                    <a:lnTo>
                      <a:pt x="1371" y="1143"/>
                    </a:lnTo>
                    <a:lnTo>
                      <a:pt x="1365" y="1147"/>
                    </a:lnTo>
                    <a:lnTo>
                      <a:pt x="1360" y="1148"/>
                    </a:lnTo>
                    <a:lnTo>
                      <a:pt x="1354" y="1147"/>
                    </a:lnTo>
                    <a:lnTo>
                      <a:pt x="1349" y="1143"/>
                    </a:lnTo>
                    <a:lnTo>
                      <a:pt x="1349" y="1143"/>
                    </a:lnTo>
                    <a:lnTo>
                      <a:pt x="1346" y="1143"/>
                    </a:lnTo>
                    <a:lnTo>
                      <a:pt x="1342" y="1143"/>
                    </a:lnTo>
                    <a:lnTo>
                      <a:pt x="1342" y="1143"/>
                    </a:lnTo>
                    <a:lnTo>
                      <a:pt x="1310" y="1143"/>
                    </a:lnTo>
                    <a:lnTo>
                      <a:pt x="1310" y="1143"/>
                    </a:lnTo>
                    <a:lnTo>
                      <a:pt x="1307" y="1143"/>
                    </a:lnTo>
                    <a:lnTo>
                      <a:pt x="1304" y="1143"/>
                    </a:lnTo>
                    <a:lnTo>
                      <a:pt x="1304" y="1143"/>
                    </a:lnTo>
                    <a:lnTo>
                      <a:pt x="1297" y="1145"/>
                    </a:lnTo>
                    <a:lnTo>
                      <a:pt x="1292" y="1145"/>
                    </a:lnTo>
                    <a:lnTo>
                      <a:pt x="1286" y="1144"/>
                    </a:lnTo>
                    <a:lnTo>
                      <a:pt x="1281" y="1140"/>
                    </a:lnTo>
                    <a:lnTo>
                      <a:pt x="1281" y="1140"/>
                    </a:lnTo>
                    <a:lnTo>
                      <a:pt x="1279" y="1139"/>
                    </a:lnTo>
                    <a:lnTo>
                      <a:pt x="1277" y="1139"/>
                    </a:lnTo>
                    <a:lnTo>
                      <a:pt x="1268" y="1139"/>
                    </a:lnTo>
                    <a:lnTo>
                      <a:pt x="1268" y="1139"/>
                    </a:lnTo>
                    <a:lnTo>
                      <a:pt x="1253" y="1139"/>
                    </a:lnTo>
                    <a:lnTo>
                      <a:pt x="1246" y="1137"/>
                    </a:lnTo>
                    <a:lnTo>
                      <a:pt x="1238" y="1136"/>
                    </a:lnTo>
                    <a:lnTo>
                      <a:pt x="1238" y="1136"/>
                    </a:lnTo>
                    <a:lnTo>
                      <a:pt x="1234" y="1134"/>
                    </a:lnTo>
                    <a:lnTo>
                      <a:pt x="1228" y="1134"/>
                    </a:lnTo>
                    <a:lnTo>
                      <a:pt x="1224" y="1136"/>
                    </a:lnTo>
                    <a:lnTo>
                      <a:pt x="1218" y="1139"/>
                    </a:lnTo>
                    <a:lnTo>
                      <a:pt x="1218" y="1139"/>
                    </a:lnTo>
                    <a:lnTo>
                      <a:pt x="1213" y="1140"/>
                    </a:lnTo>
                    <a:lnTo>
                      <a:pt x="1207" y="1141"/>
                    </a:lnTo>
                    <a:lnTo>
                      <a:pt x="1196" y="1140"/>
                    </a:lnTo>
                    <a:lnTo>
                      <a:pt x="1196" y="1140"/>
                    </a:lnTo>
                    <a:lnTo>
                      <a:pt x="1177" y="1137"/>
                    </a:lnTo>
                    <a:lnTo>
                      <a:pt x="1167" y="1136"/>
                    </a:lnTo>
                    <a:lnTo>
                      <a:pt x="1157" y="1139"/>
                    </a:lnTo>
                    <a:lnTo>
                      <a:pt x="1157" y="1139"/>
                    </a:lnTo>
                    <a:lnTo>
                      <a:pt x="1155" y="1139"/>
                    </a:lnTo>
                    <a:lnTo>
                      <a:pt x="1152" y="1137"/>
                    </a:lnTo>
                    <a:lnTo>
                      <a:pt x="1152" y="1137"/>
                    </a:lnTo>
                    <a:lnTo>
                      <a:pt x="1144" y="1134"/>
                    </a:lnTo>
                    <a:lnTo>
                      <a:pt x="1134" y="1133"/>
                    </a:lnTo>
                    <a:lnTo>
                      <a:pt x="1126" y="1133"/>
                    </a:lnTo>
                    <a:lnTo>
                      <a:pt x="1116" y="1132"/>
                    </a:lnTo>
                    <a:lnTo>
                      <a:pt x="1116" y="1132"/>
                    </a:lnTo>
                    <a:lnTo>
                      <a:pt x="1105" y="1130"/>
                    </a:lnTo>
                    <a:lnTo>
                      <a:pt x="1105" y="1130"/>
                    </a:lnTo>
                    <a:lnTo>
                      <a:pt x="1102" y="1129"/>
                    </a:lnTo>
                    <a:lnTo>
                      <a:pt x="1098" y="1130"/>
                    </a:lnTo>
                    <a:lnTo>
                      <a:pt x="1098" y="1130"/>
                    </a:lnTo>
                    <a:lnTo>
                      <a:pt x="1091" y="1132"/>
                    </a:lnTo>
                    <a:lnTo>
                      <a:pt x="1083" y="1133"/>
                    </a:lnTo>
                    <a:lnTo>
                      <a:pt x="1066" y="1132"/>
                    </a:lnTo>
                    <a:lnTo>
                      <a:pt x="1066" y="1132"/>
                    </a:lnTo>
                    <a:lnTo>
                      <a:pt x="1051" y="1130"/>
                    </a:lnTo>
                    <a:lnTo>
                      <a:pt x="1034" y="1129"/>
                    </a:lnTo>
                    <a:lnTo>
                      <a:pt x="1034" y="1129"/>
                    </a:lnTo>
                    <a:lnTo>
                      <a:pt x="1026" y="1130"/>
                    </a:lnTo>
                    <a:lnTo>
                      <a:pt x="1018" y="1132"/>
                    </a:lnTo>
                    <a:lnTo>
                      <a:pt x="1018" y="1132"/>
                    </a:lnTo>
                    <a:lnTo>
                      <a:pt x="1016" y="1127"/>
                    </a:lnTo>
                    <a:lnTo>
                      <a:pt x="1016" y="1125"/>
                    </a:lnTo>
                    <a:lnTo>
                      <a:pt x="1015" y="1123"/>
                    </a:lnTo>
                    <a:lnTo>
                      <a:pt x="1015" y="1123"/>
                    </a:lnTo>
                    <a:lnTo>
                      <a:pt x="1011" y="1122"/>
                    </a:lnTo>
                    <a:lnTo>
                      <a:pt x="1005" y="1121"/>
                    </a:lnTo>
                    <a:lnTo>
                      <a:pt x="1005" y="1121"/>
                    </a:lnTo>
                    <a:lnTo>
                      <a:pt x="1004" y="1125"/>
                    </a:lnTo>
                    <a:lnTo>
                      <a:pt x="1002" y="1127"/>
                    </a:lnTo>
                    <a:lnTo>
                      <a:pt x="1000" y="1130"/>
                    </a:lnTo>
                    <a:lnTo>
                      <a:pt x="995" y="1132"/>
                    </a:lnTo>
                    <a:lnTo>
                      <a:pt x="995" y="1132"/>
                    </a:lnTo>
                    <a:lnTo>
                      <a:pt x="991" y="1130"/>
                    </a:lnTo>
                    <a:lnTo>
                      <a:pt x="989" y="1129"/>
                    </a:lnTo>
                    <a:lnTo>
                      <a:pt x="987" y="1126"/>
                    </a:lnTo>
                    <a:lnTo>
                      <a:pt x="986" y="1123"/>
                    </a:lnTo>
                    <a:lnTo>
                      <a:pt x="986" y="1123"/>
                    </a:lnTo>
                    <a:lnTo>
                      <a:pt x="980" y="1132"/>
                    </a:lnTo>
                    <a:lnTo>
                      <a:pt x="980" y="1132"/>
                    </a:lnTo>
                    <a:lnTo>
                      <a:pt x="972" y="1129"/>
                    </a:lnTo>
                    <a:lnTo>
                      <a:pt x="972" y="1129"/>
                    </a:lnTo>
                    <a:lnTo>
                      <a:pt x="958" y="1126"/>
                    </a:lnTo>
                    <a:lnTo>
                      <a:pt x="946" y="1125"/>
                    </a:lnTo>
                    <a:lnTo>
                      <a:pt x="919" y="1123"/>
                    </a:lnTo>
                    <a:lnTo>
                      <a:pt x="919" y="1123"/>
                    </a:lnTo>
                    <a:lnTo>
                      <a:pt x="908" y="1122"/>
                    </a:lnTo>
                    <a:lnTo>
                      <a:pt x="905" y="1121"/>
                    </a:lnTo>
                    <a:lnTo>
                      <a:pt x="901" y="1118"/>
                    </a:lnTo>
                    <a:lnTo>
                      <a:pt x="901" y="1118"/>
                    </a:lnTo>
                    <a:lnTo>
                      <a:pt x="879" y="1123"/>
                    </a:lnTo>
                    <a:lnTo>
                      <a:pt x="879" y="1123"/>
                    </a:lnTo>
                    <a:lnTo>
                      <a:pt x="874" y="1119"/>
                    </a:lnTo>
                    <a:lnTo>
                      <a:pt x="869" y="1114"/>
                    </a:lnTo>
                    <a:lnTo>
                      <a:pt x="865" y="1111"/>
                    </a:lnTo>
                    <a:lnTo>
                      <a:pt x="863" y="1109"/>
                    </a:lnTo>
                    <a:lnTo>
                      <a:pt x="860" y="1109"/>
                    </a:lnTo>
                    <a:lnTo>
                      <a:pt x="860" y="1109"/>
                    </a:lnTo>
                    <a:lnTo>
                      <a:pt x="854" y="1111"/>
                    </a:lnTo>
                    <a:lnTo>
                      <a:pt x="850" y="1112"/>
                    </a:lnTo>
                    <a:lnTo>
                      <a:pt x="847" y="1116"/>
                    </a:lnTo>
                    <a:lnTo>
                      <a:pt x="846" y="1121"/>
                    </a:lnTo>
                    <a:lnTo>
                      <a:pt x="846" y="1121"/>
                    </a:lnTo>
                    <a:lnTo>
                      <a:pt x="828" y="1122"/>
                    </a:lnTo>
                    <a:lnTo>
                      <a:pt x="820" y="1121"/>
                    </a:lnTo>
                    <a:lnTo>
                      <a:pt x="810" y="1118"/>
                    </a:lnTo>
                    <a:lnTo>
                      <a:pt x="810" y="1118"/>
                    </a:lnTo>
                    <a:lnTo>
                      <a:pt x="807" y="1118"/>
                    </a:lnTo>
                    <a:lnTo>
                      <a:pt x="803" y="1119"/>
                    </a:lnTo>
                    <a:lnTo>
                      <a:pt x="803" y="1119"/>
                    </a:lnTo>
                    <a:lnTo>
                      <a:pt x="796" y="1122"/>
                    </a:lnTo>
                    <a:lnTo>
                      <a:pt x="791" y="1123"/>
                    </a:lnTo>
                    <a:lnTo>
                      <a:pt x="784" y="1122"/>
                    </a:lnTo>
                    <a:lnTo>
                      <a:pt x="778" y="1118"/>
                    </a:lnTo>
                    <a:lnTo>
                      <a:pt x="778" y="1118"/>
                    </a:lnTo>
                    <a:lnTo>
                      <a:pt x="774" y="1115"/>
                    </a:lnTo>
                    <a:lnTo>
                      <a:pt x="768" y="1114"/>
                    </a:lnTo>
                    <a:lnTo>
                      <a:pt x="763" y="1114"/>
                    </a:lnTo>
                    <a:lnTo>
                      <a:pt x="756" y="1118"/>
                    </a:lnTo>
                    <a:lnTo>
                      <a:pt x="756" y="1118"/>
                    </a:lnTo>
                    <a:lnTo>
                      <a:pt x="753" y="1119"/>
                    </a:lnTo>
                    <a:lnTo>
                      <a:pt x="749" y="1121"/>
                    </a:lnTo>
                    <a:lnTo>
                      <a:pt x="745" y="1119"/>
                    </a:lnTo>
                    <a:lnTo>
                      <a:pt x="741" y="1119"/>
                    </a:lnTo>
                    <a:lnTo>
                      <a:pt x="741" y="1119"/>
                    </a:lnTo>
                    <a:lnTo>
                      <a:pt x="735" y="1116"/>
                    </a:lnTo>
                    <a:lnTo>
                      <a:pt x="730" y="1115"/>
                    </a:lnTo>
                    <a:lnTo>
                      <a:pt x="724" y="1115"/>
                    </a:lnTo>
                    <a:lnTo>
                      <a:pt x="717" y="1118"/>
                    </a:lnTo>
                    <a:lnTo>
                      <a:pt x="717" y="1118"/>
                    </a:lnTo>
                    <a:lnTo>
                      <a:pt x="716" y="1119"/>
                    </a:lnTo>
                    <a:lnTo>
                      <a:pt x="713" y="1119"/>
                    </a:lnTo>
                    <a:lnTo>
                      <a:pt x="706" y="1118"/>
                    </a:lnTo>
                    <a:lnTo>
                      <a:pt x="706" y="1118"/>
                    </a:lnTo>
                    <a:lnTo>
                      <a:pt x="706" y="1114"/>
                    </a:lnTo>
                    <a:lnTo>
                      <a:pt x="707" y="1108"/>
                    </a:lnTo>
                    <a:lnTo>
                      <a:pt x="710" y="1105"/>
                    </a:lnTo>
                    <a:lnTo>
                      <a:pt x="713" y="1101"/>
                    </a:lnTo>
                    <a:lnTo>
                      <a:pt x="713" y="1101"/>
                    </a:lnTo>
                    <a:lnTo>
                      <a:pt x="714" y="1098"/>
                    </a:lnTo>
                    <a:lnTo>
                      <a:pt x="716" y="1097"/>
                    </a:lnTo>
                    <a:lnTo>
                      <a:pt x="713" y="1096"/>
                    </a:lnTo>
                    <a:lnTo>
                      <a:pt x="710" y="1094"/>
                    </a:lnTo>
                    <a:lnTo>
                      <a:pt x="710" y="1094"/>
                    </a:lnTo>
                    <a:lnTo>
                      <a:pt x="705" y="1103"/>
                    </a:lnTo>
                    <a:lnTo>
                      <a:pt x="705" y="1103"/>
                    </a:lnTo>
                    <a:lnTo>
                      <a:pt x="701" y="1107"/>
                    </a:lnTo>
                    <a:lnTo>
                      <a:pt x="698" y="1108"/>
                    </a:lnTo>
                    <a:lnTo>
                      <a:pt x="694" y="1109"/>
                    </a:lnTo>
                    <a:lnTo>
                      <a:pt x="694" y="1109"/>
                    </a:lnTo>
                    <a:lnTo>
                      <a:pt x="687" y="1111"/>
                    </a:lnTo>
                    <a:lnTo>
                      <a:pt x="681" y="1114"/>
                    </a:lnTo>
                    <a:lnTo>
                      <a:pt x="681" y="1114"/>
                    </a:lnTo>
                    <a:lnTo>
                      <a:pt x="677" y="1115"/>
                    </a:lnTo>
                    <a:lnTo>
                      <a:pt x="673" y="1116"/>
                    </a:lnTo>
                    <a:lnTo>
                      <a:pt x="665" y="1118"/>
                    </a:lnTo>
                    <a:lnTo>
                      <a:pt x="665" y="1118"/>
                    </a:lnTo>
                    <a:lnTo>
                      <a:pt x="658" y="1116"/>
                    </a:lnTo>
                    <a:lnTo>
                      <a:pt x="651" y="1114"/>
                    </a:lnTo>
                    <a:lnTo>
                      <a:pt x="645" y="1111"/>
                    </a:lnTo>
                    <a:lnTo>
                      <a:pt x="640" y="1105"/>
                    </a:lnTo>
                    <a:lnTo>
                      <a:pt x="640" y="1105"/>
                    </a:lnTo>
                    <a:lnTo>
                      <a:pt x="637" y="1103"/>
                    </a:lnTo>
                    <a:lnTo>
                      <a:pt x="633" y="1101"/>
                    </a:lnTo>
                    <a:lnTo>
                      <a:pt x="633" y="1101"/>
                    </a:lnTo>
                    <a:lnTo>
                      <a:pt x="631" y="1103"/>
                    </a:lnTo>
                    <a:lnTo>
                      <a:pt x="631" y="1103"/>
                    </a:lnTo>
                    <a:lnTo>
                      <a:pt x="633" y="1105"/>
                    </a:lnTo>
                    <a:lnTo>
                      <a:pt x="633" y="1109"/>
                    </a:lnTo>
                    <a:lnTo>
                      <a:pt x="633" y="1109"/>
                    </a:lnTo>
                    <a:lnTo>
                      <a:pt x="633" y="1112"/>
                    </a:lnTo>
                    <a:lnTo>
                      <a:pt x="630" y="1115"/>
                    </a:lnTo>
                    <a:lnTo>
                      <a:pt x="626" y="1116"/>
                    </a:lnTo>
                    <a:lnTo>
                      <a:pt x="623" y="1115"/>
                    </a:lnTo>
                    <a:lnTo>
                      <a:pt x="623" y="1115"/>
                    </a:lnTo>
                    <a:lnTo>
                      <a:pt x="620" y="1112"/>
                    </a:lnTo>
                    <a:lnTo>
                      <a:pt x="617" y="1111"/>
                    </a:lnTo>
                    <a:lnTo>
                      <a:pt x="611" y="1111"/>
                    </a:lnTo>
                    <a:lnTo>
                      <a:pt x="597" y="1112"/>
                    </a:lnTo>
                    <a:lnTo>
                      <a:pt x="597" y="1112"/>
                    </a:lnTo>
                    <a:lnTo>
                      <a:pt x="579" y="1115"/>
                    </a:lnTo>
                    <a:lnTo>
                      <a:pt x="579" y="1115"/>
                    </a:lnTo>
                    <a:lnTo>
                      <a:pt x="581" y="1108"/>
                    </a:lnTo>
                    <a:lnTo>
                      <a:pt x="581" y="1108"/>
                    </a:lnTo>
                    <a:lnTo>
                      <a:pt x="584" y="1103"/>
                    </a:lnTo>
                    <a:lnTo>
                      <a:pt x="584" y="1103"/>
                    </a:lnTo>
                    <a:lnTo>
                      <a:pt x="577" y="1101"/>
                    </a:lnTo>
                    <a:lnTo>
                      <a:pt x="569" y="1101"/>
                    </a:lnTo>
                    <a:lnTo>
                      <a:pt x="555" y="1105"/>
                    </a:lnTo>
                    <a:lnTo>
                      <a:pt x="555" y="1105"/>
                    </a:lnTo>
                    <a:lnTo>
                      <a:pt x="550" y="1108"/>
                    </a:lnTo>
                    <a:lnTo>
                      <a:pt x="544" y="1114"/>
                    </a:lnTo>
                    <a:lnTo>
                      <a:pt x="544" y="1114"/>
                    </a:lnTo>
                    <a:lnTo>
                      <a:pt x="543" y="1112"/>
                    </a:lnTo>
                    <a:lnTo>
                      <a:pt x="540" y="1111"/>
                    </a:lnTo>
                    <a:lnTo>
                      <a:pt x="540" y="1111"/>
                    </a:lnTo>
                    <a:lnTo>
                      <a:pt x="525" y="1112"/>
                    </a:lnTo>
                    <a:lnTo>
                      <a:pt x="511" y="1112"/>
                    </a:lnTo>
                    <a:lnTo>
                      <a:pt x="496" y="1112"/>
                    </a:lnTo>
                    <a:lnTo>
                      <a:pt x="482" y="1112"/>
                    </a:lnTo>
                    <a:lnTo>
                      <a:pt x="482" y="1112"/>
                    </a:lnTo>
                    <a:lnTo>
                      <a:pt x="478" y="1112"/>
                    </a:lnTo>
                    <a:lnTo>
                      <a:pt x="475" y="1112"/>
                    </a:lnTo>
                    <a:lnTo>
                      <a:pt x="475" y="1112"/>
                    </a:lnTo>
                    <a:lnTo>
                      <a:pt x="469" y="1111"/>
                    </a:lnTo>
                    <a:lnTo>
                      <a:pt x="462" y="1111"/>
                    </a:lnTo>
                    <a:lnTo>
                      <a:pt x="449" y="1112"/>
                    </a:lnTo>
                    <a:lnTo>
                      <a:pt x="436" y="1114"/>
                    </a:lnTo>
                    <a:lnTo>
                      <a:pt x="422" y="1115"/>
                    </a:lnTo>
                    <a:lnTo>
                      <a:pt x="422" y="1115"/>
                    </a:lnTo>
                    <a:lnTo>
                      <a:pt x="417" y="1115"/>
                    </a:lnTo>
                    <a:lnTo>
                      <a:pt x="413" y="1115"/>
                    </a:lnTo>
                    <a:lnTo>
                      <a:pt x="413" y="1115"/>
                    </a:lnTo>
                    <a:lnTo>
                      <a:pt x="407" y="1112"/>
                    </a:lnTo>
                    <a:lnTo>
                      <a:pt x="401" y="1109"/>
                    </a:lnTo>
                    <a:lnTo>
                      <a:pt x="390" y="1108"/>
                    </a:lnTo>
                    <a:lnTo>
                      <a:pt x="378" y="1109"/>
                    </a:lnTo>
                    <a:lnTo>
                      <a:pt x="367" y="1111"/>
                    </a:lnTo>
                    <a:lnTo>
                      <a:pt x="367" y="1111"/>
                    </a:lnTo>
                    <a:lnTo>
                      <a:pt x="347" y="1114"/>
                    </a:lnTo>
                    <a:lnTo>
                      <a:pt x="328" y="1115"/>
                    </a:lnTo>
                    <a:lnTo>
                      <a:pt x="328" y="1115"/>
                    </a:lnTo>
                    <a:lnTo>
                      <a:pt x="324" y="1115"/>
                    </a:lnTo>
                    <a:lnTo>
                      <a:pt x="320" y="1112"/>
                    </a:lnTo>
                    <a:lnTo>
                      <a:pt x="311" y="1107"/>
                    </a:lnTo>
                    <a:lnTo>
                      <a:pt x="311" y="1107"/>
                    </a:lnTo>
                    <a:lnTo>
                      <a:pt x="305" y="1111"/>
                    </a:lnTo>
                    <a:lnTo>
                      <a:pt x="299" y="1112"/>
                    </a:lnTo>
                    <a:lnTo>
                      <a:pt x="295" y="1111"/>
                    </a:lnTo>
                    <a:lnTo>
                      <a:pt x="288" y="1105"/>
                    </a:lnTo>
                    <a:lnTo>
                      <a:pt x="288" y="1105"/>
                    </a:lnTo>
                    <a:lnTo>
                      <a:pt x="284" y="1104"/>
                    </a:lnTo>
                    <a:lnTo>
                      <a:pt x="281" y="1104"/>
                    </a:lnTo>
                    <a:lnTo>
                      <a:pt x="278" y="1104"/>
                    </a:lnTo>
                    <a:lnTo>
                      <a:pt x="275" y="1105"/>
                    </a:lnTo>
                    <a:lnTo>
                      <a:pt x="275" y="1105"/>
                    </a:lnTo>
                    <a:lnTo>
                      <a:pt x="266" y="1109"/>
                    </a:lnTo>
                    <a:lnTo>
                      <a:pt x="257" y="1111"/>
                    </a:lnTo>
                    <a:lnTo>
                      <a:pt x="249" y="1109"/>
                    </a:lnTo>
                    <a:lnTo>
                      <a:pt x="241" y="1105"/>
                    </a:lnTo>
                    <a:lnTo>
                      <a:pt x="241" y="1105"/>
                    </a:lnTo>
                    <a:lnTo>
                      <a:pt x="237" y="1103"/>
                    </a:lnTo>
                    <a:lnTo>
                      <a:pt x="233" y="1103"/>
                    </a:lnTo>
                    <a:lnTo>
                      <a:pt x="227" y="1103"/>
                    </a:lnTo>
                    <a:lnTo>
                      <a:pt x="223" y="1104"/>
                    </a:lnTo>
                    <a:lnTo>
                      <a:pt x="223" y="1104"/>
                    </a:lnTo>
                    <a:lnTo>
                      <a:pt x="216" y="1105"/>
                    </a:lnTo>
                    <a:lnTo>
                      <a:pt x="209" y="1105"/>
                    </a:lnTo>
                    <a:lnTo>
                      <a:pt x="202" y="1104"/>
                    </a:lnTo>
                    <a:lnTo>
                      <a:pt x="195" y="1103"/>
                    </a:lnTo>
                    <a:lnTo>
                      <a:pt x="195" y="1103"/>
                    </a:lnTo>
                    <a:lnTo>
                      <a:pt x="194" y="1101"/>
                    </a:lnTo>
                    <a:lnTo>
                      <a:pt x="192" y="1100"/>
                    </a:lnTo>
                    <a:lnTo>
                      <a:pt x="191" y="1094"/>
                    </a:lnTo>
                    <a:lnTo>
                      <a:pt x="191" y="1094"/>
                    </a:lnTo>
                    <a:lnTo>
                      <a:pt x="191" y="1091"/>
                    </a:lnTo>
                    <a:lnTo>
                      <a:pt x="192" y="1087"/>
                    </a:lnTo>
                    <a:lnTo>
                      <a:pt x="195" y="1085"/>
                    </a:lnTo>
                    <a:lnTo>
                      <a:pt x="199" y="1082"/>
                    </a:lnTo>
                    <a:lnTo>
                      <a:pt x="199" y="1082"/>
                    </a:lnTo>
                    <a:lnTo>
                      <a:pt x="202" y="1083"/>
                    </a:lnTo>
                    <a:lnTo>
                      <a:pt x="205" y="1085"/>
                    </a:lnTo>
                    <a:lnTo>
                      <a:pt x="206" y="1087"/>
                    </a:lnTo>
                    <a:lnTo>
                      <a:pt x="205" y="1093"/>
                    </a:lnTo>
                    <a:lnTo>
                      <a:pt x="206" y="1097"/>
                    </a:lnTo>
                    <a:lnTo>
                      <a:pt x="206" y="1097"/>
                    </a:lnTo>
                    <a:lnTo>
                      <a:pt x="216" y="1097"/>
                    </a:lnTo>
                    <a:lnTo>
                      <a:pt x="216" y="1097"/>
                    </a:lnTo>
                    <a:lnTo>
                      <a:pt x="220" y="1080"/>
                    </a:lnTo>
                    <a:lnTo>
                      <a:pt x="220" y="1080"/>
                    </a:lnTo>
                    <a:lnTo>
                      <a:pt x="231" y="1076"/>
                    </a:lnTo>
                    <a:lnTo>
                      <a:pt x="237" y="1075"/>
                    </a:lnTo>
                    <a:lnTo>
                      <a:pt x="244" y="1076"/>
                    </a:lnTo>
                    <a:lnTo>
                      <a:pt x="244" y="1076"/>
                    </a:lnTo>
                    <a:lnTo>
                      <a:pt x="246" y="1075"/>
                    </a:lnTo>
                    <a:lnTo>
                      <a:pt x="248" y="1072"/>
                    </a:lnTo>
                    <a:lnTo>
                      <a:pt x="248" y="1072"/>
                    </a:lnTo>
                    <a:lnTo>
                      <a:pt x="248" y="1068"/>
                    </a:lnTo>
                    <a:lnTo>
                      <a:pt x="246" y="1064"/>
                    </a:lnTo>
                    <a:lnTo>
                      <a:pt x="246" y="1064"/>
                    </a:lnTo>
                    <a:lnTo>
                      <a:pt x="273" y="1054"/>
                    </a:lnTo>
                    <a:lnTo>
                      <a:pt x="273" y="1054"/>
                    </a:lnTo>
                    <a:lnTo>
                      <a:pt x="269" y="1051"/>
                    </a:lnTo>
                    <a:lnTo>
                      <a:pt x="266" y="1049"/>
                    </a:lnTo>
                    <a:lnTo>
                      <a:pt x="266" y="1049"/>
                    </a:lnTo>
                    <a:lnTo>
                      <a:pt x="260" y="1050"/>
                    </a:lnTo>
                    <a:lnTo>
                      <a:pt x="255" y="1050"/>
                    </a:lnTo>
                    <a:lnTo>
                      <a:pt x="249" y="1047"/>
                    </a:lnTo>
                    <a:lnTo>
                      <a:pt x="244" y="1043"/>
                    </a:lnTo>
                    <a:lnTo>
                      <a:pt x="244" y="1043"/>
                    </a:lnTo>
                    <a:lnTo>
                      <a:pt x="235" y="1053"/>
                    </a:lnTo>
                    <a:lnTo>
                      <a:pt x="235" y="1053"/>
                    </a:lnTo>
                    <a:lnTo>
                      <a:pt x="231" y="1055"/>
                    </a:lnTo>
                    <a:lnTo>
                      <a:pt x="227" y="1058"/>
                    </a:lnTo>
                    <a:lnTo>
                      <a:pt x="223" y="1061"/>
                    </a:lnTo>
                    <a:lnTo>
                      <a:pt x="216" y="1061"/>
                    </a:lnTo>
                    <a:lnTo>
                      <a:pt x="216" y="1061"/>
                    </a:lnTo>
                    <a:lnTo>
                      <a:pt x="210" y="1060"/>
                    </a:lnTo>
                    <a:lnTo>
                      <a:pt x="206" y="1057"/>
                    </a:lnTo>
                    <a:lnTo>
                      <a:pt x="206" y="1057"/>
                    </a:lnTo>
                    <a:lnTo>
                      <a:pt x="201" y="1051"/>
                    </a:lnTo>
                    <a:lnTo>
                      <a:pt x="194" y="1047"/>
                    </a:lnTo>
                    <a:lnTo>
                      <a:pt x="194" y="1047"/>
                    </a:lnTo>
                    <a:lnTo>
                      <a:pt x="195" y="1033"/>
                    </a:lnTo>
                    <a:lnTo>
                      <a:pt x="195" y="1033"/>
                    </a:lnTo>
                    <a:lnTo>
                      <a:pt x="203" y="1037"/>
                    </a:lnTo>
                    <a:lnTo>
                      <a:pt x="212" y="1040"/>
                    </a:lnTo>
                    <a:lnTo>
                      <a:pt x="220" y="1040"/>
                    </a:lnTo>
                    <a:lnTo>
                      <a:pt x="230" y="1039"/>
                    </a:lnTo>
                    <a:lnTo>
                      <a:pt x="230" y="1039"/>
                    </a:lnTo>
                    <a:lnTo>
                      <a:pt x="233" y="1035"/>
                    </a:lnTo>
                    <a:lnTo>
                      <a:pt x="234" y="1031"/>
                    </a:lnTo>
                    <a:lnTo>
                      <a:pt x="234" y="1031"/>
                    </a:lnTo>
                    <a:lnTo>
                      <a:pt x="235" y="1024"/>
                    </a:lnTo>
                    <a:lnTo>
                      <a:pt x="234" y="1019"/>
                    </a:lnTo>
                    <a:lnTo>
                      <a:pt x="233" y="1017"/>
                    </a:lnTo>
                    <a:lnTo>
                      <a:pt x="233" y="1017"/>
                    </a:lnTo>
                    <a:lnTo>
                      <a:pt x="230" y="1014"/>
                    </a:lnTo>
                    <a:lnTo>
                      <a:pt x="226" y="1014"/>
                    </a:lnTo>
                    <a:lnTo>
                      <a:pt x="217" y="1017"/>
                    </a:lnTo>
                    <a:lnTo>
                      <a:pt x="217" y="1017"/>
                    </a:lnTo>
                    <a:lnTo>
                      <a:pt x="213" y="1035"/>
                    </a:lnTo>
                    <a:lnTo>
                      <a:pt x="213" y="1035"/>
                    </a:lnTo>
                    <a:lnTo>
                      <a:pt x="209" y="1033"/>
                    </a:lnTo>
                    <a:lnTo>
                      <a:pt x="209" y="1033"/>
                    </a:lnTo>
                    <a:lnTo>
                      <a:pt x="210" y="1018"/>
                    </a:lnTo>
                    <a:lnTo>
                      <a:pt x="210" y="1018"/>
                    </a:lnTo>
                    <a:lnTo>
                      <a:pt x="206" y="1015"/>
                    </a:lnTo>
                    <a:lnTo>
                      <a:pt x="203" y="1017"/>
                    </a:lnTo>
                    <a:lnTo>
                      <a:pt x="197" y="1021"/>
                    </a:lnTo>
                    <a:lnTo>
                      <a:pt x="197" y="1021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03"/>
                    </a:lnTo>
                    <a:lnTo>
                      <a:pt x="188" y="1003"/>
                    </a:lnTo>
                    <a:lnTo>
                      <a:pt x="197" y="993"/>
                    </a:lnTo>
                    <a:lnTo>
                      <a:pt x="197" y="993"/>
                    </a:lnTo>
                    <a:lnTo>
                      <a:pt x="197" y="990"/>
                    </a:lnTo>
                    <a:lnTo>
                      <a:pt x="195" y="989"/>
                    </a:lnTo>
                    <a:lnTo>
                      <a:pt x="191" y="985"/>
                    </a:lnTo>
                    <a:lnTo>
                      <a:pt x="188" y="983"/>
                    </a:lnTo>
                    <a:lnTo>
                      <a:pt x="188" y="981"/>
                    </a:lnTo>
                    <a:lnTo>
                      <a:pt x="188" y="979"/>
                    </a:lnTo>
                    <a:lnTo>
                      <a:pt x="191" y="977"/>
                    </a:lnTo>
                    <a:lnTo>
                      <a:pt x="191" y="977"/>
                    </a:lnTo>
                    <a:lnTo>
                      <a:pt x="179" y="968"/>
                    </a:lnTo>
                    <a:lnTo>
                      <a:pt x="179" y="968"/>
                    </a:lnTo>
                    <a:lnTo>
                      <a:pt x="191" y="960"/>
                    </a:lnTo>
                    <a:lnTo>
                      <a:pt x="197" y="957"/>
                    </a:lnTo>
                    <a:lnTo>
                      <a:pt x="202" y="953"/>
                    </a:lnTo>
                    <a:lnTo>
                      <a:pt x="202" y="953"/>
                    </a:lnTo>
                    <a:lnTo>
                      <a:pt x="203" y="950"/>
                    </a:lnTo>
                    <a:lnTo>
                      <a:pt x="203" y="946"/>
                    </a:lnTo>
                    <a:lnTo>
                      <a:pt x="203" y="936"/>
                    </a:lnTo>
                    <a:lnTo>
                      <a:pt x="203" y="936"/>
                    </a:lnTo>
                    <a:lnTo>
                      <a:pt x="197" y="941"/>
                    </a:lnTo>
                    <a:lnTo>
                      <a:pt x="191" y="945"/>
                    </a:lnTo>
                    <a:lnTo>
                      <a:pt x="187" y="949"/>
                    </a:lnTo>
                    <a:lnTo>
                      <a:pt x="185" y="957"/>
                    </a:lnTo>
                    <a:lnTo>
                      <a:pt x="185" y="957"/>
                    </a:lnTo>
                    <a:lnTo>
                      <a:pt x="180" y="952"/>
                    </a:lnTo>
                    <a:lnTo>
                      <a:pt x="177" y="947"/>
                    </a:lnTo>
                    <a:lnTo>
                      <a:pt x="177" y="947"/>
                    </a:lnTo>
                    <a:lnTo>
                      <a:pt x="174" y="941"/>
                    </a:lnTo>
                    <a:lnTo>
                      <a:pt x="176" y="936"/>
                    </a:lnTo>
                    <a:lnTo>
                      <a:pt x="179" y="932"/>
                    </a:lnTo>
                    <a:lnTo>
                      <a:pt x="179" y="932"/>
                    </a:lnTo>
                    <a:lnTo>
                      <a:pt x="183" y="928"/>
                    </a:lnTo>
                    <a:lnTo>
                      <a:pt x="184" y="924"/>
                    </a:lnTo>
                    <a:lnTo>
                      <a:pt x="183" y="920"/>
                    </a:lnTo>
                    <a:lnTo>
                      <a:pt x="180" y="914"/>
                    </a:lnTo>
                    <a:lnTo>
                      <a:pt x="180" y="914"/>
                    </a:lnTo>
                    <a:lnTo>
                      <a:pt x="170" y="927"/>
                    </a:lnTo>
                    <a:lnTo>
                      <a:pt x="170" y="927"/>
                    </a:lnTo>
                    <a:lnTo>
                      <a:pt x="167" y="923"/>
                    </a:lnTo>
                    <a:lnTo>
                      <a:pt x="166" y="918"/>
                    </a:lnTo>
                    <a:lnTo>
                      <a:pt x="166" y="918"/>
                    </a:lnTo>
                    <a:lnTo>
                      <a:pt x="166" y="913"/>
                    </a:lnTo>
                    <a:lnTo>
                      <a:pt x="165" y="906"/>
                    </a:lnTo>
                    <a:lnTo>
                      <a:pt x="165" y="902"/>
                    </a:lnTo>
                    <a:lnTo>
                      <a:pt x="166" y="899"/>
                    </a:lnTo>
                    <a:lnTo>
                      <a:pt x="167" y="896"/>
                    </a:lnTo>
                    <a:lnTo>
                      <a:pt x="172" y="893"/>
                    </a:lnTo>
                    <a:lnTo>
                      <a:pt x="172" y="893"/>
                    </a:lnTo>
                    <a:lnTo>
                      <a:pt x="172" y="891"/>
                    </a:lnTo>
                    <a:lnTo>
                      <a:pt x="170" y="887"/>
                    </a:lnTo>
                    <a:lnTo>
                      <a:pt x="170" y="887"/>
                    </a:lnTo>
                    <a:lnTo>
                      <a:pt x="167" y="881"/>
                    </a:lnTo>
                    <a:lnTo>
                      <a:pt x="169" y="877"/>
                    </a:lnTo>
                    <a:lnTo>
                      <a:pt x="172" y="873"/>
                    </a:lnTo>
                    <a:lnTo>
                      <a:pt x="177" y="869"/>
                    </a:lnTo>
                    <a:lnTo>
                      <a:pt x="177" y="869"/>
                    </a:lnTo>
                    <a:lnTo>
                      <a:pt x="173" y="867"/>
                    </a:lnTo>
                    <a:lnTo>
                      <a:pt x="170" y="866"/>
                    </a:lnTo>
                    <a:lnTo>
                      <a:pt x="166" y="860"/>
                    </a:lnTo>
                    <a:lnTo>
                      <a:pt x="162" y="849"/>
                    </a:lnTo>
                    <a:lnTo>
                      <a:pt x="162" y="849"/>
                    </a:lnTo>
                    <a:lnTo>
                      <a:pt x="172" y="848"/>
                    </a:lnTo>
                    <a:lnTo>
                      <a:pt x="172" y="848"/>
                    </a:lnTo>
                    <a:lnTo>
                      <a:pt x="162" y="837"/>
                    </a:lnTo>
                    <a:lnTo>
                      <a:pt x="162" y="837"/>
                    </a:lnTo>
                    <a:lnTo>
                      <a:pt x="165" y="835"/>
                    </a:lnTo>
                    <a:lnTo>
                      <a:pt x="167" y="835"/>
                    </a:lnTo>
                    <a:lnTo>
                      <a:pt x="173" y="835"/>
                    </a:lnTo>
                    <a:lnTo>
                      <a:pt x="176" y="835"/>
                    </a:lnTo>
                    <a:lnTo>
                      <a:pt x="177" y="835"/>
                    </a:lnTo>
                    <a:lnTo>
                      <a:pt x="180" y="834"/>
                    </a:lnTo>
                    <a:lnTo>
                      <a:pt x="181" y="830"/>
                    </a:lnTo>
                    <a:lnTo>
                      <a:pt x="181" y="830"/>
                    </a:lnTo>
                    <a:lnTo>
                      <a:pt x="173" y="827"/>
                    </a:lnTo>
                    <a:lnTo>
                      <a:pt x="167" y="821"/>
                    </a:lnTo>
                    <a:lnTo>
                      <a:pt x="163" y="816"/>
                    </a:lnTo>
                    <a:lnTo>
                      <a:pt x="159" y="809"/>
                    </a:lnTo>
                    <a:lnTo>
                      <a:pt x="159" y="809"/>
                    </a:lnTo>
                    <a:lnTo>
                      <a:pt x="156" y="805"/>
                    </a:lnTo>
                    <a:lnTo>
                      <a:pt x="151" y="801"/>
                    </a:lnTo>
                    <a:lnTo>
                      <a:pt x="151" y="801"/>
                    </a:lnTo>
                    <a:lnTo>
                      <a:pt x="154" y="798"/>
                    </a:lnTo>
                    <a:lnTo>
                      <a:pt x="156" y="795"/>
                    </a:lnTo>
                    <a:lnTo>
                      <a:pt x="156" y="791"/>
                    </a:lnTo>
                    <a:lnTo>
                      <a:pt x="154" y="785"/>
                    </a:lnTo>
                    <a:lnTo>
                      <a:pt x="154" y="785"/>
                    </a:lnTo>
                    <a:lnTo>
                      <a:pt x="152" y="783"/>
                    </a:lnTo>
                    <a:lnTo>
                      <a:pt x="152" y="777"/>
                    </a:lnTo>
                    <a:lnTo>
                      <a:pt x="151" y="767"/>
                    </a:lnTo>
                    <a:lnTo>
                      <a:pt x="151" y="767"/>
                    </a:lnTo>
                    <a:lnTo>
                      <a:pt x="169" y="765"/>
                    </a:lnTo>
                    <a:lnTo>
                      <a:pt x="169" y="765"/>
                    </a:lnTo>
                    <a:lnTo>
                      <a:pt x="172" y="751"/>
                    </a:lnTo>
                    <a:lnTo>
                      <a:pt x="172" y="751"/>
                    </a:lnTo>
                    <a:lnTo>
                      <a:pt x="163" y="749"/>
                    </a:lnTo>
                    <a:lnTo>
                      <a:pt x="161" y="749"/>
                    </a:lnTo>
                    <a:lnTo>
                      <a:pt x="158" y="748"/>
                    </a:lnTo>
                    <a:lnTo>
                      <a:pt x="158" y="748"/>
                    </a:lnTo>
                    <a:lnTo>
                      <a:pt x="156" y="745"/>
                    </a:lnTo>
                    <a:lnTo>
                      <a:pt x="156" y="743"/>
                    </a:lnTo>
                    <a:lnTo>
                      <a:pt x="158" y="736"/>
                    </a:lnTo>
                    <a:lnTo>
                      <a:pt x="158" y="736"/>
                    </a:lnTo>
                    <a:lnTo>
                      <a:pt x="154" y="734"/>
                    </a:lnTo>
                    <a:lnTo>
                      <a:pt x="151" y="733"/>
                    </a:lnTo>
                    <a:lnTo>
                      <a:pt x="147" y="729"/>
                    </a:lnTo>
                    <a:lnTo>
                      <a:pt x="141" y="723"/>
                    </a:lnTo>
                    <a:lnTo>
                      <a:pt x="137" y="722"/>
                    </a:lnTo>
                    <a:lnTo>
                      <a:pt x="133" y="720"/>
                    </a:lnTo>
                    <a:lnTo>
                      <a:pt x="133" y="720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52" y="713"/>
                    </a:lnTo>
                    <a:lnTo>
                      <a:pt x="152" y="713"/>
                    </a:lnTo>
                    <a:lnTo>
                      <a:pt x="155" y="727"/>
                    </a:lnTo>
                    <a:lnTo>
                      <a:pt x="155" y="727"/>
                    </a:lnTo>
                    <a:lnTo>
                      <a:pt x="170" y="723"/>
                    </a:lnTo>
                    <a:lnTo>
                      <a:pt x="170" y="723"/>
                    </a:lnTo>
                    <a:lnTo>
                      <a:pt x="172" y="723"/>
                    </a:lnTo>
                    <a:lnTo>
                      <a:pt x="173" y="725"/>
                    </a:lnTo>
                    <a:lnTo>
                      <a:pt x="173" y="725"/>
                    </a:lnTo>
                    <a:lnTo>
                      <a:pt x="174" y="730"/>
                    </a:lnTo>
                    <a:lnTo>
                      <a:pt x="174" y="730"/>
                    </a:lnTo>
                    <a:lnTo>
                      <a:pt x="165" y="727"/>
                    </a:lnTo>
                    <a:lnTo>
                      <a:pt x="165" y="727"/>
                    </a:lnTo>
                    <a:lnTo>
                      <a:pt x="163" y="738"/>
                    </a:lnTo>
                    <a:lnTo>
                      <a:pt x="163" y="738"/>
                    </a:lnTo>
                    <a:lnTo>
                      <a:pt x="191" y="748"/>
                    </a:lnTo>
                    <a:lnTo>
                      <a:pt x="191" y="748"/>
                    </a:lnTo>
                    <a:lnTo>
                      <a:pt x="202" y="751"/>
                    </a:lnTo>
                    <a:lnTo>
                      <a:pt x="213" y="754"/>
                    </a:lnTo>
                    <a:lnTo>
                      <a:pt x="213" y="754"/>
                    </a:lnTo>
                    <a:lnTo>
                      <a:pt x="217" y="754"/>
                    </a:lnTo>
                    <a:lnTo>
                      <a:pt x="223" y="752"/>
                    </a:lnTo>
                    <a:lnTo>
                      <a:pt x="223" y="752"/>
                    </a:lnTo>
                    <a:lnTo>
                      <a:pt x="231" y="769"/>
                    </a:lnTo>
                    <a:lnTo>
                      <a:pt x="231" y="769"/>
                    </a:lnTo>
                    <a:lnTo>
                      <a:pt x="226" y="770"/>
                    </a:lnTo>
                    <a:lnTo>
                      <a:pt x="219" y="770"/>
                    </a:lnTo>
                    <a:lnTo>
                      <a:pt x="208" y="769"/>
                    </a:lnTo>
                    <a:lnTo>
                      <a:pt x="208" y="769"/>
                    </a:lnTo>
                    <a:lnTo>
                      <a:pt x="203" y="759"/>
                    </a:lnTo>
                    <a:lnTo>
                      <a:pt x="203" y="759"/>
                    </a:lnTo>
                    <a:lnTo>
                      <a:pt x="188" y="762"/>
                    </a:lnTo>
                    <a:lnTo>
                      <a:pt x="188" y="762"/>
                    </a:lnTo>
                    <a:lnTo>
                      <a:pt x="188" y="777"/>
                    </a:lnTo>
                    <a:lnTo>
                      <a:pt x="188" y="777"/>
                    </a:lnTo>
                    <a:lnTo>
                      <a:pt x="198" y="780"/>
                    </a:lnTo>
                    <a:lnTo>
                      <a:pt x="202" y="781"/>
                    </a:lnTo>
                    <a:lnTo>
                      <a:pt x="206" y="784"/>
                    </a:lnTo>
                    <a:lnTo>
                      <a:pt x="206" y="784"/>
                    </a:lnTo>
                    <a:lnTo>
                      <a:pt x="209" y="785"/>
                    </a:lnTo>
                    <a:lnTo>
                      <a:pt x="212" y="787"/>
                    </a:lnTo>
                    <a:lnTo>
                      <a:pt x="220" y="788"/>
                    </a:lnTo>
                    <a:lnTo>
                      <a:pt x="228" y="785"/>
                    </a:lnTo>
                    <a:lnTo>
                      <a:pt x="237" y="781"/>
                    </a:lnTo>
                    <a:lnTo>
                      <a:pt x="237" y="781"/>
                    </a:lnTo>
                    <a:lnTo>
                      <a:pt x="242" y="777"/>
                    </a:lnTo>
                    <a:lnTo>
                      <a:pt x="249" y="776"/>
                    </a:lnTo>
                    <a:lnTo>
                      <a:pt x="256" y="776"/>
                    </a:lnTo>
                    <a:lnTo>
                      <a:pt x="263" y="777"/>
                    </a:lnTo>
                    <a:lnTo>
                      <a:pt x="263" y="777"/>
                    </a:lnTo>
                    <a:lnTo>
                      <a:pt x="267" y="779"/>
                    </a:lnTo>
                    <a:lnTo>
                      <a:pt x="267" y="779"/>
                    </a:lnTo>
                    <a:lnTo>
                      <a:pt x="267" y="767"/>
                    </a:lnTo>
                    <a:lnTo>
                      <a:pt x="267" y="767"/>
                    </a:lnTo>
                    <a:lnTo>
                      <a:pt x="237" y="748"/>
                    </a:lnTo>
                    <a:lnTo>
                      <a:pt x="237" y="748"/>
                    </a:lnTo>
                    <a:lnTo>
                      <a:pt x="230" y="744"/>
                    </a:lnTo>
                    <a:lnTo>
                      <a:pt x="221" y="741"/>
                    </a:lnTo>
                    <a:lnTo>
                      <a:pt x="212" y="740"/>
                    </a:lnTo>
                    <a:lnTo>
                      <a:pt x="203" y="740"/>
                    </a:lnTo>
                    <a:lnTo>
                      <a:pt x="203" y="740"/>
                    </a:lnTo>
                    <a:lnTo>
                      <a:pt x="191" y="738"/>
                    </a:lnTo>
                    <a:lnTo>
                      <a:pt x="191" y="738"/>
                    </a:lnTo>
                    <a:lnTo>
                      <a:pt x="185" y="725"/>
                    </a:lnTo>
                    <a:lnTo>
                      <a:pt x="185" y="725"/>
                    </a:lnTo>
                    <a:lnTo>
                      <a:pt x="201" y="719"/>
                    </a:lnTo>
                    <a:lnTo>
                      <a:pt x="201" y="719"/>
                    </a:lnTo>
                    <a:lnTo>
                      <a:pt x="184" y="713"/>
                    </a:lnTo>
                    <a:lnTo>
                      <a:pt x="167" y="709"/>
                    </a:lnTo>
                    <a:lnTo>
                      <a:pt x="167" y="709"/>
                    </a:lnTo>
                    <a:lnTo>
                      <a:pt x="159" y="708"/>
                    </a:lnTo>
                    <a:lnTo>
                      <a:pt x="154" y="705"/>
                    </a:lnTo>
                    <a:lnTo>
                      <a:pt x="154" y="704"/>
                    </a:lnTo>
                    <a:lnTo>
                      <a:pt x="152" y="701"/>
                    </a:lnTo>
                    <a:lnTo>
                      <a:pt x="154" y="693"/>
                    </a:lnTo>
                    <a:lnTo>
                      <a:pt x="154" y="693"/>
                    </a:lnTo>
                    <a:lnTo>
                      <a:pt x="141" y="689"/>
                    </a:lnTo>
                    <a:lnTo>
                      <a:pt x="141" y="689"/>
                    </a:lnTo>
                    <a:lnTo>
                      <a:pt x="136" y="684"/>
                    </a:lnTo>
                    <a:lnTo>
                      <a:pt x="134" y="680"/>
                    </a:lnTo>
                    <a:lnTo>
                      <a:pt x="134" y="675"/>
                    </a:lnTo>
                    <a:lnTo>
                      <a:pt x="136" y="671"/>
                    </a:lnTo>
                    <a:lnTo>
                      <a:pt x="136" y="671"/>
                    </a:lnTo>
                    <a:lnTo>
                      <a:pt x="138" y="666"/>
                    </a:lnTo>
                    <a:lnTo>
                      <a:pt x="140" y="662"/>
                    </a:lnTo>
                    <a:lnTo>
                      <a:pt x="140" y="662"/>
                    </a:lnTo>
                    <a:lnTo>
                      <a:pt x="140" y="635"/>
                    </a:lnTo>
                    <a:lnTo>
                      <a:pt x="140" y="635"/>
                    </a:lnTo>
                    <a:lnTo>
                      <a:pt x="134" y="635"/>
                    </a:lnTo>
                    <a:lnTo>
                      <a:pt x="129" y="630"/>
                    </a:lnTo>
                    <a:lnTo>
                      <a:pt x="126" y="626"/>
                    </a:lnTo>
                    <a:lnTo>
                      <a:pt x="123" y="621"/>
                    </a:lnTo>
                    <a:lnTo>
                      <a:pt x="123" y="621"/>
                    </a:lnTo>
                    <a:lnTo>
                      <a:pt x="122" y="610"/>
                    </a:lnTo>
                    <a:lnTo>
                      <a:pt x="122" y="604"/>
                    </a:lnTo>
                    <a:lnTo>
                      <a:pt x="125" y="599"/>
                    </a:lnTo>
                    <a:lnTo>
                      <a:pt x="125" y="599"/>
                    </a:lnTo>
                    <a:lnTo>
                      <a:pt x="127" y="594"/>
                    </a:lnTo>
                    <a:lnTo>
                      <a:pt x="126" y="590"/>
                    </a:lnTo>
                    <a:lnTo>
                      <a:pt x="122" y="583"/>
                    </a:lnTo>
                    <a:lnTo>
                      <a:pt x="122" y="583"/>
                    </a:lnTo>
                    <a:lnTo>
                      <a:pt x="127" y="578"/>
                    </a:lnTo>
                    <a:lnTo>
                      <a:pt x="130" y="575"/>
                    </a:lnTo>
                    <a:lnTo>
                      <a:pt x="129" y="571"/>
                    </a:lnTo>
                    <a:lnTo>
                      <a:pt x="123" y="565"/>
                    </a:lnTo>
                    <a:lnTo>
                      <a:pt x="123" y="565"/>
                    </a:lnTo>
                    <a:lnTo>
                      <a:pt x="120" y="561"/>
                    </a:lnTo>
                    <a:lnTo>
                      <a:pt x="120" y="557"/>
                    </a:lnTo>
                    <a:lnTo>
                      <a:pt x="122" y="549"/>
                    </a:lnTo>
                    <a:lnTo>
                      <a:pt x="122" y="549"/>
                    </a:lnTo>
                    <a:lnTo>
                      <a:pt x="125" y="543"/>
                    </a:lnTo>
                    <a:lnTo>
                      <a:pt x="127" y="538"/>
                    </a:lnTo>
                    <a:lnTo>
                      <a:pt x="127" y="538"/>
                    </a:lnTo>
                    <a:lnTo>
                      <a:pt x="118" y="528"/>
                    </a:lnTo>
                    <a:lnTo>
                      <a:pt x="118" y="528"/>
                    </a:lnTo>
                    <a:lnTo>
                      <a:pt x="130" y="527"/>
                    </a:lnTo>
                    <a:lnTo>
                      <a:pt x="136" y="527"/>
                    </a:lnTo>
                    <a:lnTo>
                      <a:pt x="141" y="524"/>
                    </a:lnTo>
                    <a:lnTo>
                      <a:pt x="141" y="524"/>
                    </a:lnTo>
                    <a:lnTo>
                      <a:pt x="143" y="522"/>
                    </a:lnTo>
                    <a:lnTo>
                      <a:pt x="144" y="520"/>
                    </a:lnTo>
                    <a:lnTo>
                      <a:pt x="147" y="510"/>
                    </a:lnTo>
                    <a:lnTo>
                      <a:pt x="147" y="510"/>
                    </a:lnTo>
                    <a:lnTo>
                      <a:pt x="134" y="513"/>
                    </a:lnTo>
                    <a:lnTo>
                      <a:pt x="134" y="513"/>
                    </a:lnTo>
                    <a:lnTo>
                      <a:pt x="126" y="514"/>
                    </a:lnTo>
                    <a:lnTo>
                      <a:pt x="122" y="513"/>
                    </a:lnTo>
                    <a:lnTo>
                      <a:pt x="118" y="510"/>
                    </a:lnTo>
                    <a:lnTo>
                      <a:pt x="118" y="510"/>
                    </a:lnTo>
                    <a:lnTo>
                      <a:pt x="115" y="509"/>
                    </a:lnTo>
                    <a:lnTo>
                      <a:pt x="111" y="507"/>
                    </a:lnTo>
                    <a:lnTo>
                      <a:pt x="100" y="504"/>
                    </a:lnTo>
                    <a:lnTo>
                      <a:pt x="100" y="504"/>
                    </a:lnTo>
                    <a:lnTo>
                      <a:pt x="86" y="471"/>
                    </a:lnTo>
                    <a:lnTo>
                      <a:pt x="86" y="471"/>
                    </a:lnTo>
                    <a:lnTo>
                      <a:pt x="73" y="461"/>
                    </a:lnTo>
                    <a:lnTo>
                      <a:pt x="73" y="461"/>
                    </a:lnTo>
                    <a:lnTo>
                      <a:pt x="80" y="459"/>
                    </a:lnTo>
                    <a:lnTo>
                      <a:pt x="84" y="457"/>
                    </a:lnTo>
                    <a:lnTo>
                      <a:pt x="89" y="460"/>
                    </a:lnTo>
                    <a:lnTo>
                      <a:pt x="94" y="464"/>
                    </a:lnTo>
                    <a:lnTo>
                      <a:pt x="94" y="464"/>
                    </a:lnTo>
                    <a:lnTo>
                      <a:pt x="105" y="457"/>
                    </a:lnTo>
                    <a:lnTo>
                      <a:pt x="105" y="457"/>
                    </a:lnTo>
                    <a:lnTo>
                      <a:pt x="104" y="466"/>
                    </a:lnTo>
                    <a:lnTo>
                      <a:pt x="102" y="474"/>
                    </a:lnTo>
                    <a:lnTo>
                      <a:pt x="101" y="482"/>
                    </a:lnTo>
                    <a:lnTo>
                      <a:pt x="102" y="491"/>
                    </a:lnTo>
                    <a:lnTo>
                      <a:pt x="102" y="491"/>
                    </a:lnTo>
                    <a:lnTo>
                      <a:pt x="115" y="474"/>
                    </a:lnTo>
                    <a:lnTo>
                      <a:pt x="115" y="474"/>
                    </a:lnTo>
                    <a:lnTo>
                      <a:pt x="125" y="474"/>
                    </a:lnTo>
                    <a:lnTo>
                      <a:pt x="130" y="473"/>
                    </a:lnTo>
                    <a:lnTo>
                      <a:pt x="134" y="468"/>
                    </a:lnTo>
                    <a:lnTo>
                      <a:pt x="134" y="468"/>
                    </a:lnTo>
                    <a:lnTo>
                      <a:pt x="119" y="468"/>
                    </a:lnTo>
                    <a:lnTo>
                      <a:pt x="119" y="468"/>
                    </a:lnTo>
                    <a:lnTo>
                      <a:pt x="113" y="453"/>
                    </a:lnTo>
                    <a:lnTo>
                      <a:pt x="113" y="453"/>
                    </a:lnTo>
                    <a:lnTo>
                      <a:pt x="120" y="452"/>
                    </a:lnTo>
                    <a:lnTo>
                      <a:pt x="127" y="452"/>
                    </a:lnTo>
                    <a:lnTo>
                      <a:pt x="134" y="452"/>
                    </a:lnTo>
                    <a:lnTo>
                      <a:pt x="140" y="455"/>
                    </a:lnTo>
                    <a:lnTo>
                      <a:pt x="140" y="455"/>
                    </a:lnTo>
                    <a:lnTo>
                      <a:pt x="147" y="457"/>
                    </a:lnTo>
                    <a:lnTo>
                      <a:pt x="147" y="457"/>
                    </a:lnTo>
                    <a:lnTo>
                      <a:pt x="149" y="457"/>
                    </a:lnTo>
                    <a:lnTo>
                      <a:pt x="151" y="456"/>
                    </a:lnTo>
                    <a:lnTo>
                      <a:pt x="151" y="456"/>
                    </a:lnTo>
                    <a:lnTo>
                      <a:pt x="151" y="453"/>
                    </a:lnTo>
                    <a:lnTo>
                      <a:pt x="151" y="452"/>
                    </a:lnTo>
                    <a:lnTo>
                      <a:pt x="151" y="452"/>
                    </a:lnTo>
                    <a:lnTo>
                      <a:pt x="144" y="448"/>
                    </a:lnTo>
                    <a:lnTo>
                      <a:pt x="141" y="443"/>
                    </a:lnTo>
                    <a:lnTo>
                      <a:pt x="143" y="439"/>
                    </a:lnTo>
                    <a:lnTo>
                      <a:pt x="145" y="434"/>
                    </a:lnTo>
                    <a:lnTo>
                      <a:pt x="145" y="434"/>
                    </a:lnTo>
                    <a:lnTo>
                      <a:pt x="145" y="432"/>
                    </a:lnTo>
                    <a:lnTo>
                      <a:pt x="144" y="430"/>
                    </a:lnTo>
                    <a:lnTo>
                      <a:pt x="141" y="425"/>
                    </a:lnTo>
                    <a:lnTo>
                      <a:pt x="141" y="425"/>
                    </a:lnTo>
                    <a:lnTo>
                      <a:pt x="134" y="428"/>
                    </a:lnTo>
                    <a:lnTo>
                      <a:pt x="130" y="432"/>
                    </a:lnTo>
                    <a:lnTo>
                      <a:pt x="130" y="438"/>
                    </a:lnTo>
                    <a:lnTo>
                      <a:pt x="131" y="443"/>
                    </a:lnTo>
                    <a:lnTo>
                      <a:pt x="131" y="443"/>
                    </a:lnTo>
                    <a:lnTo>
                      <a:pt x="123" y="445"/>
                    </a:lnTo>
                    <a:lnTo>
                      <a:pt x="115" y="446"/>
                    </a:lnTo>
                    <a:lnTo>
                      <a:pt x="108" y="448"/>
                    </a:lnTo>
                    <a:lnTo>
                      <a:pt x="101" y="446"/>
                    </a:lnTo>
                    <a:lnTo>
                      <a:pt x="101" y="446"/>
                    </a:lnTo>
                    <a:lnTo>
                      <a:pt x="98" y="446"/>
                    </a:lnTo>
                    <a:lnTo>
                      <a:pt x="97" y="448"/>
                    </a:lnTo>
                    <a:lnTo>
                      <a:pt x="90" y="453"/>
                    </a:lnTo>
                    <a:lnTo>
                      <a:pt x="90" y="453"/>
                    </a:lnTo>
                    <a:lnTo>
                      <a:pt x="76" y="448"/>
                    </a:lnTo>
                    <a:lnTo>
                      <a:pt x="76" y="448"/>
                    </a:lnTo>
                    <a:lnTo>
                      <a:pt x="79" y="445"/>
                    </a:lnTo>
                    <a:lnTo>
                      <a:pt x="80" y="443"/>
                    </a:lnTo>
                    <a:lnTo>
                      <a:pt x="82" y="442"/>
                    </a:lnTo>
                    <a:lnTo>
                      <a:pt x="84" y="443"/>
                    </a:lnTo>
                    <a:lnTo>
                      <a:pt x="89" y="445"/>
                    </a:lnTo>
                    <a:lnTo>
                      <a:pt x="93" y="445"/>
                    </a:lnTo>
                    <a:lnTo>
                      <a:pt x="93" y="445"/>
                    </a:lnTo>
                    <a:lnTo>
                      <a:pt x="93" y="441"/>
                    </a:lnTo>
                    <a:lnTo>
                      <a:pt x="91" y="438"/>
                    </a:lnTo>
                    <a:lnTo>
                      <a:pt x="87" y="432"/>
                    </a:lnTo>
                    <a:lnTo>
                      <a:pt x="83" y="428"/>
                    </a:lnTo>
                    <a:lnTo>
                      <a:pt x="80" y="425"/>
                    </a:lnTo>
                    <a:lnTo>
                      <a:pt x="80" y="423"/>
                    </a:lnTo>
                    <a:lnTo>
                      <a:pt x="80" y="423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62" y="412"/>
                    </a:lnTo>
                    <a:lnTo>
                      <a:pt x="62" y="412"/>
                    </a:lnTo>
                    <a:lnTo>
                      <a:pt x="65" y="412"/>
                    </a:lnTo>
                    <a:lnTo>
                      <a:pt x="65" y="412"/>
                    </a:lnTo>
                    <a:lnTo>
                      <a:pt x="75" y="414"/>
                    </a:lnTo>
                    <a:lnTo>
                      <a:pt x="75" y="414"/>
                    </a:lnTo>
                    <a:lnTo>
                      <a:pt x="86" y="419"/>
                    </a:lnTo>
                    <a:lnTo>
                      <a:pt x="86" y="419"/>
                    </a:lnTo>
                    <a:lnTo>
                      <a:pt x="79" y="406"/>
                    </a:lnTo>
                    <a:lnTo>
                      <a:pt x="79" y="406"/>
                    </a:lnTo>
                    <a:lnTo>
                      <a:pt x="90" y="401"/>
                    </a:lnTo>
                    <a:lnTo>
                      <a:pt x="90" y="401"/>
                    </a:lnTo>
                    <a:lnTo>
                      <a:pt x="73" y="395"/>
                    </a:lnTo>
                    <a:lnTo>
                      <a:pt x="66" y="391"/>
                    </a:lnTo>
                    <a:lnTo>
                      <a:pt x="61" y="387"/>
                    </a:lnTo>
                    <a:lnTo>
                      <a:pt x="61" y="387"/>
                    </a:lnTo>
                    <a:lnTo>
                      <a:pt x="68" y="388"/>
                    </a:lnTo>
                    <a:lnTo>
                      <a:pt x="73" y="388"/>
                    </a:lnTo>
                    <a:lnTo>
                      <a:pt x="76" y="388"/>
                    </a:lnTo>
                    <a:lnTo>
                      <a:pt x="77" y="387"/>
                    </a:lnTo>
                    <a:lnTo>
                      <a:pt x="79" y="385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2" y="380"/>
                    </a:lnTo>
                    <a:lnTo>
                      <a:pt x="84" y="378"/>
                    </a:lnTo>
                    <a:lnTo>
                      <a:pt x="84" y="378"/>
                    </a:lnTo>
                    <a:lnTo>
                      <a:pt x="93" y="373"/>
                    </a:lnTo>
                    <a:lnTo>
                      <a:pt x="93" y="373"/>
                    </a:lnTo>
                    <a:lnTo>
                      <a:pt x="98" y="373"/>
                    </a:lnTo>
                    <a:lnTo>
                      <a:pt x="98" y="373"/>
                    </a:lnTo>
                    <a:lnTo>
                      <a:pt x="95" y="359"/>
                    </a:lnTo>
                    <a:lnTo>
                      <a:pt x="95" y="359"/>
                    </a:lnTo>
                    <a:lnTo>
                      <a:pt x="95" y="355"/>
                    </a:lnTo>
                    <a:lnTo>
                      <a:pt x="93" y="352"/>
                    </a:lnTo>
                    <a:lnTo>
                      <a:pt x="90" y="351"/>
                    </a:lnTo>
                    <a:lnTo>
                      <a:pt x="84" y="349"/>
                    </a:lnTo>
                    <a:lnTo>
                      <a:pt x="84" y="349"/>
                    </a:lnTo>
                    <a:lnTo>
                      <a:pt x="79" y="348"/>
                    </a:lnTo>
                    <a:lnTo>
                      <a:pt x="75" y="347"/>
                    </a:lnTo>
                    <a:lnTo>
                      <a:pt x="75" y="347"/>
                    </a:lnTo>
                    <a:lnTo>
                      <a:pt x="71" y="348"/>
                    </a:lnTo>
                    <a:lnTo>
                      <a:pt x="66" y="349"/>
                    </a:lnTo>
                    <a:lnTo>
                      <a:pt x="66" y="349"/>
                    </a:lnTo>
                    <a:lnTo>
                      <a:pt x="65" y="352"/>
                    </a:lnTo>
                    <a:lnTo>
                      <a:pt x="65" y="352"/>
                    </a:lnTo>
                    <a:lnTo>
                      <a:pt x="89" y="362"/>
                    </a:lnTo>
                    <a:lnTo>
                      <a:pt x="89" y="362"/>
                    </a:lnTo>
                    <a:lnTo>
                      <a:pt x="89" y="363"/>
                    </a:lnTo>
                    <a:lnTo>
                      <a:pt x="87" y="365"/>
                    </a:lnTo>
                    <a:lnTo>
                      <a:pt x="82" y="366"/>
                    </a:lnTo>
                    <a:lnTo>
                      <a:pt x="82" y="366"/>
                    </a:lnTo>
                    <a:lnTo>
                      <a:pt x="59" y="373"/>
                    </a:lnTo>
                    <a:lnTo>
                      <a:pt x="59" y="373"/>
                    </a:lnTo>
                    <a:lnTo>
                      <a:pt x="53" y="374"/>
                    </a:lnTo>
                    <a:lnTo>
                      <a:pt x="48" y="373"/>
                    </a:lnTo>
                    <a:lnTo>
                      <a:pt x="46" y="369"/>
                    </a:lnTo>
                    <a:lnTo>
                      <a:pt x="41" y="362"/>
                    </a:lnTo>
                    <a:lnTo>
                      <a:pt x="41" y="362"/>
                    </a:lnTo>
                    <a:lnTo>
                      <a:pt x="48" y="362"/>
                    </a:lnTo>
                    <a:lnTo>
                      <a:pt x="50" y="360"/>
                    </a:lnTo>
                    <a:lnTo>
                      <a:pt x="51" y="358"/>
                    </a:lnTo>
                    <a:lnTo>
                      <a:pt x="51" y="358"/>
                    </a:lnTo>
                    <a:lnTo>
                      <a:pt x="47" y="356"/>
                    </a:lnTo>
                    <a:lnTo>
                      <a:pt x="44" y="356"/>
                    </a:lnTo>
                    <a:lnTo>
                      <a:pt x="43" y="358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40" y="356"/>
                    </a:lnTo>
                    <a:lnTo>
                      <a:pt x="40" y="351"/>
                    </a:lnTo>
                    <a:lnTo>
                      <a:pt x="43" y="348"/>
                    </a:lnTo>
                    <a:lnTo>
                      <a:pt x="47" y="345"/>
                    </a:lnTo>
                    <a:lnTo>
                      <a:pt x="47" y="345"/>
                    </a:lnTo>
                    <a:lnTo>
                      <a:pt x="57" y="344"/>
                    </a:lnTo>
                    <a:lnTo>
                      <a:pt x="65" y="344"/>
                    </a:lnTo>
                    <a:lnTo>
                      <a:pt x="65" y="344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5" y="337"/>
                    </a:lnTo>
                    <a:lnTo>
                      <a:pt x="62" y="335"/>
                    </a:lnTo>
                    <a:lnTo>
                      <a:pt x="61" y="333"/>
                    </a:lnTo>
                    <a:lnTo>
                      <a:pt x="61" y="331"/>
                    </a:lnTo>
                    <a:lnTo>
                      <a:pt x="61" y="331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80" y="334"/>
                    </a:lnTo>
                    <a:lnTo>
                      <a:pt x="83" y="337"/>
                    </a:lnTo>
                    <a:lnTo>
                      <a:pt x="86" y="338"/>
                    </a:lnTo>
                    <a:lnTo>
                      <a:pt x="90" y="338"/>
                    </a:lnTo>
                    <a:lnTo>
                      <a:pt x="98" y="337"/>
                    </a:lnTo>
                    <a:lnTo>
                      <a:pt x="104" y="337"/>
                    </a:lnTo>
                    <a:lnTo>
                      <a:pt x="108" y="338"/>
                    </a:lnTo>
                    <a:lnTo>
                      <a:pt x="108" y="338"/>
                    </a:lnTo>
                    <a:lnTo>
                      <a:pt x="102" y="309"/>
                    </a:lnTo>
                    <a:lnTo>
                      <a:pt x="102" y="309"/>
                    </a:lnTo>
                    <a:lnTo>
                      <a:pt x="113" y="302"/>
                    </a:lnTo>
                    <a:lnTo>
                      <a:pt x="113" y="302"/>
                    </a:lnTo>
                    <a:lnTo>
                      <a:pt x="109" y="297"/>
                    </a:lnTo>
                    <a:lnTo>
                      <a:pt x="105" y="291"/>
                    </a:lnTo>
                    <a:lnTo>
                      <a:pt x="104" y="284"/>
                    </a:lnTo>
                    <a:lnTo>
                      <a:pt x="105" y="277"/>
                    </a:lnTo>
                    <a:lnTo>
                      <a:pt x="105" y="277"/>
                    </a:lnTo>
                    <a:lnTo>
                      <a:pt x="95" y="281"/>
                    </a:lnTo>
                    <a:lnTo>
                      <a:pt x="95" y="281"/>
                    </a:lnTo>
                    <a:lnTo>
                      <a:pt x="89" y="279"/>
                    </a:lnTo>
                    <a:lnTo>
                      <a:pt x="89" y="279"/>
                    </a:lnTo>
                    <a:lnTo>
                      <a:pt x="94" y="276"/>
                    </a:lnTo>
                    <a:lnTo>
                      <a:pt x="98" y="273"/>
                    </a:lnTo>
                    <a:lnTo>
                      <a:pt x="98" y="273"/>
                    </a:lnTo>
                    <a:lnTo>
                      <a:pt x="97" y="272"/>
                    </a:lnTo>
                    <a:lnTo>
                      <a:pt x="95" y="269"/>
                    </a:lnTo>
                    <a:lnTo>
                      <a:pt x="91" y="265"/>
                    </a:lnTo>
                    <a:lnTo>
                      <a:pt x="91" y="265"/>
                    </a:lnTo>
                    <a:lnTo>
                      <a:pt x="101" y="261"/>
                    </a:lnTo>
                    <a:lnTo>
                      <a:pt x="101" y="261"/>
                    </a:lnTo>
                    <a:lnTo>
                      <a:pt x="100" y="257"/>
                    </a:lnTo>
                    <a:lnTo>
                      <a:pt x="97" y="255"/>
                    </a:lnTo>
                    <a:lnTo>
                      <a:pt x="94" y="255"/>
                    </a:lnTo>
                    <a:lnTo>
                      <a:pt x="90" y="255"/>
                    </a:lnTo>
                    <a:lnTo>
                      <a:pt x="90" y="255"/>
                    </a:lnTo>
                    <a:lnTo>
                      <a:pt x="90" y="251"/>
                    </a:lnTo>
                    <a:lnTo>
                      <a:pt x="91" y="245"/>
                    </a:lnTo>
                    <a:lnTo>
                      <a:pt x="91" y="245"/>
                    </a:lnTo>
                    <a:lnTo>
                      <a:pt x="93" y="240"/>
                    </a:lnTo>
                    <a:lnTo>
                      <a:pt x="91" y="237"/>
                    </a:lnTo>
                    <a:lnTo>
                      <a:pt x="89" y="234"/>
                    </a:lnTo>
                    <a:lnTo>
                      <a:pt x="89" y="234"/>
                    </a:lnTo>
                    <a:lnTo>
                      <a:pt x="84" y="233"/>
                    </a:lnTo>
                    <a:lnTo>
                      <a:pt x="80" y="233"/>
                    </a:lnTo>
                    <a:lnTo>
                      <a:pt x="76" y="233"/>
                    </a:lnTo>
                    <a:lnTo>
                      <a:pt x="72" y="236"/>
                    </a:lnTo>
                    <a:lnTo>
                      <a:pt x="72" y="236"/>
                    </a:lnTo>
                    <a:lnTo>
                      <a:pt x="68" y="239"/>
                    </a:lnTo>
                    <a:lnTo>
                      <a:pt x="68" y="239"/>
                    </a:lnTo>
                    <a:lnTo>
                      <a:pt x="68" y="225"/>
                    </a:lnTo>
                    <a:lnTo>
                      <a:pt x="68" y="225"/>
                    </a:lnTo>
                    <a:lnTo>
                      <a:pt x="75" y="229"/>
                    </a:lnTo>
                    <a:lnTo>
                      <a:pt x="77" y="230"/>
                    </a:lnTo>
                    <a:lnTo>
                      <a:pt x="82" y="229"/>
                    </a:lnTo>
                    <a:lnTo>
                      <a:pt x="86" y="225"/>
                    </a:lnTo>
                    <a:lnTo>
                      <a:pt x="86" y="225"/>
                    </a:lnTo>
                    <a:lnTo>
                      <a:pt x="95" y="216"/>
                    </a:lnTo>
                    <a:lnTo>
                      <a:pt x="95" y="216"/>
                    </a:lnTo>
                    <a:lnTo>
                      <a:pt x="79" y="218"/>
                    </a:lnTo>
                    <a:lnTo>
                      <a:pt x="79" y="218"/>
                    </a:lnTo>
                    <a:lnTo>
                      <a:pt x="80" y="214"/>
                    </a:lnTo>
                    <a:lnTo>
                      <a:pt x="82" y="209"/>
                    </a:lnTo>
                    <a:lnTo>
                      <a:pt x="80" y="203"/>
                    </a:lnTo>
                    <a:lnTo>
                      <a:pt x="76" y="196"/>
                    </a:lnTo>
                    <a:lnTo>
                      <a:pt x="72" y="187"/>
                    </a:lnTo>
                    <a:lnTo>
                      <a:pt x="72" y="187"/>
                    </a:lnTo>
                    <a:lnTo>
                      <a:pt x="72" y="185"/>
                    </a:lnTo>
                    <a:lnTo>
                      <a:pt x="72" y="180"/>
                    </a:lnTo>
                    <a:lnTo>
                      <a:pt x="72" y="180"/>
                    </a:lnTo>
                    <a:lnTo>
                      <a:pt x="95" y="180"/>
                    </a:lnTo>
                    <a:lnTo>
                      <a:pt x="95" y="180"/>
                    </a:lnTo>
                    <a:lnTo>
                      <a:pt x="95" y="176"/>
                    </a:lnTo>
                    <a:lnTo>
                      <a:pt x="94" y="173"/>
                    </a:lnTo>
                    <a:lnTo>
                      <a:pt x="90" y="169"/>
                    </a:lnTo>
                    <a:lnTo>
                      <a:pt x="84" y="167"/>
                    </a:lnTo>
                    <a:lnTo>
                      <a:pt x="80" y="164"/>
                    </a:lnTo>
                    <a:lnTo>
                      <a:pt x="80" y="164"/>
                    </a:lnTo>
                    <a:lnTo>
                      <a:pt x="72" y="157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61" y="151"/>
                    </a:lnTo>
                    <a:lnTo>
                      <a:pt x="61" y="154"/>
                    </a:lnTo>
                    <a:lnTo>
                      <a:pt x="61" y="160"/>
                    </a:lnTo>
                    <a:lnTo>
                      <a:pt x="62" y="167"/>
                    </a:lnTo>
                    <a:lnTo>
                      <a:pt x="61" y="169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53" y="172"/>
                    </a:lnTo>
                    <a:lnTo>
                      <a:pt x="50" y="172"/>
                    </a:lnTo>
                    <a:lnTo>
                      <a:pt x="48" y="171"/>
                    </a:lnTo>
                    <a:lnTo>
                      <a:pt x="47" y="165"/>
                    </a:lnTo>
                    <a:lnTo>
                      <a:pt x="47" y="165"/>
                    </a:lnTo>
                    <a:lnTo>
                      <a:pt x="46" y="157"/>
                    </a:lnTo>
                    <a:lnTo>
                      <a:pt x="44" y="146"/>
                    </a:lnTo>
                    <a:lnTo>
                      <a:pt x="44" y="146"/>
                    </a:lnTo>
                    <a:lnTo>
                      <a:pt x="39" y="144"/>
                    </a:lnTo>
                    <a:lnTo>
                      <a:pt x="39" y="144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9" y="103"/>
                    </a:lnTo>
                    <a:lnTo>
                      <a:pt x="19" y="103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3" y="96"/>
                    </a:lnTo>
                    <a:lnTo>
                      <a:pt x="5" y="93"/>
                    </a:lnTo>
                    <a:lnTo>
                      <a:pt x="8" y="93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7" y="99"/>
                    </a:lnTo>
                    <a:lnTo>
                      <a:pt x="21" y="99"/>
                    </a:lnTo>
                    <a:lnTo>
                      <a:pt x="25" y="99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36" y="93"/>
                    </a:lnTo>
                    <a:lnTo>
                      <a:pt x="41" y="92"/>
                    </a:lnTo>
                    <a:lnTo>
                      <a:pt x="46" y="92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112" y="77"/>
                    </a:lnTo>
                    <a:lnTo>
                      <a:pt x="112" y="77"/>
                    </a:lnTo>
                    <a:lnTo>
                      <a:pt x="116" y="75"/>
                    </a:lnTo>
                    <a:lnTo>
                      <a:pt x="119" y="75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3" y="77"/>
                    </a:lnTo>
                    <a:lnTo>
                      <a:pt x="126" y="77"/>
                    </a:lnTo>
                    <a:lnTo>
                      <a:pt x="126" y="77"/>
                    </a:lnTo>
                    <a:lnTo>
                      <a:pt x="134" y="72"/>
                    </a:lnTo>
                    <a:lnTo>
                      <a:pt x="143" y="71"/>
                    </a:lnTo>
                    <a:lnTo>
                      <a:pt x="149" y="70"/>
                    </a:lnTo>
                    <a:lnTo>
                      <a:pt x="159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3" y="70"/>
                    </a:lnTo>
                    <a:lnTo>
                      <a:pt x="163" y="70"/>
                    </a:lnTo>
                    <a:lnTo>
                      <a:pt x="165" y="67"/>
                    </a:lnTo>
                    <a:lnTo>
                      <a:pt x="167" y="65"/>
                    </a:lnTo>
                    <a:lnTo>
                      <a:pt x="173" y="64"/>
                    </a:lnTo>
                    <a:lnTo>
                      <a:pt x="187" y="65"/>
                    </a:lnTo>
                    <a:lnTo>
                      <a:pt x="187" y="65"/>
                    </a:lnTo>
                    <a:lnTo>
                      <a:pt x="221" y="67"/>
                    </a:lnTo>
                    <a:lnTo>
                      <a:pt x="256" y="67"/>
                    </a:lnTo>
                    <a:lnTo>
                      <a:pt x="289" y="64"/>
                    </a:lnTo>
                    <a:lnTo>
                      <a:pt x="307" y="61"/>
                    </a:lnTo>
                    <a:lnTo>
                      <a:pt x="324" y="57"/>
                    </a:lnTo>
                    <a:lnTo>
                      <a:pt x="324" y="57"/>
                    </a:lnTo>
                    <a:lnTo>
                      <a:pt x="332" y="57"/>
                    </a:lnTo>
                    <a:lnTo>
                      <a:pt x="341" y="56"/>
                    </a:lnTo>
                    <a:lnTo>
                      <a:pt x="341" y="56"/>
                    </a:lnTo>
                    <a:lnTo>
                      <a:pt x="345" y="57"/>
                    </a:lnTo>
                    <a:lnTo>
                      <a:pt x="345" y="57"/>
                    </a:lnTo>
                    <a:lnTo>
                      <a:pt x="349" y="54"/>
                    </a:lnTo>
                    <a:lnTo>
                      <a:pt x="352" y="53"/>
                    </a:lnTo>
                    <a:lnTo>
                      <a:pt x="359" y="54"/>
                    </a:lnTo>
                    <a:lnTo>
                      <a:pt x="364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4" y="56"/>
                    </a:lnTo>
                    <a:lnTo>
                      <a:pt x="374" y="56"/>
                    </a:lnTo>
                    <a:lnTo>
                      <a:pt x="378" y="59"/>
                    </a:lnTo>
                    <a:lnTo>
                      <a:pt x="381" y="60"/>
                    </a:lnTo>
                    <a:lnTo>
                      <a:pt x="383" y="60"/>
                    </a:lnTo>
                    <a:lnTo>
                      <a:pt x="386" y="60"/>
                    </a:lnTo>
                    <a:lnTo>
                      <a:pt x="393" y="57"/>
                    </a:lnTo>
                    <a:lnTo>
                      <a:pt x="399" y="54"/>
                    </a:lnTo>
                    <a:lnTo>
                      <a:pt x="399" y="54"/>
                    </a:lnTo>
                    <a:lnTo>
                      <a:pt x="404" y="53"/>
                    </a:lnTo>
                    <a:lnTo>
                      <a:pt x="408" y="53"/>
                    </a:lnTo>
                    <a:lnTo>
                      <a:pt x="419" y="53"/>
                    </a:lnTo>
                    <a:lnTo>
                      <a:pt x="419" y="53"/>
                    </a:lnTo>
                    <a:lnTo>
                      <a:pt x="424" y="53"/>
                    </a:lnTo>
                    <a:lnTo>
                      <a:pt x="426" y="53"/>
                    </a:lnTo>
                    <a:lnTo>
                      <a:pt x="426" y="53"/>
                    </a:lnTo>
                    <a:lnTo>
                      <a:pt x="436" y="50"/>
                    </a:lnTo>
                    <a:lnTo>
                      <a:pt x="444" y="49"/>
                    </a:lnTo>
                    <a:lnTo>
                      <a:pt x="462" y="52"/>
                    </a:lnTo>
                    <a:lnTo>
                      <a:pt x="462" y="52"/>
                    </a:lnTo>
                    <a:lnTo>
                      <a:pt x="469" y="50"/>
                    </a:lnTo>
                    <a:lnTo>
                      <a:pt x="475" y="50"/>
                    </a:lnTo>
                    <a:lnTo>
                      <a:pt x="475" y="50"/>
                    </a:lnTo>
                    <a:lnTo>
                      <a:pt x="478" y="49"/>
                    </a:lnTo>
                    <a:lnTo>
                      <a:pt x="478" y="49"/>
                    </a:lnTo>
                    <a:lnTo>
                      <a:pt x="482" y="52"/>
                    </a:lnTo>
                    <a:lnTo>
                      <a:pt x="485" y="52"/>
                    </a:lnTo>
                    <a:lnTo>
                      <a:pt x="491" y="52"/>
                    </a:lnTo>
                    <a:lnTo>
                      <a:pt x="498" y="49"/>
                    </a:lnTo>
                    <a:lnTo>
                      <a:pt x="501" y="47"/>
                    </a:lnTo>
                    <a:lnTo>
                      <a:pt x="504" y="47"/>
                    </a:lnTo>
                    <a:lnTo>
                      <a:pt x="504" y="47"/>
                    </a:lnTo>
                    <a:lnTo>
                      <a:pt x="507" y="52"/>
                    </a:lnTo>
                    <a:lnTo>
                      <a:pt x="511" y="54"/>
                    </a:lnTo>
                    <a:lnTo>
                      <a:pt x="511" y="54"/>
                    </a:lnTo>
                    <a:lnTo>
                      <a:pt x="512" y="54"/>
                    </a:lnTo>
                    <a:lnTo>
                      <a:pt x="515" y="54"/>
                    </a:lnTo>
                    <a:lnTo>
                      <a:pt x="516" y="50"/>
                    </a:lnTo>
                    <a:lnTo>
                      <a:pt x="516" y="50"/>
                    </a:lnTo>
                    <a:lnTo>
                      <a:pt x="519" y="47"/>
                    </a:lnTo>
                    <a:lnTo>
                      <a:pt x="522" y="45"/>
                    </a:lnTo>
                    <a:lnTo>
                      <a:pt x="525" y="45"/>
                    </a:lnTo>
                    <a:lnTo>
                      <a:pt x="530" y="45"/>
                    </a:lnTo>
                    <a:lnTo>
                      <a:pt x="53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32"/>
                    </a:lnTo>
                    <a:lnTo>
                      <a:pt x="572" y="32"/>
                    </a:lnTo>
                    <a:lnTo>
                      <a:pt x="577" y="34"/>
                    </a:lnTo>
                    <a:lnTo>
                      <a:pt x="583" y="35"/>
                    </a:lnTo>
                    <a:lnTo>
                      <a:pt x="583" y="35"/>
                    </a:lnTo>
                    <a:lnTo>
                      <a:pt x="584" y="38"/>
                    </a:lnTo>
                    <a:lnTo>
                      <a:pt x="586" y="39"/>
                    </a:lnTo>
                    <a:lnTo>
                      <a:pt x="586" y="43"/>
                    </a:lnTo>
                    <a:lnTo>
                      <a:pt x="584" y="46"/>
                    </a:lnTo>
                    <a:lnTo>
                      <a:pt x="583" y="50"/>
                    </a:lnTo>
                    <a:lnTo>
                      <a:pt x="583" y="50"/>
                    </a:lnTo>
                    <a:lnTo>
                      <a:pt x="588" y="52"/>
                    </a:lnTo>
                    <a:lnTo>
                      <a:pt x="588" y="52"/>
                    </a:lnTo>
                    <a:lnTo>
                      <a:pt x="593" y="46"/>
                    </a:lnTo>
                    <a:lnTo>
                      <a:pt x="598" y="42"/>
                    </a:lnTo>
                    <a:lnTo>
                      <a:pt x="605" y="41"/>
                    </a:lnTo>
                    <a:lnTo>
                      <a:pt x="613" y="41"/>
                    </a:lnTo>
                    <a:lnTo>
                      <a:pt x="613" y="41"/>
                    </a:lnTo>
                    <a:lnTo>
                      <a:pt x="623" y="38"/>
                    </a:lnTo>
                    <a:lnTo>
                      <a:pt x="623" y="38"/>
                    </a:lnTo>
                    <a:lnTo>
                      <a:pt x="624" y="52"/>
                    </a:lnTo>
                    <a:lnTo>
                      <a:pt x="624" y="52"/>
                    </a:lnTo>
                    <a:lnTo>
                      <a:pt x="633" y="50"/>
                    </a:lnTo>
                    <a:lnTo>
                      <a:pt x="637" y="47"/>
                    </a:lnTo>
                    <a:lnTo>
                      <a:pt x="640" y="43"/>
                    </a:lnTo>
                    <a:lnTo>
                      <a:pt x="641" y="36"/>
                    </a:lnTo>
                    <a:lnTo>
                      <a:pt x="641" y="36"/>
                    </a:lnTo>
                    <a:lnTo>
                      <a:pt x="648" y="39"/>
                    </a:lnTo>
                    <a:lnTo>
                      <a:pt x="653" y="42"/>
                    </a:lnTo>
                    <a:lnTo>
                      <a:pt x="653" y="42"/>
                    </a:lnTo>
                    <a:lnTo>
                      <a:pt x="659" y="45"/>
                    </a:lnTo>
                    <a:lnTo>
                      <a:pt x="662" y="45"/>
                    </a:lnTo>
                    <a:lnTo>
                      <a:pt x="665" y="43"/>
                    </a:lnTo>
                    <a:lnTo>
                      <a:pt x="665" y="43"/>
                    </a:lnTo>
                    <a:lnTo>
                      <a:pt x="671" y="39"/>
                    </a:lnTo>
                    <a:lnTo>
                      <a:pt x="676" y="38"/>
                    </a:lnTo>
                    <a:lnTo>
                      <a:pt x="678" y="39"/>
                    </a:lnTo>
                    <a:lnTo>
                      <a:pt x="684" y="45"/>
                    </a:lnTo>
                    <a:lnTo>
                      <a:pt x="684" y="45"/>
                    </a:lnTo>
                    <a:lnTo>
                      <a:pt x="725" y="35"/>
                    </a:lnTo>
                    <a:lnTo>
                      <a:pt x="725" y="35"/>
                    </a:lnTo>
                    <a:lnTo>
                      <a:pt x="730" y="35"/>
                    </a:lnTo>
                    <a:lnTo>
                      <a:pt x="730" y="35"/>
                    </a:lnTo>
                    <a:lnTo>
                      <a:pt x="735" y="38"/>
                    </a:lnTo>
                    <a:lnTo>
                      <a:pt x="739" y="39"/>
                    </a:lnTo>
                    <a:lnTo>
                      <a:pt x="749" y="39"/>
                    </a:lnTo>
                    <a:lnTo>
                      <a:pt x="757" y="36"/>
                    </a:lnTo>
                    <a:lnTo>
                      <a:pt x="766" y="34"/>
                    </a:lnTo>
                    <a:lnTo>
                      <a:pt x="766" y="34"/>
                    </a:lnTo>
                    <a:lnTo>
                      <a:pt x="791" y="23"/>
                    </a:lnTo>
                    <a:lnTo>
                      <a:pt x="791" y="23"/>
                    </a:lnTo>
                    <a:lnTo>
                      <a:pt x="795" y="31"/>
                    </a:lnTo>
                    <a:lnTo>
                      <a:pt x="795" y="31"/>
                    </a:lnTo>
                    <a:lnTo>
                      <a:pt x="813" y="31"/>
                    </a:lnTo>
                    <a:lnTo>
                      <a:pt x="832" y="31"/>
                    </a:lnTo>
                    <a:lnTo>
                      <a:pt x="832" y="31"/>
                    </a:lnTo>
                    <a:lnTo>
                      <a:pt x="836" y="31"/>
                    </a:lnTo>
                    <a:lnTo>
                      <a:pt x="839" y="31"/>
                    </a:lnTo>
                    <a:lnTo>
                      <a:pt x="842" y="34"/>
                    </a:lnTo>
                    <a:lnTo>
                      <a:pt x="845" y="36"/>
                    </a:lnTo>
                    <a:lnTo>
                      <a:pt x="845" y="36"/>
                    </a:lnTo>
                    <a:lnTo>
                      <a:pt x="850" y="32"/>
                    </a:lnTo>
                    <a:lnTo>
                      <a:pt x="856" y="29"/>
                    </a:lnTo>
                    <a:lnTo>
                      <a:pt x="863" y="28"/>
                    </a:lnTo>
                    <a:lnTo>
                      <a:pt x="869" y="29"/>
                    </a:lnTo>
                    <a:lnTo>
                      <a:pt x="869" y="29"/>
                    </a:lnTo>
                    <a:lnTo>
                      <a:pt x="874" y="29"/>
                    </a:lnTo>
                    <a:lnTo>
                      <a:pt x="878" y="29"/>
                    </a:lnTo>
                    <a:lnTo>
                      <a:pt x="885" y="27"/>
                    </a:lnTo>
                    <a:lnTo>
                      <a:pt x="892" y="23"/>
                    </a:lnTo>
                    <a:lnTo>
                      <a:pt x="899" y="18"/>
                    </a:lnTo>
                    <a:lnTo>
                      <a:pt x="899" y="18"/>
                    </a:lnTo>
                    <a:lnTo>
                      <a:pt x="907" y="24"/>
                    </a:lnTo>
                    <a:lnTo>
                      <a:pt x="917" y="27"/>
                    </a:lnTo>
                    <a:lnTo>
                      <a:pt x="926" y="28"/>
                    </a:lnTo>
                    <a:lnTo>
                      <a:pt x="937" y="27"/>
                    </a:lnTo>
                    <a:lnTo>
                      <a:pt x="937" y="27"/>
                    </a:lnTo>
                    <a:lnTo>
                      <a:pt x="959" y="24"/>
                    </a:lnTo>
                    <a:lnTo>
                      <a:pt x="982" y="21"/>
                    </a:lnTo>
                    <a:lnTo>
                      <a:pt x="982" y="21"/>
                    </a:lnTo>
                    <a:lnTo>
                      <a:pt x="1001" y="20"/>
                    </a:lnTo>
                    <a:lnTo>
                      <a:pt x="1001" y="20"/>
                    </a:lnTo>
                    <a:lnTo>
                      <a:pt x="1052" y="18"/>
                    </a:lnTo>
                    <a:lnTo>
                      <a:pt x="1052" y="18"/>
                    </a:lnTo>
                    <a:lnTo>
                      <a:pt x="1055" y="17"/>
                    </a:lnTo>
                    <a:lnTo>
                      <a:pt x="1058" y="18"/>
                    </a:lnTo>
                    <a:lnTo>
                      <a:pt x="1058" y="18"/>
                    </a:lnTo>
                    <a:lnTo>
                      <a:pt x="1063" y="21"/>
                    </a:lnTo>
                    <a:lnTo>
                      <a:pt x="1067" y="23"/>
                    </a:lnTo>
                    <a:lnTo>
                      <a:pt x="1077" y="23"/>
                    </a:lnTo>
                    <a:lnTo>
                      <a:pt x="1098" y="23"/>
                    </a:lnTo>
                    <a:lnTo>
                      <a:pt x="1098" y="23"/>
                    </a:lnTo>
                    <a:lnTo>
                      <a:pt x="1102" y="23"/>
                    </a:lnTo>
                    <a:lnTo>
                      <a:pt x="1102" y="23"/>
                    </a:lnTo>
                    <a:lnTo>
                      <a:pt x="1115" y="39"/>
                    </a:lnTo>
                    <a:lnTo>
                      <a:pt x="1115" y="39"/>
                    </a:lnTo>
                    <a:lnTo>
                      <a:pt x="1123" y="35"/>
                    </a:lnTo>
                    <a:lnTo>
                      <a:pt x="1128" y="29"/>
                    </a:lnTo>
                    <a:lnTo>
                      <a:pt x="1134" y="23"/>
                    </a:lnTo>
                    <a:lnTo>
                      <a:pt x="1139" y="17"/>
                    </a:lnTo>
                    <a:lnTo>
                      <a:pt x="1139" y="17"/>
                    </a:lnTo>
                    <a:lnTo>
                      <a:pt x="1157" y="29"/>
                    </a:lnTo>
                    <a:lnTo>
                      <a:pt x="1157" y="29"/>
                    </a:lnTo>
                    <a:lnTo>
                      <a:pt x="1169" y="27"/>
                    </a:lnTo>
                    <a:lnTo>
                      <a:pt x="1181" y="24"/>
                    </a:lnTo>
                    <a:lnTo>
                      <a:pt x="1193" y="24"/>
                    </a:lnTo>
                    <a:lnTo>
                      <a:pt x="1206" y="24"/>
                    </a:lnTo>
                    <a:lnTo>
                      <a:pt x="1206" y="24"/>
                    </a:lnTo>
                    <a:lnTo>
                      <a:pt x="1218" y="24"/>
                    </a:lnTo>
                    <a:lnTo>
                      <a:pt x="1231" y="24"/>
                    </a:lnTo>
                    <a:lnTo>
                      <a:pt x="1243" y="24"/>
                    </a:lnTo>
                    <a:lnTo>
                      <a:pt x="1249" y="25"/>
                    </a:lnTo>
                    <a:lnTo>
                      <a:pt x="1256" y="29"/>
                    </a:lnTo>
                    <a:lnTo>
                      <a:pt x="1256" y="29"/>
                    </a:lnTo>
                    <a:lnTo>
                      <a:pt x="1257" y="17"/>
                    </a:lnTo>
                    <a:lnTo>
                      <a:pt x="1257" y="17"/>
                    </a:lnTo>
                    <a:lnTo>
                      <a:pt x="1270" y="20"/>
                    </a:lnTo>
                    <a:lnTo>
                      <a:pt x="1277" y="21"/>
                    </a:lnTo>
                    <a:lnTo>
                      <a:pt x="1281" y="24"/>
                    </a:lnTo>
                    <a:lnTo>
                      <a:pt x="1281" y="24"/>
                    </a:lnTo>
                    <a:lnTo>
                      <a:pt x="1288" y="27"/>
                    </a:lnTo>
                    <a:lnTo>
                      <a:pt x="1296" y="28"/>
                    </a:lnTo>
                    <a:lnTo>
                      <a:pt x="1304" y="29"/>
                    </a:lnTo>
                    <a:lnTo>
                      <a:pt x="1311" y="31"/>
                    </a:lnTo>
                    <a:lnTo>
                      <a:pt x="1311" y="31"/>
                    </a:lnTo>
                    <a:lnTo>
                      <a:pt x="1314" y="31"/>
                    </a:lnTo>
                    <a:lnTo>
                      <a:pt x="1318" y="31"/>
                    </a:lnTo>
                    <a:lnTo>
                      <a:pt x="1318" y="31"/>
                    </a:lnTo>
                    <a:lnTo>
                      <a:pt x="1324" y="28"/>
                    </a:lnTo>
                    <a:lnTo>
                      <a:pt x="1329" y="25"/>
                    </a:lnTo>
                    <a:lnTo>
                      <a:pt x="1342" y="24"/>
                    </a:lnTo>
                    <a:lnTo>
                      <a:pt x="1354" y="25"/>
                    </a:lnTo>
                    <a:lnTo>
                      <a:pt x="1367" y="27"/>
                    </a:lnTo>
                    <a:lnTo>
                      <a:pt x="1367" y="27"/>
                    </a:lnTo>
                    <a:lnTo>
                      <a:pt x="1372" y="27"/>
                    </a:lnTo>
                    <a:lnTo>
                      <a:pt x="1376" y="25"/>
                    </a:lnTo>
                    <a:lnTo>
                      <a:pt x="1387" y="24"/>
                    </a:lnTo>
                    <a:lnTo>
                      <a:pt x="1387" y="24"/>
                    </a:lnTo>
                    <a:lnTo>
                      <a:pt x="1411" y="20"/>
                    </a:lnTo>
                    <a:lnTo>
                      <a:pt x="1434" y="18"/>
                    </a:lnTo>
                    <a:lnTo>
                      <a:pt x="1434" y="18"/>
                    </a:lnTo>
                    <a:lnTo>
                      <a:pt x="1440" y="18"/>
                    </a:lnTo>
                    <a:lnTo>
                      <a:pt x="1447" y="16"/>
                    </a:lnTo>
                    <a:lnTo>
                      <a:pt x="1447" y="16"/>
                    </a:lnTo>
                    <a:lnTo>
                      <a:pt x="1448" y="29"/>
                    </a:lnTo>
                    <a:lnTo>
                      <a:pt x="1448" y="29"/>
                    </a:lnTo>
                    <a:lnTo>
                      <a:pt x="1463" y="28"/>
                    </a:lnTo>
                    <a:lnTo>
                      <a:pt x="1463" y="28"/>
                    </a:lnTo>
                    <a:lnTo>
                      <a:pt x="1466" y="20"/>
                    </a:lnTo>
                    <a:lnTo>
                      <a:pt x="1466" y="20"/>
                    </a:lnTo>
                    <a:lnTo>
                      <a:pt x="1486" y="17"/>
                    </a:lnTo>
                    <a:lnTo>
                      <a:pt x="1486" y="17"/>
                    </a:lnTo>
                    <a:lnTo>
                      <a:pt x="1538" y="11"/>
                    </a:lnTo>
                    <a:lnTo>
                      <a:pt x="1538" y="11"/>
                    </a:lnTo>
                    <a:lnTo>
                      <a:pt x="1545" y="10"/>
                    </a:lnTo>
                    <a:lnTo>
                      <a:pt x="1551" y="10"/>
                    </a:lnTo>
                    <a:lnTo>
                      <a:pt x="1556" y="11"/>
                    </a:lnTo>
                    <a:lnTo>
                      <a:pt x="1558" y="14"/>
                    </a:lnTo>
                    <a:lnTo>
                      <a:pt x="1560" y="17"/>
                    </a:lnTo>
                    <a:lnTo>
                      <a:pt x="1560" y="17"/>
                    </a:lnTo>
                    <a:lnTo>
                      <a:pt x="1564" y="17"/>
                    </a:lnTo>
                    <a:lnTo>
                      <a:pt x="1564" y="17"/>
                    </a:lnTo>
                    <a:lnTo>
                      <a:pt x="1571" y="13"/>
                    </a:lnTo>
                    <a:lnTo>
                      <a:pt x="1578" y="10"/>
                    </a:lnTo>
                    <a:lnTo>
                      <a:pt x="1595" y="7"/>
                    </a:lnTo>
                    <a:lnTo>
                      <a:pt x="1627" y="6"/>
                    </a:lnTo>
                    <a:lnTo>
                      <a:pt x="1627" y="6"/>
                    </a:lnTo>
                    <a:lnTo>
                      <a:pt x="1639" y="6"/>
                    </a:lnTo>
                    <a:lnTo>
                      <a:pt x="1652" y="6"/>
                    </a:lnTo>
                    <a:lnTo>
                      <a:pt x="1652" y="6"/>
                    </a:lnTo>
                    <a:lnTo>
                      <a:pt x="1660" y="18"/>
                    </a:lnTo>
                    <a:lnTo>
                      <a:pt x="1660" y="18"/>
                    </a:lnTo>
                    <a:lnTo>
                      <a:pt x="1661" y="13"/>
                    </a:lnTo>
                    <a:lnTo>
                      <a:pt x="1664" y="10"/>
                    </a:lnTo>
                    <a:lnTo>
                      <a:pt x="1664" y="10"/>
                    </a:lnTo>
                    <a:lnTo>
                      <a:pt x="1667" y="7"/>
                    </a:lnTo>
                    <a:lnTo>
                      <a:pt x="1670" y="5"/>
                    </a:lnTo>
                    <a:lnTo>
                      <a:pt x="1674" y="3"/>
                    </a:lnTo>
                    <a:lnTo>
                      <a:pt x="1679" y="3"/>
                    </a:lnTo>
                    <a:lnTo>
                      <a:pt x="1679" y="3"/>
                    </a:lnTo>
                    <a:lnTo>
                      <a:pt x="1690" y="5"/>
                    </a:lnTo>
                    <a:lnTo>
                      <a:pt x="1702" y="6"/>
                    </a:lnTo>
                    <a:lnTo>
                      <a:pt x="1713" y="5"/>
                    </a:lnTo>
                    <a:lnTo>
                      <a:pt x="1722" y="2"/>
                    </a:lnTo>
                    <a:lnTo>
                      <a:pt x="1722" y="2"/>
                    </a:lnTo>
                    <a:lnTo>
                      <a:pt x="1729" y="0"/>
                    </a:lnTo>
                    <a:lnTo>
                      <a:pt x="1736" y="0"/>
                    </a:lnTo>
                    <a:lnTo>
                      <a:pt x="1736" y="0"/>
                    </a:lnTo>
                    <a:lnTo>
                      <a:pt x="1738" y="13"/>
                    </a:lnTo>
                    <a:lnTo>
                      <a:pt x="1738" y="13"/>
                    </a:lnTo>
                    <a:lnTo>
                      <a:pt x="1744" y="11"/>
                    </a:lnTo>
                    <a:lnTo>
                      <a:pt x="1753" y="9"/>
                    </a:lnTo>
                    <a:lnTo>
                      <a:pt x="1767" y="2"/>
                    </a:lnTo>
                    <a:lnTo>
                      <a:pt x="1767" y="2"/>
                    </a:lnTo>
                    <a:lnTo>
                      <a:pt x="1774" y="11"/>
                    </a:lnTo>
                    <a:lnTo>
                      <a:pt x="1774" y="11"/>
                    </a:lnTo>
                    <a:lnTo>
                      <a:pt x="1812" y="6"/>
                    </a:lnTo>
                    <a:lnTo>
                      <a:pt x="1812" y="6"/>
                    </a:lnTo>
                    <a:lnTo>
                      <a:pt x="1807" y="11"/>
                    </a:lnTo>
                    <a:lnTo>
                      <a:pt x="1807" y="11"/>
                    </a:lnTo>
                    <a:lnTo>
                      <a:pt x="1812" y="18"/>
                    </a:lnTo>
                    <a:lnTo>
                      <a:pt x="1812" y="18"/>
                    </a:lnTo>
                    <a:lnTo>
                      <a:pt x="1816" y="18"/>
                    </a:lnTo>
                    <a:lnTo>
                      <a:pt x="1816" y="18"/>
                    </a:lnTo>
                    <a:lnTo>
                      <a:pt x="1818" y="17"/>
                    </a:lnTo>
                    <a:lnTo>
                      <a:pt x="1818" y="17"/>
                    </a:lnTo>
                    <a:lnTo>
                      <a:pt x="1821" y="16"/>
                    </a:lnTo>
                    <a:lnTo>
                      <a:pt x="1823" y="14"/>
                    </a:lnTo>
                    <a:lnTo>
                      <a:pt x="1830" y="14"/>
                    </a:lnTo>
                    <a:lnTo>
                      <a:pt x="1836" y="16"/>
                    </a:lnTo>
                    <a:lnTo>
                      <a:pt x="1839" y="16"/>
                    </a:lnTo>
                    <a:lnTo>
                      <a:pt x="1841" y="14"/>
                    </a:lnTo>
                    <a:lnTo>
                      <a:pt x="1841" y="14"/>
                    </a:lnTo>
                    <a:lnTo>
                      <a:pt x="1847" y="11"/>
                    </a:lnTo>
                    <a:lnTo>
                      <a:pt x="1852" y="10"/>
                    </a:lnTo>
                    <a:lnTo>
                      <a:pt x="1858" y="9"/>
                    </a:lnTo>
                    <a:lnTo>
                      <a:pt x="1865" y="10"/>
                    </a:lnTo>
                    <a:lnTo>
                      <a:pt x="1865" y="10"/>
                    </a:lnTo>
                    <a:lnTo>
                      <a:pt x="1869" y="11"/>
                    </a:lnTo>
                    <a:lnTo>
                      <a:pt x="1873" y="11"/>
                    </a:lnTo>
                    <a:lnTo>
                      <a:pt x="1883" y="9"/>
                    </a:lnTo>
                    <a:lnTo>
                      <a:pt x="1883" y="9"/>
                    </a:lnTo>
                    <a:lnTo>
                      <a:pt x="1888" y="7"/>
                    </a:lnTo>
                    <a:lnTo>
                      <a:pt x="1893" y="7"/>
                    </a:lnTo>
                    <a:lnTo>
                      <a:pt x="1897" y="9"/>
                    </a:lnTo>
                    <a:lnTo>
                      <a:pt x="1901" y="13"/>
                    </a:lnTo>
                    <a:lnTo>
                      <a:pt x="1901" y="13"/>
                    </a:lnTo>
                    <a:lnTo>
                      <a:pt x="1905" y="16"/>
                    </a:lnTo>
                    <a:lnTo>
                      <a:pt x="1911" y="18"/>
                    </a:lnTo>
                    <a:lnTo>
                      <a:pt x="1911" y="18"/>
                    </a:lnTo>
                    <a:lnTo>
                      <a:pt x="1904" y="25"/>
                    </a:lnTo>
                    <a:lnTo>
                      <a:pt x="1904" y="25"/>
                    </a:lnTo>
                    <a:lnTo>
                      <a:pt x="1890" y="20"/>
                    </a:lnTo>
                    <a:lnTo>
                      <a:pt x="1890" y="20"/>
                    </a:lnTo>
                    <a:lnTo>
                      <a:pt x="1894" y="29"/>
                    </a:lnTo>
                    <a:lnTo>
                      <a:pt x="1894" y="29"/>
                    </a:lnTo>
                    <a:lnTo>
                      <a:pt x="1895" y="36"/>
                    </a:lnTo>
                    <a:lnTo>
                      <a:pt x="1895" y="36"/>
                    </a:lnTo>
                    <a:lnTo>
                      <a:pt x="1905" y="39"/>
                    </a:lnTo>
                    <a:lnTo>
                      <a:pt x="1915" y="42"/>
                    </a:lnTo>
                    <a:lnTo>
                      <a:pt x="1924" y="43"/>
                    </a:lnTo>
                    <a:lnTo>
                      <a:pt x="1929" y="43"/>
                    </a:lnTo>
                    <a:lnTo>
                      <a:pt x="1934" y="43"/>
                    </a:lnTo>
                    <a:lnTo>
                      <a:pt x="1934" y="43"/>
                    </a:lnTo>
                    <a:lnTo>
                      <a:pt x="1931" y="38"/>
                    </a:lnTo>
                    <a:lnTo>
                      <a:pt x="1927" y="35"/>
                    </a:lnTo>
                    <a:lnTo>
                      <a:pt x="1915" y="31"/>
                    </a:lnTo>
                    <a:lnTo>
                      <a:pt x="1915" y="31"/>
                    </a:lnTo>
                    <a:lnTo>
                      <a:pt x="1915" y="18"/>
                    </a:lnTo>
                    <a:lnTo>
                      <a:pt x="1915" y="18"/>
                    </a:lnTo>
                    <a:lnTo>
                      <a:pt x="1947" y="7"/>
                    </a:lnTo>
                    <a:lnTo>
                      <a:pt x="1947" y="7"/>
                    </a:lnTo>
                    <a:lnTo>
                      <a:pt x="1951" y="18"/>
                    </a:lnTo>
                    <a:lnTo>
                      <a:pt x="1951" y="18"/>
                    </a:lnTo>
                    <a:lnTo>
                      <a:pt x="1952" y="24"/>
                    </a:lnTo>
                    <a:lnTo>
                      <a:pt x="1955" y="29"/>
                    </a:lnTo>
                    <a:lnTo>
                      <a:pt x="1955" y="29"/>
                    </a:lnTo>
                    <a:lnTo>
                      <a:pt x="1958" y="34"/>
                    </a:lnTo>
                    <a:lnTo>
                      <a:pt x="1960" y="36"/>
                    </a:lnTo>
                    <a:lnTo>
                      <a:pt x="1960" y="41"/>
                    </a:lnTo>
                    <a:lnTo>
                      <a:pt x="1959" y="45"/>
                    </a:lnTo>
                    <a:lnTo>
                      <a:pt x="1959" y="45"/>
                    </a:lnTo>
                    <a:lnTo>
                      <a:pt x="1962" y="47"/>
                    </a:lnTo>
                    <a:lnTo>
                      <a:pt x="1965" y="49"/>
                    </a:lnTo>
                    <a:lnTo>
                      <a:pt x="1969" y="49"/>
                    </a:lnTo>
                    <a:lnTo>
                      <a:pt x="1972" y="47"/>
                    </a:lnTo>
                    <a:lnTo>
                      <a:pt x="1977" y="46"/>
                    </a:lnTo>
                    <a:lnTo>
                      <a:pt x="1980" y="46"/>
                    </a:lnTo>
                    <a:lnTo>
                      <a:pt x="1984" y="47"/>
                    </a:lnTo>
                    <a:lnTo>
                      <a:pt x="1984" y="47"/>
                    </a:lnTo>
                    <a:lnTo>
                      <a:pt x="1991" y="36"/>
                    </a:lnTo>
                    <a:lnTo>
                      <a:pt x="1991" y="36"/>
                    </a:lnTo>
                    <a:lnTo>
                      <a:pt x="1991" y="36"/>
                    </a:lnTo>
                    <a:lnTo>
                      <a:pt x="2001" y="36"/>
                    </a:lnTo>
                    <a:lnTo>
                      <a:pt x="2001" y="36"/>
                    </a:lnTo>
                    <a:lnTo>
                      <a:pt x="2008" y="25"/>
                    </a:lnTo>
                    <a:lnTo>
                      <a:pt x="2012" y="20"/>
                    </a:lnTo>
                    <a:lnTo>
                      <a:pt x="2017" y="16"/>
                    </a:lnTo>
                    <a:lnTo>
                      <a:pt x="2017" y="16"/>
                    </a:lnTo>
                    <a:lnTo>
                      <a:pt x="2021" y="13"/>
                    </a:lnTo>
                    <a:lnTo>
                      <a:pt x="2027" y="11"/>
                    </a:lnTo>
                    <a:lnTo>
                      <a:pt x="2039" y="9"/>
                    </a:lnTo>
                    <a:lnTo>
                      <a:pt x="2039" y="9"/>
                    </a:lnTo>
                    <a:lnTo>
                      <a:pt x="2032" y="18"/>
                    </a:lnTo>
                    <a:lnTo>
                      <a:pt x="2032" y="18"/>
                    </a:lnTo>
                    <a:lnTo>
                      <a:pt x="2059" y="31"/>
                    </a:lnTo>
                    <a:lnTo>
                      <a:pt x="2059" y="31"/>
                    </a:lnTo>
                    <a:lnTo>
                      <a:pt x="2071" y="29"/>
                    </a:lnTo>
                    <a:lnTo>
                      <a:pt x="2071" y="29"/>
                    </a:lnTo>
                    <a:lnTo>
                      <a:pt x="2085" y="41"/>
                    </a:lnTo>
                    <a:lnTo>
                      <a:pt x="2085" y="41"/>
                    </a:lnTo>
                    <a:lnTo>
                      <a:pt x="2088" y="32"/>
                    </a:lnTo>
                    <a:lnTo>
                      <a:pt x="2088" y="32"/>
                    </a:lnTo>
                    <a:lnTo>
                      <a:pt x="2103" y="32"/>
                    </a:lnTo>
                    <a:lnTo>
                      <a:pt x="2103" y="32"/>
                    </a:lnTo>
                    <a:lnTo>
                      <a:pt x="2107" y="36"/>
                    </a:lnTo>
                    <a:lnTo>
                      <a:pt x="2110" y="42"/>
                    </a:lnTo>
                    <a:lnTo>
                      <a:pt x="2111" y="43"/>
                    </a:lnTo>
                    <a:lnTo>
                      <a:pt x="2111" y="46"/>
                    </a:lnTo>
                    <a:lnTo>
                      <a:pt x="2110" y="49"/>
                    </a:lnTo>
                    <a:lnTo>
                      <a:pt x="2107" y="53"/>
                    </a:lnTo>
                    <a:lnTo>
                      <a:pt x="2107" y="53"/>
                    </a:lnTo>
                    <a:lnTo>
                      <a:pt x="2124" y="57"/>
                    </a:lnTo>
                    <a:lnTo>
                      <a:pt x="2124" y="57"/>
                    </a:lnTo>
                    <a:lnTo>
                      <a:pt x="2125" y="54"/>
                    </a:lnTo>
                    <a:lnTo>
                      <a:pt x="2125" y="54"/>
                    </a:lnTo>
                    <a:lnTo>
                      <a:pt x="2118" y="45"/>
                    </a:lnTo>
                    <a:lnTo>
                      <a:pt x="2118" y="45"/>
                    </a:lnTo>
                    <a:lnTo>
                      <a:pt x="2136" y="38"/>
                    </a:lnTo>
                    <a:lnTo>
                      <a:pt x="2136" y="38"/>
                    </a:lnTo>
                    <a:lnTo>
                      <a:pt x="2138" y="36"/>
                    </a:lnTo>
                    <a:lnTo>
                      <a:pt x="2140" y="35"/>
                    </a:lnTo>
                    <a:lnTo>
                      <a:pt x="2140" y="35"/>
                    </a:lnTo>
                    <a:lnTo>
                      <a:pt x="2129" y="32"/>
                    </a:lnTo>
                    <a:lnTo>
                      <a:pt x="2129" y="32"/>
                    </a:lnTo>
                    <a:lnTo>
                      <a:pt x="2131" y="25"/>
                    </a:lnTo>
                    <a:lnTo>
                      <a:pt x="2131" y="25"/>
                    </a:lnTo>
                    <a:lnTo>
                      <a:pt x="2128" y="24"/>
                    </a:lnTo>
                    <a:lnTo>
                      <a:pt x="2128" y="24"/>
                    </a:lnTo>
                    <a:lnTo>
                      <a:pt x="2118" y="24"/>
                    </a:lnTo>
                    <a:lnTo>
                      <a:pt x="2109" y="24"/>
                    </a:lnTo>
                    <a:lnTo>
                      <a:pt x="2109" y="24"/>
                    </a:lnTo>
                    <a:lnTo>
                      <a:pt x="2098" y="23"/>
                    </a:lnTo>
                    <a:lnTo>
                      <a:pt x="2093" y="23"/>
                    </a:lnTo>
                    <a:lnTo>
                      <a:pt x="2089" y="24"/>
                    </a:lnTo>
                    <a:lnTo>
                      <a:pt x="2089" y="24"/>
                    </a:lnTo>
                    <a:lnTo>
                      <a:pt x="2062" y="17"/>
                    </a:lnTo>
                    <a:lnTo>
                      <a:pt x="2062" y="17"/>
                    </a:lnTo>
                    <a:lnTo>
                      <a:pt x="2063" y="11"/>
                    </a:lnTo>
                    <a:lnTo>
                      <a:pt x="2064" y="9"/>
                    </a:lnTo>
                    <a:lnTo>
                      <a:pt x="2070" y="7"/>
                    </a:lnTo>
                    <a:lnTo>
                      <a:pt x="2080" y="5"/>
                    </a:lnTo>
                    <a:lnTo>
                      <a:pt x="2080" y="5"/>
                    </a:lnTo>
                    <a:lnTo>
                      <a:pt x="2080" y="14"/>
                    </a:lnTo>
                    <a:lnTo>
                      <a:pt x="2080" y="14"/>
                    </a:lnTo>
                    <a:lnTo>
                      <a:pt x="2093" y="10"/>
                    </a:lnTo>
                    <a:lnTo>
                      <a:pt x="2093" y="10"/>
                    </a:lnTo>
                    <a:lnTo>
                      <a:pt x="2103" y="13"/>
                    </a:lnTo>
                    <a:lnTo>
                      <a:pt x="2113" y="16"/>
                    </a:lnTo>
                    <a:lnTo>
                      <a:pt x="2122" y="17"/>
                    </a:lnTo>
                    <a:lnTo>
                      <a:pt x="2134" y="16"/>
                    </a:lnTo>
                    <a:lnTo>
                      <a:pt x="2134" y="16"/>
                    </a:lnTo>
                    <a:lnTo>
                      <a:pt x="2143" y="23"/>
                    </a:lnTo>
                    <a:lnTo>
                      <a:pt x="2145" y="27"/>
                    </a:lnTo>
                    <a:lnTo>
                      <a:pt x="2146" y="32"/>
                    </a:lnTo>
                    <a:lnTo>
                      <a:pt x="2146" y="32"/>
                    </a:lnTo>
                    <a:lnTo>
                      <a:pt x="2150" y="34"/>
                    </a:lnTo>
                    <a:lnTo>
                      <a:pt x="2154" y="35"/>
                    </a:lnTo>
                    <a:lnTo>
                      <a:pt x="2160" y="36"/>
                    </a:lnTo>
                    <a:lnTo>
                      <a:pt x="2165" y="35"/>
                    </a:lnTo>
                    <a:lnTo>
                      <a:pt x="2165" y="35"/>
                    </a:lnTo>
                    <a:lnTo>
                      <a:pt x="2167" y="38"/>
                    </a:lnTo>
                    <a:lnTo>
                      <a:pt x="2171" y="41"/>
                    </a:lnTo>
                    <a:lnTo>
                      <a:pt x="2171" y="41"/>
                    </a:lnTo>
                    <a:lnTo>
                      <a:pt x="2183" y="28"/>
                    </a:lnTo>
                    <a:lnTo>
                      <a:pt x="2183" y="28"/>
                    </a:lnTo>
                    <a:lnTo>
                      <a:pt x="2188" y="28"/>
                    </a:lnTo>
                    <a:lnTo>
                      <a:pt x="2192" y="29"/>
                    </a:lnTo>
                    <a:lnTo>
                      <a:pt x="2194" y="31"/>
                    </a:lnTo>
                    <a:lnTo>
                      <a:pt x="2196" y="32"/>
                    </a:lnTo>
                    <a:lnTo>
                      <a:pt x="2200" y="38"/>
                    </a:lnTo>
                    <a:lnTo>
                      <a:pt x="2203" y="43"/>
                    </a:lnTo>
                    <a:lnTo>
                      <a:pt x="2203" y="43"/>
                    </a:lnTo>
                    <a:lnTo>
                      <a:pt x="2204" y="38"/>
                    </a:lnTo>
                    <a:lnTo>
                      <a:pt x="2206" y="32"/>
                    </a:lnTo>
                    <a:lnTo>
                      <a:pt x="2208" y="31"/>
                    </a:lnTo>
                    <a:lnTo>
                      <a:pt x="2210" y="29"/>
                    </a:lnTo>
                    <a:lnTo>
                      <a:pt x="2212" y="28"/>
                    </a:lnTo>
                    <a:lnTo>
                      <a:pt x="2217" y="28"/>
                    </a:lnTo>
                    <a:lnTo>
                      <a:pt x="2217" y="28"/>
                    </a:lnTo>
                    <a:lnTo>
                      <a:pt x="2214" y="35"/>
                    </a:lnTo>
                    <a:lnTo>
                      <a:pt x="2208" y="39"/>
                    </a:lnTo>
                    <a:lnTo>
                      <a:pt x="2204" y="45"/>
                    </a:lnTo>
                    <a:lnTo>
                      <a:pt x="2204" y="47"/>
                    </a:lnTo>
                    <a:lnTo>
                      <a:pt x="2204" y="52"/>
                    </a:lnTo>
                    <a:lnTo>
                      <a:pt x="2204" y="52"/>
                    </a:lnTo>
                    <a:lnTo>
                      <a:pt x="2212" y="56"/>
                    </a:lnTo>
                    <a:lnTo>
                      <a:pt x="2219" y="60"/>
                    </a:lnTo>
                    <a:lnTo>
                      <a:pt x="2219" y="60"/>
                    </a:lnTo>
                    <a:lnTo>
                      <a:pt x="2225" y="60"/>
                    </a:lnTo>
                    <a:lnTo>
                      <a:pt x="2232" y="60"/>
                    </a:lnTo>
                    <a:lnTo>
                      <a:pt x="2232" y="60"/>
                    </a:lnTo>
                    <a:lnTo>
                      <a:pt x="2226" y="71"/>
                    </a:lnTo>
                    <a:lnTo>
                      <a:pt x="2226" y="71"/>
                    </a:lnTo>
                    <a:lnTo>
                      <a:pt x="2247" y="72"/>
                    </a:lnTo>
                    <a:lnTo>
                      <a:pt x="2247" y="72"/>
                    </a:lnTo>
                    <a:lnTo>
                      <a:pt x="2251" y="86"/>
                    </a:lnTo>
                    <a:lnTo>
                      <a:pt x="2251" y="86"/>
                    </a:lnTo>
                    <a:lnTo>
                      <a:pt x="2225" y="86"/>
                    </a:lnTo>
                    <a:lnTo>
                      <a:pt x="2225" y="86"/>
                    </a:lnTo>
                    <a:lnTo>
                      <a:pt x="2221" y="86"/>
                    </a:lnTo>
                    <a:lnTo>
                      <a:pt x="2218" y="85"/>
                    </a:lnTo>
                    <a:lnTo>
                      <a:pt x="2215" y="81"/>
                    </a:lnTo>
                    <a:lnTo>
                      <a:pt x="2211" y="75"/>
                    </a:lnTo>
                    <a:lnTo>
                      <a:pt x="2210" y="74"/>
                    </a:lnTo>
                    <a:lnTo>
                      <a:pt x="2206" y="72"/>
                    </a:lnTo>
                    <a:lnTo>
                      <a:pt x="2206" y="72"/>
                    </a:lnTo>
                    <a:lnTo>
                      <a:pt x="2214" y="63"/>
                    </a:lnTo>
                    <a:lnTo>
                      <a:pt x="2214" y="63"/>
                    </a:lnTo>
                    <a:lnTo>
                      <a:pt x="2210" y="61"/>
                    </a:lnTo>
                    <a:lnTo>
                      <a:pt x="2210" y="61"/>
                    </a:lnTo>
                    <a:lnTo>
                      <a:pt x="2188" y="63"/>
                    </a:lnTo>
                    <a:lnTo>
                      <a:pt x="2188" y="63"/>
                    </a:lnTo>
                    <a:lnTo>
                      <a:pt x="2181" y="65"/>
                    </a:lnTo>
                    <a:lnTo>
                      <a:pt x="2175" y="68"/>
                    </a:lnTo>
                    <a:lnTo>
                      <a:pt x="2175" y="68"/>
                    </a:lnTo>
                    <a:lnTo>
                      <a:pt x="2170" y="71"/>
                    </a:lnTo>
                    <a:lnTo>
                      <a:pt x="2165" y="71"/>
                    </a:lnTo>
                    <a:lnTo>
                      <a:pt x="2160" y="70"/>
                    </a:lnTo>
                    <a:lnTo>
                      <a:pt x="2156" y="65"/>
                    </a:lnTo>
                    <a:lnTo>
                      <a:pt x="2156" y="65"/>
                    </a:lnTo>
                    <a:lnTo>
                      <a:pt x="2143" y="53"/>
                    </a:lnTo>
                    <a:lnTo>
                      <a:pt x="2143" y="53"/>
                    </a:lnTo>
                    <a:lnTo>
                      <a:pt x="2139" y="52"/>
                    </a:lnTo>
                    <a:lnTo>
                      <a:pt x="2135" y="50"/>
                    </a:lnTo>
                    <a:lnTo>
                      <a:pt x="2132" y="52"/>
                    </a:lnTo>
                    <a:lnTo>
                      <a:pt x="2129" y="54"/>
                    </a:lnTo>
                    <a:lnTo>
                      <a:pt x="2129" y="54"/>
                    </a:lnTo>
                    <a:lnTo>
                      <a:pt x="2125" y="59"/>
                    </a:lnTo>
                    <a:lnTo>
                      <a:pt x="2121" y="60"/>
                    </a:lnTo>
                    <a:lnTo>
                      <a:pt x="2117" y="60"/>
                    </a:lnTo>
                    <a:lnTo>
                      <a:pt x="2111" y="60"/>
                    </a:lnTo>
                    <a:lnTo>
                      <a:pt x="2111" y="60"/>
                    </a:lnTo>
                    <a:lnTo>
                      <a:pt x="2098" y="59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5" y="63"/>
                    </a:lnTo>
                    <a:lnTo>
                      <a:pt x="2086" y="75"/>
                    </a:lnTo>
                    <a:lnTo>
                      <a:pt x="2086" y="75"/>
                    </a:lnTo>
                    <a:lnTo>
                      <a:pt x="2059" y="74"/>
                    </a:lnTo>
                    <a:lnTo>
                      <a:pt x="2059" y="74"/>
                    </a:lnTo>
                    <a:lnTo>
                      <a:pt x="2057" y="77"/>
                    </a:lnTo>
                    <a:lnTo>
                      <a:pt x="2056" y="78"/>
                    </a:lnTo>
                    <a:lnTo>
                      <a:pt x="2050" y="82"/>
                    </a:lnTo>
                    <a:lnTo>
                      <a:pt x="2044" y="85"/>
                    </a:lnTo>
                    <a:lnTo>
                      <a:pt x="2037" y="88"/>
                    </a:lnTo>
                    <a:lnTo>
                      <a:pt x="2037" y="88"/>
                    </a:lnTo>
                    <a:lnTo>
                      <a:pt x="2030" y="90"/>
                    </a:lnTo>
                    <a:lnTo>
                      <a:pt x="2023" y="92"/>
                    </a:lnTo>
                    <a:lnTo>
                      <a:pt x="2009" y="92"/>
                    </a:lnTo>
                    <a:lnTo>
                      <a:pt x="2009" y="92"/>
                    </a:lnTo>
                    <a:lnTo>
                      <a:pt x="2005" y="110"/>
                    </a:lnTo>
                    <a:lnTo>
                      <a:pt x="2005" y="110"/>
                    </a:lnTo>
                    <a:lnTo>
                      <a:pt x="2010" y="113"/>
                    </a:lnTo>
                    <a:lnTo>
                      <a:pt x="2014" y="115"/>
                    </a:lnTo>
                    <a:lnTo>
                      <a:pt x="2024" y="122"/>
                    </a:lnTo>
                    <a:lnTo>
                      <a:pt x="2034" y="128"/>
                    </a:lnTo>
                    <a:lnTo>
                      <a:pt x="2039" y="129"/>
                    </a:lnTo>
                    <a:lnTo>
                      <a:pt x="2046" y="131"/>
                    </a:lnTo>
                    <a:lnTo>
                      <a:pt x="2046" y="131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4" y="142"/>
                    </a:lnTo>
                    <a:lnTo>
                      <a:pt x="2039" y="143"/>
                    </a:lnTo>
                    <a:lnTo>
                      <a:pt x="2039" y="143"/>
                    </a:lnTo>
                    <a:lnTo>
                      <a:pt x="2035" y="146"/>
                    </a:lnTo>
                    <a:lnTo>
                      <a:pt x="2032" y="147"/>
                    </a:lnTo>
                    <a:lnTo>
                      <a:pt x="2028" y="153"/>
                    </a:lnTo>
                    <a:lnTo>
                      <a:pt x="2023" y="165"/>
                    </a:lnTo>
                    <a:lnTo>
                      <a:pt x="2023" y="165"/>
                    </a:lnTo>
                    <a:lnTo>
                      <a:pt x="2009" y="168"/>
                    </a:lnTo>
                    <a:lnTo>
                      <a:pt x="2009" y="168"/>
                    </a:lnTo>
                    <a:lnTo>
                      <a:pt x="2024" y="176"/>
                    </a:lnTo>
                    <a:lnTo>
                      <a:pt x="2024" y="176"/>
                    </a:lnTo>
                    <a:lnTo>
                      <a:pt x="2028" y="176"/>
                    </a:lnTo>
                    <a:lnTo>
                      <a:pt x="2035" y="175"/>
                    </a:lnTo>
                    <a:lnTo>
                      <a:pt x="2042" y="172"/>
                    </a:lnTo>
                    <a:lnTo>
                      <a:pt x="2048" y="169"/>
                    </a:lnTo>
                    <a:lnTo>
                      <a:pt x="2048" y="169"/>
                    </a:lnTo>
                    <a:lnTo>
                      <a:pt x="2039" y="164"/>
                    </a:lnTo>
                    <a:lnTo>
                      <a:pt x="2039" y="164"/>
                    </a:lnTo>
                    <a:lnTo>
                      <a:pt x="2039" y="160"/>
                    </a:lnTo>
                    <a:lnTo>
                      <a:pt x="2042" y="155"/>
                    </a:lnTo>
                    <a:lnTo>
                      <a:pt x="2045" y="154"/>
                    </a:lnTo>
                    <a:lnTo>
                      <a:pt x="2049" y="153"/>
                    </a:lnTo>
                    <a:lnTo>
                      <a:pt x="2049" y="153"/>
                    </a:lnTo>
                    <a:lnTo>
                      <a:pt x="2060" y="151"/>
                    </a:lnTo>
                    <a:lnTo>
                      <a:pt x="2071" y="149"/>
                    </a:lnTo>
                    <a:lnTo>
                      <a:pt x="2081" y="143"/>
                    </a:lnTo>
                    <a:lnTo>
                      <a:pt x="2091" y="139"/>
                    </a:lnTo>
                    <a:lnTo>
                      <a:pt x="2091" y="139"/>
                    </a:lnTo>
                    <a:lnTo>
                      <a:pt x="2095" y="137"/>
                    </a:lnTo>
                    <a:lnTo>
                      <a:pt x="2100" y="136"/>
                    </a:lnTo>
                    <a:lnTo>
                      <a:pt x="2100" y="136"/>
                    </a:lnTo>
                    <a:lnTo>
                      <a:pt x="2088" y="154"/>
                    </a:lnTo>
                    <a:lnTo>
                      <a:pt x="2088" y="154"/>
                    </a:lnTo>
                    <a:lnTo>
                      <a:pt x="2067" y="154"/>
                    </a:lnTo>
                    <a:lnTo>
                      <a:pt x="2067" y="154"/>
                    </a:lnTo>
                    <a:lnTo>
                      <a:pt x="2070" y="172"/>
                    </a:lnTo>
                    <a:lnTo>
                      <a:pt x="2070" y="172"/>
                    </a:lnTo>
                    <a:lnTo>
                      <a:pt x="2070" y="176"/>
                    </a:lnTo>
                    <a:lnTo>
                      <a:pt x="2070" y="180"/>
                    </a:lnTo>
                    <a:lnTo>
                      <a:pt x="2067" y="185"/>
                    </a:lnTo>
                    <a:lnTo>
                      <a:pt x="2064" y="187"/>
                    </a:lnTo>
                    <a:lnTo>
                      <a:pt x="2064" y="187"/>
                    </a:lnTo>
                    <a:lnTo>
                      <a:pt x="2055" y="191"/>
                    </a:lnTo>
                    <a:lnTo>
                      <a:pt x="2050" y="193"/>
                    </a:lnTo>
                    <a:lnTo>
                      <a:pt x="2045" y="191"/>
                    </a:lnTo>
                    <a:lnTo>
                      <a:pt x="2045" y="191"/>
                    </a:lnTo>
                    <a:lnTo>
                      <a:pt x="2041" y="193"/>
                    </a:lnTo>
                    <a:lnTo>
                      <a:pt x="2041" y="193"/>
                    </a:lnTo>
                    <a:lnTo>
                      <a:pt x="2042" y="198"/>
                    </a:lnTo>
                    <a:lnTo>
                      <a:pt x="2044" y="203"/>
                    </a:lnTo>
                    <a:lnTo>
                      <a:pt x="2046" y="204"/>
                    </a:lnTo>
                    <a:lnTo>
                      <a:pt x="2046" y="204"/>
                    </a:lnTo>
                    <a:lnTo>
                      <a:pt x="2049" y="208"/>
                    </a:lnTo>
                    <a:lnTo>
                      <a:pt x="2049" y="211"/>
                    </a:lnTo>
                    <a:lnTo>
                      <a:pt x="2044" y="216"/>
                    </a:lnTo>
                    <a:lnTo>
                      <a:pt x="2044" y="216"/>
                    </a:lnTo>
                    <a:lnTo>
                      <a:pt x="2041" y="209"/>
                    </a:lnTo>
                    <a:lnTo>
                      <a:pt x="2038" y="204"/>
                    </a:lnTo>
                    <a:lnTo>
                      <a:pt x="2037" y="201"/>
                    </a:lnTo>
                    <a:lnTo>
                      <a:pt x="2034" y="198"/>
                    </a:lnTo>
                    <a:lnTo>
                      <a:pt x="2030" y="197"/>
                    </a:lnTo>
                    <a:lnTo>
                      <a:pt x="2026" y="197"/>
                    </a:lnTo>
                    <a:lnTo>
                      <a:pt x="2026" y="197"/>
                    </a:lnTo>
                    <a:lnTo>
                      <a:pt x="2017" y="203"/>
                    </a:lnTo>
                    <a:lnTo>
                      <a:pt x="2014" y="207"/>
                    </a:lnTo>
                    <a:lnTo>
                      <a:pt x="2014" y="209"/>
                    </a:lnTo>
                    <a:lnTo>
                      <a:pt x="2016" y="212"/>
                    </a:lnTo>
                    <a:lnTo>
                      <a:pt x="2020" y="218"/>
                    </a:lnTo>
                    <a:lnTo>
                      <a:pt x="2020" y="218"/>
                    </a:lnTo>
                    <a:lnTo>
                      <a:pt x="2012" y="221"/>
                    </a:lnTo>
                    <a:lnTo>
                      <a:pt x="2003" y="225"/>
                    </a:lnTo>
                    <a:lnTo>
                      <a:pt x="2003" y="225"/>
                    </a:lnTo>
                    <a:lnTo>
                      <a:pt x="1999" y="230"/>
                    </a:lnTo>
                    <a:lnTo>
                      <a:pt x="1994" y="237"/>
                    </a:lnTo>
                    <a:lnTo>
                      <a:pt x="1994" y="237"/>
                    </a:lnTo>
                    <a:lnTo>
                      <a:pt x="1996" y="248"/>
                    </a:lnTo>
                    <a:lnTo>
                      <a:pt x="1996" y="248"/>
                    </a:lnTo>
                    <a:lnTo>
                      <a:pt x="1967" y="259"/>
                    </a:lnTo>
                    <a:lnTo>
                      <a:pt x="1967" y="259"/>
                    </a:lnTo>
                    <a:lnTo>
                      <a:pt x="1963" y="261"/>
                    </a:lnTo>
                    <a:lnTo>
                      <a:pt x="1959" y="262"/>
                    </a:lnTo>
                    <a:lnTo>
                      <a:pt x="1955" y="261"/>
                    </a:lnTo>
                    <a:lnTo>
                      <a:pt x="1951" y="259"/>
                    </a:lnTo>
                    <a:lnTo>
                      <a:pt x="1951" y="259"/>
                    </a:lnTo>
                    <a:lnTo>
                      <a:pt x="1947" y="255"/>
                    </a:lnTo>
                    <a:lnTo>
                      <a:pt x="1941" y="254"/>
                    </a:lnTo>
                    <a:lnTo>
                      <a:pt x="1936" y="252"/>
                    </a:lnTo>
                    <a:lnTo>
                      <a:pt x="1930" y="252"/>
                    </a:lnTo>
                    <a:lnTo>
                      <a:pt x="1930" y="252"/>
                    </a:lnTo>
                    <a:lnTo>
                      <a:pt x="1927" y="251"/>
                    </a:lnTo>
                    <a:lnTo>
                      <a:pt x="1924" y="250"/>
                    </a:lnTo>
                    <a:lnTo>
                      <a:pt x="1924" y="250"/>
                    </a:lnTo>
                    <a:lnTo>
                      <a:pt x="1926" y="245"/>
                    </a:lnTo>
                    <a:lnTo>
                      <a:pt x="1927" y="241"/>
                    </a:lnTo>
                    <a:lnTo>
                      <a:pt x="1927" y="241"/>
                    </a:lnTo>
                    <a:lnTo>
                      <a:pt x="1934" y="237"/>
                    </a:lnTo>
                    <a:lnTo>
                      <a:pt x="1941" y="234"/>
                    </a:lnTo>
                    <a:lnTo>
                      <a:pt x="1949" y="232"/>
                    </a:lnTo>
                    <a:lnTo>
                      <a:pt x="1958" y="227"/>
                    </a:lnTo>
                    <a:lnTo>
                      <a:pt x="1958" y="227"/>
                    </a:lnTo>
                    <a:lnTo>
                      <a:pt x="1956" y="232"/>
                    </a:lnTo>
                    <a:lnTo>
                      <a:pt x="1956" y="232"/>
                    </a:lnTo>
                    <a:lnTo>
                      <a:pt x="1941" y="240"/>
                    </a:lnTo>
                    <a:lnTo>
                      <a:pt x="1941" y="240"/>
                    </a:lnTo>
                    <a:lnTo>
                      <a:pt x="1949" y="247"/>
                    </a:lnTo>
                    <a:lnTo>
                      <a:pt x="1954" y="248"/>
                    </a:lnTo>
                    <a:lnTo>
                      <a:pt x="1956" y="250"/>
                    </a:lnTo>
                    <a:lnTo>
                      <a:pt x="1956" y="250"/>
                    </a:lnTo>
                    <a:lnTo>
                      <a:pt x="1965" y="250"/>
                    </a:lnTo>
                    <a:lnTo>
                      <a:pt x="1973" y="248"/>
                    </a:lnTo>
                    <a:lnTo>
                      <a:pt x="1981" y="244"/>
                    </a:lnTo>
                    <a:lnTo>
                      <a:pt x="1987" y="239"/>
                    </a:lnTo>
                    <a:lnTo>
                      <a:pt x="1987" y="239"/>
                    </a:lnTo>
                    <a:lnTo>
                      <a:pt x="1981" y="227"/>
                    </a:lnTo>
                    <a:lnTo>
                      <a:pt x="1981" y="227"/>
                    </a:lnTo>
                    <a:lnTo>
                      <a:pt x="1999" y="226"/>
                    </a:lnTo>
                    <a:lnTo>
                      <a:pt x="1999" y="226"/>
                    </a:lnTo>
                    <a:lnTo>
                      <a:pt x="1994" y="222"/>
                    </a:lnTo>
                    <a:lnTo>
                      <a:pt x="1991" y="219"/>
                    </a:lnTo>
                    <a:lnTo>
                      <a:pt x="1990" y="216"/>
                    </a:lnTo>
                    <a:lnTo>
                      <a:pt x="1990" y="215"/>
                    </a:lnTo>
                    <a:lnTo>
                      <a:pt x="1990" y="212"/>
                    </a:lnTo>
                    <a:lnTo>
                      <a:pt x="1992" y="209"/>
                    </a:lnTo>
                    <a:lnTo>
                      <a:pt x="1992" y="209"/>
                    </a:lnTo>
                    <a:lnTo>
                      <a:pt x="1981" y="209"/>
                    </a:lnTo>
                    <a:lnTo>
                      <a:pt x="1981" y="209"/>
                    </a:lnTo>
                    <a:lnTo>
                      <a:pt x="1973" y="209"/>
                    </a:lnTo>
                    <a:lnTo>
                      <a:pt x="1973" y="209"/>
                    </a:lnTo>
                    <a:lnTo>
                      <a:pt x="1966" y="218"/>
                    </a:lnTo>
                    <a:lnTo>
                      <a:pt x="1960" y="221"/>
                    </a:lnTo>
                    <a:lnTo>
                      <a:pt x="1958" y="222"/>
                    </a:lnTo>
                    <a:lnTo>
                      <a:pt x="1955" y="221"/>
                    </a:lnTo>
                    <a:lnTo>
                      <a:pt x="1948" y="218"/>
                    </a:lnTo>
                    <a:lnTo>
                      <a:pt x="1948" y="218"/>
                    </a:lnTo>
                    <a:lnTo>
                      <a:pt x="1948" y="212"/>
                    </a:lnTo>
                    <a:lnTo>
                      <a:pt x="1948" y="208"/>
                    </a:lnTo>
                    <a:lnTo>
                      <a:pt x="1948" y="207"/>
                    </a:lnTo>
                    <a:lnTo>
                      <a:pt x="1948" y="207"/>
                    </a:lnTo>
                    <a:lnTo>
                      <a:pt x="1944" y="203"/>
                    </a:lnTo>
                    <a:lnTo>
                      <a:pt x="1940" y="203"/>
                    </a:lnTo>
                    <a:lnTo>
                      <a:pt x="1930" y="204"/>
                    </a:lnTo>
                    <a:lnTo>
                      <a:pt x="1930" y="204"/>
                    </a:lnTo>
                    <a:lnTo>
                      <a:pt x="1923" y="191"/>
                    </a:lnTo>
                    <a:lnTo>
                      <a:pt x="1923" y="191"/>
                    </a:lnTo>
                    <a:lnTo>
                      <a:pt x="1920" y="186"/>
                    </a:lnTo>
                    <a:lnTo>
                      <a:pt x="1918" y="183"/>
                    </a:lnTo>
                    <a:lnTo>
                      <a:pt x="1913" y="182"/>
                    </a:lnTo>
                    <a:lnTo>
                      <a:pt x="1913" y="182"/>
                    </a:lnTo>
                    <a:lnTo>
                      <a:pt x="1909" y="180"/>
                    </a:lnTo>
                    <a:lnTo>
                      <a:pt x="1906" y="178"/>
                    </a:lnTo>
                    <a:lnTo>
                      <a:pt x="1906" y="178"/>
                    </a:lnTo>
                    <a:lnTo>
                      <a:pt x="1900" y="173"/>
                    </a:lnTo>
                    <a:lnTo>
                      <a:pt x="1895" y="172"/>
                    </a:lnTo>
                    <a:lnTo>
                      <a:pt x="1893" y="171"/>
                    </a:lnTo>
                    <a:lnTo>
                      <a:pt x="1893" y="171"/>
                    </a:lnTo>
                    <a:lnTo>
                      <a:pt x="1888" y="172"/>
                    </a:lnTo>
                    <a:lnTo>
                      <a:pt x="1886" y="173"/>
                    </a:lnTo>
                    <a:lnTo>
                      <a:pt x="1880" y="176"/>
                    </a:lnTo>
                    <a:lnTo>
                      <a:pt x="1880" y="176"/>
                    </a:lnTo>
                    <a:lnTo>
                      <a:pt x="1875" y="173"/>
                    </a:lnTo>
                    <a:lnTo>
                      <a:pt x="1872" y="172"/>
                    </a:lnTo>
                    <a:lnTo>
                      <a:pt x="1869" y="172"/>
                    </a:lnTo>
                    <a:lnTo>
                      <a:pt x="1869" y="172"/>
                    </a:lnTo>
                    <a:lnTo>
                      <a:pt x="1862" y="171"/>
                    </a:lnTo>
                    <a:lnTo>
                      <a:pt x="1857" y="168"/>
                    </a:lnTo>
                    <a:lnTo>
                      <a:pt x="1852" y="164"/>
                    </a:lnTo>
                    <a:lnTo>
                      <a:pt x="1848" y="160"/>
                    </a:lnTo>
                    <a:lnTo>
                      <a:pt x="1848" y="160"/>
                    </a:lnTo>
                    <a:lnTo>
                      <a:pt x="1857" y="158"/>
                    </a:lnTo>
                    <a:lnTo>
                      <a:pt x="1862" y="157"/>
                    </a:lnTo>
                    <a:lnTo>
                      <a:pt x="1862" y="157"/>
                    </a:lnTo>
                    <a:lnTo>
                      <a:pt x="1870" y="158"/>
                    </a:lnTo>
                    <a:lnTo>
                      <a:pt x="1873" y="157"/>
                    </a:lnTo>
                    <a:lnTo>
                      <a:pt x="1877" y="155"/>
                    </a:lnTo>
                    <a:lnTo>
                      <a:pt x="1877" y="155"/>
                    </a:lnTo>
                    <a:lnTo>
                      <a:pt x="1880" y="149"/>
                    </a:lnTo>
                    <a:lnTo>
                      <a:pt x="1882" y="143"/>
                    </a:lnTo>
                    <a:lnTo>
                      <a:pt x="1882" y="143"/>
                    </a:lnTo>
                    <a:lnTo>
                      <a:pt x="1920" y="142"/>
                    </a:lnTo>
                    <a:lnTo>
                      <a:pt x="1920" y="142"/>
                    </a:lnTo>
                    <a:lnTo>
                      <a:pt x="1924" y="140"/>
                    </a:lnTo>
                    <a:lnTo>
                      <a:pt x="1927" y="139"/>
                    </a:lnTo>
                    <a:lnTo>
                      <a:pt x="1929" y="136"/>
                    </a:lnTo>
                    <a:lnTo>
                      <a:pt x="1929" y="132"/>
                    </a:lnTo>
                    <a:lnTo>
                      <a:pt x="1929" y="132"/>
                    </a:lnTo>
                    <a:lnTo>
                      <a:pt x="1901" y="131"/>
                    </a:lnTo>
                    <a:lnTo>
                      <a:pt x="1901" y="131"/>
                    </a:lnTo>
                    <a:lnTo>
                      <a:pt x="1875" y="129"/>
                    </a:lnTo>
                    <a:lnTo>
                      <a:pt x="1875" y="129"/>
                    </a:lnTo>
                    <a:lnTo>
                      <a:pt x="1870" y="139"/>
                    </a:lnTo>
                    <a:lnTo>
                      <a:pt x="1868" y="143"/>
                    </a:lnTo>
                    <a:lnTo>
                      <a:pt x="1865" y="146"/>
                    </a:lnTo>
                    <a:lnTo>
                      <a:pt x="1865" y="146"/>
                    </a:lnTo>
                    <a:lnTo>
                      <a:pt x="1862" y="147"/>
                    </a:lnTo>
                    <a:lnTo>
                      <a:pt x="1858" y="149"/>
                    </a:lnTo>
                    <a:lnTo>
                      <a:pt x="1850" y="150"/>
                    </a:lnTo>
                    <a:lnTo>
                      <a:pt x="1850" y="150"/>
                    </a:lnTo>
                    <a:lnTo>
                      <a:pt x="1847" y="150"/>
                    </a:lnTo>
                    <a:lnTo>
                      <a:pt x="1847" y="150"/>
                    </a:lnTo>
                    <a:lnTo>
                      <a:pt x="1833" y="153"/>
                    </a:lnTo>
                    <a:lnTo>
                      <a:pt x="1826" y="157"/>
                    </a:lnTo>
                    <a:lnTo>
                      <a:pt x="1825" y="158"/>
                    </a:lnTo>
                    <a:lnTo>
                      <a:pt x="1822" y="162"/>
                    </a:lnTo>
                    <a:lnTo>
                      <a:pt x="1822" y="162"/>
                    </a:lnTo>
                    <a:lnTo>
                      <a:pt x="1812" y="162"/>
                    </a:lnTo>
                    <a:lnTo>
                      <a:pt x="1803" y="162"/>
                    </a:lnTo>
                    <a:lnTo>
                      <a:pt x="1794" y="165"/>
                    </a:lnTo>
                    <a:lnTo>
                      <a:pt x="1786" y="171"/>
                    </a:lnTo>
                    <a:lnTo>
                      <a:pt x="1786" y="171"/>
                    </a:lnTo>
                    <a:lnTo>
                      <a:pt x="1783" y="172"/>
                    </a:lnTo>
                    <a:lnTo>
                      <a:pt x="1780" y="172"/>
                    </a:lnTo>
                    <a:lnTo>
                      <a:pt x="1771" y="172"/>
                    </a:lnTo>
                    <a:lnTo>
                      <a:pt x="1771" y="172"/>
                    </a:lnTo>
                    <a:lnTo>
                      <a:pt x="1758" y="171"/>
                    </a:lnTo>
                    <a:lnTo>
                      <a:pt x="1746" y="169"/>
                    </a:lnTo>
                    <a:lnTo>
                      <a:pt x="1746" y="169"/>
                    </a:lnTo>
                    <a:lnTo>
                      <a:pt x="1742" y="168"/>
                    </a:lnTo>
                    <a:lnTo>
                      <a:pt x="1739" y="165"/>
                    </a:lnTo>
                    <a:lnTo>
                      <a:pt x="1739" y="165"/>
                    </a:lnTo>
                    <a:lnTo>
                      <a:pt x="1739" y="162"/>
                    </a:lnTo>
                    <a:lnTo>
                      <a:pt x="1740" y="161"/>
                    </a:lnTo>
                    <a:lnTo>
                      <a:pt x="1743" y="160"/>
                    </a:lnTo>
                    <a:lnTo>
                      <a:pt x="1746" y="160"/>
                    </a:lnTo>
                    <a:lnTo>
                      <a:pt x="1746" y="160"/>
                    </a:lnTo>
                    <a:lnTo>
                      <a:pt x="1750" y="160"/>
                    </a:lnTo>
                    <a:lnTo>
                      <a:pt x="1753" y="160"/>
                    </a:lnTo>
                    <a:lnTo>
                      <a:pt x="1756" y="158"/>
                    </a:lnTo>
                    <a:lnTo>
                      <a:pt x="1757" y="154"/>
                    </a:lnTo>
                    <a:lnTo>
                      <a:pt x="1757" y="154"/>
                    </a:lnTo>
                    <a:lnTo>
                      <a:pt x="1726" y="153"/>
                    </a:lnTo>
                    <a:lnTo>
                      <a:pt x="1726" y="153"/>
                    </a:lnTo>
                    <a:lnTo>
                      <a:pt x="1713" y="165"/>
                    </a:lnTo>
                    <a:lnTo>
                      <a:pt x="1713" y="165"/>
                    </a:lnTo>
                    <a:lnTo>
                      <a:pt x="1739" y="173"/>
                    </a:lnTo>
                    <a:lnTo>
                      <a:pt x="1739" y="173"/>
                    </a:lnTo>
                    <a:lnTo>
                      <a:pt x="1740" y="186"/>
                    </a:lnTo>
                    <a:lnTo>
                      <a:pt x="1740" y="186"/>
                    </a:lnTo>
                    <a:lnTo>
                      <a:pt x="1765" y="185"/>
                    </a:lnTo>
                    <a:lnTo>
                      <a:pt x="1765" y="185"/>
                    </a:lnTo>
                    <a:lnTo>
                      <a:pt x="1765" y="186"/>
                    </a:lnTo>
                    <a:lnTo>
                      <a:pt x="1765" y="186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60" y="201"/>
                    </a:lnTo>
                    <a:lnTo>
                      <a:pt x="1760" y="201"/>
                    </a:lnTo>
                    <a:lnTo>
                      <a:pt x="1742" y="207"/>
                    </a:lnTo>
                    <a:lnTo>
                      <a:pt x="1742" y="207"/>
                    </a:lnTo>
                    <a:lnTo>
                      <a:pt x="1738" y="205"/>
                    </a:lnTo>
                    <a:lnTo>
                      <a:pt x="1736" y="203"/>
                    </a:lnTo>
                    <a:lnTo>
                      <a:pt x="1736" y="196"/>
                    </a:lnTo>
                    <a:lnTo>
                      <a:pt x="1736" y="196"/>
                    </a:lnTo>
                    <a:lnTo>
                      <a:pt x="1728" y="193"/>
                    </a:lnTo>
                    <a:lnTo>
                      <a:pt x="1724" y="193"/>
                    </a:lnTo>
                    <a:lnTo>
                      <a:pt x="1720" y="190"/>
                    </a:lnTo>
                    <a:lnTo>
                      <a:pt x="1720" y="190"/>
                    </a:lnTo>
                    <a:lnTo>
                      <a:pt x="1718" y="187"/>
                    </a:lnTo>
                    <a:lnTo>
                      <a:pt x="1715" y="185"/>
                    </a:lnTo>
                    <a:lnTo>
                      <a:pt x="1713" y="178"/>
                    </a:lnTo>
                    <a:lnTo>
                      <a:pt x="1713" y="178"/>
                    </a:lnTo>
                    <a:lnTo>
                      <a:pt x="1707" y="176"/>
                    </a:lnTo>
                    <a:lnTo>
                      <a:pt x="1700" y="176"/>
                    </a:lnTo>
                    <a:lnTo>
                      <a:pt x="1695" y="178"/>
                    </a:lnTo>
                    <a:lnTo>
                      <a:pt x="1689" y="178"/>
                    </a:lnTo>
                    <a:lnTo>
                      <a:pt x="1689" y="178"/>
                    </a:lnTo>
                    <a:lnTo>
                      <a:pt x="1678" y="176"/>
                    </a:lnTo>
                    <a:lnTo>
                      <a:pt x="1667" y="176"/>
                    </a:lnTo>
                    <a:lnTo>
                      <a:pt x="1667" y="176"/>
                    </a:lnTo>
                    <a:lnTo>
                      <a:pt x="1667" y="167"/>
                    </a:lnTo>
                    <a:lnTo>
                      <a:pt x="1667" y="161"/>
                    </a:lnTo>
                    <a:lnTo>
                      <a:pt x="1666" y="160"/>
                    </a:lnTo>
                    <a:lnTo>
                      <a:pt x="1664" y="160"/>
                    </a:lnTo>
                    <a:lnTo>
                      <a:pt x="1659" y="161"/>
                    </a:lnTo>
                    <a:lnTo>
                      <a:pt x="1659" y="161"/>
                    </a:lnTo>
                    <a:lnTo>
                      <a:pt x="1659" y="165"/>
                    </a:lnTo>
                    <a:lnTo>
                      <a:pt x="1657" y="169"/>
                    </a:lnTo>
                    <a:lnTo>
                      <a:pt x="1652" y="178"/>
                    </a:lnTo>
                    <a:lnTo>
                      <a:pt x="1652" y="178"/>
                    </a:lnTo>
                    <a:lnTo>
                      <a:pt x="1650" y="182"/>
                    </a:lnTo>
                    <a:lnTo>
                      <a:pt x="1650" y="186"/>
                    </a:lnTo>
                    <a:lnTo>
                      <a:pt x="1650" y="186"/>
                    </a:lnTo>
                    <a:lnTo>
                      <a:pt x="1657" y="185"/>
                    </a:lnTo>
                    <a:lnTo>
                      <a:pt x="1663" y="186"/>
                    </a:lnTo>
                    <a:lnTo>
                      <a:pt x="1668" y="189"/>
                    </a:lnTo>
                    <a:lnTo>
                      <a:pt x="1671" y="193"/>
                    </a:lnTo>
                    <a:lnTo>
                      <a:pt x="1671" y="193"/>
                    </a:lnTo>
                    <a:lnTo>
                      <a:pt x="1674" y="197"/>
                    </a:lnTo>
                    <a:lnTo>
                      <a:pt x="1677" y="198"/>
                    </a:lnTo>
                    <a:lnTo>
                      <a:pt x="1679" y="200"/>
                    </a:lnTo>
                    <a:lnTo>
                      <a:pt x="1684" y="200"/>
                    </a:lnTo>
                    <a:lnTo>
                      <a:pt x="1684" y="200"/>
                    </a:lnTo>
                    <a:lnTo>
                      <a:pt x="1718" y="200"/>
                    </a:lnTo>
                    <a:lnTo>
                      <a:pt x="1718" y="200"/>
                    </a:lnTo>
                    <a:lnTo>
                      <a:pt x="1720" y="203"/>
                    </a:lnTo>
                    <a:lnTo>
                      <a:pt x="1720" y="205"/>
                    </a:lnTo>
                    <a:lnTo>
                      <a:pt x="1717" y="208"/>
                    </a:lnTo>
                    <a:lnTo>
                      <a:pt x="1714" y="211"/>
                    </a:lnTo>
                    <a:lnTo>
                      <a:pt x="1714" y="211"/>
                    </a:lnTo>
                    <a:lnTo>
                      <a:pt x="1720" y="219"/>
                    </a:lnTo>
                    <a:lnTo>
                      <a:pt x="1720" y="219"/>
                    </a:lnTo>
                    <a:lnTo>
                      <a:pt x="1704" y="221"/>
                    </a:lnTo>
                    <a:lnTo>
                      <a:pt x="1704" y="221"/>
                    </a:lnTo>
                    <a:lnTo>
                      <a:pt x="1702" y="221"/>
                    </a:lnTo>
                    <a:lnTo>
                      <a:pt x="1699" y="223"/>
                    </a:lnTo>
                    <a:lnTo>
                      <a:pt x="1697" y="225"/>
                    </a:lnTo>
                    <a:lnTo>
                      <a:pt x="1697" y="227"/>
                    </a:lnTo>
                    <a:lnTo>
                      <a:pt x="1697" y="227"/>
                    </a:lnTo>
                    <a:lnTo>
                      <a:pt x="1699" y="230"/>
                    </a:lnTo>
                    <a:lnTo>
                      <a:pt x="1702" y="232"/>
                    </a:lnTo>
                    <a:lnTo>
                      <a:pt x="1707" y="230"/>
                    </a:lnTo>
                    <a:lnTo>
                      <a:pt x="1707" y="230"/>
                    </a:lnTo>
                    <a:lnTo>
                      <a:pt x="1729" y="226"/>
                    </a:lnTo>
                    <a:lnTo>
                      <a:pt x="1729" y="226"/>
                    </a:lnTo>
                    <a:lnTo>
                      <a:pt x="1731" y="236"/>
                    </a:lnTo>
                    <a:lnTo>
                      <a:pt x="1731" y="236"/>
                    </a:lnTo>
                    <a:lnTo>
                      <a:pt x="1757" y="236"/>
                    </a:lnTo>
                    <a:lnTo>
                      <a:pt x="1757" y="236"/>
                    </a:lnTo>
                    <a:lnTo>
                      <a:pt x="1756" y="241"/>
                    </a:lnTo>
                    <a:lnTo>
                      <a:pt x="1756" y="241"/>
                    </a:lnTo>
                    <a:lnTo>
                      <a:pt x="1762" y="240"/>
                    </a:lnTo>
                    <a:lnTo>
                      <a:pt x="1767" y="237"/>
                    </a:lnTo>
                    <a:lnTo>
                      <a:pt x="1769" y="234"/>
                    </a:lnTo>
                    <a:lnTo>
                      <a:pt x="1774" y="230"/>
                    </a:lnTo>
                    <a:lnTo>
                      <a:pt x="1774" y="230"/>
                    </a:lnTo>
                    <a:lnTo>
                      <a:pt x="1761" y="226"/>
                    </a:lnTo>
                    <a:lnTo>
                      <a:pt x="1761" y="226"/>
                    </a:lnTo>
                    <a:lnTo>
                      <a:pt x="1760" y="214"/>
                    </a:lnTo>
                    <a:lnTo>
                      <a:pt x="1760" y="214"/>
                    </a:lnTo>
                    <a:lnTo>
                      <a:pt x="1797" y="212"/>
                    </a:lnTo>
                    <a:lnTo>
                      <a:pt x="1797" y="212"/>
                    </a:lnTo>
                    <a:lnTo>
                      <a:pt x="1792" y="216"/>
                    </a:lnTo>
                    <a:lnTo>
                      <a:pt x="1787" y="219"/>
                    </a:lnTo>
                    <a:lnTo>
                      <a:pt x="1785" y="223"/>
                    </a:lnTo>
                    <a:lnTo>
                      <a:pt x="1786" y="229"/>
                    </a:lnTo>
                    <a:lnTo>
                      <a:pt x="1786" y="229"/>
                    </a:lnTo>
                    <a:lnTo>
                      <a:pt x="1792" y="230"/>
                    </a:lnTo>
                    <a:lnTo>
                      <a:pt x="1797" y="230"/>
                    </a:lnTo>
                    <a:lnTo>
                      <a:pt x="1803" y="230"/>
                    </a:lnTo>
                    <a:lnTo>
                      <a:pt x="1808" y="226"/>
                    </a:lnTo>
                    <a:lnTo>
                      <a:pt x="1808" y="226"/>
                    </a:lnTo>
                    <a:lnTo>
                      <a:pt x="1811" y="225"/>
                    </a:lnTo>
                    <a:lnTo>
                      <a:pt x="1815" y="223"/>
                    </a:lnTo>
                    <a:lnTo>
                      <a:pt x="1825" y="225"/>
                    </a:lnTo>
                    <a:lnTo>
                      <a:pt x="1825" y="225"/>
                    </a:lnTo>
                    <a:lnTo>
                      <a:pt x="1839" y="230"/>
                    </a:lnTo>
                    <a:lnTo>
                      <a:pt x="1851" y="237"/>
                    </a:lnTo>
                    <a:lnTo>
                      <a:pt x="1851" y="237"/>
                    </a:lnTo>
                    <a:lnTo>
                      <a:pt x="1855" y="241"/>
                    </a:lnTo>
                    <a:lnTo>
                      <a:pt x="1858" y="247"/>
                    </a:lnTo>
                    <a:lnTo>
                      <a:pt x="1858" y="247"/>
                    </a:lnTo>
                    <a:lnTo>
                      <a:pt x="1839" y="248"/>
                    </a:lnTo>
                    <a:lnTo>
                      <a:pt x="1839" y="248"/>
                    </a:lnTo>
                    <a:lnTo>
                      <a:pt x="1837" y="263"/>
                    </a:lnTo>
                    <a:lnTo>
                      <a:pt x="1837" y="263"/>
                    </a:lnTo>
                    <a:lnTo>
                      <a:pt x="1822" y="261"/>
                    </a:lnTo>
                    <a:lnTo>
                      <a:pt x="1822" y="261"/>
                    </a:lnTo>
                    <a:lnTo>
                      <a:pt x="1826" y="257"/>
                    </a:lnTo>
                    <a:lnTo>
                      <a:pt x="1832" y="255"/>
                    </a:lnTo>
                    <a:lnTo>
                      <a:pt x="1833" y="252"/>
                    </a:lnTo>
                    <a:lnTo>
                      <a:pt x="1834" y="251"/>
                    </a:lnTo>
                    <a:lnTo>
                      <a:pt x="1836" y="248"/>
                    </a:lnTo>
                    <a:lnTo>
                      <a:pt x="1834" y="245"/>
                    </a:lnTo>
                    <a:lnTo>
                      <a:pt x="1834" y="245"/>
                    </a:lnTo>
                    <a:lnTo>
                      <a:pt x="1825" y="241"/>
                    </a:lnTo>
                    <a:lnTo>
                      <a:pt x="1815" y="239"/>
                    </a:lnTo>
                    <a:lnTo>
                      <a:pt x="1804" y="240"/>
                    </a:lnTo>
                    <a:lnTo>
                      <a:pt x="1793" y="241"/>
                    </a:lnTo>
                    <a:lnTo>
                      <a:pt x="1793" y="241"/>
                    </a:lnTo>
                    <a:lnTo>
                      <a:pt x="1805" y="248"/>
                    </a:lnTo>
                    <a:lnTo>
                      <a:pt x="1805" y="248"/>
                    </a:lnTo>
                    <a:lnTo>
                      <a:pt x="1805" y="261"/>
                    </a:lnTo>
                    <a:lnTo>
                      <a:pt x="1805" y="261"/>
                    </a:lnTo>
                    <a:lnTo>
                      <a:pt x="1794" y="268"/>
                    </a:lnTo>
                    <a:lnTo>
                      <a:pt x="1794" y="268"/>
                    </a:lnTo>
                    <a:lnTo>
                      <a:pt x="1801" y="270"/>
                    </a:lnTo>
                    <a:lnTo>
                      <a:pt x="1807" y="272"/>
                    </a:lnTo>
                    <a:lnTo>
                      <a:pt x="1807" y="272"/>
                    </a:lnTo>
                    <a:lnTo>
                      <a:pt x="1814" y="270"/>
                    </a:lnTo>
                    <a:lnTo>
                      <a:pt x="1819" y="273"/>
                    </a:lnTo>
                    <a:lnTo>
                      <a:pt x="1823" y="277"/>
                    </a:lnTo>
                    <a:lnTo>
                      <a:pt x="1826" y="281"/>
                    </a:lnTo>
                    <a:lnTo>
                      <a:pt x="1826" y="281"/>
                    </a:lnTo>
                    <a:lnTo>
                      <a:pt x="1840" y="279"/>
                    </a:lnTo>
                    <a:lnTo>
                      <a:pt x="1852" y="275"/>
                    </a:lnTo>
                    <a:lnTo>
                      <a:pt x="1852" y="275"/>
                    </a:lnTo>
                    <a:lnTo>
                      <a:pt x="1854" y="273"/>
                    </a:lnTo>
                    <a:lnTo>
                      <a:pt x="1857" y="270"/>
                    </a:lnTo>
                    <a:lnTo>
                      <a:pt x="1857" y="269"/>
                    </a:lnTo>
                    <a:lnTo>
                      <a:pt x="1855" y="265"/>
                    </a:lnTo>
                    <a:lnTo>
                      <a:pt x="1855" y="265"/>
                    </a:lnTo>
                    <a:lnTo>
                      <a:pt x="1855" y="261"/>
                    </a:lnTo>
                    <a:lnTo>
                      <a:pt x="1857" y="258"/>
                    </a:lnTo>
                    <a:lnTo>
                      <a:pt x="1857" y="258"/>
                    </a:lnTo>
                    <a:lnTo>
                      <a:pt x="1876" y="250"/>
                    </a:lnTo>
                    <a:lnTo>
                      <a:pt x="1886" y="247"/>
                    </a:lnTo>
                    <a:lnTo>
                      <a:pt x="1891" y="247"/>
                    </a:lnTo>
                    <a:lnTo>
                      <a:pt x="1897" y="248"/>
                    </a:lnTo>
                    <a:lnTo>
                      <a:pt x="1897" y="248"/>
                    </a:lnTo>
                    <a:lnTo>
                      <a:pt x="1897" y="252"/>
                    </a:lnTo>
                    <a:lnTo>
                      <a:pt x="1895" y="255"/>
                    </a:lnTo>
                    <a:lnTo>
                      <a:pt x="1893" y="258"/>
                    </a:lnTo>
                    <a:lnTo>
                      <a:pt x="1888" y="258"/>
                    </a:lnTo>
                    <a:lnTo>
                      <a:pt x="1882" y="259"/>
                    </a:lnTo>
                    <a:lnTo>
                      <a:pt x="1875" y="262"/>
                    </a:lnTo>
                    <a:lnTo>
                      <a:pt x="1875" y="262"/>
                    </a:lnTo>
                    <a:lnTo>
                      <a:pt x="1870" y="272"/>
                    </a:lnTo>
                    <a:lnTo>
                      <a:pt x="1870" y="272"/>
                    </a:lnTo>
                    <a:lnTo>
                      <a:pt x="1875" y="273"/>
                    </a:lnTo>
                    <a:lnTo>
                      <a:pt x="1877" y="275"/>
                    </a:lnTo>
                    <a:lnTo>
                      <a:pt x="1886" y="273"/>
                    </a:lnTo>
                    <a:lnTo>
                      <a:pt x="1894" y="273"/>
                    </a:lnTo>
                    <a:lnTo>
                      <a:pt x="1897" y="273"/>
                    </a:lnTo>
                    <a:lnTo>
                      <a:pt x="1901" y="275"/>
                    </a:lnTo>
                    <a:lnTo>
                      <a:pt x="1901" y="275"/>
                    </a:lnTo>
                    <a:lnTo>
                      <a:pt x="1905" y="273"/>
                    </a:lnTo>
                    <a:lnTo>
                      <a:pt x="1906" y="272"/>
                    </a:lnTo>
                    <a:lnTo>
                      <a:pt x="1908" y="270"/>
                    </a:lnTo>
                    <a:lnTo>
                      <a:pt x="1908" y="270"/>
                    </a:lnTo>
                    <a:lnTo>
                      <a:pt x="1908" y="266"/>
                    </a:lnTo>
                    <a:lnTo>
                      <a:pt x="1909" y="263"/>
                    </a:lnTo>
                    <a:lnTo>
                      <a:pt x="1913" y="258"/>
                    </a:lnTo>
                    <a:lnTo>
                      <a:pt x="1924" y="250"/>
                    </a:lnTo>
                    <a:lnTo>
                      <a:pt x="1924" y="250"/>
                    </a:lnTo>
                    <a:lnTo>
                      <a:pt x="1923" y="255"/>
                    </a:lnTo>
                    <a:lnTo>
                      <a:pt x="1919" y="259"/>
                    </a:lnTo>
                    <a:lnTo>
                      <a:pt x="1916" y="263"/>
                    </a:lnTo>
                    <a:lnTo>
                      <a:pt x="1916" y="266"/>
                    </a:lnTo>
                    <a:lnTo>
                      <a:pt x="1916" y="269"/>
                    </a:lnTo>
                    <a:lnTo>
                      <a:pt x="1916" y="269"/>
                    </a:lnTo>
                    <a:lnTo>
                      <a:pt x="1915" y="272"/>
                    </a:lnTo>
                    <a:lnTo>
                      <a:pt x="1909" y="275"/>
                    </a:lnTo>
                    <a:lnTo>
                      <a:pt x="1909" y="275"/>
                    </a:lnTo>
                    <a:lnTo>
                      <a:pt x="1915" y="279"/>
                    </a:lnTo>
                    <a:lnTo>
                      <a:pt x="1920" y="280"/>
                    </a:lnTo>
                    <a:lnTo>
                      <a:pt x="1927" y="280"/>
                    </a:lnTo>
                    <a:lnTo>
                      <a:pt x="1941" y="279"/>
                    </a:lnTo>
                    <a:lnTo>
                      <a:pt x="1941" y="279"/>
                    </a:lnTo>
                    <a:lnTo>
                      <a:pt x="1948" y="287"/>
                    </a:lnTo>
                    <a:lnTo>
                      <a:pt x="1948" y="287"/>
                    </a:lnTo>
                    <a:lnTo>
                      <a:pt x="1959" y="277"/>
                    </a:lnTo>
                    <a:lnTo>
                      <a:pt x="1959" y="277"/>
                    </a:lnTo>
                    <a:lnTo>
                      <a:pt x="1990" y="277"/>
                    </a:lnTo>
                    <a:lnTo>
                      <a:pt x="1990" y="277"/>
                    </a:lnTo>
                    <a:lnTo>
                      <a:pt x="1987" y="281"/>
                    </a:lnTo>
                    <a:lnTo>
                      <a:pt x="1984" y="286"/>
                    </a:lnTo>
                    <a:lnTo>
                      <a:pt x="1983" y="291"/>
                    </a:lnTo>
                    <a:lnTo>
                      <a:pt x="1983" y="293"/>
                    </a:lnTo>
                    <a:lnTo>
                      <a:pt x="1984" y="295"/>
                    </a:lnTo>
                    <a:lnTo>
                      <a:pt x="1984" y="295"/>
                    </a:lnTo>
                    <a:lnTo>
                      <a:pt x="1988" y="295"/>
                    </a:lnTo>
                    <a:lnTo>
                      <a:pt x="1992" y="294"/>
                    </a:lnTo>
                    <a:lnTo>
                      <a:pt x="1996" y="290"/>
                    </a:lnTo>
                    <a:lnTo>
                      <a:pt x="2001" y="284"/>
                    </a:lnTo>
                    <a:lnTo>
                      <a:pt x="2005" y="280"/>
                    </a:lnTo>
                    <a:lnTo>
                      <a:pt x="2005" y="280"/>
                    </a:lnTo>
                    <a:lnTo>
                      <a:pt x="2028" y="284"/>
                    </a:lnTo>
                    <a:lnTo>
                      <a:pt x="2028" y="284"/>
                    </a:lnTo>
                    <a:lnTo>
                      <a:pt x="2037" y="305"/>
                    </a:lnTo>
                    <a:lnTo>
                      <a:pt x="2037" y="305"/>
                    </a:lnTo>
                    <a:lnTo>
                      <a:pt x="2068" y="298"/>
                    </a:lnTo>
                    <a:lnTo>
                      <a:pt x="2068" y="298"/>
                    </a:lnTo>
                    <a:lnTo>
                      <a:pt x="2071" y="297"/>
                    </a:lnTo>
                    <a:lnTo>
                      <a:pt x="2073" y="294"/>
                    </a:lnTo>
                    <a:lnTo>
                      <a:pt x="2073" y="294"/>
                    </a:lnTo>
                    <a:lnTo>
                      <a:pt x="2075" y="291"/>
                    </a:lnTo>
                    <a:lnTo>
                      <a:pt x="2077" y="290"/>
                    </a:lnTo>
                    <a:lnTo>
                      <a:pt x="2084" y="288"/>
                    </a:lnTo>
                    <a:lnTo>
                      <a:pt x="2084" y="288"/>
                    </a:lnTo>
                    <a:lnTo>
                      <a:pt x="2085" y="291"/>
                    </a:lnTo>
                    <a:lnTo>
                      <a:pt x="2085" y="291"/>
                    </a:lnTo>
                    <a:lnTo>
                      <a:pt x="2082" y="295"/>
                    </a:lnTo>
                    <a:lnTo>
                      <a:pt x="2081" y="297"/>
                    </a:lnTo>
                    <a:lnTo>
                      <a:pt x="2081" y="298"/>
                    </a:lnTo>
                    <a:lnTo>
                      <a:pt x="2081" y="298"/>
                    </a:lnTo>
                    <a:lnTo>
                      <a:pt x="2082" y="301"/>
                    </a:lnTo>
                    <a:lnTo>
                      <a:pt x="2085" y="301"/>
                    </a:lnTo>
                    <a:lnTo>
                      <a:pt x="2088" y="299"/>
                    </a:lnTo>
                    <a:lnTo>
                      <a:pt x="2091" y="299"/>
                    </a:lnTo>
                    <a:lnTo>
                      <a:pt x="2091" y="299"/>
                    </a:lnTo>
                    <a:lnTo>
                      <a:pt x="2102" y="299"/>
                    </a:lnTo>
                    <a:lnTo>
                      <a:pt x="2107" y="302"/>
                    </a:lnTo>
                    <a:lnTo>
                      <a:pt x="2109" y="304"/>
                    </a:lnTo>
                    <a:lnTo>
                      <a:pt x="2110" y="306"/>
                    </a:lnTo>
                    <a:lnTo>
                      <a:pt x="2110" y="306"/>
                    </a:lnTo>
                    <a:lnTo>
                      <a:pt x="2111" y="308"/>
                    </a:lnTo>
                    <a:lnTo>
                      <a:pt x="2114" y="308"/>
                    </a:lnTo>
                    <a:lnTo>
                      <a:pt x="2121" y="309"/>
                    </a:lnTo>
                    <a:lnTo>
                      <a:pt x="2121" y="309"/>
                    </a:lnTo>
                    <a:lnTo>
                      <a:pt x="2121" y="299"/>
                    </a:lnTo>
                    <a:lnTo>
                      <a:pt x="2121" y="299"/>
                    </a:lnTo>
                    <a:lnTo>
                      <a:pt x="2125" y="299"/>
                    </a:lnTo>
                    <a:lnTo>
                      <a:pt x="2129" y="299"/>
                    </a:lnTo>
                    <a:lnTo>
                      <a:pt x="2136" y="302"/>
                    </a:lnTo>
                    <a:lnTo>
                      <a:pt x="2143" y="304"/>
                    </a:lnTo>
                    <a:lnTo>
                      <a:pt x="2147" y="304"/>
                    </a:lnTo>
                    <a:lnTo>
                      <a:pt x="2152" y="302"/>
                    </a:lnTo>
                    <a:lnTo>
                      <a:pt x="2152" y="302"/>
                    </a:lnTo>
                    <a:lnTo>
                      <a:pt x="2164" y="299"/>
                    </a:lnTo>
                    <a:lnTo>
                      <a:pt x="2178" y="295"/>
                    </a:lnTo>
                    <a:lnTo>
                      <a:pt x="2178" y="295"/>
                    </a:lnTo>
                    <a:lnTo>
                      <a:pt x="2181" y="301"/>
                    </a:lnTo>
                    <a:lnTo>
                      <a:pt x="2181" y="305"/>
                    </a:lnTo>
                    <a:lnTo>
                      <a:pt x="2178" y="306"/>
                    </a:lnTo>
                    <a:lnTo>
                      <a:pt x="2171" y="306"/>
                    </a:lnTo>
                    <a:lnTo>
                      <a:pt x="2171" y="306"/>
                    </a:lnTo>
                    <a:lnTo>
                      <a:pt x="2163" y="308"/>
                    </a:lnTo>
                    <a:lnTo>
                      <a:pt x="2163" y="308"/>
                    </a:lnTo>
                    <a:lnTo>
                      <a:pt x="2161" y="309"/>
                    </a:lnTo>
                    <a:lnTo>
                      <a:pt x="2161" y="309"/>
                    </a:lnTo>
                    <a:lnTo>
                      <a:pt x="2165" y="317"/>
                    </a:lnTo>
                    <a:lnTo>
                      <a:pt x="2167" y="319"/>
                    </a:lnTo>
                    <a:lnTo>
                      <a:pt x="2170" y="320"/>
                    </a:lnTo>
                    <a:lnTo>
                      <a:pt x="2172" y="322"/>
                    </a:lnTo>
                    <a:lnTo>
                      <a:pt x="2175" y="320"/>
                    </a:lnTo>
                    <a:lnTo>
                      <a:pt x="2183" y="317"/>
                    </a:lnTo>
                    <a:lnTo>
                      <a:pt x="2183" y="317"/>
                    </a:lnTo>
                    <a:lnTo>
                      <a:pt x="2189" y="315"/>
                    </a:lnTo>
                    <a:lnTo>
                      <a:pt x="2189" y="315"/>
                    </a:lnTo>
                    <a:lnTo>
                      <a:pt x="2235" y="306"/>
                    </a:lnTo>
                    <a:lnTo>
                      <a:pt x="2235" y="306"/>
                    </a:lnTo>
                    <a:lnTo>
                      <a:pt x="2247" y="306"/>
                    </a:lnTo>
                    <a:lnTo>
                      <a:pt x="2261" y="305"/>
                    </a:lnTo>
                    <a:lnTo>
                      <a:pt x="2261" y="305"/>
                    </a:lnTo>
                    <a:lnTo>
                      <a:pt x="2265" y="305"/>
                    </a:lnTo>
                    <a:lnTo>
                      <a:pt x="2268" y="306"/>
                    </a:lnTo>
                    <a:lnTo>
                      <a:pt x="2271" y="308"/>
                    </a:lnTo>
                    <a:lnTo>
                      <a:pt x="2272" y="312"/>
                    </a:lnTo>
                    <a:lnTo>
                      <a:pt x="2272" y="312"/>
                    </a:lnTo>
                    <a:lnTo>
                      <a:pt x="2237" y="312"/>
                    </a:lnTo>
                    <a:lnTo>
                      <a:pt x="2237" y="312"/>
                    </a:lnTo>
                    <a:lnTo>
                      <a:pt x="2237" y="313"/>
                    </a:lnTo>
                    <a:lnTo>
                      <a:pt x="2237" y="316"/>
                    </a:lnTo>
                    <a:lnTo>
                      <a:pt x="2242" y="319"/>
                    </a:lnTo>
                    <a:lnTo>
                      <a:pt x="2244" y="320"/>
                    </a:lnTo>
                    <a:lnTo>
                      <a:pt x="2246" y="322"/>
                    </a:lnTo>
                    <a:lnTo>
                      <a:pt x="2246" y="323"/>
                    </a:lnTo>
                    <a:lnTo>
                      <a:pt x="2243" y="326"/>
                    </a:lnTo>
                    <a:lnTo>
                      <a:pt x="2243" y="326"/>
                    </a:lnTo>
                    <a:lnTo>
                      <a:pt x="2239" y="323"/>
                    </a:lnTo>
                    <a:lnTo>
                      <a:pt x="2233" y="322"/>
                    </a:lnTo>
                    <a:lnTo>
                      <a:pt x="2222" y="320"/>
                    </a:lnTo>
                    <a:lnTo>
                      <a:pt x="2211" y="320"/>
                    </a:lnTo>
                    <a:lnTo>
                      <a:pt x="2200" y="319"/>
                    </a:lnTo>
                    <a:lnTo>
                      <a:pt x="2200" y="319"/>
                    </a:lnTo>
                    <a:lnTo>
                      <a:pt x="2203" y="335"/>
                    </a:lnTo>
                    <a:lnTo>
                      <a:pt x="2203" y="335"/>
                    </a:lnTo>
                    <a:lnTo>
                      <a:pt x="2218" y="335"/>
                    </a:lnTo>
                    <a:lnTo>
                      <a:pt x="2218" y="335"/>
                    </a:lnTo>
                    <a:lnTo>
                      <a:pt x="2215" y="345"/>
                    </a:lnTo>
                    <a:lnTo>
                      <a:pt x="2215" y="345"/>
                    </a:lnTo>
                    <a:lnTo>
                      <a:pt x="2203" y="345"/>
                    </a:lnTo>
                    <a:lnTo>
                      <a:pt x="2203" y="345"/>
                    </a:lnTo>
                    <a:lnTo>
                      <a:pt x="2199" y="351"/>
                    </a:lnTo>
                    <a:lnTo>
                      <a:pt x="2199" y="353"/>
                    </a:lnTo>
                    <a:lnTo>
                      <a:pt x="2199" y="355"/>
                    </a:lnTo>
                    <a:lnTo>
                      <a:pt x="2200" y="356"/>
                    </a:lnTo>
                    <a:lnTo>
                      <a:pt x="2203" y="358"/>
                    </a:lnTo>
                    <a:lnTo>
                      <a:pt x="2203" y="358"/>
                    </a:lnTo>
                    <a:lnTo>
                      <a:pt x="2201" y="360"/>
                    </a:lnTo>
                    <a:lnTo>
                      <a:pt x="2197" y="363"/>
                    </a:lnTo>
                    <a:lnTo>
                      <a:pt x="2197" y="363"/>
                    </a:lnTo>
                    <a:lnTo>
                      <a:pt x="2192" y="338"/>
                    </a:lnTo>
                    <a:lnTo>
                      <a:pt x="2192" y="338"/>
                    </a:lnTo>
                    <a:lnTo>
                      <a:pt x="2201" y="331"/>
                    </a:lnTo>
                    <a:lnTo>
                      <a:pt x="2201" y="331"/>
                    </a:lnTo>
                    <a:lnTo>
                      <a:pt x="2188" y="329"/>
                    </a:lnTo>
                    <a:lnTo>
                      <a:pt x="2175" y="327"/>
                    </a:lnTo>
                    <a:lnTo>
                      <a:pt x="2175" y="327"/>
                    </a:lnTo>
                    <a:lnTo>
                      <a:pt x="2172" y="329"/>
                    </a:lnTo>
                    <a:lnTo>
                      <a:pt x="2168" y="330"/>
                    </a:lnTo>
                    <a:lnTo>
                      <a:pt x="2165" y="331"/>
                    </a:lnTo>
                    <a:lnTo>
                      <a:pt x="2165" y="334"/>
                    </a:lnTo>
                    <a:lnTo>
                      <a:pt x="2165" y="334"/>
                    </a:lnTo>
                    <a:lnTo>
                      <a:pt x="2165" y="337"/>
                    </a:lnTo>
                    <a:lnTo>
                      <a:pt x="2167" y="340"/>
                    </a:lnTo>
                    <a:lnTo>
                      <a:pt x="2171" y="347"/>
                    </a:lnTo>
                    <a:lnTo>
                      <a:pt x="2171" y="347"/>
                    </a:lnTo>
                    <a:lnTo>
                      <a:pt x="2175" y="348"/>
                    </a:lnTo>
                    <a:lnTo>
                      <a:pt x="2181" y="349"/>
                    </a:lnTo>
                    <a:lnTo>
                      <a:pt x="2181" y="349"/>
                    </a:lnTo>
                    <a:lnTo>
                      <a:pt x="2161" y="355"/>
                    </a:lnTo>
                    <a:lnTo>
                      <a:pt x="2161" y="355"/>
                    </a:lnTo>
                    <a:lnTo>
                      <a:pt x="2156" y="356"/>
                    </a:lnTo>
                    <a:lnTo>
                      <a:pt x="2152" y="355"/>
                    </a:lnTo>
                    <a:lnTo>
                      <a:pt x="2149" y="352"/>
                    </a:lnTo>
                    <a:lnTo>
                      <a:pt x="2146" y="348"/>
                    </a:lnTo>
                    <a:lnTo>
                      <a:pt x="2146" y="348"/>
                    </a:lnTo>
                    <a:lnTo>
                      <a:pt x="2143" y="345"/>
                    </a:lnTo>
                    <a:lnTo>
                      <a:pt x="2143" y="345"/>
                    </a:lnTo>
                    <a:lnTo>
                      <a:pt x="2131" y="353"/>
                    </a:lnTo>
                    <a:lnTo>
                      <a:pt x="2131" y="353"/>
                    </a:lnTo>
                    <a:lnTo>
                      <a:pt x="2134" y="370"/>
                    </a:lnTo>
                    <a:lnTo>
                      <a:pt x="2134" y="370"/>
                    </a:lnTo>
                    <a:lnTo>
                      <a:pt x="2122" y="374"/>
                    </a:lnTo>
                    <a:lnTo>
                      <a:pt x="2122" y="374"/>
                    </a:lnTo>
                    <a:lnTo>
                      <a:pt x="2121" y="370"/>
                    </a:lnTo>
                    <a:lnTo>
                      <a:pt x="2120" y="367"/>
                    </a:lnTo>
                    <a:lnTo>
                      <a:pt x="2121" y="365"/>
                    </a:lnTo>
                    <a:lnTo>
                      <a:pt x="2124" y="362"/>
                    </a:lnTo>
                    <a:lnTo>
                      <a:pt x="2124" y="362"/>
                    </a:lnTo>
                    <a:lnTo>
                      <a:pt x="2128" y="359"/>
                    </a:lnTo>
                    <a:lnTo>
                      <a:pt x="2128" y="355"/>
                    </a:lnTo>
                    <a:lnTo>
                      <a:pt x="2127" y="351"/>
                    </a:lnTo>
                    <a:lnTo>
                      <a:pt x="2122" y="348"/>
                    </a:lnTo>
                    <a:lnTo>
                      <a:pt x="2122" y="348"/>
                    </a:lnTo>
                    <a:lnTo>
                      <a:pt x="2117" y="347"/>
                    </a:lnTo>
                    <a:lnTo>
                      <a:pt x="2110" y="345"/>
                    </a:lnTo>
                    <a:lnTo>
                      <a:pt x="2110" y="345"/>
                    </a:lnTo>
                    <a:lnTo>
                      <a:pt x="2106" y="344"/>
                    </a:lnTo>
                    <a:lnTo>
                      <a:pt x="2102" y="342"/>
                    </a:lnTo>
                    <a:lnTo>
                      <a:pt x="2102" y="342"/>
                    </a:lnTo>
                    <a:lnTo>
                      <a:pt x="2099" y="340"/>
                    </a:lnTo>
                    <a:lnTo>
                      <a:pt x="2096" y="338"/>
                    </a:lnTo>
                    <a:lnTo>
                      <a:pt x="2089" y="335"/>
                    </a:lnTo>
                    <a:lnTo>
                      <a:pt x="2074" y="334"/>
                    </a:lnTo>
                    <a:lnTo>
                      <a:pt x="2074" y="334"/>
                    </a:lnTo>
                    <a:lnTo>
                      <a:pt x="2074" y="340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57" y="359"/>
                    </a:lnTo>
                    <a:lnTo>
                      <a:pt x="2057" y="359"/>
                    </a:lnTo>
                    <a:lnTo>
                      <a:pt x="2044" y="363"/>
                    </a:lnTo>
                    <a:lnTo>
                      <a:pt x="2041" y="365"/>
                    </a:lnTo>
                    <a:lnTo>
                      <a:pt x="2038" y="366"/>
                    </a:lnTo>
                    <a:lnTo>
                      <a:pt x="2035" y="370"/>
                    </a:lnTo>
                    <a:lnTo>
                      <a:pt x="2034" y="374"/>
                    </a:lnTo>
                    <a:lnTo>
                      <a:pt x="2034" y="374"/>
                    </a:lnTo>
                    <a:lnTo>
                      <a:pt x="2021" y="373"/>
                    </a:lnTo>
                    <a:lnTo>
                      <a:pt x="2021" y="373"/>
                    </a:lnTo>
                    <a:lnTo>
                      <a:pt x="2024" y="363"/>
                    </a:lnTo>
                    <a:lnTo>
                      <a:pt x="2024" y="363"/>
                    </a:lnTo>
                    <a:lnTo>
                      <a:pt x="2020" y="360"/>
                    </a:lnTo>
                    <a:lnTo>
                      <a:pt x="2016" y="359"/>
                    </a:lnTo>
                    <a:lnTo>
                      <a:pt x="2005" y="360"/>
                    </a:lnTo>
                    <a:lnTo>
                      <a:pt x="2005" y="360"/>
                    </a:lnTo>
                    <a:lnTo>
                      <a:pt x="2005" y="358"/>
                    </a:lnTo>
                    <a:lnTo>
                      <a:pt x="2006" y="356"/>
                    </a:lnTo>
                    <a:lnTo>
                      <a:pt x="2009" y="355"/>
                    </a:lnTo>
                    <a:lnTo>
                      <a:pt x="2012" y="355"/>
                    </a:lnTo>
                    <a:lnTo>
                      <a:pt x="2012" y="355"/>
                    </a:lnTo>
                    <a:lnTo>
                      <a:pt x="2035" y="358"/>
                    </a:lnTo>
                    <a:lnTo>
                      <a:pt x="2035" y="358"/>
                    </a:lnTo>
                    <a:lnTo>
                      <a:pt x="2041" y="358"/>
                    </a:lnTo>
                    <a:lnTo>
                      <a:pt x="2044" y="356"/>
                    </a:lnTo>
                    <a:lnTo>
                      <a:pt x="2045" y="353"/>
                    </a:lnTo>
                    <a:lnTo>
                      <a:pt x="2045" y="351"/>
                    </a:lnTo>
                    <a:lnTo>
                      <a:pt x="2045" y="351"/>
                    </a:lnTo>
                    <a:lnTo>
                      <a:pt x="2046" y="340"/>
                    </a:lnTo>
                    <a:lnTo>
                      <a:pt x="2046" y="327"/>
                    </a:lnTo>
                    <a:lnTo>
                      <a:pt x="2046" y="327"/>
                    </a:lnTo>
                    <a:lnTo>
                      <a:pt x="2042" y="326"/>
                    </a:lnTo>
                    <a:lnTo>
                      <a:pt x="2038" y="326"/>
                    </a:lnTo>
                    <a:lnTo>
                      <a:pt x="2027" y="329"/>
                    </a:lnTo>
                    <a:lnTo>
                      <a:pt x="2027" y="329"/>
                    </a:lnTo>
                    <a:lnTo>
                      <a:pt x="2024" y="319"/>
                    </a:lnTo>
                    <a:lnTo>
                      <a:pt x="2024" y="319"/>
                    </a:lnTo>
                    <a:lnTo>
                      <a:pt x="2017" y="324"/>
                    </a:lnTo>
                    <a:lnTo>
                      <a:pt x="2017" y="324"/>
                    </a:lnTo>
                    <a:lnTo>
                      <a:pt x="2014" y="320"/>
                    </a:lnTo>
                    <a:lnTo>
                      <a:pt x="2014" y="320"/>
                    </a:lnTo>
                    <a:lnTo>
                      <a:pt x="1992" y="329"/>
                    </a:lnTo>
                    <a:lnTo>
                      <a:pt x="1992" y="329"/>
                    </a:lnTo>
                    <a:lnTo>
                      <a:pt x="2002" y="330"/>
                    </a:lnTo>
                    <a:lnTo>
                      <a:pt x="2006" y="330"/>
                    </a:lnTo>
                    <a:lnTo>
                      <a:pt x="2012" y="327"/>
                    </a:lnTo>
                    <a:lnTo>
                      <a:pt x="2017" y="323"/>
                    </a:lnTo>
                    <a:lnTo>
                      <a:pt x="2017" y="323"/>
                    </a:lnTo>
                    <a:close/>
                    <a:moveTo>
                      <a:pt x="1157" y="389"/>
                    </a:moveTo>
                    <a:lnTo>
                      <a:pt x="1157" y="389"/>
                    </a:lnTo>
                    <a:lnTo>
                      <a:pt x="1149" y="389"/>
                    </a:lnTo>
                    <a:lnTo>
                      <a:pt x="1149" y="389"/>
                    </a:lnTo>
                    <a:lnTo>
                      <a:pt x="1152" y="392"/>
                    </a:lnTo>
                    <a:lnTo>
                      <a:pt x="1155" y="394"/>
                    </a:lnTo>
                    <a:lnTo>
                      <a:pt x="1156" y="392"/>
                    </a:lnTo>
                    <a:lnTo>
                      <a:pt x="1157" y="389"/>
                    </a:lnTo>
                    <a:lnTo>
                      <a:pt x="1157" y="389"/>
                    </a:lnTo>
                    <a:lnTo>
                      <a:pt x="1159" y="389"/>
                    </a:lnTo>
                    <a:lnTo>
                      <a:pt x="1160" y="391"/>
                    </a:lnTo>
                    <a:lnTo>
                      <a:pt x="1160" y="391"/>
                    </a:lnTo>
                    <a:lnTo>
                      <a:pt x="1166" y="387"/>
                    </a:lnTo>
                    <a:lnTo>
                      <a:pt x="1166" y="387"/>
                    </a:lnTo>
                    <a:lnTo>
                      <a:pt x="1164" y="385"/>
                    </a:lnTo>
                    <a:lnTo>
                      <a:pt x="1164" y="385"/>
                    </a:lnTo>
                    <a:lnTo>
                      <a:pt x="1159" y="387"/>
                    </a:lnTo>
                    <a:lnTo>
                      <a:pt x="1159" y="387"/>
                    </a:lnTo>
                    <a:lnTo>
                      <a:pt x="1157" y="389"/>
                    </a:lnTo>
                    <a:lnTo>
                      <a:pt x="1157" y="389"/>
                    </a:lnTo>
                    <a:close/>
                    <a:moveTo>
                      <a:pt x="267" y="1010"/>
                    </a:moveTo>
                    <a:lnTo>
                      <a:pt x="267" y="1010"/>
                    </a:lnTo>
                    <a:lnTo>
                      <a:pt x="264" y="1011"/>
                    </a:lnTo>
                    <a:lnTo>
                      <a:pt x="263" y="1013"/>
                    </a:lnTo>
                    <a:lnTo>
                      <a:pt x="264" y="1014"/>
                    </a:lnTo>
                    <a:lnTo>
                      <a:pt x="269" y="1018"/>
                    </a:lnTo>
                    <a:lnTo>
                      <a:pt x="269" y="1018"/>
                    </a:lnTo>
                    <a:lnTo>
                      <a:pt x="267" y="1008"/>
                    </a:lnTo>
                    <a:lnTo>
                      <a:pt x="267" y="1008"/>
                    </a:lnTo>
                    <a:lnTo>
                      <a:pt x="270" y="1008"/>
                    </a:lnTo>
                    <a:lnTo>
                      <a:pt x="270" y="1008"/>
                    </a:lnTo>
                    <a:lnTo>
                      <a:pt x="273" y="1003"/>
                    </a:lnTo>
                    <a:lnTo>
                      <a:pt x="273" y="1003"/>
                    </a:lnTo>
                    <a:lnTo>
                      <a:pt x="270" y="1001"/>
                    </a:lnTo>
                    <a:lnTo>
                      <a:pt x="270" y="1001"/>
                    </a:lnTo>
                    <a:lnTo>
                      <a:pt x="267" y="1007"/>
                    </a:lnTo>
                    <a:lnTo>
                      <a:pt x="267" y="1007"/>
                    </a:lnTo>
                    <a:lnTo>
                      <a:pt x="267" y="1010"/>
                    </a:lnTo>
                    <a:lnTo>
                      <a:pt x="267" y="1010"/>
                    </a:lnTo>
                    <a:close/>
                    <a:moveTo>
                      <a:pt x="1116" y="745"/>
                    </a:moveTo>
                    <a:lnTo>
                      <a:pt x="1116" y="745"/>
                    </a:lnTo>
                    <a:lnTo>
                      <a:pt x="1117" y="737"/>
                    </a:lnTo>
                    <a:lnTo>
                      <a:pt x="1117" y="737"/>
                    </a:lnTo>
                    <a:lnTo>
                      <a:pt x="1112" y="740"/>
                    </a:lnTo>
                    <a:lnTo>
                      <a:pt x="1112" y="740"/>
                    </a:lnTo>
                    <a:lnTo>
                      <a:pt x="1112" y="741"/>
                    </a:lnTo>
                    <a:lnTo>
                      <a:pt x="1116" y="745"/>
                    </a:lnTo>
                    <a:lnTo>
                      <a:pt x="1116" y="745"/>
                    </a:lnTo>
                    <a:lnTo>
                      <a:pt x="1105" y="744"/>
                    </a:lnTo>
                    <a:lnTo>
                      <a:pt x="1105" y="744"/>
                    </a:lnTo>
                    <a:lnTo>
                      <a:pt x="1108" y="754"/>
                    </a:lnTo>
                    <a:lnTo>
                      <a:pt x="1108" y="754"/>
                    </a:lnTo>
                    <a:lnTo>
                      <a:pt x="1116" y="745"/>
                    </a:lnTo>
                    <a:lnTo>
                      <a:pt x="1116" y="745"/>
                    </a:lnTo>
                    <a:close/>
                    <a:moveTo>
                      <a:pt x="838" y="737"/>
                    </a:moveTo>
                    <a:lnTo>
                      <a:pt x="838" y="737"/>
                    </a:lnTo>
                    <a:lnTo>
                      <a:pt x="838" y="749"/>
                    </a:lnTo>
                    <a:lnTo>
                      <a:pt x="838" y="749"/>
                    </a:lnTo>
                    <a:lnTo>
                      <a:pt x="843" y="747"/>
                    </a:lnTo>
                    <a:lnTo>
                      <a:pt x="845" y="745"/>
                    </a:lnTo>
                    <a:lnTo>
                      <a:pt x="845" y="743"/>
                    </a:lnTo>
                    <a:lnTo>
                      <a:pt x="845" y="740"/>
                    </a:lnTo>
                    <a:lnTo>
                      <a:pt x="845" y="740"/>
                    </a:lnTo>
                    <a:lnTo>
                      <a:pt x="842" y="738"/>
                    </a:lnTo>
                    <a:lnTo>
                      <a:pt x="838" y="737"/>
                    </a:lnTo>
                    <a:lnTo>
                      <a:pt x="838" y="737"/>
                    </a:lnTo>
                    <a:lnTo>
                      <a:pt x="836" y="733"/>
                    </a:lnTo>
                    <a:lnTo>
                      <a:pt x="835" y="731"/>
                    </a:lnTo>
                    <a:lnTo>
                      <a:pt x="835" y="731"/>
                    </a:lnTo>
                    <a:lnTo>
                      <a:pt x="831" y="731"/>
                    </a:lnTo>
                    <a:lnTo>
                      <a:pt x="828" y="733"/>
                    </a:lnTo>
                    <a:lnTo>
                      <a:pt x="825" y="734"/>
                    </a:lnTo>
                    <a:lnTo>
                      <a:pt x="824" y="738"/>
                    </a:lnTo>
                    <a:lnTo>
                      <a:pt x="824" y="738"/>
                    </a:lnTo>
                    <a:lnTo>
                      <a:pt x="838" y="737"/>
                    </a:lnTo>
                    <a:lnTo>
                      <a:pt x="838" y="737"/>
                    </a:lnTo>
                    <a:close/>
                    <a:moveTo>
                      <a:pt x="136" y="550"/>
                    </a:moveTo>
                    <a:lnTo>
                      <a:pt x="136" y="550"/>
                    </a:lnTo>
                    <a:lnTo>
                      <a:pt x="133" y="560"/>
                    </a:lnTo>
                    <a:lnTo>
                      <a:pt x="133" y="560"/>
                    </a:lnTo>
                    <a:lnTo>
                      <a:pt x="138" y="557"/>
                    </a:lnTo>
                    <a:lnTo>
                      <a:pt x="140" y="556"/>
                    </a:lnTo>
                    <a:lnTo>
                      <a:pt x="138" y="553"/>
                    </a:lnTo>
                    <a:lnTo>
                      <a:pt x="136" y="550"/>
                    </a:lnTo>
                    <a:lnTo>
                      <a:pt x="136" y="550"/>
                    </a:lnTo>
                    <a:lnTo>
                      <a:pt x="140" y="551"/>
                    </a:lnTo>
                    <a:lnTo>
                      <a:pt x="144" y="551"/>
                    </a:lnTo>
                    <a:lnTo>
                      <a:pt x="148" y="550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47" y="545"/>
                    </a:lnTo>
                    <a:lnTo>
                      <a:pt x="144" y="545"/>
                    </a:lnTo>
                    <a:lnTo>
                      <a:pt x="144" y="545"/>
                    </a:lnTo>
                    <a:lnTo>
                      <a:pt x="140" y="547"/>
                    </a:lnTo>
                    <a:lnTo>
                      <a:pt x="136" y="550"/>
                    </a:lnTo>
                    <a:lnTo>
                      <a:pt x="136" y="550"/>
                    </a:lnTo>
                    <a:close/>
                    <a:moveTo>
                      <a:pt x="910" y="113"/>
                    </a:moveTo>
                    <a:lnTo>
                      <a:pt x="910" y="113"/>
                    </a:lnTo>
                    <a:lnTo>
                      <a:pt x="908" y="106"/>
                    </a:lnTo>
                    <a:lnTo>
                      <a:pt x="907" y="103"/>
                    </a:lnTo>
                    <a:lnTo>
                      <a:pt x="903" y="100"/>
                    </a:lnTo>
                    <a:lnTo>
                      <a:pt x="903" y="100"/>
                    </a:lnTo>
                    <a:lnTo>
                      <a:pt x="908" y="100"/>
                    </a:lnTo>
                    <a:lnTo>
                      <a:pt x="911" y="99"/>
                    </a:lnTo>
                    <a:lnTo>
                      <a:pt x="914" y="97"/>
                    </a:lnTo>
                    <a:lnTo>
                      <a:pt x="914" y="97"/>
                    </a:lnTo>
                    <a:lnTo>
                      <a:pt x="911" y="95"/>
                    </a:lnTo>
                    <a:lnTo>
                      <a:pt x="908" y="95"/>
                    </a:lnTo>
                    <a:lnTo>
                      <a:pt x="901" y="95"/>
                    </a:lnTo>
                    <a:lnTo>
                      <a:pt x="901" y="95"/>
                    </a:lnTo>
                    <a:lnTo>
                      <a:pt x="903" y="100"/>
                    </a:lnTo>
                    <a:lnTo>
                      <a:pt x="903" y="100"/>
                    </a:lnTo>
                    <a:lnTo>
                      <a:pt x="901" y="104"/>
                    </a:lnTo>
                    <a:lnTo>
                      <a:pt x="901" y="110"/>
                    </a:lnTo>
                    <a:lnTo>
                      <a:pt x="901" y="110"/>
                    </a:lnTo>
                    <a:lnTo>
                      <a:pt x="901" y="113"/>
                    </a:lnTo>
                    <a:lnTo>
                      <a:pt x="904" y="114"/>
                    </a:lnTo>
                    <a:lnTo>
                      <a:pt x="907" y="114"/>
                    </a:lnTo>
                    <a:lnTo>
                      <a:pt x="910" y="113"/>
                    </a:lnTo>
                    <a:lnTo>
                      <a:pt x="910" y="113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12" y="119"/>
                    </a:lnTo>
                    <a:lnTo>
                      <a:pt x="914" y="118"/>
                    </a:lnTo>
                    <a:lnTo>
                      <a:pt x="912" y="115"/>
                    </a:lnTo>
                    <a:lnTo>
                      <a:pt x="910" y="113"/>
                    </a:lnTo>
                    <a:lnTo>
                      <a:pt x="910" y="113"/>
                    </a:lnTo>
                    <a:close/>
                    <a:moveTo>
                      <a:pt x="482" y="412"/>
                    </a:moveTo>
                    <a:lnTo>
                      <a:pt x="482" y="412"/>
                    </a:lnTo>
                    <a:lnTo>
                      <a:pt x="478" y="413"/>
                    </a:lnTo>
                    <a:lnTo>
                      <a:pt x="476" y="414"/>
                    </a:lnTo>
                    <a:lnTo>
                      <a:pt x="478" y="417"/>
                    </a:lnTo>
                    <a:lnTo>
                      <a:pt x="480" y="421"/>
                    </a:lnTo>
                    <a:lnTo>
                      <a:pt x="480" y="421"/>
                    </a:lnTo>
                    <a:lnTo>
                      <a:pt x="480" y="412"/>
                    </a:lnTo>
                    <a:lnTo>
                      <a:pt x="480" y="412"/>
                    </a:lnTo>
                    <a:lnTo>
                      <a:pt x="485" y="412"/>
                    </a:lnTo>
                    <a:lnTo>
                      <a:pt x="489" y="412"/>
                    </a:lnTo>
                    <a:lnTo>
                      <a:pt x="491" y="410"/>
                    </a:lnTo>
                    <a:lnTo>
                      <a:pt x="493" y="406"/>
                    </a:lnTo>
                    <a:lnTo>
                      <a:pt x="493" y="406"/>
                    </a:lnTo>
                    <a:lnTo>
                      <a:pt x="489" y="406"/>
                    </a:lnTo>
                    <a:lnTo>
                      <a:pt x="485" y="406"/>
                    </a:lnTo>
                    <a:lnTo>
                      <a:pt x="483" y="407"/>
                    </a:lnTo>
                    <a:lnTo>
                      <a:pt x="482" y="412"/>
                    </a:lnTo>
                    <a:lnTo>
                      <a:pt x="482" y="412"/>
                    </a:lnTo>
                    <a:close/>
                    <a:moveTo>
                      <a:pt x="1494" y="842"/>
                    </a:moveTo>
                    <a:lnTo>
                      <a:pt x="1494" y="842"/>
                    </a:lnTo>
                    <a:lnTo>
                      <a:pt x="1492" y="833"/>
                    </a:lnTo>
                    <a:lnTo>
                      <a:pt x="1492" y="833"/>
                    </a:lnTo>
                    <a:lnTo>
                      <a:pt x="1488" y="835"/>
                    </a:lnTo>
                    <a:lnTo>
                      <a:pt x="1487" y="837"/>
                    </a:lnTo>
                    <a:lnTo>
                      <a:pt x="1488" y="838"/>
                    </a:lnTo>
                    <a:lnTo>
                      <a:pt x="1490" y="841"/>
                    </a:lnTo>
                    <a:lnTo>
                      <a:pt x="1494" y="842"/>
                    </a:lnTo>
                    <a:lnTo>
                      <a:pt x="1494" y="842"/>
                    </a:lnTo>
                    <a:lnTo>
                      <a:pt x="1488" y="842"/>
                    </a:lnTo>
                    <a:lnTo>
                      <a:pt x="1484" y="844"/>
                    </a:lnTo>
                    <a:lnTo>
                      <a:pt x="1480" y="846"/>
                    </a:lnTo>
                    <a:lnTo>
                      <a:pt x="1477" y="851"/>
                    </a:lnTo>
                    <a:lnTo>
                      <a:pt x="1477" y="851"/>
                    </a:lnTo>
                    <a:lnTo>
                      <a:pt x="1481" y="851"/>
                    </a:lnTo>
                    <a:lnTo>
                      <a:pt x="1483" y="851"/>
                    </a:lnTo>
                    <a:lnTo>
                      <a:pt x="1487" y="848"/>
                    </a:lnTo>
                    <a:lnTo>
                      <a:pt x="1490" y="845"/>
                    </a:lnTo>
                    <a:lnTo>
                      <a:pt x="1494" y="842"/>
                    </a:lnTo>
                    <a:lnTo>
                      <a:pt x="1494" y="842"/>
                    </a:lnTo>
                    <a:close/>
                    <a:moveTo>
                      <a:pt x="264" y="306"/>
                    </a:moveTo>
                    <a:lnTo>
                      <a:pt x="264" y="306"/>
                    </a:lnTo>
                    <a:lnTo>
                      <a:pt x="270" y="305"/>
                    </a:lnTo>
                    <a:lnTo>
                      <a:pt x="273" y="304"/>
                    </a:lnTo>
                    <a:lnTo>
                      <a:pt x="273" y="301"/>
                    </a:lnTo>
                    <a:lnTo>
                      <a:pt x="270" y="297"/>
                    </a:lnTo>
                    <a:lnTo>
                      <a:pt x="270" y="297"/>
                    </a:lnTo>
                    <a:lnTo>
                      <a:pt x="266" y="301"/>
                    </a:lnTo>
                    <a:lnTo>
                      <a:pt x="264" y="304"/>
                    </a:lnTo>
                    <a:lnTo>
                      <a:pt x="264" y="306"/>
                    </a:lnTo>
                    <a:lnTo>
                      <a:pt x="264" y="306"/>
                    </a:lnTo>
                    <a:lnTo>
                      <a:pt x="260" y="308"/>
                    </a:lnTo>
                    <a:lnTo>
                      <a:pt x="257" y="311"/>
                    </a:lnTo>
                    <a:lnTo>
                      <a:pt x="255" y="315"/>
                    </a:lnTo>
                    <a:lnTo>
                      <a:pt x="253" y="320"/>
                    </a:lnTo>
                    <a:lnTo>
                      <a:pt x="253" y="320"/>
                    </a:lnTo>
                    <a:lnTo>
                      <a:pt x="260" y="317"/>
                    </a:lnTo>
                    <a:lnTo>
                      <a:pt x="263" y="315"/>
                    </a:lnTo>
                    <a:lnTo>
                      <a:pt x="266" y="312"/>
                    </a:lnTo>
                    <a:lnTo>
                      <a:pt x="264" y="306"/>
                    </a:lnTo>
                    <a:lnTo>
                      <a:pt x="264" y="306"/>
                    </a:lnTo>
                    <a:close/>
                    <a:moveTo>
                      <a:pt x="814" y="64"/>
                    </a:moveTo>
                    <a:lnTo>
                      <a:pt x="814" y="64"/>
                    </a:lnTo>
                    <a:lnTo>
                      <a:pt x="820" y="64"/>
                    </a:lnTo>
                    <a:lnTo>
                      <a:pt x="822" y="63"/>
                    </a:lnTo>
                    <a:lnTo>
                      <a:pt x="824" y="60"/>
                    </a:lnTo>
                    <a:lnTo>
                      <a:pt x="824" y="60"/>
                    </a:lnTo>
                    <a:lnTo>
                      <a:pt x="820" y="60"/>
                    </a:lnTo>
                    <a:lnTo>
                      <a:pt x="817" y="60"/>
                    </a:lnTo>
                    <a:lnTo>
                      <a:pt x="815" y="61"/>
                    </a:lnTo>
                    <a:lnTo>
                      <a:pt x="815" y="64"/>
                    </a:lnTo>
                    <a:lnTo>
                      <a:pt x="815" y="64"/>
                    </a:lnTo>
                    <a:lnTo>
                      <a:pt x="810" y="63"/>
                    </a:lnTo>
                    <a:lnTo>
                      <a:pt x="804" y="63"/>
                    </a:lnTo>
                    <a:lnTo>
                      <a:pt x="800" y="64"/>
                    </a:lnTo>
                    <a:lnTo>
                      <a:pt x="796" y="68"/>
                    </a:lnTo>
                    <a:lnTo>
                      <a:pt x="796" y="68"/>
                    </a:lnTo>
                    <a:lnTo>
                      <a:pt x="802" y="70"/>
                    </a:lnTo>
                    <a:lnTo>
                      <a:pt x="807" y="70"/>
                    </a:lnTo>
                    <a:lnTo>
                      <a:pt x="811" y="68"/>
                    </a:lnTo>
                    <a:lnTo>
                      <a:pt x="814" y="64"/>
                    </a:lnTo>
                    <a:lnTo>
                      <a:pt x="814" y="64"/>
                    </a:lnTo>
                    <a:close/>
                    <a:moveTo>
                      <a:pt x="685" y="809"/>
                    </a:moveTo>
                    <a:lnTo>
                      <a:pt x="685" y="809"/>
                    </a:lnTo>
                    <a:lnTo>
                      <a:pt x="687" y="806"/>
                    </a:lnTo>
                    <a:lnTo>
                      <a:pt x="687" y="805"/>
                    </a:lnTo>
                    <a:lnTo>
                      <a:pt x="685" y="802"/>
                    </a:lnTo>
                    <a:lnTo>
                      <a:pt x="683" y="801"/>
                    </a:lnTo>
                    <a:lnTo>
                      <a:pt x="683" y="801"/>
                    </a:lnTo>
                    <a:lnTo>
                      <a:pt x="670" y="813"/>
                    </a:lnTo>
                    <a:lnTo>
                      <a:pt x="670" y="813"/>
                    </a:lnTo>
                    <a:lnTo>
                      <a:pt x="676" y="815"/>
                    </a:lnTo>
                    <a:lnTo>
                      <a:pt x="680" y="813"/>
                    </a:lnTo>
                    <a:lnTo>
                      <a:pt x="684" y="812"/>
                    </a:lnTo>
                    <a:lnTo>
                      <a:pt x="687" y="809"/>
                    </a:lnTo>
                    <a:lnTo>
                      <a:pt x="687" y="809"/>
                    </a:lnTo>
                    <a:lnTo>
                      <a:pt x="685" y="810"/>
                    </a:lnTo>
                    <a:lnTo>
                      <a:pt x="687" y="813"/>
                    </a:lnTo>
                    <a:lnTo>
                      <a:pt x="688" y="813"/>
                    </a:lnTo>
                    <a:lnTo>
                      <a:pt x="691" y="813"/>
                    </a:lnTo>
                    <a:lnTo>
                      <a:pt x="691" y="813"/>
                    </a:lnTo>
                    <a:lnTo>
                      <a:pt x="692" y="813"/>
                    </a:lnTo>
                    <a:lnTo>
                      <a:pt x="694" y="812"/>
                    </a:lnTo>
                    <a:lnTo>
                      <a:pt x="694" y="812"/>
                    </a:lnTo>
                    <a:lnTo>
                      <a:pt x="687" y="809"/>
                    </a:lnTo>
                    <a:lnTo>
                      <a:pt x="687" y="809"/>
                    </a:lnTo>
                    <a:lnTo>
                      <a:pt x="685" y="809"/>
                    </a:lnTo>
                    <a:lnTo>
                      <a:pt x="685" y="809"/>
                    </a:lnTo>
                    <a:close/>
                    <a:moveTo>
                      <a:pt x="840" y="968"/>
                    </a:moveTo>
                    <a:lnTo>
                      <a:pt x="840" y="968"/>
                    </a:lnTo>
                    <a:lnTo>
                      <a:pt x="842" y="965"/>
                    </a:lnTo>
                    <a:lnTo>
                      <a:pt x="846" y="964"/>
                    </a:lnTo>
                    <a:lnTo>
                      <a:pt x="849" y="961"/>
                    </a:lnTo>
                    <a:lnTo>
                      <a:pt x="850" y="960"/>
                    </a:lnTo>
                    <a:lnTo>
                      <a:pt x="849" y="957"/>
                    </a:lnTo>
                    <a:lnTo>
                      <a:pt x="849" y="957"/>
                    </a:lnTo>
                    <a:lnTo>
                      <a:pt x="842" y="959"/>
                    </a:lnTo>
                    <a:lnTo>
                      <a:pt x="839" y="960"/>
                    </a:lnTo>
                    <a:lnTo>
                      <a:pt x="839" y="963"/>
                    </a:lnTo>
                    <a:lnTo>
                      <a:pt x="840" y="968"/>
                    </a:lnTo>
                    <a:lnTo>
                      <a:pt x="840" y="968"/>
                    </a:lnTo>
                    <a:lnTo>
                      <a:pt x="835" y="968"/>
                    </a:lnTo>
                    <a:lnTo>
                      <a:pt x="829" y="970"/>
                    </a:lnTo>
                    <a:lnTo>
                      <a:pt x="825" y="972"/>
                    </a:lnTo>
                    <a:lnTo>
                      <a:pt x="821" y="975"/>
                    </a:lnTo>
                    <a:lnTo>
                      <a:pt x="821" y="975"/>
                    </a:lnTo>
                    <a:lnTo>
                      <a:pt x="821" y="979"/>
                    </a:lnTo>
                    <a:lnTo>
                      <a:pt x="821" y="979"/>
                    </a:lnTo>
                    <a:lnTo>
                      <a:pt x="828" y="978"/>
                    </a:lnTo>
                    <a:lnTo>
                      <a:pt x="833" y="977"/>
                    </a:lnTo>
                    <a:lnTo>
                      <a:pt x="838" y="972"/>
                    </a:lnTo>
                    <a:lnTo>
                      <a:pt x="840" y="968"/>
                    </a:lnTo>
                    <a:lnTo>
                      <a:pt x="840" y="968"/>
                    </a:lnTo>
                    <a:close/>
                    <a:moveTo>
                      <a:pt x="504" y="593"/>
                    </a:moveTo>
                    <a:lnTo>
                      <a:pt x="504" y="593"/>
                    </a:lnTo>
                    <a:lnTo>
                      <a:pt x="500" y="592"/>
                    </a:lnTo>
                    <a:lnTo>
                      <a:pt x="497" y="592"/>
                    </a:lnTo>
                    <a:lnTo>
                      <a:pt x="496" y="593"/>
                    </a:lnTo>
                    <a:lnTo>
                      <a:pt x="494" y="596"/>
                    </a:lnTo>
                    <a:lnTo>
                      <a:pt x="494" y="596"/>
                    </a:lnTo>
                    <a:lnTo>
                      <a:pt x="503" y="593"/>
                    </a:lnTo>
                    <a:lnTo>
                      <a:pt x="503" y="593"/>
                    </a:lnTo>
                    <a:lnTo>
                      <a:pt x="509" y="594"/>
                    </a:lnTo>
                    <a:lnTo>
                      <a:pt x="515" y="593"/>
                    </a:lnTo>
                    <a:lnTo>
                      <a:pt x="526" y="589"/>
                    </a:lnTo>
                    <a:lnTo>
                      <a:pt x="526" y="589"/>
                    </a:lnTo>
                    <a:lnTo>
                      <a:pt x="521" y="586"/>
                    </a:lnTo>
                    <a:lnTo>
                      <a:pt x="515" y="586"/>
                    </a:lnTo>
                    <a:lnTo>
                      <a:pt x="505" y="587"/>
                    </a:lnTo>
                    <a:lnTo>
                      <a:pt x="505" y="587"/>
                    </a:lnTo>
                    <a:lnTo>
                      <a:pt x="504" y="590"/>
                    </a:lnTo>
                    <a:lnTo>
                      <a:pt x="504" y="593"/>
                    </a:lnTo>
                    <a:lnTo>
                      <a:pt x="504" y="593"/>
                    </a:lnTo>
                    <a:close/>
                    <a:moveTo>
                      <a:pt x="973" y="122"/>
                    </a:moveTo>
                    <a:lnTo>
                      <a:pt x="973" y="122"/>
                    </a:lnTo>
                    <a:lnTo>
                      <a:pt x="976" y="122"/>
                    </a:lnTo>
                    <a:lnTo>
                      <a:pt x="979" y="121"/>
                    </a:lnTo>
                    <a:lnTo>
                      <a:pt x="979" y="121"/>
                    </a:lnTo>
                    <a:lnTo>
                      <a:pt x="980" y="119"/>
                    </a:lnTo>
                    <a:lnTo>
                      <a:pt x="980" y="117"/>
                    </a:lnTo>
                    <a:lnTo>
                      <a:pt x="980" y="117"/>
                    </a:lnTo>
                    <a:lnTo>
                      <a:pt x="973" y="117"/>
                    </a:lnTo>
                    <a:lnTo>
                      <a:pt x="973" y="117"/>
                    </a:lnTo>
                    <a:lnTo>
                      <a:pt x="973" y="122"/>
                    </a:lnTo>
                    <a:lnTo>
                      <a:pt x="973" y="122"/>
                    </a:lnTo>
                    <a:lnTo>
                      <a:pt x="971" y="121"/>
                    </a:lnTo>
                    <a:lnTo>
                      <a:pt x="966" y="121"/>
                    </a:lnTo>
                    <a:lnTo>
                      <a:pt x="964" y="122"/>
                    </a:lnTo>
                    <a:lnTo>
                      <a:pt x="961" y="124"/>
                    </a:lnTo>
                    <a:lnTo>
                      <a:pt x="961" y="124"/>
                    </a:lnTo>
                    <a:lnTo>
                      <a:pt x="962" y="128"/>
                    </a:lnTo>
                    <a:lnTo>
                      <a:pt x="964" y="132"/>
                    </a:lnTo>
                    <a:lnTo>
                      <a:pt x="968" y="133"/>
                    </a:lnTo>
                    <a:lnTo>
                      <a:pt x="973" y="135"/>
                    </a:lnTo>
                    <a:lnTo>
                      <a:pt x="973" y="135"/>
                    </a:lnTo>
                    <a:lnTo>
                      <a:pt x="973" y="122"/>
                    </a:lnTo>
                    <a:lnTo>
                      <a:pt x="973" y="122"/>
                    </a:lnTo>
                    <a:close/>
                    <a:moveTo>
                      <a:pt x="1200" y="1017"/>
                    </a:moveTo>
                    <a:lnTo>
                      <a:pt x="1200" y="1017"/>
                    </a:lnTo>
                    <a:lnTo>
                      <a:pt x="1203" y="1022"/>
                    </a:lnTo>
                    <a:lnTo>
                      <a:pt x="1206" y="1024"/>
                    </a:lnTo>
                    <a:lnTo>
                      <a:pt x="1207" y="1024"/>
                    </a:lnTo>
                    <a:lnTo>
                      <a:pt x="1213" y="1024"/>
                    </a:lnTo>
                    <a:lnTo>
                      <a:pt x="1221" y="1019"/>
                    </a:lnTo>
                    <a:lnTo>
                      <a:pt x="1221" y="1019"/>
                    </a:lnTo>
                    <a:lnTo>
                      <a:pt x="1220" y="1017"/>
                    </a:lnTo>
                    <a:lnTo>
                      <a:pt x="1217" y="1015"/>
                    </a:lnTo>
                    <a:lnTo>
                      <a:pt x="1211" y="1015"/>
                    </a:lnTo>
                    <a:lnTo>
                      <a:pt x="1206" y="1017"/>
                    </a:lnTo>
                    <a:lnTo>
                      <a:pt x="1200" y="1017"/>
                    </a:lnTo>
                    <a:lnTo>
                      <a:pt x="1200" y="1017"/>
                    </a:lnTo>
                    <a:lnTo>
                      <a:pt x="1199" y="1014"/>
                    </a:lnTo>
                    <a:lnTo>
                      <a:pt x="1198" y="1013"/>
                    </a:lnTo>
                    <a:lnTo>
                      <a:pt x="1189" y="1015"/>
                    </a:lnTo>
                    <a:lnTo>
                      <a:pt x="1189" y="1015"/>
                    </a:lnTo>
                    <a:lnTo>
                      <a:pt x="1200" y="1017"/>
                    </a:lnTo>
                    <a:lnTo>
                      <a:pt x="1200" y="1017"/>
                    </a:lnTo>
                    <a:close/>
                    <a:moveTo>
                      <a:pt x="174" y="446"/>
                    </a:moveTo>
                    <a:lnTo>
                      <a:pt x="174" y="446"/>
                    </a:lnTo>
                    <a:lnTo>
                      <a:pt x="174" y="455"/>
                    </a:lnTo>
                    <a:lnTo>
                      <a:pt x="174" y="455"/>
                    </a:lnTo>
                    <a:lnTo>
                      <a:pt x="185" y="456"/>
                    </a:lnTo>
                    <a:lnTo>
                      <a:pt x="185" y="456"/>
                    </a:lnTo>
                    <a:lnTo>
                      <a:pt x="191" y="441"/>
                    </a:lnTo>
                    <a:lnTo>
                      <a:pt x="191" y="441"/>
                    </a:lnTo>
                    <a:lnTo>
                      <a:pt x="174" y="446"/>
                    </a:lnTo>
                    <a:lnTo>
                      <a:pt x="174" y="446"/>
                    </a:lnTo>
                    <a:lnTo>
                      <a:pt x="172" y="439"/>
                    </a:lnTo>
                    <a:lnTo>
                      <a:pt x="172" y="439"/>
                    </a:lnTo>
                    <a:lnTo>
                      <a:pt x="159" y="455"/>
                    </a:lnTo>
                    <a:lnTo>
                      <a:pt x="159" y="455"/>
                    </a:lnTo>
                    <a:lnTo>
                      <a:pt x="165" y="453"/>
                    </a:lnTo>
                    <a:lnTo>
                      <a:pt x="169" y="453"/>
                    </a:lnTo>
                    <a:lnTo>
                      <a:pt x="169" y="453"/>
                    </a:lnTo>
                    <a:lnTo>
                      <a:pt x="172" y="449"/>
                    </a:lnTo>
                    <a:lnTo>
                      <a:pt x="174" y="446"/>
                    </a:lnTo>
                    <a:lnTo>
                      <a:pt x="174" y="446"/>
                    </a:lnTo>
                    <a:close/>
                    <a:moveTo>
                      <a:pt x="1546" y="308"/>
                    </a:moveTo>
                    <a:lnTo>
                      <a:pt x="1546" y="308"/>
                    </a:lnTo>
                    <a:lnTo>
                      <a:pt x="1549" y="323"/>
                    </a:lnTo>
                    <a:lnTo>
                      <a:pt x="1549" y="323"/>
                    </a:lnTo>
                    <a:lnTo>
                      <a:pt x="1556" y="320"/>
                    </a:lnTo>
                    <a:lnTo>
                      <a:pt x="1560" y="319"/>
                    </a:lnTo>
                    <a:lnTo>
                      <a:pt x="1560" y="315"/>
                    </a:lnTo>
                    <a:lnTo>
                      <a:pt x="1559" y="309"/>
                    </a:lnTo>
                    <a:lnTo>
                      <a:pt x="1559" y="309"/>
                    </a:lnTo>
                    <a:lnTo>
                      <a:pt x="1546" y="308"/>
                    </a:lnTo>
                    <a:lnTo>
                      <a:pt x="1546" y="308"/>
                    </a:lnTo>
                    <a:lnTo>
                      <a:pt x="1542" y="305"/>
                    </a:lnTo>
                    <a:lnTo>
                      <a:pt x="1537" y="304"/>
                    </a:lnTo>
                    <a:lnTo>
                      <a:pt x="1531" y="305"/>
                    </a:lnTo>
                    <a:lnTo>
                      <a:pt x="1526" y="306"/>
                    </a:lnTo>
                    <a:lnTo>
                      <a:pt x="1526" y="306"/>
                    </a:lnTo>
                    <a:lnTo>
                      <a:pt x="1531" y="309"/>
                    </a:lnTo>
                    <a:lnTo>
                      <a:pt x="1535" y="311"/>
                    </a:lnTo>
                    <a:lnTo>
                      <a:pt x="1541" y="311"/>
                    </a:lnTo>
                    <a:lnTo>
                      <a:pt x="1546" y="308"/>
                    </a:lnTo>
                    <a:lnTo>
                      <a:pt x="1546" y="308"/>
                    </a:lnTo>
                    <a:close/>
                    <a:moveTo>
                      <a:pt x="1570" y="60"/>
                    </a:moveTo>
                    <a:lnTo>
                      <a:pt x="1570" y="60"/>
                    </a:lnTo>
                    <a:lnTo>
                      <a:pt x="1573" y="59"/>
                    </a:lnTo>
                    <a:lnTo>
                      <a:pt x="1576" y="60"/>
                    </a:lnTo>
                    <a:lnTo>
                      <a:pt x="1577" y="63"/>
                    </a:lnTo>
                    <a:lnTo>
                      <a:pt x="1578" y="67"/>
                    </a:lnTo>
                    <a:lnTo>
                      <a:pt x="1581" y="70"/>
                    </a:lnTo>
                    <a:lnTo>
                      <a:pt x="1581" y="70"/>
                    </a:lnTo>
                    <a:lnTo>
                      <a:pt x="1589" y="54"/>
                    </a:lnTo>
                    <a:lnTo>
                      <a:pt x="1589" y="54"/>
                    </a:lnTo>
                    <a:lnTo>
                      <a:pt x="1574" y="53"/>
                    </a:lnTo>
                    <a:lnTo>
                      <a:pt x="1574" y="53"/>
                    </a:lnTo>
                    <a:lnTo>
                      <a:pt x="1571" y="54"/>
                    </a:lnTo>
                    <a:lnTo>
                      <a:pt x="1570" y="56"/>
                    </a:lnTo>
                    <a:lnTo>
                      <a:pt x="1570" y="60"/>
                    </a:lnTo>
                    <a:lnTo>
                      <a:pt x="1570" y="60"/>
                    </a:lnTo>
                    <a:lnTo>
                      <a:pt x="1558" y="53"/>
                    </a:lnTo>
                    <a:lnTo>
                      <a:pt x="1558" y="53"/>
                    </a:lnTo>
                    <a:lnTo>
                      <a:pt x="1558" y="54"/>
                    </a:lnTo>
                    <a:lnTo>
                      <a:pt x="1558" y="57"/>
                    </a:lnTo>
                    <a:lnTo>
                      <a:pt x="1555" y="60"/>
                    </a:lnTo>
                    <a:lnTo>
                      <a:pt x="1552" y="64"/>
                    </a:lnTo>
                    <a:lnTo>
                      <a:pt x="1552" y="65"/>
                    </a:lnTo>
                    <a:lnTo>
                      <a:pt x="1553" y="68"/>
                    </a:lnTo>
                    <a:lnTo>
                      <a:pt x="1553" y="68"/>
                    </a:lnTo>
                    <a:lnTo>
                      <a:pt x="1562" y="68"/>
                    </a:lnTo>
                    <a:lnTo>
                      <a:pt x="1566" y="68"/>
                    </a:lnTo>
                    <a:lnTo>
                      <a:pt x="1569" y="65"/>
                    </a:lnTo>
                    <a:lnTo>
                      <a:pt x="1570" y="60"/>
                    </a:lnTo>
                    <a:lnTo>
                      <a:pt x="1570" y="60"/>
                    </a:lnTo>
                    <a:close/>
                    <a:moveTo>
                      <a:pt x="555" y="237"/>
                    </a:moveTo>
                    <a:lnTo>
                      <a:pt x="555" y="237"/>
                    </a:lnTo>
                    <a:lnTo>
                      <a:pt x="551" y="225"/>
                    </a:lnTo>
                    <a:lnTo>
                      <a:pt x="551" y="225"/>
                    </a:lnTo>
                    <a:lnTo>
                      <a:pt x="537" y="230"/>
                    </a:lnTo>
                    <a:lnTo>
                      <a:pt x="537" y="230"/>
                    </a:lnTo>
                    <a:lnTo>
                      <a:pt x="550" y="248"/>
                    </a:lnTo>
                    <a:lnTo>
                      <a:pt x="550" y="248"/>
                    </a:lnTo>
                    <a:lnTo>
                      <a:pt x="555" y="236"/>
                    </a:lnTo>
                    <a:lnTo>
                      <a:pt x="555" y="236"/>
                    </a:lnTo>
                    <a:lnTo>
                      <a:pt x="558" y="241"/>
                    </a:lnTo>
                    <a:lnTo>
                      <a:pt x="561" y="243"/>
                    </a:lnTo>
                    <a:lnTo>
                      <a:pt x="563" y="244"/>
                    </a:lnTo>
                    <a:lnTo>
                      <a:pt x="569" y="243"/>
                    </a:lnTo>
                    <a:lnTo>
                      <a:pt x="579" y="239"/>
                    </a:lnTo>
                    <a:lnTo>
                      <a:pt x="579" y="239"/>
                    </a:lnTo>
                    <a:lnTo>
                      <a:pt x="555" y="237"/>
                    </a:lnTo>
                    <a:lnTo>
                      <a:pt x="555" y="237"/>
                    </a:lnTo>
                    <a:close/>
                    <a:moveTo>
                      <a:pt x="263" y="723"/>
                    </a:moveTo>
                    <a:lnTo>
                      <a:pt x="263" y="723"/>
                    </a:lnTo>
                    <a:lnTo>
                      <a:pt x="255" y="734"/>
                    </a:lnTo>
                    <a:lnTo>
                      <a:pt x="255" y="734"/>
                    </a:lnTo>
                    <a:lnTo>
                      <a:pt x="253" y="736"/>
                    </a:lnTo>
                    <a:lnTo>
                      <a:pt x="252" y="738"/>
                    </a:lnTo>
                    <a:lnTo>
                      <a:pt x="253" y="740"/>
                    </a:lnTo>
                    <a:lnTo>
                      <a:pt x="256" y="743"/>
                    </a:lnTo>
                    <a:lnTo>
                      <a:pt x="256" y="743"/>
                    </a:lnTo>
                    <a:lnTo>
                      <a:pt x="262" y="740"/>
                    </a:lnTo>
                    <a:lnTo>
                      <a:pt x="267" y="736"/>
                    </a:lnTo>
                    <a:lnTo>
                      <a:pt x="275" y="725"/>
                    </a:lnTo>
                    <a:lnTo>
                      <a:pt x="275" y="725"/>
                    </a:lnTo>
                    <a:lnTo>
                      <a:pt x="262" y="725"/>
                    </a:lnTo>
                    <a:lnTo>
                      <a:pt x="262" y="725"/>
                    </a:lnTo>
                    <a:lnTo>
                      <a:pt x="262" y="722"/>
                    </a:lnTo>
                    <a:lnTo>
                      <a:pt x="262" y="720"/>
                    </a:lnTo>
                    <a:lnTo>
                      <a:pt x="262" y="720"/>
                    </a:lnTo>
                    <a:lnTo>
                      <a:pt x="256" y="718"/>
                    </a:lnTo>
                    <a:lnTo>
                      <a:pt x="256" y="718"/>
                    </a:lnTo>
                    <a:lnTo>
                      <a:pt x="253" y="719"/>
                    </a:lnTo>
                    <a:lnTo>
                      <a:pt x="253" y="719"/>
                    </a:lnTo>
                    <a:lnTo>
                      <a:pt x="257" y="723"/>
                    </a:lnTo>
                    <a:lnTo>
                      <a:pt x="257" y="723"/>
                    </a:lnTo>
                    <a:lnTo>
                      <a:pt x="263" y="723"/>
                    </a:lnTo>
                    <a:lnTo>
                      <a:pt x="263" y="723"/>
                    </a:lnTo>
                    <a:close/>
                    <a:moveTo>
                      <a:pt x="1229" y="765"/>
                    </a:moveTo>
                    <a:lnTo>
                      <a:pt x="1229" y="765"/>
                    </a:lnTo>
                    <a:lnTo>
                      <a:pt x="1232" y="755"/>
                    </a:lnTo>
                    <a:lnTo>
                      <a:pt x="1232" y="755"/>
                    </a:lnTo>
                    <a:lnTo>
                      <a:pt x="1220" y="754"/>
                    </a:lnTo>
                    <a:lnTo>
                      <a:pt x="1213" y="754"/>
                    </a:lnTo>
                    <a:lnTo>
                      <a:pt x="1206" y="756"/>
                    </a:lnTo>
                    <a:lnTo>
                      <a:pt x="1206" y="756"/>
                    </a:lnTo>
                    <a:lnTo>
                      <a:pt x="1217" y="763"/>
                    </a:lnTo>
                    <a:lnTo>
                      <a:pt x="1223" y="765"/>
                    </a:lnTo>
                    <a:lnTo>
                      <a:pt x="1229" y="765"/>
                    </a:lnTo>
                    <a:lnTo>
                      <a:pt x="1229" y="765"/>
                    </a:lnTo>
                    <a:lnTo>
                      <a:pt x="1232" y="767"/>
                    </a:lnTo>
                    <a:lnTo>
                      <a:pt x="1235" y="769"/>
                    </a:lnTo>
                    <a:lnTo>
                      <a:pt x="1239" y="769"/>
                    </a:lnTo>
                    <a:lnTo>
                      <a:pt x="1246" y="767"/>
                    </a:lnTo>
                    <a:lnTo>
                      <a:pt x="1252" y="765"/>
                    </a:lnTo>
                    <a:lnTo>
                      <a:pt x="1252" y="765"/>
                    </a:lnTo>
                    <a:lnTo>
                      <a:pt x="1242" y="758"/>
                    </a:lnTo>
                    <a:lnTo>
                      <a:pt x="1242" y="758"/>
                    </a:lnTo>
                    <a:lnTo>
                      <a:pt x="1229" y="765"/>
                    </a:lnTo>
                    <a:lnTo>
                      <a:pt x="1229" y="765"/>
                    </a:lnTo>
                    <a:close/>
                    <a:moveTo>
                      <a:pt x="1549" y="877"/>
                    </a:moveTo>
                    <a:lnTo>
                      <a:pt x="1549" y="877"/>
                    </a:lnTo>
                    <a:lnTo>
                      <a:pt x="1551" y="874"/>
                    </a:lnTo>
                    <a:lnTo>
                      <a:pt x="1553" y="871"/>
                    </a:lnTo>
                    <a:lnTo>
                      <a:pt x="1553" y="871"/>
                    </a:lnTo>
                    <a:lnTo>
                      <a:pt x="1564" y="867"/>
                    </a:lnTo>
                    <a:lnTo>
                      <a:pt x="1564" y="867"/>
                    </a:lnTo>
                    <a:lnTo>
                      <a:pt x="1563" y="864"/>
                    </a:lnTo>
                    <a:lnTo>
                      <a:pt x="1563" y="864"/>
                    </a:lnTo>
                    <a:lnTo>
                      <a:pt x="1552" y="862"/>
                    </a:lnTo>
                    <a:lnTo>
                      <a:pt x="1552" y="862"/>
                    </a:lnTo>
                    <a:lnTo>
                      <a:pt x="1548" y="862"/>
                    </a:lnTo>
                    <a:lnTo>
                      <a:pt x="1545" y="863"/>
                    </a:lnTo>
                    <a:lnTo>
                      <a:pt x="1542" y="864"/>
                    </a:lnTo>
                    <a:lnTo>
                      <a:pt x="1541" y="867"/>
                    </a:lnTo>
                    <a:lnTo>
                      <a:pt x="1541" y="867"/>
                    </a:lnTo>
                    <a:lnTo>
                      <a:pt x="1541" y="871"/>
                    </a:lnTo>
                    <a:lnTo>
                      <a:pt x="1542" y="874"/>
                    </a:lnTo>
                    <a:lnTo>
                      <a:pt x="1545" y="875"/>
                    </a:lnTo>
                    <a:lnTo>
                      <a:pt x="1549" y="877"/>
                    </a:lnTo>
                    <a:lnTo>
                      <a:pt x="1549" y="877"/>
                    </a:lnTo>
                    <a:lnTo>
                      <a:pt x="1549" y="882"/>
                    </a:lnTo>
                    <a:lnTo>
                      <a:pt x="1549" y="885"/>
                    </a:lnTo>
                    <a:lnTo>
                      <a:pt x="1553" y="887"/>
                    </a:lnTo>
                    <a:lnTo>
                      <a:pt x="1559" y="888"/>
                    </a:lnTo>
                    <a:lnTo>
                      <a:pt x="1559" y="888"/>
                    </a:lnTo>
                    <a:lnTo>
                      <a:pt x="1560" y="881"/>
                    </a:lnTo>
                    <a:lnTo>
                      <a:pt x="1559" y="878"/>
                    </a:lnTo>
                    <a:lnTo>
                      <a:pt x="1556" y="877"/>
                    </a:lnTo>
                    <a:lnTo>
                      <a:pt x="1549" y="877"/>
                    </a:lnTo>
                    <a:lnTo>
                      <a:pt x="1549" y="877"/>
                    </a:lnTo>
                    <a:close/>
                    <a:moveTo>
                      <a:pt x="439" y="293"/>
                    </a:moveTo>
                    <a:lnTo>
                      <a:pt x="439" y="293"/>
                    </a:lnTo>
                    <a:lnTo>
                      <a:pt x="450" y="301"/>
                    </a:lnTo>
                    <a:lnTo>
                      <a:pt x="450" y="301"/>
                    </a:lnTo>
                    <a:lnTo>
                      <a:pt x="461" y="293"/>
                    </a:lnTo>
                    <a:lnTo>
                      <a:pt x="465" y="288"/>
                    </a:lnTo>
                    <a:lnTo>
                      <a:pt x="468" y="284"/>
                    </a:lnTo>
                    <a:lnTo>
                      <a:pt x="468" y="284"/>
                    </a:lnTo>
                    <a:lnTo>
                      <a:pt x="453" y="283"/>
                    </a:lnTo>
                    <a:lnTo>
                      <a:pt x="453" y="283"/>
                    </a:lnTo>
                    <a:lnTo>
                      <a:pt x="451" y="286"/>
                    </a:lnTo>
                    <a:lnTo>
                      <a:pt x="450" y="288"/>
                    </a:lnTo>
                    <a:lnTo>
                      <a:pt x="449" y="290"/>
                    </a:lnTo>
                    <a:lnTo>
                      <a:pt x="443" y="290"/>
                    </a:lnTo>
                    <a:lnTo>
                      <a:pt x="443" y="290"/>
                    </a:lnTo>
                    <a:lnTo>
                      <a:pt x="442" y="291"/>
                    </a:lnTo>
                    <a:lnTo>
                      <a:pt x="440" y="293"/>
                    </a:lnTo>
                    <a:lnTo>
                      <a:pt x="440" y="293"/>
                    </a:lnTo>
                    <a:lnTo>
                      <a:pt x="428" y="290"/>
                    </a:lnTo>
                    <a:lnTo>
                      <a:pt x="428" y="290"/>
                    </a:lnTo>
                    <a:lnTo>
                      <a:pt x="426" y="295"/>
                    </a:lnTo>
                    <a:lnTo>
                      <a:pt x="425" y="301"/>
                    </a:lnTo>
                    <a:lnTo>
                      <a:pt x="424" y="306"/>
                    </a:lnTo>
                    <a:lnTo>
                      <a:pt x="424" y="309"/>
                    </a:lnTo>
                    <a:lnTo>
                      <a:pt x="424" y="312"/>
                    </a:lnTo>
                    <a:lnTo>
                      <a:pt x="424" y="312"/>
                    </a:lnTo>
                    <a:lnTo>
                      <a:pt x="435" y="308"/>
                    </a:lnTo>
                    <a:lnTo>
                      <a:pt x="440" y="305"/>
                    </a:lnTo>
                    <a:lnTo>
                      <a:pt x="440" y="304"/>
                    </a:lnTo>
                    <a:lnTo>
                      <a:pt x="442" y="301"/>
                    </a:lnTo>
                    <a:lnTo>
                      <a:pt x="439" y="293"/>
                    </a:lnTo>
                    <a:lnTo>
                      <a:pt x="439" y="293"/>
                    </a:lnTo>
                    <a:close/>
                    <a:moveTo>
                      <a:pt x="1534" y="414"/>
                    </a:moveTo>
                    <a:lnTo>
                      <a:pt x="1534" y="414"/>
                    </a:lnTo>
                    <a:lnTo>
                      <a:pt x="1524" y="414"/>
                    </a:lnTo>
                    <a:lnTo>
                      <a:pt x="1515" y="416"/>
                    </a:lnTo>
                    <a:lnTo>
                      <a:pt x="1515" y="416"/>
                    </a:lnTo>
                    <a:lnTo>
                      <a:pt x="1512" y="417"/>
                    </a:lnTo>
                    <a:lnTo>
                      <a:pt x="1512" y="420"/>
                    </a:lnTo>
                    <a:lnTo>
                      <a:pt x="1512" y="421"/>
                    </a:lnTo>
                    <a:lnTo>
                      <a:pt x="1515" y="424"/>
                    </a:lnTo>
                    <a:lnTo>
                      <a:pt x="1515" y="424"/>
                    </a:lnTo>
                    <a:lnTo>
                      <a:pt x="1530" y="419"/>
                    </a:lnTo>
                    <a:lnTo>
                      <a:pt x="1530" y="419"/>
                    </a:lnTo>
                    <a:lnTo>
                      <a:pt x="1533" y="417"/>
                    </a:lnTo>
                    <a:lnTo>
                      <a:pt x="1534" y="414"/>
                    </a:lnTo>
                    <a:lnTo>
                      <a:pt x="1534" y="414"/>
                    </a:lnTo>
                    <a:lnTo>
                      <a:pt x="1541" y="424"/>
                    </a:lnTo>
                    <a:lnTo>
                      <a:pt x="1541" y="424"/>
                    </a:lnTo>
                    <a:lnTo>
                      <a:pt x="1537" y="424"/>
                    </a:lnTo>
                    <a:lnTo>
                      <a:pt x="1535" y="425"/>
                    </a:lnTo>
                    <a:lnTo>
                      <a:pt x="1535" y="427"/>
                    </a:lnTo>
                    <a:lnTo>
                      <a:pt x="1535" y="428"/>
                    </a:lnTo>
                    <a:lnTo>
                      <a:pt x="1535" y="428"/>
                    </a:lnTo>
                    <a:lnTo>
                      <a:pt x="1538" y="431"/>
                    </a:lnTo>
                    <a:lnTo>
                      <a:pt x="1538" y="431"/>
                    </a:lnTo>
                    <a:lnTo>
                      <a:pt x="1541" y="425"/>
                    </a:lnTo>
                    <a:lnTo>
                      <a:pt x="1541" y="425"/>
                    </a:lnTo>
                    <a:lnTo>
                      <a:pt x="1540" y="424"/>
                    </a:lnTo>
                    <a:lnTo>
                      <a:pt x="1540" y="424"/>
                    </a:lnTo>
                    <a:lnTo>
                      <a:pt x="1545" y="423"/>
                    </a:lnTo>
                    <a:lnTo>
                      <a:pt x="1551" y="421"/>
                    </a:lnTo>
                    <a:lnTo>
                      <a:pt x="1551" y="421"/>
                    </a:lnTo>
                    <a:lnTo>
                      <a:pt x="1553" y="419"/>
                    </a:lnTo>
                    <a:lnTo>
                      <a:pt x="1555" y="416"/>
                    </a:lnTo>
                    <a:lnTo>
                      <a:pt x="1555" y="412"/>
                    </a:lnTo>
                    <a:lnTo>
                      <a:pt x="1553" y="410"/>
                    </a:lnTo>
                    <a:lnTo>
                      <a:pt x="1553" y="410"/>
                    </a:lnTo>
                    <a:lnTo>
                      <a:pt x="1546" y="407"/>
                    </a:lnTo>
                    <a:lnTo>
                      <a:pt x="1541" y="407"/>
                    </a:lnTo>
                    <a:lnTo>
                      <a:pt x="1541" y="407"/>
                    </a:lnTo>
                    <a:lnTo>
                      <a:pt x="1540" y="409"/>
                    </a:lnTo>
                    <a:lnTo>
                      <a:pt x="1537" y="410"/>
                    </a:lnTo>
                    <a:lnTo>
                      <a:pt x="1534" y="414"/>
                    </a:lnTo>
                    <a:lnTo>
                      <a:pt x="1534" y="414"/>
                    </a:lnTo>
                    <a:close/>
                    <a:moveTo>
                      <a:pt x="1376" y="1132"/>
                    </a:moveTo>
                    <a:lnTo>
                      <a:pt x="1376" y="1132"/>
                    </a:lnTo>
                    <a:lnTo>
                      <a:pt x="1382" y="1136"/>
                    </a:lnTo>
                    <a:lnTo>
                      <a:pt x="1385" y="1136"/>
                    </a:lnTo>
                    <a:lnTo>
                      <a:pt x="1387" y="1133"/>
                    </a:lnTo>
                    <a:lnTo>
                      <a:pt x="1387" y="1133"/>
                    </a:lnTo>
                    <a:lnTo>
                      <a:pt x="1385" y="1115"/>
                    </a:lnTo>
                    <a:lnTo>
                      <a:pt x="1385" y="1115"/>
                    </a:lnTo>
                    <a:lnTo>
                      <a:pt x="1369" y="1118"/>
                    </a:lnTo>
                    <a:lnTo>
                      <a:pt x="1369" y="1118"/>
                    </a:lnTo>
                    <a:lnTo>
                      <a:pt x="1373" y="1129"/>
                    </a:lnTo>
                    <a:lnTo>
                      <a:pt x="1373" y="1129"/>
                    </a:lnTo>
                    <a:lnTo>
                      <a:pt x="1364" y="1132"/>
                    </a:lnTo>
                    <a:lnTo>
                      <a:pt x="1364" y="1132"/>
                    </a:lnTo>
                    <a:lnTo>
                      <a:pt x="1368" y="1136"/>
                    </a:lnTo>
                    <a:lnTo>
                      <a:pt x="1372" y="1137"/>
                    </a:lnTo>
                    <a:lnTo>
                      <a:pt x="1375" y="1136"/>
                    </a:lnTo>
                    <a:lnTo>
                      <a:pt x="1376" y="1132"/>
                    </a:lnTo>
                    <a:lnTo>
                      <a:pt x="1376" y="1132"/>
                    </a:lnTo>
                    <a:close/>
                    <a:moveTo>
                      <a:pt x="771" y="889"/>
                    </a:moveTo>
                    <a:lnTo>
                      <a:pt x="771" y="889"/>
                    </a:lnTo>
                    <a:lnTo>
                      <a:pt x="767" y="899"/>
                    </a:lnTo>
                    <a:lnTo>
                      <a:pt x="767" y="899"/>
                    </a:lnTo>
                    <a:lnTo>
                      <a:pt x="779" y="906"/>
                    </a:lnTo>
                    <a:lnTo>
                      <a:pt x="779" y="906"/>
                    </a:lnTo>
                    <a:lnTo>
                      <a:pt x="784" y="902"/>
                    </a:lnTo>
                    <a:lnTo>
                      <a:pt x="786" y="899"/>
                    </a:lnTo>
                    <a:lnTo>
                      <a:pt x="788" y="896"/>
                    </a:lnTo>
                    <a:lnTo>
                      <a:pt x="789" y="893"/>
                    </a:lnTo>
                    <a:lnTo>
                      <a:pt x="788" y="892"/>
                    </a:lnTo>
                    <a:lnTo>
                      <a:pt x="786" y="888"/>
                    </a:lnTo>
                    <a:lnTo>
                      <a:pt x="786" y="888"/>
                    </a:lnTo>
                    <a:lnTo>
                      <a:pt x="771" y="889"/>
                    </a:lnTo>
                    <a:lnTo>
                      <a:pt x="771" y="889"/>
                    </a:lnTo>
                    <a:lnTo>
                      <a:pt x="771" y="885"/>
                    </a:lnTo>
                    <a:lnTo>
                      <a:pt x="771" y="885"/>
                    </a:lnTo>
                    <a:lnTo>
                      <a:pt x="766" y="887"/>
                    </a:lnTo>
                    <a:lnTo>
                      <a:pt x="761" y="885"/>
                    </a:lnTo>
                    <a:lnTo>
                      <a:pt x="753" y="884"/>
                    </a:lnTo>
                    <a:lnTo>
                      <a:pt x="753" y="884"/>
                    </a:lnTo>
                    <a:lnTo>
                      <a:pt x="749" y="885"/>
                    </a:lnTo>
                    <a:lnTo>
                      <a:pt x="742" y="887"/>
                    </a:lnTo>
                    <a:lnTo>
                      <a:pt x="742" y="887"/>
                    </a:lnTo>
                    <a:lnTo>
                      <a:pt x="750" y="891"/>
                    </a:lnTo>
                    <a:lnTo>
                      <a:pt x="757" y="892"/>
                    </a:lnTo>
                    <a:lnTo>
                      <a:pt x="764" y="892"/>
                    </a:lnTo>
                    <a:lnTo>
                      <a:pt x="771" y="889"/>
                    </a:lnTo>
                    <a:lnTo>
                      <a:pt x="771" y="889"/>
                    </a:lnTo>
                    <a:close/>
                    <a:moveTo>
                      <a:pt x="1696" y="83"/>
                    </a:moveTo>
                    <a:lnTo>
                      <a:pt x="1696" y="83"/>
                    </a:lnTo>
                    <a:lnTo>
                      <a:pt x="1696" y="89"/>
                    </a:lnTo>
                    <a:lnTo>
                      <a:pt x="1699" y="95"/>
                    </a:lnTo>
                    <a:lnTo>
                      <a:pt x="1702" y="99"/>
                    </a:lnTo>
                    <a:lnTo>
                      <a:pt x="1707" y="101"/>
                    </a:lnTo>
                    <a:lnTo>
                      <a:pt x="1707" y="101"/>
                    </a:lnTo>
                    <a:lnTo>
                      <a:pt x="1711" y="101"/>
                    </a:lnTo>
                    <a:lnTo>
                      <a:pt x="1715" y="100"/>
                    </a:lnTo>
                    <a:lnTo>
                      <a:pt x="1720" y="99"/>
                    </a:lnTo>
                    <a:lnTo>
                      <a:pt x="1721" y="95"/>
                    </a:lnTo>
                    <a:lnTo>
                      <a:pt x="1721" y="95"/>
                    </a:lnTo>
                    <a:lnTo>
                      <a:pt x="1713" y="85"/>
                    </a:lnTo>
                    <a:lnTo>
                      <a:pt x="1713" y="85"/>
                    </a:lnTo>
                    <a:lnTo>
                      <a:pt x="1703" y="89"/>
                    </a:lnTo>
                    <a:lnTo>
                      <a:pt x="1703" y="89"/>
                    </a:lnTo>
                    <a:lnTo>
                      <a:pt x="1695" y="83"/>
                    </a:lnTo>
                    <a:lnTo>
                      <a:pt x="1695" y="83"/>
                    </a:lnTo>
                    <a:lnTo>
                      <a:pt x="1695" y="81"/>
                    </a:lnTo>
                    <a:lnTo>
                      <a:pt x="1693" y="79"/>
                    </a:lnTo>
                    <a:lnTo>
                      <a:pt x="1690" y="81"/>
                    </a:lnTo>
                    <a:lnTo>
                      <a:pt x="1685" y="82"/>
                    </a:lnTo>
                    <a:lnTo>
                      <a:pt x="1685" y="82"/>
                    </a:lnTo>
                    <a:lnTo>
                      <a:pt x="1696" y="83"/>
                    </a:lnTo>
                    <a:lnTo>
                      <a:pt x="1696" y="83"/>
                    </a:lnTo>
                    <a:close/>
                    <a:moveTo>
                      <a:pt x="1277" y="744"/>
                    </a:moveTo>
                    <a:lnTo>
                      <a:pt x="1277" y="744"/>
                    </a:lnTo>
                    <a:lnTo>
                      <a:pt x="1283" y="747"/>
                    </a:lnTo>
                    <a:lnTo>
                      <a:pt x="1288" y="748"/>
                    </a:lnTo>
                    <a:lnTo>
                      <a:pt x="1292" y="748"/>
                    </a:lnTo>
                    <a:lnTo>
                      <a:pt x="1297" y="747"/>
                    </a:lnTo>
                    <a:lnTo>
                      <a:pt x="1297" y="747"/>
                    </a:lnTo>
                    <a:lnTo>
                      <a:pt x="1289" y="743"/>
                    </a:lnTo>
                    <a:lnTo>
                      <a:pt x="1282" y="738"/>
                    </a:lnTo>
                    <a:lnTo>
                      <a:pt x="1282" y="738"/>
                    </a:lnTo>
                    <a:lnTo>
                      <a:pt x="1279" y="738"/>
                    </a:lnTo>
                    <a:lnTo>
                      <a:pt x="1277" y="740"/>
                    </a:lnTo>
                    <a:lnTo>
                      <a:pt x="1277" y="741"/>
                    </a:lnTo>
                    <a:lnTo>
                      <a:pt x="1277" y="744"/>
                    </a:lnTo>
                    <a:lnTo>
                      <a:pt x="1277" y="744"/>
                    </a:lnTo>
                    <a:lnTo>
                      <a:pt x="1275" y="745"/>
                    </a:lnTo>
                    <a:lnTo>
                      <a:pt x="1274" y="745"/>
                    </a:lnTo>
                    <a:lnTo>
                      <a:pt x="1271" y="744"/>
                    </a:lnTo>
                    <a:lnTo>
                      <a:pt x="1267" y="743"/>
                    </a:lnTo>
                    <a:lnTo>
                      <a:pt x="1264" y="743"/>
                    </a:lnTo>
                    <a:lnTo>
                      <a:pt x="1264" y="743"/>
                    </a:lnTo>
                    <a:lnTo>
                      <a:pt x="1257" y="766"/>
                    </a:lnTo>
                    <a:lnTo>
                      <a:pt x="1257" y="766"/>
                    </a:lnTo>
                    <a:lnTo>
                      <a:pt x="1265" y="770"/>
                    </a:lnTo>
                    <a:lnTo>
                      <a:pt x="1265" y="770"/>
                    </a:lnTo>
                    <a:lnTo>
                      <a:pt x="1265" y="765"/>
                    </a:lnTo>
                    <a:lnTo>
                      <a:pt x="1267" y="762"/>
                    </a:lnTo>
                    <a:lnTo>
                      <a:pt x="1270" y="759"/>
                    </a:lnTo>
                    <a:lnTo>
                      <a:pt x="1274" y="756"/>
                    </a:lnTo>
                    <a:lnTo>
                      <a:pt x="1274" y="756"/>
                    </a:lnTo>
                    <a:lnTo>
                      <a:pt x="1278" y="754"/>
                    </a:lnTo>
                    <a:lnTo>
                      <a:pt x="1281" y="751"/>
                    </a:lnTo>
                    <a:lnTo>
                      <a:pt x="1279" y="748"/>
                    </a:lnTo>
                    <a:lnTo>
                      <a:pt x="1277" y="744"/>
                    </a:lnTo>
                    <a:lnTo>
                      <a:pt x="1277" y="744"/>
                    </a:lnTo>
                    <a:close/>
                    <a:moveTo>
                      <a:pt x="1535" y="362"/>
                    </a:moveTo>
                    <a:lnTo>
                      <a:pt x="1535" y="362"/>
                    </a:lnTo>
                    <a:lnTo>
                      <a:pt x="1546" y="369"/>
                    </a:lnTo>
                    <a:lnTo>
                      <a:pt x="1546" y="369"/>
                    </a:lnTo>
                    <a:lnTo>
                      <a:pt x="1544" y="356"/>
                    </a:lnTo>
                    <a:lnTo>
                      <a:pt x="1544" y="356"/>
                    </a:lnTo>
                    <a:lnTo>
                      <a:pt x="1535" y="362"/>
                    </a:lnTo>
                    <a:lnTo>
                      <a:pt x="1535" y="362"/>
                    </a:lnTo>
                    <a:lnTo>
                      <a:pt x="1522" y="360"/>
                    </a:lnTo>
                    <a:lnTo>
                      <a:pt x="1522" y="360"/>
                    </a:lnTo>
                    <a:lnTo>
                      <a:pt x="1517" y="362"/>
                    </a:lnTo>
                    <a:lnTo>
                      <a:pt x="1515" y="365"/>
                    </a:lnTo>
                    <a:lnTo>
                      <a:pt x="1515" y="365"/>
                    </a:lnTo>
                    <a:lnTo>
                      <a:pt x="1515" y="367"/>
                    </a:lnTo>
                    <a:lnTo>
                      <a:pt x="1517" y="373"/>
                    </a:lnTo>
                    <a:lnTo>
                      <a:pt x="1520" y="378"/>
                    </a:lnTo>
                    <a:lnTo>
                      <a:pt x="1524" y="381"/>
                    </a:lnTo>
                    <a:lnTo>
                      <a:pt x="1524" y="381"/>
                    </a:lnTo>
                    <a:lnTo>
                      <a:pt x="1530" y="376"/>
                    </a:lnTo>
                    <a:lnTo>
                      <a:pt x="1534" y="370"/>
                    </a:lnTo>
                    <a:lnTo>
                      <a:pt x="1534" y="370"/>
                    </a:lnTo>
                    <a:lnTo>
                      <a:pt x="1535" y="366"/>
                    </a:lnTo>
                    <a:lnTo>
                      <a:pt x="1535" y="362"/>
                    </a:lnTo>
                    <a:lnTo>
                      <a:pt x="1535" y="362"/>
                    </a:lnTo>
                    <a:close/>
                    <a:moveTo>
                      <a:pt x="400" y="365"/>
                    </a:moveTo>
                    <a:lnTo>
                      <a:pt x="400" y="365"/>
                    </a:lnTo>
                    <a:lnTo>
                      <a:pt x="414" y="362"/>
                    </a:lnTo>
                    <a:lnTo>
                      <a:pt x="419" y="360"/>
                    </a:lnTo>
                    <a:lnTo>
                      <a:pt x="425" y="356"/>
                    </a:lnTo>
                    <a:lnTo>
                      <a:pt x="425" y="356"/>
                    </a:lnTo>
                    <a:lnTo>
                      <a:pt x="422" y="355"/>
                    </a:lnTo>
                    <a:lnTo>
                      <a:pt x="418" y="353"/>
                    </a:lnTo>
                    <a:lnTo>
                      <a:pt x="396" y="359"/>
                    </a:lnTo>
                    <a:lnTo>
                      <a:pt x="396" y="359"/>
                    </a:lnTo>
                    <a:lnTo>
                      <a:pt x="400" y="365"/>
                    </a:lnTo>
                    <a:lnTo>
                      <a:pt x="400" y="365"/>
                    </a:lnTo>
                    <a:lnTo>
                      <a:pt x="396" y="363"/>
                    </a:lnTo>
                    <a:lnTo>
                      <a:pt x="390" y="363"/>
                    </a:lnTo>
                    <a:lnTo>
                      <a:pt x="381" y="365"/>
                    </a:lnTo>
                    <a:lnTo>
                      <a:pt x="372" y="367"/>
                    </a:lnTo>
                    <a:lnTo>
                      <a:pt x="363" y="369"/>
                    </a:lnTo>
                    <a:lnTo>
                      <a:pt x="363" y="369"/>
                    </a:lnTo>
                    <a:lnTo>
                      <a:pt x="360" y="370"/>
                    </a:lnTo>
                    <a:lnTo>
                      <a:pt x="356" y="376"/>
                    </a:lnTo>
                    <a:lnTo>
                      <a:pt x="356" y="376"/>
                    </a:lnTo>
                    <a:lnTo>
                      <a:pt x="400" y="373"/>
                    </a:lnTo>
                    <a:lnTo>
                      <a:pt x="400" y="373"/>
                    </a:lnTo>
                    <a:lnTo>
                      <a:pt x="400" y="365"/>
                    </a:lnTo>
                    <a:lnTo>
                      <a:pt x="400" y="365"/>
                    </a:lnTo>
                    <a:close/>
                    <a:moveTo>
                      <a:pt x="385" y="409"/>
                    </a:moveTo>
                    <a:lnTo>
                      <a:pt x="385" y="409"/>
                    </a:lnTo>
                    <a:lnTo>
                      <a:pt x="361" y="421"/>
                    </a:lnTo>
                    <a:lnTo>
                      <a:pt x="361" y="421"/>
                    </a:lnTo>
                    <a:lnTo>
                      <a:pt x="368" y="423"/>
                    </a:lnTo>
                    <a:lnTo>
                      <a:pt x="374" y="421"/>
                    </a:lnTo>
                    <a:lnTo>
                      <a:pt x="379" y="420"/>
                    </a:lnTo>
                    <a:lnTo>
                      <a:pt x="385" y="419"/>
                    </a:lnTo>
                    <a:lnTo>
                      <a:pt x="385" y="419"/>
                    </a:lnTo>
                    <a:lnTo>
                      <a:pt x="390" y="417"/>
                    </a:lnTo>
                    <a:lnTo>
                      <a:pt x="396" y="417"/>
                    </a:lnTo>
                    <a:lnTo>
                      <a:pt x="408" y="417"/>
                    </a:lnTo>
                    <a:lnTo>
                      <a:pt x="408" y="417"/>
                    </a:lnTo>
                    <a:lnTo>
                      <a:pt x="408" y="414"/>
                    </a:lnTo>
                    <a:lnTo>
                      <a:pt x="407" y="412"/>
                    </a:lnTo>
                    <a:lnTo>
                      <a:pt x="404" y="410"/>
                    </a:lnTo>
                    <a:lnTo>
                      <a:pt x="400" y="409"/>
                    </a:lnTo>
                    <a:lnTo>
                      <a:pt x="400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3"/>
                    </a:lnTo>
                    <a:lnTo>
                      <a:pt x="383" y="398"/>
                    </a:lnTo>
                    <a:lnTo>
                      <a:pt x="381" y="395"/>
                    </a:lnTo>
                    <a:lnTo>
                      <a:pt x="377" y="394"/>
                    </a:lnTo>
                    <a:lnTo>
                      <a:pt x="377" y="394"/>
                    </a:lnTo>
                    <a:lnTo>
                      <a:pt x="374" y="395"/>
                    </a:lnTo>
                    <a:lnTo>
                      <a:pt x="370" y="396"/>
                    </a:lnTo>
                    <a:lnTo>
                      <a:pt x="370" y="396"/>
                    </a:lnTo>
                    <a:lnTo>
                      <a:pt x="372" y="399"/>
                    </a:lnTo>
                    <a:lnTo>
                      <a:pt x="374" y="401"/>
                    </a:lnTo>
                    <a:lnTo>
                      <a:pt x="374" y="401"/>
                    </a:lnTo>
                    <a:lnTo>
                      <a:pt x="377" y="402"/>
                    </a:lnTo>
                    <a:lnTo>
                      <a:pt x="378" y="402"/>
                    </a:lnTo>
                    <a:lnTo>
                      <a:pt x="379" y="406"/>
                    </a:lnTo>
                    <a:lnTo>
                      <a:pt x="379" y="406"/>
                    </a:lnTo>
                    <a:lnTo>
                      <a:pt x="382" y="407"/>
                    </a:lnTo>
                    <a:lnTo>
                      <a:pt x="385" y="409"/>
                    </a:lnTo>
                    <a:lnTo>
                      <a:pt x="385" y="409"/>
                    </a:lnTo>
                    <a:close/>
                    <a:moveTo>
                      <a:pt x="1560" y="551"/>
                    </a:moveTo>
                    <a:lnTo>
                      <a:pt x="1560" y="551"/>
                    </a:lnTo>
                    <a:lnTo>
                      <a:pt x="1549" y="553"/>
                    </a:lnTo>
                    <a:lnTo>
                      <a:pt x="1542" y="556"/>
                    </a:lnTo>
                    <a:lnTo>
                      <a:pt x="1540" y="558"/>
                    </a:lnTo>
                    <a:lnTo>
                      <a:pt x="1538" y="561"/>
                    </a:lnTo>
                    <a:lnTo>
                      <a:pt x="1534" y="569"/>
                    </a:lnTo>
                    <a:lnTo>
                      <a:pt x="1534" y="569"/>
                    </a:lnTo>
                    <a:lnTo>
                      <a:pt x="1545" y="569"/>
                    </a:lnTo>
                    <a:lnTo>
                      <a:pt x="1552" y="567"/>
                    </a:lnTo>
                    <a:lnTo>
                      <a:pt x="1559" y="561"/>
                    </a:lnTo>
                    <a:lnTo>
                      <a:pt x="1563" y="554"/>
                    </a:lnTo>
                    <a:lnTo>
                      <a:pt x="1563" y="554"/>
                    </a:lnTo>
                    <a:lnTo>
                      <a:pt x="1569" y="553"/>
                    </a:lnTo>
                    <a:lnTo>
                      <a:pt x="1569" y="551"/>
                    </a:lnTo>
                    <a:lnTo>
                      <a:pt x="1570" y="550"/>
                    </a:lnTo>
                    <a:lnTo>
                      <a:pt x="1570" y="550"/>
                    </a:lnTo>
                    <a:lnTo>
                      <a:pt x="1569" y="547"/>
                    </a:lnTo>
                    <a:lnTo>
                      <a:pt x="1566" y="546"/>
                    </a:lnTo>
                    <a:lnTo>
                      <a:pt x="1566" y="546"/>
                    </a:lnTo>
                    <a:lnTo>
                      <a:pt x="1563" y="546"/>
                    </a:lnTo>
                    <a:lnTo>
                      <a:pt x="1562" y="547"/>
                    </a:lnTo>
                    <a:lnTo>
                      <a:pt x="1560" y="551"/>
                    </a:lnTo>
                    <a:lnTo>
                      <a:pt x="1560" y="551"/>
                    </a:lnTo>
                    <a:close/>
                    <a:moveTo>
                      <a:pt x="527" y="664"/>
                    </a:moveTo>
                    <a:lnTo>
                      <a:pt x="527" y="664"/>
                    </a:lnTo>
                    <a:lnTo>
                      <a:pt x="526" y="668"/>
                    </a:lnTo>
                    <a:lnTo>
                      <a:pt x="525" y="669"/>
                    </a:lnTo>
                    <a:lnTo>
                      <a:pt x="521" y="669"/>
                    </a:lnTo>
                    <a:lnTo>
                      <a:pt x="515" y="666"/>
                    </a:lnTo>
                    <a:lnTo>
                      <a:pt x="515" y="666"/>
                    </a:lnTo>
                    <a:lnTo>
                      <a:pt x="514" y="666"/>
                    </a:lnTo>
                    <a:lnTo>
                      <a:pt x="514" y="666"/>
                    </a:lnTo>
                    <a:lnTo>
                      <a:pt x="509" y="666"/>
                    </a:lnTo>
                    <a:lnTo>
                      <a:pt x="507" y="666"/>
                    </a:lnTo>
                    <a:lnTo>
                      <a:pt x="505" y="668"/>
                    </a:lnTo>
                    <a:lnTo>
                      <a:pt x="505" y="668"/>
                    </a:lnTo>
                    <a:lnTo>
                      <a:pt x="507" y="671"/>
                    </a:lnTo>
                    <a:lnTo>
                      <a:pt x="507" y="671"/>
                    </a:lnTo>
                    <a:lnTo>
                      <a:pt x="514" y="668"/>
                    </a:lnTo>
                    <a:lnTo>
                      <a:pt x="514" y="668"/>
                    </a:lnTo>
                    <a:lnTo>
                      <a:pt x="515" y="666"/>
                    </a:lnTo>
                    <a:lnTo>
                      <a:pt x="515" y="666"/>
                    </a:lnTo>
                    <a:lnTo>
                      <a:pt x="515" y="672"/>
                    </a:lnTo>
                    <a:lnTo>
                      <a:pt x="515" y="673"/>
                    </a:lnTo>
                    <a:lnTo>
                      <a:pt x="515" y="675"/>
                    </a:lnTo>
                    <a:lnTo>
                      <a:pt x="515" y="675"/>
                    </a:lnTo>
                    <a:lnTo>
                      <a:pt x="518" y="677"/>
                    </a:lnTo>
                    <a:lnTo>
                      <a:pt x="519" y="680"/>
                    </a:lnTo>
                    <a:lnTo>
                      <a:pt x="518" y="683"/>
                    </a:lnTo>
                    <a:lnTo>
                      <a:pt x="519" y="686"/>
                    </a:lnTo>
                    <a:lnTo>
                      <a:pt x="519" y="686"/>
                    </a:lnTo>
                    <a:lnTo>
                      <a:pt x="526" y="686"/>
                    </a:lnTo>
                    <a:lnTo>
                      <a:pt x="526" y="686"/>
                    </a:lnTo>
                    <a:lnTo>
                      <a:pt x="534" y="686"/>
                    </a:lnTo>
                    <a:lnTo>
                      <a:pt x="534" y="686"/>
                    </a:lnTo>
                    <a:lnTo>
                      <a:pt x="536" y="679"/>
                    </a:lnTo>
                    <a:lnTo>
                      <a:pt x="537" y="672"/>
                    </a:lnTo>
                    <a:lnTo>
                      <a:pt x="537" y="672"/>
                    </a:lnTo>
                    <a:lnTo>
                      <a:pt x="537" y="669"/>
                    </a:lnTo>
                    <a:lnTo>
                      <a:pt x="536" y="666"/>
                    </a:lnTo>
                    <a:lnTo>
                      <a:pt x="532" y="665"/>
                    </a:lnTo>
                    <a:lnTo>
                      <a:pt x="527" y="665"/>
                    </a:lnTo>
                    <a:lnTo>
                      <a:pt x="527" y="665"/>
                    </a:lnTo>
                    <a:lnTo>
                      <a:pt x="526" y="661"/>
                    </a:lnTo>
                    <a:lnTo>
                      <a:pt x="525" y="659"/>
                    </a:lnTo>
                    <a:lnTo>
                      <a:pt x="525" y="659"/>
                    </a:lnTo>
                    <a:lnTo>
                      <a:pt x="522" y="659"/>
                    </a:lnTo>
                    <a:lnTo>
                      <a:pt x="519" y="661"/>
                    </a:lnTo>
                    <a:lnTo>
                      <a:pt x="519" y="664"/>
                    </a:lnTo>
                    <a:lnTo>
                      <a:pt x="521" y="666"/>
                    </a:lnTo>
                    <a:lnTo>
                      <a:pt x="521" y="666"/>
                    </a:lnTo>
                    <a:lnTo>
                      <a:pt x="527" y="664"/>
                    </a:lnTo>
                    <a:lnTo>
                      <a:pt x="527" y="664"/>
                    </a:lnTo>
                    <a:close/>
                    <a:moveTo>
                      <a:pt x="275" y="446"/>
                    </a:moveTo>
                    <a:lnTo>
                      <a:pt x="275" y="446"/>
                    </a:lnTo>
                    <a:lnTo>
                      <a:pt x="274" y="430"/>
                    </a:lnTo>
                    <a:lnTo>
                      <a:pt x="274" y="430"/>
                    </a:lnTo>
                    <a:lnTo>
                      <a:pt x="264" y="425"/>
                    </a:lnTo>
                    <a:lnTo>
                      <a:pt x="264" y="425"/>
                    </a:lnTo>
                    <a:lnTo>
                      <a:pt x="262" y="430"/>
                    </a:lnTo>
                    <a:lnTo>
                      <a:pt x="259" y="432"/>
                    </a:lnTo>
                    <a:lnTo>
                      <a:pt x="255" y="435"/>
                    </a:lnTo>
                    <a:lnTo>
                      <a:pt x="249" y="437"/>
                    </a:lnTo>
                    <a:lnTo>
                      <a:pt x="249" y="437"/>
                    </a:lnTo>
                    <a:lnTo>
                      <a:pt x="245" y="438"/>
                    </a:lnTo>
                    <a:lnTo>
                      <a:pt x="242" y="441"/>
                    </a:lnTo>
                    <a:lnTo>
                      <a:pt x="239" y="445"/>
                    </a:lnTo>
                    <a:lnTo>
                      <a:pt x="239" y="449"/>
                    </a:lnTo>
                    <a:lnTo>
                      <a:pt x="239" y="449"/>
                    </a:lnTo>
                    <a:lnTo>
                      <a:pt x="242" y="449"/>
                    </a:lnTo>
                    <a:lnTo>
                      <a:pt x="244" y="449"/>
                    </a:lnTo>
                    <a:lnTo>
                      <a:pt x="249" y="448"/>
                    </a:lnTo>
                    <a:lnTo>
                      <a:pt x="252" y="445"/>
                    </a:lnTo>
                    <a:lnTo>
                      <a:pt x="256" y="445"/>
                    </a:lnTo>
                    <a:lnTo>
                      <a:pt x="256" y="445"/>
                    </a:lnTo>
                    <a:lnTo>
                      <a:pt x="266" y="446"/>
                    </a:lnTo>
                    <a:lnTo>
                      <a:pt x="271" y="446"/>
                    </a:lnTo>
                    <a:lnTo>
                      <a:pt x="275" y="446"/>
                    </a:lnTo>
                    <a:lnTo>
                      <a:pt x="275" y="446"/>
                    </a:lnTo>
                    <a:lnTo>
                      <a:pt x="269" y="449"/>
                    </a:lnTo>
                    <a:lnTo>
                      <a:pt x="267" y="452"/>
                    </a:lnTo>
                    <a:lnTo>
                      <a:pt x="269" y="456"/>
                    </a:lnTo>
                    <a:lnTo>
                      <a:pt x="269" y="456"/>
                    </a:lnTo>
                    <a:lnTo>
                      <a:pt x="273" y="455"/>
                    </a:lnTo>
                    <a:lnTo>
                      <a:pt x="275" y="452"/>
                    </a:lnTo>
                    <a:lnTo>
                      <a:pt x="275" y="450"/>
                    </a:lnTo>
                    <a:lnTo>
                      <a:pt x="275" y="446"/>
                    </a:lnTo>
                    <a:lnTo>
                      <a:pt x="275" y="446"/>
                    </a:lnTo>
                    <a:close/>
                    <a:moveTo>
                      <a:pt x="289" y="755"/>
                    </a:moveTo>
                    <a:lnTo>
                      <a:pt x="289" y="755"/>
                    </a:lnTo>
                    <a:lnTo>
                      <a:pt x="285" y="752"/>
                    </a:lnTo>
                    <a:lnTo>
                      <a:pt x="282" y="751"/>
                    </a:lnTo>
                    <a:lnTo>
                      <a:pt x="280" y="751"/>
                    </a:lnTo>
                    <a:lnTo>
                      <a:pt x="275" y="754"/>
                    </a:lnTo>
                    <a:lnTo>
                      <a:pt x="275" y="754"/>
                    </a:lnTo>
                    <a:lnTo>
                      <a:pt x="274" y="756"/>
                    </a:lnTo>
                    <a:lnTo>
                      <a:pt x="274" y="759"/>
                    </a:lnTo>
                    <a:lnTo>
                      <a:pt x="274" y="766"/>
                    </a:lnTo>
                    <a:lnTo>
                      <a:pt x="274" y="766"/>
                    </a:lnTo>
                    <a:lnTo>
                      <a:pt x="277" y="769"/>
                    </a:lnTo>
                    <a:lnTo>
                      <a:pt x="282" y="769"/>
                    </a:lnTo>
                    <a:lnTo>
                      <a:pt x="282" y="769"/>
                    </a:lnTo>
                    <a:lnTo>
                      <a:pt x="285" y="767"/>
                    </a:lnTo>
                    <a:lnTo>
                      <a:pt x="289" y="765"/>
                    </a:lnTo>
                    <a:lnTo>
                      <a:pt x="289" y="761"/>
                    </a:lnTo>
                    <a:lnTo>
                      <a:pt x="289" y="756"/>
                    </a:lnTo>
                    <a:lnTo>
                      <a:pt x="289" y="756"/>
                    </a:lnTo>
                    <a:lnTo>
                      <a:pt x="288" y="755"/>
                    </a:lnTo>
                    <a:lnTo>
                      <a:pt x="288" y="755"/>
                    </a:lnTo>
                    <a:lnTo>
                      <a:pt x="298" y="751"/>
                    </a:lnTo>
                    <a:lnTo>
                      <a:pt x="298" y="751"/>
                    </a:lnTo>
                    <a:lnTo>
                      <a:pt x="299" y="755"/>
                    </a:lnTo>
                    <a:lnTo>
                      <a:pt x="300" y="759"/>
                    </a:lnTo>
                    <a:lnTo>
                      <a:pt x="300" y="759"/>
                    </a:lnTo>
                    <a:lnTo>
                      <a:pt x="303" y="761"/>
                    </a:lnTo>
                    <a:lnTo>
                      <a:pt x="306" y="761"/>
                    </a:lnTo>
                    <a:lnTo>
                      <a:pt x="306" y="761"/>
                    </a:lnTo>
                    <a:lnTo>
                      <a:pt x="307" y="758"/>
                    </a:lnTo>
                    <a:lnTo>
                      <a:pt x="310" y="756"/>
                    </a:lnTo>
                    <a:lnTo>
                      <a:pt x="316" y="754"/>
                    </a:lnTo>
                    <a:lnTo>
                      <a:pt x="323" y="751"/>
                    </a:lnTo>
                    <a:lnTo>
                      <a:pt x="329" y="749"/>
                    </a:lnTo>
                    <a:lnTo>
                      <a:pt x="329" y="749"/>
                    </a:lnTo>
                    <a:lnTo>
                      <a:pt x="321" y="740"/>
                    </a:lnTo>
                    <a:lnTo>
                      <a:pt x="321" y="740"/>
                    </a:lnTo>
                    <a:lnTo>
                      <a:pt x="317" y="737"/>
                    </a:lnTo>
                    <a:lnTo>
                      <a:pt x="314" y="736"/>
                    </a:lnTo>
                    <a:lnTo>
                      <a:pt x="311" y="737"/>
                    </a:lnTo>
                    <a:lnTo>
                      <a:pt x="307" y="741"/>
                    </a:lnTo>
                    <a:lnTo>
                      <a:pt x="307" y="741"/>
                    </a:lnTo>
                    <a:lnTo>
                      <a:pt x="305" y="744"/>
                    </a:lnTo>
                    <a:lnTo>
                      <a:pt x="303" y="745"/>
                    </a:lnTo>
                    <a:lnTo>
                      <a:pt x="296" y="745"/>
                    </a:lnTo>
                    <a:lnTo>
                      <a:pt x="296" y="745"/>
                    </a:lnTo>
                    <a:lnTo>
                      <a:pt x="288" y="745"/>
                    </a:lnTo>
                    <a:lnTo>
                      <a:pt x="288" y="745"/>
                    </a:lnTo>
                    <a:lnTo>
                      <a:pt x="289" y="755"/>
                    </a:lnTo>
                    <a:lnTo>
                      <a:pt x="289" y="755"/>
                    </a:lnTo>
                    <a:close/>
                    <a:moveTo>
                      <a:pt x="234" y="601"/>
                    </a:moveTo>
                    <a:lnTo>
                      <a:pt x="234" y="601"/>
                    </a:lnTo>
                    <a:lnTo>
                      <a:pt x="230" y="599"/>
                    </a:lnTo>
                    <a:lnTo>
                      <a:pt x="224" y="596"/>
                    </a:lnTo>
                    <a:lnTo>
                      <a:pt x="219" y="596"/>
                    </a:lnTo>
                    <a:lnTo>
                      <a:pt x="215" y="597"/>
                    </a:lnTo>
                    <a:lnTo>
                      <a:pt x="212" y="599"/>
                    </a:lnTo>
                    <a:lnTo>
                      <a:pt x="212" y="599"/>
                    </a:lnTo>
                    <a:lnTo>
                      <a:pt x="213" y="611"/>
                    </a:lnTo>
                    <a:lnTo>
                      <a:pt x="213" y="611"/>
                    </a:lnTo>
                    <a:lnTo>
                      <a:pt x="234" y="601"/>
                    </a:lnTo>
                    <a:lnTo>
                      <a:pt x="234" y="601"/>
                    </a:lnTo>
                    <a:lnTo>
                      <a:pt x="239" y="601"/>
                    </a:lnTo>
                    <a:lnTo>
                      <a:pt x="244" y="601"/>
                    </a:lnTo>
                    <a:lnTo>
                      <a:pt x="244" y="601"/>
                    </a:lnTo>
                    <a:lnTo>
                      <a:pt x="246" y="594"/>
                    </a:lnTo>
                    <a:lnTo>
                      <a:pt x="252" y="589"/>
                    </a:lnTo>
                    <a:lnTo>
                      <a:pt x="259" y="585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80" y="574"/>
                    </a:lnTo>
                    <a:lnTo>
                      <a:pt x="280" y="574"/>
                    </a:lnTo>
                    <a:lnTo>
                      <a:pt x="269" y="568"/>
                    </a:lnTo>
                    <a:lnTo>
                      <a:pt x="269" y="568"/>
                    </a:lnTo>
                    <a:lnTo>
                      <a:pt x="262" y="574"/>
                    </a:lnTo>
                    <a:lnTo>
                      <a:pt x="259" y="575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49" y="576"/>
                    </a:lnTo>
                    <a:lnTo>
                      <a:pt x="244" y="579"/>
                    </a:lnTo>
                    <a:lnTo>
                      <a:pt x="238" y="582"/>
                    </a:lnTo>
                    <a:lnTo>
                      <a:pt x="233" y="586"/>
                    </a:lnTo>
                    <a:lnTo>
                      <a:pt x="233" y="586"/>
                    </a:lnTo>
                    <a:lnTo>
                      <a:pt x="234" y="601"/>
                    </a:lnTo>
                    <a:lnTo>
                      <a:pt x="234" y="601"/>
                    </a:lnTo>
                    <a:close/>
                    <a:moveTo>
                      <a:pt x="1510" y="521"/>
                    </a:moveTo>
                    <a:lnTo>
                      <a:pt x="1510" y="521"/>
                    </a:lnTo>
                    <a:lnTo>
                      <a:pt x="1517" y="525"/>
                    </a:lnTo>
                    <a:lnTo>
                      <a:pt x="1523" y="528"/>
                    </a:lnTo>
                    <a:lnTo>
                      <a:pt x="1523" y="528"/>
                    </a:lnTo>
                    <a:lnTo>
                      <a:pt x="1528" y="528"/>
                    </a:lnTo>
                    <a:lnTo>
                      <a:pt x="1534" y="527"/>
                    </a:lnTo>
                    <a:lnTo>
                      <a:pt x="1534" y="527"/>
                    </a:lnTo>
                    <a:lnTo>
                      <a:pt x="1534" y="524"/>
                    </a:lnTo>
                    <a:lnTo>
                      <a:pt x="1533" y="520"/>
                    </a:lnTo>
                    <a:lnTo>
                      <a:pt x="1533" y="520"/>
                    </a:lnTo>
                    <a:lnTo>
                      <a:pt x="1526" y="518"/>
                    </a:lnTo>
                    <a:lnTo>
                      <a:pt x="1519" y="517"/>
                    </a:lnTo>
                    <a:lnTo>
                      <a:pt x="1519" y="517"/>
                    </a:lnTo>
                    <a:lnTo>
                      <a:pt x="1515" y="518"/>
                    </a:lnTo>
                    <a:lnTo>
                      <a:pt x="1510" y="521"/>
                    </a:lnTo>
                    <a:lnTo>
                      <a:pt x="1510" y="521"/>
                    </a:lnTo>
                    <a:lnTo>
                      <a:pt x="1498" y="517"/>
                    </a:lnTo>
                    <a:lnTo>
                      <a:pt x="1498" y="517"/>
                    </a:lnTo>
                    <a:lnTo>
                      <a:pt x="1499" y="521"/>
                    </a:lnTo>
                    <a:lnTo>
                      <a:pt x="1499" y="524"/>
                    </a:lnTo>
                    <a:lnTo>
                      <a:pt x="1497" y="527"/>
                    </a:lnTo>
                    <a:lnTo>
                      <a:pt x="1495" y="528"/>
                    </a:lnTo>
                    <a:lnTo>
                      <a:pt x="1490" y="529"/>
                    </a:lnTo>
                    <a:lnTo>
                      <a:pt x="1484" y="532"/>
                    </a:lnTo>
                    <a:lnTo>
                      <a:pt x="1484" y="532"/>
                    </a:lnTo>
                    <a:lnTo>
                      <a:pt x="1524" y="547"/>
                    </a:lnTo>
                    <a:lnTo>
                      <a:pt x="1524" y="547"/>
                    </a:lnTo>
                    <a:lnTo>
                      <a:pt x="1531" y="543"/>
                    </a:lnTo>
                    <a:lnTo>
                      <a:pt x="1531" y="543"/>
                    </a:lnTo>
                    <a:lnTo>
                      <a:pt x="1535" y="536"/>
                    </a:lnTo>
                    <a:lnTo>
                      <a:pt x="1535" y="536"/>
                    </a:lnTo>
                    <a:lnTo>
                      <a:pt x="1531" y="535"/>
                    </a:lnTo>
                    <a:lnTo>
                      <a:pt x="1526" y="535"/>
                    </a:lnTo>
                    <a:lnTo>
                      <a:pt x="1526" y="535"/>
                    </a:lnTo>
                    <a:lnTo>
                      <a:pt x="1513" y="536"/>
                    </a:lnTo>
                    <a:lnTo>
                      <a:pt x="1513" y="536"/>
                    </a:lnTo>
                    <a:lnTo>
                      <a:pt x="1510" y="521"/>
                    </a:lnTo>
                    <a:lnTo>
                      <a:pt x="1510" y="521"/>
                    </a:lnTo>
                    <a:close/>
                    <a:moveTo>
                      <a:pt x="235" y="694"/>
                    </a:moveTo>
                    <a:lnTo>
                      <a:pt x="235" y="694"/>
                    </a:lnTo>
                    <a:lnTo>
                      <a:pt x="238" y="694"/>
                    </a:lnTo>
                    <a:lnTo>
                      <a:pt x="242" y="694"/>
                    </a:lnTo>
                    <a:lnTo>
                      <a:pt x="245" y="693"/>
                    </a:lnTo>
                    <a:lnTo>
                      <a:pt x="246" y="690"/>
                    </a:lnTo>
                    <a:lnTo>
                      <a:pt x="246" y="690"/>
                    </a:lnTo>
                    <a:lnTo>
                      <a:pt x="238" y="689"/>
                    </a:lnTo>
                    <a:lnTo>
                      <a:pt x="237" y="689"/>
                    </a:lnTo>
                    <a:lnTo>
                      <a:pt x="237" y="690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0" y="693"/>
                    </a:lnTo>
                    <a:lnTo>
                      <a:pt x="224" y="690"/>
                    </a:lnTo>
                    <a:lnTo>
                      <a:pt x="217" y="687"/>
                    </a:lnTo>
                    <a:lnTo>
                      <a:pt x="215" y="689"/>
                    </a:lnTo>
                    <a:lnTo>
                      <a:pt x="210" y="690"/>
                    </a:lnTo>
                    <a:lnTo>
                      <a:pt x="210" y="690"/>
                    </a:lnTo>
                    <a:lnTo>
                      <a:pt x="198" y="711"/>
                    </a:lnTo>
                    <a:lnTo>
                      <a:pt x="198" y="711"/>
                    </a:lnTo>
                    <a:lnTo>
                      <a:pt x="203" y="712"/>
                    </a:lnTo>
                    <a:lnTo>
                      <a:pt x="209" y="712"/>
                    </a:lnTo>
                    <a:lnTo>
                      <a:pt x="220" y="708"/>
                    </a:lnTo>
                    <a:lnTo>
                      <a:pt x="220" y="708"/>
                    </a:lnTo>
                    <a:lnTo>
                      <a:pt x="223" y="707"/>
                    </a:lnTo>
                    <a:lnTo>
                      <a:pt x="224" y="705"/>
                    </a:lnTo>
                    <a:lnTo>
                      <a:pt x="224" y="705"/>
                    </a:lnTo>
                    <a:lnTo>
                      <a:pt x="231" y="705"/>
                    </a:lnTo>
                    <a:lnTo>
                      <a:pt x="234" y="702"/>
                    </a:lnTo>
                    <a:lnTo>
                      <a:pt x="235" y="698"/>
                    </a:lnTo>
                    <a:lnTo>
                      <a:pt x="235" y="694"/>
                    </a:lnTo>
                    <a:lnTo>
                      <a:pt x="235" y="694"/>
                    </a:lnTo>
                    <a:close/>
                    <a:moveTo>
                      <a:pt x="1861" y="344"/>
                    </a:moveTo>
                    <a:lnTo>
                      <a:pt x="1861" y="344"/>
                    </a:lnTo>
                    <a:lnTo>
                      <a:pt x="1859" y="341"/>
                    </a:lnTo>
                    <a:lnTo>
                      <a:pt x="1859" y="338"/>
                    </a:lnTo>
                    <a:lnTo>
                      <a:pt x="1859" y="338"/>
                    </a:lnTo>
                    <a:lnTo>
                      <a:pt x="1864" y="334"/>
                    </a:lnTo>
                    <a:lnTo>
                      <a:pt x="1864" y="333"/>
                    </a:lnTo>
                    <a:lnTo>
                      <a:pt x="1862" y="330"/>
                    </a:lnTo>
                    <a:lnTo>
                      <a:pt x="1862" y="330"/>
                    </a:lnTo>
                    <a:lnTo>
                      <a:pt x="1858" y="329"/>
                    </a:lnTo>
                    <a:lnTo>
                      <a:pt x="1851" y="330"/>
                    </a:lnTo>
                    <a:lnTo>
                      <a:pt x="1851" y="330"/>
                    </a:lnTo>
                    <a:lnTo>
                      <a:pt x="1844" y="331"/>
                    </a:lnTo>
                    <a:lnTo>
                      <a:pt x="1840" y="330"/>
                    </a:lnTo>
                    <a:lnTo>
                      <a:pt x="1836" y="327"/>
                    </a:lnTo>
                    <a:lnTo>
                      <a:pt x="1836" y="327"/>
                    </a:lnTo>
                    <a:lnTo>
                      <a:pt x="1833" y="327"/>
                    </a:lnTo>
                    <a:lnTo>
                      <a:pt x="1828" y="329"/>
                    </a:lnTo>
                    <a:lnTo>
                      <a:pt x="1821" y="331"/>
                    </a:lnTo>
                    <a:lnTo>
                      <a:pt x="1816" y="334"/>
                    </a:lnTo>
                    <a:lnTo>
                      <a:pt x="1816" y="334"/>
                    </a:lnTo>
                    <a:lnTo>
                      <a:pt x="1832" y="335"/>
                    </a:lnTo>
                    <a:lnTo>
                      <a:pt x="1839" y="337"/>
                    </a:lnTo>
                    <a:lnTo>
                      <a:pt x="1841" y="338"/>
                    </a:lnTo>
                    <a:lnTo>
                      <a:pt x="1846" y="341"/>
                    </a:lnTo>
                    <a:lnTo>
                      <a:pt x="1846" y="341"/>
                    </a:lnTo>
                    <a:lnTo>
                      <a:pt x="1839" y="347"/>
                    </a:lnTo>
                    <a:lnTo>
                      <a:pt x="1839" y="349"/>
                    </a:lnTo>
                    <a:lnTo>
                      <a:pt x="1841" y="353"/>
                    </a:lnTo>
                    <a:lnTo>
                      <a:pt x="1841" y="353"/>
                    </a:lnTo>
                    <a:lnTo>
                      <a:pt x="1861" y="342"/>
                    </a:lnTo>
                    <a:lnTo>
                      <a:pt x="1861" y="342"/>
                    </a:lnTo>
                    <a:lnTo>
                      <a:pt x="1859" y="347"/>
                    </a:lnTo>
                    <a:lnTo>
                      <a:pt x="1859" y="349"/>
                    </a:lnTo>
                    <a:lnTo>
                      <a:pt x="1864" y="351"/>
                    </a:lnTo>
                    <a:lnTo>
                      <a:pt x="1868" y="351"/>
                    </a:lnTo>
                    <a:lnTo>
                      <a:pt x="1868" y="351"/>
                    </a:lnTo>
                    <a:lnTo>
                      <a:pt x="1876" y="351"/>
                    </a:lnTo>
                    <a:lnTo>
                      <a:pt x="1884" y="351"/>
                    </a:lnTo>
                    <a:lnTo>
                      <a:pt x="1894" y="352"/>
                    </a:lnTo>
                    <a:lnTo>
                      <a:pt x="1904" y="355"/>
                    </a:lnTo>
                    <a:lnTo>
                      <a:pt x="1904" y="355"/>
                    </a:lnTo>
                    <a:lnTo>
                      <a:pt x="1901" y="351"/>
                    </a:lnTo>
                    <a:lnTo>
                      <a:pt x="1898" y="348"/>
                    </a:lnTo>
                    <a:lnTo>
                      <a:pt x="1895" y="345"/>
                    </a:lnTo>
                    <a:lnTo>
                      <a:pt x="1891" y="344"/>
                    </a:lnTo>
                    <a:lnTo>
                      <a:pt x="1884" y="342"/>
                    </a:lnTo>
                    <a:lnTo>
                      <a:pt x="1876" y="340"/>
                    </a:lnTo>
                    <a:lnTo>
                      <a:pt x="1876" y="340"/>
                    </a:lnTo>
                    <a:lnTo>
                      <a:pt x="1890" y="331"/>
                    </a:lnTo>
                    <a:lnTo>
                      <a:pt x="1890" y="331"/>
                    </a:lnTo>
                    <a:lnTo>
                      <a:pt x="1875" y="324"/>
                    </a:lnTo>
                    <a:lnTo>
                      <a:pt x="1875" y="324"/>
                    </a:lnTo>
                    <a:lnTo>
                      <a:pt x="1870" y="330"/>
                    </a:lnTo>
                    <a:lnTo>
                      <a:pt x="1869" y="334"/>
                    </a:lnTo>
                    <a:lnTo>
                      <a:pt x="1869" y="340"/>
                    </a:lnTo>
                    <a:lnTo>
                      <a:pt x="1872" y="347"/>
                    </a:lnTo>
                    <a:lnTo>
                      <a:pt x="1872" y="347"/>
                    </a:lnTo>
                    <a:lnTo>
                      <a:pt x="1861" y="344"/>
                    </a:lnTo>
                    <a:lnTo>
                      <a:pt x="1861" y="344"/>
                    </a:lnTo>
                    <a:close/>
                    <a:moveTo>
                      <a:pt x="403" y="704"/>
                    </a:moveTo>
                    <a:lnTo>
                      <a:pt x="403" y="704"/>
                    </a:lnTo>
                    <a:lnTo>
                      <a:pt x="403" y="707"/>
                    </a:lnTo>
                    <a:lnTo>
                      <a:pt x="403" y="709"/>
                    </a:lnTo>
                    <a:lnTo>
                      <a:pt x="403" y="709"/>
                    </a:lnTo>
                    <a:lnTo>
                      <a:pt x="417" y="718"/>
                    </a:lnTo>
                    <a:lnTo>
                      <a:pt x="425" y="722"/>
                    </a:lnTo>
                    <a:lnTo>
                      <a:pt x="433" y="725"/>
                    </a:lnTo>
                    <a:lnTo>
                      <a:pt x="433" y="725"/>
                    </a:lnTo>
                    <a:lnTo>
                      <a:pt x="436" y="725"/>
                    </a:lnTo>
                    <a:lnTo>
                      <a:pt x="439" y="725"/>
                    </a:lnTo>
                    <a:lnTo>
                      <a:pt x="439" y="725"/>
                    </a:lnTo>
                    <a:lnTo>
                      <a:pt x="449" y="718"/>
                    </a:lnTo>
                    <a:lnTo>
                      <a:pt x="453" y="715"/>
                    </a:lnTo>
                    <a:lnTo>
                      <a:pt x="455" y="709"/>
                    </a:lnTo>
                    <a:lnTo>
                      <a:pt x="455" y="709"/>
                    </a:lnTo>
                    <a:lnTo>
                      <a:pt x="446" y="708"/>
                    </a:lnTo>
                    <a:lnTo>
                      <a:pt x="446" y="708"/>
                    </a:lnTo>
                    <a:lnTo>
                      <a:pt x="401" y="704"/>
                    </a:lnTo>
                    <a:lnTo>
                      <a:pt x="401" y="704"/>
                    </a:lnTo>
                    <a:lnTo>
                      <a:pt x="411" y="694"/>
                    </a:lnTo>
                    <a:lnTo>
                      <a:pt x="411" y="694"/>
                    </a:lnTo>
                    <a:lnTo>
                      <a:pt x="403" y="676"/>
                    </a:lnTo>
                    <a:lnTo>
                      <a:pt x="403" y="676"/>
                    </a:lnTo>
                    <a:lnTo>
                      <a:pt x="393" y="680"/>
                    </a:lnTo>
                    <a:lnTo>
                      <a:pt x="393" y="680"/>
                    </a:lnTo>
                    <a:lnTo>
                      <a:pt x="399" y="689"/>
                    </a:lnTo>
                    <a:lnTo>
                      <a:pt x="399" y="689"/>
                    </a:lnTo>
                    <a:lnTo>
                      <a:pt x="392" y="693"/>
                    </a:lnTo>
                    <a:lnTo>
                      <a:pt x="386" y="697"/>
                    </a:lnTo>
                    <a:lnTo>
                      <a:pt x="386" y="697"/>
                    </a:lnTo>
                    <a:lnTo>
                      <a:pt x="385" y="700"/>
                    </a:lnTo>
                    <a:lnTo>
                      <a:pt x="385" y="704"/>
                    </a:lnTo>
                    <a:lnTo>
                      <a:pt x="385" y="704"/>
                    </a:lnTo>
                    <a:lnTo>
                      <a:pt x="389" y="705"/>
                    </a:lnTo>
                    <a:lnTo>
                      <a:pt x="393" y="705"/>
                    </a:lnTo>
                    <a:lnTo>
                      <a:pt x="393" y="705"/>
                    </a:lnTo>
                    <a:lnTo>
                      <a:pt x="403" y="704"/>
                    </a:lnTo>
                    <a:lnTo>
                      <a:pt x="403" y="704"/>
                    </a:lnTo>
                    <a:close/>
                    <a:moveTo>
                      <a:pt x="1924" y="1054"/>
                    </a:moveTo>
                    <a:lnTo>
                      <a:pt x="1924" y="1054"/>
                    </a:lnTo>
                    <a:lnTo>
                      <a:pt x="1924" y="1060"/>
                    </a:lnTo>
                    <a:lnTo>
                      <a:pt x="1924" y="1062"/>
                    </a:lnTo>
                    <a:lnTo>
                      <a:pt x="1929" y="1064"/>
                    </a:lnTo>
                    <a:lnTo>
                      <a:pt x="1936" y="1064"/>
                    </a:lnTo>
                    <a:lnTo>
                      <a:pt x="1936" y="1064"/>
                    </a:lnTo>
                    <a:lnTo>
                      <a:pt x="1926" y="1072"/>
                    </a:lnTo>
                    <a:lnTo>
                      <a:pt x="1926" y="1072"/>
                    </a:lnTo>
                    <a:lnTo>
                      <a:pt x="1938" y="1078"/>
                    </a:lnTo>
                    <a:lnTo>
                      <a:pt x="1944" y="1079"/>
                    </a:lnTo>
                    <a:lnTo>
                      <a:pt x="1948" y="1080"/>
                    </a:lnTo>
                    <a:lnTo>
                      <a:pt x="1952" y="1079"/>
                    </a:lnTo>
                    <a:lnTo>
                      <a:pt x="1955" y="1076"/>
                    </a:lnTo>
                    <a:lnTo>
                      <a:pt x="1956" y="1073"/>
                    </a:lnTo>
                    <a:lnTo>
                      <a:pt x="1958" y="1069"/>
                    </a:lnTo>
                    <a:lnTo>
                      <a:pt x="1958" y="1069"/>
                    </a:lnTo>
                    <a:lnTo>
                      <a:pt x="1949" y="1069"/>
                    </a:lnTo>
                    <a:lnTo>
                      <a:pt x="1949" y="1069"/>
                    </a:lnTo>
                    <a:lnTo>
                      <a:pt x="1949" y="1065"/>
                    </a:lnTo>
                    <a:lnTo>
                      <a:pt x="1949" y="1065"/>
                    </a:lnTo>
                    <a:lnTo>
                      <a:pt x="1948" y="1057"/>
                    </a:lnTo>
                    <a:lnTo>
                      <a:pt x="1947" y="1055"/>
                    </a:lnTo>
                    <a:lnTo>
                      <a:pt x="1945" y="1054"/>
                    </a:lnTo>
                    <a:lnTo>
                      <a:pt x="1941" y="1053"/>
                    </a:lnTo>
                    <a:lnTo>
                      <a:pt x="1933" y="1055"/>
                    </a:lnTo>
                    <a:lnTo>
                      <a:pt x="1933" y="1055"/>
                    </a:lnTo>
                    <a:lnTo>
                      <a:pt x="1929" y="1055"/>
                    </a:lnTo>
                    <a:lnTo>
                      <a:pt x="1924" y="1054"/>
                    </a:lnTo>
                    <a:lnTo>
                      <a:pt x="1924" y="1054"/>
                    </a:lnTo>
                    <a:lnTo>
                      <a:pt x="1918" y="1049"/>
                    </a:lnTo>
                    <a:lnTo>
                      <a:pt x="1918" y="1049"/>
                    </a:lnTo>
                    <a:lnTo>
                      <a:pt x="1915" y="1058"/>
                    </a:lnTo>
                    <a:lnTo>
                      <a:pt x="1915" y="1058"/>
                    </a:lnTo>
                    <a:lnTo>
                      <a:pt x="1918" y="1060"/>
                    </a:lnTo>
                    <a:lnTo>
                      <a:pt x="1918" y="1060"/>
                    </a:lnTo>
                    <a:lnTo>
                      <a:pt x="1924" y="1054"/>
                    </a:lnTo>
                    <a:lnTo>
                      <a:pt x="1924" y="1054"/>
                    </a:lnTo>
                    <a:close/>
                    <a:moveTo>
                      <a:pt x="372" y="564"/>
                    </a:moveTo>
                    <a:lnTo>
                      <a:pt x="372" y="564"/>
                    </a:lnTo>
                    <a:lnTo>
                      <a:pt x="372" y="563"/>
                    </a:lnTo>
                    <a:lnTo>
                      <a:pt x="372" y="561"/>
                    </a:lnTo>
                    <a:lnTo>
                      <a:pt x="370" y="558"/>
                    </a:lnTo>
                    <a:lnTo>
                      <a:pt x="367" y="557"/>
                    </a:lnTo>
                    <a:lnTo>
                      <a:pt x="364" y="554"/>
                    </a:lnTo>
                    <a:lnTo>
                      <a:pt x="364" y="554"/>
                    </a:lnTo>
                    <a:lnTo>
                      <a:pt x="346" y="564"/>
                    </a:lnTo>
                    <a:lnTo>
                      <a:pt x="346" y="564"/>
                    </a:lnTo>
                    <a:lnTo>
                      <a:pt x="343" y="565"/>
                    </a:lnTo>
                    <a:lnTo>
                      <a:pt x="341" y="568"/>
                    </a:lnTo>
                    <a:lnTo>
                      <a:pt x="341" y="568"/>
                    </a:lnTo>
                    <a:lnTo>
                      <a:pt x="339" y="571"/>
                    </a:lnTo>
                    <a:lnTo>
                      <a:pt x="338" y="572"/>
                    </a:lnTo>
                    <a:lnTo>
                      <a:pt x="335" y="572"/>
                    </a:lnTo>
                    <a:lnTo>
                      <a:pt x="331" y="572"/>
                    </a:lnTo>
                    <a:lnTo>
                      <a:pt x="331" y="572"/>
                    </a:lnTo>
                    <a:lnTo>
                      <a:pt x="327" y="572"/>
                    </a:lnTo>
                    <a:lnTo>
                      <a:pt x="325" y="574"/>
                    </a:lnTo>
                    <a:lnTo>
                      <a:pt x="324" y="576"/>
                    </a:lnTo>
                    <a:lnTo>
                      <a:pt x="324" y="578"/>
                    </a:lnTo>
                    <a:lnTo>
                      <a:pt x="324" y="578"/>
                    </a:lnTo>
                    <a:lnTo>
                      <a:pt x="332" y="581"/>
                    </a:lnTo>
                    <a:lnTo>
                      <a:pt x="339" y="581"/>
                    </a:lnTo>
                    <a:lnTo>
                      <a:pt x="346" y="579"/>
                    </a:lnTo>
                    <a:lnTo>
                      <a:pt x="353" y="581"/>
                    </a:lnTo>
                    <a:lnTo>
                      <a:pt x="353" y="581"/>
                    </a:lnTo>
                    <a:lnTo>
                      <a:pt x="357" y="581"/>
                    </a:lnTo>
                    <a:lnTo>
                      <a:pt x="361" y="579"/>
                    </a:lnTo>
                    <a:lnTo>
                      <a:pt x="364" y="576"/>
                    </a:lnTo>
                    <a:lnTo>
                      <a:pt x="364" y="572"/>
                    </a:lnTo>
                    <a:lnTo>
                      <a:pt x="364" y="572"/>
                    </a:lnTo>
                    <a:lnTo>
                      <a:pt x="365" y="569"/>
                    </a:lnTo>
                    <a:lnTo>
                      <a:pt x="368" y="568"/>
                    </a:lnTo>
                    <a:lnTo>
                      <a:pt x="371" y="567"/>
                    </a:lnTo>
                    <a:lnTo>
                      <a:pt x="372" y="564"/>
                    </a:lnTo>
                    <a:lnTo>
                      <a:pt x="372" y="564"/>
                    </a:lnTo>
                    <a:lnTo>
                      <a:pt x="371" y="585"/>
                    </a:lnTo>
                    <a:lnTo>
                      <a:pt x="371" y="585"/>
                    </a:lnTo>
                    <a:lnTo>
                      <a:pt x="377" y="583"/>
                    </a:lnTo>
                    <a:lnTo>
                      <a:pt x="381" y="582"/>
                    </a:lnTo>
                    <a:lnTo>
                      <a:pt x="381" y="582"/>
                    </a:lnTo>
                    <a:lnTo>
                      <a:pt x="382" y="581"/>
                    </a:lnTo>
                    <a:lnTo>
                      <a:pt x="383" y="578"/>
                    </a:lnTo>
                    <a:lnTo>
                      <a:pt x="382" y="574"/>
                    </a:lnTo>
                    <a:lnTo>
                      <a:pt x="379" y="569"/>
                    </a:lnTo>
                    <a:lnTo>
                      <a:pt x="379" y="567"/>
                    </a:lnTo>
                    <a:lnTo>
                      <a:pt x="381" y="564"/>
                    </a:lnTo>
                    <a:lnTo>
                      <a:pt x="381" y="564"/>
                    </a:lnTo>
                    <a:lnTo>
                      <a:pt x="392" y="564"/>
                    </a:lnTo>
                    <a:lnTo>
                      <a:pt x="392" y="564"/>
                    </a:lnTo>
                    <a:lnTo>
                      <a:pt x="403" y="565"/>
                    </a:lnTo>
                    <a:lnTo>
                      <a:pt x="406" y="564"/>
                    </a:lnTo>
                    <a:lnTo>
                      <a:pt x="408" y="563"/>
                    </a:lnTo>
                    <a:lnTo>
                      <a:pt x="411" y="561"/>
                    </a:lnTo>
                    <a:lnTo>
                      <a:pt x="413" y="557"/>
                    </a:lnTo>
                    <a:lnTo>
                      <a:pt x="414" y="549"/>
                    </a:lnTo>
                    <a:lnTo>
                      <a:pt x="414" y="549"/>
                    </a:lnTo>
                    <a:lnTo>
                      <a:pt x="414" y="547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03" y="550"/>
                    </a:lnTo>
                    <a:lnTo>
                      <a:pt x="403" y="550"/>
                    </a:lnTo>
                    <a:lnTo>
                      <a:pt x="395" y="543"/>
                    </a:lnTo>
                    <a:lnTo>
                      <a:pt x="395" y="543"/>
                    </a:lnTo>
                    <a:lnTo>
                      <a:pt x="393" y="549"/>
                    </a:lnTo>
                    <a:lnTo>
                      <a:pt x="390" y="553"/>
                    </a:lnTo>
                    <a:lnTo>
                      <a:pt x="388" y="556"/>
                    </a:lnTo>
                    <a:lnTo>
                      <a:pt x="383" y="558"/>
                    </a:lnTo>
                    <a:lnTo>
                      <a:pt x="383" y="558"/>
                    </a:lnTo>
                    <a:lnTo>
                      <a:pt x="378" y="561"/>
                    </a:lnTo>
                    <a:lnTo>
                      <a:pt x="372" y="564"/>
                    </a:lnTo>
                    <a:lnTo>
                      <a:pt x="372" y="564"/>
                    </a:lnTo>
                    <a:close/>
                    <a:moveTo>
                      <a:pt x="1866" y="32"/>
                    </a:moveTo>
                    <a:lnTo>
                      <a:pt x="1866" y="32"/>
                    </a:lnTo>
                    <a:lnTo>
                      <a:pt x="1868" y="38"/>
                    </a:lnTo>
                    <a:lnTo>
                      <a:pt x="1868" y="41"/>
                    </a:lnTo>
                    <a:lnTo>
                      <a:pt x="1866" y="42"/>
                    </a:lnTo>
                    <a:lnTo>
                      <a:pt x="1861" y="45"/>
                    </a:lnTo>
                    <a:lnTo>
                      <a:pt x="1861" y="45"/>
                    </a:lnTo>
                    <a:lnTo>
                      <a:pt x="1843" y="49"/>
                    </a:lnTo>
                    <a:lnTo>
                      <a:pt x="1843" y="49"/>
                    </a:lnTo>
                    <a:lnTo>
                      <a:pt x="1837" y="50"/>
                    </a:lnTo>
                    <a:lnTo>
                      <a:pt x="1836" y="52"/>
                    </a:lnTo>
                    <a:lnTo>
                      <a:pt x="1836" y="56"/>
                    </a:lnTo>
                    <a:lnTo>
                      <a:pt x="1839" y="61"/>
                    </a:lnTo>
                    <a:lnTo>
                      <a:pt x="1839" y="61"/>
                    </a:lnTo>
                    <a:lnTo>
                      <a:pt x="1852" y="54"/>
                    </a:lnTo>
                    <a:lnTo>
                      <a:pt x="1852" y="54"/>
                    </a:lnTo>
                    <a:lnTo>
                      <a:pt x="1855" y="67"/>
                    </a:lnTo>
                    <a:lnTo>
                      <a:pt x="1855" y="67"/>
                    </a:lnTo>
                    <a:lnTo>
                      <a:pt x="1862" y="63"/>
                    </a:lnTo>
                    <a:lnTo>
                      <a:pt x="1862" y="63"/>
                    </a:lnTo>
                    <a:lnTo>
                      <a:pt x="1866" y="54"/>
                    </a:lnTo>
                    <a:lnTo>
                      <a:pt x="1868" y="50"/>
                    </a:lnTo>
                    <a:lnTo>
                      <a:pt x="1870" y="49"/>
                    </a:lnTo>
                    <a:lnTo>
                      <a:pt x="1870" y="49"/>
                    </a:lnTo>
                    <a:lnTo>
                      <a:pt x="1873" y="47"/>
                    </a:lnTo>
                    <a:lnTo>
                      <a:pt x="1877" y="47"/>
                    </a:lnTo>
                    <a:lnTo>
                      <a:pt x="1887" y="47"/>
                    </a:lnTo>
                    <a:lnTo>
                      <a:pt x="1887" y="47"/>
                    </a:lnTo>
                    <a:lnTo>
                      <a:pt x="1891" y="36"/>
                    </a:lnTo>
                    <a:lnTo>
                      <a:pt x="1891" y="36"/>
                    </a:lnTo>
                    <a:lnTo>
                      <a:pt x="1877" y="31"/>
                    </a:lnTo>
                    <a:lnTo>
                      <a:pt x="1873" y="31"/>
                    </a:lnTo>
                    <a:lnTo>
                      <a:pt x="1866" y="32"/>
                    </a:lnTo>
                    <a:lnTo>
                      <a:pt x="1866" y="32"/>
                    </a:lnTo>
                    <a:lnTo>
                      <a:pt x="1870" y="25"/>
                    </a:lnTo>
                    <a:lnTo>
                      <a:pt x="1870" y="25"/>
                    </a:lnTo>
                    <a:lnTo>
                      <a:pt x="1864" y="23"/>
                    </a:lnTo>
                    <a:lnTo>
                      <a:pt x="1858" y="23"/>
                    </a:lnTo>
                    <a:lnTo>
                      <a:pt x="1851" y="23"/>
                    </a:lnTo>
                    <a:lnTo>
                      <a:pt x="1844" y="24"/>
                    </a:lnTo>
                    <a:lnTo>
                      <a:pt x="1844" y="24"/>
                    </a:lnTo>
                    <a:lnTo>
                      <a:pt x="1848" y="28"/>
                    </a:lnTo>
                    <a:lnTo>
                      <a:pt x="1852" y="29"/>
                    </a:lnTo>
                    <a:lnTo>
                      <a:pt x="1852" y="29"/>
                    </a:lnTo>
                    <a:lnTo>
                      <a:pt x="1866" y="32"/>
                    </a:lnTo>
                    <a:lnTo>
                      <a:pt x="1866" y="32"/>
                    </a:lnTo>
                    <a:close/>
                    <a:moveTo>
                      <a:pt x="1558" y="504"/>
                    </a:moveTo>
                    <a:lnTo>
                      <a:pt x="1558" y="504"/>
                    </a:lnTo>
                    <a:lnTo>
                      <a:pt x="1556" y="502"/>
                    </a:lnTo>
                    <a:lnTo>
                      <a:pt x="1556" y="500"/>
                    </a:lnTo>
                    <a:lnTo>
                      <a:pt x="1556" y="499"/>
                    </a:lnTo>
                    <a:lnTo>
                      <a:pt x="1559" y="496"/>
                    </a:lnTo>
                    <a:lnTo>
                      <a:pt x="1559" y="496"/>
                    </a:lnTo>
                    <a:lnTo>
                      <a:pt x="1563" y="495"/>
                    </a:lnTo>
                    <a:lnTo>
                      <a:pt x="1564" y="492"/>
                    </a:lnTo>
                    <a:lnTo>
                      <a:pt x="1566" y="489"/>
                    </a:lnTo>
                    <a:lnTo>
                      <a:pt x="1564" y="485"/>
                    </a:lnTo>
                    <a:lnTo>
                      <a:pt x="1564" y="485"/>
                    </a:lnTo>
                    <a:lnTo>
                      <a:pt x="1540" y="484"/>
                    </a:lnTo>
                    <a:lnTo>
                      <a:pt x="1540" y="484"/>
                    </a:lnTo>
                    <a:lnTo>
                      <a:pt x="1540" y="474"/>
                    </a:lnTo>
                    <a:lnTo>
                      <a:pt x="1540" y="474"/>
                    </a:lnTo>
                    <a:lnTo>
                      <a:pt x="1523" y="475"/>
                    </a:lnTo>
                    <a:lnTo>
                      <a:pt x="1523" y="475"/>
                    </a:lnTo>
                    <a:lnTo>
                      <a:pt x="1512" y="470"/>
                    </a:lnTo>
                    <a:lnTo>
                      <a:pt x="1512" y="470"/>
                    </a:lnTo>
                    <a:lnTo>
                      <a:pt x="1508" y="485"/>
                    </a:lnTo>
                    <a:lnTo>
                      <a:pt x="1508" y="485"/>
                    </a:lnTo>
                    <a:lnTo>
                      <a:pt x="1519" y="485"/>
                    </a:lnTo>
                    <a:lnTo>
                      <a:pt x="1519" y="485"/>
                    </a:lnTo>
                    <a:lnTo>
                      <a:pt x="1515" y="493"/>
                    </a:lnTo>
                    <a:lnTo>
                      <a:pt x="1515" y="493"/>
                    </a:lnTo>
                    <a:lnTo>
                      <a:pt x="1516" y="495"/>
                    </a:lnTo>
                    <a:lnTo>
                      <a:pt x="1516" y="495"/>
                    </a:lnTo>
                    <a:lnTo>
                      <a:pt x="1535" y="488"/>
                    </a:lnTo>
                    <a:lnTo>
                      <a:pt x="1535" y="488"/>
                    </a:lnTo>
                    <a:lnTo>
                      <a:pt x="1537" y="491"/>
                    </a:lnTo>
                    <a:lnTo>
                      <a:pt x="1538" y="493"/>
                    </a:lnTo>
                    <a:lnTo>
                      <a:pt x="1544" y="496"/>
                    </a:lnTo>
                    <a:lnTo>
                      <a:pt x="1548" y="500"/>
                    </a:lnTo>
                    <a:lnTo>
                      <a:pt x="1549" y="504"/>
                    </a:lnTo>
                    <a:lnTo>
                      <a:pt x="1549" y="507"/>
                    </a:lnTo>
                    <a:lnTo>
                      <a:pt x="1549" y="507"/>
                    </a:lnTo>
                    <a:lnTo>
                      <a:pt x="1558" y="504"/>
                    </a:lnTo>
                    <a:lnTo>
                      <a:pt x="1558" y="504"/>
                    </a:lnTo>
                    <a:lnTo>
                      <a:pt x="1548" y="522"/>
                    </a:lnTo>
                    <a:lnTo>
                      <a:pt x="1548" y="522"/>
                    </a:lnTo>
                    <a:lnTo>
                      <a:pt x="1551" y="524"/>
                    </a:lnTo>
                    <a:lnTo>
                      <a:pt x="1555" y="522"/>
                    </a:lnTo>
                    <a:lnTo>
                      <a:pt x="1562" y="520"/>
                    </a:lnTo>
                    <a:lnTo>
                      <a:pt x="1562" y="520"/>
                    </a:lnTo>
                    <a:lnTo>
                      <a:pt x="1564" y="518"/>
                    </a:lnTo>
                    <a:lnTo>
                      <a:pt x="1567" y="514"/>
                    </a:lnTo>
                    <a:lnTo>
                      <a:pt x="1567" y="514"/>
                    </a:lnTo>
                    <a:lnTo>
                      <a:pt x="1566" y="513"/>
                    </a:lnTo>
                    <a:lnTo>
                      <a:pt x="1564" y="511"/>
                    </a:lnTo>
                    <a:lnTo>
                      <a:pt x="1562" y="509"/>
                    </a:lnTo>
                    <a:lnTo>
                      <a:pt x="1562" y="509"/>
                    </a:lnTo>
                    <a:lnTo>
                      <a:pt x="1558" y="504"/>
                    </a:lnTo>
                    <a:lnTo>
                      <a:pt x="1558" y="504"/>
                    </a:lnTo>
                    <a:close/>
                    <a:moveTo>
                      <a:pt x="361" y="996"/>
                    </a:moveTo>
                    <a:lnTo>
                      <a:pt x="361" y="996"/>
                    </a:lnTo>
                    <a:lnTo>
                      <a:pt x="363" y="982"/>
                    </a:lnTo>
                    <a:lnTo>
                      <a:pt x="363" y="982"/>
                    </a:lnTo>
                    <a:lnTo>
                      <a:pt x="386" y="978"/>
                    </a:lnTo>
                    <a:lnTo>
                      <a:pt x="386" y="978"/>
                    </a:lnTo>
                    <a:lnTo>
                      <a:pt x="392" y="965"/>
                    </a:lnTo>
                    <a:lnTo>
                      <a:pt x="392" y="965"/>
                    </a:lnTo>
                    <a:lnTo>
                      <a:pt x="371" y="968"/>
                    </a:lnTo>
                    <a:lnTo>
                      <a:pt x="371" y="968"/>
                    </a:lnTo>
                    <a:lnTo>
                      <a:pt x="363" y="970"/>
                    </a:lnTo>
                    <a:lnTo>
                      <a:pt x="357" y="972"/>
                    </a:lnTo>
                    <a:lnTo>
                      <a:pt x="354" y="974"/>
                    </a:lnTo>
                    <a:lnTo>
                      <a:pt x="353" y="977"/>
                    </a:lnTo>
                    <a:lnTo>
                      <a:pt x="352" y="981"/>
                    </a:lnTo>
                    <a:lnTo>
                      <a:pt x="352" y="983"/>
                    </a:lnTo>
                    <a:lnTo>
                      <a:pt x="352" y="983"/>
                    </a:lnTo>
                    <a:lnTo>
                      <a:pt x="350" y="986"/>
                    </a:lnTo>
                    <a:lnTo>
                      <a:pt x="350" y="986"/>
                    </a:lnTo>
                    <a:lnTo>
                      <a:pt x="336" y="988"/>
                    </a:lnTo>
                    <a:lnTo>
                      <a:pt x="329" y="990"/>
                    </a:lnTo>
                    <a:lnTo>
                      <a:pt x="328" y="992"/>
                    </a:lnTo>
                    <a:lnTo>
                      <a:pt x="327" y="993"/>
                    </a:lnTo>
                    <a:lnTo>
                      <a:pt x="328" y="1000"/>
                    </a:lnTo>
                    <a:lnTo>
                      <a:pt x="328" y="1000"/>
                    </a:lnTo>
                    <a:lnTo>
                      <a:pt x="361" y="996"/>
                    </a:lnTo>
                    <a:lnTo>
                      <a:pt x="361" y="996"/>
                    </a:lnTo>
                    <a:lnTo>
                      <a:pt x="364" y="1000"/>
                    </a:lnTo>
                    <a:lnTo>
                      <a:pt x="365" y="1000"/>
                    </a:lnTo>
                    <a:lnTo>
                      <a:pt x="370" y="1000"/>
                    </a:lnTo>
                    <a:lnTo>
                      <a:pt x="375" y="997"/>
                    </a:lnTo>
                    <a:lnTo>
                      <a:pt x="375" y="997"/>
                    </a:lnTo>
                    <a:lnTo>
                      <a:pt x="361" y="996"/>
                    </a:lnTo>
                    <a:lnTo>
                      <a:pt x="361" y="996"/>
                    </a:lnTo>
                    <a:close/>
                    <a:moveTo>
                      <a:pt x="309" y="823"/>
                    </a:moveTo>
                    <a:lnTo>
                      <a:pt x="309" y="823"/>
                    </a:lnTo>
                    <a:lnTo>
                      <a:pt x="314" y="834"/>
                    </a:lnTo>
                    <a:lnTo>
                      <a:pt x="314" y="834"/>
                    </a:lnTo>
                    <a:lnTo>
                      <a:pt x="320" y="826"/>
                    </a:lnTo>
                    <a:lnTo>
                      <a:pt x="320" y="826"/>
                    </a:lnTo>
                    <a:lnTo>
                      <a:pt x="329" y="826"/>
                    </a:lnTo>
                    <a:lnTo>
                      <a:pt x="335" y="826"/>
                    </a:lnTo>
                    <a:lnTo>
                      <a:pt x="338" y="823"/>
                    </a:lnTo>
                    <a:lnTo>
                      <a:pt x="339" y="817"/>
                    </a:lnTo>
                    <a:lnTo>
                      <a:pt x="339" y="817"/>
                    </a:lnTo>
                    <a:lnTo>
                      <a:pt x="324" y="817"/>
                    </a:lnTo>
                    <a:lnTo>
                      <a:pt x="324" y="817"/>
                    </a:lnTo>
                    <a:lnTo>
                      <a:pt x="320" y="817"/>
                    </a:lnTo>
                    <a:lnTo>
                      <a:pt x="316" y="817"/>
                    </a:lnTo>
                    <a:lnTo>
                      <a:pt x="311" y="820"/>
                    </a:lnTo>
                    <a:lnTo>
                      <a:pt x="309" y="823"/>
                    </a:lnTo>
                    <a:lnTo>
                      <a:pt x="309" y="823"/>
                    </a:lnTo>
                    <a:lnTo>
                      <a:pt x="298" y="823"/>
                    </a:lnTo>
                    <a:lnTo>
                      <a:pt x="292" y="823"/>
                    </a:lnTo>
                    <a:lnTo>
                      <a:pt x="289" y="824"/>
                    </a:lnTo>
                    <a:lnTo>
                      <a:pt x="288" y="827"/>
                    </a:lnTo>
                    <a:lnTo>
                      <a:pt x="288" y="827"/>
                    </a:lnTo>
                    <a:lnTo>
                      <a:pt x="284" y="833"/>
                    </a:lnTo>
                    <a:lnTo>
                      <a:pt x="278" y="834"/>
                    </a:lnTo>
                    <a:lnTo>
                      <a:pt x="273" y="834"/>
                    </a:lnTo>
                    <a:lnTo>
                      <a:pt x="266" y="833"/>
                    </a:lnTo>
                    <a:lnTo>
                      <a:pt x="266" y="833"/>
                    </a:lnTo>
                    <a:lnTo>
                      <a:pt x="259" y="833"/>
                    </a:lnTo>
                    <a:lnTo>
                      <a:pt x="256" y="834"/>
                    </a:lnTo>
                    <a:lnTo>
                      <a:pt x="253" y="837"/>
                    </a:lnTo>
                    <a:lnTo>
                      <a:pt x="253" y="844"/>
                    </a:lnTo>
                    <a:lnTo>
                      <a:pt x="253" y="844"/>
                    </a:lnTo>
                    <a:lnTo>
                      <a:pt x="270" y="849"/>
                    </a:lnTo>
                    <a:lnTo>
                      <a:pt x="270" y="849"/>
                    </a:lnTo>
                    <a:lnTo>
                      <a:pt x="275" y="848"/>
                    </a:lnTo>
                    <a:lnTo>
                      <a:pt x="281" y="846"/>
                    </a:lnTo>
                    <a:lnTo>
                      <a:pt x="281" y="846"/>
                    </a:lnTo>
                    <a:lnTo>
                      <a:pt x="285" y="846"/>
                    </a:lnTo>
                    <a:lnTo>
                      <a:pt x="291" y="848"/>
                    </a:lnTo>
                    <a:lnTo>
                      <a:pt x="291" y="848"/>
                    </a:lnTo>
                    <a:lnTo>
                      <a:pt x="298" y="844"/>
                    </a:lnTo>
                    <a:lnTo>
                      <a:pt x="305" y="838"/>
                    </a:lnTo>
                    <a:lnTo>
                      <a:pt x="307" y="831"/>
                    </a:lnTo>
                    <a:lnTo>
                      <a:pt x="309" y="827"/>
                    </a:lnTo>
                    <a:lnTo>
                      <a:pt x="309" y="823"/>
                    </a:lnTo>
                    <a:lnTo>
                      <a:pt x="309" y="823"/>
                    </a:lnTo>
                    <a:close/>
                    <a:moveTo>
                      <a:pt x="1372" y="543"/>
                    </a:moveTo>
                    <a:lnTo>
                      <a:pt x="1372" y="543"/>
                    </a:lnTo>
                    <a:lnTo>
                      <a:pt x="1372" y="543"/>
                    </a:lnTo>
                    <a:lnTo>
                      <a:pt x="1357" y="547"/>
                    </a:lnTo>
                    <a:lnTo>
                      <a:pt x="1357" y="547"/>
                    </a:lnTo>
                    <a:lnTo>
                      <a:pt x="1354" y="549"/>
                    </a:lnTo>
                    <a:lnTo>
                      <a:pt x="1353" y="551"/>
                    </a:lnTo>
                    <a:lnTo>
                      <a:pt x="1353" y="553"/>
                    </a:lnTo>
                    <a:lnTo>
                      <a:pt x="1354" y="556"/>
                    </a:lnTo>
                    <a:lnTo>
                      <a:pt x="1354" y="556"/>
                    </a:lnTo>
                    <a:lnTo>
                      <a:pt x="1357" y="558"/>
                    </a:lnTo>
                    <a:lnTo>
                      <a:pt x="1357" y="561"/>
                    </a:lnTo>
                    <a:lnTo>
                      <a:pt x="1355" y="564"/>
                    </a:lnTo>
                    <a:lnTo>
                      <a:pt x="1355" y="567"/>
                    </a:lnTo>
                    <a:lnTo>
                      <a:pt x="1355" y="567"/>
                    </a:lnTo>
                    <a:lnTo>
                      <a:pt x="1373" y="576"/>
                    </a:lnTo>
                    <a:lnTo>
                      <a:pt x="1373" y="576"/>
                    </a:lnTo>
                    <a:lnTo>
                      <a:pt x="1376" y="572"/>
                    </a:lnTo>
                    <a:lnTo>
                      <a:pt x="1380" y="569"/>
                    </a:lnTo>
                    <a:lnTo>
                      <a:pt x="1380" y="569"/>
                    </a:lnTo>
                    <a:lnTo>
                      <a:pt x="1385" y="568"/>
                    </a:lnTo>
                    <a:lnTo>
                      <a:pt x="1389" y="568"/>
                    </a:lnTo>
                    <a:lnTo>
                      <a:pt x="1389" y="568"/>
                    </a:lnTo>
                    <a:lnTo>
                      <a:pt x="1393" y="564"/>
                    </a:lnTo>
                    <a:lnTo>
                      <a:pt x="1394" y="560"/>
                    </a:lnTo>
                    <a:lnTo>
                      <a:pt x="1394" y="553"/>
                    </a:lnTo>
                    <a:lnTo>
                      <a:pt x="1393" y="546"/>
                    </a:lnTo>
                    <a:lnTo>
                      <a:pt x="1393" y="538"/>
                    </a:lnTo>
                    <a:lnTo>
                      <a:pt x="1393" y="538"/>
                    </a:lnTo>
                    <a:lnTo>
                      <a:pt x="1389" y="538"/>
                    </a:lnTo>
                    <a:lnTo>
                      <a:pt x="1387" y="538"/>
                    </a:lnTo>
                    <a:lnTo>
                      <a:pt x="1386" y="539"/>
                    </a:lnTo>
                    <a:lnTo>
                      <a:pt x="1386" y="540"/>
                    </a:lnTo>
                    <a:lnTo>
                      <a:pt x="1386" y="543"/>
                    </a:lnTo>
                    <a:lnTo>
                      <a:pt x="1385" y="546"/>
                    </a:lnTo>
                    <a:lnTo>
                      <a:pt x="1385" y="546"/>
                    </a:lnTo>
                    <a:lnTo>
                      <a:pt x="1382" y="542"/>
                    </a:lnTo>
                    <a:lnTo>
                      <a:pt x="1378" y="538"/>
                    </a:lnTo>
                    <a:lnTo>
                      <a:pt x="1378" y="538"/>
                    </a:lnTo>
                    <a:lnTo>
                      <a:pt x="1375" y="538"/>
                    </a:lnTo>
                    <a:lnTo>
                      <a:pt x="1373" y="539"/>
                    </a:lnTo>
                    <a:lnTo>
                      <a:pt x="1371" y="540"/>
                    </a:lnTo>
                    <a:lnTo>
                      <a:pt x="1372" y="543"/>
                    </a:lnTo>
                    <a:lnTo>
                      <a:pt x="1372" y="543"/>
                    </a:lnTo>
                    <a:close/>
                    <a:moveTo>
                      <a:pt x="689" y="896"/>
                    </a:moveTo>
                    <a:lnTo>
                      <a:pt x="689" y="896"/>
                    </a:lnTo>
                    <a:lnTo>
                      <a:pt x="696" y="893"/>
                    </a:lnTo>
                    <a:lnTo>
                      <a:pt x="696" y="893"/>
                    </a:lnTo>
                    <a:lnTo>
                      <a:pt x="694" y="892"/>
                    </a:lnTo>
                    <a:lnTo>
                      <a:pt x="694" y="892"/>
                    </a:lnTo>
                    <a:lnTo>
                      <a:pt x="691" y="892"/>
                    </a:lnTo>
                    <a:lnTo>
                      <a:pt x="689" y="892"/>
                    </a:lnTo>
                    <a:lnTo>
                      <a:pt x="688" y="895"/>
                    </a:lnTo>
                    <a:lnTo>
                      <a:pt x="689" y="896"/>
                    </a:lnTo>
                    <a:lnTo>
                      <a:pt x="689" y="896"/>
                    </a:lnTo>
                    <a:lnTo>
                      <a:pt x="684" y="896"/>
                    </a:lnTo>
                    <a:lnTo>
                      <a:pt x="684" y="896"/>
                    </a:lnTo>
                    <a:lnTo>
                      <a:pt x="671" y="896"/>
                    </a:lnTo>
                    <a:lnTo>
                      <a:pt x="662" y="898"/>
                    </a:lnTo>
                    <a:lnTo>
                      <a:pt x="651" y="900"/>
                    </a:lnTo>
                    <a:lnTo>
                      <a:pt x="647" y="903"/>
                    </a:lnTo>
                    <a:lnTo>
                      <a:pt x="641" y="907"/>
                    </a:lnTo>
                    <a:lnTo>
                      <a:pt x="641" y="907"/>
                    </a:lnTo>
                    <a:lnTo>
                      <a:pt x="635" y="911"/>
                    </a:lnTo>
                    <a:lnTo>
                      <a:pt x="629" y="916"/>
                    </a:lnTo>
                    <a:lnTo>
                      <a:pt x="629" y="916"/>
                    </a:lnTo>
                    <a:lnTo>
                      <a:pt x="629" y="918"/>
                    </a:lnTo>
                    <a:lnTo>
                      <a:pt x="629" y="920"/>
                    </a:lnTo>
                    <a:lnTo>
                      <a:pt x="624" y="920"/>
                    </a:lnTo>
                    <a:lnTo>
                      <a:pt x="622" y="921"/>
                    </a:lnTo>
                    <a:lnTo>
                      <a:pt x="620" y="921"/>
                    </a:lnTo>
                    <a:lnTo>
                      <a:pt x="619" y="923"/>
                    </a:lnTo>
                    <a:lnTo>
                      <a:pt x="619" y="923"/>
                    </a:lnTo>
                    <a:lnTo>
                      <a:pt x="619" y="927"/>
                    </a:lnTo>
                    <a:lnTo>
                      <a:pt x="619" y="927"/>
                    </a:lnTo>
                    <a:lnTo>
                      <a:pt x="633" y="927"/>
                    </a:lnTo>
                    <a:lnTo>
                      <a:pt x="638" y="925"/>
                    </a:lnTo>
                    <a:lnTo>
                      <a:pt x="641" y="924"/>
                    </a:lnTo>
                    <a:lnTo>
                      <a:pt x="644" y="921"/>
                    </a:lnTo>
                    <a:lnTo>
                      <a:pt x="644" y="921"/>
                    </a:lnTo>
                    <a:lnTo>
                      <a:pt x="649" y="917"/>
                    </a:lnTo>
                    <a:lnTo>
                      <a:pt x="655" y="913"/>
                    </a:lnTo>
                    <a:lnTo>
                      <a:pt x="662" y="913"/>
                    </a:lnTo>
                    <a:lnTo>
                      <a:pt x="670" y="911"/>
                    </a:lnTo>
                    <a:lnTo>
                      <a:pt x="670" y="911"/>
                    </a:lnTo>
                    <a:lnTo>
                      <a:pt x="674" y="920"/>
                    </a:lnTo>
                    <a:lnTo>
                      <a:pt x="674" y="920"/>
                    </a:lnTo>
                    <a:lnTo>
                      <a:pt x="689" y="909"/>
                    </a:lnTo>
                    <a:lnTo>
                      <a:pt x="689" y="909"/>
                    </a:lnTo>
                    <a:lnTo>
                      <a:pt x="689" y="896"/>
                    </a:lnTo>
                    <a:lnTo>
                      <a:pt x="689" y="896"/>
                    </a:lnTo>
                    <a:close/>
                    <a:moveTo>
                      <a:pt x="298" y="524"/>
                    </a:moveTo>
                    <a:lnTo>
                      <a:pt x="298" y="524"/>
                    </a:lnTo>
                    <a:lnTo>
                      <a:pt x="285" y="527"/>
                    </a:lnTo>
                    <a:lnTo>
                      <a:pt x="285" y="527"/>
                    </a:lnTo>
                    <a:lnTo>
                      <a:pt x="282" y="529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8" y="535"/>
                    </a:lnTo>
                    <a:lnTo>
                      <a:pt x="298" y="538"/>
                    </a:lnTo>
                    <a:lnTo>
                      <a:pt x="306" y="540"/>
                    </a:lnTo>
                    <a:lnTo>
                      <a:pt x="314" y="545"/>
                    </a:lnTo>
                    <a:lnTo>
                      <a:pt x="314" y="545"/>
                    </a:lnTo>
                    <a:lnTo>
                      <a:pt x="320" y="545"/>
                    </a:lnTo>
                    <a:lnTo>
                      <a:pt x="323" y="545"/>
                    </a:lnTo>
                    <a:lnTo>
                      <a:pt x="323" y="545"/>
                    </a:lnTo>
                    <a:lnTo>
                      <a:pt x="329" y="538"/>
                    </a:lnTo>
                    <a:lnTo>
                      <a:pt x="332" y="533"/>
                    </a:lnTo>
                    <a:lnTo>
                      <a:pt x="334" y="527"/>
                    </a:lnTo>
                    <a:lnTo>
                      <a:pt x="334" y="527"/>
                    </a:lnTo>
                    <a:lnTo>
                      <a:pt x="329" y="529"/>
                    </a:lnTo>
                    <a:lnTo>
                      <a:pt x="327" y="532"/>
                    </a:lnTo>
                    <a:lnTo>
                      <a:pt x="318" y="533"/>
                    </a:lnTo>
                    <a:lnTo>
                      <a:pt x="303" y="533"/>
                    </a:lnTo>
                    <a:lnTo>
                      <a:pt x="303" y="533"/>
                    </a:lnTo>
                    <a:lnTo>
                      <a:pt x="296" y="524"/>
                    </a:lnTo>
                    <a:lnTo>
                      <a:pt x="296" y="524"/>
                    </a:lnTo>
                    <a:lnTo>
                      <a:pt x="307" y="520"/>
                    </a:lnTo>
                    <a:lnTo>
                      <a:pt x="307" y="520"/>
                    </a:lnTo>
                    <a:lnTo>
                      <a:pt x="313" y="518"/>
                    </a:lnTo>
                    <a:lnTo>
                      <a:pt x="318" y="518"/>
                    </a:lnTo>
                    <a:lnTo>
                      <a:pt x="324" y="517"/>
                    </a:lnTo>
                    <a:lnTo>
                      <a:pt x="327" y="514"/>
                    </a:lnTo>
                    <a:lnTo>
                      <a:pt x="328" y="511"/>
                    </a:lnTo>
                    <a:lnTo>
                      <a:pt x="328" y="511"/>
                    </a:lnTo>
                    <a:lnTo>
                      <a:pt x="320" y="499"/>
                    </a:lnTo>
                    <a:lnTo>
                      <a:pt x="320" y="499"/>
                    </a:lnTo>
                    <a:lnTo>
                      <a:pt x="317" y="504"/>
                    </a:lnTo>
                    <a:lnTo>
                      <a:pt x="314" y="507"/>
                    </a:lnTo>
                    <a:lnTo>
                      <a:pt x="309" y="509"/>
                    </a:lnTo>
                    <a:lnTo>
                      <a:pt x="303" y="509"/>
                    </a:lnTo>
                    <a:lnTo>
                      <a:pt x="303" y="509"/>
                    </a:lnTo>
                    <a:lnTo>
                      <a:pt x="295" y="509"/>
                    </a:lnTo>
                    <a:lnTo>
                      <a:pt x="287" y="510"/>
                    </a:lnTo>
                    <a:lnTo>
                      <a:pt x="278" y="514"/>
                    </a:lnTo>
                    <a:lnTo>
                      <a:pt x="271" y="518"/>
                    </a:lnTo>
                    <a:lnTo>
                      <a:pt x="271" y="518"/>
                    </a:lnTo>
                    <a:lnTo>
                      <a:pt x="267" y="521"/>
                    </a:lnTo>
                    <a:lnTo>
                      <a:pt x="263" y="524"/>
                    </a:lnTo>
                    <a:lnTo>
                      <a:pt x="257" y="525"/>
                    </a:lnTo>
                    <a:lnTo>
                      <a:pt x="252" y="524"/>
                    </a:lnTo>
                    <a:lnTo>
                      <a:pt x="252" y="524"/>
                    </a:lnTo>
                    <a:lnTo>
                      <a:pt x="249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35" y="542"/>
                    </a:lnTo>
                    <a:lnTo>
                      <a:pt x="235" y="542"/>
                    </a:lnTo>
                    <a:lnTo>
                      <a:pt x="238" y="540"/>
                    </a:lnTo>
                    <a:lnTo>
                      <a:pt x="242" y="540"/>
                    </a:lnTo>
                    <a:lnTo>
                      <a:pt x="248" y="542"/>
                    </a:lnTo>
                    <a:lnTo>
                      <a:pt x="253" y="545"/>
                    </a:lnTo>
                    <a:lnTo>
                      <a:pt x="256" y="545"/>
                    </a:lnTo>
                    <a:lnTo>
                      <a:pt x="259" y="545"/>
                    </a:lnTo>
                    <a:lnTo>
                      <a:pt x="259" y="545"/>
                    </a:lnTo>
                    <a:lnTo>
                      <a:pt x="259" y="535"/>
                    </a:lnTo>
                    <a:lnTo>
                      <a:pt x="259" y="535"/>
                    </a:lnTo>
                    <a:lnTo>
                      <a:pt x="282" y="524"/>
                    </a:lnTo>
                    <a:lnTo>
                      <a:pt x="282" y="524"/>
                    </a:lnTo>
                    <a:lnTo>
                      <a:pt x="287" y="522"/>
                    </a:lnTo>
                    <a:lnTo>
                      <a:pt x="289" y="521"/>
                    </a:lnTo>
                    <a:lnTo>
                      <a:pt x="293" y="522"/>
                    </a:lnTo>
                    <a:lnTo>
                      <a:pt x="298" y="524"/>
                    </a:lnTo>
                    <a:lnTo>
                      <a:pt x="298" y="524"/>
                    </a:lnTo>
                    <a:close/>
                    <a:moveTo>
                      <a:pt x="1157" y="942"/>
                    </a:moveTo>
                    <a:lnTo>
                      <a:pt x="1157" y="942"/>
                    </a:lnTo>
                    <a:lnTo>
                      <a:pt x="1155" y="943"/>
                    </a:lnTo>
                    <a:lnTo>
                      <a:pt x="1152" y="946"/>
                    </a:lnTo>
                    <a:lnTo>
                      <a:pt x="1152" y="946"/>
                    </a:lnTo>
                    <a:lnTo>
                      <a:pt x="1145" y="946"/>
                    </a:lnTo>
                    <a:lnTo>
                      <a:pt x="1139" y="947"/>
                    </a:lnTo>
                    <a:lnTo>
                      <a:pt x="1135" y="950"/>
                    </a:lnTo>
                    <a:lnTo>
                      <a:pt x="1130" y="954"/>
                    </a:lnTo>
                    <a:lnTo>
                      <a:pt x="1130" y="954"/>
                    </a:lnTo>
                    <a:lnTo>
                      <a:pt x="1131" y="952"/>
                    </a:lnTo>
                    <a:lnTo>
                      <a:pt x="1130" y="949"/>
                    </a:lnTo>
                    <a:lnTo>
                      <a:pt x="1127" y="946"/>
                    </a:lnTo>
                    <a:lnTo>
                      <a:pt x="1124" y="945"/>
                    </a:lnTo>
                    <a:lnTo>
                      <a:pt x="1124" y="945"/>
                    </a:lnTo>
                    <a:lnTo>
                      <a:pt x="1110" y="939"/>
                    </a:lnTo>
                    <a:lnTo>
                      <a:pt x="1110" y="939"/>
                    </a:lnTo>
                    <a:lnTo>
                      <a:pt x="1105" y="939"/>
                    </a:lnTo>
                    <a:lnTo>
                      <a:pt x="1099" y="939"/>
                    </a:lnTo>
                    <a:lnTo>
                      <a:pt x="1095" y="941"/>
                    </a:lnTo>
                    <a:lnTo>
                      <a:pt x="1091" y="946"/>
                    </a:lnTo>
                    <a:lnTo>
                      <a:pt x="1091" y="946"/>
                    </a:lnTo>
                    <a:lnTo>
                      <a:pt x="1074" y="941"/>
                    </a:lnTo>
                    <a:lnTo>
                      <a:pt x="1074" y="941"/>
                    </a:lnTo>
                    <a:lnTo>
                      <a:pt x="1061" y="952"/>
                    </a:lnTo>
                    <a:lnTo>
                      <a:pt x="1061" y="952"/>
                    </a:lnTo>
                    <a:lnTo>
                      <a:pt x="1063" y="954"/>
                    </a:lnTo>
                    <a:lnTo>
                      <a:pt x="1066" y="957"/>
                    </a:lnTo>
                    <a:lnTo>
                      <a:pt x="1070" y="957"/>
                    </a:lnTo>
                    <a:lnTo>
                      <a:pt x="1074" y="957"/>
                    </a:lnTo>
                    <a:lnTo>
                      <a:pt x="1074" y="957"/>
                    </a:lnTo>
                    <a:lnTo>
                      <a:pt x="1083" y="956"/>
                    </a:lnTo>
                    <a:lnTo>
                      <a:pt x="1091" y="957"/>
                    </a:lnTo>
                    <a:lnTo>
                      <a:pt x="1091" y="957"/>
                    </a:lnTo>
                    <a:lnTo>
                      <a:pt x="1098" y="960"/>
                    </a:lnTo>
                    <a:lnTo>
                      <a:pt x="1105" y="960"/>
                    </a:lnTo>
                    <a:lnTo>
                      <a:pt x="1113" y="959"/>
                    </a:lnTo>
                    <a:lnTo>
                      <a:pt x="1120" y="956"/>
                    </a:lnTo>
                    <a:lnTo>
                      <a:pt x="1120" y="956"/>
                    </a:lnTo>
                    <a:lnTo>
                      <a:pt x="1126" y="954"/>
                    </a:lnTo>
                    <a:lnTo>
                      <a:pt x="1131" y="954"/>
                    </a:lnTo>
                    <a:lnTo>
                      <a:pt x="1131" y="954"/>
                    </a:lnTo>
                    <a:lnTo>
                      <a:pt x="1133" y="959"/>
                    </a:lnTo>
                    <a:lnTo>
                      <a:pt x="1134" y="959"/>
                    </a:lnTo>
                    <a:lnTo>
                      <a:pt x="1138" y="959"/>
                    </a:lnTo>
                    <a:lnTo>
                      <a:pt x="1138" y="959"/>
                    </a:lnTo>
                    <a:lnTo>
                      <a:pt x="1145" y="956"/>
                    </a:lnTo>
                    <a:lnTo>
                      <a:pt x="1145" y="956"/>
                    </a:lnTo>
                    <a:lnTo>
                      <a:pt x="1151" y="954"/>
                    </a:lnTo>
                    <a:lnTo>
                      <a:pt x="1156" y="954"/>
                    </a:lnTo>
                    <a:lnTo>
                      <a:pt x="1167" y="954"/>
                    </a:lnTo>
                    <a:lnTo>
                      <a:pt x="1178" y="956"/>
                    </a:lnTo>
                    <a:lnTo>
                      <a:pt x="1188" y="957"/>
                    </a:lnTo>
                    <a:lnTo>
                      <a:pt x="1188" y="957"/>
                    </a:lnTo>
                    <a:lnTo>
                      <a:pt x="1192" y="964"/>
                    </a:lnTo>
                    <a:lnTo>
                      <a:pt x="1192" y="964"/>
                    </a:lnTo>
                    <a:lnTo>
                      <a:pt x="1196" y="963"/>
                    </a:lnTo>
                    <a:lnTo>
                      <a:pt x="1199" y="961"/>
                    </a:lnTo>
                    <a:lnTo>
                      <a:pt x="1199" y="961"/>
                    </a:lnTo>
                    <a:lnTo>
                      <a:pt x="1202" y="954"/>
                    </a:lnTo>
                    <a:lnTo>
                      <a:pt x="1205" y="947"/>
                    </a:lnTo>
                    <a:lnTo>
                      <a:pt x="1207" y="942"/>
                    </a:lnTo>
                    <a:lnTo>
                      <a:pt x="1210" y="939"/>
                    </a:lnTo>
                    <a:lnTo>
                      <a:pt x="1214" y="936"/>
                    </a:lnTo>
                    <a:lnTo>
                      <a:pt x="1214" y="936"/>
                    </a:lnTo>
                    <a:lnTo>
                      <a:pt x="1202" y="935"/>
                    </a:lnTo>
                    <a:lnTo>
                      <a:pt x="1189" y="935"/>
                    </a:lnTo>
                    <a:lnTo>
                      <a:pt x="1178" y="936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3" y="941"/>
                    </a:lnTo>
                    <a:lnTo>
                      <a:pt x="1156" y="942"/>
                    </a:lnTo>
                    <a:lnTo>
                      <a:pt x="1156" y="942"/>
                    </a:lnTo>
                    <a:lnTo>
                      <a:pt x="1162" y="935"/>
                    </a:lnTo>
                    <a:lnTo>
                      <a:pt x="1162" y="935"/>
                    </a:lnTo>
                    <a:lnTo>
                      <a:pt x="1152" y="936"/>
                    </a:lnTo>
                    <a:lnTo>
                      <a:pt x="1151" y="938"/>
                    </a:lnTo>
                    <a:lnTo>
                      <a:pt x="1151" y="939"/>
                    </a:lnTo>
                    <a:lnTo>
                      <a:pt x="1151" y="939"/>
                    </a:lnTo>
                    <a:lnTo>
                      <a:pt x="1153" y="941"/>
                    </a:lnTo>
                    <a:lnTo>
                      <a:pt x="1157" y="942"/>
                    </a:lnTo>
                    <a:lnTo>
                      <a:pt x="1157" y="942"/>
                    </a:lnTo>
                    <a:close/>
                    <a:moveTo>
                      <a:pt x="1646" y="934"/>
                    </a:moveTo>
                    <a:lnTo>
                      <a:pt x="1646" y="934"/>
                    </a:lnTo>
                    <a:lnTo>
                      <a:pt x="1657" y="934"/>
                    </a:lnTo>
                    <a:lnTo>
                      <a:pt x="1664" y="934"/>
                    </a:lnTo>
                    <a:lnTo>
                      <a:pt x="1670" y="929"/>
                    </a:lnTo>
                    <a:lnTo>
                      <a:pt x="1670" y="929"/>
                    </a:lnTo>
                    <a:lnTo>
                      <a:pt x="1654" y="927"/>
                    </a:lnTo>
                    <a:lnTo>
                      <a:pt x="1654" y="927"/>
                    </a:lnTo>
                    <a:lnTo>
                      <a:pt x="1650" y="927"/>
                    </a:lnTo>
                    <a:lnTo>
                      <a:pt x="1648" y="928"/>
                    </a:lnTo>
                    <a:lnTo>
                      <a:pt x="1646" y="931"/>
                    </a:lnTo>
                    <a:lnTo>
                      <a:pt x="1646" y="932"/>
                    </a:lnTo>
                    <a:lnTo>
                      <a:pt x="1646" y="932"/>
                    </a:lnTo>
                    <a:lnTo>
                      <a:pt x="1639" y="923"/>
                    </a:lnTo>
                    <a:lnTo>
                      <a:pt x="1639" y="923"/>
                    </a:lnTo>
                    <a:lnTo>
                      <a:pt x="1628" y="927"/>
                    </a:lnTo>
                    <a:lnTo>
                      <a:pt x="1618" y="931"/>
                    </a:lnTo>
                    <a:lnTo>
                      <a:pt x="1618" y="931"/>
                    </a:lnTo>
                    <a:lnTo>
                      <a:pt x="1609" y="935"/>
                    </a:lnTo>
                    <a:lnTo>
                      <a:pt x="1600" y="936"/>
                    </a:lnTo>
                    <a:lnTo>
                      <a:pt x="1592" y="935"/>
                    </a:lnTo>
                    <a:lnTo>
                      <a:pt x="1584" y="931"/>
                    </a:lnTo>
                    <a:lnTo>
                      <a:pt x="1584" y="931"/>
                    </a:lnTo>
                    <a:lnTo>
                      <a:pt x="1580" y="934"/>
                    </a:lnTo>
                    <a:lnTo>
                      <a:pt x="1576" y="935"/>
                    </a:lnTo>
                    <a:lnTo>
                      <a:pt x="1576" y="935"/>
                    </a:lnTo>
                    <a:lnTo>
                      <a:pt x="1571" y="934"/>
                    </a:lnTo>
                    <a:lnTo>
                      <a:pt x="1567" y="931"/>
                    </a:lnTo>
                    <a:lnTo>
                      <a:pt x="1567" y="931"/>
                    </a:lnTo>
                    <a:lnTo>
                      <a:pt x="1563" y="932"/>
                    </a:lnTo>
                    <a:lnTo>
                      <a:pt x="1560" y="935"/>
                    </a:lnTo>
                    <a:lnTo>
                      <a:pt x="1558" y="942"/>
                    </a:lnTo>
                    <a:lnTo>
                      <a:pt x="1556" y="945"/>
                    </a:lnTo>
                    <a:lnTo>
                      <a:pt x="1553" y="947"/>
                    </a:lnTo>
                    <a:lnTo>
                      <a:pt x="1551" y="950"/>
                    </a:lnTo>
                    <a:lnTo>
                      <a:pt x="1545" y="952"/>
                    </a:lnTo>
                    <a:lnTo>
                      <a:pt x="1545" y="952"/>
                    </a:lnTo>
                    <a:lnTo>
                      <a:pt x="1552" y="959"/>
                    </a:lnTo>
                    <a:lnTo>
                      <a:pt x="1552" y="959"/>
                    </a:lnTo>
                    <a:lnTo>
                      <a:pt x="1567" y="954"/>
                    </a:lnTo>
                    <a:lnTo>
                      <a:pt x="1567" y="954"/>
                    </a:lnTo>
                    <a:lnTo>
                      <a:pt x="1566" y="950"/>
                    </a:lnTo>
                    <a:lnTo>
                      <a:pt x="1566" y="947"/>
                    </a:lnTo>
                    <a:lnTo>
                      <a:pt x="1566" y="947"/>
                    </a:lnTo>
                    <a:lnTo>
                      <a:pt x="1571" y="943"/>
                    </a:lnTo>
                    <a:lnTo>
                      <a:pt x="1576" y="942"/>
                    </a:lnTo>
                    <a:lnTo>
                      <a:pt x="1588" y="941"/>
                    </a:lnTo>
                    <a:lnTo>
                      <a:pt x="1588" y="941"/>
                    </a:lnTo>
                    <a:lnTo>
                      <a:pt x="1592" y="941"/>
                    </a:lnTo>
                    <a:lnTo>
                      <a:pt x="1596" y="942"/>
                    </a:lnTo>
                    <a:lnTo>
                      <a:pt x="1600" y="943"/>
                    </a:lnTo>
                    <a:lnTo>
                      <a:pt x="1603" y="947"/>
                    </a:lnTo>
                    <a:lnTo>
                      <a:pt x="1603" y="947"/>
                    </a:lnTo>
                    <a:lnTo>
                      <a:pt x="1594" y="950"/>
                    </a:lnTo>
                    <a:lnTo>
                      <a:pt x="1592" y="952"/>
                    </a:lnTo>
                    <a:lnTo>
                      <a:pt x="1591" y="953"/>
                    </a:lnTo>
                    <a:lnTo>
                      <a:pt x="1591" y="953"/>
                    </a:lnTo>
                    <a:lnTo>
                      <a:pt x="1617" y="956"/>
                    </a:lnTo>
                    <a:lnTo>
                      <a:pt x="1617" y="956"/>
                    </a:lnTo>
                    <a:lnTo>
                      <a:pt x="1610" y="945"/>
                    </a:lnTo>
                    <a:lnTo>
                      <a:pt x="1610" y="945"/>
                    </a:lnTo>
                    <a:lnTo>
                      <a:pt x="1618" y="943"/>
                    </a:lnTo>
                    <a:lnTo>
                      <a:pt x="1627" y="941"/>
                    </a:lnTo>
                    <a:lnTo>
                      <a:pt x="1634" y="938"/>
                    </a:lnTo>
                    <a:lnTo>
                      <a:pt x="1638" y="938"/>
                    </a:lnTo>
                    <a:lnTo>
                      <a:pt x="1643" y="939"/>
                    </a:lnTo>
                    <a:lnTo>
                      <a:pt x="1643" y="939"/>
                    </a:lnTo>
                    <a:lnTo>
                      <a:pt x="1646" y="934"/>
                    </a:lnTo>
                    <a:lnTo>
                      <a:pt x="1646" y="934"/>
                    </a:lnTo>
                    <a:close/>
                    <a:moveTo>
                      <a:pt x="335" y="902"/>
                    </a:moveTo>
                    <a:lnTo>
                      <a:pt x="335" y="902"/>
                    </a:lnTo>
                    <a:lnTo>
                      <a:pt x="331" y="910"/>
                    </a:lnTo>
                    <a:lnTo>
                      <a:pt x="331" y="910"/>
                    </a:lnTo>
                    <a:lnTo>
                      <a:pt x="342" y="911"/>
                    </a:lnTo>
                    <a:lnTo>
                      <a:pt x="346" y="910"/>
                    </a:lnTo>
                    <a:lnTo>
                      <a:pt x="350" y="907"/>
                    </a:lnTo>
                    <a:lnTo>
                      <a:pt x="350" y="907"/>
                    </a:lnTo>
                    <a:lnTo>
                      <a:pt x="353" y="906"/>
                    </a:lnTo>
                    <a:lnTo>
                      <a:pt x="356" y="906"/>
                    </a:lnTo>
                    <a:lnTo>
                      <a:pt x="364" y="906"/>
                    </a:lnTo>
                    <a:lnTo>
                      <a:pt x="364" y="906"/>
                    </a:lnTo>
                    <a:lnTo>
                      <a:pt x="377" y="905"/>
                    </a:lnTo>
                    <a:lnTo>
                      <a:pt x="388" y="905"/>
                    </a:lnTo>
                    <a:lnTo>
                      <a:pt x="388" y="905"/>
                    </a:lnTo>
                    <a:lnTo>
                      <a:pt x="392" y="903"/>
                    </a:lnTo>
                    <a:lnTo>
                      <a:pt x="395" y="902"/>
                    </a:lnTo>
                    <a:lnTo>
                      <a:pt x="395" y="899"/>
                    </a:lnTo>
                    <a:lnTo>
                      <a:pt x="392" y="896"/>
                    </a:lnTo>
                    <a:lnTo>
                      <a:pt x="392" y="896"/>
                    </a:lnTo>
                    <a:lnTo>
                      <a:pt x="378" y="896"/>
                    </a:lnTo>
                    <a:lnTo>
                      <a:pt x="378" y="896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81" y="888"/>
                    </a:lnTo>
                    <a:lnTo>
                      <a:pt x="381" y="888"/>
                    </a:lnTo>
                    <a:lnTo>
                      <a:pt x="383" y="880"/>
                    </a:lnTo>
                    <a:lnTo>
                      <a:pt x="383" y="877"/>
                    </a:lnTo>
                    <a:lnTo>
                      <a:pt x="382" y="874"/>
                    </a:lnTo>
                    <a:lnTo>
                      <a:pt x="379" y="873"/>
                    </a:lnTo>
                    <a:lnTo>
                      <a:pt x="377" y="871"/>
                    </a:lnTo>
                    <a:lnTo>
                      <a:pt x="365" y="869"/>
                    </a:lnTo>
                    <a:lnTo>
                      <a:pt x="365" y="869"/>
                    </a:lnTo>
                    <a:lnTo>
                      <a:pt x="356" y="884"/>
                    </a:lnTo>
                    <a:lnTo>
                      <a:pt x="356" y="884"/>
                    </a:lnTo>
                    <a:lnTo>
                      <a:pt x="353" y="888"/>
                    </a:lnTo>
                    <a:lnTo>
                      <a:pt x="350" y="889"/>
                    </a:lnTo>
                    <a:lnTo>
                      <a:pt x="350" y="889"/>
                    </a:lnTo>
                    <a:lnTo>
                      <a:pt x="345" y="891"/>
                    </a:lnTo>
                    <a:lnTo>
                      <a:pt x="341" y="895"/>
                    </a:lnTo>
                    <a:lnTo>
                      <a:pt x="334" y="902"/>
                    </a:lnTo>
                    <a:lnTo>
                      <a:pt x="334" y="902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25" y="887"/>
                    </a:lnTo>
                    <a:lnTo>
                      <a:pt x="325" y="887"/>
                    </a:lnTo>
                    <a:lnTo>
                      <a:pt x="327" y="902"/>
                    </a:lnTo>
                    <a:lnTo>
                      <a:pt x="327" y="902"/>
                    </a:lnTo>
                    <a:lnTo>
                      <a:pt x="335" y="902"/>
                    </a:lnTo>
                    <a:lnTo>
                      <a:pt x="335" y="902"/>
                    </a:lnTo>
                    <a:close/>
                    <a:moveTo>
                      <a:pt x="800" y="601"/>
                    </a:moveTo>
                    <a:lnTo>
                      <a:pt x="800" y="601"/>
                    </a:lnTo>
                    <a:lnTo>
                      <a:pt x="796" y="600"/>
                    </a:lnTo>
                    <a:lnTo>
                      <a:pt x="793" y="600"/>
                    </a:lnTo>
                    <a:lnTo>
                      <a:pt x="791" y="601"/>
                    </a:lnTo>
                    <a:lnTo>
                      <a:pt x="789" y="605"/>
                    </a:lnTo>
                    <a:lnTo>
                      <a:pt x="789" y="605"/>
                    </a:lnTo>
                    <a:lnTo>
                      <a:pt x="796" y="607"/>
                    </a:lnTo>
                    <a:lnTo>
                      <a:pt x="799" y="605"/>
                    </a:lnTo>
                    <a:lnTo>
                      <a:pt x="799" y="604"/>
                    </a:lnTo>
                    <a:lnTo>
                      <a:pt x="800" y="601"/>
                    </a:lnTo>
                    <a:lnTo>
                      <a:pt x="800" y="601"/>
                    </a:lnTo>
                    <a:lnTo>
                      <a:pt x="824" y="599"/>
                    </a:lnTo>
                    <a:lnTo>
                      <a:pt x="824" y="599"/>
                    </a:lnTo>
                    <a:lnTo>
                      <a:pt x="829" y="597"/>
                    </a:lnTo>
                    <a:lnTo>
                      <a:pt x="833" y="596"/>
                    </a:lnTo>
                    <a:lnTo>
                      <a:pt x="836" y="594"/>
                    </a:lnTo>
                    <a:lnTo>
                      <a:pt x="836" y="590"/>
                    </a:lnTo>
                    <a:lnTo>
                      <a:pt x="836" y="590"/>
                    </a:lnTo>
                    <a:lnTo>
                      <a:pt x="874" y="578"/>
                    </a:lnTo>
                    <a:lnTo>
                      <a:pt x="874" y="578"/>
                    </a:lnTo>
                    <a:lnTo>
                      <a:pt x="853" y="572"/>
                    </a:lnTo>
                    <a:lnTo>
                      <a:pt x="853" y="572"/>
                    </a:lnTo>
                    <a:lnTo>
                      <a:pt x="854" y="560"/>
                    </a:lnTo>
                    <a:lnTo>
                      <a:pt x="854" y="560"/>
                    </a:lnTo>
                    <a:lnTo>
                      <a:pt x="871" y="558"/>
                    </a:lnTo>
                    <a:lnTo>
                      <a:pt x="871" y="558"/>
                    </a:lnTo>
                    <a:lnTo>
                      <a:pt x="878" y="549"/>
                    </a:lnTo>
                    <a:lnTo>
                      <a:pt x="882" y="546"/>
                    </a:lnTo>
                    <a:lnTo>
                      <a:pt x="887" y="545"/>
                    </a:lnTo>
                    <a:lnTo>
                      <a:pt x="887" y="545"/>
                    </a:lnTo>
                    <a:lnTo>
                      <a:pt x="886" y="556"/>
                    </a:lnTo>
                    <a:lnTo>
                      <a:pt x="886" y="556"/>
                    </a:lnTo>
                    <a:lnTo>
                      <a:pt x="886" y="560"/>
                    </a:lnTo>
                    <a:lnTo>
                      <a:pt x="886" y="561"/>
                    </a:lnTo>
                    <a:lnTo>
                      <a:pt x="889" y="563"/>
                    </a:lnTo>
                    <a:lnTo>
                      <a:pt x="893" y="564"/>
                    </a:lnTo>
                    <a:lnTo>
                      <a:pt x="893" y="564"/>
                    </a:lnTo>
                    <a:lnTo>
                      <a:pt x="907" y="567"/>
                    </a:lnTo>
                    <a:lnTo>
                      <a:pt x="907" y="567"/>
                    </a:lnTo>
                    <a:lnTo>
                      <a:pt x="905" y="585"/>
                    </a:lnTo>
                    <a:lnTo>
                      <a:pt x="905" y="585"/>
                    </a:lnTo>
                    <a:lnTo>
                      <a:pt x="892" y="589"/>
                    </a:lnTo>
                    <a:lnTo>
                      <a:pt x="892" y="589"/>
                    </a:lnTo>
                    <a:lnTo>
                      <a:pt x="894" y="592"/>
                    </a:lnTo>
                    <a:lnTo>
                      <a:pt x="897" y="593"/>
                    </a:lnTo>
                    <a:lnTo>
                      <a:pt x="904" y="594"/>
                    </a:lnTo>
                    <a:lnTo>
                      <a:pt x="914" y="592"/>
                    </a:lnTo>
                    <a:lnTo>
                      <a:pt x="914" y="592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4" y="564"/>
                    </a:lnTo>
                    <a:lnTo>
                      <a:pt x="910" y="563"/>
                    </a:lnTo>
                    <a:lnTo>
                      <a:pt x="908" y="560"/>
                    </a:lnTo>
                    <a:lnTo>
                      <a:pt x="907" y="557"/>
                    </a:lnTo>
                    <a:lnTo>
                      <a:pt x="905" y="550"/>
                    </a:lnTo>
                    <a:lnTo>
                      <a:pt x="904" y="543"/>
                    </a:lnTo>
                    <a:lnTo>
                      <a:pt x="904" y="543"/>
                    </a:lnTo>
                    <a:lnTo>
                      <a:pt x="887" y="545"/>
                    </a:lnTo>
                    <a:lnTo>
                      <a:pt x="887" y="545"/>
                    </a:lnTo>
                    <a:lnTo>
                      <a:pt x="885" y="536"/>
                    </a:lnTo>
                    <a:lnTo>
                      <a:pt x="885" y="536"/>
                    </a:lnTo>
                    <a:lnTo>
                      <a:pt x="874" y="542"/>
                    </a:lnTo>
                    <a:lnTo>
                      <a:pt x="865" y="547"/>
                    </a:lnTo>
                    <a:lnTo>
                      <a:pt x="856" y="553"/>
                    </a:lnTo>
                    <a:lnTo>
                      <a:pt x="846" y="557"/>
                    </a:lnTo>
                    <a:lnTo>
                      <a:pt x="846" y="557"/>
                    </a:lnTo>
                    <a:lnTo>
                      <a:pt x="836" y="561"/>
                    </a:lnTo>
                    <a:lnTo>
                      <a:pt x="832" y="563"/>
                    </a:lnTo>
                    <a:lnTo>
                      <a:pt x="828" y="561"/>
                    </a:lnTo>
                    <a:lnTo>
                      <a:pt x="828" y="561"/>
                    </a:lnTo>
                    <a:lnTo>
                      <a:pt x="822" y="561"/>
                    </a:lnTo>
                    <a:lnTo>
                      <a:pt x="818" y="563"/>
                    </a:lnTo>
                    <a:lnTo>
                      <a:pt x="815" y="565"/>
                    </a:lnTo>
                    <a:lnTo>
                      <a:pt x="814" y="569"/>
                    </a:lnTo>
                    <a:lnTo>
                      <a:pt x="814" y="569"/>
                    </a:lnTo>
                    <a:lnTo>
                      <a:pt x="822" y="576"/>
                    </a:lnTo>
                    <a:lnTo>
                      <a:pt x="822" y="576"/>
                    </a:lnTo>
                    <a:lnTo>
                      <a:pt x="815" y="590"/>
                    </a:lnTo>
                    <a:lnTo>
                      <a:pt x="815" y="590"/>
                    </a:lnTo>
                    <a:lnTo>
                      <a:pt x="797" y="589"/>
                    </a:lnTo>
                    <a:lnTo>
                      <a:pt x="797" y="589"/>
                    </a:lnTo>
                    <a:lnTo>
                      <a:pt x="800" y="601"/>
                    </a:lnTo>
                    <a:lnTo>
                      <a:pt x="800" y="601"/>
                    </a:lnTo>
                    <a:close/>
                    <a:moveTo>
                      <a:pt x="1689" y="946"/>
                    </a:moveTo>
                    <a:lnTo>
                      <a:pt x="1689" y="946"/>
                    </a:lnTo>
                    <a:lnTo>
                      <a:pt x="1682" y="946"/>
                    </a:lnTo>
                    <a:lnTo>
                      <a:pt x="1675" y="946"/>
                    </a:lnTo>
                    <a:lnTo>
                      <a:pt x="1668" y="945"/>
                    </a:lnTo>
                    <a:lnTo>
                      <a:pt x="1661" y="942"/>
                    </a:lnTo>
                    <a:lnTo>
                      <a:pt x="1661" y="942"/>
                    </a:lnTo>
                    <a:lnTo>
                      <a:pt x="1657" y="942"/>
                    </a:lnTo>
                    <a:lnTo>
                      <a:pt x="1654" y="943"/>
                    </a:lnTo>
                    <a:lnTo>
                      <a:pt x="1653" y="945"/>
                    </a:lnTo>
                    <a:lnTo>
                      <a:pt x="1653" y="945"/>
                    </a:lnTo>
                    <a:lnTo>
                      <a:pt x="1649" y="949"/>
                    </a:lnTo>
                    <a:lnTo>
                      <a:pt x="1643" y="952"/>
                    </a:lnTo>
                    <a:lnTo>
                      <a:pt x="1643" y="952"/>
                    </a:lnTo>
                    <a:lnTo>
                      <a:pt x="1641" y="954"/>
                    </a:lnTo>
                    <a:lnTo>
                      <a:pt x="1639" y="959"/>
                    </a:lnTo>
                    <a:lnTo>
                      <a:pt x="1639" y="959"/>
                    </a:lnTo>
                    <a:lnTo>
                      <a:pt x="1650" y="960"/>
                    </a:lnTo>
                    <a:lnTo>
                      <a:pt x="1656" y="959"/>
                    </a:lnTo>
                    <a:lnTo>
                      <a:pt x="1657" y="957"/>
                    </a:lnTo>
                    <a:lnTo>
                      <a:pt x="1659" y="954"/>
                    </a:lnTo>
                    <a:lnTo>
                      <a:pt x="1660" y="947"/>
                    </a:lnTo>
                    <a:lnTo>
                      <a:pt x="1660" y="947"/>
                    </a:lnTo>
                    <a:lnTo>
                      <a:pt x="1663" y="952"/>
                    </a:lnTo>
                    <a:lnTo>
                      <a:pt x="1666" y="953"/>
                    </a:lnTo>
                    <a:lnTo>
                      <a:pt x="1666" y="953"/>
                    </a:lnTo>
                    <a:lnTo>
                      <a:pt x="1678" y="952"/>
                    </a:lnTo>
                    <a:lnTo>
                      <a:pt x="1689" y="949"/>
                    </a:lnTo>
                    <a:lnTo>
                      <a:pt x="1689" y="949"/>
                    </a:lnTo>
                    <a:lnTo>
                      <a:pt x="1689" y="946"/>
                    </a:lnTo>
                    <a:lnTo>
                      <a:pt x="1689" y="946"/>
                    </a:lnTo>
                    <a:lnTo>
                      <a:pt x="1702" y="941"/>
                    </a:lnTo>
                    <a:lnTo>
                      <a:pt x="1702" y="941"/>
                    </a:lnTo>
                    <a:lnTo>
                      <a:pt x="1706" y="939"/>
                    </a:lnTo>
                    <a:lnTo>
                      <a:pt x="1711" y="938"/>
                    </a:lnTo>
                    <a:lnTo>
                      <a:pt x="1711" y="938"/>
                    </a:lnTo>
                    <a:lnTo>
                      <a:pt x="1732" y="939"/>
                    </a:lnTo>
                    <a:lnTo>
                      <a:pt x="1732" y="939"/>
                    </a:lnTo>
                    <a:lnTo>
                      <a:pt x="1733" y="942"/>
                    </a:lnTo>
                    <a:lnTo>
                      <a:pt x="1733" y="945"/>
                    </a:lnTo>
                    <a:lnTo>
                      <a:pt x="1731" y="950"/>
                    </a:lnTo>
                    <a:lnTo>
                      <a:pt x="1729" y="953"/>
                    </a:lnTo>
                    <a:lnTo>
                      <a:pt x="1729" y="956"/>
                    </a:lnTo>
                    <a:lnTo>
                      <a:pt x="1731" y="959"/>
                    </a:lnTo>
                    <a:lnTo>
                      <a:pt x="1733" y="963"/>
                    </a:lnTo>
                    <a:lnTo>
                      <a:pt x="1733" y="963"/>
                    </a:lnTo>
                    <a:lnTo>
                      <a:pt x="1776" y="964"/>
                    </a:lnTo>
                    <a:lnTo>
                      <a:pt x="1776" y="964"/>
                    </a:lnTo>
                    <a:lnTo>
                      <a:pt x="1778" y="961"/>
                    </a:lnTo>
                    <a:lnTo>
                      <a:pt x="1776" y="960"/>
                    </a:lnTo>
                    <a:lnTo>
                      <a:pt x="1775" y="959"/>
                    </a:lnTo>
                    <a:lnTo>
                      <a:pt x="1774" y="957"/>
                    </a:lnTo>
                    <a:lnTo>
                      <a:pt x="1769" y="957"/>
                    </a:lnTo>
                    <a:lnTo>
                      <a:pt x="1767" y="957"/>
                    </a:lnTo>
                    <a:lnTo>
                      <a:pt x="1767" y="956"/>
                    </a:lnTo>
                    <a:lnTo>
                      <a:pt x="1767" y="956"/>
                    </a:lnTo>
                    <a:lnTo>
                      <a:pt x="1775" y="953"/>
                    </a:lnTo>
                    <a:lnTo>
                      <a:pt x="1780" y="947"/>
                    </a:lnTo>
                    <a:lnTo>
                      <a:pt x="1780" y="947"/>
                    </a:lnTo>
                    <a:lnTo>
                      <a:pt x="1757" y="943"/>
                    </a:lnTo>
                    <a:lnTo>
                      <a:pt x="1757" y="943"/>
                    </a:lnTo>
                    <a:lnTo>
                      <a:pt x="1760" y="923"/>
                    </a:lnTo>
                    <a:lnTo>
                      <a:pt x="1760" y="923"/>
                    </a:lnTo>
                    <a:lnTo>
                      <a:pt x="1750" y="924"/>
                    </a:lnTo>
                    <a:lnTo>
                      <a:pt x="1743" y="924"/>
                    </a:lnTo>
                    <a:lnTo>
                      <a:pt x="1739" y="921"/>
                    </a:lnTo>
                    <a:lnTo>
                      <a:pt x="1733" y="916"/>
                    </a:lnTo>
                    <a:lnTo>
                      <a:pt x="1733" y="916"/>
                    </a:lnTo>
                    <a:lnTo>
                      <a:pt x="1731" y="910"/>
                    </a:lnTo>
                    <a:lnTo>
                      <a:pt x="1725" y="907"/>
                    </a:lnTo>
                    <a:lnTo>
                      <a:pt x="1720" y="905"/>
                    </a:lnTo>
                    <a:lnTo>
                      <a:pt x="1714" y="905"/>
                    </a:lnTo>
                    <a:lnTo>
                      <a:pt x="1714" y="905"/>
                    </a:lnTo>
                    <a:lnTo>
                      <a:pt x="1707" y="905"/>
                    </a:lnTo>
                    <a:lnTo>
                      <a:pt x="1707" y="905"/>
                    </a:lnTo>
                    <a:lnTo>
                      <a:pt x="1699" y="905"/>
                    </a:lnTo>
                    <a:lnTo>
                      <a:pt x="1695" y="907"/>
                    </a:lnTo>
                    <a:lnTo>
                      <a:pt x="1692" y="911"/>
                    </a:lnTo>
                    <a:lnTo>
                      <a:pt x="1690" y="918"/>
                    </a:lnTo>
                    <a:lnTo>
                      <a:pt x="1690" y="918"/>
                    </a:lnTo>
                    <a:lnTo>
                      <a:pt x="1720" y="916"/>
                    </a:lnTo>
                    <a:lnTo>
                      <a:pt x="1720" y="916"/>
                    </a:lnTo>
                    <a:lnTo>
                      <a:pt x="1717" y="921"/>
                    </a:lnTo>
                    <a:lnTo>
                      <a:pt x="1714" y="923"/>
                    </a:lnTo>
                    <a:lnTo>
                      <a:pt x="1710" y="923"/>
                    </a:lnTo>
                    <a:lnTo>
                      <a:pt x="1706" y="923"/>
                    </a:lnTo>
                    <a:lnTo>
                      <a:pt x="1706" y="923"/>
                    </a:lnTo>
                    <a:lnTo>
                      <a:pt x="1700" y="923"/>
                    </a:lnTo>
                    <a:lnTo>
                      <a:pt x="1697" y="923"/>
                    </a:lnTo>
                    <a:lnTo>
                      <a:pt x="1695" y="925"/>
                    </a:lnTo>
                    <a:lnTo>
                      <a:pt x="1692" y="929"/>
                    </a:lnTo>
                    <a:lnTo>
                      <a:pt x="1692" y="929"/>
                    </a:lnTo>
                    <a:lnTo>
                      <a:pt x="1690" y="934"/>
                    </a:lnTo>
                    <a:lnTo>
                      <a:pt x="1689" y="938"/>
                    </a:lnTo>
                    <a:lnTo>
                      <a:pt x="1689" y="946"/>
                    </a:lnTo>
                    <a:lnTo>
                      <a:pt x="1689" y="946"/>
                    </a:lnTo>
                    <a:close/>
                    <a:moveTo>
                      <a:pt x="1828" y="392"/>
                    </a:moveTo>
                    <a:lnTo>
                      <a:pt x="1828" y="392"/>
                    </a:lnTo>
                    <a:lnTo>
                      <a:pt x="1822" y="395"/>
                    </a:lnTo>
                    <a:lnTo>
                      <a:pt x="1816" y="396"/>
                    </a:lnTo>
                    <a:lnTo>
                      <a:pt x="1811" y="396"/>
                    </a:lnTo>
                    <a:lnTo>
                      <a:pt x="1803" y="396"/>
                    </a:lnTo>
                    <a:lnTo>
                      <a:pt x="1803" y="396"/>
                    </a:lnTo>
                    <a:lnTo>
                      <a:pt x="1798" y="396"/>
                    </a:lnTo>
                    <a:lnTo>
                      <a:pt x="1794" y="396"/>
                    </a:lnTo>
                    <a:lnTo>
                      <a:pt x="1790" y="398"/>
                    </a:lnTo>
                    <a:lnTo>
                      <a:pt x="1786" y="401"/>
                    </a:lnTo>
                    <a:lnTo>
                      <a:pt x="1786" y="401"/>
                    </a:lnTo>
                    <a:lnTo>
                      <a:pt x="1786" y="407"/>
                    </a:lnTo>
                    <a:lnTo>
                      <a:pt x="1786" y="407"/>
                    </a:lnTo>
                    <a:lnTo>
                      <a:pt x="1789" y="412"/>
                    </a:lnTo>
                    <a:lnTo>
                      <a:pt x="1790" y="413"/>
                    </a:lnTo>
                    <a:lnTo>
                      <a:pt x="1794" y="413"/>
                    </a:lnTo>
                    <a:lnTo>
                      <a:pt x="1800" y="412"/>
                    </a:lnTo>
                    <a:lnTo>
                      <a:pt x="1800" y="412"/>
                    </a:lnTo>
                    <a:lnTo>
                      <a:pt x="1803" y="410"/>
                    </a:lnTo>
                    <a:lnTo>
                      <a:pt x="1807" y="410"/>
                    </a:lnTo>
                    <a:lnTo>
                      <a:pt x="1807" y="410"/>
                    </a:lnTo>
                    <a:lnTo>
                      <a:pt x="1819" y="410"/>
                    </a:lnTo>
                    <a:lnTo>
                      <a:pt x="1825" y="412"/>
                    </a:lnTo>
                    <a:lnTo>
                      <a:pt x="1830" y="414"/>
                    </a:lnTo>
                    <a:lnTo>
                      <a:pt x="1830" y="414"/>
                    </a:lnTo>
                    <a:lnTo>
                      <a:pt x="1826" y="399"/>
                    </a:lnTo>
                    <a:lnTo>
                      <a:pt x="1826" y="399"/>
                    </a:lnTo>
                    <a:lnTo>
                      <a:pt x="1837" y="401"/>
                    </a:lnTo>
                    <a:lnTo>
                      <a:pt x="1847" y="399"/>
                    </a:lnTo>
                    <a:lnTo>
                      <a:pt x="1847" y="399"/>
                    </a:lnTo>
                    <a:lnTo>
                      <a:pt x="1858" y="399"/>
                    </a:lnTo>
                    <a:lnTo>
                      <a:pt x="1864" y="396"/>
                    </a:lnTo>
                    <a:lnTo>
                      <a:pt x="1865" y="395"/>
                    </a:lnTo>
                    <a:lnTo>
                      <a:pt x="1866" y="391"/>
                    </a:lnTo>
                    <a:lnTo>
                      <a:pt x="1866" y="391"/>
                    </a:lnTo>
                    <a:lnTo>
                      <a:pt x="1868" y="389"/>
                    </a:lnTo>
                    <a:lnTo>
                      <a:pt x="1870" y="389"/>
                    </a:lnTo>
                    <a:lnTo>
                      <a:pt x="1870" y="389"/>
                    </a:lnTo>
                    <a:lnTo>
                      <a:pt x="1884" y="385"/>
                    </a:lnTo>
                    <a:lnTo>
                      <a:pt x="1884" y="385"/>
                    </a:lnTo>
                    <a:lnTo>
                      <a:pt x="1902" y="383"/>
                    </a:lnTo>
                    <a:lnTo>
                      <a:pt x="1912" y="383"/>
                    </a:lnTo>
                    <a:lnTo>
                      <a:pt x="1916" y="384"/>
                    </a:lnTo>
                    <a:lnTo>
                      <a:pt x="1922" y="385"/>
                    </a:lnTo>
                    <a:lnTo>
                      <a:pt x="1922" y="385"/>
                    </a:lnTo>
                    <a:lnTo>
                      <a:pt x="1924" y="387"/>
                    </a:lnTo>
                    <a:lnTo>
                      <a:pt x="1929" y="387"/>
                    </a:lnTo>
                    <a:lnTo>
                      <a:pt x="1937" y="387"/>
                    </a:lnTo>
                    <a:lnTo>
                      <a:pt x="1937" y="387"/>
                    </a:lnTo>
                    <a:lnTo>
                      <a:pt x="1941" y="387"/>
                    </a:lnTo>
                    <a:lnTo>
                      <a:pt x="1944" y="385"/>
                    </a:lnTo>
                    <a:lnTo>
                      <a:pt x="1944" y="383"/>
                    </a:lnTo>
                    <a:lnTo>
                      <a:pt x="1944" y="381"/>
                    </a:lnTo>
                    <a:lnTo>
                      <a:pt x="1944" y="381"/>
                    </a:lnTo>
                    <a:lnTo>
                      <a:pt x="1926" y="370"/>
                    </a:lnTo>
                    <a:lnTo>
                      <a:pt x="1926" y="370"/>
                    </a:lnTo>
                    <a:lnTo>
                      <a:pt x="1930" y="355"/>
                    </a:lnTo>
                    <a:lnTo>
                      <a:pt x="1930" y="355"/>
                    </a:lnTo>
                    <a:lnTo>
                      <a:pt x="1915" y="355"/>
                    </a:lnTo>
                    <a:lnTo>
                      <a:pt x="1915" y="355"/>
                    </a:lnTo>
                    <a:lnTo>
                      <a:pt x="1909" y="366"/>
                    </a:lnTo>
                    <a:lnTo>
                      <a:pt x="1909" y="366"/>
                    </a:lnTo>
                    <a:lnTo>
                      <a:pt x="1904" y="363"/>
                    </a:lnTo>
                    <a:lnTo>
                      <a:pt x="1900" y="362"/>
                    </a:lnTo>
                    <a:lnTo>
                      <a:pt x="1890" y="365"/>
                    </a:lnTo>
                    <a:lnTo>
                      <a:pt x="1890" y="365"/>
                    </a:lnTo>
                    <a:lnTo>
                      <a:pt x="1884" y="366"/>
                    </a:lnTo>
                    <a:lnTo>
                      <a:pt x="1877" y="367"/>
                    </a:lnTo>
                    <a:lnTo>
                      <a:pt x="1872" y="366"/>
                    </a:lnTo>
                    <a:lnTo>
                      <a:pt x="1868" y="365"/>
                    </a:lnTo>
                    <a:lnTo>
                      <a:pt x="1865" y="362"/>
                    </a:lnTo>
                    <a:lnTo>
                      <a:pt x="1865" y="362"/>
                    </a:lnTo>
                    <a:lnTo>
                      <a:pt x="1852" y="377"/>
                    </a:lnTo>
                    <a:lnTo>
                      <a:pt x="1852" y="377"/>
                    </a:lnTo>
                    <a:lnTo>
                      <a:pt x="1832" y="374"/>
                    </a:lnTo>
                    <a:lnTo>
                      <a:pt x="1832" y="374"/>
                    </a:lnTo>
                    <a:lnTo>
                      <a:pt x="1834" y="365"/>
                    </a:lnTo>
                    <a:lnTo>
                      <a:pt x="1834" y="365"/>
                    </a:lnTo>
                    <a:lnTo>
                      <a:pt x="1846" y="359"/>
                    </a:lnTo>
                    <a:lnTo>
                      <a:pt x="1846" y="359"/>
                    </a:lnTo>
                    <a:lnTo>
                      <a:pt x="1833" y="353"/>
                    </a:lnTo>
                    <a:lnTo>
                      <a:pt x="1822" y="348"/>
                    </a:lnTo>
                    <a:lnTo>
                      <a:pt x="1811" y="342"/>
                    </a:lnTo>
                    <a:lnTo>
                      <a:pt x="1805" y="341"/>
                    </a:lnTo>
                    <a:lnTo>
                      <a:pt x="1798" y="340"/>
                    </a:lnTo>
                    <a:lnTo>
                      <a:pt x="1798" y="340"/>
                    </a:lnTo>
                    <a:lnTo>
                      <a:pt x="1796" y="326"/>
                    </a:lnTo>
                    <a:lnTo>
                      <a:pt x="1796" y="326"/>
                    </a:lnTo>
                    <a:lnTo>
                      <a:pt x="1821" y="319"/>
                    </a:lnTo>
                    <a:lnTo>
                      <a:pt x="1821" y="319"/>
                    </a:lnTo>
                    <a:lnTo>
                      <a:pt x="1812" y="313"/>
                    </a:lnTo>
                    <a:lnTo>
                      <a:pt x="1810" y="313"/>
                    </a:lnTo>
                    <a:lnTo>
                      <a:pt x="1805" y="313"/>
                    </a:lnTo>
                    <a:lnTo>
                      <a:pt x="1805" y="313"/>
                    </a:lnTo>
                    <a:lnTo>
                      <a:pt x="1780" y="317"/>
                    </a:lnTo>
                    <a:lnTo>
                      <a:pt x="1780" y="317"/>
                    </a:lnTo>
                    <a:lnTo>
                      <a:pt x="1776" y="320"/>
                    </a:lnTo>
                    <a:lnTo>
                      <a:pt x="1776" y="320"/>
                    </a:lnTo>
                    <a:lnTo>
                      <a:pt x="1783" y="330"/>
                    </a:lnTo>
                    <a:lnTo>
                      <a:pt x="1783" y="330"/>
                    </a:lnTo>
                    <a:lnTo>
                      <a:pt x="1778" y="333"/>
                    </a:lnTo>
                    <a:lnTo>
                      <a:pt x="1776" y="337"/>
                    </a:lnTo>
                    <a:lnTo>
                      <a:pt x="1776" y="341"/>
                    </a:lnTo>
                    <a:lnTo>
                      <a:pt x="1778" y="345"/>
                    </a:lnTo>
                    <a:lnTo>
                      <a:pt x="1778" y="345"/>
                    </a:lnTo>
                    <a:lnTo>
                      <a:pt x="1779" y="347"/>
                    </a:lnTo>
                    <a:lnTo>
                      <a:pt x="1780" y="348"/>
                    </a:lnTo>
                    <a:lnTo>
                      <a:pt x="1785" y="348"/>
                    </a:lnTo>
                    <a:lnTo>
                      <a:pt x="1789" y="348"/>
                    </a:lnTo>
                    <a:lnTo>
                      <a:pt x="1794" y="348"/>
                    </a:lnTo>
                    <a:lnTo>
                      <a:pt x="1794" y="348"/>
                    </a:lnTo>
                    <a:lnTo>
                      <a:pt x="1789" y="351"/>
                    </a:lnTo>
                    <a:lnTo>
                      <a:pt x="1783" y="352"/>
                    </a:lnTo>
                    <a:lnTo>
                      <a:pt x="1772" y="353"/>
                    </a:lnTo>
                    <a:lnTo>
                      <a:pt x="1760" y="352"/>
                    </a:lnTo>
                    <a:lnTo>
                      <a:pt x="1749" y="352"/>
                    </a:lnTo>
                    <a:lnTo>
                      <a:pt x="1749" y="352"/>
                    </a:lnTo>
                    <a:lnTo>
                      <a:pt x="1749" y="356"/>
                    </a:lnTo>
                    <a:lnTo>
                      <a:pt x="1749" y="360"/>
                    </a:lnTo>
                    <a:lnTo>
                      <a:pt x="1750" y="363"/>
                    </a:lnTo>
                    <a:lnTo>
                      <a:pt x="1753" y="365"/>
                    </a:lnTo>
                    <a:lnTo>
                      <a:pt x="1753" y="365"/>
                    </a:lnTo>
                    <a:lnTo>
                      <a:pt x="1761" y="363"/>
                    </a:lnTo>
                    <a:lnTo>
                      <a:pt x="1768" y="365"/>
                    </a:lnTo>
                    <a:lnTo>
                      <a:pt x="1780" y="370"/>
                    </a:lnTo>
                    <a:lnTo>
                      <a:pt x="1780" y="370"/>
                    </a:lnTo>
                    <a:lnTo>
                      <a:pt x="1785" y="362"/>
                    </a:lnTo>
                    <a:lnTo>
                      <a:pt x="1785" y="362"/>
                    </a:lnTo>
                    <a:lnTo>
                      <a:pt x="1793" y="360"/>
                    </a:lnTo>
                    <a:lnTo>
                      <a:pt x="1800" y="360"/>
                    </a:lnTo>
                    <a:lnTo>
                      <a:pt x="1808" y="362"/>
                    </a:lnTo>
                    <a:lnTo>
                      <a:pt x="1815" y="366"/>
                    </a:lnTo>
                    <a:lnTo>
                      <a:pt x="1815" y="366"/>
                    </a:lnTo>
                    <a:lnTo>
                      <a:pt x="1803" y="387"/>
                    </a:lnTo>
                    <a:lnTo>
                      <a:pt x="1803" y="387"/>
                    </a:lnTo>
                    <a:lnTo>
                      <a:pt x="1805" y="388"/>
                    </a:lnTo>
                    <a:lnTo>
                      <a:pt x="1808" y="388"/>
                    </a:lnTo>
                    <a:lnTo>
                      <a:pt x="1816" y="387"/>
                    </a:lnTo>
                    <a:lnTo>
                      <a:pt x="1819" y="387"/>
                    </a:lnTo>
                    <a:lnTo>
                      <a:pt x="1823" y="387"/>
                    </a:lnTo>
                    <a:lnTo>
                      <a:pt x="1826" y="389"/>
                    </a:lnTo>
                    <a:lnTo>
                      <a:pt x="1828" y="392"/>
                    </a:lnTo>
                    <a:lnTo>
                      <a:pt x="1828" y="392"/>
                    </a:lnTo>
                    <a:close/>
                    <a:moveTo>
                      <a:pt x="300" y="910"/>
                    </a:moveTo>
                    <a:lnTo>
                      <a:pt x="300" y="910"/>
                    </a:lnTo>
                    <a:lnTo>
                      <a:pt x="289" y="924"/>
                    </a:lnTo>
                    <a:lnTo>
                      <a:pt x="289" y="924"/>
                    </a:lnTo>
                    <a:lnTo>
                      <a:pt x="298" y="927"/>
                    </a:lnTo>
                    <a:lnTo>
                      <a:pt x="300" y="928"/>
                    </a:lnTo>
                    <a:lnTo>
                      <a:pt x="303" y="928"/>
                    </a:lnTo>
                    <a:lnTo>
                      <a:pt x="303" y="928"/>
                    </a:lnTo>
                    <a:lnTo>
                      <a:pt x="314" y="925"/>
                    </a:lnTo>
                    <a:lnTo>
                      <a:pt x="327" y="921"/>
                    </a:lnTo>
                    <a:lnTo>
                      <a:pt x="327" y="921"/>
                    </a:lnTo>
                    <a:lnTo>
                      <a:pt x="325" y="909"/>
                    </a:lnTo>
                    <a:lnTo>
                      <a:pt x="325" y="909"/>
                    </a:lnTo>
                    <a:lnTo>
                      <a:pt x="311" y="911"/>
                    </a:lnTo>
                    <a:lnTo>
                      <a:pt x="311" y="911"/>
                    </a:lnTo>
                    <a:lnTo>
                      <a:pt x="309" y="906"/>
                    </a:lnTo>
                    <a:lnTo>
                      <a:pt x="307" y="903"/>
                    </a:lnTo>
                    <a:lnTo>
                      <a:pt x="306" y="902"/>
                    </a:lnTo>
                    <a:lnTo>
                      <a:pt x="306" y="902"/>
                    </a:lnTo>
                    <a:lnTo>
                      <a:pt x="303" y="902"/>
                    </a:lnTo>
                    <a:lnTo>
                      <a:pt x="302" y="900"/>
                    </a:lnTo>
                    <a:lnTo>
                      <a:pt x="302" y="898"/>
                    </a:lnTo>
                    <a:lnTo>
                      <a:pt x="303" y="895"/>
                    </a:lnTo>
                    <a:lnTo>
                      <a:pt x="302" y="893"/>
                    </a:lnTo>
                    <a:lnTo>
                      <a:pt x="302" y="892"/>
                    </a:lnTo>
                    <a:lnTo>
                      <a:pt x="302" y="892"/>
                    </a:lnTo>
                    <a:lnTo>
                      <a:pt x="299" y="891"/>
                    </a:lnTo>
                    <a:lnTo>
                      <a:pt x="299" y="891"/>
                    </a:lnTo>
                    <a:lnTo>
                      <a:pt x="292" y="889"/>
                    </a:lnTo>
                    <a:lnTo>
                      <a:pt x="289" y="888"/>
                    </a:lnTo>
                    <a:lnTo>
                      <a:pt x="289" y="885"/>
                    </a:lnTo>
                    <a:lnTo>
                      <a:pt x="292" y="880"/>
                    </a:lnTo>
                    <a:lnTo>
                      <a:pt x="292" y="880"/>
                    </a:lnTo>
                    <a:lnTo>
                      <a:pt x="296" y="871"/>
                    </a:lnTo>
                    <a:lnTo>
                      <a:pt x="296" y="871"/>
                    </a:lnTo>
                    <a:lnTo>
                      <a:pt x="288" y="873"/>
                    </a:lnTo>
                    <a:lnTo>
                      <a:pt x="281" y="874"/>
                    </a:lnTo>
                    <a:lnTo>
                      <a:pt x="274" y="877"/>
                    </a:lnTo>
                    <a:lnTo>
                      <a:pt x="270" y="881"/>
                    </a:lnTo>
                    <a:lnTo>
                      <a:pt x="270" y="881"/>
                    </a:lnTo>
                    <a:lnTo>
                      <a:pt x="275" y="887"/>
                    </a:lnTo>
                    <a:lnTo>
                      <a:pt x="278" y="891"/>
                    </a:lnTo>
                    <a:lnTo>
                      <a:pt x="278" y="895"/>
                    </a:lnTo>
                    <a:lnTo>
                      <a:pt x="274" y="899"/>
                    </a:lnTo>
                    <a:lnTo>
                      <a:pt x="274" y="899"/>
                    </a:lnTo>
                    <a:lnTo>
                      <a:pt x="263" y="891"/>
                    </a:lnTo>
                    <a:lnTo>
                      <a:pt x="253" y="882"/>
                    </a:lnTo>
                    <a:lnTo>
                      <a:pt x="241" y="874"/>
                    </a:lnTo>
                    <a:lnTo>
                      <a:pt x="235" y="871"/>
                    </a:lnTo>
                    <a:lnTo>
                      <a:pt x="228" y="870"/>
                    </a:lnTo>
                    <a:lnTo>
                      <a:pt x="228" y="870"/>
                    </a:lnTo>
                    <a:lnTo>
                      <a:pt x="223" y="871"/>
                    </a:lnTo>
                    <a:lnTo>
                      <a:pt x="217" y="873"/>
                    </a:lnTo>
                    <a:lnTo>
                      <a:pt x="217" y="873"/>
                    </a:lnTo>
                    <a:lnTo>
                      <a:pt x="191" y="874"/>
                    </a:lnTo>
                    <a:lnTo>
                      <a:pt x="191" y="874"/>
                    </a:lnTo>
                    <a:lnTo>
                      <a:pt x="187" y="875"/>
                    </a:lnTo>
                    <a:lnTo>
                      <a:pt x="184" y="875"/>
                    </a:lnTo>
                    <a:lnTo>
                      <a:pt x="183" y="878"/>
                    </a:lnTo>
                    <a:lnTo>
                      <a:pt x="181" y="882"/>
                    </a:lnTo>
                    <a:lnTo>
                      <a:pt x="181" y="882"/>
                    </a:lnTo>
                    <a:lnTo>
                      <a:pt x="185" y="885"/>
                    </a:lnTo>
                    <a:lnTo>
                      <a:pt x="190" y="888"/>
                    </a:lnTo>
                    <a:lnTo>
                      <a:pt x="190" y="888"/>
                    </a:lnTo>
                    <a:lnTo>
                      <a:pt x="191" y="893"/>
                    </a:lnTo>
                    <a:lnTo>
                      <a:pt x="188" y="899"/>
                    </a:lnTo>
                    <a:lnTo>
                      <a:pt x="188" y="899"/>
                    </a:lnTo>
                    <a:lnTo>
                      <a:pt x="187" y="900"/>
                    </a:lnTo>
                    <a:lnTo>
                      <a:pt x="184" y="900"/>
                    </a:lnTo>
                    <a:lnTo>
                      <a:pt x="179" y="898"/>
                    </a:lnTo>
                    <a:lnTo>
                      <a:pt x="179" y="898"/>
                    </a:lnTo>
                    <a:lnTo>
                      <a:pt x="176" y="899"/>
                    </a:lnTo>
                    <a:lnTo>
                      <a:pt x="176" y="899"/>
                    </a:lnTo>
                    <a:lnTo>
                      <a:pt x="177" y="910"/>
                    </a:lnTo>
                    <a:lnTo>
                      <a:pt x="177" y="910"/>
                    </a:lnTo>
                    <a:lnTo>
                      <a:pt x="187" y="909"/>
                    </a:lnTo>
                    <a:lnTo>
                      <a:pt x="197" y="909"/>
                    </a:lnTo>
                    <a:lnTo>
                      <a:pt x="205" y="910"/>
                    </a:lnTo>
                    <a:lnTo>
                      <a:pt x="213" y="913"/>
                    </a:lnTo>
                    <a:lnTo>
                      <a:pt x="213" y="913"/>
                    </a:lnTo>
                    <a:lnTo>
                      <a:pt x="212" y="916"/>
                    </a:lnTo>
                    <a:lnTo>
                      <a:pt x="209" y="917"/>
                    </a:lnTo>
                    <a:lnTo>
                      <a:pt x="203" y="918"/>
                    </a:lnTo>
                    <a:lnTo>
                      <a:pt x="197" y="918"/>
                    </a:lnTo>
                    <a:lnTo>
                      <a:pt x="191" y="920"/>
                    </a:lnTo>
                    <a:lnTo>
                      <a:pt x="191" y="920"/>
                    </a:lnTo>
                    <a:lnTo>
                      <a:pt x="191" y="936"/>
                    </a:lnTo>
                    <a:lnTo>
                      <a:pt x="191" y="936"/>
                    </a:lnTo>
                    <a:lnTo>
                      <a:pt x="231" y="929"/>
                    </a:lnTo>
                    <a:lnTo>
                      <a:pt x="231" y="929"/>
                    </a:lnTo>
                    <a:lnTo>
                      <a:pt x="230" y="917"/>
                    </a:lnTo>
                    <a:lnTo>
                      <a:pt x="230" y="917"/>
                    </a:lnTo>
                    <a:lnTo>
                      <a:pt x="235" y="917"/>
                    </a:lnTo>
                    <a:lnTo>
                      <a:pt x="242" y="918"/>
                    </a:lnTo>
                    <a:lnTo>
                      <a:pt x="242" y="918"/>
                    </a:lnTo>
                    <a:lnTo>
                      <a:pt x="248" y="921"/>
                    </a:lnTo>
                    <a:lnTo>
                      <a:pt x="253" y="924"/>
                    </a:lnTo>
                    <a:lnTo>
                      <a:pt x="253" y="924"/>
                    </a:lnTo>
                    <a:lnTo>
                      <a:pt x="255" y="918"/>
                    </a:lnTo>
                    <a:lnTo>
                      <a:pt x="255" y="918"/>
                    </a:lnTo>
                    <a:lnTo>
                      <a:pt x="256" y="913"/>
                    </a:lnTo>
                    <a:lnTo>
                      <a:pt x="256" y="913"/>
                    </a:lnTo>
                    <a:lnTo>
                      <a:pt x="266" y="911"/>
                    </a:lnTo>
                    <a:lnTo>
                      <a:pt x="277" y="910"/>
                    </a:lnTo>
                    <a:lnTo>
                      <a:pt x="288" y="909"/>
                    </a:lnTo>
                    <a:lnTo>
                      <a:pt x="300" y="910"/>
                    </a:lnTo>
                    <a:lnTo>
                      <a:pt x="300" y="910"/>
                    </a:lnTo>
                    <a:close/>
                    <a:moveTo>
                      <a:pt x="2050" y="79"/>
                    </a:moveTo>
                    <a:lnTo>
                      <a:pt x="2050" y="79"/>
                    </a:lnTo>
                    <a:lnTo>
                      <a:pt x="2052" y="77"/>
                    </a:lnTo>
                    <a:lnTo>
                      <a:pt x="2053" y="74"/>
                    </a:lnTo>
                    <a:lnTo>
                      <a:pt x="2052" y="71"/>
                    </a:lnTo>
                    <a:lnTo>
                      <a:pt x="2046" y="63"/>
                    </a:lnTo>
                    <a:lnTo>
                      <a:pt x="2046" y="63"/>
                    </a:lnTo>
                    <a:lnTo>
                      <a:pt x="2075" y="56"/>
                    </a:lnTo>
                    <a:lnTo>
                      <a:pt x="2075" y="56"/>
                    </a:lnTo>
                    <a:lnTo>
                      <a:pt x="2075" y="45"/>
                    </a:lnTo>
                    <a:lnTo>
                      <a:pt x="2075" y="45"/>
                    </a:lnTo>
                    <a:lnTo>
                      <a:pt x="2059" y="46"/>
                    </a:lnTo>
                    <a:lnTo>
                      <a:pt x="2059" y="46"/>
                    </a:lnTo>
                    <a:lnTo>
                      <a:pt x="2048" y="46"/>
                    </a:lnTo>
                    <a:lnTo>
                      <a:pt x="2039" y="42"/>
                    </a:lnTo>
                    <a:lnTo>
                      <a:pt x="2034" y="36"/>
                    </a:lnTo>
                    <a:lnTo>
                      <a:pt x="2031" y="29"/>
                    </a:lnTo>
                    <a:lnTo>
                      <a:pt x="2031" y="29"/>
                    </a:lnTo>
                    <a:lnTo>
                      <a:pt x="2023" y="29"/>
                    </a:lnTo>
                    <a:lnTo>
                      <a:pt x="2016" y="34"/>
                    </a:lnTo>
                    <a:lnTo>
                      <a:pt x="2010" y="38"/>
                    </a:lnTo>
                    <a:lnTo>
                      <a:pt x="2008" y="46"/>
                    </a:lnTo>
                    <a:lnTo>
                      <a:pt x="2008" y="46"/>
                    </a:lnTo>
                    <a:lnTo>
                      <a:pt x="2021" y="46"/>
                    </a:lnTo>
                    <a:lnTo>
                      <a:pt x="2021" y="46"/>
                    </a:lnTo>
                    <a:lnTo>
                      <a:pt x="2021" y="49"/>
                    </a:lnTo>
                    <a:lnTo>
                      <a:pt x="2021" y="49"/>
                    </a:lnTo>
                    <a:lnTo>
                      <a:pt x="2014" y="50"/>
                    </a:lnTo>
                    <a:lnTo>
                      <a:pt x="2010" y="52"/>
                    </a:lnTo>
                    <a:lnTo>
                      <a:pt x="2009" y="53"/>
                    </a:lnTo>
                    <a:lnTo>
                      <a:pt x="2009" y="53"/>
                    </a:lnTo>
                    <a:lnTo>
                      <a:pt x="2006" y="56"/>
                    </a:lnTo>
                    <a:lnTo>
                      <a:pt x="2005" y="56"/>
                    </a:lnTo>
                    <a:lnTo>
                      <a:pt x="1998" y="56"/>
                    </a:lnTo>
                    <a:lnTo>
                      <a:pt x="1998" y="56"/>
                    </a:lnTo>
                    <a:lnTo>
                      <a:pt x="1990" y="56"/>
                    </a:lnTo>
                    <a:lnTo>
                      <a:pt x="1985" y="57"/>
                    </a:lnTo>
                    <a:lnTo>
                      <a:pt x="1981" y="61"/>
                    </a:lnTo>
                    <a:lnTo>
                      <a:pt x="1981" y="61"/>
                    </a:lnTo>
                    <a:lnTo>
                      <a:pt x="1978" y="63"/>
                    </a:lnTo>
                    <a:lnTo>
                      <a:pt x="1974" y="63"/>
                    </a:lnTo>
                    <a:lnTo>
                      <a:pt x="1974" y="63"/>
                    </a:lnTo>
                    <a:lnTo>
                      <a:pt x="1969" y="63"/>
                    </a:lnTo>
                    <a:lnTo>
                      <a:pt x="1965" y="63"/>
                    </a:lnTo>
                    <a:lnTo>
                      <a:pt x="1958" y="65"/>
                    </a:lnTo>
                    <a:lnTo>
                      <a:pt x="1951" y="70"/>
                    </a:lnTo>
                    <a:lnTo>
                      <a:pt x="1942" y="72"/>
                    </a:lnTo>
                    <a:lnTo>
                      <a:pt x="1942" y="72"/>
                    </a:lnTo>
                    <a:lnTo>
                      <a:pt x="1955" y="82"/>
                    </a:lnTo>
                    <a:lnTo>
                      <a:pt x="1965" y="90"/>
                    </a:lnTo>
                    <a:lnTo>
                      <a:pt x="1965" y="90"/>
                    </a:lnTo>
                    <a:lnTo>
                      <a:pt x="1969" y="95"/>
                    </a:lnTo>
                    <a:lnTo>
                      <a:pt x="1974" y="97"/>
                    </a:lnTo>
                    <a:lnTo>
                      <a:pt x="1980" y="100"/>
                    </a:lnTo>
                    <a:lnTo>
                      <a:pt x="1987" y="100"/>
                    </a:lnTo>
                    <a:lnTo>
                      <a:pt x="1987" y="100"/>
                    </a:lnTo>
                    <a:lnTo>
                      <a:pt x="1984" y="92"/>
                    </a:lnTo>
                    <a:lnTo>
                      <a:pt x="1984" y="92"/>
                    </a:lnTo>
                    <a:lnTo>
                      <a:pt x="1998" y="90"/>
                    </a:lnTo>
                    <a:lnTo>
                      <a:pt x="1998" y="90"/>
                    </a:lnTo>
                    <a:lnTo>
                      <a:pt x="2003" y="85"/>
                    </a:lnTo>
                    <a:lnTo>
                      <a:pt x="2008" y="79"/>
                    </a:lnTo>
                    <a:lnTo>
                      <a:pt x="2008" y="79"/>
                    </a:lnTo>
                    <a:lnTo>
                      <a:pt x="2010" y="72"/>
                    </a:lnTo>
                    <a:lnTo>
                      <a:pt x="2013" y="70"/>
                    </a:lnTo>
                    <a:lnTo>
                      <a:pt x="2019" y="70"/>
                    </a:lnTo>
                    <a:lnTo>
                      <a:pt x="2027" y="72"/>
                    </a:lnTo>
                    <a:lnTo>
                      <a:pt x="2027" y="72"/>
                    </a:lnTo>
                    <a:lnTo>
                      <a:pt x="2031" y="68"/>
                    </a:lnTo>
                    <a:lnTo>
                      <a:pt x="2034" y="67"/>
                    </a:lnTo>
                    <a:lnTo>
                      <a:pt x="2037" y="68"/>
                    </a:lnTo>
                    <a:lnTo>
                      <a:pt x="2039" y="71"/>
                    </a:lnTo>
                    <a:lnTo>
                      <a:pt x="2039" y="71"/>
                    </a:lnTo>
                    <a:lnTo>
                      <a:pt x="2041" y="75"/>
                    </a:lnTo>
                    <a:lnTo>
                      <a:pt x="2044" y="77"/>
                    </a:lnTo>
                    <a:lnTo>
                      <a:pt x="2050" y="79"/>
                    </a:lnTo>
                    <a:lnTo>
                      <a:pt x="2050" y="79"/>
                    </a:lnTo>
                    <a:close/>
                    <a:moveTo>
                      <a:pt x="1898" y="78"/>
                    </a:moveTo>
                    <a:lnTo>
                      <a:pt x="1898" y="78"/>
                    </a:lnTo>
                    <a:lnTo>
                      <a:pt x="1897" y="81"/>
                    </a:lnTo>
                    <a:lnTo>
                      <a:pt x="1897" y="81"/>
                    </a:lnTo>
                    <a:lnTo>
                      <a:pt x="1891" y="78"/>
                    </a:lnTo>
                    <a:lnTo>
                      <a:pt x="1886" y="77"/>
                    </a:lnTo>
                    <a:lnTo>
                      <a:pt x="1886" y="77"/>
                    </a:lnTo>
                    <a:lnTo>
                      <a:pt x="1884" y="72"/>
                    </a:lnTo>
                    <a:lnTo>
                      <a:pt x="1882" y="67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3" y="74"/>
                    </a:lnTo>
                    <a:lnTo>
                      <a:pt x="1873" y="74"/>
                    </a:lnTo>
                    <a:lnTo>
                      <a:pt x="1868" y="78"/>
                    </a:lnTo>
                    <a:lnTo>
                      <a:pt x="1866" y="81"/>
                    </a:lnTo>
                    <a:lnTo>
                      <a:pt x="1865" y="83"/>
                    </a:lnTo>
                    <a:lnTo>
                      <a:pt x="1865" y="83"/>
                    </a:lnTo>
                    <a:lnTo>
                      <a:pt x="1865" y="88"/>
                    </a:lnTo>
                    <a:lnTo>
                      <a:pt x="1868" y="90"/>
                    </a:lnTo>
                    <a:lnTo>
                      <a:pt x="1870" y="92"/>
                    </a:lnTo>
                    <a:lnTo>
                      <a:pt x="1876" y="95"/>
                    </a:lnTo>
                    <a:lnTo>
                      <a:pt x="1876" y="95"/>
                    </a:lnTo>
                    <a:lnTo>
                      <a:pt x="1844" y="97"/>
                    </a:lnTo>
                    <a:lnTo>
                      <a:pt x="1844" y="97"/>
                    </a:lnTo>
                    <a:lnTo>
                      <a:pt x="1841" y="103"/>
                    </a:lnTo>
                    <a:lnTo>
                      <a:pt x="1841" y="103"/>
                    </a:lnTo>
                    <a:lnTo>
                      <a:pt x="1836" y="100"/>
                    </a:lnTo>
                    <a:lnTo>
                      <a:pt x="1833" y="100"/>
                    </a:lnTo>
                    <a:lnTo>
                      <a:pt x="1832" y="100"/>
                    </a:lnTo>
                    <a:lnTo>
                      <a:pt x="1832" y="100"/>
                    </a:lnTo>
                    <a:lnTo>
                      <a:pt x="1823" y="103"/>
                    </a:lnTo>
                    <a:lnTo>
                      <a:pt x="1815" y="104"/>
                    </a:lnTo>
                    <a:lnTo>
                      <a:pt x="1807" y="108"/>
                    </a:lnTo>
                    <a:lnTo>
                      <a:pt x="1804" y="111"/>
                    </a:lnTo>
                    <a:lnTo>
                      <a:pt x="1801" y="114"/>
                    </a:lnTo>
                    <a:lnTo>
                      <a:pt x="1801" y="114"/>
                    </a:lnTo>
                    <a:lnTo>
                      <a:pt x="1807" y="117"/>
                    </a:lnTo>
                    <a:lnTo>
                      <a:pt x="1811" y="118"/>
                    </a:lnTo>
                    <a:lnTo>
                      <a:pt x="1816" y="117"/>
                    </a:lnTo>
                    <a:lnTo>
                      <a:pt x="1821" y="113"/>
                    </a:lnTo>
                    <a:lnTo>
                      <a:pt x="1821" y="113"/>
                    </a:lnTo>
                    <a:lnTo>
                      <a:pt x="1823" y="111"/>
                    </a:lnTo>
                    <a:lnTo>
                      <a:pt x="1826" y="110"/>
                    </a:lnTo>
                    <a:lnTo>
                      <a:pt x="1833" y="110"/>
                    </a:lnTo>
                    <a:lnTo>
                      <a:pt x="1833" y="110"/>
                    </a:lnTo>
                    <a:lnTo>
                      <a:pt x="1836" y="111"/>
                    </a:lnTo>
                    <a:lnTo>
                      <a:pt x="1839" y="113"/>
                    </a:lnTo>
                    <a:lnTo>
                      <a:pt x="1841" y="115"/>
                    </a:lnTo>
                    <a:lnTo>
                      <a:pt x="1843" y="119"/>
                    </a:lnTo>
                    <a:lnTo>
                      <a:pt x="1846" y="124"/>
                    </a:lnTo>
                    <a:lnTo>
                      <a:pt x="1846" y="124"/>
                    </a:lnTo>
                    <a:lnTo>
                      <a:pt x="1852" y="121"/>
                    </a:lnTo>
                    <a:lnTo>
                      <a:pt x="1859" y="118"/>
                    </a:lnTo>
                    <a:lnTo>
                      <a:pt x="1872" y="110"/>
                    </a:lnTo>
                    <a:lnTo>
                      <a:pt x="1872" y="110"/>
                    </a:lnTo>
                    <a:lnTo>
                      <a:pt x="1869" y="103"/>
                    </a:lnTo>
                    <a:lnTo>
                      <a:pt x="1869" y="103"/>
                    </a:lnTo>
                    <a:lnTo>
                      <a:pt x="1873" y="100"/>
                    </a:lnTo>
                    <a:lnTo>
                      <a:pt x="1876" y="100"/>
                    </a:lnTo>
                    <a:lnTo>
                      <a:pt x="1876" y="100"/>
                    </a:lnTo>
                    <a:lnTo>
                      <a:pt x="1882" y="101"/>
                    </a:lnTo>
                    <a:lnTo>
                      <a:pt x="1887" y="101"/>
                    </a:lnTo>
                    <a:lnTo>
                      <a:pt x="1891" y="100"/>
                    </a:lnTo>
                    <a:lnTo>
                      <a:pt x="1895" y="99"/>
                    </a:lnTo>
                    <a:lnTo>
                      <a:pt x="1895" y="99"/>
                    </a:lnTo>
                    <a:lnTo>
                      <a:pt x="1901" y="99"/>
                    </a:lnTo>
                    <a:lnTo>
                      <a:pt x="1908" y="99"/>
                    </a:lnTo>
                    <a:lnTo>
                      <a:pt x="1908" y="99"/>
                    </a:lnTo>
                    <a:lnTo>
                      <a:pt x="1919" y="103"/>
                    </a:lnTo>
                    <a:lnTo>
                      <a:pt x="1919" y="103"/>
                    </a:lnTo>
                    <a:lnTo>
                      <a:pt x="1913" y="115"/>
                    </a:lnTo>
                    <a:lnTo>
                      <a:pt x="1913" y="115"/>
                    </a:lnTo>
                    <a:lnTo>
                      <a:pt x="1929" y="119"/>
                    </a:lnTo>
                    <a:lnTo>
                      <a:pt x="1929" y="119"/>
                    </a:lnTo>
                    <a:lnTo>
                      <a:pt x="1931" y="110"/>
                    </a:lnTo>
                    <a:lnTo>
                      <a:pt x="1931" y="110"/>
                    </a:lnTo>
                    <a:lnTo>
                      <a:pt x="1956" y="108"/>
                    </a:lnTo>
                    <a:lnTo>
                      <a:pt x="1956" y="108"/>
                    </a:lnTo>
                    <a:lnTo>
                      <a:pt x="1949" y="92"/>
                    </a:lnTo>
                    <a:lnTo>
                      <a:pt x="1949" y="92"/>
                    </a:lnTo>
                    <a:lnTo>
                      <a:pt x="1929" y="92"/>
                    </a:lnTo>
                    <a:lnTo>
                      <a:pt x="1929" y="92"/>
                    </a:lnTo>
                    <a:lnTo>
                      <a:pt x="1927" y="89"/>
                    </a:lnTo>
                    <a:lnTo>
                      <a:pt x="1926" y="86"/>
                    </a:lnTo>
                    <a:lnTo>
                      <a:pt x="1920" y="83"/>
                    </a:lnTo>
                    <a:lnTo>
                      <a:pt x="1908" y="81"/>
                    </a:lnTo>
                    <a:lnTo>
                      <a:pt x="1908" y="81"/>
                    </a:lnTo>
                    <a:lnTo>
                      <a:pt x="1905" y="68"/>
                    </a:lnTo>
                    <a:lnTo>
                      <a:pt x="1905" y="68"/>
                    </a:lnTo>
                    <a:lnTo>
                      <a:pt x="1894" y="70"/>
                    </a:lnTo>
                    <a:lnTo>
                      <a:pt x="1894" y="70"/>
                    </a:lnTo>
                    <a:lnTo>
                      <a:pt x="1898" y="78"/>
                    </a:lnTo>
                    <a:lnTo>
                      <a:pt x="1898" y="78"/>
                    </a:lnTo>
                    <a:close/>
                    <a:moveTo>
                      <a:pt x="1639" y="902"/>
                    </a:moveTo>
                    <a:lnTo>
                      <a:pt x="1639" y="902"/>
                    </a:lnTo>
                    <a:lnTo>
                      <a:pt x="1642" y="905"/>
                    </a:lnTo>
                    <a:lnTo>
                      <a:pt x="1643" y="906"/>
                    </a:lnTo>
                    <a:lnTo>
                      <a:pt x="1646" y="906"/>
                    </a:lnTo>
                    <a:lnTo>
                      <a:pt x="1650" y="905"/>
                    </a:lnTo>
                    <a:lnTo>
                      <a:pt x="1650" y="905"/>
                    </a:lnTo>
                    <a:lnTo>
                      <a:pt x="1657" y="903"/>
                    </a:lnTo>
                    <a:lnTo>
                      <a:pt x="1664" y="903"/>
                    </a:lnTo>
                    <a:lnTo>
                      <a:pt x="1670" y="906"/>
                    </a:lnTo>
                    <a:lnTo>
                      <a:pt x="1675" y="911"/>
                    </a:lnTo>
                    <a:lnTo>
                      <a:pt x="1675" y="911"/>
                    </a:lnTo>
                    <a:lnTo>
                      <a:pt x="1686" y="900"/>
                    </a:lnTo>
                    <a:lnTo>
                      <a:pt x="1686" y="900"/>
                    </a:lnTo>
                    <a:lnTo>
                      <a:pt x="1674" y="896"/>
                    </a:lnTo>
                    <a:lnTo>
                      <a:pt x="1670" y="895"/>
                    </a:lnTo>
                    <a:lnTo>
                      <a:pt x="1668" y="892"/>
                    </a:lnTo>
                    <a:lnTo>
                      <a:pt x="1668" y="889"/>
                    </a:lnTo>
                    <a:lnTo>
                      <a:pt x="1668" y="889"/>
                    </a:lnTo>
                    <a:lnTo>
                      <a:pt x="1670" y="887"/>
                    </a:lnTo>
                    <a:lnTo>
                      <a:pt x="1674" y="884"/>
                    </a:lnTo>
                    <a:lnTo>
                      <a:pt x="1681" y="880"/>
                    </a:lnTo>
                    <a:lnTo>
                      <a:pt x="1688" y="875"/>
                    </a:lnTo>
                    <a:lnTo>
                      <a:pt x="1690" y="873"/>
                    </a:lnTo>
                    <a:lnTo>
                      <a:pt x="1692" y="869"/>
                    </a:lnTo>
                    <a:lnTo>
                      <a:pt x="1692" y="869"/>
                    </a:lnTo>
                    <a:lnTo>
                      <a:pt x="1678" y="870"/>
                    </a:lnTo>
                    <a:lnTo>
                      <a:pt x="1663" y="871"/>
                    </a:lnTo>
                    <a:lnTo>
                      <a:pt x="1649" y="871"/>
                    </a:lnTo>
                    <a:lnTo>
                      <a:pt x="1641" y="871"/>
                    </a:lnTo>
                    <a:lnTo>
                      <a:pt x="1634" y="869"/>
                    </a:lnTo>
                    <a:lnTo>
                      <a:pt x="1634" y="869"/>
                    </a:lnTo>
                    <a:lnTo>
                      <a:pt x="1642" y="857"/>
                    </a:lnTo>
                    <a:lnTo>
                      <a:pt x="1642" y="857"/>
                    </a:lnTo>
                    <a:lnTo>
                      <a:pt x="1617" y="859"/>
                    </a:lnTo>
                    <a:lnTo>
                      <a:pt x="1617" y="859"/>
                    </a:lnTo>
                    <a:lnTo>
                      <a:pt x="1624" y="851"/>
                    </a:lnTo>
                    <a:lnTo>
                      <a:pt x="1624" y="851"/>
                    </a:lnTo>
                    <a:lnTo>
                      <a:pt x="1614" y="849"/>
                    </a:lnTo>
                    <a:lnTo>
                      <a:pt x="1603" y="851"/>
                    </a:lnTo>
                    <a:lnTo>
                      <a:pt x="1582" y="852"/>
                    </a:lnTo>
                    <a:lnTo>
                      <a:pt x="1582" y="852"/>
                    </a:lnTo>
                    <a:lnTo>
                      <a:pt x="1591" y="860"/>
                    </a:lnTo>
                    <a:lnTo>
                      <a:pt x="1591" y="860"/>
                    </a:lnTo>
                    <a:lnTo>
                      <a:pt x="1570" y="880"/>
                    </a:lnTo>
                    <a:lnTo>
                      <a:pt x="1570" y="880"/>
                    </a:lnTo>
                    <a:lnTo>
                      <a:pt x="1580" y="878"/>
                    </a:lnTo>
                    <a:lnTo>
                      <a:pt x="1587" y="875"/>
                    </a:lnTo>
                    <a:lnTo>
                      <a:pt x="1594" y="871"/>
                    </a:lnTo>
                    <a:lnTo>
                      <a:pt x="1595" y="869"/>
                    </a:lnTo>
                    <a:lnTo>
                      <a:pt x="1596" y="864"/>
                    </a:lnTo>
                    <a:lnTo>
                      <a:pt x="1596" y="864"/>
                    </a:lnTo>
                    <a:lnTo>
                      <a:pt x="1628" y="867"/>
                    </a:lnTo>
                    <a:lnTo>
                      <a:pt x="1628" y="867"/>
                    </a:lnTo>
                    <a:lnTo>
                      <a:pt x="1625" y="870"/>
                    </a:lnTo>
                    <a:lnTo>
                      <a:pt x="1624" y="873"/>
                    </a:lnTo>
                    <a:lnTo>
                      <a:pt x="1625" y="875"/>
                    </a:lnTo>
                    <a:lnTo>
                      <a:pt x="1627" y="878"/>
                    </a:lnTo>
                    <a:lnTo>
                      <a:pt x="1631" y="882"/>
                    </a:lnTo>
                    <a:lnTo>
                      <a:pt x="1631" y="885"/>
                    </a:lnTo>
                    <a:lnTo>
                      <a:pt x="1630" y="888"/>
                    </a:lnTo>
                    <a:lnTo>
                      <a:pt x="1630" y="888"/>
                    </a:lnTo>
                    <a:lnTo>
                      <a:pt x="1652" y="889"/>
                    </a:lnTo>
                    <a:lnTo>
                      <a:pt x="1652" y="889"/>
                    </a:lnTo>
                    <a:lnTo>
                      <a:pt x="1639" y="902"/>
                    </a:lnTo>
                    <a:lnTo>
                      <a:pt x="1639" y="902"/>
                    </a:lnTo>
                    <a:close/>
                    <a:moveTo>
                      <a:pt x="1649" y="211"/>
                    </a:moveTo>
                    <a:lnTo>
                      <a:pt x="1649" y="211"/>
                    </a:lnTo>
                    <a:lnTo>
                      <a:pt x="1648" y="218"/>
                    </a:lnTo>
                    <a:lnTo>
                      <a:pt x="1645" y="223"/>
                    </a:lnTo>
                    <a:lnTo>
                      <a:pt x="1645" y="230"/>
                    </a:lnTo>
                    <a:lnTo>
                      <a:pt x="1646" y="233"/>
                    </a:lnTo>
                    <a:lnTo>
                      <a:pt x="1648" y="237"/>
                    </a:lnTo>
                    <a:lnTo>
                      <a:pt x="1648" y="237"/>
                    </a:lnTo>
                    <a:lnTo>
                      <a:pt x="1664" y="236"/>
                    </a:lnTo>
                    <a:lnTo>
                      <a:pt x="1664" y="236"/>
                    </a:lnTo>
                    <a:lnTo>
                      <a:pt x="1675" y="248"/>
                    </a:lnTo>
                    <a:lnTo>
                      <a:pt x="1675" y="248"/>
                    </a:lnTo>
                    <a:lnTo>
                      <a:pt x="1657" y="254"/>
                    </a:lnTo>
                    <a:lnTo>
                      <a:pt x="1649" y="254"/>
                    </a:lnTo>
                    <a:lnTo>
                      <a:pt x="1639" y="252"/>
                    </a:lnTo>
                    <a:lnTo>
                      <a:pt x="1639" y="252"/>
                    </a:lnTo>
                    <a:lnTo>
                      <a:pt x="1635" y="251"/>
                    </a:lnTo>
                    <a:lnTo>
                      <a:pt x="1630" y="251"/>
                    </a:lnTo>
                    <a:lnTo>
                      <a:pt x="1624" y="252"/>
                    </a:lnTo>
                    <a:lnTo>
                      <a:pt x="1620" y="255"/>
                    </a:lnTo>
                    <a:lnTo>
                      <a:pt x="1620" y="255"/>
                    </a:lnTo>
                    <a:lnTo>
                      <a:pt x="1623" y="259"/>
                    </a:lnTo>
                    <a:lnTo>
                      <a:pt x="1627" y="262"/>
                    </a:lnTo>
                    <a:lnTo>
                      <a:pt x="1631" y="263"/>
                    </a:lnTo>
                    <a:lnTo>
                      <a:pt x="1635" y="265"/>
                    </a:lnTo>
                    <a:lnTo>
                      <a:pt x="1645" y="266"/>
                    </a:lnTo>
                    <a:lnTo>
                      <a:pt x="1649" y="266"/>
                    </a:lnTo>
                    <a:lnTo>
                      <a:pt x="1653" y="269"/>
                    </a:lnTo>
                    <a:lnTo>
                      <a:pt x="1653" y="269"/>
                    </a:lnTo>
                    <a:lnTo>
                      <a:pt x="1668" y="262"/>
                    </a:lnTo>
                    <a:lnTo>
                      <a:pt x="1675" y="258"/>
                    </a:lnTo>
                    <a:lnTo>
                      <a:pt x="1682" y="252"/>
                    </a:lnTo>
                    <a:lnTo>
                      <a:pt x="1682" y="252"/>
                    </a:lnTo>
                    <a:lnTo>
                      <a:pt x="1689" y="250"/>
                    </a:lnTo>
                    <a:lnTo>
                      <a:pt x="1696" y="247"/>
                    </a:lnTo>
                    <a:lnTo>
                      <a:pt x="1696" y="247"/>
                    </a:lnTo>
                    <a:lnTo>
                      <a:pt x="1703" y="245"/>
                    </a:lnTo>
                    <a:lnTo>
                      <a:pt x="1708" y="247"/>
                    </a:lnTo>
                    <a:lnTo>
                      <a:pt x="1714" y="250"/>
                    </a:lnTo>
                    <a:lnTo>
                      <a:pt x="1721" y="257"/>
                    </a:lnTo>
                    <a:lnTo>
                      <a:pt x="1721" y="257"/>
                    </a:lnTo>
                    <a:lnTo>
                      <a:pt x="1711" y="268"/>
                    </a:lnTo>
                    <a:lnTo>
                      <a:pt x="1711" y="268"/>
                    </a:lnTo>
                    <a:lnTo>
                      <a:pt x="1718" y="268"/>
                    </a:lnTo>
                    <a:lnTo>
                      <a:pt x="1724" y="266"/>
                    </a:lnTo>
                    <a:lnTo>
                      <a:pt x="1726" y="263"/>
                    </a:lnTo>
                    <a:lnTo>
                      <a:pt x="1728" y="259"/>
                    </a:lnTo>
                    <a:lnTo>
                      <a:pt x="1728" y="259"/>
                    </a:lnTo>
                    <a:lnTo>
                      <a:pt x="1729" y="241"/>
                    </a:lnTo>
                    <a:lnTo>
                      <a:pt x="1729" y="241"/>
                    </a:lnTo>
                    <a:lnTo>
                      <a:pt x="1721" y="241"/>
                    </a:lnTo>
                    <a:lnTo>
                      <a:pt x="1713" y="240"/>
                    </a:lnTo>
                    <a:lnTo>
                      <a:pt x="1704" y="240"/>
                    </a:lnTo>
                    <a:lnTo>
                      <a:pt x="1696" y="240"/>
                    </a:lnTo>
                    <a:lnTo>
                      <a:pt x="1696" y="240"/>
                    </a:lnTo>
                    <a:lnTo>
                      <a:pt x="1693" y="240"/>
                    </a:lnTo>
                    <a:lnTo>
                      <a:pt x="1689" y="239"/>
                    </a:lnTo>
                    <a:lnTo>
                      <a:pt x="1682" y="236"/>
                    </a:lnTo>
                    <a:lnTo>
                      <a:pt x="1682" y="236"/>
                    </a:lnTo>
                    <a:lnTo>
                      <a:pt x="1667" y="227"/>
                    </a:lnTo>
                    <a:lnTo>
                      <a:pt x="1667" y="227"/>
                    </a:lnTo>
                    <a:lnTo>
                      <a:pt x="1670" y="222"/>
                    </a:lnTo>
                    <a:lnTo>
                      <a:pt x="1670" y="222"/>
                    </a:lnTo>
                    <a:lnTo>
                      <a:pt x="1672" y="214"/>
                    </a:lnTo>
                    <a:lnTo>
                      <a:pt x="1672" y="214"/>
                    </a:lnTo>
                    <a:lnTo>
                      <a:pt x="1649" y="211"/>
                    </a:lnTo>
                    <a:lnTo>
                      <a:pt x="1649" y="211"/>
                    </a:lnTo>
                    <a:close/>
                    <a:moveTo>
                      <a:pt x="1988" y="194"/>
                    </a:moveTo>
                    <a:lnTo>
                      <a:pt x="1988" y="194"/>
                    </a:lnTo>
                    <a:lnTo>
                      <a:pt x="1992" y="203"/>
                    </a:lnTo>
                    <a:lnTo>
                      <a:pt x="1998" y="209"/>
                    </a:lnTo>
                    <a:lnTo>
                      <a:pt x="1998" y="209"/>
                    </a:lnTo>
                    <a:lnTo>
                      <a:pt x="2001" y="211"/>
                    </a:lnTo>
                    <a:lnTo>
                      <a:pt x="2005" y="211"/>
                    </a:lnTo>
                    <a:lnTo>
                      <a:pt x="2009" y="209"/>
                    </a:lnTo>
                    <a:lnTo>
                      <a:pt x="2012" y="207"/>
                    </a:lnTo>
                    <a:lnTo>
                      <a:pt x="2012" y="207"/>
                    </a:lnTo>
                    <a:lnTo>
                      <a:pt x="2013" y="200"/>
                    </a:lnTo>
                    <a:lnTo>
                      <a:pt x="2013" y="196"/>
                    </a:lnTo>
                    <a:lnTo>
                      <a:pt x="2013" y="194"/>
                    </a:lnTo>
                    <a:lnTo>
                      <a:pt x="2012" y="191"/>
                    </a:lnTo>
                    <a:lnTo>
                      <a:pt x="2008" y="190"/>
                    </a:lnTo>
                    <a:lnTo>
                      <a:pt x="1999" y="186"/>
                    </a:lnTo>
                    <a:lnTo>
                      <a:pt x="1999" y="186"/>
                    </a:lnTo>
                    <a:lnTo>
                      <a:pt x="1996" y="186"/>
                    </a:lnTo>
                    <a:lnTo>
                      <a:pt x="1994" y="186"/>
                    </a:lnTo>
                    <a:lnTo>
                      <a:pt x="1994" y="186"/>
                    </a:lnTo>
                    <a:lnTo>
                      <a:pt x="1988" y="180"/>
                    </a:lnTo>
                    <a:lnTo>
                      <a:pt x="1988" y="180"/>
                    </a:lnTo>
                    <a:lnTo>
                      <a:pt x="1994" y="176"/>
                    </a:lnTo>
                    <a:lnTo>
                      <a:pt x="1994" y="176"/>
                    </a:lnTo>
                    <a:lnTo>
                      <a:pt x="1999" y="175"/>
                    </a:lnTo>
                    <a:lnTo>
                      <a:pt x="1999" y="175"/>
                    </a:lnTo>
                    <a:lnTo>
                      <a:pt x="2001" y="162"/>
                    </a:lnTo>
                    <a:lnTo>
                      <a:pt x="2001" y="162"/>
                    </a:lnTo>
                    <a:lnTo>
                      <a:pt x="1995" y="160"/>
                    </a:lnTo>
                    <a:lnTo>
                      <a:pt x="1990" y="160"/>
                    </a:lnTo>
                    <a:lnTo>
                      <a:pt x="1985" y="160"/>
                    </a:lnTo>
                    <a:lnTo>
                      <a:pt x="1981" y="161"/>
                    </a:lnTo>
                    <a:lnTo>
                      <a:pt x="1973" y="164"/>
                    </a:lnTo>
                    <a:lnTo>
                      <a:pt x="1963" y="167"/>
                    </a:lnTo>
                    <a:lnTo>
                      <a:pt x="1963" y="167"/>
                    </a:lnTo>
                    <a:lnTo>
                      <a:pt x="1970" y="182"/>
                    </a:lnTo>
                    <a:lnTo>
                      <a:pt x="1970" y="182"/>
                    </a:lnTo>
                    <a:lnTo>
                      <a:pt x="1959" y="180"/>
                    </a:lnTo>
                    <a:lnTo>
                      <a:pt x="1949" y="182"/>
                    </a:lnTo>
                    <a:lnTo>
                      <a:pt x="1949" y="182"/>
                    </a:lnTo>
                    <a:lnTo>
                      <a:pt x="1944" y="183"/>
                    </a:lnTo>
                    <a:lnTo>
                      <a:pt x="1940" y="187"/>
                    </a:lnTo>
                    <a:lnTo>
                      <a:pt x="1940" y="187"/>
                    </a:lnTo>
                    <a:lnTo>
                      <a:pt x="1938" y="190"/>
                    </a:lnTo>
                    <a:lnTo>
                      <a:pt x="1940" y="191"/>
                    </a:lnTo>
                    <a:lnTo>
                      <a:pt x="1945" y="196"/>
                    </a:lnTo>
                    <a:lnTo>
                      <a:pt x="1945" y="196"/>
                    </a:lnTo>
                    <a:lnTo>
                      <a:pt x="1947" y="197"/>
                    </a:lnTo>
                    <a:lnTo>
                      <a:pt x="1948" y="198"/>
                    </a:lnTo>
                    <a:lnTo>
                      <a:pt x="1948" y="198"/>
                    </a:lnTo>
                    <a:lnTo>
                      <a:pt x="1952" y="201"/>
                    </a:lnTo>
                    <a:lnTo>
                      <a:pt x="1956" y="203"/>
                    </a:lnTo>
                    <a:lnTo>
                      <a:pt x="1962" y="203"/>
                    </a:lnTo>
                    <a:lnTo>
                      <a:pt x="1967" y="201"/>
                    </a:lnTo>
                    <a:lnTo>
                      <a:pt x="1967" y="201"/>
                    </a:lnTo>
                    <a:lnTo>
                      <a:pt x="1977" y="197"/>
                    </a:lnTo>
                    <a:lnTo>
                      <a:pt x="1988" y="194"/>
                    </a:lnTo>
                    <a:lnTo>
                      <a:pt x="1988" y="194"/>
                    </a:lnTo>
                    <a:close/>
                    <a:moveTo>
                      <a:pt x="1715" y="1076"/>
                    </a:moveTo>
                    <a:lnTo>
                      <a:pt x="1715" y="1076"/>
                    </a:lnTo>
                    <a:lnTo>
                      <a:pt x="1711" y="1078"/>
                    </a:lnTo>
                    <a:lnTo>
                      <a:pt x="1711" y="1078"/>
                    </a:lnTo>
                    <a:lnTo>
                      <a:pt x="1699" y="1078"/>
                    </a:lnTo>
                    <a:lnTo>
                      <a:pt x="1699" y="1078"/>
                    </a:lnTo>
                    <a:lnTo>
                      <a:pt x="1693" y="1078"/>
                    </a:lnTo>
                    <a:lnTo>
                      <a:pt x="1690" y="1079"/>
                    </a:lnTo>
                    <a:lnTo>
                      <a:pt x="1688" y="1082"/>
                    </a:lnTo>
                    <a:lnTo>
                      <a:pt x="1686" y="1086"/>
                    </a:lnTo>
                    <a:lnTo>
                      <a:pt x="1686" y="1086"/>
                    </a:lnTo>
                    <a:lnTo>
                      <a:pt x="1686" y="1090"/>
                    </a:lnTo>
                    <a:lnTo>
                      <a:pt x="1684" y="1093"/>
                    </a:lnTo>
                    <a:lnTo>
                      <a:pt x="1679" y="1094"/>
                    </a:lnTo>
                    <a:lnTo>
                      <a:pt x="1675" y="1094"/>
                    </a:lnTo>
                    <a:lnTo>
                      <a:pt x="1675" y="1094"/>
                    </a:lnTo>
                    <a:lnTo>
                      <a:pt x="1670" y="1094"/>
                    </a:lnTo>
                    <a:lnTo>
                      <a:pt x="1667" y="1094"/>
                    </a:lnTo>
                    <a:lnTo>
                      <a:pt x="1664" y="1097"/>
                    </a:lnTo>
                    <a:lnTo>
                      <a:pt x="1664" y="1097"/>
                    </a:lnTo>
                    <a:lnTo>
                      <a:pt x="1672" y="1100"/>
                    </a:lnTo>
                    <a:lnTo>
                      <a:pt x="1681" y="1101"/>
                    </a:lnTo>
                    <a:lnTo>
                      <a:pt x="1699" y="1101"/>
                    </a:lnTo>
                    <a:lnTo>
                      <a:pt x="1699" y="1101"/>
                    </a:lnTo>
                    <a:lnTo>
                      <a:pt x="1703" y="1101"/>
                    </a:lnTo>
                    <a:lnTo>
                      <a:pt x="1708" y="1103"/>
                    </a:lnTo>
                    <a:lnTo>
                      <a:pt x="1711" y="1105"/>
                    </a:lnTo>
                    <a:lnTo>
                      <a:pt x="1714" y="1108"/>
                    </a:lnTo>
                    <a:lnTo>
                      <a:pt x="1714" y="1108"/>
                    </a:lnTo>
                    <a:lnTo>
                      <a:pt x="1738" y="1107"/>
                    </a:lnTo>
                    <a:lnTo>
                      <a:pt x="1738" y="1107"/>
                    </a:lnTo>
                    <a:lnTo>
                      <a:pt x="1738" y="1123"/>
                    </a:lnTo>
                    <a:lnTo>
                      <a:pt x="1738" y="1123"/>
                    </a:lnTo>
                    <a:lnTo>
                      <a:pt x="1756" y="1118"/>
                    </a:lnTo>
                    <a:lnTo>
                      <a:pt x="1756" y="1118"/>
                    </a:lnTo>
                    <a:lnTo>
                      <a:pt x="1757" y="1111"/>
                    </a:lnTo>
                    <a:lnTo>
                      <a:pt x="1757" y="1111"/>
                    </a:lnTo>
                    <a:lnTo>
                      <a:pt x="1760" y="1105"/>
                    </a:lnTo>
                    <a:lnTo>
                      <a:pt x="1760" y="1105"/>
                    </a:lnTo>
                    <a:lnTo>
                      <a:pt x="1751" y="1105"/>
                    </a:lnTo>
                    <a:lnTo>
                      <a:pt x="1746" y="1105"/>
                    </a:lnTo>
                    <a:lnTo>
                      <a:pt x="1742" y="1101"/>
                    </a:lnTo>
                    <a:lnTo>
                      <a:pt x="1738" y="1094"/>
                    </a:lnTo>
                    <a:lnTo>
                      <a:pt x="1738" y="1094"/>
                    </a:lnTo>
                    <a:lnTo>
                      <a:pt x="1735" y="1091"/>
                    </a:lnTo>
                    <a:lnTo>
                      <a:pt x="1731" y="1087"/>
                    </a:lnTo>
                    <a:lnTo>
                      <a:pt x="1731" y="1087"/>
                    </a:lnTo>
                    <a:lnTo>
                      <a:pt x="1715" y="1076"/>
                    </a:lnTo>
                    <a:lnTo>
                      <a:pt x="1715" y="1076"/>
                    </a:lnTo>
                    <a:close/>
                    <a:moveTo>
                      <a:pt x="1293" y="275"/>
                    </a:moveTo>
                    <a:lnTo>
                      <a:pt x="1293" y="275"/>
                    </a:lnTo>
                    <a:lnTo>
                      <a:pt x="1304" y="279"/>
                    </a:lnTo>
                    <a:lnTo>
                      <a:pt x="1310" y="279"/>
                    </a:lnTo>
                    <a:lnTo>
                      <a:pt x="1317" y="276"/>
                    </a:lnTo>
                    <a:lnTo>
                      <a:pt x="1317" y="276"/>
                    </a:lnTo>
                    <a:lnTo>
                      <a:pt x="1310" y="266"/>
                    </a:lnTo>
                    <a:lnTo>
                      <a:pt x="1310" y="266"/>
                    </a:lnTo>
                    <a:lnTo>
                      <a:pt x="1315" y="262"/>
                    </a:lnTo>
                    <a:lnTo>
                      <a:pt x="1321" y="259"/>
                    </a:lnTo>
                    <a:lnTo>
                      <a:pt x="1328" y="258"/>
                    </a:lnTo>
                    <a:lnTo>
                      <a:pt x="1335" y="257"/>
                    </a:lnTo>
                    <a:lnTo>
                      <a:pt x="1342" y="257"/>
                    </a:lnTo>
                    <a:lnTo>
                      <a:pt x="1350" y="257"/>
                    </a:lnTo>
                    <a:lnTo>
                      <a:pt x="1355" y="259"/>
                    </a:lnTo>
                    <a:lnTo>
                      <a:pt x="1362" y="262"/>
                    </a:lnTo>
                    <a:lnTo>
                      <a:pt x="1362" y="262"/>
                    </a:lnTo>
                    <a:lnTo>
                      <a:pt x="1362" y="259"/>
                    </a:lnTo>
                    <a:lnTo>
                      <a:pt x="1361" y="257"/>
                    </a:lnTo>
                    <a:lnTo>
                      <a:pt x="1349" y="247"/>
                    </a:lnTo>
                    <a:lnTo>
                      <a:pt x="1349" y="247"/>
                    </a:lnTo>
                    <a:lnTo>
                      <a:pt x="1342" y="244"/>
                    </a:lnTo>
                    <a:lnTo>
                      <a:pt x="1336" y="244"/>
                    </a:lnTo>
                    <a:lnTo>
                      <a:pt x="1331" y="247"/>
                    </a:lnTo>
                    <a:lnTo>
                      <a:pt x="1325" y="250"/>
                    </a:lnTo>
                    <a:lnTo>
                      <a:pt x="1325" y="250"/>
                    </a:lnTo>
                    <a:lnTo>
                      <a:pt x="1321" y="247"/>
                    </a:lnTo>
                    <a:lnTo>
                      <a:pt x="1318" y="244"/>
                    </a:lnTo>
                    <a:lnTo>
                      <a:pt x="1310" y="244"/>
                    </a:lnTo>
                    <a:lnTo>
                      <a:pt x="1300" y="245"/>
                    </a:lnTo>
                    <a:lnTo>
                      <a:pt x="1290" y="245"/>
                    </a:lnTo>
                    <a:lnTo>
                      <a:pt x="1290" y="245"/>
                    </a:lnTo>
                    <a:lnTo>
                      <a:pt x="1296" y="251"/>
                    </a:lnTo>
                    <a:lnTo>
                      <a:pt x="1300" y="257"/>
                    </a:lnTo>
                    <a:lnTo>
                      <a:pt x="1303" y="263"/>
                    </a:lnTo>
                    <a:lnTo>
                      <a:pt x="1303" y="269"/>
                    </a:lnTo>
                    <a:lnTo>
                      <a:pt x="1303" y="269"/>
                    </a:lnTo>
                    <a:lnTo>
                      <a:pt x="1271" y="269"/>
                    </a:lnTo>
                    <a:lnTo>
                      <a:pt x="1271" y="269"/>
                    </a:lnTo>
                    <a:lnTo>
                      <a:pt x="1274" y="257"/>
                    </a:lnTo>
                    <a:lnTo>
                      <a:pt x="1274" y="257"/>
                    </a:lnTo>
                    <a:lnTo>
                      <a:pt x="1270" y="257"/>
                    </a:lnTo>
                    <a:lnTo>
                      <a:pt x="1265" y="255"/>
                    </a:lnTo>
                    <a:lnTo>
                      <a:pt x="1259" y="254"/>
                    </a:lnTo>
                    <a:lnTo>
                      <a:pt x="1254" y="254"/>
                    </a:lnTo>
                    <a:lnTo>
                      <a:pt x="1252" y="255"/>
                    </a:lnTo>
                    <a:lnTo>
                      <a:pt x="1249" y="257"/>
                    </a:lnTo>
                    <a:lnTo>
                      <a:pt x="1246" y="261"/>
                    </a:lnTo>
                    <a:lnTo>
                      <a:pt x="1246" y="261"/>
                    </a:lnTo>
                    <a:lnTo>
                      <a:pt x="1249" y="263"/>
                    </a:lnTo>
                    <a:lnTo>
                      <a:pt x="1252" y="265"/>
                    </a:lnTo>
                    <a:lnTo>
                      <a:pt x="1256" y="263"/>
                    </a:lnTo>
                    <a:lnTo>
                      <a:pt x="1260" y="261"/>
                    </a:lnTo>
                    <a:lnTo>
                      <a:pt x="1260" y="261"/>
                    </a:lnTo>
                    <a:lnTo>
                      <a:pt x="1253" y="272"/>
                    </a:lnTo>
                    <a:lnTo>
                      <a:pt x="1253" y="272"/>
                    </a:lnTo>
                    <a:lnTo>
                      <a:pt x="1265" y="273"/>
                    </a:lnTo>
                    <a:lnTo>
                      <a:pt x="1265" y="273"/>
                    </a:lnTo>
                    <a:lnTo>
                      <a:pt x="1267" y="281"/>
                    </a:lnTo>
                    <a:lnTo>
                      <a:pt x="1267" y="281"/>
                    </a:lnTo>
                    <a:lnTo>
                      <a:pt x="1286" y="279"/>
                    </a:lnTo>
                    <a:lnTo>
                      <a:pt x="1286" y="279"/>
                    </a:lnTo>
                    <a:lnTo>
                      <a:pt x="1292" y="286"/>
                    </a:lnTo>
                    <a:lnTo>
                      <a:pt x="1292" y="286"/>
                    </a:lnTo>
                    <a:lnTo>
                      <a:pt x="1295" y="286"/>
                    </a:lnTo>
                    <a:lnTo>
                      <a:pt x="1295" y="286"/>
                    </a:lnTo>
                    <a:lnTo>
                      <a:pt x="1293" y="275"/>
                    </a:lnTo>
                    <a:lnTo>
                      <a:pt x="1293" y="275"/>
                    </a:lnTo>
                    <a:close/>
                    <a:moveTo>
                      <a:pt x="1796" y="86"/>
                    </a:moveTo>
                    <a:lnTo>
                      <a:pt x="1796" y="86"/>
                    </a:lnTo>
                    <a:lnTo>
                      <a:pt x="1798" y="90"/>
                    </a:lnTo>
                    <a:lnTo>
                      <a:pt x="1801" y="92"/>
                    </a:lnTo>
                    <a:lnTo>
                      <a:pt x="1801" y="92"/>
                    </a:lnTo>
                    <a:lnTo>
                      <a:pt x="1821" y="92"/>
                    </a:lnTo>
                    <a:lnTo>
                      <a:pt x="1839" y="89"/>
                    </a:lnTo>
                    <a:lnTo>
                      <a:pt x="1839" y="89"/>
                    </a:lnTo>
                    <a:lnTo>
                      <a:pt x="1840" y="86"/>
                    </a:lnTo>
                    <a:lnTo>
                      <a:pt x="1840" y="86"/>
                    </a:lnTo>
                    <a:lnTo>
                      <a:pt x="1819" y="81"/>
                    </a:lnTo>
                    <a:lnTo>
                      <a:pt x="1819" y="81"/>
                    </a:lnTo>
                    <a:lnTo>
                      <a:pt x="1822" y="72"/>
                    </a:lnTo>
                    <a:lnTo>
                      <a:pt x="1822" y="72"/>
                    </a:lnTo>
                    <a:lnTo>
                      <a:pt x="1783" y="72"/>
                    </a:lnTo>
                    <a:lnTo>
                      <a:pt x="1783" y="72"/>
                    </a:lnTo>
                    <a:lnTo>
                      <a:pt x="1780" y="75"/>
                    </a:lnTo>
                    <a:lnTo>
                      <a:pt x="1778" y="78"/>
                    </a:lnTo>
                    <a:lnTo>
                      <a:pt x="1778" y="81"/>
                    </a:lnTo>
                    <a:lnTo>
                      <a:pt x="1778" y="83"/>
                    </a:lnTo>
                    <a:lnTo>
                      <a:pt x="1780" y="88"/>
                    </a:lnTo>
                    <a:lnTo>
                      <a:pt x="1783" y="93"/>
                    </a:lnTo>
                    <a:lnTo>
                      <a:pt x="1783" y="93"/>
                    </a:lnTo>
                    <a:lnTo>
                      <a:pt x="1749" y="100"/>
                    </a:lnTo>
                    <a:lnTo>
                      <a:pt x="1749" y="100"/>
                    </a:lnTo>
                    <a:lnTo>
                      <a:pt x="1749" y="107"/>
                    </a:lnTo>
                    <a:lnTo>
                      <a:pt x="1751" y="111"/>
                    </a:lnTo>
                    <a:lnTo>
                      <a:pt x="1756" y="115"/>
                    </a:lnTo>
                    <a:lnTo>
                      <a:pt x="1760" y="119"/>
                    </a:lnTo>
                    <a:lnTo>
                      <a:pt x="1760" y="119"/>
                    </a:lnTo>
                    <a:lnTo>
                      <a:pt x="1765" y="111"/>
                    </a:lnTo>
                    <a:lnTo>
                      <a:pt x="1772" y="104"/>
                    </a:lnTo>
                    <a:lnTo>
                      <a:pt x="1778" y="101"/>
                    </a:lnTo>
                    <a:lnTo>
                      <a:pt x="1780" y="101"/>
                    </a:lnTo>
                    <a:lnTo>
                      <a:pt x="1782" y="101"/>
                    </a:lnTo>
                    <a:lnTo>
                      <a:pt x="1782" y="101"/>
                    </a:lnTo>
                    <a:lnTo>
                      <a:pt x="1776" y="111"/>
                    </a:lnTo>
                    <a:lnTo>
                      <a:pt x="1776" y="111"/>
                    </a:lnTo>
                    <a:lnTo>
                      <a:pt x="1783" y="110"/>
                    </a:lnTo>
                    <a:lnTo>
                      <a:pt x="1787" y="107"/>
                    </a:lnTo>
                    <a:lnTo>
                      <a:pt x="1789" y="104"/>
                    </a:lnTo>
                    <a:lnTo>
                      <a:pt x="1790" y="101"/>
                    </a:lnTo>
                    <a:lnTo>
                      <a:pt x="1792" y="93"/>
                    </a:lnTo>
                    <a:lnTo>
                      <a:pt x="1793" y="90"/>
                    </a:lnTo>
                    <a:lnTo>
                      <a:pt x="1796" y="86"/>
                    </a:lnTo>
                    <a:lnTo>
                      <a:pt x="1796" y="86"/>
                    </a:lnTo>
                    <a:close/>
                    <a:moveTo>
                      <a:pt x="1580" y="749"/>
                    </a:moveTo>
                    <a:lnTo>
                      <a:pt x="1580" y="749"/>
                    </a:lnTo>
                    <a:lnTo>
                      <a:pt x="1609" y="769"/>
                    </a:lnTo>
                    <a:lnTo>
                      <a:pt x="1609" y="769"/>
                    </a:lnTo>
                    <a:lnTo>
                      <a:pt x="1627" y="759"/>
                    </a:lnTo>
                    <a:lnTo>
                      <a:pt x="1627" y="759"/>
                    </a:lnTo>
                    <a:lnTo>
                      <a:pt x="1634" y="756"/>
                    </a:lnTo>
                    <a:lnTo>
                      <a:pt x="1636" y="755"/>
                    </a:lnTo>
                    <a:lnTo>
                      <a:pt x="1638" y="752"/>
                    </a:lnTo>
                    <a:lnTo>
                      <a:pt x="1638" y="752"/>
                    </a:lnTo>
                    <a:lnTo>
                      <a:pt x="1642" y="745"/>
                    </a:lnTo>
                    <a:lnTo>
                      <a:pt x="1645" y="738"/>
                    </a:lnTo>
                    <a:lnTo>
                      <a:pt x="1645" y="734"/>
                    </a:lnTo>
                    <a:lnTo>
                      <a:pt x="1645" y="730"/>
                    </a:lnTo>
                    <a:lnTo>
                      <a:pt x="1643" y="726"/>
                    </a:lnTo>
                    <a:lnTo>
                      <a:pt x="1639" y="722"/>
                    </a:lnTo>
                    <a:lnTo>
                      <a:pt x="1639" y="722"/>
                    </a:lnTo>
                    <a:lnTo>
                      <a:pt x="1628" y="723"/>
                    </a:lnTo>
                    <a:lnTo>
                      <a:pt x="1627" y="725"/>
                    </a:lnTo>
                    <a:lnTo>
                      <a:pt x="1625" y="726"/>
                    </a:lnTo>
                    <a:lnTo>
                      <a:pt x="1625" y="726"/>
                    </a:lnTo>
                    <a:lnTo>
                      <a:pt x="1625" y="731"/>
                    </a:lnTo>
                    <a:lnTo>
                      <a:pt x="1625" y="734"/>
                    </a:lnTo>
                    <a:lnTo>
                      <a:pt x="1627" y="737"/>
                    </a:lnTo>
                    <a:lnTo>
                      <a:pt x="1627" y="737"/>
                    </a:lnTo>
                    <a:lnTo>
                      <a:pt x="1630" y="741"/>
                    </a:lnTo>
                    <a:lnTo>
                      <a:pt x="1631" y="744"/>
                    </a:lnTo>
                    <a:lnTo>
                      <a:pt x="1630" y="748"/>
                    </a:lnTo>
                    <a:lnTo>
                      <a:pt x="1625" y="754"/>
                    </a:lnTo>
                    <a:lnTo>
                      <a:pt x="1625" y="754"/>
                    </a:lnTo>
                    <a:lnTo>
                      <a:pt x="1624" y="744"/>
                    </a:lnTo>
                    <a:lnTo>
                      <a:pt x="1624" y="744"/>
                    </a:lnTo>
                    <a:lnTo>
                      <a:pt x="1606" y="745"/>
                    </a:lnTo>
                    <a:lnTo>
                      <a:pt x="1598" y="743"/>
                    </a:lnTo>
                    <a:lnTo>
                      <a:pt x="1595" y="741"/>
                    </a:lnTo>
                    <a:lnTo>
                      <a:pt x="1592" y="738"/>
                    </a:lnTo>
                    <a:lnTo>
                      <a:pt x="1592" y="738"/>
                    </a:lnTo>
                    <a:lnTo>
                      <a:pt x="1585" y="740"/>
                    </a:lnTo>
                    <a:lnTo>
                      <a:pt x="1582" y="743"/>
                    </a:lnTo>
                    <a:lnTo>
                      <a:pt x="1581" y="747"/>
                    </a:lnTo>
                    <a:lnTo>
                      <a:pt x="1580" y="749"/>
                    </a:lnTo>
                    <a:lnTo>
                      <a:pt x="1580" y="749"/>
                    </a:lnTo>
                    <a:close/>
                    <a:moveTo>
                      <a:pt x="1138" y="599"/>
                    </a:moveTo>
                    <a:lnTo>
                      <a:pt x="1138" y="599"/>
                    </a:lnTo>
                    <a:lnTo>
                      <a:pt x="1126" y="596"/>
                    </a:lnTo>
                    <a:lnTo>
                      <a:pt x="1115" y="594"/>
                    </a:lnTo>
                    <a:lnTo>
                      <a:pt x="1109" y="594"/>
                    </a:lnTo>
                    <a:lnTo>
                      <a:pt x="1103" y="596"/>
                    </a:lnTo>
                    <a:lnTo>
                      <a:pt x="1098" y="599"/>
                    </a:lnTo>
                    <a:lnTo>
                      <a:pt x="1094" y="603"/>
                    </a:lnTo>
                    <a:lnTo>
                      <a:pt x="1094" y="603"/>
                    </a:lnTo>
                    <a:lnTo>
                      <a:pt x="1105" y="617"/>
                    </a:lnTo>
                    <a:lnTo>
                      <a:pt x="1105" y="617"/>
                    </a:lnTo>
                    <a:lnTo>
                      <a:pt x="1110" y="617"/>
                    </a:lnTo>
                    <a:lnTo>
                      <a:pt x="1113" y="617"/>
                    </a:lnTo>
                    <a:lnTo>
                      <a:pt x="1116" y="614"/>
                    </a:lnTo>
                    <a:lnTo>
                      <a:pt x="1119" y="611"/>
                    </a:lnTo>
                    <a:lnTo>
                      <a:pt x="1119" y="611"/>
                    </a:lnTo>
                    <a:lnTo>
                      <a:pt x="1121" y="607"/>
                    </a:lnTo>
                    <a:lnTo>
                      <a:pt x="1124" y="605"/>
                    </a:lnTo>
                    <a:lnTo>
                      <a:pt x="1128" y="604"/>
                    </a:lnTo>
                    <a:lnTo>
                      <a:pt x="1134" y="605"/>
                    </a:lnTo>
                    <a:lnTo>
                      <a:pt x="1134" y="605"/>
                    </a:lnTo>
                    <a:lnTo>
                      <a:pt x="1142" y="608"/>
                    </a:lnTo>
                    <a:lnTo>
                      <a:pt x="1152" y="610"/>
                    </a:lnTo>
                    <a:lnTo>
                      <a:pt x="1152" y="610"/>
                    </a:lnTo>
                    <a:lnTo>
                      <a:pt x="1157" y="608"/>
                    </a:lnTo>
                    <a:lnTo>
                      <a:pt x="1162" y="607"/>
                    </a:lnTo>
                    <a:lnTo>
                      <a:pt x="1166" y="604"/>
                    </a:lnTo>
                    <a:lnTo>
                      <a:pt x="1166" y="600"/>
                    </a:lnTo>
                    <a:lnTo>
                      <a:pt x="1166" y="600"/>
                    </a:lnTo>
                    <a:lnTo>
                      <a:pt x="1166" y="593"/>
                    </a:lnTo>
                    <a:lnTo>
                      <a:pt x="1163" y="587"/>
                    </a:lnTo>
                    <a:lnTo>
                      <a:pt x="1159" y="585"/>
                    </a:lnTo>
                    <a:lnTo>
                      <a:pt x="1153" y="583"/>
                    </a:lnTo>
                    <a:lnTo>
                      <a:pt x="1153" y="583"/>
                    </a:lnTo>
                    <a:lnTo>
                      <a:pt x="1144" y="582"/>
                    </a:lnTo>
                    <a:lnTo>
                      <a:pt x="1133" y="579"/>
                    </a:lnTo>
                    <a:lnTo>
                      <a:pt x="1133" y="579"/>
                    </a:lnTo>
                    <a:lnTo>
                      <a:pt x="1131" y="582"/>
                    </a:lnTo>
                    <a:lnTo>
                      <a:pt x="1131" y="583"/>
                    </a:lnTo>
                    <a:lnTo>
                      <a:pt x="1133" y="589"/>
                    </a:lnTo>
                    <a:lnTo>
                      <a:pt x="1137" y="593"/>
                    </a:lnTo>
                    <a:lnTo>
                      <a:pt x="1138" y="596"/>
                    </a:lnTo>
                    <a:lnTo>
                      <a:pt x="1138" y="599"/>
                    </a:lnTo>
                    <a:lnTo>
                      <a:pt x="1138" y="599"/>
                    </a:lnTo>
                    <a:close/>
                    <a:moveTo>
                      <a:pt x="1055" y="586"/>
                    </a:moveTo>
                    <a:lnTo>
                      <a:pt x="1055" y="586"/>
                    </a:lnTo>
                    <a:lnTo>
                      <a:pt x="1058" y="583"/>
                    </a:lnTo>
                    <a:lnTo>
                      <a:pt x="1058" y="583"/>
                    </a:lnTo>
                    <a:lnTo>
                      <a:pt x="1062" y="582"/>
                    </a:lnTo>
                    <a:lnTo>
                      <a:pt x="1063" y="579"/>
                    </a:lnTo>
                    <a:lnTo>
                      <a:pt x="1063" y="574"/>
                    </a:lnTo>
                    <a:lnTo>
                      <a:pt x="1063" y="574"/>
                    </a:lnTo>
                    <a:lnTo>
                      <a:pt x="1063" y="571"/>
                    </a:lnTo>
                    <a:lnTo>
                      <a:pt x="1061" y="569"/>
                    </a:lnTo>
                    <a:lnTo>
                      <a:pt x="1055" y="569"/>
                    </a:lnTo>
                    <a:lnTo>
                      <a:pt x="1055" y="569"/>
                    </a:lnTo>
                    <a:lnTo>
                      <a:pt x="1037" y="569"/>
                    </a:lnTo>
                    <a:lnTo>
                      <a:pt x="1029" y="569"/>
                    </a:lnTo>
                    <a:lnTo>
                      <a:pt x="1020" y="567"/>
                    </a:lnTo>
                    <a:lnTo>
                      <a:pt x="1020" y="567"/>
                    </a:lnTo>
                    <a:lnTo>
                      <a:pt x="1018" y="568"/>
                    </a:lnTo>
                    <a:lnTo>
                      <a:pt x="1018" y="568"/>
                    </a:lnTo>
                    <a:lnTo>
                      <a:pt x="1013" y="587"/>
                    </a:lnTo>
                    <a:lnTo>
                      <a:pt x="1013" y="587"/>
                    </a:lnTo>
                    <a:lnTo>
                      <a:pt x="1038" y="578"/>
                    </a:lnTo>
                    <a:lnTo>
                      <a:pt x="1038" y="578"/>
                    </a:lnTo>
                    <a:lnTo>
                      <a:pt x="1037" y="594"/>
                    </a:lnTo>
                    <a:lnTo>
                      <a:pt x="1037" y="594"/>
                    </a:lnTo>
                    <a:lnTo>
                      <a:pt x="1033" y="597"/>
                    </a:lnTo>
                    <a:lnTo>
                      <a:pt x="1029" y="599"/>
                    </a:lnTo>
                    <a:lnTo>
                      <a:pt x="1027" y="599"/>
                    </a:lnTo>
                    <a:lnTo>
                      <a:pt x="1026" y="601"/>
                    </a:lnTo>
                    <a:lnTo>
                      <a:pt x="1027" y="603"/>
                    </a:lnTo>
                    <a:lnTo>
                      <a:pt x="1029" y="607"/>
                    </a:lnTo>
                    <a:lnTo>
                      <a:pt x="1029" y="607"/>
                    </a:lnTo>
                    <a:lnTo>
                      <a:pt x="1031" y="604"/>
                    </a:lnTo>
                    <a:lnTo>
                      <a:pt x="1034" y="603"/>
                    </a:lnTo>
                    <a:lnTo>
                      <a:pt x="1043" y="603"/>
                    </a:lnTo>
                    <a:lnTo>
                      <a:pt x="1048" y="600"/>
                    </a:lnTo>
                    <a:lnTo>
                      <a:pt x="1051" y="599"/>
                    </a:lnTo>
                    <a:lnTo>
                      <a:pt x="1054" y="594"/>
                    </a:lnTo>
                    <a:lnTo>
                      <a:pt x="1054" y="594"/>
                    </a:lnTo>
                    <a:lnTo>
                      <a:pt x="1059" y="603"/>
                    </a:lnTo>
                    <a:lnTo>
                      <a:pt x="1059" y="603"/>
                    </a:lnTo>
                    <a:lnTo>
                      <a:pt x="1080" y="592"/>
                    </a:lnTo>
                    <a:lnTo>
                      <a:pt x="1080" y="592"/>
                    </a:lnTo>
                    <a:lnTo>
                      <a:pt x="1080" y="589"/>
                    </a:lnTo>
                    <a:lnTo>
                      <a:pt x="1080" y="589"/>
                    </a:lnTo>
                    <a:lnTo>
                      <a:pt x="1073" y="590"/>
                    </a:lnTo>
                    <a:lnTo>
                      <a:pt x="1066" y="590"/>
                    </a:lnTo>
                    <a:lnTo>
                      <a:pt x="1061" y="589"/>
                    </a:lnTo>
                    <a:lnTo>
                      <a:pt x="1055" y="586"/>
                    </a:lnTo>
                    <a:lnTo>
                      <a:pt x="1055" y="586"/>
                    </a:lnTo>
                    <a:close/>
                    <a:moveTo>
                      <a:pt x="1958" y="162"/>
                    </a:moveTo>
                    <a:lnTo>
                      <a:pt x="1958" y="162"/>
                    </a:lnTo>
                    <a:lnTo>
                      <a:pt x="1954" y="150"/>
                    </a:lnTo>
                    <a:lnTo>
                      <a:pt x="1954" y="150"/>
                    </a:lnTo>
                    <a:lnTo>
                      <a:pt x="1926" y="146"/>
                    </a:lnTo>
                    <a:lnTo>
                      <a:pt x="1926" y="146"/>
                    </a:lnTo>
                    <a:lnTo>
                      <a:pt x="1922" y="153"/>
                    </a:lnTo>
                    <a:lnTo>
                      <a:pt x="1922" y="153"/>
                    </a:lnTo>
                    <a:lnTo>
                      <a:pt x="1902" y="155"/>
                    </a:lnTo>
                    <a:lnTo>
                      <a:pt x="1902" y="155"/>
                    </a:lnTo>
                    <a:lnTo>
                      <a:pt x="1898" y="147"/>
                    </a:lnTo>
                    <a:lnTo>
                      <a:pt x="1898" y="147"/>
                    </a:lnTo>
                    <a:lnTo>
                      <a:pt x="1887" y="162"/>
                    </a:lnTo>
                    <a:lnTo>
                      <a:pt x="1887" y="162"/>
                    </a:lnTo>
                    <a:lnTo>
                      <a:pt x="1930" y="171"/>
                    </a:lnTo>
                    <a:lnTo>
                      <a:pt x="1930" y="171"/>
                    </a:lnTo>
                    <a:lnTo>
                      <a:pt x="1929" y="182"/>
                    </a:lnTo>
                    <a:lnTo>
                      <a:pt x="1929" y="182"/>
                    </a:lnTo>
                    <a:lnTo>
                      <a:pt x="1936" y="182"/>
                    </a:lnTo>
                    <a:lnTo>
                      <a:pt x="1941" y="180"/>
                    </a:lnTo>
                    <a:lnTo>
                      <a:pt x="1941" y="180"/>
                    </a:lnTo>
                    <a:lnTo>
                      <a:pt x="1949" y="172"/>
                    </a:lnTo>
                    <a:lnTo>
                      <a:pt x="1958" y="162"/>
                    </a:lnTo>
                    <a:lnTo>
                      <a:pt x="1958" y="162"/>
                    </a:lnTo>
                    <a:close/>
                    <a:moveTo>
                      <a:pt x="1973" y="124"/>
                    </a:moveTo>
                    <a:lnTo>
                      <a:pt x="1973" y="124"/>
                    </a:lnTo>
                    <a:lnTo>
                      <a:pt x="1987" y="126"/>
                    </a:lnTo>
                    <a:lnTo>
                      <a:pt x="1987" y="126"/>
                    </a:lnTo>
                    <a:lnTo>
                      <a:pt x="1980" y="136"/>
                    </a:lnTo>
                    <a:lnTo>
                      <a:pt x="1980" y="136"/>
                    </a:lnTo>
                    <a:lnTo>
                      <a:pt x="1977" y="135"/>
                    </a:lnTo>
                    <a:lnTo>
                      <a:pt x="1976" y="132"/>
                    </a:lnTo>
                    <a:lnTo>
                      <a:pt x="1973" y="132"/>
                    </a:lnTo>
                    <a:lnTo>
                      <a:pt x="1970" y="132"/>
                    </a:lnTo>
                    <a:lnTo>
                      <a:pt x="1970" y="132"/>
                    </a:lnTo>
                    <a:lnTo>
                      <a:pt x="1966" y="135"/>
                    </a:lnTo>
                    <a:lnTo>
                      <a:pt x="1963" y="135"/>
                    </a:lnTo>
                    <a:lnTo>
                      <a:pt x="1959" y="133"/>
                    </a:lnTo>
                    <a:lnTo>
                      <a:pt x="1956" y="131"/>
                    </a:lnTo>
                    <a:lnTo>
                      <a:pt x="1956" y="131"/>
                    </a:lnTo>
                    <a:lnTo>
                      <a:pt x="1954" y="129"/>
                    </a:lnTo>
                    <a:lnTo>
                      <a:pt x="1949" y="126"/>
                    </a:lnTo>
                    <a:lnTo>
                      <a:pt x="1949" y="126"/>
                    </a:lnTo>
                    <a:lnTo>
                      <a:pt x="1948" y="131"/>
                    </a:lnTo>
                    <a:lnTo>
                      <a:pt x="1947" y="135"/>
                    </a:lnTo>
                    <a:lnTo>
                      <a:pt x="1948" y="139"/>
                    </a:lnTo>
                    <a:lnTo>
                      <a:pt x="1952" y="142"/>
                    </a:lnTo>
                    <a:lnTo>
                      <a:pt x="1952" y="142"/>
                    </a:lnTo>
                    <a:lnTo>
                      <a:pt x="1963" y="149"/>
                    </a:lnTo>
                    <a:lnTo>
                      <a:pt x="1963" y="149"/>
                    </a:lnTo>
                    <a:lnTo>
                      <a:pt x="1970" y="151"/>
                    </a:lnTo>
                    <a:lnTo>
                      <a:pt x="1973" y="151"/>
                    </a:lnTo>
                    <a:lnTo>
                      <a:pt x="1976" y="151"/>
                    </a:lnTo>
                    <a:lnTo>
                      <a:pt x="1977" y="150"/>
                    </a:lnTo>
                    <a:lnTo>
                      <a:pt x="1980" y="149"/>
                    </a:lnTo>
                    <a:lnTo>
                      <a:pt x="1983" y="142"/>
                    </a:lnTo>
                    <a:lnTo>
                      <a:pt x="1983" y="142"/>
                    </a:lnTo>
                    <a:lnTo>
                      <a:pt x="1994" y="142"/>
                    </a:lnTo>
                    <a:lnTo>
                      <a:pt x="2005" y="140"/>
                    </a:lnTo>
                    <a:lnTo>
                      <a:pt x="2010" y="139"/>
                    </a:lnTo>
                    <a:lnTo>
                      <a:pt x="2014" y="136"/>
                    </a:lnTo>
                    <a:lnTo>
                      <a:pt x="2020" y="133"/>
                    </a:lnTo>
                    <a:lnTo>
                      <a:pt x="2024" y="128"/>
                    </a:lnTo>
                    <a:lnTo>
                      <a:pt x="2024" y="128"/>
                    </a:lnTo>
                    <a:lnTo>
                      <a:pt x="2010" y="131"/>
                    </a:lnTo>
                    <a:lnTo>
                      <a:pt x="2010" y="131"/>
                    </a:lnTo>
                    <a:lnTo>
                      <a:pt x="2006" y="131"/>
                    </a:lnTo>
                    <a:lnTo>
                      <a:pt x="2005" y="129"/>
                    </a:lnTo>
                    <a:lnTo>
                      <a:pt x="2003" y="128"/>
                    </a:lnTo>
                    <a:lnTo>
                      <a:pt x="2003" y="125"/>
                    </a:lnTo>
                    <a:lnTo>
                      <a:pt x="2003" y="125"/>
                    </a:lnTo>
                    <a:lnTo>
                      <a:pt x="2005" y="119"/>
                    </a:lnTo>
                    <a:lnTo>
                      <a:pt x="2005" y="119"/>
                    </a:lnTo>
                    <a:lnTo>
                      <a:pt x="1996" y="117"/>
                    </a:lnTo>
                    <a:lnTo>
                      <a:pt x="1988" y="117"/>
                    </a:lnTo>
                    <a:lnTo>
                      <a:pt x="1980" y="118"/>
                    </a:lnTo>
                    <a:lnTo>
                      <a:pt x="1973" y="124"/>
                    </a:lnTo>
                    <a:lnTo>
                      <a:pt x="1973" y="124"/>
                    </a:lnTo>
                    <a:close/>
                    <a:moveTo>
                      <a:pt x="1710" y="430"/>
                    </a:moveTo>
                    <a:lnTo>
                      <a:pt x="1710" y="430"/>
                    </a:lnTo>
                    <a:lnTo>
                      <a:pt x="1717" y="435"/>
                    </a:lnTo>
                    <a:lnTo>
                      <a:pt x="1722" y="437"/>
                    </a:lnTo>
                    <a:lnTo>
                      <a:pt x="1729" y="438"/>
                    </a:lnTo>
                    <a:lnTo>
                      <a:pt x="1738" y="438"/>
                    </a:lnTo>
                    <a:lnTo>
                      <a:pt x="1738" y="438"/>
                    </a:lnTo>
                    <a:lnTo>
                      <a:pt x="1743" y="438"/>
                    </a:lnTo>
                    <a:lnTo>
                      <a:pt x="1747" y="439"/>
                    </a:lnTo>
                    <a:lnTo>
                      <a:pt x="1747" y="439"/>
                    </a:lnTo>
                    <a:lnTo>
                      <a:pt x="1760" y="441"/>
                    </a:lnTo>
                    <a:lnTo>
                      <a:pt x="1764" y="442"/>
                    </a:lnTo>
                    <a:lnTo>
                      <a:pt x="1767" y="445"/>
                    </a:lnTo>
                    <a:lnTo>
                      <a:pt x="1767" y="445"/>
                    </a:lnTo>
                    <a:lnTo>
                      <a:pt x="1769" y="448"/>
                    </a:lnTo>
                    <a:lnTo>
                      <a:pt x="1772" y="449"/>
                    </a:lnTo>
                    <a:lnTo>
                      <a:pt x="1779" y="449"/>
                    </a:lnTo>
                    <a:lnTo>
                      <a:pt x="1779" y="449"/>
                    </a:lnTo>
                    <a:lnTo>
                      <a:pt x="1779" y="442"/>
                    </a:lnTo>
                    <a:lnTo>
                      <a:pt x="1779" y="442"/>
                    </a:lnTo>
                    <a:lnTo>
                      <a:pt x="1782" y="441"/>
                    </a:lnTo>
                    <a:lnTo>
                      <a:pt x="1783" y="441"/>
                    </a:lnTo>
                    <a:lnTo>
                      <a:pt x="1789" y="441"/>
                    </a:lnTo>
                    <a:lnTo>
                      <a:pt x="1793" y="441"/>
                    </a:lnTo>
                    <a:lnTo>
                      <a:pt x="1794" y="439"/>
                    </a:lnTo>
                    <a:lnTo>
                      <a:pt x="1796" y="438"/>
                    </a:lnTo>
                    <a:lnTo>
                      <a:pt x="1796" y="438"/>
                    </a:lnTo>
                    <a:lnTo>
                      <a:pt x="1783" y="434"/>
                    </a:lnTo>
                    <a:lnTo>
                      <a:pt x="1783" y="434"/>
                    </a:lnTo>
                    <a:lnTo>
                      <a:pt x="1776" y="431"/>
                    </a:lnTo>
                    <a:lnTo>
                      <a:pt x="1774" y="428"/>
                    </a:lnTo>
                    <a:lnTo>
                      <a:pt x="1774" y="424"/>
                    </a:lnTo>
                    <a:lnTo>
                      <a:pt x="1774" y="424"/>
                    </a:lnTo>
                    <a:lnTo>
                      <a:pt x="1774" y="421"/>
                    </a:lnTo>
                    <a:lnTo>
                      <a:pt x="1772" y="420"/>
                    </a:lnTo>
                    <a:lnTo>
                      <a:pt x="1765" y="420"/>
                    </a:lnTo>
                    <a:lnTo>
                      <a:pt x="1765" y="420"/>
                    </a:lnTo>
                    <a:lnTo>
                      <a:pt x="1765" y="431"/>
                    </a:lnTo>
                    <a:lnTo>
                      <a:pt x="1765" y="431"/>
                    </a:lnTo>
                    <a:lnTo>
                      <a:pt x="1757" y="431"/>
                    </a:lnTo>
                    <a:lnTo>
                      <a:pt x="1744" y="430"/>
                    </a:lnTo>
                    <a:lnTo>
                      <a:pt x="1733" y="427"/>
                    </a:lnTo>
                    <a:lnTo>
                      <a:pt x="1725" y="423"/>
                    </a:lnTo>
                    <a:lnTo>
                      <a:pt x="1725" y="423"/>
                    </a:lnTo>
                    <a:lnTo>
                      <a:pt x="1728" y="412"/>
                    </a:lnTo>
                    <a:lnTo>
                      <a:pt x="1728" y="412"/>
                    </a:lnTo>
                    <a:lnTo>
                      <a:pt x="1715" y="410"/>
                    </a:lnTo>
                    <a:lnTo>
                      <a:pt x="1715" y="410"/>
                    </a:lnTo>
                    <a:lnTo>
                      <a:pt x="1713" y="420"/>
                    </a:lnTo>
                    <a:lnTo>
                      <a:pt x="1713" y="420"/>
                    </a:lnTo>
                    <a:lnTo>
                      <a:pt x="1710" y="430"/>
                    </a:lnTo>
                    <a:lnTo>
                      <a:pt x="1710" y="430"/>
                    </a:lnTo>
                    <a:close/>
                    <a:moveTo>
                      <a:pt x="968" y="931"/>
                    </a:moveTo>
                    <a:lnTo>
                      <a:pt x="968" y="931"/>
                    </a:lnTo>
                    <a:lnTo>
                      <a:pt x="966" y="925"/>
                    </a:lnTo>
                    <a:lnTo>
                      <a:pt x="964" y="921"/>
                    </a:lnTo>
                    <a:lnTo>
                      <a:pt x="964" y="921"/>
                    </a:lnTo>
                    <a:lnTo>
                      <a:pt x="958" y="917"/>
                    </a:lnTo>
                    <a:lnTo>
                      <a:pt x="953" y="914"/>
                    </a:lnTo>
                    <a:lnTo>
                      <a:pt x="953" y="914"/>
                    </a:lnTo>
                    <a:lnTo>
                      <a:pt x="944" y="910"/>
                    </a:lnTo>
                    <a:lnTo>
                      <a:pt x="937" y="907"/>
                    </a:lnTo>
                    <a:lnTo>
                      <a:pt x="937" y="907"/>
                    </a:lnTo>
                    <a:lnTo>
                      <a:pt x="935" y="903"/>
                    </a:lnTo>
                    <a:lnTo>
                      <a:pt x="933" y="900"/>
                    </a:lnTo>
                    <a:lnTo>
                      <a:pt x="935" y="892"/>
                    </a:lnTo>
                    <a:lnTo>
                      <a:pt x="935" y="892"/>
                    </a:lnTo>
                    <a:lnTo>
                      <a:pt x="922" y="893"/>
                    </a:lnTo>
                    <a:lnTo>
                      <a:pt x="922" y="893"/>
                    </a:lnTo>
                    <a:lnTo>
                      <a:pt x="914" y="895"/>
                    </a:lnTo>
                    <a:lnTo>
                      <a:pt x="910" y="896"/>
                    </a:lnTo>
                    <a:lnTo>
                      <a:pt x="908" y="899"/>
                    </a:lnTo>
                    <a:lnTo>
                      <a:pt x="905" y="902"/>
                    </a:lnTo>
                    <a:lnTo>
                      <a:pt x="904" y="905"/>
                    </a:lnTo>
                    <a:lnTo>
                      <a:pt x="904" y="914"/>
                    </a:lnTo>
                    <a:lnTo>
                      <a:pt x="904" y="914"/>
                    </a:lnTo>
                    <a:lnTo>
                      <a:pt x="930" y="909"/>
                    </a:lnTo>
                    <a:lnTo>
                      <a:pt x="930" y="909"/>
                    </a:lnTo>
                    <a:lnTo>
                      <a:pt x="932" y="911"/>
                    </a:lnTo>
                    <a:lnTo>
                      <a:pt x="932" y="914"/>
                    </a:lnTo>
                    <a:lnTo>
                      <a:pt x="930" y="916"/>
                    </a:lnTo>
                    <a:lnTo>
                      <a:pt x="928" y="916"/>
                    </a:lnTo>
                    <a:lnTo>
                      <a:pt x="923" y="917"/>
                    </a:lnTo>
                    <a:lnTo>
                      <a:pt x="921" y="918"/>
                    </a:lnTo>
                    <a:lnTo>
                      <a:pt x="921" y="920"/>
                    </a:lnTo>
                    <a:lnTo>
                      <a:pt x="921" y="920"/>
                    </a:lnTo>
                    <a:lnTo>
                      <a:pt x="926" y="923"/>
                    </a:lnTo>
                    <a:lnTo>
                      <a:pt x="932" y="924"/>
                    </a:lnTo>
                    <a:lnTo>
                      <a:pt x="937" y="927"/>
                    </a:lnTo>
                    <a:lnTo>
                      <a:pt x="939" y="929"/>
                    </a:lnTo>
                    <a:lnTo>
                      <a:pt x="940" y="932"/>
                    </a:lnTo>
                    <a:lnTo>
                      <a:pt x="940" y="932"/>
                    </a:lnTo>
                    <a:lnTo>
                      <a:pt x="947" y="932"/>
                    </a:lnTo>
                    <a:lnTo>
                      <a:pt x="954" y="932"/>
                    </a:lnTo>
                    <a:lnTo>
                      <a:pt x="961" y="932"/>
                    </a:lnTo>
                    <a:lnTo>
                      <a:pt x="968" y="931"/>
                    </a:lnTo>
                    <a:lnTo>
                      <a:pt x="968" y="931"/>
                    </a:lnTo>
                    <a:close/>
                    <a:moveTo>
                      <a:pt x="857" y="521"/>
                    </a:moveTo>
                    <a:lnTo>
                      <a:pt x="857" y="521"/>
                    </a:lnTo>
                    <a:lnTo>
                      <a:pt x="864" y="510"/>
                    </a:lnTo>
                    <a:lnTo>
                      <a:pt x="868" y="506"/>
                    </a:lnTo>
                    <a:lnTo>
                      <a:pt x="871" y="504"/>
                    </a:lnTo>
                    <a:lnTo>
                      <a:pt x="875" y="504"/>
                    </a:lnTo>
                    <a:lnTo>
                      <a:pt x="875" y="504"/>
                    </a:lnTo>
                    <a:lnTo>
                      <a:pt x="889" y="506"/>
                    </a:lnTo>
                    <a:lnTo>
                      <a:pt x="903" y="507"/>
                    </a:lnTo>
                    <a:lnTo>
                      <a:pt x="903" y="507"/>
                    </a:lnTo>
                    <a:lnTo>
                      <a:pt x="915" y="491"/>
                    </a:lnTo>
                    <a:lnTo>
                      <a:pt x="915" y="491"/>
                    </a:lnTo>
                    <a:lnTo>
                      <a:pt x="911" y="489"/>
                    </a:lnTo>
                    <a:lnTo>
                      <a:pt x="908" y="489"/>
                    </a:lnTo>
                    <a:lnTo>
                      <a:pt x="905" y="491"/>
                    </a:lnTo>
                    <a:lnTo>
                      <a:pt x="903" y="493"/>
                    </a:lnTo>
                    <a:lnTo>
                      <a:pt x="899" y="496"/>
                    </a:lnTo>
                    <a:lnTo>
                      <a:pt x="896" y="497"/>
                    </a:lnTo>
                    <a:lnTo>
                      <a:pt x="893" y="499"/>
                    </a:lnTo>
                    <a:lnTo>
                      <a:pt x="893" y="499"/>
                    </a:lnTo>
                    <a:lnTo>
                      <a:pt x="889" y="496"/>
                    </a:lnTo>
                    <a:lnTo>
                      <a:pt x="883" y="495"/>
                    </a:lnTo>
                    <a:lnTo>
                      <a:pt x="878" y="496"/>
                    </a:lnTo>
                    <a:lnTo>
                      <a:pt x="872" y="497"/>
                    </a:lnTo>
                    <a:lnTo>
                      <a:pt x="872" y="497"/>
                    </a:lnTo>
                    <a:lnTo>
                      <a:pt x="867" y="499"/>
                    </a:lnTo>
                    <a:lnTo>
                      <a:pt x="861" y="499"/>
                    </a:lnTo>
                    <a:lnTo>
                      <a:pt x="861" y="499"/>
                    </a:lnTo>
                    <a:lnTo>
                      <a:pt x="856" y="500"/>
                    </a:lnTo>
                    <a:lnTo>
                      <a:pt x="853" y="502"/>
                    </a:lnTo>
                    <a:lnTo>
                      <a:pt x="851" y="504"/>
                    </a:lnTo>
                    <a:lnTo>
                      <a:pt x="851" y="509"/>
                    </a:lnTo>
                    <a:lnTo>
                      <a:pt x="851" y="509"/>
                    </a:lnTo>
                    <a:lnTo>
                      <a:pt x="850" y="514"/>
                    </a:lnTo>
                    <a:lnTo>
                      <a:pt x="847" y="518"/>
                    </a:lnTo>
                    <a:lnTo>
                      <a:pt x="847" y="518"/>
                    </a:lnTo>
                    <a:lnTo>
                      <a:pt x="843" y="524"/>
                    </a:lnTo>
                    <a:lnTo>
                      <a:pt x="836" y="529"/>
                    </a:lnTo>
                    <a:lnTo>
                      <a:pt x="836" y="529"/>
                    </a:lnTo>
                    <a:lnTo>
                      <a:pt x="832" y="527"/>
                    </a:lnTo>
                    <a:lnTo>
                      <a:pt x="829" y="527"/>
                    </a:lnTo>
                    <a:lnTo>
                      <a:pt x="825" y="527"/>
                    </a:lnTo>
                    <a:lnTo>
                      <a:pt x="822" y="528"/>
                    </a:lnTo>
                    <a:lnTo>
                      <a:pt x="817" y="532"/>
                    </a:lnTo>
                    <a:lnTo>
                      <a:pt x="814" y="533"/>
                    </a:lnTo>
                    <a:lnTo>
                      <a:pt x="810" y="535"/>
                    </a:lnTo>
                    <a:lnTo>
                      <a:pt x="810" y="535"/>
                    </a:lnTo>
                    <a:lnTo>
                      <a:pt x="824" y="545"/>
                    </a:lnTo>
                    <a:lnTo>
                      <a:pt x="824" y="545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63" y="527"/>
                    </a:lnTo>
                    <a:lnTo>
                      <a:pt x="857" y="521"/>
                    </a:lnTo>
                    <a:lnTo>
                      <a:pt x="857" y="521"/>
                    </a:lnTo>
                    <a:close/>
                    <a:moveTo>
                      <a:pt x="1958" y="1127"/>
                    </a:moveTo>
                    <a:lnTo>
                      <a:pt x="1958" y="1127"/>
                    </a:lnTo>
                    <a:lnTo>
                      <a:pt x="1963" y="1134"/>
                    </a:lnTo>
                    <a:lnTo>
                      <a:pt x="1969" y="1143"/>
                    </a:lnTo>
                    <a:lnTo>
                      <a:pt x="1972" y="1145"/>
                    </a:lnTo>
                    <a:lnTo>
                      <a:pt x="1976" y="1147"/>
                    </a:lnTo>
                    <a:lnTo>
                      <a:pt x="1981" y="1148"/>
                    </a:lnTo>
                    <a:lnTo>
                      <a:pt x="1988" y="1147"/>
                    </a:lnTo>
                    <a:lnTo>
                      <a:pt x="1988" y="1147"/>
                    </a:lnTo>
                    <a:lnTo>
                      <a:pt x="1988" y="1133"/>
                    </a:lnTo>
                    <a:lnTo>
                      <a:pt x="1988" y="1133"/>
                    </a:lnTo>
                    <a:lnTo>
                      <a:pt x="1996" y="1141"/>
                    </a:lnTo>
                    <a:lnTo>
                      <a:pt x="2001" y="1143"/>
                    </a:lnTo>
                    <a:lnTo>
                      <a:pt x="2005" y="1144"/>
                    </a:lnTo>
                    <a:lnTo>
                      <a:pt x="2005" y="1144"/>
                    </a:lnTo>
                    <a:lnTo>
                      <a:pt x="2019" y="1127"/>
                    </a:lnTo>
                    <a:lnTo>
                      <a:pt x="2019" y="1127"/>
                    </a:lnTo>
                    <a:lnTo>
                      <a:pt x="1998" y="1122"/>
                    </a:lnTo>
                    <a:lnTo>
                      <a:pt x="1998" y="1122"/>
                    </a:lnTo>
                    <a:lnTo>
                      <a:pt x="1996" y="1116"/>
                    </a:lnTo>
                    <a:lnTo>
                      <a:pt x="1996" y="1116"/>
                    </a:lnTo>
                    <a:lnTo>
                      <a:pt x="1996" y="1109"/>
                    </a:lnTo>
                    <a:lnTo>
                      <a:pt x="1996" y="1109"/>
                    </a:lnTo>
                    <a:lnTo>
                      <a:pt x="1985" y="1112"/>
                    </a:lnTo>
                    <a:lnTo>
                      <a:pt x="1981" y="1114"/>
                    </a:lnTo>
                    <a:lnTo>
                      <a:pt x="1978" y="1116"/>
                    </a:lnTo>
                    <a:lnTo>
                      <a:pt x="1978" y="1116"/>
                    </a:lnTo>
                    <a:lnTo>
                      <a:pt x="1976" y="1122"/>
                    </a:lnTo>
                    <a:lnTo>
                      <a:pt x="1970" y="1125"/>
                    </a:lnTo>
                    <a:lnTo>
                      <a:pt x="1965" y="1126"/>
                    </a:lnTo>
                    <a:lnTo>
                      <a:pt x="1958" y="1127"/>
                    </a:lnTo>
                    <a:lnTo>
                      <a:pt x="1958" y="1127"/>
                    </a:lnTo>
                    <a:close/>
                    <a:moveTo>
                      <a:pt x="1351" y="1073"/>
                    </a:moveTo>
                    <a:lnTo>
                      <a:pt x="1351" y="1073"/>
                    </a:lnTo>
                    <a:lnTo>
                      <a:pt x="1355" y="1073"/>
                    </a:lnTo>
                    <a:lnTo>
                      <a:pt x="1355" y="1073"/>
                    </a:lnTo>
                    <a:lnTo>
                      <a:pt x="1358" y="1072"/>
                    </a:lnTo>
                    <a:lnTo>
                      <a:pt x="1358" y="1072"/>
                    </a:lnTo>
                    <a:lnTo>
                      <a:pt x="1362" y="1067"/>
                    </a:lnTo>
                    <a:lnTo>
                      <a:pt x="1367" y="1065"/>
                    </a:lnTo>
                    <a:lnTo>
                      <a:pt x="1371" y="1065"/>
                    </a:lnTo>
                    <a:lnTo>
                      <a:pt x="1376" y="1069"/>
                    </a:lnTo>
                    <a:lnTo>
                      <a:pt x="1376" y="1069"/>
                    </a:lnTo>
                    <a:lnTo>
                      <a:pt x="1376" y="1073"/>
                    </a:lnTo>
                    <a:lnTo>
                      <a:pt x="1375" y="1078"/>
                    </a:lnTo>
                    <a:lnTo>
                      <a:pt x="1375" y="1082"/>
                    </a:lnTo>
                    <a:lnTo>
                      <a:pt x="1376" y="1085"/>
                    </a:lnTo>
                    <a:lnTo>
                      <a:pt x="1379" y="1087"/>
                    </a:lnTo>
                    <a:lnTo>
                      <a:pt x="1379" y="1087"/>
                    </a:lnTo>
                    <a:lnTo>
                      <a:pt x="1393" y="1073"/>
                    </a:lnTo>
                    <a:lnTo>
                      <a:pt x="1393" y="1073"/>
                    </a:lnTo>
                    <a:lnTo>
                      <a:pt x="1391" y="1068"/>
                    </a:lnTo>
                    <a:lnTo>
                      <a:pt x="1389" y="1064"/>
                    </a:lnTo>
                    <a:lnTo>
                      <a:pt x="1382" y="1055"/>
                    </a:lnTo>
                    <a:lnTo>
                      <a:pt x="1382" y="1055"/>
                    </a:lnTo>
                    <a:lnTo>
                      <a:pt x="1378" y="1051"/>
                    </a:lnTo>
                    <a:lnTo>
                      <a:pt x="1373" y="1047"/>
                    </a:lnTo>
                    <a:lnTo>
                      <a:pt x="1372" y="1044"/>
                    </a:lnTo>
                    <a:lnTo>
                      <a:pt x="1371" y="1042"/>
                    </a:lnTo>
                    <a:lnTo>
                      <a:pt x="1372" y="1039"/>
                    </a:lnTo>
                    <a:lnTo>
                      <a:pt x="1373" y="1035"/>
                    </a:lnTo>
                    <a:lnTo>
                      <a:pt x="1373" y="1035"/>
                    </a:lnTo>
                    <a:lnTo>
                      <a:pt x="1351" y="1031"/>
                    </a:lnTo>
                    <a:lnTo>
                      <a:pt x="1346" y="1029"/>
                    </a:lnTo>
                    <a:lnTo>
                      <a:pt x="1340" y="1031"/>
                    </a:lnTo>
                    <a:lnTo>
                      <a:pt x="1335" y="1032"/>
                    </a:lnTo>
                    <a:lnTo>
                      <a:pt x="1331" y="1035"/>
                    </a:lnTo>
                    <a:lnTo>
                      <a:pt x="1331" y="1035"/>
                    </a:lnTo>
                    <a:lnTo>
                      <a:pt x="1333" y="1037"/>
                    </a:lnTo>
                    <a:lnTo>
                      <a:pt x="1337" y="1039"/>
                    </a:lnTo>
                    <a:lnTo>
                      <a:pt x="1344" y="1042"/>
                    </a:lnTo>
                    <a:lnTo>
                      <a:pt x="1354" y="1042"/>
                    </a:lnTo>
                    <a:lnTo>
                      <a:pt x="1362" y="1040"/>
                    </a:lnTo>
                    <a:lnTo>
                      <a:pt x="1362" y="1040"/>
                    </a:lnTo>
                    <a:lnTo>
                      <a:pt x="1368" y="1051"/>
                    </a:lnTo>
                    <a:lnTo>
                      <a:pt x="1368" y="1051"/>
                    </a:lnTo>
                    <a:lnTo>
                      <a:pt x="1361" y="1055"/>
                    </a:lnTo>
                    <a:lnTo>
                      <a:pt x="1355" y="1060"/>
                    </a:lnTo>
                    <a:lnTo>
                      <a:pt x="1353" y="1062"/>
                    </a:lnTo>
                    <a:lnTo>
                      <a:pt x="1351" y="1065"/>
                    </a:lnTo>
                    <a:lnTo>
                      <a:pt x="1351" y="1069"/>
                    </a:lnTo>
                    <a:lnTo>
                      <a:pt x="1351" y="1073"/>
                    </a:lnTo>
                    <a:lnTo>
                      <a:pt x="1351" y="1073"/>
                    </a:lnTo>
                    <a:close/>
                    <a:moveTo>
                      <a:pt x="1270" y="510"/>
                    </a:moveTo>
                    <a:lnTo>
                      <a:pt x="1270" y="510"/>
                    </a:lnTo>
                    <a:lnTo>
                      <a:pt x="1270" y="515"/>
                    </a:lnTo>
                    <a:lnTo>
                      <a:pt x="1270" y="518"/>
                    </a:lnTo>
                    <a:lnTo>
                      <a:pt x="1271" y="520"/>
                    </a:lnTo>
                    <a:lnTo>
                      <a:pt x="1277" y="522"/>
                    </a:lnTo>
                    <a:lnTo>
                      <a:pt x="1288" y="524"/>
                    </a:lnTo>
                    <a:lnTo>
                      <a:pt x="1288" y="524"/>
                    </a:lnTo>
                    <a:lnTo>
                      <a:pt x="1292" y="520"/>
                    </a:lnTo>
                    <a:lnTo>
                      <a:pt x="1297" y="515"/>
                    </a:lnTo>
                    <a:lnTo>
                      <a:pt x="1297" y="515"/>
                    </a:lnTo>
                    <a:lnTo>
                      <a:pt x="1303" y="513"/>
                    </a:lnTo>
                    <a:lnTo>
                      <a:pt x="1307" y="507"/>
                    </a:lnTo>
                    <a:lnTo>
                      <a:pt x="1308" y="500"/>
                    </a:lnTo>
                    <a:lnTo>
                      <a:pt x="1307" y="492"/>
                    </a:lnTo>
                    <a:lnTo>
                      <a:pt x="1307" y="492"/>
                    </a:lnTo>
                    <a:lnTo>
                      <a:pt x="1295" y="500"/>
                    </a:lnTo>
                    <a:lnTo>
                      <a:pt x="1295" y="500"/>
                    </a:lnTo>
                    <a:lnTo>
                      <a:pt x="1267" y="499"/>
                    </a:lnTo>
                    <a:lnTo>
                      <a:pt x="1267" y="499"/>
                    </a:lnTo>
                    <a:lnTo>
                      <a:pt x="1263" y="481"/>
                    </a:lnTo>
                    <a:lnTo>
                      <a:pt x="1263" y="481"/>
                    </a:lnTo>
                    <a:lnTo>
                      <a:pt x="1253" y="485"/>
                    </a:lnTo>
                    <a:lnTo>
                      <a:pt x="1253" y="485"/>
                    </a:lnTo>
                    <a:lnTo>
                      <a:pt x="1259" y="491"/>
                    </a:lnTo>
                    <a:lnTo>
                      <a:pt x="1259" y="491"/>
                    </a:lnTo>
                    <a:lnTo>
                      <a:pt x="1253" y="503"/>
                    </a:lnTo>
                    <a:lnTo>
                      <a:pt x="1253" y="503"/>
                    </a:lnTo>
                    <a:lnTo>
                      <a:pt x="1270" y="510"/>
                    </a:lnTo>
                    <a:lnTo>
                      <a:pt x="1270" y="510"/>
                    </a:lnTo>
                    <a:close/>
                    <a:moveTo>
                      <a:pt x="1538" y="719"/>
                    </a:moveTo>
                    <a:lnTo>
                      <a:pt x="1538" y="719"/>
                    </a:lnTo>
                    <a:lnTo>
                      <a:pt x="1548" y="720"/>
                    </a:lnTo>
                    <a:lnTo>
                      <a:pt x="1556" y="722"/>
                    </a:lnTo>
                    <a:lnTo>
                      <a:pt x="1559" y="725"/>
                    </a:lnTo>
                    <a:lnTo>
                      <a:pt x="1562" y="727"/>
                    </a:lnTo>
                    <a:lnTo>
                      <a:pt x="1564" y="730"/>
                    </a:lnTo>
                    <a:lnTo>
                      <a:pt x="1564" y="736"/>
                    </a:lnTo>
                    <a:lnTo>
                      <a:pt x="1564" y="736"/>
                    </a:lnTo>
                    <a:lnTo>
                      <a:pt x="1566" y="737"/>
                    </a:lnTo>
                    <a:lnTo>
                      <a:pt x="1569" y="738"/>
                    </a:lnTo>
                    <a:lnTo>
                      <a:pt x="1574" y="738"/>
                    </a:lnTo>
                    <a:lnTo>
                      <a:pt x="1574" y="738"/>
                    </a:lnTo>
                    <a:lnTo>
                      <a:pt x="1616" y="727"/>
                    </a:lnTo>
                    <a:lnTo>
                      <a:pt x="1616" y="727"/>
                    </a:lnTo>
                    <a:lnTo>
                      <a:pt x="1613" y="708"/>
                    </a:lnTo>
                    <a:lnTo>
                      <a:pt x="1613" y="708"/>
                    </a:lnTo>
                    <a:lnTo>
                      <a:pt x="1602" y="712"/>
                    </a:lnTo>
                    <a:lnTo>
                      <a:pt x="1602" y="712"/>
                    </a:lnTo>
                    <a:lnTo>
                      <a:pt x="1612" y="723"/>
                    </a:lnTo>
                    <a:lnTo>
                      <a:pt x="1612" y="723"/>
                    </a:lnTo>
                    <a:lnTo>
                      <a:pt x="1569" y="720"/>
                    </a:lnTo>
                    <a:lnTo>
                      <a:pt x="1569" y="720"/>
                    </a:lnTo>
                    <a:lnTo>
                      <a:pt x="1577" y="716"/>
                    </a:lnTo>
                    <a:lnTo>
                      <a:pt x="1578" y="715"/>
                    </a:lnTo>
                    <a:lnTo>
                      <a:pt x="1578" y="713"/>
                    </a:lnTo>
                    <a:lnTo>
                      <a:pt x="1577" y="712"/>
                    </a:lnTo>
                    <a:lnTo>
                      <a:pt x="1574" y="709"/>
                    </a:lnTo>
                    <a:lnTo>
                      <a:pt x="1574" y="709"/>
                    </a:lnTo>
                    <a:lnTo>
                      <a:pt x="1570" y="711"/>
                    </a:lnTo>
                    <a:lnTo>
                      <a:pt x="1566" y="711"/>
                    </a:lnTo>
                    <a:lnTo>
                      <a:pt x="1556" y="712"/>
                    </a:lnTo>
                    <a:lnTo>
                      <a:pt x="1551" y="712"/>
                    </a:lnTo>
                    <a:lnTo>
                      <a:pt x="1546" y="713"/>
                    </a:lnTo>
                    <a:lnTo>
                      <a:pt x="1542" y="716"/>
                    </a:lnTo>
                    <a:lnTo>
                      <a:pt x="1538" y="719"/>
                    </a:lnTo>
                    <a:lnTo>
                      <a:pt x="1538" y="719"/>
                    </a:lnTo>
                    <a:close/>
                    <a:moveTo>
                      <a:pt x="469" y="1061"/>
                    </a:moveTo>
                    <a:lnTo>
                      <a:pt x="469" y="1061"/>
                    </a:lnTo>
                    <a:lnTo>
                      <a:pt x="468" y="1057"/>
                    </a:lnTo>
                    <a:lnTo>
                      <a:pt x="468" y="1057"/>
                    </a:lnTo>
                    <a:lnTo>
                      <a:pt x="460" y="1051"/>
                    </a:lnTo>
                    <a:lnTo>
                      <a:pt x="451" y="1047"/>
                    </a:lnTo>
                    <a:lnTo>
                      <a:pt x="442" y="1042"/>
                    </a:lnTo>
                    <a:lnTo>
                      <a:pt x="439" y="1039"/>
                    </a:lnTo>
                    <a:lnTo>
                      <a:pt x="436" y="1035"/>
                    </a:lnTo>
                    <a:lnTo>
                      <a:pt x="436" y="1035"/>
                    </a:lnTo>
                    <a:lnTo>
                      <a:pt x="433" y="1033"/>
                    </a:lnTo>
                    <a:lnTo>
                      <a:pt x="431" y="1032"/>
                    </a:lnTo>
                    <a:lnTo>
                      <a:pt x="424" y="1032"/>
                    </a:lnTo>
                    <a:lnTo>
                      <a:pt x="424" y="1032"/>
                    </a:lnTo>
                    <a:lnTo>
                      <a:pt x="414" y="1033"/>
                    </a:lnTo>
                    <a:lnTo>
                      <a:pt x="406" y="1035"/>
                    </a:lnTo>
                    <a:lnTo>
                      <a:pt x="406" y="1035"/>
                    </a:lnTo>
                    <a:lnTo>
                      <a:pt x="406" y="1046"/>
                    </a:lnTo>
                    <a:lnTo>
                      <a:pt x="406" y="1046"/>
                    </a:lnTo>
                    <a:lnTo>
                      <a:pt x="406" y="1049"/>
                    </a:lnTo>
                    <a:lnTo>
                      <a:pt x="406" y="1049"/>
                    </a:lnTo>
                    <a:lnTo>
                      <a:pt x="408" y="1051"/>
                    </a:lnTo>
                    <a:lnTo>
                      <a:pt x="410" y="1054"/>
                    </a:lnTo>
                    <a:lnTo>
                      <a:pt x="413" y="1054"/>
                    </a:lnTo>
                    <a:lnTo>
                      <a:pt x="417" y="1053"/>
                    </a:lnTo>
                    <a:lnTo>
                      <a:pt x="417" y="1053"/>
                    </a:lnTo>
                    <a:lnTo>
                      <a:pt x="424" y="1050"/>
                    </a:lnTo>
                    <a:lnTo>
                      <a:pt x="431" y="1049"/>
                    </a:lnTo>
                    <a:lnTo>
                      <a:pt x="449" y="1050"/>
                    </a:lnTo>
                    <a:lnTo>
                      <a:pt x="449" y="1050"/>
                    </a:lnTo>
                    <a:lnTo>
                      <a:pt x="437" y="1058"/>
                    </a:lnTo>
                    <a:lnTo>
                      <a:pt x="437" y="1058"/>
                    </a:lnTo>
                    <a:lnTo>
                      <a:pt x="446" y="1064"/>
                    </a:lnTo>
                    <a:lnTo>
                      <a:pt x="449" y="1067"/>
                    </a:lnTo>
                    <a:lnTo>
                      <a:pt x="453" y="1067"/>
                    </a:lnTo>
                    <a:lnTo>
                      <a:pt x="455" y="1067"/>
                    </a:lnTo>
                    <a:lnTo>
                      <a:pt x="460" y="1065"/>
                    </a:lnTo>
                    <a:lnTo>
                      <a:pt x="469" y="1061"/>
                    </a:lnTo>
                    <a:lnTo>
                      <a:pt x="469" y="1061"/>
                    </a:lnTo>
                    <a:close/>
                    <a:moveTo>
                      <a:pt x="418" y="751"/>
                    </a:moveTo>
                    <a:lnTo>
                      <a:pt x="418" y="751"/>
                    </a:lnTo>
                    <a:lnTo>
                      <a:pt x="440" y="747"/>
                    </a:lnTo>
                    <a:lnTo>
                      <a:pt x="440" y="747"/>
                    </a:lnTo>
                    <a:lnTo>
                      <a:pt x="437" y="743"/>
                    </a:lnTo>
                    <a:lnTo>
                      <a:pt x="435" y="743"/>
                    </a:lnTo>
                    <a:lnTo>
                      <a:pt x="435" y="743"/>
                    </a:lnTo>
                    <a:lnTo>
                      <a:pt x="429" y="744"/>
                    </a:lnTo>
                    <a:lnTo>
                      <a:pt x="424" y="743"/>
                    </a:lnTo>
                    <a:lnTo>
                      <a:pt x="414" y="741"/>
                    </a:lnTo>
                    <a:lnTo>
                      <a:pt x="414" y="741"/>
                    </a:lnTo>
                    <a:lnTo>
                      <a:pt x="408" y="743"/>
                    </a:lnTo>
                    <a:lnTo>
                      <a:pt x="403" y="744"/>
                    </a:lnTo>
                    <a:lnTo>
                      <a:pt x="403" y="744"/>
                    </a:lnTo>
                    <a:lnTo>
                      <a:pt x="415" y="762"/>
                    </a:lnTo>
                    <a:lnTo>
                      <a:pt x="415" y="762"/>
                    </a:lnTo>
                    <a:lnTo>
                      <a:pt x="418" y="767"/>
                    </a:lnTo>
                    <a:lnTo>
                      <a:pt x="419" y="773"/>
                    </a:lnTo>
                    <a:lnTo>
                      <a:pt x="419" y="776"/>
                    </a:lnTo>
                    <a:lnTo>
                      <a:pt x="419" y="779"/>
                    </a:lnTo>
                    <a:lnTo>
                      <a:pt x="417" y="781"/>
                    </a:lnTo>
                    <a:lnTo>
                      <a:pt x="414" y="783"/>
                    </a:lnTo>
                    <a:lnTo>
                      <a:pt x="414" y="783"/>
                    </a:lnTo>
                    <a:lnTo>
                      <a:pt x="419" y="785"/>
                    </a:lnTo>
                    <a:lnTo>
                      <a:pt x="424" y="787"/>
                    </a:lnTo>
                    <a:lnTo>
                      <a:pt x="433" y="788"/>
                    </a:lnTo>
                    <a:lnTo>
                      <a:pt x="443" y="785"/>
                    </a:lnTo>
                    <a:lnTo>
                      <a:pt x="453" y="783"/>
                    </a:lnTo>
                    <a:lnTo>
                      <a:pt x="453" y="783"/>
                    </a:lnTo>
                    <a:lnTo>
                      <a:pt x="450" y="776"/>
                    </a:lnTo>
                    <a:lnTo>
                      <a:pt x="446" y="772"/>
                    </a:lnTo>
                    <a:lnTo>
                      <a:pt x="440" y="766"/>
                    </a:lnTo>
                    <a:lnTo>
                      <a:pt x="433" y="765"/>
                    </a:lnTo>
                    <a:lnTo>
                      <a:pt x="433" y="765"/>
                    </a:lnTo>
                    <a:lnTo>
                      <a:pt x="429" y="762"/>
                    </a:lnTo>
                    <a:lnTo>
                      <a:pt x="425" y="759"/>
                    </a:lnTo>
                    <a:lnTo>
                      <a:pt x="418" y="751"/>
                    </a:lnTo>
                    <a:lnTo>
                      <a:pt x="418" y="751"/>
                    </a:lnTo>
                    <a:close/>
                    <a:moveTo>
                      <a:pt x="1839" y="834"/>
                    </a:moveTo>
                    <a:lnTo>
                      <a:pt x="1839" y="834"/>
                    </a:lnTo>
                    <a:lnTo>
                      <a:pt x="1839" y="833"/>
                    </a:lnTo>
                    <a:lnTo>
                      <a:pt x="1839" y="833"/>
                    </a:lnTo>
                    <a:lnTo>
                      <a:pt x="1846" y="828"/>
                    </a:lnTo>
                    <a:lnTo>
                      <a:pt x="1850" y="827"/>
                    </a:lnTo>
                    <a:lnTo>
                      <a:pt x="1852" y="824"/>
                    </a:lnTo>
                    <a:lnTo>
                      <a:pt x="1852" y="824"/>
                    </a:lnTo>
                    <a:lnTo>
                      <a:pt x="1857" y="823"/>
                    </a:lnTo>
                    <a:lnTo>
                      <a:pt x="1861" y="820"/>
                    </a:lnTo>
                    <a:lnTo>
                      <a:pt x="1864" y="816"/>
                    </a:lnTo>
                    <a:lnTo>
                      <a:pt x="1864" y="815"/>
                    </a:lnTo>
                    <a:lnTo>
                      <a:pt x="1864" y="810"/>
                    </a:lnTo>
                    <a:lnTo>
                      <a:pt x="1864" y="810"/>
                    </a:lnTo>
                    <a:lnTo>
                      <a:pt x="1848" y="813"/>
                    </a:lnTo>
                    <a:lnTo>
                      <a:pt x="1840" y="816"/>
                    </a:lnTo>
                    <a:lnTo>
                      <a:pt x="1837" y="817"/>
                    </a:lnTo>
                    <a:lnTo>
                      <a:pt x="1834" y="820"/>
                    </a:lnTo>
                    <a:lnTo>
                      <a:pt x="1834" y="820"/>
                    </a:lnTo>
                    <a:lnTo>
                      <a:pt x="1832" y="823"/>
                    </a:lnTo>
                    <a:lnTo>
                      <a:pt x="1829" y="824"/>
                    </a:lnTo>
                    <a:lnTo>
                      <a:pt x="1829" y="824"/>
                    </a:lnTo>
                    <a:lnTo>
                      <a:pt x="1825" y="826"/>
                    </a:lnTo>
                    <a:lnTo>
                      <a:pt x="1823" y="828"/>
                    </a:lnTo>
                    <a:lnTo>
                      <a:pt x="1823" y="831"/>
                    </a:lnTo>
                    <a:lnTo>
                      <a:pt x="1823" y="834"/>
                    </a:lnTo>
                    <a:lnTo>
                      <a:pt x="1823" y="834"/>
                    </a:lnTo>
                    <a:lnTo>
                      <a:pt x="1826" y="846"/>
                    </a:lnTo>
                    <a:lnTo>
                      <a:pt x="1826" y="846"/>
                    </a:lnTo>
                    <a:lnTo>
                      <a:pt x="1837" y="848"/>
                    </a:lnTo>
                    <a:lnTo>
                      <a:pt x="1850" y="848"/>
                    </a:lnTo>
                    <a:lnTo>
                      <a:pt x="1850" y="848"/>
                    </a:lnTo>
                    <a:lnTo>
                      <a:pt x="1852" y="846"/>
                    </a:lnTo>
                    <a:lnTo>
                      <a:pt x="1857" y="845"/>
                    </a:lnTo>
                    <a:lnTo>
                      <a:pt x="1864" y="839"/>
                    </a:lnTo>
                    <a:lnTo>
                      <a:pt x="1864" y="839"/>
                    </a:lnTo>
                    <a:lnTo>
                      <a:pt x="1864" y="838"/>
                    </a:lnTo>
                    <a:lnTo>
                      <a:pt x="1864" y="837"/>
                    </a:lnTo>
                    <a:lnTo>
                      <a:pt x="1862" y="833"/>
                    </a:lnTo>
                    <a:lnTo>
                      <a:pt x="1862" y="833"/>
                    </a:lnTo>
                    <a:lnTo>
                      <a:pt x="1858" y="831"/>
                    </a:lnTo>
                    <a:lnTo>
                      <a:pt x="1854" y="830"/>
                    </a:lnTo>
                    <a:lnTo>
                      <a:pt x="1854" y="830"/>
                    </a:lnTo>
                    <a:lnTo>
                      <a:pt x="1839" y="834"/>
                    </a:lnTo>
                    <a:lnTo>
                      <a:pt x="1839" y="834"/>
                    </a:lnTo>
                    <a:close/>
                    <a:moveTo>
                      <a:pt x="331" y="1068"/>
                    </a:moveTo>
                    <a:lnTo>
                      <a:pt x="331" y="1068"/>
                    </a:lnTo>
                    <a:lnTo>
                      <a:pt x="329" y="1065"/>
                    </a:lnTo>
                    <a:lnTo>
                      <a:pt x="327" y="1061"/>
                    </a:lnTo>
                    <a:lnTo>
                      <a:pt x="324" y="1058"/>
                    </a:lnTo>
                    <a:lnTo>
                      <a:pt x="324" y="1055"/>
                    </a:lnTo>
                    <a:lnTo>
                      <a:pt x="325" y="1054"/>
                    </a:lnTo>
                    <a:lnTo>
                      <a:pt x="325" y="1054"/>
                    </a:lnTo>
                    <a:lnTo>
                      <a:pt x="336" y="1055"/>
                    </a:lnTo>
                    <a:lnTo>
                      <a:pt x="345" y="1055"/>
                    </a:lnTo>
                    <a:lnTo>
                      <a:pt x="349" y="1054"/>
                    </a:lnTo>
                    <a:lnTo>
                      <a:pt x="352" y="1051"/>
                    </a:lnTo>
                    <a:lnTo>
                      <a:pt x="353" y="1049"/>
                    </a:lnTo>
                    <a:lnTo>
                      <a:pt x="356" y="1046"/>
                    </a:lnTo>
                    <a:lnTo>
                      <a:pt x="356" y="1046"/>
                    </a:lnTo>
                    <a:lnTo>
                      <a:pt x="345" y="1042"/>
                    </a:lnTo>
                    <a:lnTo>
                      <a:pt x="338" y="1040"/>
                    </a:lnTo>
                    <a:lnTo>
                      <a:pt x="332" y="1040"/>
                    </a:lnTo>
                    <a:lnTo>
                      <a:pt x="324" y="1040"/>
                    </a:lnTo>
                    <a:lnTo>
                      <a:pt x="324" y="1040"/>
                    </a:lnTo>
                    <a:lnTo>
                      <a:pt x="324" y="1043"/>
                    </a:lnTo>
                    <a:lnTo>
                      <a:pt x="323" y="1044"/>
                    </a:lnTo>
                    <a:lnTo>
                      <a:pt x="318" y="1047"/>
                    </a:lnTo>
                    <a:lnTo>
                      <a:pt x="316" y="1051"/>
                    </a:lnTo>
                    <a:lnTo>
                      <a:pt x="316" y="1053"/>
                    </a:lnTo>
                    <a:lnTo>
                      <a:pt x="316" y="1055"/>
                    </a:lnTo>
                    <a:lnTo>
                      <a:pt x="316" y="1055"/>
                    </a:lnTo>
                    <a:lnTo>
                      <a:pt x="316" y="1060"/>
                    </a:lnTo>
                    <a:lnTo>
                      <a:pt x="314" y="1064"/>
                    </a:lnTo>
                    <a:lnTo>
                      <a:pt x="311" y="1067"/>
                    </a:lnTo>
                    <a:lnTo>
                      <a:pt x="307" y="1068"/>
                    </a:lnTo>
                    <a:lnTo>
                      <a:pt x="307" y="1068"/>
                    </a:lnTo>
                    <a:lnTo>
                      <a:pt x="293" y="1073"/>
                    </a:lnTo>
                    <a:lnTo>
                      <a:pt x="293" y="1073"/>
                    </a:lnTo>
                    <a:lnTo>
                      <a:pt x="292" y="1078"/>
                    </a:lnTo>
                    <a:lnTo>
                      <a:pt x="292" y="1078"/>
                    </a:lnTo>
                    <a:lnTo>
                      <a:pt x="300" y="1080"/>
                    </a:lnTo>
                    <a:lnTo>
                      <a:pt x="300" y="1080"/>
                    </a:lnTo>
                    <a:lnTo>
                      <a:pt x="298" y="1087"/>
                    </a:lnTo>
                    <a:lnTo>
                      <a:pt x="298" y="1087"/>
                    </a:lnTo>
                    <a:lnTo>
                      <a:pt x="305" y="1089"/>
                    </a:lnTo>
                    <a:lnTo>
                      <a:pt x="307" y="1089"/>
                    </a:lnTo>
                    <a:lnTo>
                      <a:pt x="309" y="1089"/>
                    </a:lnTo>
                    <a:lnTo>
                      <a:pt x="311" y="1083"/>
                    </a:lnTo>
                    <a:lnTo>
                      <a:pt x="313" y="1075"/>
                    </a:lnTo>
                    <a:lnTo>
                      <a:pt x="313" y="1075"/>
                    </a:lnTo>
                    <a:lnTo>
                      <a:pt x="331" y="1068"/>
                    </a:lnTo>
                    <a:lnTo>
                      <a:pt x="331" y="1068"/>
                    </a:lnTo>
                    <a:close/>
                    <a:moveTo>
                      <a:pt x="1412" y="756"/>
                    </a:moveTo>
                    <a:lnTo>
                      <a:pt x="1412" y="756"/>
                    </a:lnTo>
                    <a:lnTo>
                      <a:pt x="1419" y="780"/>
                    </a:lnTo>
                    <a:lnTo>
                      <a:pt x="1419" y="780"/>
                    </a:lnTo>
                    <a:lnTo>
                      <a:pt x="1427" y="776"/>
                    </a:lnTo>
                    <a:lnTo>
                      <a:pt x="1434" y="772"/>
                    </a:lnTo>
                    <a:lnTo>
                      <a:pt x="1443" y="770"/>
                    </a:lnTo>
                    <a:lnTo>
                      <a:pt x="1451" y="769"/>
                    </a:lnTo>
                    <a:lnTo>
                      <a:pt x="1451" y="769"/>
                    </a:lnTo>
                    <a:lnTo>
                      <a:pt x="1456" y="766"/>
                    </a:lnTo>
                    <a:lnTo>
                      <a:pt x="1459" y="765"/>
                    </a:lnTo>
                    <a:lnTo>
                      <a:pt x="1459" y="763"/>
                    </a:lnTo>
                    <a:lnTo>
                      <a:pt x="1458" y="756"/>
                    </a:lnTo>
                    <a:lnTo>
                      <a:pt x="1454" y="749"/>
                    </a:lnTo>
                    <a:lnTo>
                      <a:pt x="1454" y="749"/>
                    </a:lnTo>
                    <a:lnTo>
                      <a:pt x="1440" y="759"/>
                    </a:lnTo>
                    <a:lnTo>
                      <a:pt x="1440" y="759"/>
                    </a:lnTo>
                    <a:lnTo>
                      <a:pt x="1437" y="751"/>
                    </a:lnTo>
                    <a:lnTo>
                      <a:pt x="1437" y="751"/>
                    </a:lnTo>
                    <a:lnTo>
                      <a:pt x="1430" y="749"/>
                    </a:lnTo>
                    <a:lnTo>
                      <a:pt x="1423" y="749"/>
                    </a:lnTo>
                    <a:lnTo>
                      <a:pt x="1418" y="748"/>
                    </a:lnTo>
                    <a:lnTo>
                      <a:pt x="1415" y="747"/>
                    </a:lnTo>
                    <a:lnTo>
                      <a:pt x="1412" y="745"/>
                    </a:lnTo>
                    <a:lnTo>
                      <a:pt x="1412" y="745"/>
                    </a:lnTo>
                    <a:lnTo>
                      <a:pt x="1393" y="759"/>
                    </a:lnTo>
                    <a:lnTo>
                      <a:pt x="1393" y="759"/>
                    </a:lnTo>
                    <a:lnTo>
                      <a:pt x="1412" y="756"/>
                    </a:lnTo>
                    <a:lnTo>
                      <a:pt x="1412" y="756"/>
                    </a:lnTo>
                    <a:close/>
                    <a:moveTo>
                      <a:pt x="1394" y="809"/>
                    </a:moveTo>
                    <a:lnTo>
                      <a:pt x="1394" y="809"/>
                    </a:lnTo>
                    <a:lnTo>
                      <a:pt x="1405" y="817"/>
                    </a:lnTo>
                    <a:lnTo>
                      <a:pt x="1405" y="817"/>
                    </a:lnTo>
                    <a:lnTo>
                      <a:pt x="1412" y="820"/>
                    </a:lnTo>
                    <a:lnTo>
                      <a:pt x="1421" y="823"/>
                    </a:lnTo>
                    <a:lnTo>
                      <a:pt x="1429" y="824"/>
                    </a:lnTo>
                    <a:lnTo>
                      <a:pt x="1437" y="824"/>
                    </a:lnTo>
                    <a:lnTo>
                      <a:pt x="1437" y="824"/>
                    </a:lnTo>
                    <a:lnTo>
                      <a:pt x="1443" y="823"/>
                    </a:lnTo>
                    <a:lnTo>
                      <a:pt x="1448" y="821"/>
                    </a:lnTo>
                    <a:lnTo>
                      <a:pt x="1452" y="817"/>
                    </a:lnTo>
                    <a:lnTo>
                      <a:pt x="1456" y="813"/>
                    </a:lnTo>
                    <a:lnTo>
                      <a:pt x="1456" y="813"/>
                    </a:lnTo>
                    <a:lnTo>
                      <a:pt x="1443" y="798"/>
                    </a:lnTo>
                    <a:lnTo>
                      <a:pt x="1443" y="798"/>
                    </a:lnTo>
                    <a:lnTo>
                      <a:pt x="1440" y="798"/>
                    </a:lnTo>
                    <a:lnTo>
                      <a:pt x="1440" y="798"/>
                    </a:lnTo>
                    <a:lnTo>
                      <a:pt x="1443" y="809"/>
                    </a:lnTo>
                    <a:lnTo>
                      <a:pt x="1443" y="809"/>
                    </a:lnTo>
                    <a:lnTo>
                      <a:pt x="1429" y="806"/>
                    </a:lnTo>
                    <a:lnTo>
                      <a:pt x="1416" y="803"/>
                    </a:lnTo>
                    <a:lnTo>
                      <a:pt x="1416" y="803"/>
                    </a:lnTo>
                    <a:lnTo>
                      <a:pt x="1411" y="802"/>
                    </a:lnTo>
                    <a:lnTo>
                      <a:pt x="1409" y="801"/>
                    </a:lnTo>
                    <a:lnTo>
                      <a:pt x="1408" y="798"/>
                    </a:lnTo>
                    <a:lnTo>
                      <a:pt x="1408" y="798"/>
                    </a:lnTo>
                    <a:lnTo>
                      <a:pt x="1407" y="798"/>
                    </a:lnTo>
                    <a:lnTo>
                      <a:pt x="1405" y="797"/>
                    </a:lnTo>
                    <a:lnTo>
                      <a:pt x="1405" y="797"/>
                    </a:lnTo>
                    <a:lnTo>
                      <a:pt x="1394" y="801"/>
                    </a:lnTo>
                    <a:lnTo>
                      <a:pt x="1394" y="801"/>
                    </a:lnTo>
                    <a:lnTo>
                      <a:pt x="1394" y="809"/>
                    </a:lnTo>
                    <a:lnTo>
                      <a:pt x="1394" y="809"/>
                    </a:lnTo>
                    <a:close/>
                    <a:moveTo>
                      <a:pt x="1508" y="747"/>
                    </a:moveTo>
                    <a:lnTo>
                      <a:pt x="1508" y="747"/>
                    </a:lnTo>
                    <a:lnTo>
                      <a:pt x="1508" y="743"/>
                    </a:lnTo>
                    <a:lnTo>
                      <a:pt x="1506" y="740"/>
                    </a:lnTo>
                    <a:lnTo>
                      <a:pt x="1504" y="738"/>
                    </a:lnTo>
                    <a:lnTo>
                      <a:pt x="1498" y="738"/>
                    </a:lnTo>
                    <a:lnTo>
                      <a:pt x="1498" y="738"/>
                    </a:lnTo>
                    <a:lnTo>
                      <a:pt x="1494" y="740"/>
                    </a:lnTo>
                    <a:lnTo>
                      <a:pt x="1491" y="743"/>
                    </a:lnTo>
                    <a:lnTo>
                      <a:pt x="1490" y="747"/>
                    </a:lnTo>
                    <a:lnTo>
                      <a:pt x="1488" y="754"/>
                    </a:lnTo>
                    <a:lnTo>
                      <a:pt x="1488" y="754"/>
                    </a:lnTo>
                    <a:lnTo>
                      <a:pt x="1527" y="762"/>
                    </a:lnTo>
                    <a:lnTo>
                      <a:pt x="1527" y="762"/>
                    </a:lnTo>
                    <a:lnTo>
                      <a:pt x="1530" y="748"/>
                    </a:lnTo>
                    <a:lnTo>
                      <a:pt x="1530" y="748"/>
                    </a:lnTo>
                    <a:lnTo>
                      <a:pt x="1534" y="751"/>
                    </a:lnTo>
                    <a:lnTo>
                      <a:pt x="1538" y="749"/>
                    </a:lnTo>
                    <a:lnTo>
                      <a:pt x="1542" y="745"/>
                    </a:lnTo>
                    <a:lnTo>
                      <a:pt x="1542" y="745"/>
                    </a:lnTo>
                    <a:lnTo>
                      <a:pt x="1548" y="741"/>
                    </a:lnTo>
                    <a:lnTo>
                      <a:pt x="1555" y="738"/>
                    </a:lnTo>
                    <a:lnTo>
                      <a:pt x="1555" y="738"/>
                    </a:lnTo>
                    <a:lnTo>
                      <a:pt x="1553" y="734"/>
                    </a:lnTo>
                    <a:lnTo>
                      <a:pt x="1551" y="731"/>
                    </a:lnTo>
                    <a:lnTo>
                      <a:pt x="1546" y="730"/>
                    </a:lnTo>
                    <a:lnTo>
                      <a:pt x="1542" y="730"/>
                    </a:lnTo>
                    <a:lnTo>
                      <a:pt x="1542" y="730"/>
                    </a:lnTo>
                    <a:lnTo>
                      <a:pt x="1538" y="730"/>
                    </a:lnTo>
                    <a:lnTo>
                      <a:pt x="1535" y="731"/>
                    </a:lnTo>
                    <a:lnTo>
                      <a:pt x="1533" y="733"/>
                    </a:lnTo>
                    <a:lnTo>
                      <a:pt x="1530" y="737"/>
                    </a:lnTo>
                    <a:lnTo>
                      <a:pt x="1530" y="737"/>
                    </a:lnTo>
                    <a:lnTo>
                      <a:pt x="1527" y="741"/>
                    </a:lnTo>
                    <a:lnTo>
                      <a:pt x="1522" y="745"/>
                    </a:lnTo>
                    <a:lnTo>
                      <a:pt x="1516" y="747"/>
                    </a:lnTo>
                    <a:lnTo>
                      <a:pt x="1508" y="747"/>
                    </a:lnTo>
                    <a:lnTo>
                      <a:pt x="1508" y="747"/>
                    </a:lnTo>
                    <a:close/>
                    <a:moveTo>
                      <a:pt x="1672" y="380"/>
                    </a:moveTo>
                    <a:lnTo>
                      <a:pt x="1672" y="380"/>
                    </a:lnTo>
                    <a:lnTo>
                      <a:pt x="1670" y="377"/>
                    </a:lnTo>
                    <a:lnTo>
                      <a:pt x="1667" y="376"/>
                    </a:lnTo>
                    <a:lnTo>
                      <a:pt x="1664" y="376"/>
                    </a:lnTo>
                    <a:lnTo>
                      <a:pt x="1661" y="377"/>
                    </a:lnTo>
                    <a:lnTo>
                      <a:pt x="1661" y="377"/>
                    </a:lnTo>
                    <a:lnTo>
                      <a:pt x="1657" y="381"/>
                    </a:lnTo>
                    <a:lnTo>
                      <a:pt x="1653" y="384"/>
                    </a:lnTo>
                    <a:lnTo>
                      <a:pt x="1650" y="383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1" y="378"/>
                    </a:lnTo>
                    <a:lnTo>
                      <a:pt x="1636" y="378"/>
                    </a:lnTo>
                    <a:lnTo>
                      <a:pt x="1634" y="378"/>
                    </a:lnTo>
                    <a:lnTo>
                      <a:pt x="1631" y="381"/>
                    </a:lnTo>
                    <a:lnTo>
                      <a:pt x="1631" y="381"/>
                    </a:lnTo>
                    <a:lnTo>
                      <a:pt x="1630" y="385"/>
                    </a:lnTo>
                    <a:lnTo>
                      <a:pt x="1628" y="389"/>
                    </a:lnTo>
                    <a:lnTo>
                      <a:pt x="1628" y="389"/>
                    </a:lnTo>
                    <a:lnTo>
                      <a:pt x="1641" y="392"/>
                    </a:lnTo>
                    <a:lnTo>
                      <a:pt x="1641" y="392"/>
                    </a:lnTo>
                    <a:lnTo>
                      <a:pt x="1641" y="398"/>
                    </a:lnTo>
                    <a:lnTo>
                      <a:pt x="1642" y="401"/>
                    </a:lnTo>
                    <a:lnTo>
                      <a:pt x="1642" y="401"/>
                    </a:lnTo>
                    <a:lnTo>
                      <a:pt x="1646" y="402"/>
                    </a:lnTo>
                    <a:lnTo>
                      <a:pt x="1649" y="406"/>
                    </a:lnTo>
                    <a:lnTo>
                      <a:pt x="1649" y="414"/>
                    </a:lnTo>
                    <a:lnTo>
                      <a:pt x="1649" y="414"/>
                    </a:lnTo>
                    <a:lnTo>
                      <a:pt x="1656" y="412"/>
                    </a:lnTo>
                    <a:lnTo>
                      <a:pt x="1659" y="409"/>
                    </a:lnTo>
                    <a:lnTo>
                      <a:pt x="1661" y="406"/>
                    </a:lnTo>
                    <a:lnTo>
                      <a:pt x="1661" y="406"/>
                    </a:lnTo>
                    <a:lnTo>
                      <a:pt x="1664" y="403"/>
                    </a:lnTo>
                    <a:lnTo>
                      <a:pt x="1666" y="402"/>
                    </a:lnTo>
                    <a:lnTo>
                      <a:pt x="1670" y="402"/>
                    </a:lnTo>
                    <a:lnTo>
                      <a:pt x="1674" y="406"/>
                    </a:lnTo>
                    <a:lnTo>
                      <a:pt x="1674" y="406"/>
                    </a:lnTo>
                    <a:lnTo>
                      <a:pt x="1679" y="406"/>
                    </a:lnTo>
                    <a:lnTo>
                      <a:pt x="1679" y="406"/>
                    </a:lnTo>
                    <a:lnTo>
                      <a:pt x="1679" y="402"/>
                    </a:lnTo>
                    <a:lnTo>
                      <a:pt x="1678" y="399"/>
                    </a:lnTo>
                    <a:lnTo>
                      <a:pt x="1678" y="399"/>
                    </a:lnTo>
                    <a:lnTo>
                      <a:pt x="1674" y="395"/>
                    </a:lnTo>
                    <a:lnTo>
                      <a:pt x="1667" y="392"/>
                    </a:lnTo>
                    <a:lnTo>
                      <a:pt x="1667" y="392"/>
                    </a:lnTo>
                    <a:lnTo>
                      <a:pt x="1664" y="389"/>
                    </a:lnTo>
                    <a:lnTo>
                      <a:pt x="1663" y="387"/>
                    </a:lnTo>
                    <a:lnTo>
                      <a:pt x="1664" y="384"/>
                    </a:lnTo>
                    <a:lnTo>
                      <a:pt x="1668" y="383"/>
                    </a:lnTo>
                    <a:lnTo>
                      <a:pt x="1668" y="383"/>
                    </a:lnTo>
                    <a:lnTo>
                      <a:pt x="1672" y="380"/>
                    </a:lnTo>
                    <a:lnTo>
                      <a:pt x="1672" y="380"/>
                    </a:lnTo>
                    <a:close/>
                    <a:moveTo>
                      <a:pt x="707" y="928"/>
                    </a:moveTo>
                    <a:lnTo>
                      <a:pt x="707" y="928"/>
                    </a:lnTo>
                    <a:lnTo>
                      <a:pt x="721" y="925"/>
                    </a:lnTo>
                    <a:lnTo>
                      <a:pt x="735" y="921"/>
                    </a:lnTo>
                    <a:lnTo>
                      <a:pt x="741" y="918"/>
                    </a:lnTo>
                    <a:lnTo>
                      <a:pt x="746" y="916"/>
                    </a:lnTo>
                    <a:lnTo>
                      <a:pt x="752" y="910"/>
                    </a:lnTo>
                    <a:lnTo>
                      <a:pt x="756" y="905"/>
                    </a:lnTo>
                    <a:lnTo>
                      <a:pt x="756" y="905"/>
                    </a:lnTo>
                    <a:lnTo>
                      <a:pt x="755" y="902"/>
                    </a:lnTo>
                    <a:lnTo>
                      <a:pt x="753" y="900"/>
                    </a:lnTo>
                    <a:lnTo>
                      <a:pt x="749" y="900"/>
                    </a:lnTo>
                    <a:lnTo>
                      <a:pt x="743" y="899"/>
                    </a:lnTo>
                    <a:lnTo>
                      <a:pt x="742" y="899"/>
                    </a:lnTo>
                    <a:lnTo>
                      <a:pt x="741" y="898"/>
                    </a:lnTo>
                    <a:lnTo>
                      <a:pt x="741" y="898"/>
                    </a:lnTo>
                    <a:lnTo>
                      <a:pt x="738" y="896"/>
                    </a:lnTo>
                    <a:lnTo>
                      <a:pt x="735" y="896"/>
                    </a:lnTo>
                    <a:lnTo>
                      <a:pt x="735" y="896"/>
                    </a:lnTo>
                    <a:lnTo>
                      <a:pt x="730" y="899"/>
                    </a:lnTo>
                    <a:lnTo>
                      <a:pt x="730" y="899"/>
                    </a:lnTo>
                    <a:lnTo>
                      <a:pt x="714" y="909"/>
                    </a:lnTo>
                    <a:lnTo>
                      <a:pt x="714" y="909"/>
                    </a:lnTo>
                    <a:lnTo>
                      <a:pt x="709" y="913"/>
                    </a:lnTo>
                    <a:lnTo>
                      <a:pt x="706" y="917"/>
                    </a:lnTo>
                    <a:lnTo>
                      <a:pt x="705" y="921"/>
                    </a:lnTo>
                    <a:lnTo>
                      <a:pt x="707" y="928"/>
                    </a:lnTo>
                    <a:lnTo>
                      <a:pt x="707" y="928"/>
                    </a:lnTo>
                    <a:close/>
                    <a:moveTo>
                      <a:pt x="1657" y="355"/>
                    </a:moveTo>
                    <a:lnTo>
                      <a:pt x="1657" y="355"/>
                    </a:lnTo>
                    <a:lnTo>
                      <a:pt x="1624" y="356"/>
                    </a:lnTo>
                    <a:lnTo>
                      <a:pt x="1624" y="356"/>
                    </a:lnTo>
                    <a:lnTo>
                      <a:pt x="1620" y="356"/>
                    </a:lnTo>
                    <a:lnTo>
                      <a:pt x="1617" y="359"/>
                    </a:lnTo>
                    <a:lnTo>
                      <a:pt x="1612" y="363"/>
                    </a:lnTo>
                    <a:lnTo>
                      <a:pt x="1606" y="367"/>
                    </a:lnTo>
                    <a:lnTo>
                      <a:pt x="1602" y="369"/>
                    </a:lnTo>
                    <a:lnTo>
                      <a:pt x="1598" y="370"/>
                    </a:lnTo>
                    <a:lnTo>
                      <a:pt x="1598" y="370"/>
                    </a:lnTo>
                    <a:lnTo>
                      <a:pt x="1599" y="385"/>
                    </a:lnTo>
                    <a:lnTo>
                      <a:pt x="1599" y="385"/>
                    </a:lnTo>
                    <a:lnTo>
                      <a:pt x="1616" y="380"/>
                    </a:lnTo>
                    <a:lnTo>
                      <a:pt x="1623" y="377"/>
                    </a:lnTo>
                    <a:lnTo>
                      <a:pt x="1625" y="374"/>
                    </a:lnTo>
                    <a:lnTo>
                      <a:pt x="1627" y="370"/>
                    </a:lnTo>
                    <a:lnTo>
                      <a:pt x="1627" y="370"/>
                    </a:lnTo>
                    <a:lnTo>
                      <a:pt x="1642" y="371"/>
                    </a:lnTo>
                    <a:lnTo>
                      <a:pt x="1646" y="370"/>
                    </a:lnTo>
                    <a:lnTo>
                      <a:pt x="1650" y="369"/>
                    </a:lnTo>
                    <a:lnTo>
                      <a:pt x="1653" y="367"/>
                    </a:lnTo>
                    <a:lnTo>
                      <a:pt x="1656" y="363"/>
                    </a:lnTo>
                    <a:lnTo>
                      <a:pt x="1657" y="359"/>
                    </a:lnTo>
                    <a:lnTo>
                      <a:pt x="1657" y="355"/>
                    </a:lnTo>
                    <a:lnTo>
                      <a:pt x="1657" y="355"/>
                    </a:lnTo>
                    <a:close/>
                    <a:moveTo>
                      <a:pt x="1386" y="503"/>
                    </a:moveTo>
                    <a:lnTo>
                      <a:pt x="1386" y="503"/>
                    </a:lnTo>
                    <a:lnTo>
                      <a:pt x="1393" y="503"/>
                    </a:lnTo>
                    <a:lnTo>
                      <a:pt x="1400" y="502"/>
                    </a:lnTo>
                    <a:lnTo>
                      <a:pt x="1407" y="499"/>
                    </a:lnTo>
                    <a:lnTo>
                      <a:pt x="1414" y="495"/>
                    </a:lnTo>
                    <a:lnTo>
                      <a:pt x="1414" y="495"/>
                    </a:lnTo>
                    <a:lnTo>
                      <a:pt x="1404" y="491"/>
                    </a:lnTo>
                    <a:lnTo>
                      <a:pt x="1396" y="489"/>
                    </a:lnTo>
                    <a:lnTo>
                      <a:pt x="1386" y="489"/>
                    </a:lnTo>
                    <a:lnTo>
                      <a:pt x="1378" y="493"/>
                    </a:lnTo>
                    <a:lnTo>
                      <a:pt x="1378" y="493"/>
                    </a:lnTo>
                    <a:lnTo>
                      <a:pt x="1372" y="496"/>
                    </a:lnTo>
                    <a:lnTo>
                      <a:pt x="1368" y="499"/>
                    </a:lnTo>
                    <a:lnTo>
                      <a:pt x="1364" y="503"/>
                    </a:lnTo>
                    <a:lnTo>
                      <a:pt x="1362" y="509"/>
                    </a:lnTo>
                    <a:lnTo>
                      <a:pt x="1362" y="509"/>
                    </a:lnTo>
                    <a:lnTo>
                      <a:pt x="1362" y="510"/>
                    </a:lnTo>
                    <a:lnTo>
                      <a:pt x="1362" y="513"/>
                    </a:lnTo>
                    <a:lnTo>
                      <a:pt x="1367" y="515"/>
                    </a:lnTo>
                    <a:lnTo>
                      <a:pt x="1371" y="517"/>
                    </a:lnTo>
                    <a:lnTo>
                      <a:pt x="1375" y="520"/>
                    </a:lnTo>
                    <a:lnTo>
                      <a:pt x="1375" y="520"/>
                    </a:lnTo>
                    <a:lnTo>
                      <a:pt x="1378" y="521"/>
                    </a:lnTo>
                    <a:lnTo>
                      <a:pt x="1380" y="522"/>
                    </a:lnTo>
                    <a:lnTo>
                      <a:pt x="1387" y="520"/>
                    </a:lnTo>
                    <a:lnTo>
                      <a:pt x="1387" y="520"/>
                    </a:lnTo>
                    <a:lnTo>
                      <a:pt x="1400" y="513"/>
                    </a:lnTo>
                    <a:lnTo>
                      <a:pt x="1400" y="513"/>
                    </a:lnTo>
                    <a:lnTo>
                      <a:pt x="1386" y="503"/>
                    </a:lnTo>
                    <a:lnTo>
                      <a:pt x="1386" y="503"/>
                    </a:lnTo>
                    <a:close/>
                    <a:moveTo>
                      <a:pt x="1725" y="391"/>
                    </a:moveTo>
                    <a:lnTo>
                      <a:pt x="1725" y="391"/>
                    </a:lnTo>
                    <a:lnTo>
                      <a:pt x="1729" y="391"/>
                    </a:lnTo>
                    <a:lnTo>
                      <a:pt x="1732" y="388"/>
                    </a:lnTo>
                    <a:lnTo>
                      <a:pt x="1733" y="387"/>
                    </a:lnTo>
                    <a:lnTo>
                      <a:pt x="1735" y="383"/>
                    </a:lnTo>
                    <a:lnTo>
                      <a:pt x="1735" y="383"/>
                    </a:lnTo>
                    <a:lnTo>
                      <a:pt x="1735" y="377"/>
                    </a:lnTo>
                    <a:lnTo>
                      <a:pt x="1736" y="373"/>
                    </a:lnTo>
                    <a:lnTo>
                      <a:pt x="1742" y="369"/>
                    </a:lnTo>
                    <a:lnTo>
                      <a:pt x="1749" y="367"/>
                    </a:lnTo>
                    <a:lnTo>
                      <a:pt x="1749" y="367"/>
                    </a:lnTo>
                    <a:lnTo>
                      <a:pt x="1740" y="365"/>
                    </a:lnTo>
                    <a:lnTo>
                      <a:pt x="1732" y="363"/>
                    </a:lnTo>
                    <a:lnTo>
                      <a:pt x="1722" y="363"/>
                    </a:lnTo>
                    <a:lnTo>
                      <a:pt x="1713" y="365"/>
                    </a:lnTo>
                    <a:lnTo>
                      <a:pt x="1713" y="365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697" y="352"/>
                    </a:lnTo>
                    <a:lnTo>
                      <a:pt x="1697" y="352"/>
                    </a:lnTo>
                    <a:lnTo>
                      <a:pt x="1697" y="355"/>
                    </a:lnTo>
                    <a:lnTo>
                      <a:pt x="1697" y="358"/>
                    </a:lnTo>
                    <a:lnTo>
                      <a:pt x="1697" y="360"/>
                    </a:lnTo>
                    <a:lnTo>
                      <a:pt x="1695" y="363"/>
                    </a:lnTo>
                    <a:lnTo>
                      <a:pt x="1695" y="363"/>
                    </a:lnTo>
                    <a:lnTo>
                      <a:pt x="1693" y="363"/>
                    </a:lnTo>
                    <a:lnTo>
                      <a:pt x="1693" y="366"/>
                    </a:lnTo>
                    <a:lnTo>
                      <a:pt x="1693" y="371"/>
                    </a:lnTo>
                    <a:lnTo>
                      <a:pt x="1693" y="371"/>
                    </a:lnTo>
                    <a:lnTo>
                      <a:pt x="1696" y="374"/>
                    </a:lnTo>
                    <a:lnTo>
                      <a:pt x="1699" y="376"/>
                    </a:lnTo>
                    <a:lnTo>
                      <a:pt x="1706" y="376"/>
                    </a:lnTo>
                    <a:lnTo>
                      <a:pt x="1706" y="376"/>
                    </a:lnTo>
                    <a:lnTo>
                      <a:pt x="1714" y="373"/>
                    </a:lnTo>
                    <a:lnTo>
                      <a:pt x="1718" y="373"/>
                    </a:lnTo>
                    <a:lnTo>
                      <a:pt x="1722" y="374"/>
                    </a:lnTo>
                    <a:lnTo>
                      <a:pt x="1722" y="374"/>
                    </a:lnTo>
                    <a:lnTo>
                      <a:pt x="1721" y="380"/>
                    </a:lnTo>
                    <a:lnTo>
                      <a:pt x="1721" y="384"/>
                    </a:lnTo>
                    <a:lnTo>
                      <a:pt x="1722" y="387"/>
                    </a:lnTo>
                    <a:lnTo>
                      <a:pt x="1725" y="391"/>
                    </a:lnTo>
                    <a:lnTo>
                      <a:pt x="1725" y="391"/>
                    </a:lnTo>
                    <a:close/>
                    <a:moveTo>
                      <a:pt x="1696" y="791"/>
                    </a:moveTo>
                    <a:lnTo>
                      <a:pt x="1696" y="791"/>
                    </a:lnTo>
                    <a:lnTo>
                      <a:pt x="1686" y="794"/>
                    </a:lnTo>
                    <a:lnTo>
                      <a:pt x="1682" y="794"/>
                    </a:lnTo>
                    <a:lnTo>
                      <a:pt x="1681" y="792"/>
                    </a:lnTo>
                    <a:lnTo>
                      <a:pt x="1679" y="791"/>
                    </a:lnTo>
                    <a:lnTo>
                      <a:pt x="1679" y="791"/>
                    </a:lnTo>
                    <a:lnTo>
                      <a:pt x="1677" y="785"/>
                    </a:lnTo>
                    <a:lnTo>
                      <a:pt x="1675" y="780"/>
                    </a:lnTo>
                    <a:lnTo>
                      <a:pt x="1675" y="774"/>
                    </a:lnTo>
                    <a:lnTo>
                      <a:pt x="1677" y="772"/>
                    </a:lnTo>
                    <a:lnTo>
                      <a:pt x="1679" y="769"/>
                    </a:lnTo>
                    <a:lnTo>
                      <a:pt x="1679" y="769"/>
                    </a:lnTo>
                    <a:lnTo>
                      <a:pt x="1650" y="770"/>
                    </a:lnTo>
                    <a:lnTo>
                      <a:pt x="1650" y="770"/>
                    </a:lnTo>
                    <a:lnTo>
                      <a:pt x="1649" y="773"/>
                    </a:lnTo>
                    <a:lnTo>
                      <a:pt x="1649" y="773"/>
                    </a:lnTo>
                    <a:lnTo>
                      <a:pt x="1645" y="777"/>
                    </a:lnTo>
                    <a:lnTo>
                      <a:pt x="1645" y="779"/>
                    </a:lnTo>
                    <a:lnTo>
                      <a:pt x="1646" y="781"/>
                    </a:lnTo>
                    <a:lnTo>
                      <a:pt x="1646" y="781"/>
                    </a:lnTo>
                    <a:lnTo>
                      <a:pt x="1650" y="783"/>
                    </a:lnTo>
                    <a:lnTo>
                      <a:pt x="1656" y="783"/>
                    </a:lnTo>
                    <a:lnTo>
                      <a:pt x="1656" y="783"/>
                    </a:lnTo>
                    <a:lnTo>
                      <a:pt x="1670" y="781"/>
                    </a:lnTo>
                    <a:lnTo>
                      <a:pt x="1670" y="781"/>
                    </a:lnTo>
                    <a:lnTo>
                      <a:pt x="1674" y="794"/>
                    </a:lnTo>
                    <a:lnTo>
                      <a:pt x="1674" y="794"/>
                    </a:lnTo>
                    <a:lnTo>
                      <a:pt x="1672" y="795"/>
                    </a:lnTo>
                    <a:lnTo>
                      <a:pt x="1671" y="797"/>
                    </a:lnTo>
                    <a:lnTo>
                      <a:pt x="1671" y="797"/>
                    </a:lnTo>
                    <a:lnTo>
                      <a:pt x="1660" y="791"/>
                    </a:lnTo>
                    <a:lnTo>
                      <a:pt x="1660" y="791"/>
                    </a:lnTo>
                    <a:lnTo>
                      <a:pt x="1657" y="799"/>
                    </a:lnTo>
                    <a:lnTo>
                      <a:pt x="1656" y="801"/>
                    </a:lnTo>
                    <a:lnTo>
                      <a:pt x="1657" y="803"/>
                    </a:lnTo>
                    <a:lnTo>
                      <a:pt x="1659" y="805"/>
                    </a:lnTo>
                    <a:lnTo>
                      <a:pt x="1660" y="805"/>
                    </a:lnTo>
                    <a:lnTo>
                      <a:pt x="1668" y="806"/>
                    </a:lnTo>
                    <a:lnTo>
                      <a:pt x="1668" y="806"/>
                    </a:lnTo>
                    <a:lnTo>
                      <a:pt x="1681" y="805"/>
                    </a:lnTo>
                    <a:lnTo>
                      <a:pt x="1681" y="805"/>
                    </a:lnTo>
                    <a:lnTo>
                      <a:pt x="1689" y="805"/>
                    </a:lnTo>
                    <a:lnTo>
                      <a:pt x="1693" y="803"/>
                    </a:lnTo>
                    <a:lnTo>
                      <a:pt x="1696" y="799"/>
                    </a:lnTo>
                    <a:lnTo>
                      <a:pt x="1696" y="791"/>
                    </a:lnTo>
                    <a:lnTo>
                      <a:pt x="1696" y="791"/>
                    </a:lnTo>
                    <a:close/>
                    <a:moveTo>
                      <a:pt x="1616" y="1062"/>
                    </a:moveTo>
                    <a:lnTo>
                      <a:pt x="1616" y="1062"/>
                    </a:lnTo>
                    <a:lnTo>
                      <a:pt x="1628" y="1064"/>
                    </a:lnTo>
                    <a:lnTo>
                      <a:pt x="1634" y="1064"/>
                    </a:lnTo>
                    <a:lnTo>
                      <a:pt x="1639" y="1065"/>
                    </a:lnTo>
                    <a:lnTo>
                      <a:pt x="1639" y="1065"/>
                    </a:lnTo>
                    <a:lnTo>
                      <a:pt x="1645" y="1068"/>
                    </a:lnTo>
                    <a:lnTo>
                      <a:pt x="1652" y="1068"/>
                    </a:lnTo>
                    <a:lnTo>
                      <a:pt x="1663" y="1067"/>
                    </a:lnTo>
                    <a:lnTo>
                      <a:pt x="1663" y="1067"/>
                    </a:lnTo>
                    <a:lnTo>
                      <a:pt x="1672" y="1065"/>
                    </a:lnTo>
                    <a:lnTo>
                      <a:pt x="1681" y="1064"/>
                    </a:lnTo>
                    <a:lnTo>
                      <a:pt x="1681" y="1064"/>
                    </a:lnTo>
                    <a:lnTo>
                      <a:pt x="1686" y="1061"/>
                    </a:lnTo>
                    <a:lnTo>
                      <a:pt x="1689" y="1060"/>
                    </a:lnTo>
                    <a:lnTo>
                      <a:pt x="1690" y="1057"/>
                    </a:lnTo>
                    <a:lnTo>
                      <a:pt x="1690" y="1057"/>
                    </a:lnTo>
                    <a:lnTo>
                      <a:pt x="1692" y="1050"/>
                    </a:lnTo>
                    <a:lnTo>
                      <a:pt x="1692" y="1043"/>
                    </a:lnTo>
                    <a:lnTo>
                      <a:pt x="1692" y="1043"/>
                    </a:lnTo>
                    <a:lnTo>
                      <a:pt x="1690" y="1040"/>
                    </a:lnTo>
                    <a:lnTo>
                      <a:pt x="1688" y="1036"/>
                    </a:lnTo>
                    <a:lnTo>
                      <a:pt x="1688" y="1036"/>
                    </a:lnTo>
                    <a:lnTo>
                      <a:pt x="1682" y="1054"/>
                    </a:lnTo>
                    <a:lnTo>
                      <a:pt x="1682" y="1054"/>
                    </a:lnTo>
                    <a:lnTo>
                      <a:pt x="1659" y="1054"/>
                    </a:lnTo>
                    <a:lnTo>
                      <a:pt x="1659" y="1054"/>
                    </a:lnTo>
                    <a:lnTo>
                      <a:pt x="1653" y="1065"/>
                    </a:lnTo>
                    <a:lnTo>
                      <a:pt x="1653" y="1065"/>
                    </a:lnTo>
                    <a:lnTo>
                      <a:pt x="1650" y="1058"/>
                    </a:lnTo>
                    <a:lnTo>
                      <a:pt x="1645" y="1054"/>
                    </a:lnTo>
                    <a:lnTo>
                      <a:pt x="1639" y="1051"/>
                    </a:lnTo>
                    <a:lnTo>
                      <a:pt x="1631" y="1051"/>
                    </a:lnTo>
                    <a:lnTo>
                      <a:pt x="1631" y="1051"/>
                    </a:lnTo>
                    <a:lnTo>
                      <a:pt x="1627" y="1053"/>
                    </a:lnTo>
                    <a:lnTo>
                      <a:pt x="1621" y="1054"/>
                    </a:lnTo>
                    <a:lnTo>
                      <a:pt x="1618" y="1058"/>
                    </a:lnTo>
                    <a:lnTo>
                      <a:pt x="1616" y="1062"/>
                    </a:lnTo>
                    <a:lnTo>
                      <a:pt x="1616" y="1062"/>
                    </a:lnTo>
                    <a:close/>
                    <a:moveTo>
                      <a:pt x="1480" y="554"/>
                    </a:moveTo>
                    <a:lnTo>
                      <a:pt x="1480" y="554"/>
                    </a:lnTo>
                    <a:lnTo>
                      <a:pt x="1458" y="542"/>
                    </a:lnTo>
                    <a:lnTo>
                      <a:pt x="1458" y="542"/>
                    </a:lnTo>
                    <a:lnTo>
                      <a:pt x="1445" y="550"/>
                    </a:lnTo>
                    <a:lnTo>
                      <a:pt x="1445" y="550"/>
                    </a:lnTo>
                    <a:lnTo>
                      <a:pt x="1450" y="553"/>
                    </a:lnTo>
                    <a:lnTo>
                      <a:pt x="1452" y="556"/>
                    </a:lnTo>
                    <a:lnTo>
                      <a:pt x="1454" y="558"/>
                    </a:lnTo>
                    <a:lnTo>
                      <a:pt x="1452" y="561"/>
                    </a:lnTo>
                    <a:lnTo>
                      <a:pt x="1450" y="568"/>
                    </a:lnTo>
                    <a:lnTo>
                      <a:pt x="1448" y="571"/>
                    </a:lnTo>
                    <a:lnTo>
                      <a:pt x="1447" y="575"/>
                    </a:lnTo>
                    <a:lnTo>
                      <a:pt x="1447" y="575"/>
                    </a:lnTo>
                    <a:lnTo>
                      <a:pt x="1454" y="574"/>
                    </a:lnTo>
                    <a:lnTo>
                      <a:pt x="1456" y="572"/>
                    </a:lnTo>
                    <a:lnTo>
                      <a:pt x="1458" y="571"/>
                    </a:lnTo>
                    <a:lnTo>
                      <a:pt x="1458" y="571"/>
                    </a:lnTo>
                    <a:lnTo>
                      <a:pt x="1462" y="567"/>
                    </a:lnTo>
                    <a:lnTo>
                      <a:pt x="1466" y="565"/>
                    </a:lnTo>
                    <a:lnTo>
                      <a:pt x="1477" y="564"/>
                    </a:lnTo>
                    <a:lnTo>
                      <a:pt x="1477" y="564"/>
                    </a:lnTo>
                    <a:lnTo>
                      <a:pt x="1484" y="561"/>
                    </a:lnTo>
                    <a:lnTo>
                      <a:pt x="1491" y="561"/>
                    </a:lnTo>
                    <a:lnTo>
                      <a:pt x="1499" y="558"/>
                    </a:lnTo>
                    <a:lnTo>
                      <a:pt x="1502" y="557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4" y="551"/>
                    </a:lnTo>
                    <a:lnTo>
                      <a:pt x="1501" y="550"/>
                    </a:lnTo>
                    <a:lnTo>
                      <a:pt x="1495" y="550"/>
                    </a:lnTo>
                    <a:lnTo>
                      <a:pt x="1495" y="550"/>
                    </a:lnTo>
                    <a:lnTo>
                      <a:pt x="1491" y="549"/>
                    </a:lnTo>
                    <a:lnTo>
                      <a:pt x="1486" y="546"/>
                    </a:lnTo>
                    <a:lnTo>
                      <a:pt x="1486" y="546"/>
                    </a:lnTo>
                    <a:lnTo>
                      <a:pt x="1480" y="554"/>
                    </a:lnTo>
                    <a:lnTo>
                      <a:pt x="1480" y="554"/>
                    </a:lnTo>
                    <a:close/>
                    <a:moveTo>
                      <a:pt x="1495" y="923"/>
                    </a:moveTo>
                    <a:lnTo>
                      <a:pt x="1495" y="923"/>
                    </a:lnTo>
                    <a:lnTo>
                      <a:pt x="1502" y="918"/>
                    </a:lnTo>
                    <a:lnTo>
                      <a:pt x="1508" y="916"/>
                    </a:lnTo>
                    <a:lnTo>
                      <a:pt x="1513" y="914"/>
                    </a:lnTo>
                    <a:lnTo>
                      <a:pt x="1520" y="914"/>
                    </a:lnTo>
                    <a:lnTo>
                      <a:pt x="1533" y="914"/>
                    </a:lnTo>
                    <a:lnTo>
                      <a:pt x="1545" y="917"/>
                    </a:lnTo>
                    <a:lnTo>
                      <a:pt x="1545" y="917"/>
                    </a:lnTo>
                    <a:lnTo>
                      <a:pt x="1545" y="913"/>
                    </a:lnTo>
                    <a:lnTo>
                      <a:pt x="1542" y="910"/>
                    </a:lnTo>
                    <a:lnTo>
                      <a:pt x="1540" y="910"/>
                    </a:lnTo>
                    <a:lnTo>
                      <a:pt x="1535" y="910"/>
                    </a:lnTo>
                    <a:lnTo>
                      <a:pt x="1535" y="910"/>
                    </a:lnTo>
                    <a:lnTo>
                      <a:pt x="1531" y="910"/>
                    </a:lnTo>
                    <a:lnTo>
                      <a:pt x="1530" y="907"/>
                    </a:lnTo>
                    <a:lnTo>
                      <a:pt x="1528" y="905"/>
                    </a:lnTo>
                    <a:lnTo>
                      <a:pt x="1526" y="902"/>
                    </a:lnTo>
                    <a:lnTo>
                      <a:pt x="1526" y="902"/>
                    </a:lnTo>
                    <a:lnTo>
                      <a:pt x="1520" y="903"/>
                    </a:lnTo>
                    <a:lnTo>
                      <a:pt x="1516" y="903"/>
                    </a:lnTo>
                    <a:lnTo>
                      <a:pt x="1512" y="900"/>
                    </a:lnTo>
                    <a:lnTo>
                      <a:pt x="1509" y="898"/>
                    </a:lnTo>
                    <a:lnTo>
                      <a:pt x="1509" y="898"/>
                    </a:lnTo>
                    <a:lnTo>
                      <a:pt x="1498" y="898"/>
                    </a:lnTo>
                    <a:lnTo>
                      <a:pt x="1494" y="898"/>
                    </a:lnTo>
                    <a:lnTo>
                      <a:pt x="1488" y="898"/>
                    </a:lnTo>
                    <a:lnTo>
                      <a:pt x="1488" y="898"/>
                    </a:lnTo>
                    <a:lnTo>
                      <a:pt x="1484" y="896"/>
                    </a:lnTo>
                    <a:lnTo>
                      <a:pt x="1480" y="896"/>
                    </a:lnTo>
                    <a:lnTo>
                      <a:pt x="1477" y="898"/>
                    </a:lnTo>
                    <a:lnTo>
                      <a:pt x="1473" y="899"/>
                    </a:lnTo>
                    <a:lnTo>
                      <a:pt x="1473" y="899"/>
                    </a:lnTo>
                    <a:lnTo>
                      <a:pt x="1468" y="902"/>
                    </a:lnTo>
                    <a:lnTo>
                      <a:pt x="1462" y="905"/>
                    </a:lnTo>
                    <a:lnTo>
                      <a:pt x="1462" y="905"/>
                    </a:lnTo>
                    <a:lnTo>
                      <a:pt x="1466" y="906"/>
                    </a:lnTo>
                    <a:lnTo>
                      <a:pt x="1469" y="907"/>
                    </a:lnTo>
                    <a:lnTo>
                      <a:pt x="1477" y="906"/>
                    </a:lnTo>
                    <a:lnTo>
                      <a:pt x="1484" y="905"/>
                    </a:lnTo>
                    <a:lnTo>
                      <a:pt x="1487" y="906"/>
                    </a:lnTo>
                    <a:lnTo>
                      <a:pt x="1491" y="906"/>
                    </a:lnTo>
                    <a:lnTo>
                      <a:pt x="1491" y="906"/>
                    </a:lnTo>
                    <a:lnTo>
                      <a:pt x="1495" y="923"/>
                    </a:lnTo>
                    <a:lnTo>
                      <a:pt x="1495" y="923"/>
                    </a:lnTo>
                    <a:close/>
                    <a:moveTo>
                      <a:pt x="1808" y="848"/>
                    </a:moveTo>
                    <a:lnTo>
                      <a:pt x="1808" y="848"/>
                    </a:lnTo>
                    <a:lnTo>
                      <a:pt x="1800" y="846"/>
                    </a:lnTo>
                    <a:lnTo>
                      <a:pt x="1790" y="845"/>
                    </a:lnTo>
                    <a:lnTo>
                      <a:pt x="1790" y="845"/>
                    </a:lnTo>
                    <a:lnTo>
                      <a:pt x="1785" y="845"/>
                    </a:lnTo>
                    <a:lnTo>
                      <a:pt x="1779" y="848"/>
                    </a:lnTo>
                    <a:lnTo>
                      <a:pt x="1779" y="848"/>
                    </a:lnTo>
                    <a:lnTo>
                      <a:pt x="1775" y="852"/>
                    </a:lnTo>
                    <a:lnTo>
                      <a:pt x="1769" y="856"/>
                    </a:lnTo>
                    <a:lnTo>
                      <a:pt x="1769" y="856"/>
                    </a:lnTo>
                    <a:lnTo>
                      <a:pt x="1767" y="862"/>
                    </a:lnTo>
                    <a:lnTo>
                      <a:pt x="1765" y="863"/>
                    </a:lnTo>
                    <a:lnTo>
                      <a:pt x="1762" y="866"/>
                    </a:lnTo>
                    <a:lnTo>
                      <a:pt x="1762" y="866"/>
                    </a:lnTo>
                    <a:lnTo>
                      <a:pt x="1762" y="869"/>
                    </a:lnTo>
                    <a:lnTo>
                      <a:pt x="1762" y="871"/>
                    </a:lnTo>
                    <a:lnTo>
                      <a:pt x="1762" y="871"/>
                    </a:lnTo>
                    <a:lnTo>
                      <a:pt x="1774" y="874"/>
                    </a:lnTo>
                    <a:lnTo>
                      <a:pt x="1780" y="874"/>
                    </a:lnTo>
                    <a:lnTo>
                      <a:pt x="1786" y="873"/>
                    </a:lnTo>
                    <a:lnTo>
                      <a:pt x="1786" y="873"/>
                    </a:lnTo>
                    <a:lnTo>
                      <a:pt x="1776" y="862"/>
                    </a:lnTo>
                    <a:lnTo>
                      <a:pt x="1776" y="862"/>
                    </a:lnTo>
                    <a:lnTo>
                      <a:pt x="1793" y="855"/>
                    </a:lnTo>
                    <a:lnTo>
                      <a:pt x="1793" y="855"/>
                    </a:lnTo>
                    <a:lnTo>
                      <a:pt x="1803" y="860"/>
                    </a:lnTo>
                    <a:lnTo>
                      <a:pt x="1808" y="862"/>
                    </a:lnTo>
                    <a:lnTo>
                      <a:pt x="1812" y="862"/>
                    </a:lnTo>
                    <a:lnTo>
                      <a:pt x="1816" y="862"/>
                    </a:lnTo>
                    <a:lnTo>
                      <a:pt x="1821" y="860"/>
                    </a:lnTo>
                    <a:lnTo>
                      <a:pt x="1823" y="859"/>
                    </a:lnTo>
                    <a:lnTo>
                      <a:pt x="1826" y="856"/>
                    </a:lnTo>
                    <a:lnTo>
                      <a:pt x="1826" y="856"/>
                    </a:lnTo>
                    <a:lnTo>
                      <a:pt x="1808" y="848"/>
                    </a:lnTo>
                    <a:lnTo>
                      <a:pt x="1808" y="848"/>
                    </a:lnTo>
                    <a:close/>
                    <a:moveTo>
                      <a:pt x="444" y="547"/>
                    </a:moveTo>
                    <a:lnTo>
                      <a:pt x="444" y="547"/>
                    </a:lnTo>
                    <a:lnTo>
                      <a:pt x="437" y="560"/>
                    </a:lnTo>
                    <a:lnTo>
                      <a:pt x="437" y="560"/>
                    </a:lnTo>
                    <a:lnTo>
                      <a:pt x="435" y="564"/>
                    </a:lnTo>
                    <a:lnTo>
                      <a:pt x="431" y="565"/>
                    </a:lnTo>
                    <a:lnTo>
                      <a:pt x="431" y="565"/>
                    </a:lnTo>
                    <a:lnTo>
                      <a:pt x="407" y="572"/>
                    </a:lnTo>
                    <a:lnTo>
                      <a:pt x="407" y="572"/>
                    </a:lnTo>
                    <a:lnTo>
                      <a:pt x="407" y="578"/>
                    </a:lnTo>
                    <a:lnTo>
                      <a:pt x="406" y="585"/>
                    </a:lnTo>
                    <a:lnTo>
                      <a:pt x="404" y="586"/>
                    </a:lnTo>
                    <a:lnTo>
                      <a:pt x="403" y="589"/>
                    </a:lnTo>
                    <a:lnTo>
                      <a:pt x="400" y="590"/>
                    </a:lnTo>
                    <a:lnTo>
                      <a:pt x="396" y="592"/>
                    </a:lnTo>
                    <a:lnTo>
                      <a:pt x="396" y="592"/>
                    </a:lnTo>
                    <a:lnTo>
                      <a:pt x="393" y="593"/>
                    </a:lnTo>
                    <a:lnTo>
                      <a:pt x="390" y="596"/>
                    </a:lnTo>
                    <a:lnTo>
                      <a:pt x="386" y="601"/>
                    </a:lnTo>
                    <a:lnTo>
                      <a:pt x="386" y="601"/>
                    </a:lnTo>
                    <a:lnTo>
                      <a:pt x="397" y="604"/>
                    </a:lnTo>
                    <a:lnTo>
                      <a:pt x="406" y="603"/>
                    </a:lnTo>
                    <a:lnTo>
                      <a:pt x="414" y="599"/>
                    </a:lnTo>
                    <a:lnTo>
                      <a:pt x="422" y="592"/>
                    </a:lnTo>
                    <a:lnTo>
                      <a:pt x="422" y="592"/>
                    </a:lnTo>
                    <a:lnTo>
                      <a:pt x="422" y="590"/>
                    </a:lnTo>
                    <a:lnTo>
                      <a:pt x="422" y="590"/>
                    </a:lnTo>
                    <a:lnTo>
                      <a:pt x="418" y="585"/>
                    </a:lnTo>
                    <a:lnTo>
                      <a:pt x="418" y="582"/>
                    </a:lnTo>
                    <a:lnTo>
                      <a:pt x="421" y="579"/>
                    </a:lnTo>
                    <a:lnTo>
                      <a:pt x="421" y="579"/>
                    </a:lnTo>
                    <a:lnTo>
                      <a:pt x="425" y="575"/>
                    </a:lnTo>
                    <a:lnTo>
                      <a:pt x="431" y="572"/>
                    </a:lnTo>
                    <a:lnTo>
                      <a:pt x="431" y="572"/>
                    </a:lnTo>
                    <a:lnTo>
                      <a:pt x="437" y="569"/>
                    </a:lnTo>
                    <a:lnTo>
                      <a:pt x="442" y="565"/>
                    </a:lnTo>
                    <a:lnTo>
                      <a:pt x="446" y="560"/>
                    </a:lnTo>
                    <a:lnTo>
                      <a:pt x="450" y="553"/>
                    </a:lnTo>
                    <a:lnTo>
                      <a:pt x="450" y="553"/>
                    </a:lnTo>
                    <a:lnTo>
                      <a:pt x="449" y="551"/>
                    </a:lnTo>
                    <a:lnTo>
                      <a:pt x="444" y="547"/>
                    </a:lnTo>
                    <a:lnTo>
                      <a:pt x="444" y="547"/>
                    </a:lnTo>
                    <a:close/>
                    <a:moveTo>
                      <a:pt x="1643" y="848"/>
                    </a:moveTo>
                    <a:lnTo>
                      <a:pt x="1643" y="848"/>
                    </a:lnTo>
                    <a:lnTo>
                      <a:pt x="1645" y="851"/>
                    </a:lnTo>
                    <a:lnTo>
                      <a:pt x="1645" y="851"/>
                    </a:lnTo>
                    <a:lnTo>
                      <a:pt x="1648" y="852"/>
                    </a:lnTo>
                    <a:lnTo>
                      <a:pt x="1650" y="852"/>
                    </a:lnTo>
                    <a:lnTo>
                      <a:pt x="1650" y="852"/>
                    </a:lnTo>
                    <a:lnTo>
                      <a:pt x="1656" y="851"/>
                    </a:lnTo>
                    <a:lnTo>
                      <a:pt x="1660" y="851"/>
                    </a:lnTo>
                    <a:lnTo>
                      <a:pt x="1670" y="853"/>
                    </a:lnTo>
                    <a:lnTo>
                      <a:pt x="1670" y="853"/>
                    </a:lnTo>
                    <a:lnTo>
                      <a:pt x="1679" y="856"/>
                    </a:lnTo>
                    <a:lnTo>
                      <a:pt x="1684" y="856"/>
                    </a:lnTo>
                    <a:lnTo>
                      <a:pt x="1688" y="856"/>
                    </a:lnTo>
                    <a:lnTo>
                      <a:pt x="1695" y="852"/>
                    </a:lnTo>
                    <a:lnTo>
                      <a:pt x="1703" y="845"/>
                    </a:lnTo>
                    <a:lnTo>
                      <a:pt x="1703" y="845"/>
                    </a:lnTo>
                    <a:lnTo>
                      <a:pt x="1675" y="841"/>
                    </a:lnTo>
                    <a:lnTo>
                      <a:pt x="1675" y="841"/>
                    </a:lnTo>
                    <a:lnTo>
                      <a:pt x="1677" y="835"/>
                    </a:lnTo>
                    <a:lnTo>
                      <a:pt x="1675" y="831"/>
                    </a:lnTo>
                    <a:lnTo>
                      <a:pt x="1674" y="826"/>
                    </a:lnTo>
                    <a:lnTo>
                      <a:pt x="1671" y="821"/>
                    </a:lnTo>
                    <a:lnTo>
                      <a:pt x="1671" y="821"/>
                    </a:lnTo>
                    <a:lnTo>
                      <a:pt x="1666" y="824"/>
                    </a:lnTo>
                    <a:lnTo>
                      <a:pt x="1661" y="828"/>
                    </a:lnTo>
                    <a:lnTo>
                      <a:pt x="1660" y="833"/>
                    </a:lnTo>
                    <a:lnTo>
                      <a:pt x="1660" y="837"/>
                    </a:lnTo>
                    <a:lnTo>
                      <a:pt x="1660" y="837"/>
                    </a:lnTo>
                    <a:lnTo>
                      <a:pt x="1643" y="848"/>
                    </a:lnTo>
                    <a:lnTo>
                      <a:pt x="1643" y="848"/>
                    </a:lnTo>
                    <a:close/>
                    <a:moveTo>
                      <a:pt x="1234" y="612"/>
                    </a:moveTo>
                    <a:lnTo>
                      <a:pt x="1234" y="612"/>
                    </a:lnTo>
                    <a:lnTo>
                      <a:pt x="1227" y="610"/>
                    </a:lnTo>
                    <a:lnTo>
                      <a:pt x="1227" y="610"/>
                    </a:lnTo>
                    <a:lnTo>
                      <a:pt x="1213" y="608"/>
                    </a:lnTo>
                    <a:lnTo>
                      <a:pt x="1199" y="607"/>
                    </a:lnTo>
                    <a:lnTo>
                      <a:pt x="1199" y="607"/>
                    </a:lnTo>
                    <a:lnTo>
                      <a:pt x="1185" y="608"/>
                    </a:lnTo>
                    <a:lnTo>
                      <a:pt x="1173" y="610"/>
                    </a:lnTo>
                    <a:lnTo>
                      <a:pt x="1173" y="610"/>
                    </a:lnTo>
                    <a:lnTo>
                      <a:pt x="1169" y="611"/>
                    </a:lnTo>
                    <a:lnTo>
                      <a:pt x="1166" y="614"/>
                    </a:lnTo>
                    <a:lnTo>
                      <a:pt x="1166" y="618"/>
                    </a:lnTo>
                    <a:lnTo>
                      <a:pt x="1169" y="622"/>
                    </a:lnTo>
                    <a:lnTo>
                      <a:pt x="1169" y="622"/>
                    </a:lnTo>
                    <a:lnTo>
                      <a:pt x="1178" y="622"/>
                    </a:lnTo>
                    <a:lnTo>
                      <a:pt x="1188" y="623"/>
                    </a:lnTo>
                    <a:lnTo>
                      <a:pt x="1188" y="623"/>
                    </a:lnTo>
                    <a:lnTo>
                      <a:pt x="1196" y="623"/>
                    </a:lnTo>
                    <a:lnTo>
                      <a:pt x="1203" y="622"/>
                    </a:lnTo>
                    <a:lnTo>
                      <a:pt x="1220" y="619"/>
                    </a:lnTo>
                    <a:lnTo>
                      <a:pt x="1220" y="619"/>
                    </a:lnTo>
                    <a:lnTo>
                      <a:pt x="1225" y="617"/>
                    </a:lnTo>
                    <a:lnTo>
                      <a:pt x="1234" y="612"/>
                    </a:lnTo>
                    <a:lnTo>
                      <a:pt x="1234" y="612"/>
                    </a:lnTo>
                    <a:close/>
                    <a:moveTo>
                      <a:pt x="2124" y="312"/>
                    </a:moveTo>
                    <a:lnTo>
                      <a:pt x="2124" y="312"/>
                    </a:lnTo>
                    <a:lnTo>
                      <a:pt x="2093" y="326"/>
                    </a:lnTo>
                    <a:lnTo>
                      <a:pt x="2093" y="326"/>
                    </a:lnTo>
                    <a:lnTo>
                      <a:pt x="2103" y="329"/>
                    </a:lnTo>
                    <a:lnTo>
                      <a:pt x="2113" y="331"/>
                    </a:lnTo>
                    <a:lnTo>
                      <a:pt x="2122" y="333"/>
                    </a:lnTo>
                    <a:lnTo>
                      <a:pt x="2134" y="331"/>
                    </a:lnTo>
                    <a:lnTo>
                      <a:pt x="2134" y="331"/>
                    </a:lnTo>
                    <a:lnTo>
                      <a:pt x="2132" y="344"/>
                    </a:lnTo>
                    <a:lnTo>
                      <a:pt x="2132" y="344"/>
                    </a:lnTo>
                    <a:lnTo>
                      <a:pt x="2135" y="345"/>
                    </a:lnTo>
                    <a:lnTo>
                      <a:pt x="2135" y="345"/>
                    </a:lnTo>
                    <a:lnTo>
                      <a:pt x="2139" y="338"/>
                    </a:lnTo>
                    <a:lnTo>
                      <a:pt x="2143" y="331"/>
                    </a:lnTo>
                    <a:lnTo>
                      <a:pt x="2150" y="326"/>
                    </a:lnTo>
                    <a:lnTo>
                      <a:pt x="2158" y="322"/>
                    </a:lnTo>
                    <a:lnTo>
                      <a:pt x="2158" y="322"/>
                    </a:lnTo>
                    <a:lnTo>
                      <a:pt x="2152" y="317"/>
                    </a:lnTo>
                    <a:lnTo>
                      <a:pt x="2145" y="317"/>
                    </a:lnTo>
                    <a:lnTo>
                      <a:pt x="2139" y="317"/>
                    </a:lnTo>
                    <a:lnTo>
                      <a:pt x="2135" y="320"/>
                    </a:lnTo>
                    <a:lnTo>
                      <a:pt x="2135" y="320"/>
                    </a:lnTo>
                    <a:lnTo>
                      <a:pt x="2124" y="312"/>
                    </a:lnTo>
                    <a:lnTo>
                      <a:pt x="2124" y="312"/>
                    </a:lnTo>
                    <a:close/>
                    <a:moveTo>
                      <a:pt x="414" y="1065"/>
                    </a:moveTo>
                    <a:lnTo>
                      <a:pt x="414" y="1065"/>
                    </a:lnTo>
                    <a:lnTo>
                      <a:pt x="414" y="1062"/>
                    </a:lnTo>
                    <a:lnTo>
                      <a:pt x="414" y="1062"/>
                    </a:lnTo>
                    <a:lnTo>
                      <a:pt x="401" y="1062"/>
                    </a:lnTo>
                    <a:lnTo>
                      <a:pt x="389" y="1060"/>
                    </a:lnTo>
                    <a:lnTo>
                      <a:pt x="377" y="1058"/>
                    </a:lnTo>
                    <a:lnTo>
                      <a:pt x="370" y="1058"/>
                    </a:lnTo>
                    <a:lnTo>
                      <a:pt x="363" y="1060"/>
                    </a:lnTo>
                    <a:lnTo>
                      <a:pt x="363" y="1060"/>
                    </a:lnTo>
                    <a:lnTo>
                      <a:pt x="359" y="1072"/>
                    </a:lnTo>
                    <a:lnTo>
                      <a:pt x="359" y="1072"/>
                    </a:lnTo>
                    <a:lnTo>
                      <a:pt x="377" y="1069"/>
                    </a:lnTo>
                    <a:lnTo>
                      <a:pt x="377" y="1069"/>
                    </a:lnTo>
                    <a:lnTo>
                      <a:pt x="385" y="1080"/>
                    </a:lnTo>
                    <a:lnTo>
                      <a:pt x="385" y="1080"/>
                    </a:lnTo>
                    <a:lnTo>
                      <a:pt x="379" y="1087"/>
                    </a:lnTo>
                    <a:lnTo>
                      <a:pt x="379" y="1087"/>
                    </a:lnTo>
                    <a:lnTo>
                      <a:pt x="385" y="1093"/>
                    </a:lnTo>
                    <a:lnTo>
                      <a:pt x="388" y="1094"/>
                    </a:lnTo>
                    <a:lnTo>
                      <a:pt x="393" y="1093"/>
                    </a:lnTo>
                    <a:lnTo>
                      <a:pt x="393" y="1093"/>
                    </a:lnTo>
                    <a:lnTo>
                      <a:pt x="395" y="1087"/>
                    </a:lnTo>
                    <a:lnTo>
                      <a:pt x="395" y="1080"/>
                    </a:lnTo>
                    <a:lnTo>
                      <a:pt x="395" y="1080"/>
                    </a:lnTo>
                    <a:lnTo>
                      <a:pt x="395" y="1073"/>
                    </a:lnTo>
                    <a:lnTo>
                      <a:pt x="396" y="1071"/>
                    </a:lnTo>
                    <a:lnTo>
                      <a:pt x="401" y="1068"/>
                    </a:lnTo>
                    <a:lnTo>
                      <a:pt x="410" y="1067"/>
                    </a:lnTo>
                    <a:lnTo>
                      <a:pt x="410" y="1067"/>
                    </a:lnTo>
                    <a:lnTo>
                      <a:pt x="414" y="1065"/>
                    </a:lnTo>
                    <a:lnTo>
                      <a:pt x="414" y="1065"/>
                    </a:lnTo>
                    <a:close/>
                    <a:moveTo>
                      <a:pt x="1771" y="65"/>
                    </a:moveTo>
                    <a:lnTo>
                      <a:pt x="1771" y="65"/>
                    </a:lnTo>
                    <a:lnTo>
                      <a:pt x="1765" y="57"/>
                    </a:lnTo>
                    <a:lnTo>
                      <a:pt x="1765" y="57"/>
                    </a:lnTo>
                    <a:lnTo>
                      <a:pt x="1761" y="52"/>
                    </a:lnTo>
                    <a:lnTo>
                      <a:pt x="1756" y="46"/>
                    </a:lnTo>
                    <a:lnTo>
                      <a:pt x="1756" y="46"/>
                    </a:lnTo>
                    <a:lnTo>
                      <a:pt x="1747" y="43"/>
                    </a:lnTo>
                    <a:lnTo>
                      <a:pt x="1744" y="43"/>
                    </a:lnTo>
                    <a:lnTo>
                      <a:pt x="1740" y="45"/>
                    </a:lnTo>
                    <a:lnTo>
                      <a:pt x="1738" y="46"/>
                    </a:lnTo>
                    <a:lnTo>
                      <a:pt x="1736" y="47"/>
                    </a:lnTo>
                    <a:lnTo>
                      <a:pt x="1733" y="54"/>
                    </a:lnTo>
                    <a:lnTo>
                      <a:pt x="1733" y="54"/>
                    </a:lnTo>
                    <a:lnTo>
                      <a:pt x="1732" y="61"/>
                    </a:lnTo>
                    <a:lnTo>
                      <a:pt x="1731" y="67"/>
                    </a:lnTo>
                    <a:lnTo>
                      <a:pt x="1728" y="71"/>
                    </a:lnTo>
                    <a:lnTo>
                      <a:pt x="1722" y="77"/>
                    </a:lnTo>
                    <a:lnTo>
                      <a:pt x="1722" y="77"/>
                    </a:lnTo>
                    <a:lnTo>
                      <a:pt x="1739" y="74"/>
                    </a:lnTo>
                    <a:lnTo>
                      <a:pt x="1739" y="74"/>
                    </a:lnTo>
                    <a:lnTo>
                      <a:pt x="1746" y="57"/>
                    </a:lnTo>
                    <a:lnTo>
                      <a:pt x="1746" y="57"/>
                    </a:lnTo>
                    <a:lnTo>
                      <a:pt x="1750" y="59"/>
                    </a:lnTo>
                    <a:lnTo>
                      <a:pt x="1753" y="60"/>
                    </a:lnTo>
                    <a:lnTo>
                      <a:pt x="1756" y="63"/>
                    </a:lnTo>
                    <a:lnTo>
                      <a:pt x="1757" y="67"/>
                    </a:lnTo>
                    <a:lnTo>
                      <a:pt x="1757" y="67"/>
                    </a:lnTo>
                    <a:lnTo>
                      <a:pt x="1757" y="74"/>
                    </a:lnTo>
                    <a:lnTo>
                      <a:pt x="1760" y="77"/>
                    </a:lnTo>
                    <a:lnTo>
                      <a:pt x="1764" y="78"/>
                    </a:lnTo>
                    <a:lnTo>
                      <a:pt x="1764" y="78"/>
                    </a:lnTo>
                    <a:lnTo>
                      <a:pt x="1771" y="65"/>
                    </a:lnTo>
                    <a:lnTo>
                      <a:pt x="1771" y="65"/>
                    </a:lnTo>
                    <a:close/>
                    <a:moveTo>
                      <a:pt x="896" y="816"/>
                    </a:moveTo>
                    <a:lnTo>
                      <a:pt x="896" y="816"/>
                    </a:lnTo>
                    <a:lnTo>
                      <a:pt x="894" y="819"/>
                    </a:lnTo>
                    <a:lnTo>
                      <a:pt x="892" y="821"/>
                    </a:lnTo>
                    <a:lnTo>
                      <a:pt x="887" y="821"/>
                    </a:lnTo>
                    <a:lnTo>
                      <a:pt x="883" y="821"/>
                    </a:lnTo>
                    <a:lnTo>
                      <a:pt x="883" y="821"/>
                    </a:lnTo>
                    <a:lnTo>
                      <a:pt x="881" y="821"/>
                    </a:lnTo>
                    <a:lnTo>
                      <a:pt x="878" y="821"/>
                    </a:lnTo>
                    <a:lnTo>
                      <a:pt x="878" y="821"/>
                    </a:lnTo>
                    <a:lnTo>
                      <a:pt x="871" y="824"/>
                    </a:lnTo>
                    <a:lnTo>
                      <a:pt x="865" y="827"/>
                    </a:lnTo>
                    <a:lnTo>
                      <a:pt x="858" y="827"/>
                    </a:lnTo>
                    <a:lnTo>
                      <a:pt x="851" y="827"/>
                    </a:lnTo>
                    <a:lnTo>
                      <a:pt x="851" y="827"/>
                    </a:lnTo>
                    <a:lnTo>
                      <a:pt x="850" y="828"/>
                    </a:lnTo>
                    <a:lnTo>
                      <a:pt x="850" y="828"/>
                    </a:lnTo>
                    <a:lnTo>
                      <a:pt x="858" y="834"/>
                    </a:lnTo>
                    <a:lnTo>
                      <a:pt x="865" y="838"/>
                    </a:lnTo>
                    <a:lnTo>
                      <a:pt x="872" y="839"/>
                    </a:lnTo>
                    <a:lnTo>
                      <a:pt x="879" y="841"/>
                    </a:lnTo>
                    <a:lnTo>
                      <a:pt x="886" y="839"/>
                    </a:lnTo>
                    <a:lnTo>
                      <a:pt x="893" y="837"/>
                    </a:lnTo>
                    <a:lnTo>
                      <a:pt x="911" y="827"/>
                    </a:lnTo>
                    <a:lnTo>
                      <a:pt x="911" y="827"/>
                    </a:lnTo>
                    <a:lnTo>
                      <a:pt x="896" y="816"/>
                    </a:lnTo>
                    <a:lnTo>
                      <a:pt x="896" y="816"/>
                    </a:lnTo>
                    <a:close/>
                    <a:moveTo>
                      <a:pt x="1265" y="374"/>
                    </a:moveTo>
                    <a:lnTo>
                      <a:pt x="1265" y="374"/>
                    </a:lnTo>
                    <a:lnTo>
                      <a:pt x="1242" y="351"/>
                    </a:lnTo>
                    <a:lnTo>
                      <a:pt x="1242" y="351"/>
                    </a:lnTo>
                    <a:lnTo>
                      <a:pt x="1227" y="363"/>
                    </a:lnTo>
                    <a:lnTo>
                      <a:pt x="1227" y="363"/>
                    </a:lnTo>
                    <a:lnTo>
                      <a:pt x="1231" y="365"/>
                    </a:lnTo>
                    <a:lnTo>
                      <a:pt x="1235" y="366"/>
                    </a:lnTo>
                    <a:lnTo>
                      <a:pt x="1239" y="370"/>
                    </a:lnTo>
                    <a:lnTo>
                      <a:pt x="1241" y="376"/>
                    </a:lnTo>
                    <a:lnTo>
                      <a:pt x="1242" y="381"/>
                    </a:lnTo>
                    <a:lnTo>
                      <a:pt x="1242" y="381"/>
                    </a:lnTo>
                    <a:lnTo>
                      <a:pt x="1228" y="385"/>
                    </a:lnTo>
                    <a:lnTo>
                      <a:pt x="1228" y="385"/>
                    </a:lnTo>
                    <a:lnTo>
                      <a:pt x="1231" y="389"/>
                    </a:lnTo>
                    <a:lnTo>
                      <a:pt x="1234" y="391"/>
                    </a:lnTo>
                    <a:lnTo>
                      <a:pt x="1236" y="391"/>
                    </a:lnTo>
                    <a:lnTo>
                      <a:pt x="1241" y="391"/>
                    </a:lnTo>
                    <a:lnTo>
                      <a:pt x="1246" y="389"/>
                    </a:lnTo>
                    <a:lnTo>
                      <a:pt x="1249" y="389"/>
                    </a:lnTo>
                    <a:lnTo>
                      <a:pt x="1252" y="391"/>
                    </a:lnTo>
                    <a:lnTo>
                      <a:pt x="1252" y="391"/>
                    </a:lnTo>
                    <a:lnTo>
                      <a:pt x="1254" y="387"/>
                    </a:lnTo>
                    <a:lnTo>
                      <a:pt x="1256" y="383"/>
                    </a:lnTo>
                    <a:lnTo>
                      <a:pt x="1256" y="383"/>
                    </a:lnTo>
                    <a:lnTo>
                      <a:pt x="1260" y="378"/>
                    </a:lnTo>
                    <a:lnTo>
                      <a:pt x="1265" y="374"/>
                    </a:lnTo>
                    <a:lnTo>
                      <a:pt x="1265" y="374"/>
                    </a:lnTo>
                    <a:close/>
                    <a:moveTo>
                      <a:pt x="367" y="938"/>
                    </a:moveTo>
                    <a:lnTo>
                      <a:pt x="367" y="938"/>
                    </a:lnTo>
                    <a:lnTo>
                      <a:pt x="382" y="931"/>
                    </a:lnTo>
                    <a:lnTo>
                      <a:pt x="382" y="931"/>
                    </a:lnTo>
                    <a:lnTo>
                      <a:pt x="403" y="921"/>
                    </a:lnTo>
                    <a:lnTo>
                      <a:pt x="413" y="917"/>
                    </a:lnTo>
                    <a:lnTo>
                      <a:pt x="418" y="917"/>
                    </a:lnTo>
                    <a:lnTo>
                      <a:pt x="425" y="916"/>
                    </a:lnTo>
                    <a:lnTo>
                      <a:pt x="425" y="916"/>
                    </a:lnTo>
                    <a:lnTo>
                      <a:pt x="428" y="916"/>
                    </a:lnTo>
                    <a:lnTo>
                      <a:pt x="429" y="914"/>
                    </a:lnTo>
                    <a:lnTo>
                      <a:pt x="431" y="911"/>
                    </a:lnTo>
                    <a:lnTo>
                      <a:pt x="429" y="909"/>
                    </a:lnTo>
                    <a:lnTo>
                      <a:pt x="429" y="909"/>
                    </a:lnTo>
                    <a:lnTo>
                      <a:pt x="388" y="911"/>
                    </a:lnTo>
                    <a:lnTo>
                      <a:pt x="388" y="911"/>
                    </a:lnTo>
                    <a:lnTo>
                      <a:pt x="385" y="921"/>
                    </a:lnTo>
                    <a:lnTo>
                      <a:pt x="385" y="921"/>
                    </a:lnTo>
                    <a:lnTo>
                      <a:pt x="382" y="923"/>
                    </a:lnTo>
                    <a:lnTo>
                      <a:pt x="378" y="923"/>
                    </a:lnTo>
                    <a:lnTo>
                      <a:pt x="370" y="921"/>
                    </a:lnTo>
                    <a:lnTo>
                      <a:pt x="365" y="920"/>
                    </a:lnTo>
                    <a:lnTo>
                      <a:pt x="363" y="920"/>
                    </a:lnTo>
                    <a:lnTo>
                      <a:pt x="359" y="923"/>
                    </a:lnTo>
                    <a:lnTo>
                      <a:pt x="356" y="927"/>
                    </a:lnTo>
                    <a:lnTo>
                      <a:pt x="356" y="927"/>
                    </a:lnTo>
                    <a:lnTo>
                      <a:pt x="367" y="938"/>
                    </a:lnTo>
                    <a:lnTo>
                      <a:pt x="367" y="938"/>
                    </a:lnTo>
                    <a:close/>
                    <a:moveTo>
                      <a:pt x="966" y="767"/>
                    </a:moveTo>
                    <a:lnTo>
                      <a:pt x="966" y="767"/>
                    </a:lnTo>
                    <a:lnTo>
                      <a:pt x="968" y="766"/>
                    </a:lnTo>
                    <a:lnTo>
                      <a:pt x="968" y="766"/>
                    </a:lnTo>
                    <a:lnTo>
                      <a:pt x="965" y="763"/>
                    </a:lnTo>
                    <a:lnTo>
                      <a:pt x="962" y="762"/>
                    </a:lnTo>
                    <a:lnTo>
                      <a:pt x="962" y="762"/>
                    </a:lnTo>
                    <a:lnTo>
                      <a:pt x="957" y="762"/>
                    </a:lnTo>
                    <a:lnTo>
                      <a:pt x="954" y="762"/>
                    </a:lnTo>
                    <a:lnTo>
                      <a:pt x="953" y="762"/>
                    </a:lnTo>
                    <a:lnTo>
                      <a:pt x="953" y="762"/>
                    </a:lnTo>
                    <a:lnTo>
                      <a:pt x="947" y="758"/>
                    </a:lnTo>
                    <a:lnTo>
                      <a:pt x="940" y="756"/>
                    </a:lnTo>
                    <a:lnTo>
                      <a:pt x="933" y="755"/>
                    </a:lnTo>
                    <a:lnTo>
                      <a:pt x="926" y="752"/>
                    </a:lnTo>
                    <a:lnTo>
                      <a:pt x="926" y="752"/>
                    </a:lnTo>
                    <a:lnTo>
                      <a:pt x="922" y="752"/>
                    </a:lnTo>
                    <a:lnTo>
                      <a:pt x="918" y="751"/>
                    </a:lnTo>
                    <a:lnTo>
                      <a:pt x="911" y="752"/>
                    </a:lnTo>
                    <a:lnTo>
                      <a:pt x="896" y="758"/>
                    </a:lnTo>
                    <a:lnTo>
                      <a:pt x="896" y="758"/>
                    </a:lnTo>
                    <a:lnTo>
                      <a:pt x="900" y="759"/>
                    </a:lnTo>
                    <a:lnTo>
                      <a:pt x="904" y="761"/>
                    </a:lnTo>
                    <a:lnTo>
                      <a:pt x="908" y="765"/>
                    </a:lnTo>
                    <a:lnTo>
                      <a:pt x="912" y="770"/>
                    </a:lnTo>
                    <a:lnTo>
                      <a:pt x="917" y="776"/>
                    </a:lnTo>
                    <a:lnTo>
                      <a:pt x="917" y="776"/>
                    </a:lnTo>
                    <a:lnTo>
                      <a:pt x="921" y="766"/>
                    </a:lnTo>
                    <a:lnTo>
                      <a:pt x="921" y="766"/>
                    </a:lnTo>
                    <a:lnTo>
                      <a:pt x="966" y="767"/>
                    </a:lnTo>
                    <a:lnTo>
                      <a:pt x="966" y="767"/>
                    </a:lnTo>
                    <a:close/>
                    <a:moveTo>
                      <a:pt x="533" y="918"/>
                    </a:moveTo>
                    <a:lnTo>
                      <a:pt x="533" y="918"/>
                    </a:lnTo>
                    <a:lnTo>
                      <a:pt x="539" y="923"/>
                    </a:lnTo>
                    <a:lnTo>
                      <a:pt x="539" y="923"/>
                    </a:lnTo>
                    <a:lnTo>
                      <a:pt x="543" y="924"/>
                    </a:lnTo>
                    <a:lnTo>
                      <a:pt x="548" y="925"/>
                    </a:lnTo>
                    <a:lnTo>
                      <a:pt x="559" y="925"/>
                    </a:lnTo>
                    <a:lnTo>
                      <a:pt x="569" y="927"/>
                    </a:lnTo>
                    <a:lnTo>
                      <a:pt x="575" y="928"/>
                    </a:lnTo>
                    <a:lnTo>
                      <a:pt x="579" y="931"/>
                    </a:lnTo>
                    <a:lnTo>
                      <a:pt x="579" y="931"/>
                    </a:lnTo>
                    <a:lnTo>
                      <a:pt x="581" y="929"/>
                    </a:lnTo>
                    <a:lnTo>
                      <a:pt x="586" y="928"/>
                    </a:lnTo>
                    <a:lnTo>
                      <a:pt x="586" y="928"/>
                    </a:lnTo>
                    <a:lnTo>
                      <a:pt x="584" y="920"/>
                    </a:lnTo>
                    <a:lnTo>
                      <a:pt x="583" y="910"/>
                    </a:lnTo>
                    <a:lnTo>
                      <a:pt x="583" y="910"/>
                    </a:lnTo>
                    <a:lnTo>
                      <a:pt x="583" y="909"/>
                    </a:lnTo>
                    <a:lnTo>
                      <a:pt x="580" y="906"/>
                    </a:lnTo>
                    <a:lnTo>
                      <a:pt x="576" y="902"/>
                    </a:lnTo>
                    <a:lnTo>
                      <a:pt x="576" y="902"/>
                    </a:lnTo>
                    <a:lnTo>
                      <a:pt x="573" y="903"/>
                    </a:lnTo>
                    <a:lnTo>
                      <a:pt x="570" y="905"/>
                    </a:lnTo>
                    <a:lnTo>
                      <a:pt x="570" y="905"/>
                    </a:lnTo>
                    <a:lnTo>
                      <a:pt x="570" y="907"/>
                    </a:lnTo>
                    <a:lnTo>
                      <a:pt x="570" y="910"/>
                    </a:lnTo>
                    <a:lnTo>
                      <a:pt x="569" y="914"/>
                    </a:lnTo>
                    <a:lnTo>
                      <a:pt x="569" y="914"/>
                    </a:lnTo>
                    <a:lnTo>
                      <a:pt x="555" y="910"/>
                    </a:lnTo>
                    <a:lnTo>
                      <a:pt x="555" y="910"/>
                    </a:lnTo>
                    <a:lnTo>
                      <a:pt x="557" y="911"/>
                    </a:lnTo>
                    <a:lnTo>
                      <a:pt x="557" y="911"/>
                    </a:lnTo>
                    <a:lnTo>
                      <a:pt x="533" y="918"/>
                    </a:lnTo>
                    <a:lnTo>
                      <a:pt x="533" y="918"/>
                    </a:lnTo>
                    <a:close/>
                    <a:moveTo>
                      <a:pt x="443" y="911"/>
                    </a:moveTo>
                    <a:lnTo>
                      <a:pt x="443" y="911"/>
                    </a:lnTo>
                    <a:lnTo>
                      <a:pt x="442" y="906"/>
                    </a:lnTo>
                    <a:lnTo>
                      <a:pt x="443" y="902"/>
                    </a:lnTo>
                    <a:lnTo>
                      <a:pt x="446" y="899"/>
                    </a:lnTo>
                    <a:lnTo>
                      <a:pt x="450" y="898"/>
                    </a:lnTo>
                    <a:lnTo>
                      <a:pt x="450" y="898"/>
                    </a:lnTo>
                    <a:lnTo>
                      <a:pt x="460" y="895"/>
                    </a:lnTo>
                    <a:lnTo>
                      <a:pt x="468" y="891"/>
                    </a:lnTo>
                    <a:lnTo>
                      <a:pt x="468" y="891"/>
                    </a:lnTo>
                    <a:lnTo>
                      <a:pt x="467" y="871"/>
                    </a:lnTo>
                    <a:lnTo>
                      <a:pt x="467" y="871"/>
                    </a:lnTo>
                    <a:lnTo>
                      <a:pt x="460" y="871"/>
                    </a:lnTo>
                    <a:lnTo>
                      <a:pt x="454" y="873"/>
                    </a:lnTo>
                    <a:lnTo>
                      <a:pt x="446" y="877"/>
                    </a:lnTo>
                    <a:lnTo>
                      <a:pt x="446" y="877"/>
                    </a:lnTo>
                    <a:lnTo>
                      <a:pt x="447" y="892"/>
                    </a:lnTo>
                    <a:lnTo>
                      <a:pt x="447" y="892"/>
                    </a:lnTo>
                    <a:lnTo>
                      <a:pt x="439" y="892"/>
                    </a:lnTo>
                    <a:lnTo>
                      <a:pt x="433" y="892"/>
                    </a:lnTo>
                    <a:lnTo>
                      <a:pt x="429" y="896"/>
                    </a:lnTo>
                    <a:lnTo>
                      <a:pt x="425" y="903"/>
                    </a:lnTo>
                    <a:lnTo>
                      <a:pt x="425" y="903"/>
                    </a:lnTo>
                    <a:lnTo>
                      <a:pt x="443" y="911"/>
                    </a:lnTo>
                    <a:lnTo>
                      <a:pt x="443" y="911"/>
                    </a:lnTo>
                    <a:close/>
                    <a:moveTo>
                      <a:pt x="327" y="754"/>
                    </a:moveTo>
                    <a:lnTo>
                      <a:pt x="327" y="754"/>
                    </a:lnTo>
                    <a:lnTo>
                      <a:pt x="316" y="767"/>
                    </a:lnTo>
                    <a:lnTo>
                      <a:pt x="316" y="767"/>
                    </a:lnTo>
                    <a:lnTo>
                      <a:pt x="335" y="773"/>
                    </a:lnTo>
                    <a:lnTo>
                      <a:pt x="335" y="773"/>
                    </a:lnTo>
                    <a:lnTo>
                      <a:pt x="335" y="779"/>
                    </a:lnTo>
                    <a:lnTo>
                      <a:pt x="336" y="781"/>
                    </a:lnTo>
                    <a:lnTo>
                      <a:pt x="339" y="784"/>
                    </a:lnTo>
                    <a:lnTo>
                      <a:pt x="343" y="785"/>
                    </a:lnTo>
                    <a:lnTo>
                      <a:pt x="343" y="785"/>
                    </a:lnTo>
                    <a:lnTo>
                      <a:pt x="364" y="767"/>
                    </a:lnTo>
                    <a:lnTo>
                      <a:pt x="364" y="767"/>
                    </a:lnTo>
                    <a:lnTo>
                      <a:pt x="353" y="759"/>
                    </a:lnTo>
                    <a:lnTo>
                      <a:pt x="353" y="759"/>
                    </a:lnTo>
                    <a:lnTo>
                      <a:pt x="346" y="762"/>
                    </a:lnTo>
                    <a:lnTo>
                      <a:pt x="339" y="762"/>
                    </a:lnTo>
                    <a:lnTo>
                      <a:pt x="334" y="759"/>
                    </a:lnTo>
                    <a:lnTo>
                      <a:pt x="327" y="754"/>
                    </a:lnTo>
                    <a:lnTo>
                      <a:pt x="327" y="754"/>
                    </a:lnTo>
                    <a:close/>
                    <a:moveTo>
                      <a:pt x="197" y="657"/>
                    </a:moveTo>
                    <a:lnTo>
                      <a:pt x="197" y="657"/>
                    </a:lnTo>
                    <a:lnTo>
                      <a:pt x="212" y="661"/>
                    </a:lnTo>
                    <a:lnTo>
                      <a:pt x="212" y="661"/>
                    </a:lnTo>
                    <a:lnTo>
                      <a:pt x="216" y="661"/>
                    </a:lnTo>
                    <a:lnTo>
                      <a:pt x="220" y="661"/>
                    </a:lnTo>
                    <a:lnTo>
                      <a:pt x="220" y="661"/>
                    </a:lnTo>
                    <a:lnTo>
                      <a:pt x="245" y="651"/>
                    </a:lnTo>
                    <a:lnTo>
                      <a:pt x="245" y="651"/>
                    </a:lnTo>
                    <a:lnTo>
                      <a:pt x="234" y="637"/>
                    </a:lnTo>
                    <a:lnTo>
                      <a:pt x="234" y="637"/>
                    </a:lnTo>
                    <a:lnTo>
                      <a:pt x="230" y="641"/>
                    </a:lnTo>
                    <a:lnTo>
                      <a:pt x="226" y="644"/>
                    </a:lnTo>
                    <a:lnTo>
                      <a:pt x="221" y="644"/>
                    </a:lnTo>
                    <a:lnTo>
                      <a:pt x="216" y="644"/>
                    </a:lnTo>
                    <a:lnTo>
                      <a:pt x="208" y="641"/>
                    </a:lnTo>
                    <a:lnTo>
                      <a:pt x="203" y="640"/>
                    </a:lnTo>
                    <a:lnTo>
                      <a:pt x="198" y="641"/>
                    </a:lnTo>
                    <a:lnTo>
                      <a:pt x="198" y="641"/>
                    </a:lnTo>
                    <a:lnTo>
                      <a:pt x="197" y="657"/>
                    </a:lnTo>
                    <a:lnTo>
                      <a:pt x="197" y="657"/>
                    </a:lnTo>
                    <a:close/>
                    <a:moveTo>
                      <a:pt x="399" y="767"/>
                    </a:moveTo>
                    <a:lnTo>
                      <a:pt x="399" y="767"/>
                    </a:lnTo>
                    <a:lnTo>
                      <a:pt x="379" y="773"/>
                    </a:lnTo>
                    <a:lnTo>
                      <a:pt x="379" y="773"/>
                    </a:lnTo>
                    <a:lnTo>
                      <a:pt x="364" y="777"/>
                    </a:lnTo>
                    <a:lnTo>
                      <a:pt x="357" y="781"/>
                    </a:lnTo>
                    <a:lnTo>
                      <a:pt x="354" y="784"/>
                    </a:lnTo>
                    <a:lnTo>
                      <a:pt x="352" y="787"/>
                    </a:lnTo>
                    <a:lnTo>
                      <a:pt x="352" y="787"/>
                    </a:lnTo>
                    <a:lnTo>
                      <a:pt x="349" y="788"/>
                    </a:lnTo>
                    <a:lnTo>
                      <a:pt x="346" y="790"/>
                    </a:lnTo>
                    <a:lnTo>
                      <a:pt x="346" y="790"/>
                    </a:lnTo>
                    <a:lnTo>
                      <a:pt x="341" y="794"/>
                    </a:lnTo>
                    <a:lnTo>
                      <a:pt x="341" y="794"/>
                    </a:lnTo>
                    <a:lnTo>
                      <a:pt x="342" y="797"/>
                    </a:lnTo>
                    <a:lnTo>
                      <a:pt x="342" y="797"/>
                    </a:lnTo>
                    <a:lnTo>
                      <a:pt x="354" y="794"/>
                    </a:lnTo>
                    <a:lnTo>
                      <a:pt x="361" y="792"/>
                    </a:lnTo>
                    <a:lnTo>
                      <a:pt x="365" y="791"/>
                    </a:lnTo>
                    <a:lnTo>
                      <a:pt x="365" y="791"/>
                    </a:lnTo>
                    <a:lnTo>
                      <a:pt x="372" y="787"/>
                    </a:lnTo>
                    <a:lnTo>
                      <a:pt x="378" y="784"/>
                    </a:lnTo>
                    <a:lnTo>
                      <a:pt x="385" y="784"/>
                    </a:lnTo>
                    <a:lnTo>
                      <a:pt x="392" y="787"/>
                    </a:lnTo>
                    <a:lnTo>
                      <a:pt x="392" y="787"/>
                    </a:lnTo>
                    <a:lnTo>
                      <a:pt x="396" y="787"/>
                    </a:lnTo>
                    <a:lnTo>
                      <a:pt x="400" y="787"/>
                    </a:lnTo>
                    <a:lnTo>
                      <a:pt x="406" y="785"/>
                    </a:lnTo>
                    <a:lnTo>
                      <a:pt x="411" y="783"/>
                    </a:lnTo>
                    <a:lnTo>
                      <a:pt x="411" y="783"/>
                    </a:lnTo>
                    <a:lnTo>
                      <a:pt x="397" y="777"/>
                    </a:lnTo>
                    <a:lnTo>
                      <a:pt x="397" y="777"/>
                    </a:lnTo>
                    <a:lnTo>
                      <a:pt x="399" y="767"/>
                    </a:lnTo>
                    <a:lnTo>
                      <a:pt x="399" y="767"/>
                    </a:lnTo>
                    <a:close/>
                    <a:moveTo>
                      <a:pt x="731" y="281"/>
                    </a:moveTo>
                    <a:lnTo>
                      <a:pt x="731" y="281"/>
                    </a:lnTo>
                    <a:lnTo>
                      <a:pt x="731" y="279"/>
                    </a:lnTo>
                    <a:lnTo>
                      <a:pt x="730" y="276"/>
                    </a:lnTo>
                    <a:lnTo>
                      <a:pt x="730" y="276"/>
                    </a:lnTo>
                    <a:lnTo>
                      <a:pt x="725" y="272"/>
                    </a:lnTo>
                    <a:lnTo>
                      <a:pt x="720" y="268"/>
                    </a:lnTo>
                    <a:lnTo>
                      <a:pt x="716" y="263"/>
                    </a:lnTo>
                    <a:lnTo>
                      <a:pt x="713" y="258"/>
                    </a:lnTo>
                    <a:lnTo>
                      <a:pt x="713" y="258"/>
                    </a:lnTo>
                    <a:lnTo>
                      <a:pt x="710" y="257"/>
                    </a:lnTo>
                    <a:lnTo>
                      <a:pt x="703" y="257"/>
                    </a:lnTo>
                    <a:lnTo>
                      <a:pt x="703" y="257"/>
                    </a:lnTo>
                    <a:lnTo>
                      <a:pt x="703" y="262"/>
                    </a:lnTo>
                    <a:lnTo>
                      <a:pt x="701" y="266"/>
                    </a:lnTo>
                    <a:lnTo>
                      <a:pt x="696" y="269"/>
                    </a:lnTo>
                    <a:lnTo>
                      <a:pt x="689" y="270"/>
                    </a:lnTo>
                    <a:lnTo>
                      <a:pt x="689" y="270"/>
                    </a:lnTo>
                    <a:lnTo>
                      <a:pt x="692" y="284"/>
                    </a:lnTo>
                    <a:lnTo>
                      <a:pt x="692" y="284"/>
                    </a:lnTo>
                    <a:lnTo>
                      <a:pt x="731" y="281"/>
                    </a:lnTo>
                    <a:lnTo>
                      <a:pt x="731" y="281"/>
                    </a:lnTo>
                    <a:close/>
                    <a:moveTo>
                      <a:pt x="1524" y="806"/>
                    </a:moveTo>
                    <a:lnTo>
                      <a:pt x="1524" y="806"/>
                    </a:lnTo>
                    <a:lnTo>
                      <a:pt x="1523" y="802"/>
                    </a:lnTo>
                    <a:lnTo>
                      <a:pt x="1522" y="801"/>
                    </a:lnTo>
                    <a:lnTo>
                      <a:pt x="1522" y="801"/>
                    </a:lnTo>
                    <a:lnTo>
                      <a:pt x="1517" y="801"/>
                    </a:lnTo>
                    <a:lnTo>
                      <a:pt x="1512" y="802"/>
                    </a:lnTo>
                    <a:lnTo>
                      <a:pt x="1512" y="802"/>
                    </a:lnTo>
                    <a:lnTo>
                      <a:pt x="1510" y="798"/>
                    </a:lnTo>
                    <a:lnTo>
                      <a:pt x="1508" y="795"/>
                    </a:lnTo>
                    <a:lnTo>
                      <a:pt x="1504" y="795"/>
                    </a:lnTo>
                    <a:lnTo>
                      <a:pt x="1499" y="795"/>
                    </a:lnTo>
                    <a:lnTo>
                      <a:pt x="1499" y="795"/>
                    </a:lnTo>
                    <a:lnTo>
                      <a:pt x="1495" y="797"/>
                    </a:lnTo>
                    <a:lnTo>
                      <a:pt x="1492" y="798"/>
                    </a:lnTo>
                    <a:lnTo>
                      <a:pt x="1492" y="802"/>
                    </a:lnTo>
                    <a:lnTo>
                      <a:pt x="1492" y="806"/>
                    </a:lnTo>
                    <a:lnTo>
                      <a:pt x="1492" y="806"/>
                    </a:lnTo>
                    <a:lnTo>
                      <a:pt x="1505" y="809"/>
                    </a:lnTo>
                    <a:lnTo>
                      <a:pt x="1505" y="809"/>
                    </a:lnTo>
                    <a:lnTo>
                      <a:pt x="1506" y="821"/>
                    </a:lnTo>
                    <a:lnTo>
                      <a:pt x="1506" y="821"/>
                    </a:lnTo>
                    <a:lnTo>
                      <a:pt x="1545" y="810"/>
                    </a:lnTo>
                    <a:lnTo>
                      <a:pt x="1545" y="810"/>
                    </a:lnTo>
                    <a:lnTo>
                      <a:pt x="1541" y="805"/>
                    </a:lnTo>
                    <a:lnTo>
                      <a:pt x="1540" y="802"/>
                    </a:lnTo>
                    <a:lnTo>
                      <a:pt x="1538" y="802"/>
                    </a:lnTo>
                    <a:lnTo>
                      <a:pt x="1538" y="802"/>
                    </a:lnTo>
                    <a:lnTo>
                      <a:pt x="1531" y="803"/>
                    </a:lnTo>
                    <a:lnTo>
                      <a:pt x="1524" y="806"/>
                    </a:lnTo>
                    <a:lnTo>
                      <a:pt x="1524" y="806"/>
                    </a:lnTo>
                    <a:close/>
                    <a:moveTo>
                      <a:pt x="1213" y="499"/>
                    </a:moveTo>
                    <a:lnTo>
                      <a:pt x="1213" y="499"/>
                    </a:lnTo>
                    <a:lnTo>
                      <a:pt x="1187" y="521"/>
                    </a:lnTo>
                    <a:lnTo>
                      <a:pt x="1187" y="521"/>
                    </a:lnTo>
                    <a:lnTo>
                      <a:pt x="1192" y="522"/>
                    </a:lnTo>
                    <a:lnTo>
                      <a:pt x="1198" y="524"/>
                    </a:lnTo>
                    <a:lnTo>
                      <a:pt x="1206" y="522"/>
                    </a:lnTo>
                    <a:lnTo>
                      <a:pt x="1223" y="520"/>
                    </a:lnTo>
                    <a:lnTo>
                      <a:pt x="1223" y="520"/>
                    </a:lnTo>
                    <a:lnTo>
                      <a:pt x="1232" y="518"/>
                    </a:lnTo>
                    <a:lnTo>
                      <a:pt x="1238" y="515"/>
                    </a:lnTo>
                    <a:lnTo>
                      <a:pt x="1242" y="511"/>
                    </a:lnTo>
                    <a:lnTo>
                      <a:pt x="1242" y="511"/>
                    </a:lnTo>
                    <a:lnTo>
                      <a:pt x="1213" y="499"/>
                    </a:lnTo>
                    <a:lnTo>
                      <a:pt x="1213" y="499"/>
                    </a:lnTo>
                    <a:close/>
                    <a:moveTo>
                      <a:pt x="396" y="723"/>
                    </a:moveTo>
                    <a:lnTo>
                      <a:pt x="396" y="723"/>
                    </a:lnTo>
                    <a:lnTo>
                      <a:pt x="388" y="726"/>
                    </a:lnTo>
                    <a:lnTo>
                      <a:pt x="381" y="730"/>
                    </a:lnTo>
                    <a:lnTo>
                      <a:pt x="378" y="733"/>
                    </a:lnTo>
                    <a:lnTo>
                      <a:pt x="377" y="736"/>
                    </a:lnTo>
                    <a:lnTo>
                      <a:pt x="375" y="740"/>
                    </a:lnTo>
                    <a:lnTo>
                      <a:pt x="375" y="744"/>
                    </a:lnTo>
                    <a:lnTo>
                      <a:pt x="375" y="744"/>
                    </a:lnTo>
                    <a:lnTo>
                      <a:pt x="371" y="744"/>
                    </a:lnTo>
                    <a:lnTo>
                      <a:pt x="367" y="744"/>
                    </a:lnTo>
                    <a:lnTo>
                      <a:pt x="363" y="745"/>
                    </a:lnTo>
                    <a:lnTo>
                      <a:pt x="361" y="749"/>
                    </a:lnTo>
                    <a:lnTo>
                      <a:pt x="361" y="749"/>
                    </a:lnTo>
                    <a:lnTo>
                      <a:pt x="378" y="751"/>
                    </a:lnTo>
                    <a:lnTo>
                      <a:pt x="388" y="752"/>
                    </a:lnTo>
                    <a:lnTo>
                      <a:pt x="397" y="751"/>
                    </a:lnTo>
                    <a:lnTo>
                      <a:pt x="397" y="751"/>
                    </a:lnTo>
                    <a:lnTo>
                      <a:pt x="396" y="747"/>
                    </a:lnTo>
                    <a:lnTo>
                      <a:pt x="396" y="743"/>
                    </a:lnTo>
                    <a:lnTo>
                      <a:pt x="397" y="740"/>
                    </a:lnTo>
                    <a:lnTo>
                      <a:pt x="400" y="737"/>
                    </a:lnTo>
                    <a:lnTo>
                      <a:pt x="407" y="734"/>
                    </a:lnTo>
                    <a:lnTo>
                      <a:pt x="417" y="731"/>
                    </a:lnTo>
                    <a:lnTo>
                      <a:pt x="417" y="731"/>
                    </a:lnTo>
                    <a:lnTo>
                      <a:pt x="396" y="723"/>
                    </a:lnTo>
                    <a:lnTo>
                      <a:pt x="396" y="723"/>
                    </a:lnTo>
                    <a:close/>
                    <a:moveTo>
                      <a:pt x="1602" y="427"/>
                    </a:moveTo>
                    <a:lnTo>
                      <a:pt x="1602" y="427"/>
                    </a:lnTo>
                    <a:lnTo>
                      <a:pt x="1628" y="427"/>
                    </a:lnTo>
                    <a:lnTo>
                      <a:pt x="1628" y="427"/>
                    </a:lnTo>
                    <a:lnTo>
                      <a:pt x="1631" y="425"/>
                    </a:lnTo>
                    <a:lnTo>
                      <a:pt x="1632" y="424"/>
                    </a:lnTo>
                    <a:lnTo>
                      <a:pt x="1632" y="424"/>
                    </a:lnTo>
                    <a:lnTo>
                      <a:pt x="1632" y="423"/>
                    </a:lnTo>
                    <a:lnTo>
                      <a:pt x="1634" y="420"/>
                    </a:lnTo>
                    <a:lnTo>
                      <a:pt x="1636" y="417"/>
                    </a:lnTo>
                    <a:lnTo>
                      <a:pt x="1641" y="416"/>
                    </a:lnTo>
                    <a:lnTo>
                      <a:pt x="1646" y="412"/>
                    </a:lnTo>
                    <a:lnTo>
                      <a:pt x="1646" y="412"/>
                    </a:lnTo>
                    <a:lnTo>
                      <a:pt x="1620" y="410"/>
                    </a:lnTo>
                    <a:lnTo>
                      <a:pt x="1620" y="410"/>
                    </a:lnTo>
                    <a:lnTo>
                      <a:pt x="1617" y="409"/>
                    </a:lnTo>
                    <a:lnTo>
                      <a:pt x="1614" y="406"/>
                    </a:lnTo>
                    <a:lnTo>
                      <a:pt x="1614" y="406"/>
                    </a:lnTo>
                    <a:lnTo>
                      <a:pt x="1618" y="402"/>
                    </a:lnTo>
                    <a:lnTo>
                      <a:pt x="1618" y="402"/>
                    </a:lnTo>
                    <a:lnTo>
                      <a:pt x="1624" y="401"/>
                    </a:lnTo>
                    <a:lnTo>
                      <a:pt x="1624" y="401"/>
                    </a:lnTo>
                    <a:lnTo>
                      <a:pt x="1623" y="398"/>
                    </a:lnTo>
                    <a:lnTo>
                      <a:pt x="1623" y="398"/>
                    </a:lnTo>
                    <a:lnTo>
                      <a:pt x="1618" y="398"/>
                    </a:lnTo>
                    <a:lnTo>
                      <a:pt x="1614" y="398"/>
                    </a:lnTo>
                    <a:lnTo>
                      <a:pt x="1614" y="398"/>
                    </a:lnTo>
                    <a:lnTo>
                      <a:pt x="1609" y="403"/>
                    </a:lnTo>
                    <a:lnTo>
                      <a:pt x="1605" y="410"/>
                    </a:lnTo>
                    <a:lnTo>
                      <a:pt x="1602" y="419"/>
                    </a:lnTo>
                    <a:lnTo>
                      <a:pt x="1602" y="427"/>
                    </a:lnTo>
                    <a:lnTo>
                      <a:pt x="1602" y="427"/>
                    </a:lnTo>
                    <a:close/>
                    <a:moveTo>
                      <a:pt x="804" y="913"/>
                    </a:moveTo>
                    <a:lnTo>
                      <a:pt x="804" y="913"/>
                    </a:lnTo>
                    <a:lnTo>
                      <a:pt x="815" y="914"/>
                    </a:lnTo>
                    <a:lnTo>
                      <a:pt x="822" y="916"/>
                    </a:lnTo>
                    <a:lnTo>
                      <a:pt x="827" y="917"/>
                    </a:lnTo>
                    <a:lnTo>
                      <a:pt x="831" y="921"/>
                    </a:lnTo>
                    <a:lnTo>
                      <a:pt x="831" y="921"/>
                    </a:lnTo>
                    <a:lnTo>
                      <a:pt x="833" y="918"/>
                    </a:lnTo>
                    <a:lnTo>
                      <a:pt x="836" y="914"/>
                    </a:lnTo>
                    <a:lnTo>
                      <a:pt x="838" y="907"/>
                    </a:lnTo>
                    <a:lnTo>
                      <a:pt x="840" y="899"/>
                    </a:lnTo>
                    <a:lnTo>
                      <a:pt x="842" y="896"/>
                    </a:lnTo>
                    <a:lnTo>
                      <a:pt x="846" y="892"/>
                    </a:lnTo>
                    <a:lnTo>
                      <a:pt x="846" y="892"/>
                    </a:lnTo>
                    <a:lnTo>
                      <a:pt x="824" y="891"/>
                    </a:lnTo>
                    <a:lnTo>
                      <a:pt x="824" y="891"/>
                    </a:lnTo>
                    <a:lnTo>
                      <a:pt x="804" y="913"/>
                    </a:lnTo>
                    <a:lnTo>
                      <a:pt x="804" y="913"/>
                    </a:lnTo>
                    <a:close/>
                    <a:moveTo>
                      <a:pt x="626" y="1011"/>
                    </a:moveTo>
                    <a:lnTo>
                      <a:pt x="626" y="1011"/>
                    </a:lnTo>
                    <a:lnTo>
                      <a:pt x="627" y="1006"/>
                    </a:lnTo>
                    <a:lnTo>
                      <a:pt x="627" y="1000"/>
                    </a:lnTo>
                    <a:lnTo>
                      <a:pt x="627" y="1000"/>
                    </a:lnTo>
                    <a:lnTo>
                      <a:pt x="624" y="992"/>
                    </a:lnTo>
                    <a:lnTo>
                      <a:pt x="620" y="983"/>
                    </a:lnTo>
                    <a:lnTo>
                      <a:pt x="620" y="983"/>
                    </a:lnTo>
                    <a:lnTo>
                      <a:pt x="617" y="979"/>
                    </a:lnTo>
                    <a:lnTo>
                      <a:pt x="615" y="978"/>
                    </a:lnTo>
                    <a:lnTo>
                      <a:pt x="612" y="979"/>
                    </a:lnTo>
                    <a:lnTo>
                      <a:pt x="609" y="982"/>
                    </a:lnTo>
                    <a:lnTo>
                      <a:pt x="609" y="982"/>
                    </a:lnTo>
                    <a:lnTo>
                      <a:pt x="608" y="983"/>
                    </a:lnTo>
                    <a:lnTo>
                      <a:pt x="606" y="983"/>
                    </a:lnTo>
                    <a:lnTo>
                      <a:pt x="604" y="982"/>
                    </a:lnTo>
                    <a:lnTo>
                      <a:pt x="604" y="982"/>
                    </a:lnTo>
                    <a:lnTo>
                      <a:pt x="598" y="982"/>
                    </a:lnTo>
                    <a:lnTo>
                      <a:pt x="594" y="982"/>
                    </a:lnTo>
                    <a:lnTo>
                      <a:pt x="591" y="985"/>
                    </a:lnTo>
                    <a:lnTo>
                      <a:pt x="587" y="990"/>
                    </a:lnTo>
                    <a:lnTo>
                      <a:pt x="587" y="990"/>
                    </a:lnTo>
                    <a:lnTo>
                      <a:pt x="626" y="1011"/>
                    </a:lnTo>
                    <a:lnTo>
                      <a:pt x="626" y="1011"/>
                    </a:lnTo>
                    <a:close/>
                    <a:moveTo>
                      <a:pt x="1954" y="329"/>
                    </a:moveTo>
                    <a:lnTo>
                      <a:pt x="1954" y="329"/>
                    </a:lnTo>
                    <a:lnTo>
                      <a:pt x="1942" y="327"/>
                    </a:lnTo>
                    <a:lnTo>
                      <a:pt x="1934" y="326"/>
                    </a:lnTo>
                    <a:lnTo>
                      <a:pt x="1934" y="326"/>
                    </a:lnTo>
                    <a:lnTo>
                      <a:pt x="1927" y="323"/>
                    </a:lnTo>
                    <a:lnTo>
                      <a:pt x="1922" y="322"/>
                    </a:lnTo>
                    <a:lnTo>
                      <a:pt x="1918" y="323"/>
                    </a:lnTo>
                    <a:lnTo>
                      <a:pt x="1911" y="329"/>
                    </a:lnTo>
                    <a:lnTo>
                      <a:pt x="1911" y="329"/>
                    </a:lnTo>
                    <a:lnTo>
                      <a:pt x="1912" y="331"/>
                    </a:lnTo>
                    <a:lnTo>
                      <a:pt x="1915" y="334"/>
                    </a:lnTo>
                    <a:lnTo>
                      <a:pt x="1918" y="334"/>
                    </a:lnTo>
                    <a:lnTo>
                      <a:pt x="1920" y="335"/>
                    </a:lnTo>
                    <a:lnTo>
                      <a:pt x="1920" y="335"/>
                    </a:lnTo>
                    <a:lnTo>
                      <a:pt x="1934" y="335"/>
                    </a:lnTo>
                    <a:lnTo>
                      <a:pt x="1934" y="335"/>
                    </a:lnTo>
                    <a:lnTo>
                      <a:pt x="1934" y="344"/>
                    </a:lnTo>
                    <a:lnTo>
                      <a:pt x="1934" y="347"/>
                    </a:lnTo>
                    <a:lnTo>
                      <a:pt x="1934" y="351"/>
                    </a:lnTo>
                    <a:lnTo>
                      <a:pt x="1934" y="351"/>
                    </a:lnTo>
                    <a:lnTo>
                      <a:pt x="1937" y="353"/>
                    </a:lnTo>
                    <a:lnTo>
                      <a:pt x="1940" y="355"/>
                    </a:lnTo>
                    <a:lnTo>
                      <a:pt x="1944" y="355"/>
                    </a:lnTo>
                    <a:lnTo>
                      <a:pt x="1947" y="353"/>
                    </a:lnTo>
                    <a:lnTo>
                      <a:pt x="1947" y="353"/>
                    </a:lnTo>
                    <a:lnTo>
                      <a:pt x="1954" y="329"/>
                    </a:lnTo>
                    <a:lnTo>
                      <a:pt x="1954" y="329"/>
                    </a:lnTo>
                    <a:close/>
                    <a:moveTo>
                      <a:pt x="593" y="852"/>
                    </a:moveTo>
                    <a:lnTo>
                      <a:pt x="593" y="852"/>
                    </a:lnTo>
                    <a:lnTo>
                      <a:pt x="586" y="849"/>
                    </a:lnTo>
                    <a:lnTo>
                      <a:pt x="580" y="848"/>
                    </a:lnTo>
                    <a:lnTo>
                      <a:pt x="573" y="848"/>
                    </a:lnTo>
                    <a:lnTo>
                      <a:pt x="568" y="851"/>
                    </a:lnTo>
                    <a:lnTo>
                      <a:pt x="568" y="851"/>
                    </a:lnTo>
                    <a:lnTo>
                      <a:pt x="566" y="853"/>
                    </a:lnTo>
                    <a:lnTo>
                      <a:pt x="563" y="856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6"/>
                    </a:lnTo>
                    <a:lnTo>
                      <a:pt x="562" y="867"/>
                    </a:lnTo>
                    <a:lnTo>
                      <a:pt x="562" y="867"/>
                    </a:lnTo>
                    <a:lnTo>
                      <a:pt x="586" y="869"/>
                    </a:lnTo>
                    <a:lnTo>
                      <a:pt x="586" y="869"/>
                    </a:lnTo>
                    <a:lnTo>
                      <a:pt x="581" y="881"/>
                    </a:lnTo>
                    <a:lnTo>
                      <a:pt x="581" y="881"/>
                    </a:lnTo>
                    <a:lnTo>
                      <a:pt x="587" y="881"/>
                    </a:lnTo>
                    <a:lnTo>
                      <a:pt x="591" y="880"/>
                    </a:lnTo>
                    <a:lnTo>
                      <a:pt x="595" y="878"/>
                    </a:lnTo>
                    <a:lnTo>
                      <a:pt x="599" y="875"/>
                    </a:lnTo>
                    <a:lnTo>
                      <a:pt x="599" y="875"/>
                    </a:lnTo>
                    <a:lnTo>
                      <a:pt x="595" y="873"/>
                    </a:lnTo>
                    <a:lnTo>
                      <a:pt x="593" y="871"/>
                    </a:lnTo>
                    <a:lnTo>
                      <a:pt x="590" y="869"/>
                    </a:lnTo>
                    <a:lnTo>
                      <a:pt x="590" y="866"/>
                    </a:lnTo>
                    <a:lnTo>
                      <a:pt x="590" y="859"/>
                    </a:lnTo>
                    <a:lnTo>
                      <a:pt x="593" y="852"/>
                    </a:lnTo>
                    <a:lnTo>
                      <a:pt x="593" y="852"/>
                    </a:lnTo>
                    <a:close/>
                    <a:moveTo>
                      <a:pt x="544" y="884"/>
                    </a:moveTo>
                    <a:lnTo>
                      <a:pt x="544" y="884"/>
                    </a:lnTo>
                    <a:lnTo>
                      <a:pt x="543" y="880"/>
                    </a:lnTo>
                    <a:lnTo>
                      <a:pt x="543" y="877"/>
                    </a:lnTo>
                    <a:lnTo>
                      <a:pt x="543" y="873"/>
                    </a:lnTo>
                    <a:lnTo>
                      <a:pt x="541" y="871"/>
                    </a:lnTo>
                    <a:lnTo>
                      <a:pt x="539" y="871"/>
                    </a:lnTo>
                    <a:lnTo>
                      <a:pt x="539" y="871"/>
                    </a:lnTo>
                    <a:lnTo>
                      <a:pt x="532" y="885"/>
                    </a:lnTo>
                    <a:lnTo>
                      <a:pt x="532" y="885"/>
                    </a:lnTo>
                    <a:lnTo>
                      <a:pt x="523" y="881"/>
                    </a:lnTo>
                    <a:lnTo>
                      <a:pt x="523" y="881"/>
                    </a:lnTo>
                    <a:lnTo>
                      <a:pt x="518" y="880"/>
                    </a:lnTo>
                    <a:lnTo>
                      <a:pt x="518" y="880"/>
                    </a:lnTo>
                    <a:lnTo>
                      <a:pt x="514" y="889"/>
                    </a:lnTo>
                    <a:lnTo>
                      <a:pt x="512" y="892"/>
                    </a:lnTo>
                    <a:lnTo>
                      <a:pt x="512" y="895"/>
                    </a:lnTo>
                    <a:lnTo>
                      <a:pt x="514" y="896"/>
                    </a:lnTo>
                    <a:lnTo>
                      <a:pt x="515" y="899"/>
                    </a:lnTo>
                    <a:lnTo>
                      <a:pt x="523" y="903"/>
                    </a:lnTo>
                    <a:lnTo>
                      <a:pt x="523" y="903"/>
                    </a:lnTo>
                    <a:lnTo>
                      <a:pt x="527" y="900"/>
                    </a:lnTo>
                    <a:lnTo>
                      <a:pt x="532" y="899"/>
                    </a:lnTo>
                    <a:lnTo>
                      <a:pt x="532" y="899"/>
                    </a:lnTo>
                    <a:lnTo>
                      <a:pt x="537" y="899"/>
                    </a:lnTo>
                    <a:lnTo>
                      <a:pt x="541" y="900"/>
                    </a:lnTo>
                    <a:lnTo>
                      <a:pt x="541" y="900"/>
                    </a:lnTo>
                    <a:lnTo>
                      <a:pt x="551" y="887"/>
                    </a:lnTo>
                    <a:lnTo>
                      <a:pt x="551" y="887"/>
                    </a:lnTo>
                    <a:lnTo>
                      <a:pt x="544" y="884"/>
                    </a:lnTo>
                    <a:lnTo>
                      <a:pt x="544" y="884"/>
                    </a:lnTo>
                    <a:close/>
                    <a:moveTo>
                      <a:pt x="1600" y="817"/>
                    </a:moveTo>
                    <a:lnTo>
                      <a:pt x="1600" y="817"/>
                    </a:lnTo>
                    <a:lnTo>
                      <a:pt x="1625" y="817"/>
                    </a:lnTo>
                    <a:lnTo>
                      <a:pt x="1625" y="817"/>
                    </a:lnTo>
                    <a:lnTo>
                      <a:pt x="1628" y="806"/>
                    </a:lnTo>
                    <a:lnTo>
                      <a:pt x="1628" y="806"/>
                    </a:lnTo>
                    <a:lnTo>
                      <a:pt x="1624" y="803"/>
                    </a:lnTo>
                    <a:lnTo>
                      <a:pt x="1618" y="802"/>
                    </a:lnTo>
                    <a:lnTo>
                      <a:pt x="1609" y="801"/>
                    </a:lnTo>
                    <a:lnTo>
                      <a:pt x="1609" y="801"/>
                    </a:lnTo>
                    <a:lnTo>
                      <a:pt x="1599" y="798"/>
                    </a:lnTo>
                    <a:lnTo>
                      <a:pt x="1591" y="794"/>
                    </a:lnTo>
                    <a:lnTo>
                      <a:pt x="1591" y="794"/>
                    </a:lnTo>
                    <a:lnTo>
                      <a:pt x="1587" y="797"/>
                    </a:lnTo>
                    <a:lnTo>
                      <a:pt x="1584" y="799"/>
                    </a:lnTo>
                    <a:lnTo>
                      <a:pt x="1584" y="803"/>
                    </a:lnTo>
                    <a:lnTo>
                      <a:pt x="1585" y="808"/>
                    </a:lnTo>
                    <a:lnTo>
                      <a:pt x="1585" y="808"/>
                    </a:lnTo>
                    <a:lnTo>
                      <a:pt x="1594" y="809"/>
                    </a:lnTo>
                    <a:lnTo>
                      <a:pt x="1598" y="810"/>
                    </a:lnTo>
                    <a:lnTo>
                      <a:pt x="1599" y="813"/>
                    </a:lnTo>
                    <a:lnTo>
                      <a:pt x="1600" y="817"/>
                    </a:lnTo>
                    <a:lnTo>
                      <a:pt x="1600" y="817"/>
                    </a:lnTo>
                    <a:close/>
                    <a:moveTo>
                      <a:pt x="295" y="308"/>
                    </a:moveTo>
                    <a:lnTo>
                      <a:pt x="295" y="308"/>
                    </a:lnTo>
                    <a:lnTo>
                      <a:pt x="300" y="293"/>
                    </a:lnTo>
                    <a:lnTo>
                      <a:pt x="300" y="293"/>
                    </a:lnTo>
                    <a:lnTo>
                      <a:pt x="289" y="293"/>
                    </a:lnTo>
                    <a:lnTo>
                      <a:pt x="289" y="293"/>
                    </a:lnTo>
                    <a:lnTo>
                      <a:pt x="289" y="290"/>
                    </a:lnTo>
                    <a:lnTo>
                      <a:pt x="289" y="290"/>
                    </a:lnTo>
                    <a:lnTo>
                      <a:pt x="314" y="281"/>
                    </a:lnTo>
                    <a:lnTo>
                      <a:pt x="314" y="281"/>
                    </a:lnTo>
                    <a:lnTo>
                      <a:pt x="314" y="280"/>
                    </a:lnTo>
                    <a:lnTo>
                      <a:pt x="314" y="280"/>
                    </a:lnTo>
                    <a:lnTo>
                      <a:pt x="288" y="273"/>
                    </a:lnTo>
                    <a:lnTo>
                      <a:pt x="288" y="273"/>
                    </a:lnTo>
                    <a:lnTo>
                      <a:pt x="275" y="284"/>
                    </a:lnTo>
                    <a:lnTo>
                      <a:pt x="275" y="284"/>
                    </a:lnTo>
                    <a:lnTo>
                      <a:pt x="278" y="287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7"/>
                    </a:lnTo>
                    <a:lnTo>
                      <a:pt x="278" y="301"/>
                    </a:lnTo>
                    <a:lnTo>
                      <a:pt x="278" y="301"/>
                    </a:lnTo>
                    <a:lnTo>
                      <a:pt x="295" y="308"/>
                    </a:lnTo>
                    <a:lnTo>
                      <a:pt x="295" y="308"/>
                    </a:lnTo>
                    <a:close/>
                    <a:moveTo>
                      <a:pt x="1436" y="1107"/>
                    </a:moveTo>
                    <a:lnTo>
                      <a:pt x="1436" y="1107"/>
                    </a:lnTo>
                    <a:lnTo>
                      <a:pt x="1426" y="1111"/>
                    </a:lnTo>
                    <a:lnTo>
                      <a:pt x="1426" y="1111"/>
                    </a:lnTo>
                    <a:lnTo>
                      <a:pt x="1426" y="1114"/>
                    </a:lnTo>
                    <a:lnTo>
                      <a:pt x="1426" y="1114"/>
                    </a:lnTo>
                    <a:lnTo>
                      <a:pt x="1441" y="1115"/>
                    </a:lnTo>
                    <a:lnTo>
                      <a:pt x="1441" y="1115"/>
                    </a:lnTo>
                    <a:lnTo>
                      <a:pt x="1445" y="1109"/>
                    </a:lnTo>
                    <a:lnTo>
                      <a:pt x="1448" y="1107"/>
                    </a:lnTo>
                    <a:lnTo>
                      <a:pt x="1448" y="1104"/>
                    </a:lnTo>
                    <a:lnTo>
                      <a:pt x="1448" y="1104"/>
                    </a:lnTo>
                    <a:lnTo>
                      <a:pt x="1448" y="1101"/>
                    </a:lnTo>
                    <a:lnTo>
                      <a:pt x="1445" y="1098"/>
                    </a:lnTo>
                    <a:lnTo>
                      <a:pt x="1441" y="1093"/>
                    </a:lnTo>
                    <a:lnTo>
                      <a:pt x="1441" y="1093"/>
                    </a:lnTo>
                    <a:lnTo>
                      <a:pt x="1452" y="1089"/>
                    </a:lnTo>
                    <a:lnTo>
                      <a:pt x="1452" y="1089"/>
                    </a:lnTo>
                    <a:lnTo>
                      <a:pt x="1452" y="1086"/>
                    </a:lnTo>
                    <a:lnTo>
                      <a:pt x="1452" y="1086"/>
                    </a:lnTo>
                    <a:lnTo>
                      <a:pt x="1422" y="1086"/>
                    </a:lnTo>
                    <a:lnTo>
                      <a:pt x="1422" y="1086"/>
                    </a:lnTo>
                    <a:lnTo>
                      <a:pt x="1419" y="1091"/>
                    </a:lnTo>
                    <a:lnTo>
                      <a:pt x="1418" y="1097"/>
                    </a:lnTo>
                    <a:lnTo>
                      <a:pt x="1418" y="1101"/>
                    </a:lnTo>
                    <a:lnTo>
                      <a:pt x="1421" y="1103"/>
                    </a:lnTo>
                    <a:lnTo>
                      <a:pt x="1421" y="1103"/>
                    </a:lnTo>
                    <a:lnTo>
                      <a:pt x="1430" y="1097"/>
                    </a:lnTo>
                    <a:lnTo>
                      <a:pt x="1430" y="1097"/>
                    </a:lnTo>
                    <a:lnTo>
                      <a:pt x="1436" y="1107"/>
                    </a:lnTo>
                    <a:lnTo>
                      <a:pt x="1436" y="1107"/>
                    </a:lnTo>
                    <a:close/>
                    <a:moveTo>
                      <a:pt x="1923" y="306"/>
                    </a:moveTo>
                    <a:lnTo>
                      <a:pt x="1923" y="306"/>
                    </a:lnTo>
                    <a:lnTo>
                      <a:pt x="1923" y="302"/>
                    </a:lnTo>
                    <a:lnTo>
                      <a:pt x="1920" y="301"/>
                    </a:lnTo>
                    <a:lnTo>
                      <a:pt x="1915" y="299"/>
                    </a:lnTo>
                    <a:lnTo>
                      <a:pt x="1915" y="299"/>
                    </a:lnTo>
                    <a:lnTo>
                      <a:pt x="1912" y="297"/>
                    </a:lnTo>
                    <a:lnTo>
                      <a:pt x="1909" y="295"/>
                    </a:lnTo>
                    <a:lnTo>
                      <a:pt x="1905" y="290"/>
                    </a:lnTo>
                    <a:lnTo>
                      <a:pt x="1905" y="290"/>
                    </a:lnTo>
                    <a:lnTo>
                      <a:pt x="1891" y="291"/>
                    </a:lnTo>
                    <a:lnTo>
                      <a:pt x="1891" y="291"/>
                    </a:lnTo>
                    <a:lnTo>
                      <a:pt x="1894" y="294"/>
                    </a:lnTo>
                    <a:lnTo>
                      <a:pt x="1893" y="297"/>
                    </a:lnTo>
                    <a:lnTo>
                      <a:pt x="1891" y="299"/>
                    </a:lnTo>
                    <a:lnTo>
                      <a:pt x="1888" y="302"/>
                    </a:lnTo>
                    <a:lnTo>
                      <a:pt x="1886" y="304"/>
                    </a:lnTo>
                    <a:lnTo>
                      <a:pt x="1883" y="306"/>
                    </a:lnTo>
                    <a:lnTo>
                      <a:pt x="1883" y="309"/>
                    </a:lnTo>
                    <a:lnTo>
                      <a:pt x="1884" y="312"/>
                    </a:lnTo>
                    <a:lnTo>
                      <a:pt x="1884" y="312"/>
                    </a:lnTo>
                    <a:lnTo>
                      <a:pt x="1877" y="317"/>
                    </a:lnTo>
                    <a:lnTo>
                      <a:pt x="1877" y="317"/>
                    </a:lnTo>
                    <a:lnTo>
                      <a:pt x="1879" y="320"/>
                    </a:lnTo>
                    <a:lnTo>
                      <a:pt x="1879" y="320"/>
                    </a:lnTo>
                    <a:lnTo>
                      <a:pt x="1888" y="317"/>
                    </a:lnTo>
                    <a:lnTo>
                      <a:pt x="1893" y="317"/>
                    </a:lnTo>
                    <a:lnTo>
                      <a:pt x="1895" y="315"/>
                    </a:lnTo>
                    <a:lnTo>
                      <a:pt x="1895" y="315"/>
                    </a:lnTo>
                    <a:lnTo>
                      <a:pt x="1898" y="312"/>
                    </a:lnTo>
                    <a:lnTo>
                      <a:pt x="1902" y="309"/>
                    </a:lnTo>
                    <a:lnTo>
                      <a:pt x="1906" y="309"/>
                    </a:lnTo>
                    <a:lnTo>
                      <a:pt x="1912" y="309"/>
                    </a:lnTo>
                    <a:lnTo>
                      <a:pt x="1912" y="309"/>
                    </a:lnTo>
                    <a:lnTo>
                      <a:pt x="1918" y="308"/>
                    </a:lnTo>
                    <a:lnTo>
                      <a:pt x="1923" y="306"/>
                    </a:lnTo>
                    <a:lnTo>
                      <a:pt x="1923" y="306"/>
                    </a:lnTo>
                    <a:close/>
                    <a:moveTo>
                      <a:pt x="1696" y="1119"/>
                    </a:moveTo>
                    <a:lnTo>
                      <a:pt x="1696" y="1119"/>
                    </a:lnTo>
                    <a:lnTo>
                      <a:pt x="1685" y="1115"/>
                    </a:lnTo>
                    <a:lnTo>
                      <a:pt x="1685" y="1115"/>
                    </a:lnTo>
                    <a:lnTo>
                      <a:pt x="1675" y="1114"/>
                    </a:lnTo>
                    <a:lnTo>
                      <a:pt x="1671" y="1112"/>
                    </a:lnTo>
                    <a:lnTo>
                      <a:pt x="1667" y="1112"/>
                    </a:lnTo>
                    <a:lnTo>
                      <a:pt x="1667" y="1112"/>
                    </a:lnTo>
                    <a:lnTo>
                      <a:pt x="1653" y="1118"/>
                    </a:lnTo>
                    <a:lnTo>
                      <a:pt x="1639" y="1122"/>
                    </a:lnTo>
                    <a:lnTo>
                      <a:pt x="1639" y="1122"/>
                    </a:lnTo>
                    <a:lnTo>
                      <a:pt x="1645" y="1129"/>
                    </a:lnTo>
                    <a:lnTo>
                      <a:pt x="1652" y="1133"/>
                    </a:lnTo>
                    <a:lnTo>
                      <a:pt x="1657" y="1134"/>
                    </a:lnTo>
                    <a:lnTo>
                      <a:pt x="1660" y="1134"/>
                    </a:lnTo>
                    <a:lnTo>
                      <a:pt x="1663" y="1133"/>
                    </a:lnTo>
                    <a:lnTo>
                      <a:pt x="1663" y="1133"/>
                    </a:lnTo>
                    <a:lnTo>
                      <a:pt x="1661" y="1123"/>
                    </a:lnTo>
                    <a:lnTo>
                      <a:pt x="1661" y="1123"/>
                    </a:lnTo>
                    <a:lnTo>
                      <a:pt x="1679" y="1126"/>
                    </a:lnTo>
                    <a:lnTo>
                      <a:pt x="1679" y="1126"/>
                    </a:lnTo>
                    <a:lnTo>
                      <a:pt x="1684" y="1126"/>
                    </a:lnTo>
                    <a:lnTo>
                      <a:pt x="1688" y="1125"/>
                    </a:lnTo>
                    <a:lnTo>
                      <a:pt x="1692" y="1123"/>
                    </a:lnTo>
                    <a:lnTo>
                      <a:pt x="1696" y="1119"/>
                    </a:lnTo>
                    <a:lnTo>
                      <a:pt x="1696" y="1119"/>
                    </a:lnTo>
                    <a:close/>
                    <a:moveTo>
                      <a:pt x="464" y="979"/>
                    </a:moveTo>
                    <a:lnTo>
                      <a:pt x="464" y="979"/>
                    </a:lnTo>
                    <a:lnTo>
                      <a:pt x="483" y="977"/>
                    </a:lnTo>
                    <a:lnTo>
                      <a:pt x="483" y="977"/>
                    </a:lnTo>
                    <a:lnTo>
                      <a:pt x="487" y="977"/>
                    </a:lnTo>
                    <a:lnTo>
                      <a:pt x="491" y="975"/>
                    </a:lnTo>
                    <a:lnTo>
                      <a:pt x="494" y="972"/>
                    </a:lnTo>
                    <a:lnTo>
                      <a:pt x="496" y="970"/>
                    </a:lnTo>
                    <a:lnTo>
                      <a:pt x="496" y="970"/>
                    </a:lnTo>
                    <a:lnTo>
                      <a:pt x="494" y="965"/>
                    </a:lnTo>
                    <a:lnTo>
                      <a:pt x="493" y="963"/>
                    </a:lnTo>
                    <a:lnTo>
                      <a:pt x="490" y="960"/>
                    </a:lnTo>
                    <a:lnTo>
                      <a:pt x="486" y="959"/>
                    </a:lnTo>
                    <a:lnTo>
                      <a:pt x="486" y="959"/>
                    </a:lnTo>
                    <a:lnTo>
                      <a:pt x="478" y="959"/>
                    </a:lnTo>
                    <a:lnTo>
                      <a:pt x="471" y="959"/>
                    </a:lnTo>
                    <a:lnTo>
                      <a:pt x="464" y="961"/>
                    </a:lnTo>
                    <a:lnTo>
                      <a:pt x="458" y="965"/>
                    </a:lnTo>
                    <a:lnTo>
                      <a:pt x="458" y="965"/>
                    </a:lnTo>
                    <a:lnTo>
                      <a:pt x="464" y="979"/>
                    </a:lnTo>
                    <a:lnTo>
                      <a:pt x="464" y="979"/>
                    </a:lnTo>
                    <a:close/>
                    <a:moveTo>
                      <a:pt x="766" y="259"/>
                    </a:moveTo>
                    <a:lnTo>
                      <a:pt x="766" y="259"/>
                    </a:lnTo>
                    <a:lnTo>
                      <a:pt x="760" y="255"/>
                    </a:lnTo>
                    <a:lnTo>
                      <a:pt x="757" y="252"/>
                    </a:lnTo>
                    <a:lnTo>
                      <a:pt x="759" y="250"/>
                    </a:lnTo>
                    <a:lnTo>
                      <a:pt x="763" y="244"/>
                    </a:lnTo>
                    <a:lnTo>
                      <a:pt x="763" y="244"/>
                    </a:lnTo>
                    <a:lnTo>
                      <a:pt x="763" y="243"/>
                    </a:lnTo>
                    <a:lnTo>
                      <a:pt x="761" y="240"/>
                    </a:lnTo>
                    <a:lnTo>
                      <a:pt x="761" y="240"/>
                    </a:lnTo>
                    <a:lnTo>
                      <a:pt x="755" y="239"/>
                    </a:lnTo>
                    <a:lnTo>
                      <a:pt x="749" y="240"/>
                    </a:lnTo>
                    <a:lnTo>
                      <a:pt x="749" y="240"/>
                    </a:lnTo>
                    <a:lnTo>
                      <a:pt x="746" y="241"/>
                    </a:lnTo>
                    <a:lnTo>
                      <a:pt x="745" y="244"/>
                    </a:lnTo>
                    <a:lnTo>
                      <a:pt x="742" y="248"/>
                    </a:lnTo>
                    <a:lnTo>
                      <a:pt x="742" y="248"/>
                    </a:lnTo>
                    <a:lnTo>
                      <a:pt x="737" y="240"/>
                    </a:lnTo>
                    <a:lnTo>
                      <a:pt x="737" y="240"/>
                    </a:lnTo>
                    <a:lnTo>
                      <a:pt x="724" y="258"/>
                    </a:lnTo>
                    <a:lnTo>
                      <a:pt x="724" y="258"/>
                    </a:lnTo>
                    <a:lnTo>
                      <a:pt x="728" y="261"/>
                    </a:lnTo>
                    <a:lnTo>
                      <a:pt x="732" y="261"/>
                    </a:lnTo>
                    <a:lnTo>
                      <a:pt x="738" y="261"/>
                    </a:lnTo>
                    <a:lnTo>
                      <a:pt x="742" y="261"/>
                    </a:lnTo>
                    <a:lnTo>
                      <a:pt x="742" y="261"/>
                    </a:lnTo>
                    <a:lnTo>
                      <a:pt x="752" y="263"/>
                    </a:lnTo>
                    <a:lnTo>
                      <a:pt x="760" y="268"/>
                    </a:lnTo>
                    <a:lnTo>
                      <a:pt x="760" y="268"/>
                    </a:lnTo>
                    <a:lnTo>
                      <a:pt x="766" y="259"/>
                    </a:lnTo>
                    <a:lnTo>
                      <a:pt x="766" y="259"/>
                    </a:lnTo>
                    <a:close/>
                    <a:moveTo>
                      <a:pt x="1659" y="437"/>
                    </a:moveTo>
                    <a:lnTo>
                      <a:pt x="1659" y="437"/>
                    </a:lnTo>
                    <a:lnTo>
                      <a:pt x="1664" y="435"/>
                    </a:lnTo>
                    <a:lnTo>
                      <a:pt x="1670" y="437"/>
                    </a:lnTo>
                    <a:lnTo>
                      <a:pt x="1681" y="443"/>
                    </a:lnTo>
                    <a:lnTo>
                      <a:pt x="1681" y="443"/>
                    </a:lnTo>
                    <a:lnTo>
                      <a:pt x="1681" y="438"/>
                    </a:lnTo>
                    <a:lnTo>
                      <a:pt x="1682" y="435"/>
                    </a:lnTo>
                    <a:lnTo>
                      <a:pt x="1684" y="432"/>
                    </a:lnTo>
                    <a:lnTo>
                      <a:pt x="1686" y="431"/>
                    </a:lnTo>
                    <a:lnTo>
                      <a:pt x="1693" y="430"/>
                    </a:lnTo>
                    <a:lnTo>
                      <a:pt x="1702" y="428"/>
                    </a:lnTo>
                    <a:lnTo>
                      <a:pt x="1702" y="428"/>
                    </a:lnTo>
                    <a:lnTo>
                      <a:pt x="1700" y="414"/>
                    </a:lnTo>
                    <a:lnTo>
                      <a:pt x="1700" y="414"/>
                    </a:lnTo>
                    <a:lnTo>
                      <a:pt x="1690" y="417"/>
                    </a:lnTo>
                    <a:lnTo>
                      <a:pt x="1682" y="417"/>
                    </a:lnTo>
                    <a:lnTo>
                      <a:pt x="1682" y="417"/>
                    </a:lnTo>
                    <a:lnTo>
                      <a:pt x="1674" y="419"/>
                    </a:lnTo>
                    <a:lnTo>
                      <a:pt x="1667" y="423"/>
                    </a:lnTo>
                    <a:lnTo>
                      <a:pt x="1661" y="428"/>
                    </a:lnTo>
                    <a:lnTo>
                      <a:pt x="1659" y="437"/>
                    </a:lnTo>
                    <a:lnTo>
                      <a:pt x="1659" y="437"/>
                    </a:lnTo>
                    <a:close/>
                    <a:moveTo>
                      <a:pt x="730" y="1065"/>
                    </a:moveTo>
                    <a:lnTo>
                      <a:pt x="730" y="1065"/>
                    </a:lnTo>
                    <a:lnTo>
                      <a:pt x="743" y="1061"/>
                    </a:lnTo>
                    <a:lnTo>
                      <a:pt x="750" y="1060"/>
                    </a:lnTo>
                    <a:lnTo>
                      <a:pt x="756" y="1057"/>
                    </a:lnTo>
                    <a:lnTo>
                      <a:pt x="756" y="1057"/>
                    </a:lnTo>
                    <a:lnTo>
                      <a:pt x="761" y="1053"/>
                    </a:lnTo>
                    <a:lnTo>
                      <a:pt x="767" y="1047"/>
                    </a:lnTo>
                    <a:lnTo>
                      <a:pt x="778" y="1036"/>
                    </a:lnTo>
                    <a:lnTo>
                      <a:pt x="778" y="1036"/>
                    </a:lnTo>
                    <a:lnTo>
                      <a:pt x="770" y="1036"/>
                    </a:lnTo>
                    <a:lnTo>
                      <a:pt x="763" y="1035"/>
                    </a:lnTo>
                    <a:lnTo>
                      <a:pt x="763" y="1035"/>
                    </a:lnTo>
                    <a:lnTo>
                      <a:pt x="759" y="1031"/>
                    </a:lnTo>
                    <a:lnTo>
                      <a:pt x="755" y="1025"/>
                    </a:lnTo>
                    <a:lnTo>
                      <a:pt x="755" y="1025"/>
                    </a:lnTo>
                    <a:lnTo>
                      <a:pt x="752" y="1032"/>
                    </a:lnTo>
                    <a:lnTo>
                      <a:pt x="752" y="1037"/>
                    </a:lnTo>
                    <a:lnTo>
                      <a:pt x="750" y="1044"/>
                    </a:lnTo>
                    <a:lnTo>
                      <a:pt x="748" y="1050"/>
                    </a:lnTo>
                    <a:lnTo>
                      <a:pt x="748" y="1050"/>
                    </a:lnTo>
                    <a:lnTo>
                      <a:pt x="742" y="1051"/>
                    </a:lnTo>
                    <a:lnTo>
                      <a:pt x="737" y="1054"/>
                    </a:lnTo>
                    <a:lnTo>
                      <a:pt x="732" y="1058"/>
                    </a:lnTo>
                    <a:lnTo>
                      <a:pt x="730" y="1065"/>
                    </a:lnTo>
                    <a:lnTo>
                      <a:pt x="730" y="1065"/>
                    </a:lnTo>
                    <a:close/>
                    <a:moveTo>
                      <a:pt x="1729" y="266"/>
                    </a:moveTo>
                    <a:lnTo>
                      <a:pt x="1729" y="266"/>
                    </a:lnTo>
                    <a:lnTo>
                      <a:pt x="1738" y="269"/>
                    </a:lnTo>
                    <a:lnTo>
                      <a:pt x="1744" y="269"/>
                    </a:lnTo>
                    <a:lnTo>
                      <a:pt x="1751" y="268"/>
                    </a:lnTo>
                    <a:lnTo>
                      <a:pt x="1758" y="265"/>
                    </a:lnTo>
                    <a:lnTo>
                      <a:pt x="1758" y="265"/>
                    </a:lnTo>
                    <a:lnTo>
                      <a:pt x="1767" y="262"/>
                    </a:lnTo>
                    <a:lnTo>
                      <a:pt x="1774" y="257"/>
                    </a:lnTo>
                    <a:lnTo>
                      <a:pt x="1780" y="252"/>
                    </a:lnTo>
                    <a:lnTo>
                      <a:pt x="1789" y="248"/>
                    </a:lnTo>
                    <a:lnTo>
                      <a:pt x="1789" y="248"/>
                    </a:lnTo>
                    <a:lnTo>
                      <a:pt x="1790" y="245"/>
                    </a:lnTo>
                    <a:lnTo>
                      <a:pt x="1790" y="243"/>
                    </a:lnTo>
                    <a:lnTo>
                      <a:pt x="1790" y="243"/>
                    </a:lnTo>
                    <a:lnTo>
                      <a:pt x="1787" y="240"/>
                    </a:lnTo>
                    <a:lnTo>
                      <a:pt x="1783" y="240"/>
                    </a:lnTo>
                    <a:lnTo>
                      <a:pt x="1783" y="240"/>
                    </a:lnTo>
                    <a:lnTo>
                      <a:pt x="1775" y="243"/>
                    </a:lnTo>
                    <a:lnTo>
                      <a:pt x="1771" y="244"/>
                    </a:lnTo>
                    <a:lnTo>
                      <a:pt x="1768" y="247"/>
                    </a:lnTo>
                    <a:lnTo>
                      <a:pt x="1768" y="247"/>
                    </a:lnTo>
                    <a:lnTo>
                      <a:pt x="1761" y="252"/>
                    </a:lnTo>
                    <a:lnTo>
                      <a:pt x="1757" y="255"/>
                    </a:lnTo>
                    <a:lnTo>
                      <a:pt x="1753" y="255"/>
                    </a:lnTo>
                    <a:lnTo>
                      <a:pt x="1753" y="255"/>
                    </a:lnTo>
                    <a:lnTo>
                      <a:pt x="1746" y="257"/>
                    </a:lnTo>
                    <a:lnTo>
                      <a:pt x="1740" y="259"/>
                    </a:lnTo>
                    <a:lnTo>
                      <a:pt x="1729" y="266"/>
                    </a:lnTo>
                    <a:lnTo>
                      <a:pt x="1729" y="266"/>
                    </a:lnTo>
                    <a:close/>
                    <a:moveTo>
                      <a:pt x="645" y="546"/>
                    </a:moveTo>
                    <a:lnTo>
                      <a:pt x="645" y="546"/>
                    </a:lnTo>
                    <a:lnTo>
                      <a:pt x="658" y="545"/>
                    </a:lnTo>
                    <a:lnTo>
                      <a:pt x="663" y="543"/>
                    </a:lnTo>
                    <a:lnTo>
                      <a:pt x="669" y="540"/>
                    </a:lnTo>
                    <a:lnTo>
                      <a:pt x="673" y="538"/>
                    </a:lnTo>
                    <a:lnTo>
                      <a:pt x="676" y="533"/>
                    </a:lnTo>
                    <a:lnTo>
                      <a:pt x="678" y="529"/>
                    </a:lnTo>
                    <a:lnTo>
                      <a:pt x="681" y="524"/>
                    </a:lnTo>
                    <a:lnTo>
                      <a:pt x="681" y="524"/>
                    </a:lnTo>
                    <a:lnTo>
                      <a:pt x="683" y="521"/>
                    </a:lnTo>
                    <a:lnTo>
                      <a:pt x="681" y="518"/>
                    </a:lnTo>
                    <a:lnTo>
                      <a:pt x="678" y="517"/>
                    </a:lnTo>
                    <a:lnTo>
                      <a:pt x="674" y="515"/>
                    </a:lnTo>
                    <a:lnTo>
                      <a:pt x="674" y="515"/>
                    </a:lnTo>
                    <a:lnTo>
                      <a:pt x="666" y="529"/>
                    </a:lnTo>
                    <a:lnTo>
                      <a:pt x="666" y="529"/>
                    </a:lnTo>
                    <a:lnTo>
                      <a:pt x="665" y="525"/>
                    </a:lnTo>
                    <a:lnTo>
                      <a:pt x="662" y="524"/>
                    </a:lnTo>
                    <a:lnTo>
                      <a:pt x="658" y="524"/>
                    </a:lnTo>
                    <a:lnTo>
                      <a:pt x="653" y="525"/>
                    </a:lnTo>
                    <a:lnTo>
                      <a:pt x="653" y="525"/>
                    </a:lnTo>
                    <a:lnTo>
                      <a:pt x="651" y="525"/>
                    </a:lnTo>
                    <a:lnTo>
                      <a:pt x="649" y="528"/>
                    </a:lnTo>
                    <a:lnTo>
                      <a:pt x="648" y="529"/>
                    </a:lnTo>
                    <a:lnTo>
                      <a:pt x="648" y="533"/>
                    </a:lnTo>
                    <a:lnTo>
                      <a:pt x="648" y="533"/>
                    </a:lnTo>
                    <a:lnTo>
                      <a:pt x="647" y="539"/>
                    </a:lnTo>
                    <a:lnTo>
                      <a:pt x="645" y="546"/>
                    </a:lnTo>
                    <a:lnTo>
                      <a:pt x="645" y="546"/>
                    </a:lnTo>
                    <a:close/>
                    <a:moveTo>
                      <a:pt x="969" y="869"/>
                    </a:moveTo>
                    <a:lnTo>
                      <a:pt x="969" y="869"/>
                    </a:lnTo>
                    <a:lnTo>
                      <a:pt x="947" y="866"/>
                    </a:lnTo>
                    <a:lnTo>
                      <a:pt x="947" y="866"/>
                    </a:lnTo>
                    <a:lnTo>
                      <a:pt x="937" y="849"/>
                    </a:lnTo>
                    <a:lnTo>
                      <a:pt x="937" y="849"/>
                    </a:lnTo>
                    <a:lnTo>
                      <a:pt x="933" y="856"/>
                    </a:lnTo>
                    <a:lnTo>
                      <a:pt x="929" y="862"/>
                    </a:lnTo>
                    <a:lnTo>
                      <a:pt x="929" y="869"/>
                    </a:lnTo>
                    <a:lnTo>
                      <a:pt x="929" y="875"/>
                    </a:lnTo>
                    <a:lnTo>
                      <a:pt x="929" y="875"/>
                    </a:lnTo>
                    <a:lnTo>
                      <a:pt x="939" y="875"/>
                    </a:lnTo>
                    <a:lnTo>
                      <a:pt x="939" y="875"/>
                    </a:lnTo>
                    <a:lnTo>
                      <a:pt x="947" y="880"/>
                    </a:lnTo>
                    <a:lnTo>
                      <a:pt x="951" y="881"/>
                    </a:lnTo>
                    <a:lnTo>
                      <a:pt x="954" y="881"/>
                    </a:lnTo>
                    <a:lnTo>
                      <a:pt x="954" y="881"/>
                    </a:lnTo>
                    <a:lnTo>
                      <a:pt x="958" y="880"/>
                    </a:lnTo>
                    <a:lnTo>
                      <a:pt x="961" y="877"/>
                    </a:lnTo>
                    <a:lnTo>
                      <a:pt x="969" y="869"/>
                    </a:lnTo>
                    <a:lnTo>
                      <a:pt x="969" y="869"/>
                    </a:lnTo>
                    <a:close/>
                    <a:moveTo>
                      <a:pt x="584" y="585"/>
                    </a:moveTo>
                    <a:lnTo>
                      <a:pt x="584" y="585"/>
                    </a:lnTo>
                    <a:lnTo>
                      <a:pt x="587" y="578"/>
                    </a:lnTo>
                    <a:lnTo>
                      <a:pt x="587" y="578"/>
                    </a:lnTo>
                    <a:lnTo>
                      <a:pt x="590" y="574"/>
                    </a:lnTo>
                    <a:lnTo>
                      <a:pt x="593" y="569"/>
                    </a:lnTo>
                    <a:lnTo>
                      <a:pt x="597" y="567"/>
                    </a:lnTo>
                    <a:lnTo>
                      <a:pt x="601" y="565"/>
                    </a:lnTo>
                    <a:lnTo>
                      <a:pt x="601" y="565"/>
                    </a:lnTo>
                    <a:lnTo>
                      <a:pt x="606" y="565"/>
                    </a:lnTo>
                    <a:lnTo>
                      <a:pt x="612" y="565"/>
                    </a:lnTo>
                    <a:lnTo>
                      <a:pt x="622" y="564"/>
                    </a:lnTo>
                    <a:lnTo>
                      <a:pt x="622" y="564"/>
                    </a:lnTo>
                    <a:lnTo>
                      <a:pt x="627" y="563"/>
                    </a:lnTo>
                    <a:lnTo>
                      <a:pt x="633" y="561"/>
                    </a:lnTo>
                    <a:lnTo>
                      <a:pt x="641" y="556"/>
                    </a:lnTo>
                    <a:lnTo>
                      <a:pt x="641" y="556"/>
                    </a:lnTo>
                    <a:lnTo>
                      <a:pt x="635" y="550"/>
                    </a:lnTo>
                    <a:lnTo>
                      <a:pt x="633" y="547"/>
                    </a:lnTo>
                    <a:lnTo>
                      <a:pt x="629" y="547"/>
                    </a:lnTo>
                    <a:lnTo>
                      <a:pt x="629" y="547"/>
                    </a:lnTo>
                    <a:lnTo>
                      <a:pt x="626" y="556"/>
                    </a:lnTo>
                    <a:lnTo>
                      <a:pt x="626" y="556"/>
                    </a:lnTo>
                    <a:lnTo>
                      <a:pt x="616" y="551"/>
                    </a:lnTo>
                    <a:lnTo>
                      <a:pt x="616" y="551"/>
                    </a:lnTo>
                    <a:lnTo>
                      <a:pt x="612" y="557"/>
                    </a:lnTo>
                    <a:lnTo>
                      <a:pt x="608" y="558"/>
                    </a:lnTo>
                    <a:lnTo>
                      <a:pt x="604" y="558"/>
                    </a:lnTo>
                    <a:lnTo>
                      <a:pt x="604" y="558"/>
                    </a:lnTo>
                    <a:lnTo>
                      <a:pt x="598" y="558"/>
                    </a:lnTo>
                    <a:lnTo>
                      <a:pt x="594" y="560"/>
                    </a:lnTo>
                    <a:lnTo>
                      <a:pt x="590" y="563"/>
                    </a:lnTo>
                    <a:lnTo>
                      <a:pt x="586" y="565"/>
                    </a:lnTo>
                    <a:lnTo>
                      <a:pt x="584" y="569"/>
                    </a:lnTo>
                    <a:lnTo>
                      <a:pt x="583" y="574"/>
                    </a:lnTo>
                    <a:lnTo>
                      <a:pt x="583" y="579"/>
                    </a:lnTo>
                    <a:lnTo>
                      <a:pt x="584" y="585"/>
                    </a:lnTo>
                    <a:lnTo>
                      <a:pt x="584" y="585"/>
                    </a:lnTo>
                    <a:close/>
                    <a:moveTo>
                      <a:pt x="1743" y="835"/>
                    </a:moveTo>
                    <a:lnTo>
                      <a:pt x="1743" y="835"/>
                    </a:lnTo>
                    <a:lnTo>
                      <a:pt x="1751" y="845"/>
                    </a:lnTo>
                    <a:lnTo>
                      <a:pt x="1751" y="845"/>
                    </a:lnTo>
                    <a:lnTo>
                      <a:pt x="1756" y="844"/>
                    </a:lnTo>
                    <a:lnTo>
                      <a:pt x="1758" y="842"/>
                    </a:lnTo>
                    <a:lnTo>
                      <a:pt x="1764" y="837"/>
                    </a:lnTo>
                    <a:lnTo>
                      <a:pt x="1767" y="831"/>
                    </a:lnTo>
                    <a:lnTo>
                      <a:pt x="1768" y="824"/>
                    </a:lnTo>
                    <a:lnTo>
                      <a:pt x="1768" y="824"/>
                    </a:lnTo>
                    <a:lnTo>
                      <a:pt x="1754" y="821"/>
                    </a:lnTo>
                    <a:lnTo>
                      <a:pt x="1754" y="821"/>
                    </a:lnTo>
                    <a:lnTo>
                      <a:pt x="1749" y="830"/>
                    </a:lnTo>
                    <a:lnTo>
                      <a:pt x="1749" y="830"/>
                    </a:lnTo>
                    <a:lnTo>
                      <a:pt x="1744" y="828"/>
                    </a:lnTo>
                    <a:lnTo>
                      <a:pt x="1739" y="827"/>
                    </a:lnTo>
                    <a:lnTo>
                      <a:pt x="1732" y="827"/>
                    </a:lnTo>
                    <a:lnTo>
                      <a:pt x="1724" y="830"/>
                    </a:lnTo>
                    <a:lnTo>
                      <a:pt x="1715" y="834"/>
                    </a:lnTo>
                    <a:lnTo>
                      <a:pt x="1715" y="834"/>
                    </a:lnTo>
                    <a:lnTo>
                      <a:pt x="1722" y="837"/>
                    </a:lnTo>
                    <a:lnTo>
                      <a:pt x="1729" y="838"/>
                    </a:lnTo>
                    <a:lnTo>
                      <a:pt x="1736" y="837"/>
                    </a:lnTo>
                    <a:lnTo>
                      <a:pt x="1743" y="835"/>
                    </a:lnTo>
                    <a:lnTo>
                      <a:pt x="1743" y="835"/>
                    </a:lnTo>
                    <a:close/>
                    <a:moveTo>
                      <a:pt x="1225" y="1037"/>
                    </a:moveTo>
                    <a:lnTo>
                      <a:pt x="1225" y="1037"/>
                    </a:lnTo>
                    <a:lnTo>
                      <a:pt x="1223" y="1044"/>
                    </a:lnTo>
                    <a:lnTo>
                      <a:pt x="1221" y="1047"/>
                    </a:lnTo>
                    <a:lnTo>
                      <a:pt x="1220" y="1049"/>
                    </a:lnTo>
                    <a:lnTo>
                      <a:pt x="1220" y="1049"/>
                    </a:lnTo>
                    <a:lnTo>
                      <a:pt x="1216" y="1053"/>
                    </a:lnTo>
                    <a:lnTo>
                      <a:pt x="1214" y="1055"/>
                    </a:lnTo>
                    <a:lnTo>
                      <a:pt x="1216" y="1062"/>
                    </a:lnTo>
                    <a:lnTo>
                      <a:pt x="1216" y="1062"/>
                    </a:lnTo>
                    <a:lnTo>
                      <a:pt x="1257" y="1057"/>
                    </a:lnTo>
                    <a:lnTo>
                      <a:pt x="1257" y="1057"/>
                    </a:lnTo>
                    <a:lnTo>
                      <a:pt x="1253" y="1050"/>
                    </a:lnTo>
                    <a:lnTo>
                      <a:pt x="1249" y="1047"/>
                    </a:lnTo>
                    <a:lnTo>
                      <a:pt x="1242" y="1046"/>
                    </a:lnTo>
                    <a:lnTo>
                      <a:pt x="1235" y="1046"/>
                    </a:lnTo>
                    <a:lnTo>
                      <a:pt x="1235" y="1046"/>
                    </a:lnTo>
                    <a:lnTo>
                      <a:pt x="1225" y="1037"/>
                    </a:lnTo>
                    <a:lnTo>
                      <a:pt x="1225" y="1037"/>
                    </a:lnTo>
                    <a:close/>
                    <a:moveTo>
                      <a:pt x="1612" y="479"/>
                    </a:moveTo>
                    <a:lnTo>
                      <a:pt x="1612" y="479"/>
                    </a:lnTo>
                    <a:lnTo>
                      <a:pt x="1614" y="478"/>
                    </a:lnTo>
                    <a:lnTo>
                      <a:pt x="1617" y="477"/>
                    </a:lnTo>
                    <a:lnTo>
                      <a:pt x="1624" y="478"/>
                    </a:lnTo>
                    <a:lnTo>
                      <a:pt x="1630" y="478"/>
                    </a:lnTo>
                    <a:lnTo>
                      <a:pt x="1636" y="477"/>
                    </a:lnTo>
                    <a:lnTo>
                      <a:pt x="1636" y="477"/>
                    </a:lnTo>
                    <a:lnTo>
                      <a:pt x="1639" y="466"/>
                    </a:lnTo>
                    <a:lnTo>
                      <a:pt x="1639" y="466"/>
                    </a:lnTo>
                    <a:lnTo>
                      <a:pt x="1625" y="464"/>
                    </a:lnTo>
                    <a:lnTo>
                      <a:pt x="1625" y="464"/>
                    </a:lnTo>
                    <a:lnTo>
                      <a:pt x="1617" y="464"/>
                    </a:lnTo>
                    <a:lnTo>
                      <a:pt x="1613" y="463"/>
                    </a:lnTo>
                    <a:lnTo>
                      <a:pt x="1610" y="459"/>
                    </a:lnTo>
                    <a:lnTo>
                      <a:pt x="1609" y="452"/>
                    </a:lnTo>
                    <a:lnTo>
                      <a:pt x="1609" y="452"/>
                    </a:lnTo>
                    <a:lnTo>
                      <a:pt x="1596" y="461"/>
                    </a:lnTo>
                    <a:lnTo>
                      <a:pt x="1596" y="461"/>
                    </a:lnTo>
                    <a:lnTo>
                      <a:pt x="1612" y="479"/>
                    </a:lnTo>
                    <a:lnTo>
                      <a:pt x="1612" y="479"/>
                    </a:lnTo>
                    <a:close/>
                    <a:moveTo>
                      <a:pt x="1271" y="1075"/>
                    </a:moveTo>
                    <a:lnTo>
                      <a:pt x="1271" y="1075"/>
                    </a:lnTo>
                    <a:lnTo>
                      <a:pt x="1274" y="1083"/>
                    </a:lnTo>
                    <a:lnTo>
                      <a:pt x="1275" y="1085"/>
                    </a:lnTo>
                    <a:lnTo>
                      <a:pt x="1277" y="1086"/>
                    </a:lnTo>
                    <a:lnTo>
                      <a:pt x="1279" y="1085"/>
                    </a:lnTo>
                    <a:lnTo>
                      <a:pt x="1283" y="1083"/>
                    </a:lnTo>
                    <a:lnTo>
                      <a:pt x="1293" y="1078"/>
                    </a:lnTo>
                    <a:lnTo>
                      <a:pt x="1293" y="1078"/>
                    </a:lnTo>
                    <a:lnTo>
                      <a:pt x="1293" y="1073"/>
                    </a:lnTo>
                    <a:lnTo>
                      <a:pt x="1295" y="1068"/>
                    </a:lnTo>
                    <a:lnTo>
                      <a:pt x="1295" y="1068"/>
                    </a:lnTo>
                    <a:lnTo>
                      <a:pt x="1297" y="1064"/>
                    </a:lnTo>
                    <a:lnTo>
                      <a:pt x="1301" y="1060"/>
                    </a:lnTo>
                    <a:lnTo>
                      <a:pt x="1301" y="1060"/>
                    </a:lnTo>
                    <a:lnTo>
                      <a:pt x="1290" y="1051"/>
                    </a:lnTo>
                    <a:lnTo>
                      <a:pt x="1290" y="1051"/>
                    </a:lnTo>
                    <a:lnTo>
                      <a:pt x="1285" y="1058"/>
                    </a:lnTo>
                    <a:lnTo>
                      <a:pt x="1285" y="1058"/>
                    </a:lnTo>
                    <a:lnTo>
                      <a:pt x="1270" y="1053"/>
                    </a:lnTo>
                    <a:lnTo>
                      <a:pt x="1270" y="1053"/>
                    </a:lnTo>
                    <a:lnTo>
                      <a:pt x="1272" y="1060"/>
                    </a:lnTo>
                    <a:lnTo>
                      <a:pt x="1277" y="1065"/>
                    </a:lnTo>
                    <a:lnTo>
                      <a:pt x="1282" y="1069"/>
                    </a:lnTo>
                    <a:lnTo>
                      <a:pt x="1289" y="1072"/>
                    </a:lnTo>
                    <a:lnTo>
                      <a:pt x="1289" y="1072"/>
                    </a:lnTo>
                    <a:lnTo>
                      <a:pt x="1271" y="1075"/>
                    </a:lnTo>
                    <a:lnTo>
                      <a:pt x="1271" y="1075"/>
                    </a:lnTo>
                    <a:close/>
                    <a:moveTo>
                      <a:pt x="370" y="842"/>
                    </a:moveTo>
                    <a:lnTo>
                      <a:pt x="370" y="842"/>
                    </a:lnTo>
                    <a:lnTo>
                      <a:pt x="364" y="838"/>
                    </a:lnTo>
                    <a:lnTo>
                      <a:pt x="360" y="837"/>
                    </a:lnTo>
                    <a:lnTo>
                      <a:pt x="354" y="835"/>
                    </a:lnTo>
                    <a:lnTo>
                      <a:pt x="349" y="835"/>
                    </a:lnTo>
                    <a:lnTo>
                      <a:pt x="338" y="837"/>
                    </a:lnTo>
                    <a:lnTo>
                      <a:pt x="327" y="837"/>
                    </a:lnTo>
                    <a:lnTo>
                      <a:pt x="327" y="837"/>
                    </a:lnTo>
                    <a:lnTo>
                      <a:pt x="324" y="839"/>
                    </a:lnTo>
                    <a:lnTo>
                      <a:pt x="323" y="842"/>
                    </a:lnTo>
                    <a:lnTo>
                      <a:pt x="323" y="842"/>
                    </a:lnTo>
                    <a:lnTo>
                      <a:pt x="327" y="844"/>
                    </a:lnTo>
                    <a:lnTo>
                      <a:pt x="329" y="845"/>
                    </a:lnTo>
                    <a:lnTo>
                      <a:pt x="329" y="845"/>
                    </a:lnTo>
                    <a:lnTo>
                      <a:pt x="342" y="844"/>
                    </a:lnTo>
                    <a:lnTo>
                      <a:pt x="342" y="844"/>
                    </a:lnTo>
                    <a:lnTo>
                      <a:pt x="339" y="857"/>
                    </a:lnTo>
                    <a:lnTo>
                      <a:pt x="339" y="857"/>
                    </a:lnTo>
                    <a:lnTo>
                      <a:pt x="360" y="855"/>
                    </a:lnTo>
                    <a:lnTo>
                      <a:pt x="360" y="855"/>
                    </a:lnTo>
                    <a:lnTo>
                      <a:pt x="359" y="852"/>
                    </a:lnTo>
                    <a:lnTo>
                      <a:pt x="359" y="851"/>
                    </a:lnTo>
                    <a:lnTo>
                      <a:pt x="361" y="846"/>
                    </a:lnTo>
                    <a:lnTo>
                      <a:pt x="370" y="842"/>
                    </a:lnTo>
                    <a:lnTo>
                      <a:pt x="370" y="842"/>
                    </a:lnTo>
                    <a:close/>
                    <a:moveTo>
                      <a:pt x="779" y="286"/>
                    </a:moveTo>
                    <a:lnTo>
                      <a:pt x="779" y="286"/>
                    </a:lnTo>
                    <a:lnTo>
                      <a:pt x="782" y="284"/>
                    </a:lnTo>
                    <a:lnTo>
                      <a:pt x="785" y="284"/>
                    </a:lnTo>
                    <a:lnTo>
                      <a:pt x="791" y="286"/>
                    </a:lnTo>
                    <a:lnTo>
                      <a:pt x="796" y="286"/>
                    </a:lnTo>
                    <a:lnTo>
                      <a:pt x="799" y="284"/>
                    </a:lnTo>
                    <a:lnTo>
                      <a:pt x="802" y="281"/>
                    </a:lnTo>
                    <a:lnTo>
                      <a:pt x="802" y="281"/>
                    </a:lnTo>
                    <a:lnTo>
                      <a:pt x="802" y="283"/>
                    </a:lnTo>
                    <a:lnTo>
                      <a:pt x="802" y="283"/>
                    </a:lnTo>
                    <a:lnTo>
                      <a:pt x="807" y="284"/>
                    </a:lnTo>
                    <a:lnTo>
                      <a:pt x="810" y="284"/>
                    </a:lnTo>
                    <a:lnTo>
                      <a:pt x="811" y="283"/>
                    </a:lnTo>
                    <a:lnTo>
                      <a:pt x="811" y="279"/>
                    </a:lnTo>
                    <a:lnTo>
                      <a:pt x="811" y="279"/>
                    </a:lnTo>
                    <a:lnTo>
                      <a:pt x="811" y="268"/>
                    </a:lnTo>
                    <a:lnTo>
                      <a:pt x="811" y="268"/>
                    </a:lnTo>
                    <a:lnTo>
                      <a:pt x="803" y="265"/>
                    </a:lnTo>
                    <a:lnTo>
                      <a:pt x="796" y="265"/>
                    </a:lnTo>
                    <a:lnTo>
                      <a:pt x="788" y="266"/>
                    </a:lnTo>
                    <a:lnTo>
                      <a:pt x="779" y="269"/>
                    </a:lnTo>
                    <a:lnTo>
                      <a:pt x="779" y="269"/>
                    </a:lnTo>
                    <a:lnTo>
                      <a:pt x="779" y="286"/>
                    </a:lnTo>
                    <a:lnTo>
                      <a:pt x="779" y="286"/>
                    </a:lnTo>
                    <a:close/>
                    <a:moveTo>
                      <a:pt x="1331" y="1103"/>
                    </a:moveTo>
                    <a:lnTo>
                      <a:pt x="1331" y="1103"/>
                    </a:lnTo>
                    <a:lnTo>
                      <a:pt x="1336" y="1100"/>
                    </a:lnTo>
                    <a:lnTo>
                      <a:pt x="1339" y="1098"/>
                    </a:lnTo>
                    <a:lnTo>
                      <a:pt x="1343" y="1098"/>
                    </a:lnTo>
                    <a:lnTo>
                      <a:pt x="1349" y="1100"/>
                    </a:lnTo>
                    <a:lnTo>
                      <a:pt x="1349" y="1100"/>
                    </a:lnTo>
                    <a:lnTo>
                      <a:pt x="1357" y="1101"/>
                    </a:lnTo>
                    <a:lnTo>
                      <a:pt x="1361" y="1100"/>
                    </a:lnTo>
                    <a:lnTo>
                      <a:pt x="1364" y="1097"/>
                    </a:lnTo>
                    <a:lnTo>
                      <a:pt x="1367" y="1089"/>
                    </a:lnTo>
                    <a:lnTo>
                      <a:pt x="1367" y="1089"/>
                    </a:lnTo>
                    <a:lnTo>
                      <a:pt x="1321" y="1079"/>
                    </a:lnTo>
                    <a:lnTo>
                      <a:pt x="1321" y="1079"/>
                    </a:lnTo>
                    <a:lnTo>
                      <a:pt x="1331" y="1103"/>
                    </a:lnTo>
                    <a:lnTo>
                      <a:pt x="1331" y="1103"/>
                    </a:lnTo>
                    <a:close/>
                    <a:moveTo>
                      <a:pt x="1211" y="583"/>
                    </a:moveTo>
                    <a:lnTo>
                      <a:pt x="1211" y="583"/>
                    </a:lnTo>
                    <a:lnTo>
                      <a:pt x="1214" y="587"/>
                    </a:lnTo>
                    <a:lnTo>
                      <a:pt x="1218" y="589"/>
                    </a:lnTo>
                    <a:lnTo>
                      <a:pt x="1223" y="589"/>
                    </a:lnTo>
                    <a:lnTo>
                      <a:pt x="1227" y="589"/>
                    </a:lnTo>
                    <a:lnTo>
                      <a:pt x="1227" y="589"/>
                    </a:lnTo>
                    <a:lnTo>
                      <a:pt x="1247" y="585"/>
                    </a:lnTo>
                    <a:lnTo>
                      <a:pt x="1259" y="582"/>
                    </a:lnTo>
                    <a:lnTo>
                      <a:pt x="1263" y="581"/>
                    </a:lnTo>
                    <a:lnTo>
                      <a:pt x="1268" y="578"/>
                    </a:lnTo>
                    <a:lnTo>
                      <a:pt x="1268" y="578"/>
                    </a:lnTo>
                    <a:lnTo>
                      <a:pt x="1234" y="567"/>
                    </a:lnTo>
                    <a:lnTo>
                      <a:pt x="1234" y="567"/>
                    </a:lnTo>
                    <a:lnTo>
                      <a:pt x="1228" y="581"/>
                    </a:lnTo>
                    <a:lnTo>
                      <a:pt x="1228" y="581"/>
                    </a:lnTo>
                    <a:lnTo>
                      <a:pt x="1211" y="583"/>
                    </a:lnTo>
                    <a:lnTo>
                      <a:pt x="1211" y="583"/>
                    </a:lnTo>
                    <a:close/>
                    <a:moveTo>
                      <a:pt x="1488" y="504"/>
                    </a:moveTo>
                    <a:lnTo>
                      <a:pt x="1488" y="504"/>
                    </a:lnTo>
                    <a:lnTo>
                      <a:pt x="1476" y="499"/>
                    </a:lnTo>
                    <a:lnTo>
                      <a:pt x="1463" y="496"/>
                    </a:lnTo>
                    <a:lnTo>
                      <a:pt x="1451" y="493"/>
                    </a:lnTo>
                    <a:lnTo>
                      <a:pt x="1437" y="492"/>
                    </a:lnTo>
                    <a:lnTo>
                      <a:pt x="1437" y="492"/>
                    </a:lnTo>
                    <a:lnTo>
                      <a:pt x="1437" y="496"/>
                    </a:lnTo>
                    <a:lnTo>
                      <a:pt x="1437" y="496"/>
                    </a:lnTo>
                    <a:lnTo>
                      <a:pt x="1455" y="500"/>
                    </a:lnTo>
                    <a:lnTo>
                      <a:pt x="1455" y="500"/>
                    </a:lnTo>
                    <a:lnTo>
                      <a:pt x="1452" y="511"/>
                    </a:lnTo>
                    <a:lnTo>
                      <a:pt x="1452" y="511"/>
                    </a:lnTo>
                    <a:lnTo>
                      <a:pt x="1484" y="511"/>
                    </a:lnTo>
                    <a:lnTo>
                      <a:pt x="1484" y="511"/>
                    </a:lnTo>
                    <a:lnTo>
                      <a:pt x="1486" y="509"/>
                    </a:lnTo>
                    <a:lnTo>
                      <a:pt x="1488" y="504"/>
                    </a:lnTo>
                    <a:lnTo>
                      <a:pt x="1488" y="504"/>
                    </a:lnTo>
                    <a:close/>
                    <a:moveTo>
                      <a:pt x="439" y="657"/>
                    </a:moveTo>
                    <a:lnTo>
                      <a:pt x="439" y="657"/>
                    </a:lnTo>
                    <a:lnTo>
                      <a:pt x="436" y="653"/>
                    </a:lnTo>
                    <a:lnTo>
                      <a:pt x="433" y="650"/>
                    </a:lnTo>
                    <a:lnTo>
                      <a:pt x="429" y="650"/>
                    </a:lnTo>
                    <a:lnTo>
                      <a:pt x="422" y="651"/>
                    </a:lnTo>
                    <a:lnTo>
                      <a:pt x="422" y="651"/>
                    </a:lnTo>
                    <a:lnTo>
                      <a:pt x="425" y="676"/>
                    </a:lnTo>
                    <a:lnTo>
                      <a:pt x="425" y="676"/>
                    </a:lnTo>
                    <a:lnTo>
                      <a:pt x="436" y="665"/>
                    </a:lnTo>
                    <a:lnTo>
                      <a:pt x="436" y="665"/>
                    </a:lnTo>
                    <a:lnTo>
                      <a:pt x="444" y="676"/>
                    </a:lnTo>
                    <a:lnTo>
                      <a:pt x="444" y="676"/>
                    </a:lnTo>
                    <a:lnTo>
                      <a:pt x="455" y="669"/>
                    </a:lnTo>
                    <a:lnTo>
                      <a:pt x="455" y="669"/>
                    </a:lnTo>
                    <a:lnTo>
                      <a:pt x="458" y="665"/>
                    </a:lnTo>
                    <a:lnTo>
                      <a:pt x="458" y="662"/>
                    </a:lnTo>
                    <a:lnTo>
                      <a:pt x="457" y="659"/>
                    </a:lnTo>
                    <a:lnTo>
                      <a:pt x="453" y="658"/>
                    </a:lnTo>
                    <a:lnTo>
                      <a:pt x="453" y="658"/>
                    </a:lnTo>
                    <a:lnTo>
                      <a:pt x="446" y="657"/>
                    </a:lnTo>
                    <a:lnTo>
                      <a:pt x="439" y="657"/>
                    </a:lnTo>
                    <a:lnTo>
                      <a:pt x="439" y="657"/>
                    </a:lnTo>
                    <a:close/>
                    <a:moveTo>
                      <a:pt x="1592" y="185"/>
                    </a:moveTo>
                    <a:lnTo>
                      <a:pt x="1592" y="185"/>
                    </a:lnTo>
                    <a:lnTo>
                      <a:pt x="1580" y="201"/>
                    </a:lnTo>
                    <a:lnTo>
                      <a:pt x="1580" y="201"/>
                    </a:lnTo>
                    <a:lnTo>
                      <a:pt x="1624" y="196"/>
                    </a:lnTo>
                    <a:lnTo>
                      <a:pt x="1624" y="196"/>
                    </a:lnTo>
                    <a:lnTo>
                      <a:pt x="1623" y="193"/>
                    </a:lnTo>
                    <a:lnTo>
                      <a:pt x="1621" y="190"/>
                    </a:lnTo>
                    <a:lnTo>
                      <a:pt x="1623" y="185"/>
                    </a:lnTo>
                    <a:lnTo>
                      <a:pt x="1623" y="179"/>
                    </a:lnTo>
                    <a:lnTo>
                      <a:pt x="1623" y="176"/>
                    </a:lnTo>
                    <a:lnTo>
                      <a:pt x="1620" y="172"/>
                    </a:lnTo>
                    <a:lnTo>
                      <a:pt x="1620" y="172"/>
                    </a:lnTo>
                    <a:lnTo>
                      <a:pt x="1614" y="176"/>
                    </a:lnTo>
                    <a:lnTo>
                      <a:pt x="1612" y="179"/>
                    </a:lnTo>
                    <a:lnTo>
                      <a:pt x="1610" y="180"/>
                    </a:lnTo>
                    <a:lnTo>
                      <a:pt x="1610" y="180"/>
                    </a:lnTo>
                    <a:lnTo>
                      <a:pt x="1609" y="185"/>
                    </a:lnTo>
                    <a:lnTo>
                      <a:pt x="1606" y="187"/>
                    </a:lnTo>
                    <a:lnTo>
                      <a:pt x="1598" y="193"/>
                    </a:lnTo>
                    <a:lnTo>
                      <a:pt x="1598" y="193"/>
                    </a:lnTo>
                    <a:lnTo>
                      <a:pt x="1592" y="185"/>
                    </a:lnTo>
                    <a:lnTo>
                      <a:pt x="1592" y="185"/>
                    </a:lnTo>
                    <a:close/>
                    <a:moveTo>
                      <a:pt x="764" y="867"/>
                    </a:moveTo>
                    <a:lnTo>
                      <a:pt x="764" y="867"/>
                    </a:lnTo>
                    <a:lnTo>
                      <a:pt x="768" y="866"/>
                    </a:lnTo>
                    <a:lnTo>
                      <a:pt x="768" y="866"/>
                    </a:lnTo>
                    <a:lnTo>
                      <a:pt x="764" y="853"/>
                    </a:lnTo>
                    <a:lnTo>
                      <a:pt x="764" y="853"/>
                    </a:lnTo>
                    <a:lnTo>
                      <a:pt x="749" y="848"/>
                    </a:lnTo>
                    <a:lnTo>
                      <a:pt x="749" y="848"/>
                    </a:lnTo>
                    <a:lnTo>
                      <a:pt x="743" y="845"/>
                    </a:lnTo>
                    <a:lnTo>
                      <a:pt x="741" y="845"/>
                    </a:lnTo>
                    <a:lnTo>
                      <a:pt x="741" y="845"/>
                    </a:lnTo>
                    <a:lnTo>
                      <a:pt x="738" y="849"/>
                    </a:lnTo>
                    <a:lnTo>
                      <a:pt x="735" y="853"/>
                    </a:lnTo>
                    <a:lnTo>
                      <a:pt x="735" y="853"/>
                    </a:lnTo>
                    <a:lnTo>
                      <a:pt x="734" y="864"/>
                    </a:lnTo>
                    <a:lnTo>
                      <a:pt x="734" y="864"/>
                    </a:lnTo>
                    <a:lnTo>
                      <a:pt x="749" y="873"/>
                    </a:lnTo>
                    <a:lnTo>
                      <a:pt x="749" y="873"/>
                    </a:lnTo>
                    <a:lnTo>
                      <a:pt x="752" y="873"/>
                    </a:lnTo>
                    <a:lnTo>
                      <a:pt x="753" y="871"/>
                    </a:lnTo>
                    <a:lnTo>
                      <a:pt x="752" y="867"/>
                    </a:lnTo>
                    <a:lnTo>
                      <a:pt x="752" y="863"/>
                    </a:lnTo>
                    <a:lnTo>
                      <a:pt x="752" y="862"/>
                    </a:lnTo>
                    <a:lnTo>
                      <a:pt x="756" y="862"/>
                    </a:lnTo>
                    <a:lnTo>
                      <a:pt x="756" y="862"/>
                    </a:lnTo>
                    <a:lnTo>
                      <a:pt x="764" y="867"/>
                    </a:lnTo>
                    <a:lnTo>
                      <a:pt x="764" y="867"/>
                    </a:lnTo>
                    <a:close/>
                    <a:moveTo>
                      <a:pt x="1714" y="875"/>
                    </a:moveTo>
                    <a:lnTo>
                      <a:pt x="1714" y="875"/>
                    </a:lnTo>
                    <a:lnTo>
                      <a:pt x="1718" y="875"/>
                    </a:lnTo>
                    <a:lnTo>
                      <a:pt x="1721" y="875"/>
                    </a:lnTo>
                    <a:lnTo>
                      <a:pt x="1724" y="871"/>
                    </a:lnTo>
                    <a:lnTo>
                      <a:pt x="1725" y="869"/>
                    </a:lnTo>
                    <a:lnTo>
                      <a:pt x="1726" y="867"/>
                    </a:lnTo>
                    <a:lnTo>
                      <a:pt x="1728" y="866"/>
                    </a:lnTo>
                    <a:lnTo>
                      <a:pt x="1728" y="866"/>
                    </a:lnTo>
                    <a:lnTo>
                      <a:pt x="1746" y="859"/>
                    </a:lnTo>
                    <a:lnTo>
                      <a:pt x="1746" y="859"/>
                    </a:lnTo>
                    <a:lnTo>
                      <a:pt x="1739" y="856"/>
                    </a:lnTo>
                    <a:lnTo>
                      <a:pt x="1733" y="856"/>
                    </a:lnTo>
                    <a:lnTo>
                      <a:pt x="1724" y="857"/>
                    </a:lnTo>
                    <a:lnTo>
                      <a:pt x="1724" y="857"/>
                    </a:lnTo>
                    <a:lnTo>
                      <a:pt x="1714" y="848"/>
                    </a:lnTo>
                    <a:lnTo>
                      <a:pt x="1714" y="848"/>
                    </a:lnTo>
                    <a:lnTo>
                      <a:pt x="1692" y="862"/>
                    </a:lnTo>
                    <a:lnTo>
                      <a:pt x="1692" y="862"/>
                    </a:lnTo>
                    <a:lnTo>
                      <a:pt x="1715" y="866"/>
                    </a:lnTo>
                    <a:lnTo>
                      <a:pt x="1715" y="866"/>
                    </a:lnTo>
                    <a:lnTo>
                      <a:pt x="1714" y="875"/>
                    </a:lnTo>
                    <a:lnTo>
                      <a:pt x="1714" y="875"/>
                    </a:lnTo>
                    <a:close/>
                    <a:moveTo>
                      <a:pt x="1033" y="223"/>
                    </a:moveTo>
                    <a:lnTo>
                      <a:pt x="1033" y="223"/>
                    </a:lnTo>
                    <a:lnTo>
                      <a:pt x="1026" y="227"/>
                    </a:lnTo>
                    <a:lnTo>
                      <a:pt x="1020" y="229"/>
                    </a:lnTo>
                    <a:lnTo>
                      <a:pt x="1018" y="229"/>
                    </a:lnTo>
                    <a:lnTo>
                      <a:pt x="1013" y="229"/>
                    </a:lnTo>
                    <a:lnTo>
                      <a:pt x="1011" y="227"/>
                    </a:lnTo>
                    <a:lnTo>
                      <a:pt x="1008" y="225"/>
                    </a:lnTo>
                    <a:lnTo>
                      <a:pt x="1008" y="225"/>
                    </a:lnTo>
                    <a:lnTo>
                      <a:pt x="1004" y="222"/>
                    </a:lnTo>
                    <a:lnTo>
                      <a:pt x="1000" y="223"/>
                    </a:lnTo>
                    <a:lnTo>
                      <a:pt x="995" y="226"/>
                    </a:lnTo>
                    <a:lnTo>
                      <a:pt x="994" y="230"/>
                    </a:lnTo>
                    <a:lnTo>
                      <a:pt x="994" y="230"/>
                    </a:lnTo>
                    <a:lnTo>
                      <a:pt x="994" y="240"/>
                    </a:lnTo>
                    <a:lnTo>
                      <a:pt x="994" y="240"/>
                    </a:lnTo>
                    <a:lnTo>
                      <a:pt x="997" y="241"/>
                    </a:lnTo>
                    <a:lnTo>
                      <a:pt x="1000" y="243"/>
                    </a:lnTo>
                    <a:lnTo>
                      <a:pt x="1005" y="241"/>
                    </a:lnTo>
                    <a:lnTo>
                      <a:pt x="1009" y="239"/>
                    </a:lnTo>
                    <a:lnTo>
                      <a:pt x="1013" y="234"/>
                    </a:lnTo>
                    <a:lnTo>
                      <a:pt x="1013" y="234"/>
                    </a:lnTo>
                    <a:lnTo>
                      <a:pt x="1031" y="245"/>
                    </a:lnTo>
                    <a:lnTo>
                      <a:pt x="1031" y="245"/>
                    </a:lnTo>
                    <a:lnTo>
                      <a:pt x="1031" y="240"/>
                    </a:lnTo>
                    <a:lnTo>
                      <a:pt x="1033" y="234"/>
                    </a:lnTo>
                    <a:lnTo>
                      <a:pt x="1034" y="229"/>
                    </a:lnTo>
                    <a:lnTo>
                      <a:pt x="1033" y="223"/>
                    </a:lnTo>
                    <a:lnTo>
                      <a:pt x="1033" y="223"/>
                    </a:lnTo>
                    <a:close/>
                    <a:moveTo>
                      <a:pt x="1596" y="1122"/>
                    </a:moveTo>
                    <a:lnTo>
                      <a:pt x="1596" y="1122"/>
                    </a:lnTo>
                    <a:lnTo>
                      <a:pt x="1592" y="1130"/>
                    </a:lnTo>
                    <a:lnTo>
                      <a:pt x="1589" y="1136"/>
                    </a:lnTo>
                    <a:lnTo>
                      <a:pt x="1589" y="1136"/>
                    </a:lnTo>
                    <a:lnTo>
                      <a:pt x="1589" y="1141"/>
                    </a:lnTo>
                    <a:lnTo>
                      <a:pt x="1591" y="1148"/>
                    </a:lnTo>
                    <a:lnTo>
                      <a:pt x="1591" y="1148"/>
                    </a:lnTo>
                    <a:lnTo>
                      <a:pt x="1595" y="1151"/>
                    </a:lnTo>
                    <a:lnTo>
                      <a:pt x="1595" y="1151"/>
                    </a:lnTo>
                    <a:lnTo>
                      <a:pt x="1598" y="1152"/>
                    </a:lnTo>
                    <a:lnTo>
                      <a:pt x="1598" y="1152"/>
                    </a:lnTo>
                    <a:lnTo>
                      <a:pt x="1600" y="1150"/>
                    </a:lnTo>
                    <a:lnTo>
                      <a:pt x="1600" y="1150"/>
                    </a:lnTo>
                    <a:lnTo>
                      <a:pt x="1603" y="1144"/>
                    </a:lnTo>
                    <a:lnTo>
                      <a:pt x="1606" y="1140"/>
                    </a:lnTo>
                    <a:lnTo>
                      <a:pt x="1610" y="1140"/>
                    </a:lnTo>
                    <a:lnTo>
                      <a:pt x="1618" y="1140"/>
                    </a:lnTo>
                    <a:lnTo>
                      <a:pt x="1618" y="1140"/>
                    </a:lnTo>
                    <a:lnTo>
                      <a:pt x="1621" y="1139"/>
                    </a:lnTo>
                    <a:lnTo>
                      <a:pt x="1628" y="1136"/>
                    </a:lnTo>
                    <a:lnTo>
                      <a:pt x="1628" y="1136"/>
                    </a:lnTo>
                    <a:lnTo>
                      <a:pt x="1623" y="1134"/>
                    </a:lnTo>
                    <a:lnTo>
                      <a:pt x="1618" y="1133"/>
                    </a:lnTo>
                    <a:lnTo>
                      <a:pt x="1612" y="1127"/>
                    </a:lnTo>
                    <a:lnTo>
                      <a:pt x="1605" y="1123"/>
                    </a:lnTo>
                    <a:lnTo>
                      <a:pt x="1600" y="1122"/>
                    </a:lnTo>
                    <a:lnTo>
                      <a:pt x="1596" y="1122"/>
                    </a:lnTo>
                    <a:lnTo>
                      <a:pt x="1596" y="1122"/>
                    </a:lnTo>
                    <a:close/>
                    <a:moveTo>
                      <a:pt x="399" y="243"/>
                    </a:moveTo>
                    <a:lnTo>
                      <a:pt x="399" y="243"/>
                    </a:lnTo>
                    <a:lnTo>
                      <a:pt x="397" y="239"/>
                    </a:lnTo>
                    <a:lnTo>
                      <a:pt x="396" y="237"/>
                    </a:lnTo>
                    <a:lnTo>
                      <a:pt x="390" y="233"/>
                    </a:lnTo>
                    <a:lnTo>
                      <a:pt x="383" y="229"/>
                    </a:lnTo>
                    <a:lnTo>
                      <a:pt x="377" y="225"/>
                    </a:lnTo>
                    <a:lnTo>
                      <a:pt x="377" y="225"/>
                    </a:lnTo>
                    <a:lnTo>
                      <a:pt x="372" y="239"/>
                    </a:lnTo>
                    <a:lnTo>
                      <a:pt x="372" y="239"/>
                    </a:lnTo>
                    <a:lnTo>
                      <a:pt x="357" y="239"/>
                    </a:lnTo>
                    <a:lnTo>
                      <a:pt x="357" y="239"/>
                    </a:lnTo>
                    <a:lnTo>
                      <a:pt x="360" y="252"/>
                    </a:lnTo>
                    <a:lnTo>
                      <a:pt x="360" y="252"/>
                    </a:lnTo>
                    <a:lnTo>
                      <a:pt x="399" y="243"/>
                    </a:lnTo>
                    <a:lnTo>
                      <a:pt x="399" y="243"/>
                    </a:lnTo>
                    <a:close/>
                    <a:moveTo>
                      <a:pt x="352" y="302"/>
                    </a:moveTo>
                    <a:lnTo>
                      <a:pt x="352" y="302"/>
                    </a:lnTo>
                    <a:lnTo>
                      <a:pt x="367" y="302"/>
                    </a:lnTo>
                    <a:lnTo>
                      <a:pt x="375" y="30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4" y="284"/>
                    </a:lnTo>
                    <a:lnTo>
                      <a:pt x="374" y="284"/>
                    </a:lnTo>
                    <a:lnTo>
                      <a:pt x="368" y="295"/>
                    </a:lnTo>
                    <a:lnTo>
                      <a:pt x="368" y="295"/>
                    </a:lnTo>
                    <a:lnTo>
                      <a:pt x="350" y="288"/>
                    </a:lnTo>
                    <a:lnTo>
                      <a:pt x="350" y="288"/>
                    </a:lnTo>
                    <a:lnTo>
                      <a:pt x="334" y="313"/>
                    </a:lnTo>
                    <a:lnTo>
                      <a:pt x="334" y="313"/>
                    </a:lnTo>
                    <a:lnTo>
                      <a:pt x="339" y="315"/>
                    </a:lnTo>
                    <a:lnTo>
                      <a:pt x="342" y="315"/>
                    </a:lnTo>
                    <a:lnTo>
                      <a:pt x="345" y="313"/>
                    </a:lnTo>
                    <a:lnTo>
                      <a:pt x="346" y="311"/>
                    </a:lnTo>
                    <a:lnTo>
                      <a:pt x="349" y="306"/>
                    </a:lnTo>
                    <a:lnTo>
                      <a:pt x="350" y="304"/>
                    </a:lnTo>
                    <a:lnTo>
                      <a:pt x="352" y="302"/>
                    </a:lnTo>
                    <a:lnTo>
                      <a:pt x="352" y="302"/>
                    </a:lnTo>
                    <a:close/>
                    <a:moveTo>
                      <a:pt x="205" y="452"/>
                    </a:moveTo>
                    <a:lnTo>
                      <a:pt x="205" y="452"/>
                    </a:lnTo>
                    <a:lnTo>
                      <a:pt x="195" y="456"/>
                    </a:lnTo>
                    <a:lnTo>
                      <a:pt x="191" y="459"/>
                    </a:lnTo>
                    <a:lnTo>
                      <a:pt x="190" y="461"/>
                    </a:lnTo>
                    <a:lnTo>
                      <a:pt x="188" y="464"/>
                    </a:lnTo>
                    <a:lnTo>
                      <a:pt x="188" y="468"/>
                    </a:lnTo>
                    <a:lnTo>
                      <a:pt x="190" y="481"/>
                    </a:lnTo>
                    <a:lnTo>
                      <a:pt x="190" y="481"/>
                    </a:lnTo>
                    <a:lnTo>
                      <a:pt x="194" y="475"/>
                    </a:lnTo>
                    <a:lnTo>
                      <a:pt x="201" y="474"/>
                    </a:lnTo>
                    <a:lnTo>
                      <a:pt x="213" y="473"/>
                    </a:lnTo>
                    <a:lnTo>
                      <a:pt x="213" y="473"/>
                    </a:lnTo>
                    <a:lnTo>
                      <a:pt x="217" y="473"/>
                    </a:lnTo>
                    <a:lnTo>
                      <a:pt x="221" y="471"/>
                    </a:lnTo>
                    <a:lnTo>
                      <a:pt x="230" y="467"/>
                    </a:lnTo>
                    <a:lnTo>
                      <a:pt x="230" y="467"/>
                    </a:lnTo>
                    <a:lnTo>
                      <a:pt x="230" y="466"/>
                    </a:lnTo>
                    <a:lnTo>
                      <a:pt x="230" y="463"/>
                    </a:lnTo>
                    <a:lnTo>
                      <a:pt x="230" y="463"/>
                    </a:lnTo>
                    <a:lnTo>
                      <a:pt x="227" y="461"/>
                    </a:lnTo>
                    <a:lnTo>
                      <a:pt x="223" y="461"/>
                    </a:lnTo>
                    <a:lnTo>
                      <a:pt x="216" y="464"/>
                    </a:lnTo>
                    <a:lnTo>
                      <a:pt x="213" y="466"/>
                    </a:lnTo>
                    <a:lnTo>
                      <a:pt x="209" y="466"/>
                    </a:lnTo>
                    <a:lnTo>
                      <a:pt x="206" y="464"/>
                    </a:lnTo>
                    <a:lnTo>
                      <a:pt x="202" y="463"/>
                    </a:lnTo>
                    <a:lnTo>
                      <a:pt x="202" y="463"/>
                    </a:lnTo>
                    <a:lnTo>
                      <a:pt x="205" y="452"/>
                    </a:lnTo>
                    <a:lnTo>
                      <a:pt x="205" y="452"/>
                    </a:lnTo>
                    <a:close/>
                    <a:moveTo>
                      <a:pt x="1426" y="589"/>
                    </a:moveTo>
                    <a:lnTo>
                      <a:pt x="1426" y="589"/>
                    </a:lnTo>
                    <a:lnTo>
                      <a:pt x="1430" y="583"/>
                    </a:lnTo>
                    <a:lnTo>
                      <a:pt x="1430" y="581"/>
                    </a:lnTo>
                    <a:lnTo>
                      <a:pt x="1427" y="579"/>
                    </a:lnTo>
                    <a:lnTo>
                      <a:pt x="1421" y="578"/>
                    </a:lnTo>
                    <a:lnTo>
                      <a:pt x="1421" y="578"/>
                    </a:lnTo>
                    <a:lnTo>
                      <a:pt x="1416" y="576"/>
                    </a:lnTo>
                    <a:lnTo>
                      <a:pt x="1412" y="575"/>
                    </a:lnTo>
                    <a:lnTo>
                      <a:pt x="1412" y="575"/>
                    </a:lnTo>
                    <a:lnTo>
                      <a:pt x="1411" y="583"/>
                    </a:lnTo>
                    <a:lnTo>
                      <a:pt x="1411" y="583"/>
                    </a:lnTo>
                    <a:lnTo>
                      <a:pt x="1412" y="592"/>
                    </a:lnTo>
                    <a:lnTo>
                      <a:pt x="1412" y="592"/>
                    </a:lnTo>
                    <a:lnTo>
                      <a:pt x="1414" y="599"/>
                    </a:lnTo>
                    <a:lnTo>
                      <a:pt x="1416" y="603"/>
                    </a:lnTo>
                    <a:lnTo>
                      <a:pt x="1421" y="603"/>
                    </a:lnTo>
                    <a:lnTo>
                      <a:pt x="1427" y="603"/>
                    </a:lnTo>
                    <a:lnTo>
                      <a:pt x="1427" y="603"/>
                    </a:lnTo>
                    <a:lnTo>
                      <a:pt x="1441" y="597"/>
                    </a:lnTo>
                    <a:lnTo>
                      <a:pt x="1441" y="597"/>
                    </a:lnTo>
                    <a:lnTo>
                      <a:pt x="1426" y="589"/>
                    </a:lnTo>
                    <a:lnTo>
                      <a:pt x="1426" y="589"/>
                    </a:lnTo>
                    <a:close/>
                    <a:moveTo>
                      <a:pt x="811" y="567"/>
                    </a:moveTo>
                    <a:lnTo>
                      <a:pt x="811" y="567"/>
                    </a:lnTo>
                    <a:lnTo>
                      <a:pt x="810" y="564"/>
                    </a:lnTo>
                    <a:lnTo>
                      <a:pt x="809" y="561"/>
                    </a:lnTo>
                    <a:lnTo>
                      <a:pt x="804" y="558"/>
                    </a:lnTo>
                    <a:lnTo>
                      <a:pt x="793" y="558"/>
                    </a:lnTo>
                    <a:lnTo>
                      <a:pt x="793" y="558"/>
                    </a:lnTo>
                    <a:lnTo>
                      <a:pt x="789" y="550"/>
                    </a:lnTo>
                    <a:lnTo>
                      <a:pt x="786" y="546"/>
                    </a:lnTo>
                    <a:lnTo>
                      <a:pt x="784" y="545"/>
                    </a:lnTo>
                    <a:lnTo>
                      <a:pt x="779" y="545"/>
                    </a:lnTo>
                    <a:lnTo>
                      <a:pt x="779" y="545"/>
                    </a:lnTo>
                    <a:lnTo>
                      <a:pt x="779" y="547"/>
                    </a:lnTo>
                    <a:lnTo>
                      <a:pt x="779" y="549"/>
                    </a:lnTo>
                    <a:lnTo>
                      <a:pt x="782" y="554"/>
                    </a:lnTo>
                    <a:lnTo>
                      <a:pt x="782" y="556"/>
                    </a:lnTo>
                    <a:lnTo>
                      <a:pt x="782" y="558"/>
                    </a:lnTo>
                    <a:lnTo>
                      <a:pt x="779" y="560"/>
                    </a:lnTo>
                    <a:lnTo>
                      <a:pt x="777" y="561"/>
                    </a:lnTo>
                    <a:lnTo>
                      <a:pt x="777" y="561"/>
                    </a:lnTo>
                    <a:lnTo>
                      <a:pt x="773" y="554"/>
                    </a:lnTo>
                    <a:lnTo>
                      <a:pt x="773" y="554"/>
                    </a:lnTo>
                    <a:lnTo>
                      <a:pt x="767" y="557"/>
                    </a:lnTo>
                    <a:lnTo>
                      <a:pt x="766" y="560"/>
                    </a:lnTo>
                    <a:lnTo>
                      <a:pt x="767" y="564"/>
                    </a:lnTo>
                    <a:lnTo>
                      <a:pt x="771" y="569"/>
                    </a:lnTo>
                    <a:lnTo>
                      <a:pt x="771" y="569"/>
                    </a:lnTo>
                    <a:lnTo>
                      <a:pt x="789" y="567"/>
                    </a:lnTo>
                    <a:lnTo>
                      <a:pt x="789" y="567"/>
                    </a:lnTo>
                    <a:lnTo>
                      <a:pt x="811" y="567"/>
                    </a:lnTo>
                    <a:lnTo>
                      <a:pt x="811" y="567"/>
                    </a:lnTo>
                    <a:close/>
                    <a:moveTo>
                      <a:pt x="885" y="1015"/>
                    </a:moveTo>
                    <a:lnTo>
                      <a:pt x="885" y="1015"/>
                    </a:lnTo>
                    <a:lnTo>
                      <a:pt x="897" y="1014"/>
                    </a:lnTo>
                    <a:lnTo>
                      <a:pt x="897" y="1014"/>
                    </a:lnTo>
                    <a:lnTo>
                      <a:pt x="903" y="1014"/>
                    </a:lnTo>
                    <a:lnTo>
                      <a:pt x="905" y="1015"/>
                    </a:lnTo>
                    <a:lnTo>
                      <a:pt x="908" y="1015"/>
                    </a:lnTo>
                    <a:lnTo>
                      <a:pt x="908" y="1015"/>
                    </a:lnTo>
                    <a:lnTo>
                      <a:pt x="918" y="1011"/>
                    </a:lnTo>
                    <a:lnTo>
                      <a:pt x="929" y="1006"/>
                    </a:lnTo>
                    <a:lnTo>
                      <a:pt x="929" y="1006"/>
                    </a:lnTo>
                    <a:lnTo>
                      <a:pt x="921" y="995"/>
                    </a:lnTo>
                    <a:lnTo>
                      <a:pt x="921" y="995"/>
                    </a:lnTo>
                    <a:lnTo>
                      <a:pt x="914" y="997"/>
                    </a:lnTo>
                    <a:lnTo>
                      <a:pt x="907" y="999"/>
                    </a:lnTo>
                    <a:lnTo>
                      <a:pt x="907" y="999"/>
                    </a:lnTo>
                    <a:lnTo>
                      <a:pt x="899" y="1000"/>
                    </a:lnTo>
                    <a:lnTo>
                      <a:pt x="893" y="1003"/>
                    </a:lnTo>
                    <a:lnTo>
                      <a:pt x="889" y="1008"/>
                    </a:lnTo>
                    <a:lnTo>
                      <a:pt x="885" y="1015"/>
                    </a:lnTo>
                    <a:lnTo>
                      <a:pt x="885" y="1015"/>
                    </a:lnTo>
                    <a:close/>
                    <a:moveTo>
                      <a:pt x="1747" y="313"/>
                    </a:moveTo>
                    <a:lnTo>
                      <a:pt x="1747" y="313"/>
                    </a:lnTo>
                    <a:lnTo>
                      <a:pt x="1743" y="306"/>
                    </a:lnTo>
                    <a:lnTo>
                      <a:pt x="1739" y="304"/>
                    </a:lnTo>
                    <a:lnTo>
                      <a:pt x="1735" y="302"/>
                    </a:lnTo>
                    <a:lnTo>
                      <a:pt x="1729" y="304"/>
                    </a:lnTo>
                    <a:lnTo>
                      <a:pt x="1729" y="304"/>
                    </a:lnTo>
                    <a:lnTo>
                      <a:pt x="1724" y="304"/>
                    </a:lnTo>
                    <a:lnTo>
                      <a:pt x="1720" y="304"/>
                    </a:lnTo>
                    <a:lnTo>
                      <a:pt x="1720" y="304"/>
                    </a:lnTo>
                    <a:lnTo>
                      <a:pt x="1714" y="299"/>
                    </a:lnTo>
                    <a:lnTo>
                      <a:pt x="1707" y="299"/>
                    </a:lnTo>
                    <a:lnTo>
                      <a:pt x="1702" y="301"/>
                    </a:lnTo>
                    <a:lnTo>
                      <a:pt x="1696" y="304"/>
                    </a:lnTo>
                    <a:lnTo>
                      <a:pt x="1696" y="304"/>
                    </a:lnTo>
                    <a:lnTo>
                      <a:pt x="1699" y="305"/>
                    </a:lnTo>
                    <a:lnTo>
                      <a:pt x="1703" y="308"/>
                    </a:lnTo>
                    <a:lnTo>
                      <a:pt x="1710" y="313"/>
                    </a:lnTo>
                    <a:lnTo>
                      <a:pt x="1713" y="316"/>
                    </a:lnTo>
                    <a:lnTo>
                      <a:pt x="1717" y="316"/>
                    </a:lnTo>
                    <a:lnTo>
                      <a:pt x="1722" y="316"/>
                    </a:lnTo>
                    <a:lnTo>
                      <a:pt x="1728" y="313"/>
                    </a:lnTo>
                    <a:lnTo>
                      <a:pt x="1728" y="313"/>
                    </a:lnTo>
                    <a:lnTo>
                      <a:pt x="1729" y="313"/>
                    </a:lnTo>
                    <a:lnTo>
                      <a:pt x="1732" y="315"/>
                    </a:lnTo>
                    <a:lnTo>
                      <a:pt x="1732" y="315"/>
                    </a:lnTo>
                    <a:lnTo>
                      <a:pt x="1747" y="313"/>
                    </a:lnTo>
                    <a:lnTo>
                      <a:pt x="1747" y="313"/>
                    </a:lnTo>
                    <a:close/>
                    <a:moveTo>
                      <a:pt x="1074" y="539"/>
                    </a:moveTo>
                    <a:lnTo>
                      <a:pt x="1074" y="539"/>
                    </a:lnTo>
                    <a:lnTo>
                      <a:pt x="1073" y="536"/>
                    </a:lnTo>
                    <a:lnTo>
                      <a:pt x="1070" y="535"/>
                    </a:lnTo>
                    <a:lnTo>
                      <a:pt x="1070" y="535"/>
                    </a:lnTo>
                    <a:lnTo>
                      <a:pt x="1063" y="531"/>
                    </a:lnTo>
                    <a:lnTo>
                      <a:pt x="1055" y="529"/>
                    </a:lnTo>
                    <a:lnTo>
                      <a:pt x="1055" y="529"/>
                    </a:lnTo>
                    <a:lnTo>
                      <a:pt x="1054" y="531"/>
                    </a:lnTo>
                    <a:lnTo>
                      <a:pt x="1051" y="533"/>
                    </a:lnTo>
                    <a:lnTo>
                      <a:pt x="1051" y="533"/>
                    </a:lnTo>
                    <a:lnTo>
                      <a:pt x="1049" y="532"/>
                    </a:lnTo>
                    <a:lnTo>
                      <a:pt x="1049" y="532"/>
                    </a:lnTo>
                    <a:lnTo>
                      <a:pt x="1045" y="531"/>
                    </a:lnTo>
                    <a:lnTo>
                      <a:pt x="1043" y="532"/>
                    </a:lnTo>
                    <a:lnTo>
                      <a:pt x="1040" y="533"/>
                    </a:lnTo>
                    <a:lnTo>
                      <a:pt x="1040" y="538"/>
                    </a:lnTo>
                    <a:lnTo>
                      <a:pt x="1040" y="538"/>
                    </a:lnTo>
                    <a:lnTo>
                      <a:pt x="1038" y="553"/>
                    </a:lnTo>
                    <a:lnTo>
                      <a:pt x="1038" y="553"/>
                    </a:lnTo>
                    <a:lnTo>
                      <a:pt x="1048" y="551"/>
                    </a:lnTo>
                    <a:lnTo>
                      <a:pt x="1056" y="549"/>
                    </a:lnTo>
                    <a:lnTo>
                      <a:pt x="1056" y="549"/>
                    </a:lnTo>
                    <a:lnTo>
                      <a:pt x="1065" y="545"/>
                    </a:lnTo>
                    <a:lnTo>
                      <a:pt x="1074" y="539"/>
                    </a:lnTo>
                    <a:lnTo>
                      <a:pt x="1074" y="539"/>
                    </a:lnTo>
                    <a:close/>
                    <a:moveTo>
                      <a:pt x="739" y="983"/>
                    </a:moveTo>
                    <a:lnTo>
                      <a:pt x="739" y="983"/>
                    </a:lnTo>
                    <a:lnTo>
                      <a:pt x="746" y="979"/>
                    </a:lnTo>
                    <a:lnTo>
                      <a:pt x="752" y="974"/>
                    </a:lnTo>
                    <a:lnTo>
                      <a:pt x="755" y="970"/>
                    </a:lnTo>
                    <a:lnTo>
                      <a:pt x="757" y="963"/>
                    </a:lnTo>
                    <a:lnTo>
                      <a:pt x="757" y="963"/>
                    </a:lnTo>
                    <a:lnTo>
                      <a:pt x="756" y="960"/>
                    </a:lnTo>
                    <a:lnTo>
                      <a:pt x="755" y="959"/>
                    </a:lnTo>
                    <a:lnTo>
                      <a:pt x="750" y="954"/>
                    </a:lnTo>
                    <a:lnTo>
                      <a:pt x="745" y="953"/>
                    </a:lnTo>
                    <a:lnTo>
                      <a:pt x="743" y="953"/>
                    </a:lnTo>
                    <a:lnTo>
                      <a:pt x="742" y="954"/>
                    </a:lnTo>
                    <a:lnTo>
                      <a:pt x="742" y="954"/>
                    </a:lnTo>
                    <a:lnTo>
                      <a:pt x="737" y="959"/>
                    </a:lnTo>
                    <a:lnTo>
                      <a:pt x="732" y="960"/>
                    </a:lnTo>
                    <a:lnTo>
                      <a:pt x="720" y="963"/>
                    </a:lnTo>
                    <a:lnTo>
                      <a:pt x="720" y="963"/>
                    </a:lnTo>
                    <a:lnTo>
                      <a:pt x="739" y="974"/>
                    </a:lnTo>
                    <a:lnTo>
                      <a:pt x="739" y="974"/>
                    </a:lnTo>
                    <a:lnTo>
                      <a:pt x="739" y="983"/>
                    </a:lnTo>
                    <a:lnTo>
                      <a:pt x="739" y="983"/>
                    </a:lnTo>
                    <a:close/>
                    <a:moveTo>
                      <a:pt x="368" y="1015"/>
                    </a:moveTo>
                    <a:lnTo>
                      <a:pt x="368" y="1015"/>
                    </a:lnTo>
                    <a:lnTo>
                      <a:pt x="379" y="1017"/>
                    </a:lnTo>
                    <a:lnTo>
                      <a:pt x="382" y="1019"/>
                    </a:lnTo>
                    <a:lnTo>
                      <a:pt x="385" y="1021"/>
                    </a:lnTo>
                    <a:lnTo>
                      <a:pt x="385" y="1021"/>
                    </a:lnTo>
                    <a:lnTo>
                      <a:pt x="390" y="1025"/>
                    </a:lnTo>
                    <a:lnTo>
                      <a:pt x="395" y="1026"/>
                    </a:lnTo>
                    <a:lnTo>
                      <a:pt x="399" y="1025"/>
                    </a:lnTo>
                    <a:lnTo>
                      <a:pt x="403" y="1019"/>
                    </a:lnTo>
                    <a:lnTo>
                      <a:pt x="403" y="1019"/>
                    </a:lnTo>
                    <a:lnTo>
                      <a:pt x="407" y="1017"/>
                    </a:lnTo>
                    <a:lnTo>
                      <a:pt x="410" y="1014"/>
                    </a:lnTo>
                    <a:lnTo>
                      <a:pt x="410" y="1014"/>
                    </a:lnTo>
                    <a:lnTo>
                      <a:pt x="410" y="1010"/>
                    </a:lnTo>
                    <a:lnTo>
                      <a:pt x="408" y="1006"/>
                    </a:lnTo>
                    <a:lnTo>
                      <a:pt x="408" y="1006"/>
                    </a:lnTo>
                    <a:lnTo>
                      <a:pt x="401" y="1008"/>
                    </a:lnTo>
                    <a:lnTo>
                      <a:pt x="395" y="1010"/>
                    </a:lnTo>
                    <a:lnTo>
                      <a:pt x="388" y="1010"/>
                    </a:lnTo>
                    <a:lnTo>
                      <a:pt x="379" y="1007"/>
                    </a:lnTo>
                    <a:lnTo>
                      <a:pt x="379" y="1007"/>
                    </a:lnTo>
                    <a:lnTo>
                      <a:pt x="375" y="1006"/>
                    </a:lnTo>
                    <a:lnTo>
                      <a:pt x="372" y="1007"/>
                    </a:lnTo>
                    <a:lnTo>
                      <a:pt x="370" y="1011"/>
                    </a:lnTo>
                    <a:lnTo>
                      <a:pt x="368" y="1015"/>
                    </a:lnTo>
                    <a:lnTo>
                      <a:pt x="368" y="1015"/>
                    </a:lnTo>
                    <a:close/>
                    <a:moveTo>
                      <a:pt x="1526" y="1086"/>
                    </a:moveTo>
                    <a:lnTo>
                      <a:pt x="1526" y="1086"/>
                    </a:lnTo>
                    <a:lnTo>
                      <a:pt x="1530" y="1083"/>
                    </a:lnTo>
                    <a:lnTo>
                      <a:pt x="1531" y="1080"/>
                    </a:lnTo>
                    <a:lnTo>
                      <a:pt x="1531" y="1078"/>
                    </a:lnTo>
                    <a:lnTo>
                      <a:pt x="1530" y="1072"/>
                    </a:lnTo>
                    <a:lnTo>
                      <a:pt x="1530" y="1072"/>
                    </a:lnTo>
                    <a:lnTo>
                      <a:pt x="1522" y="1078"/>
                    </a:lnTo>
                    <a:lnTo>
                      <a:pt x="1516" y="1085"/>
                    </a:lnTo>
                    <a:lnTo>
                      <a:pt x="1513" y="1087"/>
                    </a:lnTo>
                    <a:lnTo>
                      <a:pt x="1513" y="1091"/>
                    </a:lnTo>
                    <a:lnTo>
                      <a:pt x="1513" y="1097"/>
                    </a:lnTo>
                    <a:lnTo>
                      <a:pt x="1516" y="1103"/>
                    </a:lnTo>
                    <a:lnTo>
                      <a:pt x="1516" y="1103"/>
                    </a:lnTo>
                    <a:lnTo>
                      <a:pt x="1522" y="1097"/>
                    </a:lnTo>
                    <a:lnTo>
                      <a:pt x="1528" y="1094"/>
                    </a:lnTo>
                    <a:lnTo>
                      <a:pt x="1528" y="1094"/>
                    </a:lnTo>
                    <a:lnTo>
                      <a:pt x="1537" y="1094"/>
                    </a:lnTo>
                    <a:lnTo>
                      <a:pt x="1546" y="1094"/>
                    </a:lnTo>
                    <a:lnTo>
                      <a:pt x="1546" y="1094"/>
                    </a:lnTo>
                    <a:lnTo>
                      <a:pt x="1546" y="1091"/>
                    </a:lnTo>
                    <a:lnTo>
                      <a:pt x="1548" y="1089"/>
                    </a:lnTo>
                    <a:lnTo>
                      <a:pt x="1549" y="1086"/>
                    </a:lnTo>
                    <a:lnTo>
                      <a:pt x="1546" y="1083"/>
                    </a:lnTo>
                    <a:lnTo>
                      <a:pt x="1546" y="1083"/>
                    </a:lnTo>
                    <a:lnTo>
                      <a:pt x="1526" y="1086"/>
                    </a:lnTo>
                    <a:lnTo>
                      <a:pt x="1526" y="1086"/>
                    </a:lnTo>
                    <a:close/>
                    <a:moveTo>
                      <a:pt x="1772" y="374"/>
                    </a:moveTo>
                    <a:lnTo>
                      <a:pt x="1772" y="374"/>
                    </a:lnTo>
                    <a:lnTo>
                      <a:pt x="1769" y="381"/>
                    </a:lnTo>
                    <a:lnTo>
                      <a:pt x="1765" y="388"/>
                    </a:lnTo>
                    <a:lnTo>
                      <a:pt x="1762" y="394"/>
                    </a:lnTo>
                    <a:lnTo>
                      <a:pt x="1762" y="398"/>
                    </a:lnTo>
                    <a:lnTo>
                      <a:pt x="1762" y="402"/>
                    </a:lnTo>
                    <a:lnTo>
                      <a:pt x="1762" y="402"/>
                    </a:lnTo>
                    <a:lnTo>
                      <a:pt x="1776" y="399"/>
                    </a:lnTo>
                    <a:lnTo>
                      <a:pt x="1776" y="399"/>
                    </a:lnTo>
                    <a:lnTo>
                      <a:pt x="1782" y="396"/>
                    </a:lnTo>
                    <a:lnTo>
                      <a:pt x="1786" y="392"/>
                    </a:lnTo>
                    <a:lnTo>
                      <a:pt x="1789" y="388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87" y="380"/>
                    </a:lnTo>
                    <a:lnTo>
                      <a:pt x="1786" y="377"/>
                    </a:lnTo>
                    <a:lnTo>
                      <a:pt x="1780" y="376"/>
                    </a:lnTo>
                    <a:lnTo>
                      <a:pt x="1772" y="374"/>
                    </a:lnTo>
                    <a:lnTo>
                      <a:pt x="1772" y="374"/>
                    </a:lnTo>
                    <a:close/>
                    <a:moveTo>
                      <a:pt x="1924" y="71"/>
                    </a:moveTo>
                    <a:lnTo>
                      <a:pt x="1924" y="71"/>
                    </a:lnTo>
                    <a:lnTo>
                      <a:pt x="1937" y="65"/>
                    </a:lnTo>
                    <a:lnTo>
                      <a:pt x="1941" y="61"/>
                    </a:lnTo>
                    <a:lnTo>
                      <a:pt x="1945" y="56"/>
                    </a:lnTo>
                    <a:lnTo>
                      <a:pt x="1945" y="56"/>
                    </a:lnTo>
                    <a:lnTo>
                      <a:pt x="1951" y="61"/>
                    </a:lnTo>
                    <a:lnTo>
                      <a:pt x="1951" y="61"/>
                    </a:lnTo>
                    <a:lnTo>
                      <a:pt x="1958" y="56"/>
                    </a:lnTo>
                    <a:lnTo>
                      <a:pt x="1960" y="50"/>
                    </a:lnTo>
                    <a:lnTo>
                      <a:pt x="1960" y="50"/>
                    </a:lnTo>
                    <a:lnTo>
                      <a:pt x="1940" y="45"/>
                    </a:lnTo>
                    <a:lnTo>
                      <a:pt x="1940" y="45"/>
                    </a:lnTo>
                    <a:lnTo>
                      <a:pt x="1936" y="46"/>
                    </a:lnTo>
                    <a:lnTo>
                      <a:pt x="1933" y="49"/>
                    </a:lnTo>
                    <a:lnTo>
                      <a:pt x="1929" y="53"/>
                    </a:lnTo>
                    <a:lnTo>
                      <a:pt x="1926" y="59"/>
                    </a:lnTo>
                    <a:lnTo>
                      <a:pt x="1922" y="64"/>
                    </a:lnTo>
                    <a:lnTo>
                      <a:pt x="1922" y="64"/>
                    </a:lnTo>
                    <a:lnTo>
                      <a:pt x="1922" y="65"/>
                    </a:lnTo>
                    <a:lnTo>
                      <a:pt x="1922" y="68"/>
                    </a:lnTo>
                    <a:lnTo>
                      <a:pt x="1922" y="68"/>
                    </a:lnTo>
                    <a:lnTo>
                      <a:pt x="1924" y="71"/>
                    </a:lnTo>
                    <a:lnTo>
                      <a:pt x="1924" y="71"/>
                    </a:lnTo>
                    <a:close/>
                    <a:moveTo>
                      <a:pt x="1576" y="827"/>
                    </a:moveTo>
                    <a:lnTo>
                      <a:pt x="1576" y="827"/>
                    </a:lnTo>
                    <a:lnTo>
                      <a:pt x="1551" y="826"/>
                    </a:lnTo>
                    <a:lnTo>
                      <a:pt x="1551" y="826"/>
                    </a:lnTo>
                    <a:lnTo>
                      <a:pt x="1546" y="838"/>
                    </a:lnTo>
                    <a:lnTo>
                      <a:pt x="1546" y="838"/>
                    </a:lnTo>
                    <a:lnTo>
                      <a:pt x="1588" y="842"/>
                    </a:lnTo>
                    <a:lnTo>
                      <a:pt x="1588" y="842"/>
                    </a:lnTo>
                    <a:lnTo>
                      <a:pt x="1584" y="834"/>
                    </a:lnTo>
                    <a:lnTo>
                      <a:pt x="1581" y="831"/>
                    </a:lnTo>
                    <a:lnTo>
                      <a:pt x="1576" y="831"/>
                    </a:lnTo>
                    <a:lnTo>
                      <a:pt x="1576" y="831"/>
                    </a:lnTo>
                    <a:lnTo>
                      <a:pt x="1576" y="827"/>
                    </a:lnTo>
                    <a:lnTo>
                      <a:pt x="1576" y="827"/>
                    </a:lnTo>
                    <a:close/>
                    <a:moveTo>
                      <a:pt x="489" y="161"/>
                    </a:moveTo>
                    <a:lnTo>
                      <a:pt x="489" y="161"/>
                    </a:lnTo>
                    <a:lnTo>
                      <a:pt x="493" y="157"/>
                    </a:lnTo>
                    <a:lnTo>
                      <a:pt x="497" y="155"/>
                    </a:lnTo>
                    <a:lnTo>
                      <a:pt x="501" y="155"/>
                    </a:lnTo>
                    <a:lnTo>
                      <a:pt x="507" y="155"/>
                    </a:lnTo>
                    <a:lnTo>
                      <a:pt x="507" y="155"/>
                    </a:lnTo>
                    <a:lnTo>
                      <a:pt x="509" y="164"/>
                    </a:lnTo>
                    <a:lnTo>
                      <a:pt x="509" y="164"/>
                    </a:lnTo>
                    <a:lnTo>
                      <a:pt x="519" y="162"/>
                    </a:lnTo>
                    <a:lnTo>
                      <a:pt x="525" y="160"/>
                    </a:lnTo>
                    <a:lnTo>
                      <a:pt x="529" y="155"/>
                    </a:lnTo>
                    <a:lnTo>
                      <a:pt x="530" y="150"/>
                    </a:lnTo>
                    <a:lnTo>
                      <a:pt x="530" y="150"/>
                    </a:lnTo>
                    <a:lnTo>
                      <a:pt x="516" y="149"/>
                    </a:lnTo>
                    <a:lnTo>
                      <a:pt x="516" y="149"/>
                    </a:lnTo>
                    <a:lnTo>
                      <a:pt x="504" y="147"/>
                    </a:lnTo>
                    <a:lnTo>
                      <a:pt x="504" y="147"/>
                    </a:lnTo>
                    <a:lnTo>
                      <a:pt x="497" y="147"/>
                    </a:lnTo>
                    <a:lnTo>
                      <a:pt x="494" y="147"/>
                    </a:lnTo>
                    <a:lnTo>
                      <a:pt x="491" y="149"/>
                    </a:lnTo>
                    <a:lnTo>
                      <a:pt x="490" y="150"/>
                    </a:lnTo>
                    <a:lnTo>
                      <a:pt x="489" y="153"/>
                    </a:lnTo>
                    <a:lnTo>
                      <a:pt x="489" y="161"/>
                    </a:lnTo>
                    <a:lnTo>
                      <a:pt x="489" y="161"/>
                    </a:lnTo>
                    <a:close/>
                    <a:moveTo>
                      <a:pt x="1731" y="881"/>
                    </a:moveTo>
                    <a:lnTo>
                      <a:pt x="1731" y="881"/>
                    </a:lnTo>
                    <a:lnTo>
                      <a:pt x="1689" y="887"/>
                    </a:lnTo>
                    <a:lnTo>
                      <a:pt x="1689" y="887"/>
                    </a:lnTo>
                    <a:lnTo>
                      <a:pt x="1693" y="891"/>
                    </a:lnTo>
                    <a:lnTo>
                      <a:pt x="1696" y="893"/>
                    </a:lnTo>
                    <a:lnTo>
                      <a:pt x="1695" y="898"/>
                    </a:lnTo>
                    <a:lnTo>
                      <a:pt x="1693" y="902"/>
                    </a:lnTo>
                    <a:lnTo>
                      <a:pt x="1693" y="902"/>
                    </a:lnTo>
                    <a:lnTo>
                      <a:pt x="1713" y="896"/>
                    </a:lnTo>
                    <a:lnTo>
                      <a:pt x="1713" y="896"/>
                    </a:lnTo>
                    <a:lnTo>
                      <a:pt x="1717" y="889"/>
                    </a:lnTo>
                    <a:lnTo>
                      <a:pt x="1717" y="889"/>
                    </a:lnTo>
                    <a:lnTo>
                      <a:pt x="1725" y="892"/>
                    </a:lnTo>
                    <a:lnTo>
                      <a:pt x="1725" y="892"/>
                    </a:lnTo>
                    <a:lnTo>
                      <a:pt x="1733" y="895"/>
                    </a:lnTo>
                    <a:lnTo>
                      <a:pt x="1733" y="895"/>
                    </a:lnTo>
                    <a:lnTo>
                      <a:pt x="1731" y="881"/>
                    </a:lnTo>
                    <a:lnTo>
                      <a:pt x="1731" y="881"/>
                    </a:lnTo>
                    <a:close/>
                    <a:moveTo>
                      <a:pt x="1794" y="131"/>
                    </a:moveTo>
                    <a:lnTo>
                      <a:pt x="1794" y="131"/>
                    </a:lnTo>
                    <a:lnTo>
                      <a:pt x="1767" y="125"/>
                    </a:lnTo>
                    <a:lnTo>
                      <a:pt x="1767" y="125"/>
                    </a:lnTo>
                    <a:lnTo>
                      <a:pt x="1767" y="142"/>
                    </a:lnTo>
                    <a:lnTo>
                      <a:pt x="1767" y="142"/>
                    </a:lnTo>
                    <a:lnTo>
                      <a:pt x="1771" y="146"/>
                    </a:lnTo>
                    <a:lnTo>
                      <a:pt x="1776" y="147"/>
                    </a:lnTo>
                    <a:lnTo>
                      <a:pt x="1782" y="146"/>
                    </a:lnTo>
                    <a:lnTo>
                      <a:pt x="1787" y="144"/>
                    </a:lnTo>
                    <a:lnTo>
                      <a:pt x="1787" y="144"/>
                    </a:lnTo>
                    <a:lnTo>
                      <a:pt x="1792" y="142"/>
                    </a:lnTo>
                    <a:lnTo>
                      <a:pt x="1794" y="137"/>
                    </a:lnTo>
                    <a:lnTo>
                      <a:pt x="1796" y="135"/>
                    </a:lnTo>
                    <a:lnTo>
                      <a:pt x="1794" y="131"/>
                    </a:lnTo>
                    <a:lnTo>
                      <a:pt x="1794" y="131"/>
                    </a:lnTo>
                    <a:close/>
                    <a:moveTo>
                      <a:pt x="1245" y="549"/>
                    </a:moveTo>
                    <a:lnTo>
                      <a:pt x="1245" y="549"/>
                    </a:lnTo>
                    <a:lnTo>
                      <a:pt x="1253" y="547"/>
                    </a:lnTo>
                    <a:lnTo>
                      <a:pt x="1259" y="546"/>
                    </a:lnTo>
                    <a:lnTo>
                      <a:pt x="1260" y="545"/>
                    </a:lnTo>
                    <a:lnTo>
                      <a:pt x="1261" y="542"/>
                    </a:lnTo>
                    <a:lnTo>
                      <a:pt x="1261" y="533"/>
                    </a:lnTo>
                    <a:lnTo>
                      <a:pt x="1261" y="533"/>
                    </a:lnTo>
                    <a:lnTo>
                      <a:pt x="1260" y="529"/>
                    </a:lnTo>
                    <a:lnTo>
                      <a:pt x="1259" y="527"/>
                    </a:lnTo>
                    <a:lnTo>
                      <a:pt x="1259" y="527"/>
                    </a:lnTo>
                    <a:lnTo>
                      <a:pt x="1253" y="528"/>
                    </a:lnTo>
                    <a:lnTo>
                      <a:pt x="1249" y="529"/>
                    </a:lnTo>
                    <a:lnTo>
                      <a:pt x="1249" y="529"/>
                    </a:lnTo>
                    <a:lnTo>
                      <a:pt x="1234" y="547"/>
                    </a:lnTo>
                    <a:lnTo>
                      <a:pt x="1234" y="547"/>
                    </a:lnTo>
                    <a:lnTo>
                      <a:pt x="1235" y="550"/>
                    </a:lnTo>
                    <a:lnTo>
                      <a:pt x="1238" y="554"/>
                    </a:lnTo>
                    <a:lnTo>
                      <a:pt x="1242" y="556"/>
                    </a:lnTo>
                    <a:lnTo>
                      <a:pt x="1249" y="556"/>
                    </a:lnTo>
                    <a:lnTo>
                      <a:pt x="1249" y="556"/>
                    </a:lnTo>
                    <a:lnTo>
                      <a:pt x="1245" y="549"/>
                    </a:lnTo>
                    <a:lnTo>
                      <a:pt x="1245" y="549"/>
                    </a:lnTo>
                    <a:close/>
                    <a:moveTo>
                      <a:pt x="1169" y="863"/>
                    </a:moveTo>
                    <a:lnTo>
                      <a:pt x="1169" y="863"/>
                    </a:lnTo>
                    <a:lnTo>
                      <a:pt x="1166" y="862"/>
                    </a:lnTo>
                    <a:lnTo>
                      <a:pt x="1163" y="862"/>
                    </a:lnTo>
                    <a:lnTo>
                      <a:pt x="1159" y="863"/>
                    </a:lnTo>
                    <a:lnTo>
                      <a:pt x="1155" y="866"/>
                    </a:lnTo>
                    <a:lnTo>
                      <a:pt x="1151" y="867"/>
                    </a:lnTo>
                    <a:lnTo>
                      <a:pt x="1151" y="867"/>
                    </a:lnTo>
                    <a:lnTo>
                      <a:pt x="1133" y="867"/>
                    </a:lnTo>
                    <a:lnTo>
                      <a:pt x="1133" y="867"/>
                    </a:lnTo>
                    <a:lnTo>
                      <a:pt x="1133" y="884"/>
                    </a:lnTo>
                    <a:lnTo>
                      <a:pt x="1133" y="884"/>
                    </a:lnTo>
                    <a:lnTo>
                      <a:pt x="1162" y="875"/>
                    </a:lnTo>
                    <a:lnTo>
                      <a:pt x="1162" y="875"/>
                    </a:lnTo>
                    <a:lnTo>
                      <a:pt x="1160" y="869"/>
                    </a:lnTo>
                    <a:lnTo>
                      <a:pt x="1160" y="869"/>
                    </a:lnTo>
                    <a:lnTo>
                      <a:pt x="1169" y="863"/>
                    </a:lnTo>
                    <a:lnTo>
                      <a:pt x="1169" y="863"/>
                    </a:lnTo>
                    <a:close/>
                    <a:moveTo>
                      <a:pt x="1373" y="268"/>
                    </a:moveTo>
                    <a:lnTo>
                      <a:pt x="1373" y="268"/>
                    </a:lnTo>
                    <a:lnTo>
                      <a:pt x="1371" y="272"/>
                    </a:lnTo>
                    <a:lnTo>
                      <a:pt x="1371" y="277"/>
                    </a:lnTo>
                    <a:lnTo>
                      <a:pt x="1373" y="288"/>
                    </a:lnTo>
                    <a:lnTo>
                      <a:pt x="1373" y="288"/>
                    </a:lnTo>
                    <a:lnTo>
                      <a:pt x="1382" y="272"/>
                    </a:lnTo>
                    <a:lnTo>
                      <a:pt x="1382" y="272"/>
                    </a:lnTo>
                    <a:lnTo>
                      <a:pt x="1391" y="270"/>
                    </a:lnTo>
                    <a:lnTo>
                      <a:pt x="1400" y="272"/>
                    </a:lnTo>
                    <a:lnTo>
                      <a:pt x="1409" y="272"/>
                    </a:lnTo>
                    <a:lnTo>
                      <a:pt x="1419" y="269"/>
                    </a:lnTo>
                    <a:lnTo>
                      <a:pt x="1419" y="269"/>
                    </a:lnTo>
                    <a:lnTo>
                      <a:pt x="1414" y="265"/>
                    </a:lnTo>
                    <a:lnTo>
                      <a:pt x="1408" y="262"/>
                    </a:lnTo>
                    <a:lnTo>
                      <a:pt x="1401" y="261"/>
                    </a:lnTo>
                    <a:lnTo>
                      <a:pt x="1396" y="262"/>
                    </a:lnTo>
                    <a:lnTo>
                      <a:pt x="1385" y="263"/>
                    </a:lnTo>
                    <a:lnTo>
                      <a:pt x="1373" y="268"/>
                    </a:lnTo>
                    <a:lnTo>
                      <a:pt x="1373" y="268"/>
                    </a:lnTo>
                    <a:close/>
                    <a:moveTo>
                      <a:pt x="209" y="329"/>
                    </a:moveTo>
                    <a:lnTo>
                      <a:pt x="209" y="329"/>
                    </a:lnTo>
                    <a:lnTo>
                      <a:pt x="215" y="329"/>
                    </a:lnTo>
                    <a:lnTo>
                      <a:pt x="219" y="327"/>
                    </a:lnTo>
                    <a:lnTo>
                      <a:pt x="221" y="324"/>
                    </a:lnTo>
                    <a:lnTo>
                      <a:pt x="224" y="320"/>
                    </a:lnTo>
                    <a:lnTo>
                      <a:pt x="224" y="320"/>
                    </a:lnTo>
                    <a:lnTo>
                      <a:pt x="233" y="323"/>
                    </a:lnTo>
                    <a:lnTo>
                      <a:pt x="238" y="323"/>
                    </a:lnTo>
                    <a:lnTo>
                      <a:pt x="242" y="320"/>
                    </a:lnTo>
                    <a:lnTo>
                      <a:pt x="248" y="313"/>
                    </a:lnTo>
                    <a:lnTo>
                      <a:pt x="248" y="313"/>
                    </a:lnTo>
                    <a:lnTo>
                      <a:pt x="244" y="315"/>
                    </a:lnTo>
                    <a:lnTo>
                      <a:pt x="238" y="313"/>
                    </a:lnTo>
                    <a:lnTo>
                      <a:pt x="230" y="312"/>
                    </a:lnTo>
                    <a:lnTo>
                      <a:pt x="221" y="309"/>
                    </a:lnTo>
                    <a:lnTo>
                      <a:pt x="217" y="309"/>
                    </a:lnTo>
                    <a:lnTo>
                      <a:pt x="213" y="309"/>
                    </a:lnTo>
                    <a:lnTo>
                      <a:pt x="213" y="309"/>
                    </a:lnTo>
                    <a:lnTo>
                      <a:pt x="209" y="329"/>
                    </a:lnTo>
                    <a:lnTo>
                      <a:pt x="209" y="329"/>
                    </a:lnTo>
                    <a:close/>
                    <a:moveTo>
                      <a:pt x="1736" y="878"/>
                    </a:moveTo>
                    <a:lnTo>
                      <a:pt x="1736" y="878"/>
                    </a:lnTo>
                    <a:lnTo>
                      <a:pt x="1735" y="881"/>
                    </a:lnTo>
                    <a:lnTo>
                      <a:pt x="1735" y="885"/>
                    </a:lnTo>
                    <a:lnTo>
                      <a:pt x="1738" y="891"/>
                    </a:lnTo>
                    <a:lnTo>
                      <a:pt x="1742" y="896"/>
                    </a:lnTo>
                    <a:lnTo>
                      <a:pt x="1742" y="899"/>
                    </a:lnTo>
                    <a:lnTo>
                      <a:pt x="1740" y="902"/>
                    </a:lnTo>
                    <a:lnTo>
                      <a:pt x="1740" y="902"/>
                    </a:lnTo>
                    <a:lnTo>
                      <a:pt x="1750" y="903"/>
                    </a:lnTo>
                    <a:lnTo>
                      <a:pt x="1753" y="903"/>
                    </a:lnTo>
                    <a:lnTo>
                      <a:pt x="1756" y="903"/>
                    </a:lnTo>
                    <a:lnTo>
                      <a:pt x="1757" y="900"/>
                    </a:lnTo>
                    <a:lnTo>
                      <a:pt x="1758" y="898"/>
                    </a:lnTo>
                    <a:lnTo>
                      <a:pt x="1760" y="889"/>
                    </a:lnTo>
                    <a:lnTo>
                      <a:pt x="1760" y="889"/>
                    </a:lnTo>
                    <a:lnTo>
                      <a:pt x="1757" y="889"/>
                    </a:lnTo>
                    <a:lnTo>
                      <a:pt x="1754" y="888"/>
                    </a:lnTo>
                    <a:lnTo>
                      <a:pt x="1751" y="885"/>
                    </a:lnTo>
                    <a:lnTo>
                      <a:pt x="1751" y="881"/>
                    </a:lnTo>
                    <a:lnTo>
                      <a:pt x="1750" y="875"/>
                    </a:lnTo>
                    <a:lnTo>
                      <a:pt x="1750" y="875"/>
                    </a:lnTo>
                    <a:lnTo>
                      <a:pt x="1736" y="878"/>
                    </a:lnTo>
                    <a:lnTo>
                      <a:pt x="1736" y="878"/>
                    </a:lnTo>
                    <a:close/>
                    <a:moveTo>
                      <a:pt x="1805" y="50"/>
                    </a:moveTo>
                    <a:lnTo>
                      <a:pt x="1805" y="50"/>
                    </a:lnTo>
                    <a:lnTo>
                      <a:pt x="1804" y="38"/>
                    </a:lnTo>
                    <a:lnTo>
                      <a:pt x="1803" y="34"/>
                    </a:lnTo>
                    <a:lnTo>
                      <a:pt x="1800" y="31"/>
                    </a:lnTo>
                    <a:lnTo>
                      <a:pt x="1797" y="29"/>
                    </a:lnTo>
                    <a:lnTo>
                      <a:pt x="1793" y="28"/>
                    </a:lnTo>
                    <a:lnTo>
                      <a:pt x="1783" y="28"/>
                    </a:lnTo>
                    <a:lnTo>
                      <a:pt x="1783" y="28"/>
                    </a:lnTo>
                    <a:lnTo>
                      <a:pt x="1778" y="46"/>
                    </a:lnTo>
                    <a:lnTo>
                      <a:pt x="1778" y="46"/>
                    </a:lnTo>
                    <a:lnTo>
                      <a:pt x="1805" y="50"/>
                    </a:lnTo>
                    <a:lnTo>
                      <a:pt x="1805" y="50"/>
                    </a:lnTo>
                    <a:close/>
                    <a:moveTo>
                      <a:pt x="853" y="272"/>
                    </a:moveTo>
                    <a:lnTo>
                      <a:pt x="853" y="272"/>
                    </a:lnTo>
                    <a:lnTo>
                      <a:pt x="860" y="268"/>
                    </a:lnTo>
                    <a:lnTo>
                      <a:pt x="865" y="268"/>
                    </a:lnTo>
                    <a:lnTo>
                      <a:pt x="871" y="269"/>
                    </a:lnTo>
                    <a:lnTo>
                      <a:pt x="876" y="272"/>
                    </a:lnTo>
                    <a:lnTo>
                      <a:pt x="876" y="272"/>
                    </a:lnTo>
                    <a:lnTo>
                      <a:pt x="905" y="252"/>
                    </a:lnTo>
                    <a:lnTo>
                      <a:pt x="905" y="252"/>
                    </a:lnTo>
                    <a:lnTo>
                      <a:pt x="894" y="250"/>
                    </a:lnTo>
                    <a:lnTo>
                      <a:pt x="889" y="251"/>
                    </a:lnTo>
                    <a:lnTo>
                      <a:pt x="883" y="254"/>
                    </a:lnTo>
                    <a:lnTo>
                      <a:pt x="878" y="261"/>
                    </a:lnTo>
                    <a:lnTo>
                      <a:pt x="878" y="261"/>
                    </a:lnTo>
                    <a:lnTo>
                      <a:pt x="850" y="261"/>
                    </a:lnTo>
                    <a:lnTo>
                      <a:pt x="850" y="261"/>
                    </a:lnTo>
                    <a:lnTo>
                      <a:pt x="853" y="272"/>
                    </a:lnTo>
                    <a:lnTo>
                      <a:pt x="853" y="272"/>
                    </a:lnTo>
                    <a:close/>
                    <a:moveTo>
                      <a:pt x="1329" y="867"/>
                    </a:moveTo>
                    <a:lnTo>
                      <a:pt x="1329" y="867"/>
                    </a:lnTo>
                    <a:lnTo>
                      <a:pt x="1318" y="859"/>
                    </a:lnTo>
                    <a:lnTo>
                      <a:pt x="1310" y="855"/>
                    </a:lnTo>
                    <a:lnTo>
                      <a:pt x="1307" y="853"/>
                    </a:lnTo>
                    <a:lnTo>
                      <a:pt x="1304" y="853"/>
                    </a:lnTo>
                    <a:lnTo>
                      <a:pt x="1299" y="857"/>
                    </a:lnTo>
                    <a:lnTo>
                      <a:pt x="1299" y="857"/>
                    </a:lnTo>
                    <a:lnTo>
                      <a:pt x="1293" y="860"/>
                    </a:lnTo>
                    <a:lnTo>
                      <a:pt x="1293" y="863"/>
                    </a:lnTo>
                    <a:lnTo>
                      <a:pt x="1293" y="866"/>
                    </a:lnTo>
                    <a:lnTo>
                      <a:pt x="1293" y="866"/>
                    </a:lnTo>
                    <a:lnTo>
                      <a:pt x="1306" y="869"/>
                    </a:lnTo>
                    <a:lnTo>
                      <a:pt x="1306" y="869"/>
                    </a:lnTo>
                    <a:lnTo>
                      <a:pt x="1310" y="878"/>
                    </a:lnTo>
                    <a:lnTo>
                      <a:pt x="1310" y="878"/>
                    </a:lnTo>
                    <a:lnTo>
                      <a:pt x="1329" y="867"/>
                    </a:lnTo>
                    <a:lnTo>
                      <a:pt x="1329" y="867"/>
                    </a:lnTo>
                    <a:close/>
                    <a:moveTo>
                      <a:pt x="1720" y="32"/>
                    </a:moveTo>
                    <a:lnTo>
                      <a:pt x="1720" y="32"/>
                    </a:lnTo>
                    <a:lnTo>
                      <a:pt x="1714" y="32"/>
                    </a:lnTo>
                    <a:lnTo>
                      <a:pt x="1708" y="32"/>
                    </a:lnTo>
                    <a:lnTo>
                      <a:pt x="1699" y="34"/>
                    </a:lnTo>
                    <a:lnTo>
                      <a:pt x="1689" y="35"/>
                    </a:lnTo>
                    <a:lnTo>
                      <a:pt x="1679" y="36"/>
                    </a:lnTo>
                    <a:lnTo>
                      <a:pt x="1679" y="36"/>
                    </a:lnTo>
                    <a:lnTo>
                      <a:pt x="1684" y="43"/>
                    </a:lnTo>
                    <a:lnTo>
                      <a:pt x="1686" y="46"/>
                    </a:lnTo>
                    <a:lnTo>
                      <a:pt x="1690" y="49"/>
                    </a:lnTo>
                    <a:lnTo>
                      <a:pt x="1690" y="49"/>
                    </a:lnTo>
                    <a:lnTo>
                      <a:pt x="1693" y="49"/>
                    </a:lnTo>
                    <a:lnTo>
                      <a:pt x="1697" y="49"/>
                    </a:lnTo>
                    <a:lnTo>
                      <a:pt x="1706" y="45"/>
                    </a:lnTo>
                    <a:lnTo>
                      <a:pt x="1714" y="39"/>
                    </a:lnTo>
                    <a:lnTo>
                      <a:pt x="1720" y="32"/>
                    </a:lnTo>
                    <a:lnTo>
                      <a:pt x="1720" y="32"/>
                    </a:lnTo>
                    <a:close/>
                    <a:moveTo>
                      <a:pt x="1751" y="1028"/>
                    </a:moveTo>
                    <a:lnTo>
                      <a:pt x="1751" y="1028"/>
                    </a:lnTo>
                    <a:lnTo>
                      <a:pt x="1746" y="1025"/>
                    </a:lnTo>
                    <a:lnTo>
                      <a:pt x="1742" y="1022"/>
                    </a:lnTo>
                    <a:lnTo>
                      <a:pt x="1738" y="1022"/>
                    </a:lnTo>
                    <a:lnTo>
                      <a:pt x="1733" y="1022"/>
                    </a:lnTo>
                    <a:lnTo>
                      <a:pt x="1726" y="1024"/>
                    </a:lnTo>
                    <a:lnTo>
                      <a:pt x="1718" y="1028"/>
                    </a:lnTo>
                    <a:lnTo>
                      <a:pt x="1718" y="1028"/>
                    </a:lnTo>
                    <a:lnTo>
                      <a:pt x="1720" y="1042"/>
                    </a:lnTo>
                    <a:lnTo>
                      <a:pt x="1720" y="1042"/>
                    </a:lnTo>
                    <a:lnTo>
                      <a:pt x="1725" y="1042"/>
                    </a:lnTo>
                    <a:lnTo>
                      <a:pt x="1729" y="1042"/>
                    </a:lnTo>
                    <a:lnTo>
                      <a:pt x="1738" y="1039"/>
                    </a:lnTo>
                    <a:lnTo>
                      <a:pt x="1744" y="1033"/>
                    </a:lnTo>
                    <a:lnTo>
                      <a:pt x="1751" y="1028"/>
                    </a:lnTo>
                    <a:lnTo>
                      <a:pt x="1751" y="1028"/>
                    </a:lnTo>
                    <a:close/>
                    <a:moveTo>
                      <a:pt x="299" y="326"/>
                    </a:moveTo>
                    <a:lnTo>
                      <a:pt x="299" y="326"/>
                    </a:lnTo>
                    <a:lnTo>
                      <a:pt x="310" y="323"/>
                    </a:lnTo>
                    <a:lnTo>
                      <a:pt x="316" y="323"/>
                    </a:lnTo>
                    <a:lnTo>
                      <a:pt x="318" y="324"/>
                    </a:lnTo>
                    <a:lnTo>
                      <a:pt x="321" y="326"/>
                    </a:lnTo>
                    <a:lnTo>
                      <a:pt x="321" y="326"/>
                    </a:lnTo>
                    <a:lnTo>
                      <a:pt x="323" y="326"/>
                    </a:lnTo>
                    <a:lnTo>
                      <a:pt x="325" y="326"/>
                    </a:lnTo>
                    <a:lnTo>
                      <a:pt x="329" y="324"/>
                    </a:lnTo>
                    <a:lnTo>
                      <a:pt x="331" y="323"/>
                    </a:lnTo>
                    <a:lnTo>
                      <a:pt x="331" y="323"/>
                    </a:lnTo>
                    <a:lnTo>
                      <a:pt x="332" y="320"/>
                    </a:lnTo>
                    <a:lnTo>
                      <a:pt x="332" y="317"/>
                    </a:lnTo>
                    <a:lnTo>
                      <a:pt x="331" y="312"/>
                    </a:lnTo>
                    <a:lnTo>
                      <a:pt x="331" y="312"/>
                    </a:lnTo>
                    <a:lnTo>
                      <a:pt x="328" y="311"/>
                    </a:lnTo>
                    <a:lnTo>
                      <a:pt x="323" y="309"/>
                    </a:lnTo>
                    <a:lnTo>
                      <a:pt x="323" y="309"/>
                    </a:lnTo>
                    <a:lnTo>
                      <a:pt x="307" y="311"/>
                    </a:lnTo>
                    <a:lnTo>
                      <a:pt x="307" y="311"/>
                    </a:lnTo>
                    <a:lnTo>
                      <a:pt x="307" y="312"/>
                    </a:lnTo>
                    <a:lnTo>
                      <a:pt x="307" y="315"/>
                    </a:lnTo>
                    <a:lnTo>
                      <a:pt x="303" y="317"/>
                    </a:lnTo>
                    <a:lnTo>
                      <a:pt x="300" y="319"/>
                    </a:lnTo>
                    <a:lnTo>
                      <a:pt x="299" y="320"/>
                    </a:lnTo>
                    <a:lnTo>
                      <a:pt x="299" y="323"/>
                    </a:lnTo>
                    <a:lnTo>
                      <a:pt x="299" y="326"/>
                    </a:lnTo>
                    <a:lnTo>
                      <a:pt x="299" y="326"/>
                    </a:lnTo>
                    <a:close/>
                    <a:moveTo>
                      <a:pt x="1563" y="898"/>
                    </a:moveTo>
                    <a:lnTo>
                      <a:pt x="1563" y="898"/>
                    </a:lnTo>
                    <a:lnTo>
                      <a:pt x="1563" y="902"/>
                    </a:lnTo>
                    <a:lnTo>
                      <a:pt x="1563" y="905"/>
                    </a:lnTo>
                    <a:lnTo>
                      <a:pt x="1566" y="907"/>
                    </a:lnTo>
                    <a:lnTo>
                      <a:pt x="1569" y="909"/>
                    </a:lnTo>
                    <a:lnTo>
                      <a:pt x="1574" y="913"/>
                    </a:lnTo>
                    <a:lnTo>
                      <a:pt x="1577" y="916"/>
                    </a:lnTo>
                    <a:lnTo>
                      <a:pt x="1578" y="918"/>
                    </a:lnTo>
                    <a:lnTo>
                      <a:pt x="1578" y="918"/>
                    </a:lnTo>
                    <a:lnTo>
                      <a:pt x="1581" y="918"/>
                    </a:lnTo>
                    <a:lnTo>
                      <a:pt x="1581" y="918"/>
                    </a:lnTo>
                    <a:lnTo>
                      <a:pt x="1585" y="916"/>
                    </a:lnTo>
                    <a:lnTo>
                      <a:pt x="1585" y="916"/>
                    </a:lnTo>
                    <a:lnTo>
                      <a:pt x="1589" y="914"/>
                    </a:lnTo>
                    <a:lnTo>
                      <a:pt x="1589" y="914"/>
                    </a:lnTo>
                    <a:lnTo>
                      <a:pt x="1588" y="909"/>
                    </a:lnTo>
                    <a:lnTo>
                      <a:pt x="1588" y="906"/>
                    </a:lnTo>
                    <a:lnTo>
                      <a:pt x="1588" y="905"/>
                    </a:lnTo>
                    <a:lnTo>
                      <a:pt x="1588" y="905"/>
                    </a:lnTo>
                    <a:lnTo>
                      <a:pt x="1589" y="903"/>
                    </a:lnTo>
                    <a:lnTo>
                      <a:pt x="1592" y="902"/>
                    </a:lnTo>
                    <a:lnTo>
                      <a:pt x="1598" y="900"/>
                    </a:lnTo>
                    <a:lnTo>
                      <a:pt x="1598" y="900"/>
                    </a:lnTo>
                    <a:lnTo>
                      <a:pt x="1594" y="898"/>
                    </a:lnTo>
                    <a:lnTo>
                      <a:pt x="1589" y="896"/>
                    </a:lnTo>
                    <a:lnTo>
                      <a:pt x="1581" y="896"/>
                    </a:lnTo>
                    <a:lnTo>
                      <a:pt x="1571" y="898"/>
                    </a:lnTo>
                    <a:lnTo>
                      <a:pt x="1563" y="898"/>
                    </a:lnTo>
                    <a:lnTo>
                      <a:pt x="1563" y="898"/>
                    </a:lnTo>
                    <a:close/>
                    <a:moveTo>
                      <a:pt x="674" y="1031"/>
                    </a:moveTo>
                    <a:lnTo>
                      <a:pt x="674" y="1031"/>
                    </a:lnTo>
                    <a:lnTo>
                      <a:pt x="667" y="1028"/>
                    </a:lnTo>
                    <a:lnTo>
                      <a:pt x="662" y="1025"/>
                    </a:lnTo>
                    <a:lnTo>
                      <a:pt x="659" y="1019"/>
                    </a:lnTo>
                    <a:lnTo>
                      <a:pt x="659" y="1014"/>
                    </a:lnTo>
                    <a:lnTo>
                      <a:pt x="659" y="1014"/>
                    </a:lnTo>
                    <a:lnTo>
                      <a:pt x="653" y="1015"/>
                    </a:lnTo>
                    <a:lnTo>
                      <a:pt x="649" y="1017"/>
                    </a:lnTo>
                    <a:lnTo>
                      <a:pt x="647" y="1019"/>
                    </a:lnTo>
                    <a:lnTo>
                      <a:pt x="644" y="1022"/>
                    </a:lnTo>
                    <a:lnTo>
                      <a:pt x="641" y="1028"/>
                    </a:lnTo>
                    <a:lnTo>
                      <a:pt x="640" y="1036"/>
                    </a:lnTo>
                    <a:lnTo>
                      <a:pt x="640" y="1036"/>
                    </a:lnTo>
                    <a:lnTo>
                      <a:pt x="644" y="1035"/>
                    </a:lnTo>
                    <a:lnTo>
                      <a:pt x="648" y="1035"/>
                    </a:lnTo>
                    <a:lnTo>
                      <a:pt x="656" y="1036"/>
                    </a:lnTo>
                    <a:lnTo>
                      <a:pt x="660" y="1036"/>
                    </a:lnTo>
                    <a:lnTo>
                      <a:pt x="665" y="1036"/>
                    </a:lnTo>
                    <a:lnTo>
                      <a:pt x="670" y="1035"/>
                    </a:lnTo>
                    <a:lnTo>
                      <a:pt x="674" y="1031"/>
                    </a:lnTo>
                    <a:lnTo>
                      <a:pt x="674" y="1031"/>
                    </a:lnTo>
                    <a:close/>
                    <a:moveTo>
                      <a:pt x="1445" y="97"/>
                    </a:moveTo>
                    <a:lnTo>
                      <a:pt x="1445" y="97"/>
                    </a:lnTo>
                    <a:lnTo>
                      <a:pt x="1421" y="92"/>
                    </a:lnTo>
                    <a:lnTo>
                      <a:pt x="1421" y="92"/>
                    </a:lnTo>
                    <a:lnTo>
                      <a:pt x="1416" y="96"/>
                    </a:lnTo>
                    <a:lnTo>
                      <a:pt x="1412" y="101"/>
                    </a:lnTo>
                    <a:lnTo>
                      <a:pt x="1412" y="104"/>
                    </a:lnTo>
                    <a:lnTo>
                      <a:pt x="1411" y="107"/>
                    </a:lnTo>
                    <a:lnTo>
                      <a:pt x="1412" y="110"/>
                    </a:lnTo>
                    <a:lnTo>
                      <a:pt x="1414" y="114"/>
                    </a:lnTo>
                    <a:lnTo>
                      <a:pt x="1414" y="114"/>
                    </a:lnTo>
                    <a:lnTo>
                      <a:pt x="1419" y="114"/>
                    </a:lnTo>
                    <a:lnTo>
                      <a:pt x="1425" y="111"/>
                    </a:lnTo>
                    <a:lnTo>
                      <a:pt x="1425" y="111"/>
                    </a:lnTo>
                    <a:lnTo>
                      <a:pt x="1434" y="106"/>
                    </a:lnTo>
                    <a:lnTo>
                      <a:pt x="1445" y="97"/>
                    </a:lnTo>
                    <a:lnTo>
                      <a:pt x="1445" y="97"/>
                    </a:lnTo>
                    <a:close/>
                    <a:moveTo>
                      <a:pt x="710" y="1064"/>
                    </a:moveTo>
                    <a:lnTo>
                      <a:pt x="710" y="1064"/>
                    </a:lnTo>
                    <a:lnTo>
                      <a:pt x="699" y="1064"/>
                    </a:lnTo>
                    <a:lnTo>
                      <a:pt x="688" y="1064"/>
                    </a:lnTo>
                    <a:lnTo>
                      <a:pt x="678" y="1067"/>
                    </a:lnTo>
                    <a:lnTo>
                      <a:pt x="667" y="1071"/>
                    </a:lnTo>
                    <a:lnTo>
                      <a:pt x="667" y="1071"/>
                    </a:lnTo>
                    <a:lnTo>
                      <a:pt x="678" y="1076"/>
                    </a:lnTo>
                    <a:lnTo>
                      <a:pt x="678" y="1076"/>
                    </a:lnTo>
                    <a:lnTo>
                      <a:pt x="685" y="1078"/>
                    </a:lnTo>
                    <a:lnTo>
                      <a:pt x="685" y="1078"/>
                    </a:lnTo>
                    <a:lnTo>
                      <a:pt x="694" y="1080"/>
                    </a:lnTo>
                    <a:lnTo>
                      <a:pt x="698" y="1080"/>
                    </a:lnTo>
                    <a:lnTo>
                      <a:pt x="701" y="1079"/>
                    </a:lnTo>
                    <a:lnTo>
                      <a:pt x="702" y="1078"/>
                    </a:lnTo>
                    <a:lnTo>
                      <a:pt x="705" y="1075"/>
                    </a:lnTo>
                    <a:lnTo>
                      <a:pt x="710" y="1064"/>
                    </a:lnTo>
                    <a:lnTo>
                      <a:pt x="710" y="1064"/>
                    </a:lnTo>
                    <a:close/>
                    <a:moveTo>
                      <a:pt x="1445" y="875"/>
                    </a:moveTo>
                    <a:lnTo>
                      <a:pt x="1445" y="875"/>
                    </a:lnTo>
                    <a:lnTo>
                      <a:pt x="1448" y="884"/>
                    </a:lnTo>
                    <a:lnTo>
                      <a:pt x="1448" y="884"/>
                    </a:lnTo>
                    <a:lnTo>
                      <a:pt x="1450" y="891"/>
                    </a:lnTo>
                    <a:lnTo>
                      <a:pt x="1451" y="893"/>
                    </a:lnTo>
                    <a:lnTo>
                      <a:pt x="1455" y="893"/>
                    </a:lnTo>
                    <a:lnTo>
                      <a:pt x="1461" y="891"/>
                    </a:lnTo>
                    <a:lnTo>
                      <a:pt x="1461" y="891"/>
                    </a:lnTo>
                    <a:lnTo>
                      <a:pt x="1474" y="888"/>
                    </a:lnTo>
                    <a:lnTo>
                      <a:pt x="1481" y="887"/>
                    </a:lnTo>
                    <a:lnTo>
                      <a:pt x="1488" y="887"/>
                    </a:lnTo>
                    <a:lnTo>
                      <a:pt x="1488" y="887"/>
                    </a:lnTo>
                    <a:lnTo>
                      <a:pt x="1492" y="885"/>
                    </a:lnTo>
                    <a:lnTo>
                      <a:pt x="1492" y="885"/>
                    </a:lnTo>
                    <a:lnTo>
                      <a:pt x="1487" y="882"/>
                    </a:lnTo>
                    <a:lnTo>
                      <a:pt x="1481" y="881"/>
                    </a:lnTo>
                    <a:lnTo>
                      <a:pt x="1470" y="878"/>
                    </a:lnTo>
                    <a:lnTo>
                      <a:pt x="1458" y="878"/>
                    </a:lnTo>
                    <a:lnTo>
                      <a:pt x="1445" y="875"/>
                    </a:lnTo>
                    <a:lnTo>
                      <a:pt x="1445" y="875"/>
                    </a:lnTo>
                    <a:close/>
                    <a:moveTo>
                      <a:pt x="1059" y="133"/>
                    </a:moveTo>
                    <a:lnTo>
                      <a:pt x="1059" y="133"/>
                    </a:lnTo>
                    <a:lnTo>
                      <a:pt x="1063" y="129"/>
                    </a:lnTo>
                    <a:lnTo>
                      <a:pt x="1065" y="125"/>
                    </a:lnTo>
                    <a:lnTo>
                      <a:pt x="1066" y="122"/>
                    </a:lnTo>
                    <a:lnTo>
                      <a:pt x="1066" y="118"/>
                    </a:lnTo>
                    <a:lnTo>
                      <a:pt x="1065" y="110"/>
                    </a:lnTo>
                    <a:lnTo>
                      <a:pt x="1065" y="107"/>
                    </a:lnTo>
                    <a:lnTo>
                      <a:pt x="1066" y="103"/>
                    </a:lnTo>
                    <a:lnTo>
                      <a:pt x="1066" y="103"/>
                    </a:lnTo>
                    <a:lnTo>
                      <a:pt x="1061" y="103"/>
                    </a:lnTo>
                    <a:lnTo>
                      <a:pt x="1055" y="104"/>
                    </a:lnTo>
                    <a:lnTo>
                      <a:pt x="1052" y="107"/>
                    </a:lnTo>
                    <a:lnTo>
                      <a:pt x="1049" y="110"/>
                    </a:lnTo>
                    <a:lnTo>
                      <a:pt x="1048" y="117"/>
                    </a:lnTo>
                    <a:lnTo>
                      <a:pt x="1047" y="125"/>
                    </a:lnTo>
                    <a:lnTo>
                      <a:pt x="1047" y="125"/>
                    </a:lnTo>
                    <a:lnTo>
                      <a:pt x="1059" y="133"/>
                    </a:lnTo>
                    <a:lnTo>
                      <a:pt x="1059" y="133"/>
                    </a:lnTo>
                    <a:close/>
                    <a:moveTo>
                      <a:pt x="482" y="741"/>
                    </a:moveTo>
                    <a:lnTo>
                      <a:pt x="482" y="741"/>
                    </a:lnTo>
                    <a:lnTo>
                      <a:pt x="480" y="736"/>
                    </a:lnTo>
                    <a:lnTo>
                      <a:pt x="480" y="730"/>
                    </a:lnTo>
                    <a:lnTo>
                      <a:pt x="482" y="726"/>
                    </a:lnTo>
                    <a:lnTo>
                      <a:pt x="486" y="722"/>
                    </a:lnTo>
                    <a:lnTo>
                      <a:pt x="486" y="722"/>
                    </a:lnTo>
                    <a:lnTo>
                      <a:pt x="485" y="716"/>
                    </a:lnTo>
                    <a:lnTo>
                      <a:pt x="485" y="716"/>
                    </a:lnTo>
                    <a:lnTo>
                      <a:pt x="462" y="730"/>
                    </a:lnTo>
                    <a:lnTo>
                      <a:pt x="462" y="730"/>
                    </a:lnTo>
                    <a:lnTo>
                      <a:pt x="469" y="741"/>
                    </a:lnTo>
                    <a:lnTo>
                      <a:pt x="469" y="741"/>
                    </a:lnTo>
                    <a:lnTo>
                      <a:pt x="471" y="743"/>
                    </a:lnTo>
                    <a:lnTo>
                      <a:pt x="473" y="745"/>
                    </a:lnTo>
                    <a:lnTo>
                      <a:pt x="482" y="747"/>
                    </a:lnTo>
                    <a:lnTo>
                      <a:pt x="490" y="747"/>
                    </a:lnTo>
                    <a:lnTo>
                      <a:pt x="494" y="747"/>
                    </a:lnTo>
                    <a:lnTo>
                      <a:pt x="497" y="745"/>
                    </a:lnTo>
                    <a:lnTo>
                      <a:pt x="497" y="745"/>
                    </a:lnTo>
                    <a:lnTo>
                      <a:pt x="497" y="743"/>
                    </a:lnTo>
                    <a:lnTo>
                      <a:pt x="497" y="743"/>
                    </a:lnTo>
                    <a:lnTo>
                      <a:pt x="482" y="741"/>
                    </a:lnTo>
                    <a:lnTo>
                      <a:pt x="482" y="741"/>
                    </a:lnTo>
                    <a:close/>
                    <a:moveTo>
                      <a:pt x="1295" y="895"/>
                    </a:moveTo>
                    <a:lnTo>
                      <a:pt x="1295" y="895"/>
                    </a:lnTo>
                    <a:lnTo>
                      <a:pt x="1293" y="889"/>
                    </a:lnTo>
                    <a:lnTo>
                      <a:pt x="1290" y="884"/>
                    </a:lnTo>
                    <a:lnTo>
                      <a:pt x="1285" y="881"/>
                    </a:lnTo>
                    <a:lnTo>
                      <a:pt x="1279" y="878"/>
                    </a:lnTo>
                    <a:lnTo>
                      <a:pt x="1279" y="878"/>
                    </a:lnTo>
                    <a:lnTo>
                      <a:pt x="1278" y="885"/>
                    </a:lnTo>
                    <a:lnTo>
                      <a:pt x="1278" y="885"/>
                    </a:lnTo>
                    <a:lnTo>
                      <a:pt x="1261" y="893"/>
                    </a:lnTo>
                    <a:lnTo>
                      <a:pt x="1261" y="893"/>
                    </a:lnTo>
                    <a:lnTo>
                      <a:pt x="1271" y="900"/>
                    </a:lnTo>
                    <a:lnTo>
                      <a:pt x="1275" y="902"/>
                    </a:lnTo>
                    <a:lnTo>
                      <a:pt x="1278" y="903"/>
                    </a:lnTo>
                    <a:lnTo>
                      <a:pt x="1278" y="903"/>
                    </a:lnTo>
                    <a:lnTo>
                      <a:pt x="1282" y="902"/>
                    </a:lnTo>
                    <a:lnTo>
                      <a:pt x="1286" y="900"/>
                    </a:lnTo>
                    <a:lnTo>
                      <a:pt x="1295" y="895"/>
                    </a:lnTo>
                    <a:lnTo>
                      <a:pt x="1295" y="895"/>
                    </a:lnTo>
                    <a:close/>
                    <a:moveTo>
                      <a:pt x="1113" y="547"/>
                    </a:moveTo>
                    <a:lnTo>
                      <a:pt x="1113" y="547"/>
                    </a:lnTo>
                    <a:lnTo>
                      <a:pt x="1110" y="557"/>
                    </a:lnTo>
                    <a:lnTo>
                      <a:pt x="1110" y="557"/>
                    </a:lnTo>
                    <a:lnTo>
                      <a:pt x="1109" y="561"/>
                    </a:lnTo>
                    <a:lnTo>
                      <a:pt x="1109" y="565"/>
                    </a:lnTo>
                    <a:lnTo>
                      <a:pt x="1112" y="569"/>
                    </a:lnTo>
                    <a:lnTo>
                      <a:pt x="1117" y="571"/>
                    </a:lnTo>
                    <a:lnTo>
                      <a:pt x="1117" y="571"/>
                    </a:lnTo>
                    <a:lnTo>
                      <a:pt x="1124" y="572"/>
                    </a:lnTo>
                    <a:lnTo>
                      <a:pt x="1133" y="572"/>
                    </a:lnTo>
                    <a:lnTo>
                      <a:pt x="1133" y="572"/>
                    </a:lnTo>
                    <a:lnTo>
                      <a:pt x="1135" y="571"/>
                    </a:lnTo>
                    <a:lnTo>
                      <a:pt x="1137" y="569"/>
                    </a:lnTo>
                    <a:lnTo>
                      <a:pt x="1137" y="569"/>
                    </a:lnTo>
                    <a:lnTo>
                      <a:pt x="1135" y="567"/>
                    </a:lnTo>
                    <a:lnTo>
                      <a:pt x="1133" y="564"/>
                    </a:lnTo>
                    <a:lnTo>
                      <a:pt x="1133" y="564"/>
                    </a:lnTo>
                    <a:lnTo>
                      <a:pt x="1126" y="563"/>
                    </a:lnTo>
                    <a:lnTo>
                      <a:pt x="1126" y="563"/>
                    </a:lnTo>
                    <a:lnTo>
                      <a:pt x="1124" y="547"/>
                    </a:lnTo>
                    <a:lnTo>
                      <a:pt x="1124" y="547"/>
                    </a:lnTo>
                    <a:lnTo>
                      <a:pt x="1113" y="547"/>
                    </a:lnTo>
                    <a:lnTo>
                      <a:pt x="1113" y="547"/>
                    </a:lnTo>
                    <a:close/>
                    <a:moveTo>
                      <a:pt x="1178" y="741"/>
                    </a:moveTo>
                    <a:lnTo>
                      <a:pt x="1178" y="741"/>
                    </a:lnTo>
                    <a:lnTo>
                      <a:pt x="1178" y="744"/>
                    </a:lnTo>
                    <a:lnTo>
                      <a:pt x="1177" y="745"/>
                    </a:lnTo>
                    <a:lnTo>
                      <a:pt x="1177" y="745"/>
                    </a:lnTo>
                    <a:lnTo>
                      <a:pt x="1178" y="749"/>
                    </a:lnTo>
                    <a:lnTo>
                      <a:pt x="1181" y="754"/>
                    </a:lnTo>
                    <a:lnTo>
                      <a:pt x="1181" y="754"/>
                    </a:lnTo>
                    <a:lnTo>
                      <a:pt x="1182" y="754"/>
                    </a:lnTo>
                    <a:lnTo>
                      <a:pt x="1185" y="754"/>
                    </a:lnTo>
                    <a:lnTo>
                      <a:pt x="1188" y="751"/>
                    </a:lnTo>
                    <a:lnTo>
                      <a:pt x="1188" y="751"/>
                    </a:lnTo>
                    <a:lnTo>
                      <a:pt x="1192" y="749"/>
                    </a:lnTo>
                    <a:lnTo>
                      <a:pt x="1198" y="749"/>
                    </a:lnTo>
                    <a:lnTo>
                      <a:pt x="1198" y="749"/>
                    </a:lnTo>
                    <a:lnTo>
                      <a:pt x="1206" y="749"/>
                    </a:lnTo>
                    <a:lnTo>
                      <a:pt x="1210" y="748"/>
                    </a:lnTo>
                    <a:lnTo>
                      <a:pt x="1214" y="744"/>
                    </a:lnTo>
                    <a:lnTo>
                      <a:pt x="1214" y="744"/>
                    </a:lnTo>
                    <a:lnTo>
                      <a:pt x="1209" y="730"/>
                    </a:lnTo>
                    <a:lnTo>
                      <a:pt x="1209" y="730"/>
                    </a:lnTo>
                    <a:lnTo>
                      <a:pt x="1203" y="731"/>
                    </a:lnTo>
                    <a:lnTo>
                      <a:pt x="1200" y="733"/>
                    </a:lnTo>
                    <a:lnTo>
                      <a:pt x="1199" y="734"/>
                    </a:lnTo>
                    <a:lnTo>
                      <a:pt x="1199" y="734"/>
                    </a:lnTo>
                    <a:lnTo>
                      <a:pt x="1195" y="738"/>
                    </a:lnTo>
                    <a:lnTo>
                      <a:pt x="1191" y="741"/>
                    </a:lnTo>
                    <a:lnTo>
                      <a:pt x="1185" y="743"/>
                    </a:lnTo>
                    <a:lnTo>
                      <a:pt x="1178" y="741"/>
                    </a:lnTo>
                    <a:lnTo>
                      <a:pt x="1178" y="741"/>
                    </a:lnTo>
                    <a:close/>
                    <a:moveTo>
                      <a:pt x="933" y="662"/>
                    </a:moveTo>
                    <a:lnTo>
                      <a:pt x="933" y="662"/>
                    </a:lnTo>
                    <a:lnTo>
                      <a:pt x="930" y="661"/>
                    </a:lnTo>
                    <a:lnTo>
                      <a:pt x="930" y="661"/>
                    </a:lnTo>
                    <a:lnTo>
                      <a:pt x="926" y="666"/>
                    </a:lnTo>
                    <a:lnTo>
                      <a:pt x="922" y="669"/>
                    </a:lnTo>
                    <a:lnTo>
                      <a:pt x="918" y="671"/>
                    </a:lnTo>
                    <a:lnTo>
                      <a:pt x="911" y="672"/>
                    </a:lnTo>
                    <a:lnTo>
                      <a:pt x="911" y="672"/>
                    </a:lnTo>
                    <a:lnTo>
                      <a:pt x="904" y="673"/>
                    </a:lnTo>
                    <a:lnTo>
                      <a:pt x="900" y="677"/>
                    </a:lnTo>
                    <a:lnTo>
                      <a:pt x="897" y="683"/>
                    </a:lnTo>
                    <a:lnTo>
                      <a:pt x="897" y="690"/>
                    </a:lnTo>
                    <a:lnTo>
                      <a:pt x="897" y="690"/>
                    </a:lnTo>
                    <a:lnTo>
                      <a:pt x="905" y="684"/>
                    </a:lnTo>
                    <a:lnTo>
                      <a:pt x="910" y="683"/>
                    </a:lnTo>
                    <a:lnTo>
                      <a:pt x="914" y="682"/>
                    </a:lnTo>
                    <a:lnTo>
                      <a:pt x="914" y="682"/>
                    </a:lnTo>
                    <a:lnTo>
                      <a:pt x="922" y="680"/>
                    </a:lnTo>
                    <a:lnTo>
                      <a:pt x="932" y="680"/>
                    </a:lnTo>
                    <a:lnTo>
                      <a:pt x="932" y="680"/>
                    </a:lnTo>
                    <a:lnTo>
                      <a:pt x="933" y="662"/>
                    </a:lnTo>
                    <a:lnTo>
                      <a:pt x="933" y="662"/>
                    </a:lnTo>
                    <a:close/>
                    <a:moveTo>
                      <a:pt x="527" y="255"/>
                    </a:moveTo>
                    <a:lnTo>
                      <a:pt x="527" y="255"/>
                    </a:lnTo>
                    <a:lnTo>
                      <a:pt x="532" y="227"/>
                    </a:lnTo>
                    <a:lnTo>
                      <a:pt x="532" y="227"/>
                    </a:lnTo>
                    <a:lnTo>
                      <a:pt x="522" y="232"/>
                    </a:lnTo>
                    <a:lnTo>
                      <a:pt x="518" y="233"/>
                    </a:lnTo>
                    <a:lnTo>
                      <a:pt x="518" y="233"/>
                    </a:lnTo>
                    <a:lnTo>
                      <a:pt x="518" y="236"/>
                    </a:lnTo>
                    <a:lnTo>
                      <a:pt x="518" y="239"/>
                    </a:lnTo>
                    <a:lnTo>
                      <a:pt x="515" y="241"/>
                    </a:lnTo>
                    <a:lnTo>
                      <a:pt x="505" y="247"/>
                    </a:lnTo>
                    <a:lnTo>
                      <a:pt x="505" y="247"/>
                    </a:lnTo>
                    <a:lnTo>
                      <a:pt x="503" y="248"/>
                    </a:lnTo>
                    <a:lnTo>
                      <a:pt x="501" y="251"/>
                    </a:lnTo>
                    <a:lnTo>
                      <a:pt x="501" y="254"/>
                    </a:lnTo>
                    <a:lnTo>
                      <a:pt x="503" y="258"/>
                    </a:lnTo>
                    <a:lnTo>
                      <a:pt x="503" y="258"/>
                    </a:lnTo>
                    <a:lnTo>
                      <a:pt x="515" y="251"/>
                    </a:lnTo>
                    <a:lnTo>
                      <a:pt x="515" y="251"/>
                    </a:lnTo>
                    <a:lnTo>
                      <a:pt x="527" y="255"/>
                    </a:lnTo>
                    <a:lnTo>
                      <a:pt x="527" y="255"/>
                    </a:lnTo>
                    <a:close/>
                    <a:moveTo>
                      <a:pt x="840" y="754"/>
                    </a:moveTo>
                    <a:lnTo>
                      <a:pt x="840" y="754"/>
                    </a:lnTo>
                    <a:lnTo>
                      <a:pt x="814" y="754"/>
                    </a:lnTo>
                    <a:lnTo>
                      <a:pt x="814" y="754"/>
                    </a:lnTo>
                    <a:lnTo>
                      <a:pt x="818" y="761"/>
                    </a:lnTo>
                    <a:lnTo>
                      <a:pt x="818" y="761"/>
                    </a:lnTo>
                    <a:lnTo>
                      <a:pt x="815" y="765"/>
                    </a:lnTo>
                    <a:lnTo>
                      <a:pt x="814" y="767"/>
                    </a:lnTo>
                    <a:lnTo>
                      <a:pt x="814" y="770"/>
                    </a:lnTo>
                    <a:lnTo>
                      <a:pt x="814" y="776"/>
                    </a:lnTo>
                    <a:lnTo>
                      <a:pt x="814" y="776"/>
                    </a:lnTo>
                    <a:lnTo>
                      <a:pt x="831" y="766"/>
                    </a:lnTo>
                    <a:lnTo>
                      <a:pt x="831" y="766"/>
                    </a:lnTo>
                    <a:lnTo>
                      <a:pt x="840" y="769"/>
                    </a:lnTo>
                    <a:lnTo>
                      <a:pt x="840" y="769"/>
                    </a:lnTo>
                    <a:lnTo>
                      <a:pt x="840" y="754"/>
                    </a:lnTo>
                    <a:lnTo>
                      <a:pt x="840" y="754"/>
                    </a:lnTo>
                    <a:close/>
                    <a:moveTo>
                      <a:pt x="1688" y="763"/>
                    </a:moveTo>
                    <a:lnTo>
                      <a:pt x="1688" y="763"/>
                    </a:lnTo>
                    <a:lnTo>
                      <a:pt x="1696" y="767"/>
                    </a:lnTo>
                    <a:lnTo>
                      <a:pt x="1704" y="770"/>
                    </a:lnTo>
                    <a:lnTo>
                      <a:pt x="1704" y="770"/>
                    </a:lnTo>
                    <a:lnTo>
                      <a:pt x="1707" y="770"/>
                    </a:lnTo>
                    <a:lnTo>
                      <a:pt x="1710" y="769"/>
                    </a:lnTo>
                    <a:lnTo>
                      <a:pt x="1715" y="767"/>
                    </a:lnTo>
                    <a:lnTo>
                      <a:pt x="1715" y="767"/>
                    </a:lnTo>
                    <a:lnTo>
                      <a:pt x="1714" y="763"/>
                    </a:lnTo>
                    <a:lnTo>
                      <a:pt x="1711" y="761"/>
                    </a:lnTo>
                    <a:lnTo>
                      <a:pt x="1711" y="761"/>
                    </a:lnTo>
                    <a:lnTo>
                      <a:pt x="1708" y="759"/>
                    </a:lnTo>
                    <a:lnTo>
                      <a:pt x="1707" y="758"/>
                    </a:lnTo>
                    <a:lnTo>
                      <a:pt x="1707" y="752"/>
                    </a:lnTo>
                    <a:lnTo>
                      <a:pt x="1707" y="752"/>
                    </a:lnTo>
                    <a:lnTo>
                      <a:pt x="1707" y="748"/>
                    </a:lnTo>
                    <a:lnTo>
                      <a:pt x="1707" y="748"/>
                    </a:lnTo>
                    <a:lnTo>
                      <a:pt x="1696" y="744"/>
                    </a:lnTo>
                    <a:lnTo>
                      <a:pt x="1696" y="744"/>
                    </a:lnTo>
                    <a:lnTo>
                      <a:pt x="1688" y="763"/>
                    </a:lnTo>
                    <a:lnTo>
                      <a:pt x="1688" y="763"/>
                    </a:lnTo>
                    <a:close/>
                    <a:moveTo>
                      <a:pt x="1108" y="845"/>
                    </a:moveTo>
                    <a:lnTo>
                      <a:pt x="1108" y="845"/>
                    </a:lnTo>
                    <a:lnTo>
                      <a:pt x="1101" y="842"/>
                    </a:lnTo>
                    <a:lnTo>
                      <a:pt x="1095" y="839"/>
                    </a:lnTo>
                    <a:lnTo>
                      <a:pt x="1091" y="839"/>
                    </a:lnTo>
                    <a:lnTo>
                      <a:pt x="1087" y="839"/>
                    </a:lnTo>
                    <a:lnTo>
                      <a:pt x="1084" y="839"/>
                    </a:lnTo>
                    <a:lnTo>
                      <a:pt x="1080" y="844"/>
                    </a:lnTo>
                    <a:lnTo>
                      <a:pt x="1080" y="844"/>
                    </a:lnTo>
                    <a:lnTo>
                      <a:pt x="1088" y="852"/>
                    </a:lnTo>
                    <a:lnTo>
                      <a:pt x="1088" y="852"/>
                    </a:lnTo>
                    <a:lnTo>
                      <a:pt x="1112" y="853"/>
                    </a:lnTo>
                    <a:lnTo>
                      <a:pt x="1112" y="853"/>
                    </a:lnTo>
                    <a:lnTo>
                      <a:pt x="1121" y="838"/>
                    </a:lnTo>
                    <a:lnTo>
                      <a:pt x="1121" y="838"/>
                    </a:lnTo>
                    <a:lnTo>
                      <a:pt x="1116" y="835"/>
                    </a:lnTo>
                    <a:lnTo>
                      <a:pt x="1113" y="835"/>
                    </a:lnTo>
                    <a:lnTo>
                      <a:pt x="1110" y="838"/>
                    </a:lnTo>
                    <a:lnTo>
                      <a:pt x="1108" y="845"/>
                    </a:lnTo>
                    <a:lnTo>
                      <a:pt x="1108" y="845"/>
                    </a:lnTo>
                    <a:close/>
                    <a:moveTo>
                      <a:pt x="807" y="982"/>
                    </a:moveTo>
                    <a:lnTo>
                      <a:pt x="807" y="982"/>
                    </a:lnTo>
                    <a:lnTo>
                      <a:pt x="803" y="981"/>
                    </a:lnTo>
                    <a:lnTo>
                      <a:pt x="799" y="979"/>
                    </a:lnTo>
                    <a:lnTo>
                      <a:pt x="795" y="974"/>
                    </a:lnTo>
                    <a:lnTo>
                      <a:pt x="791" y="968"/>
                    </a:lnTo>
                    <a:lnTo>
                      <a:pt x="788" y="963"/>
                    </a:lnTo>
                    <a:lnTo>
                      <a:pt x="788" y="963"/>
                    </a:lnTo>
                    <a:lnTo>
                      <a:pt x="784" y="968"/>
                    </a:lnTo>
                    <a:lnTo>
                      <a:pt x="778" y="972"/>
                    </a:lnTo>
                    <a:lnTo>
                      <a:pt x="773" y="977"/>
                    </a:lnTo>
                    <a:lnTo>
                      <a:pt x="771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79" y="985"/>
                    </a:lnTo>
                    <a:lnTo>
                      <a:pt x="789" y="986"/>
                    </a:lnTo>
                    <a:lnTo>
                      <a:pt x="797" y="986"/>
                    </a:lnTo>
                    <a:lnTo>
                      <a:pt x="802" y="983"/>
                    </a:lnTo>
                    <a:lnTo>
                      <a:pt x="807" y="982"/>
                    </a:lnTo>
                    <a:lnTo>
                      <a:pt x="807" y="982"/>
                    </a:lnTo>
                    <a:close/>
                    <a:moveTo>
                      <a:pt x="498" y="1008"/>
                    </a:moveTo>
                    <a:lnTo>
                      <a:pt x="498" y="1008"/>
                    </a:lnTo>
                    <a:lnTo>
                      <a:pt x="475" y="1010"/>
                    </a:lnTo>
                    <a:lnTo>
                      <a:pt x="475" y="1010"/>
                    </a:lnTo>
                    <a:lnTo>
                      <a:pt x="471" y="1017"/>
                    </a:lnTo>
                    <a:lnTo>
                      <a:pt x="469" y="1021"/>
                    </a:lnTo>
                    <a:lnTo>
                      <a:pt x="469" y="1024"/>
                    </a:lnTo>
                    <a:lnTo>
                      <a:pt x="471" y="1025"/>
                    </a:lnTo>
                    <a:lnTo>
                      <a:pt x="471" y="1025"/>
                    </a:lnTo>
                    <a:lnTo>
                      <a:pt x="483" y="1028"/>
                    </a:lnTo>
                    <a:lnTo>
                      <a:pt x="489" y="1028"/>
                    </a:lnTo>
                    <a:lnTo>
                      <a:pt x="491" y="1026"/>
                    </a:lnTo>
                    <a:lnTo>
                      <a:pt x="494" y="1024"/>
                    </a:lnTo>
                    <a:lnTo>
                      <a:pt x="496" y="1019"/>
                    </a:lnTo>
                    <a:lnTo>
                      <a:pt x="498" y="1008"/>
                    </a:lnTo>
                    <a:lnTo>
                      <a:pt x="498" y="1008"/>
                    </a:lnTo>
                    <a:close/>
                    <a:moveTo>
                      <a:pt x="623" y="240"/>
                    </a:moveTo>
                    <a:lnTo>
                      <a:pt x="623" y="240"/>
                    </a:lnTo>
                    <a:lnTo>
                      <a:pt x="624" y="233"/>
                    </a:lnTo>
                    <a:lnTo>
                      <a:pt x="624" y="233"/>
                    </a:lnTo>
                    <a:lnTo>
                      <a:pt x="604" y="232"/>
                    </a:lnTo>
                    <a:lnTo>
                      <a:pt x="604" y="232"/>
                    </a:lnTo>
                    <a:lnTo>
                      <a:pt x="601" y="234"/>
                    </a:lnTo>
                    <a:lnTo>
                      <a:pt x="601" y="237"/>
                    </a:lnTo>
                    <a:lnTo>
                      <a:pt x="602" y="240"/>
                    </a:lnTo>
                    <a:lnTo>
                      <a:pt x="604" y="243"/>
                    </a:lnTo>
                    <a:lnTo>
                      <a:pt x="606" y="248"/>
                    </a:lnTo>
                    <a:lnTo>
                      <a:pt x="608" y="251"/>
                    </a:lnTo>
                    <a:lnTo>
                      <a:pt x="608" y="254"/>
                    </a:lnTo>
                    <a:lnTo>
                      <a:pt x="608" y="254"/>
                    </a:lnTo>
                    <a:lnTo>
                      <a:pt x="634" y="247"/>
                    </a:lnTo>
                    <a:lnTo>
                      <a:pt x="634" y="247"/>
                    </a:lnTo>
                    <a:lnTo>
                      <a:pt x="623" y="240"/>
                    </a:lnTo>
                    <a:lnTo>
                      <a:pt x="623" y="240"/>
                    </a:lnTo>
                    <a:close/>
                    <a:moveTo>
                      <a:pt x="1066" y="223"/>
                    </a:moveTo>
                    <a:lnTo>
                      <a:pt x="1066" y="223"/>
                    </a:lnTo>
                    <a:lnTo>
                      <a:pt x="1067" y="221"/>
                    </a:lnTo>
                    <a:lnTo>
                      <a:pt x="1069" y="219"/>
                    </a:lnTo>
                    <a:lnTo>
                      <a:pt x="1074" y="216"/>
                    </a:lnTo>
                    <a:lnTo>
                      <a:pt x="1077" y="215"/>
                    </a:lnTo>
                    <a:lnTo>
                      <a:pt x="1077" y="212"/>
                    </a:lnTo>
                    <a:lnTo>
                      <a:pt x="1077" y="209"/>
                    </a:lnTo>
                    <a:lnTo>
                      <a:pt x="1074" y="205"/>
                    </a:lnTo>
                    <a:lnTo>
                      <a:pt x="1074" y="205"/>
                    </a:lnTo>
                    <a:lnTo>
                      <a:pt x="1067" y="212"/>
                    </a:lnTo>
                    <a:lnTo>
                      <a:pt x="1067" y="212"/>
                    </a:lnTo>
                    <a:lnTo>
                      <a:pt x="1045" y="207"/>
                    </a:lnTo>
                    <a:lnTo>
                      <a:pt x="1045" y="207"/>
                    </a:lnTo>
                    <a:lnTo>
                      <a:pt x="1047" y="218"/>
                    </a:lnTo>
                    <a:lnTo>
                      <a:pt x="1047" y="218"/>
                    </a:lnTo>
                    <a:lnTo>
                      <a:pt x="1044" y="219"/>
                    </a:lnTo>
                    <a:lnTo>
                      <a:pt x="1041" y="219"/>
                    </a:lnTo>
                    <a:lnTo>
                      <a:pt x="1038" y="222"/>
                    </a:lnTo>
                    <a:lnTo>
                      <a:pt x="1040" y="225"/>
                    </a:lnTo>
                    <a:lnTo>
                      <a:pt x="1040" y="225"/>
                    </a:lnTo>
                    <a:lnTo>
                      <a:pt x="1066" y="223"/>
                    </a:lnTo>
                    <a:lnTo>
                      <a:pt x="1066" y="223"/>
                    </a:lnTo>
                    <a:close/>
                    <a:moveTo>
                      <a:pt x="1049" y="754"/>
                    </a:moveTo>
                    <a:lnTo>
                      <a:pt x="1049" y="754"/>
                    </a:lnTo>
                    <a:lnTo>
                      <a:pt x="1045" y="747"/>
                    </a:lnTo>
                    <a:lnTo>
                      <a:pt x="1044" y="744"/>
                    </a:lnTo>
                    <a:lnTo>
                      <a:pt x="1040" y="743"/>
                    </a:lnTo>
                    <a:lnTo>
                      <a:pt x="1040" y="743"/>
                    </a:lnTo>
                    <a:lnTo>
                      <a:pt x="1030" y="745"/>
                    </a:lnTo>
                    <a:lnTo>
                      <a:pt x="1022" y="749"/>
                    </a:lnTo>
                    <a:lnTo>
                      <a:pt x="1022" y="749"/>
                    </a:lnTo>
                    <a:lnTo>
                      <a:pt x="1019" y="752"/>
                    </a:lnTo>
                    <a:lnTo>
                      <a:pt x="1018" y="755"/>
                    </a:lnTo>
                    <a:lnTo>
                      <a:pt x="1018" y="755"/>
                    </a:lnTo>
                    <a:lnTo>
                      <a:pt x="1018" y="758"/>
                    </a:lnTo>
                    <a:lnTo>
                      <a:pt x="1019" y="759"/>
                    </a:lnTo>
                    <a:lnTo>
                      <a:pt x="1022" y="761"/>
                    </a:lnTo>
                    <a:lnTo>
                      <a:pt x="1025" y="761"/>
                    </a:lnTo>
                    <a:lnTo>
                      <a:pt x="1025" y="761"/>
                    </a:lnTo>
                    <a:lnTo>
                      <a:pt x="1029" y="759"/>
                    </a:lnTo>
                    <a:lnTo>
                      <a:pt x="1031" y="761"/>
                    </a:lnTo>
                    <a:lnTo>
                      <a:pt x="1034" y="765"/>
                    </a:lnTo>
                    <a:lnTo>
                      <a:pt x="1034" y="765"/>
                    </a:lnTo>
                    <a:lnTo>
                      <a:pt x="1049" y="754"/>
                    </a:lnTo>
                    <a:lnTo>
                      <a:pt x="1049" y="754"/>
                    </a:lnTo>
                    <a:close/>
                    <a:moveTo>
                      <a:pt x="1668" y="528"/>
                    </a:moveTo>
                    <a:lnTo>
                      <a:pt x="1668" y="528"/>
                    </a:lnTo>
                    <a:lnTo>
                      <a:pt x="1657" y="529"/>
                    </a:lnTo>
                    <a:lnTo>
                      <a:pt x="1653" y="531"/>
                    </a:lnTo>
                    <a:lnTo>
                      <a:pt x="1650" y="531"/>
                    </a:lnTo>
                    <a:lnTo>
                      <a:pt x="1650" y="531"/>
                    </a:lnTo>
                    <a:lnTo>
                      <a:pt x="1649" y="533"/>
                    </a:lnTo>
                    <a:lnTo>
                      <a:pt x="1648" y="536"/>
                    </a:lnTo>
                    <a:lnTo>
                      <a:pt x="1646" y="542"/>
                    </a:lnTo>
                    <a:lnTo>
                      <a:pt x="1646" y="542"/>
                    </a:lnTo>
                    <a:lnTo>
                      <a:pt x="1642" y="543"/>
                    </a:lnTo>
                    <a:lnTo>
                      <a:pt x="1638" y="543"/>
                    </a:lnTo>
                    <a:lnTo>
                      <a:pt x="1636" y="545"/>
                    </a:lnTo>
                    <a:lnTo>
                      <a:pt x="1635" y="546"/>
                    </a:lnTo>
                    <a:lnTo>
                      <a:pt x="1635" y="549"/>
                    </a:lnTo>
                    <a:lnTo>
                      <a:pt x="1635" y="551"/>
                    </a:lnTo>
                    <a:lnTo>
                      <a:pt x="1635" y="551"/>
                    </a:lnTo>
                    <a:lnTo>
                      <a:pt x="1659" y="549"/>
                    </a:lnTo>
                    <a:lnTo>
                      <a:pt x="1659" y="549"/>
                    </a:lnTo>
                    <a:lnTo>
                      <a:pt x="1668" y="528"/>
                    </a:lnTo>
                    <a:lnTo>
                      <a:pt x="1668" y="528"/>
                    </a:lnTo>
                    <a:close/>
                    <a:moveTo>
                      <a:pt x="356" y="395"/>
                    </a:moveTo>
                    <a:lnTo>
                      <a:pt x="356" y="395"/>
                    </a:lnTo>
                    <a:lnTo>
                      <a:pt x="335" y="381"/>
                    </a:lnTo>
                    <a:lnTo>
                      <a:pt x="335" y="381"/>
                    </a:lnTo>
                    <a:lnTo>
                      <a:pt x="334" y="381"/>
                    </a:lnTo>
                    <a:lnTo>
                      <a:pt x="331" y="383"/>
                    </a:lnTo>
                    <a:lnTo>
                      <a:pt x="331" y="383"/>
                    </a:lnTo>
                    <a:lnTo>
                      <a:pt x="336" y="391"/>
                    </a:lnTo>
                    <a:lnTo>
                      <a:pt x="336" y="391"/>
                    </a:lnTo>
                    <a:lnTo>
                      <a:pt x="332" y="396"/>
                    </a:lnTo>
                    <a:lnTo>
                      <a:pt x="331" y="401"/>
                    </a:lnTo>
                    <a:lnTo>
                      <a:pt x="331" y="401"/>
                    </a:lnTo>
                    <a:lnTo>
                      <a:pt x="332" y="405"/>
                    </a:lnTo>
                    <a:lnTo>
                      <a:pt x="335" y="407"/>
                    </a:lnTo>
                    <a:lnTo>
                      <a:pt x="335" y="407"/>
                    </a:lnTo>
                    <a:lnTo>
                      <a:pt x="343" y="406"/>
                    </a:lnTo>
                    <a:lnTo>
                      <a:pt x="352" y="405"/>
                    </a:lnTo>
                    <a:lnTo>
                      <a:pt x="352" y="405"/>
                    </a:lnTo>
                    <a:lnTo>
                      <a:pt x="353" y="402"/>
                    </a:lnTo>
                    <a:lnTo>
                      <a:pt x="354" y="401"/>
                    </a:lnTo>
                    <a:lnTo>
                      <a:pt x="356" y="395"/>
                    </a:lnTo>
                    <a:lnTo>
                      <a:pt x="356" y="395"/>
                    </a:lnTo>
                    <a:close/>
                    <a:moveTo>
                      <a:pt x="671" y="852"/>
                    </a:moveTo>
                    <a:lnTo>
                      <a:pt x="671" y="852"/>
                    </a:lnTo>
                    <a:lnTo>
                      <a:pt x="656" y="845"/>
                    </a:lnTo>
                    <a:lnTo>
                      <a:pt x="656" y="845"/>
                    </a:lnTo>
                    <a:lnTo>
                      <a:pt x="642" y="851"/>
                    </a:lnTo>
                    <a:lnTo>
                      <a:pt x="642" y="851"/>
                    </a:lnTo>
                    <a:lnTo>
                      <a:pt x="644" y="864"/>
                    </a:lnTo>
                    <a:lnTo>
                      <a:pt x="644" y="864"/>
                    </a:lnTo>
                    <a:lnTo>
                      <a:pt x="655" y="863"/>
                    </a:lnTo>
                    <a:lnTo>
                      <a:pt x="663" y="862"/>
                    </a:lnTo>
                    <a:lnTo>
                      <a:pt x="669" y="857"/>
                    </a:lnTo>
                    <a:lnTo>
                      <a:pt x="671" y="852"/>
                    </a:lnTo>
                    <a:lnTo>
                      <a:pt x="671" y="852"/>
                    </a:lnTo>
                    <a:close/>
                    <a:moveTo>
                      <a:pt x="1798" y="1139"/>
                    </a:moveTo>
                    <a:lnTo>
                      <a:pt x="1798" y="1139"/>
                    </a:lnTo>
                    <a:lnTo>
                      <a:pt x="1803" y="1139"/>
                    </a:lnTo>
                    <a:lnTo>
                      <a:pt x="1803" y="1139"/>
                    </a:lnTo>
                    <a:lnTo>
                      <a:pt x="1810" y="1136"/>
                    </a:lnTo>
                    <a:lnTo>
                      <a:pt x="1810" y="1136"/>
                    </a:lnTo>
                    <a:lnTo>
                      <a:pt x="1808" y="1132"/>
                    </a:lnTo>
                    <a:lnTo>
                      <a:pt x="1805" y="1130"/>
                    </a:lnTo>
                    <a:lnTo>
                      <a:pt x="1805" y="1130"/>
                    </a:lnTo>
                    <a:lnTo>
                      <a:pt x="1798" y="1127"/>
                    </a:lnTo>
                    <a:lnTo>
                      <a:pt x="1792" y="1126"/>
                    </a:lnTo>
                    <a:lnTo>
                      <a:pt x="1792" y="1126"/>
                    </a:lnTo>
                    <a:lnTo>
                      <a:pt x="1786" y="1132"/>
                    </a:lnTo>
                    <a:lnTo>
                      <a:pt x="1780" y="1136"/>
                    </a:lnTo>
                    <a:lnTo>
                      <a:pt x="1779" y="1137"/>
                    </a:lnTo>
                    <a:lnTo>
                      <a:pt x="1778" y="1140"/>
                    </a:lnTo>
                    <a:lnTo>
                      <a:pt x="1778" y="1143"/>
                    </a:lnTo>
                    <a:lnTo>
                      <a:pt x="1779" y="1147"/>
                    </a:lnTo>
                    <a:lnTo>
                      <a:pt x="1779" y="1147"/>
                    </a:lnTo>
                    <a:lnTo>
                      <a:pt x="1787" y="1147"/>
                    </a:lnTo>
                    <a:lnTo>
                      <a:pt x="1792" y="1147"/>
                    </a:lnTo>
                    <a:lnTo>
                      <a:pt x="1794" y="1144"/>
                    </a:lnTo>
                    <a:lnTo>
                      <a:pt x="1798" y="1139"/>
                    </a:lnTo>
                    <a:lnTo>
                      <a:pt x="1798" y="1139"/>
                    </a:lnTo>
                    <a:close/>
                    <a:moveTo>
                      <a:pt x="1223" y="466"/>
                    </a:moveTo>
                    <a:lnTo>
                      <a:pt x="1223" y="466"/>
                    </a:lnTo>
                    <a:lnTo>
                      <a:pt x="1223" y="449"/>
                    </a:lnTo>
                    <a:lnTo>
                      <a:pt x="1223" y="449"/>
                    </a:lnTo>
                    <a:lnTo>
                      <a:pt x="1220" y="449"/>
                    </a:lnTo>
                    <a:lnTo>
                      <a:pt x="1220" y="449"/>
                    </a:lnTo>
                    <a:lnTo>
                      <a:pt x="1213" y="459"/>
                    </a:lnTo>
                    <a:lnTo>
                      <a:pt x="1213" y="459"/>
                    </a:lnTo>
                    <a:lnTo>
                      <a:pt x="1207" y="456"/>
                    </a:lnTo>
                    <a:lnTo>
                      <a:pt x="1203" y="456"/>
                    </a:lnTo>
                    <a:lnTo>
                      <a:pt x="1200" y="457"/>
                    </a:lnTo>
                    <a:lnTo>
                      <a:pt x="1198" y="459"/>
                    </a:lnTo>
                    <a:lnTo>
                      <a:pt x="1192" y="463"/>
                    </a:lnTo>
                    <a:lnTo>
                      <a:pt x="1188" y="468"/>
                    </a:lnTo>
                    <a:lnTo>
                      <a:pt x="1188" y="468"/>
                    </a:lnTo>
                    <a:lnTo>
                      <a:pt x="1189" y="471"/>
                    </a:lnTo>
                    <a:lnTo>
                      <a:pt x="1189" y="471"/>
                    </a:lnTo>
                    <a:lnTo>
                      <a:pt x="1210" y="468"/>
                    </a:lnTo>
                    <a:lnTo>
                      <a:pt x="1210" y="468"/>
                    </a:lnTo>
                    <a:lnTo>
                      <a:pt x="1223" y="466"/>
                    </a:lnTo>
                    <a:lnTo>
                      <a:pt x="1223" y="466"/>
                    </a:lnTo>
                    <a:close/>
                    <a:moveTo>
                      <a:pt x="922" y="783"/>
                    </a:moveTo>
                    <a:lnTo>
                      <a:pt x="922" y="783"/>
                    </a:lnTo>
                    <a:lnTo>
                      <a:pt x="921" y="785"/>
                    </a:lnTo>
                    <a:lnTo>
                      <a:pt x="921" y="785"/>
                    </a:lnTo>
                    <a:lnTo>
                      <a:pt x="926" y="797"/>
                    </a:lnTo>
                    <a:lnTo>
                      <a:pt x="926" y="797"/>
                    </a:lnTo>
                    <a:lnTo>
                      <a:pt x="915" y="803"/>
                    </a:lnTo>
                    <a:lnTo>
                      <a:pt x="915" y="803"/>
                    </a:lnTo>
                    <a:lnTo>
                      <a:pt x="921" y="806"/>
                    </a:lnTo>
                    <a:lnTo>
                      <a:pt x="923" y="808"/>
                    </a:lnTo>
                    <a:lnTo>
                      <a:pt x="926" y="808"/>
                    </a:lnTo>
                    <a:lnTo>
                      <a:pt x="929" y="805"/>
                    </a:lnTo>
                    <a:lnTo>
                      <a:pt x="929" y="805"/>
                    </a:lnTo>
                    <a:lnTo>
                      <a:pt x="948" y="788"/>
                    </a:lnTo>
                    <a:lnTo>
                      <a:pt x="948" y="788"/>
                    </a:lnTo>
                    <a:lnTo>
                      <a:pt x="946" y="785"/>
                    </a:lnTo>
                    <a:lnTo>
                      <a:pt x="943" y="785"/>
                    </a:lnTo>
                    <a:lnTo>
                      <a:pt x="939" y="785"/>
                    </a:lnTo>
                    <a:lnTo>
                      <a:pt x="936" y="785"/>
                    </a:lnTo>
                    <a:lnTo>
                      <a:pt x="936" y="785"/>
                    </a:lnTo>
                    <a:lnTo>
                      <a:pt x="929" y="785"/>
                    </a:lnTo>
                    <a:lnTo>
                      <a:pt x="922" y="783"/>
                    </a:lnTo>
                    <a:lnTo>
                      <a:pt x="922" y="783"/>
                    </a:lnTo>
                    <a:close/>
                    <a:moveTo>
                      <a:pt x="1774" y="896"/>
                    </a:moveTo>
                    <a:lnTo>
                      <a:pt x="1774" y="896"/>
                    </a:lnTo>
                    <a:lnTo>
                      <a:pt x="1756" y="911"/>
                    </a:lnTo>
                    <a:lnTo>
                      <a:pt x="1756" y="911"/>
                    </a:lnTo>
                    <a:lnTo>
                      <a:pt x="1776" y="917"/>
                    </a:lnTo>
                    <a:lnTo>
                      <a:pt x="1776" y="917"/>
                    </a:lnTo>
                    <a:lnTo>
                      <a:pt x="1779" y="918"/>
                    </a:lnTo>
                    <a:lnTo>
                      <a:pt x="1783" y="917"/>
                    </a:lnTo>
                    <a:lnTo>
                      <a:pt x="1785" y="914"/>
                    </a:lnTo>
                    <a:lnTo>
                      <a:pt x="1786" y="911"/>
                    </a:lnTo>
                    <a:lnTo>
                      <a:pt x="1786" y="911"/>
                    </a:lnTo>
                    <a:lnTo>
                      <a:pt x="1786" y="907"/>
                    </a:lnTo>
                    <a:lnTo>
                      <a:pt x="1785" y="903"/>
                    </a:lnTo>
                    <a:lnTo>
                      <a:pt x="1780" y="899"/>
                    </a:lnTo>
                    <a:lnTo>
                      <a:pt x="1774" y="896"/>
                    </a:lnTo>
                    <a:lnTo>
                      <a:pt x="1774" y="896"/>
                    </a:lnTo>
                    <a:close/>
                    <a:moveTo>
                      <a:pt x="1530" y="248"/>
                    </a:moveTo>
                    <a:lnTo>
                      <a:pt x="1530" y="248"/>
                    </a:lnTo>
                    <a:lnTo>
                      <a:pt x="1528" y="240"/>
                    </a:lnTo>
                    <a:lnTo>
                      <a:pt x="1528" y="240"/>
                    </a:lnTo>
                    <a:lnTo>
                      <a:pt x="1528" y="237"/>
                    </a:lnTo>
                    <a:lnTo>
                      <a:pt x="1526" y="236"/>
                    </a:lnTo>
                    <a:lnTo>
                      <a:pt x="1523" y="236"/>
                    </a:lnTo>
                    <a:lnTo>
                      <a:pt x="1520" y="236"/>
                    </a:lnTo>
                    <a:lnTo>
                      <a:pt x="1520" y="236"/>
                    </a:lnTo>
                    <a:lnTo>
                      <a:pt x="1516" y="240"/>
                    </a:lnTo>
                    <a:lnTo>
                      <a:pt x="1513" y="244"/>
                    </a:lnTo>
                    <a:lnTo>
                      <a:pt x="1513" y="244"/>
                    </a:lnTo>
                    <a:lnTo>
                      <a:pt x="1515" y="248"/>
                    </a:lnTo>
                    <a:lnTo>
                      <a:pt x="1519" y="251"/>
                    </a:lnTo>
                    <a:lnTo>
                      <a:pt x="1524" y="254"/>
                    </a:lnTo>
                    <a:lnTo>
                      <a:pt x="1530" y="255"/>
                    </a:lnTo>
                    <a:lnTo>
                      <a:pt x="1530" y="255"/>
                    </a:lnTo>
                    <a:lnTo>
                      <a:pt x="1538" y="254"/>
                    </a:lnTo>
                    <a:lnTo>
                      <a:pt x="1538" y="254"/>
                    </a:lnTo>
                    <a:lnTo>
                      <a:pt x="1540" y="259"/>
                    </a:lnTo>
                    <a:lnTo>
                      <a:pt x="1542" y="262"/>
                    </a:lnTo>
                    <a:lnTo>
                      <a:pt x="1546" y="262"/>
                    </a:lnTo>
                    <a:lnTo>
                      <a:pt x="1552" y="262"/>
                    </a:lnTo>
                    <a:lnTo>
                      <a:pt x="1552" y="262"/>
                    </a:lnTo>
                    <a:lnTo>
                      <a:pt x="1541" y="245"/>
                    </a:lnTo>
                    <a:lnTo>
                      <a:pt x="1541" y="245"/>
                    </a:lnTo>
                    <a:lnTo>
                      <a:pt x="1530" y="248"/>
                    </a:lnTo>
                    <a:lnTo>
                      <a:pt x="1530" y="248"/>
                    </a:lnTo>
                    <a:close/>
                    <a:moveTo>
                      <a:pt x="1541" y="1064"/>
                    </a:moveTo>
                    <a:lnTo>
                      <a:pt x="1541" y="1064"/>
                    </a:lnTo>
                    <a:lnTo>
                      <a:pt x="1563" y="1065"/>
                    </a:lnTo>
                    <a:lnTo>
                      <a:pt x="1563" y="1065"/>
                    </a:lnTo>
                    <a:lnTo>
                      <a:pt x="1570" y="1076"/>
                    </a:lnTo>
                    <a:lnTo>
                      <a:pt x="1570" y="1076"/>
                    </a:lnTo>
                    <a:lnTo>
                      <a:pt x="1573" y="1076"/>
                    </a:lnTo>
                    <a:lnTo>
                      <a:pt x="1576" y="1075"/>
                    </a:lnTo>
                    <a:lnTo>
                      <a:pt x="1577" y="1073"/>
                    </a:lnTo>
                    <a:lnTo>
                      <a:pt x="1578" y="1071"/>
                    </a:lnTo>
                    <a:lnTo>
                      <a:pt x="1578" y="1067"/>
                    </a:lnTo>
                    <a:lnTo>
                      <a:pt x="1580" y="1062"/>
                    </a:lnTo>
                    <a:lnTo>
                      <a:pt x="1580" y="1062"/>
                    </a:lnTo>
                    <a:lnTo>
                      <a:pt x="1574" y="1060"/>
                    </a:lnTo>
                    <a:lnTo>
                      <a:pt x="1571" y="1058"/>
                    </a:lnTo>
                    <a:lnTo>
                      <a:pt x="1567" y="1058"/>
                    </a:lnTo>
                    <a:lnTo>
                      <a:pt x="1562" y="1058"/>
                    </a:lnTo>
                    <a:lnTo>
                      <a:pt x="1562" y="1058"/>
                    </a:lnTo>
                    <a:lnTo>
                      <a:pt x="1559" y="1057"/>
                    </a:lnTo>
                    <a:lnTo>
                      <a:pt x="1559" y="1057"/>
                    </a:lnTo>
                    <a:lnTo>
                      <a:pt x="1556" y="1054"/>
                    </a:lnTo>
                    <a:lnTo>
                      <a:pt x="1553" y="1054"/>
                    </a:lnTo>
                    <a:lnTo>
                      <a:pt x="1548" y="1055"/>
                    </a:lnTo>
                    <a:lnTo>
                      <a:pt x="1548" y="1055"/>
                    </a:lnTo>
                    <a:lnTo>
                      <a:pt x="1542" y="1058"/>
                    </a:lnTo>
                    <a:lnTo>
                      <a:pt x="1541" y="1061"/>
                    </a:lnTo>
                    <a:lnTo>
                      <a:pt x="1541" y="1064"/>
                    </a:lnTo>
                    <a:lnTo>
                      <a:pt x="1541" y="1064"/>
                    </a:lnTo>
                    <a:close/>
                    <a:moveTo>
                      <a:pt x="998" y="916"/>
                    </a:moveTo>
                    <a:lnTo>
                      <a:pt x="998" y="916"/>
                    </a:lnTo>
                    <a:lnTo>
                      <a:pt x="1001" y="916"/>
                    </a:lnTo>
                    <a:lnTo>
                      <a:pt x="1001" y="916"/>
                    </a:lnTo>
                    <a:lnTo>
                      <a:pt x="998" y="907"/>
                    </a:lnTo>
                    <a:lnTo>
                      <a:pt x="998" y="907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889"/>
                    </a:lnTo>
                    <a:lnTo>
                      <a:pt x="1013" y="889"/>
                    </a:lnTo>
                    <a:lnTo>
                      <a:pt x="987" y="895"/>
                    </a:lnTo>
                    <a:lnTo>
                      <a:pt x="987" y="895"/>
                    </a:lnTo>
                    <a:lnTo>
                      <a:pt x="993" y="899"/>
                    </a:lnTo>
                    <a:lnTo>
                      <a:pt x="993" y="900"/>
                    </a:lnTo>
                    <a:lnTo>
                      <a:pt x="993" y="903"/>
                    </a:lnTo>
                    <a:lnTo>
                      <a:pt x="990" y="906"/>
                    </a:lnTo>
                    <a:lnTo>
                      <a:pt x="986" y="909"/>
                    </a:lnTo>
                    <a:lnTo>
                      <a:pt x="986" y="909"/>
                    </a:lnTo>
                    <a:lnTo>
                      <a:pt x="998" y="916"/>
                    </a:lnTo>
                    <a:lnTo>
                      <a:pt x="998" y="916"/>
                    </a:lnTo>
                    <a:close/>
                    <a:moveTo>
                      <a:pt x="1052" y="1031"/>
                    </a:moveTo>
                    <a:lnTo>
                      <a:pt x="1052" y="1031"/>
                    </a:lnTo>
                    <a:lnTo>
                      <a:pt x="1052" y="1033"/>
                    </a:lnTo>
                    <a:lnTo>
                      <a:pt x="1052" y="1033"/>
                    </a:lnTo>
                    <a:lnTo>
                      <a:pt x="1067" y="1039"/>
                    </a:lnTo>
                    <a:lnTo>
                      <a:pt x="1067" y="1039"/>
                    </a:lnTo>
                    <a:lnTo>
                      <a:pt x="1069" y="1043"/>
                    </a:lnTo>
                    <a:lnTo>
                      <a:pt x="1070" y="1047"/>
                    </a:lnTo>
                    <a:lnTo>
                      <a:pt x="1073" y="1049"/>
                    </a:lnTo>
                    <a:lnTo>
                      <a:pt x="1079" y="1049"/>
                    </a:lnTo>
                    <a:lnTo>
                      <a:pt x="1079" y="1049"/>
                    </a:lnTo>
                    <a:lnTo>
                      <a:pt x="1087" y="1049"/>
                    </a:lnTo>
                    <a:lnTo>
                      <a:pt x="1095" y="1050"/>
                    </a:lnTo>
                    <a:lnTo>
                      <a:pt x="1095" y="1050"/>
                    </a:lnTo>
                    <a:lnTo>
                      <a:pt x="1098" y="1050"/>
                    </a:lnTo>
                    <a:lnTo>
                      <a:pt x="1102" y="1050"/>
                    </a:lnTo>
                    <a:lnTo>
                      <a:pt x="1102" y="1050"/>
                    </a:lnTo>
                    <a:lnTo>
                      <a:pt x="1101" y="1046"/>
                    </a:lnTo>
                    <a:lnTo>
                      <a:pt x="1099" y="1043"/>
                    </a:lnTo>
                    <a:lnTo>
                      <a:pt x="1095" y="1043"/>
                    </a:lnTo>
                    <a:lnTo>
                      <a:pt x="1091" y="1042"/>
                    </a:lnTo>
                    <a:lnTo>
                      <a:pt x="1091" y="1042"/>
                    </a:lnTo>
                    <a:lnTo>
                      <a:pt x="1080" y="1040"/>
                    </a:lnTo>
                    <a:lnTo>
                      <a:pt x="1076" y="1037"/>
                    </a:lnTo>
                    <a:lnTo>
                      <a:pt x="1074" y="1036"/>
                    </a:lnTo>
                    <a:lnTo>
                      <a:pt x="1073" y="1033"/>
                    </a:lnTo>
                    <a:lnTo>
                      <a:pt x="1073" y="1033"/>
                    </a:lnTo>
                    <a:lnTo>
                      <a:pt x="1070" y="1032"/>
                    </a:lnTo>
                    <a:lnTo>
                      <a:pt x="1067" y="1032"/>
                    </a:lnTo>
                    <a:lnTo>
                      <a:pt x="1067" y="1032"/>
                    </a:lnTo>
                    <a:lnTo>
                      <a:pt x="1052" y="1031"/>
                    </a:lnTo>
                    <a:lnTo>
                      <a:pt x="1052" y="1031"/>
                    </a:lnTo>
                    <a:close/>
                    <a:moveTo>
                      <a:pt x="1019" y="1071"/>
                    </a:moveTo>
                    <a:lnTo>
                      <a:pt x="1019" y="1071"/>
                    </a:lnTo>
                    <a:lnTo>
                      <a:pt x="1011" y="1069"/>
                    </a:lnTo>
                    <a:lnTo>
                      <a:pt x="1007" y="1071"/>
                    </a:lnTo>
                    <a:lnTo>
                      <a:pt x="1005" y="1073"/>
                    </a:lnTo>
                    <a:lnTo>
                      <a:pt x="1005" y="1078"/>
                    </a:lnTo>
                    <a:lnTo>
                      <a:pt x="1005" y="1078"/>
                    </a:lnTo>
                    <a:lnTo>
                      <a:pt x="1007" y="1087"/>
                    </a:lnTo>
                    <a:lnTo>
                      <a:pt x="1009" y="1097"/>
                    </a:lnTo>
                    <a:lnTo>
                      <a:pt x="1009" y="1097"/>
                    </a:lnTo>
                    <a:lnTo>
                      <a:pt x="1018" y="1097"/>
                    </a:lnTo>
                    <a:lnTo>
                      <a:pt x="1022" y="1096"/>
                    </a:lnTo>
                    <a:lnTo>
                      <a:pt x="1026" y="1091"/>
                    </a:lnTo>
                    <a:lnTo>
                      <a:pt x="1030" y="1086"/>
                    </a:lnTo>
                    <a:lnTo>
                      <a:pt x="1030" y="1086"/>
                    </a:lnTo>
                    <a:lnTo>
                      <a:pt x="1022" y="1086"/>
                    </a:lnTo>
                    <a:lnTo>
                      <a:pt x="1018" y="1085"/>
                    </a:lnTo>
                    <a:lnTo>
                      <a:pt x="1015" y="1085"/>
                    </a:lnTo>
                    <a:lnTo>
                      <a:pt x="1015" y="1085"/>
                    </a:lnTo>
                    <a:lnTo>
                      <a:pt x="1013" y="1082"/>
                    </a:lnTo>
                    <a:lnTo>
                      <a:pt x="1012" y="1080"/>
                    </a:lnTo>
                    <a:lnTo>
                      <a:pt x="1013" y="1078"/>
                    </a:lnTo>
                    <a:lnTo>
                      <a:pt x="1016" y="1075"/>
                    </a:lnTo>
                    <a:lnTo>
                      <a:pt x="1019" y="1071"/>
                    </a:lnTo>
                    <a:lnTo>
                      <a:pt x="1019" y="1071"/>
                    </a:lnTo>
                    <a:close/>
                    <a:moveTo>
                      <a:pt x="1580" y="1094"/>
                    </a:moveTo>
                    <a:lnTo>
                      <a:pt x="1580" y="1094"/>
                    </a:lnTo>
                    <a:lnTo>
                      <a:pt x="1578" y="1097"/>
                    </a:lnTo>
                    <a:lnTo>
                      <a:pt x="1578" y="1097"/>
                    </a:lnTo>
                    <a:lnTo>
                      <a:pt x="1584" y="1100"/>
                    </a:lnTo>
                    <a:lnTo>
                      <a:pt x="1587" y="1101"/>
                    </a:lnTo>
                    <a:lnTo>
                      <a:pt x="1589" y="1101"/>
                    </a:lnTo>
                    <a:lnTo>
                      <a:pt x="1589" y="1101"/>
                    </a:lnTo>
                    <a:lnTo>
                      <a:pt x="1600" y="1100"/>
                    </a:lnTo>
                    <a:lnTo>
                      <a:pt x="1609" y="1098"/>
                    </a:lnTo>
                    <a:lnTo>
                      <a:pt x="1609" y="1098"/>
                    </a:lnTo>
                    <a:lnTo>
                      <a:pt x="1625" y="1083"/>
                    </a:lnTo>
                    <a:lnTo>
                      <a:pt x="1625" y="1083"/>
                    </a:lnTo>
                    <a:lnTo>
                      <a:pt x="1620" y="1078"/>
                    </a:lnTo>
                    <a:lnTo>
                      <a:pt x="1620" y="1078"/>
                    </a:lnTo>
                    <a:lnTo>
                      <a:pt x="1613" y="1080"/>
                    </a:lnTo>
                    <a:lnTo>
                      <a:pt x="1607" y="1083"/>
                    </a:lnTo>
                    <a:lnTo>
                      <a:pt x="1603" y="1087"/>
                    </a:lnTo>
                    <a:lnTo>
                      <a:pt x="1603" y="1090"/>
                    </a:lnTo>
                    <a:lnTo>
                      <a:pt x="1603" y="1094"/>
                    </a:lnTo>
                    <a:lnTo>
                      <a:pt x="1603" y="1094"/>
                    </a:lnTo>
                    <a:lnTo>
                      <a:pt x="1580" y="1094"/>
                    </a:lnTo>
                    <a:lnTo>
                      <a:pt x="1580" y="1094"/>
                    </a:lnTo>
                    <a:close/>
                    <a:moveTo>
                      <a:pt x="532" y="517"/>
                    </a:moveTo>
                    <a:lnTo>
                      <a:pt x="532" y="517"/>
                    </a:lnTo>
                    <a:lnTo>
                      <a:pt x="527" y="513"/>
                    </a:lnTo>
                    <a:lnTo>
                      <a:pt x="523" y="511"/>
                    </a:lnTo>
                    <a:lnTo>
                      <a:pt x="515" y="511"/>
                    </a:lnTo>
                    <a:lnTo>
                      <a:pt x="500" y="513"/>
                    </a:lnTo>
                    <a:lnTo>
                      <a:pt x="500" y="513"/>
                    </a:lnTo>
                    <a:lnTo>
                      <a:pt x="498" y="517"/>
                    </a:lnTo>
                    <a:lnTo>
                      <a:pt x="497" y="520"/>
                    </a:lnTo>
                    <a:lnTo>
                      <a:pt x="498" y="522"/>
                    </a:lnTo>
                    <a:lnTo>
                      <a:pt x="498" y="527"/>
                    </a:lnTo>
                    <a:lnTo>
                      <a:pt x="507" y="539"/>
                    </a:lnTo>
                    <a:lnTo>
                      <a:pt x="507" y="539"/>
                    </a:lnTo>
                    <a:lnTo>
                      <a:pt x="509" y="535"/>
                    </a:lnTo>
                    <a:lnTo>
                      <a:pt x="509" y="532"/>
                    </a:lnTo>
                    <a:lnTo>
                      <a:pt x="509" y="532"/>
                    </a:lnTo>
                    <a:lnTo>
                      <a:pt x="511" y="525"/>
                    </a:lnTo>
                    <a:lnTo>
                      <a:pt x="512" y="522"/>
                    </a:lnTo>
                    <a:lnTo>
                      <a:pt x="515" y="520"/>
                    </a:lnTo>
                    <a:lnTo>
                      <a:pt x="518" y="518"/>
                    </a:lnTo>
                    <a:lnTo>
                      <a:pt x="522" y="517"/>
                    </a:lnTo>
                    <a:lnTo>
                      <a:pt x="532" y="517"/>
                    </a:lnTo>
                    <a:lnTo>
                      <a:pt x="532" y="517"/>
                    </a:lnTo>
                    <a:close/>
                    <a:moveTo>
                      <a:pt x="306" y="269"/>
                    </a:moveTo>
                    <a:lnTo>
                      <a:pt x="306" y="269"/>
                    </a:lnTo>
                    <a:lnTo>
                      <a:pt x="324" y="269"/>
                    </a:lnTo>
                    <a:lnTo>
                      <a:pt x="324" y="269"/>
                    </a:lnTo>
                    <a:lnTo>
                      <a:pt x="324" y="275"/>
                    </a:lnTo>
                    <a:lnTo>
                      <a:pt x="325" y="277"/>
                    </a:lnTo>
                    <a:lnTo>
                      <a:pt x="327" y="279"/>
                    </a:lnTo>
                    <a:lnTo>
                      <a:pt x="331" y="281"/>
                    </a:lnTo>
                    <a:lnTo>
                      <a:pt x="331" y="281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10" y="258"/>
                    </a:lnTo>
                    <a:lnTo>
                      <a:pt x="310" y="258"/>
                    </a:lnTo>
                    <a:lnTo>
                      <a:pt x="306" y="269"/>
                    </a:lnTo>
                    <a:lnTo>
                      <a:pt x="306" y="269"/>
                    </a:lnTo>
                    <a:close/>
                    <a:moveTo>
                      <a:pt x="349" y="661"/>
                    </a:moveTo>
                    <a:lnTo>
                      <a:pt x="349" y="661"/>
                    </a:lnTo>
                    <a:lnTo>
                      <a:pt x="356" y="664"/>
                    </a:lnTo>
                    <a:lnTo>
                      <a:pt x="361" y="665"/>
                    </a:lnTo>
                    <a:lnTo>
                      <a:pt x="365" y="666"/>
                    </a:lnTo>
                    <a:lnTo>
                      <a:pt x="371" y="665"/>
                    </a:lnTo>
                    <a:lnTo>
                      <a:pt x="377" y="664"/>
                    </a:lnTo>
                    <a:lnTo>
                      <a:pt x="381" y="661"/>
                    </a:lnTo>
                    <a:lnTo>
                      <a:pt x="385" y="655"/>
                    </a:lnTo>
                    <a:lnTo>
                      <a:pt x="390" y="650"/>
                    </a:lnTo>
                    <a:lnTo>
                      <a:pt x="390" y="650"/>
                    </a:lnTo>
                    <a:lnTo>
                      <a:pt x="388" y="647"/>
                    </a:lnTo>
                    <a:lnTo>
                      <a:pt x="386" y="647"/>
                    </a:lnTo>
                    <a:lnTo>
                      <a:pt x="383" y="647"/>
                    </a:lnTo>
                    <a:lnTo>
                      <a:pt x="381" y="648"/>
                    </a:lnTo>
                    <a:lnTo>
                      <a:pt x="381" y="648"/>
                    </a:lnTo>
                    <a:lnTo>
                      <a:pt x="368" y="653"/>
                    </a:lnTo>
                    <a:lnTo>
                      <a:pt x="356" y="658"/>
                    </a:lnTo>
                    <a:lnTo>
                      <a:pt x="356" y="658"/>
                    </a:lnTo>
                    <a:lnTo>
                      <a:pt x="349" y="661"/>
                    </a:lnTo>
                    <a:lnTo>
                      <a:pt x="349" y="661"/>
                    </a:lnTo>
                    <a:close/>
                    <a:moveTo>
                      <a:pt x="1328" y="201"/>
                    </a:moveTo>
                    <a:lnTo>
                      <a:pt x="1328" y="201"/>
                    </a:lnTo>
                    <a:lnTo>
                      <a:pt x="1314" y="193"/>
                    </a:lnTo>
                    <a:lnTo>
                      <a:pt x="1314" y="193"/>
                    </a:lnTo>
                    <a:lnTo>
                      <a:pt x="1307" y="215"/>
                    </a:lnTo>
                    <a:lnTo>
                      <a:pt x="1307" y="215"/>
                    </a:lnTo>
                    <a:lnTo>
                      <a:pt x="1311" y="215"/>
                    </a:lnTo>
                    <a:lnTo>
                      <a:pt x="1314" y="214"/>
                    </a:lnTo>
                    <a:lnTo>
                      <a:pt x="1314" y="214"/>
                    </a:lnTo>
                    <a:lnTo>
                      <a:pt x="1318" y="211"/>
                    </a:lnTo>
                    <a:lnTo>
                      <a:pt x="1322" y="208"/>
                    </a:lnTo>
                    <a:lnTo>
                      <a:pt x="1328" y="208"/>
                    </a:lnTo>
                    <a:lnTo>
                      <a:pt x="1333" y="207"/>
                    </a:lnTo>
                    <a:lnTo>
                      <a:pt x="1333" y="207"/>
                    </a:lnTo>
                    <a:lnTo>
                      <a:pt x="1337" y="205"/>
                    </a:lnTo>
                    <a:lnTo>
                      <a:pt x="1342" y="204"/>
                    </a:lnTo>
                    <a:lnTo>
                      <a:pt x="1342" y="204"/>
                    </a:lnTo>
                    <a:lnTo>
                      <a:pt x="1344" y="201"/>
                    </a:lnTo>
                    <a:lnTo>
                      <a:pt x="1344" y="200"/>
                    </a:lnTo>
                    <a:lnTo>
                      <a:pt x="1344" y="197"/>
                    </a:lnTo>
                    <a:lnTo>
                      <a:pt x="1343" y="194"/>
                    </a:lnTo>
                    <a:lnTo>
                      <a:pt x="1343" y="194"/>
                    </a:lnTo>
                    <a:lnTo>
                      <a:pt x="1328" y="201"/>
                    </a:lnTo>
                    <a:lnTo>
                      <a:pt x="1328" y="201"/>
                    </a:lnTo>
                    <a:close/>
                    <a:moveTo>
                      <a:pt x="504" y="208"/>
                    </a:moveTo>
                    <a:lnTo>
                      <a:pt x="504" y="208"/>
                    </a:lnTo>
                    <a:lnTo>
                      <a:pt x="478" y="214"/>
                    </a:lnTo>
                    <a:lnTo>
                      <a:pt x="465" y="218"/>
                    </a:lnTo>
                    <a:lnTo>
                      <a:pt x="460" y="221"/>
                    </a:lnTo>
                    <a:lnTo>
                      <a:pt x="454" y="225"/>
                    </a:lnTo>
                    <a:lnTo>
                      <a:pt x="454" y="225"/>
                    </a:lnTo>
                    <a:lnTo>
                      <a:pt x="468" y="222"/>
                    </a:lnTo>
                    <a:lnTo>
                      <a:pt x="480" y="219"/>
                    </a:lnTo>
                    <a:lnTo>
                      <a:pt x="493" y="218"/>
                    </a:lnTo>
                    <a:lnTo>
                      <a:pt x="500" y="218"/>
                    </a:lnTo>
                    <a:lnTo>
                      <a:pt x="508" y="219"/>
                    </a:lnTo>
                    <a:lnTo>
                      <a:pt x="508" y="219"/>
                    </a:lnTo>
                    <a:lnTo>
                      <a:pt x="504" y="208"/>
                    </a:lnTo>
                    <a:lnTo>
                      <a:pt x="504" y="208"/>
                    </a:lnTo>
                    <a:close/>
                    <a:moveTo>
                      <a:pt x="1432" y="730"/>
                    </a:moveTo>
                    <a:lnTo>
                      <a:pt x="1432" y="730"/>
                    </a:lnTo>
                    <a:lnTo>
                      <a:pt x="1440" y="726"/>
                    </a:lnTo>
                    <a:lnTo>
                      <a:pt x="1445" y="720"/>
                    </a:lnTo>
                    <a:lnTo>
                      <a:pt x="1452" y="716"/>
                    </a:lnTo>
                    <a:lnTo>
                      <a:pt x="1461" y="713"/>
                    </a:lnTo>
                    <a:lnTo>
                      <a:pt x="1461" y="713"/>
                    </a:lnTo>
                    <a:lnTo>
                      <a:pt x="1462" y="711"/>
                    </a:lnTo>
                    <a:lnTo>
                      <a:pt x="1465" y="705"/>
                    </a:lnTo>
                    <a:lnTo>
                      <a:pt x="1465" y="705"/>
                    </a:lnTo>
                    <a:lnTo>
                      <a:pt x="1461" y="707"/>
                    </a:lnTo>
                    <a:lnTo>
                      <a:pt x="1458" y="707"/>
                    </a:lnTo>
                    <a:lnTo>
                      <a:pt x="1451" y="707"/>
                    </a:lnTo>
                    <a:lnTo>
                      <a:pt x="1444" y="708"/>
                    </a:lnTo>
                    <a:lnTo>
                      <a:pt x="1441" y="708"/>
                    </a:lnTo>
                    <a:lnTo>
                      <a:pt x="1440" y="711"/>
                    </a:lnTo>
                    <a:lnTo>
                      <a:pt x="1440" y="711"/>
                    </a:lnTo>
                    <a:lnTo>
                      <a:pt x="1436" y="715"/>
                    </a:lnTo>
                    <a:lnTo>
                      <a:pt x="1432" y="719"/>
                    </a:lnTo>
                    <a:lnTo>
                      <a:pt x="1430" y="720"/>
                    </a:lnTo>
                    <a:lnTo>
                      <a:pt x="1430" y="723"/>
                    </a:lnTo>
                    <a:lnTo>
                      <a:pt x="1430" y="726"/>
                    </a:lnTo>
                    <a:lnTo>
                      <a:pt x="1432" y="730"/>
                    </a:lnTo>
                    <a:lnTo>
                      <a:pt x="1432" y="730"/>
                    </a:lnTo>
                    <a:close/>
                    <a:moveTo>
                      <a:pt x="467" y="247"/>
                    </a:moveTo>
                    <a:lnTo>
                      <a:pt x="467" y="247"/>
                    </a:lnTo>
                    <a:lnTo>
                      <a:pt x="461" y="245"/>
                    </a:lnTo>
                    <a:lnTo>
                      <a:pt x="454" y="244"/>
                    </a:lnTo>
                    <a:lnTo>
                      <a:pt x="449" y="244"/>
                    </a:lnTo>
                    <a:lnTo>
                      <a:pt x="444" y="245"/>
                    </a:lnTo>
                    <a:lnTo>
                      <a:pt x="440" y="248"/>
                    </a:lnTo>
                    <a:lnTo>
                      <a:pt x="436" y="251"/>
                    </a:lnTo>
                    <a:lnTo>
                      <a:pt x="433" y="257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50" y="262"/>
                    </a:lnTo>
                    <a:lnTo>
                      <a:pt x="450" y="262"/>
                    </a:lnTo>
                    <a:lnTo>
                      <a:pt x="453" y="251"/>
                    </a:lnTo>
                    <a:lnTo>
                      <a:pt x="453" y="251"/>
                    </a:lnTo>
                    <a:lnTo>
                      <a:pt x="467" y="247"/>
                    </a:lnTo>
                    <a:lnTo>
                      <a:pt x="467" y="247"/>
                    </a:lnTo>
                    <a:close/>
                    <a:moveTo>
                      <a:pt x="316" y="1029"/>
                    </a:moveTo>
                    <a:lnTo>
                      <a:pt x="316" y="1029"/>
                    </a:lnTo>
                    <a:lnTo>
                      <a:pt x="318" y="1015"/>
                    </a:lnTo>
                    <a:lnTo>
                      <a:pt x="318" y="1015"/>
                    </a:lnTo>
                    <a:lnTo>
                      <a:pt x="314" y="1014"/>
                    </a:lnTo>
                    <a:lnTo>
                      <a:pt x="310" y="1013"/>
                    </a:lnTo>
                    <a:lnTo>
                      <a:pt x="303" y="1014"/>
                    </a:lnTo>
                    <a:lnTo>
                      <a:pt x="296" y="1017"/>
                    </a:lnTo>
                    <a:lnTo>
                      <a:pt x="289" y="1018"/>
                    </a:lnTo>
                    <a:lnTo>
                      <a:pt x="289" y="1018"/>
                    </a:lnTo>
                    <a:lnTo>
                      <a:pt x="295" y="1025"/>
                    </a:lnTo>
                    <a:lnTo>
                      <a:pt x="300" y="1029"/>
                    </a:lnTo>
                    <a:lnTo>
                      <a:pt x="307" y="1031"/>
                    </a:lnTo>
                    <a:lnTo>
                      <a:pt x="316" y="1029"/>
                    </a:lnTo>
                    <a:lnTo>
                      <a:pt x="316" y="1029"/>
                    </a:lnTo>
                    <a:close/>
                    <a:moveTo>
                      <a:pt x="1048" y="60"/>
                    </a:moveTo>
                    <a:lnTo>
                      <a:pt x="1048" y="60"/>
                    </a:lnTo>
                    <a:lnTo>
                      <a:pt x="1054" y="68"/>
                    </a:lnTo>
                    <a:lnTo>
                      <a:pt x="1056" y="71"/>
                    </a:lnTo>
                    <a:lnTo>
                      <a:pt x="1058" y="75"/>
                    </a:lnTo>
                    <a:lnTo>
                      <a:pt x="1058" y="75"/>
                    </a:lnTo>
                    <a:lnTo>
                      <a:pt x="1059" y="81"/>
                    </a:lnTo>
                    <a:lnTo>
                      <a:pt x="1062" y="82"/>
                    </a:lnTo>
                    <a:lnTo>
                      <a:pt x="1069" y="81"/>
                    </a:lnTo>
                    <a:lnTo>
                      <a:pt x="1069" y="81"/>
                    </a:lnTo>
                    <a:lnTo>
                      <a:pt x="1067" y="72"/>
                    </a:lnTo>
                    <a:lnTo>
                      <a:pt x="1065" y="65"/>
                    </a:lnTo>
                    <a:lnTo>
                      <a:pt x="1065" y="61"/>
                    </a:lnTo>
                    <a:lnTo>
                      <a:pt x="1065" y="59"/>
                    </a:lnTo>
                    <a:lnTo>
                      <a:pt x="1066" y="54"/>
                    </a:lnTo>
                    <a:lnTo>
                      <a:pt x="1069" y="52"/>
                    </a:lnTo>
                    <a:lnTo>
                      <a:pt x="1069" y="52"/>
                    </a:lnTo>
                    <a:lnTo>
                      <a:pt x="1065" y="50"/>
                    </a:lnTo>
                    <a:lnTo>
                      <a:pt x="1062" y="50"/>
                    </a:lnTo>
                    <a:lnTo>
                      <a:pt x="1059" y="52"/>
                    </a:lnTo>
                    <a:lnTo>
                      <a:pt x="1056" y="53"/>
                    </a:lnTo>
                    <a:lnTo>
                      <a:pt x="1052" y="57"/>
                    </a:lnTo>
                    <a:lnTo>
                      <a:pt x="1051" y="59"/>
                    </a:lnTo>
                    <a:lnTo>
                      <a:pt x="1048" y="60"/>
                    </a:lnTo>
                    <a:lnTo>
                      <a:pt x="1048" y="60"/>
                    </a:lnTo>
                    <a:close/>
                    <a:moveTo>
                      <a:pt x="1732" y="704"/>
                    </a:moveTo>
                    <a:lnTo>
                      <a:pt x="1732" y="704"/>
                    </a:lnTo>
                    <a:lnTo>
                      <a:pt x="1713" y="694"/>
                    </a:lnTo>
                    <a:lnTo>
                      <a:pt x="1713" y="694"/>
                    </a:lnTo>
                    <a:lnTo>
                      <a:pt x="1692" y="704"/>
                    </a:lnTo>
                    <a:lnTo>
                      <a:pt x="1692" y="704"/>
                    </a:lnTo>
                    <a:lnTo>
                      <a:pt x="1695" y="712"/>
                    </a:lnTo>
                    <a:lnTo>
                      <a:pt x="1695" y="712"/>
                    </a:lnTo>
                    <a:lnTo>
                      <a:pt x="1732" y="704"/>
                    </a:lnTo>
                    <a:lnTo>
                      <a:pt x="1732" y="704"/>
                    </a:lnTo>
                    <a:close/>
                    <a:moveTo>
                      <a:pt x="703" y="439"/>
                    </a:moveTo>
                    <a:lnTo>
                      <a:pt x="703" y="439"/>
                    </a:lnTo>
                    <a:lnTo>
                      <a:pt x="720" y="448"/>
                    </a:lnTo>
                    <a:lnTo>
                      <a:pt x="720" y="448"/>
                    </a:lnTo>
                    <a:lnTo>
                      <a:pt x="723" y="450"/>
                    </a:lnTo>
                    <a:lnTo>
                      <a:pt x="727" y="452"/>
                    </a:lnTo>
                    <a:lnTo>
                      <a:pt x="731" y="452"/>
                    </a:lnTo>
                    <a:lnTo>
                      <a:pt x="737" y="450"/>
                    </a:lnTo>
                    <a:lnTo>
                      <a:pt x="737" y="450"/>
                    </a:lnTo>
                    <a:lnTo>
                      <a:pt x="735" y="443"/>
                    </a:lnTo>
                    <a:lnTo>
                      <a:pt x="734" y="441"/>
                    </a:lnTo>
                    <a:lnTo>
                      <a:pt x="730" y="439"/>
                    </a:lnTo>
                    <a:lnTo>
                      <a:pt x="721" y="441"/>
                    </a:lnTo>
                    <a:lnTo>
                      <a:pt x="721" y="441"/>
                    </a:lnTo>
                    <a:lnTo>
                      <a:pt x="717" y="432"/>
                    </a:lnTo>
                    <a:lnTo>
                      <a:pt x="716" y="431"/>
                    </a:lnTo>
                    <a:lnTo>
                      <a:pt x="714" y="430"/>
                    </a:lnTo>
                    <a:lnTo>
                      <a:pt x="712" y="430"/>
                    </a:lnTo>
                    <a:lnTo>
                      <a:pt x="707" y="430"/>
                    </a:lnTo>
                    <a:lnTo>
                      <a:pt x="707" y="430"/>
                    </a:lnTo>
                    <a:lnTo>
                      <a:pt x="703" y="439"/>
                    </a:lnTo>
                    <a:lnTo>
                      <a:pt x="703" y="439"/>
                    </a:lnTo>
                    <a:close/>
                    <a:moveTo>
                      <a:pt x="407" y="329"/>
                    </a:moveTo>
                    <a:lnTo>
                      <a:pt x="407" y="329"/>
                    </a:lnTo>
                    <a:lnTo>
                      <a:pt x="410" y="329"/>
                    </a:lnTo>
                    <a:lnTo>
                      <a:pt x="413" y="329"/>
                    </a:lnTo>
                    <a:lnTo>
                      <a:pt x="414" y="327"/>
                    </a:lnTo>
                    <a:lnTo>
                      <a:pt x="414" y="327"/>
                    </a:lnTo>
                    <a:lnTo>
                      <a:pt x="417" y="320"/>
                    </a:lnTo>
                    <a:lnTo>
                      <a:pt x="417" y="316"/>
                    </a:lnTo>
                    <a:lnTo>
                      <a:pt x="415" y="315"/>
                    </a:lnTo>
                    <a:lnTo>
                      <a:pt x="415" y="315"/>
                    </a:lnTo>
                    <a:lnTo>
                      <a:pt x="406" y="305"/>
                    </a:lnTo>
                    <a:lnTo>
                      <a:pt x="399" y="301"/>
                    </a:lnTo>
                    <a:lnTo>
                      <a:pt x="389" y="299"/>
                    </a:lnTo>
                    <a:lnTo>
                      <a:pt x="389" y="299"/>
                    </a:lnTo>
                    <a:lnTo>
                      <a:pt x="407" y="329"/>
                    </a:lnTo>
                    <a:lnTo>
                      <a:pt x="407" y="329"/>
                    </a:lnTo>
                    <a:close/>
                    <a:moveTo>
                      <a:pt x="410" y="823"/>
                    </a:moveTo>
                    <a:lnTo>
                      <a:pt x="410" y="823"/>
                    </a:lnTo>
                    <a:lnTo>
                      <a:pt x="404" y="823"/>
                    </a:lnTo>
                    <a:lnTo>
                      <a:pt x="400" y="821"/>
                    </a:lnTo>
                    <a:lnTo>
                      <a:pt x="392" y="823"/>
                    </a:lnTo>
                    <a:lnTo>
                      <a:pt x="385" y="824"/>
                    </a:lnTo>
                    <a:lnTo>
                      <a:pt x="381" y="823"/>
                    </a:lnTo>
                    <a:lnTo>
                      <a:pt x="377" y="821"/>
                    </a:lnTo>
                    <a:lnTo>
                      <a:pt x="377" y="821"/>
                    </a:lnTo>
                    <a:lnTo>
                      <a:pt x="377" y="828"/>
                    </a:lnTo>
                    <a:lnTo>
                      <a:pt x="378" y="834"/>
                    </a:lnTo>
                    <a:lnTo>
                      <a:pt x="381" y="837"/>
                    </a:lnTo>
                    <a:lnTo>
                      <a:pt x="382" y="837"/>
                    </a:lnTo>
                    <a:lnTo>
                      <a:pt x="385" y="835"/>
                    </a:lnTo>
                    <a:lnTo>
                      <a:pt x="385" y="835"/>
                    </a:lnTo>
                    <a:lnTo>
                      <a:pt x="389" y="834"/>
                    </a:lnTo>
                    <a:lnTo>
                      <a:pt x="395" y="834"/>
                    </a:lnTo>
                    <a:lnTo>
                      <a:pt x="399" y="835"/>
                    </a:lnTo>
                    <a:lnTo>
                      <a:pt x="403" y="834"/>
                    </a:lnTo>
                    <a:lnTo>
                      <a:pt x="403" y="834"/>
                    </a:lnTo>
                    <a:lnTo>
                      <a:pt x="410" y="823"/>
                    </a:lnTo>
                    <a:lnTo>
                      <a:pt x="410" y="823"/>
                    </a:lnTo>
                    <a:close/>
                    <a:moveTo>
                      <a:pt x="1605" y="510"/>
                    </a:moveTo>
                    <a:lnTo>
                      <a:pt x="1605" y="510"/>
                    </a:lnTo>
                    <a:lnTo>
                      <a:pt x="1610" y="518"/>
                    </a:lnTo>
                    <a:lnTo>
                      <a:pt x="1613" y="521"/>
                    </a:lnTo>
                    <a:lnTo>
                      <a:pt x="1614" y="521"/>
                    </a:lnTo>
                    <a:lnTo>
                      <a:pt x="1617" y="520"/>
                    </a:lnTo>
                    <a:lnTo>
                      <a:pt x="1617" y="520"/>
                    </a:lnTo>
                    <a:lnTo>
                      <a:pt x="1623" y="518"/>
                    </a:lnTo>
                    <a:lnTo>
                      <a:pt x="1628" y="518"/>
                    </a:lnTo>
                    <a:lnTo>
                      <a:pt x="1634" y="520"/>
                    </a:lnTo>
                    <a:lnTo>
                      <a:pt x="1639" y="522"/>
                    </a:lnTo>
                    <a:lnTo>
                      <a:pt x="1639" y="522"/>
                    </a:lnTo>
                    <a:lnTo>
                      <a:pt x="1641" y="503"/>
                    </a:lnTo>
                    <a:lnTo>
                      <a:pt x="1641" y="503"/>
                    </a:lnTo>
                    <a:lnTo>
                      <a:pt x="1632" y="507"/>
                    </a:lnTo>
                    <a:lnTo>
                      <a:pt x="1625" y="510"/>
                    </a:lnTo>
                    <a:lnTo>
                      <a:pt x="1625" y="510"/>
                    </a:lnTo>
                    <a:lnTo>
                      <a:pt x="1617" y="510"/>
                    </a:lnTo>
                    <a:lnTo>
                      <a:pt x="1605" y="510"/>
                    </a:lnTo>
                    <a:lnTo>
                      <a:pt x="1605" y="510"/>
                    </a:lnTo>
                    <a:close/>
                    <a:moveTo>
                      <a:pt x="1218" y="888"/>
                    </a:moveTo>
                    <a:lnTo>
                      <a:pt x="1218" y="888"/>
                    </a:lnTo>
                    <a:lnTo>
                      <a:pt x="1216" y="884"/>
                    </a:lnTo>
                    <a:lnTo>
                      <a:pt x="1213" y="882"/>
                    </a:lnTo>
                    <a:lnTo>
                      <a:pt x="1213" y="882"/>
                    </a:lnTo>
                    <a:lnTo>
                      <a:pt x="1207" y="882"/>
                    </a:lnTo>
                    <a:lnTo>
                      <a:pt x="1203" y="884"/>
                    </a:lnTo>
                    <a:lnTo>
                      <a:pt x="1203" y="884"/>
                    </a:lnTo>
                    <a:lnTo>
                      <a:pt x="1198" y="889"/>
                    </a:lnTo>
                    <a:lnTo>
                      <a:pt x="1191" y="895"/>
                    </a:lnTo>
                    <a:lnTo>
                      <a:pt x="1191" y="895"/>
                    </a:lnTo>
                    <a:lnTo>
                      <a:pt x="1188" y="896"/>
                    </a:lnTo>
                    <a:lnTo>
                      <a:pt x="1187" y="898"/>
                    </a:lnTo>
                    <a:lnTo>
                      <a:pt x="1184" y="896"/>
                    </a:lnTo>
                    <a:lnTo>
                      <a:pt x="1181" y="895"/>
                    </a:lnTo>
                    <a:lnTo>
                      <a:pt x="1181" y="895"/>
                    </a:lnTo>
                    <a:lnTo>
                      <a:pt x="1175" y="891"/>
                    </a:lnTo>
                    <a:lnTo>
                      <a:pt x="1175" y="891"/>
                    </a:lnTo>
                    <a:lnTo>
                      <a:pt x="1174" y="893"/>
                    </a:lnTo>
                    <a:lnTo>
                      <a:pt x="1173" y="896"/>
                    </a:lnTo>
                    <a:lnTo>
                      <a:pt x="1174" y="898"/>
                    </a:lnTo>
                    <a:lnTo>
                      <a:pt x="1175" y="899"/>
                    </a:lnTo>
                    <a:lnTo>
                      <a:pt x="1182" y="902"/>
                    </a:lnTo>
                    <a:lnTo>
                      <a:pt x="1182" y="902"/>
                    </a:lnTo>
                    <a:lnTo>
                      <a:pt x="1188" y="905"/>
                    </a:lnTo>
                    <a:lnTo>
                      <a:pt x="1192" y="905"/>
                    </a:lnTo>
                    <a:lnTo>
                      <a:pt x="1195" y="903"/>
                    </a:lnTo>
                    <a:lnTo>
                      <a:pt x="1198" y="900"/>
                    </a:lnTo>
                    <a:lnTo>
                      <a:pt x="1198" y="900"/>
                    </a:lnTo>
                    <a:lnTo>
                      <a:pt x="1200" y="895"/>
                    </a:lnTo>
                    <a:lnTo>
                      <a:pt x="1205" y="892"/>
                    </a:lnTo>
                    <a:lnTo>
                      <a:pt x="1211" y="889"/>
                    </a:lnTo>
                    <a:lnTo>
                      <a:pt x="1218" y="888"/>
                    </a:lnTo>
                    <a:lnTo>
                      <a:pt x="1218" y="888"/>
                    </a:lnTo>
                    <a:close/>
                    <a:moveTo>
                      <a:pt x="421" y="547"/>
                    </a:moveTo>
                    <a:lnTo>
                      <a:pt x="421" y="547"/>
                    </a:lnTo>
                    <a:lnTo>
                      <a:pt x="424" y="546"/>
                    </a:lnTo>
                    <a:lnTo>
                      <a:pt x="428" y="545"/>
                    </a:lnTo>
                    <a:lnTo>
                      <a:pt x="437" y="545"/>
                    </a:lnTo>
                    <a:lnTo>
                      <a:pt x="444" y="545"/>
                    </a:lnTo>
                    <a:lnTo>
                      <a:pt x="449" y="543"/>
                    </a:lnTo>
                    <a:lnTo>
                      <a:pt x="453" y="540"/>
                    </a:lnTo>
                    <a:lnTo>
                      <a:pt x="453" y="540"/>
                    </a:lnTo>
                    <a:lnTo>
                      <a:pt x="435" y="529"/>
                    </a:lnTo>
                    <a:lnTo>
                      <a:pt x="435" y="529"/>
                    </a:lnTo>
                    <a:lnTo>
                      <a:pt x="417" y="533"/>
                    </a:lnTo>
                    <a:lnTo>
                      <a:pt x="417" y="533"/>
                    </a:lnTo>
                    <a:lnTo>
                      <a:pt x="421" y="547"/>
                    </a:lnTo>
                    <a:lnTo>
                      <a:pt x="421" y="547"/>
                    </a:lnTo>
                    <a:close/>
                    <a:moveTo>
                      <a:pt x="763" y="428"/>
                    </a:moveTo>
                    <a:lnTo>
                      <a:pt x="763" y="428"/>
                    </a:lnTo>
                    <a:lnTo>
                      <a:pt x="761" y="423"/>
                    </a:lnTo>
                    <a:lnTo>
                      <a:pt x="760" y="419"/>
                    </a:lnTo>
                    <a:lnTo>
                      <a:pt x="757" y="416"/>
                    </a:lnTo>
                    <a:lnTo>
                      <a:pt x="752" y="413"/>
                    </a:lnTo>
                    <a:lnTo>
                      <a:pt x="752" y="413"/>
                    </a:lnTo>
                    <a:lnTo>
                      <a:pt x="746" y="410"/>
                    </a:lnTo>
                    <a:lnTo>
                      <a:pt x="742" y="410"/>
                    </a:lnTo>
                    <a:lnTo>
                      <a:pt x="738" y="412"/>
                    </a:lnTo>
                    <a:lnTo>
                      <a:pt x="732" y="417"/>
                    </a:lnTo>
                    <a:lnTo>
                      <a:pt x="732" y="417"/>
                    </a:lnTo>
                    <a:lnTo>
                      <a:pt x="730" y="420"/>
                    </a:lnTo>
                    <a:lnTo>
                      <a:pt x="731" y="423"/>
                    </a:lnTo>
                    <a:lnTo>
                      <a:pt x="734" y="427"/>
                    </a:lnTo>
                    <a:lnTo>
                      <a:pt x="739" y="430"/>
                    </a:lnTo>
                    <a:lnTo>
                      <a:pt x="739" y="430"/>
                    </a:lnTo>
                    <a:lnTo>
                      <a:pt x="743" y="417"/>
                    </a:lnTo>
                    <a:lnTo>
                      <a:pt x="743" y="417"/>
                    </a:lnTo>
                    <a:lnTo>
                      <a:pt x="748" y="421"/>
                    </a:lnTo>
                    <a:lnTo>
                      <a:pt x="752" y="424"/>
                    </a:lnTo>
                    <a:lnTo>
                      <a:pt x="756" y="428"/>
                    </a:lnTo>
                    <a:lnTo>
                      <a:pt x="760" y="428"/>
                    </a:lnTo>
                    <a:lnTo>
                      <a:pt x="763" y="428"/>
                    </a:lnTo>
                    <a:lnTo>
                      <a:pt x="763" y="428"/>
                    </a:lnTo>
                    <a:close/>
                    <a:moveTo>
                      <a:pt x="858" y="1032"/>
                    </a:moveTo>
                    <a:lnTo>
                      <a:pt x="858" y="1032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78" y="1008"/>
                    </a:lnTo>
                    <a:lnTo>
                      <a:pt x="878" y="1008"/>
                    </a:lnTo>
                    <a:lnTo>
                      <a:pt x="874" y="1010"/>
                    </a:lnTo>
                    <a:lnTo>
                      <a:pt x="869" y="1013"/>
                    </a:lnTo>
                    <a:lnTo>
                      <a:pt x="865" y="1018"/>
                    </a:lnTo>
                    <a:lnTo>
                      <a:pt x="863" y="1025"/>
                    </a:lnTo>
                    <a:lnTo>
                      <a:pt x="858" y="1032"/>
                    </a:lnTo>
                    <a:lnTo>
                      <a:pt x="858" y="1032"/>
                    </a:lnTo>
                    <a:close/>
                    <a:moveTo>
                      <a:pt x="504" y="982"/>
                    </a:moveTo>
                    <a:lnTo>
                      <a:pt x="504" y="982"/>
                    </a:lnTo>
                    <a:lnTo>
                      <a:pt x="516" y="999"/>
                    </a:lnTo>
                    <a:lnTo>
                      <a:pt x="516" y="999"/>
                    </a:lnTo>
                    <a:lnTo>
                      <a:pt x="523" y="997"/>
                    </a:lnTo>
                    <a:lnTo>
                      <a:pt x="529" y="995"/>
                    </a:lnTo>
                    <a:lnTo>
                      <a:pt x="532" y="990"/>
                    </a:lnTo>
                    <a:lnTo>
                      <a:pt x="533" y="983"/>
                    </a:lnTo>
                    <a:lnTo>
                      <a:pt x="533" y="983"/>
                    </a:lnTo>
                    <a:lnTo>
                      <a:pt x="526" y="981"/>
                    </a:lnTo>
                    <a:lnTo>
                      <a:pt x="519" y="981"/>
                    </a:lnTo>
                    <a:lnTo>
                      <a:pt x="504" y="982"/>
                    </a:lnTo>
                    <a:lnTo>
                      <a:pt x="504" y="982"/>
                    </a:lnTo>
                    <a:close/>
                    <a:moveTo>
                      <a:pt x="213" y="446"/>
                    </a:moveTo>
                    <a:lnTo>
                      <a:pt x="213" y="446"/>
                    </a:lnTo>
                    <a:lnTo>
                      <a:pt x="241" y="442"/>
                    </a:lnTo>
                    <a:lnTo>
                      <a:pt x="241" y="442"/>
                    </a:lnTo>
                    <a:lnTo>
                      <a:pt x="227" y="419"/>
                    </a:lnTo>
                    <a:lnTo>
                      <a:pt x="227" y="419"/>
                    </a:lnTo>
                    <a:lnTo>
                      <a:pt x="223" y="423"/>
                    </a:lnTo>
                    <a:lnTo>
                      <a:pt x="221" y="425"/>
                    </a:lnTo>
                    <a:lnTo>
                      <a:pt x="221" y="425"/>
                    </a:lnTo>
                    <a:lnTo>
                      <a:pt x="213" y="446"/>
                    </a:lnTo>
                    <a:lnTo>
                      <a:pt x="213" y="446"/>
                    </a:lnTo>
                    <a:close/>
                    <a:moveTo>
                      <a:pt x="1902" y="1123"/>
                    </a:moveTo>
                    <a:lnTo>
                      <a:pt x="1902" y="1123"/>
                    </a:lnTo>
                    <a:lnTo>
                      <a:pt x="1900" y="1121"/>
                    </a:lnTo>
                    <a:lnTo>
                      <a:pt x="1900" y="1116"/>
                    </a:lnTo>
                    <a:lnTo>
                      <a:pt x="1897" y="1114"/>
                    </a:lnTo>
                    <a:lnTo>
                      <a:pt x="1895" y="1114"/>
                    </a:lnTo>
                    <a:lnTo>
                      <a:pt x="1893" y="1114"/>
                    </a:lnTo>
                    <a:lnTo>
                      <a:pt x="1893" y="1114"/>
                    </a:lnTo>
                    <a:lnTo>
                      <a:pt x="1890" y="1115"/>
                    </a:lnTo>
                    <a:lnTo>
                      <a:pt x="1888" y="1116"/>
                    </a:lnTo>
                    <a:lnTo>
                      <a:pt x="1887" y="1121"/>
                    </a:lnTo>
                    <a:lnTo>
                      <a:pt x="1888" y="1129"/>
                    </a:lnTo>
                    <a:lnTo>
                      <a:pt x="1888" y="1129"/>
                    </a:lnTo>
                    <a:lnTo>
                      <a:pt x="1898" y="1130"/>
                    </a:lnTo>
                    <a:lnTo>
                      <a:pt x="1906" y="1133"/>
                    </a:lnTo>
                    <a:lnTo>
                      <a:pt x="1906" y="1133"/>
                    </a:lnTo>
                    <a:lnTo>
                      <a:pt x="1909" y="1133"/>
                    </a:lnTo>
                    <a:lnTo>
                      <a:pt x="1913" y="1133"/>
                    </a:lnTo>
                    <a:lnTo>
                      <a:pt x="1915" y="1132"/>
                    </a:lnTo>
                    <a:lnTo>
                      <a:pt x="1918" y="1129"/>
                    </a:lnTo>
                    <a:lnTo>
                      <a:pt x="1918" y="1129"/>
                    </a:lnTo>
                    <a:lnTo>
                      <a:pt x="1918" y="1127"/>
                    </a:lnTo>
                    <a:lnTo>
                      <a:pt x="1916" y="1126"/>
                    </a:lnTo>
                    <a:lnTo>
                      <a:pt x="1913" y="1122"/>
                    </a:lnTo>
                    <a:lnTo>
                      <a:pt x="1913" y="1122"/>
                    </a:lnTo>
                    <a:lnTo>
                      <a:pt x="1911" y="1115"/>
                    </a:lnTo>
                    <a:lnTo>
                      <a:pt x="1911" y="1115"/>
                    </a:lnTo>
                    <a:lnTo>
                      <a:pt x="1902" y="1123"/>
                    </a:lnTo>
                    <a:lnTo>
                      <a:pt x="1902" y="1123"/>
                    </a:lnTo>
                    <a:close/>
                    <a:moveTo>
                      <a:pt x="847" y="239"/>
                    </a:moveTo>
                    <a:lnTo>
                      <a:pt x="847" y="239"/>
                    </a:lnTo>
                    <a:lnTo>
                      <a:pt x="843" y="237"/>
                    </a:lnTo>
                    <a:lnTo>
                      <a:pt x="840" y="237"/>
                    </a:lnTo>
                    <a:lnTo>
                      <a:pt x="836" y="239"/>
                    </a:lnTo>
                    <a:lnTo>
                      <a:pt x="831" y="241"/>
                    </a:lnTo>
                    <a:lnTo>
                      <a:pt x="825" y="241"/>
                    </a:lnTo>
                    <a:lnTo>
                      <a:pt x="825" y="241"/>
                    </a:lnTo>
                    <a:lnTo>
                      <a:pt x="814" y="241"/>
                    </a:lnTo>
                    <a:lnTo>
                      <a:pt x="809" y="243"/>
                    </a:lnTo>
                    <a:lnTo>
                      <a:pt x="803" y="245"/>
                    </a:lnTo>
                    <a:lnTo>
                      <a:pt x="803" y="245"/>
                    </a:lnTo>
                    <a:lnTo>
                      <a:pt x="828" y="254"/>
                    </a:lnTo>
                    <a:lnTo>
                      <a:pt x="828" y="254"/>
                    </a:lnTo>
                    <a:lnTo>
                      <a:pt x="839" y="247"/>
                    </a:lnTo>
                    <a:lnTo>
                      <a:pt x="843" y="243"/>
                    </a:lnTo>
                    <a:lnTo>
                      <a:pt x="847" y="239"/>
                    </a:lnTo>
                    <a:lnTo>
                      <a:pt x="847" y="239"/>
                    </a:lnTo>
                    <a:close/>
                    <a:moveTo>
                      <a:pt x="1972" y="499"/>
                    </a:moveTo>
                    <a:lnTo>
                      <a:pt x="1972" y="499"/>
                    </a:lnTo>
                    <a:lnTo>
                      <a:pt x="1974" y="496"/>
                    </a:lnTo>
                    <a:lnTo>
                      <a:pt x="1974" y="496"/>
                    </a:lnTo>
                    <a:lnTo>
                      <a:pt x="1972" y="493"/>
                    </a:lnTo>
                    <a:lnTo>
                      <a:pt x="1969" y="492"/>
                    </a:lnTo>
                    <a:lnTo>
                      <a:pt x="1969" y="492"/>
                    </a:lnTo>
                    <a:lnTo>
                      <a:pt x="1960" y="492"/>
                    </a:lnTo>
                    <a:lnTo>
                      <a:pt x="1955" y="491"/>
                    </a:lnTo>
                    <a:lnTo>
                      <a:pt x="1951" y="486"/>
                    </a:lnTo>
                    <a:lnTo>
                      <a:pt x="1947" y="481"/>
                    </a:lnTo>
                    <a:lnTo>
                      <a:pt x="1947" y="481"/>
                    </a:lnTo>
                    <a:lnTo>
                      <a:pt x="1942" y="484"/>
                    </a:lnTo>
                    <a:lnTo>
                      <a:pt x="1940" y="486"/>
                    </a:lnTo>
                    <a:lnTo>
                      <a:pt x="1940" y="491"/>
                    </a:lnTo>
                    <a:lnTo>
                      <a:pt x="1942" y="497"/>
                    </a:lnTo>
                    <a:lnTo>
                      <a:pt x="1942" y="497"/>
                    </a:lnTo>
                    <a:lnTo>
                      <a:pt x="1972" y="499"/>
                    </a:lnTo>
                    <a:lnTo>
                      <a:pt x="1972" y="499"/>
                    </a:lnTo>
                    <a:close/>
                    <a:moveTo>
                      <a:pt x="216" y="726"/>
                    </a:moveTo>
                    <a:lnTo>
                      <a:pt x="216" y="726"/>
                    </a:lnTo>
                    <a:lnTo>
                      <a:pt x="220" y="737"/>
                    </a:lnTo>
                    <a:lnTo>
                      <a:pt x="220" y="737"/>
                    </a:lnTo>
                    <a:lnTo>
                      <a:pt x="223" y="733"/>
                    </a:lnTo>
                    <a:lnTo>
                      <a:pt x="226" y="730"/>
                    </a:lnTo>
                    <a:lnTo>
                      <a:pt x="234" y="729"/>
                    </a:lnTo>
                    <a:lnTo>
                      <a:pt x="242" y="727"/>
                    </a:lnTo>
                    <a:lnTo>
                      <a:pt x="251" y="726"/>
                    </a:lnTo>
                    <a:lnTo>
                      <a:pt x="251" y="726"/>
                    </a:lnTo>
                    <a:lnTo>
                      <a:pt x="249" y="712"/>
                    </a:lnTo>
                    <a:lnTo>
                      <a:pt x="249" y="712"/>
                    </a:lnTo>
                    <a:lnTo>
                      <a:pt x="234" y="719"/>
                    </a:lnTo>
                    <a:lnTo>
                      <a:pt x="234" y="719"/>
                    </a:lnTo>
                    <a:lnTo>
                      <a:pt x="216" y="726"/>
                    </a:lnTo>
                    <a:lnTo>
                      <a:pt x="216" y="726"/>
                    </a:lnTo>
                    <a:close/>
                    <a:moveTo>
                      <a:pt x="1462" y="1129"/>
                    </a:moveTo>
                    <a:lnTo>
                      <a:pt x="1462" y="1129"/>
                    </a:lnTo>
                    <a:lnTo>
                      <a:pt x="1477" y="1125"/>
                    </a:lnTo>
                    <a:lnTo>
                      <a:pt x="1477" y="1125"/>
                    </a:lnTo>
                    <a:lnTo>
                      <a:pt x="1477" y="1121"/>
                    </a:lnTo>
                    <a:lnTo>
                      <a:pt x="1476" y="1118"/>
                    </a:lnTo>
                    <a:lnTo>
                      <a:pt x="1470" y="1115"/>
                    </a:lnTo>
                    <a:lnTo>
                      <a:pt x="1470" y="1115"/>
                    </a:lnTo>
                    <a:lnTo>
                      <a:pt x="1466" y="1112"/>
                    </a:lnTo>
                    <a:lnTo>
                      <a:pt x="1463" y="1112"/>
                    </a:lnTo>
                    <a:lnTo>
                      <a:pt x="1458" y="1112"/>
                    </a:lnTo>
                    <a:lnTo>
                      <a:pt x="1452" y="1114"/>
                    </a:lnTo>
                    <a:lnTo>
                      <a:pt x="1444" y="1115"/>
                    </a:lnTo>
                    <a:lnTo>
                      <a:pt x="1444" y="1115"/>
                    </a:lnTo>
                    <a:lnTo>
                      <a:pt x="1462" y="1129"/>
                    </a:lnTo>
                    <a:lnTo>
                      <a:pt x="1462" y="1129"/>
                    </a:lnTo>
                    <a:close/>
                    <a:moveTo>
                      <a:pt x="1109" y="463"/>
                    </a:moveTo>
                    <a:lnTo>
                      <a:pt x="1109" y="463"/>
                    </a:lnTo>
                    <a:lnTo>
                      <a:pt x="1106" y="467"/>
                    </a:lnTo>
                    <a:lnTo>
                      <a:pt x="1102" y="470"/>
                    </a:lnTo>
                    <a:lnTo>
                      <a:pt x="1098" y="471"/>
                    </a:lnTo>
                    <a:lnTo>
                      <a:pt x="1092" y="471"/>
                    </a:lnTo>
                    <a:lnTo>
                      <a:pt x="1092" y="471"/>
                    </a:lnTo>
                    <a:lnTo>
                      <a:pt x="1088" y="473"/>
                    </a:lnTo>
                    <a:lnTo>
                      <a:pt x="1084" y="474"/>
                    </a:lnTo>
                    <a:lnTo>
                      <a:pt x="1081" y="478"/>
                    </a:lnTo>
                    <a:lnTo>
                      <a:pt x="1080" y="484"/>
                    </a:lnTo>
                    <a:lnTo>
                      <a:pt x="1080" y="484"/>
                    </a:lnTo>
                    <a:lnTo>
                      <a:pt x="1106" y="481"/>
                    </a:lnTo>
                    <a:lnTo>
                      <a:pt x="1106" y="481"/>
                    </a:lnTo>
                    <a:lnTo>
                      <a:pt x="1108" y="477"/>
                    </a:lnTo>
                    <a:lnTo>
                      <a:pt x="1110" y="473"/>
                    </a:lnTo>
                    <a:lnTo>
                      <a:pt x="1112" y="471"/>
                    </a:lnTo>
                    <a:lnTo>
                      <a:pt x="1112" y="468"/>
                    </a:lnTo>
                    <a:lnTo>
                      <a:pt x="1112" y="466"/>
                    </a:lnTo>
                    <a:lnTo>
                      <a:pt x="1109" y="463"/>
                    </a:lnTo>
                    <a:lnTo>
                      <a:pt x="1109" y="463"/>
                    </a:lnTo>
                    <a:close/>
                    <a:moveTo>
                      <a:pt x="1470" y="403"/>
                    </a:moveTo>
                    <a:lnTo>
                      <a:pt x="1470" y="403"/>
                    </a:lnTo>
                    <a:lnTo>
                      <a:pt x="1479" y="401"/>
                    </a:lnTo>
                    <a:lnTo>
                      <a:pt x="1487" y="398"/>
                    </a:lnTo>
                    <a:lnTo>
                      <a:pt x="1494" y="396"/>
                    </a:lnTo>
                    <a:lnTo>
                      <a:pt x="1499" y="398"/>
                    </a:lnTo>
                    <a:lnTo>
                      <a:pt x="1504" y="399"/>
                    </a:lnTo>
                    <a:lnTo>
                      <a:pt x="1504" y="399"/>
                    </a:lnTo>
                    <a:lnTo>
                      <a:pt x="1508" y="383"/>
                    </a:lnTo>
                    <a:lnTo>
                      <a:pt x="1508" y="383"/>
                    </a:lnTo>
                    <a:lnTo>
                      <a:pt x="1491" y="383"/>
                    </a:lnTo>
                    <a:lnTo>
                      <a:pt x="1491" y="383"/>
                    </a:lnTo>
                    <a:lnTo>
                      <a:pt x="1490" y="387"/>
                    </a:lnTo>
                    <a:lnTo>
                      <a:pt x="1487" y="391"/>
                    </a:lnTo>
                    <a:lnTo>
                      <a:pt x="1484" y="394"/>
                    </a:lnTo>
                    <a:lnTo>
                      <a:pt x="1477" y="394"/>
                    </a:lnTo>
                    <a:lnTo>
                      <a:pt x="1477" y="394"/>
                    </a:lnTo>
                    <a:lnTo>
                      <a:pt x="1474" y="394"/>
                    </a:lnTo>
                    <a:lnTo>
                      <a:pt x="1472" y="395"/>
                    </a:lnTo>
                    <a:lnTo>
                      <a:pt x="1470" y="399"/>
                    </a:lnTo>
                    <a:lnTo>
                      <a:pt x="1470" y="403"/>
                    </a:lnTo>
                    <a:lnTo>
                      <a:pt x="1470" y="403"/>
                    </a:lnTo>
                    <a:close/>
                    <a:moveTo>
                      <a:pt x="876" y="1073"/>
                    </a:moveTo>
                    <a:lnTo>
                      <a:pt x="876" y="1073"/>
                    </a:lnTo>
                    <a:lnTo>
                      <a:pt x="872" y="1071"/>
                    </a:lnTo>
                    <a:lnTo>
                      <a:pt x="872" y="1071"/>
                    </a:lnTo>
                    <a:lnTo>
                      <a:pt x="868" y="1068"/>
                    </a:lnTo>
                    <a:lnTo>
                      <a:pt x="865" y="1067"/>
                    </a:lnTo>
                    <a:lnTo>
                      <a:pt x="861" y="1067"/>
                    </a:lnTo>
                    <a:lnTo>
                      <a:pt x="858" y="1069"/>
                    </a:lnTo>
                    <a:lnTo>
                      <a:pt x="858" y="1069"/>
                    </a:lnTo>
                    <a:lnTo>
                      <a:pt x="857" y="1072"/>
                    </a:lnTo>
                    <a:lnTo>
                      <a:pt x="856" y="1075"/>
                    </a:lnTo>
                    <a:lnTo>
                      <a:pt x="857" y="1080"/>
                    </a:lnTo>
                    <a:lnTo>
                      <a:pt x="857" y="1080"/>
                    </a:lnTo>
                    <a:lnTo>
                      <a:pt x="858" y="1087"/>
                    </a:lnTo>
                    <a:lnTo>
                      <a:pt x="861" y="1094"/>
                    </a:lnTo>
                    <a:lnTo>
                      <a:pt x="861" y="1094"/>
                    </a:lnTo>
                    <a:lnTo>
                      <a:pt x="874" y="1079"/>
                    </a:lnTo>
                    <a:lnTo>
                      <a:pt x="874" y="1079"/>
                    </a:lnTo>
                    <a:lnTo>
                      <a:pt x="875" y="1076"/>
                    </a:lnTo>
                    <a:lnTo>
                      <a:pt x="876" y="1073"/>
                    </a:lnTo>
                    <a:lnTo>
                      <a:pt x="876" y="1073"/>
                    </a:lnTo>
                    <a:close/>
                    <a:moveTo>
                      <a:pt x="1596" y="587"/>
                    </a:moveTo>
                    <a:lnTo>
                      <a:pt x="1596" y="587"/>
                    </a:lnTo>
                    <a:lnTo>
                      <a:pt x="1598" y="590"/>
                    </a:lnTo>
                    <a:lnTo>
                      <a:pt x="1600" y="593"/>
                    </a:lnTo>
                    <a:lnTo>
                      <a:pt x="1603" y="596"/>
                    </a:lnTo>
                    <a:lnTo>
                      <a:pt x="1606" y="596"/>
                    </a:lnTo>
                    <a:lnTo>
                      <a:pt x="1613" y="597"/>
                    </a:lnTo>
                    <a:lnTo>
                      <a:pt x="1620" y="596"/>
                    </a:lnTo>
                    <a:lnTo>
                      <a:pt x="1620" y="596"/>
                    </a:lnTo>
                    <a:lnTo>
                      <a:pt x="1621" y="592"/>
                    </a:lnTo>
                    <a:lnTo>
                      <a:pt x="1623" y="587"/>
                    </a:lnTo>
                    <a:lnTo>
                      <a:pt x="1623" y="582"/>
                    </a:lnTo>
                    <a:lnTo>
                      <a:pt x="1621" y="578"/>
                    </a:lnTo>
                    <a:lnTo>
                      <a:pt x="1621" y="578"/>
                    </a:lnTo>
                    <a:lnTo>
                      <a:pt x="1596" y="587"/>
                    </a:lnTo>
                    <a:lnTo>
                      <a:pt x="1596" y="587"/>
                    </a:lnTo>
                    <a:close/>
                    <a:moveTo>
                      <a:pt x="1074" y="902"/>
                    </a:moveTo>
                    <a:lnTo>
                      <a:pt x="1074" y="902"/>
                    </a:lnTo>
                    <a:lnTo>
                      <a:pt x="1076" y="905"/>
                    </a:lnTo>
                    <a:lnTo>
                      <a:pt x="1076" y="905"/>
                    </a:lnTo>
                    <a:lnTo>
                      <a:pt x="1102" y="905"/>
                    </a:lnTo>
                    <a:lnTo>
                      <a:pt x="1102" y="905"/>
                    </a:lnTo>
                    <a:lnTo>
                      <a:pt x="1097" y="882"/>
                    </a:lnTo>
                    <a:lnTo>
                      <a:pt x="1097" y="882"/>
                    </a:lnTo>
                    <a:lnTo>
                      <a:pt x="1074" y="902"/>
                    </a:lnTo>
                    <a:lnTo>
                      <a:pt x="1074" y="902"/>
                    </a:lnTo>
                    <a:close/>
                    <a:moveTo>
                      <a:pt x="1023" y="190"/>
                    </a:moveTo>
                    <a:lnTo>
                      <a:pt x="1023" y="190"/>
                    </a:lnTo>
                    <a:lnTo>
                      <a:pt x="1018" y="187"/>
                    </a:lnTo>
                    <a:lnTo>
                      <a:pt x="1015" y="187"/>
                    </a:lnTo>
                    <a:lnTo>
                      <a:pt x="1012" y="187"/>
                    </a:lnTo>
                    <a:lnTo>
                      <a:pt x="1012" y="187"/>
                    </a:lnTo>
                    <a:lnTo>
                      <a:pt x="1002" y="191"/>
                    </a:lnTo>
                    <a:lnTo>
                      <a:pt x="991" y="197"/>
                    </a:lnTo>
                    <a:lnTo>
                      <a:pt x="991" y="197"/>
                    </a:lnTo>
                    <a:lnTo>
                      <a:pt x="1000" y="198"/>
                    </a:lnTo>
                    <a:lnTo>
                      <a:pt x="1008" y="198"/>
                    </a:lnTo>
                    <a:lnTo>
                      <a:pt x="1023" y="198"/>
                    </a:lnTo>
                    <a:lnTo>
                      <a:pt x="1023" y="198"/>
                    </a:lnTo>
                    <a:lnTo>
                      <a:pt x="1029" y="197"/>
                    </a:lnTo>
                    <a:lnTo>
                      <a:pt x="1031" y="194"/>
                    </a:lnTo>
                    <a:lnTo>
                      <a:pt x="1031" y="191"/>
                    </a:lnTo>
                    <a:lnTo>
                      <a:pt x="1031" y="187"/>
                    </a:lnTo>
                    <a:lnTo>
                      <a:pt x="1031" y="187"/>
                    </a:lnTo>
                    <a:lnTo>
                      <a:pt x="1027" y="183"/>
                    </a:lnTo>
                    <a:lnTo>
                      <a:pt x="1027" y="183"/>
                    </a:lnTo>
                    <a:lnTo>
                      <a:pt x="1023" y="190"/>
                    </a:lnTo>
                    <a:lnTo>
                      <a:pt x="1023" y="190"/>
                    </a:lnTo>
                    <a:close/>
                    <a:moveTo>
                      <a:pt x="361" y="697"/>
                    </a:moveTo>
                    <a:lnTo>
                      <a:pt x="361" y="697"/>
                    </a:lnTo>
                    <a:lnTo>
                      <a:pt x="370" y="719"/>
                    </a:lnTo>
                    <a:lnTo>
                      <a:pt x="370" y="719"/>
                    </a:lnTo>
                    <a:lnTo>
                      <a:pt x="374" y="718"/>
                    </a:lnTo>
                    <a:lnTo>
                      <a:pt x="377" y="716"/>
                    </a:lnTo>
                    <a:lnTo>
                      <a:pt x="377" y="713"/>
                    </a:lnTo>
                    <a:lnTo>
                      <a:pt x="377" y="711"/>
                    </a:lnTo>
                    <a:lnTo>
                      <a:pt x="374" y="707"/>
                    </a:lnTo>
                    <a:lnTo>
                      <a:pt x="374" y="704"/>
                    </a:lnTo>
                    <a:lnTo>
                      <a:pt x="374" y="701"/>
                    </a:lnTo>
                    <a:lnTo>
                      <a:pt x="374" y="701"/>
                    </a:lnTo>
                    <a:lnTo>
                      <a:pt x="389" y="691"/>
                    </a:lnTo>
                    <a:lnTo>
                      <a:pt x="389" y="691"/>
                    </a:lnTo>
                    <a:lnTo>
                      <a:pt x="382" y="690"/>
                    </a:lnTo>
                    <a:lnTo>
                      <a:pt x="377" y="690"/>
                    </a:lnTo>
                    <a:lnTo>
                      <a:pt x="371" y="693"/>
                    </a:lnTo>
                    <a:lnTo>
                      <a:pt x="361" y="697"/>
                    </a:lnTo>
                    <a:lnTo>
                      <a:pt x="361" y="697"/>
                    </a:lnTo>
                    <a:close/>
                    <a:moveTo>
                      <a:pt x="1245" y="118"/>
                    </a:moveTo>
                    <a:lnTo>
                      <a:pt x="1245" y="118"/>
                    </a:lnTo>
                    <a:lnTo>
                      <a:pt x="1238" y="117"/>
                    </a:lnTo>
                    <a:lnTo>
                      <a:pt x="1232" y="117"/>
                    </a:lnTo>
                    <a:lnTo>
                      <a:pt x="1221" y="117"/>
                    </a:lnTo>
                    <a:lnTo>
                      <a:pt x="1217" y="117"/>
                    </a:lnTo>
                    <a:lnTo>
                      <a:pt x="1211" y="115"/>
                    </a:lnTo>
                    <a:lnTo>
                      <a:pt x="1207" y="113"/>
                    </a:lnTo>
                    <a:lnTo>
                      <a:pt x="1205" y="108"/>
                    </a:lnTo>
                    <a:lnTo>
                      <a:pt x="1205" y="108"/>
                    </a:lnTo>
                    <a:lnTo>
                      <a:pt x="1193" y="113"/>
                    </a:lnTo>
                    <a:lnTo>
                      <a:pt x="1193" y="113"/>
                    </a:lnTo>
                    <a:lnTo>
                      <a:pt x="1195" y="117"/>
                    </a:lnTo>
                    <a:lnTo>
                      <a:pt x="1196" y="118"/>
                    </a:lnTo>
                    <a:lnTo>
                      <a:pt x="1196" y="118"/>
                    </a:lnTo>
                    <a:lnTo>
                      <a:pt x="1214" y="122"/>
                    </a:lnTo>
                    <a:lnTo>
                      <a:pt x="1224" y="124"/>
                    </a:lnTo>
                    <a:lnTo>
                      <a:pt x="1234" y="124"/>
                    </a:lnTo>
                    <a:lnTo>
                      <a:pt x="1234" y="124"/>
                    </a:lnTo>
                    <a:lnTo>
                      <a:pt x="1238" y="122"/>
                    </a:lnTo>
                    <a:lnTo>
                      <a:pt x="1245" y="118"/>
                    </a:lnTo>
                    <a:lnTo>
                      <a:pt x="1245" y="118"/>
                    </a:lnTo>
                    <a:close/>
                    <a:moveTo>
                      <a:pt x="1582" y="574"/>
                    </a:moveTo>
                    <a:lnTo>
                      <a:pt x="1582" y="574"/>
                    </a:lnTo>
                    <a:lnTo>
                      <a:pt x="1589" y="572"/>
                    </a:lnTo>
                    <a:lnTo>
                      <a:pt x="1595" y="571"/>
                    </a:lnTo>
                    <a:lnTo>
                      <a:pt x="1600" y="571"/>
                    </a:lnTo>
                    <a:lnTo>
                      <a:pt x="1606" y="574"/>
                    </a:lnTo>
                    <a:lnTo>
                      <a:pt x="1606" y="574"/>
                    </a:lnTo>
                    <a:lnTo>
                      <a:pt x="1610" y="575"/>
                    </a:lnTo>
                    <a:lnTo>
                      <a:pt x="1614" y="574"/>
                    </a:lnTo>
                    <a:lnTo>
                      <a:pt x="1618" y="572"/>
                    </a:lnTo>
                    <a:lnTo>
                      <a:pt x="1623" y="569"/>
                    </a:lnTo>
                    <a:lnTo>
                      <a:pt x="1623" y="569"/>
                    </a:lnTo>
                    <a:lnTo>
                      <a:pt x="1609" y="565"/>
                    </a:lnTo>
                    <a:lnTo>
                      <a:pt x="1595" y="563"/>
                    </a:lnTo>
                    <a:lnTo>
                      <a:pt x="1595" y="563"/>
                    </a:lnTo>
                    <a:lnTo>
                      <a:pt x="1589" y="563"/>
                    </a:lnTo>
                    <a:lnTo>
                      <a:pt x="1584" y="565"/>
                    </a:lnTo>
                    <a:lnTo>
                      <a:pt x="1584" y="565"/>
                    </a:lnTo>
                    <a:lnTo>
                      <a:pt x="1584" y="567"/>
                    </a:lnTo>
                    <a:lnTo>
                      <a:pt x="1582" y="569"/>
                    </a:lnTo>
                    <a:lnTo>
                      <a:pt x="1582" y="574"/>
                    </a:lnTo>
                    <a:lnTo>
                      <a:pt x="1582" y="574"/>
                    </a:lnTo>
                    <a:close/>
                    <a:moveTo>
                      <a:pt x="1445" y="895"/>
                    </a:moveTo>
                    <a:lnTo>
                      <a:pt x="1445" y="895"/>
                    </a:lnTo>
                    <a:lnTo>
                      <a:pt x="1440" y="893"/>
                    </a:lnTo>
                    <a:lnTo>
                      <a:pt x="1434" y="892"/>
                    </a:lnTo>
                    <a:lnTo>
                      <a:pt x="1430" y="891"/>
                    </a:lnTo>
                    <a:lnTo>
                      <a:pt x="1425" y="892"/>
                    </a:lnTo>
                    <a:lnTo>
                      <a:pt x="1425" y="892"/>
                    </a:lnTo>
                    <a:lnTo>
                      <a:pt x="1416" y="898"/>
                    </a:lnTo>
                    <a:lnTo>
                      <a:pt x="1408" y="906"/>
                    </a:lnTo>
                    <a:lnTo>
                      <a:pt x="1408" y="906"/>
                    </a:lnTo>
                    <a:lnTo>
                      <a:pt x="1419" y="906"/>
                    </a:lnTo>
                    <a:lnTo>
                      <a:pt x="1429" y="906"/>
                    </a:lnTo>
                    <a:lnTo>
                      <a:pt x="1433" y="905"/>
                    </a:lnTo>
                    <a:lnTo>
                      <a:pt x="1437" y="902"/>
                    </a:lnTo>
                    <a:lnTo>
                      <a:pt x="1441" y="899"/>
                    </a:lnTo>
                    <a:lnTo>
                      <a:pt x="1445" y="895"/>
                    </a:lnTo>
                    <a:lnTo>
                      <a:pt x="1445" y="895"/>
                    </a:lnTo>
                    <a:close/>
                    <a:moveTo>
                      <a:pt x="1041" y="797"/>
                    </a:moveTo>
                    <a:lnTo>
                      <a:pt x="1041" y="797"/>
                    </a:lnTo>
                    <a:lnTo>
                      <a:pt x="1034" y="797"/>
                    </a:lnTo>
                    <a:lnTo>
                      <a:pt x="1027" y="797"/>
                    </a:lnTo>
                    <a:lnTo>
                      <a:pt x="1027" y="797"/>
                    </a:lnTo>
                    <a:lnTo>
                      <a:pt x="1023" y="794"/>
                    </a:lnTo>
                    <a:lnTo>
                      <a:pt x="1020" y="791"/>
                    </a:lnTo>
                    <a:lnTo>
                      <a:pt x="1020" y="791"/>
                    </a:lnTo>
                    <a:lnTo>
                      <a:pt x="998" y="803"/>
                    </a:lnTo>
                    <a:lnTo>
                      <a:pt x="998" y="803"/>
                    </a:lnTo>
                    <a:lnTo>
                      <a:pt x="1002" y="805"/>
                    </a:lnTo>
                    <a:lnTo>
                      <a:pt x="1005" y="806"/>
                    </a:lnTo>
                    <a:lnTo>
                      <a:pt x="1005" y="806"/>
                    </a:lnTo>
                    <a:lnTo>
                      <a:pt x="1011" y="803"/>
                    </a:lnTo>
                    <a:lnTo>
                      <a:pt x="1015" y="803"/>
                    </a:lnTo>
                    <a:lnTo>
                      <a:pt x="1025" y="805"/>
                    </a:lnTo>
                    <a:lnTo>
                      <a:pt x="1025" y="805"/>
                    </a:lnTo>
                    <a:lnTo>
                      <a:pt x="1029" y="805"/>
                    </a:lnTo>
                    <a:lnTo>
                      <a:pt x="1034" y="805"/>
                    </a:lnTo>
                    <a:lnTo>
                      <a:pt x="1038" y="802"/>
                    </a:lnTo>
                    <a:lnTo>
                      <a:pt x="1041" y="797"/>
                    </a:lnTo>
                    <a:lnTo>
                      <a:pt x="1041" y="797"/>
                    </a:lnTo>
                    <a:close/>
                    <a:moveTo>
                      <a:pt x="815" y="869"/>
                    </a:moveTo>
                    <a:lnTo>
                      <a:pt x="815" y="869"/>
                    </a:lnTo>
                    <a:lnTo>
                      <a:pt x="806" y="866"/>
                    </a:lnTo>
                    <a:lnTo>
                      <a:pt x="802" y="866"/>
                    </a:lnTo>
                    <a:lnTo>
                      <a:pt x="797" y="866"/>
                    </a:lnTo>
                    <a:lnTo>
                      <a:pt x="795" y="867"/>
                    </a:lnTo>
                    <a:lnTo>
                      <a:pt x="792" y="870"/>
                    </a:lnTo>
                    <a:lnTo>
                      <a:pt x="789" y="878"/>
                    </a:lnTo>
                    <a:lnTo>
                      <a:pt x="789" y="878"/>
                    </a:lnTo>
                    <a:lnTo>
                      <a:pt x="797" y="881"/>
                    </a:lnTo>
                    <a:lnTo>
                      <a:pt x="802" y="881"/>
                    </a:lnTo>
                    <a:lnTo>
                      <a:pt x="804" y="881"/>
                    </a:lnTo>
                    <a:lnTo>
                      <a:pt x="807" y="880"/>
                    </a:lnTo>
                    <a:lnTo>
                      <a:pt x="810" y="877"/>
                    </a:lnTo>
                    <a:lnTo>
                      <a:pt x="815" y="869"/>
                    </a:lnTo>
                    <a:lnTo>
                      <a:pt x="815" y="869"/>
                    </a:lnTo>
                    <a:close/>
                    <a:moveTo>
                      <a:pt x="1725" y="1127"/>
                    </a:moveTo>
                    <a:lnTo>
                      <a:pt x="1725" y="1127"/>
                    </a:lnTo>
                    <a:lnTo>
                      <a:pt x="1702" y="1134"/>
                    </a:lnTo>
                    <a:lnTo>
                      <a:pt x="1702" y="1134"/>
                    </a:lnTo>
                    <a:lnTo>
                      <a:pt x="1713" y="1154"/>
                    </a:lnTo>
                    <a:lnTo>
                      <a:pt x="1713" y="1154"/>
                    </a:lnTo>
                    <a:lnTo>
                      <a:pt x="1715" y="1154"/>
                    </a:lnTo>
                    <a:lnTo>
                      <a:pt x="1715" y="1154"/>
                    </a:lnTo>
                    <a:lnTo>
                      <a:pt x="1725" y="1127"/>
                    </a:lnTo>
                    <a:lnTo>
                      <a:pt x="1725" y="1127"/>
                    </a:lnTo>
                    <a:close/>
                    <a:moveTo>
                      <a:pt x="479" y="575"/>
                    </a:moveTo>
                    <a:lnTo>
                      <a:pt x="479" y="575"/>
                    </a:lnTo>
                    <a:lnTo>
                      <a:pt x="490" y="587"/>
                    </a:lnTo>
                    <a:lnTo>
                      <a:pt x="490" y="587"/>
                    </a:lnTo>
                    <a:lnTo>
                      <a:pt x="496" y="585"/>
                    </a:lnTo>
                    <a:lnTo>
                      <a:pt x="503" y="585"/>
                    </a:lnTo>
                    <a:lnTo>
                      <a:pt x="511" y="583"/>
                    </a:lnTo>
                    <a:lnTo>
                      <a:pt x="514" y="582"/>
                    </a:lnTo>
                    <a:lnTo>
                      <a:pt x="516" y="579"/>
                    </a:lnTo>
                    <a:lnTo>
                      <a:pt x="516" y="579"/>
                    </a:lnTo>
                    <a:lnTo>
                      <a:pt x="508" y="575"/>
                    </a:lnTo>
                    <a:lnTo>
                      <a:pt x="498" y="572"/>
                    </a:lnTo>
                    <a:lnTo>
                      <a:pt x="489" y="574"/>
                    </a:lnTo>
                    <a:lnTo>
                      <a:pt x="479" y="575"/>
                    </a:lnTo>
                    <a:lnTo>
                      <a:pt x="479" y="575"/>
                    </a:lnTo>
                    <a:close/>
                    <a:moveTo>
                      <a:pt x="213" y="521"/>
                    </a:moveTo>
                    <a:lnTo>
                      <a:pt x="213" y="521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08" y="518"/>
                    </a:lnTo>
                    <a:lnTo>
                      <a:pt x="205" y="518"/>
                    </a:lnTo>
                    <a:lnTo>
                      <a:pt x="198" y="515"/>
                    </a:lnTo>
                    <a:lnTo>
                      <a:pt x="191" y="513"/>
                    </a:lnTo>
                    <a:lnTo>
                      <a:pt x="188" y="514"/>
                    </a:lnTo>
                    <a:lnTo>
                      <a:pt x="184" y="515"/>
                    </a:lnTo>
                    <a:lnTo>
                      <a:pt x="184" y="515"/>
                    </a:lnTo>
                    <a:lnTo>
                      <a:pt x="185" y="518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5"/>
                    </a:lnTo>
                    <a:lnTo>
                      <a:pt x="188" y="528"/>
                    </a:lnTo>
                    <a:lnTo>
                      <a:pt x="191" y="529"/>
                    </a:lnTo>
                    <a:lnTo>
                      <a:pt x="194" y="529"/>
                    </a:lnTo>
                    <a:lnTo>
                      <a:pt x="194" y="529"/>
                    </a:lnTo>
                    <a:lnTo>
                      <a:pt x="201" y="529"/>
                    </a:lnTo>
                    <a:lnTo>
                      <a:pt x="206" y="528"/>
                    </a:lnTo>
                    <a:lnTo>
                      <a:pt x="206" y="528"/>
                    </a:lnTo>
                    <a:lnTo>
                      <a:pt x="210" y="525"/>
                    </a:lnTo>
                    <a:lnTo>
                      <a:pt x="213" y="521"/>
                    </a:lnTo>
                    <a:lnTo>
                      <a:pt x="213" y="521"/>
                    </a:lnTo>
                    <a:close/>
                    <a:moveTo>
                      <a:pt x="244" y="270"/>
                    </a:moveTo>
                    <a:lnTo>
                      <a:pt x="244" y="270"/>
                    </a:lnTo>
                    <a:lnTo>
                      <a:pt x="235" y="265"/>
                    </a:lnTo>
                    <a:lnTo>
                      <a:pt x="230" y="263"/>
                    </a:lnTo>
                    <a:lnTo>
                      <a:pt x="226" y="263"/>
                    </a:lnTo>
                    <a:lnTo>
                      <a:pt x="220" y="266"/>
                    </a:lnTo>
                    <a:lnTo>
                      <a:pt x="220" y="266"/>
                    </a:lnTo>
                    <a:lnTo>
                      <a:pt x="216" y="270"/>
                    </a:lnTo>
                    <a:lnTo>
                      <a:pt x="215" y="276"/>
                    </a:lnTo>
                    <a:lnTo>
                      <a:pt x="215" y="281"/>
                    </a:lnTo>
                    <a:lnTo>
                      <a:pt x="215" y="287"/>
                    </a:lnTo>
                    <a:lnTo>
                      <a:pt x="215" y="287"/>
                    </a:lnTo>
                    <a:lnTo>
                      <a:pt x="244" y="270"/>
                    </a:lnTo>
                    <a:lnTo>
                      <a:pt x="244" y="270"/>
                    </a:lnTo>
                    <a:close/>
                    <a:moveTo>
                      <a:pt x="689" y="889"/>
                    </a:moveTo>
                    <a:lnTo>
                      <a:pt x="689" y="889"/>
                    </a:lnTo>
                    <a:lnTo>
                      <a:pt x="727" y="885"/>
                    </a:lnTo>
                    <a:lnTo>
                      <a:pt x="727" y="885"/>
                    </a:lnTo>
                    <a:lnTo>
                      <a:pt x="725" y="880"/>
                    </a:lnTo>
                    <a:lnTo>
                      <a:pt x="723" y="877"/>
                    </a:lnTo>
                    <a:lnTo>
                      <a:pt x="717" y="875"/>
                    </a:lnTo>
                    <a:lnTo>
                      <a:pt x="709" y="874"/>
                    </a:lnTo>
                    <a:lnTo>
                      <a:pt x="709" y="874"/>
                    </a:lnTo>
                    <a:lnTo>
                      <a:pt x="689" y="889"/>
                    </a:lnTo>
                    <a:lnTo>
                      <a:pt x="689" y="889"/>
                    </a:lnTo>
                    <a:close/>
                    <a:moveTo>
                      <a:pt x="1596" y="913"/>
                    </a:moveTo>
                    <a:lnTo>
                      <a:pt x="1596" y="913"/>
                    </a:lnTo>
                    <a:lnTo>
                      <a:pt x="1602" y="916"/>
                    </a:lnTo>
                    <a:lnTo>
                      <a:pt x="1607" y="917"/>
                    </a:lnTo>
                    <a:lnTo>
                      <a:pt x="1618" y="920"/>
                    </a:lnTo>
                    <a:lnTo>
                      <a:pt x="1630" y="918"/>
                    </a:lnTo>
                    <a:lnTo>
                      <a:pt x="1634" y="917"/>
                    </a:lnTo>
                    <a:lnTo>
                      <a:pt x="1638" y="914"/>
                    </a:lnTo>
                    <a:lnTo>
                      <a:pt x="1638" y="914"/>
                    </a:lnTo>
                    <a:lnTo>
                      <a:pt x="1639" y="913"/>
                    </a:lnTo>
                    <a:lnTo>
                      <a:pt x="1639" y="911"/>
                    </a:lnTo>
                    <a:lnTo>
                      <a:pt x="1639" y="907"/>
                    </a:lnTo>
                    <a:lnTo>
                      <a:pt x="1639" y="907"/>
                    </a:lnTo>
                    <a:lnTo>
                      <a:pt x="1596" y="913"/>
                    </a:lnTo>
                    <a:lnTo>
                      <a:pt x="1596" y="913"/>
                    </a:lnTo>
                    <a:close/>
                    <a:moveTo>
                      <a:pt x="1584" y="1053"/>
                    </a:moveTo>
                    <a:lnTo>
                      <a:pt x="1584" y="1053"/>
                    </a:lnTo>
                    <a:lnTo>
                      <a:pt x="1585" y="1057"/>
                    </a:lnTo>
                    <a:lnTo>
                      <a:pt x="1585" y="1057"/>
                    </a:lnTo>
                    <a:lnTo>
                      <a:pt x="1610" y="1053"/>
                    </a:lnTo>
                    <a:lnTo>
                      <a:pt x="1610" y="1053"/>
                    </a:lnTo>
                    <a:lnTo>
                      <a:pt x="1610" y="1051"/>
                    </a:lnTo>
                    <a:lnTo>
                      <a:pt x="1612" y="1049"/>
                    </a:lnTo>
                    <a:lnTo>
                      <a:pt x="1614" y="1046"/>
                    </a:lnTo>
                    <a:lnTo>
                      <a:pt x="1614" y="1043"/>
                    </a:lnTo>
                    <a:lnTo>
                      <a:pt x="1614" y="1042"/>
                    </a:lnTo>
                    <a:lnTo>
                      <a:pt x="1613" y="1039"/>
                    </a:lnTo>
                    <a:lnTo>
                      <a:pt x="1610" y="1036"/>
                    </a:lnTo>
                    <a:lnTo>
                      <a:pt x="1610" y="1036"/>
                    </a:lnTo>
                    <a:lnTo>
                      <a:pt x="1584" y="1053"/>
                    </a:lnTo>
                    <a:lnTo>
                      <a:pt x="1584" y="1053"/>
                    </a:lnTo>
                    <a:close/>
                    <a:moveTo>
                      <a:pt x="1830" y="140"/>
                    </a:moveTo>
                    <a:lnTo>
                      <a:pt x="1830" y="140"/>
                    </a:lnTo>
                    <a:lnTo>
                      <a:pt x="1819" y="135"/>
                    </a:lnTo>
                    <a:lnTo>
                      <a:pt x="1814" y="135"/>
                    </a:lnTo>
                    <a:lnTo>
                      <a:pt x="1808" y="136"/>
                    </a:lnTo>
                    <a:lnTo>
                      <a:pt x="1808" y="136"/>
                    </a:lnTo>
                    <a:lnTo>
                      <a:pt x="1805" y="137"/>
                    </a:lnTo>
                    <a:lnTo>
                      <a:pt x="1803" y="140"/>
                    </a:lnTo>
                    <a:lnTo>
                      <a:pt x="1803" y="143"/>
                    </a:lnTo>
                    <a:lnTo>
                      <a:pt x="1804" y="146"/>
                    </a:lnTo>
                    <a:lnTo>
                      <a:pt x="1804" y="146"/>
                    </a:lnTo>
                    <a:lnTo>
                      <a:pt x="1812" y="147"/>
                    </a:lnTo>
                    <a:lnTo>
                      <a:pt x="1821" y="149"/>
                    </a:lnTo>
                    <a:lnTo>
                      <a:pt x="1821" y="149"/>
                    </a:lnTo>
                    <a:lnTo>
                      <a:pt x="1825" y="149"/>
                    </a:lnTo>
                    <a:lnTo>
                      <a:pt x="1828" y="147"/>
                    </a:lnTo>
                    <a:lnTo>
                      <a:pt x="1829" y="144"/>
                    </a:lnTo>
                    <a:lnTo>
                      <a:pt x="1830" y="140"/>
                    </a:lnTo>
                    <a:lnTo>
                      <a:pt x="1830" y="140"/>
                    </a:lnTo>
                    <a:close/>
                    <a:moveTo>
                      <a:pt x="1264" y="1017"/>
                    </a:moveTo>
                    <a:lnTo>
                      <a:pt x="1264" y="1017"/>
                    </a:lnTo>
                    <a:lnTo>
                      <a:pt x="1271" y="1018"/>
                    </a:lnTo>
                    <a:lnTo>
                      <a:pt x="1275" y="1018"/>
                    </a:lnTo>
                    <a:lnTo>
                      <a:pt x="1281" y="1015"/>
                    </a:lnTo>
                    <a:lnTo>
                      <a:pt x="1286" y="1013"/>
                    </a:lnTo>
                    <a:lnTo>
                      <a:pt x="1286" y="1013"/>
                    </a:lnTo>
                    <a:lnTo>
                      <a:pt x="1290" y="1008"/>
                    </a:lnTo>
                    <a:lnTo>
                      <a:pt x="1292" y="1004"/>
                    </a:lnTo>
                    <a:lnTo>
                      <a:pt x="1293" y="1000"/>
                    </a:lnTo>
                    <a:lnTo>
                      <a:pt x="1296" y="995"/>
                    </a:lnTo>
                    <a:lnTo>
                      <a:pt x="1296" y="995"/>
                    </a:lnTo>
                    <a:lnTo>
                      <a:pt x="1288" y="993"/>
                    </a:lnTo>
                    <a:lnTo>
                      <a:pt x="1283" y="993"/>
                    </a:lnTo>
                    <a:lnTo>
                      <a:pt x="1282" y="996"/>
                    </a:lnTo>
                    <a:lnTo>
                      <a:pt x="1282" y="1003"/>
                    </a:lnTo>
                    <a:lnTo>
                      <a:pt x="1282" y="1003"/>
                    </a:lnTo>
                    <a:lnTo>
                      <a:pt x="1281" y="1004"/>
                    </a:lnTo>
                    <a:lnTo>
                      <a:pt x="1279" y="1006"/>
                    </a:lnTo>
                    <a:lnTo>
                      <a:pt x="1279" y="1006"/>
                    </a:lnTo>
                    <a:lnTo>
                      <a:pt x="1264" y="1017"/>
                    </a:lnTo>
                    <a:lnTo>
                      <a:pt x="1264" y="1017"/>
                    </a:lnTo>
                    <a:close/>
                    <a:moveTo>
                      <a:pt x="1483" y="221"/>
                    </a:moveTo>
                    <a:lnTo>
                      <a:pt x="1483" y="221"/>
                    </a:lnTo>
                    <a:lnTo>
                      <a:pt x="1476" y="216"/>
                    </a:lnTo>
                    <a:lnTo>
                      <a:pt x="1466" y="215"/>
                    </a:lnTo>
                    <a:lnTo>
                      <a:pt x="1459" y="216"/>
                    </a:lnTo>
                    <a:lnTo>
                      <a:pt x="1451" y="221"/>
                    </a:lnTo>
                    <a:lnTo>
                      <a:pt x="1451" y="221"/>
                    </a:lnTo>
                    <a:lnTo>
                      <a:pt x="1448" y="223"/>
                    </a:lnTo>
                    <a:lnTo>
                      <a:pt x="1447" y="227"/>
                    </a:lnTo>
                    <a:lnTo>
                      <a:pt x="1448" y="232"/>
                    </a:lnTo>
                    <a:lnTo>
                      <a:pt x="1451" y="236"/>
                    </a:lnTo>
                    <a:lnTo>
                      <a:pt x="1451" y="236"/>
                    </a:lnTo>
                    <a:lnTo>
                      <a:pt x="1456" y="229"/>
                    </a:lnTo>
                    <a:lnTo>
                      <a:pt x="1463" y="225"/>
                    </a:lnTo>
                    <a:lnTo>
                      <a:pt x="1472" y="222"/>
                    </a:lnTo>
                    <a:lnTo>
                      <a:pt x="1483" y="221"/>
                    </a:lnTo>
                    <a:lnTo>
                      <a:pt x="1483" y="221"/>
                    </a:lnTo>
                    <a:close/>
                    <a:moveTo>
                      <a:pt x="671" y="668"/>
                    </a:moveTo>
                    <a:lnTo>
                      <a:pt x="671" y="668"/>
                    </a:lnTo>
                    <a:lnTo>
                      <a:pt x="665" y="664"/>
                    </a:lnTo>
                    <a:lnTo>
                      <a:pt x="659" y="661"/>
                    </a:lnTo>
                    <a:lnTo>
                      <a:pt x="652" y="659"/>
                    </a:lnTo>
                    <a:lnTo>
                      <a:pt x="647" y="661"/>
                    </a:lnTo>
                    <a:lnTo>
                      <a:pt x="647" y="661"/>
                    </a:lnTo>
                    <a:lnTo>
                      <a:pt x="644" y="665"/>
                    </a:lnTo>
                    <a:lnTo>
                      <a:pt x="644" y="668"/>
                    </a:lnTo>
                    <a:lnTo>
                      <a:pt x="644" y="668"/>
                    </a:lnTo>
                    <a:lnTo>
                      <a:pt x="647" y="672"/>
                    </a:lnTo>
                    <a:lnTo>
                      <a:pt x="649" y="673"/>
                    </a:lnTo>
                    <a:lnTo>
                      <a:pt x="653" y="675"/>
                    </a:lnTo>
                    <a:lnTo>
                      <a:pt x="658" y="675"/>
                    </a:lnTo>
                    <a:lnTo>
                      <a:pt x="658" y="675"/>
                    </a:lnTo>
                    <a:lnTo>
                      <a:pt x="665" y="672"/>
                    </a:lnTo>
                    <a:lnTo>
                      <a:pt x="671" y="668"/>
                    </a:lnTo>
                    <a:lnTo>
                      <a:pt x="671" y="668"/>
                    </a:lnTo>
                    <a:close/>
                    <a:moveTo>
                      <a:pt x="418" y="277"/>
                    </a:moveTo>
                    <a:lnTo>
                      <a:pt x="418" y="277"/>
                    </a:lnTo>
                    <a:lnTo>
                      <a:pt x="417" y="265"/>
                    </a:lnTo>
                    <a:lnTo>
                      <a:pt x="417" y="265"/>
                    </a:lnTo>
                    <a:lnTo>
                      <a:pt x="408" y="266"/>
                    </a:lnTo>
                    <a:lnTo>
                      <a:pt x="400" y="268"/>
                    </a:lnTo>
                    <a:lnTo>
                      <a:pt x="400" y="268"/>
                    </a:lnTo>
                    <a:lnTo>
                      <a:pt x="393" y="265"/>
                    </a:lnTo>
                    <a:lnTo>
                      <a:pt x="383" y="261"/>
                    </a:lnTo>
                    <a:lnTo>
                      <a:pt x="383" y="261"/>
                    </a:lnTo>
                    <a:lnTo>
                      <a:pt x="388" y="279"/>
                    </a:lnTo>
                    <a:lnTo>
                      <a:pt x="388" y="279"/>
                    </a:lnTo>
                    <a:lnTo>
                      <a:pt x="393" y="276"/>
                    </a:lnTo>
                    <a:lnTo>
                      <a:pt x="399" y="275"/>
                    </a:lnTo>
                    <a:lnTo>
                      <a:pt x="403" y="276"/>
                    </a:lnTo>
                    <a:lnTo>
                      <a:pt x="408" y="279"/>
                    </a:lnTo>
                    <a:lnTo>
                      <a:pt x="408" y="279"/>
                    </a:lnTo>
                    <a:lnTo>
                      <a:pt x="411" y="279"/>
                    </a:lnTo>
                    <a:lnTo>
                      <a:pt x="418" y="277"/>
                    </a:lnTo>
                    <a:lnTo>
                      <a:pt x="418" y="277"/>
                    </a:lnTo>
                    <a:close/>
                    <a:moveTo>
                      <a:pt x="500" y="286"/>
                    </a:moveTo>
                    <a:lnTo>
                      <a:pt x="500" y="286"/>
                    </a:lnTo>
                    <a:lnTo>
                      <a:pt x="504" y="284"/>
                    </a:lnTo>
                    <a:lnTo>
                      <a:pt x="507" y="283"/>
                    </a:lnTo>
                    <a:lnTo>
                      <a:pt x="509" y="280"/>
                    </a:lnTo>
                    <a:lnTo>
                      <a:pt x="509" y="277"/>
                    </a:lnTo>
                    <a:lnTo>
                      <a:pt x="509" y="277"/>
                    </a:lnTo>
                    <a:lnTo>
                      <a:pt x="511" y="272"/>
                    </a:lnTo>
                    <a:lnTo>
                      <a:pt x="511" y="269"/>
                    </a:lnTo>
                    <a:lnTo>
                      <a:pt x="509" y="268"/>
                    </a:lnTo>
                    <a:lnTo>
                      <a:pt x="509" y="268"/>
                    </a:lnTo>
                    <a:lnTo>
                      <a:pt x="507" y="266"/>
                    </a:lnTo>
                    <a:lnTo>
                      <a:pt x="504" y="265"/>
                    </a:lnTo>
                    <a:lnTo>
                      <a:pt x="497" y="265"/>
                    </a:lnTo>
                    <a:lnTo>
                      <a:pt x="497" y="265"/>
                    </a:lnTo>
                    <a:lnTo>
                      <a:pt x="491" y="268"/>
                    </a:lnTo>
                    <a:lnTo>
                      <a:pt x="490" y="270"/>
                    </a:lnTo>
                    <a:lnTo>
                      <a:pt x="489" y="277"/>
                    </a:lnTo>
                    <a:lnTo>
                      <a:pt x="489" y="277"/>
                    </a:lnTo>
                    <a:lnTo>
                      <a:pt x="489" y="279"/>
                    </a:lnTo>
                    <a:lnTo>
                      <a:pt x="490" y="281"/>
                    </a:lnTo>
                    <a:lnTo>
                      <a:pt x="490" y="281"/>
                    </a:lnTo>
                    <a:lnTo>
                      <a:pt x="500" y="272"/>
                    </a:lnTo>
                    <a:lnTo>
                      <a:pt x="500" y="272"/>
                    </a:lnTo>
                    <a:lnTo>
                      <a:pt x="500" y="286"/>
                    </a:lnTo>
                    <a:lnTo>
                      <a:pt x="500" y="286"/>
                    </a:lnTo>
                    <a:close/>
                    <a:moveTo>
                      <a:pt x="566" y="975"/>
                    </a:moveTo>
                    <a:lnTo>
                      <a:pt x="566" y="975"/>
                    </a:lnTo>
                    <a:lnTo>
                      <a:pt x="566" y="979"/>
                    </a:lnTo>
                    <a:lnTo>
                      <a:pt x="566" y="979"/>
                    </a:lnTo>
                    <a:lnTo>
                      <a:pt x="569" y="983"/>
                    </a:lnTo>
                    <a:lnTo>
                      <a:pt x="569" y="983"/>
                    </a:lnTo>
                    <a:lnTo>
                      <a:pt x="573" y="978"/>
                    </a:lnTo>
                    <a:lnTo>
                      <a:pt x="577" y="974"/>
                    </a:lnTo>
                    <a:lnTo>
                      <a:pt x="580" y="968"/>
                    </a:lnTo>
                    <a:lnTo>
                      <a:pt x="580" y="965"/>
                    </a:lnTo>
                    <a:lnTo>
                      <a:pt x="580" y="963"/>
                    </a:lnTo>
                    <a:lnTo>
                      <a:pt x="580" y="963"/>
                    </a:lnTo>
                    <a:lnTo>
                      <a:pt x="575" y="961"/>
                    </a:lnTo>
                    <a:lnTo>
                      <a:pt x="570" y="963"/>
                    </a:lnTo>
                    <a:lnTo>
                      <a:pt x="562" y="965"/>
                    </a:lnTo>
                    <a:lnTo>
                      <a:pt x="554" y="970"/>
                    </a:lnTo>
                    <a:lnTo>
                      <a:pt x="550" y="971"/>
                    </a:lnTo>
                    <a:lnTo>
                      <a:pt x="545" y="971"/>
                    </a:lnTo>
                    <a:lnTo>
                      <a:pt x="545" y="971"/>
                    </a:lnTo>
                    <a:lnTo>
                      <a:pt x="545" y="974"/>
                    </a:lnTo>
                    <a:lnTo>
                      <a:pt x="545" y="974"/>
                    </a:lnTo>
                    <a:lnTo>
                      <a:pt x="566" y="975"/>
                    </a:lnTo>
                    <a:lnTo>
                      <a:pt x="566" y="975"/>
                    </a:lnTo>
                    <a:close/>
                    <a:moveTo>
                      <a:pt x="1512" y="200"/>
                    </a:moveTo>
                    <a:lnTo>
                      <a:pt x="1512" y="200"/>
                    </a:lnTo>
                    <a:lnTo>
                      <a:pt x="1522" y="201"/>
                    </a:lnTo>
                    <a:lnTo>
                      <a:pt x="1528" y="204"/>
                    </a:lnTo>
                    <a:lnTo>
                      <a:pt x="1535" y="208"/>
                    </a:lnTo>
                    <a:lnTo>
                      <a:pt x="1541" y="212"/>
                    </a:lnTo>
                    <a:lnTo>
                      <a:pt x="1541" y="212"/>
                    </a:lnTo>
                    <a:lnTo>
                      <a:pt x="1555" y="200"/>
                    </a:lnTo>
                    <a:lnTo>
                      <a:pt x="1555" y="200"/>
                    </a:lnTo>
                    <a:lnTo>
                      <a:pt x="1545" y="198"/>
                    </a:lnTo>
                    <a:lnTo>
                      <a:pt x="1538" y="198"/>
                    </a:lnTo>
                    <a:lnTo>
                      <a:pt x="1538" y="198"/>
                    </a:lnTo>
                    <a:lnTo>
                      <a:pt x="1533" y="196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12" y="200"/>
                    </a:lnTo>
                    <a:lnTo>
                      <a:pt x="1512" y="200"/>
                    </a:lnTo>
                    <a:close/>
                    <a:moveTo>
                      <a:pt x="1260" y="551"/>
                    </a:moveTo>
                    <a:lnTo>
                      <a:pt x="1260" y="551"/>
                    </a:lnTo>
                    <a:lnTo>
                      <a:pt x="1260" y="554"/>
                    </a:lnTo>
                    <a:lnTo>
                      <a:pt x="1260" y="554"/>
                    </a:lnTo>
                    <a:lnTo>
                      <a:pt x="1275" y="565"/>
                    </a:lnTo>
                    <a:lnTo>
                      <a:pt x="1275" y="565"/>
                    </a:lnTo>
                    <a:lnTo>
                      <a:pt x="1279" y="564"/>
                    </a:lnTo>
                    <a:lnTo>
                      <a:pt x="1282" y="563"/>
                    </a:lnTo>
                    <a:lnTo>
                      <a:pt x="1290" y="563"/>
                    </a:lnTo>
                    <a:lnTo>
                      <a:pt x="1293" y="563"/>
                    </a:lnTo>
                    <a:lnTo>
                      <a:pt x="1297" y="561"/>
                    </a:lnTo>
                    <a:lnTo>
                      <a:pt x="1300" y="558"/>
                    </a:lnTo>
                    <a:lnTo>
                      <a:pt x="1303" y="556"/>
                    </a:lnTo>
                    <a:lnTo>
                      <a:pt x="1303" y="556"/>
                    </a:lnTo>
                    <a:lnTo>
                      <a:pt x="1260" y="551"/>
                    </a:lnTo>
                    <a:lnTo>
                      <a:pt x="1260" y="551"/>
                    </a:lnTo>
                    <a:close/>
                    <a:moveTo>
                      <a:pt x="605" y="896"/>
                    </a:moveTo>
                    <a:lnTo>
                      <a:pt x="605" y="896"/>
                    </a:lnTo>
                    <a:lnTo>
                      <a:pt x="612" y="898"/>
                    </a:lnTo>
                    <a:lnTo>
                      <a:pt x="619" y="899"/>
                    </a:lnTo>
                    <a:lnTo>
                      <a:pt x="626" y="896"/>
                    </a:lnTo>
                    <a:lnTo>
                      <a:pt x="630" y="895"/>
                    </a:lnTo>
                    <a:lnTo>
                      <a:pt x="633" y="892"/>
                    </a:lnTo>
                    <a:lnTo>
                      <a:pt x="633" y="892"/>
                    </a:lnTo>
                    <a:lnTo>
                      <a:pt x="622" y="881"/>
                    </a:lnTo>
                    <a:lnTo>
                      <a:pt x="622" y="881"/>
                    </a:lnTo>
                    <a:lnTo>
                      <a:pt x="617" y="880"/>
                    </a:lnTo>
                    <a:lnTo>
                      <a:pt x="617" y="880"/>
                    </a:lnTo>
                    <a:lnTo>
                      <a:pt x="617" y="884"/>
                    </a:lnTo>
                    <a:lnTo>
                      <a:pt x="616" y="885"/>
                    </a:lnTo>
                    <a:lnTo>
                      <a:pt x="611" y="888"/>
                    </a:lnTo>
                    <a:lnTo>
                      <a:pt x="608" y="889"/>
                    </a:lnTo>
                    <a:lnTo>
                      <a:pt x="606" y="891"/>
                    </a:lnTo>
                    <a:lnTo>
                      <a:pt x="605" y="892"/>
                    </a:lnTo>
                    <a:lnTo>
                      <a:pt x="605" y="896"/>
                    </a:lnTo>
                    <a:lnTo>
                      <a:pt x="605" y="896"/>
                    </a:lnTo>
                    <a:close/>
                    <a:moveTo>
                      <a:pt x="1074" y="867"/>
                    </a:moveTo>
                    <a:lnTo>
                      <a:pt x="1074" y="867"/>
                    </a:lnTo>
                    <a:lnTo>
                      <a:pt x="1069" y="871"/>
                    </a:lnTo>
                    <a:lnTo>
                      <a:pt x="1062" y="875"/>
                    </a:lnTo>
                    <a:lnTo>
                      <a:pt x="1055" y="875"/>
                    </a:lnTo>
                    <a:lnTo>
                      <a:pt x="1048" y="875"/>
                    </a:lnTo>
                    <a:lnTo>
                      <a:pt x="1048" y="875"/>
                    </a:lnTo>
                    <a:lnTo>
                      <a:pt x="1044" y="877"/>
                    </a:lnTo>
                    <a:lnTo>
                      <a:pt x="1044" y="877"/>
                    </a:lnTo>
                    <a:lnTo>
                      <a:pt x="1043" y="878"/>
                    </a:lnTo>
                    <a:lnTo>
                      <a:pt x="1041" y="881"/>
                    </a:lnTo>
                    <a:lnTo>
                      <a:pt x="1041" y="881"/>
                    </a:lnTo>
                    <a:lnTo>
                      <a:pt x="1043" y="882"/>
                    </a:lnTo>
                    <a:lnTo>
                      <a:pt x="1044" y="884"/>
                    </a:lnTo>
                    <a:lnTo>
                      <a:pt x="1044" y="884"/>
                    </a:lnTo>
                    <a:lnTo>
                      <a:pt x="1056" y="884"/>
                    </a:lnTo>
                    <a:lnTo>
                      <a:pt x="1069" y="881"/>
                    </a:lnTo>
                    <a:lnTo>
                      <a:pt x="1069" y="881"/>
                    </a:lnTo>
                    <a:lnTo>
                      <a:pt x="1073" y="880"/>
                    </a:lnTo>
                    <a:lnTo>
                      <a:pt x="1076" y="875"/>
                    </a:lnTo>
                    <a:lnTo>
                      <a:pt x="1076" y="871"/>
                    </a:lnTo>
                    <a:lnTo>
                      <a:pt x="1074" y="867"/>
                    </a:lnTo>
                    <a:lnTo>
                      <a:pt x="1074" y="867"/>
                    </a:lnTo>
                    <a:close/>
                    <a:moveTo>
                      <a:pt x="1452" y="741"/>
                    </a:moveTo>
                    <a:lnTo>
                      <a:pt x="1452" y="741"/>
                    </a:lnTo>
                    <a:lnTo>
                      <a:pt x="1479" y="741"/>
                    </a:lnTo>
                    <a:lnTo>
                      <a:pt x="1479" y="741"/>
                    </a:lnTo>
                    <a:lnTo>
                      <a:pt x="1483" y="736"/>
                    </a:lnTo>
                    <a:lnTo>
                      <a:pt x="1483" y="736"/>
                    </a:lnTo>
                    <a:lnTo>
                      <a:pt x="1486" y="730"/>
                    </a:lnTo>
                    <a:lnTo>
                      <a:pt x="1486" y="730"/>
                    </a:lnTo>
                    <a:lnTo>
                      <a:pt x="1476" y="729"/>
                    </a:lnTo>
                    <a:lnTo>
                      <a:pt x="1468" y="730"/>
                    </a:lnTo>
                    <a:lnTo>
                      <a:pt x="1461" y="731"/>
                    </a:lnTo>
                    <a:lnTo>
                      <a:pt x="1452" y="736"/>
                    </a:lnTo>
                    <a:lnTo>
                      <a:pt x="1452" y="736"/>
                    </a:lnTo>
                    <a:lnTo>
                      <a:pt x="1452" y="738"/>
                    </a:lnTo>
                    <a:lnTo>
                      <a:pt x="1452" y="741"/>
                    </a:lnTo>
                    <a:lnTo>
                      <a:pt x="1452" y="741"/>
                    </a:lnTo>
                    <a:close/>
                    <a:moveTo>
                      <a:pt x="381" y="449"/>
                    </a:moveTo>
                    <a:lnTo>
                      <a:pt x="381" y="449"/>
                    </a:lnTo>
                    <a:lnTo>
                      <a:pt x="363" y="463"/>
                    </a:lnTo>
                    <a:lnTo>
                      <a:pt x="363" y="463"/>
                    </a:lnTo>
                    <a:lnTo>
                      <a:pt x="374" y="467"/>
                    </a:lnTo>
                    <a:lnTo>
                      <a:pt x="374" y="467"/>
                    </a:lnTo>
                    <a:lnTo>
                      <a:pt x="379" y="467"/>
                    </a:lnTo>
                    <a:lnTo>
                      <a:pt x="385" y="466"/>
                    </a:lnTo>
                    <a:lnTo>
                      <a:pt x="389" y="464"/>
                    </a:lnTo>
                    <a:lnTo>
                      <a:pt x="392" y="461"/>
                    </a:lnTo>
                    <a:lnTo>
                      <a:pt x="392" y="461"/>
                    </a:lnTo>
                    <a:lnTo>
                      <a:pt x="393" y="459"/>
                    </a:lnTo>
                    <a:lnTo>
                      <a:pt x="393" y="457"/>
                    </a:lnTo>
                    <a:lnTo>
                      <a:pt x="390" y="455"/>
                    </a:lnTo>
                    <a:lnTo>
                      <a:pt x="388" y="452"/>
                    </a:lnTo>
                    <a:lnTo>
                      <a:pt x="385" y="450"/>
                    </a:lnTo>
                    <a:lnTo>
                      <a:pt x="385" y="450"/>
                    </a:lnTo>
                    <a:lnTo>
                      <a:pt x="381" y="449"/>
                    </a:lnTo>
                    <a:lnTo>
                      <a:pt x="381" y="449"/>
                    </a:lnTo>
                    <a:close/>
                    <a:moveTo>
                      <a:pt x="1087" y="381"/>
                    </a:moveTo>
                    <a:lnTo>
                      <a:pt x="1087" y="381"/>
                    </a:lnTo>
                    <a:lnTo>
                      <a:pt x="1079" y="376"/>
                    </a:lnTo>
                    <a:lnTo>
                      <a:pt x="1072" y="374"/>
                    </a:lnTo>
                    <a:lnTo>
                      <a:pt x="1066" y="374"/>
                    </a:lnTo>
                    <a:lnTo>
                      <a:pt x="1063" y="376"/>
                    </a:lnTo>
                    <a:lnTo>
                      <a:pt x="1063" y="378"/>
                    </a:lnTo>
                    <a:lnTo>
                      <a:pt x="1063" y="378"/>
                    </a:lnTo>
                    <a:lnTo>
                      <a:pt x="1059" y="387"/>
                    </a:lnTo>
                    <a:lnTo>
                      <a:pt x="1054" y="395"/>
                    </a:lnTo>
                    <a:lnTo>
                      <a:pt x="1054" y="395"/>
                    </a:lnTo>
                    <a:lnTo>
                      <a:pt x="1061" y="395"/>
                    </a:lnTo>
                    <a:lnTo>
                      <a:pt x="1065" y="394"/>
                    </a:lnTo>
                    <a:lnTo>
                      <a:pt x="1067" y="391"/>
                    </a:lnTo>
                    <a:lnTo>
                      <a:pt x="1069" y="385"/>
                    </a:lnTo>
                    <a:lnTo>
                      <a:pt x="1069" y="385"/>
                    </a:lnTo>
                    <a:lnTo>
                      <a:pt x="1087" y="381"/>
                    </a:lnTo>
                    <a:lnTo>
                      <a:pt x="1087" y="381"/>
                    </a:lnTo>
                    <a:close/>
                    <a:moveTo>
                      <a:pt x="1560" y="186"/>
                    </a:moveTo>
                    <a:lnTo>
                      <a:pt x="1560" y="186"/>
                    </a:lnTo>
                    <a:lnTo>
                      <a:pt x="1567" y="182"/>
                    </a:lnTo>
                    <a:lnTo>
                      <a:pt x="1573" y="180"/>
                    </a:lnTo>
                    <a:lnTo>
                      <a:pt x="1573" y="180"/>
                    </a:lnTo>
                    <a:lnTo>
                      <a:pt x="1577" y="179"/>
                    </a:lnTo>
                    <a:lnTo>
                      <a:pt x="1580" y="178"/>
                    </a:lnTo>
                    <a:lnTo>
                      <a:pt x="1580" y="175"/>
                    </a:lnTo>
                    <a:lnTo>
                      <a:pt x="1580" y="173"/>
                    </a:lnTo>
                    <a:lnTo>
                      <a:pt x="1580" y="173"/>
                    </a:lnTo>
                    <a:lnTo>
                      <a:pt x="1577" y="171"/>
                    </a:lnTo>
                    <a:lnTo>
                      <a:pt x="1574" y="169"/>
                    </a:lnTo>
                    <a:lnTo>
                      <a:pt x="1570" y="169"/>
                    </a:lnTo>
                    <a:lnTo>
                      <a:pt x="1570" y="169"/>
                    </a:lnTo>
                    <a:lnTo>
                      <a:pt x="1566" y="172"/>
                    </a:lnTo>
                    <a:lnTo>
                      <a:pt x="1560" y="173"/>
                    </a:lnTo>
                    <a:lnTo>
                      <a:pt x="1556" y="173"/>
                    </a:lnTo>
                    <a:lnTo>
                      <a:pt x="1552" y="172"/>
                    </a:lnTo>
                    <a:lnTo>
                      <a:pt x="1552" y="172"/>
                    </a:lnTo>
                    <a:lnTo>
                      <a:pt x="1549" y="173"/>
                    </a:lnTo>
                    <a:lnTo>
                      <a:pt x="1546" y="175"/>
                    </a:lnTo>
                    <a:lnTo>
                      <a:pt x="1546" y="175"/>
                    </a:lnTo>
                    <a:lnTo>
                      <a:pt x="1549" y="178"/>
                    </a:lnTo>
                    <a:lnTo>
                      <a:pt x="1551" y="179"/>
                    </a:lnTo>
                    <a:lnTo>
                      <a:pt x="1551" y="179"/>
                    </a:lnTo>
                    <a:lnTo>
                      <a:pt x="1556" y="178"/>
                    </a:lnTo>
                    <a:lnTo>
                      <a:pt x="1558" y="180"/>
                    </a:lnTo>
                    <a:lnTo>
                      <a:pt x="1559" y="183"/>
                    </a:lnTo>
                    <a:lnTo>
                      <a:pt x="1560" y="186"/>
                    </a:lnTo>
                    <a:lnTo>
                      <a:pt x="1560" y="186"/>
                    </a:lnTo>
                    <a:close/>
                    <a:moveTo>
                      <a:pt x="842" y="467"/>
                    </a:moveTo>
                    <a:lnTo>
                      <a:pt x="842" y="467"/>
                    </a:lnTo>
                    <a:lnTo>
                      <a:pt x="835" y="474"/>
                    </a:lnTo>
                    <a:lnTo>
                      <a:pt x="828" y="479"/>
                    </a:lnTo>
                    <a:lnTo>
                      <a:pt x="824" y="485"/>
                    </a:lnTo>
                    <a:lnTo>
                      <a:pt x="821" y="492"/>
                    </a:lnTo>
                    <a:lnTo>
                      <a:pt x="821" y="492"/>
                    </a:lnTo>
                    <a:lnTo>
                      <a:pt x="829" y="495"/>
                    </a:lnTo>
                    <a:lnTo>
                      <a:pt x="833" y="495"/>
                    </a:lnTo>
                    <a:lnTo>
                      <a:pt x="839" y="493"/>
                    </a:lnTo>
                    <a:lnTo>
                      <a:pt x="839" y="493"/>
                    </a:lnTo>
                    <a:lnTo>
                      <a:pt x="836" y="488"/>
                    </a:lnTo>
                    <a:lnTo>
                      <a:pt x="836" y="484"/>
                    </a:lnTo>
                    <a:lnTo>
                      <a:pt x="838" y="479"/>
                    </a:lnTo>
                    <a:lnTo>
                      <a:pt x="843" y="477"/>
                    </a:lnTo>
                    <a:lnTo>
                      <a:pt x="843" y="477"/>
                    </a:lnTo>
                    <a:lnTo>
                      <a:pt x="843" y="474"/>
                    </a:lnTo>
                    <a:lnTo>
                      <a:pt x="842" y="467"/>
                    </a:lnTo>
                    <a:lnTo>
                      <a:pt x="842" y="467"/>
                    </a:lnTo>
                    <a:close/>
                    <a:moveTo>
                      <a:pt x="1865" y="1139"/>
                    </a:moveTo>
                    <a:lnTo>
                      <a:pt x="1865" y="1139"/>
                    </a:lnTo>
                    <a:lnTo>
                      <a:pt x="1870" y="1140"/>
                    </a:lnTo>
                    <a:lnTo>
                      <a:pt x="1875" y="1144"/>
                    </a:lnTo>
                    <a:lnTo>
                      <a:pt x="1879" y="1147"/>
                    </a:lnTo>
                    <a:lnTo>
                      <a:pt x="1882" y="1147"/>
                    </a:lnTo>
                    <a:lnTo>
                      <a:pt x="1883" y="1145"/>
                    </a:lnTo>
                    <a:lnTo>
                      <a:pt x="1883" y="1145"/>
                    </a:lnTo>
                    <a:lnTo>
                      <a:pt x="1887" y="1143"/>
                    </a:lnTo>
                    <a:lnTo>
                      <a:pt x="1888" y="1137"/>
                    </a:lnTo>
                    <a:lnTo>
                      <a:pt x="1888" y="1133"/>
                    </a:lnTo>
                    <a:lnTo>
                      <a:pt x="1886" y="1127"/>
                    </a:lnTo>
                    <a:lnTo>
                      <a:pt x="1886" y="1127"/>
                    </a:lnTo>
                    <a:lnTo>
                      <a:pt x="1886" y="1126"/>
                    </a:lnTo>
                    <a:lnTo>
                      <a:pt x="1886" y="1125"/>
                    </a:lnTo>
                    <a:lnTo>
                      <a:pt x="1886" y="1125"/>
                    </a:lnTo>
                    <a:lnTo>
                      <a:pt x="1873" y="1121"/>
                    </a:lnTo>
                    <a:lnTo>
                      <a:pt x="1873" y="1121"/>
                    </a:lnTo>
                    <a:lnTo>
                      <a:pt x="1876" y="1125"/>
                    </a:lnTo>
                    <a:lnTo>
                      <a:pt x="1877" y="1127"/>
                    </a:lnTo>
                    <a:lnTo>
                      <a:pt x="1877" y="1130"/>
                    </a:lnTo>
                    <a:lnTo>
                      <a:pt x="1876" y="1132"/>
                    </a:lnTo>
                    <a:lnTo>
                      <a:pt x="1870" y="1134"/>
                    </a:lnTo>
                    <a:lnTo>
                      <a:pt x="1865" y="1139"/>
                    </a:lnTo>
                    <a:lnTo>
                      <a:pt x="1865" y="1139"/>
                    </a:lnTo>
                    <a:close/>
                    <a:moveTo>
                      <a:pt x="940" y="342"/>
                    </a:moveTo>
                    <a:lnTo>
                      <a:pt x="940" y="342"/>
                    </a:lnTo>
                    <a:lnTo>
                      <a:pt x="935" y="337"/>
                    </a:lnTo>
                    <a:lnTo>
                      <a:pt x="929" y="335"/>
                    </a:lnTo>
                    <a:lnTo>
                      <a:pt x="922" y="335"/>
                    </a:lnTo>
                    <a:lnTo>
                      <a:pt x="915" y="337"/>
                    </a:lnTo>
                    <a:lnTo>
                      <a:pt x="915" y="337"/>
                    </a:lnTo>
                    <a:lnTo>
                      <a:pt x="914" y="338"/>
                    </a:lnTo>
                    <a:lnTo>
                      <a:pt x="911" y="340"/>
                    </a:lnTo>
                    <a:lnTo>
                      <a:pt x="910" y="345"/>
                    </a:lnTo>
                    <a:lnTo>
                      <a:pt x="910" y="345"/>
                    </a:lnTo>
                    <a:lnTo>
                      <a:pt x="911" y="348"/>
                    </a:lnTo>
                    <a:lnTo>
                      <a:pt x="917" y="349"/>
                    </a:lnTo>
                    <a:lnTo>
                      <a:pt x="917" y="349"/>
                    </a:lnTo>
                    <a:lnTo>
                      <a:pt x="921" y="351"/>
                    </a:lnTo>
                    <a:lnTo>
                      <a:pt x="922" y="349"/>
                    </a:lnTo>
                    <a:lnTo>
                      <a:pt x="925" y="347"/>
                    </a:lnTo>
                    <a:lnTo>
                      <a:pt x="925" y="344"/>
                    </a:lnTo>
                    <a:lnTo>
                      <a:pt x="925" y="344"/>
                    </a:lnTo>
                    <a:lnTo>
                      <a:pt x="928" y="342"/>
                    </a:lnTo>
                    <a:lnTo>
                      <a:pt x="928" y="342"/>
                    </a:lnTo>
                    <a:lnTo>
                      <a:pt x="935" y="348"/>
                    </a:lnTo>
                    <a:lnTo>
                      <a:pt x="935" y="348"/>
                    </a:lnTo>
                    <a:lnTo>
                      <a:pt x="940" y="342"/>
                    </a:lnTo>
                    <a:lnTo>
                      <a:pt x="940" y="342"/>
                    </a:lnTo>
                    <a:close/>
                    <a:moveTo>
                      <a:pt x="1488" y="1010"/>
                    </a:moveTo>
                    <a:lnTo>
                      <a:pt x="1488" y="1010"/>
                    </a:lnTo>
                    <a:lnTo>
                      <a:pt x="1476" y="1014"/>
                    </a:lnTo>
                    <a:lnTo>
                      <a:pt x="1476" y="1014"/>
                    </a:lnTo>
                    <a:lnTo>
                      <a:pt x="1474" y="1019"/>
                    </a:lnTo>
                    <a:lnTo>
                      <a:pt x="1476" y="1024"/>
                    </a:lnTo>
                    <a:lnTo>
                      <a:pt x="1477" y="1026"/>
                    </a:lnTo>
                    <a:lnTo>
                      <a:pt x="1481" y="1031"/>
                    </a:lnTo>
                    <a:lnTo>
                      <a:pt x="1481" y="1031"/>
                    </a:lnTo>
                    <a:lnTo>
                      <a:pt x="1484" y="1032"/>
                    </a:lnTo>
                    <a:lnTo>
                      <a:pt x="1484" y="1032"/>
                    </a:lnTo>
                    <a:lnTo>
                      <a:pt x="1494" y="1025"/>
                    </a:lnTo>
                    <a:lnTo>
                      <a:pt x="1494" y="1025"/>
                    </a:lnTo>
                    <a:lnTo>
                      <a:pt x="1494" y="1021"/>
                    </a:lnTo>
                    <a:lnTo>
                      <a:pt x="1494" y="1021"/>
                    </a:lnTo>
                    <a:lnTo>
                      <a:pt x="1488" y="1010"/>
                    </a:lnTo>
                    <a:lnTo>
                      <a:pt x="1488" y="1010"/>
                    </a:lnTo>
                    <a:close/>
                    <a:moveTo>
                      <a:pt x="230" y="401"/>
                    </a:moveTo>
                    <a:lnTo>
                      <a:pt x="230" y="401"/>
                    </a:lnTo>
                    <a:lnTo>
                      <a:pt x="239" y="392"/>
                    </a:lnTo>
                    <a:lnTo>
                      <a:pt x="242" y="389"/>
                    </a:lnTo>
                    <a:lnTo>
                      <a:pt x="244" y="388"/>
                    </a:lnTo>
                    <a:lnTo>
                      <a:pt x="245" y="385"/>
                    </a:lnTo>
                    <a:lnTo>
                      <a:pt x="244" y="381"/>
                    </a:lnTo>
                    <a:lnTo>
                      <a:pt x="239" y="371"/>
                    </a:lnTo>
                    <a:lnTo>
                      <a:pt x="239" y="371"/>
                    </a:lnTo>
                    <a:lnTo>
                      <a:pt x="226" y="389"/>
                    </a:lnTo>
                    <a:lnTo>
                      <a:pt x="226" y="389"/>
                    </a:lnTo>
                    <a:lnTo>
                      <a:pt x="230" y="401"/>
                    </a:lnTo>
                    <a:lnTo>
                      <a:pt x="230" y="401"/>
                    </a:lnTo>
                    <a:close/>
                    <a:moveTo>
                      <a:pt x="793" y="176"/>
                    </a:moveTo>
                    <a:lnTo>
                      <a:pt x="793" y="176"/>
                    </a:lnTo>
                    <a:lnTo>
                      <a:pt x="799" y="180"/>
                    </a:lnTo>
                    <a:lnTo>
                      <a:pt x="802" y="182"/>
                    </a:lnTo>
                    <a:lnTo>
                      <a:pt x="802" y="182"/>
                    </a:lnTo>
                    <a:lnTo>
                      <a:pt x="811" y="176"/>
                    </a:lnTo>
                    <a:lnTo>
                      <a:pt x="820" y="171"/>
                    </a:lnTo>
                    <a:lnTo>
                      <a:pt x="820" y="171"/>
                    </a:lnTo>
                    <a:lnTo>
                      <a:pt x="818" y="168"/>
                    </a:lnTo>
                    <a:lnTo>
                      <a:pt x="818" y="168"/>
                    </a:lnTo>
                    <a:lnTo>
                      <a:pt x="813" y="168"/>
                    </a:lnTo>
                    <a:lnTo>
                      <a:pt x="807" y="168"/>
                    </a:lnTo>
                    <a:lnTo>
                      <a:pt x="807" y="168"/>
                    </a:lnTo>
                    <a:lnTo>
                      <a:pt x="800" y="167"/>
                    </a:lnTo>
                    <a:lnTo>
                      <a:pt x="795" y="164"/>
                    </a:lnTo>
                    <a:lnTo>
                      <a:pt x="795" y="164"/>
                    </a:lnTo>
                    <a:lnTo>
                      <a:pt x="785" y="176"/>
                    </a:lnTo>
                    <a:lnTo>
                      <a:pt x="785" y="176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93" y="176"/>
                    </a:lnTo>
                    <a:lnTo>
                      <a:pt x="793" y="176"/>
                    </a:lnTo>
                    <a:close/>
                    <a:moveTo>
                      <a:pt x="508" y="783"/>
                    </a:moveTo>
                    <a:lnTo>
                      <a:pt x="508" y="783"/>
                    </a:lnTo>
                    <a:lnTo>
                      <a:pt x="521" y="787"/>
                    </a:lnTo>
                    <a:lnTo>
                      <a:pt x="526" y="788"/>
                    </a:lnTo>
                    <a:lnTo>
                      <a:pt x="530" y="787"/>
                    </a:lnTo>
                    <a:lnTo>
                      <a:pt x="533" y="785"/>
                    </a:lnTo>
                    <a:lnTo>
                      <a:pt x="536" y="783"/>
                    </a:lnTo>
                    <a:lnTo>
                      <a:pt x="539" y="773"/>
                    </a:lnTo>
                    <a:lnTo>
                      <a:pt x="539" y="773"/>
                    </a:lnTo>
                    <a:lnTo>
                      <a:pt x="523" y="777"/>
                    </a:lnTo>
                    <a:lnTo>
                      <a:pt x="515" y="780"/>
                    </a:lnTo>
                    <a:lnTo>
                      <a:pt x="508" y="783"/>
                    </a:lnTo>
                    <a:lnTo>
                      <a:pt x="508" y="783"/>
                    </a:lnTo>
                    <a:close/>
                    <a:moveTo>
                      <a:pt x="939" y="409"/>
                    </a:moveTo>
                    <a:lnTo>
                      <a:pt x="939" y="409"/>
                    </a:lnTo>
                    <a:lnTo>
                      <a:pt x="951" y="421"/>
                    </a:lnTo>
                    <a:lnTo>
                      <a:pt x="951" y="421"/>
                    </a:lnTo>
                    <a:lnTo>
                      <a:pt x="954" y="421"/>
                    </a:lnTo>
                    <a:lnTo>
                      <a:pt x="958" y="421"/>
                    </a:lnTo>
                    <a:lnTo>
                      <a:pt x="958" y="421"/>
                    </a:lnTo>
                    <a:lnTo>
                      <a:pt x="955" y="414"/>
                    </a:lnTo>
                    <a:lnTo>
                      <a:pt x="955" y="414"/>
                    </a:lnTo>
                    <a:lnTo>
                      <a:pt x="959" y="410"/>
                    </a:lnTo>
                    <a:lnTo>
                      <a:pt x="964" y="407"/>
                    </a:lnTo>
                    <a:lnTo>
                      <a:pt x="965" y="402"/>
                    </a:lnTo>
                    <a:lnTo>
                      <a:pt x="965" y="396"/>
                    </a:lnTo>
                    <a:lnTo>
                      <a:pt x="965" y="396"/>
                    </a:lnTo>
                    <a:lnTo>
                      <a:pt x="964" y="396"/>
                    </a:lnTo>
                    <a:lnTo>
                      <a:pt x="961" y="395"/>
                    </a:lnTo>
                    <a:lnTo>
                      <a:pt x="961" y="395"/>
                    </a:lnTo>
                    <a:lnTo>
                      <a:pt x="955" y="405"/>
                    </a:lnTo>
                    <a:lnTo>
                      <a:pt x="955" y="405"/>
                    </a:lnTo>
                    <a:lnTo>
                      <a:pt x="939" y="409"/>
                    </a:lnTo>
                    <a:lnTo>
                      <a:pt x="939" y="409"/>
                    </a:lnTo>
                    <a:close/>
                    <a:moveTo>
                      <a:pt x="1540" y="1035"/>
                    </a:moveTo>
                    <a:lnTo>
                      <a:pt x="1540" y="1035"/>
                    </a:lnTo>
                    <a:lnTo>
                      <a:pt x="1540" y="1028"/>
                    </a:lnTo>
                    <a:lnTo>
                      <a:pt x="1538" y="1022"/>
                    </a:lnTo>
                    <a:lnTo>
                      <a:pt x="1535" y="1021"/>
                    </a:lnTo>
                    <a:lnTo>
                      <a:pt x="1530" y="1019"/>
                    </a:lnTo>
                    <a:lnTo>
                      <a:pt x="1530" y="1019"/>
                    </a:lnTo>
                    <a:lnTo>
                      <a:pt x="1524" y="1019"/>
                    </a:lnTo>
                    <a:lnTo>
                      <a:pt x="1522" y="1021"/>
                    </a:lnTo>
                    <a:lnTo>
                      <a:pt x="1520" y="1024"/>
                    </a:lnTo>
                    <a:lnTo>
                      <a:pt x="1517" y="1029"/>
                    </a:lnTo>
                    <a:lnTo>
                      <a:pt x="1517" y="1029"/>
                    </a:lnTo>
                    <a:lnTo>
                      <a:pt x="1540" y="1035"/>
                    </a:lnTo>
                    <a:lnTo>
                      <a:pt x="1540" y="1035"/>
                    </a:lnTo>
                    <a:close/>
                    <a:moveTo>
                      <a:pt x="1378" y="178"/>
                    </a:moveTo>
                    <a:lnTo>
                      <a:pt x="1378" y="178"/>
                    </a:lnTo>
                    <a:lnTo>
                      <a:pt x="1386" y="189"/>
                    </a:lnTo>
                    <a:lnTo>
                      <a:pt x="1386" y="189"/>
                    </a:lnTo>
                    <a:lnTo>
                      <a:pt x="1401" y="183"/>
                    </a:lnTo>
                    <a:lnTo>
                      <a:pt x="1401" y="183"/>
                    </a:lnTo>
                    <a:lnTo>
                      <a:pt x="1394" y="175"/>
                    </a:lnTo>
                    <a:lnTo>
                      <a:pt x="1394" y="175"/>
                    </a:lnTo>
                    <a:lnTo>
                      <a:pt x="1400" y="167"/>
                    </a:lnTo>
                    <a:lnTo>
                      <a:pt x="1400" y="167"/>
                    </a:lnTo>
                    <a:lnTo>
                      <a:pt x="1396" y="165"/>
                    </a:lnTo>
                    <a:lnTo>
                      <a:pt x="1393" y="165"/>
                    </a:lnTo>
                    <a:lnTo>
                      <a:pt x="1390" y="167"/>
                    </a:lnTo>
                    <a:lnTo>
                      <a:pt x="1390" y="169"/>
                    </a:lnTo>
                    <a:lnTo>
                      <a:pt x="1390" y="169"/>
                    </a:lnTo>
                    <a:lnTo>
                      <a:pt x="1389" y="172"/>
                    </a:lnTo>
                    <a:lnTo>
                      <a:pt x="1386" y="175"/>
                    </a:lnTo>
                    <a:lnTo>
                      <a:pt x="1382" y="176"/>
                    </a:lnTo>
                    <a:lnTo>
                      <a:pt x="1378" y="178"/>
                    </a:lnTo>
                    <a:lnTo>
                      <a:pt x="1378" y="178"/>
                    </a:lnTo>
                    <a:close/>
                    <a:moveTo>
                      <a:pt x="1026" y="978"/>
                    </a:moveTo>
                    <a:lnTo>
                      <a:pt x="1026" y="978"/>
                    </a:lnTo>
                    <a:lnTo>
                      <a:pt x="1034" y="990"/>
                    </a:lnTo>
                    <a:lnTo>
                      <a:pt x="1034" y="990"/>
                    </a:lnTo>
                    <a:lnTo>
                      <a:pt x="1045" y="985"/>
                    </a:lnTo>
                    <a:lnTo>
                      <a:pt x="1051" y="982"/>
                    </a:lnTo>
                    <a:lnTo>
                      <a:pt x="1056" y="982"/>
                    </a:lnTo>
                    <a:lnTo>
                      <a:pt x="1056" y="982"/>
                    </a:lnTo>
                    <a:lnTo>
                      <a:pt x="1059" y="981"/>
                    </a:lnTo>
                    <a:lnTo>
                      <a:pt x="1061" y="978"/>
                    </a:lnTo>
                    <a:lnTo>
                      <a:pt x="1061" y="974"/>
                    </a:lnTo>
                    <a:lnTo>
                      <a:pt x="1058" y="968"/>
                    </a:lnTo>
                    <a:lnTo>
                      <a:pt x="1058" y="968"/>
                    </a:lnTo>
                    <a:lnTo>
                      <a:pt x="1055" y="972"/>
                    </a:lnTo>
                    <a:lnTo>
                      <a:pt x="1051" y="975"/>
                    </a:lnTo>
                    <a:lnTo>
                      <a:pt x="1048" y="977"/>
                    </a:lnTo>
                    <a:lnTo>
                      <a:pt x="1044" y="977"/>
                    </a:lnTo>
                    <a:lnTo>
                      <a:pt x="1034" y="977"/>
                    </a:lnTo>
                    <a:lnTo>
                      <a:pt x="1030" y="977"/>
                    </a:lnTo>
                    <a:lnTo>
                      <a:pt x="1026" y="978"/>
                    </a:lnTo>
                    <a:lnTo>
                      <a:pt x="1026" y="978"/>
                    </a:lnTo>
                    <a:close/>
                    <a:moveTo>
                      <a:pt x="1502" y="928"/>
                    </a:moveTo>
                    <a:lnTo>
                      <a:pt x="1502" y="928"/>
                    </a:lnTo>
                    <a:lnTo>
                      <a:pt x="1463" y="934"/>
                    </a:lnTo>
                    <a:lnTo>
                      <a:pt x="1463" y="934"/>
                    </a:lnTo>
                    <a:lnTo>
                      <a:pt x="1466" y="941"/>
                    </a:lnTo>
                    <a:lnTo>
                      <a:pt x="1466" y="941"/>
                    </a:lnTo>
                    <a:lnTo>
                      <a:pt x="1502" y="935"/>
                    </a:lnTo>
                    <a:lnTo>
                      <a:pt x="1502" y="935"/>
                    </a:lnTo>
                    <a:lnTo>
                      <a:pt x="1502" y="928"/>
                    </a:lnTo>
                    <a:lnTo>
                      <a:pt x="1502" y="928"/>
                    </a:lnTo>
                    <a:close/>
                    <a:moveTo>
                      <a:pt x="278" y="250"/>
                    </a:moveTo>
                    <a:lnTo>
                      <a:pt x="278" y="250"/>
                    </a:lnTo>
                    <a:lnTo>
                      <a:pt x="284" y="254"/>
                    </a:lnTo>
                    <a:lnTo>
                      <a:pt x="291" y="255"/>
                    </a:lnTo>
                    <a:lnTo>
                      <a:pt x="303" y="257"/>
                    </a:lnTo>
                    <a:lnTo>
                      <a:pt x="303" y="257"/>
                    </a:lnTo>
                    <a:lnTo>
                      <a:pt x="296" y="237"/>
                    </a:lnTo>
                    <a:lnTo>
                      <a:pt x="296" y="237"/>
                    </a:lnTo>
                    <a:lnTo>
                      <a:pt x="293" y="237"/>
                    </a:lnTo>
                    <a:lnTo>
                      <a:pt x="291" y="239"/>
                    </a:lnTo>
                    <a:lnTo>
                      <a:pt x="287" y="243"/>
                    </a:lnTo>
                    <a:lnTo>
                      <a:pt x="284" y="247"/>
                    </a:lnTo>
                    <a:lnTo>
                      <a:pt x="281" y="248"/>
                    </a:lnTo>
                    <a:lnTo>
                      <a:pt x="278" y="250"/>
                    </a:lnTo>
                    <a:lnTo>
                      <a:pt x="278" y="250"/>
                    </a:lnTo>
                    <a:close/>
                    <a:moveTo>
                      <a:pt x="966" y="74"/>
                    </a:moveTo>
                    <a:lnTo>
                      <a:pt x="966" y="74"/>
                    </a:lnTo>
                    <a:lnTo>
                      <a:pt x="959" y="77"/>
                    </a:lnTo>
                    <a:lnTo>
                      <a:pt x="953" y="78"/>
                    </a:lnTo>
                    <a:lnTo>
                      <a:pt x="946" y="79"/>
                    </a:lnTo>
                    <a:lnTo>
                      <a:pt x="943" y="82"/>
                    </a:lnTo>
                    <a:lnTo>
                      <a:pt x="940" y="85"/>
                    </a:lnTo>
                    <a:lnTo>
                      <a:pt x="940" y="85"/>
                    </a:lnTo>
                    <a:lnTo>
                      <a:pt x="948" y="88"/>
                    </a:lnTo>
                    <a:lnTo>
                      <a:pt x="955" y="89"/>
                    </a:lnTo>
                    <a:lnTo>
                      <a:pt x="962" y="88"/>
                    </a:lnTo>
                    <a:lnTo>
                      <a:pt x="969" y="83"/>
                    </a:lnTo>
                    <a:lnTo>
                      <a:pt x="969" y="83"/>
                    </a:lnTo>
                    <a:lnTo>
                      <a:pt x="966" y="74"/>
                    </a:lnTo>
                    <a:lnTo>
                      <a:pt x="966" y="74"/>
                    </a:lnTo>
                    <a:close/>
                    <a:moveTo>
                      <a:pt x="1047" y="835"/>
                    </a:moveTo>
                    <a:lnTo>
                      <a:pt x="1047" y="835"/>
                    </a:lnTo>
                    <a:lnTo>
                      <a:pt x="1067" y="838"/>
                    </a:lnTo>
                    <a:lnTo>
                      <a:pt x="1067" y="838"/>
                    </a:lnTo>
                    <a:lnTo>
                      <a:pt x="1070" y="833"/>
                    </a:lnTo>
                    <a:lnTo>
                      <a:pt x="1070" y="833"/>
                    </a:lnTo>
                    <a:lnTo>
                      <a:pt x="1072" y="830"/>
                    </a:lnTo>
                    <a:lnTo>
                      <a:pt x="1072" y="827"/>
                    </a:lnTo>
                    <a:lnTo>
                      <a:pt x="1070" y="824"/>
                    </a:lnTo>
                    <a:lnTo>
                      <a:pt x="1067" y="823"/>
                    </a:lnTo>
                    <a:lnTo>
                      <a:pt x="1067" y="823"/>
                    </a:lnTo>
                    <a:lnTo>
                      <a:pt x="1065" y="821"/>
                    </a:lnTo>
                    <a:lnTo>
                      <a:pt x="1062" y="821"/>
                    </a:lnTo>
                    <a:lnTo>
                      <a:pt x="1059" y="823"/>
                    </a:lnTo>
                    <a:lnTo>
                      <a:pt x="1056" y="826"/>
                    </a:lnTo>
                    <a:lnTo>
                      <a:pt x="1056" y="826"/>
                    </a:lnTo>
                    <a:lnTo>
                      <a:pt x="1047" y="835"/>
                    </a:lnTo>
                    <a:lnTo>
                      <a:pt x="1047" y="835"/>
                    </a:lnTo>
                    <a:close/>
                    <a:moveTo>
                      <a:pt x="505" y="423"/>
                    </a:moveTo>
                    <a:lnTo>
                      <a:pt x="505" y="423"/>
                    </a:lnTo>
                    <a:lnTo>
                      <a:pt x="522" y="435"/>
                    </a:lnTo>
                    <a:lnTo>
                      <a:pt x="522" y="435"/>
                    </a:lnTo>
                    <a:lnTo>
                      <a:pt x="533" y="420"/>
                    </a:lnTo>
                    <a:lnTo>
                      <a:pt x="533" y="420"/>
                    </a:lnTo>
                    <a:lnTo>
                      <a:pt x="519" y="419"/>
                    </a:lnTo>
                    <a:lnTo>
                      <a:pt x="512" y="420"/>
                    </a:lnTo>
                    <a:lnTo>
                      <a:pt x="505" y="423"/>
                    </a:lnTo>
                    <a:lnTo>
                      <a:pt x="505" y="423"/>
                    </a:lnTo>
                    <a:close/>
                    <a:moveTo>
                      <a:pt x="972" y="557"/>
                    </a:moveTo>
                    <a:lnTo>
                      <a:pt x="972" y="557"/>
                    </a:lnTo>
                    <a:lnTo>
                      <a:pt x="969" y="554"/>
                    </a:lnTo>
                    <a:lnTo>
                      <a:pt x="968" y="551"/>
                    </a:lnTo>
                    <a:lnTo>
                      <a:pt x="969" y="549"/>
                    </a:lnTo>
                    <a:lnTo>
                      <a:pt x="971" y="546"/>
                    </a:lnTo>
                    <a:lnTo>
                      <a:pt x="973" y="540"/>
                    </a:lnTo>
                    <a:lnTo>
                      <a:pt x="972" y="538"/>
                    </a:lnTo>
                    <a:lnTo>
                      <a:pt x="971" y="535"/>
                    </a:lnTo>
                    <a:lnTo>
                      <a:pt x="971" y="535"/>
                    </a:lnTo>
                    <a:lnTo>
                      <a:pt x="965" y="535"/>
                    </a:lnTo>
                    <a:lnTo>
                      <a:pt x="962" y="536"/>
                    </a:lnTo>
                    <a:lnTo>
                      <a:pt x="959" y="539"/>
                    </a:lnTo>
                    <a:lnTo>
                      <a:pt x="958" y="542"/>
                    </a:lnTo>
                    <a:lnTo>
                      <a:pt x="955" y="549"/>
                    </a:lnTo>
                    <a:lnTo>
                      <a:pt x="953" y="551"/>
                    </a:lnTo>
                    <a:lnTo>
                      <a:pt x="950" y="554"/>
                    </a:lnTo>
                    <a:lnTo>
                      <a:pt x="950" y="554"/>
                    </a:lnTo>
                    <a:lnTo>
                      <a:pt x="972" y="557"/>
                    </a:lnTo>
                    <a:lnTo>
                      <a:pt x="972" y="557"/>
                    </a:lnTo>
                    <a:close/>
                    <a:moveTo>
                      <a:pt x="291" y="687"/>
                    </a:moveTo>
                    <a:lnTo>
                      <a:pt x="291" y="687"/>
                    </a:lnTo>
                    <a:lnTo>
                      <a:pt x="285" y="694"/>
                    </a:lnTo>
                    <a:lnTo>
                      <a:pt x="280" y="701"/>
                    </a:lnTo>
                    <a:lnTo>
                      <a:pt x="280" y="701"/>
                    </a:lnTo>
                    <a:lnTo>
                      <a:pt x="281" y="704"/>
                    </a:lnTo>
                    <a:lnTo>
                      <a:pt x="282" y="707"/>
                    </a:lnTo>
                    <a:lnTo>
                      <a:pt x="282" y="707"/>
                    </a:lnTo>
                    <a:lnTo>
                      <a:pt x="292" y="708"/>
                    </a:lnTo>
                    <a:lnTo>
                      <a:pt x="302" y="709"/>
                    </a:lnTo>
                    <a:lnTo>
                      <a:pt x="302" y="709"/>
                    </a:lnTo>
                    <a:lnTo>
                      <a:pt x="303" y="695"/>
                    </a:lnTo>
                    <a:lnTo>
                      <a:pt x="303" y="695"/>
                    </a:lnTo>
                    <a:lnTo>
                      <a:pt x="293" y="697"/>
                    </a:lnTo>
                    <a:lnTo>
                      <a:pt x="293" y="697"/>
                    </a:lnTo>
                    <a:lnTo>
                      <a:pt x="291" y="687"/>
                    </a:lnTo>
                    <a:lnTo>
                      <a:pt x="291" y="687"/>
                    </a:lnTo>
                    <a:close/>
                    <a:moveTo>
                      <a:pt x="1747" y="331"/>
                    </a:moveTo>
                    <a:lnTo>
                      <a:pt x="1747" y="331"/>
                    </a:lnTo>
                    <a:lnTo>
                      <a:pt x="1740" y="329"/>
                    </a:lnTo>
                    <a:lnTo>
                      <a:pt x="1733" y="329"/>
                    </a:lnTo>
                    <a:lnTo>
                      <a:pt x="1721" y="331"/>
                    </a:lnTo>
                    <a:lnTo>
                      <a:pt x="1721" y="331"/>
                    </a:lnTo>
                    <a:lnTo>
                      <a:pt x="1720" y="345"/>
                    </a:lnTo>
                    <a:lnTo>
                      <a:pt x="1720" y="345"/>
                    </a:lnTo>
                    <a:lnTo>
                      <a:pt x="1728" y="344"/>
                    </a:lnTo>
                    <a:lnTo>
                      <a:pt x="1735" y="341"/>
                    </a:lnTo>
                    <a:lnTo>
                      <a:pt x="1742" y="337"/>
                    </a:lnTo>
                    <a:lnTo>
                      <a:pt x="1747" y="331"/>
                    </a:lnTo>
                    <a:lnTo>
                      <a:pt x="1747" y="331"/>
                    </a:lnTo>
                    <a:close/>
                    <a:moveTo>
                      <a:pt x="1256" y="428"/>
                    </a:moveTo>
                    <a:lnTo>
                      <a:pt x="1256" y="428"/>
                    </a:lnTo>
                    <a:lnTo>
                      <a:pt x="1260" y="407"/>
                    </a:lnTo>
                    <a:lnTo>
                      <a:pt x="1260" y="407"/>
                    </a:lnTo>
                    <a:lnTo>
                      <a:pt x="1245" y="407"/>
                    </a:lnTo>
                    <a:lnTo>
                      <a:pt x="1245" y="407"/>
                    </a:lnTo>
                    <a:lnTo>
                      <a:pt x="1245" y="412"/>
                    </a:lnTo>
                    <a:lnTo>
                      <a:pt x="1245" y="412"/>
                    </a:lnTo>
                    <a:lnTo>
                      <a:pt x="1245" y="414"/>
                    </a:lnTo>
                    <a:lnTo>
                      <a:pt x="1246" y="416"/>
                    </a:lnTo>
                    <a:lnTo>
                      <a:pt x="1246" y="416"/>
                    </a:lnTo>
                    <a:lnTo>
                      <a:pt x="1245" y="421"/>
                    </a:lnTo>
                    <a:lnTo>
                      <a:pt x="1245" y="425"/>
                    </a:lnTo>
                    <a:lnTo>
                      <a:pt x="1249" y="427"/>
                    </a:lnTo>
                    <a:lnTo>
                      <a:pt x="1256" y="428"/>
                    </a:lnTo>
                    <a:lnTo>
                      <a:pt x="1256" y="428"/>
                    </a:lnTo>
                    <a:close/>
                    <a:moveTo>
                      <a:pt x="1033" y="63"/>
                    </a:moveTo>
                    <a:lnTo>
                      <a:pt x="1033" y="63"/>
                    </a:lnTo>
                    <a:lnTo>
                      <a:pt x="1029" y="61"/>
                    </a:lnTo>
                    <a:lnTo>
                      <a:pt x="1025" y="60"/>
                    </a:lnTo>
                    <a:lnTo>
                      <a:pt x="1022" y="61"/>
                    </a:lnTo>
                    <a:lnTo>
                      <a:pt x="1019" y="64"/>
                    </a:lnTo>
                    <a:lnTo>
                      <a:pt x="1019" y="64"/>
                    </a:lnTo>
                    <a:lnTo>
                      <a:pt x="1015" y="74"/>
                    </a:lnTo>
                    <a:lnTo>
                      <a:pt x="1011" y="85"/>
                    </a:lnTo>
                    <a:lnTo>
                      <a:pt x="1011" y="85"/>
                    </a:lnTo>
                    <a:lnTo>
                      <a:pt x="1016" y="83"/>
                    </a:lnTo>
                    <a:lnTo>
                      <a:pt x="1020" y="82"/>
                    </a:lnTo>
                    <a:lnTo>
                      <a:pt x="1023" y="79"/>
                    </a:lnTo>
                    <a:lnTo>
                      <a:pt x="1026" y="77"/>
                    </a:lnTo>
                    <a:lnTo>
                      <a:pt x="1030" y="71"/>
                    </a:lnTo>
                    <a:lnTo>
                      <a:pt x="1033" y="63"/>
                    </a:lnTo>
                    <a:lnTo>
                      <a:pt x="1033" y="63"/>
                    </a:lnTo>
                    <a:close/>
                    <a:moveTo>
                      <a:pt x="1571" y="679"/>
                    </a:moveTo>
                    <a:lnTo>
                      <a:pt x="1571" y="679"/>
                    </a:lnTo>
                    <a:lnTo>
                      <a:pt x="1563" y="679"/>
                    </a:lnTo>
                    <a:lnTo>
                      <a:pt x="1558" y="680"/>
                    </a:lnTo>
                    <a:lnTo>
                      <a:pt x="1552" y="682"/>
                    </a:lnTo>
                    <a:lnTo>
                      <a:pt x="1545" y="684"/>
                    </a:lnTo>
                    <a:lnTo>
                      <a:pt x="1545" y="684"/>
                    </a:lnTo>
                    <a:lnTo>
                      <a:pt x="1553" y="695"/>
                    </a:lnTo>
                    <a:lnTo>
                      <a:pt x="1553" y="695"/>
                    </a:lnTo>
                    <a:lnTo>
                      <a:pt x="1573" y="686"/>
                    </a:lnTo>
                    <a:lnTo>
                      <a:pt x="1573" y="686"/>
                    </a:lnTo>
                    <a:lnTo>
                      <a:pt x="1573" y="683"/>
                    </a:lnTo>
                    <a:lnTo>
                      <a:pt x="1573" y="683"/>
                    </a:lnTo>
                    <a:lnTo>
                      <a:pt x="1571" y="679"/>
                    </a:lnTo>
                    <a:lnTo>
                      <a:pt x="1571" y="679"/>
                    </a:lnTo>
                    <a:close/>
                    <a:moveTo>
                      <a:pt x="464" y="683"/>
                    </a:moveTo>
                    <a:lnTo>
                      <a:pt x="464" y="683"/>
                    </a:lnTo>
                    <a:lnTo>
                      <a:pt x="461" y="689"/>
                    </a:lnTo>
                    <a:lnTo>
                      <a:pt x="461" y="691"/>
                    </a:lnTo>
                    <a:lnTo>
                      <a:pt x="464" y="694"/>
                    </a:lnTo>
                    <a:lnTo>
                      <a:pt x="471" y="698"/>
                    </a:lnTo>
                    <a:lnTo>
                      <a:pt x="471" y="698"/>
                    </a:lnTo>
                    <a:lnTo>
                      <a:pt x="476" y="700"/>
                    </a:lnTo>
                    <a:lnTo>
                      <a:pt x="479" y="700"/>
                    </a:lnTo>
                    <a:lnTo>
                      <a:pt x="483" y="697"/>
                    </a:lnTo>
                    <a:lnTo>
                      <a:pt x="489" y="690"/>
                    </a:lnTo>
                    <a:lnTo>
                      <a:pt x="489" y="690"/>
                    </a:lnTo>
                    <a:lnTo>
                      <a:pt x="485" y="684"/>
                    </a:lnTo>
                    <a:lnTo>
                      <a:pt x="480" y="683"/>
                    </a:lnTo>
                    <a:lnTo>
                      <a:pt x="476" y="684"/>
                    </a:lnTo>
                    <a:lnTo>
                      <a:pt x="472" y="691"/>
                    </a:lnTo>
                    <a:lnTo>
                      <a:pt x="472" y="691"/>
                    </a:lnTo>
                    <a:lnTo>
                      <a:pt x="464" y="683"/>
                    </a:lnTo>
                    <a:lnTo>
                      <a:pt x="464" y="683"/>
                    </a:lnTo>
                    <a:close/>
                    <a:moveTo>
                      <a:pt x="339" y="946"/>
                    </a:moveTo>
                    <a:lnTo>
                      <a:pt x="339" y="946"/>
                    </a:lnTo>
                    <a:lnTo>
                      <a:pt x="338" y="939"/>
                    </a:lnTo>
                    <a:lnTo>
                      <a:pt x="335" y="935"/>
                    </a:lnTo>
                    <a:lnTo>
                      <a:pt x="332" y="932"/>
                    </a:lnTo>
                    <a:lnTo>
                      <a:pt x="327" y="932"/>
                    </a:lnTo>
                    <a:lnTo>
                      <a:pt x="327" y="932"/>
                    </a:lnTo>
                    <a:lnTo>
                      <a:pt x="321" y="932"/>
                    </a:lnTo>
                    <a:lnTo>
                      <a:pt x="317" y="932"/>
                    </a:lnTo>
                    <a:lnTo>
                      <a:pt x="313" y="935"/>
                    </a:lnTo>
                    <a:lnTo>
                      <a:pt x="310" y="941"/>
                    </a:lnTo>
                    <a:lnTo>
                      <a:pt x="310" y="941"/>
                    </a:lnTo>
                    <a:lnTo>
                      <a:pt x="339" y="946"/>
                    </a:lnTo>
                    <a:lnTo>
                      <a:pt x="339" y="946"/>
                    </a:lnTo>
                    <a:close/>
                    <a:moveTo>
                      <a:pt x="878" y="715"/>
                    </a:moveTo>
                    <a:lnTo>
                      <a:pt x="878" y="715"/>
                    </a:lnTo>
                    <a:lnTo>
                      <a:pt x="869" y="700"/>
                    </a:lnTo>
                    <a:lnTo>
                      <a:pt x="869" y="700"/>
                    </a:lnTo>
                    <a:lnTo>
                      <a:pt x="851" y="720"/>
                    </a:lnTo>
                    <a:lnTo>
                      <a:pt x="851" y="720"/>
                    </a:lnTo>
                    <a:lnTo>
                      <a:pt x="858" y="722"/>
                    </a:lnTo>
                    <a:lnTo>
                      <a:pt x="865" y="720"/>
                    </a:lnTo>
                    <a:lnTo>
                      <a:pt x="872" y="718"/>
                    </a:lnTo>
                    <a:lnTo>
                      <a:pt x="878" y="715"/>
                    </a:lnTo>
                    <a:lnTo>
                      <a:pt x="878" y="715"/>
                    </a:lnTo>
                    <a:close/>
                    <a:moveTo>
                      <a:pt x="1191" y="388"/>
                    </a:moveTo>
                    <a:lnTo>
                      <a:pt x="1191" y="388"/>
                    </a:lnTo>
                    <a:lnTo>
                      <a:pt x="1192" y="373"/>
                    </a:lnTo>
                    <a:lnTo>
                      <a:pt x="1192" y="373"/>
                    </a:lnTo>
                    <a:lnTo>
                      <a:pt x="1187" y="371"/>
                    </a:lnTo>
                    <a:lnTo>
                      <a:pt x="1181" y="371"/>
                    </a:lnTo>
                    <a:lnTo>
                      <a:pt x="1177" y="373"/>
                    </a:lnTo>
                    <a:lnTo>
                      <a:pt x="1173" y="377"/>
                    </a:lnTo>
                    <a:lnTo>
                      <a:pt x="1173" y="377"/>
                    </a:lnTo>
                    <a:lnTo>
                      <a:pt x="1178" y="388"/>
                    </a:lnTo>
                    <a:lnTo>
                      <a:pt x="1178" y="388"/>
                    </a:lnTo>
                    <a:lnTo>
                      <a:pt x="1191" y="388"/>
                    </a:lnTo>
                    <a:lnTo>
                      <a:pt x="1191" y="388"/>
                    </a:lnTo>
                    <a:close/>
                    <a:moveTo>
                      <a:pt x="1631" y="216"/>
                    </a:moveTo>
                    <a:lnTo>
                      <a:pt x="1631" y="216"/>
                    </a:lnTo>
                    <a:lnTo>
                      <a:pt x="1620" y="223"/>
                    </a:lnTo>
                    <a:lnTo>
                      <a:pt x="1620" y="223"/>
                    </a:lnTo>
                    <a:lnTo>
                      <a:pt x="1636" y="223"/>
                    </a:lnTo>
                    <a:lnTo>
                      <a:pt x="1636" y="223"/>
                    </a:lnTo>
                    <a:lnTo>
                      <a:pt x="1646" y="204"/>
                    </a:lnTo>
                    <a:lnTo>
                      <a:pt x="1646" y="204"/>
                    </a:lnTo>
                    <a:lnTo>
                      <a:pt x="1638" y="203"/>
                    </a:lnTo>
                    <a:lnTo>
                      <a:pt x="1634" y="203"/>
                    </a:lnTo>
                    <a:lnTo>
                      <a:pt x="1628" y="205"/>
                    </a:lnTo>
                    <a:lnTo>
                      <a:pt x="1628" y="205"/>
                    </a:lnTo>
                    <a:lnTo>
                      <a:pt x="1631" y="216"/>
                    </a:lnTo>
                    <a:lnTo>
                      <a:pt x="1631" y="216"/>
                    </a:lnTo>
                    <a:close/>
                    <a:moveTo>
                      <a:pt x="857" y="938"/>
                    </a:moveTo>
                    <a:lnTo>
                      <a:pt x="857" y="938"/>
                    </a:lnTo>
                    <a:lnTo>
                      <a:pt x="860" y="941"/>
                    </a:lnTo>
                    <a:lnTo>
                      <a:pt x="863" y="945"/>
                    </a:lnTo>
                    <a:lnTo>
                      <a:pt x="863" y="945"/>
                    </a:lnTo>
                    <a:lnTo>
                      <a:pt x="863" y="946"/>
                    </a:lnTo>
                    <a:lnTo>
                      <a:pt x="865" y="947"/>
                    </a:lnTo>
                    <a:lnTo>
                      <a:pt x="869" y="949"/>
                    </a:lnTo>
                    <a:lnTo>
                      <a:pt x="869" y="949"/>
                    </a:lnTo>
                    <a:lnTo>
                      <a:pt x="872" y="947"/>
                    </a:lnTo>
                    <a:lnTo>
                      <a:pt x="874" y="945"/>
                    </a:lnTo>
                    <a:lnTo>
                      <a:pt x="874" y="941"/>
                    </a:lnTo>
                    <a:lnTo>
                      <a:pt x="874" y="941"/>
                    </a:lnTo>
                    <a:lnTo>
                      <a:pt x="872" y="924"/>
                    </a:lnTo>
                    <a:lnTo>
                      <a:pt x="872" y="924"/>
                    </a:lnTo>
                    <a:lnTo>
                      <a:pt x="865" y="925"/>
                    </a:lnTo>
                    <a:lnTo>
                      <a:pt x="863" y="929"/>
                    </a:lnTo>
                    <a:lnTo>
                      <a:pt x="857" y="938"/>
                    </a:lnTo>
                    <a:lnTo>
                      <a:pt x="857" y="938"/>
                    </a:lnTo>
                    <a:close/>
                    <a:moveTo>
                      <a:pt x="1235" y="1096"/>
                    </a:moveTo>
                    <a:lnTo>
                      <a:pt x="1235" y="1096"/>
                    </a:lnTo>
                    <a:lnTo>
                      <a:pt x="1250" y="1085"/>
                    </a:lnTo>
                    <a:lnTo>
                      <a:pt x="1250" y="1085"/>
                    </a:lnTo>
                    <a:lnTo>
                      <a:pt x="1243" y="1080"/>
                    </a:lnTo>
                    <a:lnTo>
                      <a:pt x="1236" y="1079"/>
                    </a:lnTo>
                    <a:lnTo>
                      <a:pt x="1229" y="1080"/>
                    </a:lnTo>
                    <a:lnTo>
                      <a:pt x="1224" y="1085"/>
                    </a:lnTo>
                    <a:lnTo>
                      <a:pt x="1224" y="1085"/>
                    </a:lnTo>
                    <a:lnTo>
                      <a:pt x="1235" y="1096"/>
                    </a:lnTo>
                    <a:lnTo>
                      <a:pt x="1235" y="1096"/>
                    </a:lnTo>
                    <a:close/>
                    <a:moveTo>
                      <a:pt x="415" y="964"/>
                    </a:moveTo>
                    <a:lnTo>
                      <a:pt x="415" y="964"/>
                    </a:lnTo>
                    <a:lnTo>
                      <a:pt x="408" y="961"/>
                    </a:lnTo>
                    <a:lnTo>
                      <a:pt x="404" y="963"/>
                    </a:lnTo>
                    <a:lnTo>
                      <a:pt x="403" y="964"/>
                    </a:lnTo>
                    <a:lnTo>
                      <a:pt x="403" y="964"/>
                    </a:lnTo>
                    <a:lnTo>
                      <a:pt x="399" y="970"/>
                    </a:lnTo>
                    <a:lnTo>
                      <a:pt x="395" y="975"/>
                    </a:lnTo>
                    <a:lnTo>
                      <a:pt x="393" y="981"/>
                    </a:lnTo>
                    <a:lnTo>
                      <a:pt x="393" y="983"/>
                    </a:lnTo>
                    <a:lnTo>
                      <a:pt x="396" y="988"/>
                    </a:lnTo>
                    <a:lnTo>
                      <a:pt x="396" y="988"/>
                    </a:lnTo>
                    <a:lnTo>
                      <a:pt x="406" y="986"/>
                    </a:lnTo>
                    <a:lnTo>
                      <a:pt x="406" y="986"/>
                    </a:lnTo>
                    <a:lnTo>
                      <a:pt x="404" y="981"/>
                    </a:lnTo>
                    <a:lnTo>
                      <a:pt x="404" y="977"/>
                    </a:lnTo>
                    <a:lnTo>
                      <a:pt x="407" y="972"/>
                    </a:lnTo>
                    <a:lnTo>
                      <a:pt x="413" y="968"/>
                    </a:lnTo>
                    <a:lnTo>
                      <a:pt x="413" y="968"/>
                    </a:lnTo>
                    <a:lnTo>
                      <a:pt x="414" y="967"/>
                    </a:lnTo>
                    <a:lnTo>
                      <a:pt x="415" y="964"/>
                    </a:lnTo>
                    <a:lnTo>
                      <a:pt x="415" y="964"/>
                    </a:lnTo>
                    <a:close/>
                    <a:moveTo>
                      <a:pt x="928" y="520"/>
                    </a:moveTo>
                    <a:lnTo>
                      <a:pt x="928" y="520"/>
                    </a:lnTo>
                    <a:lnTo>
                      <a:pt x="914" y="517"/>
                    </a:lnTo>
                    <a:lnTo>
                      <a:pt x="914" y="517"/>
                    </a:lnTo>
                    <a:lnTo>
                      <a:pt x="911" y="521"/>
                    </a:lnTo>
                    <a:lnTo>
                      <a:pt x="911" y="524"/>
                    </a:lnTo>
                    <a:lnTo>
                      <a:pt x="912" y="531"/>
                    </a:lnTo>
                    <a:lnTo>
                      <a:pt x="915" y="538"/>
                    </a:lnTo>
                    <a:lnTo>
                      <a:pt x="921" y="545"/>
                    </a:lnTo>
                    <a:lnTo>
                      <a:pt x="921" y="545"/>
                    </a:lnTo>
                    <a:lnTo>
                      <a:pt x="928" y="520"/>
                    </a:lnTo>
                    <a:lnTo>
                      <a:pt x="928" y="520"/>
                    </a:lnTo>
                    <a:close/>
                    <a:moveTo>
                      <a:pt x="850" y="367"/>
                    </a:moveTo>
                    <a:lnTo>
                      <a:pt x="850" y="367"/>
                    </a:lnTo>
                    <a:lnTo>
                      <a:pt x="850" y="383"/>
                    </a:lnTo>
                    <a:lnTo>
                      <a:pt x="850" y="383"/>
                    </a:lnTo>
                    <a:lnTo>
                      <a:pt x="858" y="385"/>
                    </a:lnTo>
                    <a:lnTo>
                      <a:pt x="863" y="385"/>
                    </a:lnTo>
                    <a:lnTo>
                      <a:pt x="867" y="383"/>
                    </a:lnTo>
                    <a:lnTo>
                      <a:pt x="871" y="377"/>
                    </a:lnTo>
                    <a:lnTo>
                      <a:pt x="871" y="377"/>
                    </a:lnTo>
                    <a:lnTo>
                      <a:pt x="867" y="377"/>
                    </a:lnTo>
                    <a:lnTo>
                      <a:pt x="865" y="376"/>
                    </a:lnTo>
                    <a:lnTo>
                      <a:pt x="861" y="371"/>
                    </a:lnTo>
                    <a:lnTo>
                      <a:pt x="860" y="369"/>
                    </a:lnTo>
                    <a:lnTo>
                      <a:pt x="857" y="367"/>
                    </a:lnTo>
                    <a:lnTo>
                      <a:pt x="854" y="367"/>
                    </a:lnTo>
                    <a:lnTo>
                      <a:pt x="850" y="367"/>
                    </a:lnTo>
                    <a:lnTo>
                      <a:pt x="850" y="367"/>
                    </a:lnTo>
                    <a:close/>
                    <a:moveTo>
                      <a:pt x="832" y="856"/>
                    </a:moveTo>
                    <a:lnTo>
                      <a:pt x="832" y="856"/>
                    </a:lnTo>
                    <a:lnTo>
                      <a:pt x="836" y="869"/>
                    </a:lnTo>
                    <a:lnTo>
                      <a:pt x="836" y="869"/>
                    </a:lnTo>
                    <a:lnTo>
                      <a:pt x="838" y="873"/>
                    </a:lnTo>
                    <a:lnTo>
                      <a:pt x="840" y="874"/>
                    </a:lnTo>
                    <a:lnTo>
                      <a:pt x="845" y="874"/>
                    </a:lnTo>
                    <a:lnTo>
                      <a:pt x="849" y="874"/>
                    </a:lnTo>
                    <a:lnTo>
                      <a:pt x="849" y="874"/>
                    </a:lnTo>
                    <a:lnTo>
                      <a:pt x="854" y="862"/>
                    </a:lnTo>
                    <a:lnTo>
                      <a:pt x="854" y="862"/>
                    </a:lnTo>
                    <a:lnTo>
                      <a:pt x="847" y="860"/>
                    </a:lnTo>
                    <a:lnTo>
                      <a:pt x="842" y="859"/>
                    </a:lnTo>
                    <a:lnTo>
                      <a:pt x="842" y="859"/>
                    </a:lnTo>
                    <a:lnTo>
                      <a:pt x="838" y="855"/>
                    </a:lnTo>
                    <a:lnTo>
                      <a:pt x="835" y="855"/>
                    </a:lnTo>
                    <a:lnTo>
                      <a:pt x="832" y="856"/>
                    </a:lnTo>
                    <a:lnTo>
                      <a:pt x="832" y="856"/>
                    </a:lnTo>
                    <a:close/>
                    <a:moveTo>
                      <a:pt x="829" y="1054"/>
                    </a:moveTo>
                    <a:lnTo>
                      <a:pt x="829" y="1054"/>
                    </a:lnTo>
                    <a:lnTo>
                      <a:pt x="807" y="1051"/>
                    </a:lnTo>
                    <a:lnTo>
                      <a:pt x="807" y="1051"/>
                    </a:lnTo>
                    <a:lnTo>
                      <a:pt x="800" y="1051"/>
                    </a:lnTo>
                    <a:lnTo>
                      <a:pt x="796" y="1051"/>
                    </a:lnTo>
                    <a:lnTo>
                      <a:pt x="795" y="1055"/>
                    </a:lnTo>
                    <a:lnTo>
                      <a:pt x="795" y="1060"/>
                    </a:lnTo>
                    <a:lnTo>
                      <a:pt x="795" y="1060"/>
                    </a:lnTo>
                    <a:lnTo>
                      <a:pt x="821" y="1062"/>
                    </a:lnTo>
                    <a:lnTo>
                      <a:pt x="821" y="1062"/>
                    </a:lnTo>
                    <a:lnTo>
                      <a:pt x="825" y="1062"/>
                    </a:lnTo>
                    <a:lnTo>
                      <a:pt x="828" y="1061"/>
                    </a:lnTo>
                    <a:lnTo>
                      <a:pt x="829" y="1058"/>
                    </a:lnTo>
                    <a:lnTo>
                      <a:pt x="829" y="1054"/>
                    </a:lnTo>
                    <a:lnTo>
                      <a:pt x="829" y="1054"/>
                    </a:lnTo>
                    <a:close/>
                    <a:moveTo>
                      <a:pt x="779" y="1037"/>
                    </a:moveTo>
                    <a:lnTo>
                      <a:pt x="779" y="1037"/>
                    </a:lnTo>
                    <a:lnTo>
                      <a:pt x="786" y="1037"/>
                    </a:lnTo>
                    <a:lnTo>
                      <a:pt x="789" y="1036"/>
                    </a:lnTo>
                    <a:lnTo>
                      <a:pt x="791" y="1033"/>
                    </a:lnTo>
                    <a:lnTo>
                      <a:pt x="791" y="1029"/>
                    </a:lnTo>
                    <a:lnTo>
                      <a:pt x="791" y="1029"/>
                    </a:lnTo>
                    <a:lnTo>
                      <a:pt x="791" y="1028"/>
                    </a:lnTo>
                    <a:lnTo>
                      <a:pt x="789" y="1025"/>
                    </a:lnTo>
                    <a:lnTo>
                      <a:pt x="785" y="1021"/>
                    </a:lnTo>
                    <a:lnTo>
                      <a:pt x="785" y="1021"/>
                    </a:lnTo>
                    <a:lnTo>
                      <a:pt x="775" y="1018"/>
                    </a:lnTo>
                    <a:lnTo>
                      <a:pt x="771" y="1018"/>
                    </a:lnTo>
                    <a:lnTo>
                      <a:pt x="768" y="1019"/>
                    </a:lnTo>
                    <a:lnTo>
                      <a:pt x="766" y="1021"/>
                    </a:lnTo>
                    <a:lnTo>
                      <a:pt x="766" y="1021"/>
                    </a:lnTo>
                    <a:lnTo>
                      <a:pt x="773" y="1024"/>
                    </a:lnTo>
                    <a:lnTo>
                      <a:pt x="777" y="1028"/>
                    </a:lnTo>
                    <a:lnTo>
                      <a:pt x="779" y="1032"/>
                    </a:lnTo>
                    <a:lnTo>
                      <a:pt x="779" y="1037"/>
                    </a:lnTo>
                    <a:lnTo>
                      <a:pt x="779" y="1037"/>
                    </a:lnTo>
                    <a:close/>
                    <a:moveTo>
                      <a:pt x="598" y="273"/>
                    </a:moveTo>
                    <a:lnTo>
                      <a:pt x="598" y="273"/>
                    </a:lnTo>
                    <a:lnTo>
                      <a:pt x="595" y="276"/>
                    </a:lnTo>
                    <a:lnTo>
                      <a:pt x="594" y="280"/>
                    </a:lnTo>
                    <a:lnTo>
                      <a:pt x="594" y="283"/>
                    </a:lnTo>
                    <a:lnTo>
                      <a:pt x="597" y="287"/>
                    </a:lnTo>
                    <a:lnTo>
                      <a:pt x="597" y="287"/>
                    </a:lnTo>
                    <a:lnTo>
                      <a:pt x="602" y="283"/>
                    </a:lnTo>
                    <a:lnTo>
                      <a:pt x="606" y="281"/>
                    </a:lnTo>
                    <a:lnTo>
                      <a:pt x="611" y="281"/>
                    </a:lnTo>
                    <a:lnTo>
                      <a:pt x="617" y="284"/>
                    </a:lnTo>
                    <a:lnTo>
                      <a:pt x="617" y="284"/>
                    </a:lnTo>
                    <a:lnTo>
                      <a:pt x="619" y="283"/>
                    </a:lnTo>
                    <a:lnTo>
                      <a:pt x="622" y="281"/>
                    </a:lnTo>
                    <a:lnTo>
                      <a:pt x="622" y="281"/>
                    </a:lnTo>
                    <a:lnTo>
                      <a:pt x="617" y="270"/>
                    </a:lnTo>
                    <a:lnTo>
                      <a:pt x="617" y="270"/>
                    </a:lnTo>
                    <a:lnTo>
                      <a:pt x="598" y="273"/>
                    </a:lnTo>
                    <a:lnTo>
                      <a:pt x="598" y="273"/>
                    </a:lnTo>
                    <a:close/>
                    <a:moveTo>
                      <a:pt x="1499" y="866"/>
                    </a:moveTo>
                    <a:lnTo>
                      <a:pt x="1499" y="866"/>
                    </a:lnTo>
                    <a:lnTo>
                      <a:pt x="1531" y="859"/>
                    </a:lnTo>
                    <a:lnTo>
                      <a:pt x="1531" y="859"/>
                    </a:lnTo>
                    <a:lnTo>
                      <a:pt x="1533" y="857"/>
                    </a:lnTo>
                    <a:lnTo>
                      <a:pt x="1533" y="856"/>
                    </a:lnTo>
                    <a:lnTo>
                      <a:pt x="1535" y="852"/>
                    </a:lnTo>
                    <a:lnTo>
                      <a:pt x="1535" y="852"/>
                    </a:lnTo>
                    <a:lnTo>
                      <a:pt x="1530" y="851"/>
                    </a:lnTo>
                    <a:lnTo>
                      <a:pt x="1527" y="849"/>
                    </a:lnTo>
                    <a:lnTo>
                      <a:pt x="1527" y="849"/>
                    </a:lnTo>
                    <a:lnTo>
                      <a:pt x="1515" y="853"/>
                    </a:lnTo>
                    <a:lnTo>
                      <a:pt x="1502" y="859"/>
                    </a:lnTo>
                    <a:lnTo>
                      <a:pt x="1502" y="859"/>
                    </a:lnTo>
                    <a:lnTo>
                      <a:pt x="1501" y="862"/>
                    </a:lnTo>
                    <a:lnTo>
                      <a:pt x="1499" y="866"/>
                    </a:lnTo>
                    <a:lnTo>
                      <a:pt x="1499" y="866"/>
                    </a:lnTo>
                    <a:close/>
                    <a:moveTo>
                      <a:pt x="919" y="708"/>
                    </a:moveTo>
                    <a:lnTo>
                      <a:pt x="919" y="708"/>
                    </a:lnTo>
                    <a:lnTo>
                      <a:pt x="917" y="709"/>
                    </a:lnTo>
                    <a:lnTo>
                      <a:pt x="917" y="709"/>
                    </a:lnTo>
                    <a:lnTo>
                      <a:pt x="917" y="716"/>
                    </a:lnTo>
                    <a:lnTo>
                      <a:pt x="917" y="719"/>
                    </a:lnTo>
                    <a:lnTo>
                      <a:pt x="915" y="722"/>
                    </a:lnTo>
                    <a:lnTo>
                      <a:pt x="915" y="722"/>
                    </a:lnTo>
                    <a:lnTo>
                      <a:pt x="912" y="725"/>
                    </a:lnTo>
                    <a:lnTo>
                      <a:pt x="910" y="726"/>
                    </a:lnTo>
                    <a:lnTo>
                      <a:pt x="903" y="730"/>
                    </a:lnTo>
                    <a:lnTo>
                      <a:pt x="903" y="730"/>
                    </a:lnTo>
                    <a:lnTo>
                      <a:pt x="914" y="733"/>
                    </a:lnTo>
                    <a:lnTo>
                      <a:pt x="918" y="731"/>
                    </a:lnTo>
                    <a:lnTo>
                      <a:pt x="922" y="731"/>
                    </a:lnTo>
                    <a:lnTo>
                      <a:pt x="923" y="729"/>
                    </a:lnTo>
                    <a:lnTo>
                      <a:pt x="926" y="726"/>
                    </a:lnTo>
                    <a:lnTo>
                      <a:pt x="929" y="715"/>
                    </a:lnTo>
                    <a:lnTo>
                      <a:pt x="929" y="715"/>
                    </a:lnTo>
                    <a:lnTo>
                      <a:pt x="925" y="713"/>
                    </a:lnTo>
                    <a:lnTo>
                      <a:pt x="925" y="713"/>
                    </a:lnTo>
                    <a:lnTo>
                      <a:pt x="919" y="708"/>
                    </a:lnTo>
                    <a:lnTo>
                      <a:pt x="919" y="708"/>
                    </a:lnTo>
                    <a:close/>
                    <a:moveTo>
                      <a:pt x="774" y="586"/>
                    </a:moveTo>
                    <a:lnTo>
                      <a:pt x="774" y="586"/>
                    </a:lnTo>
                    <a:lnTo>
                      <a:pt x="771" y="578"/>
                    </a:lnTo>
                    <a:lnTo>
                      <a:pt x="768" y="574"/>
                    </a:lnTo>
                    <a:lnTo>
                      <a:pt x="763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86"/>
                    </a:lnTo>
                    <a:lnTo>
                      <a:pt x="753" y="586"/>
                    </a:lnTo>
                    <a:lnTo>
                      <a:pt x="774" y="586"/>
                    </a:lnTo>
                    <a:lnTo>
                      <a:pt x="774" y="586"/>
                    </a:lnTo>
                    <a:close/>
                    <a:moveTo>
                      <a:pt x="1331" y="428"/>
                    </a:moveTo>
                    <a:lnTo>
                      <a:pt x="1331" y="428"/>
                    </a:lnTo>
                    <a:lnTo>
                      <a:pt x="1343" y="427"/>
                    </a:lnTo>
                    <a:lnTo>
                      <a:pt x="1343" y="427"/>
                    </a:lnTo>
                    <a:lnTo>
                      <a:pt x="1355" y="427"/>
                    </a:lnTo>
                    <a:lnTo>
                      <a:pt x="1355" y="427"/>
                    </a:lnTo>
                    <a:lnTo>
                      <a:pt x="1361" y="427"/>
                    </a:lnTo>
                    <a:lnTo>
                      <a:pt x="1362" y="425"/>
                    </a:lnTo>
                    <a:lnTo>
                      <a:pt x="1362" y="423"/>
                    </a:lnTo>
                    <a:lnTo>
                      <a:pt x="1362" y="423"/>
                    </a:lnTo>
                    <a:lnTo>
                      <a:pt x="1360" y="421"/>
                    </a:lnTo>
                    <a:lnTo>
                      <a:pt x="1355" y="420"/>
                    </a:lnTo>
                    <a:lnTo>
                      <a:pt x="1355" y="420"/>
                    </a:lnTo>
                    <a:lnTo>
                      <a:pt x="1351" y="421"/>
                    </a:lnTo>
                    <a:lnTo>
                      <a:pt x="1347" y="421"/>
                    </a:lnTo>
                    <a:lnTo>
                      <a:pt x="1343" y="420"/>
                    </a:lnTo>
                    <a:lnTo>
                      <a:pt x="1339" y="417"/>
                    </a:lnTo>
                    <a:lnTo>
                      <a:pt x="1339" y="417"/>
                    </a:lnTo>
                    <a:lnTo>
                      <a:pt x="1336" y="416"/>
                    </a:lnTo>
                    <a:lnTo>
                      <a:pt x="1333" y="416"/>
                    </a:lnTo>
                    <a:lnTo>
                      <a:pt x="1331" y="417"/>
                    </a:lnTo>
                    <a:lnTo>
                      <a:pt x="1329" y="420"/>
                    </a:lnTo>
                    <a:lnTo>
                      <a:pt x="1329" y="420"/>
                    </a:lnTo>
                    <a:lnTo>
                      <a:pt x="1329" y="424"/>
                    </a:lnTo>
                    <a:lnTo>
                      <a:pt x="1331" y="428"/>
                    </a:lnTo>
                    <a:lnTo>
                      <a:pt x="1331" y="428"/>
                    </a:lnTo>
                    <a:close/>
                    <a:moveTo>
                      <a:pt x="1533" y="691"/>
                    </a:moveTo>
                    <a:lnTo>
                      <a:pt x="1533" y="691"/>
                    </a:lnTo>
                    <a:lnTo>
                      <a:pt x="1520" y="693"/>
                    </a:lnTo>
                    <a:lnTo>
                      <a:pt x="1513" y="695"/>
                    </a:lnTo>
                    <a:lnTo>
                      <a:pt x="1510" y="700"/>
                    </a:lnTo>
                    <a:lnTo>
                      <a:pt x="1509" y="705"/>
                    </a:lnTo>
                    <a:lnTo>
                      <a:pt x="1509" y="705"/>
                    </a:lnTo>
                    <a:lnTo>
                      <a:pt x="1526" y="707"/>
                    </a:lnTo>
                    <a:lnTo>
                      <a:pt x="1526" y="707"/>
                    </a:lnTo>
                    <a:lnTo>
                      <a:pt x="1533" y="691"/>
                    </a:lnTo>
                    <a:lnTo>
                      <a:pt x="1533" y="691"/>
                    </a:lnTo>
                    <a:close/>
                    <a:moveTo>
                      <a:pt x="338" y="701"/>
                    </a:moveTo>
                    <a:lnTo>
                      <a:pt x="338" y="701"/>
                    </a:lnTo>
                    <a:lnTo>
                      <a:pt x="329" y="702"/>
                    </a:lnTo>
                    <a:lnTo>
                      <a:pt x="327" y="704"/>
                    </a:lnTo>
                    <a:lnTo>
                      <a:pt x="324" y="707"/>
                    </a:lnTo>
                    <a:lnTo>
                      <a:pt x="324" y="707"/>
                    </a:lnTo>
                    <a:lnTo>
                      <a:pt x="324" y="711"/>
                    </a:lnTo>
                    <a:lnTo>
                      <a:pt x="325" y="715"/>
                    </a:lnTo>
                    <a:lnTo>
                      <a:pt x="325" y="715"/>
                    </a:lnTo>
                    <a:lnTo>
                      <a:pt x="329" y="718"/>
                    </a:lnTo>
                    <a:lnTo>
                      <a:pt x="335" y="718"/>
                    </a:lnTo>
                    <a:lnTo>
                      <a:pt x="339" y="718"/>
                    </a:lnTo>
                    <a:lnTo>
                      <a:pt x="343" y="716"/>
                    </a:lnTo>
                    <a:lnTo>
                      <a:pt x="343" y="716"/>
                    </a:lnTo>
                    <a:lnTo>
                      <a:pt x="338" y="701"/>
                    </a:lnTo>
                    <a:lnTo>
                      <a:pt x="338" y="701"/>
                    </a:lnTo>
                    <a:close/>
                    <a:moveTo>
                      <a:pt x="529" y="730"/>
                    </a:moveTo>
                    <a:lnTo>
                      <a:pt x="529" y="730"/>
                    </a:lnTo>
                    <a:lnTo>
                      <a:pt x="527" y="726"/>
                    </a:lnTo>
                    <a:lnTo>
                      <a:pt x="527" y="726"/>
                    </a:lnTo>
                    <a:lnTo>
                      <a:pt x="523" y="720"/>
                    </a:lnTo>
                    <a:lnTo>
                      <a:pt x="523" y="720"/>
                    </a:lnTo>
                    <a:lnTo>
                      <a:pt x="521" y="716"/>
                    </a:lnTo>
                    <a:lnTo>
                      <a:pt x="518" y="716"/>
                    </a:lnTo>
                    <a:lnTo>
                      <a:pt x="515" y="716"/>
                    </a:lnTo>
                    <a:lnTo>
                      <a:pt x="511" y="720"/>
                    </a:lnTo>
                    <a:lnTo>
                      <a:pt x="511" y="720"/>
                    </a:lnTo>
                    <a:lnTo>
                      <a:pt x="504" y="730"/>
                    </a:lnTo>
                    <a:lnTo>
                      <a:pt x="504" y="730"/>
                    </a:lnTo>
                    <a:lnTo>
                      <a:pt x="511" y="733"/>
                    </a:lnTo>
                    <a:lnTo>
                      <a:pt x="516" y="734"/>
                    </a:lnTo>
                    <a:lnTo>
                      <a:pt x="522" y="733"/>
                    </a:lnTo>
                    <a:lnTo>
                      <a:pt x="529" y="730"/>
                    </a:lnTo>
                    <a:lnTo>
                      <a:pt x="529" y="730"/>
                    </a:lnTo>
                    <a:close/>
                    <a:moveTo>
                      <a:pt x="529" y="380"/>
                    </a:moveTo>
                    <a:lnTo>
                      <a:pt x="529" y="380"/>
                    </a:lnTo>
                    <a:lnTo>
                      <a:pt x="532" y="378"/>
                    </a:lnTo>
                    <a:lnTo>
                      <a:pt x="532" y="378"/>
                    </a:lnTo>
                    <a:lnTo>
                      <a:pt x="536" y="367"/>
                    </a:lnTo>
                    <a:lnTo>
                      <a:pt x="536" y="367"/>
                    </a:lnTo>
                    <a:lnTo>
                      <a:pt x="539" y="366"/>
                    </a:lnTo>
                    <a:lnTo>
                      <a:pt x="541" y="366"/>
                    </a:lnTo>
                    <a:lnTo>
                      <a:pt x="548" y="366"/>
                    </a:lnTo>
                    <a:lnTo>
                      <a:pt x="552" y="366"/>
                    </a:lnTo>
                    <a:lnTo>
                      <a:pt x="555" y="366"/>
                    </a:lnTo>
                    <a:lnTo>
                      <a:pt x="558" y="363"/>
                    </a:lnTo>
                    <a:lnTo>
                      <a:pt x="561" y="360"/>
                    </a:lnTo>
                    <a:lnTo>
                      <a:pt x="561" y="360"/>
                    </a:lnTo>
                    <a:lnTo>
                      <a:pt x="541" y="360"/>
                    </a:lnTo>
                    <a:lnTo>
                      <a:pt x="532" y="363"/>
                    </a:lnTo>
                    <a:lnTo>
                      <a:pt x="527" y="365"/>
                    </a:lnTo>
                    <a:lnTo>
                      <a:pt x="523" y="367"/>
                    </a:lnTo>
                    <a:lnTo>
                      <a:pt x="523" y="367"/>
                    </a:lnTo>
                    <a:lnTo>
                      <a:pt x="529" y="380"/>
                    </a:lnTo>
                    <a:lnTo>
                      <a:pt x="529" y="380"/>
                    </a:lnTo>
                    <a:close/>
                    <a:moveTo>
                      <a:pt x="1589" y="527"/>
                    </a:moveTo>
                    <a:lnTo>
                      <a:pt x="1589" y="527"/>
                    </a:lnTo>
                    <a:lnTo>
                      <a:pt x="1576" y="529"/>
                    </a:lnTo>
                    <a:lnTo>
                      <a:pt x="1564" y="531"/>
                    </a:lnTo>
                    <a:lnTo>
                      <a:pt x="1564" y="531"/>
                    </a:lnTo>
                    <a:lnTo>
                      <a:pt x="1563" y="532"/>
                    </a:lnTo>
                    <a:lnTo>
                      <a:pt x="1562" y="533"/>
                    </a:lnTo>
                    <a:lnTo>
                      <a:pt x="1560" y="539"/>
                    </a:lnTo>
                    <a:lnTo>
                      <a:pt x="1560" y="539"/>
                    </a:lnTo>
                    <a:lnTo>
                      <a:pt x="1563" y="540"/>
                    </a:lnTo>
                    <a:lnTo>
                      <a:pt x="1566" y="542"/>
                    </a:lnTo>
                    <a:lnTo>
                      <a:pt x="1566" y="542"/>
                    </a:lnTo>
                    <a:lnTo>
                      <a:pt x="1571" y="539"/>
                    </a:lnTo>
                    <a:lnTo>
                      <a:pt x="1578" y="538"/>
                    </a:lnTo>
                    <a:lnTo>
                      <a:pt x="1582" y="536"/>
                    </a:lnTo>
                    <a:lnTo>
                      <a:pt x="1585" y="533"/>
                    </a:lnTo>
                    <a:lnTo>
                      <a:pt x="1588" y="531"/>
                    </a:lnTo>
                    <a:lnTo>
                      <a:pt x="1589" y="527"/>
                    </a:lnTo>
                    <a:lnTo>
                      <a:pt x="1589" y="527"/>
                    </a:lnTo>
                    <a:close/>
                    <a:moveTo>
                      <a:pt x="493" y="358"/>
                    </a:moveTo>
                    <a:lnTo>
                      <a:pt x="493" y="358"/>
                    </a:lnTo>
                    <a:lnTo>
                      <a:pt x="478" y="356"/>
                    </a:lnTo>
                    <a:lnTo>
                      <a:pt x="478" y="356"/>
                    </a:lnTo>
                    <a:lnTo>
                      <a:pt x="472" y="358"/>
                    </a:lnTo>
                    <a:lnTo>
                      <a:pt x="468" y="359"/>
                    </a:lnTo>
                    <a:lnTo>
                      <a:pt x="468" y="363"/>
                    </a:lnTo>
                    <a:lnTo>
                      <a:pt x="469" y="370"/>
                    </a:lnTo>
                    <a:lnTo>
                      <a:pt x="469" y="370"/>
                    </a:lnTo>
                    <a:lnTo>
                      <a:pt x="491" y="363"/>
                    </a:lnTo>
                    <a:lnTo>
                      <a:pt x="491" y="363"/>
                    </a:lnTo>
                    <a:lnTo>
                      <a:pt x="493" y="360"/>
                    </a:lnTo>
                    <a:lnTo>
                      <a:pt x="493" y="358"/>
                    </a:lnTo>
                    <a:lnTo>
                      <a:pt x="493" y="358"/>
                    </a:lnTo>
                    <a:close/>
                    <a:moveTo>
                      <a:pt x="1052" y="1057"/>
                    </a:moveTo>
                    <a:lnTo>
                      <a:pt x="1052" y="1057"/>
                    </a:lnTo>
                    <a:lnTo>
                      <a:pt x="1037" y="1060"/>
                    </a:lnTo>
                    <a:lnTo>
                      <a:pt x="1037" y="1060"/>
                    </a:lnTo>
                    <a:lnTo>
                      <a:pt x="1033" y="1072"/>
                    </a:lnTo>
                    <a:lnTo>
                      <a:pt x="1033" y="1072"/>
                    </a:lnTo>
                    <a:lnTo>
                      <a:pt x="1055" y="1072"/>
                    </a:lnTo>
                    <a:lnTo>
                      <a:pt x="1055" y="1072"/>
                    </a:lnTo>
                    <a:lnTo>
                      <a:pt x="1052" y="1057"/>
                    </a:lnTo>
                    <a:lnTo>
                      <a:pt x="1052" y="1057"/>
                    </a:lnTo>
                    <a:close/>
                    <a:moveTo>
                      <a:pt x="1674" y="713"/>
                    </a:moveTo>
                    <a:lnTo>
                      <a:pt x="1674" y="713"/>
                    </a:lnTo>
                    <a:lnTo>
                      <a:pt x="1664" y="711"/>
                    </a:lnTo>
                    <a:lnTo>
                      <a:pt x="1656" y="708"/>
                    </a:lnTo>
                    <a:lnTo>
                      <a:pt x="1656" y="708"/>
                    </a:lnTo>
                    <a:lnTo>
                      <a:pt x="1652" y="711"/>
                    </a:lnTo>
                    <a:lnTo>
                      <a:pt x="1649" y="713"/>
                    </a:lnTo>
                    <a:lnTo>
                      <a:pt x="1649" y="713"/>
                    </a:lnTo>
                    <a:lnTo>
                      <a:pt x="1649" y="720"/>
                    </a:lnTo>
                    <a:lnTo>
                      <a:pt x="1649" y="729"/>
                    </a:lnTo>
                    <a:lnTo>
                      <a:pt x="1649" y="729"/>
                    </a:lnTo>
                    <a:lnTo>
                      <a:pt x="1674" y="713"/>
                    </a:lnTo>
                    <a:lnTo>
                      <a:pt x="1674" y="713"/>
                    </a:lnTo>
                    <a:close/>
                    <a:moveTo>
                      <a:pt x="613" y="830"/>
                    </a:moveTo>
                    <a:lnTo>
                      <a:pt x="613" y="830"/>
                    </a:lnTo>
                    <a:lnTo>
                      <a:pt x="605" y="830"/>
                    </a:lnTo>
                    <a:lnTo>
                      <a:pt x="605" y="830"/>
                    </a:lnTo>
                    <a:lnTo>
                      <a:pt x="599" y="828"/>
                    </a:lnTo>
                    <a:lnTo>
                      <a:pt x="599" y="828"/>
                    </a:lnTo>
                    <a:lnTo>
                      <a:pt x="593" y="827"/>
                    </a:lnTo>
                    <a:lnTo>
                      <a:pt x="588" y="828"/>
                    </a:lnTo>
                    <a:lnTo>
                      <a:pt x="586" y="831"/>
                    </a:lnTo>
                    <a:lnTo>
                      <a:pt x="584" y="838"/>
                    </a:lnTo>
                    <a:lnTo>
                      <a:pt x="584" y="838"/>
                    </a:lnTo>
                    <a:lnTo>
                      <a:pt x="598" y="838"/>
                    </a:lnTo>
                    <a:lnTo>
                      <a:pt x="605" y="837"/>
                    </a:lnTo>
                    <a:lnTo>
                      <a:pt x="612" y="835"/>
                    </a:lnTo>
                    <a:lnTo>
                      <a:pt x="612" y="835"/>
                    </a:lnTo>
                    <a:lnTo>
                      <a:pt x="613" y="833"/>
                    </a:lnTo>
                    <a:lnTo>
                      <a:pt x="613" y="830"/>
                    </a:lnTo>
                    <a:lnTo>
                      <a:pt x="613" y="830"/>
                    </a:lnTo>
                    <a:close/>
                    <a:moveTo>
                      <a:pt x="597" y="727"/>
                    </a:moveTo>
                    <a:lnTo>
                      <a:pt x="597" y="727"/>
                    </a:lnTo>
                    <a:lnTo>
                      <a:pt x="599" y="731"/>
                    </a:lnTo>
                    <a:lnTo>
                      <a:pt x="601" y="734"/>
                    </a:lnTo>
                    <a:lnTo>
                      <a:pt x="605" y="736"/>
                    </a:lnTo>
                    <a:lnTo>
                      <a:pt x="608" y="737"/>
                    </a:lnTo>
                    <a:lnTo>
                      <a:pt x="615" y="737"/>
                    </a:lnTo>
                    <a:lnTo>
                      <a:pt x="623" y="737"/>
                    </a:lnTo>
                    <a:lnTo>
                      <a:pt x="623" y="737"/>
                    </a:lnTo>
                    <a:lnTo>
                      <a:pt x="613" y="723"/>
                    </a:lnTo>
                    <a:lnTo>
                      <a:pt x="613" y="723"/>
                    </a:lnTo>
                    <a:lnTo>
                      <a:pt x="597" y="727"/>
                    </a:lnTo>
                    <a:lnTo>
                      <a:pt x="597" y="727"/>
                    </a:lnTo>
                    <a:close/>
                    <a:moveTo>
                      <a:pt x="284" y="921"/>
                    </a:moveTo>
                    <a:lnTo>
                      <a:pt x="284" y="921"/>
                    </a:lnTo>
                    <a:lnTo>
                      <a:pt x="275" y="923"/>
                    </a:lnTo>
                    <a:lnTo>
                      <a:pt x="270" y="927"/>
                    </a:lnTo>
                    <a:lnTo>
                      <a:pt x="269" y="931"/>
                    </a:lnTo>
                    <a:lnTo>
                      <a:pt x="269" y="939"/>
                    </a:lnTo>
                    <a:lnTo>
                      <a:pt x="269" y="939"/>
                    </a:lnTo>
                    <a:lnTo>
                      <a:pt x="278" y="938"/>
                    </a:lnTo>
                    <a:lnTo>
                      <a:pt x="281" y="938"/>
                    </a:lnTo>
                    <a:lnTo>
                      <a:pt x="282" y="936"/>
                    </a:lnTo>
                    <a:lnTo>
                      <a:pt x="284" y="934"/>
                    </a:lnTo>
                    <a:lnTo>
                      <a:pt x="285" y="931"/>
                    </a:lnTo>
                    <a:lnTo>
                      <a:pt x="284" y="921"/>
                    </a:lnTo>
                    <a:lnTo>
                      <a:pt x="284" y="921"/>
                    </a:lnTo>
                    <a:close/>
                    <a:moveTo>
                      <a:pt x="1394" y="395"/>
                    </a:moveTo>
                    <a:lnTo>
                      <a:pt x="1394" y="395"/>
                    </a:lnTo>
                    <a:lnTo>
                      <a:pt x="1391" y="392"/>
                    </a:lnTo>
                    <a:lnTo>
                      <a:pt x="1387" y="389"/>
                    </a:lnTo>
                    <a:lnTo>
                      <a:pt x="1387" y="389"/>
                    </a:lnTo>
                    <a:lnTo>
                      <a:pt x="1383" y="389"/>
                    </a:lnTo>
                    <a:lnTo>
                      <a:pt x="1380" y="391"/>
                    </a:lnTo>
                    <a:lnTo>
                      <a:pt x="1378" y="392"/>
                    </a:lnTo>
                    <a:lnTo>
                      <a:pt x="1376" y="395"/>
                    </a:lnTo>
                    <a:lnTo>
                      <a:pt x="1376" y="395"/>
                    </a:lnTo>
                    <a:lnTo>
                      <a:pt x="1375" y="399"/>
                    </a:lnTo>
                    <a:lnTo>
                      <a:pt x="1375" y="403"/>
                    </a:lnTo>
                    <a:lnTo>
                      <a:pt x="1376" y="406"/>
                    </a:lnTo>
                    <a:lnTo>
                      <a:pt x="1379" y="410"/>
                    </a:lnTo>
                    <a:lnTo>
                      <a:pt x="1379" y="410"/>
                    </a:lnTo>
                    <a:lnTo>
                      <a:pt x="1394" y="395"/>
                    </a:lnTo>
                    <a:lnTo>
                      <a:pt x="1394" y="395"/>
                    </a:lnTo>
                    <a:close/>
                    <a:moveTo>
                      <a:pt x="840" y="197"/>
                    </a:moveTo>
                    <a:lnTo>
                      <a:pt x="840" y="197"/>
                    </a:lnTo>
                    <a:lnTo>
                      <a:pt x="847" y="205"/>
                    </a:lnTo>
                    <a:lnTo>
                      <a:pt x="850" y="205"/>
                    </a:lnTo>
                    <a:lnTo>
                      <a:pt x="854" y="207"/>
                    </a:lnTo>
                    <a:lnTo>
                      <a:pt x="854" y="207"/>
                    </a:lnTo>
                    <a:lnTo>
                      <a:pt x="858" y="196"/>
                    </a:lnTo>
                    <a:lnTo>
                      <a:pt x="858" y="196"/>
                    </a:lnTo>
                    <a:lnTo>
                      <a:pt x="860" y="191"/>
                    </a:lnTo>
                    <a:lnTo>
                      <a:pt x="860" y="189"/>
                    </a:lnTo>
                    <a:lnTo>
                      <a:pt x="857" y="187"/>
                    </a:lnTo>
                    <a:lnTo>
                      <a:pt x="853" y="185"/>
                    </a:lnTo>
                    <a:lnTo>
                      <a:pt x="853" y="185"/>
                    </a:lnTo>
                    <a:lnTo>
                      <a:pt x="840" y="197"/>
                    </a:lnTo>
                    <a:lnTo>
                      <a:pt x="840" y="197"/>
                    </a:lnTo>
                    <a:close/>
                    <a:moveTo>
                      <a:pt x="551" y="1061"/>
                    </a:moveTo>
                    <a:lnTo>
                      <a:pt x="551" y="1061"/>
                    </a:lnTo>
                    <a:lnTo>
                      <a:pt x="534" y="1064"/>
                    </a:lnTo>
                    <a:lnTo>
                      <a:pt x="534" y="1064"/>
                    </a:lnTo>
                    <a:lnTo>
                      <a:pt x="521" y="1064"/>
                    </a:lnTo>
                    <a:lnTo>
                      <a:pt x="521" y="1064"/>
                    </a:lnTo>
                    <a:lnTo>
                      <a:pt x="518" y="1065"/>
                    </a:lnTo>
                    <a:lnTo>
                      <a:pt x="516" y="1067"/>
                    </a:lnTo>
                    <a:lnTo>
                      <a:pt x="516" y="1069"/>
                    </a:lnTo>
                    <a:lnTo>
                      <a:pt x="519" y="1072"/>
                    </a:lnTo>
                    <a:lnTo>
                      <a:pt x="519" y="1072"/>
                    </a:lnTo>
                    <a:lnTo>
                      <a:pt x="551" y="1068"/>
                    </a:lnTo>
                    <a:lnTo>
                      <a:pt x="551" y="1068"/>
                    </a:lnTo>
                    <a:lnTo>
                      <a:pt x="551" y="1061"/>
                    </a:lnTo>
                    <a:lnTo>
                      <a:pt x="551" y="1061"/>
                    </a:lnTo>
                    <a:close/>
                    <a:moveTo>
                      <a:pt x="1290" y="461"/>
                    </a:moveTo>
                    <a:lnTo>
                      <a:pt x="1290" y="461"/>
                    </a:lnTo>
                    <a:lnTo>
                      <a:pt x="1285" y="464"/>
                    </a:lnTo>
                    <a:lnTo>
                      <a:pt x="1279" y="468"/>
                    </a:lnTo>
                    <a:lnTo>
                      <a:pt x="1278" y="473"/>
                    </a:lnTo>
                    <a:lnTo>
                      <a:pt x="1278" y="477"/>
                    </a:lnTo>
                    <a:lnTo>
                      <a:pt x="1278" y="477"/>
                    </a:lnTo>
                    <a:lnTo>
                      <a:pt x="1278" y="479"/>
                    </a:lnTo>
                    <a:lnTo>
                      <a:pt x="1281" y="481"/>
                    </a:lnTo>
                    <a:lnTo>
                      <a:pt x="1285" y="482"/>
                    </a:lnTo>
                    <a:lnTo>
                      <a:pt x="1295" y="481"/>
                    </a:lnTo>
                    <a:lnTo>
                      <a:pt x="1295" y="481"/>
                    </a:lnTo>
                    <a:lnTo>
                      <a:pt x="1290" y="461"/>
                    </a:lnTo>
                    <a:lnTo>
                      <a:pt x="1290" y="461"/>
                    </a:lnTo>
                    <a:close/>
                    <a:moveTo>
                      <a:pt x="464" y="784"/>
                    </a:moveTo>
                    <a:lnTo>
                      <a:pt x="464" y="784"/>
                    </a:lnTo>
                    <a:lnTo>
                      <a:pt x="493" y="772"/>
                    </a:lnTo>
                    <a:lnTo>
                      <a:pt x="493" y="772"/>
                    </a:lnTo>
                    <a:lnTo>
                      <a:pt x="486" y="769"/>
                    </a:lnTo>
                    <a:lnTo>
                      <a:pt x="479" y="769"/>
                    </a:lnTo>
                    <a:lnTo>
                      <a:pt x="479" y="769"/>
                    </a:lnTo>
                    <a:lnTo>
                      <a:pt x="471" y="769"/>
                    </a:lnTo>
                    <a:lnTo>
                      <a:pt x="467" y="772"/>
                    </a:lnTo>
                    <a:lnTo>
                      <a:pt x="465" y="776"/>
                    </a:lnTo>
                    <a:lnTo>
                      <a:pt x="464" y="784"/>
                    </a:lnTo>
                    <a:lnTo>
                      <a:pt x="464" y="784"/>
                    </a:lnTo>
                    <a:close/>
                    <a:moveTo>
                      <a:pt x="112" y="428"/>
                    </a:moveTo>
                    <a:lnTo>
                      <a:pt x="112" y="428"/>
                    </a:lnTo>
                    <a:lnTo>
                      <a:pt x="116" y="430"/>
                    </a:lnTo>
                    <a:lnTo>
                      <a:pt x="116" y="430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2" y="427"/>
                    </a:lnTo>
                    <a:lnTo>
                      <a:pt x="119" y="424"/>
                    </a:lnTo>
                    <a:lnTo>
                      <a:pt x="119" y="424"/>
                    </a:lnTo>
                    <a:lnTo>
                      <a:pt x="116" y="423"/>
                    </a:lnTo>
                    <a:lnTo>
                      <a:pt x="112" y="423"/>
                    </a:lnTo>
                    <a:lnTo>
                      <a:pt x="108" y="423"/>
                    </a:lnTo>
                    <a:lnTo>
                      <a:pt x="104" y="424"/>
                    </a:lnTo>
                    <a:lnTo>
                      <a:pt x="101" y="425"/>
                    </a:lnTo>
                    <a:lnTo>
                      <a:pt x="97" y="428"/>
                    </a:lnTo>
                    <a:lnTo>
                      <a:pt x="95" y="431"/>
                    </a:lnTo>
                    <a:lnTo>
                      <a:pt x="94" y="435"/>
                    </a:lnTo>
                    <a:lnTo>
                      <a:pt x="94" y="435"/>
                    </a:lnTo>
                    <a:lnTo>
                      <a:pt x="95" y="437"/>
                    </a:lnTo>
                    <a:lnTo>
                      <a:pt x="97" y="439"/>
                    </a:lnTo>
                    <a:lnTo>
                      <a:pt x="97" y="439"/>
                    </a:lnTo>
                    <a:lnTo>
                      <a:pt x="112" y="428"/>
                    </a:lnTo>
                    <a:lnTo>
                      <a:pt x="112" y="428"/>
                    </a:lnTo>
                    <a:close/>
                    <a:moveTo>
                      <a:pt x="1481" y="196"/>
                    </a:moveTo>
                    <a:lnTo>
                      <a:pt x="1481" y="196"/>
                    </a:lnTo>
                    <a:lnTo>
                      <a:pt x="1481" y="169"/>
                    </a:lnTo>
                    <a:lnTo>
                      <a:pt x="1481" y="169"/>
                    </a:lnTo>
                    <a:lnTo>
                      <a:pt x="1477" y="169"/>
                    </a:lnTo>
                    <a:lnTo>
                      <a:pt x="1477" y="169"/>
                    </a:lnTo>
                    <a:lnTo>
                      <a:pt x="1466" y="196"/>
                    </a:lnTo>
                    <a:lnTo>
                      <a:pt x="1466" y="196"/>
                    </a:lnTo>
                    <a:lnTo>
                      <a:pt x="1481" y="196"/>
                    </a:lnTo>
                    <a:lnTo>
                      <a:pt x="1481" y="196"/>
                    </a:lnTo>
                    <a:close/>
                    <a:moveTo>
                      <a:pt x="869" y="284"/>
                    </a:moveTo>
                    <a:lnTo>
                      <a:pt x="869" y="284"/>
                    </a:lnTo>
                    <a:lnTo>
                      <a:pt x="849" y="283"/>
                    </a:lnTo>
                    <a:lnTo>
                      <a:pt x="849" y="283"/>
                    </a:lnTo>
                    <a:lnTo>
                      <a:pt x="831" y="291"/>
                    </a:lnTo>
                    <a:lnTo>
                      <a:pt x="831" y="291"/>
                    </a:lnTo>
                    <a:lnTo>
                      <a:pt x="833" y="294"/>
                    </a:lnTo>
                    <a:lnTo>
                      <a:pt x="833" y="294"/>
                    </a:lnTo>
                    <a:lnTo>
                      <a:pt x="843" y="293"/>
                    </a:lnTo>
                    <a:lnTo>
                      <a:pt x="851" y="293"/>
                    </a:lnTo>
                    <a:lnTo>
                      <a:pt x="861" y="290"/>
                    </a:lnTo>
                    <a:lnTo>
                      <a:pt x="865" y="288"/>
                    </a:lnTo>
                    <a:lnTo>
                      <a:pt x="869" y="284"/>
                    </a:lnTo>
                    <a:lnTo>
                      <a:pt x="869" y="284"/>
                    </a:lnTo>
                    <a:close/>
                    <a:moveTo>
                      <a:pt x="1382" y="1018"/>
                    </a:moveTo>
                    <a:lnTo>
                      <a:pt x="1382" y="1018"/>
                    </a:lnTo>
                    <a:lnTo>
                      <a:pt x="1389" y="1021"/>
                    </a:lnTo>
                    <a:lnTo>
                      <a:pt x="1389" y="1021"/>
                    </a:lnTo>
                    <a:lnTo>
                      <a:pt x="1394" y="1024"/>
                    </a:lnTo>
                    <a:lnTo>
                      <a:pt x="1394" y="1024"/>
                    </a:lnTo>
                    <a:lnTo>
                      <a:pt x="1398" y="1025"/>
                    </a:lnTo>
                    <a:lnTo>
                      <a:pt x="1403" y="1025"/>
                    </a:lnTo>
                    <a:lnTo>
                      <a:pt x="1405" y="1024"/>
                    </a:lnTo>
                    <a:lnTo>
                      <a:pt x="1408" y="1019"/>
                    </a:lnTo>
                    <a:lnTo>
                      <a:pt x="1408" y="1019"/>
                    </a:lnTo>
                    <a:lnTo>
                      <a:pt x="1400" y="1014"/>
                    </a:lnTo>
                    <a:lnTo>
                      <a:pt x="1394" y="1011"/>
                    </a:lnTo>
                    <a:lnTo>
                      <a:pt x="1391" y="1011"/>
                    </a:lnTo>
                    <a:lnTo>
                      <a:pt x="1389" y="1013"/>
                    </a:lnTo>
                    <a:lnTo>
                      <a:pt x="1382" y="1018"/>
                    </a:lnTo>
                    <a:lnTo>
                      <a:pt x="1382" y="1018"/>
                    </a:lnTo>
                    <a:close/>
                    <a:moveTo>
                      <a:pt x="1380" y="113"/>
                    </a:moveTo>
                    <a:lnTo>
                      <a:pt x="1380" y="113"/>
                    </a:lnTo>
                    <a:lnTo>
                      <a:pt x="1368" y="115"/>
                    </a:lnTo>
                    <a:lnTo>
                      <a:pt x="1368" y="115"/>
                    </a:lnTo>
                    <a:lnTo>
                      <a:pt x="1372" y="126"/>
                    </a:lnTo>
                    <a:lnTo>
                      <a:pt x="1372" y="126"/>
                    </a:lnTo>
                    <a:lnTo>
                      <a:pt x="1375" y="131"/>
                    </a:lnTo>
                    <a:lnTo>
                      <a:pt x="1375" y="131"/>
                    </a:lnTo>
                    <a:lnTo>
                      <a:pt x="1376" y="126"/>
                    </a:lnTo>
                    <a:lnTo>
                      <a:pt x="1379" y="125"/>
                    </a:lnTo>
                    <a:lnTo>
                      <a:pt x="1385" y="125"/>
                    </a:lnTo>
                    <a:lnTo>
                      <a:pt x="1390" y="125"/>
                    </a:lnTo>
                    <a:lnTo>
                      <a:pt x="1391" y="125"/>
                    </a:lnTo>
                    <a:lnTo>
                      <a:pt x="1394" y="122"/>
                    </a:lnTo>
                    <a:lnTo>
                      <a:pt x="1394" y="122"/>
                    </a:lnTo>
                    <a:lnTo>
                      <a:pt x="1380" y="113"/>
                    </a:lnTo>
                    <a:lnTo>
                      <a:pt x="1380" y="113"/>
                    </a:lnTo>
                    <a:close/>
                    <a:moveTo>
                      <a:pt x="1463" y="686"/>
                    </a:moveTo>
                    <a:lnTo>
                      <a:pt x="1463" y="686"/>
                    </a:lnTo>
                    <a:lnTo>
                      <a:pt x="1470" y="689"/>
                    </a:lnTo>
                    <a:lnTo>
                      <a:pt x="1477" y="691"/>
                    </a:lnTo>
                    <a:lnTo>
                      <a:pt x="1486" y="693"/>
                    </a:lnTo>
                    <a:lnTo>
                      <a:pt x="1491" y="693"/>
                    </a:lnTo>
                    <a:lnTo>
                      <a:pt x="1495" y="691"/>
                    </a:lnTo>
                    <a:lnTo>
                      <a:pt x="1495" y="691"/>
                    </a:lnTo>
                    <a:lnTo>
                      <a:pt x="1484" y="679"/>
                    </a:lnTo>
                    <a:lnTo>
                      <a:pt x="1484" y="679"/>
                    </a:lnTo>
                    <a:lnTo>
                      <a:pt x="1483" y="682"/>
                    </a:lnTo>
                    <a:lnTo>
                      <a:pt x="1480" y="683"/>
                    </a:lnTo>
                    <a:lnTo>
                      <a:pt x="1474" y="683"/>
                    </a:lnTo>
                    <a:lnTo>
                      <a:pt x="1469" y="683"/>
                    </a:lnTo>
                    <a:lnTo>
                      <a:pt x="1466" y="684"/>
                    </a:lnTo>
                    <a:lnTo>
                      <a:pt x="1463" y="686"/>
                    </a:lnTo>
                    <a:lnTo>
                      <a:pt x="1463" y="686"/>
                    </a:lnTo>
                    <a:close/>
                    <a:moveTo>
                      <a:pt x="365" y="441"/>
                    </a:moveTo>
                    <a:lnTo>
                      <a:pt x="365" y="441"/>
                    </a:lnTo>
                    <a:lnTo>
                      <a:pt x="350" y="423"/>
                    </a:lnTo>
                    <a:lnTo>
                      <a:pt x="350" y="423"/>
                    </a:lnTo>
                    <a:lnTo>
                      <a:pt x="347" y="432"/>
                    </a:lnTo>
                    <a:lnTo>
                      <a:pt x="346" y="439"/>
                    </a:lnTo>
                    <a:lnTo>
                      <a:pt x="347" y="443"/>
                    </a:lnTo>
                    <a:lnTo>
                      <a:pt x="350" y="450"/>
                    </a:lnTo>
                    <a:lnTo>
                      <a:pt x="350" y="450"/>
                    </a:lnTo>
                    <a:lnTo>
                      <a:pt x="365" y="441"/>
                    </a:lnTo>
                    <a:lnTo>
                      <a:pt x="365" y="441"/>
                    </a:lnTo>
                    <a:close/>
                    <a:moveTo>
                      <a:pt x="1346" y="479"/>
                    </a:moveTo>
                    <a:lnTo>
                      <a:pt x="1346" y="479"/>
                    </a:lnTo>
                    <a:lnTo>
                      <a:pt x="1340" y="457"/>
                    </a:lnTo>
                    <a:lnTo>
                      <a:pt x="1340" y="457"/>
                    </a:lnTo>
                    <a:lnTo>
                      <a:pt x="1321" y="468"/>
                    </a:lnTo>
                    <a:lnTo>
                      <a:pt x="1321" y="468"/>
                    </a:lnTo>
                    <a:lnTo>
                      <a:pt x="1331" y="471"/>
                    </a:lnTo>
                    <a:lnTo>
                      <a:pt x="1333" y="474"/>
                    </a:lnTo>
                    <a:lnTo>
                      <a:pt x="1335" y="475"/>
                    </a:lnTo>
                    <a:lnTo>
                      <a:pt x="1335" y="478"/>
                    </a:lnTo>
                    <a:lnTo>
                      <a:pt x="1335" y="478"/>
                    </a:lnTo>
                    <a:lnTo>
                      <a:pt x="1346" y="479"/>
                    </a:lnTo>
                    <a:lnTo>
                      <a:pt x="1346" y="479"/>
                    </a:lnTo>
                    <a:close/>
                    <a:moveTo>
                      <a:pt x="1584" y="1015"/>
                    </a:moveTo>
                    <a:lnTo>
                      <a:pt x="1584" y="1015"/>
                    </a:lnTo>
                    <a:lnTo>
                      <a:pt x="1582" y="1011"/>
                    </a:lnTo>
                    <a:lnTo>
                      <a:pt x="1578" y="1007"/>
                    </a:lnTo>
                    <a:lnTo>
                      <a:pt x="1573" y="1004"/>
                    </a:lnTo>
                    <a:lnTo>
                      <a:pt x="1569" y="1004"/>
                    </a:lnTo>
                    <a:lnTo>
                      <a:pt x="1569" y="1004"/>
                    </a:lnTo>
                    <a:lnTo>
                      <a:pt x="1566" y="1006"/>
                    </a:lnTo>
                    <a:lnTo>
                      <a:pt x="1564" y="1007"/>
                    </a:lnTo>
                    <a:lnTo>
                      <a:pt x="1564" y="1007"/>
                    </a:lnTo>
                    <a:lnTo>
                      <a:pt x="1566" y="1014"/>
                    </a:lnTo>
                    <a:lnTo>
                      <a:pt x="1567" y="1017"/>
                    </a:lnTo>
                    <a:lnTo>
                      <a:pt x="1570" y="1018"/>
                    </a:lnTo>
                    <a:lnTo>
                      <a:pt x="1570" y="1018"/>
                    </a:lnTo>
                    <a:lnTo>
                      <a:pt x="1571" y="1019"/>
                    </a:lnTo>
                    <a:lnTo>
                      <a:pt x="1574" y="1019"/>
                    </a:lnTo>
                    <a:lnTo>
                      <a:pt x="1581" y="1019"/>
                    </a:lnTo>
                    <a:lnTo>
                      <a:pt x="1581" y="1019"/>
                    </a:lnTo>
                    <a:lnTo>
                      <a:pt x="1582" y="1017"/>
                    </a:lnTo>
                    <a:lnTo>
                      <a:pt x="1584" y="1015"/>
                    </a:lnTo>
                    <a:lnTo>
                      <a:pt x="1584" y="1015"/>
                    </a:lnTo>
                    <a:close/>
                    <a:moveTo>
                      <a:pt x="1281" y="31"/>
                    </a:moveTo>
                    <a:lnTo>
                      <a:pt x="1281" y="31"/>
                    </a:lnTo>
                    <a:lnTo>
                      <a:pt x="1270" y="28"/>
                    </a:lnTo>
                    <a:lnTo>
                      <a:pt x="1265" y="29"/>
                    </a:lnTo>
                    <a:lnTo>
                      <a:pt x="1260" y="32"/>
                    </a:lnTo>
                    <a:lnTo>
                      <a:pt x="1260" y="32"/>
                    </a:lnTo>
                    <a:lnTo>
                      <a:pt x="1263" y="38"/>
                    </a:lnTo>
                    <a:lnTo>
                      <a:pt x="1263" y="43"/>
                    </a:lnTo>
                    <a:lnTo>
                      <a:pt x="1261" y="49"/>
                    </a:lnTo>
                    <a:lnTo>
                      <a:pt x="1257" y="54"/>
                    </a:lnTo>
                    <a:lnTo>
                      <a:pt x="1257" y="54"/>
                    </a:lnTo>
                    <a:lnTo>
                      <a:pt x="1260" y="56"/>
                    </a:lnTo>
                    <a:lnTo>
                      <a:pt x="1263" y="56"/>
                    </a:lnTo>
                    <a:lnTo>
                      <a:pt x="1264" y="56"/>
                    </a:lnTo>
                    <a:lnTo>
                      <a:pt x="1265" y="53"/>
                    </a:lnTo>
                    <a:lnTo>
                      <a:pt x="1265" y="53"/>
                    </a:lnTo>
                    <a:lnTo>
                      <a:pt x="1271" y="41"/>
                    </a:lnTo>
                    <a:lnTo>
                      <a:pt x="1275" y="35"/>
                    </a:lnTo>
                    <a:lnTo>
                      <a:pt x="1281" y="31"/>
                    </a:lnTo>
                    <a:lnTo>
                      <a:pt x="1281" y="31"/>
                    </a:lnTo>
                    <a:close/>
                    <a:moveTo>
                      <a:pt x="1576" y="34"/>
                    </a:moveTo>
                    <a:lnTo>
                      <a:pt x="1576" y="34"/>
                    </a:lnTo>
                    <a:lnTo>
                      <a:pt x="1582" y="35"/>
                    </a:lnTo>
                    <a:lnTo>
                      <a:pt x="1587" y="36"/>
                    </a:lnTo>
                    <a:lnTo>
                      <a:pt x="1591" y="35"/>
                    </a:lnTo>
                    <a:lnTo>
                      <a:pt x="1599" y="31"/>
                    </a:lnTo>
                    <a:lnTo>
                      <a:pt x="1599" y="31"/>
                    </a:lnTo>
                    <a:lnTo>
                      <a:pt x="1592" y="25"/>
                    </a:lnTo>
                    <a:lnTo>
                      <a:pt x="1588" y="23"/>
                    </a:lnTo>
                    <a:lnTo>
                      <a:pt x="1584" y="23"/>
                    </a:lnTo>
                    <a:lnTo>
                      <a:pt x="1577" y="23"/>
                    </a:lnTo>
                    <a:lnTo>
                      <a:pt x="1577" y="23"/>
                    </a:lnTo>
                    <a:lnTo>
                      <a:pt x="1576" y="34"/>
                    </a:lnTo>
                    <a:lnTo>
                      <a:pt x="1576" y="34"/>
                    </a:lnTo>
                    <a:close/>
                    <a:moveTo>
                      <a:pt x="1576" y="333"/>
                    </a:moveTo>
                    <a:lnTo>
                      <a:pt x="1576" y="333"/>
                    </a:lnTo>
                    <a:lnTo>
                      <a:pt x="1564" y="334"/>
                    </a:lnTo>
                    <a:lnTo>
                      <a:pt x="1564" y="334"/>
                    </a:lnTo>
                    <a:lnTo>
                      <a:pt x="1556" y="333"/>
                    </a:lnTo>
                    <a:lnTo>
                      <a:pt x="1556" y="333"/>
                    </a:lnTo>
                    <a:lnTo>
                      <a:pt x="1549" y="333"/>
                    </a:lnTo>
                    <a:lnTo>
                      <a:pt x="1546" y="334"/>
                    </a:lnTo>
                    <a:lnTo>
                      <a:pt x="1544" y="337"/>
                    </a:lnTo>
                    <a:lnTo>
                      <a:pt x="1542" y="344"/>
                    </a:lnTo>
                    <a:lnTo>
                      <a:pt x="1542" y="344"/>
                    </a:lnTo>
                    <a:lnTo>
                      <a:pt x="1551" y="342"/>
                    </a:lnTo>
                    <a:lnTo>
                      <a:pt x="1559" y="341"/>
                    </a:lnTo>
                    <a:lnTo>
                      <a:pt x="1567" y="338"/>
                    </a:lnTo>
                    <a:lnTo>
                      <a:pt x="1576" y="333"/>
                    </a:lnTo>
                    <a:lnTo>
                      <a:pt x="1576" y="333"/>
                    </a:lnTo>
                    <a:close/>
                    <a:moveTo>
                      <a:pt x="1041" y="259"/>
                    </a:moveTo>
                    <a:lnTo>
                      <a:pt x="1041" y="259"/>
                    </a:lnTo>
                    <a:lnTo>
                      <a:pt x="1038" y="262"/>
                    </a:lnTo>
                    <a:lnTo>
                      <a:pt x="1037" y="268"/>
                    </a:lnTo>
                    <a:lnTo>
                      <a:pt x="1036" y="272"/>
                    </a:lnTo>
                    <a:lnTo>
                      <a:pt x="1037" y="276"/>
                    </a:lnTo>
                    <a:lnTo>
                      <a:pt x="1037" y="276"/>
                    </a:lnTo>
                    <a:lnTo>
                      <a:pt x="1037" y="280"/>
                    </a:lnTo>
                    <a:lnTo>
                      <a:pt x="1040" y="281"/>
                    </a:lnTo>
                    <a:lnTo>
                      <a:pt x="1043" y="281"/>
                    </a:lnTo>
                    <a:lnTo>
                      <a:pt x="1049" y="280"/>
                    </a:lnTo>
                    <a:lnTo>
                      <a:pt x="1049" y="280"/>
                    </a:lnTo>
                    <a:lnTo>
                      <a:pt x="1048" y="277"/>
                    </a:lnTo>
                    <a:lnTo>
                      <a:pt x="1048" y="275"/>
                    </a:lnTo>
                    <a:lnTo>
                      <a:pt x="1049" y="269"/>
                    </a:lnTo>
                    <a:lnTo>
                      <a:pt x="1048" y="266"/>
                    </a:lnTo>
                    <a:lnTo>
                      <a:pt x="1048" y="263"/>
                    </a:lnTo>
                    <a:lnTo>
                      <a:pt x="1045" y="261"/>
                    </a:lnTo>
                    <a:lnTo>
                      <a:pt x="1041" y="259"/>
                    </a:lnTo>
                    <a:lnTo>
                      <a:pt x="1041" y="259"/>
                    </a:lnTo>
                    <a:close/>
                    <a:moveTo>
                      <a:pt x="131" y="316"/>
                    </a:moveTo>
                    <a:lnTo>
                      <a:pt x="131" y="316"/>
                    </a:lnTo>
                    <a:lnTo>
                      <a:pt x="120" y="334"/>
                    </a:lnTo>
                    <a:lnTo>
                      <a:pt x="120" y="334"/>
                    </a:lnTo>
                    <a:lnTo>
                      <a:pt x="134" y="337"/>
                    </a:lnTo>
                    <a:lnTo>
                      <a:pt x="134" y="337"/>
                    </a:lnTo>
                    <a:lnTo>
                      <a:pt x="143" y="324"/>
                    </a:lnTo>
                    <a:lnTo>
                      <a:pt x="143" y="324"/>
                    </a:lnTo>
                    <a:lnTo>
                      <a:pt x="131" y="316"/>
                    </a:lnTo>
                    <a:lnTo>
                      <a:pt x="131" y="316"/>
                    </a:lnTo>
                    <a:close/>
                    <a:moveTo>
                      <a:pt x="768" y="304"/>
                    </a:moveTo>
                    <a:lnTo>
                      <a:pt x="768" y="304"/>
                    </a:lnTo>
                    <a:lnTo>
                      <a:pt x="761" y="297"/>
                    </a:lnTo>
                    <a:lnTo>
                      <a:pt x="756" y="293"/>
                    </a:lnTo>
                    <a:lnTo>
                      <a:pt x="756" y="293"/>
                    </a:lnTo>
                    <a:lnTo>
                      <a:pt x="750" y="293"/>
                    </a:lnTo>
                    <a:lnTo>
                      <a:pt x="743" y="294"/>
                    </a:lnTo>
                    <a:lnTo>
                      <a:pt x="743" y="294"/>
                    </a:lnTo>
                    <a:lnTo>
                      <a:pt x="742" y="297"/>
                    </a:lnTo>
                    <a:lnTo>
                      <a:pt x="742" y="299"/>
                    </a:lnTo>
                    <a:lnTo>
                      <a:pt x="742" y="299"/>
                    </a:lnTo>
                    <a:lnTo>
                      <a:pt x="749" y="304"/>
                    </a:lnTo>
                    <a:lnTo>
                      <a:pt x="756" y="306"/>
                    </a:lnTo>
                    <a:lnTo>
                      <a:pt x="756" y="306"/>
                    </a:lnTo>
                    <a:lnTo>
                      <a:pt x="757" y="306"/>
                    </a:lnTo>
                    <a:lnTo>
                      <a:pt x="761" y="306"/>
                    </a:lnTo>
                    <a:lnTo>
                      <a:pt x="768" y="304"/>
                    </a:lnTo>
                    <a:lnTo>
                      <a:pt x="768" y="304"/>
                    </a:lnTo>
                    <a:close/>
                    <a:moveTo>
                      <a:pt x="1497" y="193"/>
                    </a:moveTo>
                    <a:lnTo>
                      <a:pt x="1497" y="193"/>
                    </a:lnTo>
                    <a:lnTo>
                      <a:pt x="1504" y="201"/>
                    </a:lnTo>
                    <a:lnTo>
                      <a:pt x="1504" y="201"/>
                    </a:lnTo>
                    <a:lnTo>
                      <a:pt x="1506" y="190"/>
                    </a:lnTo>
                    <a:lnTo>
                      <a:pt x="1506" y="190"/>
                    </a:lnTo>
                    <a:lnTo>
                      <a:pt x="1519" y="191"/>
                    </a:lnTo>
                    <a:lnTo>
                      <a:pt x="1519" y="191"/>
                    </a:lnTo>
                    <a:lnTo>
                      <a:pt x="1516" y="187"/>
                    </a:lnTo>
                    <a:lnTo>
                      <a:pt x="1515" y="186"/>
                    </a:lnTo>
                    <a:lnTo>
                      <a:pt x="1515" y="186"/>
                    </a:lnTo>
                    <a:lnTo>
                      <a:pt x="1505" y="185"/>
                    </a:lnTo>
                    <a:lnTo>
                      <a:pt x="1495" y="185"/>
                    </a:lnTo>
                    <a:lnTo>
                      <a:pt x="1495" y="185"/>
                    </a:lnTo>
                    <a:lnTo>
                      <a:pt x="1491" y="186"/>
                    </a:lnTo>
                    <a:lnTo>
                      <a:pt x="1488" y="187"/>
                    </a:lnTo>
                    <a:lnTo>
                      <a:pt x="1487" y="190"/>
                    </a:lnTo>
                    <a:lnTo>
                      <a:pt x="1488" y="194"/>
                    </a:lnTo>
                    <a:lnTo>
                      <a:pt x="1488" y="194"/>
                    </a:lnTo>
                    <a:lnTo>
                      <a:pt x="1497" y="193"/>
                    </a:lnTo>
                    <a:lnTo>
                      <a:pt x="1497" y="193"/>
                    </a:lnTo>
                    <a:close/>
                    <a:moveTo>
                      <a:pt x="1528" y="936"/>
                    </a:moveTo>
                    <a:lnTo>
                      <a:pt x="1528" y="936"/>
                    </a:lnTo>
                    <a:lnTo>
                      <a:pt x="1535" y="938"/>
                    </a:lnTo>
                    <a:lnTo>
                      <a:pt x="1538" y="939"/>
                    </a:lnTo>
                    <a:lnTo>
                      <a:pt x="1541" y="938"/>
                    </a:lnTo>
                    <a:lnTo>
                      <a:pt x="1541" y="938"/>
                    </a:lnTo>
                    <a:lnTo>
                      <a:pt x="1546" y="934"/>
                    </a:lnTo>
                    <a:lnTo>
                      <a:pt x="1552" y="927"/>
                    </a:lnTo>
                    <a:lnTo>
                      <a:pt x="1552" y="927"/>
                    </a:lnTo>
                    <a:lnTo>
                      <a:pt x="1537" y="921"/>
                    </a:lnTo>
                    <a:lnTo>
                      <a:pt x="1537" y="921"/>
                    </a:lnTo>
                    <a:lnTo>
                      <a:pt x="1528" y="936"/>
                    </a:lnTo>
                    <a:lnTo>
                      <a:pt x="1528" y="936"/>
                    </a:lnTo>
                    <a:close/>
                    <a:moveTo>
                      <a:pt x="1353" y="539"/>
                    </a:moveTo>
                    <a:lnTo>
                      <a:pt x="1353" y="539"/>
                    </a:lnTo>
                    <a:lnTo>
                      <a:pt x="1350" y="532"/>
                    </a:lnTo>
                    <a:lnTo>
                      <a:pt x="1349" y="527"/>
                    </a:lnTo>
                    <a:lnTo>
                      <a:pt x="1349" y="527"/>
                    </a:lnTo>
                    <a:lnTo>
                      <a:pt x="1349" y="522"/>
                    </a:lnTo>
                    <a:lnTo>
                      <a:pt x="1349" y="521"/>
                    </a:lnTo>
                    <a:lnTo>
                      <a:pt x="1346" y="521"/>
                    </a:lnTo>
                    <a:lnTo>
                      <a:pt x="1346" y="521"/>
                    </a:lnTo>
                    <a:lnTo>
                      <a:pt x="1342" y="522"/>
                    </a:lnTo>
                    <a:lnTo>
                      <a:pt x="1339" y="524"/>
                    </a:lnTo>
                    <a:lnTo>
                      <a:pt x="1339" y="525"/>
                    </a:lnTo>
                    <a:lnTo>
                      <a:pt x="1339" y="525"/>
                    </a:lnTo>
                    <a:lnTo>
                      <a:pt x="1340" y="538"/>
                    </a:lnTo>
                    <a:lnTo>
                      <a:pt x="1343" y="550"/>
                    </a:lnTo>
                    <a:lnTo>
                      <a:pt x="1343" y="550"/>
                    </a:lnTo>
                    <a:lnTo>
                      <a:pt x="1353" y="539"/>
                    </a:lnTo>
                    <a:lnTo>
                      <a:pt x="1353" y="539"/>
                    </a:lnTo>
                    <a:close/>
                    <a:moveTo>
                      <a:pt x="577" y="769"/>
                    </a:moveTo>
                    <a:lnTo>
                      <a:pt x="577" y="769"/>
                    </a:lnTo>
                    <a:lnTo>
                      <a:pt x="573" y="767"/>
                    </a:lnTo>
                    <a:lnTo>
                      <a:pt x="568" y="766"/>
                    </a:lnTo>
                    <a:lnTo>
                      <a:pt x="559" y="766"/>
                    </a:lnTo>
                    <a:lnTo>
                      <a:pt x="552" y="767"/>
                    </a:lnTo>
                    <a:lnTo>
                      <a:pt x="544" y="770"/>
                    </a:lnTo>
                    <a:lnTo>
                      <a:pt x="544" y="770"/>
                    </a:lnTo>
                    <a:lnTo>
                      <a:pt x="551" y="779"/>
                    </a:lnTo>
                    <a:lnTo>
                      <a:pt x="551" y="779"/>
                    </a:lnTo>
                    <a:lnTo>
                      <a:pt x="577" y="769"/>
                    </a:lnTo>
                    <a:lnTo>
                      <a:pt x="577" y="769"/>
                    </a:lnTo>
                    <a:close/>
                    <a:moveTo>
                      <a:pt x="1564" y="401"/>
                    </a:moveTo>
                    <a:lnTo>
                      <a:pt x="1564" y="401"/>
                    </a:lnTo>
                    <a:lnTo>
                      <a:pt x="1559" y="405"/>
                    </a:lnTo>
                    <a:lnTo>
                      <a:pt x="1558" y="409"/>
                    </a:lnTo>
                    <a:lnTo>
                      <a:pt x="1559" y="413"/>
                    </a:lnTo>
                    <a:lnTo>
                      <a:pt x="1560" y="417"/>
                    </a:lnTo>
                    <a:lnTo>
                      <a:pt x="1560" y="417"/>
                    </a:lnTo>
                    <a:lnTo>
                      <a:pt x="1569" y="417"/>
                    </a:lnTo>
                    <a:lnTo>
                      <a:pt x="1573" y="416"/>
                    </a:lnTo>
                    <a:lnTo>
                      <a:pt x="1576" y="413"/>
                    </a:lnTo>
                    <a:lnTo>
                      <a:pt x="1577" y="407"/>
                    </a:lnTo>
                    <a:lnTo>
                      <a:pt x="1577" y="407"/>
                    </a:lnTo>
                    <a:lnTo>
                      <a:pt x="1564" y="401"/>
                    </a:lnTo>
                    <a:lnTo>
                      <a:pt x="1564" y="401"/>
                    </a:lnTo>
                    <a:close/>
                    <a:moveTo>
                      <a:pt x="1589" y="510"/>
                    </a:moveTo>
                    <a:lnTo>
                      <a:pt x="1589" y="510"/>
                    </a:lnTo>
                    <a:lnTo>
                      <a:pt x="1591" y="517"/>
                    </a:lnTo>
                    <a:lnTo>
                      <a:pt x="1592" y="521"/>
                    </a:lnTo>
                    <a:lnTo>
                      <a:pt x="1595" y="524"/>
                    </a:lnTo>
                    <a:lnTo>
                      <a:pt x="1599" y="527"/>
                    </a:lnTo>
                    <a:lnTo>
                      <a:pt x="1599" y="527"/>
                    </a:lnTo>
                    <a:lnTo>
                      <a:pt x="1600" y="521"/>
                    </a:lnTo>
                    <a:lnTo>
                      <a:pt x="1605" y="517"/>
                    </a:lnTo>
                    <a:lnTo>
                      <a:pt x="1606" y="511"/>
                    </a:lnTo>
                    <a:lnTo>
                      <a:pt x="1605" y="507"/>
                    </a:lnTo>
                    <a:lnTo>
                      <a:pt x="1603" y="504"/>
                    </a:lnTo>
                    <a:lnTo>
                      <a:pt x="1603" y="504"/>
                    </a:lnTo>
                    <a:lnTo>
                      <a:pt x="1589" y="510"/>
                    </a:lnTo>
                    <a:lnTo>
                      <a:pt x="1589" y="510"/>
                    </a:lnTo>
                    <a:close/>
                    <a:moveTo>
                      <a:pt x="1092" y="327"/>
                    </a:moveTo>
                    <a:lnTo>
                      <a:pt x="1092" y="327"/>
                    </a:lnTo>
                    <a:lnTo>
                      <a:pt x="1090" y="330"/>
                    </a:lnTo>
                    <a:lnTo>
                      <a:pt x="1087" y="333"/>
                    </a:lnTo>
                    <a:lnTo>
                      <a:pt x="1080" y="335"/>
                    </a:lnTo>
                    <a:lnTo>
                      <a:pt x="1074" y="338"/>
                    </a:lnTo>
                    <a:lnTo>
                      <a:pt x="1072" y="341"/>
                    </a:lnTo>
                    <a:lnTo>
                      <a:pt x="1069" y="345"/>
                    </a:lnTo>
                    <a:lnTo>
                      <a:pt x="1069" y="345"/>
                    </a:lnTo>
                    <a:lnTo>
                      <a:pt x="1102" y="338"/>
                    </a:lnTo>
                    <a:lnTo>
                      <a:pt x="1102" y="338"/>
                    </a:lnTo>
                    <a:lnTo>
                      <a:pt x="1092" y="327"/>
                    </a:lnTo>
                    <a:lnTo>
                      <a:pt x="1092" y="327"/>
                    </a:lnTo>
                    <a:close/>
                    <a:moveTo>
                      <a:pt x="680" y="1036"/>
                    </a:moveTo>
                    <a:lnTo>
                      <a:pt x="680" y="1036"/>
                    </a:lnTo>
                    <a:lnTo>
                      <a:pt x="688" y="1039"/>
                    </a:lnTo>
                    <a:lnTo>
                      <a:pt x="695" y="1039"/>
                    </a:lnTo>
                    <a:lnTo>
                      <a:pt x="701" y="1036"/>
                    </a:lnTo>
                    <a:lnTo>
                      <a:pt x="702" y="1033"/>
                    </a:lnTo>
                    <a:lnTo>
                      <a:pt x="703" y="1031"/>
                    </a:lnTo>
                    <a:lnTo>
                      <a:pt x="703" y="1031"/>
                    </a:lnTo>
                    <a:lnTo>
                      <a:pt x="703" y="1028"/>
                    </a:lnTo>
                    <a:lnTo>
                      <a:pt x="701" y="1025"/>
                    </a:lnTo>
                    <a:lnTo>
                      <a:pt x="701" y="1025"/>
                    </a:lnTo>
                    <a:lnTo>
                      <a:pt x="698" y="1025"/>
                    </a:lnTo>
                    <a:lnTo>
                      <a:pt x="695" y="1025"/>
                    </a:lnTo>
                    <a:lnTo>
                      <a:pt x="695" y="1025"/>
                    </a:lnTo>
                    <a:lnTo>
                      <a:pt x="680" y="1036"/>
                    </a:lnTo>
                    <a:lnTo>
                      <a:pt x="680" y="1036"/>
                    </a:lnTo>
                    <a:close/>
                    <a:moveTo>
                      <a:pt x="1112" y="399"/>
                    </a:moveTo>
                    <a:lnTo>
                      <a:pt x="1112" y="399"/>
                    </a:lnTo>
                    <a:lnTo>
                      <a:pt x="1103" y="396"/>
                    </a:lnTo>
                    <a:lnTo>
                      <a:pt x="1097" y="395"/>
                    </a:lnTo>
                    <a:lnTo>
                      <a:pt x="1090" y="398"/>
                    </a:lnTo>
                    <a:lnTo>
                      <a:pt x="1087" y="399"/>
                    </a:lnTo>
                    <a:lnTo>
                      <a:pt x="1083" y="403"/>
                    </a:lnTo>
                    <a:lnTo>
                      <a:pt x="1083" y="403"/>
                    </a:lnTo>
                    <a:lnTo>
                      <a:pt x="1095" y="406"/>
                    </a:lnTo>
                    <a:lnTo>
                      <a:pt x="1102" y="406"/>
                    </a:lnTo>
                    <a:lnTo>
                      <a:pt x="1103" y="406"/>
                    </a:lnTo>
                    <a:lnTo>
                      <a:pt x="1106" y="405"/>
                    </a:lnTo>
                    <a:lnTo>
                      <a:pt x="1112" y="399"/>
                    </a:lnTo>
                    <a:lnTo>
                      <a:pt x="1112" y="399"/>
                    </a:lnTo>
                    <a:close/>
                    <a:moveTo>
                      <a:pt x="629" y="761"/>
                    </a:moveTo>
                    <a:lnTo>
                      <a:pt x="629" y="761"/>
                    </a:lnTo>
                    <a:lnTo>
                      <a:pt x="634" y="767"/>
                    </a:lnTo>
                    <a:lnTo>
                      <a:pt x="640" y="770"/>
                    </a:lnTo>
                    <a:lnTo>
                      <a:pt x="647" y="770"/>
                    </a:lnTo>
                    <a:lnTo>
                      <a:pt x="652" y="772"/>
                    </a:lnTo>
                    <a:lnTo>
                      <a:pt x="652" y="772"/>
                    </a:lnTo>
                    <a:lnTo>
                      <a:pt x="655" y="770"/>
                    </a:lnTo>
                    <a:lnTo>
                      <a:pt x="656" y="769"/>
                    </a:lnTo>
                    <a:lnTo>
                      <a:pt x="656" y="769"/>
                    </a:lnTo>
                    <a:lnTo>
                      <a:pt x="658" y="766"/>
                    </a:lnTo>
                    <a:lnTo>
                      <a:pt x="656" y="765"/>
                    </a:lnTo>
                    <a:lnTo>
                      <a:pt x="656" y="765"/>
                    </a:lnTo>
                    <a:lnTo>
                      <a:pt x="649" y="762"/>
                    </a:lnTo>
                    <a:lnTo>
                      <a:pt x="642" y="759"/>
                    </a:lnTo>
                    <a:lnTo>
                      <a:pt x="642" y="759"/>
                    </a:lnTo>
                    <a:lnTo>
                      <a:pt x="635" y="759"/>
                    </a:lnTo>
                    <a:lnTo>
                      <a:pt x="629" y="761"/>
                    </a:lnTo>
                    <a:lnTo>
                      <a:pt x="629" y="761"/>
                    </a:lnTo>
                    <a:close/>
                    <a:moveTo>
                      <a:pt x="876" y="133"/>
                    </a:moveTo>
                    <a:lnTo>
                      <a:pt x="876" y="133"/>
                    </a:lnTo>
                    <a:lnTo>
                      <a:pt x="896" y="121"/>
                    </a:lnTo>
                    <a:lnTo>
                      <a:pt x="896" y="121"/>
                    </a:lnTo>
                    <a:lnTo>
                      <a:pt x="897" y="118"/>
                    </a:lnTo>
                    <a:lnTo>
                      <a:pt x="896" y="117"/>
                    </a:lnTo>
                    <a:lnTo>
                      <a:pt x="896" y="117"/>
                    </a:lnTo>
                    <a:lnTo>
                      <a:pt x="894" y="115"/>
                    </a:lnTo>
                    <a:lnTo>
                      <a:pt x="892" y="114"/>
                    </a:lnTo>
                    <a:lnTo>
                      <a:pt x="892" y="114"/>
                    </a:lnTo>
                    <a:lnTo>
                      <a:pt x="885" y="115"/>
                    </a:lnTo>
                    <a:lnTo>
                      <a:pt x="879" y="119"/>
                    </a:lnTo>
                    <a:lnTo>
                      <a:pt x="876" y="126"/>
                    </a:lnTo>
                    <a:lnTo>
                      <a:pt x="875" y="129"/>
                    </a:lnTo>
                    <a:lnTo>
                      <a:pt x="876" y="133"/>
                    </a:lnTo>
                    <a:lnTo>
                      <a:pt x="876" y="133"/>
                    </a:lnTo>
                    <a:close/>
                    <a:moveTo>
                      <a:pt x="666" y="241"/>
                    </a:moveTo>
                    <a:lnTo>
                      <a:pt x="666" y="241"/>
                    </a:lnTo>
                    <a:lnTo>
                      <a:pt x="648" y="241"/>
                    </a:lnTo>
                    <a:lnTo>
                      <a:pt x="648" y="241"/>
                    </a:lnTo>
                    <a:lnTo>
                      <a:pt x="649" y="259"/>
                    </a:lnTo>
                    <a:lnTo>
                      <a:pt x="649" y="259"/>
                    </a:lnTo>
                    <a:lnTo>
                      <a:pt x="655" y="257"/>
                    </a:lnTo>
                    <a:lnTo>
                      <a:pt x="660" y="252"/>
                    </a:lnTo>
                    <a:lnTo>
                      <a:pt x="663" y="248"/>
                    </a:lnTo>
                    <a:lnTo>
                      <a:pt x="666" y="241"/>
                    </a:lnTo>
                    <a:lnTo>
                      <a:pt x="666" y="241"/>
                    </a:lnTo>
                    <a:close/>
                    <a:moveTo>
                      <a:pt x="1178" y="568"/>
                    </a:moveTo>
                    <a:lnTo>
                      <a:pt x="1178" y="568"/>
                    </a:lnTo>
                    <a:lnTo>
                      <a:pt x="1180" y="576"/>
                    </a:lnTo>
                    <a:lnTo>
                      <a:pt x="1180" y="579"/>
                    </a:lnTo>
                    <a:lnTo>
                      <a:pt x="1181" y="581"/>
                    </a:lnTo>
                    <a:lnTo>
                      <a:pt x="1181" y="581"/>
                    </a:lnTo>
                    <a:lnTo>
                      <a:pt x="1187" y="586"/>
                    </a:lnTo>
                    <a:lnTo>
                      <a:pt x="1195" y="589"/>
                    </a:lnTo>
                    <a:lnTo>
                      <a:pt x="1195" y="589"/>
                    </a:lnTo>
                    <a:lnTo>
                      <a:pt x="1198" y="590"/>
                    </a:lnTo>
                    <a:lnTo>
                      <a:pt x="1200" y="589"/>
                    </a:lnTo>
                    <a:lnTo>
                      <a:pt x="1203" y="586"/>
                    </a:lnTo>
                    <a:lnTo>
                      <a:pt x="1203" y="583"/>
                    </a:lnTo>
                    <a:lnTo>
                      <a:pt x="1203" y="583"/>
                    </a:lnTo>
                    <a:lnTo>
                      <a:pt x="1189" y="581"/>
                    </a:lnTo>
                    <a:lnTo>
                      <a:pt x="1189" y="581"/>
                    </a:lnTo>
                    <a:lnTo>
                      <a:pt x="1192" y="572"/>
                    </a:lnTo>
                    <a:lnTo>
                      <a:pt x="1192" y="572"/>
                    </a:lnTo>
                    <a:lnTo>
                      <a:pt x="1178" y="568"/>
                    </a:lnTo>
                    <a:lnTo>
                      <a:pt x="1178" y="568"/>
                    </a:lnTo>
                    <a:close/>
                    <a:moveTo>
                      <a:pt x="462" y="459"/>
                    </a:moveTo>
                    <a:lnTo>
                      <a:pt x="462" y="459"/>
                    </a:lnTo>
                    <a:lnTo>
                      <a:pt x="462" y="441"/>
                    </a:lnTo>
                    <a:lnTo>
                      <a:pt x="462" y="441"/>
                    </a:lnTo>
                    <a:lnTo>
                      <a:pt x="451" y="439"/>
                    </a:lnTo>
                    <a:lnTo>
                      <a:pt x="451" y="439"/>
                    </a:lnTo>
                    <a:lnTo>
                      <a:pt x="449" y="446"/>
                    </a:lnTo>
                    <a:lnTo>
                      <a:pt x="447" y="449"/>
                    </a:lnTo>
                    <a:lnTo>
                      <a:pt x="449" y="450"/>
                    </a:lnTo>
                    <a:lnTo>
                      <a:pt x="453" y="455"/>
                    </a:lnTo>
                    <a:lnTo>
                      <a:pt x="462" y="459"/>
                    </a:lnTo>
                    <a:lnTo>
                      <a:pt x="462" y="459"/>
                    </a:lnTo>
                    <a:close/>
                    <a:moveTo>
                      <a:pt x="1052" y="370"/>
                    </a:moveTo>
                    <a:lnTo>
                      <a:pt x="1052" y="370"/>
                    </a:lnTo>
                    <a:lnTo>
                      <a:pt x="1058" y="362"/>
                    </a:lnTo>
                    <a:lnTo>
                      <a:pt x="1062" y="355"/>
                    </a:lnTo>
                    <a:lnTo>
                      <a:pt x="1062" y="355"/>
                    </a:lnTo>
                    <a:lnTo>
                      <a:pt x="1062" y="352"/>
                    </a:lnTo>
                    <a:lnTo>
                      <a:pt x="1061" y="349"/>
                    </a:lnTo>
                    <a:lnTo>
                      <a:pt x="1061" y="349"/>
                    </a:lnTo>
                    <a:lnTo>
                      <a:pt x="1055" y="348"/>
                    </a:lnTo>
                    <a:lnTo>
                      <a:pt x="1049" y="348"/>
                    </a:lnTo>
                    <a:lnTo>
                      <a:pt x="1049" y="348"/>
                    </a:lnTo>
                    <a:lnTo>
                      <a:pt x="1048" y="351"/>
                    </a:lnTo>
                    <a:lnTo>
                      <a:pt x="1047" y="353"/>
                    </a:lnTo>
                    <a:lnTo>
                      <a:pt x="1047" y="353"/>
                    </a:lnTo>
                    <a:lnTo>
                      <a:pt x="1049" y="360"/>
                    </a:lnTo>
                    <a:lnTo>
                      <a:pt x="1052" y="370"/>
                    </a:lnTo>
                    <a:lnTo>
                      <a:pt x="1052" y="370"/>
                    </a:lnTo>
                    <a:close/>
                    <a:moveTo>
                      <a:pt x="1012" y="672"/>
                    </a:moveTo>
                    <a:lnTo>
                      <a:pt x="1012" y="672"/>
                    </a:lnTo>
                    <a:lnTo>
                      <a:pt x="1011" y="676"/>
                    </a:lnTo>
                    <a:lnTo>
                      <a:pt x="1011" y="676"/>
                    </a:lnTo>
                    <a:lnTo>
                      <a:pt x="1019" y="684"/>
                    </a:lnTo>
                    <a:lnTo>
                      <a:pt x="1023" y="687"/>
                    </a:lnTo>
                    <a:lnTo>
                      <a:pt x="1030" y="689"/>
                    </a:lnTo>
                    <a:lnTo>
                      <a:pt x="1030" y="689"/>
                    </a:lnTo>
                    <a:lnTo>
                      <a:pt x="1030" y="673"/>
                    </a:lnTo>
                    <a:lnTo>
                      <a:pt x="1030" y="673"/>
                    </a:lnTo>
                    <a:lnTo>
                      <a:pt x="1012" y="672"/>
                    </a:lnTo>
                    <a:lnTo>
                      <a:pt x="1012" y="672"/>
                    </a:lnTo>
                    <a:close/>
                    <a:moveTo>
                      <a:pt x="1440" y="54"/>
                    </a:moveTo>
                    <a:lnTo>
                      <a:pt x="1440" y="54"/>
                    </a:lnTo>
                    <a:lnTo>
                      <a:pt x="1438" y="50"/>
                    </a:lnTo>
                    <a:lnTo>
                      <a:pt x="1438" y="50"/>
                    </a:lnTo>
                    <a:lnTo>
                      <a:pt x="1434" y="50"/>
                    </a:lnTo>
                    <a:lnTo>
                      <a:pt x="1433" y="50"/>
                    </a:lnTo>
                    <a:lnTo>
                      <a:pt x="1427" y="46"/>
                    </a:lnTo>
                    <a:lnTo>
                      <a:pt x="1422" y="43"/>
                    </a:lnTo>
                    <a:lnTo>
                      <a:pt x="1419" y="43"/>
                    </a:lnTo>
                    <a:lnTo>
                      <a:pt x="1416" y="45"/>
                    </a:lnTo>
                    <a:lnTo>
                      <a:pt x="1416" y="45"/>
                    </a:lnTo>
                    <a:lnTo>
                      <a:pt x="1418" y="50"/>
                    </a:lnTo>
                    <a:lnTo>
                      <a:pt x="1419" y="54"/>
                    </a:lnTo>
                    <a:lnTo>
                      <a:pt x="1422" y="59"/>
                    </a:lnTo>
                    <a:lnTo>
                      <a:pt x="1425" y="60"/>
                    </a:lnTo>
                    <a:lnTo>
                      <a:pt x="1429" y="60"/>
                    </a:lnTo>
                    <a:lnTo>
                      <a:pt x="1429" y="60"/>
                    </a:lnTo>
                    <a:lnTo>
                      <a:pt x="1432" y="59"/>
                    </a:lnTo>
                    <a:lnTo>
                      <a:pt x="1434" y="57"/>
                    </a:lnTo>
                    <a:lnTo>
                      <a:pt x="1440" y="54"/>
                    </a:lnTo>
                    <a:lnTo>
                      <a:pt x="1440" y="54"/>
                    </a:lnTo>
                    <a:close/>
                    <a:moveTo>
                      <a:pt x="1260" y="233"/>
                    </a:moveTo>
                    <a:lnTo>
                      <a:pt x="1260" y="233"/>
                    </a:lnTo>
                    <a:lnTo>
                      <a:pt x="1249" y="232"/>
                    </a:lnTo>
                    <a:lnTo>
                      <a:pt x="1242" y="232"/>
                    </a:lnTo>
                    <a:lnTo>
                      <a:pt x="1239" y="233"/>
                    </a:lnTo>
                    <a:lnTo>
                      <a:pt x="1238" y="234"/>
                    </a:lnTo>
                    <a:lnTo>
                      <a:pt x="1232" y="241"/>
                    </a:lnTo>
                    <a:lnTo>
                      <a:pt x="1232" y="241"/>
                    </a:lnTo>
                    <a:lnTo>
                      <a:pt x="1236" y="240"/>
                    </a:lnTo>
                    <a:lnTo>
                      <a:pt x="1239" y="239"/>
                    </a:lnTo>
                    <a:lnTo>
                      <a:pt x="1242" y="240"/>
                    </a:lnTo>
                    <a:lnTo>
                      <a:pt x="1245" y="240"/>
                    </a:lnTo>
                    <a:lnTo>
                      <a:pt x="1247" y="244"/>
                    </a:lnTo>
                    <a:lnTo>
                      <a:pt x="1252" y="247"/>
                    </a:lnTo>
                    <a:lnTo>
                      <a:pt x="1252" y="247"/>
                    </a:lnTo>
                    <a:lnTo>
                      <a:pt x="1260" y="233"/>
                    </a:lnTo>
                    <a:lnTo>
                      <a:pt x="1260" y="233"/>
                    </a:lnTo>
                    <a:close/>
                    <a:moveTo>
                      <a:pt x="602" y="607"/>
                    </a:moveTo>
                    <a:lnTo>
                      <a:pt x="602" y="607"/>
                    </a:lnTo>
                    <a:lnTo>
                      <a:pt x="606" y="607"/>
                    </a:lnTo>
                    <a:lnTo>
                      <a:pt x="612" y="607"/>
                    </a:lnTo>
                    <a:lnTo>
                      <a:pt x="616" y="607"/>
                    </a:lnTo>
                    <a:lnTo>
                      <a:pt x="620" y="610"/>
                    </a:lnTo>
                    <a:lnTo>
                      <a:pt x="620" y="610"/>
                    </a:lnTo>
                    <a:lnTo>
                      <a:pt x="623" y="610"/>
                    </a:lnTo>
                    <a:lnTo>
                      <a:pt x="626" y="608"/>
                    </a:lnTo>
                    <a:lnTo>
                      <a:pt x="626" y="608"/>
                    </a:lnTo>
                    <a:lnTo>
                      <a:pt x="626" y="605"/>
                    </a:lnTo>
                    <a:lnTo>
                      <a:pt x="624" y="601"/>
                    </a:lnTo>
                    <a:lnTo>
                      <a:pt x="624" y="601"/>
                    </a:lnTo>
                    <a:lnTo>
                      <a:pt x="622" y="599"/>
                    </a:lnTo>
                    <a:lnTo>
                      <a:pt x="619" y="597"/>
                    </a:lnTo>
                    <a:lnTo>
                      <a:pt x="615" y="596"/>
                    </a:lnTo>
                    <a:lnTo>
                      <a:pt x="611" y="596"/>
                    </a:lnTo>
                    <a:lnTo>
                      <a:pt x="611" y="596"/>
                    </a:lnTo>
                    <a:lnTo>
                      <a:pt x="606" y="597"/>
                    </a:lnTo>
                    <a:lnTo>
                      <a:pt x="604" y="600"/>
                    </a:lnTo>
                    <a:lnTo>
                      <a:pt x="602" y="607"/>
                    </a:lnTo>
                    <a:lnTo>
                      <a:pt x="602" y="607"/>
                    </a:lnTo>
                    <a:close/>
                    <a:moveTo>
                      <a:pt x="324" y="641"/>
                    </a:moveTo>
                    <a:lnTo>
                      <a:pt x="324" y="641"/>
                    </a:lnTo>
                    <a:lnTo>
                      <a:pt x="311" y="648"/>
                    </a:lnTo>
                    <a:lnTo>
                      <a:pt x="311" y="648"/>
                    </a:lnTo>
                    <a:lnTo>
                      <a:pt x="311" y="651"/>
                    </a:lnTo>
                    <a:lnTo>
                      <a:pt x="311" y="651"/>
                    </a:lnTo>
                    <a:lnTo>
                      <a:pt x="318" y="653"/>
                    </a:lnTo>
                    <a:lnTo>
                      <a:pt x="327" y="653"/>
                    </a:lnTo>
                    <a:lnTo>
                      <a:pt x="335" y="651"/>
                    </a:lnTo>
                    <a:lnTo>
                      <a:pt x="338" y="648"/>
                    </a:lnTo>
                    <a:lnTo>
                      <a:pt x="341" y="647"/>
                    </a:lnTo>
                    <a:lnTo>
                      <a:pt x="341" y="647"/>
                    </a:lnTo>
                    <a:lnTo>
                      <a:pt x="324" y="641"/>
                    </a:lnTo>
                    <a:lnTo>
                      <a:pt x="324" y="641"/>
                    </a:lnTo>
                    <a:close/>
                    <a:moveTo>
                      <a:pt x="1218" y="247"/>
                    </a:moveTo>
                    <a:lnTo>
                      <a:pt x="1218" y="247"/>
                    </a:lnTo>
                    <a:lnTo>
                      <a:pt x="1214" y="244"/>
                    </a:lnTo>
                    <a:lnTo>
                      <a:pt x="1210" y="243"/>
                    </a:lnTo>
                    <a:lnTo>
                      <a:pt x="1206" y="241"/>
                    </a:lnTo>
                    <a:lnTo>
                      <a:pt x="1202" y="243"/>
                    </a:lnTo>
                    <a:lnTo>
                      <a:pt x="1193" y="244"/>
                    </a:lnTo>
                    <a:lnTo>
                      <a:pt x="1188" y="244"/>
                    </a:lnTo>
                    <a:lnTo>
                      <a:pt x="1184" y="243"/>
                    </a:lnTo>
                    <a:lnTo>
                      <a:pt x="1184" y="243"/>
                    </a:lnTo>
                    <a:lnTo>
                      <a:pt x="1192" y="250"/>
                    </a:lnTo>
                    <a:lnTo>
                      <a:pt x="1196" y="251"/>
                    </a:lnTo>
                    <a:lnTo>
                      <a:pt x="1199" y="252"/>
                    </a:lnTo>
                    <a:lnTo>
                      <a:pt x="1206" y="251"/>
                    </a:lnTo>
                    <a:lnTo>
                      <a:pt x="1218" y="247"/>
                    </a:lnTo>
                    <a:lnTo>
                      <a:pt x="1218" y="247"/>
                    </a:lnTo>
                    <a:close/>
                    <a:moveTo>
                      <a:pt x="314" y="99"/>
                    </a:moveTo>
                    <a:lnTo>
                      <a:pt x="314" y="99"/>
                    </a:lnTo>
                    <a:lnTo>
                      <a:pt x="295" y="93"/>
                    </a:lnTo>
                    <a:lnTo>
                      <a:pt x="295" y="93"/>
                    </a:lnTo>
                    <a:lnTo>
                      <a:pt x="291" y="96"/>
                    </a:lnTo>
                    <a:lnTo>
                      <a:pt x="287" y="99"/>
                    </a:lnTo>
                    <a:lnTo>
                      <a:pt x="287" y="99"/>
                    </a:lnTo>
                    <a:lnTo>
                      <a:pt x="285" y="101"/>
                    </a:lnTo>
                    <a:lnTo>
                      <a:pt x="285" y="106"/>
                    </a:lnTo>
                    <a:lnTo>
                      <a:pt x="285" y="106"/>
                    </a:lnTo>
                    <a:lnTo>
                      <a:pt x="287" y="107"/>
                    </a:lnTo>
                    <a:lnTo>
                      <a:pt x="288" y="107"/>
                    </a:lnTo>
                    <a:lnTo>
                      <a:pt x="288" y="107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5" y="100"/>
                    </a:lnTo>
                    <a:lnTo>
                      <a:pt x="295" y="100"/>
                    </a:lnTo>
                    <a:lnTo>
                      <a:pt x="303" y="104"/>
                    </a:lnTo>
                    <a:lnTo>
                      <a:pt x="309" y="106"/>
                    </a:lnTo>
                    <a:lnTo>
                      <a:pt x="311" y="103"/>
                    </a:lnTo>
                    <a:lnTo>
                      <a:pt x="314" y="99"/>
                    </a:lnTo>
                    <a:lnTo>
                      <a:pt x="314" y="99"/>
                    </a:lnTo>
                    <a:close/>
                    <a:moveTo>
                      <a:pt x="439" y="151"/>
                    </a:moveTo>
                    <a:lnTo>
                      <a:pt x="439" y="151"/>
                    </a:lnTo>
                    <a:lnTo>
                      <a:pt x="425" y="160"/>
                    </a:lnTo>
                    <a:lnTo>
                      <a:pt x="422" y="161"/>
                    </a:lnTo>
                    <a:lnTo>
                      <a:pt x="419" y="164"/>
                    </a:lnTo>
                    <a:lnTo>
                      <a:pt x="418" y="168"/>
                    </a:lnTo>
                    <a:lnTo>
                      <a:pt x="418" y="172"/>
                    </a:lnTo>
                    <a:lnTo>
                      <a:pt x="418" y="172"/>
                    </a:lnTo>
                    <a:lnTo>
                      <a:pt x="435" y="171"/>
                    </a:lnTo>
                    <a:lnTo>
                      <a:pt x="435" y="171"/>
                    </a:lnTo>
                    <a:lnTo>
                      <a:pt x="439" y="151"/>
                    </a:lnTo>
                    <a:lnTo>
                      <a:pt x="439" y="151"/>
                    </a:lnTo>
                    <a:close/>
                    <a:moveTo>
                      <a:pt x="1223" y="813"/>
                    </a:moveTo>
                    <a:lnTo>
                      <a:pt x="1223" y="813"/>
                    </a:lnTo>
                    <a:lnTo>
                      <a:pt x="1231" y="816"/>
                    </a:lnTo>
                    <a:lnTo>
                      <a:pt x="1239" y="817"/>
                    </a:lnTo>
                    <a:lnTo>
                      <a:pt x="1239" y="817"/>
                    </a:lnTo>
                    <a:lnTo>
                      <a:pt x="1243" y="819"/>
                    </a:lnTo>
                    <a:lnTo>
                      <a:pt x="1247" y="821"/>
                    </a:lnTo>
                    <a:lnTo>
                      <a:pt x="1252" y="821"/>
                    </a:lnTo>
                    <a:lnTo>
                      <a:pt x="1254" y="820"/>
                    </a:lnTo>
                    <a:lnTo>
                      <a:pt x="1257" y="817"/>
                    </a:lnTo>
                    <a:lnTo>
                      <a:pt x="1257" y="817"/>
                    </a:lnTo>
                    <a:lnTo>
                      <a:pt x="1246" y="815"/>
                    </a:lnTo>
                    <a:lnTo>
                      <a:pt x="1242" y="812"/>
                    </a:lnTo>
                    <a:lnTo>
                      <a:pt x="1238" y="809"/>
                    </a:lnTo>
                    <a:lnTo>
                      <a:pt x="1238" y="809"/>
                    </a:lnTo>
                    <a:lnTo>
                      <a:pt x="1235" y="806"/>
                    </a:lnTo>
                    <a:lnTo>
                      <a:pt x="1231" y="806"/>
                    </a:lnTo>
                    <a:lnTo>
                      <a:pt x="1228" y="809"/>
                    </a:lnTo>
                    <a:lnTo>
                      <a:pt x="1223" y="813"/>
                    </a:lnTo>
                    <a:lnTo>
                      <a:pt x="1223" y="813"/>
                    </a:lnTo>
                    <a:close/>
                    <a:moveTo>
                      <a:pt x="921" y="1062"/>
                    </a:moveTo>
                    <a:lnTo>
                      <a:pt x="921" y="1062"/>
                    </a:lnTo>
                    <a:lnTo>
                      <a:pt x="911" y="1065"/>
                    </a:lnTo>
                    <a:lnTo>
                      <a:pt x="905" y="1067"/>
                    </a:lnTo>
                    <a:lnTo>
                      <a:pt x="904" y="1069"/>
                    </a:lnTo>
                    <a:lnTo>
                      <a:pt x="903" y="1075"/>
                    </a:lnTo>
                    <a:lnTo>
                      <a:pt x="903" y="1075"/>
                    </a:lnTo>
                    <a:lnTo>
                      <a:pt x="912" y="1078"/>
                    </a:lnTo>
                    <a:lnTo>
                      <a:pt x="915" y="1076"/>
                    </a:lnTo>
                    <a:lnTo>
                      <a:pt x="918" y="1076"/>
                    </a:lnTo>
                    <a:lnTo>
                      <a:pt x="919" y="1073"/>
                    </a:lnTo>
                    <a:lnTo>
                      <a:pt x="921" y="1071"/>
                    </a:lnTo>
                    <a:lnTo>
                      <a:pt x="921" y="1062"/>
                    </a:lnTo>
                    <a:lnTo>
                      <a:pt x="921" y="1062"/>
                    </a:lnTo>
                    <a:close/>
                    <a:moveTo>
                      <a:pt x="1199" y="558"/>
                    </a:moveTo>
                    <a:lnTo>
                      <a:pt x="1199" y="558"/>
                    </a:lnTo>
                    <a:lnTo>
                      <a:pt x="1199" y="563"/>
                    </a:lnTo>
                    <a:lnTo>
                      <a:pt x="1200" y="565"/>
                    </a:lnTo>
                    <a:lnTo>
                      <a:pt x="1203" y="568"/>
                    </a:lnTo>
                    <a:lnTo>
                      <a:pt x="1207" y="568"/>
                    </a:lnTo>
                    <a:lnTo>
                      <a:pt x="1207" y="568"/>
                    </a:lnTo>
                    <a:lnTo>
                      <a:pt x="1221" y="568"/>
                    </a:lnTo>
                    <a:lnTo>
                      <a:pt x="1221" y="568"/>
                    </a:lnTo>
                    <a:lnTo>
                      <a:pt x="1221" y="567"/>
                    </a:lnTo>
                    <a:lnTo>
                      <a:pt x="1221" y="567"/>
                    </a:lnTo>
                    <a:lnTo>
                      <a:pt x="1214" y="563"/>
                    </a:lnTo>
                    <a:lnTo>
                      <a:pt x="1214" y="563"/>
                    </a:lnTo>
                    <a:lnTo>
                      <a:pt x="1217" y="556"/>
                    </a:lnTo>
                    <a:lnTo>
                      <a:pt x="1217" y="556"/>
                    </a:lnTo>
                    <a:lnTo>
                      <a:pt x="1199" y="558"/>
                    </a:lnTo>
                    <a:lnTo>
                      <a:pt x="1199" y="558"/>
                    </a:lnTo>
                    <a:close/>
                    <a:moveTo>
                      <a:pt x="1138" y="1015"/>
                    </a:moveTo>
                    <a:lnTo>
                      <a:pt x="1138" y="1015"/>
                    </a:lnTo>
                    <a:lnTo>
                      <a:pt x="1146" y="1013"/>
                    </a:lnTo>
                    <a:lnTo>
                      <a:pt x="1153" y="1013"/>
                    </a:lnTo>
                    <a:lnTo>
                      <a:pt x="1153" y="1013"/>
                    </a:lnTo>
                    <a:lnTo>
                      <a:pt x="1159" y="1014"/>
                    </a:lnTo>
                    <a:lnTo>
                      <a:pt x="1163" y="1014"/>
                    </a:lnTo>
                    <a:lnTo>
                      <a:pt x="1166" y="1011"/>
                    </a:lnTo>
                    <a:lnTo>
                      <a:pt x="1166" y="1011"/>
                    </a:lnTo>
                    <a:lnTo>
                      <a:pt x="1163" y="1008"/>
                    </a:lnTo>
                    <a:lnTo>
                      <a:pt x="1160" y="1007"/>
                    </a:lnTo>
                    <a:lnTo>
                      <a:pt x="1152" y="1006"/>
                    </a:lnTo>
                    <a:lnTo>
                      <a:pt x="1145" y="1004"/>
                    </a:lnTo>
                    <a:lnTo>
                      <a:pt x="1141" y="1003"/>
                    </a:lnTo>
                    <a:lnTo>
                      <a:pt x="1138" y="1000"/>
                    </a:lnTo>
                    <a:lnTo>
                      <a:pt x="1138" y="1000"/>
                    </a:lnTo>
                    <a:lnTo>
                      <a:pt x="1138" y="1015"/>
                    </a:lnTo>
                    <a:lnTo>
                      <a:pt x="1138" y="1015"/>
                    </a:lnTo>
                    <a:close/>
                    <a:moveTo>
                      <a:pt x="1351" y="97"/>
                    </a:moveTo>
                    <a:lnTo>
                      <a:pt x="1351" y="97"/>
                    </a:lnTo>
                    <a:lnTo>
                      <a:pt x="1367" y="79"/>
                    </a:lnTo>
                    <a:lnTo>
                      <a:pt x="1367" y="79"/>
                    </a:lnTo>
                    <a:lnTo>
                      <a:pt x="1353" y="78"/>
                    </a:lnTo>
                    <a:lnTo>
                      <a:pt x="1347" y="79"/>
                    </a:lnTo>
                    <a:lnTo>
                      <a:pt x="1342" y="82"/>
                    </a:lnTo>
                    <a:lnTo>
                      <a:pt x="1342" y="82"/>
                    </a:lnTo>
                    <a:lnTo>
                      <a:pt x="1351" y="97"/>
                    </a:lnTo>
                    <a:lnTo>
                      <a:pt x="1351" y="97"/>
                    </a:lnTo>
                    <a:close/>
                    <a:moveTo>
                      <a:pt x="1335" y="384"/>
                    </a:moveTo>
                    <a:lnTo>
                      <a:pt x="1335" y="384"/>
                    </a:lnTo>
                    <a:lnTo>
                      <a:pt x="1315" y="385"/>
                    </a:lnTo>
                    <a:lnTo>
                      <a:pt x="1315" y="385"/>
                    </a:lnTo>
                    <a:lnTo>
                      <a:pt x="1313" y="387"/>
                    </a:lnTo>
                    <a:lnTo>
                      <a:pt x="1310" y="389"/>
                    </a:lnTo>
                    <a:lnTo>
                      <a:pt x="1310" y="389"/>
                    </a:lnTo>
                    <a:lnTo>
                      <a:pt x="1313" y="392"/>
                    </a:lnTo>
                    <a:lnTo>
                      <a:pt x="1315" y="394"/>
                    </a:lnTo>
                    <a:lnTo>
                      <a:pt x="1315" y="394"/>
                    </a:lnTo>
                    <a:lnTo>
                      <a:pt x="1322" y="392"/>
                    </a:lnTo>
                    <a:lnTo>
                      <a:pt x="1328" y="395"/>
                    </a:lnTo>
                    <a:lnTo>
                      <a:pt x="1328" y="395"/>
                    </a:lnTo>
                    <a:lnTo>
                      <a:pt x="1331" y="395"/>
                    </a:lnTo>
                    <a:lnTo>
                      <a:pt x="1331" y="395"/>
                    </a:lnTo>
                    <a:lnTo>
                      <a:pt x="1335" y="384"/>
                    </a:lnTo>
                    <a:lnTo>
                      <a:pt x="1335" y="384"/>
                    </a:lnTo>
                    <a:close/>
                    <a:moveTo>
                      <a:pt x="1321" y="761"/>
                    </a:moveTo>
                    <a:lnTo>
                      <a:pt x="1321" y="761"/>
                    </a:lnTo>
                    <a:lnTo>
                      <a:pt x="1319" y="756"/>
                    </a:lnTo>
                    <a:lnTo>
                      <a:pt x="1318" y="754"/>
                    </a:lnTo>
                    <a:lnTo>
                      <a:pt x="1318" y="754"/>
                    </a:lnTo>
                    <a:lnTo>
                      <a:pt x="1314" y="749"/>
                    </a:lnTo>
                    <a:lnTo>
                      <a:pt x="1307" y="747"/>
                    </a:lnTo>
                    <a:lnTo>
                      <a:pt x="1307" y="747"/>
                    </a:lnTo>
                    <a:lnTo>
                      <a:pt x="1303" y="747"/>
                    </a:lnTo>
                    <a:lnTo>
                      <a:pt x="1299" y="749"/>
                    </a:lnTo>
                    <a:lnTo>
                      <a:pt x="1295" y="755"/>
                    </a:lnTo>
                    <a:lnTo>
                      <a:pt x="1295" y="755"/>
                    </a:lnTo>
                    <a:lnTo>
                      <a:pt x="1321" y="761"/>
                    </a:lnTo>
                    <a:lnTo>
                      <a:pt x="1321" y="761"/>
                    </a:lnTo>
                    <a:close/>
                    <a:moveTo>
                      <a:pt x="1097" y="556"/>
                    </a:moveTo>
                    <a:lnTo>
                      <a:pt x="1097" y="556"/>
                    </a:lnTo>
                    <a:lnTo>
                      <a:pt x="1088" y="563"/>
                    </a:lnTo>
                    <a:lnTo>
                      <a:pt x="1084" y="567"/>
                    </a:lnTo>
                    <a:lnTo>
                      <a:pt x="1081" y="572"/>
                    </a:lnTo>
                    <a:lnTo>
                      <a:pt x="1079" y="578"/>
                    </a:lnTo>
                    <a:lnTo>
                      <a:pt x="1079" y="578"/>
                    </a:lnTo>
                    <a:lnTo>
                      <a:pt x="1084" y="575"/>
                    </a:lnTo>
                    <a:lnTo>
                      <a:pt x="1088" y="574"/>
                    </a:lnTo>
                    <a:lnTo>
                      <a:pt x="1088" y="574"/>
                    </a:lnTo>
                    <a:lnTo>
                      <a:pt x="1092" y="574"/>
                    </a:lnTo>
                    <a:lnTo>
                      <a:pt x="1099" y="576"/>
                    </a:lnTo>
                    <a:lnTo>
                      <a:pt x="1099" y="576"/>
                    </a:lnTo>
                    <a:lnTo>
                      <a:pt x="1097" y="556"/>
                    </a:lnTo>
                    <a:lnTo>
                      <a:pt x="1097" y="556"/>
                    </a:lnTo>
                    <a:close/>
                    <a:moveTo>
                      <a:pt x="694" y="659"/>
                    </a:moveTo>
                    <a:lnTo>
                      <a:pt x="694" y="659"/>
                    </a:lnTo>
                    <a:lnTo>
                      <a:pt x="695" y="669"/>
                    </a:lnTo>
                    <a:lnTo>
                      <a:pt x="696" y="672"/>
                    </a:lnTo>
                    <a:lnTo>
                      <a:pt x="698" y="673"/>
                    </a:lnTo>
                    <a:lnTo>
                      <a:pt x="701" y="675"/>
                    </a:lnTo>
                    <a:lnTo>
                      <a:pt x="703" y="675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06" y="668"/>
                    </a:lnTo>
                    <a:lnTo>
                      <a:pt x="706" y="668"/>
                    </a:lnTo>
                    <a:lnTo>
                      <a:pt x="710" y="659"/>
                    </a:lnTo>
                    <a:lnTo>
                      <a:pt x="710" y="659"/>
                    </a:lnTo>
                    <a:lnTo>
                      <a:pt x="694" y="659"/>
                    </a:lnTo>
                    <a:lnTo>
                      <a:pt x="694" y="659"/>
                    </a:lnTo>
                    <a:close/>
                    <a:moveTo>
                      <a:pt x="1263" y="845"/>
                    </a:moveTo>
                    <a:lnTo>
                      <a:pt x="1263" y="845"/>
                    </a:lnTo>
                    <a:lnTo>
                      <a:pt x="1268" y="848"/>
                    </a:lnTo>
                    <a:lnTo>
                      <a:pt x="1275" y="848"/>
                    </a:lnTo>
                    <a:lnTo>
                      <a:pt x="1285" y="845"/>
                    </a:lnTo>
                    <a:lnTo>
                      <a:pt x="1285" y="845"/>
                    </a:lnTo>
                    <a:lnTo>
                      <a:pt x="1295" y="845"/>
                    </a:lnTo>
                    <a:lnTo>
                      <a:pt x="1300" y="845"/>
                    </a:lnTo>
                    <a:lnTo>
                      <a:pt x="1306" y="841"/>
                    </a:lnTo>
                    <a:lnTo>
                      <a:pt x="1306" y="841"/>
                    </a:lnTo>
                    <a:lnTo>
                      <a:pt x="1300" y="839"/>
                    </a:lnTo>
                    <a:lnTo>
                      <a:pt x="1296" y="838"/>
                    </a:lnTo>
                    <a:lnTo>
                      <a:pt x="1288" y="839"/>
                    </a:lnTo>
                    <a:lnTo>
                      <a:pt x="1278" y="841"/>
                    </a:lnTo>
                    <a:lnTo>
                      <a:pt x="1274" y="841"/>
                    </a:lnTo>
                    <a:lnTo>
                      <a:pt x="1270" y="841"/>
                    </a:lnTo>
                    <a:lnTo>
                      <a:pt x="1270" y="841"/>
                    </a:lnTo>
                    <a:lnTo>
                      <a:pt x="1267" y="842"/>
                    </a:lnTo>
                    <a:lnTo>
                      <a:pt x="1263" y="845"/>
                    </a:lnTo>
                    <a:lnTo>
                      <a:pt x="1263" y="845"/>
                    </a:lnTo>
                    <a:close/>
                    <a:moveTo>
                      <a:pt x="1271" y="86"/>
                    </a:moveTo>
                    <a:lnTo>
                      <a:pt x="1271" y="86"/>
                    </a:lnTo>
                    <a:lnTo>
                      <a:pt x="1264" y="82"/>
                    </a:lnTo>
                    <a:lnTo>
                      <a:pt x="1260" y="79"/>
                    </a:lnTo>
                    <a:lnTo>
                      <a:pt x="1254" y="81"/>
                    </a:lnTo>
                    <a:lnTo>
                      <a:pt x="1249" y="85"/>
                    </a:lnTo>
                    <a:lnTo>
                      <a:pt x="1249" y="85"/>
                    </a:lnTo>
                    <a:lnTo>
                      <a:pt x="1257" y="97"/>
                    </a:lnTo>
                    <a:lnTo>
                      <a:pt x="1257" y="97"/>
                    </a:lnTo>
                    <a:lnTo>
                      <a:pt x="1271" y="86"/>
                    </a:lnTo>
                    <a:lnTo>
                      <a:pt x="1271" y="86"/>
                    </a:lnTo>
                    <a:close/>
                    <a:moveTo>
                      <a:pt x="346" y="679"/>
                    </a:moveTo>
                    <a:lnTo>
                      <a:pt x="346" y="679"/>
                    </a:lnTo>
                    <a:lnTo>
                      <a:pt x="347" y="672"/>
                    </a:lnTo>
                    <a:lnTo>
                      <a:pt x="347" y="669"/>
                    </a:lnTo>
                    <a:lnTo>
                      <a:pt x="346" y="668"/>
                    </a:lnTo>
                    <a:lnTo>
                      <a:pt x="342" y="665"/>
                    </a:lnTo>
                    <a:lnTo>
                      <a:pt x="334" y="665"/>
                    </a:lnTo>
                    <a:lnTo>
                      <a:pt x="334" y="665"/>
                    </a:lnTo>
                    <a:lnTo>
                      <a:pt x="332" y="673"/>
                    </a:lnTo>
                    <a:lnTo>
                      <a:pt x="332" y="675"/>
                    </a:lnTo>
                    <a:lnTo>
                      <a:pt x="334" y="677"/>
                    </a:lnTo>
                    <a:lnTo>
                      <a:pt x="335" y="677"/>
                    </a:lnTo>
                    <a:lnTo>
                      <a:pt x="338" y="679"/>
                    </a:lnTo>
                    <a:lnTo>
                      <a:pt x="346" y="679"/>
                    </a:lnTo>
                    <a:lnTo>
                      <a:pt x="346" y="679"/>
                    </a:lnTo>
                    <a:close/>
                    <a:moveTo>
                      <a:pt x="1419" y="414"/>
                    </a:moveTo>
                    <a:lnTo>
                      <a:pt x="1419" y="414"/>
                    </a:lnTo>
                    <a:lnTo>
                      <a:pt x="1416" y="417"/>
                    </a:lnTo>
                    <a:lnTo>
                      <a:pt x="1416" y="417"/>
                    </a:lnTo>
                    <a:lnTo>
                      <a:pt x="1419" y="423"/>
                    </a:lnTo>
                    <a:lnTo>
                      <a:pt x="1421" y="425"/>
                    </a:lnTo>
                    <a:lnTo>
                      <a:pt x="1422" y="427"/>
                    </a:lnTo>
                    <a:lnTo>
                      <a:pt x="1422" y="427"/>
                    </a:lnTo>
                    <a:lnTo>
                      <a:pt x="1427" y="427"/>
                    </a:lnTo>
                    <a:lnTo>
                      <a:pt x="1432" y="424"/>
                    </a:lnTo>
                    <a:lnTo>
                      <a:pt x="1441" y="416"/>
                    </a:lnTo>
                    <a:lnTo>
                      <a:pt x="1441" y="416"/>
                    </a:lnTo>
                    <a:lnTo>
                      <a:pt x="1419" y="414"/>
                    </a:lnTo>
                    <a:lnTo>
                      <a:pt x="1419" y="414"/>
                    </a:lnTo>
                    <a:close/>
                    <a:moveTo>
                      <a:pt x="803" y="232"/>
                    </a:moveTo>
                    <a:lnTo>
                      <a:pt x="803" y="232"/>
                    </a:lnTo>
                    <a:lnTo>
                      <a:pt x="807" y="232"/>
                    </a:lnTo>
                    <a:lnTo>
                      <a:pt x="807" y="232"/>
                    </a:lnTo>
                    <a:lnTo>
                      <a:pt x="820" y="218"/>
                    </a:lnTo>
                    <a:lnTo>
                      <a:pt x="820" y="21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32"/>
                    </a:lnTo>
                    <a:lnTo>
                      <a:pt x="803" y="232"/>
                    </a:lnTo>
                    <a:close/>
                    <a:moveTo>
                      <a:pt x="266" y="974"/>
                    </a:moveTo>
                    <a:lnTo>
                      <a:pt x="266" y="974"/>
                    </a:lnTo>
                    <a:lnTo>
                      <a:pt x="275" y="982"/>
                    </a:lnTo>
                    <a:lnTo>
                      <a:pt x="280" y="983"/>
                    </a:lnTo>
                    <a:lnTo>
                      <a:pt x="284" y="985"/>
                    </a:lnTo>
                    <a:lnTo>
                      <a:pt x="284" y="985"/>
                    </a:lnTo>
                    <a:lnTo>
                      <a:pt x="289" y="985"/>
                    </a:lnTo>
                    <a:lnTo>
                      <a:pt x="292" y="983"/>
                    </a:lnTo>
                    <a:lnTo>
                      <a:pt x="293" y="982"/>
                    </a:lnTo>
                    <a:lnTo>
                      <a:pt x="293" y="982"/>
                    </a:lnTo>
                    <a:lnTo>
                      <a:pt x="293" y="979"/>
                    </a:lnTo>
                    <a:lnTo>
                      <a:pt x="292" y="977"/>
                    </a:lnTo>
                    <a:lnTo>
                      <a:pt x="289" y="975"/>
                    </a:lnTo>
                    <a:lnTo>
                      <a:pt x="285" y="974"/>
                    </a:lnTo>
                    <a:lnTo>
                      <a:pt x="285" y="974"/>
                    </a:lnTo>
                    <a:lnTo>
                      <a:pt x="266" y="974"/>
                    </a:lnTo>
                    <a:lnTo>
                      <a:pt x="266" y="974"/>
                    </a:lnTo>
                    <a:close/>
                    <a:moveTo>
                      <a:pt x="505" y="809"/>
                    </a:moveTo>
                    <a:lnTo>
                      <a:pt x="505" y="809"/>
                    </a:lnTo>
                    <a:lnTo>
                      <a:pt x="505" y="803"/>
                    </a:lnTo>
                    <a:lnTo>
                      <a:pt x="505" y="803"/>
                    </a:lnTo>
                    <a:lnTo>
                      <a:pt x="503" y="799"/>
                    </a:lnTo>
                    <a:lnTo>
                      <a:pt x="500" y="797"/>
                    </a:lnTo>
                    <a:lnTo>
                      <a:pt x="496" y="795"/>
                    </a:lnTo>
                    <a:lnTo>
                      <a:pt x="491" y="795"/>
                    </a:lnTo>
                    <a:lnTo>
                      <a:pt x="491" y="795"/>
                    </a:lnTo>
                    <a:lnTo>
                      <a:pt x="487" y="797"/>
                    </a:lnTo>
                    <a:lnTo>
                      <a:pt x="486" y="801"/>
                    </a:lnTo>
                    <a:lnTo>
                      <a:pt x="489" y="809"/>
                    </a:lnTo>
                    <a:lnTo>
                      <a:pt x="489" y="809"/>
                    </a:lnTo>
                    <a:lnTo>
                      <a:pt x="505" y="809"/>
                    </a:lnTo>
                    <a:lnTo>
                      <a:pt x="505" y="809"/>
                    </a:lnTo>
                    <a:close/>
                    <a:moveTo>
                      <a:pt x="298" y="646"/>
                    </a:moveTo>
                    <a:lnTo>
                      <a:pt x="298" y="646"/>
                    </a:lnTo>
                    <a:lnTo>
                      <a:pt x="309" y="641"/>
                    </a:lnTo>
                    <a:lnTo>
                      <a:pt x="309" y="641"/>
                    </a:lnTo>
                    <a:lnTo>
                      <a:pt x="307" y="639"/>
                    </a:lnTo>
                    <a:lnTo>
                      <a:pt x="307" y="639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88" y="650"/>
                    </a:lnTo>
                    <a:lnTo>
                      <a:pt x="291" y="654"/>
                    </a:lnTo>
                    <a:lnTo>
                      <a:pt x="296" y="657"/>
                    </a:lnTo>
                    <a:lnTo>
                      <a:pt x="296" y="657"/>
                    </a:lnTo>
                    <a:lnTo>
                      <a:pt x="298" y="646"/>
                    </a:lnTo>
                    <a:lnTo>
                      <a:pt x="298" y="646"/>
                    </a:lnTo>
                    <a:close/>
                    <a:moveTo>
                      <a:pt x="566" y="744"/>
                    </a:moveTo>
                    <a:lnTo>
                      <a:pt x="566" y="744"/>
                    </a:lnTo>
                    <a:lnTo>
                      <a:pt x="570" y="738"/>
                    </a:lnTo>
                    <a:lnTo>
                      <a:pt x="572" y="733"/>
                    </a:lnTo>
                    <a:lnTo>
                      <a:pt x="572" y="733"/>
                    </a:lnTo>
                    <a:lnTo>
                      <a:pt x="570" y="727"/>
                    </a:lnTo>
                    <a:lnTo>
                      <a:pt x="568" y="723"/>
                    </a:lnTo>
                    <a:lnTo>
                      <a:pt x="568" y="723"/>
                    </a:lnTo>
                    <a:lnTo>
                      <a:pt x="565" y="722"/>
                    </a:lnTo>
                    <a:lnTo>
                      <a:pt x="561" y="722"/>
                    </a:lnTo>
                    <a:lnTo>
                      <a:pt x="561" y="722"/>
                    </a:lnTo>
                    <a:lnTo>
                      <a:pt x="558" y="725"/>
                    </a:lnTo>
                    <a:lnTo>
                      <a:pt x="558" y="726"/>
                    </a:lnTo>
                    <a:lnTo>
                      <a:pt x="558" y="726"/>
                    </a:lnTo>
                    <a:lnTo>
                      <a:pt x="559" y="730"/>
                    </a:lnTo>
                    <a:lnTo>
                      <a:pt x="561" y="733"/>
                    </a:lnTo>
                    <a:lnTo>
                      <a:pt x="561" y="741"/>
                    </a:lnTo>
                    <a:lnTo>
                      <a:pt x="561" y="741"/>
                    </a:lnTo>
                    <a:lnTo>
                      <a:pt x="562" y="743"/>
                    </a:lnTo>
                    <a:lnTo>
                      <a:pt x="566" y="744"/>
                    </a:lnTo>
                    <a:lnTo>
                      <a:pt x="566" y="744"/>
                    </a:lnTo>
                    <a:close/>
                    <a:moveTo>
                      <a:pt x="300" y="774"/>
                    </a:moveTo>
                    <a:lnTo>
                      <a:pt x="300" y="774"/>
                    </a:lnTo>
                    <a:lnTo>
                      <a:pt x="300" y="779"/>
                    </a:lnTo>
                    <a:lnTo>
                      <a:pt x="302" y="784"/>
                    </a:lnTo>
                    <a:lnTo>
                      <a:pt x="302" y="784"/>
                    </a:lnTo>
                    <a:lnTo>
                      <a:pt x="305" y="788"/>
                    </a:lnTo>
                    <a:lnTo>
                      <a:pt x="307" y="790"/>
                    </a:lnTo>
                    <a:lnTo>
                      <a:pt x="310" y="791"/>
                    </a:lnTo>
                    <a:lnTo>
                      <a:pt x="310" y="791"/>
                    </a:lnTo>
                    <a:lnTo>
                      <a:pt x="311" y="790"/>
                    </a:lnTo>
                    <a:lnTo>
                      <a:pt x="314" y="788"/>
                    </a:lnTo>
                    <a:lnTo>
                      <a:pt x="321" y="783"/>
                    </a:lnTo>
                    <a:lnTo>
                      <a:pt x="321" y="783"/>
                    </a:lnTo>
                    <a:lnTo>
                      <a:pt x="317" y="783"/>
                    </a:lnTo>
                    <a:lnTo>
                      <a:pt x="314" y="781"/>
                    </a:lnTo>
                    <a:lnTo>
                      <a:pt x="311" y="777"/>
                    </a:lnTo>
                    <a:lnTo>
                      <a:pt x="307" y="774"/>
                    </a:lnTo>
                    <a:lnTo>
                      <a:pt x="305" y="773"/>
                    </a:lnTo>
                    <a:lnTo>
                      <a:pt x="300" y="774"/>
                    </a:lnTo>
                    <a:lnTo>
                      <a:pt x="300" y="774"/>
                    </a:lnTo>
                    <a:close/>
                    <a:moveTo>
                      <a:pt x="586" y="1071"/>
                    </a:moveTo>
                    <a:lnTo>
                      <a:pt x="586" y="1071"/>
                    </a:lnTo>
                    <a:lnTo>
                      <a:pt x="587" y="1073"/>
                    </a:lnTo>
                    <a:lnTo>
                      <a:pt x="588" y="1075"/>
                    </a:lnTo>
                    <a:lnTo>
                      <a:pt x="588" y="1075"/>
                    </a:lnTo>
                    <a:lnTo>
                      <a:pt x="597" y="1079"/>
                    </a:lnTo>
                    <a:lnTo>
                      <a:pt x="597" y="1079"/>
                    </a:lnTo>
                    <a:lnTo>
                      <a:pt x="599" y="1075"/>
                    </a:lnTo>
                    <a:lnTo>
                      <a:pt x="601" y="1073"/>
                    </a:lnTo>
                    <a:lnTo>
                      <a:pt x="601" y="1072"/>
                    </a:lnTo>
                    <a:lnTo>
                      <a:pt x="601" y="1072"/>
                    </a:lnTo>
                    <a:lnTo>
                      <a:pt x="599" y="1065"/>
                    </a:lnTo>
                    <a:lnTo>
                      <a:pt x="595" y="1057"/>
                    </a:lnTo>
                    <a:lnTo>
                      <a:pt x="595" y="1057"/>
                    </a:lnTo>
                    <a:lnTo>
                      <a:pt x="586" y="1071"/>
                    </a:lnTo>
                    <a:lnTo>
                      <a:pt x="586" y="1071"/>
                    </a:lnTo>
                    <a:close/>
                    <a:moveTo>
                      <a:pt x="453" y="561"/>
                    </a:moveTo>
                    <a:lnTo>
                      <a:pt x="453" y="561"/>
                    </a:lnTo>
                    <a:lnTo>
                      <a:pt x="453" y="586"/>
                    </a:lnTo>
                    <a:lnTo>
                      <a:pt x="453" y="586"/>
                    </a:lnTo>
                    <a:lnTo>
                      <a:pt x="471" y="575"/>
                    </a:lnTo>
                    <a:lnTo>
                      <a:pt x="471" y="575"/>
                    </a:lnTo>
                    <a:lnTo>
                      <a:pt x="467" y="574"/>
                    </a:lnTo>
                    <a:lnTo>
                      <a:pt x="465" y="572"/>
                    </a:lnTo>
                    <a:lnTo>
                      <a:pt x="462" y="568"/>
                    </a:lnTo>
                    <a:lnTo>
                      <a:pt x="458" y="563"/>
                    </a:lnTo>
                    <a:lnTo>
                      <a:pt x="457" y="561"/>
                    </a:lnTo>
                    <a:lnTo>
                      <a:pt x="453" y="561"/>
                    </a:lnTo>
                    <a:lnTo>
                      <a:pt x="453" y="561"/>
                    </a:lnTo>
                    <a:close/>
                    <a:moveTo>
                      <a:pt x="1015" y="749"/>
                    </a:moveTo>
                    <a:lnTo>
                      <a:pt x="1015" y="749"/>
                    </a:lnTo>
                    <a:lnTo>
                      <a:pt x="1002" y="748"/>
                    </a:lnTo>
                    <a:lnTo>
                      <a:pt x="1002" y="748"/>
                    </a:lnTo>
                    <a:lnTo>
                      <a:pt x="997" y="748"/>
                    </a:lnTo>
                    <a:lnTo>
                      <a:pt x="993" y="749"/>
                    </a:lnTo>
                    <a:lnTo>
                      <a:pt x="993" y="754"/>
                    </a:lnTo>
                    <a:lnTo>
                      <a:pt x="994" y="759"/>
                    </a:lnTo>
                    <a:lnTo>
                      <a:pt x="994" y="759"/>
                    </a:lnTo>
                    <a:lnTo>
                      <a:pt x="1001" y="759"/>
                    </a:lnTo>
                    <a:lnTo>
                      <a:pt x="1005" y="758"/>
                    </a:lnTo>
                    <a:lnTo>
                      <a:pt x="1011" y="755"/>
                    </a:lnTo>
                    <a:lnTo>
                      <a:pt x="1015" y="749"/>
                    </a:lnTo>
                    <a:lnTo>
                      <a:pt x="1015" y="749"/>
                    </a:lnTo>
                    <a:close/>
                    <a:moveTo>
                      <a:pt x="611" y="155"/>
                    </a:moveTo>
                    <a:lnTo>
                      <a:pt x="611" y="155"/>
                    </a:lnTo>
                    <a:lnTo>
                      <a:pt x="619" y="149"/>
                    </a:lnTo>
                    <a:lnTo>
                      <a:pt x="622" y="146"/>
                    </a:lnTo>
                    <a:lnTo>
                      <a:pt x="623" y="143"/>
                    </a:lnTo>
                    <a:lnTo>
                      <a:pt x="623" y="139"/>
                    </a:lnTo>
                    <a:lnTo>
                      <a:pt x="623" y="136"/>
                    </a:lnTo>
                    <a:lnTo>
                      <a:pt x="620" y="128"/>
                    </a:lnTo>
                    <a:lnTo>
                      <a:pt x="620" y="128"/>
                    </a:lnTo>
                    <a:lnTo>
                      <a:pt x="609" y="131"/>
                    </a:lnTo>
                    <a:lnTo>
                      <a:pt x="609" y="131"/>
                    </a:lnTo>
                    <a:lnTo>
                      <a:pt x="613" y="135"/>
                    </a:lnTo>
                    <a:lnTo>
                      <a:pt x="615" y="139"/>
                    </a:lnTo>
                    <a:lnTo>
                      <a:pt x="613" y="144"/>
                    </a:lnTo>
                    <a:lnTo>
                      <a:pt x="611" y="155"/>
                    </a:lnTo>
                    <a:lnTo>
                      <a:pt x="611" y="155"/>
                    </a:lnTo>
                    <a:close/>
                    <a:moveTo>
                      <a:pt x="1679" y="755"/>
                    </a:moveTo>
                    <a:lnTo>
                      <a:pt x="1679" y="755"/>
                    </a:lnTo>
                    <a:lnTo>
                      <a:pt x="1679" y="752"/>
                    </a:lnTo>
                    <a:lnTo>
                      <a:pt x="1679" y="752"/>
                    </a:lnTo>
                    <a:lnTo>
                      <a:pt x="1652" y="752"/>
                    </a:lnTo>
                    <a:lnTo>
                      <a:pt x="1652" y="752"/>
                    </a:lnTo>
                    <a:lnTo>
                      <a:pt x="1652" y="756"/>
                    </a:lnTo>
                    <a:lnTo>
                      <a:pt x="1653" y="762"/>
                    </a:lnTo>
                    <a:lnTo>
                      <a:pt x="1653" y="762"/>
                    </a:lnTo>
                    <a:lnTo>
                      <a:pt x="1656" y="763"/>
                    </a:lnTo>
                    <a:lnTo>
                      <a:pt x="1660" y="763"/>
                    </a:lnTo>
                    <a:lnTo>
                      <a:pt x="1660" y="763"/>
                    </a:lnTo>
                    <a:lnTo>
                      <a:pt x="1664" y="759"/>
                    </a:lnTo>
                    <a:lnTo>
                      <a:pt x="1668" y="758"/>
                    </a:lnTo>
                    <a:lnTo>
                      <a:pt x="1674" y="756"/>
                    </a:lnTo>
                    <a:lnTo>
                      <a:pt x="1679" y="755"/>
                    </a:lnTo>
                    <a:lnTo>
                      <a:pt x="1679" y="755"/>
                    </a:lnTo>
                    <a:close/>
                    <a:moveTo>
                      <a:pt x="1422" y="857"/>
                    </a:moveTo>
                    <a:lnTo>
                      <a:pt x="1422" y="857"/>
                    </a:lnTo>
                    <a:lnTo>
                      <a:pt x="1403" y="860"/>
                    </a:lnTo>
                    <a:lnTo>
                      <a:pt x="1403" y="860"/>
                    </a:lnTo>
                    <a:lnTo>
                      <a:pt x="1405" y="866"/>
                    </a:lnTo>
                    <a:lnTo>
                      <a:pt x="1409" y="867"/>
                    </a:lnTo>
                    <a:lnTo>
                      <a:pt x="1414" y="869"/>
                    </a:lnTo>
                    <a:lnTo>
                      <a:pt x="1423" y="867"/>
                    </a:lnTo>
                    <a:lnTo>
                      <a:pt x="1423" y="867"/>
                    </a:lnTo>
                    <a:lnTo>
                      <a:pt x="1422" y="857"/>
                    </a:lnTo>
                    <a:lnTo>
                      <a:pt x="1422" y="857"/>
                    </a:lnTo>
                    <a:close/>
                    <a:moveTo>
                      <a:pt x="1253" y="187"/>
                    </a:moveTo>
                    <a:lnTo>
                      <a:pt x="1253" y="187"/>
                    </a:lnTo>
                    <a:lnTo>
                      <a:pt x="1257" y="200"/>
                    </a:lnTo>
                    <a:lnTo>
                      <a:pt x="1257" y="200"/>
                    </a:lnTo>
                    <a:lnTo>
                      <a:pt x="1268" y="196"/>
                    </a:lnTo>
                    <a:lnTo>
                      <a:pt x="1275" y="191"/>
                    </a:lnTo>
                    <a:lnTo>
                      <a:pt x="1277" y="189"/>
                    </a:lnTo>
                    <a:lnTo>
                      <a:pt x="1275" y="185"/>
                    </a:lnTo>
                    <a:lnTo>
                      <a:pt x="1275" y="185"/>
                    </a:lnTo>
                    <a:lnTo>
                      <a:pt x="1253" y="187"/>
                    </a:lnTo>
                    <a:lnTo>
                      <a:pt x="1253" y="187"/>
                    </a:lnTo>
                    <a:close/>
                    <a:moveTo>
                      <a:pt x="1742" y="401"/>
                    </a:moveTo>
                    <a:lnTo>
                      <a:pt x="1742" y="401"/>
                    </a:lnTo>
                    <a:lnTo>
                      <a:pt x="1744" y="403"/>
                    </a:lnTo>
                    <a:lnTo>
                      <a:pt x="1744" y="403"/>
                    </a:lnTo>
                    <a:lnTo>
                      <a:pt x="1749" y="401"/>
                    </a:lnTo>
                    <a:lnTo>
                      <a:pt x="1753" y="398"/>
                    </a:lnTo>
                    <a:lnTo>
                      <a:pt x="1756" y="395"/>
                    </a:lnTo>
                    <a:lnTo>
                      <a:pt x="1757" y="394"/>
                    </a:lnTo>
                    <a:lnTo>
                      <a:pt x="1757" y="391"/>
                    </a:lnTo>
                    <a:lnTo>
                      <a:pt x="1757" y="391"/>
                    </a:lnTo>
                    <a:lnTo>
                      <a:pt x="1757" y="388"/>
                    </a:lnTo>
                    <a:lnTo>
                      <a:pt x="1756" y="385"/>
                    </a:lnTo>
                    <a:lnTo>
                      <a:pt x="1753" y="383"/>
                    </a:lnTo>
                    <a:lnTo>
                      <a:pt x="1749" y="381"/>
                    </a:lnTo>
                    <a:lnTo>
                      <a:pt x="1749" y="381"/>
                    </a:lnTo>
                    <a:lnTo>
                      <a:pt x="1742" y="401"/>
                    </a:lnTo>
                    <a:lnTo>
                      <a:pt x="1742" y="401"/>
                    </a:lnTo>
                    <a:close/>
                    <a:moveTo>
                      <a:pt x="1958" y="115"/>
                    </a:moveTo>
                    <a:lnTo>
                      <a:pt x="1958" y="115"/>
                    </a:lnTo>
                    <a:lnTo>
                      <a:pt x="1948" y="114"/>
                    </a:lnTo>
                    <a:lnTo>
                      <a:pt x="1944" y="114"/>
                    </a:lnTo>
                    <a:lnTo>
                      <a:pt x="1941" y="115"/>
                    </a:lnTo>
                    <a:lnTo>
                      <a:pt x="1940" y="117"/>
                    </a:lnTo>
                    <a:lnTo>
                      <a:pt x="1938" y="119"/>
                    </a:lnTo>
                    <a:lnTo>
                      <a:pt x="1936" y="129"/>
                    </a:lnTo>
                    <a:lnTo>
                      <a:pt x="1936" y="129"/>
                    </a:lnTo>
                    <a:lnTo>
                      <a:pt x="1955" y="122"/>
                    </a:lnTo>
                    <a:lnTo>
                      <a:pt x="1955" y="122"/>
                    </a:lnTo>
                    <a:lnTo>
                      <a:pt x="1956" y="119"/>
                    </a:lnTo>
                    <a:lnTo>
                      <a:pt x="1958" y="115"/>
                    </a:lnTo>
                    <a:lnTo>
                      <a:pt x="1958" y="115"/>
                    </a:lnTo>
                    <a:close/>
                    <a:moveTo>
                      <a:pt x="262" y="675"/>
                    </a:moveTo>
                    <a:lnTo>
                      <a:pt x="262" y="675"/>
                    </a:lnTo>
                    <a:lnTo>
                      <a:pt x="269" y="676"/>
                    </a:lnTo>
                    <a:lnTo>
                      <a:pt x="271" y="676"/>
                    </a:lnTo>
                    <a:lnTo>
                      <a:pt x="273" y="677"/>
                    </a:lnTo>
                    <a:lnTo>
                      <a:pt x="273" y="677"/>
                    </a:lnTo>
                    <a:lnTo>
                      <a:pt x="275" y="680"/>
                    </a:lnTo>
                    <a:lnTo>
                      <a:pt x="278" y="682"/>
                    </a:lnTo>
                    <a:lnTo>
                      <a:pt x="280" y="680"/>
                    </a:lnTo>
                    <a:lnTo>
                      <a:pt x="280" y="680"/>
                    </a:lnTo>
                    <a:lnTo>
                      <a:pt x="281" y="679"/>
                    </a:lnTo>
                    <a:lnTo>
                      <a:pt x="281" y="677"/>
                    </a:lnTo>
                    <a:lnTo>
                      <a:pt x="280" y="673"/>
                    </a:lnTo>
                    <a:lnTo>
                      <a:pt x="280" y="673"/>
                    </a:lnTo>
                    <a:lnTo>
                      <a:pt x="281" y="669"/>
                    </a:lnTo>
                    <a:lnTo>
                      <a:pt x="281" y="666"/>
                    </a:lnTo>
                    <a:lnTo>
                      <a:pt x="281" y="666"/>
                    </a:lnTo>
                    <a:lnTo>
                      <a:pt x="280" y="664"/>
                    </a:lnTo>
                    <a:lnTo>
                      <a:pt x="277" y="662"/>
                    </a:lnTo>
                    <a:lnTo>
                      <a:pt x="277" y="662"/>
                    </a:lnTo>
                    <a:lnTo>
                      <a:pt x="262" y="675"/>
                    </a:lnTo>
                    <a:lnTo>
                      <a:pt x="262" y="675"/>
                    </a:lnTo>
                    <a:close/>
                    <a:moveTo>
                      <a:pt x="269" y="1087"/>
                    </a:moveTo>
                    <a:lnTo>
                      <a:pt x="269" y="1087"/>
                    </a:lnTo>
                    <a:lnTo>
                      <a:pt x="264" y="1086"/>
                    </a:lnTo>
                    <a:lnTo>
                      <a:pt x="264" y="1086"/>
                    </a:lnTo>
                    <a:lnTo>
                      <a:pt x="253" y="1104"/>
                    </a:lnTo>
                    <a:lnTo>
                      <a:pt x="253" y="1104"/>
                    </a:lnTo>
                    <a:lnTo>
                      <a:pt x="263" y="1104"/>
                    </a:lnTo>
                    <a:lnTo>
                      <a:pt x="267" y="1104"/>
                    </a:lnTo>
                    <a:lnTo>
                      <a:pt x="269" y="1103"/>
                    </a:lnTo>
                    <a:lnTo>
                      <a:pt x="269" y="1103"/>
                    </a:lnTo>
                    <a:lnTo>
                      <a:pt x="271" y="1098"/>
                    </a:lnTo>
                    <a:lnTo>
                      <a:pt x="271" y="1096"/>
                    </a:lnTo>
                    <a:lnTo>
                      <a:pt x="269" y="1087"/>
                    </a:lnTo>
                    <a:lnTo>
                      <a:pt x="269" y="1087"/>
                    </a:lnTo>
                    <a:close/>
                    <a:moveTo>
                      <a:pt x="1331" y="896"/>
                    </a:moveTo>
                    <a:lnTo>
                      <a:pt x="1331" y="896"/>
                    </a:lnTo>
                    <a:lnTo>
                      <a:pt x="1328" y="903"/>
                    </a:lnTo>
                    <a:lnTo>
                      <a:pt x="1328" y="909"/>
                    </a:lnTo>
                    <a:lnTo>
                      <a:pt x="1331" y="914"/>
                    </a:lnTo>
                    <a:lnTo>
                      <a:pt x="1335" y="920"/>
                    </a:lnTo>
                    <a:lnTo>
                      <a:pt x="1335" y="920"/>
                    </a:lnTo>
                    <a:lnTo>
                      <a:pt x="1339" y="913"/>
                    </a:lnTo>
                    <a:lnTo>
                      <a:pt x="1339" y="907"/>
                    </a:lnTo>
                    <a:lnTo>
                      <a:pt x="1336" y="902"/>
                    </a:lnTo>
                    <a:lnTo>
                      <a:pt x="1331" y="896"/>
                    </a:lnTo>
                    <a:lnTo>
                      <a:pt x="1331" y="896"/>
                    </a:lnTo>
                    <a:close/>
                    <a:moveTo>
                      <a:pt x="993" y="207"/>
                    </a:moveTo>
                    <a:lnTo>
                      <a:pt x="993" y="207"/>
                    </a:lnTo>
                    <a:lnTo>
                      <a:pt x="990" y="205"/>
                    </a:lnTo>
                    <a:lnTo>
                      <a:pt x="990" y="205"/>
                    </a:lnTo>
                    <a:lnTo>
                      <a:pt x="984" y="209"/>
                    </a:lnTo>
                    <a:lnTo>
                      <a:pt x="980" y="212"/>
                    </a:lnTo>
                    <a:lnTo>
                      <a:pt x="973" y="214"/>
                    </a:lnTo>
                    <a:lnTo>
                      <a:pt x="966" y="211"/>
                    </a:lnTo>
                    <a:lnTo>
                      <a:pt x="966" y="211"/>
                    </a:lnTo>
                    <a:lnTo>
                      <a:pt x="965" y="215"/>
                    </a:lnTo>
                    <a:lnTo>
                      <a:pt x="965" y="218"/>
                    </a:lnTo>
                    <a:lnTo>
                      <a:pt x="968" y="219"/>
                    </a:lnTo>
                    <a:lnTo>
                      <a:pt x="971" y="221"/>
                    </a:lnTo>
                    <a:lnTo>
                      <a:pt x="971" y="221"/>
                    </a:lnTo>
                    <a:lnTo>
                      <a:pt x="973" y="222"/>
                    </a:lnTo>
                    <a:lnTo>
                      <a:pt x="977" y="222"/>
                    </a:lnTo>
                    <a:lnTo>
                      <a:pt x="982" y="219"/>
                    </a:lnTo>
                    <a:lnTo>
                      <a:pt x="991" y="212"/>
                    </a:lnTo>
                    <a:lnTo>
                      <a:pt x="991" y="212"/>
                    </a:lnTo>
                    <a:lnTo>
                      <a:pt x="993" y="211"/>
                    </a:lnTo>
                    <a:lnTo>
                      <a:pt x="993" y="207"/>
                    </a:lnTo>
                    <a:lnTo>
                      <a:pt x="993" y="207"/>
                    </a:lnTo>
                    <a:close/>
                    <a:moveTo>
                      <a:pt x="1776" y="798"/>
                    </a:moveTo>
                    <a:lnTo>
                      <a:pt x="1776" y="798"/>
                    </a:lnTo>
                    <a:lnTo>
                      <a:pt x="1785" y="813"/>
                    </a:lnTo>
                    <a:lnTo>
                      <a:pt x="1785" y="813"/>
                    </a:lnTo>
                    <a:lnTo>
                      <a:pt x="1793" y="809"/>
                    </a:lnTo>
                    <a:lnTo>
                      <a:pt x="1793" y="809"/>
                    </a:lnTo>
                    <a:lnTo>
                      <a:pt x="1792" y="808"/>
                    </a:lnTo>
                    <a:lnTo>
                      <a:pt x="1790" y="805"/>
                    </a:lnTo>
                    <a:lnTo>
                      <a:pt x="1790" y="799"/>
                    </a:lnTo>
                    <a:lnTo>
                      <a:pt x="1790" y="797"/>
                    </a:lnTo>
                    <a:lnTo>
                      <a:pt x="1789" y="795"/>
                    </a:lnTo>
                    <a:lnTo>
                      <a:pt x="1787" y="792"/>
                    </a:lnTo>
                    <a:lnTo>
                      <a:pt x="1783" y="791"/>
                    </a:lnTo>
                    <a:lnTo>
                      <a:pt x="1783" y="791"/>
                    </a:lnTo>
                    <a:lnTo>
                      <a:pt x="1776" y="798"/>
                    </a:lnTo>
                    <a:lnTo>
                      <a:pt x="1776" y="798"/>
                    </a:lnTo>
                    <a:close/>
                    <a:moveTo>
                      <a:pt x="1656" y="106"/>
                    </a:moveTo>
                    <a:lnTo>
                      <a:pt x="1656" y="106"/>
                    </a:lnTo>
                    <a:lnTo>
                      <a:pt x="1650" y="99"/>
                    </a:lnTo>
                    <a:lnTo>
                      <a:pt x="1650" y="99"/>
                    </a:lnTo>
                    <a:lnTo>
                      <a:pt x="1648" y="100"/>
                    </a:lnTo>
                    <a:lnTo>
                      <a:pt x="1648" y="100"/>
                    </a:lnTo>
                    <a:lnTo>
                      <a:pt x="1649" y="111"/>
                    </a:lnTo>
                    <a:lnTo>
                      <a:pt x="1649" y="111"/>
                    </a:lnTo>
                    <a:lnTo>
                      <a:pt x="1656" y="113"/>
                    </a:lnTo>
                    <a:lnTo>
                      <a:pt x="1661" y="114"/>
                    </a:lnTo>
                    <a:lnTo>
                      <a:pt x="1661" y="114"/>
                    </a:lnTo>
                    <a:lnTo>
                      <a:pt x="1666" y="114"/>
                    </a:lnTo>
                    <a:lnTo>
                      <a:pt x="1668" y="111"/>
                    </a:lnTo>
                    <a:lnTo>
                      <a:pt x="1668" y="111"/>
                    </a:lnTo>
                    <a:lnTo>
                      <a:pt x="1670" y="110"/>
                    </a:lnTo>
                    <a:lnTo>
                      <a:pt x="1670" y="107"/>
                    </a:lnTo>
                    <a:lnTo>
                      <a:pt x="1670" y="107"/>
                    </a:lnTo>
                    <a:lnTo>
                      <a:pt x="1666" y="106"/>
                    </a:lnTo>
                    <a:lnTo>
                      <a:pt x="1661" y="104"/>
                    </a:lnTo>
                    <a:lnTo>
                      <a:pt x="1661" y="104"/>
                    </a:lnTo>
                    <a:lnTo>
                      <a:pt x="1656" y="106"/>
                    </a:lnTo>
                    <a:lnTo>
                      <a:pt x="1656" y="106"/>
                    </a:lnTo>
                    <a:close/>
                    <a:moveTo>
                      <a:pt x="922" y="198"/>
                    </a:moveTo>
                    <a:lnTo>
                      <a:pt x="922" y="198"/>
                    </a:lnTo>
                    <a:lnTo>
                      <a:pt x="953" y="203"/>
                    </a:lnTo>
                    <a:lnTo>
                      <a:pt x="953" y="203"/>
                    </a:lnTo>
                    <a:lnTo>
                      <a:pt x="947" y="194"/>
                    </a:lnTo>
                    <a:lnTo>
                      <a:pt x="944" y="191"/>
                    </a:lnTo>
                    <a:lnTo>
                      <a:pt x="940" y="191"/>
                    </a:lnTo>
                    <a:lnTo>
                      <a:pt x="937" y="191"/>
                    </a:lnTo>
                    <a:lnTo>
                      <a:pt x="933" y="193"/>
                    </a:lnTo>
                    <a:lnTo>
                      <a:pt x="922" y="198"/>
                    </a:lnTo>
                    <a:lnTo>
                      <a:pt x="922" y="198"/>
                    </a:lnTo>
                    <a:close/>
                    <a:moveTo>
                      <a:pt x="494" y="106"/>
                    </a:moveTo>
                    <a:lnTo>
                      <a:pt x="494" y="106"/>
                    </a:lnTo>
                    <a:lnTo>
                      <a:pt x="519" y="96"/>
                    </a:lnTo>
                    <a:lnTo>
                      <a:pt x="519" y="96"/>
                    </a:lnTo>
                    <a:lnTo>
                      <a:pt x="498" y="89"/>
                    </a:lnTo>
                    <a:lnTo>
                      <a:pt x="498" y="89"/>
                    </a:lnTo>
                    <a:lnTo>
                      <a:pt x="496" y="93"/>
                    </a:lnTo>
                    <a:lnTo>
                      <a:pt x="493" y="97"/>
                    </a:lnTo>
                    <a:lnTo>
                      <a:pt x="493" y="101"/>
                    </a:lnTo>
                    <a:lnTo>
                      <a:pt x="494" y="106"/>
                    </a:lnTo>
                    <a:lnTo>
                      <a:pt x="494" y="106"/>
                    </a:lnTo>
                    <a:close/>
                    <a:moveTo>
                      <a:pt x="545" y="1049"/>
                    </a:moveTo>
                    <a:lnTo>
                      <a:pt x="545" y="1049"/>
                    </a:lnTo>
                    <a:lnTo>
                      <a:pt x="530" y="1044"/>
                    </a:lnTo>
                    <a:lnTo>
                      <a:pt x="530" y="1044"/>
                    </a:lnTo>
                    <a:lnTo>
                      <a:pt x="529" y="1051"/>
                    </a:lnTo>
                    <a:lnTo>
                      <a:pt x="529" y="1055"/>
                    </a:lnTo>
                    <a:lnTo>
                      <a:pt x="530" y="1057"/>
                    </a:lnTo>
                    <a:lnTo>
                      <a:pt x="533" y="1058"/>
                    </a:lnTo>
                    <a:lnTo>
                      <a:pt x="533" y="1058"/>
                    </a:lnTo>
                    <a:lnTo>
                      <a:pt x="536" y="1060"/>
                    </a:lnTo>
                    <a:lnTo>
                      <a:pt x="540" y="1058"/>
                    </a:lnTo>
                    <a:lnTo>
                      <a:pt x="543" y="1054"/>
                    </a:lnTo>
                    <a:lnTo>
                      <a:pt x="545" y="1049"/>
                    </a:lnTo>
                    <a:lnTo>
                      <a:pt x="545" y="1049"/>
                    </a:lnTo>
                    <a:close/>
                    <a:moveTo>
                      <a:pt x="986" y="283"/>
                    </a:moveTo>
                    <a:lnTo>
                      <a:pt x="986" y="283"/>
                    </a:lnTo>
                    <a:lnTo>
                      <a:pt x="995" y="279"/>
                    </a:lnTo>
                    <a:lnTo>
                      <a:pt x="1000" y="276"/>
                    </a:lnTo>
                    <a:lnTo>
                      <a:pt x="1002" y="272"/>
                    </a:lnTo>
                    <a:lnTo>
                      <a:pt x="1002" y="272"/>
                    </a:lnTo>
                    <a:lnTo>
                      <a:pt x="986" y="262"/>
                    </a:lnTo>
                    <a:lnTo>
                      <a:pt x="986" y="262"/>
                    </a:lnTo>
                    <a:lnTo>
                      <a:pt x="986" y="283"/>
                    </a:lnTo>
                    <a:lnTo>
                      <a:pt x="986" y="283"/>
                    </a:lnTo>
                    <a:close/>
                    <a:moveTo>
                      <a:pt x="1801" y="820"/>
                    </a:moveTo>
                    <a:lnTo>
                      <a:pt x="1801" y="820"/>
                    </a:lnTo>
                    <a:lnTo>
                      <a:pt x="1796" y="831"/>
                    </a:lnTo>
                    <a:lnTo>
                      <a:pt x="1796" y="831"/>
                    </a:lnTo>
                    <a:lnTo>
                      <a:pt x="1818" y="831"/>
                    </a:lnTo>
                    <a:lnTo>
                      <a:pt x="1818" y="831"/>
                    </a:lnTo>
                    <a:lnTo>
                      <a:pt x="1815" y="826"/>
                    </a:lnTo>
                    <a:lnTo>
                      <a:pt x="1814" y="823"/>
                    </a:lnTo>
                    <a:lnTo>
                      <a:pt x="1810" y="821"/>
                    </a:lnTo>
                    <a:lnTo>
                      <a:pt x="1801" y="820"/>
                    </a:lnTo>
                    <a:lnTo>
                      <a:pt x="1801" y="820"/>
                    </a:lnTo>
                    <a:close/>
                    <a:moveTo>
                      <a:pt x="446" y="852"/>
                    </a:moveTo>
                    <a:lnTo>
                      <a:pt x="446" y="852"/>
                    </a:lnTo>
                    <a:lnTo>
                      <a:pt x="447" y="846"/>
                    </a:lnTo>
                    <a:lnTo>
                      <a:pt x="447" y="842"/>
                    </a:lnTo>
                    <a:lnTo>
                      <a:pt x="446" y="838"/>
                    </a:lnTo>
                    <a:lnTo>
                      <a:pt x="442" y="834"/>
                    </a:lnTo>
                    <a:lnTo>
                      <a:pt x="442" y="834"/>
                    </a:lnTo>
                    <a:lnTo>
                      <a:pt x="437" y="834"/>
                    </a:lnTo>
                    <a:lnTo>
                      <a:pt x="435" y="834"/>
                    </a:lnTo>
                    <a:lnTo>
                      <a:pt x="432" y="837"/>
                    </a:lnTo>
                    <a:lnTo>
                      <a:pt x="431" y="839"/>
                    </a:lnTo>
                    <a:lnTo>
                      <a:pt x="431" y="839"/>
                    </a:lnTo>
                    <a:lnTo>
                      <a:pt x="446" y="852"/>
                    </a:lnTo>
                    <a:lnTo>
                      <a:pt x="446" y="852"/>
                    </a:lnTo>
                    <a:close/>
                    <a:moveTo>
                      <a:pt x="1726" y="56"/>
                    </a:moveTo>
                    <a:lnTo>
                      <a:pt x="1726" y="56"/>
                    </a:lnTo>
                    <a:lnTo>
                      <a:pt x="1724" y="54"/>
                    </a:lnTo>
                    <a:lnTo>
                      <a:pt x="1722" y="53"/>
                    </a:lnTo>
                    <a:lnTo>
                      <a:pt x="1722" y="53"/>
                    </a:lnTo>
                    <a:lnTo>
                      <a:pt x="1702" y="60"/>
                    </a:lnTo>
                    <a:lnTo>
                      <a:pt x="1702" y="60"/>
                    </a:lnTo>
                    <a:lnTo>
                      <a:pt x="1706" y="64"/>
                    </a:lnTo>
                    <a:lnTo>
                      <a:pt x="1710" y="65"/>
                    </a:lnTo>
                    <a:lnTo>
                      <a:pt x="1715" y="65"/>
                    </a:lnTo>
                    <a:lnTo>
                      <a:pt x="1721" y="65"/>
                    </a:lnTo>
                    <a:lnTo>
                      <a:pt x="1721" y="65"/>
                    </a:lnTo>
                    <a:lnTo>
                      <a:pt x="1724" y="63"/>
                    </a:lnTo>
                    <a:lnTo>
                      <a:pt x="1726" y="61"/>
                    </a:lnTo>
                    <a:lnTo>
                      <a:pt x="1726" y="56"/>
                    </a:lnTo>
                    <a:lnTo>
                      <a:pt x="1726" y="56"/>
                    </a:lnTo>
                    <a:close/>
                    <a:moveTo>
                      <a:pt x="885" y="380"/>
                    </a:moveTo>
                    <a:lnTo>
                      <a:pt x="885" y="380"/>
                    </a:lnTo>
                    <a:lnTo>
                      <a:pt x="889" y="396"/>
                    </a:lnTo>
                    <a:lnTo>
                      <a:pt x="889" y="396"/>
                    </a:lnTo>
                    <a:lnTo>
                      <a:pt x="894" y="398"/>
                    </a:lnTo>
                    <a:lnTo>
                      <a:pt x="894" y="398"/>
                    </a:lnTo>
                    <a:lnTo>
                      <a:pt x="893" y="394"/>
                    </a:lnTo>
                    <a:lnTo>
                      <a:pt x="894" y="391"/>
                    </a:lnTo>
                    <a:lnTo>
                      <a:pt x="896" y="389"/>
                    </a:lnTo>
                    <a:lnTo>
                      <a:pt x="899" y="387"/>
                    </a:lnTo>
                    <a:lnTo>
                      <a:pt x="904" y="384"/>
                    </a:lnTo>
                    <a:lnTo>
                      <a:pt x="911" y="380"/>
                    </a:lnTo>
                    <a:lnTo>
                      <a:pt x="911" y="380"/>
                    </a:lnTo>
                    <a:lnTo>
                      <a:pt x="885" y="380"/>
                    </a:lnTo>
                    <a:lnTo>
                      <a:pt x="885" y="380"/>
                    </a:lnTo>
                    <a:close/>
                    <a:moveTo>
                      <a:pt x="775" y="839"/>
                    </a:moveTo>
                    <a:lnTo>
                      <a:pt x="775" y="839"/>
                    </a:lnTo>
                    <a:lnTo>
                      <a:pt x="784" y="839"/>
                    </a:lnTo>
                    <a:lnTo>
                      <a:pt x="791" y="839"/>
                    </a:lnTo>
                    <a:lnTo>
                      <a:pt x="797" y="837"/>
                    </a:lnTo>
                    <a:lnTo>
                      <a:pt x="803" y="833"/>
                    </a:lnTo>
                    <a:lnTo>
                      <a:pt x="803" y="833"/>
                    </a:lnTo>
                    <a:lnTo>
                      <a:pt x="793" y="830"/>
                    </a:lnTo>
                    <a:lnTo>
                      <a:pt x="786" y="830"/>
                    </a:lnTo>
                    <a:lnTo>
                      <a:pt x="781" y="833"/>
                    </a:lnTo>
                    <a:lnTo>
                      <a:pt x="775" y="839"/>
                    </a:lnTo>
                    <a:lnTo>
                      <a:pt x="775" y="839"/>
                    </a:lnTo>
                    <a:close/>
                    <a:moveTo>
                      <a:pt x="786" y="935"/>
                    </a:moveTo>
                    <a:lnTo>
                      <a:pt x="786" y="935"/>
                    </a:lnTo>
                    <a:lnTo>
                      <a:pt x="789" y="936"/>
                    </a:lnTo>
                    <a:lnTo>
                      <a:pt x="789" y="936"/>
                    </a:lnTo>
                    <a:lnTo>
                      <a:pt x="795" y="935"/>
                    </a:lnTo>
                    <a:lnTo>
                      <a:pt x="797" y="934"/>
                    </a:lnTo>
                    <a:lnTo>
                      <a:pt x="799" y="932"/>
                    </a:lnTo>
                    <a:lnTo>
                      <a:pt x="799" y="932"/>
                    </a:lnTo>
                    <a:lnTo>
                      <a:pt x="802" y="924"/>
                    </a:lnTo>
                    <a:lnTo>
                      <a:pt x="802" y="916"/>
                    </a:lnTo>
                    <a:lnTo>
                      <a:pt x="802" y="916"/>
                    </a:lnTo>
                    <a:lnTo>
                      <a:pt x="799" y="914"/>
                    </a:lnTo>
                    <a:lnTo>
                      <a:pt x="799" y="914"/>
                    </a:lnTo>
                    <a:lnTo>
                      <a:pt x="796" y="916"/>
                    </a:lnTo>
                    <a:lnTo>
                      <a:pt x="795" y="918"/>
                    </a:lnTo>
                    <a:lnTo>
                      <a:pt x="795" y="918"/>
                    </a:lnTo>
                    <a:lnTo>
                      <a:pt x="795" y="923"/>
                    </a:lnTo>
                    <a:lnTo>
                      <a:pt x="793" y="928"/>
                    </a:lnTo>
                    <a:lnTo>
                      <a:pt x="789" y="931"/>
                    </a:lnTo>
                    <a:lnTo>
                      <a:pt x="786" y="935"/>
                    </a:lnTo>
                    <a:lnTo>
                      <a:pt x="786" y="935"/>
                    </a:lnTo>
                    <a:close/>
                    <a:moveTo>
                      <a:pt x="1300" y="779"/>
                    </a:moveTo>
                    <a:lnTo>
                      <a:pt x="1300" y="779"/>
                    </a:lnTo>
                    <a:lnTo>
                      <a:pt x="1295" y="776"/>
                    </a:lnTo>
                    <a:lnTo>
                      <a:pt x="1290" y="773"/>
                    </a:lnTo>
                    <a:lnTo>
                      <a:pt x="1286" y="772"/>
                    </a:lnTo>
                    <a:lnTo>
                      <a:pt x="1281" y="773"/>
                    </a:lnTo>
                    <a:lnTo>
                      <a:pt x="1281" y="773"/>
                    </a:lnTo>
                    <a:lnTo>
                      <a:pt x="1283" y="788"/>
                    </a:lnTo>
                    <a:lnTo>
                      <a:pt x="1283" y="788"/>
                    </a:lnTo>
                    <a:lnTo>
                      <a:pt x="1300" y="779"/>
                    </a:lnTo>
                    <a:lnTo>
                      <a:pt x="1300" y="779"/>
                    </a:lnTo>
                    <a:close/>
                    <a:moveTo>
                      <a:pt x="1148" y="810"/>
                    </a:moveTo>
                    <a:lnTo>
                      <a:pt x="1148" y="810"/>
                    </a:lnTo>
                    <a:lnTo>
                      <a:pt x="1156" y="819"/>
                    </a:lnTo>
                    <a:lnTo>
                      <a:pt x="1156" y="819"/>
                    </a:lnTo>
                    <a:lnTo>
                      <a:pt x="1157" y="820"/>
                    </a:lnTo>
                    <a:lnTo>
                      <a:pt x="1160" y="821"/>
                    </a:lnTo>
                    <a:lnTo>
                      <a:pt x="1163" y="821"/>
                    </a:lnTo>
                    <a:lnTo>
                      <a:pt x="1166" y="820"/>
                    </a:lnTo>
                    <a:lnTo>
                      <a:pt x="1166" y="820"/>
                    </a:lnTo>
                    <a:lnTo>
                      <a:pt x="1169" y="819"/>
                    </a:lnTo>
                    <a:lnTo>
                      <a:pt x="1171" y="816"/>
                    </a:lnTo>
                    <a:lnTo>
                      <a:pt x="1173" y="813"/>
                    </a:lnTo>
                    <a:lnTo>
                      <a:pt x="1170" y="809"/>
                    </a:lnTo>
                    <a:lnTo>
                      <a:pt x="1170" y="809"/>
                    </a:lnTo>
                    <a:lnTo>
                      <a:pt x="1148" y="810"/>
                    </a:lnTo>
                    <a:lnTo>
                      <a:pt x="1148" y="810"/>
                    </a:lnTo>
                    <a:close/>
                    <a:moveTo>
                      <a:pt x="1153" y="709"/>
                    </a:moveTo>
                    <a:lnTo>
                      <a:pt x="1153" y="709"/>
                    </a:lnTo>
                    <a:lnTo>
                      <a:pt x="1151" y="704"/>
                    </a:lnTo>
                    <a:lnTo>
                      <a:pt x="1149" y="701"/>
                    </a:lnTo>
                    <a:lnTo>
                      <a:pt x="1148" y="700"/>
                    </a:lnTo>
                    <a:lnTo>
                      <a:pt x="1148" y="700"/>
                    </a:lnTo>
                    <a:lnTo>
                      <a:pt x="1142" y="698"/>
                    </a:lnTo>
                    <a:lnTo>
                      <a:pt x="1137" y="701"/>
                    </a:lnTo>
                    <a:lnTo>
                      <a:pt x="1137" y="701"/>
                    </a:lnTo>
                    <a:lnTo>
                      <a:pt x="1135" y="702"/>
                    </a:lnTo>
                    <a:lnTo>
                      <a:pt x="1134" y="705"/>
                    </a:lnTo>
                    <a:lnTo>
                      <a:pt x="1134" y="708"/>
                    </a:lnTo>
                    <a:lnTo>
                      <a:pt x="1137" y="711"/>
                    </a:lnTo>
                    <a:lnTo>
                      <a:pt x="1137" y="711"/>
                    </a:lnTo>
                    <a:lnTo>
                      <a:pt x="1153" y="709"/>
                    </a:lnTo>
                    <a:lnTo>
                      <a:pt x="1153" y="709"/>
                    </a:lnTo>
                    <a:close/>
                    <a:moveTo>
                      <a:pt x="331" y="409"/>
                    </a:moveTo>
                    <a:lnTo>
                      <a:pt x="331" y="409"/>
                    </a:lnTo>
                    <a:lnTo>
                      <a:pt x="325" y="409"/>
                    </a:lnTo>
                    <a:lnTo>
                      <a:pt x="321" y="407"/>
                    </a:lnTo>
                    <a:lnTo>
                      <a:pt x="316" y="407"/>
                    </a:lnTo>
                    <a:lnTo>
                      <a:pt x="313" y="407"/>
                    </a:lnTo>
                    <a:lnTo>
                      <a:pt x="310" y="409"/>
                    </a:lnTo>
                    <a:lnTo>
                      <a:pt x="310" y="409"/>
                    </a:lnTo>
                    <a:lnTo>
                      <a:pt x="316" y="412"/>
                    </a:lnTo>
                    <a:lnTo>
                      <a:pt x="320" y="417"/>
                    </a:lnTo>
                    <a:lnTo>
                      <a:pt x="324" y="421"/>
                    </a:lnTo>
                    <a:lnTo>
                      <a:pt x="331" y="424"/>
                    </a:lnTo>
                    <a:lnTo>
                      <a:pt x="331" y="424"/>
                    </a:lnTo>
                    <a:lnTo>
                      <a:pt x="331" y="409"/>
                    </a:lnTo>
                    <a:lnTo>
                      <a:pt x="331" y="409"/>
                    </a:lnTo>
                    <a:close/>
                    <a:moveTo>
                      <a:pt x="2057" y="165"/>
                    </a:moveTo>
                    <a:lnTo>
                      <a:pt x="2057" y="165"/>
                    </a:lnTo>
                    <a:lnTo>
                      <a:pt x="2044" y="180"/>
                    </a:lnTo>
                    <a:lnTo>
                      <a:pt x="2044" y="180"/>
                    </a:lnTo>
                    <a:lnTo>
                      <a:pt x="2059" y="187"/>
                    </a:lnTo>
                    <a:lnTo>
                      <a:pt x="2059" y="187"/>
                    </a:lnTo>
                    <a:lnTo>
                      <a:pt x="2057" y="180"/>
                    </a:lnTo>
                    <a:lnTo>
                      <a:pt x="2057" y="178"/>
                    </a:lnTo>
                    <a:lnTo>
                      <a:pt x="2057" y="175"/>
                    </a:lnTo>
                    <a:lnTo>
                      <a:pt x="2057" y="175"/>
                    </a:lnTo>
                    <a:lnTo>
                      <a:pt x="2060" y="171"/>
                    </a:lnTo>
                    <a:lnTo>
                      <a:pt x="2060" y="169"/>
                    </a:lnTo>
                    <a:lnTo>
                      <a:pt x="2057" y="165"/>
                    </a:lnTo>
                    <a:lnTo>
                      <a:pt x="2057" y="165"/>
                    </a:lnTo>
                    <a:close/>
                    <a:moveTo>
                      <a:pt x="1992" y="330"/>
                    </a:moveTo>
                    <a:lnTo>
                      <a:pt x="1992" y="330"/>
                    </a:lnTo>
                    <a:lnTo>
                      <a:pt x="1984" y="331"/>
                    </a:lnTo>
                    <a:lnTo>
                      <a:pt x="1977" y="330"/>
                    </a:lnTo>
                    <a:lnTo>
                      <a:pt x="1972" y="330"/>
                    </a:lnTo>
                    <a:lnTo>
                      <a:pt x="1965" y="331"/>
                    </a:lnTo>
                    <a:lnTo>
                      <a:pt x="1965" y="331"/>
                    </a:lnTo>
                    <a:lnTo>
                      <a:pt x="1974" y="337"/>
                    </a:lnTo>
                    <a:lnTo>
                      <a:pt x="1974" y="337"/>
                    </a:lnTo>
                    <a:lnTo>
                      <a:pt x="1988" y="344"/>
                    </a:lnTo>
                    <a:lnTo>
                      <a:pt x="1988" y="344"/>
                    </a:lnTo>
                    <a:lnTo>
                      <a:pt x="1992" y="330"/>
                    </a:lnTo>
                    <a:lnTo>
                      <a:pt x="1992" y="330"/>
                    </a:lnTo>
                    <a:close/>
                    <a:moveTo>
                      <a:pt x="1121" y="90"/>
                    </a:moveTo>
                    <a:lnTo>
                      <a:pt x="1121" y="90"/>
                    </a:lnTo>
                    <a:lnTo>
                      <a:pt x="1108" y="86"/>
                    </a:lnTo>
                    <a:lnTo>
                      <a:pt x="1099" y="86"/>
                    </a:lnTo>
                    <a:lnTo>
                      <a:pt x="1098" y="88"/>
                    </a:lnTo>
                    <a:lnTo>
                      <a:pt x="1097" y="89"/>
                    </a:lnTo>
                    <a:lnTo>
                      <a:pt x="1097" y="97"/>
                    </a:lnTo>
                    <a:lnTo>
                      <a:pt x="1097" y="97"/>
                    </a:lnTo>
                    <a:lnTo>
                      <a:pt x="1099" y="96"/>
                    </a:lnTo>
                    <a:lnTo>
                      <a:pt x="1102" y="95"/>
                    </a:lnTo>
                    <a:lnTo>
                      <a:pt x="1109" y="95"/>
                    </a:lnTo>
                    <a:lnTo>
                      <a:pt x="1115" y="95"/>
                    </a:lnTo>
                    <a:lnTo>
                      <a:pt x="1119" y="93"/>
                    </a:lnTo>
                    <a:lnTo>
                      <a:pt x="1121" y="90"/>
                    </a:lnTo>
                    <a:lnTo>
                      <a:pt x="1121" y="90"/>
                    </a:lnTo>
                    <a:close/>
                    <a:moveTo>
                      <a:pt x="1535" y="385"/>
                    </a:moveTo>
                    <a:lnTo>
                      <a:pt x="1535" y="385"/>
                    </a:lnTo>
                    <a:lnTo>
                      <a:pt x="1542" y="391"/>
                    </a:lnTo>
                    <a:lnTo>
                      <a:pt x="1544" y="392"/>
                    </a:lnTo>
                    <a:lnTo>
                      <a:pt x="1546" y="392"/>
                    </a:lnTo>
                    <a:lnTo>
                      <a:pt x="1549" y="392"/>
                    </a:lnTo>
                    <a:lnTo>
                      <a:pt x="1551" y="389"/>
                    </a:lnTo>
                    <a:lnTo>
                      <a:pt x="1559" y="383"/>
                    </a:lnTo>
                    <a:lnTo>
                      <a:pt x="1559" y="383"/>
                    </a:lnTo>
                    <a:lnTo>
                      <a:pt x="1552" y="381"/>
                    </a:lnTo>
                    <a:lnTo>
                      <a:pt x="1546" y="381"/>
                    </a:lnTo>
                    <a:lnTo>
                      <a:pt x="1541" y="381"/>
                    </a:lnTo>
                    <a:lnTo>
                      <a:pt x="1535" y="385"/>
                    </a:lnTo>
                    <a:lnTo>
                      <a:pt x="1535" y="385"/>
                    </a:lnTo>
                    <a:close/>
                    <a:moveTo>
                      <a:pt x="1109" y="909"/>
                    </a:moveTo>
                    <a:lnTo>
                      <a:pt x="1109" y="909"/>
                    </a:lnTo>
                    <a:lnTo>
                      <a:pt x="1112" y="913"/>
                    </a:lnTo>
                    <a:lnTo>
                      <a:pt x="1112" y="913"/>
                    </a:lnTo>
                    <a:lnTo>
                      <a:pt x="1117" y="914"/>
                    </a:lnTo>
                    <a:lnTo>
                      <a:pt x="1121" y="914"/>
                    </a:lnTo>
                    <a:lnTo>
                      <a:pt x="1126" y="916"/>
                    </a:lnTo>
                    <a:lnTo>
                      <a:pt x="1131" y="917"/>
                    </a:lnTo>
                    <a:lnTo>
                      <a:pt x="1131" y="917"/>
                    </a:lnTo>
                    <a:lnTo>
                      <a:pt x="1133" y="917"/>
                    </a:lnTo>
                    <a:lnTo>
                      <a:pt x="1134" y="916"/>
                    </a:lnTo>
                    <a:lnTo>
                      <a:pt x="1135" y="913"/>
                    </a:lnTo>
                    <a:lnTo>
                      <a:pt x="1135" y="909"/>
                    </a:lnTo>
                    <a:lnTo>
                      <a:pt x="1135" y="909"/>
                    </a:lnTo>
                    <a:lnTo>
                      <a:pt x="1133" y="910"/>
                    </a:lnTo>
                    <a:lnTo>
                      <a:pt x="1128" y="910"/>
                    </a:lnTo>
                    <a:lnTo>
                      <a:pt x="1123" y="907"/>
                    </a:lnTo>
                    <a:lnTo>
                      <a:pt x="1116" y="906"/>
                    </a:lnTo>
                    <a:lnTo>
                      <a:pt x="1113" y="907"/>
                    </a:lnTo>
                    <a:lnTo>
                      <a:pt x="1109" y="909"/>
                    </a:lnTo>
                    <a:lnTo>
                      <a:pt x="1109" y="909"/>
                    </a:lnTo>
                    <a:close/>
                    <a:moveTo>
                      <a:pt x="638" y="301"/>
                    </a:moveTo>
                    <a:lnTo>
                      <a:pt x="638" y="301"/>
                    </a:lnTo>
                    <a:lnTo>
                      <a:pt x="649" y="304"/>
                    </a:lnTo>
                    <a:lnTo>
                      <a:pt x="655" y="304"/>
                    </a:lnTo>
                    <a:lnTo>
                      <a:pt x="659" y="302"/>
                    </a:lnTo>
                    <a:lnTo>
                      <a:pt x="662" y="298"/>
                    </a:lnTo>
                    <a:lnTo>
                      <a:pt x="662" y="298"/>
                    </a:lnTo>
                    <a:lnTo>
                      <a:pt x="651" y="294"/>
                    </a:lnTo>
                    <a:lnTo>
                      <a:pt x="645" y="294"/>
                    </a:lnTo>
                    <a:lnTo>
                      <a:pt x="642" y="294"/>
                    </a:lnTo>
                    <a:lnTo>
                      <a:pt x="641" y="295"/>
                    </a:lnTo>
                    <a:lnTo>
                      <a:pt x="638" y="301"/>
                    </a:lnTo>
                    <a:lnTo>
                      <a:pt x="638" y="301"/>
                    </a:lnTo>
                    <a:close/>
                    <a:moveTo>
                      <a:pt x="1396" y="885"/>
                    </a:moveTo>
                    <a:lnTo>
                      <a:pt x="1396" y="885"/>
                    </a:lnTo>
                    <a:lnTo>
                      <a:pt x="1393" y="881"/>
                    </a:lnTo>
                    <a:lnTo>
                      <a:pt x="1390" y="880"/>
                    </a:lnTo>
                    <a:lnTo>
                      <a:pt x="1383" y="878"/>
                    </a:lnTo>
                    <a:lnTo>
                      <a:pt x="1372" y="877"/>
                    </a:lnTo>
                    <a:lnTo>
                      <a:pt x="1372" y="877"/>
                    </a:lnTo>
                    <a:lnTo>
                      <a:pt x="1375" y="888"/>
                    </a:lnTo>
                    <a:lnTo>
                      <a:pt x="1375" y="888"/>
                    </a:lnTo>
                    <a:lnTo>
                      <a:pt x="1396" y="885"/>
                    </a:lnTo>
                    <a:lnTo>
                      <a:pt x="1396" y="885"/>
                    </a:lnTo>
                    <a:close/>
                    <a:moveTo>
                      <a:pt x="1422" y="165"/>
                    </a:moveTo>
                    <a:lnTo>
                      <a:pt x="1422" y="165"/>
                    </a:lnTo>
                    <a:lnTo>
                      <a:pt x="1425" y="157"/>
                    </a:lnTo>
                    <a:lnTo>
                      <a:pt x="1426" y="154"/>
                    </a:lnTo>
                    <a:lnTo>
                      <a:pt x="1425" y="150"/>
                    </a:lnTo>
                    <a:lnTo>
                      <a:pt x="1425" y="150"/>
                    </a:lnTo>
                    <a:lnTo>
                      <a:pt x="1423" y="149"/>
                    </a:lnTo>
                    <a:lnTo>
                      <a:pt x="1421" y="149"/>
                    </a:lnTo>
                    <a:lnTo>
                      <a:pt x="1414" y="146"/>
                    </a:lnTo>
                    <a:lnTo>
                      <a:pt x="1414" y="146"/>
                    </a:lnTo>
                    <a:lnTo>
                      <a:pt x="1414" y="157"/>
                    </a:lnTo>
                    <a:lnTo>
                      <a:pt x="1416" y="161"/>
                    </a:lnTo>
                    <a:lnTo>
                      <a:pt x="1419" y="164"/>
                    </a:lnTo>
                    <a:lnTo>
                      <a:pt x="1422" y="165"/>
                    </a:lnTo>
                    <a:lnTo>
                      <a:pt x="1422" y="165"/>
                    </a:lnTo>
                    <a:close/>
                    <a:moveTo>
                      <a:pt x="526" y="838"/>
                    </a:moveTo>
                    <a:lnTo>
                      <a:pt x="526" y="838"/>
                    </a:lnTo>
                    <a:lnTo>
                      <a:pt x="525" y="855"/>
                    </a:lnTo>
                    <a:lnTo>
                      <a:pt x="525" y="855"/>
                    </a:lnTo>
                    <a:lnTo>
                      <a:pt x="540" y="852"/>
                    </a:lnTo>
                    <a:lnTo>
                      <a:pt x="540" y="852"/>
                    </a:lnTo>
                    <a:lnTo>
                      <a:pt x="539" y="845"/>
                    </a:lnTo>
                    <a:lnTo>
                      <a:pt x="537" y="842"/>
                    </a:lnTo>
                    <a:lnTo>
                      <a:pt x="533" y="839"/>
                    </a:lnTo>
                    <a:lnTo>
                      <a:pt x="526" y="838"/>
                    </a:lnTo>
                    <a:lnTo>
                      <a:pt x="526" y="838"/>
                    </a:lnTo>
                    <a:close/>
                    <a:moveTo>
                      <a:pt x="836" y="1017"/>
                    </a:moveTo>
                    <a:lnTo>
                      <a:pt x="836" y="1017"/>
                    </a:lnTo>
                    <a:lnTo>
                      <a:pt x="825" y="1022"/>
                    </a:lnTo>
                    <a:lnTo>
                      <a:pt x="820" y="1025"/>
                    </a:lnTo>
                    <a:lnTo>
                      <a:pt x="818" y="1028"/>
                    </a:lnTo>
                    <a:lnTo>
                      <a:pt x="818" y="1029"/>
                    </a:lnTo>
                    <a:lnTo>
                      <a:pt x="822" y="1033"/>
                    </a:lnTo>
                    <a:lnTo>
                      <a:pt x="822" y="1033"/>
                    </a:lnTo>
                    <a:lnTo>
                      <a:pt x="839" y="1025"/>
                    </a:lnTo>
                    <a:lnTo>
                      <a:pt x="839" y="1025"/>
                    </a:lnTo>
                    <a:lnTo>
                      <a:pt x="836" y="1017"/>
                    </a:lnTo>
                    <a:lnTo>
                      <a:pt x="836" y="1017"/>
                    </a:lnTo>
                    <a:close/>
                    <a:moveTo>
                      <a:pt x="588" y="1046"/>
                    </a:moveTo>
                    <a:lnTo>
                      <a:pt x="588" y="1046"/>
                    </a:lnTo>
                    <a:lnTo>
                      <a:pt x="584" y="1049"/>
                    </a:lnTo>
                    <a:lnTo>
                      <a:pt x="580" y="1050"/>
                    </a:lnTo>
                    <a:lnTo>
                      <a:pt x="577" y="1054"/>
                    </a:lnTo>
                    <a:lnTo>
                      <a:pt x="572" y="1060"/>
                    </a:lnTo>
                    <a:lnTo>
                      <a:pt x="572" y="1060"/>
                    </a:lnTo>
                    <a:lnTo>
                      <a:pt x="579" y="1064"/>
                    </a:lnTo>
                    <a:lnTo>
                      <a:pt x="581" y="1064"/>
                    </a:lnTo>
                    <a:lnTo>
                      <a:pt x="584" y="1062"/>
                    </a:lnTo>
                    <a:lnTo>
                      <a:pt x="586" y="1060"/>
                    </a:lnTo>
                    <a:lnTo>
                      <a:pt x="587" y="1057"/>
                    </a:lnTo>
                    <a:lnTo>
                      <a:pt x="588" y="1046"/>
                    </a:lnTo>
                    <a:lnTo>
                      <a:pt x="588" y="1046"/>
                    </a:lnTo>
                    <a:close/>
                    <a:moveTo>
                      <a:pt x="2057" y="497"/>
                    </a:moveTo>
                    <a:lnTo>
                      <a:pt x="2057" y="497"/>
                    </a:lnTo>
                    <a:lnTo>
                      <a:pt x="2059" y="502"/>
                    </a:lnTo>
                    <a:lnTo>
                      <a:pt x="2060" y="504"/>
                    </a:lnTo>
                    <a:lnTo>
                      <a:pt x="2063" y="506"/>
                    </a:lnTo>
                    <a:lnTo>
                      <a:pt x="2067" y="506"/>
                    </a:lnTo>
                    <a:lnTo>
                      <a:pt x="2067" y="506"/>
                    </a:lnTo>
                    <a:lnTo>
                      <a:pt x="2073" y="504"/>
                    </a:lnTo>
                    <a:lnTo>
                      <a:pt x="2078" y="500"/>
                    </a:lnTo>
                    <a:lnTo>
                      <a:pt x="2078" y="500"/>
                    </a:lnTo>
                    <a:lnTo>
                      <a:pt x="2080" y="499"/>
                    </a:lnTo>
                    <a:lnTo>
                      <a:pt x="2078" y="496"/>
                    </a:lnTo>
                    <a:lnTo>
                      <a:pt x="2075" y="495"/>
                    </a:lnTo>
                    <a:lnTo>
                      <a:pt x="2073" y="495"/>
                    </a:lnTo>
                    <a:lnTo>
                      <a:pt x="2073" y="495"/>
                    </a:lnTo>
                    <a:lnTo>
                      <a:pt x="2057" y="497"/>
                    </a:lnTo>
                    <a:lnTo>
                      <a:pt x="2057" y="497"/>
                    </a:lnTo>
                    <a:close/>
                    <a:moveTo>
                      <a:pt x="354" y="1068"/>
                    </a:moveTo>
                    <a:lnTo>
                      <a:pt x="354" y="1068"/>
                    </a:lnTo>
                    <a:lnTo>
                      <a:pt x="347" y="1069"/>
                    </a:lnTo>
                    <a:lnTo>
                      <a:pt x="345" y="1071"/>
                    </a:lnTo>
                    <a:lnTo>
                      <a:pt x="343" y="1072"/>
                    </a:lnTo>
                    <a:lnTo>
                      <a:pt x="343" y="1073"/>
                    </a:lnTo>
                    <a:lnTo>
                      <a:pt x="345" y="1076"/>
                    </a:lnTo>
                    <a:lnTo>
                      <a:pt x="349" y="1085"/>
                    </a:lnTo>
                    <a:lnTo>
                      <a:pt x="349" y="1085"/>
                    </a:lnTo>
                    <a:lnTo>
                      <a:pt x="353" y="1080"/>
                    </a:lnTo>
                    <a:lnTo>
                      <a:pt x="354" y="1076"/>
                    </a:lnTo>
                    <a:lnTo>
                      <a:pt x="354" y="1072"/>
                    </a:lnTo>
                    <a:lnTo>
                      <a:pt x="354" y="1068"/>
                    </a:lnTo>
                    <a:lnTo>
                      <a:pt x="354" y="1068"/>
                    </a:lnTo>
                    <a:close/>
                    <a:moveTo>
                      <a:pt x="1490" y="255"/>
                    </a:moveTo>
                    <a:lnTo>
                      <a:pt x="1490" y="255"/>
                    </a:lnTo>
                    <a:lnTo>
                      <a:pt x="1505" y="237"/>
                    </a:lnTo>
                    <a:lnTo>
                      <a:pt x="1505" y="237"/>
                    </a:lnTo>
                    <a:lnTo>
                      <a:pt x="1501" y="236"/>
                    </a:lnTo>
                    <a:lnTo>
                      <a:pt x="1498" y="236"/>
                    </a:lnTo>
                    <a:lnTo>
                      <a:pt x="1495" y="237"/>
                    </a:lnTo>
                    <a:lnTo>
                      <a:pt x="1494" y="240"/>
                    </a:lnTo>
                    <a:lnTo>
                      <a:pt x="1490" y="243"/>
                    </a:lnTo>
                    <a:lnTo>
                      <a:pt x="1487" y="244"/>
                    </a:lnTo>
                    <a:lnTo>
                      <a:pt x="1484" y="244"/>
                    </a:lnTo>
                    <a:lnTo>
                      <a:pt x="1484" y="244"/>
                    </a:lnTo>
                    <a:lnTo>
                      <a:pt x="1490" y="255"/>
                    </a:lnTo>
                    <a:lnTo>
                      <a:pt x="1490" y="255"/>
                    </a:lnTo>
                    <a:close/>
                    <a:moveTo>
                      <a:pt x="774" y="128"/>
                    </a:moveTo>
                    <a:lnTo>
                      <a:pt x="774" y="128"/>
                    </a:lnTo>
                    <a:lnTo>
                      <a:pt x="778" y="128"/>
                    </a:lnTo>
                    <a:lnTo>
                      <a:pt x="778" y="128"/>
                    </a:lnTo>
                    <a:lnTo>
                      <a:pt x="778" y="125"/>
                    </a:lnTo>
                    <a:lnTo>
                      <a:pt x="778" y="124"/>
                    </a:lnTo>
                    <a:lnTo>
                      <a:pt x="781" y="121"/>
                    </a:lnTo>
                    <a:lnTo>
                      <a:pt x="785" y="117"/>
                    </a:lnTo>
                    <a:lnTo>
                      <a:pt x="785" y="115"/>
                    </a:lnTo>
                    <a:lnTo>
                      <a:pt x="785" y="113"/>
                    </a:lnTo>
                    <a:lnTo>
                      <a:pt x="785" y="113"/>
                    </a:lnTo>
                    <a:lnTo>
                      <a:pt x="761" y="117"/>
                    </a:lnTo>
                    <a:lnTo>
                      <a:pt x="761" y="117"/>
                    </a:lnTo>
                    <a:lnTo>
                      <a:pt x="774" y="128"/>
                    </a:lnTo>
                    <a:lnTo>
                      <a:pt x="774" y="128"/>
                    </a:lnTo>
                    <a:close/>
                    <a:moveTo>
                      <a:pt x="1594" y="705"/>
                    </a:moveTo>
                    <a:lnTo>
                      <a:pt x="1594" y="705"/>
                    </a:lnTo>
                    <a:lnTo>
                      <a:pt x="1605" y="702"/>
                    </a:lnTo>
                    <a:lnTo>
                      <a:pt x="1609" y="704"/>
                    </a:lnTo>
                    <a:lnTo>
                      <a:pt x="1613" y="707"/>
                    </a:lnTo>
                    <a:lnTo>
                      <a:pt x="1613" y="707"/>
                    </a:lnTo>
                    <a:lnTo>
                      <a:pt x="1620" y="704"/>
                    </a:lnTo>
                    <a:lnTo>
                      <a:pt x="1620" y="704"/>
                    </a:lnTo>
                    <a:lnTo>
                      <a:pt x="1606" y="694"/>
                    </a:lnTo>
                    <a:lnTo>
                      <a:pt x="1606" y="694"/>
                    </a:lnTo>
                    <a:lnTo>
                      <a:pt x="1598" y="695"/>
                    </a:lnTo>
                    <a:lnTo>
                      <a:pt x="1596" y="697"/>
                    </a:lnTo>
                    <a:lnTo>
                      <a:pt x="1595" y="698"/>
                    </a:lnTo>
                    <a:lnTo>
                      <a:pt x="1594" y="701"/>
                    </a:lnTo>
                    <a:lnTo>
                      <a:pt x="1594" y="705"/>
                    </a:lnTo>
                    <a:lnTo>
                      <a:pt x="1594" y="705"/>
                    </a:lnTo>
                    <a:close/>
                    <a:moveTo>
                      <a:pt x="689" y="834"/>
                    </a:moveTo>
                    <a:lnTo>
                      <a:pt x="689" y="834"/>
                    </a:lnTo>
                    <a:lnTo>
                      <a:pt x="696" y="845"/>
                    </a:lnTo>
                    <a:lnTo>
                      <a:pt x="696" y="845"/>
                    </a:lnTo>
                    <a:lnTo>
                      <a:pt x="703" y="842"/>
                    </a:lnTo>
                    <a:lnTo>
                      <a:pt x="703" y="842"/>
                    </a:lnTo>
                    <a:lnTo>
                      <a:pt x="713" y="841"/>
                    </a:lnTo>
                    <a:lnTo>
                      <a:pt x="713" y="841"/>
                    </a:lnTo>
                    <a:lnTo>
                      <a:pt x="707" y="830"/>
                    </a:lnTo>
                    <a:lnTo>
                      <a:pt x="707" y="830"/>
                    </a:lnTo>
                    <a:lnTo>
                      <a:pt x="701" y="835"/>
                    </a:lnTo>
                    <a:lnTo>
                      <a:pt x="701" y="835"/>
                    </a:lnTo>
                    <a:lnTo>
                      <a:pt x="689" y="834"/>
                    </a:lnTo>
                    <a:lnTo>
                      <a:pt x="689" y="834"/>
                    </a:lnTo>
                    <a:close/>
                    <a:moveTo>
                      <a:pt x="1072" y="911"/>
                    </a:moveTo>
                    <a:lnTo>
                      <a:pt x="1072" y="911"/>
                    </a:lnTo>
                    <a:lnTo>
                      <a:pt x="1070" y="906"/>
                    </a:lnTo>
                    <a:lnTo>
                      <a:pt x="1067" y="902"/>
                    </a:lnTo>
                    <a:lnTo>
                      <a:pt x="1065" y="899"/>
                    </a:lnTo>
                    <a:lnTo>
                      <a:pt x="1062" y="899"/>
                    </a:lnTo>
                    <a:lnTo>
                      <a:pt x="1062" y="899"/>
                    </a:lnTo>
                    <a:lnTo>
                      <a:pt x="1058" y="903"/>
                    </a:lnTo>
                    <a:lnTo>
                      <a:pt x="1056" y="905"/>
                    </a:lnTo>
                    <a:lnTo>
                      <a:pt x="1055" y="906"/>
                    </a:lnTo>
                    <a:lnTo>
                      <a:pt x="1055" y="906"/>
                    </a:lnTo>
                    <a:lnTo>
                      <a:pt x="1058" y="910"/>
                    </a:lnTo>
                    <a:lnTo>
                      <a:pt x="1062" y="911"/>
                    </a:lnTo>
                    <a:lnTo>
                      <a:pt x="1072" y="911"/>
                    </a:lnTo>
                    <a:lnTo>
                      <a:pt x="1072" y="911"/>
                    </a:lnTo>
                    <a:close/>
                    <a:moveTo>
                      <a:pt x="1393" y="831"/>
                    </a:moveTo>
                    <a:lnTo>
                      <a:pt x="1393" y="831"/>
                    </a:lnTo>
                    <a:lnTo>
                      <a:pt x="1383" y="828"/>
                    </a:lnTo>
                    <a:lnTo>
                      <a:pt x="1373" y="827"/>
                    </a:lnTo>
                    <a:lnTo>
                      <a:pt x="1368" y="828"/>
                    </a:lnTo>
                    <a:lnTo>
                      <a:pt x="1362" y="833"/>
                    </a:lnTo>
                    <a:lnTo>
                      <a:pt x="1362" y="833"/>
                    </a:lnTo>
                    <a:lnTo>
                      <a:pt x="1362" y="834"/>
                    </a:lnTo>
                    <a:lnTo>
                      <a:pt x="1364" y="837"/>
                    </a:lnTo>
                    <a:lnTo>
                      <a:pt x="1364" y="837"/>
                    </a:lnTo>
                    <a:lnTo>
                      <a:pt x="1393" y="831"/>
                    </a:lnTo>
                    <a:lnTo>
                      <a:pt x="1393" y="831"/>
                    </a:lnTo>
                    <a:close/>
                    <a:moveTo>
                      <a:pt x="1159" y="61"/>
                    </a:moveTo>
                    <a:lnTo>
                      <a:pt x="1159" y="61"/>
                    </a:lnTo>
                    <a:lnTo>
                      <a:pt x="1163" y="46"/>
                    </a:lnTo>
                    <a:lnTo>
                      <a:pt x="1163" y="46"/>
                    </a:lnTo>
                    <a:lnTo>
                      <a:pt x="1155" y="49"/>
                    </a:lnTo>
                    <a:lnTo>
                      <a:pt x="1151" y="53"/>
                    </a:lnTo>
                    <a:lnTo>
                      <a:pt x="1148" y="57"/>
                    </a:lnTo>
                    <a:lnTo>
                      <a:pt x="1146" y="63"/>
                    </a:lnTo>
                    <a:lnTo>
                      <a:pt x="1146" y="63"/>
                    </a:lnTo>
                    <a:lnTo>
                      <a:pt x="1159" y="61"/>
                    </a:lnTo>
                    <a:lnTo>
                      <a:pt x="1159" y="61"/>
                    </a:lnTo>
                    <a:close/>
                    <a:moveTo>
                      <a:pt x="1873" y="460"/>
                    </a:moveTo>
                    <a:lnTo>
                      <a:pt x="1873" y="460"/>
                    </a:lnTo>
                    <a:lnTo>
                      <a:pt x="1895" y="467"/>
                    </a:lnTo>
                    <a:lnTo>
                      <a:pt x="1895" y="467"/>
                    </a:lnTo>
                    <a:lnTo>
                      <a:pt x="1898" y="464"/>
                    </a:lnTo>
                    <a:lnTo>
                      <a:pt x="1898" y="464"/>
                    </a:lnTo>
                    <a:lnTo>
                      <a:pt x="1891" y="452"/>
                    </a:lnTo>
                    <a:lnTo>
                      <a:pt x="1891" y="452"/>
                    </a:lnTo>
                    <a:lnTo>
                      <a:pt x="1873" y="460"/>
                    </a:lnTo>
                    <a:lnTo>
                      <a:pt x="1873" y="460"/>
                    </a:lnTo>
                    <a:close/>
                    <a:moveTo>
                      <a:pt x="339" y="229"/>
                    </a:moveTo>
                    <a:lnTo>
                      <a:pt x="339" y="229"/>
                    </a:lnTo>
                    <a:lnTo>
                      <a:pt x="321" y="240"/>
                    </a:lnTo>
                    <a:lnTo>
                      <a:pt x="321" y="240"/>
                    </a:lnTo>
                    <a:lnTo>
                      <a:pt x="324" y="243"/>
                    </a:lnTo>
                    <a:lnTo>
                      <a:pt x="324" y="243"/>
                    </a:lnTo>
                    <a:lnTo>
                      <a:pt x="349" y="239"/>
                    </a:lnTo>
                    <a:lnTo>
                      <a:pt x="349" y="239"/>
                    </a:lnTo>
                    <a:lnTo>
                      <a:pt x="339" y="229"/>
                    </a:lnTo>
                    <a:lnTo>
                      <a:pt x="339" y="229"/>
                    </a:lnTo>
                    <a:close/>
                    <a:moveTo>
                      <a:pt x="1596" y="244"/>
                    </a:moveTo>
                    <a:lnTo>
                      <a:pt x="1596" y="244"/>
                    </a:lnTo>
                    <a:lnTo>
                      <a:pt x="1612" y="251"/>
                    </a:lnTo>
                    <a:lnTo>
                      <a:pt x="1612" y="251"/>
                    </a:lnTo>
                    <a:lnTo>
                      <a:pt x="1614" y="250"/>
                    </a:lnTo>
                    <a:lnTo>
                      <a:pt x="1617" y="248"/>
                    </a:lnTo>
                    <a:lnTo>
                      <a:pt x="1617" y="248"/>
                    </a:lnTo>
                    <a:lnTo>
                      <a:pt x="1617" y="245"/>
                    </a:lnTo>
                    <a:lnTo>
                      <a:pt x="1616" y="243"/>
                    </a:lnTo>
                    <a:lnTo>
                      <a:pt x="1616" y="243"/>
                    </a:lnTo>
                    <a:lnTo>
                      <a:pt x="1612" y="241"/>
                    </a:lnTo>
                    <a:lnTo>
                      <a:pt x="1607" y="240"/>
                    </a:lnTo>
                    <a:lnTo>
                      <a:pt x="1602" y="240"/>
                    </a:lnTo>
                    <a:lnTo>
                      <a:pt x="1596" y="244"/>
                    </a:lnTo>
                    <a:lnTo>
                      <a:pt x="1596" y="244"/>
                    </a:lnTo>
                    <a:close/>
                    <a:moveTo>
                      <a:pt x="666" y="108"/>
                    </a:moveTo>
                    <a:lnTo>
                      <a:pt x="666" y="108"/>
                    </a:lnTo>
                    <a:lnTo>
                      <a:pt x="655" y="104"/>
                    </a:lnTo>
                    <a:lnTo>
                      <a:pt x="649" y="104"/>
                    </a:lnTo>
                    <a:lnTo>
                      <a:pt x="644" y="106"/>
                    </a:lnTo>
                    <a:lnTo>
                      <a:pt x="644" y="106"/>
                    </a:lnTo>
                    <a:lnTo>
                      <a:pt x="641" y="107"/>
                    </a:lnTo>
                    <a:lnTo>
                      <a:pt x="640" y="110"/>
                    </a:lnTo>
                    <a:lnTo>
                      <a:pt x="640" y="111"/>
                    </a:lnTo>
                    <a:lnTo>
                      <a:pt x="641" y="115"/>
                    </a:lnTo>
                    <a:lnTo>
                      <a:pt x="641" y="115"/>
                    </a:lnTo>
                    <a:lnTo>
                      <a:pt x="647" y="113"/>
                    </a:lnTo>
                    <a:lnTo>
                      <a:pt x="653" y="111"/>
                    </a:lnTo>
                    <a:lnTo>
                      <a:pt x="653" y="111"/>
                    </a:lnTo>
                    <a:lnTo>
                      <a:pt x="660" y="113"/>
                    </a:lnTo>
                    <a:lnTo>
                      <a:pt x="663" y="111"/>
                    </a:lnTo>
                    <a:lnTo>
                      <a:pt x="666" y="108"/>
                    </a:lnTo>
                    <a:lnTo>
                      <a:pt x="666" y="108"/>
                    </a:lnTo>
                    <a:close/>
                    <a:moveTo>
                      <a:pt x="309" y="695"/>
                    </a:moveTo>
                    <a:lnTo>
                      <a:pt x="309" y="695"/>
                    </a:lnTo>
                    <a:lnTo>
                      <a:pt x="307" y="700"/>
                    </a:lnTo>
                    <a:lnTo>
                      <a:pt x="307" y="700"/>
                    </a:lnTo>
                    <a:lnTo>
                      <a:pt x="321" y="702"/>
                    </a:lnTo>
                    <a:lnTo>
                      <a:pt x="321" y="702"/>
                    </a:lnTo>
                    <a:lnTo>
                      <a:pt x="332" y="690"/>
                    </a:lnTo>
                    <a:lnTo>
                      <a:pt x="332" y="690"/>
                    </a:lnTo>
                    <a:lnTo>
                      <a:pt x="328" y="689"/>
                    </a:lnTo>
                    <a:lnTo>
                      <a:pt x="325" y="689"/>
                    </a:lnTo>
                    <a:lnTo>
                      <a:pt x="320" y="691"/>
                    </a:lnTo>
                    <a:lnTo>
                      <a:pt x="314" y="694"/>
                    </a:lnTo>
                    <a:lnTo>
                      <a:pt x="311" y="695"/>
                    </a:lnTo>
                    <a:lnTo>
                      <a:pt x="309" y="695"/>
                    </a:lnTo>
                    <a:lnTo>
                      <a:pt x="309" y="695"/>
                    </a:lnTo>
                    <a:close/>
                    <a:moveTo>
                      <a:pt x="1123" y="106"/>
                    </a:moveTo>
                    <a:lnTo>
                      <a:pt x="1123" y="106"/>
                    </a:lnTo>
                    <a:lnTo>
                      <a:pt x="1144" y="113"/>
                    </a:lnTo>
                    <a:lnTo>
                      <a:pt x="1144" y="113"/>
                    </a:lnTo>
                    <a:lnTo>
                      <a:pt x="1139" y="100"/>
                    </a:lnTo>
                    <a:lnTo>
                      <a:pt x="1139" y="100"/>
                    </a:lnTo>
                    <a:lnTo>
                      <a:pt x="1131" y="99"/>
                    </a:lnTo>
                    <a:lnTo>
                      <a:pt x="1127" y="100"/>
                    </a:lnTo>
                    <a:lnTo>
                      <a:pt x="1124" y="101"/>
                    </a:lnTo>
                    <a:lnTo>
                      <a:pt x="1123" y="106"/>
                    </a:lnTo>
                    <a:lnTo>
                      <a:pt x="1123" y="106"/>
                    </a:lnTo>
                    <a:close/>
                    <a:moveTo>
                      <a:pt x="1477" y="340"/>
                    </a:moveTo>
                    <a:lnTo>
                      <a:pt x="1477" y="340"/>
                    </a:lnTo>
                    <a:lnTo>
                      <a:pt x="1479" y="344"/>
                    </a:lnTo>
                    <a:lnTo>
                      <a:pt x="1481" y="347"/>
                    </a:lnTo>
                    <a:lnTo>
                      <a:pt x="1484" y="348"/>
                    </a:lnTo>
                    <a:lnTo>
                      <a:pt x="1487" y="349"/>
                    </a:lnTo>
                    <a:lnTo>
                      <a:pt x="1491" y="348"/>
                    </a:lnTo>
                    <a:lnTo>
                      <a:pt x="1495" y="347"/>
                    </a:lnTo>
                    <a:lnTo>
                      <a:pt x="1504" y="341"/>
                    </a:lnTo>
                    <a:lnTo>
                      <a:pt x="1504" y="341"/>
                    </a:lnTo>
                    <a:lnTo>
                      <a:pt x="1477" y="340"/>
                    </a:lnTo>
                    <a:lnTo>
                      <a:pt x="1477" y="340"/>
                    </a:lnTo>
                    <a:close/>
                    <a:moveTo>
                      <a:pt x="1135" y="1068"/>
                    </a:moveTo>
                    <a:lnTo>
                      <a:pt x="1135" y="1068"/>
                    </a:lnTo>
                    <a:lnTo>
                      <a:pt x="1145" y="1062"/>
                    </a:lnTo>
                    <a:lnTo>
                      <a:pt x="1145" y="1062"/>
                    </a:lnTo>
                    <a:lnTo>
                      <a:pt x="1135" y="1054"/>
                    </a:lnTo>
                    <a:lnTo>
                      <a:pt x="1135" y="1054"/>
                    </a:lnTo>
                    <a:lnTo>
                      <a:pt x="1121" y="1058"/>
                    </a:lnTo>
                    <a:lnTo>
                      <a:pt x="1121" y="1058"/>
                    </a:lnTo>
                    <a:lnTo>
                      <a:pt x="1135" y="1068"/>
                    </a:lnTo>
                    <a:lnTo>
                      <a:pt x="1135" y="1068"/>
                    </a:lnTo>
                    <a:close/>
                    <a:moveTo>
                      <a:pt x="1200" y="223"/>
                    </a:moveTo>
                    <a:lnTo>
                      <a:pt x="1200" y="223"/>
                    </a:lnTo>
                    <a:lnTo>
                      <a:pt x="1202" y="227"/>
                    </a:lnTo>
                    <a:lnTo>
                      <a:pt x="1205" y="229"/>
                    </a:lnTo>
                    <a:lnTo>
                      <a:pt x="1206" y="229"/>
                    </a:lnTo>
                    <a:lnTo>
                      <a:pt x="1210" y="229"/>
                    </a:lnTo>
                    <a:lnTo>
                      <a:pt x="1210" y="229"/>
                    </a:lnTo>
                    <a:lnTo>
                      <a:pt x="1214" y="227"/>
                    </a:lnTo>
                    <a:lnTo>
                      <a:pt x="1218" y="223"/>
                    </a:lnTo>
                    <a:lnTo>
                      <a:pt x="1221" y="219"/>
                    </a:lnTo>
                    <a:lnTo>
                      <a:pt x="1224" y="214"/>
                    </a:lnTo>
                    <a:lnTo>
                      <a:pt x="1224" y="214"/>
                    </a:lnTo>
                    <a:lnTo>
                      <a:pt x="1200" y="223"/>
                    </a:lnTo>
                    <a:lnTo>
                      <a:pt x="1200" y="223"/>
                    </a:lnTo>
                    <a:close/>
                    <a:moveTo>
                      <a:pt x="1576" y="363"/>
                    </a:moveTo>
                    <a:lnTo>
                      <a:pt x="1576" y="363"/>
                    </a:lnTo>
                    <a:lnTo>
                      <a:pt x="1581" y="362"/>
                    </a:lnTo>
                    <a:lnTo>
                      <a:pt x="1584" y="360"/>
                    </a:lnTo>
                    <a:lnTo>
                      <a:pt x="1585" y="356"/>
                    </a:lnTo>
                    <a:lnTo>
                      <a:pt x="1587" y="347"/>
                    </a:lnTo>
                    <a:lnTo>
                      <a:pt x="1587" y="347"/>
                    </a:lnTo>
                    <a:lnTo>
                      <a:pt x="1580" y="345"/>
                    </a:lnTo>
                    <a:lnTo>
                      <a:pt x="1580" y="345"/>
                    </a:lnTo>
                    <a:lnTo>
                      <a:pt x="1576" y="363"/>
                    </a:lnTo>
                    <a:lnTo>
                      <a:pt x="1576" y="363"/>
                    </a:lnTo>
                    <a:close/>
                    <a:moveTo>
                      <a:pt x="961" y="819"/>
                    </a:moveTo>
                    <a:lnTo>
                      <a:pt x="961" y="819"/>
                    </a:lnTo>
                    <a:lnTo>
                      <a:pt x="961" y="837"/>
                    </a:lnTo>
                    <a:lnTo>
                      <a:pt x="961" y="837"/>
                    </a:lnTo>
                    <a:lnTo>
                      <a:pt x="975" y="823"/>
                    </a:lnTo>
                    <a:lnTo>
                      <a:pt x="975" y="823"/>
                    </a:lnTo>
                    <a:lnTo>
                      <a:pt x="976" y="821"/>
                    </a:lnTo>
                    <a:lnTo>
                      <a:pt x="976" y="820"/>
                    </a:lnTo>
                    <a:lnTo>
                      <a:pt x="975" y="817"/>
                    </a:lnTo>
                    <a:lnTo>
                      <a:pt x="972" y="817"/>
                    </a:lnTo>
                    <a:lnTo>
                      <a:pt x="972" y="817"/>
                    </a:lnTo>
                    <a:lnTo>
                      <a:pt x="966" y="817"/>
                    </a:lnTo>
                    <a:lnTo>
                      <a:pt x="961" y="819"/>
                    </a:lnTo>
                    <a:lnTo>
                      <a:pt x="961" y="819"/>
                    </a:lnTo>
                    <a:close/>
                    <a:moveTo>
                      <a:pt x="975" y="712"/>
                    </a:moveTo>
                    <a:lnTo>
                      <a:pt x="975" y="712"/>
                    </a:lnTo>
                    <a:lnTo>
                      <a:pt x="969" y="720"/>
                    </a:lnTo>
                    <a:lnTo>
                      <a:pt x="969" y="720"/>
                    </a:lnTo>
                    <a:lnTo>
                      <a:pt x="964" y="729"/>
                    </a:lnTo>
                    <a:lnTo>
                      <a:pt x="964" y="729"/>
                    </a:lnTo>
                    <a:lnTo>
                      <a:pt x="982" y="726"/>
                    </a:lnTo>
                    <a:lnTo>
                      <a:pt x="982" y="726"/>
                    </a:lnTo>
                    <a:lnTo>
                      <a:pt x="982" y="722"/>
                    </a:lnTo>
                    <a:lnTo>
                      <a:pt x="982" y="718"/>
                    </a:lnTo>
                    <a:lnTo>
                      <a:pt x="980" y="715"/>
                    </a:lnTo>
                    <a:lnTo>
                      <a:pt x="975" y="712"/>
                    </a:lnTo>
                    <a:lnTo>
                      <a:pt x="975" y="712"/>
                    </a:lnTo>
                    <a:close/>
                    <a:moveTo>
                      <a:pt x="1133" y="272"/>
                    </a:moveTo>
                    <a:lnTo>
                      <a:pt x="1133" y="272"/>
                    </a:lnTo>
                    <a:lnTo>
                      <a:pt x="1131" y="270"/>
                    </a:lnTo>
                    <a:lnTo>
                      <a:pt x="1131" y="270"/>
                    </a:lnTo>
                    <a:lnTo>
                      <a:pt x="1123" y="270"/>
                    </a:lnTo>
                    <a:lnTo>
                      <a:pt x="1123" y="270"/>
                    </a:lnTo>
                    <a:lnTo>
                      <a:pt x="1123" y="287"/>
                    </a:lnTo>
                    <a:lnTo>
                      <a:pt x="1123" y="287"/>
                    </a:lnTo>
                    <a:lnTo>
                      <a:pt x="1127" y="286"/>
                    </a:lnTo>
                    <a:lnTo>
                      <a:pt x="1128" y="284"/>
                    </a:lnTo>
                    <a:lnTo>
                      <a:pt x="1130" y="283"/>
                    </a:lnTo>
                    <a:lnTo>
                      <a:pt x="1131" y="280"/>
                    </a:lnTo>
                    <a:lnTo>
                      <a:pt x="1131" y="276"/>
                    </a:lnTo>
                    <a:lnTo>
                      <a:pt x="1133" y="273"/>
                    </a:lnTo>
                    <a:lnTo>
                      <a:pt x="1133" y="272"/>
                    </a:lnTo>
                    <a:lnTo>
                      <a:pt x="1133" y="272"/>
                    </a:lnTo>
                    <a:close/>
                    <a:moveTo>
                      <a:pt x="1144" y="273"/>
                    </a:moveTo>
                    <a:lnTo>
                      <a:pt x="1144" y="273"/>
                    </a:lnTo>
                    <a:lnTo>
                      <a:pt x="1162" y="265"/>
                    </a:lnTo>
                    <a:lnTo>
                      <a:pt x="1162" y="265"/>
                    </a:lnTo>
                    <a:lnTo>
                      <a:pt x="1156" y="257"/>
                    </a:lnTo>
                    <a:lnTo>
                      <a:pt x="1156" y="257"/>
                    </a:lnTo>
                    <a:lnTo>
                      <a:pt x="1151" y="258"/>
                    </a:lnTo>
                    <a:lnTo>
                      <a:pt x="1148" y="262"/>
                    </a:lnTo>
                    <a:lnTo>
                      <a:pt x="1145" y="266"/>
                    </a:lnTo>
                    <a:lnTo>
                      <a:pt x="1144" y="273"/>
                    </a:lnTo>
                    <a:lnTo>
                      <a:pt x="1144" y="273"/>
                    </a:lnTo>
                    <a:close/>
                    <a:moveTo>
                      <a:pt x="1195" y="291"/>
                    </a:moveTo>
                    <a:lnTo>
                      <a:pt x="1195" y="291"/>
                    </a:lnTo>
                    <a:lnTo>
                      <a:pt x="1205" y="280"/>
                    </a:lnTo>
                    <a:lnTo>
                      <a:pt x="1205" y="280"/>
                    </a:lnTo>
                    <a:lnTo>
                      <a:pt x="1193" y="268"/>
                    </a:lnTo>
                    <a:lnTo>
                      <a:pt x="1193" y="268"/>
                    </a:lnTo>
                    <a:lnTo>
                      <a:pt x="1191" y="269"/>
                    </a:lnTo>
                    <a:lnTo>
                      <a:pt x="1191" y="269"/>
                    </a:lnTo>
                    <a:lnTo>
                      <a:pt x="1195" y="291"/>
                    </a:lnTo>
                    <a:lnTo>
                      <a:pt x="1195" y="291"/>
                    </a:lnTo>
                    <a:close/>
                    <a:moveTo>
                      <a:pt x="1573" y="774"/>
                    </a:moveTo>
                    <a:lnTo>
                      <a:pt x="1573" y="774"/>
                    </a:lnTo>
                    <a:lnTo>
                      <a:pt x="1573" y="772"/>
                    </a:lnTo>
                    <a:lnTo>
                      <a:pt x="1573" y="772"/>
                    </a:lnTo>
                    <a:lnTo>
                      <a:pt x="1553" y="769"/>
                    </a:lnTo>
                    <a:lnTo>
                      <a:pt x="1553" y="769"/>
                    </a:lnTo>
                    <a:lnTo>
                      <a:pt x="1552" y="772"/>
                    </a:lnTo>
                    <a:lnTo>
                      <a:pt x="1552" y="772"/>
                    </a:lnTo>
                    <a:lnTo>
                      <a:pt x="1562" y="783"/>
                    </a:lnTo>
                    <a:lnTo>
                      <a:pt x="1562" y="783"/>
                    </a:lnTo>
                    <a:lnTo>
                      <a:pt x="1573" y="774"/>
                    </a:lnTo>
                    <a:lnTo>
                      <a:pt x="1573" y="774"/>
                    </a:lnTo>
                    <a:close/>
                    <a:moveTo>
                      <a:pt x="1555" y="221"/>
                    </a:moveTo>
                    <a:lnTo>
                      <a:pt x="1555" y="221"/>
                    </a:lnTo>
                    <a:lnTo>
                      <a:pt x="1560" y="223"/>
                    </a:lnTo>
                    <a:lnTo>
                      <a:pt x="1564" y="225"/>
                    </a:lnTo>
                    <a:lnTo>
                      <a:pt x="1564" y="225"/>
                    </a:lnTo>
                    <a:lnTo>
                      <a:pt x="1569" y="225"/>
                    </a:lnTo>
                    <a:lnTo>
                      <a:pt x="1573" y="223"/>
                    </a:lnTo>
                    <a:lnTo>
                      <a:pt x="1573" y="223"/>
                    </a:lnTo>
                    <a:lnTo>
                      <a:pt x="1571" y="219"/>
                    </a:lnTo>
                    <a:lnTo>
                      <a:pt x="1570" y="216"/>
                    </a:lnTo>
                    <a:lnTo>
                      <a:pt x="1570" y="216"/>
                    </a:lnTo>
                    <a:lnTo>
                      <a:pt x="1566" y="214"/>
                    </a:lnTo>
                    <a:lnTo>
                      <a:pt x="1562" y="212"/>
                    </a:lnTo>
                    <a:lnTo>
                      <a:pt x="1562" y="212"/>
                    </a:lnTo>
                    <a:lnTo>
                      <a:pt x="1555" y="221"/>
                    </a:lnTo>
                    <a:lnTo>
                      <a:pt x="1555" y="221"/>
                    </a:lnTo>
                    <a:close/>
                    <a:moveTo>
                      <a:pt x="1641" y="1114"/>
                    </a:moveTo>
                    <a:lnTo>
                      <a:pt x="1641" y="1114"/>
                    </a:lnTo>
                    <a:lnTo>
                      <a:pt x="1639" y="1104"/>
                    </a:lnTo>
                    <a:lnTo>
                      <a:pt x="1639" y="1104"/>
                    </a:lnTo>
                    <a:lnTo>
                      <a:pt x="1621" y="1108"/>
                    </a:lnTo>
                    <a:lnTo>
                      <a:pt x="1621" y="1108"/>
                    </a:lnTo>
                    <a:lnTo>
                      <a:pt x="1623" y="1112"/>
                    </a:lnTo>
                    <a:lnTo>
                      <a:pt x="1624" y="1114"/>
                    </a:lnTo>
                    <a:lnTo>
                      <a:pt x="1625" y="1115"/>
                    </a:lnTo>
                    <a:lnTo>
                      <a:pt x="1631" y="1115"/>
                    </a:lnTo>
                    <a:lnTo>
                      <a:pt x="1641" y="1114"/>
                    </a:lnTo>
                    <a:lnTo>
                      <a:pt x="1641" y="1114"/>
                    </a:lnTo>
                    <a:close/>
                    <a:moveTo>
                      <a:pt x="1650" y="456"/>
                    </a:moveTo>
                    <a:lnTo>
                      <a:pt x="1650" y="456"/>
                    </a:lnTo>
                    <a:lnTo>
                      <a:pt x="1652" y="450"/>
                    </a:lnTo>
                    <a:lnTo>
                      <a:pt x="1653" y="445"/>
                    </a:lnTo>
                    <a:lnTo>
                      <a:pt x="1653" y="439"/>
                    </a:lnTo>
                    <a:lnTo>
                      <a:pt x="1650" y="432"/>
                    </a:lnTo>
                    <a:lnTo>
                      <a:pt x="1650" y="432"/>
                    </a:lnTo>
                    <a:lnTo>
                      <a:pt x="1648" y="439"/>
                    </a:lnTo>
                    <a:lnTo>
                      <a:pt x="1646" y="445"/>
                    </a:lnTo>
                    <a:lnTo>
                      <a:pt x="1646" y="450"/>
                    </a:lnTo>
                    <a:lnTo>
                      <a:pt x="1650" y="456"/>
                    </a:lnTo>
                    <a:lnTo>
                      <a:pt x="1650" y="456"/>
                    </a:lnTo>
                    <a:close/>
                    <a:moveTo>
                      <a:pt x="1689" y="320"/>
                    </a:moveTo>
                    <a:lnTo>
                      <a:pt x="1689" y="320"/>
                    </a:lnTo>
                    <a:lnTo>
                      <a:pt x="1685" y="319"/>
                    </a:lnTo>
                    <a:lnTo>
                      <a:pt x="1679" y="320"/>
                    </a:lnTo>
                    <a:lnTo>
                      <a:pt x="1671" y="324"/>
                    </a:lnTo>
                    <a:lnTo>
                      <a:pt x="1671" y="324"/>
                    </a:lnTo>
                    <a:lnTo>
                      <a:pt x="1678" y="337"/>
                    </a:lnTo>
                    <a:lnTo>
                      <a:pt x="1678" y="337"/>
                    </a:lnTo>
                    <a:lnTo>
                      <a:pt x="1679" y="334"/>
                    </a:lnTo>
                    <a:lnTo>
                      <a:pt x="1681" y="333"/>
                    </a:lnTo>
                    <a:lnTo>
                      <a:pt x="1685" y="329"/>
                    </a:lnTo>
                    <a:lnTo>
                      <a:pt x="1689" y="326"/>
                    </a:lnTo>
                    <a:lnTo>
                      <a:pt x="1689" y="323"/>
                    </a:lnTo>
                    <a:lnTo>
                      <a:pt x="1689" y="320"/>
                    </a:lnTo>
                    <a:lnTo>
                      <a:pt x="1689" y="320"/>
                    </a:lnTo>
                    <a:close/>
                    <a:moveTo>
                      <a:pt x="1686" y="403"/>
                    </a:moveTo>
                    <a:lnTo>
                      <a:pt x="1686" y="403"/>
                    </a:lnTo>
                    <a:lnTo>
                      <a:pt x="1689" y="407"/>
                    </a:lnTo>
                    <a:lnTo>
                      <a:pt x="1693" y="410"/>
                    </a:lnTo>
                    <a:lnTo>
                      <a:pt x="1697" y="410"/>
                    </a:lnTo>
                    <a:lnTo>
                      <a:pt x="1702" y="409"/>
                    </a:lnTo>
                    <a:lnTo>
                      <a:pt x="1702" y="409"/>
                    </a:lnTo>
                    <a:lnTo>
                      <a:pt x="1706" y="407"/>
                    </a:lnTo>
                    <a:lnTo>
                      <a:pt x="1706" y="405"/>
                    </a:lnTo>
                    <a:lnTo>
                      <a:pt x="1706" y="402"/>
                    </a:lnTo>
                    <a:lnTo>
                      <a:pt x="1703" y="398"/>
                    </a:lnTo>
                    <a:lnTo>
                      <a:pt x="1703" y="398"/>
                    </a:lnTo>
                    <a:lnTo>
                      <a:pt x="1686" y="403"/>
                    </a:lnTo>
                    <a:lnTo>
                      <a:pt x="1686" y="403"/>
                    </a:lnTo>
                    <a:close/>
                    <a:moveTo>
                      <a:pt x="1743" y="675"/>
                    </a:moveTo>
                    <a:lnTo>
                      <a:pt x="1743" y="675"/>
                    </a:lnTo>
                    <a:lnTo>
                      <a:pt x="1736" y="677"/>
                    </a:lnTo>
                    <a:lnTo>
                      <a:pt x="1731" y="680"/>
                    </a:lnTo>
                    <a:lnTo>
                      <a:pt x="1729" y="683"/>
                    </a:lnTo>
                    <a:lnTo>
                      <a:pt x="1731" y="687"/>
                    </a:lnTo>
                    <a:lnTo>
                      <a:pt x="1731" y="687"/>
                    </a:lnTo>
                    <a:lnTo>
                      <a:pt x="1733" y="689"/>
                    </a:lnTo>
                    <a:lnTo>
                      <a:pt x="1736" y="690"/>
                    </a:lnTo>
                    <a:lnTo>
                      <a:pt x="1736" y="690"/>
                    </a:lnTo>
                    <a:lnTo>
                      <a:pt x="1739" y="690"/>
                    </a:lnTo>
                    <a:lnTo>
                      <a:pt x="1742" y="687"/>
                    </a:lnTo>
                    <a:lnTo>
                      <a:pt x="1742" y="687"/>
                    </a:lnTo>
                    <a:lnTo>
                      <a:pt x="1743" y="682"/>
                    </a:lnTo>
                    <a:lnTo>
                      <a:pt x="1743" y="675"/>
                    </a:lnTo>
                    <a:lnTo>
                      <a:pt x="1743" y="675"/>
                    </a:lnTo>
                    <a:close/>
                    <a:moveTo>
                      <a:pt x="1956" y="327"/>
                    </a:moveTo>
                    <a:lnTo>
                      <a:pt x="1956" y="327"/>
                    </a:lnTo>
                    <a:lnTo>
                      <a:pt x="1977" y="315"/>
                    </a:lnTo>
                    <a:lnTo>
                      <a:pt x="1977" y="315"/>
                    </a:lnTo>
                    <a:lnTo>
                      <a:pt x="1965" y="313"/>
                    </a:lnTo>
                    <a:lnTo>
                      <a:pt x="1960" y="313"/>
                    </a:lnTo>
                    <a:lnTo>
                      <a:pt x="1958" y="313"/>
                    </a:lnTo>
                    <a:lnTo>
                      <a:pt x="1956" y="315"/>
                    </a:lnTo>
                    <a:lnTo>
                      <a:pt x="1956" y="317"/>
                    </a:lnTo>
                    <a:lnTo>
                      <a:pt x="1956" y="327"/>
                    </a:lnTo>
                    <a:lnTo>
                      <a:pt x="1956" y="327"/>
                    </a:lnTo>
                    <a:close/>
                    <a:moveTo>
                      <a:pt x="167" y="305"/>
                    </a:moveTo>
                    <a:lnTo>
                      <a:pt x="167" y="305"/>
                    </a:lnTo>
                    <a:lnTo>
                      <a:pt x="174" y="305"/>
                    </a:lnTo>
                    <a:lnTo>
                      <a:pt x="180" y="305"/>
                    </a:lnTo>
                    <a:lnTo>
                      <a:pt x="185" y="304"/>
                    </a:lnTo>
                    <a:lnTo>
                      <a:pt x="192" y="304"/>
                    </a:lnTo>
                    <a:lnTo>
                      <a:pt x="192" y="304"/>
                    </a:lnTo>
                    <a:lnTo>
                      <a:pt x="192" y="301"/>
                    </a:lnTo>
                    <a:lnTo>
                      <a:pt x="191" y="298"/>
                    </a:lnTo>
                    <a:lnTo>
                      <a:pt x="190" y="297"/>
                    </a:lnTo>
                    <a:lnTo>
                      <a:pt x="188" y="297"/>
                    </a:lnTo>
                    <a:lnTo>
                      <a:pt x="183" y="297"/>
                    </a:lnTo>
                    <a:lnTo>
                      <a:pt x="181" y="295"/>
                    </a:lnTo>
                    <a:lnTo>
                      <a:pt x="180" y="294"/>
                    </a:lnTo>
                    <a:lnTo>
                      <a:pt x="180" y="294"/>
                    </a:lnTo>
                    <a:lnTo>
                      <a:pt x="167" y="305"/>
                    </a:lnTo>
                    <a:lnTo>
                      <a:pt x="167" y="305"/>
                    </a:lnTo>
                    <a:close/>
                    <a:moveTo>
                      <a:pt x="565" y="689"/>
                    </a:moveTo>
                    <a:lnTo>
                      <a:pt x="565" y="689"/>
                    </a:lnTo>
                    <a:lnTo>
                      <a:pt x="559" y="684"/>
                    </a:lnTo>
                    <a:lnTo>
                      <a:pt x="554" y="682"/>
                    </a:lnTo>
                    <a:lnTo>
                      <a:pt x="547" y="682"/>
                    </a:lnTo>
                    <a:lnTo>
                      <a:pt x="540" y="684"/>
                    </a:lnTo>
                    <a:lnTo>
                      <a:pt x="540" y="684"/>
                    </a:lnTo>
                    <a:lnTo>
                      <a:pt x="544" y="687"/>
                    </a:lnTo>
                    <a:lnTo>
                      <a:pt x="548" y="689"/>
                    </a:lnTo>
                    <a:lnTo>
                      <a:pt x="554" y="689"/>
                    </a:lnTo>
                    <a:lnTo>
                      <a:pt x="565" y="689"/>
                    </a:lnTo>
                    <a:lnTo>
                      <a:pt x="565" y="689"/>
                    </a:lnTo>
                    <a:close/>
                    <a:moveTo>
                      <a:pt x="629" y="1071"/>
                    </a:moveTo>
                    <a:lnTo>
                      <a:pt x="629" y="1071"/>
                    </a:lnTo>
                    <a:lnTo>
                      <a:pt x="649" y="1082"/>
                    </a:lnTo>
                    <a:lnTo>
                      <a:pt x="649" y="1082"/>
                    </a:lnTo>
                    <a:lnTo>
                      <a:pt x="648" y="1071"/>
                    </a:lnTo>
                    <a:lnTo>
                      <a:pt x="648" y="1068"/>
                    </a:lnTo>
                    <a:lnTo>
                      <a:pt x="647" y="1067"/>
                    </a:lnTo>
                    <a:lnTo>
                      <a:pt x="644" y="1067"/>
                    </a:lnTo>
                    <a:lnTo>
                      <a:pt x="640" y="1067"/>
                    </a:lnTo>
                    <a:lnTo>
                      <a:pt x="629" y="1071"/>
                    </a:lnTo>
                    <a:lnTo>
                      <a:pt x="629" y="1071"/>
                    </a:lnTo>
                    <a:close/>
                    <a:moveTo>
                      <a:pt x="1405" y="1096"/>
                    </a:moveTo>
                    <a:lnTo>
                      <a:pt x="1405" y="1096"/>
                    </a:lnTo>
                    <a:lnTo>
                      <a:pt x="1387" y="1101"/>
                    </a:lnTo>
                    <a:lnTo>
                      <a:pt x="1387" y="1101"/>
                    </a:lnTo>
                    <a:lnTo>
                      <a:pt x="1394" y="1109"/>
                    </a:lnTo>
                    <a:lnTo>
                      <a:pt x="1394" y="1109"/>
                    </a:lnTo>
                    <a:lnTo>
                      <a:pt x="1398" y="1108"/>
                    </a:lnTo>
                    <a:lnTo>
                      <a:pt x="1403" y="1105"/>
                    </a:lnTo>
                    <a:lnTo>
                      <a:pt x="1405" y="1104"/>
                    </a:lnTo>
                    <a:lnTo>
                      <a:pt x="1405" y="1103"/>
                    </a:lnTo>
                    <a:lnTo>
                      <a:pt x="1405" y="1100"/>
                    </a:lnTo>
                    <a:lnTo>
                      <a:pt x="1405" y="1096"/>
                    </a:lnTo>
                    <a:lnTo>
                      <a:pt x="1405" y="1096"/>
                    </a:lnTo>
                    <a:close/>
                    <a:moveTo>
                      <a:pt x="1106" y="889"/>
                    </a:moveTo>
                    <a:lnTo>
                      <a:pt x="1106" y="889"/>
                    </a:lnTo>
                    <a:lnTo>
                      <a:pt x="1103" y="892"/>
                    </a:lnTo>
                    <a:lnTo>
                      <a:pt x="1103" y="893"/>
                    </a:lnTo>
                    <a:lnTo>
                      <a:pt x="1103" y="893"/>
                    </a:lnTo>
                    <a:lnTo>
                      <a:pt x="1105" y="898"/>
                    </a:lnTo>
                    <a:lnTo>
                      <a:pt x="1106" y="900"/>
                    </a:lnTo>
                    <a:lnTo>
                      <a:pt x="1108" y="902"/>
                    </a:lnTo>
                    <a:lnTo>
                      <a:pt x="1108" y="902"/>
                    </a:lnTo>
                    <a:lnTo>
                      <a:pt x="1110" y="902"/>
                    </a:lnTo>
                    <a:lnTo>
                      <a:pt x="1112" y="902"/>
                    </a:lnTo>
                    <a:lnTo>
                      <a:pt x="1116" y="898"/>
                    </a:lnTo>
                    <a:lnTo>
                      <a:pt x="1116" y="898"/>
                    </a:lnTo>
                    <a:lnTo>
                      <a:pt x="1119" y="895"/>
                    </a:lnTo>
                    <a:lnTo>
                      <a:pt x="1124" y="891"/>
                    </a:lnTo>
                    <a:lnTo>
                      <a:pt x="1124" y="891"/>
                    </a:lnTo>
                    <a:lnTo>
                      <a:pt x="1106" y="889"/>
                    </a:lnTo>
                    <a:lnTo>
                      <a:pt x="1106" y="889"/>
                    </a:lnTo>
                    <a:close/>
                    <a:moveTo>
                      <a:pt x="1408" y="250"/>
                    </a:moveTo>
                    <a:lnTo>
                      <a:pt x="1408" y="250"/>
                    </a:lnTo>
                    <a:lnTo>
                      <a:pt x="1429" y="241"/>
                    </a:lnTo>
                    <a:lnTo>
                      <a:pt x="1429" y="241"/>
                    </a:lnTo>
                    <a:lnTo>
                      <a:pt x="1426" y="237"/>
                    </a:lnTo>
                    <a:lnTo>
                      <a:pt x="1423" y="236"/>
                    </a:lnTo>
                    <a:lnTo>
                      <a:pt x="1419" y="236"/>
                    </a:lnTo>
                    <a:lnTo>
                      <a:pt x="1418" y="237"/>
                    </a:lnTo>
                    <a:lnTo>
                      <a:pt x="1418" y="237"/>
                    </a:lnTo>
                    <a:lnTo>
                      <a:pt x="1414" y="240"/>
                    </a:lnTo>
                    <a:lnTo>
                      <a:pt x="1409" y="241"/>
                    </a:lnTo>
                    <a:lnTo>
                      <a:pt x="1408" y="243"/>
                    </a:lnTo>
                    <a:lnTo>
                      <a:pt x="1407" y="244"/>
                    </a:lnTo>
                    <a:lnTo>
                      <a:pt x="1407" y="247"/>
                    </a:lnTo>
                    <a:lnTo>
                      <a:pt x="1408" y="250"/>
                    </a:lnTo>
                    <a:lnTo>
                      <a:pt x="1408" y="250"/>
                    </a:lnTo>
                    <a:close/>
                    <a:moveTo>
                      <a:pt x="975" y="167"/>
                    </a:moveTo>
                    <a:lnTo>
                      <a:pt x="975" y="167"/>
                    </a:lnTo>
                    <a:lnTo>
                      <a:pt x="968" y="165"/>
                    </a:lnTo>
                    <a:lnTo>
                      <a:pt x="964" y="165"/>
                    </a:lnTo>
                    <a:lnTo>
                      <a:pt x="962" y="167"/>
                    </a:lnTo>
                    <a:lnTo>
                      <a:pt x="962" y="167"/>
                    </a:lnTo>
                    <a:lnTo>
                      <a:pt x="958" y="169"/>
                    </a:lnTo>
                    <a:lnTo>
                      <a:pt x="957" y="173"/>
                    </a:lnTo>
                    <a:lnTo>
                      <a:pt x="958" y="183"/>
                    </a:lnTo>
                    <a:lnTo>
                      <a:pt x="958" y="183"/>
                    </a:lnTo>
                    <a:lnTo>
                      <a:pt x="975" y="167"/>
                    </a:lnTo>
                    <a:lnTo>
                      <a:pt x="975" y="167"/>
                    </a:lnTo>
                    <a:close/>
                    <a:moveTo>
                      <a:pt x="1027" y="1103"/>
                    </a:moveTo>
                    <a:lnTo>
                      <a:pt x="1027" y="1103"/>
                    </a:lnTo>
                    <a:lnTo>
                      <a:pt x="1033" y="1115"/>
                    </a:lnTo>
                    <a:lnTo>
                      <a:pt x="1033" y="1115"/>
                    </a:lnTo>
                    <a:lnTo>
                      <a:pt x="1049" y="1109"/>
                    </a:lnTo>
                    <a:lnTo>
                      <a:pt x="1049" y="1109"/>
                    </a:lnTo>
                    <a:lnTo>
                      <a:pt x="1049" y="1107"/>
                    </a:lnTo>
                    <a:lnTo>
                      <a:pt x="1049" y="1107"/>
                    </a:lnTo>
                    <a:lnTo>
                      <a:pt x="1027" y="1103"/>
                    </a:lnTo>
                    <a:lnTo>
                      <a:pt x="1027" y="1103"/>
                    </a:lnTo>
                    <a:close/>
                    <a:moveTo>
                      <a:pt x="648" y="824"/>
                    </a:moveTo>
                    <a:lnTo>
                      <a:pt x="648" y="824"/>
                    </a:lnTo>
                    <a:lnTo>
                      <a:pt x="648" y="817"/>
                    </a:lnTo>
                    <a:lnTo>
                      <a:pt x="647" y="813"/>
                    </a:lnTo>
                    <a:lnTo>
                      <a:pt x="642" y="812"/>
                    </a:lnTo>
                    <a:lnTo>
                      <a:pt x="637" y="812"/>
                    </a:lnTo>
                    <a:lnTo>
                      <a:pt x="637" y="812"/>
                    </a:lnTo>
                    <a:lnTo>
                      <a:pt x="640" y="828"/>
                    </a:lnTo>
                    <a:lnTo>
                      <a:pt x="640" y="828"/>
                    </a:lnTo>
                    <a:lnTo>
                      <a:pt x="648" y="824"/>
                    </a:lnTo>
                    <a:lnTo>
                      <a:pt x="648" y="824"/>
                    </a:lnTo>
                    <a:close/>
                    <a:moveTo>
                      <a:pt x="1223" y="488"/>
                    </a:moveTo>
                    <a:lnTo>
                      <a:pt x="1223" y="488"/>
                    </a:lnTo>
                    <a:lnTo>
                      <a:pt x="1224" y="492"/>
                    </a:lnTo>
                    <a:lnTo>
                      <a:pt x="1227" y="496"/>
                    </a:lnTo>
                    <a:lnTo>
                      <a:pt x="1229" y="497"/>
                    </a:lnTo>
                    <a:lnTo>
                      <a:pt x="1234" y="497"/>
                    </a:lnTo>
                    <a:lnTo>
                      <a:pt x="1234" y="497"/>
                    </a:lnTo>
                    <a:lnTo>
                      <a:pt x="1236" y="495"/>
                    </a:lnTo>
                    <a:lnTo>
                      <a:pt x="1238" y="492"/>
                    </a:lnTo>
                    <a:lnTo>
                      <a:pt x="1238" y="492"/>
                    </a:lnTo>
                    <a:lnTo>
                      <a:pt x="1238" y="489"/>
                    </a:lnTo>
                    <a:lnTo>
                      <a:pt x="1235" y="488"/>
                    </a:lnTo>
                    <a:lnTo>
                      <a:pt x="1229" y="486"/>
                    </a:lnTo>
                    <a:lnTo>
                      <a:pt x="1223" y="488"/>
                    </a:lnTo>
                    <a:lnTo>
                      <a:pt x="1223" y="488"/>
                    </a:lnTo>
                    <a:close/>
                    <a:moveTo>
                      <a:pt x="1754" y="333"/>
                    </a:moveTo>
                    <a:lnTo>
                      <a:pt x="1754" y="333"/>
                    </a:lnTo>
                    <a:lnTo>
                      <a:pt x="1769" y="335"/>
                    </a:lnTo>
                    <a:lnTo>
                      <a:pt x="1769" y="335"/>
                    </a:lnTo>
                    <a:lnTo>
                      <a:pt x="1771" y="331"/>
                    </a:lnTo>
                    <a:lnTo>
                      <a:pt x="1772" y="327"/>
                    </a:lnTo>
                    <a:lnTo>
                      <a:pt x="1772" y="327"/>
                    </a:lnTo>
                    <a:lnTo>
                      <a:pt x="1771" y="324"/>
                    </a:lnTo>
                    <a:lnTo>
                      <a:pt x="1768" y="322"/>
                    </a:lnTo>
                    <a:lnTo>
                      <a:pt x="1768" y="322"/>
                    </a:lnTo>
                    <a:lnTo>
                      <a:pt x="1765" y="322"/>
                    </a:lnTo>
                    <a:lnTo>
                      <a:pt x="1762" y="324"/>
                    </a:lnTo>
                    <a:lnTo>
                      <a:pt x="1762" y="324"/>
                    </a:lnTo>
                    <a:lnTo>
                      <a:pt x="1754" y="333"/>
                    </a:lnTo>
                    <a:lnTo>
                      <a:pt x="1754" y="333"/>
                    </a:lnTo>
                    <a:close/>
                    <a:moveTo>
                      <a:pt x="604" y="1036"/>
                    </a:moveTo>
                    <a:lnTo>
                      <a:pt x="604" y="1036"/>
                    </a:lnTo>
                    <a:lnTo>
                      <a:pt x="608" y="1037"/>
                    </a:lnTo>
                    <a:lnTo>
                      <a:pt x="608" y="1037"/>
                    </a:lnTo>
                    <a:lnTo>
                      <a:pt x="612" y="1035"/>
                    </a:lnTo>
                    <a:lnTo>
                      <a:pt x="615" y="1032"/>
                    </a:lnTo>
                    <a:lnTo>
                      <a:pt x="615" y="1031"/>
                    </a:lnTo>
                    <a:lnTo>
                      <a:pt x="615" y="1031"/>
                    </a:lnTo>
                    <a:lnTo>
                      <a:pt x="615" y="1028"/>
                    </a:lnTo>
                    <a:lnTo>
                      <a:pt x="612" y="1025"/>
                    </a:lnTo>
                    <a:lnTo>
                      <a:pt x="609" y="1024"/>
                    </a:lnTo>
                    <a:lnTo>
                      <a:pt x="604" y="1022"/>
                    </a:lnTo>
                    <a:lnTo>
                      <a:pt x="604" y="1022"/>
                    </a:lnTo>
                    <a:lnTo>
                      <a:pt x="604" y="1036"/>
                    </a:lnTo>
                    <a:lnTo>
                      <a:pt x="604" y="1036"/>
                    </a:lnTo>
                    <a:close/>
                    <a:moveTo>
                      <a:pt x="1999" y="311"/>
                    </a:moveTo>
                    <a:lnTo>
                      <a:pt x="1999" y="311"/>
                    </a:lnTo>
                    <a:lnTo>
                      <a:pt x="1992" y="308"/>
                    </a:lnTo>
                    <a:lnTo>
                      <a:pt x="1987" y="308"/>
                    </a:lnTo>
                    <a:lnTo>
                      <a:pt x="1984" y="311"/>
                    </a:lnTo>
                    <a:lnTo>
                      <a:pt x="1978" y="316"/>
                    </a:lnTo>
                    <a:lnTo>
                      <a:pt x="1978" y="316"/>
                    </a:lnTo>
                    <a:lnTo>
                      <a:pt x="1985" y="319"/>
                    </a:lnTo>
                    <a:lnTo>
                      <a:pt x="1991" y="317"/>
                    </a:lnTo>
                    <a:lnTo>
                      <a:pt x="1995" y="315"/>
                    </a:lnTo>
                    <a:lnTo>
                      <a:pt x="1999" y="311"/>
                    </a:lnTo>
                    <a:lnTo>
                      <a:pt x="1999" y="311"/>
                    </a:lnTo>
                    <a:close/>
                    <a:moveTo>
                      <a:pt x="1313" y="932"/>
                    </a:moveTo>
                    <a:lnTo>
                      <a:pt x="1313" y="932"/>
                    </a:lnTo>
                    <a:lnTo>
                      <a:pt x="1318" y="917"/>
                    </a:lnTo>
                    <a:lnTo>
                      <a:pt x="1318" y="917"/>
                    </a:lnTo>
                    <a:lnTo>
                      <a:pt x="1314" y="918"/>
                    </a:lnTo>
                    <a:lnTo>
                      <a:pt x="1311" y="918"/>
                    </a:lnTo>
                    <a:lnTo>
                      <a:pt x="1307" y="923"/>
                    </a:lnTo>
                    <a:lnTo>
                      <a:pt x="1303" y="927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313" y="932"/>
                    </a:lnTo>
                    <a:lnTo>
                      <a:pt x="1313" y="932"/>
                    </a:lnTo>
                    <a:close/>
                    <a:moveTo>
                      <a:pt x="863" y="421"/>
                    </a:moveTo>
                    <a:lnTo>
                      <a:pt x="863" y="421"/>
                    </a:lnTo>
                    <a:lnTo>
                      <a:pt x="881" y="412"/>
                    </a:lnTo>
                    <a:lnTo>
                      <a:pt x="881" y="412"/>
                    </a:lnTo>
                    <a:lnTo>
                      <a:pt x="876" y="410"/>
                    </a:lnTo>
                    <a:lnTo>
                      <a:pt x="874" y="407"/>
                    </a:lnTo>
                    <a:lnTo>
                      <a:pt x="871" y="405"/>
                    </a:lnTo>
                    <a:lnTo>
                      <a:pt x="865" y="405"/>
                    </a:lnTo>
                    <a:lnTo>
                      <a:pt x="865" y="405"/>
                    </a:lnTo>
                    <a:lnTo>
                      <a:pt x="863" y="421"/>
                    </a:lnTo>
                    <a:lnTo>
                      <a:pt x="863" y="421"/>
                    </a:lnTo>
                    <a:close/>
                    <a:moveTo>
                      <a:pt x="179" y="507"/>
                    </a:moveTo>
                    <a:lnTo>
                      <a:pt x="179" y="507"/>
                    </a:lnTo>
                    <a:lnTo>
                      <a:pt x="198" y="503"/>
                    </a:lnTo>
                    <a:lnTo>
                      <a:pt x="198" y="503"/>
                    </a:lnTo>
                    <a:lnTo>
                      <a:pt x="197" y="502"/>
                    </a:lnTo>
                    <a:lnTo>
                      <a:pt x="197" y="502"/>
                    </a:lnTo>
                    <a:lnTo>
                      <a:pt x="179" y="495"/>
                    </a:lnTo>
                    <a:lnTo>
                      <a:pt x="179" y="495"/>
                    </a:lnTo>
                    <a:lnTo>
                      <a:pt x="179" y="507"/>
                    </a:lnTo>
                    <a:lnTo>
                      <a:pt x="179" y="507"/>
                    </a:lnTo>
                    <a:close/>
                    <a:moveTo>
                      <a:pt x="1606" y="323"/>
                    </a:moveTo>
                    <a:lnTo>
                      <a:pt x="1606" y="323"/>
                    </a:lnTo>
                    <a:lnTo>
                      <a:pt x="1594" y="322"/>
                    </a:lnTo>
                    <a:lnTo>
                      <a:pt x="1594" y="322"/>
                    </a:lnTo>
                    <a:lnTo>
                      <a:pt x="1592" y="327"/>
                    </a:lnTo>
                    <a:lnTo>
                      <a:pt x="1595" y="331"/>
                    </a:lnTo>
                    <a:lnTo>
                      <a:pt x="1598" y="334"/>
                    </a:lnTo>
                    <a:lnTo>
                      <a:pt x="1603" y="335"/>
                    </a:lnTo>
                    <a:lnTo>
                      <a:pt x="1603" y="335"/>
                    </a:lnTo>
                    <a:lnTo>
                      <a:pt x="1606" y="323"/>
                    </a:lnTo>
                    <a:lnTo>
                      <a:pt x="1606" y="323"/>
                    </a:lnTo>
                    <a:close/>
                    <a:moveTo>
                      <a:pt x="1198" y="198"/>
                    </a:moveTo>
                    <a:lnTo>
                      <a:pt x="1198" y="198"/>
                    </a:lnTo>
                    <a:lnTo>
                      <a:pt x="1203" y="200"/>
                    </a:lnTo>
                    <a:lnTo>
                      <a:pt x="1209" y="200"/>
                    </a:lnTo>
                    <a:lnTo>
                      <a:pt x="1213" y="197"/>
                    </a:lnTo>
                    <a:lnTo>
                      <a:pt x="1217" y="193"/>
                    </a:lnTo>
                    <a:lnTo>
                      <a:pt x="1217" y="193"/>
                    </a:lnTo>
                    <a:lnTo>
                      <a:pt x="1202" y="185"/>
                    </a:lnTo>
                    <a:lnTo>
                      <a:pt x="1202" y="185"/>
                    </a:lnTo>
                    <a:lnTo>
                      <a:pt x="1198" y="198"/>
                    </a:lnTo>
                    <a:lnTo>
                      <a:pt x="1198" y="198"/>
                    </a:lnTo>
                    <a:close/>
                    <a:moveTo>
                      <a:pt x="172" y="409"/>
                    </a:moveTo>
                    <a:lnTo>
                      <a:pt x="172" y="409"/>
                    </a:lnTo>
                    <a:lnTo>
                      <a:pt x="166" y="409"/>
                    </a:lnTo>
                    <a:lnTo>
                      <a:pt x="162" y="410"/>
                    </a:lnTo>
                    <a:lnTo>
                      <a:pt x="158" y="412"/>
                    </a:lnTo>
                    <a:lnTo>
                      <a:pt x="155" y="416"/>
                    </a:lnTo>
                    <a:lnTo>
                      <a:pt x="155" y="416"/>
                    </a:lnTo>
                    <a:lnTo>
                      <a:pt x="154" y="419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58" y="421"/>
                    </a:lnTo>
                    <a:lnTo>
                      <a:pt x="161" y="421"/>
                    </a:lnTo>
                    <a:lnTo>
                      <a:pt x="161" y="421"/>
                    </a:lnTo>
                    <a:lnTo>
                      <a:pt x="167" y="416"/>
                    </a:lnTo>
                    <a:lnTo>
                      <a:pt x="170" y="413"/>
                    </a:lnTo>
                    <a:lnTo>
                      <a:pt x="172" y="409"/>
                    </a:lnTo>
                    <a:lnTo>
                      <a:pt x="172" y="409"/>
                    </a:lnTo>
                    <a:close/>
                    <a:moveTo>
                      <a:pt x="1508" y="1008"/>
                    </a:moveTo>
                    <a:lnTo>
                      <a:pt x="1508" y="1008"/>
                    </a:lnTo>
                    <a:lnTo>
                      <a:pt x="1522" y="1001"/>
                    </a:lnTo>
                    <a:lnTo>
                      <a:pt x="1522" y="1001"/>
                    </a:lnTo>
                    <a:lnTo>
                      <a:pt x="1517" y="999"/>
                    </a:lnTo>
                    <a:lnTo>
                      <a:pt x="1513" y="997"/>
                    </a:lnTo>
                    <a:lnTo>
                      <a:pt x="1509" y="997"/>
                    </a:lnTo>
                    <a:lnTo>
                      <a:pt x="1506" y="999"/>
                    </a:lnTo>
                    <a:lnTo>
                      <a:pt x="1506" y="999"/>
                    </a:lnTo>
                    <a:lnTo>
                      <a:pt x="1504" y="1000"/>
                    </a:lnTo>
                    <a:lnTo>
                      <a:pt x="1504" y="1003"/>
                    </a:lnTo>
                    <a:lnTo>
                      <a:pt x="1504" y="1006"/>
                    </a:lnTo>
                    <a:lnTo>
                      <a:pt x="1508" y="1008"/>
                    </a:lnTo>
                    <a:lnTo>
                      <a:pt x="1508" y="1008"/>
                    </a:lnTo>
                    <a:close/>
                    <a:moveTo>
                      <a:pt x="1479" y="1061"/>
                    </a:moveTo>
                    <a:lnTo>
                      <a:pt x="1479" y="1061"/>
                    </a:lnTo>
                    <a:lnTo>
                      <a:pt x="1474" y="1062"/>
                    </a:lnTo>
                    <a:lnTo>
                      <a:pt x="1472" y="1064"/>
                    </a:lnTo>
                    <a:lnTo>
                      <a:pt x="1469" y="1067"/>
                    </a:lnTo>
                    <a:lnTo>
                      <a:pt x="1466" y="1072"/>
                    </a:lnTo>
                    <a:lnTo>
                      <a:pt x="1463" y="1073"/>
                    </a:lnTo>
                    <a:lnTo>
                      <a:pt x="1462" y="1075"/>
                    </a:lnTo>
                    <a:lnTo>
                      <a:pt x="1462" y="1075"/>
                    </a:lnTo>
                    <a:lnTo>
                      <a:pt x="1466" y="1078"/>
                    </a:lnTo>
                    <a:lnTo>
                      <a:pt x="1469" y="1078"/>
                    </a:lnTo>
                    <a:lnTo>
                      <a:pt x="1470" y="1076"/>
                    </a:lnTo>
                    <a:lnTo>
                      <a:pt x="1474" y="1072"/>
                    </a:lnTo>
                    <a:lnTo>
                      <a:pt x="1479" y="1061"/>
                    </a:lnTo>
                    <a:lnTo>
                      <a:pt x="1479" y="1061"/>
                    </a:lnTo>
                    <a:close/>
                    <a:moveTo>
                      <a:pt x="177" y="574"/>
                    </a:moveTo>
                    <a:lnTo>
                      <a:pt x="177" y="574"/>
                    </a:lnTo>
                    <a:lnTo>
                      <a:pt x="184" y="571"/>
                    </a:lnTo>
                    <a:lnTo>
                      <a:pt x="188" y="567"/>
                    </a:lnTo>
                    <a:lnTo>
                      <a:pt x="194" y="557"/>
                    </a:lnTo>
                    <a:lnTo>
                      <a:pt x="194" y="557"/>
                    </a:lnTo>
                    <a:lnTo>
                      <a:pt x="185" y="558"/>
                    </a:lnTo>
                    <a:lnTo>
                      <a:pt x="180" y="561"/>
                    </a:lnTo>
                    <a:lnTo>
                      <a:pt x="177" y="565"/>
                    </a:lnTo>
                    <a:lnTo>
                      <a:pt x="177" y="574"/>
                    </a:lnTo>
                    <a:lnTo>
                      <a:pt x="177" y="574"/>
                    </a:lnTo>
                    <a:close/>
                    <a:moveTo>
                      <a:pt x="1001" y="574"/>
                    </a:moveTo>
                    <a:lnTo>
                      <a:pt x="1001" y="574"/>
                    </a:lnTo>
                    <a:lnTo>
                      <a:pt x="1005" y="569"/>
                    </a:lnTo>
                    <a:lnTo>
                      <a:pt x="1007" y="567"/>
                    </a:lnTo>
                    <a:lnTo>
                      <a:pt x="1005" y="564"/>
                    </a:lnTo>
                    <a:lnTo>
                      <a:pt x="1002" y="561"/>
                    </a:lnTo>
                    <a:lnTo>
                      <a:pt x="1002" y="561"/>
                    </a:lnTo>
                    <a:lnTo>
                      <a:pt x="997" y="561"/>
                    </a:lnTo>
                    <a:lnTo>
                      <a:pt x="995" y="561"/>
                    </a:lnTo>
                    <a:lnTo>
                      <a:pt x="993" y="563"/>
                    </a:lnTo>
                    <a:lnTo>
                      <a:pt x="993" y="563"/>
                    </a:lnTo>
                    <a:lnTo>
                      <a:pt x="991" y="567"/>
                    </a:lnTo>
                    <a:lnTo>
                      <a:pt x="993" y="569"/>
                    </a:lnTo>
                    <a:lnTo>
                      <a:pt x="997" y="572"/>
                    </a:lnTo>
                    <a:lnTo>
                      <a:pt x="1001" y="574"/>
                    </a:lnTo>
                    <a:lnTo>
                      <a:pt x="1001" y="574"/>
                    </a:lnTo>
                    <a:close/>
                    <a:moveTo>
                      <a:pt x="206" y="856"/>
                    </a:moveTo>
                    <a:lnTo>
                      <a:pt x="206" y="856"/>
                    </a:lnTo>
                    <a:lnTo>
                      <a:pt x="203" y="864"/>
                    </a:lnTo>
                    <a:lnTo>
                      <a:pt x="203" y="864"/>
                    </a:lnTo>
                    <a:lnTo>
                      <a:pt x="224" y="867"/>
                    </a:lnTo>
                    <a:lnTo>
                      <a:pt x="224" y="867"/>
                    </a:lnTo>
                    <a:lnTo>
                      <a:pt x="227" y="867"/>
                    </a:lnTo>
                    <a:lnTo>
                      <a:pt x="228" y="866"/>
                    </a:lnTo>
                    <a:lnTo>
                      <a:pt x="230" y="864"/>
                    </a:lnTo>
                    <a:lnTo>
                      <a:pt x="228" y="862"/>
                    </a:lnTo>
                    <a:lnTo>
                      <a:pt x="228" y="862"/>
                    </a:lnTo>
                    <a:lnTo>
                      <a:pt x="206" y="856"/>
                    </a:lnTo>
                    <a:lnTo>
                      <a:pt x="206" y="856"/>
                    </a:lnTo>
                    <a:close/>
                    <a:moveTo>
                      <a:pt x="213" y="808"/>
                    </a:moveTo>
                    <a:lnTo>
                      <a:pt x="213" y="808"/>
                    </a:lnTo>
                    <a:lnTo>
                      <a:pt x="220" y="806"/>
                    </a:lnTo>
                    <a:lnTo>
                      <a:pt x="224" y="803"/>
                    </a:lnTo>
                    <a:lnTo>
                      <a:pt x="226" y="798"/>
                    </a:lnTo>
                    <a:lnTo>
                      <a:pt x="224" y="792"/>
                    </a:lnTo>
                    <a:lnTo>
                      <a:pt x="224" y="792"/>
                    </a:lnTo>
                    <a:lnTo>
                      <a:pt x="220" y="795"/>
                    </a:lnTo>
                    <a:lnTo>
                      <a:pt x="216" y="798"/>
                    </a:lnTo>
                    <a:lnTo>
                      <a:pt x="215" y="802"/>
                    </a:lnTo>
                    <a:lnTo>
                      <a:pt x="213" y="808"/>
                    </a:lnTo>
                    <a:lnTo>
                      <a:pt x="213" y="808"/>
                    </a:lnTo>
                    <a:close/>
                    <a:moveTo>
                      <a:pt x="1401" y="884"/>
                    </a:moveTo>
                    <a:lnTo>
                      <a:pt x="1401" y="884"/>
                    </a:lnTo>
                    <a:lnTo>
                      <a:pt x="1407" y="884"/>
                    </a:lnTo>
                    <a:lnTo>
                      <a:pt x="1411" y="885"/>
                    </a:lnTo>
                    <a:lnTo>
                      <a:pt x="1415" y="884"/>
                    </a:lnTo>
                    <a:lnTo>
                      <a:pt x="1418" y="881"/>
                    </a:lnTo>
                    <a:lnTo>
                      <a:pt x="1418" y="881"/>
                    </a:lnTo>
                    <a:lnTo>
                      <a:pt x="1418" y="877"/>
                    </a:lnTo>
                    <a:lnTo>
                      <a:pt x="1415" y="874"/>
                    </a:lnTo>
                    <a:lnTo>
                      <a:pt x="1407" y="873"/>
                    </a:lnTo>
                    <a:lnTo>
                      <a:pt x="1407" y="873"/>
                    </a:lnTo>
                    <a:lnTo>
                      <a:pt x="1401" y="884"/>
                    </a:lnTo>
                    <a:lnTo>
                      <a:pt x="1401" y="884"/>
                    </a:lnTo>
                    <a:close/>
                    <a:moveTo>
                      <a:pt x="1227" y="204"/>
                    </a:moveTo>
                    <a:lnTo>
                      <a:pt x="1227" y="204"/>
                    </a:lnTo>
                    <a:lnTo>
                      <a:pt x="1231" y="204"/>
                    </a:lnTo>
                    <a:lnTo>
                      <a:pt x="1236" y="205"/>
                    </a:lnTo>
                    <a:lnTo>
                      <a:pt x="1239" y="204"/>
                    </a:lnTo>
                    <a:lnTo>
                      <a:pt x="1241" y="204"/>
                    </a:lnTo>
                    <a:lnTo>
                      <a:pt x="1242" y="201"/>
                    </a:lnTo>
                    <a:lnTo>
                      <a:pt x="1242" y="201"/>
                    </a:lnTo>
                    <a:lnTo>
                      <a:pt x="1242" y="198"/>
                    </a:lnTo>
                    <a:lnTo>
                      <a:pt x="1241" y="196"/>
                    </a:lnTo>
                    <a:lnTo>
                      <a:pt x="1238" y="196"/>
                    </a:lnTo>
                    <a:lnTo>
                      <a:pt x="1235" y="194"/>
                    </a:lnTo>
                    <a:lnTo>
                      <a:pt x="1235" y="194"/>
                    </a:lnTo>
                    <a:lnTo>
                      <a:pt x="1229" y="194"/>
                    </a:lnTo>
                    <a:lnTo>
                      <a:pt x="1227" y="197"/>
                    </a:lnTo>
                    <a:lnTo>
                      <a:pt x="1227" y="200"/>
                    </a:lnTo>
                    <a:lnTo>
                      <a:pt x="1227" y="204"/>
                    </a:lnTo>
                    <a:lnTo>
                      <a:pt x="1227" y="204"/>
                    </a:lnTo>
                    <a:close/>
                    <a:moveTo>
                      <a:pt x="1234" y="471"/>
                    </a:moveTo>
                    <a:lnTo>
                      <a:pt x="1234" y="471"/>
                    </a:lnTo>
                    <a:lnTo>
                      <a:pt x="1234" y="478"/>
                    </a:lnTo>
                    <a:lnTo>
                      <a:pt x="1234" y="481"/>
                    </a:lnTo>
                    <a:lnTo>
                      <a:pt x="1235" y="482"/>
                    </a:lnTo>
                    <a:lnTo>
                      <a:pt x="1239" y="482"/>
                    </a:lnTo>
                    <a:lnTo>
                      <a:pt x="1249" y="482"/>
                    </a:lnTo>
                    <a:lnTo>
                      <a:pt x="1249" y="482"/>
                    </a:lnTo>
                    <a:lnTo>
                      <a:pt x="1246" y="478"/>
                    </a:lnTo>
                    <a:lnTo>
                      <a:pt x="1245" y="474"/>
                    </a:lnTo>
                    <a:lnTo>
                      <a:pt x="1241" y="471"/>
                    </a:lnTo>
                    <a:lnTo>
                      <a:pt x="1234" y="471"/>
                    </a:lnTo>
                    <a:lnTo>
                      <a:pt x="1234" y="471"/>
                    </a:lnTo>
                    <a:close/>
                    <a:moveTo>
                      <a:pt x="597" y="308"/>
                    </a:moveTo>
                    <a:lnTo>
                      <a:pt x="597" y="308"/>
                    </a:lnTo>
                    <a:lnTo>
                      <a:pt x="597" y="305"/>
                    </a:lnTo>
                    <a:lnTo>
                      <a:pt x="597" y="305"/>
                    </a:lnTo>
                    <a:lnTo>
                      <a:pt x="591" y="302"/>
                    </a:lnTo>
                    <a:lnTo>
                      <a:pt x="584" y="299"/>
                    </a:lnTo>
                    <a:lnTo>
                      <a:pt x="584" y="299"/>
                    </a:lnTo>
                    <a:lnTo>
                      <a:pt x="579" y="299"/>
                    </a:lnTo>
                    <a:lnTo>
                      <a:pt x="575" y="301"/>
                    </a:lnTo>
                    <a:lnTo>
                      <a:pt x="575" y="301"/>
                    </a:lnTo>
                    <a:lnTo>
                      <a:pt x="575" y="302"/>
                    </a:lnTo>
                    <a:lnTo>
                      <a:pt x="575" y="304"/>
                    </a:lnTo>
                    <a:lnTo>
                      <a:pt x="575" y="308"/>
                    </a:lnTo>
                    <a:lnTo>
                      <a:pt x="575" y="308"/>
                    </a:lnTo>
                    <a:lnTo>
                      <a:pt x="597" y="308"/>
                    </a:lnTo>
                    <a:lnTo>
                      <a:pt x="597" y="308"/>
                    </a:lnTo>
                    <a:close/>
                    <a:moveTo>
                      <a:pt x="846" y="758"/>
                    </a:moveTo>
                    <a:lnTo>
                      <a:pt x="846" y="758"/>
                    </a:lnTo>
                    <a:lnTo>
                      <a:pt x="853" y="763"/>
                    </a:lnTo>
                    <a:lnTo>
                      <a:pt x="857" y="766"/>
                    </a:lnTo>
                    <a:lnTo>
                      <a:pt x="863" y="765"/>
                    </a:lnTo>
                    <a:lnTo>
                      <a:pt x="869" y="759"/>
                    </a:lnTo>
                    <a:lnTo>
                      <a:pt x="869" y="759"/>
                    </a:lnTo>
                    <a:lnTo>
                      <a:pt x="858" y="758"/>
                    </a:lnTo>
                    <a:lnTo>
                      <a:pt x="853" y="756"/>
                    </a:lnTo>
                    <a:lnTo>
                      <a:pt x="846" y="758"/>
                    </a:lnTo>
                    <a:lnTo>
                      <a:pt x="846" y="758"/>
                    </a:lnTo>
                    <a:close/>
                    <a:moveTo>
                      <a:pt x="814" y="1008"/>
                    </a:moveTo>
                    <a:lnTo>
                      <a:pt x="814" y="1008"/>
                    </a:lnTo>
                    <a:lnTo>
                      <a:pt x="820" y="1008"/>
                    </a:lnTo>
                    <a:lnTo>
                      <a:pt x="824" y="1008"/>
                    </a:lnTo>
                    <a:lnTo>
                      <a:pt x="827" y="1006"/>
                    </a:lnTo>
                    <a:lnTo>
                      <a:pt x="828" y="1000"/>
                    </a:lnTo>
                    <a:lnTo>
                      <a:pt x="828" y="1000"/>
                    </a:lnTo>
                    <a:lnTo>
                      <a:pt x="821" y="999"/>
                    </a:lnTo>
                    <a:lnTo>
                      <a:pt x="817" y="999"/>
                    </a:lnTo>
                    <a:lnTo>
                      <a:pt x="815" y="1003"/>
                    </a:lnTo>
                    <a:lnTo>
                      <a:pt x="814" y="1008"/>
                    </a:lnTo>
                    <a:lnTo>
                      <a:pt x="814" y="1008"/>
                    </a:lnTo>
                    <a:close/>
                    <a:moveTo>
                      <a:pt x="714" y="1062"/>
                    </a:moveTo>
                    <a:lnTo>
                      <a:pt x="714" y="1062"/>
                    </a:lnTo>
                    <a:lnTo>
                      <a:pt x="723" y="1049"/>
                    </a:lnTo>
                    <a:lnTo>
                      <a:pt x="723" y="1049"/>
                    </a:lnTo>
                    <a:lnTo>
                      <a:pt x="713" y="1046"/>
                    </a:lnTo>
                    <a:lnTo>
                      <a:pt x="706" y="1047"/>
                    </a:lnTo>
                    <a:lnTo>
                      <a:pt x="706" y="1047"/>
                    </a:lnTo>
                    <a:lnTo>
                      <a:pt x="714" y="1062"/>
                    </a:lnTo>
                    <a:lnTo>
                      <a:pt x="714" y="1062"/>
                    </a:lnTo>
                    <a:close/>
                    <a:moveTo>
                      <a:pt x="933" y="284"/>
                    </a:moveTo>
                    <a:lnTo>
                      <a:pt x="933" y="284"/>
                    </a:lnTo>
                    <a:lnTo>
                      <a:pt x="940" y="288"/>
                    </a:lnTo>
                    <a:lnTo>
                      <a:pt x="946" y="291"/>
                    </a:lnTo>
                    <a:lnTo>
                      <a:pt x="950" y="290"/>
                    </a:lnTo>
                    <a:lnTo>
                      <a:pt x="955" y="286"/>
                    </a:lnTo>
                    <a:lnTo>
                      <a:pt x="955" y="286"/>
                    </a:lnTo>
                    <a:lnTo>
                      <a:pt x="950" y="283"/>
                    </a:lnTo>
                    <a:lnTo>
                      <a:pt x="946" y="281"/>
                    </a:lnTo>
                    <a:lnTo>
                      <a:pt x="939" y="281"/>
                    </a:lnTo>
                    <a:lnTo>
                      <a:pt x="933" y="284"/>
                    </a:lnTo>
                    <a:lnTo>
                      <a:pt x="933" y="284"/>
                    </a:lnTo>
                    <a:close/>
                    <a:moveTo>
                      <a:pt x="213" y="547"/>
                    </a:moveTo>
                    <a:lnTo>
                      <a:pt x="213" y="547"/>
                    </a:lnTo>
                    <a:lnTo>
                      <a:pt x="217" y="551"/>
                    </a:lnTo>
                    <a:lnTo>
                      <a:pt x="221" y="551"/>
                    </a:lnTo>
                    <a:lnTo>
                      <a:pt x="226" y="551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33" y="547"/>
                    </a:lnTo>
                    <a:lnTo>
                      <a:pt x="234" y="545"/>
                    </a:lnTo>
                    <a:lnTo>
                      <a:pt x="233" y="542"/>
                    </a:lnTo>
                    <a:lnTo>
                      <a:pt x="233" y="539"/>
                    </a:lnTo>
                    <a:lnTo>
                      <a:pt x="233" y="539"/>
                    </a:lnTo>
                    <a:lnTo>
                      <a:pt x="213" y="547"/>
                    </a:lnTo>
                    <a:lnTo>
                      <a:pt x="213" y="547"/>
                    </a:lnTo>
                    <a:close/>
                    <a:moveTo>
                      <a:pt x="262" y="1031"/>
                    </a:moveTo>
                    <a:lnTo>
                      <a:pt x="262" y="1031"/>
                    </a:lnTo>
                    <a:lnTo>
                      <a:pt x="244" y="1040"/>
                    </a:lnTo>
                    <a:lnTo>
                      <a:pt x="244" y="1040"/>
                    </a:lnTo>
                    <a:lnTo>
                      <a:pt x="252" y="1042"/>
                    </a:lnTo>
                    <a:lnTo>
                      <a:pt x="257" y="1042"/>
                    </a:lnTo>
                    <a:lnTo>
                      <a:pt x="263" y="1040"/>
                    </a:lnTo>
                    <a:lnTo>
                      <a:pt x="267" y="1037"/>
                    </a:lnTo>
                    <a:lnTo>
                      <a:pt x="267" y="1037"/>
                    </a:lnTo>
                    <a:lnTo>
                      <a:pt x="262" y="1031"/>
                    </a:lnTo>
                    <a:lnTo>
                      <a:pt x="262" y="1031"/>
                    </a:lnTo>
                    <a:close/>
                    <a:moveTo>
                      <a:pt x="1217" y="989"/>
                    </a:moveTo>
                    <a:lnTo>
                      <a:pt x="1217" y="989"/>
                    </a:lnTo>
                    <a:lnTo>
                      <a:pt x="1224" y="995"/>
                    </a:lnTo>
                    <a:lnTo>
                      <a:pt x="1227" y="996"/>
                    </a:lnTo>
                    <a:lnTo>
                      <a:pt x="1229" y="996"/>
                    </a:lnTo>
                    <a:lnTo>
                      <a:pt x="1231" y="996"/>
                    </a:lnTo>
                    <a:lnTo>
                      <a:pt x="1235" y="995"/>
                    </a:lnTo>
                    <a:lnTo>
                      <a:pt x="1242" y="989"/>
                    </a:lnTo>
                    <a:lnTo>
                      <a:pt x="1242" y="989"/>
                    </a:lnTo>
                    <a:lnTo>
                      <a:pt x="1217" y="989"/>
                    </a:lnTo>
                    <a:lnTo>
                      <a:pt x="1217" y="989"/>
                    </a:lnTo>
                    <a:close/>
                    <a:moveTo>
                      <a:pt x="652" y="1101"/>
                    </a:moveTo>
                    <a:lnTo>
                      <a:pt x="652" y="1101"/>
                    </a:lnTo>
                    <a:lnTo>
                      <a:pt x="663" y="1101"/>
                    </a:lnTo>
                    <a:lnTo>
                      <a:pt x="666" y="1100"/>
                    </a:lnTo>
                    <a:lnTo>
                      <a:pt x="667" y="1098"/>
                    </a:lnTo>
                    <a:lnTo>
                      <a:pt x="669" y="1097"/>
                    </a:lnTo>
                    <a:lnTo>
                      <a:pt x="669" y="1094"/>
                    </a:lnTo>
                    <a:lnTo>
                      <a:pt x="666" y="1089"/>
                    </a:lnTo>
                    <a:lnTo>
                      <a:pt x="666" y="1089"/>
                    </a:lnTo>
                    <a:lnTo>
                      <a:pt x="652" y="1101"/>
                    </a:lnTo>
                    <a:lnTo>
                      <a:pt x="652" y="1101"/>
                    </a:lnTo>
                    <a:close/>
                    <a:moveTo>
                      <a:pt x="883" y="893"/>
                    </a:moveTo>
                    <a:lnTo>
                      <a:pt x="883" y="893"/>
                    </a:lnTo>
                    <a:lnTo>
                      <a:pt x="883" y="889"/>
                    </a:lnTo>
                    <a:lnTo>
                      <a:pt x="883" y="885"/>
                    </a:lnTo>
                    <a:lnTo>
                      <a:pt x="883" y="880"/>
                    </a:lnTo>
                    <a:lnTo>
                      <a:pt x="881" y="875"/>
                    </a:lnTo>
                    <a:lnTo>
                      <a:pt x="881" y="875"/>
                    </a:lnTo>
                    <a:lnTo>
                      <a:pt x="869" y="892"/>
                    </a:lnTo>
                    <a:lnTo>
                      <a:pt x="869" y="892"/>
                    </a:lnTo>
                    <a:lnTo>
                      <a:pt x="883" y="893"/>
                    </a:lnTo>
                    <a:lnTo>
                      <a:pt x="883" y="893"/>
                    </a:lnTo>
                    <a:close/>
                    <a:moveTo>
                      <a:pt x="1455" y="943"/>
                    </a:moveTo>
                    <a:lnTo>
                      <a:pt x="1455" y="943"/>
                    </a:lnTo>
                    <a:lnTo>
                      <a:pt x="1454" y="939"/>
                    </a:lnTo>
                    <a:lnTo>
                      <a:pt x="1454" y="936"/>
                    </a:lnTo>
                    <a:lnTo>
                      <a:pt x="1454" y="932"/>
                    </a:lnTo>
                    <a:lnTo>
                      <a:pt x="1452" y="931"/>
                    </a:lnTo>
                    <a:lnTo>
                      <a:pt x="1450" y="929"/>
                    </a:lnTo>
                    <a:lnTo>
                      <a:pt x="1450" y="929"/>
                    </a:lnTo>
                    <a:lnTo>
                      <a:pt x="1445" y="934"/>
                    </a:lnTo>
                    <a:lnTo>
                      <a:pt x="1444" y="936"/>
                    </a:lnTo>
                    <a:lnTo>
                      <a:pt x="1444" y="942"/>
                    </a:lnTo>
                    <a:lnTo>
                      <a:pt x="1444" y="946"/>
                    </a:lnTo>
                    <a:lnTo>
                      <a:pt x="1444" y="946"/>
                    </a:lnTo>
                    <a:lnTo>
                      <a:pt x="1455" y="943"/>
                    </a:lnTo>
                    <a:lnTo>
                      <a:pt x="1455" y="943"/>
                    </a:lnTo>
                    <a:close/>
                    <a:moveTo>
                      <a:pt x="303" y="455"/>
                    </a:moveTo>
                    <a:lnTo>
                      <a:pt x="303" y="455"/>
                    </a:lnTo>
                    <a:lnTo>
                      <a:pt x="295" y="452"/>
                    </a:lnTo>
                    <a:lnTo>
                      <a:pt x="289" y="453"/>
                    </a:lnTo>
                    <a:lnTo>
                      <a:pt x="288" y="455"/>
                    </a:lnTo>
                    <a:lnTo>
                      <a:pt x="287" y="456"/>
                    </a:lnTo>
                    <a:lnTo>
                      <a:pt x="287" y="463"/>
                    </a:lnTo>
                    <a:lnTo>
                      <a:pt x="287" y="463"/>
                    </a:lnTo>
                    <a:lnTo>
                      <a:pt x="292" y="461"/>
                    </a:lnTo>
                    <a:lnTo>
                      <a:pt x="296" y="461"/>
                    </a:lnTo>
                    <a:lnTo>
                      <a:pt x="300" y="459"/>
                    </a:lnTo>
                    <a:lnTo>
                      <a:pt x="303" y="455"/>
                    </a:lnTo>
                    <a:lnTo>
                      <a:pt x="303" y="455"/>
                    </a:lnTo>
                    <a:close/>
                    <a:moveTo>
                      <a:pt x="179" y="406"/>
                    </a:moveTo>
                    <a:lnTo>
                      <a:pt x="179" y="406"/>
                    </a:lnTo>
                    <a:lnTo>
                      <a:pt x="181" y="406"/>
                    </a:lnTo>
                    <a:lnTo>
                      <a:pt x="181" y="406"/>
                    </a:lnTo>
                    <a:lnTo>
                      <a:pt x="181" y="391"/>
                    </a:lnTo>
                    <a:lnTo>
                      <a:pt x="181" y="391"/>
                    </a:lnTo>
                    <a:lnTo>
                      <a:pt x="167" y="394"/>
                    </a:lnTo>
                    <a:lnTo>
                      <a:pt x="167" y="394"/>
                    </a:lnTo>
                    <a:lnTo>
                      <a:pt x="179" y="406"/>
                    </a:lnTo>
                    <a:lnTo>
                      <a:pt x="179" y="406"/>
                    </a:lnTo>
                    <a:close/>
                    <a:moveTo>
                      <a:pt x="634" y="720"/>
                    </a:moveTo>
                    <a:lnTo>
                      <a:pt x="634" y="720"/>
                    </a:lnTo>
                    <a:lnTo>
                      <a:pt x="641" y="725"/>
                    </a:lnTo>
                    <a:lnTo>
                      <a:pt x="648" y="725"/>
                    </a:lnTo>
                    <a:lnTo>
                      <a:pt x="651" y="725"/>
                    </a:lnTo>
                    <a:lnTo>
                      <a:pt x="652" y="722"/>
                    </a:lnTo>
                    <a:lnTo>
                      <a:pt x="656" y="716"/>
                    </a:lnTo>
                    <a:lnTo>
                      <a:pt x="656" y="716"/>
                    </a:lnTo>
                    <a:lnTo>
                      <a:pt x="634" y="720"/>
                    </a:lnTo>
                    <a:lnTo>
                      <a:pt x="634" y="720"/>
                    </a:lnTo>
                    <a:close/>
                    <a:moveTo>
                      <a:pt x="1646" y="1078"/>
                    </a:moveTo>
                    <a:lnTo>
                      <a:pt x="1646" y="1078"/>
                    </a:lnTo>
                    <a:lnTo>
                      <a:pt x="1664" y="1087"/>
                    </a:lnTo>
                    <a:lnTo>
                      <a:pt x="1664" y="1087"/>
                    </a:lnTo>
                    <a:lnTo>
                      <a:pt x="1664" y="1080"/>
                    </a:lnTo>
                    <a:lnTo>
                      <a:pt x="1664" y="1078"/>
                    </a:lnTo>
                    <a:lnTo>
                      <a:pt x="1663" y="1076"/>
                    </a:lnTo>
                    <a:lnTo>
                      <a:pt x="1656" y="1076"/>
                    </a:lnTo>
                    <a:lnTo>
                      <a:pt x="1646" y="1078"/>
                    </a:lnTo>
                    <a:lnTo>
                      <a:pt x="1646" y="1078"/>
                    </a:lnTo>
                    <a:close/>
                    <a:moveTo>
                      <a:pt x="408" y="988"/>
                    </a:moveTo>
                    <a:lnTo>
                      <a:pt x="408" y="988"/>
                    </a:lnTo>
                    <a:lnTo>
                      <a:pt x="425" y="988"/>
                    </a:lnTo>
                    <a:lnTo>
                      <a:pt x="425" y="988"/>
                    </a:lnTo>
                    <a:lnTo>
                      <a:pt x="426" y="985"/>
                    </a:lnTo>
                    <a:lnTo>
                      <a:pt x="426" y="985"/>
                    </a:lnTo>
                    <a:lnTo>
                      <a:pt x="422" y="982"/>
                    </a:lnTo>
                    <a:lnTo>
                      <a:pt x="417" y="979"/>
                    </a:lnTo>
                    <a:lnTo>
                      <a:pt x="417" y="979"/>
                    </a:lnTo>
                    <a:lnTo>
                      <a:pt x="414" y="979"/>
                    </a:lnTo>
                    <a:lnTo>
                      <a:pt x="411" y="981"/>
                    </a:lnTo>
                    <a:lnTo>
                      <a:pt x="408" y="988"/>
                    </a:lnTo>
                    <a:lnTo>
                      <a:pt x="408" y="988"/>
                    </a:lnTo>
                    <a:close/>
                    <a:moveTo>
                      <a:pt x="1628" y="694"/>
                    </a:moveTo>
                    <a:lnTo>
                      <a:pt x="1628" y="694"/>
                    </a:lnTo>
                    <a:lnTo>
                      <a:pt x="1632" y="698"/>
                    </a:lnTo>
                    <a:lnTo>
                      <a:pt x="1635" y="698"/>
                    </a:lnTo>
                    <a:lnTo>
                      <a:pt x="1639" y="697"/>
                    </a:lnTo>
                    <a:lnTo>
                      <a:pt x="1648" y="694"/>
                    </a:lnTo>
                    <a:lnTo>
                      <a:pt x="1648" y="694"/>
                    </a:lnTo>
                    <a:lnTo>
                      <a:pt x="1643" y="691"/>
                    </a:lnTo>
                    <a:lnTo>
                      <a:pt x="1639" y="690"/>
                    </a:lnTo>
                    <a:lnTo>
                      <a:pt x="1635" y="691"/>
                    </a:lnTo>
                    <a:lnTo>
                      <a:pt x="1628" y="694"/>
                    </a:lnTo>
                    <a:lnTo>
                      <a:pt x="1628" y="694"/>
                    </a:lnTo>
                    <a:close/>
                    <a:moveTo>
                      <a:pt x="1628" y="236"/>
                    </a:moveTo>
                    <a:lnTo>
                      <a:pt x="1628" y="236"/>
                    </a:lnTo>
                    <a:lnTo>
                      <a:pt x="1624" y="232"/>
                    </a:lnTo>
                    <a:lnTo>
                      <a:pt x="1618" y="229"/>
                    </a:lnTo>
                    <a:lnTo>
                      <a:pt x="1613" y="229"/>
                    </a:lnTo>
                    <a:lnTo>
                      <a:pt x="1609" y="230"/>
                    </a:lnTo>
                    <a:lnTo>
                      <a:pt x="1609" y="230"/>
                    </a:lnTo>
                    <a:lnTo>
                      <a:pt x="1609" y="232"/>
                    </a:lnTo>
                    <a:lnTo>
                      <a:pt x="1607" y="233"/>
                    </a:lnTo>
                    <a:lnTo>
                      <a:pt x="1607" y="233"/>
                    </a:lnTo>
                    <a:lnTo>
                      <a:pt x="1609" y="236"/>
                    </a:lnTo>
                    <a:lnTo>
                      <a:pt x="1612" y="237"/>
                    </a:lnTo>
                    <a:lnTo>
                      <a:pt x="1612" y="237"/>
                    </a:lnTo>
                    <a:lnTo>
                      <a:pt x="1628" y="236"/>
                    </a:lnTo>
                    <a:lnTo>
                      <a:pt x="1628" y="236"/>
                    </a:lnTo>
                    <a:close/>
                    <a:moveTo>
                      <a:pt x="1418" y="212"/>
                    </a:moveTo>
                    <a:lnTo>
                      <a:pt x="1418" y="212"/>
                    </a:lnTo>
                    <a:lnTo>
                      <a:pt x="1415" y="208"/>
                    </a:lnTo>
                    <a:lnTo>
                      <a:pt x="1409" y="205"/>
                    </a:lnTo>
                    <a:lnTo>
                      <a:pt x="1405" y="207"/>
                    </a:lnTo>
                    <a:lnTo>
                      <a:pt x="1400" y="207"/>
                    </a:lnTo>
                    <a:lnTo>
                      <a:pt x="1400" y="207"/>
                    </a:lnTo>
                    <a:lnTo>
                      <a:pt x="1401" y="216"/>
                    </a:lnTo>
                    <a:lnTo>
                      <a:pt x="1401" y="216"/>
                    </a:lnTo>
                    <a:lnTo>
                      <a:pt x="1418" y="212"/>
                    </a:lnTo>
                    <a:lnTo>
                      <a:pt x="1418" y="212"/>
                    </a:lnTo>
                    <a:close/>
                    <a:moveTo>
                      <a:pt x="1423" y="540"/>
                    </a:moveTo>
                    <a:lnTo>
                      <a:pt x="1423" y="540"/>
                    </a:lnTo>
                    <a:lnTo>
                      <a:pt x="1427" y="545"/>
                    </a:lnTo>
                    <a:lnTo>
                      <a:pt x="1430" y="546"/>
                    </a:lnTo>
                    <a:lnTo>
                      <a:pt x="1434" y="547"/>
                    </a:lnTo>
                    <a:lnTo>
                      <a:pt x="1437" y="546"/>
                    </a:lnTo>
                    <a:lnTo>
                      <a:pt x="1437" y="546"/>
                    </a:lnTo>
                    <a:lnTo>
                      <a:pt x="1440" y="543"/>
                    </a:lnTo>
                    <a:lnTo>
                      <a:pt x="1441" y="540"/>
                    </a:lnTo>
                    <a:lnTo>
                      <a:pt x="1441" y="538"/>
                    </a:lnTo>
                    <a:lnTo>
                      <a:pt x="1437" y="533"/>
                    </a:lnTo>
                    <a:lnTo>
                      <a:pt x="1437" y="533"/>
                    </a:lnTo>
                    <a:lnTo>
                      <a:pt x="1423" y="540"/>
                    </a:lnTo>
                    <a:lnTo>
                      <a:pt x="1423" y="540"/>
                    </a:lnTo>
                    <a:close/>
                    <a:moveTo>
                      <a:pt x="1488" y="268"/>
                    </a:moveTo>
                    <a:lnTo>
                      <a:pt x="1488" y="268"/>
                    </a:lnTo>
                    <a:lnTo>
                      <a:pt x="1491" y="270"/>
                    </a:lnTo>
                    <a:lnTo>
                      <a:pt x="1491" y="270"/>
                    </a:lnTo>
                    <a:lnTo>
                      <a:pt x="1495" y="268"/>
                    </a:lnTo>
                    <a:lnTo>
                      <a:pt x="1499" y="266"/>
                    </a:lnTo>
                    <a:lnTo>
                      <a:pt x="1504" y="266"/>
                    </a:lnTo>
                    <a:lnTo>
                      <a:pt x="1508" y="269"/>
                    </a:lnTo>
                    <a:lnTo>
                      <a:pt x="1508" y="269"/>
                    </a:lnTo>
                    <a:lnTo>
                      <a:pt x="1508" y="265"/>
                    </a:lnTo>
                    <a:lnTo>
                      <a:pt x="1508" y="262"/>
                    </a:lnTo>
                    <a:lnTo>
                      <a:pt x="1506" y="261"/>
                    </a:lnTo>
                    <a:lnTo>
                      <a:pt x="1504" y="259"/>
                    </a:lnTo>
                    <a:lnTo>
                      <a:pt x="1499" y="259"/>
                    </a:lnTo>
                    <a:lnTo>
                      <a:pt x="1495" y="258"/>
                    </a:lnTo>
                    <a:lnTo>
                      <a:pt x="1495" y="258"/>
                    </a:lnTo>
                    <a:lnTo>
                      <a:pt x="1488" y="268"/>
                    </a:lnTo>
                    <a:lnTo>
                      <a:pt x="1488" y="268"/>
                    </a:lnTo>
                    <a:close/>
                    <a:moveTo>
                      <a:pt x="1570" y="988"/>
                    </a:moveTo>
                    <a:lnTo>
                      <a:pt x="1570" y="988"/>
                    </a:lnTo>
                    <a:lnTo>
                      <a:pt x="1569" y="981"/>
                    </a:lnTo>
                    <a:lnTo>
                      <a:pt x="1569" y="981"/>
                    </a:lnTo>
                    <a:lnTo>
                      <a:pt x="1566" y="983"/>
                    </a:lnTo>
                    <a:lnTo>
                      <a:pt x="1563" y="985"/>
                    </a:lnTo>
                    <a:lnTo>
                      <a:pt x="1562" y="986"/>
                    </a:lnTo>
                    <a:lnTo>
                      <a:pt x="1559" y="986"/>
                    </a:lnTo>
                    <a:lnTo>
                      <a:pt x="1553" y="983"/>
                    </a:lnTo>
                    <a:lnTo>
                      <a:pt x="1548" y="982"/>
                    </a:lnTo>
                    <a:lnTo>
                      <a:pt x="1548" y="982"/>
                    </a:lnTo>
                    <a:lnTo>
                      <a:pt x="1558" y="996"/>
                    </a:lnTo>
                    <a:lnTo>
                      <a:pt x="1558" y="996"/>
                    </a:lnTo>
                    <a:lnTo>
                      <a:pt x="1570" y="988"/>
                    </a:lnTo>
                    <a:lnTo>
                      <a:pt x="1570" y="988"/>
                    </a:lnTo>
                    <a:close/>
                    <a:moveTo>
                      <a:pt x="1649" y="47"/>
                    </a:moveTo>
                    <a:lnTo>
                      <a:pt x="1649" y="47"/>
                    </a:lnTo>
                    <a:lnTo>
                      <a:pt x="1663" y="56"/>
                    </a:lnTo>
                    <a:lnTo>
                      <a:pt x="1663" y="56"/>
                    </a:lnTo>
                    <a:lnTo>
                      <a:pt x="1668" y="43"/>
                    </a:lnTo>
                    <a:lnTo>
                      <a:pt x="1668" y="43"/>
                    </a:lnTo>
                    <a:lnTo>
                      <a:pt x="1649" y="47"/>
                    </a:lnTo>
                    <a:lnTo>
                      <a:pt x="1649" y="47"/>
                    </a:lnTo>
                    <a:close/>
                    <a:moveTo>
                      <a:pt x="1690" y="734"/>
                    </a:moveTo>
                    <a:lnTo>
                      <a:pt x="1690" y="734"/>
                    </a:lnTo>
                    <a:lnTo>
                      <a:pt x="1681" y="730"/>
                    </a:lnTo>
                    <a:lnTo>
                      <a:pt x="1681" y="730"/>
                    </a:lnTo>
                    <a:lnTo>
                      <a:pt x="1678" y="730"/>
                    </a:lnTo>
                    <a:lnTo>
                      <a:pt x="1678" y="730"/>
                    </a:lnTo>
                    <a:lnTo>
                      <a:pt x="1675" y="731"/>
                    </a:lnTo>
                    <a:lnTo>
                      <a:pt x="1675" y="734"/>
                    </a:lnTo>
                    <a:lnTo>
                      <a:pt x="1675" y="734"/>
                    </a:lnTo>
                    <a:lnTo>
                      <a:pt x="1678" y="740"/>
                    </a:lnTo>
                    <a:lnTo>
                      <a:pt x="1681" y="743"/>
                    </a:lnTo>
                    <a:lnTo>
                      <a:pt x="1685" y="745"/>
                    </a:lnTo>
                    <a:lnTo>
                      <a:pt x="1685" y="745"/>
                    </a:lnTo>
                    <a:lnTo>
                      <a:pt x="1690" y="734"/>
                    </a:lnTo>
                    <a:lnTo>
                      <a:pt x="1690" y="734"/>
                    </a:lnTo>
                    <a:close/>
                    <a:moveTo>
                      <a:pt x="201" y="252"/>
                    </a:moveTo>
                    <a:lnTo>
                      <a:pt x="201" y="252"/>
                    </a:lnTo>
                    <a:lnTo>
                      <a:pt x="198" y="248"/>
                    </a:lnTo>
                    <a:lnTo>
                      <a:pt x="194" y="247"/>
                    </a:lnTo>
                    <a:lnTo>
                      <a:pt x="190" y="245"/>
                    </a:lnTo>
                    <a:lnTo>
                      <a:pt x="185" y="245"/>
                    </a:lnTo>
                    <a:lnTo>
                      <a:pt x="185" y="245"/>
                    </a:lnTo>
                    <a:lnTo>
                      <a:pt x="181" y="248"/>
                    </a:lnTo>
                    <a:lnTo>
                      <a:pt x="180" y="251"/>
                    </a:lnTo>
                    <a:lnTo>
                      <a:pt x="180" y="254"/>
                    </a:lnTo>
                    <a:lnTo>
                      <a:pt x="180" y="259"/>
                    </a:lnTo>
                    <a:lnTo>
                      <a:pt x="180" y="259"/>
                    </a:lnTo>
                    <a:lnTo>
                      <a:pt x="181" y="257"/>
                    </a:lnTo>
                    <a:lnTo>
                      <a:pt x="184" y="254"/>
                    </a:lnTo>
                    <a:lnTo>
                      <a:pt x="190" y="252"/>
                    </a:lnTo>
                    <a:lnTo>
                      <a:pt x="195" y="252"/>
                    </a:lnTo>
                    <a:lnTo>
                      <a:pt x="201" y="252"/>
                    </a:lnTo>
                    <a:lnTo>
                      <a:pt x="201" y="252"/>
                    </a:lnTo>
                    <a:close/>
                    <a:moveTo>
                      <a:pt x="908" y="243"/>
                    </a:moveTo>
                    <a:lnTo>
                      <a:pt x="908" y="243"/>
                    </a:lnTo>
                    <a:lnTo>
                      <a:pt x="908" y="247"/>
                    </a:lnTo>
                    <a:lnTo>
                      <a:pt x="908" y="250"/>
                    </a:lnTo>
                    <a:lnTo>
                      <a:pt x="908" y="250"/>
                    </a:lnTo>
                    <a:lnTo>
                      <a:pt x="910" y="252"/>
                    </a:lnTo>
                    <a:lnTo>
                      <a:pt x="911" y="254"/>
                    </a:lnTo>
                    <a:lnTo>
                      <a:pt x="911" y="254"/>
                    </a:lnTo>
                    <a:lnTo>
                      <a:pt x="915" y="252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1" y="247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08" y="243"/>
                    </a:lnTo>
                    <a:lnTo>
                      <a:pt x="908" y="243"/>
                    </a:lnTo>
                    <a:close/>
                    <a:moveTo>
                      <a:pt x="291" y="407"/>
                    </a:moveTo>
                    <a:lnTo>
                      <a:pt x="291" y="407"/>
                    </a:lnTo>
                    <a:lnTo>
                      <a:pt x="296" y="420"/>
                    </a:lnTo>
                    <a:lnTo>
                      <a:pt x="296" y="420"/>
                    </a:lnTo>
                    <a:lnTo>
                      <a:pt x="299" y="416"/>
                    </a:lnTo>
                    <a:lnTo>
                      <a:pt x="303" y="413"/>
                    </a:lnTo>
                    <a:lnTo>
                      <a:pt x="307" y="409"/>
                    </a:lnTo>
                    <a:lnTo>
                      <a:pt x="309" y="407"/>
                    </a:lnTo>
                    <a:lnTo>
                      <a:pt x="309" y="405"/>
                    </a:lnTo>
                    <a:lnTo>
                      <a:pt x="309" y="405"/>
                    </a:lnTo>
                    <a:lnTo>
                      <a:pt x="291" y="407"/>
                    </a:lnTo>
                    <a:lnTo>
                      <a:pt x="291" y="407"/>
                    </a:lnTo>
                    <a:close/>
                    <a:moveTo>
                      <a:pt x="299" y="881"/>
                    </a:moveTo>
                    <a:lnTo>
                      <a:pt x="299" y="881"/>
                    </a:lnTo>
                    <a:lnTo>
                      <a:pt x="302" y="885"/>
                    </a:lnTo>
                    <a:lnTo>
                      <a:pt x="306" y="887"/>
                    </a:lnTo>
                    <a:lnTo>
                      <a:pt x="309" y="885"/>
                    </a:lnTo>
                    <a:lnTo>
                      <a:pt x="311" y="884"/>
                    </a:lnTo>
                    <a:lnTo>
                      <a:pt x="311" y="884"/>
                    </a:lnTo>
                    <a:lnTo>
                      <a:pt x="314" y="882"/>
                    </a:lnTo>
                    <a:lnTo>
                      <a:pt x="317" y="880"/>
                    </a:lnTo>
                    <a:lnTo>
                      <a:pt x="317" y="875"/>
                    </a:lnTo>
                    <a:lnTo>
                      <a:pt x="316" y="871"/>
                    </a:lnTo>
                    <a:lnTo>
                      <a:pt x="316" y="871"/>
                    </a:lnTo>
                    <a:lnTo>
                      <a:pt x="299" y="881"/>
                    </a:lnTo>
                    <a:lnTo>
                      <a:pt x="299" y="881"/>
                    </a:lnTo>
                    <a:close/>
                    <a:moveTo>
                      <a:pt x="336" y="754"/>
                    </a:moveTo>
                    <a:lnTo>
                      <a:pt x="336" y="754"/>
                    </a:lnTo>
                    <a:lnTo>
                      <a:pt x="341" y="749"/>
                    </a:lnTo>
                    <a:lnTo>
                      <a:pt x="345" y="745"/>
                    </a:lnTo>
                    <a:lnTo>
                      <a:pt x="347" y="741"/>
                    </a:lnTo>
                    <a:lnTo>
                      <a:pt x="349" y="736"/>
                    </a:lnTo>
                    <a:lnTo>
                      <a:pt x="349" y="736"/>
                    </a:lnTo>
                    <a:lnTo>
                      <a:pt x="339" y="740"/>
                    </a:lnTo>
                    <a:lnTo>
                      <a:pt x="334" y="744"/>
                    </a:lnTo>
                    <a:lnTo>
                      <a:pt x="334" y="745"/>
                    </a:lnTo>
                    <a:lnTo>
                      <a:pt x="334" y="747"/>
                    </a:lnTo>
                    <a:lnTo>
                      <a:pt x="336" y="754"/>
                    </a:lnTo>
                    <a:lnTo>
                      <a:pt x="336" y="754"/>
                    </a:lnTo>
                    <a:close/>
                    <a:moveTo>
                      <a:pt x="413" y="867"/>
                    </a:moveTo>
                    <a:lnTo>
                      <a:pt x="413" y="867"/>
                    </a:lnTo>
                    <a:lnTo>
                      <a:pt x="411" y="860"/>
                    </a:lnTo>
                    <a:lnTo>
                      <a:pt x="410" y="859"/>
                    </a:lnTo>
                    <a:lnTo>
                      <a:pt x="408" y="857"/>
                    </a:lnTo>
                    <a:lnTo>
                      <a:pt x="408" y="857"/>
                    </a:lnTo>
                    <a:lnTo>
                      <a:pt x="404" y="856"/>
                    </a:lnTo>
                    <a:lnTo>
                      <a:pt x="400" y="856"/>
                    </a:lnTo>
                    <a:lnTo>
                      <a:pt x="390" y="862"/>
                    </a:lnTo>
                    <a:lnTo>
                      <a:pt x="390" y="862"/>
                    </a:lnTo>
                    <a:lnTo>
                      <a:pt x="413" y="867"/>
                    </a:lnTo>
                    <a:lnTo>
                      <a:pt x="413" y="867"/>
                    </a:lnTo>
                    <a:close/>
                    <a:moveTo>
                      <a:pt x="483" y="450"/>
                    </a:moveTo>
                    <a:lnTo>
                      <a:pt x="483" y="450"/>
                    </a:lnTo>
                    <a:lnTo>
                      <a:pt x="476" y="450"/>
                    </a:lnTo>
                    <a:lnTo>
                      <a:pt x="472" y="453"/>
                    </a:lnTo>
                    <a:lnTo>
                      <a:pt x="469" y="456"/>
                    </a:lnTo>
                    <a:lnTo>
                      <a:pt x="469" y="460"/>
                    </a:lnTo>
                    <a:lnTo>
                      <a:pt x="469" y="460"/>
                    </a:lnTo>
                    <a:lnTo>
                      <a:pt x="471" y="463"/>
                    </a:lnTo>
                    <a:lnTo>
                      <a:pt x="472" y="464"/>
                    </a:lnTo>
                    <a:lnTo>
                      <a:pt x="472" y="464"/>
                    </a:lnTo>
                    <a:lnTo>
                      <a:pt x="476" y="464"/>
                    </a:lnTo>
                    <a:lnTo>
                      <a:pt x="479" y="461"/>
                    </a:lnTo>
                    <a:lnTo>
                      <a:pt x="479" y="461"/>
                    </a:lnTo>
                    <a:lnTo>
                      <a:pt x="482" y="457"/>
                    </a:lnTo>
                    <a:lnTo>
                      <a:pt x="483" y="450"/>
                    </a:lnTo>
                    <a:lnTo>
                      <a:pt x="483" y="450"/>
                    </a:lnTo>
                    <a:close/>
                    <a:moveTo>
                      <a:pt x="544" y="263"/>
                    </a:moveTo>
                    <a:lnTo>
                      <a:pt x="544" y="263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62" y="266"/>
                    </a:lnTo>
                    <a:lnTo>
                      <a:pt x="562" y="266"/>
                    </a:lnTo>
                    <a:lnTo>
                      <a:pt x="563" y="263"/>
                    </a:lnTo>
                    <a:lnTo>
                      <a:pt x="563" y="261"/>
                    </a:lnTo>
                    <a:lnTo>
                      <a:pt x="563" y="261"/>
                    </a:lnTo>
                    <a:lnTo>
                      <a:pt x="561" y="259"/>
                    </a:lnTo>
                    <a:lnTo>
                      <a:pt x="557" y="259"/>
                    </a:lnTo>
                    <a:lnTo>
                      <a:pt x="557" y="259"/>
                    </a:lnTo>
                    <a:lnTo>
                      <a:pt x="544" y="263"/>
                    </a:lnTo>
                    <a:lnTo>
                      <a:pt x="544" y="263"/>
                    </a:lnTo>
                    <a:close/>
                    <a:moveTo>
                      <a:pt x="314" y="445"/>
                    </a:moveTo>
                    <a:lnTo>
                      <a:pt x="314" y="445"/>
                    </a:lnTo>
                    <a:lnTo>
                      <a:pt x="314" y="449"/>
                    </a:lnTo>
                    <a:lnTo>
                      <a:pt x="316" y="452"/>
                    </a:lnTo>
                    <a:lnTo>
                      <a:pt x="318" y="453"/>
                    </a:lnTo>
                    <a:lnTo>
                      <a:pt x="323" y="455"/>
                    </a:lnTo>
                    <a:lnTo>
                      <a:pt x="323" y="455"/>
                    </a:lnTo>
                    <a:lnTo>
                      <a:pt x="325" y="453"/>
                    </a:lnTo>
                    <a:lnTo>
                      <a:pt x="329" y="453"/>
                    </a:lnTo>
                    <a:lnTo>
                      <a:pt x="332" y="450"/>
                    </a:lnTo>
                    <a:lnTo>
                      <a:pt x="332" y="446"/>
                    </a:lnTo>
                    <a:lnTo>
                      <a:pt x="332" y="446"/>
                    </a:lnTo>
                    <a:lnTo>
                      <a:pt x="314" y="445"/>
                    </a:lnTo>
                    <a:lnTo>
                      <a:pt x="314" y="445"/>
                    </a:lnTo>
                    <a:close/>
                    <a:moveTo>
                      <a:pt x="835" y="1079"/>
                    </a:moveTo>
                    <a:lnTo>
                      <a:pt x="835" y="1079"/>
                    </a:lnTo>
                    <a:lnTo>
                      <a:pt x="832" y="1083"/>
                    </a:lnTo>
                    <a:lnTo>
                      <a:pt x="832" y="1087"/>
                    </a:lnTo>
                    <a:lnTo>
                      <a:pt x="833" y="1091"/>
                    </a:lnTo>
                    <a:lnTo>
                      <a:pt x="835" y="1096"/>
                    </a:lnTo>
                    <a:lnTo>
                      <a:pt x="835" y="1096"/>
                    </a:lnTo>
                    <a:lnTo>
                      <a:pt x="842" y="1090"/>
                    </a:lnTo>
                    <a:lnTo>
                      <a:pt x="843" y="1086"/>
                    </a:lnTo>
                    <a:lnTo>
                      <a:pt x="840" y="1083"/>
                    </a:lnTo>
                    <a:lnTo>
                      <a:pt x="835" y="1079"/>
                    </a:lnTo>
                    <a:lnTo>
                      <a:pt x="835" y="1079"/>
                    </a:lnTo>
                    <a:close/>
                    <a:moveTo>
                      <a:pt x="1668" y="734"/>
                    </a:moveTo>
                    <a:lnTo>
                      <a:pt x="1668" y="734"/>
                    </a:lnTo>
                    <a:lnTo>
                      <a:pt x="1660" y="731"/>
                    </a:lnTo>
                    <a:lnTo>
                      <a:pt x="1656" y="731"/>
                    </a:lnTo>
                    <a:lnTo>
                      <a:pt x="1654" y="731"/>
                    </a:lnTo>
                    <a:lnTo>
                      <a:pt x="1653" y="734"/>
                    </a:lnTo>
                    <a:lnTo>
                      <a:pt x="1653" y="740"/>
                    </a:lnTo>
                    <a:lnTo>
                      <a:pt x="1653" y="740"/>
                    </a:lnTo>
                    <a:lnTo>
                      <a:pt x="1668" y="734"/>
                    </a:lnTo>
                    <a:lnTo>
                      <a:pt x="1668" y="734"/>
                    </a:lnTo>
                    <a:close/>
                    <a:moveTo>
                      <a:pt x="1322" y="529"/>
                    </a:moveTo>
                    <a:lnTo>
                      <a:pt x="1322" y="529"/>
                    </a:lnTo>
                    <a:lnTo>
                      <a:pt x="1313" y="542"/>
                    </a:lnTo>
                    <a:lnTo>
                      <a:pt x="1313" y="542"/>
                    </a:lnTo>
                    <a:lnTo>
                      <a:pt x="1315" y="545"/>
                    </a:lnTo>
                    <a:lnTo>
                      <a:pt x="1319" y="545"/>
                    </a:lnTo>
                    <a:lnTo>
                      <a:pt x="1328" y="542"/>
                    </a:lnTo>
                    <a:lnTo>
                      <a:pt x="1328" y="542"/>
                    </a:lnTo>
                    <a:lnTo>
                      <a:pt x="1322" y="529"/>
                    </a:lnTo>
                    <a:lnTo>
                      <a:pt x="1322" y="529"/>
                    </a:lnTo>
                    <a:close/>
                    <a:moveTo>
                      <a:pt x="130" y="488"/>
                    </a:moveTo>
                    <a:lnTo>
                      <a:pt x="130" y="488"/>
                    </a:lnTo>
                    <a:lnTo>
                      <a:pt x="137" y="491"/>
                    </a:lnTo>
                    <a:lnTo>
                      <a:pt x="141" y="492"/>
                    </a:lnTo>
                    <a:lnTo>
                      <a:pt x="141" y="492"/>
                    </a:lnTo>
                    <a:lnTo>
                      <a:pt x="147" y="491"/>
                    </a:lnTo>
                    <a:lnTo>
                      <a:pt x="148" y="488"/>
                    </a:lnTo>
                    <a:lnTo>
                      <a:pt x="148" y="485"/>
                    </a:lnTo>
                    <a:lnTo>
                      <a:pt x="148" y="485"/>
                    </a:lnTo>
                    <a:lnTo>
                      <a:pt x="145" y="482"/>
                    </a:lnTo>
                    <a:lnTo>
                      <a:pt x="141" y="482"/>
                    </a:lnTo>
                    <a:lnTo>
                      <a:pt x="141" y="482"/>
                    </a:lnTo>
                    <a:lnTo>
                      <a:pt x="137" y="484"/>
                    </a:lnTo>
                    <a:lnTo>
                      <a:pt x="130" y="488"/>
                    </a:lnTo>
                    <a:lnTo>
                      <a:pt x="130" y="488"/>
                    </a:lnTo>
                    <a:close/>
                    <a:moveTo>
                      <a:pt x="343" y="867"/>
                    </a:moveTo>
                    <a:lnTo>
                      <a:pt x="343" y="867"/>
                    </a:lnTo>
                    <a:lnTo>
                      <a:pt x="338" y="866"/>
                    </a:lnTo>
                    <a:lnTo>
                      <a:pt x="334" y="869"/>
                    </a:lnTo>
                    <a:lnTo>
                      <a:pt x="325" y="874"/>
                    </a:lnTo>
                    <a:lnTo>
                      <a:pt x="325" y="874"/>
                    </a:lnTo>
                    <a:lnTo>
                      <a:pt x="332" y="877"/>
                    </a:lnTo>
                    <a:lnTo>
                      <a:pt x="336" y="877"/>
                    </a:lnTo>
                    <a:lnTo>
                      <a:pt x="339" y="874"/>
                    </a:lnTo>
                    <a:lnTo>
                      <a:pt x="343" y="867"/>
                    </a:lnTo>
                    <a:lnTo>
                      <a:pt x="343" y="867"/>
                    </a:lnTo>
                    <a:close/>
                    <a:moveTo>
                      <a:pt x="977" y="194"/>
                    </a:moveTo>
                    <a:lnTo>
                      <a:pt x="977" y="194"/>
                    </a:lnTo>
                    <a:lnTo>
                      <a:pt x="979" y="197"/>
                    </a:lnTo>
                    <a:lnTo>
                      <a:pt x="979" y="201"/>
                    </a:lnTo>
                    <a:lnTo>
                      <a:pt x="982" y="203"/>
                    </a:lnTo>
                    <a:lnTo>
                      <a:pt x="987" y="204"/>
                    </a:lnTo>
                    <a:lnTo>
                      <a:pt x="987" y="204"/>
                    </a:lnTo>
                    <a:lnTo>
                      <a:pt x="989" y="201"/>
                    </a:lnTo>
                    <a:lnTo>
                      <a:pt x="990" y="197"/>
                    </a:lnTo>
                    <a:lnTo>
                      <a:pt x="990" y="197"/>
                    </a:lnTo>
                    <a:lnTo>
                      <a:pt x="989" y="194"/>
                    </a:lnTo>
                    <a:lnTo>
                      <a:pt x="986" y="193"/>
                    </a:lnTo>
                    <a:lnTo>
                      <a:pt x="983" y="191"/>
                    </a:lnTo>
                    <a:lnTo>
                      <a:pt x="977" y="194"/>
                    </a:lnTo>
                    <a:lnTo>
                      <a:pt x="977" y="194"/>
                    </a:lnTo>
                    <a:close/>
                    <a:moveTo>
                      <a:pt x="1319" y="1035"/>
                    </a:moveTo>
                    <a:lnTo>
                      <a:pt x="1319" y="1035"/>
                    </a:lnTo>
                    <a:lnTo>
                      <a:pt x="1314" y="1026"/>
                    </a:lnTo>
                    <a:lnTo>
                      <a:pt x="1314" y="1026"/>
                    </a:lnTo>
                    <a:lnTo>
                      <a:pt x="1299" y="1035"/>
                    </a:lnTo>
                    <a:lnTo>
                      <a:pt x="1299" y="1035"/>
                    </a:lnTo>
                    <a:lnTo>
                      <a:pt x="1300" y="1037"/>
                    </a:lnTo>
                    <a:lnTo>
                      <a:pt x="1300" y="1037"/>
                    </a:lnTo>
                    <a:lnTo>
                      <a:pt x="1319" y="1035"/>
                    </a:lnTo>
                    <a:lnTo>
                      <a:pt x="1319" y="1035"/>
                    </a:lnTo>
                    <a:close/>
                    <a:moveTo>
                      <a:pt x="1332" y="115"/>
                    </a:moveTo>
                    <a:lnTo>
                      <a:pt x="1332" y="115"/>
                    </a:lnTo>
                    <a:lnTo>
                      <a:pt x="1343" y="111"/>
                    </a:lnTo>
                    <a:lnTo>
                      <a:pt x="1343" y="111"/>
                    </a:lnTo>
                    <a:lnTo>
                      <a:pt x="1344" y="110"/>
                    </a:lnTo>
                    <a:lnTo>
                      <a:pt x="1344" y="107"/>
                    </a:lnTo>
                    <a:lnTo>
                      <a:pt x="1344" y="107"/>
                    </a:lnTo>
                    <a:lnTo>
                      <a:pt x="1343" y="106"/>
                    </a:lnTo>
                    <a:lnTo>
                      <a:pt x="1342" y="104"/>
                    </a:lnTo>
                    <a:lnTo>
                      <a:pt x="1342" y="104"/>
                    </a:lnTo>
                    <a:lnTo>
                      <a:pt x="1340" y="106"/>
                    </a:lnTo>
                    <a:lnTo>
                      <a:pt x="1337" y="104"/>
                    </a:lnTo>
                    <a:lnTo>
                      <a:pt x="1335" y="103"/>
                    </a:lnTo>
                    <a:lnTo>
                      <a:pt x="1333" y="101"/>
                    </a:lnTo>
                    <a:lnTo>
                      <a:pt x="1332" y="101"/>
                    </a:lnTo>
                    <a:lnTo>
                      <a:pt x="1331" y="101"/>
                    </a:lnTo>
                    <a:lnTo>
                      <a:pt x="1331" y="101"/>
                    </a:lnTo>
                    <a:lnTo>
                      <a:pt x="1329" y="104"/>
                    </a:lnTo>
                    <a:lnTo>
                      <a:pt x="1329" y="108"/>
                    </a:lnTo>
                    <a:lnTo>
                      <a:pt x="1332" y="115"/>
                    </a:lnTo>
                    <a:lnTo>
                      <a:pt x="1332" y="115"/>
                    </a:lnTo>
                    <a:close/>
                    <a:moveTo>
                      <a:pt x="1008" y="615"/>
                    </a:moveTo>
                    <a:lnTo>
                      <a:pt x="1008" y="615"/>
                    </a:lnTo>
                    <a:lnTo>
                      <a:pt x="1007" y="611"/>
                    </a:lnTo>
                    <a:lnTo>
                      <a:pt x="1007" y="611"/>
                    </a:lnTo>
                    <a:lnTo>
                      <a:pt x="1000" y="611"/>
                    </a:lnTo>
                    <a:lnTo>
                      <a:pt x="994" y="612"/>
                    </a:lnTo>
                    <a:lnTo>
                      <a:pt x="994" y="612"/>
                    </a:lnTo>
                    <a:lnTo>
                      <a:pt x="993" y="615"/>
                    </a:lnTo>
                    <a:lnTo>
                      <a:pt x="993" y="618"/>
                    </a:lnTo>
                    <a:lnTo>
                      <a:pt x="993" y="621"/>
                    </a:lnTo>
                    <a:lnTo>
                      <a:pt x="995" y="623"/>
                    </a:lnTo>
                    <a:lnTo>
                      <a:pt x="995" y="623"/>
                    </a:lnTo>
                    <a:lnTo>
                      <a:pt x="1008" y="615"/>
                    </a:lnTo>
                    <a:lnTo>
                      <a:pt x="1008" y="615"/>
                    </a:lnTo>
                    <a:close/>
                    <a:moveTo>
                      <a:pt x="228" y="362"/>
                    </a:moveTo>
                    <a:lnTo>
                      <a:pt x="228" y="362"/>
                    </a:lnTo>
                    <a:lnTo>
                      <a:pt x="208" y="370"/>
                    </a:lnTo>
                    <a:lnTo>
                      <a:pt x="208" y="370"/>
                    </a:lnTo>
                    <a:lnTo>
                      <a:pt x="216" y="373"/>
                    </a:lnTo>
                    <a:lnTo>
                      <a:pt x="221" y="373"/>
                    </a:lnTo>
                    <a:lnTo>
                      <a:pt x="224" y="371"/>
                    </a:lnTo>
                    <a:lnTo>
                      <a:pt x="226" y="369"/>
                    </a:lnTo>
                    <a:lnTo>
                      <a:pt x="228" y="362"/>
                    </a:lnTo>
                    <a:lnTo>
                      <a:pt x="228" y="362"/>
                    </a:lnTo>
                    <a:close/>
                    <a:moveTo>
                      <a:pt x="447" y="509"/>
                    </a:moveTo>
                    <a:lnTo>
                      <a:pt x="447" y="509"/>
                    </a:lnTo>
                    <a:lnTo>
                      <a:pt x="453" y="506"/>
                    </a:lnTo>
                    <a:lnTo>
                      <a:pt x="454" y="502"/>
                    </a:lnTo>
                    <a:lnTo>
                      <a:pt x="455" y="499"/>
                    </a:lnTo>
                    <a:lnTo>
                      <a:pt x="454" y="495"/>
                    </a:lnTo>
                    <a:lnTo>
                      <a:pt x="454" y="495"/>
                    </a:lnTo>
                    <a:lnTo>
                      <a:pt x="453" y="493"/>
                    </a:lnTo>
                    <a:lnTo>
                      <a:pt x="447" y="491"/>
                    </a:lnTo>
                    <a:lnTo>
                      <a:pt x="447" y="491"/>
                    </a:lnTo>
                    <a:lnTo>
                      <a:pt x="447" y="509"/>
                    </a:lnTo>
                    <a:lnTo>
                      <a:pt x="447" y="509"/>
                    </a:lnTo>
                    <a:close/>
                    <a:moveTo>
                      <a:pt x="1102" y="700"/>
                    </a:moveTo>
                    <a:lnTo>
                      <a:pt x="1102" y="700"/>
                    </a:lnTo>
                    <a:lnTo>
                      <a:pt x="1106" y="701"/>
                    </a:lnTo>
                    <a:lnTo>
                      <a:pt x="1109" y="701"/>
                    </a:lnTo>
                    <a:lnTo>
                      <a:pt x="1113" y="700"/>
                    </a:lnTo>
                    <a:lnTo>
                      <a:pt x="1116" y="697"/>
                    </a:lnTo>
                    <a:lnTo>
                      <a:pt x="1119" y="693"/>
                    </a:lnTo>
                    <a:lnTo>
                      <a:pt x="1119" y="693"/>
                    </a:lnTo>
                    <a:lnTo>
                      <a:pt x="1119" y="690"/>
                    </a:lnTo>
                    <a:lnTo>
                      <a:pt x="1117" y="686"/>
                    </a:lnTo>
                    <a:lnTo>
                      <a:pt x="1117" y="686"/>
                    </a:lnTo>
                    <a:lnTo>
                      <a:pt x="1102" y="700"/>
                    </a:lnTo>
                    <a:lnTo>
                      <a:pt x="1102" y="700"/>
                    </a:lnTo>
                    <a:close/>
                    <a:moveTo>
                      <a:pt x="505" y="758"/>
                    </a:moveTo>
                    <a:lnTo>
                      <a:pt x="505" y="758"/>
                    </a:lnTo>
                    <a:lnTo>
                      <a:pt x="509" y="759"/>
                    </a:lnTo>
                    <a:lnTo>
                      <a:pt x="515" y="761"/>
                    </a:lnTo>
                    <a:lnTo>
                      <a:pt x="519" y="759"/>
                    </a:lnTo>
                    <a:lnTo>
                      <a:pt x="522" y="758"/>
                    </a:lnTo>
                    <a:lnTo>
                      <a:pt x="522" y="758"/>
                    </a:lnTo>
                    <a:lnTo>
                      <a:pt x="522" y="755"/>
                    </a:lnTo>
                    <a:lnTo>
                      <a:pt x="522" y="754"/>
                    </a:lnTo>
                    <a:lnTo>
                      <a:pt x="522" y="754"/>
                    </a:lnTo>
                    <a:lnTo>
                      <a:pt x="518" y="752"/>
                    </a:lnTo>
                    <a:lnTo>
                      <a:pt x="514" y="752"/>
                    </a:lnTo>
                    <a:lnTo>
                      <a:pt x="507" y="755"/>
                    </a:lnTo>
                    <a:lnTo>
                      <a:pt x="507" y="755"/>
                    </a:lnTo>
                    <a:lnTo>
                      <a:pt x="505" y="758"/>
                    </a:lnTo>
                    <a:lnTo>
                      <a:pt x="505" y="758"/>
                    </a:lnTo>
                    <a:close/>
                    <a:moveTo>
                      <a:pt x="815" y="115"/>
                    </a:moveTo>
                    <a:lnTo>
                      <a:pt x="815" y="115"/>
                    </a:lnTo>
                    <a:lnTo>
                      <a:pt x="814" y="111"/>
                    </a:lnTo>
                    <a:lnTo>
                      <a:pt x="813" y="110"/>
                    </a:lnTo>
                    <a:lnTo>
                      <a:pt x="810" y="110"/>
                    </a:lnTo>
                    <a:lnTo>
                      <a:pt x="809" y="110"/>
                    </a:lnTo>
                    <a:lnTo>
                      <a:pt x="804" y="113"/>
                    </a:lnTo>
                    <a:lnTo>
                      <a:pt x="802" y="114"/>
                    </a:lnTo>
                    <a:lnTo>
                      <a:pt x="802" y="114"/>
                    </a:lnTo>
                    <a:lnTo>
                      <a:pt x="797" y="114"/>
                    </a:lnTo>
                    <a:lnTo>
                      <a:pt x="795" y="117"/>
                    </a:lnTo>
                    <a:lnTo>
                      <a:pt x="795" y="119"/>
                    </a:lnTo>
                    <a:lnTo>
                      <a:pt x="796" y="124"/>
                    </a:lnTo>
                    <a:lnTo>
                      <a:pt x="796" y="124"/>
                    </a:lnTo>
                    <a:lnTo>
                      <a:pt x="815" y="115"/>
                    </a:lnTo>
                    <a:lnTo>
                      <a:pt x="815" y="115"/>
                    </a:lnTo>
                    <a:close/>
                    <a:moveTo>
                      <a:pt x="1839" y="315"/>
                    </a:moveTo>
                    <a:lnTo>
                      <a:pt x="1839" y="315"/>
                    </a:lnTo>
                    <a:lnTo>
                      <a:pt x="1844" y="317"/>
                    </a:lnTo>
                    <a:lnTo>
                      <a:pt x="1850" y="319"/>
                    </a:lnTo>
                    <a:lnTo>
                      <a:pt x="1855" y="319"/>
                    </a:lnTo>
                    <a:lnTo>
                      <a:pt x="1865" y="316"/>
                    </a:lnTo>
                    <a:lnTo>
                      <a:pt x="1865" y="316"/>
                    </a:lnTo>
                    <a:lnTo>
                      <a:pt x="1858" y="315"/>
                    </a:lnTo>
                    <a:lnTo>
                      <a:pt x="1852" y="313"/>
                    </a:lnTo>
                    <a:lnTo>
                      <a:pt x="1839" y="315"/>
                    </a:lnTo>
                    <a:lnTo>
                      <a:pt x="1839" y="315"/>
                    </a:lnTo>
                    <a:close/>
                    <a:moveTo>
                      <a:pt x="655" y="1054"/>
                    </a:moveTo>
                    <a:lnTo>
                      <a:pt x="655" y="1054"/>
                    </a:lnTo>
                    <a:lnTo>
                      <a:pt x="627" y="1054"/>
                    </a:lnTo>
                    <a:lnTo>
                      <a:pt x="627" y="1054"/>
                    </a:lnTo>
                    <a:lnTo>
                      <a:pt x="633" y="1058"/>
                    </a:lnTo>
                    <a:lnTo>
                      <a:pt x="635" y="1060"/>
                    </a:lnTo>
                    <a:lnTo>
                      <a:pt x="635" y="1060"/>
                    </a:lnTo>
                    <a:lnTo>
                      <a:pt x="641" y="1060"/>
                    </a:lnTo>
                    <a:lnTo>
                      <a:pt x="645" y="1060"/>
                    </a:lnTo>
                    <a:lnTo>
                      <a:pt x="651" y="1058"/>
                    </a:lnTo>
                    <a:lnTo>
                      <a:pt x="655" y="1054"/>
                    </a:lnTo>
                    <a:lnTo>
                      <a:pt x="655" y="1054"/>
                    </a:lnTo>
                    <a:close/>
                    <a:moveTo>
                      <a:pt x="1635" y="495"/>
                    </a:moveTo>
                    <a:lnTo>
                      <a:pt x="1635" y="495"/>
                    </a:lnTo>
                    <a:lnTo>
                      <a:pt x="1649" y="500"/>
                    </a:lnTo>
                    <a:lnTo>
                      <a:pt x="1649" y="500"/>
                    </a:lnTo>
                    <a:lnTo>
                      <a:pt x="1654" y="491"/>
                    </a:lnTo>
                    <a:lnTo>
                      <a:pt x="1654" y="491"/>
                    </a:lnTo>
                    <a:lnTo>
                      <a:pt x="1649" y="488"/>
                    </a:lnTo>
                    <a:lnTo>
                      <a:pt x="1645" y="489"/>
                    </a:lnTo>
                    <a:lnTo>
                      <a:pt x="1635" y="495"/>
                    </a:lnTo>
                    <a:lnTo>
                      <a:pt x="1635" y="495"/>
                    </a:lnTo>
                    <a:close/>
                    <a:moveTo>
                      <a:pt x="893" y="475"/>
                    </a:moveTo>
                    <a:lnTo>
                      <a:pt x="893" y="475"/>
                    </a:lnTo>
                    <a:lnTo>
                      <a:pt x="890" y="474"/>
                    </a:lnTo>
                    <a:lnTo>
                      <a:pt x="887" y="474"/>
                    </a:lnTo>
                    <a:lnTo>
                      <a:pt x="885" y="475"/>
                    </a:lnTo>
                    <a:lnTo>
                      <a:pt x="882" y="478"/>
                    </a:lnTo>
                    <a:lnTo>
                      <a:pt x="882" y="478"/>
                    </a:lnTo>
                    <a:lnTo>
                      <a:pt x="882" y="479"/>
                    </a:lnTo>
                    <a:lnTo>
                      <a:pt x="882" y="481"/>
                    </a:lnTo>
                    <a:lnTo>
                      <a:pt x="885" y="485"/>
                    </a:lnTo>
                    <a:lnTo>
                      <a:pt x="885" y="485"/>
                    </a:lnTo>
                    <a:lnTo>
                      <a:pt x="889" y="486"/>
                    </a:lnTo>
                    <a:lnTo>
                      <a:pt x="893" y="486"/>
                    </a:lnTo>
                    <a:lnTo>
                      <a:pt x="893" y="486"/>
                    </a:lnTo>
                    <a:lnTo>
                      <a:pt x="893" y="475"/>
                    </a:lnTo>
                    <a:lnTo>
                      <a:pt x="893" y="475"/>
                    </a:lnTo>
                    <a:close/>
                    <a:moveTo>
                      <a:pt x="1286" y="234"/>
                    </a:moveTo>
                    <a:lnTo>
                      <a:pt x="1286" y="234"/>
                    </a:lnTo>
                    <a:lnTo>
                      <a:pt x="1290" y="236"/>
                    </a:lnTo>
                    <a:lnTo>
                      <a:pt x="1295" y="234"/>
                    </a:lnTo>
                    <a:lnTo>
                      <a:pt x="1297" y="232"/>
                    </a:lnTo>
                    <a:lnTo>
                      <a:pt x="1300" y="229"/>
                    </a:lnTo>
                    <a:lnTo>
                      <a:pt x="1300" y="229"/>
                    </a:lnTo>
                    <a:lnTo>
                      <a:pt x="1299" y="227"/>
                    </a:lnTo>
                    <a:lnTo>
                      <a:pt x="1297" y="225"/>
                    </a:lnTo>
                    <a:lnTo>
                      <a:pt x="1297" y="225"/>
                    </a:lnTo>
                    <a:lnTo>
                      <a:pt x="1293" y="225"/>
                    </a:lnTo>
                    <a:lnTo>
                      <a:pt x="1290" y="226"/>
                    </a:lnTo>
                    <a:lnTo>
                      <a:pt x="1288" y="229"/>
                    </a:lnTo>
                    <a:lnTo>
                      <a:pt x="1286" y="232"/>
                    </a:lnTo>
                    <a:lnTo>
                      <a:pt x="1286" y="232"/>
                    </a:lnTo>
                    <a:lnTo>
                      <a:pt x="1286" y="234"/>
                    </a:lnTo>
                    <a:lnTo>
                      <a:pt x="1286" y="234"/>
                    </a:lnTo>
                    <a:close/>
                    <a:moveTo>
                      <a:pt x="1231" y="538"/>
                    </a:moveTo>
                    <a:lnTo>
                      <a:pt x="1231" y="538"/>
                    </a:lnTo>
                    <a:lnTo>
                      <a:pt x="1220" y="538"/>
                    </a:lnTo>
                    <a:lnTo>
                      <a:pt x="1220" y="538"/>
                    </a:lnTo>
                    <a:lnTo>
                      <a:pt x="1216" y="536"/>
                    </a:lnTo>
                    <a:lnTo>
                      <a:pt x="1209" y="533"/>
                    </a:lnTo>
                    <a:lnTo>
                      <a:pt x="1209" y="533"/>
                    </a:lnTo>
                    <a:lnTo>
                      <a:pt x="1214" y="540"/>
                    </a:lnTo>
                    <a:lnTo>
                      <a:pt x="1217" y="543"/>
                    </a:lnTo>
                    <a:lnTo>
                      <a:pt x="1223" y="545"/>
                    </a:lnTo>
                    <a:lnTo>
                      <a:pt x="1231" y="545"/>
                    </a:lnTo>
                    <a:lnTo>
                      <a:pt x="1231" y="545"/>
                    </a:lnTo>
                    <a:lnTo>
                      <a:pt x="1231" y="538"/>
                    </a:lnTo>
                    <a:lnTo>
                      <a:pt x="1231" y="538"/>
                    </a:lnTo>
                    <a:close/>
                    <a:moveTo>
                      <a:pt x="1260" y="330"/>
                    </a:moveTo>
                    <a:lnTo>
                      <a:pt x="1260" y="330"/>
                    </a:lnTo>
                    <a:lnTo>
                      <a:pt x="1264" y="330"/>
                    </a:lnTo>
                    <a:lnTo>
                      <a:pt x="1270" y="330"/>
                    </a:lnTo>
                    <a:lnTo>
                      <a:pt x="1274" y="329"/>
                    </a:lnTo>
                    <a:lnTo>
                      <a:pt x="1275" y="327"/>
                    </a:lnTo>
                    <a:lnTo>
                      <a:pt x="1277" y="326"/>
                    </a:lnTo>
                    <a:lnTo>
                      <a:pt x="1277" y="326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60" y="330"/>
                    </a:lnTo>
                    <a:lnTo>
                      <a:pt x="1260" y="330"/>
                    </a:lnTo>
                    <a:close/>
                    <a:moveTo>
                      <a:pt x="1509" y="770"/>
                    </a:moveTo>
                    <a:lnTo>
                      <a:pt x="1509" y="770"/>
                    </a:lnTo>
                    <a:lnTo>
                      <a:pt x="1515" y="774"/>
                    </a:lnTo>
                    <a:lnTo>
                      <a:pt x="1519" y="776"/>
                    </a:lnTo>
                    <a:lnTo>
                      <a:pt x="1524" y="776"/>
                    </a:lnTo>
                    <a:lnTo>
                      <a:pt x="1528" y="773"/>
                    </a:lnTo>
                    <a:lnTo>
                      <a:pt x="1528" y="773"/>
                    </a:lnTo>
                    <a:lnTo>
                      <a:pt x="1524" y="769"/>
                    </a:lnTo>
                    <a:lnTo>
                      <a:pt x="1520" y="767"/>
                    </a:lnTo>
                    <a:lnTo>
                      <a:pt x="1515" y="769"/>
                    </a:lnTo>
                    <a:lnTo>
                      <a:pt x="1509" y="770"/>
                    </a:lnTo>
                    <a:lnTo>
                      <a:pt x="1509" y="770"/>
                    </a:lnTo>
                    <a:close/>
                    <a:moveTo>
                      <a:pt x="788" y="488"/>
                    </a:moveTo>
                    <a:lnTo>
                      <a:pt x="788" y="488"/>
                    </a:lnTo>
                    <a:lnTo>
                      <a:pt x="813" y="493"/>
                    </a:lnTo>
                    <a:lnTo>
                      <a:pt x="813" y="493"/>
                    </a:lnTo>
                    <a:lnTo>
                      <a:pt x="811" y="489"/>
                    </a:lnTo>
                    <a:lnTo>
                      <a:pt x="810" y="486"/>
                    </a:lnTo>
                    <a:lnTo>
                      <a:pt x="810" y="486"/>
                    </a:lnTo>
                    <a:lnTo>
                      <a:pt x="804" y="486"/>
                    </a:lnTo>
                    <a:lnTo>
                      <a:pt x="799" y="485"/>
                    </a:lnTo>
                    <a:lnTo>
                      <a:pt x="793" y="484"/>
                    </a:lnTo>
                    <a:lnTo>
                      <a:pt x="791" y="485"/>
                    </a:lnTo>
                    <a:lnTo>
                      <a:pt x="788" y="488"/>
                    </a:lnTo>
                    <a:lnTo>
                      <a:pt x="788" y="488"/>
                    </a:lnTo>
                    <a:close/>
                    <a:moveTo>
                      <a:pt x="86" y="110"/>
                    </a:moveTo>
                    <a:lnTo>
                      <a:pt x="86" y="110"/>
                    </a:lnTo>
                    <a:lnTo>
                      <a:pt x="77" y="113"/>
                    </a:lnTo>
                    <a:lnTo>
                      <a:pt x="73" y="114"/>
                    </a:lnTo>
                    <a:lnTo>
                      <a:pt x="72" y="11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9" y="119"/>
                    </a:lnTo>
                    <a:lnTo>
                      <a:pt x="83" y="118"/>
                    </a:lnTo>
                    <a:lnTo>
                      <a:pt x="84" y="115"/>
                    </a:lnTo>
                    <a:lnTo>
                      <a:pt x="86" y="110"/>
                    </a:lnTo>
                    <a:lnTo>
                      <a:pt x="86" y="110"/>
                    </a:lnTo>
                    <a:close/>
                    <a:moveTo>
                      <a:pt x="969" y="787"/>
                    </a:moveTo>
                    <a:lnTo>
                      <a:pt x="969" y="787"/>
                    </a:lnTo>
                    <a:lnTo>
                      <a:pt x="975" y="780"/>
                    </a:lnTo>
                    <a:lnTo>
                      <a:pt x="976" y="776"/>
                    </a:lnTo>
                    <a:lnTo>
                      <a:pt x="975" y="772"/>
                    </a:lnTo>
                    <a:lnTo>
                      <a:pt x="975" y="772"/>
                    </a:lnTo>
                    <a:lnTo>
                      <a:pt x="968" y="776"/>
                    </a:lnTo>
                    <a:lnTo>
                      <a:pt x="965" y="780"/>
                    </a:lnTo>
                    <a:lnTo>
                      <a:pt x="966" y="783"/>
                    </a:lnTo>
                    <a:lnTo>
                      <a:pt x="969" y="787"/>
                    </a:lnTo>
                    <a:lnTo>
                      <a:pt x="969" y="787"/>
                    </a:lnTo>
                    <a:close/>
                    <a:moveTo>
                      <a:pt x="932" y="244"/>
                    </a:moveTo>
                    <a:lnTo>
                      <a:pt x="932" y="244"/>
                    </a:lnTo>
                    <a:lnTo>
                      <a:pt x="937" y="247"/>
                    </a:lnTo>
                    <a:lnTo>
                      <a:pt x="943" y="248"/>
                    </a:lnTo>
                    <a:lnTo>
                      <a:pt x="948" y="247"/>
                    </a:lnTo>
                    <a:lnTo>
                      <a:pt x="954" y="244"/>
                    </a:lnTo>
                    <a:lnTo>
                      <a:pt x="954" y="244"/>
                    </a:lnTo>
                    <a:lnTo>
                      <a:pt x="948" y="241"/>
                    </a:lnTo>
                    <a:lnTo>
                      <a:pt x="944" y="240"/>
                    </a:lnTo>
                    <a:lnTo>
                      <a:pt x="939" y="241"/>
                    </a:lnTo>
                    <a:lnTo>
                      <a:pt x="932" y="244"/>
                    </a:lnTo>
                    <a:lnTo>
                      <a:pt x="932" y="244"/>
                    </a:lnTo>
                    <a:close/>
                    <a:moveTo>
                      <a:pt x="159" y="686"/>
                    </a:moveTo>
                    <a:lnTo>
                      <a:pt x="159" y="686"/>
                    </a:lnTo>
                    <a:lnTo>
                      <a:pt x="163" y="686"/>
                    </a:lnTo>
                    <a:lnTo>
                      <a:pt x="166" y="684"/>
                    </a:lnTo>
                    <a:lnTo>
                      <a:pt x="169" y="683"/>
                    </a:lnTo>
                    <a:lnTo>
                      <a:pt x="170" y="680"/>
                    </a:lnTo>
                    <a:lnTo>
                      <a:pt x="170" y="680"/>
                    </a:lnTo>
                    <a:lnTo>
                      <a:pt x="170" y="676"/>
                    </a:lnTo>
                    <a:lnTo>
                      <a:pt x="169" y="673"/>
                    </a:lnTo>
                    <a:lnTo>
                      <a:pt x="169" y="672"/>
                    </a:lnTo>
                    <a:lnTo>
                      <a:pt x="169" y="672"/>
                    </a:lnTo>
                    <a:lnTo>
                      <a:pt x="166" y="672"/>
                    </a:lnTo>
                    <a:lnTo>
                      <a:pt x="163" y="673"/>
                    </a:lnTo>
                    <a:lnTo>
                      <a:pt x="162" y="677"/>
                    </a:lnTo>
                    <a:lnTo>
                      <a:pt x="162" y="677"/>
                    </a:lnTo>
                    <a:lnTo>
                      <a:pt x="159" y="686"/>
                    </a:lnTo>
                    <a:lnTo>
                      <a:pt x="159" y="686"/>
                    </a:lnTo>
                    <a:close/>
                    <a:moveTo>
                      <a:pt x="350" y="132"/>
                    </a:moveTo>
                    <a:lnTo>
                      <a:pt x="350" y="132"/>
                    </a:lnTo>
                    <a:lnTo>
                      <a:pt x="347" y="135"/>
                    </a:lnTo>
                    <a:lnTo>
                      <a:pt x="347" y="137"/>
                    </a:lnTo>
                    <a:lnTo>
                      <a:pt x="350" y="139"/>
                    </a:lnTo>
                    <a:lnTo>
                      <a:pt x="353" y="140"/>
                    </a:lnTo>
                    <a:lnTo>
                      <a:pt x="353" y="140"/>
                    </a:lnTo>
                    <a:lnTo>
                      <a:pt x="356" y="140"/>
                    </a:lnTo>
                    <a:lnTo>
                      <a:pt x="360" y="140"/>
                    </a:lnTo>
                    <a:lnTo>
                      <a:pt x="363" y="139"/>
                    </a:lnTo>
                    <a:lnTo>
                      <a:pt x="365" y="136"/>
                    </a:lnTo>
                    <a:lnTo>
                      <a:pt x="365" y="136"/>
                    </a:lnTo>
                    <a:lnTo>
                      <a:pt x="350" y="132"/>
                    </a:lnTo>
                    <a:lnTo>
                      <a:pt x="350" y="132"/>
                    </a:lnTo>
                    <a:close/>
                    <a:moveTo>
                      <a:pt x="1022" y="401"/>
                    </a:moveTo>
                    <a:lnTo>
                      <a:pt x="1022" y="401"/>
                    </a:lnTo>
                    <a:lnTo>
                      <a:pt x="1018" y="406"/>
                    </a:lnTo>
                    <a:lnTo>
                      <a:pt x="1016" y="410"/>
                    </a:lnTo>
                    <a:lnTo>
                      <a:pt x="1018" y="413"/>
                    </a:lnTo>
                    <a:lnTo>
                      <a:pt x="1022" y="417"/>
                    </a:lnTo>
                    <a:lnTo>
                      <a:pt x="1022" y="417"/>
                    </a:lnTo>
                    <a:lnTo>
                      <a:pt x="1023" y="413"/>
                    </a:lnTo>
                    <a:lnTo>
                      <a:pt x="1025" y="409"/>
                    </a:lnTo>
                    <a:lnTo>
                      <a:pt x="1025" y="405"/>
                    </a:lnTo>
                    <a:lnTo>
                      <a:pt x="1022" y="401"/>
                    </a:lnTo>
                    <a:lnTo>
                      <a:pt x="1022" y="401"/>
                    </a:lnTo>
                    <a:close/>
                    <a:moveTo>
                      <a:pt x="645" y="982"/>
                    </a:moveTo>
                    <a:lnTo>
                      <a:pt x="645" y="982"/>
                    </a:lnTo>
                    <a:lnTo>
                      <a:pt x="653" y="975"/>
                    </a:lnTo>
                    <a:lnTo>
                      <a:pt x="656" y="971"/>
                    </a:lnTo>
                    <a:lnTo>
                      <a:pt x="656" y="970"/>
                    </a:lnTo>
                    <a:lnTo>
                      <a:pt x="655" y="968"/>
                    </a:lnTo>
                    <a:lnTo>
                      <a:pt x="648" y="965"/>
                    </a:lnTo>
                    <a:lnTo>
                      <a:pt x="648" y="965"/>
                    </a:lnTo>
                    <a:lnTo>
                      <a:pt x="645" y="982"/>
                    </a:lnTo>
                    <a:lnTo>
                      <a:pt x="645" y="982"/>
                    </a:lnTo>
                    <a:close/>
                    <a:moveTo>
                      <a:pt x="454" y="389"/>
                    </a:moveTo>
                    <a:lnTo>
                      <a:pt x="454" y="389"/>
                    </a:lnTo>
                    <a:lnTo>
                      <a:pt x="455" y="395"/>
                    </a:lnTo>
                    <a:lnTo>
                      <a:pt x="458" y="396"/>
                    </a:lnTo>
                    <a:lnTo>
                      <a:pt x="462" y="396"/>
                    </a:lnTo>
                    <a:lnTo>
                      <a:pt x="467" y="396"/>
                    </a:lnTo>
                    <a:lnTo>
                      <a:pt x="467" y="396"/>
                    </a:lnTo>
                    <a:lnTo>
                      <a:pt x="472" y="395"/>
                    </a:lnTo>
                    <a:lnTo>
                      <a:pt x="473" y="394"/>
                    </a:lnTo>
                    <a:lnTo>
                      <a:pt x="472" y="389"/>
                    </a:lnTo>
                    <a:lnTo>
                      <a:pt x="472" y="389"/>
                    </a:lnTo>
                    <a:lnTo>
                      <a:pt x="454" y="389"/>
                    </a:lnTo>
                    <a:lnTo>
                      <a:pt x="454" y="389"/>
                    </a:lnTo>
                    <a:close/>
                    <a:moveTo>
                      <a:pt x="707" y="237"/>
                    </a:moveTo>
                    <a:lnTo>
                      <a:pt x="707" y="237"/>
                    </a:lnTo>
                    <a:lnTo>
                      <a:pt x="710" y="239"/>
                    </a:lnTo>
                    <a:lnTo>
                      <a:pt x="712" y="239"/>
                    </a:lnTo>
                    <a:lnTo>
                      <a:pt x="712" y="239"/>
                    </a:lnTo>
                    <a:lnTo>
                      <a:pt x="717" y="234"/>
                    </a:lnTo>
                    <a:lnTo>
                      <a:pt x="721" y="229"/>
                    </a:lnTo>
                    <a:lnTo>
                      <a:pt x="721" y="229"/>
                    </a:lnTo>
                    <a:lnTo>
                      <a:pt x="720" y="226"/>
                    </a:lnTo>
                    <a:lnTo>
                      <a:pt x="716" y="222"/>
                    </a:lnTo>
                    <a:lnTo>
                      <a:pt x="716" y="222"/>
                    </a:lnTo>
                    <a:lnTo>
                      <a:pt x="707" y="237"/>
                    </a:lnTo>
                    <a:lnTo>
                      <a:pt x="707" y="237"/>
                    </a:lnTo>
                    <a:close/>
                    <a:moveTo>
                      <a:pt x="1200" y="1127"/>
                    </a:moveTo>
                    <a:lnTo>
                      <a:pt x="1200" y="1127"/>
                    </a:lnTo>
                    <a:lnTo>
                      <a:pt x="1200" y="1123"/>
                    </a:lnTo>
                    <a:lnTo>
                      <a:pt x="1200" y="1123"/>
                    </a:lnTo>
                    <a:lnTo>
                      <a:pt x="1198" y="1122"/>
                    </a:lnTo>
                    <a:lnTo>
                      <a:pt x="1193" y="1121"/>
                    </a:lnTo>
                    <a:lnTo>
                      <a:pt x="1193" y="1121"/>
                    </a:lnTo>
                    <a:lnTo>
                      <a:pt x="1189" y="1122"/>
                    </a:lnTo>
                    <a:lnTo>
                      <a:pt x="1187" y="1125"/>
                    </a:lnTo>
                    <a:lnTo>
                      <a:pt x="1187" y="1125"/>
                    </a:lnTo>
                    <a:lnTo>
                      <a:pt x="1189" y="1127"/>
                    </a:lnTo>
                    <a:lnTo>
                      <a:pt x="1192" y="1130"/>
                    </a:lnTo>
                    <a:lnTo>
                      <a:pt x="1192" y="1130"/>
                    </a:lnTo>
                    <a:lnTo>
                      <a:pt x="1196" y="1129"/>
                    </a:lnTo>
                    <a:lnTo>
                      <a:pt x="1200" y="1127"/>
                    </a:lnTo>
                    <a:lnTo>
                      <a:pt x="1200" y="1127"/>
                    </a:lnTo>
                    <a:close/>
                    <a:moveTo>
                      <a:pt x="410" y="421"/>
                    </a:moveTo>
                    <a:lnTo>
                      <a:pt x="410" y="421"/>
                    </a:lnTo>
                    <a:lnTo>
                      <a:pt x="406" y="424"/>
                    </a:lnTo>
                    <a:lnTo>
                      <a:pt x="403" y="427"/>
                    </a:lnTo>
                    <a:lnTo>
                      <a:pt x="403" y="430"/>
                    </a:lnTo>
                    <a:lnTo>
                      <a:pt x="404" y="432"/>
                    </a:lnTo>
                    <a:lnTo>
                      <a:pt x="404" y="432"/>
                    </a:lnTo>
                    <a:lnTo>
                      <a:pt x="408" y="434"/>
                    </a:lnTo>
                    <a:lnTo>
                      <a:pt x="411" y="434"/>
                    </a:lnTo>
                    <a:lnTo>
                      <a:pt x="411" y="434"/>
                    </a:lnTo>
                    <a:lnTo>
                      <a:pt x="414" y="431"/>
                    </a:lnTo>
                    <a:lnTo>
                      <a:pt x="415" y="428"/>
                    </a:lnTo>
                    <a:lnTo>
                      <a:pt x="413" y="424"/>
                    </a:lnTo>
                    <a:lnTo>
                      <a:pt x="410" y="421"/>
                    </a:lnTo>
                    <a:lnTo>
                      <a:pt x="410" y="421"/>
                    </a:lnTo>
                    <a:close/>
                    <a:moveTo>
                      <a:pt x="781" y="1068"/>
                    </a:moveTo>
                    <a:lnTo>
                      <a:pt x="781" y="1068"/>
                    </a:lnTo>
                    <a:lnTo>
                      <a:pt x="782" y="1067"/>
                    </a:lnTo>
                    <a:lnTo>
                      <a:pt x="782" y="1067"/>
                    </a:lnTo>
                    <a:lnTo>
                      <a:pt x="778" y="1062"/>
                    </a:lnTo>
                    <a:lnTo>
                      <a:pt x="775" y="1060"/>
                    </a:lnTo>
                    <a:lnTo>
                      <a:pt x="775" y="1060"/>
                    </a:lnTo>
                    <a:lnTo>
                      <a:pt x="770" y="1060"/>
                    </a:lnTo>
                    <a:lnTo>
                      <a:pt x="766" y="1062"/>
                    </a:lnTo>
                    <a:lnTo>
                      <a:pt x="766" y="1062"/>
                    </a:lnTo>
                    <a:lnTo>
                      <a:pt x="766" y="1065"/>
                    </a:lnTo>
                    <a:lnTo>
                      <a:pt x="767" y="1067"/>
                    </a:lnTo>
                    <a:lnTo>
                      <a:pt x="771" y="1068"/>
                    </a:lnTo>
                    <a:lnTo>
                      <a:pt x="771" y="1068"/>
                    </a:lnTo>
                    <a:lnTo>
                      <a:pt x="781" y="1068"/>
                    </a:lnTo>
                    <a:lnTo>
                      <a:pt x="781" y="1068"/>
                    </a:lnTo>
                    <a:close/>
                    <a:moveTo>
                      <a:pt x="1252" y="993"/>
                    </a:moveTo>
                    <a:lnTo>
                      <a:pt x="1252" y="993"/>
                    </a:lnTo>
                    <a:lnTo>
                      <a:pt x="1253" y="995"/>
                    </a:lnTo>
                    <a:lnTo>
                      <a:pt x="1253" y="995"/>
                    </a:lnTo>
                    <a:lnTo>
                      <a:pt x="1267" y="988"/>
                    </a:lnTo>
                    <a:lnTo>
                      <a:pt x="1267" y="988"/>
                    </a:lnTo>
                    <a:lnTo>
                      <a:pt x="1264" y="977"/>
                    </a:lnTo>
                    <a:lnTo>
                      <a:pt x="1264" y="977"/>
                    </a:lnTo>
                    <a:lnTo>
                      <a:pt x="1252" y="993"/>
                    </a:lnTo>
                    <a:lnTo>
                      <a:pt x="1252" y="993"/>
                    </a:lnTo>
                    <a:close/>
                    <a:moveTo>
                      <a:pt x="856" y="745"/>
                    </a:moveTo>
                    <a:lnTo>
                      <a:pt x="856" y="745"/>
                    </a:lnTo>
                    <a:lnTo>
                      <a:pt x="861" y="751"/>
                    </a:lnTo>
                    <a:lnTo>
                      <a:pt x="865" y="752"/>
                    </a:lnTo>
                    <a:lnTo>
                      <a:pt x="869" y="751"/>
                    </a:lnTo>
                    <a:lnTo>
                      <a:pt x="875" y="747"/>
                    </a:lnTo>
                    <a:lnTo>
                      <a:pt x="875" y="747"/>
                    </a:lnTo>
                    <a:lnTo>
                      <a:pt x="869" y="745"/>
                    </a:lnTo>
                    <a:lnTo>
                      <a:pt x="867" y="744"/>
                    </a:lnTo>
                    <a:lnTo>
                      <a:pt x="856" y="745"/>
                    </a:lnTo>
                    <a:lnTo>
                      <a:pt x="856" y="745"/>
                    </a:lnTo>
                    <a:close/>
                    <a:moveTo>
                      <a:pt x="320" y="179"/>
                    </a:moveTo>
                    <a:lnTo>
                      <a:pt x="320" y="179"/>
                    </a:lnTo>
                    <a:lnTo>
                      <a:pt x="311" y="179"/>
                    </a:lnTo>
                    <a:lnTo>
                      <a:pt x="306" y="179"/>
                    </a:lnTo>
                    <a:lnTo>
                      <a:pt x="306" y="179"/>
                    </a:lnTo>
                    <a:lnTo>
                      <a:pt x="305" y="180"/>
                    </a:lnTo>
                    <a:lnTo>
                      <a:pt x="303" y="183"/>
                    </a:lnTo>
                    <a:lnTo>
                      <a:pt x="302" y="187"/>
                    </a:lnTo>
                    <a:lnTo>
                      <a:pt x="302" y="187"/>
                    </a:lnTo>
                    <a:lnTo>
                      <a:pt x="306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4" y="185"/>
                    </a:lnTo>
                    <a:lnTo>
                      <a:pt x="320" y="179"/>
                    </a:lnTo>
                    <a:lnTo>
                      <a:pt x="320" y="179"/>
                    </a:lnTo>
                    <a:close/>
                    <a:moveTo>
                      <a:pt x="1090" y="1017"/>
                    </a:moveTo>
                    <a:lnTo>
                      <a:pt x="1090" y="1017"/>
                    </a:lnTo>
                    <a:lnTo>
                      <a:pt x="1099" y="1013"/>
                    </a:lnTo>
                    <a:lnTo>
                      <a:pt x="1105" y="1010"/>
                    </a:lnTo>
                    <a:lnTo>
                      <a:pt x="1106" y="1007"/>
                    </a:lnTo>
                    <a:lnTo>
                      <a:pt x="1106" y="1006"/>
                    </a:lnTo>
                    <a:lnTo>
                      <a:pt x="1105" y="1001"/>
                    </a:lnTo>
                    <a:lnTo>
                      <a:pt x="1105" y="1001"/>
                    </a:lnTo>
                    <a:lnTo>
                      <a:pt x="1101" y="1004"/>
                    </a:lnTo>
                    <a:lnTo>
                      <a:pt x="1095" y="1007"/>
                    </a:lnTo>
                    <a:lnTo>
                      <a:pt x="1091" y="1011"/>
                    </a:lnTo>
                    <a:lnTo>
                      <a:pt x="1090" y="1014"/>
                    </a:lnTo>
                    <a:lnTo>
                      <a:pt x="1090" y="1017"/>
                    </a:lnTo>
                    <a:lnTo>
                      <a:pt x="1090" y="1017"/>
                    </a:lnTo>
                    <a:close/>
                    <a:moveTo>
                      <a:pt x="863" y="227"/>
                    </a:moveTo>
                    <a:lnTo>
                      <a:pt x="863" y="227"/>
                    </a:lnTo>
                    <a:lnTo>
                      <a:pt x="868" y="240"/>
                    </a:lnTo>
                    <a:lnTo>
                      <a:pt x="868" y="240"/>
                    </a:lnTo>
                    <a:lnTo>
                      <a:pt x="882" y="226"/>
                    </a:lnTo>
                    <a:lnTo>
                      <a:pt x="882" y="226"/>
                    </a:lnTo>
                    <a:lnTo>
                      <a:pt x="863" y="227"/>
                    </a:lnTo>
                    <a:lnTo>
                      <a:pt x="863" y="227"/>
                    </a:lnTo>
                    <a:close/>
                    <a:moveTo>
                      <a:pt x="1081" y="286"/>
                    </a:moveTo>
                    <a:lnTo>
                      <a:pt x="1081" y="286"/>
                    </a:lnTo>
                    <a:lnTo>
                      <a:pt x="1087" y="290"/>
                    </a:lnTo>
                    <a:lnTo>
                      <a:pt x="1091" y="290"/>
                    </a:lnTo>
                    <a:lnTo>
                      <a:pt x="1095" y="288"/>
                    </a:lnTo>
                    <a:lnTo>
                      <a:pt x="1101" y="283"/>
                    </a:lnTo>
                    <a:lnTo>
                      <a:pt x="1101" y="283"/>
                    </a:lnTo>
                    <a:lnTo>
                      <a:pt x="1095" y="281"/>
                    </a:lnTo>
                    <a:lnTo>
                      <a:pt x="1091" y="283"/>
                    </a:lnTo>
                    <a:lnTo>
                      <a:pt x="1081" y="286"/>
                    </a:lnTo>
                    <a:lnTo>
                      <a:pt x="1081" y="286"/>
                    </a:lnTo>
                    <a:close/>
                    <a:moveTo>
                      <a:pt x="961" y="262"/>
                    </a:moveTo>
                    <a:lnTo>
                      <a:pt x="961" y="262"/>
                    </a:lnTo>
                    <a:lnTo>
                      <a:pt x="959" y="259"/>
                    </a:lnTo>
                    <a:lnTo>
                      <a:pt x="959" y="259"/>
                    </a:lnTo>
                    <a:lnTo>
                      <a:pt x="954" y="261"/>
                    </a:lnTo>
                    <a:lnTo>
                      <a:pt x="950" y="262"/>
                    </a:lnTo>
                    <a:lnTo>
                      <a:pt x="950" y="262"/>
                    </a:lnTo>
                    <a:lnTo>
                      <a:pt x="950" y="265"/>
                    </a:lnTo>
                    <a:lnTo>
                      <a:pt x="951" y="269"/>
                    </a:lnTo>
                    <a:lnTo>
                      <a:pt x="953" y="272"/>
                    </a:lnTo>
                    <a:lnTo>
                      <a:pt x="957" y="276"/>
                    </a:lnTo>
                    <a:lnTo>
                      <a:pt x="957" y="276"/>
                    </a:lnTo>
                    <a:lnTo>
                      <a:pt x="961" y="262"/>
                    </a:lnTo>
                    <a:lnTo>
                      <a:pt x="961" y="262"/>
                    </a:lnTo>
                    <a:close/>
                    <a:moveTo>
                      <a:pt x="1771" y="1126"/>
                    </a:moveTo>
                    <a:lnTo>
                      <a:pt x="1771" y="1126"/>
                    </a:lnTo>
                    <a:lnTo>
                      <a:pt x="1774" y="1121"/>
                    </a:lnTo>
                    <a:lnTo>
                      <a:pt x="1775" y="1116"/>
                    </a:lnTo>
                    <a:lnTo>
                      <a:pt x="1775" y="1116"/>
                    </a:lnTo>
                    <a:lnTo>
                      <a:pt x="1774" y="1114"/>
                    </a:lnTo>
                    <a:lnTo>
                      <a:pt x="1772" y="1111"/>
                    </a:lnTo>
                    <a:lnTo>
                      <a:pt x="1772" y="1111"/>
                    </a:lnTo>
                    <a:lnTo>
                      <a:pt x="1768" y="1109"/>
                    </a:lnTo>
                    <a:lnTo>
                      <a:pt x="1765" y="1111"/>
                    </a:lnTo>
                    <a:lnTo>
                      <a:pt x="1765" y="1111"/>
                    </a:lnTo>
                    <a:lnTo>
                      <a:pt x="1765" y="1114"/>
                    </a:lnTo>
                    <a:lnTo>
                      <a:pt x="1765" y="1118"/>
                    </a:lnTo>
                    <a:lnTo>
                      <a:pt x="1765" y="1118"/>
                    </a:lnTo>
                    <a:lnTo>
                      <a:pt x="1767" y="1121"/>
                    </a:lnTo>
                    <a:lnTo>
                      <a:pt x="1771" y="1126"/>
                    </a:lnTo>
                    <a:lnTo>
                      <a:pt x="1771" y="1126"/>
                    </a:lnTo>
                    <a:close/>
                    <a:moveTo>
                      <a:pt x="1624" y="1017"/>
                    </a:moveTo>
                    <a:lnTo>
                      <a:pt x="1624" y="1017"/>
                    </a:lnTo>
                    <a:lnTo>
                      <a:pt x="1618" y="1014"/>
                    </a:lnTo>
                    <a:lnTo>
                      <a:pt x="1613" y="1014"/>
                    </a:lnTo>
                    <a:lnTo>
                      <a:pt x="1607" y="1015"/>
                    </a:lnTo>
                    <a:lnTo>
                      <a:pt x="1600" y="1019"/>
                    </a:lnTo>
                    <a:lnTo>
                      <a:pt x="1600" y="1019"/>
                    </a:lnTo>
                    <a:lnTo>
                      <a:pt x="1607" y="1021"/>
                    </a:lnTo>
                    <a:lnTo>
                      <a:pt x="1613" y="1019"/>
                    </a:lnTo>
                    <a:lnTo>
                      <a:pt x="1624" y="1017"/>
                    </a:lnTo>
                    <a:lnTo>
                      <a:pt x="1624" y="1017"/>
                    </a:lnTo>
                    <a:close/>
                    <a:moveTo>
                      <a:pt x="392" y="322"/>
                    </a:moveTo>
                    <a:lnTo>
                      <a:pt x="392" y="322"/>
                    </a:lnTo>
                    <a:lnTo>
                      <a:pt x="388" y="313"/>
                    </a:lnTo>
                    <a:lnTo>
                      <a:pt x="385" y="309"/>
                    </a:lnTo>
                    <a:lnTo>
                      <a:pt x="383" y="309"/>
                    </a:lnTo>
                    <a:lnTo>
                      <a:pt x="382" y="311"/>
                    </a:lnTo>
                    <a:lnTo>
                      <a:pt x="377" y="313"/>
                    </a:lnTo>
                    <a:lnTo>
                      <a:pt x="377" y="313"/>
                    </a:lnTo>
                    <a:lnTo>
                      <a:pt x="381" y="316"/>
                    </a:lnTo>
                    <a:lnTo>
                      <a:pt x="381" y="316"/>
                    </a:lnTo>
                    <a:lnTo>
                      <a:pt x="392" y="322"/>
                    </a:lnTo>
                    <a:lnTo>
                      <a:pt x="392" y="322"/>
                    </a:lnTo>
                    <a:close/>
                    <a:moveTo>
                      <a:pt x="1153" y="826"/>
                    </a:moveTo>
                    <a:lnTo>
                      <a:pt x="1153" y="826"/>
                    </a:lnTo>
                    <a:lnTo>
                      <a:pt x="1141" y="831"/>
                    </a:lnTo>
                    <a:lnTo>
                      <a:pt x="1141" y="831"/>
                    </a:lnTo>
                    <a:lnTo>
                      <a:pt x="1141" y="834"/>
                    </a:lnTo>
                    <a:lnTo>
                      <a:pt x="1144" y="837"/>
                    </a:lnTo>
                    <a:lnTo>
                      <a:pt x="1144" y="837"/>
                    </a:lnTo>
                    <a:lnTo>
                      <a:pt x="1146" y="837"/>
                    </a:lnTo>
                    <a:lnTo>
                      <a:pt x="1149" y="835"/>
                    </a:lnTo>
                    <a:lnTo>
                      <a:pt x="1152" y="831"/>
                    </a:lnTo>
                    <a:lnTo>
                      <a:pt x="1153" y="826"/>
                    </a:lnTo>
                    <a:lnTo>
                      <a:pt x="1153" y="826"/>
                    </a:lnTo>
                    <a:close/>
                    <a:moveTo>
                      <a:pt x="364" y="270"/>
                    </a:moveTo>
                    <a:lnTo>
                      <a:pt x="364" y="270"/>
                    </a:lnTo>
                    <a:lnTo>
                      <a:pt x="364" y="273"/>
                    </a:lnTo>
                    <a:lnTo>
                      <a:pt x="364" y="273"/>
                    </a:lnTo>
                    <a:lnTo>
                      <a:pt x="372" y="276"/>
                    </a:lnTo>
                    <a:lnTo>
                      <a:pt x="372" y="276"/>
                    </a:lnTo>
                    <a:lnTo>
                      <a:pt x="381" y="277"/>
                    </a:lnTo>
                    <a:lnTo>
                      <a:pt x="381" y="277"/>
                    </a:lnTo>
                    <a:lnTo>
                      <a:pt x="381" y="276"/>
                    </a:lnTo>
                    <a:lnTo>
                      <a:pt x="381" y="275"/>
                    </a:lnTo>
                    <a:lnTo>
                      <a:pt x="381" y="275"/>
                    </a:lnTo>
                    <a:lnTo>
                      <a:pt x="378" y="272"/>
                    </a:lnTo>
                    <a:lnTo>
                      <a:pt x="374" y="269"/>
                    </a:lnTo>
                    <a:lnTo>
                      <a:pt x="374" y="269"/>
                    </a:lnTo>
                    <a:lnTo>
                      <a:pt x="370" y="269"/>
                    </a:lnTo>
                    <a:lnTo>
                      <a:pt x="364" y="270"/>
                    </a:lnTo>
                    <a:lnTo>
                      <a:pt x="364" y="270"/>
                    </a:lnTo>
                    <a:close/>
                    <a:moveTo>
                      <a:pt x="1313" y="708"/>
                    </a:moveTo>
                    <a:lnTo>
                      <a:pt x="1313" y="708"/>
                    </a:lnTo>
                    <a:lnTo>
                      <a:pt x="1321" y="708"/>
                    </a:lnTo>
                    <a:lnTo>
                      <a:pt x="1325" y="707"/>
                    </a:lnTo>
                    <a:lnTo>
                      <a:pt x="1326" y="704"/>
                    </a:lnTo>
                    <a:lnTo>
                      <a:pt x="1326" y="700"/>
                    </a:lnTo>
                    <a:lnTo>
                      <a:pt x="1326" y="700"/>
                    </a:lnTo>
                    <a:lnTo>
                      <a:pt x="1322" y="701"/>
                    </a:lnTo>
                    <a:lnTo>
                      <a:pt x="1318" y="702"/>
                    </a:lnTo>
                    <a:lnTo>
                      <a:pt x="1314" y="704"/>
                    </a:lnTo>
                    <a:lnTo>
                      <a:pt x="1313" y="708"/>
                    </a:lnTo>
                    <a:lnTo>
                      <a:pt x="1313" y="708"/>
                    </a:lnTo>
                    <a:close/>
                    <a:moveTo>
                      <a:pt x="468" y="270"/>
                    </a:moveTo>
                    <a:lnTo>
                      <a:pt x="468" y="270"/>
                    </a:lnTo>
                    <a:lnTo>
                      <a:pt x="476" y="275"/>
                    </a:lnTo>
                    <a:lnTo>
                      <a:pt x="482" y="275"/>
                    </a:lnTo>
                    <a:lnTo>
                      <a:pt x="485" y="273"/>
                    </a:lnTo>
                    <a:lnTo>
                      <a:pt x="487" y="270"/>
                    </a:lnTo>
                    <a:lnTo>
                      <a:pt x="487" y="270"/>
                    </a:lnTo>
                    <a:lnTo>
                      <a:pt x="482" y="268"/>
                    </a:lnTo>
                    <a:lnTo>
                      <a:pt x="478" y="266"/>
                    </a:lnTo>
                    <a:lnTo>
                      <a:pt x="472" y="268"/>
                    </a:lnTo>
                    <a:lnTo>
                      <a:pt x="468" y="270"/>
                    </a:lnTo>
                    <a:lnTo>
                      <a:pt x="468" y="270"/>
                    </a:lnTo>
                    <a:close/>
                    <a:moveTo>
                      <a:pt x="537" y="272"/>
                    </a:moveTo>
                    <a:lnTo>
                      <a:pt x="537" y="272"/>
                    </a:lnTo>
                    <a:lnTo>
                      <a:pt x="539" y="281"/>
                    </a:lnTo>
                    <a:lnTo>
                      <a:pt x="539" y="281"/>
                    </a:lnTo>
                    <a:lnTo>
                      <a:pt x="539" y="291"/>
                    </a:lnTo>
                    <a:lnTo>
                      <a:pt x="539" y="291"/>
                    </a:lnTo>
                    <a:lnTo>
                      <a:pt x="541" y="293"/>
                    </a:lnTo>
                    <a:lnTo>
                      <a:pt x="541" y="293"/>
                    </a:lnTo>
                    <a:lnTo>
                      <a:pt x="544" y="287"/>
                    </a:lnTo>
                    <a:lnTo>
                      <a:pt x="545" y="283"/>
                    </a:lnTo>
                    <a:lnTo>
                      <a:pt x="547" y="277"/>
                    </a:lnTo>
                    <a:lnTo>
                      <a:pt x="545" y="272"/>
                    </a:lnTo>
                    <a:lnTo>
                      <a:pt x="545" y="272"/>
                    </a:lnTo>
                    <a:lnTo>
                      <a:pt x="537" y="272"/>
                    </a:lnTo>
                    <a:lnTo>
                      <a:pt x="537" y="272"/>
                    </a:lnTo>
                    <a:close/>
                    <a:moveTo>
                      <a:pt x="314" y="1104"/>
                    </a:moveTo>
                    <a:lnTo>
                      <a:pt x="314" y="1104"/>
                    </a:lnTo>
                    <a:lnTo>
                      <a:pt x="318" y="1105"/>
                    </a:lnTo>
                    <a:lnTo>
                      <a:pt x="318" y="1105"/>
                    </a:lnTo>
                    <a:lnTo>
                      <a:pt x="328" y="1094"/>
                    </a:lnTo>
                    <a:lnTo>
                      <a:pt x="328" y="1094"/>
                    </a:lnTo>
                    <a:lnTo>
                      <a:pt x="317" y="1089"/>
                    </a:lnTo>
                    <a:lnTo>
                      <a:pt x="317" y="1089"/>
                    </a:lnTo>
                    <a:lnTo>
                      <a:pt x="314" y="1104"/>
                    </a:lnTo>
                    <a:lnTo>
                      <a:pt x="314" y="1104"/>
                    </a:lnTo>
                    <a:close/>
                    <a:moveTo>
                      <a:pt x="323" y="862"/>
                    </a:moveTo>
                    <a:lnTo>
                      <a:pt x="323" y="862"/>
                    </a:lnTo>
                    <a:lnTo>
                      <a:pt x="318" y="860"/>
                    </a:lnTo>
                    <a:lnTo>
                      <a:pt x="316" y="857"/>
                    </a:lnTo>
                    <a:lnTo>
                      <a:pt x="311" y="856"/>
                    </a:lnTo>
                    <a:lnTo>
                      <a:pt x="307" y="859"/>
                    </a:lnTo>
                    <a:lnTo>
                      <a:pt x="307" y="859"/>
                    </a:lnTo>
                    <a:lnTo>
                      <a:pt x="307" y="862"/>
                    </a:lnTo>
                    <a:lnTo>
                      <a:pt x="309" y="864"/>
                    </a:lnTo>
                    <a:lnTo>
                      <a:pt x="309" y="864"/>
                    </a:lnTo>
                    <a:lnTo>
                      <a:pt x="311" y="866"/>
                    </a:lnTo>
                    <a:lnTo>
                      <a:pt x="314" y="867"/>
                    </a:lnTo>
                    <a:lnTo>
                      <a:pt x="318" y="864"/>
                    </a:lnTo>
                    <a:lnTo>
                      <a:pt x="323" y="862"/>
                    </a:lnTo>
                    <a:lnTo>
                      <a:pt x="323" y="862"/>
                    </a:lnTo>
                    <a:close/>
                    <a:moveTo>
                      <a:pt x="1307" y="1065"/>
                    </a:moveTo>
                    <a:lnTo>
                      <a:pt x="1307" y="1065"/>
                    </a:lnTo>
                    <a:lnTo>
                      <a:pt x="1311" y="1058"/>
                    </a:lnTo>
                    <a:lnTo>
                      <a:pt x="1313" y="1054"/>
                    </a:lnTo>
                    <a:lnTo>
                      <a:pt x="1311" y="1053"/>
                    </a:lnTo>
                    <a:lnTo>
                      <a:pt x="1310" y="1051"/>
                    </a:lnTo>
                    <a:lnTo>
                      <a:pt x="1304" y="1051"/>
                    </a:lnTo>
                    <a:lnTo>
                      <a:pt x="1304" y="1051"/>
                    </a:lnTo>
                    <a:lnTo>
                      <a:pt x="1307" y="1065"/>
                    </a:lnTo>
                    <a:lnTo>
                      <a:pt x="1307" y="1065"/>
                    </a:lnTo>
                    <a:close/>
                    <a:moveTo>
                      <a:pt x="680" y="558"/>
                    </a:moveTo>
                    <a:lnTo>
                      <a:pt x="680" y="558"/>
                    </a:lnTo>
                    <a:lnTo>
                      <a:pt x="695" y="558"/>
                    </a:lnTo>
                    <a:lnTo>
                      <a:pt x="695" y="558"/>
                    </a:lnTo>
                    <a:lnTo>
                      <a:pt x="696" y="557"/>
                    </a:lnTo>
                    <a:lnTo>
                      <a:pt x="698" y="554"/>
                    </a:lnTo>
                    <a:lnTo>
                      <a:pt x="698" y="554"/>
                    </a:lnTo>
                    <a:lnTo>
                      <a:pt x="696" y="553"/>
                    </a:lnTo>
                    <a:lnTo>
                      <a:pt x="695" y="551"/>
                    </a:lnTo>
                    <a:lnTo>
                      <a:pt x="695" y="551"/>
                    </a:lnTo>
                    <a:lnTo>
                      <a:pt x="687" y="553"/>
                    </a:lnTo>
                    <a:lnTo>
                      <a:pt x="683" y="554"/>
                    </a:lnTo>
                    <a:lnTo>
                      <a:pt x="680" y="558"/>
                    </a:lnTo>
                    <a:lnTo>
                      <a:pt x="680" y="558"/>
                    </a:lnTo>
                    <a:close/>
                    <a:moveTo>
                      <a:pt x="1510" y="89"/>
                    </a:moveTo>
                    <a:lnTo>
                      <a:pt x="1510" y="89"/>
                    </a:lnTo>
                    <a:lnTo>
                      <a:pt x="1505" y="89"/>
                    </a:lnTo>
                    <a:lnTo>
                      <a:pt x="1501" y="90"/>
                    </a:lnTo>
                    <a:lnTo>
                      <a:pt x="1499" y="93"/>
                    </a:lnTo>
                    <a:lnTo>
                      <a:pt x="1499" y="93"/>
                    </a:lnTo>
                    <a:lnTo>
                      <a:pt x="1501" y="97"/>
                    </a:lnTo>
                    <a:lnTo>
                      <a:pt x="1504" y="99"/>
                    </a:lnTo>
                    <a:lnTo>
                      <a:pt x="1504" y="99"/>
                    </a:lnTo>
                    <a:lnTo>
                      <a:pt x="1508" y="99"/>
                    </a:lnTo>
                    <a:lnTo>
                      <a:pt x="1510" y="97"/>
                    </a:lnTo>
                    <a:lnTo>
                      <a:pt x="1512" y="93"/>
                    </a:lnTo>
                    <a:lnTo>
                      <a:pt x="1510" y="89"/>
                    </a:lnTo>
                    <a:lnTo>
                      <a:pt x="1510" y="89"/>
                    </a:lnTo>
                    <a:close/>
                    <a:moveTo>
                      <a:pt x="779" y="659"/>
                    </a:moveTo>
                    <a:lnTo>
                      <a:pt x="779" y="659"/>
                    </a:lnTo>
                    <a:lnTo>
                      <a:pt x="786" y="659"/>
                    </a:lnTo>
                    <a:lnTo>
                      <a:pt x="789" y="657"/>
                    </a:lnTo>
                    <a:lnTo>
                      <a:pt x="792" y="653"/>
                    </a:lnTo>
                    <a:lnTo>
                      <a:pt x="795" y="650"/>
                    </a:lnTo>
                    <a:lnTo>
                      <a:pt x="795" y="650"/>
                    </a:lnTo>
                    <a:lnTo>
                      <a:pt x="791" y="648"/>
                    </a:lnTo>
                    <a:lnTo>
                      <a:pt x="788" y="648"/>
                    </a:lnTo>
                    <a:lnTo>
                      <a:pt x="785" y="653"/>
                    </a:lnTo>
                    <a:lnTo>
                      <a:pt x="779" y="659"/>
                    </a:lnTo>
                    <a:lnTo>
                      <a:pt x="779" y="659"/>
                    </a:lnTo>
                    <a:close/>
                    <a:moveTo>
                      <a:pt x="300" y="563"/>
                    </a:moveTo>
                    <a:lnTo>
                      <a:pt x="300" y="563"/>
                    </a:lnTo>
                    <a:lnTo>
                      <a:pt x="316" y="549"/>
                    </a:lnTo>
                    <a:lnTo>
                      <a:pt x="316" y="549"/>
                    </a:lnTo>
                    <a:lnTo>
                      <a:pt x="311" y="546"/>
                    </a:lnTo>
                    <a:lnTo>
                      <a:pt x="309" y="546"/>
                    </a:lnTo>
                    <a:lnTo>
                      <a:pt x="309" y="546"/>
                    </a:lnTo>
                    <a:lnTo>
                      <a:pt x="305" y="549"/>
                    </a:lnTo>
                    <a:lnTo>
                      <a:pt x="302" y="553"/>
                    </a:lnTo>
                    <a:lnTo>
                      <a:pt x="300" y="563"/>
                    </a:lnTo>
                    <a:lnTo>
                      <a:pt x="300" y="563"/>
                    </a:lnTo>
                    <a:close/>
                    <a:moveTo>
                      <a:pt x="1326" y="1010"/>
                    </a:moveTo>
                    <a:lnTo>
                      <a:pt x="1326" y="1010"/>
                    </a:lnTo>
                    <a:lnTo>
                      <a:pt x="1318" y="1007"/>
                    </a:lnTo>
                    <a:lnTo>
                      <a:pt x="1313" y="1006"/>
                    </a:lnTo>
                    <a:lnTo>
                      <a:pt x="1307" y="1007"/>
                    </a:lnTo>
                    <a:lnTo>
                      <a:pt x="1303" y="1010"/>
                    </a:lnTo>
                    <a:lnTo>
                      <a:pt x="1303" y="1010"/>
                    </a:lnTo>
                    <a:lnTo>
                      <a:pt x="1326" y="1010"/>
                    </a:lnTo>
                    <a:lnTo>
                      <a:pt x="1326" y="1010"/>
                    </a:lnTo>
                    <a:close/>
                    <a:moveTo>
                      <a:pt x="1624" y="31"/>
                    </a:moveTo>
                    <a:lnTo>
                      <a:pt x="1624" y="31"/>
                    </a:lnTo>
                    <a:lnTo>
                      <a:pt x="1614" y="34"/>
                    </a:lnTo>
                    <a:lnTo>
                      <a:pt x="1609" y="36"/>
                    </a:lnTo>
                    <a:lnTo>
                      <a:pt x="1609" y="38"/>
                    </a:lnTo>
                    <a:lnTo>
                      <a:pt x="1609" y="39"/>
                    </a:lnTo>
                    <a:lnTo>
                      <a:pt x="1610" y="45"/>
                    </a:lnTo>
                    <a:lnTo>
                      <a:pt x="1610" y="45"/>
                    </a:lnTo>
                    <a:lnTo>
                      <a:pt x="1624" y="31"/>
                    </a:lnTo>
                    <a:lnTo>
                      <a:pt x="1624" y="31"/>
                    </a:lnTo>
                    <a:close/>
                    <a:moveTo>
                      <a:pt x="921" y="194"/>
                    </a:moveTo>
                    <a:lnTo>
                      <a:pt x="921" y="194"/>
                    </a:lnTo>
                    <a:lnTo>
                      <a:pt x="917" y="190"/>
                    </a:lnTo>
                    <a:lnTo>
                      <a:pt x="914" y="189"/>
                    </a:lnTo>
                    <a:lnTo>
                      <a:pt x="910" y="190"/>
                    </a:lnTo>
                    <a:lnTo>
                      <a:pt x="903" y="194"/>
                    </a:lnTo>
                    <a:lnTo>
                      <a:pt x="903" y="194"/>
                    </a:lnTo>
                    <a:lnTo>
                      <a:pt x="907" y="197"/>
                    </a:lnTo>
                    <a:lnTo>
                      <a:pt x="911" y="197"/>
                    </a:lnTo>
                    <a:lnTo>
                      <a:pt x="915" y="197"/>
                    </a:lnTo>
                    <a:lnTo>
                      <a:pt x="921" y="194"/>
                    </a:lnTo>
                    <a:lnTo>
                      <a:pt x="921" y="194"/>
                    </a:lnTo>
                    <a:close/>
                    <a:moveTo>
                      <a:pt x="586" y="1011"/>
                    </a:moveTo>
                    <a:lnTo>
                      <a:pt x="586" y="1011"/>
                    </a:lnTo>
                    <a:lnTo>
                      <a:pt x="588" y="1003"/>
                    </a:lnTo>
                    <a:lnTo>
                      <a:pt x="588" y="1000"/>
                    </a:lnTo>
                    <a:lnTo>
                      <a:pt x="587" y="997"/>
                    </a:lnTo>
                    <a:lnTo>
                      <a:pt x="587" y="997"/>
                    </a:lnTo>
                    <a:lnTo>
                      <a:pt x="581" y="1000"/>
                    </a:lnTo>
                    <a:lnTo>
                      <a:pt x="579" y="1003"/>
                    </a:lnTo>
                    <a:lnTo>
                      <a:pt x="581" y="1006"/>
                    </a:lnTo>
                    <a:lnTo>
                      <a:pt x="586" y="1011"/>
                    </a:lnTo>
                    <a:lnTo>
                      <a:pt x="586" y="1011"/>
                    </a:lnTo>
                    <a:close/>
                    <a:moveTo>
                      <a:pt x="1422" y="191"/>
                    </a:moveTo>
                    <a:lnTo>
                      <a:pt x="1422" y="191"/>
                    </a:lnTo>
                    <a:lnTo>
                      <a:pt x="1430" y="191"/>
                    </a:lnTo>
                    <a:lnTo>
                      <a:pt x="1434" y="190"/>
                    </a:lnTo>
                    <a:lnTo>
                      <a:pt x="1437" y="187"/>
                    </a:lnTo>
                    <a:lnTo>
                      <a:pt x="1437" y="182"/>
                    </a:lnTo>
                    <a:lnTo>
                      <a:pt x="1437" y="182"/>
                    </a:lnTo>
                    <a:lnTo>
                      <a:pt x="1432" y="182"/>
                    </a:lnTo>
                    <a:lnTo>
                      <a:pt x="1427" y="185"/>
                    </a:lnTo>
                    <a:lnTo>
                      <a:pt x="1422" y="191"/>
                    </a:lnTo>
                    <a:lnTo>
                      <a:pt x="1422" y="191"/>
                    </a:lnTo>
                    <a:close/>
                    <a:moveTo>
                      <a:pt x="341" y="1085"/>
                    </a:moveTo>
                    <a:lnTo>
                      <a:pt x="341" y="1085"/>
                    </a:lnTo>
                    <a:lnTo>
                      <a:pt x="338" y="1089"/>
                    </a:lnTo>
                    <a:lnTo>
                      <a:pt x="335" y="1091"/>
                    </a:lnTo>
                    <a:lnTo>
                      <a:pt x="334" y="1094"/>
                    </a:lnTo>
                    <a:lnTo>
                      <a:pt x="336" y="1097"/>
                    </a:lnTo>
                    <a:lnTo>
                      <a:pt x="336" y="1097"/>
                    </a:lnTo>
                    <a:lnTo>
                      <a:pt x="339" y="1098"/>
                    </a:lnTo>
                    <a:lnTo>
                      <a:pt x="343" y="1097"/>
                    </a:lnTo>
                    <a:lnTo>
                      <a:pt x="343" y="1097"/>
                    </a:lnTo>
                    <a:lnTo>
                      <a:pt x="346" y="1094"/>
                    </a:lnTo>
                    <a:lnTo>
                      <a:pt x="346" y="1091"/>
                    </a:lnTo>
                    <a:lnTo>
                      <a:pt x="345" y="1089"/>
                    </a:lnTo>
                    <a:lnTo>
                      <a:pt x="341" y="1085"/>
                    </a:lnTo>
                    <a:lnTo>
                      <a:pt x="341" y="1085"/>
                    </a:lnTo>
                    <a:close/>
                    <a:moveTo>
                      <a:pt x="1238" y="416"/>
                    </a:moveTo>
                    <a:lnTo>
                      <a:pt x="1238" y="416"/>
                    </a:lnTo>
                    <a:lnTo>
                      <a:pt x="1235" y="412"/>
                    </a:lnTo>
                    <a:lnTo>
                      <a:pt x="1232" y="409"/>
                    </a:lnTo>
                    <a:lnTo>
                      <a:pt x="1229" y="409"/>
                    </a:lnTo>
                    <a:lnTo>
                      <a:pt x="1225" y="409"/>
                    </a:lnTo>
                    <a:lnTo>
                      <a:pt x="1225" y="409"/>
                    </a:lnTo>
                    <a:lnTo>
                      <a:pt x="1223" y="410"/>
                    </a:lnTo>
                    <a:lnTo>
                      <a:pt x="1221" y="412"/>
                    </a:lnTo>
                    <a:lnTo>
                      <a:pt x="1221" y="413"/>
                    </a:lnTo>
                    <a:lnTo>
                      <a:pt x="1221" y="417"/>
                    </a:lnTo>
                    <a:lnTo>
                      <a:pt x="1221" y="417"/>
                    </a:lnTo>
                    <a:lnTo>
                      <a:pt x="1238" y="416"/>
                    </a:lnTo>
                    <a:lnTo>
                      <a:pt x="1238" y="416"/>
                    </a:lnTo>
                    <a:close/>
                    <a:moveTo>
                      <a:pt x="1030" y="324"/>
                    </a:moveTo>
                    <a:lnTo>
                      <a:pt x="1030" y="324"/>
                    </a:lnTo>
                    <a:lnTo>
                      <a:pt x="1033" y="326"/>
                    </a:lnTo>
                    <a:lnTo>
                      <a:pt x="1033" y="326"/>
                    </a:lnTo>
                    <a:lnTo>
                      <a:pt x="1047" y="320"/>
                    </a:lnTo>
                    <a:lnTo>
                      <a:pt x="1047" y="320"/>
                    </a:lnTo>
                    <a:lnTo>
                      <a:pt x="1041" y="308"/>
                    </a:lnTo>
                    <a:lnTo>
                      <a:pt x="1041" y="308"/>
                    </a:lnTo>
                    <a:lnTo>
                      <a:pt x="1030" y="324"/>
                    </a:lnTo>
                    <a:lnTo>
                      <a:pt x="1030" y="324"/>
                    </a:lnTo>
                    <a:close/>
                    <a:moveTo>
                      <a:pt x="554" y="603"/>
                    </a:moveTo>
                    <a:lnTo>
                      <a:pt x="554" y="603"/>
                    </a:lnTo>
                    <a:lnTo>
                      <a:pt x="561" y="604"/>
                    </a:lnTo>
                    <a:lnTo>
                      <a:pt x="565" y="603"/>
                    </a:lnTo>
                    <a:lnTo>
                      <a:pt x="566" y="600"/>
                    </a:lnTo>
                    <a:lnTo>
                      <a:pt x="568" y="593"/>
                    </a:lnTo>
                    <a:lnTo>
                      <a:pt x="568" y="593"/>
                    </a:lnTo>
                    <a:lnTo>
                      <a:pt x="562" y="594"/>
                    </a:lnTo>
                    <a:lnTo>
                      <a:pt x="558" y="596"/>
                    </a:lnTo>
                    <a:lnTo>
                      <a:pt x="555" y="599"/>
                    </a:lnTo>
                    <a:lnTo>
                      <a:pt x="554" y="603"/>
                    </a:lnTo>
                    <a:lnTo>
                      <a:pt x="554" y="603"/>
                    </a:lnTo>
                    <a:close/>
                    <a:moveTo>
                      <a:pt x="933" y="578"/>
                    </a:moveTo>
                    <a:lnTo>
                      <a:pt x="933" y="578"/>
                    </a:lnTo>
                    <a:lnTo>
                      <a:pt x="933" y="572"/>
                    </a:lnTo>
                    <a:lnTo>
                      <a:pt x="933" y="569"/>
                    </a:lnTo>
                    <a:lnTo>
                      <a:pt x="929" y="568"/>
                    </a:lnTo>
                    <a:lnTo>
                      <a:pt x="922" y="567"/>
                    </a:lnTo>
                    <a:lnTo>
                      <a:pt x="922" y="567"/>
                    </a:lnTo>
                    <a:lnTo>
                      <a:pt x="923" y="571"/>
                    </a:lnTo>
                    <a:lnTo>
                      <a:pt x="925" y="574"/>
                    </a:lnTo>
                    <a:lnTo>
                      <a:pt x="928" y="576"/>
                    </a:lnTo>
                    <a:lnTo>
                      <a:pt x="933" y="578"/>
                    </a:lnTo>
                    <a:lnTo>
                      <a:pt x="933" y="578"/>
                    </a:lnTo>
                    <a:close/>
                    <a:moveTo>
                      <a:pt x="242" y="240"/>
                    </a:moveTo>
                    <a:lnTo>
                      <a:pt x="242" y="240"/>
                    </a:lnTo>
                    <a:lnTo>
                      <a:pt x="251" y="241"/>
                    </a:lnTo>
                    <a:lnTo>
                      <a:pt x="255" y="240"/>
                    </a:lnTo>
                    <a:lnTo>
                      <a:pt x="257" y="237"/>
                    </a:lnTo>
                    <a:lnTo>
                      <a:pt x="259" y="232"/>
                    </a:lnTo>
                    <a:lnTo>
                      <a:pt x="259" y="232"/>
                    </a:lnTo>
                    <a:lnTo>
                      <a:pt x="253" y="233"/>
                    </a:lnTo>
                    <a:lnTo>
                      <a:pt x="249" y="234"/>
                    </a:lnTo>
                    <a:lnTo>
                      <a:pt x="245" y="236"/>
                    </a:lnTo>
                    <a:lnTo>
                      <a:pt x="242" y="237"/>
                    </a:lnTo>
                    <a:lnTo>
                      <a:pt x="242" y="240"/>
                    </a:lnTo>
                    <a:lnTo>
                      <a:pt x="242" y="240"/>
                    </a:lnTo>
                    <a:close/>
                    <a:moveTo>
                      <a:pt x="1018" y="356"/>
                    </a:moveTo>
                    <a:lnTo>
                      <a:pt x="1018" y="356"/>
                    </a:lnTo>
                    <a:lnTo>
                      <a:pt x="1012" y="355"/>
                    </a:lnTo>
                    <a:lnTo>
                      <a:pt x="1007" y="355"/>
                    </a:lnTo>
                    <a:lnTo>
                      <a:pt x="1002" y="358"/>
                    </a:lnTo>
                    <a:lnTo>
                      <a:pt x="998" y="360"/>
                    </a:lnTo>
                    <a:lnTo>
                      <a:pt x="998" y="360"/>
                    </a:lnTo>
                    <a:lnTo>
                      <a:pt x="1005" y="362"/>
                    </a:lnTo>
                    <a:lnTo>
                      <a:pt x="1008" y="362"/>
                    </a:lnTo>
                    <a:lnTo>
                      <a:pt x="1012" y="360"/>
                    </a:lnTo>
                    <a:lnTo>
                      <a:pt x="1018" y="356"/>
                    </a:lnTo>
                    <a:lnTo>
                      <a:pt x="1018" y="356"/>
                    </a:lnTo>
                    <a:close/>
                    <a:moveTo>
                      <a:pt x="757" y="664"/>
                    </a:moveTo>
                    <a:lnTo>
                      <a:pt x="757" y="664"/>
                    </a:lnTo>
                    <a:lnTo>
                      <a:pt x="752" y="659"/>
                    </a:lnTo>
                    <a:lnTo>
                      <a:pt x="746" y="659"/>
                    </a:lnTo>
                    <a:lnTo>
                      <a:pt x="741" y="662"/>
                    </a:lnTo>
                    <a:lnTo>
                      <a:pt x="735" y="668"/>
                    </a:lnTo>
                    <a:lnTo>
                      <a:pt x="735" y="668"/>
                    </a:lnTo>
                    <a:lnTo>
                      <a:pt x="757" y="664"/>
                    </a:lnTo>
                    <a:lnTo>
                      <a:pt x="757" y="664"/>
                    </a:lnTo>
                    <a:close/>
                    <a:moveTo>
                      <a:pt x="698" y="171"/>
                    </a:moveTo>
                    <a:lnTo>
                      <a:pt x="698" y="171"/>
                    </a:lnTo>
                    <a:lnTo>
                      <a:pt x="695" y="183"/>
                    </a:lnTo>
                    <a:lnTo>
                      <a:pt x="695" y="183"/>
                    </a:lnTo>
                    <a:lnTo>
                      <a:pt x="703" y="180"/>
                    </a:lnTo>
                    <a:lnTo>
                      <a:pt x="707" y="178"/>
                    </a:lnTo>
                    <a:lnTo>
                      <a:pt x="709" y="173"/>
                    </a:lnTo>
                    <a:lnTo>
                      <a:pt x="709" y="173"/>
                    </a:lnTo>
                    <a:lnTo>
                      <a:pt x="698" y="171"/>
                    </a:lnTo>
                    <a:lnTo>
                      <a:pt x="698" y="171"/>
                    </a:lnTo>
                    <a:close/>
                    <a:moveTo>
                      <a:pt x="1857" y="85"/>
                    </a:moveTo>
                    <a:lnTo>
                      <a:pt x="1857" y="85"/>
                    </a:lnTo>
                    <a:lnTo>
                      <a:pt x="1859" y="82"/>
                    </a:lnTo>
                    <a:lnTo>
                      <a:pt x="1859" y="79"/>
                    </a:lnTo>
                    <a:lnTo>
                      <a:pt x="1858" y="74"/>
                    </a:lnTo>
                    <a:lnTo>
                      <a:pt x="1858" y="74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4" y="75"/>
                    </a:lnTo>
                    <a:lnTo>
                      <a:pt x="1844" y="75"/>
                    </a:lnTo>
                    <a:lnTo>
                      <a:pt x="1857" y="85"/>
                    </a:lnTo>
                    <a:lnTo>
                      <a:pt x="1857" y="85"/>
                    </a:lnTo>
                    <a:close/>
                    <a:moveTo>
                      <a:pt x="1811" y="459"/>
                    </a:moveTo>
                    <a:lnTo>
                      <a:pt x="1811" y="459"/>
                    </a:lnTo>
                    <a:lnTo>
                      <a:pt x="1810" y="463"/>
                    </a:lnTo>
                    <a:lnTo>
                      <a:pt x="1810" y="466"/>
                    </a:lnTo>
                    <a:lnTo>
                      <a:pt x="1811" y="468"/>
                    </a:lnTo>
                    <a:lnTo>
                      <a:pt x="1814" y="471"/>
                    </a:lnTo>
                    <a:lnTo>
                      <a:pt x="1814" y="471"/>
                    </a:lnTo>
                    <a:lnTo>
                      <a:pt x="1816" y="470"/>
                    </a:lnTo>
                    <a:lnTo>
                      <a:pt x="1819" y="468"/>
                    </a:lnTo>
                    <a:lnTo>
                      <a:pt x="1819" y="468"/>
                    </a:lnTo>
                    <a:lnTo>
                      <a:pt x="1819" y="466"/>
                    </a:lnTo>
                    <a:lnTo>
                      <a:pt x="1819" y="463"/>
                    </a:lnTo>
                    <a:lnTo>
                      <a:pt x="1816" y="460"/>
                    </a:lnTo>
                    <a:lnTo>
                      <a:pt x="1814" y="459"/>
                    </a:lnTo>
                    <a:lnTo>
                      <a:pt x="1814" y="459"/>
                    </a:lnTo>
                    <a:lnTo>
                      <a:pt x="1811" y="459"/>
                    </a:lnTo>
                    <a:lnTo>
                      <a:pt x="1811" y="459"/>
                    </a:lnTo>
                    <a:close/>
                    <a:moveTo>
                      <a:pt x="1760" y="679"/>
                    </a:moveTo>
                    <a:lnTo>
                      <a:pt x="1760" y="679"/>
                    </a:lnTo>
                    <a:lnTo>
                      <a:pt x="1760" y="676"/>
                    </a:lnTo>
                    <a:lnTo>
                      <a:pt x="1760" y="676"/>
                    </a:lnTo>
                    <a:lnTo>
                      <a:pt x="1756" y="675"/>
                    </a:lnTo>
                    <a:lnTo>
                      <a:pt x="1751" y="673"/>
                    </a:lnTo>
                    <a:lnTo>
                      <a:pt x="1751" y="673"/>
                    </a:lnTo>
                    <a:lnTo>
                      <a:pt x="1749" y="673"/>
                    </a:lnTo>
                    <a:lnTo>
                      <a:pt x="1746" y="676"/>
                    </a:lnTo>
                    <a:lnTo>
                      <a:pt x="1746" y="676"/>
                    </a:lnTo>
                    <a:lnTo>
                      <a:pt x="1749" y="679"/>
                    </a:lnTo>
                    <a:lnTo>
                      <a:pt x="1751" y="682"/>
                    </a:lnTo>
                    <a:lnTo>
                      <a:pt x="1751" y="682"/>
                    </a:lnTo>
                    <a:lnTo>
                      <a:pt x="1756" y="680"/>
                    </a:lnTo>
                    <a:lnTo>
                      <a:pt x="1760" y="679"/>
                    </a:lnTo>
                    <a:lnTo>
                      <a:pt x="1760" y="679"/>
                    </a:lnTo>
                    <a:close/>
                    <a:moveTo>
                      <a:pt x="1335" y="761"/>
                    </a:moveTo>
                    <a:lnTo>
                      <a:pt x="1335" y="761"/>
                    </a:lnTo>
                    <a:lnTo>
                      <a:pt x="1321" y="765"/>
                    </a:lnTo>
                    <a:lnTo>
                      <a:pt x="1321" y="765"/>
                    </a:lnTo>
                    <a:lnTo>
                      <a:pt x="1325" y="769"/>
                    </a:lnTo>
                    <a:lnTo>
                      <a:pt x="1329" y="770"/>
                    </a:lnTo>
                    <a:lnTo>
                      <a:pt x="1332" y="767"/>
                    </a:lnTo>
                    <a:lnTo>
                      <a:pt x="1335" y="761"/>
                    </a:lnTo>
                    <a:lnTo>
                      <a:pt x="1335" y="761"/>
                    </a:lnTo>
                    <a:close/>
                    <a:moveTo>
                      <a:pt x="422" y="997"/>
                    </a:moveTo>
                    <a:lnTo>
                      <a:pt x="422" y="997"/>
                    </a:lnTo>
                    <a:lnTo>
                      <a:pt x="419" y="1004"/>
                    </a:lnTo>
                    <a:lnTo>
                      <a:pt x="417" y="1007"/>
                    </a:lnTo>
                    <a:lnTo>
                      <a:pt x="417" y="1007"/>
                    </a:lnTo>
                    <a:lnTo>
                      <a:pt x="413" y="1011"/>
                    </a:lnTo>
                    <a:lnTo>
                      <a:pt x="414" y="1013"/>
                    </a:lnTo>
                    <a:lnTo>
                      <a:pt x="415" y="1014"/>
                    </a:lnTo>
                    <a:lnTo>
                      <a:pt x="415" y="1014"/>
                    </a:lnTo>
                    <a:lnTo>
                      <a:pt x="418" y="1014"/>
                    </a:lnTo>
                    <a:lnTo>
                      <a:pt x="422" y="1011"/>
                    </a:lnTo>
                    <a:lnTo>
                      <a:pt x="422" y="1011"/>
                    </a:lnTo>
                    <a:lnTo>
                      <a:pt x="425" y="1008"/>
                    </a:lnTo>
                    <a:lnTo>
                      <a:pt x="425" y="1006"/>
                    </a:lnTo>
                    <a:lnTo>
                      <a:pt x="425" y="1001"/>
                    </a:lnTo>
                    <a:lnTo>
                      <a:pt x="422" y="997"/>
                    </a:lnTo>
                    <a:lnTo>
                      <a:pt x="422" y="997"/>
                    </a:lnTo>
                    <a:close/>
                    <a:moveTo>
                      <a:pt x="1268" y="709"/>
                    </a:moveTo>
                    <a:lnTo>
                      <a:pt x="1268" y="709"/>
                    </a:lnTo>
                    <a:lnTo>
                      <a:pt x="1272" y="708"/>
                    </a:lnTo>
                    <a:lnTo>
                      <a:pt x="1274" y="705"/>
                    </a:lnTo>
                    <a:lnTo>
                      <a:pt x="1274" y="702"/>
                    </a:lnTo>
                    <a:lnTo>
                      <a:pt x="1272" y="701"/>
                    </a:lnTo>
                    <a:lnTo>
                      <a:pt x="1272" y="701"/>
                    </a:lnTo>
                    <a:lnTo>
                      <a:pt x="1268" y="697"/>
                    </a:lnTo>
                    <a:lnTo>
                      <a:pt x="1265" y="697"/>
                    </a:lnTo>
                    <a:lnTo>
                      <a:pt x="1261" y="698"/>
                    </a:lnTo>
                    <a:lnTo>
                      <a:pt x="1261" y="698"/>
                    </a:lnTo>
                    <a:lnTo>
                      <a:pt x="1268" y="709"/>
                    </a:lnTo>
                    <a:lnTo>
                      <a:pt x="1268" y="709"/>
                    </a:lnTo>
                    <a:close/>
                    <a:moveTo>
                      <a:pt x="457" y="831"/>
                    </a:moveTo>
                    <a:lnTo>
                      <a:pt x="457" y="831"/>
                    </a:lnTo>
                    <a:lnTo>
                      <a:pt x="472" y="826"/>
                    </a:lnTo>
                    <a:lnTo>
                      <a:pt x="472" y="826"/>
                    </a:lnTo>
                    <a:lnTo>
                      <a:pt x="468" y="821"/>
                    </a:lnTo>
                    <a:lnTo>
                      <a:pt x="464" y="820"/>
                    </a:lnTo>
                    <a:lnTo>
                      <a:pt x="460" y="820"/>
                    </a:lnTo>
                    <a:lnTo>
                      <a:pt x="454" y="823"/>
                    </a:lnTo>
                    <a:lnTo>
                      <a:pt x="454" y="823"/>
                    </a:lnTo>
                    <a:lnTo>
                      <a:pt x="457" y="831"/>
                    </a:lnTo>
                    <a:lnTo>
                      <a:pt x="457" y="831"/>
                    </a:lnTo>
                    <a:close/>
                    <a:moveTo>
                      <a:pt x="224" y="971"/>
                    </a:moveTo>
                    <a:lnTo>
                      <a:pt x="224" y="971"/>
                    </a:lnTo>
                    <a:lnTo>
                      <a:pt x="228" y="972"/>
                    </a:lnTo>
                    <a:lnTo>
                      <a:pt x="231" y="974"/>
                    </a:lnTo>
                    <a:lnTo>
                      <a:pt x="237" y="972"/>
                    </a:lnTo>
                    <a:lnTo>
                      <a:pt x="248" y="967"/>
                    </a:lnTo>
                    <a:lnTo>
                      <a:pt x="248" y="967"/>
                    </a:lnTo>
                    <a:lnTo>
                      <a:pt x="244" y="965"/>
                    </a:lnTo>
                    <a:lnTo>
                      <a:pt x="239" y="964"/>
                    </a:lnTo>
                    <a:lnTo>
                      <a:pt x="234" y="965"/>
                    </a:lnTo>
                    <a:lnTo>
                      <a:pt x="230" y="970"/>
                    </a:lnTo>
                    <a:lnTo>
                      <a:pt x="224" y="971"/>
                    </a:lnTo>
                    <a:lnTo>
                      <a:pt x="224" y="971"/>
                    </a:lnTo>
                    <a:close/>
                    <a:moveTo>
                      <a:pt x="1234" y="835"/>
                    </a:moveTo>
                    <a:lnTo>
                      <a:pt x="1234" y="835"/>
                    </a:lnTo>
                    <a:lnTo>
                      <a:pt x="1238" y="834"/>
                    </a:lnTo>
                    <a:lnTo>
                      <a:pt x="1241" y="833"/>
                    </a:lnTo>
                    <a:lnTo>
                      <a:pt x="1243" y="831"/>
                    </a:lnTo>
                    <a:lnTo>
                      <a:pt x="1245" y="828"/>
                    </a:lnTo>
                    <a:lnTo>
                      <a:pt x="1245" y="828"/>
                    </a:lnTo>
                    <a:lnTo>
                      <a:pt x="1242" y="824"/>
                    </a:lnTo>
                    <a:lnTo>
                      <a:pt x="1238" y="823"/>
                    </a:lnTo>
                    <a:lnTo>
                      <a:pt x="1238" y="823"/>
                    </a:lnTo>
                    <a:lnTo>
                      <a:pt x="1234" y="824"/>
                    </a:lnTo>
                    <a:lnTo>
                      <a:pt x="1232" y="827"/>
                    </a:lnTo>
                    <a:lnTo>
                      <a:pt x="1232" y="830"/>
                    </a:lnTo>
                    <a:lnTo>
                      <a:pt x="1234" y="835"/>
                    </a:lnTo>
                    <a:lnTo>
                      <a:pt x="1234" y="835"/>
                    </a:lnTo>
                    <a:close/>
                    <a:moveTo>
                      <a:pt x="691" y="990"/>
                    </a:moveTo>
                    <a:lnTo>
                      <a:pt x="691" y="990"/>
                    </a:lnTo>
                    <a:lnTo>
                      <a:pt x="698" y="993"/>
                    </a:lnTo>
                    <a:lnTo>
                      <a:pt x="703" y="993"/>
                    </a:lnTo>
                    <a:lnTo>
                      <a:pt x="703" y="993"/>
                    </a:lnTo>
                    <a:lnTo>
                      <a:pt x="705" y="992"/>
                    </a:lnTo>
                    <a:lnTo>
                      <a:pt x="706" y="989"/>
                    </a:lnTo>
                    <a:lnTo>
                      <a:pt x="706" y="989"/>
                    </a:lnTo>
                    <a:lnTo>
                      <a:pt x="705" y="986"/>
                    </a:lnTo>
                    <a:lnTo>
                      <a:pt x="701" y="986"/>
                    </a:lnTo>
                    <a:lnTo>
                      <a:pt x="695" y="988"/>
                    </a:lnTo>
                    <a:lnTo>
                      <a:pt x="691" y="990"/>
                    </a:lnTo>
                    <a:lnTo>
                      <a:pt x="691" y="990"/>
                    </a:lnTo>
                    <a:close/>
                    <a:moveTo>
                      <a:pt x="633" y="531"/>
                    </a:moveTo>
                    <a:lnTo>
                      <a:pt x="633" y="531"/>
                    </a:lnTo>
                    <a:lnTo>
                      <a:pt x="637" y="531"/>
                    </a:lnTo>
                    <a:lnTo>
                      <a:pt x="637" y="531"/>
                    </a:lnTo>
                    <a:lnTo>
                      <a:pt x="638" y="527"/>
                    </a:lnTo>
                    <a:lnTo>
                      <a:pt x="638" y="525"/>
                    </a:lnTo>
                    <a:lnTo>
                      <a:pt x="638" y="522"/>
                    </a:lnTo>
                    <a:lnTo>
                      <a:pt x="638" y="522"/>
                    </a:lnTo>
                    <a:lnTo>
                      <a:pt x="635" y="521"/>
                    </a:lnTo>
                    <a:lnTo>
                      <a:pt x="634" y="520"/>
                    </a:lnTo>
                    <a:lnTo>
                      <a:pt x="630" y="520"/>
                    </a:lnTo>
                    <a:lnTo>
                      <a:pt x="627" y="522"/>
                    </a:lnTo>
                    <a:lnTo>
                      <a:pt x="627" y="522"/>
                    </a:lnTo>
                    <a:lnTo>
                      <a:pt x="633" y="531"/>
                    </a:lnTo>
                    <a:lnTo>
                      <a:pt x="633" y="531"/>
                    </a:lnTo>
                    <a:close/>
                    <a:moveTo>
                      <a:pt x="472" y="916"/>
                    </a:moveTo>
                    <a:lnTo>
                      <a:pt x="472" y="916"/>
                    </a:lnTo>
                    <a:lnTo>
                      <a:pt x="480" y="903"/>
                    </a:lnTo>
                    <a:lnTo>
                      <a:pt x="480" y="903"/>
                    </a:lnTo>
                    <a:lnTo>
                      <a:pt x="475" y="903"/>
                    </a:lnTo>
                    <a:lnTo>
                      <a:pt x="471" y="903"/>
                    </a:lnTo>
                    <a:lnTo>
                      <a:pt x="471" y="903"/>
                    </a:lnTo>
                    <a:lnTo>
                      <a:pt x="469" y="905"/>
                    </a:lnTo>
                    <a:lnTo>
                      <a:pt x="468" y="907"/>
                    </a:lnTo>
                    <a:lnTo>
                      <a:pt x="468" y="911"/>
                    </a:lnTo>
                    <a:lnTo>
                      <a:pt x="472" y="916"/>
                    </a:lnTo>
                    <a:lnTo>
                      <a:pt x="472" y="916"/>
                    </a:lnTo>
                    <a:close/>
                    <a:moveTo>
                      <a:pt x="1159" y="200"/>
                    </a:moveTo>
                    <a:lnTo>
                      <a:pt x="1159" y="200"/>
                    </a:lnTo>
                    <a:lnTo>
                      <a:pt x="1159" y="203"/>
                    </a:lnTo>
                    <a:lnTo>
                      <a:pt x="1160" y="204"/>
                    </a:lnTo>
                    <a:lnTo>
                      <a:pt x="1159" y="208"/>
                    </a:lnTo>
                    <a:lnTo>
                      <a:pt x="1159" y="212"/>
                    </a:lnTo>
                    <a:lnTo>
                      <a:pt x="1159" y="214"/>
                    </a:lnTo>
                    <a:lnTo>
                      <a:pt x="1162" y="216"/>
                    </a:lnTo>
                    <a:lnTo>
                      <a:pt x="1162" y="216"/>
                    </a:lnTo>
                    <a:lnTo>
                      <a:pt x="1163" y="212"/>
                    </a:lnTo>
                    <a:lnTo>
                      <a:pt x="1166" y="209"/>
                    </a:lnTo>
                    <a:lnTo>
                      <a:pt x="1169" y="207"/>
                    </a:lnTo>
                    <a:lnTo>
                      <a:pt x="1167" y="203"/>
                    </a:lnTo>
                    <a:lnTo>
                      <a:pt x="1167" y="203"/>
                    </a:lnTo>
                    <a:lnTo>
                      <a:pt x="1164" y="201"/>
                    </a:lnTo>
                    <a:lnTo>
                      <a:pt x="1159" y="200"/>
                    </a:lnTo>
                    <a:lnTo>
                      <a:pt x="1159" y="200"/>
                    </a:lnTo>
                    <a:close/>
                    <a:moveTo>
                      <a:pt x="637" y="168"/>
                    </a:moveTo>
                    <a:lnTo>
                      <a:pt x="637" y="168"/>
                    </a:lnTo>
                    <a:lnTo>
                      <a:pt x="647" y="164"/>
                    </a:lnTo>
                    <a:lnTo>
                      <a:pt x="649" y="162"/>
                    </a:lnTo>
                    <a:lnTo>
                      <a:pt x="651" y="158"/>
                    </a:lnTo>
                    <a:lnTo>
                      <a:pt x="651" y="158"/>
                    </a:lnTo>
                    <a:lnTo>
                      <a:pt x="644" y="157"/>
                    </a:lnTo>
                    <a:lnTo>
                      <a:pt x="640" y="158"/>
                    </a:lnTo>
                    <a:lnTo>
                      <a:pt x="638" y="161"/>
                    </a:lnTo>
                    <a:lnTo>
                      <a:pt x="637" y="168"/>
                    </a:lnTo>
                    <a:lnTo>
                      <a:pt x="637" y="168"/>
                    </a:lnTo>
                    <a:close/>
                    <a:moveTo>
                      <a:pt x="1128" y="765"/>
                    </a:moveTo>
                    <a:lnTo>
                      <a:pt x="1128" y="765"/>
                    </a:lnTo>
                    <a:lnTo>
                      <a:pt x="1130" y="767"/>
                    </a:lnTo>
                    <a:lnTo>
                      <a:pt x="1130" y="767"/>
                    </a:lnTo>
                    <a:lnTo>
                      <a:pt x="1134" y="766"/>
                    </a:lnTo>
                    <a:lnTo>
                      <a:pt x="1138" y="766"/>
                    </a:lnTo>
                    <a:lnTo>
                      <a:pt x="1138" y="766"/>
                    </a:lnTo>
                    <a:lnTo>
                      <a:pt x="1139" y="763"/>
                    </a:lnTo>
                    <a:lnTo>
                      <a:pt x="1139" y="759"/>
                    </a:lnTo>
                    <a:lnTo>
                      <a:pt x="1139" y="756"/>
                    </a:lnTo>
                    <a:lnTo>
                      <a:pt x="1137" y="754"/>
                    </a:lnTo>
                    <a:lnTo>
                      <a:pt x="1137" y="754"/>
                    </a:lnTo>
                    <a:lnTo>
                      <a:pt x="1128" y="765"/>
                    </a:lnTo>
                    <a:lnTo>
                      <a:pt x="1128" y="765"/>
                    </a:lnTo>
                    <a:close/>
                    <a:moveTo>
                      <a:pt x="1131" y="320"/>
                    </a:moveTo>
                    <a:lnTo>
                      <a:pt x="1131" y="320"/>
                    </a:lnTo>
                    <a:lnTo>
                      <a:pt x="1127" y="319"/>
                    </a:lnTo>
                    <a:lnTo>
                      <a:pt x="1124" y="319"/>
                    </a:lnTo>
                    <a:lnTo>
                      <a:pt x="1121" y="319"/>
                    </a:lnTo>
                    <a:lnTo>
                      <a:pt x="1119" y="322"/>
                    </a:lnTo>
                    <a:lnTo>
                      <a:pt x="1119" y="322"/>
                    </a:lnTo>
                    <a:lnTo>
                      <a:pt x="1120" y="326"/>
                    </a:lnTo>
                    <a:lnTo>
                      <a:pt x="1123" y="329"/>
                    </a:lnTo>
                    <a:lnTo>
                      <a:pt x="1123" y="329"/>
                    </a:lnTo>
                    <a:lnTo>
                      <a:pt x="1127" y="329"/>
                    </a:lnTo>
                    <a:lnTo>
                      <a:pt x="1130" y="327"/>
                    </a:lnTo>
                    <a:lnTo>
                      <a:pt x="1131" y="320"/>
                    </a:lnTo>
                    <a:lnTo>
                      <a:pt x="1131" y="320"/>
                    </a:lnTo>
                    <a:close/>
                    <a:moveTo>
                      <a:pt x="1137" y="816"/>
                    </a:moveTo>
                    <a:lnTo>
                      <a:pt x="1137" y="816"/>
                    </a:lnTo>
                    <a:lnTo>
                      <a:pt x="1137" y="813"/>
                    </a:lnTo>
                    <a:lnTo>
                      <a:pt x="1137" y="813"/>
                    </a:lnTo>
                    <a:lnTo>
                      <a:pt x="1117" y="813"/>
                    </a:lnTo>
                    <a:lnTo>
                      <a:pt x="1117" y="813"/>
                    </a:lnTo>
                    <a:lnTo>
                      <a:pt x="1119" y="820"/>
                    </a:lnTo>
                    <a:lnTo>
                      <a:pt x="1119" y="820"/>
                    </a:lnTo>
                    <a:lnTo>
                      <a:pt x="1137" y="816"/>
                    </a:lnTo>
                    <a:lnTo>
                      <a:pt x="1137" y="816"/>
                    </a:lnTo>
                    <a:close/>
                    <a:moveTo>
                      <a:pt x="1113" y="59"/>
                    </a:moveTo>
                    <a:lnTo>
                      <a:pt x="1113" y="59"/>
                    </a:lnTo>
                    <a:lnTo>
                      <a:pt x="1109" y="57"/>
                    </a:lnTo>
                    <a:lnTo>
                      <a:pt x="1106" y="59"/>
                    </a:lnTo>
                    <a:lnTo>
                      <a:pt x="1103" y="60"/>
                    </a:lnTo>
                    <a:lnTo>
                      <a:pt x="1102" y="63"/>
                    </a:lnTo>
                    <a:lnTo>
                      <a:pt x="1102" y="63"/>
                    </a:lnTo>
                    <a:lnTo>
                      <a:pt x="1103" y="65"/>
                    </a:lnTo>
                    <a:lnTo>
                      <a:pt x="1105" y="71"/>
                    </a:lnTo>
                    <a:lnTo>
                      <a:pt x="1105" y="71"/>
                    </a:lnTo>
                    <a:lnTo>
                      <a:pt x="1113" y="59"/>
                    </a:lnTo>
                    <a:lnTo>
                      <a:pt x="1113" y="59"/>
                    </a:lnTo>
                    <a:close/>
                    <a:moveTo>
                      <a:pt x="1080" y="622"/>
                    </a:moveTo>
                    <a:lnTo>
                      <a:pt x="1080" y="622"/>
                    </a:lnTo>
                    <a:lnTo>
                      <a:pt x="1091" y="615"/>
                    </a:lnTo>
                    <a:lnTo>
                      <a:pt x="1091" y="615"/>
                    </a:lnTo>
                    <a:lnTo>
                      <a:pt x="1090" y="612"/>
                    </a:lnTo>
                    <a:lnTo>
                      <a:pt x="1090" y="612"/>
                    </a:lnTo>
                    <a:lnTo>
                      <a:pt x="1076" y="612"/>
                    </a:lnTo>
                    <a:lnTo>
                      <a:pt x="1076" y="612"/>
                    </a:lnTo>
                    <a:lnTo>
                      <a:pt x="1076" y="618"/>
                    </a:lnTo>
                    <a:lnTo>
                      <a:pt x="1076" y="618"/>
                    </a:lnTo>
                    <a:lnTo>
                      <a:pt x="1080" y="622"/>
                    </a:lnTo>
                    <a:lnTo>
                      <a:pt x="1080" y="622"/>
                    </a:lnTo>
                    <a:close/>
                    <a:moveTo>
                      <a:pt x="989" y="1049"/>
                    </a:moveTo>
                    <a:lnTo>
                      <a:pt x="989" y="1049"/>
                    </a:lnTo>
                    <a:lnTo>
                      <a:pt x="980" y="1044"/>
                    </a:lnTo>
                    <a:lnTo>
                      <a:pt x="976" y="1043"/>
                    </a:lnTo>
                    <a:lnTo>
                      <a:pt x="973" y="1043"/>
                    </a:lnTo>
                    <a:lnTo>
                      <a:pt x="972" y="1044"/>
                    </a:lnTo>
                    <a:lnTo>
                      <a:pt x="969" y="1050"/>
                    </a:lnTo>
                    <a:lnTo>
                      <a:pt x="969" y="1050"/>
                    </a:lnTo>
                    <a:lnTo>
                      <a:pt x="989" y="1049"/>
                    </a:lnTo>
                    <a:lnTo>
                      <a:pt x="989" y="1049"/>
                    </a:lnTo>
                    <a:close/>
                    <a:moveTo>
                      <a:pt x="959" y="740"/>
                    </a:moveTo>
                    <a:lnTo>
                      <a:pt x="959" y="740"/>
                    </a:lnTo>
                    <a:lnTo>
                      <a:pt x="953" y="737"/>
                    </a:lnTo>
                    <a:lnTo>
                      <a:pt x="948" y="737"/>
                    </a:lnTo>
                    <a:lnTo>
                      <a:pt x="947" y="740"/>
                    </a:lnTo>
                    <a:lnTo>
                      <a:pt x="944" y="745"/>
                    </a:lnTo>
                    <a:lnTo>
                      <a:pt x="944" y="745"/>
                    </a:lnTo>
                    <a:lnTo>
                      <a:pt x="948" y="747"/>
                    </a:lnTo>
                    <a:lnTo>
                      <a:pt x="953" y="745"/>
                    </a:lnTo>
                    <a:lnTo>
                      <a:pt x="955" y="743"/>
                    </a:lnTo>
                    <a:lnTo>
                      <a:pt x="959" y="740"/>
                    </a:lnTo>
                    <a:lnTo>
                      <a:pt x="959" y="740"/>
                    </a:lnTo>
                    <a:close/>
                    <a:moveTo>
                      <a:pt x="680" y="407"/>
                    </a:moveTo>
                    <a:lnTo>
                      <a:pt x="680" y="407"/>
                    </a:lnTo>
                    <a:lnTo>
                      <a:pt x="681" y="410"/>
                    </a:lnTo>
                    <a:lnTo>
                      <a:pt x="681" y="410"/>
                    </a:lnTo>
                    <a:lnTo>
                      <a:pt x="696" y="410"/>
                    </a:lnTo>
                    <a:lnTo>
                      <a:pt x="696" y="410"/>
                    </a:lnTo>
                    <a:lnTo>
                      <a:pt x="699" y="407"/>
                    </a:lnTo>
                    <a:lnTo>
                      <a:pt x="699" y="407"/>
                    </a:lnTo>
                    <a:lnTo>
                      <a:pt x="689" y="402"/>
                    </a:lnTo>
                    <a:lnTo>
                      <a:pt x="689" y="402"/>
                    </a:lnTo>
                    <a:lnTo>
                      <a:pt x="680" y="407"/>
                    </a:lnTo>
                    <a:lnTo>
                      <a:pt x="680" y="407"/>
                    </a:lnTo>
                    <a:close/>
                    <a:moveTo>
                      <a:pt x="320" y="594"/>
                    </a:moveTo>
                    <a:lnTo>
                      <a:pt x="320" y="594"/>
                    </a:lnTo>
                    <a:lnTo>
                      <a:pt x="316" y="593"/>
                    </a:lnTo>
                    <a:lnTo>
                      <a:pt x="311" y="594"/>
                    </a:lnTo>
                    <a:lnTo>
                      <a:pt x="306" y="596"/>
                    </a:lnTo>
                    <a:lnTo>
                      <a:pt x="302" y="599"/>
                    </a:lnTo>
                    <a:lnTo>
                      <a:pt x="302" y="599"/>
                    </a:lnTo>
                    <a:lnTo>
                      <a:pt x="307" y="600"/>
                    </a:lnTo>
                    <a:lnTo>
                      <a:pt x="313" y="600"/>
                    </a:lnTo>
                    <a:lnTo>
                      <a:pt x="317" y="597"/>
                    </a:lnTo>
                    <a:lnTo>
                      <a:pt x="320" y="594"/>
                    </a:lnTo>
                    <a:lnTo>
                      <a:pt x="320" y="594"/>
                    </a:lnTo>
                    <a:close/>
                    <a:moveTo>
                      <a:pt x="821" y="686"/>
                    </a:moveTo>
                    <a:lnTo>
                      <a:pt x="821" y="686"/>
                    </a:lnTo>
                    <a:lnTo>
                      <a:pt x="828" y="684"/>
                    </a:lnTo>
                    <a:lnTo>
                      <a:pt x="831" y="683"/>
                    </a:lnTo>
                    <a:lnTo>
                      <a:pt x="832" y="679"/>
                    </a:lnTo>
                    <a:lnTo>
                      <a:pt x="829" y="672"/>
                    </a:lnTo>
                    <a:lnTo>
                      <a:pt x="829" y="672"/>
                    </a:lnTo>
                    <a:lnTo>
                      <a:pt x="828" y="672"/>
                    </a:lnTo>
                    <a:lnTo>
                      <a:pt x="825" y="673"/>
                    </a:lnTo>
                    <a:lnTo>
                      <a:pt x="824" y="677"/>
                    </a:lnTo>
                    <a:lnTo>
                      <a:pt x="824" y="682"/>
                    </a:lnTo>
                    <a:lnTo>
                      <a:pt x="821" y="686"/>
                    </a:lnTo>
                    <a:lnTo>
                      <a:pt x="821" y="686"/>
                    </a:lnTo>
                    <a:close/>
                    <a:moveTo>
                      <a:pt x="1517" y="1046"/>
                    </a:moveTo>
                    <a:lnTo>
                      <a:pt x="1517" y="1046"/>
                    </a:lnTo>
                    <a:lnTo>
                      <a:pt x="1512" y="1044"/>
                    </a:lnTo>
                    <a:lnTo>
                      <a:pt x="1506" y="1046"/>
                    </a:lnTo>
                    <a:lnTo>
                      <a:pt x="1502" y="1047"/>
                    </a:lnTo>
                    <a:lnTo>
                      <a:pt x="1499" y="1050"/>
                    </a:lnTo>
                    <a:lnTo>
                      <a:pt x="1499" y="1050"/>
                    </a:lnTo>
                    <a:lnTo>
                      <a:pt x="1504" y="1051"/>
                    </a:lnTo>
                    <a:lnTo>
                      <a:pt x="1509" y="1051"/>
                    </a:lnTo>
                    <a:lnTo>
                      <a:pt x="1513" y="1050"/>
                    </a:lnTo>
                    <a:lnTo>
                      <a:pt x="1517" y="1046"/>
                    </a:lnTo>
                    <a:lnTo>
                      <a:pt x="1517" y="1046"/>
                    </a:lnTo>
                    <a:close/>
                    <a:moveTo>
                      <a:pt x="748" y="218"/>
                    </a:moveTo>
                    <a:lnTo>
                      <a:pt x="748" y="218"/>
                    </a:lnTo>
                    <a:lnTo>
                      <a:pt x="755" y="219"/>
                    </a:lnTo>
                    <a:lnTo>
                      <a:pt x="759" y="219"/>
                    </a:lnTo>
                    <a:lnTo>
                      <a:pt x="760" y="218"/>
                    </a:lnTo>
                    <a:lnTo>
                      <a:pt x="760" y="214"/>
                    </a:lnTo>
                    <a:lnTo>
                      <a:pt x="760" y="214"/>
                    </a:lnTo>
                    <a:lnTo>
                      <a:pt x="753" y="214"/>
                    </a:lnTo>
                    <a:lnTo>
                      <a:pt x="750" y="215"/>
                    </a:lnTo>
                    <a:lnTo>
                      <a:pt x="748" y="218"/>
                    </a:lnTo>
                    <a:lnTo>
                      <a:pt x="748" y="218"/>
                    </a:lnTo>
                    <a:close/>
                    <a:moveTo>
                      <a:pt x="1390" y="936"/>
                    </a:moveTo>
                    <a:lnTo>
                      <a:pt x="1390" y="936"/>
                    </a:lnTo>
                    <a:lnTo>
                      <a:pt x="1404" y="935"/>
                    </a:lnTo>
                    <a:lnTo>
                      <a:pt x="1404" y="935"/>
                    </a:lnTo>
                    <a:lnTo>
                      <a:pt x="1400" y="923"/>
                    </a:lnTo>
                    <a:lnTo>
                      <a:pt x="1400" y="923"/>
                    </a:lnTo>
                    <a:lnTo>
                      <a:pt x="1390" y="936"/>
                    </a:lnTo>
                    <a:lnTo>
                      <a:pt x="1390" y="936"/>
                    </a:lnTo>
                    <a:close/>
                    <a:moveTo>
                      <a:pt x="656" y="1008"/>
                    </a:moveTo>
                    <a:lnTo>
                      <a:pt x="656" y="1008"/>
                    </a:lnTo>
                    <a:lnTo>
                      <a:pt x="656" y="1004"/>
                    </a:lnTo>
                    <a:lnTo>
                      <a:pt x="656" y="1004"/>
                    </a:lnTo>
                    <a:lnTo>
                      <a:pt x="652" y="1003"/>
                    </a:lnTo>
                    <a:lnTo>
                      <a:pt x="649" y="1003"/>
                    </a:lnTo>
                    <a:lnTo>
                      <a:pt x="649" y="1003"/>
                    </a:lnTo>
                    <a:lnTo>
                      <a:pt x="647" y="1004"/>
                    </a:lnTo>
                    <a:lnTo>
                      <a:pt x="645" y="1006"/>
                    </a:lnTo>
                    <a:lnTo>
                      <a:pt x="644" y="1008"/>
                    </a:lnTo>
                    <a:lnTo>
                      <a:pt x="645" y="1013"/>
                    </a:lnTo>
                    <a:lnTo>
                      <a:pt x="645" y="1013"/>
                    </a:lnTo>
                    <a:lnTo>
                      <a:pt x="656" y="1008"/>
                    </a:lnTo>
                    <a:lnTo>
                      <a:pt x="656" y="1008"/>
                    </a:lnTo>
                    <a:close/>
                    <a:moveTo>
                      <a:pt x="1000" y="525"/>
                    </a:moveTo>
                    <a:lnTo>
                      <a:pt x="1000" y="525"/>
                    </a:lnTo>
                    <a:lnTo>
                      <a:pt x="1018" y="521"/>
                    </a:lnTo>
                    <a:lnTo>
                      <a:pt x="1018" y="521"/>
                    </a:lnTo>
                    <a:lnTo>
                      <a:pt x="1013" y="515"/>
                    </a:lnTo>
                    <a:lnTo>
                      <a:pt x="1011" y="514"/>
                    </a:lnTo>
                    <a:lnTo>
                      <a:pt x="1009" y="514"/>
                    </a:lnTo>
                    <a:lnTo>
                      <a:pt x="1005" y="517"/>
                    </a:lnTo>
                    <a:lnTo>
                      <a:pt x="1000" y="525"/>
                    </a:lnTo>
                    <a:lnTo>
                      <a:pt x="1000" y="525"/>
                    </a:lnTo>
                    <a:close/>
                    <a:moveTo>
                      <a:pt x="676" y="751"/>
                    </a:moveTo>
                    <a:lnTo>
                      <a:pt x="676" y="751"/>
                    </a:lnTo>
                    <a:lnTo>
                      <a:pt x="671" y="747"/>
                    </a:lnTo>
                    <a:lnTo>
                      <a:pt x="669" y="745"/>
                    </a:lnTo>
                    <a:lnTo>
                      <a:pt x="665" y="745"/>
                    </a:lnTo>
                    <a:lnTo>
                      <a:pt x="656" y="748"/>
                    </a:lnTo>
                    <a:lnTo>
                      <a:pt x="656" y="748"/>
                    </a:lnTo>
                    <a:lnTo>
                      <a:pt x="660" y="751"/>
                    </a:lnTo>
                    <a:lnTo>
                      <a:pt x="665" y="751"/>
                    </a:lnTo>
                    <a:lnTo>
                      <a:pt x="676" y="751"/>
                    </a:lnTo>
                    <a:lnTo>
                      <a:pt x="676" y="751"/>
                    </a:lnTo>
                    <a:close/>
                    <a:moveTo>
                      <a:pt x="446" y="348"/>
                    </a:moveTo>
                    <a:lnTo>
                      <a:pt x="446" y="348"/>
                    </a:lnTo>
                    <a:lnTo>
                      <a:pt x="439" y="347"/>
                    </a:lnTo>
                    <a:lnTo>
                      <a:pt x="436" y="345"/>
                    </a:lnTo>
                    <a:lnTo>
                      <a:pt x="436" y="345"/>
                    </a:lnTo>
                    <a:lnTo>
                      <a:pt x="433" y="348"/>
                    </a:lnTo>
                    <a:lnTo>
                      <a:pt x="431" y="351"/>
                    </a:lnTo>
                    <a:lnTo>
                      <a:pt x="429" y="352"/>
                    </a:lnTo>
                    <a:lnTo>
                      <a:pt x="428" y="353"/>
                    </a:lnTo>
                    <a:lnTo>
                      <a:pt x="429" y="355"/>
                    </a:lnTo>
                    <a:lnTo>
                      <a:pt x="431" y="358"/>
                    </a:lnTo>
                    <a:lnTo>
                      <a:pt x="431" y="358"/>
                    </a:lnTo>
                    <a:lnTo>
                      <a:pt x="446" y="348"/>
                    </a:lnTo>
                    <a:lnTo>
                      <a:pt x="446" y="348"/>
                    </a:lnTo>
                    <a:close/>
                    <a:moveTo>
                      <a:pt x="454" y="734"/>
                    </a:moveTo>
                    <a:lnTo>
                      <a:pt x="454" y="734"/>
                    </a:lnTo>
                    <a:lnTo>
                      <a:pt x="443" y="730"/>
                    </a:lnTo>
                    <a:lnTo>
                      <a:pt x="437" y="730"/>
                    </a:lnTo>
                    <a:lnTo>
                      <a:pt x="435" y="731"/>
                    </a:lnTo>
                    <a:lnTo>
                      <a:pt x="432" y="733"/>
                    </a:lnTo>
                    <a:lnTo>
                      <a:pt x="432" y="733"/>
                    </a:lnTo>
                    <a:lnTo>
                      <a:pt x="437" y="734"/>
                    </a:lnTo>
                    <a:lnTo>
                      <a:pt x="442" y="736"/>
                    </a:lnTo>
                    <a:lnTo>
                      <a:pt x="447" y="737"/>
                    </a:lnTo>
                    <a:lnTo>
                      <a:pt x="451" y="736"/>
                    </a:lnTo>
                    <a:lnTo>
                      <a:pt x="454" y="734"/>
                    </a:lnTo>
                    <a:lnTo>
                      <a:pt x="454" y="734"/>
                    </a:lnTo>
                    <a:close/>
                    <a:moveTo>
                      <a:pt x="778" y="601"/>
                    </a:moveTo>
                    <a:lnTo>
                      <a:pt x="778" y="601"/>
                    </a:lnTo>
                    <a:lnTo>
                      <a:pt x="775" y="599"/>
                    </a:lnTo>
                    <a:lnTo>
                      <a:pt x="775" y="599"/>
                    </a:lnTo>
                    <a:lnTo>
                      <a:pt x="763" y="601"/>
                    </a:lnTo>
                    <a:lnTo>
                      <a:pt x="763" y="601"/>
                    </a:lnTo>
                    <a:lnTo>
                      <a:pt x="773" y="610"/>
                    </a:lnTo>
                    <a:lnTo>
                      <a:pt x="773" y="610"/>
                    </a:lnTo>
                    <a:lnTo>
                      <a:pt x="778" y="601"/>
                    </a:lnTo>
                    <a:lnTo>
                      <a:pt x="778" y="601"/>
                    </a:lnTo>
                    <a:close/>
                    <a:moveTo>
                      <a:pt x="1277" y="215"/>
                    </a:moveTo>
                    <a:lnTo>
                      <a:pt x="1277" y="215"/>
                    </a:lnTo>
                    <a:lnTo>
                      <a:pt x="1274" y="214"/>
                    </a:lnTo>
                    <a:lnTo>
                      <a:pt x="1271" y="212"/>
                    </a:lnTo>
                    <a:lnTo>
                      <a:pt x="1267" y="212"/>
                    </a:lnTo>
                    <a:lnTo>
                      <a:pt x="1264" y="214"/>
                    </a:lnTo>
                    <a:lnTo>
                      <a:pt x="1264" y="214"/>
                    </a:lnTo>
                    <a:lnTo>
                      <a:pt x="1263" y="215"/>
                    </a:lnTo>
                    <a:lnTo>
                      <a:pt x="1264" y="218"/>
                    </a:lnTo>
                    <a:lnTo>
                      <a:pt x="1264" y="218"/>
                    </a:lnTo>
                    <a:lnTo>
                      <a:pt x="1267" y="219"/>
                    </a:lnTo>
                    <a:lnTo>
                      <a:pt x="1270" y="221"/>
                    </a:lnTo>
                    <a:lnTo>
                      <a:pt x="1274" y="219"/>
                    </a:lnTo>
                    <a:lnTo>
                      <a:pt x="1277" y="218"/>
                    </a:lnTo>
                    <a:lnTo>
                      <a:pt x="1277" y="218"/>
                    </a:lnTo>
                    <a:lnTo>
                      <a:pt x="1277" y="215"/>
                    </a:lnTo>
                    <a:lnTo>
                      <a:pt x="1277" y="215"/>
                    </a:lnTo>
                    <a:close/>
                    <a:moveTo>
                      <a:pt x="1445" y="1055"/>
                    </a:moveTo>
                    <a:lnTo>
                      <a:pt x="1445" y="1055"/>
                    </a:lnTo>
                    <a:lnTo>
                      <a:pt x="1451" y="1067"/>
                    </a:lnTo>
                    <a:lnTo>
                      <a:pt x="1451" y="1067"/>
                    </a:lnTo>
                    <a:lnTo>
                      <a:pt x="1454" y="1067"/>
                    </a:lnTo>
                    <a:lnTo>
                      <a:pt x="1456" y="1065"/>
                    </a:lnTo>
                    <a:lnTo>
                      <a:pt x="1458" y="1064"/>
                    </a:lnTo>
                    <a:lnTo>
                      <a:pt x="1458" y="1061"/>
                    </a:lnTo>
                    <a:lnTo>
                      <a:pt x="1458" y="1061"/>
                    </a:lnTo>
                    <a:lnTo>
                      <a:pt x="1456" y="1057"/>
                    </a:lnTo>
                    <a:lnTo>
                      <a:pt x="1455" y="1055"/>
                    </a:lnTo>
                    <a:lnTo>
                      <a:pt x="1451" y="1054"/>
                    </a:lnTo>
                    <a:lnTo>
                      <a:pt x="1445" y="1055"/>
                    </a:lnTo>
                    <a:lnTo>
                      <a:pt x="1445" y="1055"/>
                    </a:lnTo>
                    <a:close/>
                    <a:moveTo>
                      <a:pt x="1922" y="1032"/>
                    </a:moveTo>
                    <a:lnTo>
                      <a:pt x="1922" y="1032"/>
                    </a:lnTo>
                    <a:lnTo>
                      <a:pt x="1918" y="1031"/>
                    </a:lnTo>
                    <a:lnTo>
                      <a:pt x="1918" y="1031"/>
                    </a:lnTo>
                    <a:lnTo>
                      <a:pt x="1908" y="1036"/>
                    </a:lnTo>
                    <a:lnTo>
                      <a:pt x="1908" y="1036"/>
                    </a:lnTo>
                    <a:lnTo>
                      <a:pt x="1911" y="1040"/>
                    </a:lnTo>
                    <a:lnTo>
                      <a:pt x="1912" y="1042"/>
                    </a:lnTo>
                    <a:lnTo>
                      <a:pt x="1916" y="1042"/>
                    </a:lnTo>
                    <a:lnTo>
                      <a:pt x="1919" y="1040"/>
                    </a:lnTo>
                    <a:lnTo>
                      <a:pt x="1919" y="1040"/>
                    </a:lnTo>
                    <a:lnTo>
                      <a:pt x="1920" y="1039"/>
                    </a:lnTo>
                    <a:lnTo>
                      <a:pt x="1920" y="1037"/>
                    </a:lnTo>
                    <a:lnTo>
                      <a:pt x="1922" y="1032"/>
                    </a:lnTo>
                    <a:lnTo>
                      <a:pt x="1922" y="1032"/>
                    </a:lnTo>
                    <a:close/>
                    <a:moveTo>
                      <a:pt x="1300" y="369"/>
                    </a:moveTo>
                    <a:lnTo>
                      <a:pt x="1300" y="369"/>
                    </a:lnTo>
                    <a:lnTo>
                      <a:pt x="1311" y="370"/>
                    </a:lnTo>
                    <a:lnTo>
                      <a:pt x="1317" y="369"/>
                    </a:lnTo>
                    <a:lnTo>
                      <a:pt x="1321" y="365"/>
                    </a:lnTo>
                    <a:lnTo>
                      <a:pt x="1321" y="365"/>
                    </a:lnTo>
                    <a:lnTo>
                      <a:pt x="1315" y="365"/>
                    </a:lnTo>
                    <a:lnTo>
                      <a:pt x="1310" y="363"/>
                    </a:lnTo>
                    <a:lnTo>
                      <a:pt x="1304" y="365"/>
                    </a:lnTo>
                    <a:lnTo>
                      <a:pt x="1303" y="366"/>
                    </a:lnTo>
                    <a:lnTo>
                      <a:pt x="1300" y="369"/>
                    </a:lnTo>
                    <a:lnTo>
                      <a:pt x="1300" y="369"/>
                    </a:lnTo>
                    <a:close/>
                    <a:moveTo>
                      <a:pt x="447" y="1093"/>
                    </a:moveTo>
                    <a:lnTo>
                      <a:pt x="447" y="1093"/>
                    </a:lnTo>
                    <a:lnTo>
                      <a:pt x="458" y="1093"/>
                    </a:lnTo>
                    <a:lnTo>
                      <a:pt x="462" y="1091"/>
                    </a:lnTo>
                    <a:lnTo>
                      <a:pt x="467" y="1089"/>
                    </a:lnTo>
                    <a:lnTo>
                      <a:pt x="467" y="1089"/>
                    </a:lnTo>
                    <a:lnTo>
                      <a:pt x="467" y="1086"/>
                    </a:lnTo>
                    <a:lnTo>
                      <a:pt x="465" y="1083"/>
                    </a:lnTo>
                    <a:lnTo>
                      <a:pt x="465" y="1083"/>
                    </a:lnTo>
                    <a:lnTo>
                      <a:pt x="447" y="1093"/>
                    </a:lnTo>
                    <a:lnTo>
                      <a:pt x="447" y="1093"/>
                    </a:lnTo>
                    <a:close/>
                    <a:moveTo>
                      <a:pt x="177" y="680"/>
                    </a:moveTo>
                    <a:lnTo>
                      <a:pt x="177" y="680"/>
                    </a:lnTo>
                    <a:lnTo>
                      <a:pt x="190" y="679"/>
                    </a:lnTo>
                    <a:lnTo>
                      <a:pt x="195" y="677"/>
                    </a:lnTo>
                    <a:lnTo>
                      <a:pt x="197" y="675"/>
                    </a:lnTo>
                    <a:lnTo>
                      <a:pt x="197" y="672"/>
                    </a:lnTo>
                    <a:lnTo>
                      <a:pt x="197" y="672"/>
                    </a:lnTo>
                    <a:lnTo>
                      <a:pt x="191" y="671"/>
                    </a:lnTo>
                    <a:lnTo>
                      <a:pt x="187" y="672"/>
                    </a:lnTo>
                    <a:lnTo>
                      <a:pt x="183" y="675"/>
                    </a:lnTo>
                    <a:lnTo>
                      <a:pt x="177" y="680"/>
                    </a:lnTo>
                    <a:lnTo>
                      <a:pt x="177" y="680"/>
                    </a:lnTo>
                    <a:close/>
                    <a:moveTo>
                      <a:pt x="1562" y="399"/>
                    </a:moveTo>
                    <a:lnTo>
                      <a:pt x="1562" y="399"/>
                    </a:lnTo>
                    <a:lnTo>
                      <a:pt x="1580" y="402"/>
                    </a:lnTo>
                    <a:lnTo>
                      <a:pt x="1580" y="402"/>
                    </a:lnTo>
                    <a:lnTo>
                      <a:pt x="1578" y="396"/>
                    </a:lnTo>
                    <a:lnTo>
                      <a:pt x="1577" y="395"/>
                    </a:lnTo>
                    <a:lnTo>
                      <a:pt x="1574" y="394"/>
                    </a:lnTo>
                    <a:lnTo>
                      <a:pt x="1570" y="395"/>
                    </a:lnTo>
                    <a:lnTo>
                      <a:pt x="1562" y="399"/>
                    </a:lnTo>
                    <a:lnTo>
                      <a:pt x="1562" y="399"/>
                    </a:lnTo>
                    <a:close/>
                    <a:moveTo>
                      <a:pt x="721" y="72"/>
                    </a:moveTo>
                    <a:lnTo>
                      <a:pt x="721" y="72"/>
                    </a:lnTo>
                    <a:lnTo>
                      <a:pt x="714" y="71"/>
                    </a:lnTo>
                    <a:lnTo>
                      <a:pt x="710" y="74"/>
                    </a:lnTo>
                    <a:lnTo>
                      <a:pt x="709" y="78"/>
                    </a:lnTo>
                    <a:lnTo>
                      <a:pt x="709" y="85"/>
                    </a:lnTo>
                    <a:lnTo>
                      <a:pt x="709" y="85"/>
                    </a:lnTo>
                    <a:lnTo>
                      <a:pt x="721" y="72"/>
                    </a:lnTo>
                    <a:lnTo>
                      <a:pt x="721" y="72"/>
                    </a:lnTo>
                    <a:close/>
                    <a:moveTo>
                      <a:pt x="1386" y="345"/>
                    </a:moveTo>
                    <a:lnTo>
                      <a:pt x="1386" y="345"/>
                    </a:lnTo>
                    <a:lnTo>
                      <a:pt x="1379" y="345"/>
                    </a:lnTo>
                    <a:lnTo>
                      <a:pt x="1373" y="345"/>
                    </a:lnTo>
                    <a:lnTo>
                      <a:pt x="1369" y="347"/>
                    </a:lnTo>
                    <a:lnTo>
                      <a:pt x="1365" y="349"/>
                    </a:lnTo>
                    <a:lnTo>
                      <a:pt x="1365" y="349"/>
                    </a:lnTo>
                    <a:lnTo>
                      <a:pt x="1369" y="351"/>
                    </a:lnTo>
                    <a:lnTo>
                      <a:pt x="1375" y="351"/>
                    </a:lnTo>
                    <a:lnTo>
                      <a:pt x="1379" y="349"/>
                    </a:lnTo>
                    <a:lnTo>
                      <a:pt x="1386" y="345"/>
                    </a:lnTo>
                    <a:lnTo>
                      <a:pt x="1386" y="345"/>
                    </a:lnTo>
                    <a:close/>
                    <a:moveTo>
                      <a:pt x="239" y="1019"/>
                    </a:moveTo>
                    <a:lnTo>
                      <a:pt x="239" y="1019"/>
                    </a:lnTo>
                    <a:lnTo>
                      <a:pt x="245" y="1019"/>
                    </a:lnTo>
                    <a:lnTo>
                      <a:pt x="251" y="1019"/>
                    </a:lnTo>
                    <a:lnTo>
                      <a:pt x="255" y="1017"/>
                    </a:lnTo>
                    <a:lnTo>
                      <a:pt x="256" y="1013"/>
                    </a:lnTo>
                    <a:lnTo>
                      <a:pt x="256" y="1013"/>
                    </a:lnTo>
                    <a:lnTo>
                      <a:pt x="251" y="1011"/>
                    </a:lnTo>
                    <a:lnTo>
                      <a:pt x="246" y="1011"/>
                    </a:lnTo>
                    <a:lnTo>
                      <a:pt x="242" y="1014"/>
                    </a:lnTo>
                    <a:lnTo>
                      <a:pt x="239" y="1019"/>
                    </a:lnTo>
                    <a:lnTo>
                      <a:pt x="239" y="1019"/>
                    </a:lnTo>
                    <a:close/>
                    <a:moveTo>
                      <a:pt x="1225" y="1104"/>
                    </a:moveTo>
                    <a:lnTo>
                      <a:pt x="1225" y="1104"/>
                    </a:lnTo>
                    <a:lnTo>
                      <a:pt x="1223" y="1101"/>
                    </a:lnTo>
                    <a:lnTo>
                      <a:pt x="1220" y="1100"/>
                    </a:lnTo>
                    <a:lnTo>
                      <a:pt x="1217" y="1100"/>
                    </a:lnTo>
                    <a:lnTo>
                      <a:pt x="1214" y="1101"/>
                    </a:lnTo>
                    <a:lnTo>
                      <a:pt x="1214" y="1101"/>
                    </a:lnTo>
                    <a:lnTo>
                      <a:pt x="1213" y="1104"/>
                    </a:lnTo>
                    <a:lnTo>
                      <a:pt x="1213" y="1107"/>
                    </a:lnTo>
                    <a:lnTo>
                      <a:pt x="1213" y="1107"/>
                    </a:lnTo>
                    <a:lnTo>
                      <a:pt x="1217" y="1108"/>
                    </a:lnTo>
                    <a:lnTo>
                      <a:pt x="1220" y="1108"/>
                    </a:lnTo>
                    <a:lnTo>
                      <a:pt x="1225" y="1104"/>
                    </a:lnTo>
                    <a:lnTo>
                      <a:pt x="1225" y="1104"/>
                    </a:lnTo>
                    <a:close/>
                    <a:moveTo>
                      <a:pt x="487" y="311"/>
                    </a:moveTo>
                    <a:lnTo>
                      <a:pt x="487" y="311"/>
                    </a:lnTo>
                    <a:lnTo>
                      <a:pt x="490" y="312"/>
                    </a:lnTo>
                    <a:lnTo>
                      <a:pt x="493" y="313"/>
                    </a:lnTo>
                    <a:lnTo>
                      <a:pt x="498" y="313"/>
                    </a:lnTo>
                    <a:lnTo>
                      <a:pt x="504" y="312"/>
                    </a:lnTo>
                    <a:lnTo>
                      <a:pt x="511" y="312"/>
                    </a:lnTo>
                    <a:lnTo>
                      <a:pt x="511" y="312"/>
                    </a:lnTo>
                    <a:lnTo>
                      <a:pt x="507" y="309"/>
                    </a:lnTo>
                    <a:lnTo>
                      <a:pt x="504" y="308"/>
                    </a:lnTo>
                    <a:lnTo>
                      <a:pt x="498" y="308"/>
                    </a:lnTo>
                    <a:lnTo>
                      <a:pt x="487" y="311"/>
                    </a:lnTo>
                    <a:lnTo>
                      <a:pt x="487" y="311"/>
                    </a:lnTo>
                    <a:close/>
                    <a:moveTo>
                      <a:pt x="1225" y="866"/>
                    </a:moveTo>
                    <a:lnTo>
                      <a:pt x="1225" y="866"/>
                    </a:lnTo>
                    <a:lnTo>
                      <a:pt x="1227" y="862"/>
                    </a:lnTo>
                    <a:lnTo>
                      <a:pt x="1227" y="859"/>
                    </a:lnTo>
                    <a:lnTo>
                      <a:pt x="1224" y="857"/>
                    </a:lnTo>
                    <a:lnTo>
                      <a:pt x="1221" y="857"/>
                    </a:lnTo>
                    <a:lnTo>
                      <a:pt x="1221" y="857"/>
                    </a:lnTo>
                    <a:lnTo>
                      <a:pt x="1218" y="859"/>
                    </a:lnTo>
                    <a:lnTo>
                      <a:pt x="1216" y="862"/>
                    </a:lnTo>
                    <a:lnTo>
                      <a:pt x="1216" y="862"/>
                    </a:lnTo>
                    <a:lnTo>
                      <a:pt x="1225" y="866"/>
                    </a:lnTo>
                    <a:lnTo>
                      <a:pt x="1225" y="866"/>
                    </a:lnTo>
                    <a:close/>
                    <a:moveTo>
                      <a:pt x="1217" y="96"/>
                    </a:moveTo>
                    <a:lnTo>
                      <a:pt x="1217" y="96"/>
                    </a:lnTo>
                    <a:lnTo>
                      <a:pt x="1218" y="97"/>
                    </a:lnTo>
                    <a:lnTo>
                      <a:pt x="1218" y="97"/>
                    </a:lnTo>
                    <a:lnTo>
                      <a:pt x="1224" y="99"/>
                    </a:lnTo>
                    <a:lnTo>
                      <a:pt x="1228" y="99"/>
                    </a:lnTo>
                    <a:lnTo>
                      <a:pt x="1229" y="95"/>
                    </a:lnTo>
                    <a:lnTo>
                      <a:pt x="1229" y="88"/>
                    </a:lnTo>
                    <a:lnTo>
                      <a:pt x="1229" y="88"/>
                    </a:lnTo>
                    <a:lnTo>
                      <a:pt x="1217" y="96"/>
                    </a:lnTo>
                    <a:lnTo>
                      <a:pt x="1217" y="96"/>
                    </a:lnTo>
                    <a:close/>
                    <a:moveTo>
                      <a:pt x="1182" y="239"/>
                    </a:moveTo>
                    <a:lnTo>
                      <a:pt x="1182" y="239"/>
                    </a:lnTo>
                    <a:lnTo>
                      <a:pt x="1184" y="236"/>
                    </a:lnTo>
                    <a:lnTo>
                      <a:pt x="1184" y="236"/>
                    </a:lnTo>
                    <a:lnTo>
                      <a:pt x="1181" y="233"/>
                    </a:lnTo>
                    <a:lnTo>
                      <a:pt x="1178" y="232"/>
                    </a:lnTo>
                    <a:lnTo>
                      <a:pt x="1178" y="232"/>
                    </a:lnTo>
                    <a:lnTo>
                      <a:pt x="1174" y="232"/>
                    </a:lnTo>
                    <a:lnTo>
                      <a:pt x="1171" y="233"/>
                    </a:lnTo>
                    <a:lnTo>
                      <a:pt x="1170" y="236"/>
                    </a:lnTo>
                    <a:lnTo>
                      <a:pt x="1169" y="240"/>
                    </a:lnTo>
                    <a:lnTo>
                      <a:pt x="1169" y="240"/>
                    </a:lnTo>
                    <a:lnTo>
                      <a:pt x="1182" y="239"/>
                    </a:lnTo>
                    <a:lnTo>
                      <a:pt x="1182" y="239"/>
                    </a:lnTo>
                    <a:close/>
                    <a:moveTo>
                      <a:pt x="1409" y="533"/>
                    </a:moveTo>
                    <a:lnTo>
                      <a:pt x="1409" y="533"/>
                    </a:lnTo>
                    <a:lnTo>
                      <a:pt x="1415" y="531"/>
                    </a:lnTo>
                    <a:lnTo>
                      <a:pt x="1418" y="528"/>
                    </a:lnTo>
                    <a:lnTo>
                      <a:pt x="1416" y="524"/>
                    </a:lnTo>
                    <a:lnTo>
                      <a:pt x="1415" y="520"/>
                    </a:lnTo>
                    <a:lnTo>
                      <a:pt x="1415" y="520"/>
                    </a:lnTo>
                    <a:lnTo>
                      <a:pt x="1411" y="522"/>
                    </a:lnTo>
                    <a:lnTo>
                      <a:pt x="1409" y="527"/>
                    </a:lnTo>
                    <a:lnTo>
                      <a:pt x="1408" y="529"/>
                    </a:lnTo>
                    <a:lnTo>
                      <a:pt x="1409" y="533"/>
                    </a:lnTo>
                    <a:lnTo>
                      <a:pt x="1409" y="533"/>
                    </a:lnTo>
                    <a:close/>
                    <a:moveTo>
                      <a:pt x="1369" y="204"/>
                    </a:moveTo>
                    <a:lnTo>
                      <a:pt x="1369" y="204"/>
                    </a:lnTo>
                    <a:lnTo>
                      <a:pt x="1369" y="200"/>
                    </a:lnTo>
                    <a:lnTo>
                      <a:pt x="1369" y="200"/>
                    </a:lnTo>
                    <a:lnTo>
                      <a:pt x="1349" y="201"/>
                    </a:lnTo>
                    <a:lnTo>
                      <a:pt x="1349" y="201"/>
                    </a:lnTo>
                    <a:lnTo>
                      <a:pt x="1354" y="205"/>
                    </a:lnTo>
                    <a:lnTo>
                      <a:pt x="1360" y="207"/>
                    </a:lnTo>
                    <a:lnTo>
                      <a:pt x="1365" y="205"/>
                    </a:lnTo>
                    <a:lnTo>
                      <a:pt x="1369" y="204"/>
                    </a:lnTo>
                    <a:lnTo>
                      <a:pt x="1369" y="204"/>
                    </a:lnTo>
                    <a:close/>
                    <a:moveTo>
                      <a:pt x="1607" y="903"/>
                    </a:moveTo>
                    <a:lnTo>
                      <a:pt x="1607" y="903"/>
                    </a:lnTo>
                    <a:lnTo>
                      <a:pt x="1614" y="902"/>
                    </a:lnTo>
                    <a:lnTo>
                      <a:pt x="1618" y="899"/>
                    </a:lnTo>
                    <a:lnTo>
                      <a:pt x="1618" y="898"/>
                    </a:lnTo>
                    <a:lnTo>
                      <a:pt x="1618" y="895"/>
                    </a:lnTo>
                    <a:lnTo>
                      <a:pt x="1616" y="889"/>
                    </a:lnTo>
                    <a:lnTo>
                      <a:pt x="1616" y="889"/>
                    </a:lnTo>
                    <a:lnTo>
                      <a:pt x="1607" y="903"/>
                    </a:lnTo>
                    <a:lnTo>
                      <a:pt x="1607" y="903"/>
                    </a:lnTo>
                    <a:close/>
                    <a:moveTo>
                      <a:pt x="1472" y="244"/>
                    </a:moveTo>
                    <a:lnTo>
                      <a:pt x="1472" y="244"/>
                    </a:lnTo>
                    <a:lnTo>
                      <a:pt x="1474" y="241"/>
                    </a:lnTo>
                    <a:lnTo>
                      <a:pt x="1476" y="239"/>
                    </a:lnTo>
                    <a:lnTo>
                      <a:pt x="1474" y="236"/>
                    </a:lnTo>
                    <a:lnTo>
                      <a:pt x="1472" y="234"/>
                    </a:lnTo>
                    <a:lnTo>
                      <a:pt x="1472" y="234"/>
                    </a:lnTo>
                    <a:lnTo>
                      <a:pt x="1468" y="234"/>
                    </a:lnTo>
                    <a:lnTo>
                      <a:pt x="1462" y="236"/>
                    </a:lnTo>
                    <a:lnTo>
                      <a:pt x="1462" y="236"/>
                    </a:lnTo>
                    <a:lnTo>
                      <a:pt x="1472" y="244"/>
                    </a:lnTo>
                    <a:lnTo>
                      <a:pt x="1472" y="244"/>
                    </a:lnTo>
                    <a:close/>
                    <a:moveTo>
                      <a:pt x="1112" y="677"/>
                    </a:moveTo>
                    <a:lnTo>
                      <a:pt x="1112" y="677"/>
                    </a:lnTo>
                    <a:lnTo>
                      <a:pt x="1119" y="677"/>
                    </a:lnTo>
                    <a:lnTo>
                      <a:pt x="1124" y="676"/>
                    </a:lnTo>
                    <a:lnTo>
                      <a:pt x="1128" y="675"/>
                    </a:lnTo>
                    <a:lnTo>
                      <a:pt x="1133" y="671"/>
                    </a:lnTo>
                    <a:lnTo>
                      <a:pt x="1133" y="671"/>
                    </a:lnTo>
                    <a:lnTo>
                      <a:pt x="1126" y="669"/>
                    </a:lnTo>
                    <a:lnTo>
                      <a:pt x="1121" y="671"/>
                    </a:lnTo>
                    <a:lnTo>
                      <a:pt x="1116" y="673"/>
                    </a:lnTo>
                    <a:lnTo>
                      <a:pt x="1112" y="677"/>
                    </a:lnTo>
                    <a:lnTo>
                      <a:pt x="1112" y="677"/>
                    </a:lnTo>
                    <a:close/>
                    <a:moveTo>
                      <a:pt x="1854" y="301"/>
                    </a:moveTo>
                    <a:lnTo>
                      <a:pt x="1854" y="301"/>
                    </a:lnTo>
                    <a:lnTo>
                      <a:pt x="1869" y="301"/>
                    </a:lnTo>
                    <a:lnTo>
                      <a:pt x="1869" y="301"/>
                    </a:lnTo>
                    <a:lnTo>
                      <a:pt x="1861" y="287"/>
                    </a:lnTo>
                    <a:lnTo>
                      <a:pt x="1861" y="287"/>
                    </a:lnTo>
                    <a:lnTo>
                      <a:pt x="1854" y="301"/>
                    </a:lnTo>
                    <a:lnTo>
                      <a:pt x="1854" y="301"/>
                    </a:lnTo>
                    <a:close/>
                    <a:moveTo>
                      <a:pt x="1134" y="351"/>
                    </a:moveTo>
                    <a:lnTo>
                      <a:pt x="1134" y="351"/>
                    </a:lnTo>
                    <a:lnTo>
                      <a:pt x="1139" y="351"/>
                    </a:lnTo>
                    <a:lnTo>
                      <a:pt x="1144" y="349"/>
                    </a:lnTo>
                    <a:lnTo>
                      <a:pt x="1144" y="345"/>
                    </a:lnTo>
                    <a:lnTo>
                      <a:pt x="1144" y="340"/>
                    </a:lnTo>
                    <a:lnTo>
                      <a:pt x="1144" y="340"/>
                    </a:lnTo>
                    <a:lnTo>
                      <a:pt x="1138" y="341"/>
                    </a:lnTo>
                    <a:lnTo>
                      <a:pt x="1137" y="344"/>
                    </a:lnTo>
                    <a:lnTo>
                      <a:pt x="1134" y="351"/>
                    </a:lnTo>
                    <a:lnTo>
                      <a:pt x="1134" y="351"/>
                    </a:lnTo>
                    <a:close/>
                    <a:moveTo>
                      <a:pt x="548" y="497"/>
                    </a:moveTo>
                    <a:lnTo>
                      <a:pt x="548" y="497"/>
                    </a:lnTo>
                    <a:lnTo>
                      <a:pt x="554" y="502"/>
                    </a:lnTo>
                    <a:lnTo>
                      <a:pt x="558" y="502"/>
                    </a:lnTo>
                    <a:lnTo>
                      <a:pt x="563" y="500"/>
                    </a:lnTo>
                    <a:lnTo>
                      <a:pt x="570" y="496"/>
                    </a:lnTo>
                    <a:lnTo>
                      <a:pt x="570" y="496"/>
                    </a:lnTo>
                    <a:lnTo>
                      <a:pt x="548" y="497"/>
                    </a:lnTo>
                    <a:lnTo>
                      <a:pt x="548" y="497"/>
                    </a:lnTo>
                    <a:close/>
                    <a:moveTo>
                      <a:pt x="352" y="684"/>
                    </a:moveTo>
                    <a:lnTo>
                      <a:pt x="352" y="684"/>
                    </a:lnTo>
                    <a:lnTo>
                      <a:pt x="359" y="683"/>
                    </a:lnTo>
                    <a:lnTo>
                      <a:pt x="363" y="680"/>
                    </a:lnTo>
                    <a:lnTo>
                      <a:pt x="364" y="676"/>
                    </a:lnTo>
                    <a:lnTo>
                      <a:pt x="361" y="669"/>
                    </a:lnTo>
                    <a:lnTo>
                      <a:pt x="361" y="669"/>
                    </a:lnTo>
                    <a:lnTo>
                      <a:pt x="352" y="684"/>
                    </a:lnTo>
                    <a:lnTo>
                      <a:pt x="352" y="684"/>
                    </a:lnTo>
                    <a:close/>
                    <a:moveTo>
                      <a:pt x="569" y="1025"/>
                    </a:moveTo>
                    <a:lnTo>
                      <a:pt x="569" y="1025"/>
                    </a:lnTo>
                    <a:lnTo>
                      <a:pt x="569" y="1014"/>
                    </a:lnTo>
                    <a:lnTo>
                      <a:pt x="569" y="1014"/>
                    </a:lnTo>
                    <a:lnTo>
                      <a:pt x="568" y="1013"/>
                    </a:lnTo>
                    <a:lnTo>
                      <a:pt x="565" y="1011"/>
                    </a:lnTo>
                    <a:lnTo>
                      <a:pt x="565" y="1011"/>
                    </a:lnTo>
                    <a:lnTo>
                      <a:pt x="563" y="1013"/>
                    </a:lnTo>
                    <a:lnTo>
                      <a:pt x="562" y="1013"/>
                    </a:lnTo>
                    <a:lnTo>
                      <a:pt x="562" y="1013"/>
                    </a:lnTo>
                    <a:lnTo>
                      <a:pt x="561" y="1017"/>
                    </a:lnTo>
                    <a:lnTo>
                      <a:pt x="561" y="1019"/>
                    </a:lnTo>
                    <a:lnTo>
                      <a:pt x="563" y="1022"/>
                    </a:lnTo>
                    <a:lnTo>
                      <a:pt x="569" y="1025"/>
                    </a:lnTo>
                    <a:lnTo>
                      <a:pt x="569" y="1025"/>
                    </a:lnTo>
                    <a:close/>
                    <a:moveTo>
                      <a:pt x="1675" y="489"/>
                    </a:moveTo>
                    <a:lnTo>
                      <a:pt x="1675" y="489"/>
                    </a:lnTo>
                    <a:lnTo>
                      <a:pt x="1668" y="491"/>
                    </a:lnTo>
                    <a:lnTo>
                      <a:pt x="1667" y="491"/>
                    </a:lnTo>
                    <a:lnTo>
                      <a:pt x="1666" y="492"/>
                    </a:lnTo>
                    <a:lnTo>
                      <a:pt x="1667" y="496"/>
                    </a:lnTo>
                    <a:lnTo>
                      <a:pt x="1671" y="503"/>
                    </a:lnTo>
                    <a:lnTo>
                      <a:pt x="1671" y="503"/>
                    </a:lnTo>
                    <a:lnTo>
                      <a:pt x="1675" y="489"/>
                    </a:lnTo>
                    <a:lnTo>
                      <a:pt x="1675" y="489"/>
                    </a:lnTo>
                    <a:close/>
                    <a:moveTo>
                      <a:pt x="1149" y="734"/>
                    </a:moveTo>
                    <a:lnTo>
                      <a:pt x="1149" y="734"/>
                    </a:lnTo>
                    <a:lnTo>
                      <a:pt x="1152" y="737"/>
                    </a:lnTo>
                    <a:lnTo>
                      <a:pt x="1156" y="738"/>
                    </a:lnTo>
                    <a:lnTo>
                      <a:pt x="1159" y="737"/>
                    </a:lnTo>
                    <a:lnTo>
                      <a:pt x="1162" y="736"/>
                    </a:lnTo>
                    <a:lnTo>
                      <a:pt x="1162" y="736"/>
                    </a:lnTo>
                    <a:lnTo>
                      <a:pt x="1164" y="734"/>
                    </a:lnTo>
                    <a:lnTo>
                      <a:pt x="1167" y="731"/>
                    </a:lnTo>
                    <a:lnTo>
                      <a:pt x="1167" y="731"/>
                    </a:lnTo>
                    <a:lnTo>
                      <a:pt x="1164" y="729"/>
                    </a:lnTo>
                    <a:lnTo>
                      <a:pt x="1164" y="729"/>
                    </a:lnTo>
                    <a:lnTo>
                      <a:pt x="1149" y="734"/>
                    </a:lnTo>
                    <a:lnTo>
                      <a:pt x="1149" y="734"/>
                    </a:lnTo>
                    <a:close/>
                    <a:moveTo>
                      <a:pt x="1481" y="725"/>
                    </a:moveTo>
                    <a:lnTo>
                      <a:pt x="1481" y="725"/>
                    </a:lnTo>
                    <a:lnTo>
                      <a:pt x="1486" y="725"/>
                    </a:lnTo>
                    <a:lnTo>
                      <a:pt x="1486" y="725"/>
                    </a:lnTo>
                    <a:lnTo>
                      <a:pt x="1487" y="719"/>
                    </a:lnTo>
                    <a:lnTo>
                      <a:pt x="1487" y="715"/>
                    </a:lnTo>
                    <a:lnTo>
                      <a:pt x="1484" y="712"/>
                    </a:lnTo>
                    <a:lnTo>
                      <a:pt x="1480" y="709"/>
                    </a:lnTo>
                    <a:lnTo>
                      <a:pt x="1480" y="709"/>
                    </a:lnTo>
                    <a:lnTo>
                      <a:pt x="1481" y="725"/>
                    </a:lnTo>
                    <a:lnTo>
                      <a:pt x="1481" y="725"/>
                    </a:lnTo>
                    <a:close/>
                    <a:moveTo>
                      <a:pt x="1681" y="683"/>
                    </a:moveTo>
                    <a:lnTo>
                      <a:pt x="1681" y="683"/>
                    </a:lnTo>
                    <a:lnTo>
                      <a:pt x="1685" y="683"/>
                    </a:lnTo>
                    <a:lnTo>
                      <a:pt x="1690" y="686"/>
                    </a:lnTo>
                    <a:lnTo>
                      <a:pt x="1695" y="686"/>
                    </a:lnTo>
                    <a:lnTo>
                      <a:pt x="1696" y="686"/>
                    </a:lnTo>
                    <a:lnTo>
                      <a:pt x="1699" y="683"/>
                    </a:lnTo>
                    <a:lnTo>
                      <a:pt x="1699" y="683"/>
                    </a:lnTo>
                    <a:lnTo>
                      <a:pt x="1693" y="679"/>
                    </a:lnTo>
                    <a:lnTo>
                      <a:pt x="1689" y="677"/>
                    </a:lnTo>
                    <a:lnTo>
                      <a:pt x="1685" y="679"/>
                    </a:lnTo>
                    <a:lnTo>
                      <a:pt x="1681" y="683"/>
                    </a:lnTo>
                    <a:lnTo>
                      <a:pt x="1681" y="683"/>
                    </a:lnTo>
                    <a:close/>
                    <a:moveTo>
                      <a:pt x="1148" y="546"/>
                    </a:moveTo>
                    <a:lnTo>
                      <a:pt x="1148" y="546"/>
                    </a:lnTo>
                    <a:lnTo>
                      <a:pt x="1155" y="547"/>
                    </a:lnTo>
                    <a:lnTo>
                      <a:pt x="1159" y="547"/>
                    </a:lnTo>
                    <a:lnTo>
                      <a:pt x="1160" y="545"/>
                    </a:lnTo>
                    <a:lnTo>
                      <a:pt x="1162" y="539"/>
                    </a:lnTo>
                    <a:lnTo>
                      <a:pt x="1162" y="539"/>
                    </a:lnTo>
                    <a:lnTo>
                      <a:pt x="1148" y="546"/>
                    </a:lnTo>
                    <a:lnTo>
                      <a:pt x="1148" y="546"/>
                    </a:lnTo>
                    <a:close/>
                    <a:moveTo>
                      <a:pt x="209" y="190"/>
                    </a:moveTo>
                    <a:lnTo>
                      <a:pt x="209" y="190"/>
                    </a:lnTo>
                    <a:lnTo>
                      <a:pt x="213" y="189"/>
                    </a:lnTo>
                    <a:lnTo>
                      <a:pt x="216" y="186"/>
                    </a:lnTo>
                    <a:lnTo>
                      <a:pt x="219" y="183"/>
                    </a:lnTo>
                    <a:lnTo>
                      <a:pt x="219" y="179"/>
                    </a:lnTo>
                    <a:lnTo>
                      <a:pt x="219" y="179"/>
                    </a:lnTo>
                    <a:lnTo>
                      <a:pt x="212" y="180"/>
                    </a:lnTo>
                    <a:lnTo>
                      <a:pt x="209" y="183"/>
                    </a:lnTo>
                    <a:lnTo>
                      <a:pt x="208" y="186"/>
                    </a:lnTo>
                    <a:lnTo>
                      <a:pt x="209" y="190"/>
                    </a:lnTo>
                    <a:lnTo>
                      <a:pt x="209" y="190"/>
                    </a:lnTo>
                    <a:close/>
                    <a:moveTo>
                      <a:pt x="1616" y="312"/>
                    </a:moveTo>
                    <a:lnTo>
                      <a:pt x="1616" y="312"/>
                    </a:lnTo>
                    <a:lnTo>
                      <a:pt x="1621" y="308"/>
                    </a:lnTo>
                    <a:lnTo>
                      <a:pt x="1623" y="306"/>
                    </a:lnTo>
                    <a:lnTo>
                      <a:pt x="1623" y="306"/>
                    </a:lnTo>
                    <a:lnTo>
                      <a:pt x="1624" y="304"/>
                    </a:lnTo>
                    <a:lnTo>
                      <a:pt x="1624" y="301"/>
                    </a:lnTo>
                    <a:lnTo>
                      <a:pt x="1621" y="298"/>
                    </a:lnTo>
                    <a:lnTo>
                      <a:pt x="1618" y="297"/>
                    </a:lnTo>
                    <a:lnTo>
                      <a:pt x="1618" y="297"/>
                    </a:lnTo>
                    <a:lnTo>
                      <a:pt x="1616" y="312"/>
                    </a:lnTo>
                    <a:lnTo>
                      <a:pt x="1616" y="312"/>
                    </a:lnTo>
                    <a:close/>
                    <a:moveTo>
                      <a:pt x="285" y="471"/>
                    </a:moveTo>
                    <a:lnTo>
                      <a:pt x="285" y="471"/>
                    </a:lnTo>
                    <a:lnTo>
                      <a:pt x="284" y="464"/>
                    </a:lnTo>
                    <a:lnTo>
                      <a:pt x="281" y="461"/>
                    </a:lnTo>
                    <a:lnTo>
                      <a:pt x="278" y="459"/>
                    </a:lnTo>
                    <a:lnTo>
                      <a:pt x="278" y="459"/>
                    </a:lnTo>
                    <a:lnTo>
                      <a:pt x="277" y="466"/>
                    </a:lnTo>
                    <a:lnTo>
                      <a:pt x="277" y="470"/>
                    </a:lnTo>
                    <a:lnTo>
                      <a:pt x="280" y="471"/>
                    </a:lnTo>
                    <a:lnTo>
                      <a:pt x="285" y="471"/>
                    </a:lnTo>
                    <a:lnTo>
                      <a:pt x="285" y="471"/>
                    </a:lnTo>
                    <a:close/>
                    <a:moveTo>
                      <a:pt x="2160" y="47"/>
                    </a:moveTo>
                    <a:lnTo>
                      <a:pt x="2160" y="47"/>
                    </a:lnTo>
                    <a:lnTo>
                      <a:pt x="2160" y="52"/>
                    </a:lnTo>
                    <a:lnTo>
                      <a:pt x="2160" y="54"/>
                    </a:lnTo>
                    <a:lnTo>
                      <a:pt x="2164" y="57"/>
                    </a:lnTo>
                    <a:lnTo>
                      <a:pt x="2168" y="59"/>
                    </a:lnTo>
                    <a:lnTo>
                      <a:pt x="2168" y="59"/>
                    </a:lnTo>
                    <a:lnTo>
                      <a:pt x="2170" y="56"/>
                    </a:lnTo>
                    <a:lnTo>
                      <a:pt x="2170" y="54"/>
                    </a:lnTo>
                    <a:lnTo>
                      <a:pt x="2167" y="52"/>
                    </a:lnTo>
                    <a:lnTo>
                      <a:pt x="2163" y="49"/>
                    </a:lnTo>
                    <a:lnTo>
                      <a:pt x="2160" y="47"/>
                    </a:lnTo>
                    <a:lnTo>
                      <a:pt x="2160" y="47"/>
                    </a:lnTo>
                    <a:close/>
                    <a:moveTo>
                      <a:pt x="450" y="371"/>
                    </a:moveTo>
                    <a:lnTo>
                      <a:pt x="450" y="371"/>
                    </a:lnTo>
                    <a:lnTo>
                      <a:pt x="444" y="370"/>
                    </a:lnTo>
                    <a:lnTo>
                      <a:pt x="442" y="371"/>
                    </a:lnTo>
                    <a:lnTo>
                      <a:pt x="437" y="378"/>
                    </a:lnTo>
                    <a:lnTo>
                      <a:pt x="437" y="378"/>
                    </a:lnTo>
                    <a:lnTo>
                      <a:pt x="443" y="378"/>
                    </a:lnTo>
                    <a:lnTo>
                      <a:pt x="446" y="377"/>
                    </a:lnTo>
                    <a:lnTo>
                      <a:pt x="449" y="374"/>
                    </a:lnTo>
                    <a:lnTo>
                      <a:pt x="450" y="371"/>
                    </a:lnTo>
                    <a:lnTo>
                      <a:pt x="450" y="371"/>
                    </a:lnTo>
                    <a:close/>
                    <a:moveTo>
                      <a:pt x="1426" y="913"/>
                    </a:moveTo>
                    <a:lnTo>
                      <a:pt x="1426" y="913"/>
                    </a:lnTo>
                    <a:lnTo>
                      <a:pt x="1434" y="923"/>
                    </a:lnTo>
                    <a:lnTo>
                      <a:pt x="1434" y="923"/>
                    </a:lnTo>
                    <a:lnTo>
                      <a:pt x="1437" y="921"/>
                    </a:lnTo>
                    <a:lnTo>
                      <a:pt x="1438" y="918"/>
                    </a:lnTo>
                    <a:lnTo>
                      <a:pt x="1438" y="917"/>
                    </a:lnTo>
                    <a:lnTo>
                      <a:pt x="1438" y="914"/>
                    </a:lnTo>
                    <a:lnTo>
                      <a:pt x="1438" y="914"/>
                    </a:lnTo>
                    <a:lnTo>
                      <a:pt x="1436" y="911"/>
                    </a:lnTo>
                    <a:lnTo>
                      <a:pt x="1433" y="911"/>
                    </a:lnTo>
                    <a:lnTo>
                      <a:pt x="1430" y="911"/>
                    </a:lnTo>
                    <a:lnTo>
                      <a:pt x="1426" y="913"/>
                    </a:lnTo>
                    <a:lnTo>
                      <a:pt x="1426" y="913"/>
                    </a:lnTo>
                    <a:close/>
                    <a:moveTo>
                      <a:pt x="148" y="653"/>
                    </a:moveTo>
                    <a:lnTo>
                      <a:pt x="148" y="653"/>
                    </a:lnTo>
                    <a:lnTo>
                      <a:pt x="152" y="651"/>
                    </a:lnTo>
                    <a:lnTo>
                      <a:pt x="155" y="648"/>
                    </a:lnTo>
                    <a:lnTo>
                      <a:pt x="156" y="646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41"/>
                    </a:lnTo>
                    <a:lnTo>
                      <a:pt x="151" y="641"/>
                    </a:lnTo>
                    <a:lnTo>
                      <a:pt x="151" y="641"/>
                    </a:lnTo>
                    <a:lnTo>
                      <a:pt x="147" y="643"/>
                    </a:lnTo>
                    <a:lnTo>
                      <a:pt x="145" y="646"/>
                    </a:lnTo>
                    <a:lnTo>
                      <a:pt x="147" y="648"/>
                    </a:lnTo>
                    <a:lnTo>
                      <a:pt x="148" y="653"/>
                    </a:lnTo>
                    <a:lnTo>
                      <a:pt x="148" y="653"/>
                    </a:lnTo>
                    <a:close/>
                    <a:moveTo>
                      <a:pt x="1041" y="108"/>
                    </a:moveTo>
                    <a:lnTo>
                      <a:pt x="1041" y="108"/>
                    </a:lnTo>
                    <a:lnTo>
                      <a:pt x="1044" y="103"/>
                    </a:lnTo>
                    <a:lnTo>
                      <a:pt x="1044" y="100"/>
                    </a:lnTo>
                    <a:lnTo>
                      <a:pt x="1043" y="97"/>
                    </a:lnTo>
                    <a:lnTo>
                      <a:pt x="1040" y="95"/>
                    </a:lnTo>
                    <a:lnTo>
                      <a:pt x="1040" y="95"/>
                    </a:lnTo>
                    <a:lnTo>
                      <a:pt x="1037" y="97"/>
                    </a:lnTo>
                    <a:lnTo>
                      <a:pt x="1037" y="101"/>
                    </a:lnTo>
                    <a:lnTo>
                      <a:pt x="1038" y="104"/>
                    </a:lnTo>
                    <a:lnTo>
                      <a:pt x="1041" y="108"/>
                    </a:lnTo>
                    <a:lnTo>
                      <a:pt x="1041" y="108"/>
                    </a:lnTo>
                    <a:close/>
                    <a:moveTo>
                      <a:pt x="525" y="439"/>
                    </a:moveTo>
                    <a:lnTo>
                      <a:pt x="525" y="439"/>
                    </a:lnTo>
                    <a:lnTo>
                      <a:pt x="507" y="442"/>
                    </a:lnTo>
                    <a:lnTo>
                      <a:pt x="507" y="442"/>
                    </a:lnTo>
                    <a:lnTo>
                      <a:pt x="515" y="445"/>
                    </a:lnTo>
                    <a:lnTo>
                      <a:pt x="521" y="446"/>
                    </a:lnTo>
                    <a:lnTo>
                      <a:pt x="523" y="443"/>
                    </a:lnTo>
                    <a:lnTo>
                      <a:pt x="525" y="439"/>
                    </a:lnTo>
                    <a:lnTo>
                      <a:pt x="525" y="439"/>
                    </a:lnTo>
                    <a:close/>
                    <a:moveTo>
                      <a:pt x="493" y="852"/>
                    </a:moveTo>
                    <a:lnTo>
                      <a:pt x="493" y="852"/>
                    </a:lnTo>
                    <a:lnTo>
                      <a:pt x="490" y="853"/>
                    </a:lnTo>
                    <a:lnTo>
                      <a:pt x="490" y="853"/>
                    </a:lnTo>
                    <a:lnTo>
                      <a:pt x="496" y="863"/>
                    </a:lnTo>
                    <a:lnTo>
                      <a:pt x="496" y="863"/>
                    </a:lnTo>
                    <a:lnTo>
                      <a:pt x="503" y="860"/>
                    </a:lnTo>
                    <a:lnTo>
                      <a:pt x="503" y="860"/>
                    </a:lnTo>
                    <a:lnTo>
                      <a:pt x="493" y="852"/>
                    </a:lnTo>
                    <a:lnTo>
                      <a:pt x="493" y="852"/>
                    </a:lnTo>
                    <a:close/>
                    <a:moveTo>
                      <a:pt x="361" y="1109"/>
                    </a:moveTo>
                    <a:lnTo>
                      <a:pt x="361" y="1109"/>
                    </a:lnTo>
                    <a:lnTo>
                      <a:pt x="364" y="1109"/>
                    </a:lnTo>
                    <a:lnTo>
                      <a:pt x="364" y="1109"/>
                    </a:lnTo>
                    <a:lnTo>
                      <a:pt x="367" y="1107"/>
                    </a:lnTo>
                    <a:lnTo>
                      <a:pt x="368" y="1105"/>
                    </a:lnTo>
                    <a:lnTo>
                      <a:pt x="370" y="1103"/>
                    </a:lnTo>
                    <a:lnTo>
                      <a:pt x="370" y="1098"/>
                    </a:lnTo>
                    <a:lnTo>
                      <a:pt x="370" y="1098"/>
                    </a:lnTo>
                    <a:lnTo>
                      <a:pt x="367" y="1097"/>
                    </a:lnTo>
                    <a:lnTo>
                      <a:pt x="361" y="1097"/>
                    </a:lnTo>
                    <a:lnTo>
                      <a:pt x="361" y="1097"/>
                    </a:lnTo>
                    <a:lnTo>
                      <a:pt x="361" y="1109"/>
                    </a:lnTo>
                    <a:lnTo>
                      <a:pt x="361" y="1109"/>
                    </a:lnTo>
                    <a:close/>
                    <a:moveTo>
                      <a:pt x="1070" y="262"/>
                    </a:moveTo>
                    <a:lnTo>
                      <a:pt x="1070" y="262"/>
                    </a:lnTo>
                    <a:lnTo>
                      <a:pt x="1063" y="262"/>
                    </a:lnTo>
                    <a:lnTo>
                      <a:pt x="1059" y="263"/>
                    </a:lnTo>
                    <a:lnTo>
                      <a:pt x="1058" y="266"/>
                    </a:lnTo>
                    <a:lnTo>
                      <a:pt x="1055" y="272"/>
                    </a:lnTo>
                    <a:lnTo>
                      <a:pt x="1055" y="272"/>
                    </a:lnTo>
                    <a:lnTo>
                      <a:pt x="1061" y="270"/>
                    </a:lnTo>
                    <a:lnTo>
                      <a:pt x="1065" y="269"/>
                    </a:lnTo>
                    <a:lnTo>
                      <a:pt x="1067" y="266"/>
                    </a:lnTo>
                    <a:lnTo>
                      <a:pt x="1070" y="262"/>
                    </a:lnTo>
                    <a:lnTo>
                      <a:pt x="1070" y="262"/>
                    </a:lnTo>
                    <a:close/>
                    <a:moveTo>
                      <a:pt x="368" y="513"/>
                    </a:moveTo>
                    <a:lnTo>
                      <a:pt x="368" y="513"/>
                    </a:lnTo>
                    <a:lnTo>
                      <a:pt x="372" y="513"/>
                    </a:lnTo>
                    <a:lnTo>
                      <a:pt x="372" y="513"/>
                    </a:lnTo>
                    <a:lnTo>
                      <a:pt x="375" y="500"/>
                    </a:lnTo>
                    <a:lnTo>
                      <a:pt x="375" y="500"/>
                    </a:lnTo>
                    <a:lnTo>
                      <a:pt x="371" y="500"/>
                    </a:lnTo>
                    <a:lnTo>
                      <a:pt x="368" y="502"/>
                    </a:lnTo>
                    <a:lnTo>
                      <a:pt x="365" y="503"/>
                    </a:lnTo>
                    <a:lnTo>
                      <a:pt x="364" y="506"/>
                    </a:lnTo>
                    <a:lnTo>
                      <a:pt x="364" y="506"/>
                    </a:lnTo>
                    <a:lnTo>
                      <a:pt x="365" y="510"/>
                    </a:lnTo>
                    <a:lnTo>
                      <a:pt x="368" y="513"/>
                    </a:lnTo>
                    <a:lnTo>
                      <a:pt x="368" y="513"/>
                    </a:lnTo>
                    <a:close/>
                    <a:moveTo>
                      <a:pt x="1081" y="769"/>
                    </a:moveTo>
                    <a:lnTo>
                      <a:pt x="1081" y="769"/>
                    </a:lnTo>
                    <a:lnTo>
                      <a:pt x="1085" y="758"/>
                    </a:lnTo>
                    <a:lnTo>
                      <a:pt x="1085" y="758"/>
                    </a:lnTo>
                    <a:lnTo>
                      <a:pt x="1080" y="759"/>
                    </a:lnTo>
                    <a:lnTo>
                      <a:pt x="1077" y="759"/>
                    </a:lnTo>
                    <a:lnTo>
                      <a:pt x="1077" y="759"/>
                    </a:lnTo>
                    <a:lnTo>
                      <a:pt x="1076" y="765"/>
                    </a:lnTo>
                    <a:lnTo>
                      <a:pt x="1077" y="767"/>
                    </a:lnTo>
                    <a:lnTo>
                      <a:pt x="1081" y="769"/>
                    </a:lnTo>
                    <a:lnTo>
                      <a:pt x="1081" y="769"/>
                    </a:lnTo>
                    <a:close/>
                    <a:moveTo>
                      <a:pt x="1535" y="725"/>
                    </a:moveTo>
                    <a:lnTo>
                      <a:pt x="1535" y="725"/>
                    </a:lnTo>
                    <a:lnTo>
                      <a:pt x="1533" y="720"/>
                    </a:lnTo>
                    <a:lnTo>
                      <a:pt x="1533" y="716"/>
                    </a:lnTo>
                    <a:lnTo>
                      <a:pt x="1531" y="712"/>
                    </a:lnTo>
                    <a:lnTo>
                      <a:pt x="1530" y="711"/>
                    </a:lnTo>
                    <a:lnTo>
                      <a:pt x="1528" y="709"/>
                    </a:lnTo>
                    <a:lnTo>
                      <a:pt x="1528" y="709"/>
                    </a:lnTo>
                    <a:lnTo>
                      <a:pt x="1526" y="715"/>
                    </a:lnTo>
                    <a:lnTo>
                      <a:pt x="1526" y="719"/>
                    </a:lnTo>
                    <a:lnTo>
                      <a:pt x="1528" y="723"/>
                    </a:lnTo>
                    <a:lnTo>
                      <a:pt x="1535" y="725"/>
                    </a:lnTo>
                    <a:lnTo>
                      <a:pt x="1535" y="725"/>
                    </a:lnTo>
                    <a:close/>
                    <a:moveTo>
                      <a:pt x="1099" y="527"/>
                    </a:moveTo>
                    <a:lnTo>
                      <a:pt x="1099" y="527"/>
                    </a:lnTo>
                    <a:lnTo>
                      <a:pt x="1103" y="528"/>
                    </a:lnTo>
                    <a:lnTo>
                      <a:pt x="1106" y="528"/>
                    </a:lnTo>
                    <a:lnTo>
                      <a:pt x="1108" y="528"/>
                    </a:lnTo>
                    <a:lnTo>
                      <a:pt x="1109" y="525"/>
                    </a:lnTo>
                    <a:lnTo>
                      <a:pt x="1110" y="522"/>
                    </a:lnTo>
                    <a:lnTo>
                      <a:pt x="1112" y="520"/>
                    </a:lnTo>
                    <a:lnTo>
                      <a:pt x="1115" y="518"/>
                    </a:lnTo>
                    <a:lnTo>
                      <a:pt x="1115" y="518"/>
                    </a:lnTo>
                    <a:lnTo>
                      <a:pt x="1110" y="518"/>
                    </a:lnTo>
                    <a:lnTo>
                      <a:pt x="1108" y="518"/>
                    </a:lnTo>
                    <a:lnTo>
                      <a:pt x="1105" y="520"/>
                    </a:lnTo>
                    <a:lnTo>
                      <a:pt x="1103" y="521"/>
                    </a:lnTo>
                    <a:lnTo>
                      <a:pt x="1102" y="524"/>
                    </a:lnTo>
                    <a:lnTo>
                      <a:pt x="1099" y="527"/>
                    </a:lnTo>
                    <a:lnTo>
                      <a:pt x="1099" y="527"/>
                    </a:lnTo>
                    <a:close/>
                    <a:moveTo>
                      <a:pt x="1259" y="880"/>
                    </a:moveTo>
                    <a:lnTo>
                      <a:pt x="1259" y="880"/>
                    </a:lnTo>
                    <a:lnTo>
                      <a:pt x="1265" y="882"/>
                    </a:lnTo>
                    <a:lnTo>
                      <a:pt x="1270" y="882"/>
                    </a:lnTo>
                    <a:lnTo>
                      <a:pt x="1271" y="881"/>
                    </a:lnTo>
                    <a:lnTo>
                      <a:pt x="1272" y="875"/>
                    </a:lnTo>
                    <a:lnTo>
                      <a:pt x="1272" y="875"/>
                    </a:lnTo>
                    <a:lnTo>
                      <a:pt x="1259" y="880"/>
                    </a:lnTo>
                    <a:lnTo>
                      <a:pt x="1259" y="880"/>
                    </a:lnTo>
                    <a:close/>
                    <a:moveTo>
                      <a:pt x="498" y="533"/>
                    </a:moveTo>
                    <a:lnTo>
                      <a:pt x="498" y="533"/>
                    </a:lnTo>
                    <a:lnTo>
                      <a:pt x="491" y="531"/>
                    </a:lnTo>
                    <a:lnTo>
                      <a:pt x="486" y="529"/>
                    </a:lnTo>
                    <a:lnTo>
                      <a:pt x="485" y="532"/>
                    </a:lnTo>
                    <a:lnTo>
                      <a:pt x="482" y="536"/>
                    </a:lnTo>
                    <a:lnTo>
                      <a:pt x="482" y="536"/>
                    </a:lnTo>
                    <a:lnTo>
                      <a:pt x="498" y="533"/>
                    </a:lnTo>
                    <a:lnTo>
                      <a:pt x="498" y="533"/>
                    </a:lnTo>
                    <a:close/>
                    <a:moveTo>
                      <a:pt x="543" y="378"/>
                    </a:moveTo>
                    <a:lnTo>
                      <a:pt x="543" y="378"/>
                    </a:lnTo>
                    <a:lnTo>
                      <a:pt x="537" y="381"/>
                    </a:lnTo>
                    <a:lnTo>
                      <a:pt x="534" y="384"/>
                    </a:lnTo>
                    <a:lnTo>
                      <a:pt x="534" y="387"/>
                    </a:lnTo>
                    <a:lnTo>
                      <a:pt x="537" y="391"/>
                    </a:lnTo>
                    <a:lnTo>
                      <a:pt x="537" y="391"/>
                    </a:lnTo>
                    <a:lnTo>
                      <a:pt x="543" y="378"/>
                    </a:lnTo>
                    <a:lnTo>
                      <a:pt x="543" y="378"/>
                    </a:lnTo>
                    <a:close/>
                    <a:moveTo>
                      <a:pt x="792" y="414"/>
                    </a:moveTo>
                    <a:lnTo>
                      <a:pt x="792" y="414"/>
                    </a:lnTo>
                    <a:lnTo>
                      <a:pt x="793" y="409"/>
                    </a:lnTo>
                    <a:lnTo>
                      <a:pt x="792" y="406"/>
                    </a:lnTo>
                    <a:lnTo>
                      <a:pt x="789" y="405"/>
                    </a:lnTo>
                    <a:lnTo>
                      <a:pt x="781" y="406"/>
                    </a:lnTo>
                    <a:lnTo>
                      <a:pt x="781" y="406"/>
                    </a:lnTo>
                    <a:lnTo>
                      <a:pt x="792" y="414"/>
                    </a:lnTo>
                    <a:lnTo>
                      <a:pt x="792" y="414"/>
                    </a:lnTo>
                    <a:close/>
                    <a:moveTo>
                      <a:pt x="569" y="797"/>
                    </a:moveTo>
                    <a:lnTo>
                      <a:pt x="569" y="797"/>
                    </a:lnTo>
                    <a:lnTo>
                      <a:pt x="572" y="799"/>
                    </a:lnTo>
                    <a:lnTo>
                      <a:pt x="572" y="799"/>
                    </a:lnTo>
                    <a:lnTo>
                      <a:pt x="584" y="791"/>
                    </a:lnTo>
                    <a:lnTo>
                      <a:pt x="584" y="791"/>
                    </a:lnTo>
                    <a:lnTo>
                      <a:pt x="577" y="790"/>
                    </a:lnTo>
                    <a:lnTo>
                      <a:pt x="573" y="791"/>
                    </a:lnTo>
                    <a:lnTo>
                      <a:pt x="570" y="794"/>
                    </a:lnTo>
                    <a:lnTo>
                      <a:pt x="569" y="797"/>
                    </a:lnTo>
                    <a:lnTo>
                      <a:pt x="569" y="797"/>
                    </a:lnTo>
                    <a:close/>
                    <a:moveTo>
                      <a:pt x="688" y="146"/>
                    </a:moveTo>
                    <a:lnTo>
                      <a:pt x="688" y="146"/>
                    </a:lnTo>
                    <a:lnTo>
                      <a:pt x="683" y="144"/>
                    </a:lnTo>
                    <a:lnTo>
                      <a:pt x="678" y="143"/>
                    </a:lnTo>
                    <a:lnTo>
                      <a:pt x="674" y="144"/>
                    </a:lnTo>
                    <a:lnTo>
                      <a:pt x="670" y="147"/>
                    </a:lnTo>
                    <a:lnTo>
                      <a:pt x="670" y="147"/>
                    </a:lnTo>
                    <a:lnTo>
                      <a:pt x="674" y="150"/>
                    </a:lnTo>
                    <a:lnTo>
                      <a:pt x="678" y="150"/>
                    </a:lnTo>
                    <a:lnTo>
                      <a:pt x="683" y="149"/>
                    </a:lnTo>
                    <a:lnTo>
                      <a:pt x="688" y="146"/>
                    </a:lnTo>
                    <a:lnTo>
                      <a:pt x="688" y="146"/>
                    </a:lnTo>
                    <a:close/>
                    <a:moveTo>
                      <a:pt x="580" y="687"/>
                    </a:moveTo>
                    <a:lnTo>
                      <a:pt x="580" y="687"/>
                    </a:lnTo>
                    <a:lnTo>
                      <a:pt x="577" y="689"/>
                    </a:lnTo>
                    <a:lnTo>
                      <a:pt x="577" y="689"/>
                    </a:lnTo>
                    <a:lnTo>
                      <a:pt x="579" y="693"/>
                    </a:lnTo>
                    <a:lnTo>
                      <a:pt x="580" y="695"/>
                    </a:lnTo>
                    <a:lnTo>
                      <a:pt x="580" y="695"/>
                    </a:lnTo>
                    <a:lnTo>
                      <a:pt x="584" y="697"/>
                    </a:lnTo>
                    <a:lnTo>
                      <a:pt x="590" y="697"/>
                    </a:lnTo>
                    <a:lnTo>
                      <a:pt x="590" y="697"/>
                    </a:lnTo>
                    <a:lnTo>
                      <a:pt x="588" y="693"/>
                    </a:lnTo>
                    <a:lnTo>
                      <a:pt x="587" y="690"/>
                    </a:lnTo>
                    <a:lnTo>
                      <a:pt x="587" y="690"/>
                    </a:lnTo>
                    <a:lnTo>
                      <a:pt x="584" y="689"/>
                    </a:lnTo>
                    <a:lnTo>
                      <a:pt x="580" y="687"/>
                    </a:lnTo>
                    <a:lnTo>
                      <a:pt x="580" y="687"/>
                    </a:lnTo>
                    <a:close/>
                    <a:moveTo>
                      <a:pt x="580" y="277"/>
                    </a:moveTo>
                    <a:lnTo>
                      <a:pt x="580" y="277"/>
                    </a:lnTo>
                    <a:lnTo>
                      <a:pt x="586" y="272"/>
                    </a:lnTo>
                    <a:lnTo>
                      <a:pt x="587" y="269"/>
                    </a:lnTo>
                    <a:lnTo>
                      <a:pt x="586" y="265"/>
                    </a:lnTo>
                    <a:lnTo>
                      <a:pt x="581" y="261"/>
                    </a:lnTo>
                    <a:lnTo>
                      <a:pt x="581" y="261"/>
                    </a:lnTo>
                    <a:lnTo>
                      <a:pt x="580" y="277"/>
                    </a:lnTo>
                    <a:lnTo>
                      <a:pt x="580" y="277"/>
                    </a:lnTo>
                    <a:close/>
                    <a:moveTo>
                      <a:pt x="717" y="852"/>
                    </a:moveTo>
                    <a:lnTo>
                      <a:pt x="717" y="852"/>
                    </a:lnTo>
                    <a:lnTo>
                      <a:pt x="716" y="856"/>
                    </a:lnTo>
                    <a:lnTo>
                      <a:pt x="714" y="859"/>
                    </a:lnTo>
                    <a:lnTo>
                      <a:pt x="714" y="862"/>
                    </a:lnTo>
                    <a:lnTo>
                      <a:pt x="717" y="864"/>
                    </a:lnTo>
                    <a:lnTo>
                      <a:pt x="717" y="864"/>
                    </a:lnTo>
                    <a:lnTo>
                      <a:pt x="720" y="864"/>
                    </a:lnTo>
                    <a:lnTo>
                      <a:pt x="723" y="864"/>
                    </a:lnTo>
                    <a:lnTo>
                      <a:pt x="723" y="864"/>
                    </a:lnTo>
                    <a:lnTo>
                      <a:pt x="724" y="860"/>
                    </a:lnTo>
                    <a:lnTo>
                      <a:pt x="723" y="857"/>
                    </a:lnTo>
                    <a:lnTo>
                      <a:pt x="717" y="852"/>
                    </a:lnTo>
                    <a:lnTo>
                      <a:pt x="717" y="852"/>
                    </a:lnTo>
                    <a:close/>
                    <a:moveTo>
                      <a:pt x="597" y="808"/>
                    </a:moveTo>
                    <a:lnTo>
                      <a:pt x="597" y="808"/>
                    </a:lnTo>
                    <a:lnTo>
                      <a:pt x="590" y="812"/>
                    </a:lnTo>
                    <a:lnTo>
                      <a:pt x="587" y="813"/>
                    </a:lnTo>
                    <a:lnTo>
                      <a:pt x="587" y="817"/>
                    </a:lnTo>
                    <a:lnTo>
                      <a:pt x="587" y="817"/>
                    </a:lnTo>
                    <a:lnTo>
                      <a:pt x="593" y="817"/>
                    </a:lnTo>
                    <a:lnTo>
                      <a:pt x="595" y="817"/>
                    </a:lnTo>
                    <a:lnTo>
                      <a:pt x="597" y="813"/>
                    </a:lnTo>
                    <a:lnTo>
                      <a:pt x="597" y="808"/>
                    </a:lnTo>
                    <a:lnTo>
                      <a:pt x="597" y="808"/>
                    </a:lnTo>
                    <a:close/>
                    <a:moveTo>
                      <a:pt x="1256" y="736"/>
                    </a:moveTo>
                    <a:lnTo>
                      <a:pt x="1256" y="736"/>
                    </a:lnTo>
                    <a:lnTo>
                      <a:pt x="1259" y="731"/>
                    </a:lnTo>
                    <a:lnTo>
                      <a:pt x="1259" y="729"/>
                    </a:lnTo>
                    <a:lnTo>
                      <a:pt x="1256" y="723"/>
                    </a:lnTo>
                    <a:lnTo>
                      <a:pt x="1256" y="723"/>
                    </a:lnTo>
                    <a:lnTo>
                      <a:pt x="1253" y="722"/>
                    </a:lnTo>
                    <a:lnTo>
                      <a:pt x="1250" y="722"/>
                    </a:lnTo>
                    <a:lnTo>
                      <a:pt x="1250" y="722"/>
                    </a:lnTo>
                    <a:lnTo>
                      <a:pt x="1247" y="723"/>
                    </a:lnTo>
                    <a:lnTo>
                      <a:pt x="1247" y="726"/>
                    </a:lnTo>
                    <a:lnTo>
                      <a:pt x="1247" y="726"/>
                    </a:lnTo>
                    <a:lnTo>
                      <a:pt x="1252" y="730"/>
                    </a:lnTo>
                    <a:lnTo>
                      <a:pt x="1256" y="736"/>
                    </a:lnTo>
                    <a:lnTo>
                      <a:pt x="1256" y="736"/>
                    </a:lnTo>
                    <a:close/>
                    <a:moveTo>
                      <a:pt x="885" y="985"/>
                    </a:moveTo>
                    <a:lnTo>
                      <a:pt x="885" y="985"/>
                    </a:lnTo>
                    <a:lnTo>
                      <a:pt x="892" y="988"/>
                    </a:lnTo>
                    <a:lnTo>
                      <a:pt x="897" y="989"/>
                    </a:lnTo>
                    <a:lnTo>
                      <a:pt x="899" y="986"/>
                    </a:lnTo>
                    <a:lnTo>
                      <a:pt x="900" y="982"/>
                    </a:lnTo>
                    <a:lnTo>
                      <a:pt x="900" y="982"/>
                    </a:lnTo>
                    <a:lnTo>
                      <a:pt x="897" y="982"/>
                    </a:lnTo>
                    <a:lnTo>
                      <a:pt x="893" y="982"/>
                    </a:lnTo>
                    <a:lnTo>
                      <a:pt x="889" y="982"/>
                    </a:lnTo>
                    <a:lnTo>
                      <a:pt x="885" y="985"/>
                    </a:lnTo>
                    <a:lnTo>
                      <a:pt x="885" y="985"/>
                    </a:lnTo>
                    <a:close/>
                    <a:moveTo>
                      <a:pt x="521" y="1018"/>
                    </a:moveTo>
                    <a:lnTo>
                      <a:pt x="521" y="1018"/>
                    </a:lnTo>
                    <a:lnTo>
                      <a:pt x="518" y="1019"/>
                    </a:lnTo>
                    <a:lnTo>
                      <a:pt x="516" y="1022"/>
                    </a:lnTo>
                    <a:lnTo>
                      <a:pt x="516" y="1025"/>
                    </a:lnTo>
                    <a:lnTo>
                      <a:pt x="518" y="1028"/>
                    </a:lnTo>
                    <a:lnTo>
                      <a:pt x="518" y="1028"/>
                    </a:lnTo>
                    <a:lnTo>
                      <a:pt x="521" y="1029"/>
                    </a:lnTo>
                    <a:lnTo>
                      <a:pt x="523" y="1029"/>
                    </a:lnTo>
                    <a:lnTo>
                      <a:pt x="523" y="1029"/>
                    </a:lnTo>
                    <a:lnTo>
                      <a:pt x="525" y="1026"/>
                    </a:lnTo>
                    <a:lnTo>
                      <a:pt x="526" y="1024"/>
                    </a:lnTo>
                    <a:lnTo>
                      <a:pt x="525" y="1021"/>
                    </a:lnTo>
                    <a:lnTo>
                      <a:pt x="522" y="1018"/>
                    </a:lnTo>
                    <a:lnTo>
                      <a:pt x="522" y="1018"/>
                    </a:lnTo>
                    <a:lnTo>
                      <a:pt x="521" y="1018"/>
                    </a:lnTo>
                    <a:lnTo>
                      <a:pt x="521" y="1018"/>
                    </a:lnTo>
                    <a:close/>
                    <a:moveTo>
                      <a:pt x="554" y="171"/>
                    </a:moveTo>
                    <a:lnTo>
                      <a:pt x="554" y="171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7" y="185"/>
                    </a:lnTo>
                    <a:lnTo>
                      <a:pt x="551" y="182"/>
                    </a:lnTo>
                    <a:lnTo>
                      <a:pt x="554" y="178"/>
                    </a:lnTo>
                    <a:lnTo>
                      <a:pt x="554" y="171"/>
                    </a:lnTo>
                    <a:lnTo>
                      <a:pt x="554" y="171"/>
                    </a:lnTo>
                    <a:close/>
                    <a:moveTo>
                      <a:pt x="1260" y="315"/>
                    </a:moveTo>
                    <a:lnTo>
                      <a:pt x="1260" y="315"/>
                    </a:lnTo>
                    <a:lnTo>
                      <a:pt x="1265" y="316"/>
                    </a:lnTo>
                    <a:lnTo>
                      <a:pt x="1270" y="316"/>
                    </a:lnTo>
                    <a:lnTo>
                      <a:pt x="1272" y="316"/>
                    </a:lnTo>
                    <a:lnTo>
                      <a:pt x="1274" y="313"/>
                    </a:lnTo>
                    <a:lnTo>
                      <a:pt x="1274" y="313"/>
                    </a:lnTo>
                    <a:lnTo>
                      <a:pt x="1272" y="311"/>
                    </a:lnTo>
                    <a:lnTo>
                      <a:pt x="1270" y="308"/>
                    </a:lnTo>
                    <a:lnTo>
                      <a:pt x="1270" y="308"/>
                    </a:lnTo>
                    <a:lnTo>
                      <a:pt x="1260" y="315"/>
                    </a:lnTo>
                    <a:lnTo>
                      <a:pt x="1260" y="315"/>
                    </a:lnTo>
                    <a:close/>
                    <a:moveTo>
                      <a:pt x="1661" y="679"/>
                    </a:moveTo>
                    <a:lnTo>
                      <a:pt x="1661" y="679"/>
                    </a:lnTo>
                    <a:lnTo>
                      <a:pt x="1667" y="673"/>
                    </a:lnTo>
                    <a:lnTo>
                      <a:pt x="1668" y="669"/>
                    </a:lnTo>
                    <a:lnTo>
                      <a:pt x="1668" y="668"/>
                    </a:lnTo>
                    <a:lnTo>
                      <a:pt x="1667" y="666"/>
                    </a:lnTo>
                    <a:lnTo>
                      <a:pt x="1660" y="665"/>
                    </a:lnTo>
                    <a:lnTo>
                      <a:pt x="1660" y="665"/>
                    </a:lnTo>
                    <a:lnTo>
                      <a:pt x="1661" y="679"/>
                    </a:lnTo>
                    <a:lnTo>
                      <a:pt x="1661" y="679"/>
                    </a:lnTo>
                    <a:close/>
                    <a:moveTo>
                      <a:pt x="954" y="816"/>
                    </a:moveTo>
                    <a:lnTo>
                      <a:pt x="954" y="816"/>
                    </a:lnTo>
                    <a:lnTo>
                      <a:pt x="948" y="813"/>
                    </a:lnTo>
                    <a:lnTo>
                      <a:pt x="946" y="812"/>
                    </a:lnTo>
                    <a:lnTo>
                      <a:pt x="946" y="812"/>
                    </a:lnTo>
                    <a:lnTo>
                      <a:pt x="943" y="815"/>
                    </a:lnTo>
                    <a:lnTo>
                      <a:pt x="940" y="817"/>
                    </a:lnTo>
                    <a:lnTo>
                      <a:pt x="940" y="817"/>
                    </a:lnTo>
                    <a:lnTo>
                      <a:pt x="941" y="820"/>
                    </a:lnTo>
                    <a:lnTo>
                      <a:pt x="943" y="821"/>
                    </a:lnTo>
                    <a:lnTo>
                      <a:pt x="943" y="821"/>
                    </a:lnTo>
                    <a:lnTo>
                      <a:pt x="954" y="816"/>
                    </a:lnTo>
                    <a:lnTo>
                      <a:pt x="954" y="816"/>
                    </a:lnTo>
                    <a:close/>
                    <a:moveTo>
                      <a:pt x="741" y="450"/>
                    </a:moveTo>
                    <a:lnTo>
                      <a:pt x="741" y="450"/>
                    </a:lnTo>
                    <a:lnTo>
                      <a:pt x="746" y="452"/>
                    </a:lnTo>
                    <a:lnTo>
                      <a:pt x="746" y="452"/>
                    </a:lnTo>
                    <a:lnTo>
                      <a:pt x="750" y="442"/>
                    </a:lnTo>
                    <a:lnTo>
                      <a:pt x="750" y="442"/>
                    </a:lnTo>
                    <a:lnTo>
                      <a:pt x="745" y="439"/>
                    </a:lnTo>
                    <a:lnTo>
                      <a:pt x="745" y="439"/>
                    </a:lnTo>
                    <a:lnTo>
                      <a:pt x="741" y="450"/>
                    </a:lnTo>
                    <a:lnTo>
                      <a:pt x="741" y="450"/>
                    </a:lnTo>
                    <a:close/>
                    <a:moveTo>
                      <a:pt x="1340" y="859"/>
                    </a:moveTo>
                    <a:lnTo>
                      <a:pt x="1340" y="859"/>
                    </a:lnTo>
                    <a:lnTo>
                      <a:pt x="1328" y="867"/>
                    </a:lnTo>
                    <a:lnTo>
                      <a:pt x="1328" y="867"/>
                    </a:lnTo>
                    <a:lnTo>
                      <a:pt x="1336" y="869"/>
                    </a:lnTo>
                    <a:lnTo>
                      <a:pt x="1339" y="869"/>
                    </a:lnTo>
                    <a:lnTo>
                      <a:pt x="1340" y="866"/>
                    </a:lnTo>
                    <a:lnTo>
                      <a:pt x="1340" y="859"/>
                    </a:lnTo>
                    <a:lnTo>
                      <a:pt x="1340" y="859"/>
                    </a:lnTo>
                    <a:close/>
                    <a:moveTo>
                      <a:pt x="1631" y="89"/>
                    </a:moveTo>
                    <a:lnTo>
                      <a:pt x="1631" y="89"/>
                    </a:lnTo>
                    <a:lnTo>
                      <a:pt x="1625" y="88"/>
                    </a:lnTo>
                    <a:lnTo>
                      <a:pt x="1621" y="89"/>
                    </a:lnTo>
                    <a:lnTo>
                      <a:pt x="1617" y="90"/>
                    </a:lnTo>
                    <a:lnTo>
                      <a:pt x="1612" y="93"/>
                    </a:lnTo>
                    <a:lnTo>
                      <a:pt x="1612" y="93"/>
                    </a:lnTo>
                    <a:lnTo>
                      <a:pt x="1618" y="95"/>
                    </a:lnTo>
                    <a:lnTo>
                      <a:pt x="1623" y="93"/>
                    </a:lnTo>
                    <a:lnTo>
                      <a:pt x="1627" y="92"/>
                    </a:lnTo>
                    <a:lnTo>
                      <a:pt x="1631" y="89"/>
                    </a:lnTo>
                    <a:lnTo>
                      <a:pt x="1631" y="89"/>
                    </a:lnTo>
                    <a:close/>
                    <a:moveTo>
                      <a:pt x="768" y="927"/>
                    </a:moveTo>
                    <a:lnTo>
                      <a:pt x="768" y="927"/>
                    </a:lnTo>
                    <a:lnTo>
                      <a:pt x="766" y="931"/>
                    </a:lnTo>
                    <a:lnTo>
                      <a:pt x="766" y="934"/>
                    </a:lnTo>
                    <a:lnTo>
                      <a:pt x="766" y="934"/>
                    </a:lnTo>
                    <a:lnTo>
                      <a:pt x="768" y="936"/>
                    </a:lnTo>
                    <a:lnTo>
                      <a:pt x="773" y="939"/>
                    </a:lnTo>
                    <a:lnTo>
                      <a:pt x="773" y="939"/>
                    </a:lnTo>
                    <a:lnTo>
                      <a:pt x="775" y="938"/>
                    </a:lnTo>
                    <a:lnTo>
                      <a:pt x="777" y="935"/>
                    </a:lnTo>
                    <a:lnTo>
                      <a:pt x="777" y="935"/>
                    </a:lnTo>
                    <a:lnTo>
                      <a:pt x="774" y="932"/>
                    </a:lnTo>
                    <a:lnTo>
                      <a:pt x="768" y="927"/>
                    </a:lnTo>
                    <a:lnTo>
                      <a:pt x="768" y="927"/>
                    </a:lnTo>
                    <a:close/>
                    <a:moveTo>
                      <a:pt x="120" y="370"/>
                    </a:moveTo>
                    <a:lnTo>
                      <a:pt x="120" y="370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7" y="359"/>
                    </a:lnTo>
                    <a:lnTo>
                      <a:pt x="127" y="359"/>
                    </a:lnTo>
                    <a:lnTo>
                      <a:pt x="123" y="360"/>
                    </a:lnTo>
                    <a:lnTo>
                      <a:pt x="120" y="363"/>
                    </a:lnTo>
                    <a:lnTo>
                      <a:pt x="120" y="366"/>
                    </a:lnTo>
                    <a:lnTo>
                      <a:pt x="120" y="370"/>
                    </a:lnTo>
                    <a:lnTo>
                      <a:pt x="120" y="370"/>
                    </a:lnTo>
                    <a:close/>
                    <a:moveTo>
                      <a:pt x="1228" y="151"/>
                    </a:moveTo>
                    <a:lnTo>
                      <a:pt x="1228" y="151"/>
                    </a:lnTo>
                    <a:lnTo>
                      <a:pt x="1223" y="139"/>
                    </a:lnTo>
                    <a:lnTo>
                      <a:pt x="1223" y="139"/>
                    </a:lnTo>
                    <a:lnTo>
                      <a:pt x="1220" y="144"/>
                    </a:lnTo>
                    <a:lnTo>
                      <a:pt x="1218" y="147"/>
                    </a:lnTo>
                    <a:lnTo>
                      <a:pt x="1221" y="150"/>
                    </a:lnTo>
                    <a:lnTo>
                      <a:pt x="1228" y="151"/>
                    </a:lnTo>
                    <a:lnTo>
                      <a:pt x="1228" y="151"/>
                    </a:lnTo>
                    <a:close/>
                    <a:moveTo>
                      <a:pt x="685" y="848"/>
                    </a:moveTo>
                    <a:lnTo>
                      <a:pt x="685" y="848"/>
                    </a:lnTo>
                    <a:lnTo>
                      <a:pt x="680" y="848"/>
                    </a:lnTo>
                    <a:lnTo>
                      <a:pt x="677" y="849"/>
                    </a:lnTo>
                    <a:lnTo>
                      <a:pt x="676" y="851"/>
                    </a:lnTo>
                    <a:lnTo>
                      <a:pt x="674" y="853"/>
                    </a:lnTo>
                    <a:lnTo>
                      <a:pt x="674" y="853"/>
                    </a:lnTo>
                    <a:lnTo>
                      <a:pt x="674" y="856"/>
                    </a:lnTo>
                    <a:lnTo>
                      <a:pt x="676" y="856"/>
                    </a:lnTo>
                    <a:lnTo>
                      <a:pt x="676" y="856"/>
                    </a:lnTo>
                    <a:lnTo>
                      <a:pt x="680" y="856"/>
                    </a:lnTo>
                    <a:lnTo>
                      <a:pt x="681" y="855"/>
                    </a:lnTo>
                    <a:lnTo>
                      <a:pt x="685" y="849"/>
                    </a:lnTo>
                    <a:lnTo>
                      <a:pt x="685" y="849"/>
                    </a:lnTo>
                    <a:lnTo>
                      <a:pt x="685" y="848"/>
                    </a:lnTo>
                    <a:lnTo>
                      <a:pt x="685" y="848"/>
                    </a:lnTo>
                    <a:close/>
                    <a:moveTo>
                      <a:pt x="695" y="1096"/>
                    </a:moveTo>
                    <a:lnTo>
                      <a:pt x="695" y="1096"/>
                    </a:lnTo>
                    <a:lnTo>
                      <a:pt x="691" y="1091"/>
                    </a:lnTo>
                    <a:lnTo>
                      <a:pt x="687" y="1091"/>
                    </a:lnTo>
                    <a:lnTo>
                      <a:pt x="684" y="1093"/>
                    </a:lnTo>
                    <a:lnTo>
                      <a:pt x="680" y="1097"/>
                    </a:lnTo>
                    <a:lnTo>
                      <a:pt x="680" y="1097"/>
                    </a:lnTo>
                    <a:lnTo>
                      <a:pt x="695" y="1096"/>
                    </a:lnTo>
                    <a:lnTo>
                      <a:pt x="695" y="1096"/>
                    </a:lnTo>
                    <a:close/>
                    <a:moveTo>
                      <a:pt x="814" y="824"/>
                    </a:moveTo>
                    <a:lnTo>
                      <a:pt x="814" y="824"/>
                    </a:lnTo>
                    <a:lnTo>
                      <a:pt x="814" y="819"/>
                    </a:lnTo>
                    <a:lnTo>
                      <a:pt x="814" y="816"/>
                    </a:lnTo>
                    <a:lnTo>
                      <a:pt x="811" y="815"/>
                    </a:lnTo>
                    <a:lnTo>
                      <a:pt x="806" y="813"/>
                    </a:lnTo>
                    <a:lnTo>
                      <a:pt x="806" y="813"/>
                    </a:lnTo>
                    <a:lnTo>
                      <a:pt x="806" y="817"/>
                    </a:lnTo>
                    <a:lnTo>
                      <a:pt x="807" y="820"/>
                    </a:lnTo>
                    <a:lnTo>
                      <a:pt x="810" y="823"/>
                    </a:lnTo>
                    <a:lnTo>
                      <a:pt x="814" y="824"/>
                    </a:lnTo>
                    <a:lnTo>
                      <a:pt x="814" y="824"/>
                    </a:lnTo>
                    <a:close/>
                    <a:moveTo>
                      <a:pt x="184" y="659"/>
                    </a:moveTo>
                    <a:lnTo>
                      <a:pt x="184" y="659"/>
                    </a:lnTo>
                    <a:lnTo>
                      <a:pt x="180" y="658"/>
                    </a:lnTo>
                    <a:lnTo>
                      <a:pt x="176" y="657"/>
                    </a:lnTo>
                    <a:lnTo>
                      <a:pt x="172" y="658"/>
                    </a:lnTo>
                    <a:lnTo>
                      <a:pt x="169" y="661"/>
                    </a:lnTo>
                    <a:lnTo>
                      <a:pt x="169" y="661"/>
                    </a:lnTo>
                    <a:lnTo>
                      <a:pt x="169" y="662"/>
                    </a:lnTo>
                    <a:lnTo>
                      <a:pt x="169" y="668"/>
                    </a:lnTo>
                    <a:lnTo>
                      <a:pt x="169" y="668"/>
                    </a:lnTo>
                    <a:lnTo>
                      <a:pt x="184" y="659"/>
                    </a:lnTo>
                    <a:lnTo>
                      <a:pt x="184" y="659"/>
                    </a:lnTo>
                    <a:close/>
                    <a:moveTo>
                      <a:pt x="1029" y="633"/>
                    </a:moveTo>
                    <a:lnTo>
                      <a:pt x="1029" y="633"/>
                    </a:lnTo>
                    <a:lnTo>
                      <a:pt x="1036" y="632"/>
                    </a:lnTo>
                    <a:lnTo>
                      <a:pt x="1040" y="630"/>
                    </a:lnTo>
                    <a:lnTo>
                      <a:pt x="1038" y="628"/>
                    </a:lnTo>
                    <a:lnTo>
                      <a:pt x="1036" y="622"/>
                    </a:lnTo>
                    <a:lnTo>
                      <a:pt x="1036" y="622"/>
                    </a:lnTo>
                    <a:lnTo>
                      <a:pt x="1029" y="633"/>
                    </a:lnTo>
                    <a:lnTo>
                      <a:pt x="1029" y="633"/>
                    </a:lnTo>
                    <a:close/>
                    <a:moveTo>
                      <a:pt x="698" y="226"/>
                    </a:moveTo>
                    <a:lnTo>
                      <a:pt x="698" y="226"/>
                    </a:lnTo>
                    <a:lnTo>
                      <a:pt x="691" y="230"/>
                    </a:lnTo>
                    <a:lnTo>
                      <a:pt x="688" y="233"/>
                    </a:lnTo>
                    <a:lnTo>
                      <a:pt x="688" y="233"/>
                    </a:lnTo>
                    <a:lnTo>
                      <a:pt x="689" y="234"/>
                    </a:lnTo>
                    <a:lnTo>
                      <a:pt x="694" y="239"/>
                    </a:lnTo>
                    <a:lnTo>
                      <a:pt x="694" y="239"/>
                    </a:lnTo>
                    <a:lnTo>
                      <a:pt x="698" y="226"/>
                    </a:lnTo>
                    <a:lnTo>
                      <a:pt x="698" y="226"/>
                    </a:lnTo>
                    <a:close/>
                    <a:moveTo>
                      <a:pt x="1474" y="456"/>
                    </a:moveTo>
                    <a:lnTo>
                      <a:pt x="1474" y="456"/>
                    </a:lnTo>
                    <a:lnTo>
                      <a:pt x="1468" y="459"/>
                    </a:lnTo>
                    <a:lnTo>
                      <a:pt x="1466" y="461"/>
                    </a:lnTo>
                    <a:lnTo>
                      <a:pt x="1465" y="464"/>
                    </a:lnTo>
                    <a:lnTo>
                      <a:pt x="1465" y="464"/>
                    </a:lnTo>
                    <a:lnTo>
                      <a:pt x="1470" y="466"/>
                    </a:lnTo>
                    <a:lnTo>
                      <a:pt x="1473" y="464"/>
                    </a:lnTo>
                    <a:lnTo>
                      <a:pt x="1476" y="461"/>
                    </a:lnTo>
                    <a:lnTo>
                      <a:pt x="1474" y="456"/>
                    </a:lnTo>
                    <a:lnTo>
                      <a:pt x="1474" y="456"/>
                    </a:lnTo>
                    <a:close/>
                    <a:moveTo>
                      <a:pt x="1090" y="1119"/>
                    </a:moveTo>
                    <a:lnTo>
                      <a:pt x="1090" y="1119"/>
                    </a:lnTo>
                    <a:lnTo>
                      <a:pt x="1083" y="1116"/>
                    </a:lnTo>
                    <a:lnTo>
                      <a:pt x="1080" y="1116"/>
                    </a:lnTo>
                    <a:lnTo>
                      <a:pt x="1076" y="1119"/>
                    </a:lnTo>
                    <a:lnTo>
                      <a:pt x="1076" y="1119"/>
                    </a:lnTo>
                    <a:lnTo>
                      <a:pt x="1080" y="1122"/>
                    </a:lnTo>
                    <a:lnTo>
                      <a:pt x="1083" y="1123"/>
                    </a:lnTo>
                    <a:lnTo>
                      <a:pt x="1085" y="1122"/>
                    </a:lnTo>
                    <a:lnTo>
                      <a:pt x="1090" y="1119"/>
                    </a:lnTo>
                    <a:lnTo>
                      <a:pt x="1090" y="1119"/>
                    </a:lnTo>
                    <a:close/>
                    <a:moveTo>
                      <a:pt x="1173" y="502"/>
                    </a:moveTo>
                    <a:lnTo>
                      <a:pt x="1173" y="502"/>
                    </a:lnTo>
                    <a:lnTo>
                      <a:pt x="1173" y="497"/>
                    </a:lnTo>
                    <a:lnTo>
                      <a:pt x="1171" y="495"/>
                    </a:lnTo>
                    <a:lnTo>
                      <a:pt x="1166" y="488"/>
                    </a:lnTo>
                    <a:lnTo>
                      <a:pt x="1166" y="488"/>
                    </a:lnTo>
                    <a:lnTo>
                      <a:pt x="1164" y="493"/>
                    </a:lnTo>
                    <a:lnTo>
                      <a:pt x="1166" y="496"/>
                    </a:lnTo>
                    <a:lnTo>
                      <a:pt x="1169" y="499"/>
                    </a:lnTo>
                    <a:lnTo>
                      <a:pt x="1173" y="502"/>
                    </a:lnTo>
                    <a:lnTo>
                      <a:pt x="1173" y="502"/>
                    </a:lnTo>
                    <a:close/>
                    <a:moveTo>
                      <a:pt x="593" y="641"/>
                    </a:moveTo>
                    <a:lnTo>
                      <a:pt x="593" y="641"/>
                    </a:lnTo>
                    <a:lnTo>
                      <a:pt x="586" y="655"/>
                    </a:lnTo>
                    <a:lnTo>
                      <a:pt x="586" y="655"/>
                    </a:lnTo>
                    <a:lnTo>
                      <a:pt x="591" y="655"/>
                    </a:lnTo>
                    <a:lnTo>
                      <a:pt x="594" y="655"/>
                    </a:lnTo>
                    <a:lnTo>
                      <a:pt x="594" y="654"/>
                    </a:lnTo>
                    <a:lnTo>
                      <a:pt x="595" y="650"/>
                    </a:lnTo>
                    <a:lnTo>
                      <a:pt x="593" y="641"/>
                    </a:lnTo>
                    <a:lnTo>
                      <a:pt x="593" y="641"/>
                    </a:lnTo>
                    <a:close/>
                    <a:moveTo>
                      <a:pt x="723" y="106"/>
                    </a:moveTo>
                    <a:lnTo>
                      <a:pt x="723" y="106"/>
                    </a:lnTo>
                    <a:lnTo>
                      <a:pt x="725" y="108"/>
                    </a:lnTo>
                    <a:lnTo>
                      <a:pt x="727" y="111"/>
                    </a:lnTo>
                    <a:lnTo>
                      <a:pt x="730" y="111"/>
                    </a:lnTo>
                    <a:lnTo>
                      <a:pt x="734" y="110"/>
                    </a:lnTo>
                    <a:lnTo>
                      <a:pt x="734" y="110"/>
                    </a:lnTo>
                    <a:lnTo>
                      <a:pt x="735" y="108"/>
                    </a:lnTo>
                    <a:lnTo>
                      <a:pt x="734" y="106"/>
                    </a:lnTo>
                    <a:lnTo>
                      <a:pt x="734" y="106"/>
                    </a:lnTo>
                    <a:lnTo>
                      <a:pt x="732" y="103"/>
                    </a:lnTo>
                    <a:lnTo>
                      <a:pt x="730" y="103"/>
                    </a:lnTo>
                    <a:lnTo>
                      <a:pt x="727" y="103"/>
                    </a:lnTo>
                    <a:lnTo>
                      <a:pt x="723" y="106"/>
                    </a:lnTo>
                    <a:lnTo>
                      <a:pt x="723" y="106"/>
                    </a:lnTo>
                    <a:close/>
                    <a:moveTo>
                      <a:pt x="1121" y="1044"/>
                    </a:moveTo>
                    <a:lnTo>
                      <a:pt x="1121" y="1044"/>
                    </a:lnTo>
                    <a:lnTo>
                      <a:pt x="1116" y="1042"/>
                    </a:lnTo>
                    <a:lnTo>
                      <a:pt x="1113" y="1040"/>
                    </a:lnTo>
                    <a:lnTo>
                      <a:pt x="1110" y="1043"/>
                    </a:lnTo>
                    <a:lnTo>
                      <a:pt x="1108" y="1049"/>
                    </a:lnTo>
                    <a:lnTo>
                      <a:pt x="1108" y="1049"/>
                    </a:lnTo>
                    <a:lnTo>
                      <a:pt x="1121" y="1044"/>
                    </a:lnTo>
                    <a:lnTo>
                      <a:pt x="1121" y="1044"/>
                    </a:lnTo>
                    <a:close/>
                    <a:moveTo>
                      <a:pt x="266" y="403"/>
                    </a:moveTo>
                    <a:lnTo>
                      <a:pt x="266" y="403"/>
                    </a:lnTo>
                    <a:lnTo>
                      <a:pt x="280" y="403"/>
                    </a:lnTo>
                    <a:lnTo>
                      <a:pt x="280" y="403"/>
                    </a:lnTo>
                    <a:lnTo>
                      <a:pt x="273" y="391"/>
                    </a:lnTo>
                    <a:lnTo>
                      <a:pt x="273" y="391"/>
                    </a:lnTo>
                    <a:lnTo>
                      <a:pt x="266" y="403"/>
                    </a:lnTo>
                    <a:lnTo>
                      <a:pt x="266" y="403"/>
                    </a:lnTo>
                    <a:close/>
                    <a:moveTo>
                      <a:pt x="1335" y="61"/>
                    </a:moveTo>
                    <a:lnTo>
                      <a:pt x="1335" y="61"/>
                    </a:lnTo>
                    <a:lnTo>
                      <a:pt x="1339" y="59"/>
                    </a:lnTo>
                    <a:lnTo>
                      <a:pt x="1342" y="54"/>
                    </a:lnTo>
                    <a:lnTo>
                      <a:pt x="1342" y="52"/>
                    </a:lnTo>
                    <a:lnTo>
                      <a:pt x="1340" y="47"/>
                    </a:lnTo>
                    <a:lnTo>
                      <a:pt x="1340" y="47"/>
                    </a:lnTo>
                    <a:lnTo>
                      <a:pt x="1336" y="50"/>
                    </a:lnTo>
                    <a:lnTo>
                      <a:pt x="1333" y="53"/>
                    </a:lnTo>
                    <a:lnTo>
                      <a:pt x="1333" y="57"/>
                    </a:lnTo>
                    <a:lnTo>
                      <a:pt x="1335" y="61"/>
                    </a:lnTo>
                    <a:lnTo>
                      <a:pt x="1335" y="61"/>
                    </a:lnTo>
                    <a:close/>
                    <a:moveTo>
                      <a:pt x="298" y="993"/>
                    </a:moveTo>
                    <a:lnTo>
                      <a:pt x="298" y="993"/>
                    </a:lnTo>
                    <a:lnTo>
                      <a:pt x="303" y="993"/>
                    </a:lnTo>
                    <a:lnTo>
                      <a:pt x="307" y="992"/>
                    </a:lnTo>
                    <a:lnTo>
                      <a:pt x="310" y="990"/>
                    </a:lnTo>
                    <a:lnTo>
                      <a:pt x="313" y="986"/>
                    </a:lnTo>
                    <a:lnTo>
                      <a:pt x="313" y="986"/>
                    </a:lnTo>
                    <a:lnTo>
                      <a:pt x="307" y="985"/>
                    </a:lnTo>
                    <a:lnTo>
                      <a:pt x="303" y="986"/>
                    </a:lnTo>
                    <a:lnTo>
                      <a:pt x="300" y="989"/>
                    </a:lnTo>
                    <a:lnTo>
                      <a:pt x="298" y="993"/>
                    </a:lnTo>
                    <a:lnTo>
                      <a:pt x="298" y="993"/>
                    </a:lnTo>
                    <a:close/>
                    <a:moveTo>
                      <a:pt x="539" y="833"/>
                    </a:moveTo>
                    <a:lnTo>
                      <a:pt x="539" y="833"/>
                    </a:lnTo>
                    <a:lnTo>
                      <a:pt x="547" y="834"/>
                    </a:lnTo>
                    <a:lnTo>
                      <a:pt x="551" y="834"/>
                    </a:lnTo>
                    <a:lnTo>
                      <a:pt x="555" y="831"/>
                    </a:lnTo>
                    <a:lnTo>
                      <a:pt x="555" y="831"/>
                    </a:lnTo>
                    <a:lnTo>
                      <a:pt x="550" y="830"/>
                    </a:lnTo>
                    <a:lnTo>
                      <a:pt x="545" y="828"/>
                    </a:lnTo>
                    <a:lnTo>
                      <a:pt x="541" y="830"/>
                    </a:lnTo>
                    <a:lnTo>
                      <a:pt x="539" y="833"/>
                    </a:lnTo>
                    <a:lnTo>
                      <a:pt x="539" y="833"/>
                    </a:lnTo>
                    <a:close/>
                    <a:moveTo>
                      <a:pt x="1128" y="981"/>
                    </a:moveTo>
                    <a:lnTo>
                      <a:pt x="1128" y="981"/>
                    </a:lnTo>
                    <a:lnTo>
                      <a:pt x="1112" y="972"/>
                    </a:lnTo>
                    <a:lnTo>
                      <a:pt x="1112" y="972"/>
                    </a:lnTo>
                    <a:lnTo>
                      <a:pt x="1113" y="978"/>
                    </a:lnTo>
                    <a:lnTo>
                      <a:pt x="1115" y="981"/>
                    </a:lnTo>
                    <a:lnTo>
                      <a:pt x="1120" y="982"/>
                    </a:lnTo>
                    <a:lnTo>
                      <a:pt x="1128" y="981"/>
                    </a:lnTo>
                    <a:lnTo>
                      <a:pt x="1128" y="981"/>
                    </a:lnTo>
                    <a:close/>
                    <a:moveTo>
                      <a:pt x="1742" y="111"/>
                    </a:moveTo>
                    <a:lnTo>
                      <a:pt x="1742" y="111"/>
                    </a:lnTo>
                    <a:lnTo>
                      <a:pt x="1740" y="106"/>
                    </a:lnTo>
                    <a:lnTo>
                      <a:pt x="1739" y="103"/>
                    </a:lnTo>
                    <a:lnTo>
                      <a:pt x="1735" y="103"/>
                    </a:lnTo>
                    <a:lnTo>
                      <a:pt x="1729" y="104"/>
                    </a:lnTo>
                    <a:lnTo>
                      <a:pt x="1729" y="104"/>
                    </a:lnTo>
                    <a:lnTo>
                      <a:pt x="1742" y="111"/>
                    </a:lnTo>
                    <a:lnTo>
                      <a:pt x="1742" y="111"/>
                    </a:lnTo>
                    <a:close/>
                    <a:moveTo>
                      <a:pt x="350" y="731"/>
                    </a:moveTo>
                    <a:lnTo>
                      <a:pt x="350" y="731"/>
                    </a:lnTo>
                    <a:lnTo>
                      <a:pt x="352" y="727"/>
                    </a:lnTo>
                    <a:lnTo>
                      <a:pt x="353" y="725"/>
                    </a:lnTo>
                    <a:lnTo>
                      <a:pt x="352" y="720"/>
                    </a:lnTo>
                    <a:lnTo>
                      <a:pt x="347" y="719"/>
                    </a:lnTo>
                    <a:lnTo>
                      <a:pt x="347" y="719"/>
                    </a:lnTo>
                    <a:lnTo>
                      <a:pt x="345" y="722"/>
                    </a:lnTo>
                    <a:lnTo>
                      <a:pt x="345" y="725"/>
                    </a:lnTo>
                    <a:lnTo>
                      <a:pt x="346" y="727"/>
                    </a:lnTo>
                    <a:lnTo>
                      <a:pt x="350" y="731"/>
                    </a:lnTo>
                    <a:lnTo>
                      <a:pt x="350" y="731"/>
                    </a:lnTo>
                    <a:close/>
                    <a:moveTo>
                      <a:pt x="385" y="131"/>
                    </a:moveTo>
                    <a:lnTo>
                      <a:pt x="385" y="131"/>
                    </a:lnTo>
                    <a:lnTo>
                      <a:pt x="392" y="129"/>
                    </a:lnTo>
                    <a:lnTo>
                      <a:pt x="395" y="126"/>
                    </a:lnTo>
                    <a:lnTo>
                      <a:pt x="396" y="119"/>
                    </a:lnTo>
                    <a:lnTo>
                      <a:pt x="396" y="119"/>
                    </a:lnTo>
                    <a:lnTo>
                      <a:pt x="390" y="121"/>
                    </a:lnTo>
                    <a:lnTo>
                      <a:pt x="388" y="122"/>
                    </a:lnTo>
                    <a:lnTo>
                      <a:pt x="385" y="131"/>
                    </a:lnTo>
                    <a:lnTo>
                      <a:pt x="385" y="131"/>
                    </a:lnTo>
                    <a:close/>
                    <a:moveTo>
                      <a:pt x="615" y="1073"/>
                    </a:moveTo>
                    <a:lnTo>
                      <a:pt x="615" y="1073"/>
                    </a:lnTo>
                    <a:lnTo>
                      <a:pt x="622" y="1073"/>
                    </a:lnTo>
                    <a:lnTo>
                      <a:pt x="624" y="1072"/>
                    </a:lnTo>
                    <a:lnTo>
                      <a:pt x="626" y="1069"/>
                    </a:lnTo>
                    <a:lnTo>
                      <a:pt x="627" y="1065"/>
                    </a:lnTo>
                    <a:lnTo>
                      <a:pt x="627" y="1065"/>
                    </a:lnTo>
                    <a:lnTo>
                      <a:pt x="622" y="1065"/>
                    </a:lnTo>
                    <a:lnTo>
                      <a:pt x="619" y="1068"/>
                    </a:lnTo>
                    <a:lnTo>
                      <a:pt x="615" y="1073"/>
                    </a:lnTo>
                    <a:lnTo>
                      <a:pt x="615" y="1073"/>
                    </a:lnTo>
                    <a:close/>
                    <a:moveTo>
                      <a:pt x="417" y="370"/>
                    </a:moveTo>
                    <a:lnTo>
                      <a:pt x="417" y="370"/>
                    </a:lnTo>
                    <a:lnTo>
                      <a:pt x="414" y="377"/>
                    </a:lnTo>
                    <a:lnTo>
                      <a:pt x="414" y="381"/>
                    </a:lnTo>
                    <a:lnTo>
                      <a:pt x="417" y="381"/>
                    </a:lnTo>
                    <a:lnTo>
                      <a:pt x="424" y="381"/>
                    </a:lnTo>
                    <a:lnTo>
                      <a:pt x="424" y="381"/>
                    </a:lnTo>
                    <a:lnTo>
                      <a:pt x="417" y="370"/>
                    </a:lnTo>
                    <a:lnTo>
                      <a:pt x="417" y="370"/>
                    </a:lnTo>
                    <a:close/>
                    <a:moveTo>
                      <a:pt x="431" y="430"/>
                    </a:moveTo>
                    <a:lnTo>
                      <a:pt x="431" y="430"/>
                    </a:lnTo>
                    <a:lnTo>
                      <a:pt x="435" y="431"/>
                    </a:lnTo>
                    <a:lnTo>
                      <a:pt x="437" y="432"/>
                    </a:lnTo>
                    <a:lnTo>
                      <a:pt x="437" y="432"/>
                    </a:lnTo>
                    <a:lnTo>
                      <a:pt x="440" y="431"/>
                    </a:lnTo>
                    <a:lnTo>
                      <a:pt x="442" y="428"/>
                    </a:lnTo>
                    <a:lnTo>
                      <a:pt x="442" y="428"/>
                    </a:lnTo>
                    <a:lnTo>
                      <a:pt x="440" y="427"/>
                    </a:lnTo>
                    <a:lnTo>
                      <a:pt x="437" y="425"/>
                    </a:lnTo>
                    <a:lnTo>
                      <a:pt x="437" y="425"/>
                    </a:lnTo>
                    <a:lnTo>
                      <a:pt x="435" y="427"/>
                    </a:lnTo>
                    <a:lnTo>
                      <a:pt x="431" y="430"/>
                    </a:lnTo>
                    <a:lnTo>
                      <a:pt x="431" y="430"/>
                    </a:lnTo>
                    <a:close/>
                    <a:moveTo>
                      <a:pt x="1378" y="910"/>
                    </a:moveTo>
                    <a:lnTo>
                      <a:pt x="1378" y="910"/>
                    </a:lnTo>
                    <a:lnTo>
                      <a:pt x="1393" y="907"/>
                    </a:lnTo>
                    <a:lnTo>
                      <a:pt x="1393" y="907"/>
                    </a:lnTo>
                    <a:lnTo>
                      <a:pt x="1389" y="905"/>
                    </a:lnTo>
                    <a:lnTo>
                      <a:pt x="1385" y="903"/>
                    </a:lnTo>
                    <a:lnTo>
                      <a:pt x="1380" y="906"/>
                    </a:lnTo>
                    <a:lnTo>
                      <a:pt x="1378" y="910"/>
                    </a:lnTo>
                    <a:lnTo>
                      <a:pt x="1378" y="910"/>
                    </a:lnTo>
                    <a:close/>
                    <a:moveTo>
                      <a:pt x="962" y="603"/>
                    </a:moveTo>
                    <a:lnTo>
                      <a:pt x="962" y="603"/>
                    </a:lnTo>
                    <a:lnTo>
                      <a:pt x="958" y="601"/>
                    </a:lnTo>
                    <a:lnTo>
                      <a:pt x="953" y="601"/>
                    </a:lnTo>
                    <a:lnTo>
                      <a:pt x="948" y="603"/>
                    </a:lnTo>
                    <a:lnTo>
                      <a:pt x="944" y="605"/>
                    </a:lnTo>
                    <a:lnTo>
                      <a:pt x="944" y="605"/>
                    </a:lnTo>
                    <a:lnTo>
                      <a:pt x="948" y="607"/>
                    </a:lnTo>
                    <a:lnTo>
                      <a:pt x="954" y="607"/>
                    </a:lnTo>
                    <a:lnTo>
                      <a:pt x="958" y="607"/>
                    </a:lnTo>
                    <a:lnTo>
                      <a:pt x="962" y="603"/>
                    </a:lnTo>
                    <a:lnTo>
                      <a:pt x="962" y="603"/>
                    </a:lnTo>
                    <a:close/>
                    <a:moveTo>
                      <a:pt x="1476" y="586"/>
                    </a:moveTo>
                    <a:lnTo>
                      <a:pt x="1476" y="586"/>
                    </a:lnTo>
                    <a:lnTo>
                      <a:pt x="1472" y="587"/>
                    </a:lnTo>
                    <a:lnTo>
                      <a:pt x="1469" y="590"/>
                    </a:lnTo>
                    <a:lnTo>
                      <a:pt x="1469" y="592"/>
                    </a:lnTo>
                    <a:lnTo>
                      <a:pt x="1469" y="594"/>
                    </a:lnTo>
                    <a:lnTo>
                      <a:pt x="1469" y="594"/>
                    </a:lnTo>
                    <a:lnTo>
                      <a:pt x="1470" y="597"/>
                    </a:lnTo>
                    <a:lnTo>
                      <a:pt x="1473" y="600"/>
                    </a:lnTo>
                    <a:lnTo>
                      <a:pt x="1473" y="600"/>
                    </a:lnTo>
                    <a:lnTo>
                      <a:pt x="1476" y="599"/>
                    </a:lnTo>
                    <a:lnTo>
                      <a:pt x="1476" y="599"/>
                    </a:lnTo>
                    <a:lnTo>
                      <a:pt x="1476" y="586"/>
                    </a:lnTo>
                    <a:lnTo>
                      <a:pt x="1476" y="586"/>
                    </a:lnTo>
                    <a:close/>
                    <a:moveTo>
                      <a:pt x="494" y="248"/>
                    </a:moveTo>
                    <a:lnTo>
                      <a:pt x="494" y="248"/>
                    </a:lnTo>
                    <a:lnTo>
                      <a:pt x="487" y="247"/>
                    </a:lnTo>
                    <a:lnTo>
                      <a:pt x="483" y="247"/>
                    </a:lnTo>
                    <a:lnTo>
                      <a:pt x="480" y="248"/>
                    </a:lnTo>
                    <a:lnTo>
                      <a:pt x="480" y="248"/>
                    </a:lnTo>
                    <a:lnTo>
                      <a:pt x="480" y="251"/>
                    </a:lnTo>
                    <a:lnTo>
                      <a:pt x="482" y="252"/>
                    </a:lnTo>
                    <a:lnTo>
                      <a:pt x="482" y="252"/>
                    </a:lnTo>
                    <a:lnTo>
                      <a:pt x="485" y="254"/>
                    </a:lnTo>
                    <a:lnTo>
                      <a:pt x="489" y="254"/>
                    </a:lnTo>
                    <a:lnTo>
                      <a:pt x="491" y="252"/>
                    </a:lnTo>
                    <a:lnTo>
                      <a:pt x="494" y="248"/>
                    </a:lnTo>
                    <a:lnTo>
                      <a:pt x="494" y="248"/>
                    </a:lnTo>
                    <a:close/>
                    <a:moveTo>
                      <a:pt x="2056" y="319"/>
                    </a:moveTo>
                    <a:lnTo>
                      <a:pt x="2056" y="319"/>
                    </a:lnTo>
                    <a:lnTo>
                      <a:pt x="2062" y="319"/>
                    </a:lnTo>
                    <a:lnTo>
                      <a:pt x="2066" y="319"/>
                    </a:lnTo>
                    <a:lnTo>
                      <a:pt x="2066" y="319"/>
                    </a:lnTo>
                    <a:lnTo>
                      <a:pt x="2068" y="316"/>
                    </a:lnTo>
                    <a:lnTo>
                      <a:pt x="2070" y="313"/>
                    </a:lnTo>
                    <a:lnTo>
                      <a:pt x="2070" y="311"/>
                    </a:lnTo>
                    <a:lnTo>
                      <a:pt x="2068" y="306"/>
                    </a:lnTo>
                    <a:lnTo>
                      <a:pt x="2068" y="306"/>
                    </a:lnTo>
                    <a:lnTo>
                      <a:pt x="2056" y="319"/>
                    </a:lnTo>
                    <a:lnTo>
                      <a:pt x="2056" y="319"/>
                    </a:lnTo>
                    <a:close/>
                    <a:moveTo>
                      <a:pt x="623" y="509"/>
                    </a:moveTo>
                    <a:lnTo>
                      <a:pt x="623" y="509"/>
                    </a:lnTo>
                    <a:lnTo>
                      <a:pt x="617" y="506"/>
                    </a:lnTo>
                    <a:lnTo>
                      <a:pt x="613" y="506"/>
                    </a:lnTo>
                    <a:lnTo>
                      <a:pt x="611" y="507"/>
                    </a:lnTo>
                    <a:lnTo>
                      <a:pt x="608" y="510"/>
                    </a:lnTo>
                    <a:lnTo>
                      <a:pt x="608" y="510"/>
                    </a:lnTo>
                    <a:lnTo>
                      <a:pt x="608" y="511"/>
                    </a:lnTo>
                    <a:lnTo>
                      <a:pt x="611" y="515"/>
                    </a:lnTo>
                    <a:lnTo>
                      <a:pt x="611" y="515"/>
                    </a:lnTo>
                    <a:lnTo>
                      <a:pt x="616" y="510"/>
                    </a:lnTo>
                    <a:lnTo>
                      <a:pt x="616" y="510"/>
                    </a:lnTo>
                    <a:lnTo>
                      <a:pt x="623" y="509"/>
                    </a:lnTo>
                    <a:lnTo>
                      <a:pt x="623" y="509"/>
                    </a:lnTo>
                    <a:close/>
                    <a:moveTo>
                      <a:pt x="815" y="380"/>
                    </a:moveTo>
                    <a:lnTo>
                      <a:pt x="815" y="380"/>
                    </a:lnTo>
                    <a:lnTo>
                      <a:pt x="807" y="381"/>
                    </a:lnTo>
                    <a:lnTo>
                      <a:pt x="804" y="383"/>
                    </a:lnTo>
                    <a:lnTo>
                      <a:pt x="804" y="385"/>
                    </a:lnTo>
                    <a:lnTo>
                      <a:pt x="807" y="391"/>
                    </a:lnTo>
                    <a:lnTo>
                      <a:pt x="807" y="391"/>
                    </a:lnTo>
                    <a:lnTo>
                      <a:pt x="815" y="380"/>
                    </a:lnTo>
                    <a:lnTo>
                      <a:pt x="815" y="380"/>
                    </a:lnTo>
                    <a:close/>
                    <a:moveTo>
                      <a:pt x="814" y="1076"/>
                    </a:moveTo>
                    <a:lnTo>
                      <a:pt x="814" y="1076"/>
                    </a:lnTo>
                    <a:lnTo>
                      <a:pt x="809" y="1073"/>
                    </a:lnTo>
                    <a:lnTo>
                      <a:pt x="806" y="1075"/>
                    </a:lnTo>
                    <a:lnTo>
                      <a:pt x="804" y="1076"/>
                    </a:lnTo>
                    <a:lnTo>
                      <a:pt x="804" y="1076"/>
                    </a:lnTo>
                    <a:lnTo>
                      <a:pt x="804" y="1079"/>
                    </a:lnTo>
                    <a:lnTo>
                      <a:pt x="806" y="1080"/>
                    </a:lnTo>
                    <a:lnTo>
                      <a:pt x="806" y="1080"/>
                    </a:lnTo>
                    <a:lnTo>
                      <a:pt x="809" y="1080"/>
                    </a:lnTo>
                    <a:lnTo>
                      <a:pt x="811" y="1080"/>
                    </a:lnTo>
                    <a:lnTo>
                      <a:pt x="813" y="1079"/>
                    </a:lnTo>
                    <a:lnTo>
                      <a:pt x="814" y="1076"/>
                    </a:lnTo>
                    <a:lnTo>
                      <a:pt x="814" y="1076"/>
                    </a:lnTo>
                    <a:close/>
                    <a:moveTo>
                      <a:pt x="753" y="1000"/>
                    </a:moveTo>
                    <a:lnTo>
                      <a:pt x="753" y="1000"/>
                    </a:lnTo>
                    <a:lnTo>
                      <a:pt x="759" y="1004"/>
                    </a:lnTo>
                    <a:lnTo>
                      <a:pt x="761" y="1007"/>
                    </a:lnTo>
                    <a:lnTo>
                      <a:pt x="761" y="1007"/>
                    </a:lnTo>
                    <a:lnTo>
                      <a:pt x="764" y="1006"/>
                    </a:lnTo>
                    <a:lnTo>
                      <a:pt x="766" y="1003"/>
                    </a:lnTo>
                    <a:lnTo>
                      <a:pt x="766" y="1003"/>
                    </a:lnTo>
                    <a:lnTo>
                      <a:pt x="764" y="1000"/>
                    </a:lnTo>
                    <a:lnTo>
                      <a:pt x="760" y="997"/>
                    </a:lnTo>
                    <a:lnTo>
                      <a:pt x="760" y="997"/>
                    </a:lnTo>
                    <a:lnTo>
                      <a:pt x="757" y="997"/>
                    </a:lnTo>
                    <a:lnTo>
                      <a:pt x="753" y="1000"/>
                    </a:lnTo>
                    <a:lnTo>
                      <a:pt x="753" y="1000"/>
                    </a:lnTo>
                    <a:close/>
                    <a:moveTo>
                      <a:pt x="637" y="414"/>
                    </a:moveTo>
                    <a:lnTo>
                      <a:pt x="637" y="414"/>
                    </a:lnTo>
                    <a:lnTo>
                      <a:pt x="638" y="419"/>
                    </a:lnTo>
                    <a:lnTo>
                      <a:pt x="641" y="420"/>
                    </a:lnTo>
                    <a:lnTo>
                      <a:pt x="644" y="420"/>
                    </a:lnTo>
                    <a:lnTo>
                      <a:pt x="647" y="419"/>
                    </a:lnTo>
                    <a:lnTo>
                      <a:pt x="647" y="419"/>
                    </a:lnTo>
                    <a:lnTo>
                      <a:pt x="648" y="417"/>
                    </a:lnTo>
                    <a:lnTo>
                      <a:pt x="649" y="413"/>
                    </a:lnTo>
                    <a:lnTo>
                      <a:pt x="649" y="413"/>
                    </a:lnTo>
                    <a:lnTo>
                      <a:pt x="637" y="414"/>
                    </a:lnTo>
                    <a:lnTo>
                      <a:pt x="637" y="414"/>
                    </a:lnTo>
                    <a:close/>
                    <a:moveTo>
                      <a:pt x="1214" y="697"/>
                    </a:moveTo>
                    <a:lnTo>
                      <a:pt x="1214" y="697"/>
                    </a:lnTo>
                    <a:lnTo>
                      <a:pt x="1210" y="694"/>
                    </a:lnTo>
                    <a:lnTo>
                      <a:pt x="1206" y="693"/>
                    </a:lnTo>
                    <a:lnTo>
                      <a:pt x="1203" y="694"/>
                    </a:lnTo>
                    <a:lnTo>
                      <a:pt x="1199" y="697"/>
                    </a:lnTo>
                    <a:lnTo>
                      <a:pt x="1199" y="697"/>
                    </a:lnTo>
                    <a:lnTo>
                      <a:pt x="1214" y="697"/>
                    </a:lnTo>
                    <a:lnTo>
                      <a:pt x="1214" y="697"/>
                    </a:lnTo>
                    <a:close/>
                    <a:moveTo>
                      <a:pt x="692" y="713"/>
                    </a:moveTo>
                    <a:lnTo>
                      <a:pt x="692" y="713"/>
                    </a:lnTo>
                    <a:lnTo>
                      <a:pt x="699" y="718"/>
                    </a:lnTo>
                    <a:lnTo>
                      <a:pt x="699" y="718"/>
                    </a:lnTo>
                    <a:lnTo>
                      <a:pt x="702" y="715"/>
                    </a:lnTo>
                    <a:lnTo>
                      <a:pt x="703" y="712"/>
                    </a:lnTo>
                    <a:lnTo>
                      <a:pt x="703" y="712"/>
                    </a:lnTo>
                    <a:lnTo>
                      <a:pt x="702" y="709"/>
                    </a:lnTo>
                    <a:lnTo>
                      <a:pt x="699" y="708"/>
                    </a:lnTo>
                    <a:lnTo>
                      <a:pt x="699" y="708"/>
                    </a:lnTo>
                    <a:lnTo>
                      <a:pt x="696" y="711"/>
                    </a:lnTo>
                    <a:lnTo>
                      <a:pt x="692" y="713"/>
                    </a:lnTo>
                    <a:lnTo>
                      <a:pt x="692" y="713"/>
                    </a:lnTo>
                    <a:close/>
                    <a:moveTo>
                      <a:pt x="1509" y="371"/>
                    </a:moveTo>
                    <a:lnTo>
                      <a:pt x="1509" y="371"/>
                    </a:lnTo>
                    <a:lnTo>
                      <a:pt x="1492" y="374"/>
                    </a:lnTo>
                    <a:lnTo>
                      <a:pt x="1492" y="374"/>
                    </a:lnTo>
                    <a:lnTo>
                      <a:pt x="1498" y="377"/>
                    </a:lnTo>
                    <a:lnTo>
                      <a:pt x="1502" y="378"/>
                    </a:lnTo>
                    <a:lnTo>
                      <a:pt x="1505" y="376"/>
                    </a:lnTo>
                    <a:lnTo>
                      <a:pt x="1509" y="371"/>
                    </a:lnTo>
                    <a:lnTo>
                      <a:pt x="1509" y="371"/>
                    </a:lnTo>
                    <a:close/>
                    <a:moveTo>
                      <a:pt x="1454" y="414"/>
                    </a:moveTo>
                    <a:lnTo>
                      <a:pt x="1454" y="414"/>
                    </a:lnTo>
                    <a:lnTo>
                      <a:pt x="1447" y="413"/>
                    </a:lnTo>
                    <a:lnTo>
                      <a:pt x="1443" y="413"/>
                    </a:lnTo>
                    <a:lnTo>
                      <a:pt x="1440" y="417"/>
                    </a:lnTo>
                    <a:lnTo>
                      <a:pt x="1440" y="417"/>
                    </a:lnTo>
                    <a:lnTo>
                      <a:pt x="1444" y="419"/>
                    </a:lnTo>
                    <a:lnTo>
                      <a:pt x="1448" y="419"/>
                    </a:lnTo>
                    <a:lnTo>
                      <a:pt x="1451" y="417"/>
                    </a:lnTo>
                    <a:lnTo>
                      <a:pt x="1454" y="414"/>
                    </a:lnTo>
                    <a:lnTo>
                      <a:pt x="1454" y="414"/>
                    </a:lnTo>
                    <a:close/>
                    <a:moveTo>
                      <a:pt x="745" y="812"/>
                    </a:moveTo>
                    <a:lnTo>
                      <a:pt x="745" y="812"/>
                    </a:lnTo>
                    <a:lnTo>
                      <a:pt x="737" y="810"/>
                    </a:lnTo>
                    <a:lnTo>
                      <a:pt x="734" y="809"/>
                    </a:lnTo>
                    <a:lnTo>
                      <a:pt x="732" y="810"/>
                    </a:lnTo>
                    <a:lnTo>
                      <a:pt x="732" y="815"/>
                    </a:lnTo>
                    <a:lnTo>
                      <a:pt x="732" y="815"/>
                    </a:lnTo>
                    <a:lnTo>
                      <a:pt x="745" y="812"/>
                    </a:lnTo>
                    <a:lnTo>
                      <a:pt x="745" y="812"/>
                    </a:lnTo>
                    <a:close/>
                    <a:moveTo>
                      <a:pt x="231" y="954"/>
                    </a:moveTo>
                    <a:lnTo>
                      <a:pt x="231" y="954"/>
                    </a:lnTo>
                    <a:lnTo>
                      <a:pt x="217" y="956"/>
                    </a:lnTo>
                    <a:lnTo>
                      <a:pt x="217" y="956"/>
                    </a:lnTo>
                    <a:lnTo>
                      <a:pt x="217" y="957"/>
                    </a:lnTo>
                    <a:lnTo>
                      <a:pt x="217" y="959"/>
                    </a:lnTo>
                    <a:lnTo>
                      <a:pt x="217" y="959"/>
                    </a:lnTo>
                    <a:lnTo>
                      <a:pt x="221" y="960"/>
                    </a:lnTo>
                    <a:lnTo>
                      <a:pt x="224" y="960"/>
                    </a:lnTo>
                    <a:lnTo>
                      <a:pt x="227" y="959"/>
                    </a:lnTo>
                    <a:lnTo>
                      <a:pt x="231" y="954"/>
                    </a:lnTo>
                    <a:lnTo>
                      <a:pt x="231" y="954"/>
                    </a:lnTo>
                    <a:close/>
                    <a:moveTo>
                      <a:pt x="1252" y="677"/>
                    </a:moveTo>
                    <a:lnTo>
                      <a:pt x="1252" y="677"/>
                    </a:lnTo>
                    <a:lnTo>
                      <a:pt x="1257" y="673"/>
                    </a:lnTo>
                    <a:lnTo>
                      <a:pt x="1259" y="671"/>
                    </a:lnTo>
                    <a:lnTo>
                      <a:pt x="1259" y="669"/>
                    </a:lnTo>
                    <a:lnTo>
                      <a:pt x="1254" y="665"/>
                    </a:lnTo>
                    <a:lnTo>
                      <a:pt x="1254" y="665"/>
                    </a:lnTo>
                    <a:lnTo>
                      <a:pt x="1252" y="677"/>
                    </a:lnTo>
                    <a:lnTo>
                      <a:pt x="1252" y="677"/>
                    </a:lnTo>
                    <a:close/>
                    <a:moveTo>
                      <a:pt x="266" y="784"/>
                    </a:moveTo>
                    <a:lnTo>
                      <a:pt x="266" y="784"/>
                    </a:lnTo>
                    <a:lnTo>
                      <a:pt x="262" y="788"/>
                    </a:lnTo>
                    <a:lnTo>
                      <a:pt x="262" y="790"/>
                    </a:lnTo>
                    <a:lnTo>
                      <a:pt x="263" y="792"/>
                    </a:lnTo>
                    <a:lnTo>
                      <a:pt x="263" y="792"/>
                    </a:lnTo>
                    <a:lnTo>
                      <a:pt x="266" y="794"/>
                    </a:lnTo>
                    <a:lnTo>
                      <a:pt x="269" y="792"/>
                    </a:lnTo>
                    <a:lnTo>
                      <a:pt x="269" y="792"/>
                    </a:lnTo>
                    <a:lnTo>
                      <a:pt x="270" y="791"/>
                    </a:lnTo>
                    <a:lnTo>
                      <a:pt x="270" y="788"/>
                    </a:lnTo>
                    <a:lnTo>
                      <a:pt x="266" y="784"/>
                    </a:lnTo>
                    <a:lnTo>
                      <a:pt x="266" y="784"/>
                    </a:lnTo>
                    <a:close/>
                    <a:moveTo>
                      <a:pt x="1401" y="734"/>
                    </a:moveTo>
                    <a:lnTo>
                      <a:pt x="1401" y="734"/>
                    </a:lnTo>
                    <a:lnTo>
                      <a:pt x="1401" y="737"/>
                    </a:lnTo>
                    <a:lnTo>
                      <a:pt x="1401" y="737"/>
                    </a:lnTo>
                    <a:lnTo>
                      <a:pt x="1405" y="740"/>
                    </a:lnTo>
                    <a:lnTo>
                      <a:pt x="1408" y="740"/>
                    </a:lnTo>
                    <a:lnTo>
                      <a:pt x="1412" y="737"/>
                    </a:lnTo>
                    <a:lnTo>
                      <a:pt x="1415" y="733"/>
                    </a:lnTo>
                    <a:lnTo>
                      <a:pt x="1415" y="733"/>
                    </a:lnTo>
                    <a:lnTo>
                      <a:pt x="1401" y="734"/>
                    </a:lnTo>
                    <a:lnTo>
                      <a:pt x="1401" y="734"/>
                    </a:lnTo>
                    <a:close/>
                    <a:moveTo>
                      <a:pt x="271" y="805"/>
                    </a:moveTo>
                    <a:lnTo>
                      <a:pt x="271" y="805"/>
                    </a:lnTo>
                    <a:lnTo>
                      <a:pt x="271" y="812"/>
                    </a:lnTo>
                    <a:lnTo>
                      <a:pt x="271" y="813"/>
                    </a:lnTo>
                    <a:lnTo>
                      <a:pt x="271" y="815"/>
                    </a:lnTo>
                    <a:lnTo>
                      <a:pt x="275" y="815"/>
                    </a:lnTo>
                    <a:lnTo>
                      <a:pt x="284" y="812"/>
                    </a:lnTo>
                    <a:lnTo>
                      <a:pt x="284" y="812"/>
                    </a:lnTo>
                    <a:lnTo>
                      <a:pt x="271" y="805"/>
                    </a:lnTo>
                    <a:lnTo>
                      <a:pt x="271" y="805"/>
                    </a:lnTo>
                    <a:close/>
                    <a:moveTo>
                      <a:pt x="303" y="128"/>
                    </a:moveTo>
                    <a:lnTo>
                      <a:pt x="303" y="128"/>
                    </a:lnTo>
                    <a:lnTo>
                      <a:pt x="306" y="131"/>
                    </a:lnTo>
                    <a:lnTo>
                      <a:pt x="309" y="132"/>
                    </a:lnTo>
                    <a:lnTo>
                      <a:pt x="310" y="132"/>
                    </a:lnTo>
                    <a:lnTo>
                      <a:pt x="316" y="128"/>
                    </a:lnTo>
                    <a:lnTo>
                      <a:pt x="316" y="128"/>
                    </a:lnTo>
                    <a:lnTo>
                      <a:pt x="303" y="128"/>
                    </a:lnTo>
                    <a:lnTo>
                      <a:pt x="303" y="128"/>
                    </a:lnTo>
                    <a:close/>
                    <a:moveTo>
                      <a:pt x="309" y="427"/>
                    </a:moveTo>
                    <a:lnTo>
                      <a:pt x="309" y="427"/>
                    </a:lnTo>
                    <a:lnTo>
                      <a:pt x="313" y="425"/>
                    </a:lnTo>
                    <a:lnTo>
                      <a:pt x="316" y="424"/>
                    </a:lnTo>
                    <a:lnTo>
                      <a:pt x="317" y="42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14" y="419"/>
                    </a:lnTo>
                    <a:lnTo>
                      <a:pt x="310" y="417"/>
                    </a:lnTo>
                    <a:lnTo>
                      <a:pt x="310" y="417"/>
                    </a:lnTo>
                    <a:lnTo>
                      <a:pt x="309" y="427"/>
                    </a:lnTo>
                    <a:lnTo>
                      <a:pt x="309" y="427"/>
                    </a:lnTo>
                    <a:close/>
                    <a:moveTo>
                      <a:pt x="1351" y="380"/>
                    </a:moveTo>
                    <a:lnTo>
                      <a:pt x="1351" y="380"/>
                    </a:lnTo>
                    <a:lnTo>
                      <a:pt x="1339" y="387"/>
                    </a:lnTo>
                    <a:lnTo>
                      <a:pt x="1339" y="387"/>
                    </a:lnTo>
                    <a:lnTo>
                      <a:pt x="1343" y="388"/>
                    </a:lnTo>
                    <a:lnTo>
                      <a:pt x="1347" y="388"/>
                    </a:lnTo>
                    <a:lnTo>
                      <a:pt x="1350" y="385"/>
                    </a:lnTo>
                    <a:lnTo>
                      <a:pt x="1351" y="380"/>
                    </a:lnTo>
                    <a:lnTo>
                      <a:pt x="1351" y="380"/>
                    </a:lnTo>
                    <a:close/>
                    <a:moveTo>
                      <a:pt x="1396" y="443"/>
                    </a:moveTo>
                    <a:lnTo>
                      <a:pt x="1396" y="443"/>
                    </a:lnTo>
                    <a:lnTo>
                      <a:pt x="1400" y="442"/>
                    </a:lnTo>
                    <a:lnTo>
                      <a:pt x="1401" y="441"/>
                    </a:lnTo>
                    <a:lnTo>
                      <a:pt x="1403" y="439"/>
                    </a:lnTo>
                    <a:lnTo>
                      <a:pt x="1403" y="437"/>
                    </a:lnTo>
                    <a:lnTo>
                      <a:pt x="1403" y="437"/>
                    </a:lnTo>
                    <a:lnTo>
                      <a:pt x="1400" y="434"/>
                    </a:lnTo>
                    <a:lnTo>
                      <a:pt x="1398" y="434"/>
                    </a:lnTo>
                    <a:lnTo>
                      <a:pt x="1398" y="434"/>
                    </a:lnTo>
                    <a:lnTo>
                      <a:pt x="1396" y="435"/>
                    </a:lnTo>
                    <a:lnTo>
                      <a:pt x="1394" y="438"/>
                    </a:lnTo>
                    <a:lnTo>
                      <a:pt x="1394" y="441"/>
                    </a:lnTo>
                    <a:lnTo>
                      <a:pt x="1396" y="443"/>
                    </a:lnTo>
                    <a:lnTo>
                      <a:pt x="1396" y="443"/>
                    </a:lnTo>
                    <a:close/>
                    <a:moveTo>
                      <a:pt x="353" y="950"/>
                    </a:moveTo>
                    <a:lnTo>
                      <a:pt x="353" y="950"/>
                    </a:lnTo>
                    <a:lnTo>
                      <a:pt x="356" y="952"/>
                    </a:lnTo>
                    <a:lnTo>
                      <a:pt x="359" y="952"/>
                    </a:lnTo>
                    <a:lnTo>
                      <a:pt x="361" y="950"/>
                    </a:lnTo>
                    <a:lnTo>
                      <a:pt x="364" y="949"/>
                    </a:lnTo>
                    <a:lnTo>
                      <a:pt x="364" y="949"/>
                    </a:lnTo>
                    <a:lnTo>
                      <a:pt x="364" y="947"/>
                    </a:lnTo>
                    <a:lnTo>
                      <a:pt x="364" y="945"/>
                    </a:lnTo>
                    <a:lnTo>
                      <a:pt x="364" y="945"/>
                    </a:lnTo>
                    <a:lnTo>
                      <a:pt x="354" y="947"/>
                    </a:lnTo>
                    <a:lnTo>
                      <a:pt x="354" y="947"/>
                    </a:lnTo>
                    <a:lnTo>
                      <a:pt x="353" y="950"/>
                    </a:lnTo>
                    <a:lnTo>
                      <a:pt x="353" y="950"/>
                    </a:lnTo>
                    <a:close/>
                    <a:moveTo>
                      <a:pt x="401" y="880"/>
                    </a:moveTo>
                    <a:lnTo>
                      <a:pt x="401" y="880"/>
                    </a:lnTo>
                    <a:lnTo>
                      <a:pt x="393" y="881"/>
                    </a:lnTo>
                    <a:lnTo>
                      <a:pt x="388" y="885"/>
                    </a:lnTo>
                    <a:lnTo>
                      <a:pt x="388" y="885"/>
                    </a:lnTo>
                    <a:lnTo>
                      <a:pt x="393" y="887"/>
                    </a:lnTo>
                    <a:lnTo>
                      <a:pt x="396" y="887"/>
                    </a:lnTo>
                    <a:lnTo>
                      <a:pt x="399" y="884"/>
                    </a:lnTo>
                    <a:lnTo>
                      <a:pt x="401" y="880"/>
                    </a:lnTo>
                    <a:lnTo>
                      <a:pt x="401" y="880"/>
                    </a:lnTo>
                    <a:close/>
                    <a:moveTo>
                      <a:pt x="410" y="495"/>
                    </a:moveTo>
                    <a:lnTo>
                      <a:pt x="410" y="495"/>
                    </a:lnTo>
                    <a:lnTo>
                      <a:pt x="404" y="495"/>
                    </a:lnTo>
                    <a:lnTo>
                      <a:pt x="401" y="497"/>
                    </a:lnTo>
                    <a:lnTo>
                      <a:pt x="399" y="500"/>
                    </a:lnTo>
                    <a:lnTo>
                      <a:pt x="396" y="504"/>
                    </a:lnTo>
                    <a:lnTo>
                      <a:pt x="396" y="504"/>
                    </a:lnTo>
                    <a:lnTo>
                      <a:pt x="403" y="504"/>
                    </a:lnTo>
                    <a:lnTo>
                      <a:pt x="406" y="502"/>
                    </a:lnTo>
                    <a:lnTo>
                      <a:pt x="407" y="499"/>
                    </a:lnTo>
                    <a:lnTo>
                      <a:pt x="410" y="495"/>
                    </a:lnTo>
                    <a:lnTo>
                      <a:pt x="410" y="495"/>
                    </a:lnTo>
                    <a:close/>
                    <a:moveTo>
                      <a:pt x="410" y="251"/>
                    </a:moveTo>
                    <a:lnTo>
                      <a:pt x="410" y="251"/>
                    </a:lnTo>
                    <a:lnTo>
                      <a:pt x="397" y="262"/>
                    </a:lnTo>
                    <a:lnTo>
                      <a:pt x="397" y="262"/>
                    </a:lnTo>
                    <a:lnTo>
                      <a:pt x="404" y="263"/>
                    </a:lnTo>
                    <a:lnTo>
                      <a:pt x="407" y="262"/>
                    </a:lnTo>
                    <a:lnTo>
                      <a:pt x="410" y="259"/>
                    </a:lnTo>
                    <a:lnTo>
                      <a:pt x="410" y="251"/>
                    </a:lnTo>
                    <a:lnTo>
                      <a:pt x="410" y="251"/>
                    </a:lnTo>
                    <a:close/>
                    <a:moveTo>
                      <a:pt x="417" y="1094"/>
                    </a:moveTo>
                    <a:lnTo>
                      <a:pt x="417" y="1094"/>
                    </a:lnTo>
                    <a:lnTo>
                      <a:pt x="413" y="1091"/>
                    </a:lnTo>
                    <a:lnTo>
                      <a:pt x="410" y="1089"/>
                    </a:lnTo>
                    <a:lnTo>
                      <a:pt x="407" y="1089"/>
                    </a:lnTo>
                    <a:lnTo>
                      <a:pt x="404" y="1090"/>
                    </a:lnTo>
                    <a:lnTo>
                      <a:pt x="404" y="1090"/>
                    </a:lnTo>
                    <a:lnTo>
                      <a:pt x="403" y="1093"/>
                    </a:lnTo>
                    <a:lnTo>
                      <a:pt x="404" y="1094"/>
                    </a:lnTo>
                    <a:lnTo>
                      <a:pt x="404" y="1094"/>
                    </a:lnTo>
                    <a:lnTo>
                      <a:pt x="417" y="1094"/>
                    </a:lnTo>
                    <a:lnTo>
                      <a:pt x="417" y="1094"/>
                    </a:lnTo>
                    <a:close/>
                    <a:moveTo>
                      <a:pt x="1610" y="150"/>
                    </a:moveTo>
                    <a:lnTo>
                      <a:pt x="1610" y="150"/>
                    </a:lnTo>
                    <a:lnTo>
                      <a:pt x="1610" y="146"/>
                    </a:lnTo>
                    <a:lnTo>
                      <a:pt x="1610" y="146"/>
                    </a:lnTo>
                    <a:lnTo>
                      <a:pt x="1606" y="144"/>
                    </a:lnTo>
                    <a:lnTo>
                      <a:pt x="1602" y="146"/>
                    </a:lnTo>
                    <a:lnTo>
                      <a:pt x="1598" y="147"/>
                    </a:lnTo>
                    <a:lnTo>
                      <a:pt x="1594" y="153"/>
                    </a:lnTo>
                    <a:lnTo>
                      <a:pt x="1594" y="153"/>
                    </a:lnTo>
                    <a:lnTo>
                      <a:pt x="1610" y="150"/>
                    </a:lnTo>
                    <a:lnTo>
                      <a:pt x="1610" y="150"/>
                    </a:lnTo>
                    <a:close/>
                    <a:moveTo>
                      <a:pt x="1592" y="425"/>
                    </a:moveTo>
                    <a:lnTo>
                      <a:pt x="1592" y="425"/>
                    </a:lnTo>
                    <a:lnTo>
                      <a:pt x="1585" y="424"/>
                    </a:lnTo>
                    <a:lnTo>
                      <a:pt x="1584" y="424"/>
                    </a:lnTo>
                    <a:lnTo>
                      <a:pt x="1581" y="427"/>
                    </a:lnTo>
                    <a:lnTo>
                      <a:pt x="1581" y="427"/>
                    </a:lnTo>
                    <a:lnTo>
                      <a:pt x="1582" y="430"/>
                    </a:lnTo>
                    <a:lnTo>
                      <a:pt x="1584" y="431"/>
                    </a:lnTo>
                    <a:lnTo>
                      <a:pt x="1584" y="431"/>
                    </a:lnTo>
                    <a:lnTo>
                      <a:pt x="1587" y="432"/>
                    </a:lnTo>
                    <a:lnTo>
                      <a:pt x="1589" y="431"/>
                    </a:lnTo>
                    <a:lnTo>
                      <a:pt x="1592" y="428"/>
                    </a:lnTo>
                    <a:lnTo>
                      <a:pt x="1592" y="425"/>
                    </a:lnTo>
                    <a:lnTo>
                      <a:pt x="1592" y="425"/>
                    </a:lnTo>
                    <a:close/>
                    <a:moveTo>
                      <a:pt x="1546" y="1123"/>
                    </a:moveTo>
                    <a:lnTo>
                      <a:pt x="1546" y="1123"/>
                    </a:lnTo>
                    <a:lnTo>
                      <a:pt x="1549" y="1126"/>
                    </a:lnTo>
                    <a:lnTo>
                      <a:pt x="1553" y="1126"/>
                    </a:lnTo>
                    <a:lnTo>
                      <a:pt x="1556" y="1125"/>
                    </a:lnTo>
                    <a:lnTo>
                      <a:pt x="1559" y="1122"/>
                    </a:lnTo>
                    <a:lnTo>
                      <a:pt x="1559" y="1122"/>
                    </a:lnTo>
                    <a:lnTo>
                      <a:pt x="1556" y="1121"/>
                    </a:lnTo>
                    <a:lnTo>
                      <a:pt x="1552" y="1119"/>
                    </a:lnTo>
                    <a:lnTo>
                      <a:pt x="1549" y="1121"/>
                    </a:lnTo>
                    <a:lnTo>
                      <a:pt x="1546" y="1123"/>
                    </a:lnTo>
                    <a:lnTo>
                      <a:pt x="1546" y="1123"/>
                    </a:lnTo>
                    <a:close/>
                    <a:moveTo>
                      <a:pt x="432" y="110"/>
                    </a:moveTo>
                    <a:lnTo>
                      <a:pt x="432" y="110"/>
                    </a:lnTo>
                    <a:lnTo>
                      <a:pt x="432" y="106"/>
                    </a:lnTo>
                    <a:lnTo>
                      <a:pt x="432" y="106"/>
                    </a:lnTo>
                    <a:lnTo>
                      <a:pt x="421" y="101"/>
                    </a:lnTo>
                    <a:lnTo>
                      <a:pt x="421" y="101"/>
                    </a:lnTo>
                    <a:lnTo>
                      <a:pt x="419" y="110"/>
                    </a:lnTo>
                    <a:lnTo>
                      <a:pt x="419" y="110"/>
                    </a:lnTo>
                    <a:lnTo>
                      <a:pt x="432" y="110"/>
                    </a:lnTo>
                    <a:lnTo>
                      <a:pt x="432" y="110"/>
                    </a:lnTo>
                    <a:close/>
                    <a:moveTo>
                      <a:pt x="1519" y="81"/>
                    </a:moveTo>
                    <a:lnTo>
                      <a:pt x="1519" y="81"/>
                    </a:lnTo>
                    <a:lnTo>
                      <a:pt x="1515" y="85"/>
                    </a:lnTo>
                    <a:lnTo>
                      <a:pt x="1513" y="88"/>
                    </a:lnTo>
                    <a:lnTo>
                      <a:pt x="1515" y="89"/>
                    </a:lnTo>
                    <a:lnTo>
                      <a:pt x="1520" y="93"/>
                    </a:lnTo>
                    <a:lnTo>
                      <a:pt x="1520" y="93"/>
                    </a:lnTo>
                    <a:lnTo>
                      <a:pt x="1519" y="81"/>
                    </a:lnTo>
                    <a:lnTo>
                      <a:pt x="1519" y="81"/>
                    </a:lnTo>
                    <a:close/>
                    <a:moveTo>
                      <a:pt x="1324" y="531"/>
                    </a:moveTo>
                    <a:lnTo>
                      <a:pt x="1324" y="531"/>
                    </a:lnTo>
                    <a:lnTo>
                      <a:pt x="1326" y="527"/>
                    </a:lnTo>
                    <a:lnTo>
                      <a:pt x="1326" y="524"/>
                    </a:lnTo>
                    <a:lnTo>
                      <a:pt x="1326" y="524"/>
                    </a:lnTo>
                    <a:lnTo>
                      <a:pt x="1325" y="521"/>
                    </a:lnTo>
                    <a:lnTo>
                      <a:pt x="1322" y="520"/>
                    </a:lnTo>
                    <a:lnTo>
                      <a:pt x="1319" y="520"/>
                    </a:lnTo>
                    <a:lnTo>
                      <a:pt x="1315" y="521"/>
                    </a:lnTo>
                    <a:lnTo>
                      <a:pt x="1315" y="521"/>
                    </a:lnTo>
                    <a:lnTo>
                      <a:pt x="1324" y="531"/>
                    </a:lnTo>
                    <a:lnTo>
                      <a:pt x="1324" y="531"/>
                    </a:lnTo>
                    <a:close/>
                    <a:moveTo>
                      <a:pt x="725" y="402"/>
                    </a:moveTo>
                    <a:lnTo>
                      <a:pt x="725" y="402"/>
                    </a:lnTo>
                    <a:lnTo>
                      <a:pt x="728" y="405"/>
                    </a:lnTo>
                    <a:lnTo>
                      <a:pt x="732" y="406"/>
                    </a:lnTo>
                    <a:lnTo>
                      <a:pt x="735" y="406"/>
                    </a:lnTo>
                    <a:lnTo>
                      <a:pt x="739" y="405"/>
                    </a:lnTo>
                    <a:lnTo>
                      <a:pt x="739" y="405"/>
                    </a:lnTo>
                    <a:lnTo>
                      <a:pt x="737" y="402"/>
                    </a:lnTo>
                    <a:lnTo>
                      <a:pt x="734" y="401"/>
                    </a:lnTo>
                    <a:lnTo>
                      <a:pt x="725" y="402"/>
                    </a:lnTo>
                    <a:lnTo>
                      <a:pt x="725" y="402"/>
                    </a:lnTo>
                    <a:close/>
                    <a:moveTo>
                      <a:pt x="1049" y="485"/>
                    </a:moveTo>
                    <a:lnTo>
                      <a:pt x="1049" y="485"/>
                    </a:lnTo>
                    <a:lnTo>
                      <a:pt x="1054" y="488"/>
                    </a:lnTo>
                    <a:lnTo>
                      <a:pt x="1056" y="488"/>
                    </a:lnTo>
                    <a:lnTo>
                      <a:pt x="1059" y="486"/>
                    </a:lnTo>
                    <a:lnTo>
                      <a:pt x="1062" y="482"/>
                    </a:lnTo>
                    <a:lnTo>
                      <a:pt x="1062" y="482"/>
                    </a:lnTo>
                    <a:lnTo>
                      <a:pt x="1058" y="481"/>
                    </a:lnTo>
                    <a:lnTo>
                      <a:pt x="1055" y="481"/>
                    </a:lnTo>
                    <a:lnTo>
                      <a:pt x="1052" y="482"/>
                    </a:lnTo>
                    <a:lnTo>
                      <a:pt x="1049" y="485"/>
                    </a:lnTo>
                    <a:lnTo>
                      <a:pt x="1049" y="485"/>
                    </a:lnTo>
                    <a:close/>
                    <a:moveTo>
                      <a:pt x="1029" y="132"/>
                    </a:moveTo>
                    <a:lnTo>
                      <a:pt x="1029" y="132"/>
                    </a:lnTo>
                    <a:lnTo>
                      <a:pt x="1023" y="129"/>
                    </a:lnTo>
                    <a:lnTo>
                      <a:pt x="1019" y="129"/>
                    </a:lnTo>
                    <a:lnTo>
                      <a:pt x="1018" y="132"/>
                    </a:lnTo>
                    <a:lnTo>
                      <a:pt x="1018" y="137"/>
                    </a:lnTo>
                    <a:lnTo>
                      <a:pt x="1018" y="137"/>
                    </a:lnTo>
                    <a:lnTo>
                      <a:pt x="1029" y="132"/>
                    </a:lnTo>
                    <a:lnTo>
                      <a:pt x="1029" y="132"/>
                    </a:lnTo>
                    <a:close/>
                    <a:moveTo>
                      <a:pt x="512" y="132"/>
                    </a:moveTo>
                    <a:lnTo>
                      <a:pt x="512" y="132"/>
                    </a:lnTo>
                    <a:lnTo>
                      <a:pt x="522" y="129"/>
                    </a:lnTo>
                    <a:lnTo>
                      <a:pt x="522" y="129"/>
                    </a:lnTo>
                    <a:lnTo>
                      <a:pt x="522" y="126"/>
                    </a:lnTo>
                    <a:lnTo>
                      <a:pt x="521" y="125"/>
                    </a:lnTo>
                    <a:lnTo>
                      <a:pt x="521" y="125"/>
                    </a:lnTo>
                    <a:lnTo>
                      <a:pt x="518" y="124"/>
                    </a:lnTo>
                    <a:lnTo>
                      <a:pt x="515" y="125"/>
                    </a:lnTo>
                    <a:lnTo>
                      <a:pt x="512" y="128"/>
                    </a:lnTo>
                    <a:lnTo>
                      <a:pt x="512" y="132"/>
                    </a:lnTo>
                    <a:lnTo>
                      <a:pt x="512" y="132"/>
                    </a:lnTo>
                    <a:close/>
                    <a:moveTo>
                      <a:pt x="928" y="1032"/>
                    </a:moveTo>
                    <a:lnTo>
                      <a:pt x="928" y="1032"/>
                    </a:lnTo>
                    <a:lnTo>
                      <a:pt x="930" y="1033"/>
                    </a:lnTo>
                    <a:lnTo>
                      <a:pt x="930" y="1033"/>
                    </a:lnTo>
                    <a:lnTo>
                      <a:pt x="935" y="1031"/>
                    </a:lnTo>
                    <a:lnTo>
                      <a:pt x="937" y="1028"/>
                    </a:lnTo>
                    <a:lnTo>
                      <a:pt x="936" y="1025"/>
                    </a:lnTo>
                    <a:lnTo>
                      <a:pt x="935" y="1021"/>
                    </a:lnTo>
                    <a:lnTo>
                      <a:pt x="935" y="1021"/>
                    </a:lnTo>
                    <a:lnTo>
                      <a:pt x="928" y="1032"/>
                    </a:lnTo>
                    <a:lnTo>
                      <a:pt x="928" y="1032"/>
                    </a:lnTo>
                    <a:close/>
                    <a:moveTo>
                      <a:pt x="562" y="549"/>
                    </a:moveTo>
                    <a:lnTo>
                      <a:pt x="562" y="549"/>
                    </a:lnTo>
                    <a:lnTo>
                      <a:pt x="569" y="542"/>
                    </a:lnTo>
                    <a:lnTo>
                      <a:pt x="572" y="538"/>
                    </a:lnTo>
                    <a:lnTo>
                      <a:pt x="570" y="532"/>
                    </a:lnTo>
                    <a:lnTo>
                      <a:pt x="570" y="532"/>
                    </a:lnTo>
                    <a:lnTo>
                      <a:pt x="563" y="539"/>
                    </a:lnTo>
                    <a:lnTo>
                      <a:pt x="562" y="543"/>
                    </a:lnTo>
                    <a:lnTo>
                      <a:pt x="562" y="549"/>
                    </a:lnTo>
                    <a:lnTo>
                      <a:pt x="562" y="549"/>
                    </a:lnTo>
                    <a:close/>
                    <a:moveTo>
                      <a:pt x="908" y="1040"/>
                    </a:moveTo>
                    <a:lnTo>
                      <a:pt x="908" y="1040"/>
                    </a:lnTo>
                    <a:lnTo>
                      <a:pt x="904" y="1037"/>
                    </a:lnTo>
                    <a:lnTo>
                      <a:pt x="900" y="1036"/>
                    </a:lnTo>
                    <a:lnTo>
                      <a:pt x="897" y="1037"/>
                    </a:lnTo>
                    <a:lnTo>
                      <a:pt x="893" y="1039"/>
                    </a:lnTo>
                    <a:lnTo>
                      <a:pt x="893" y="1039"/>
                    </a:lnTo>
                    <a:lnTo>
                      <a:pt x="896" y="1042"/>
                    </a:lnTo>
                    <a:lnTo>
                      <a:pt x="900" y="1043"/>
                    </a:lnTo>
                    <a:lnTo>
                      <a:pt x="904" y="1042"/>
                    </a:lnTo>
                    <a:lnTo>
                      <a:pt x="908" y="1040"/>
                    </a:lnTo>
                    <a:lnTo>
                      <a:pt x="908" y="1040"/>
                    </a:lnTo>
                    <a:close/>
                    <a:moveTo>
                      <a:pt x="566" y="151"/>
                    </a:moveTo>
                    <a:lnTo>
                      <a:pt x="566" y="151"/>
                    </a:lnTo>
                    <a:lnTo>
                      <a:pt x="570" y="154"/>
                    </a:lnTo>
                    <a:lnTo>
                      <a:pt x="570" y="154"/>
                    </a:lnTo>
                    <a:lnTo>
                      <a:pt x="573" y="153"/>
                    </a:lnTo>
                    <a:lnTo>
                      <a:pt x="575" y="150"/>
                    </a:lnTo>
                    <a:lnTo>
                      <a:pt x="575" y="147"/>
                    </a:lnTo>
                    <a:lnTo>
                      <a:pt x="572" y="143"/>
                    </a:lnTo>
                    <a:lnTo>
                      <a:pt x="572" y="143"/>
                    </a:lnTo>
                    <a:lnTo>
                      <a:pt x="566" y="151"/>
                    </a:lnTo>
                    <a:lnTo>
                      <a:pt x="566" y="151"/>
                    </a:lnTo>
                    <a:close/>
                    <a:moveTo>
                      <a:pt x="579" y="810"/>
                    </a:moveTo>
                    <a:lnTo>
                      <a:pt x="579" y="810"/>
                    </a:lnTo>
                    <a:lnTo>
                      <a:pt x="572" y="819"/>
                    </a:lnTo>
                    <a:lnTo>
                      <a:pt x="572" y="819"/>
                    </a:lnTo>
                    <a:lnTo>
                      <a:pt x="573" y="820"/>
                    </a:lnTo>
                    <a:lnTo>
                      <a:pt x="576" y="821"/>
                    </a:lnTo>
                    <a:lnTo>
                      <a:pt x="576" y="821"/>
                    </a:lnTo>
                    <a:lnTo>
                      <a:pt x="579" y="820"/>
                    </a:lnTo>
                    <a:lnTo>
                      <a:pt x="581" y="817"/>
                    </a:lnTo>
                    <a:lnTo>
                      <a:pt x="581" y="815"/>
                    </a:lnTo>
                    <a:lnTo>
                      <a:pt x="579" y="810"/>
                    </a:lnTo>
                    <a:lnTo>
                      <a:pt x="579" y="810"/>
                    </a:lnTo>
                    <a:close/>
                    <a:moveTo>
                      <a:pt x="597" y="250"/>
                    </a:moveTo>
                    <a:lnTo>
                      <a:pt x="597" y="250"/>
                    </a:lnTo>
                    <a:lnTo>
                      <a:pt x="591" y="248"/>
                    </a:lnTo>
                    <a:lnTo>
                      <a:pt x="587" y="248"/>
                    </a:lnTo>
                    <a:lnTo>
                      <a:pt x="583" y="250"/>
                    </a:lnTo>
                    <a:lnTo>
                      <a:pt x="579" y="252"/>
                    </a:lnTo>
                    <a:lnTo>
                      <a:pt x="579" y="252"/>
                    </a:lnTo>
                    <a:lnTo>
                      <a:pt x="584" y="254"/>
                    </a:lnTo>
                    <a:lnTo>
                      <a:pt x="588" y="254"/>
                    </a:lnTo>
                    <a:lnTo>
                      <a:pt x="593" y="252"/>
                    </a:lnTo>
                    <a:lnTo>
                      <a:pt x="597" y="250"/>
                    </a:lnTo>
                    <a:lnTo>
                      <a:pt x="597" y="250"/>
                    </a:lnTo>
                    <a:close/>
                    <a:moveTo>
                      <a:pt x="867" y="985"/>
                    </a:moveTo>
                    <a:lnTo>
                      <a:pt x="867" y="985"/>
                    </a:lnTo>
                    <a:lnTo>
                      <a:pt x="876" y="983"/>
                    </a:lnTo>
                    <a:lnTo>
                      <a:pt x="879" y="981"/>
                    </a:lnTo>
                    <a:lnTo>
                      <a:pt x="882" y="978"/>
                    </a:lnTo>
                    <a:lnTo>
                      <a:pt x="882" y="978"/>
                    </a:lnTo>
                    <a:lnTo>
                      <a:pt x="875" y="977"/>
                    </a:lnTo>
                    <a:lnTo>
                      <a:pt x="872" y="978"/>
                    </a:lnTo>
                    <a:lnTo>
                      <a:pt x="869" y="979"/>
                    </a:lnTo>
                    <a:lnTo>
                      <a:pt x="867" y="985"/>
                    </a:lnTo>
                    <a:lnTo>
                      <a:pt x="867" y="985"/>
                    </a:lnTo>
                    <a:close/>
                    <a:moveTo>
                      <a:pt x="595" y="398"/>
                    </a:moveTo>
                    <a:lnTo>
                      <a:pt x="595" y="398"/>
                    </a:lnTo>
                    <a:lnTo>
                      <a:pt x="597" y="392"/>
                    </a:lnTo>
                    <a:lnTo>
                      <a:pt x="595" y="389"/>
                    </a:lnTo>
                    <a:lnTo>
                      <a:pt x="593" y="388"/>
                    </a:lnTo>
                    <a:lnTo>
                      <a:pt x="586" y="388"/>
                    </a:lnTo>
                    <a:lnTo>
                      <a:pt x="586" y="388"/>
                    </a:lnTo>
                    <a:lnTo>
                      <a:pt x="595" y="398"/>
                    </a:lnTo>
                    <a:lnTo>
                      <a:pt x="595" y="398"/>
                    </a:lnTo>
                    <a:close/>
                    <a:moveTo>
                      <a:pt x="853" y="257"/>
                    </a:moveTo>
                    <a:lnTo>
                      <a:pt x="853" y="257"/>
                    </a:lnTo>
                    <a:lnTo>
                      <a:pt x="851" y="252"/>
                    </a:lnTo>
                    <a:lnTo>
                      <a:pt x="851" y="252"/>
                    </a:lnTo>
                    <a:lnTo>
                      <a:pt x="846" y="251"/>
                    </a:lnTo>
                    <a:lnTo>
                      <a:pt x="845" y="252"/>
                    </a:lnTo>
                    <a:lnTo>
                      <a:pt x="842" y="254"/>
                    </a:lnTo>
                    <a:lnTo>
                      <a:pt x="842" y="254"/>
                    </a:lnTo>
                    <a:lnTo>
                      <a:pt x="842" y="257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53" y="257"/>
                    </a:lnTo>
                    <a:lnTo>
                      <a:pt x="853" y="257"/>
                    </a:lnTo>
                    <a:close/>
                    <a:moveTo>
                      <a:pt x="1065" y="767"/>
                    </a:moveTo>
                    <a:lnTo>
                      <a:pt x="1065" y="767"/>
                    </a:lnTo>
                    <a:lnTo>
                      <a:pt x="1061" y="767"/>
                    </a:lnTo>
                    <a:lnTo>
                      <a:pt x="1058" y="767"/>
                    </a:lnTo>
                    <a:lnTo>
                      <a:pt x="1055" y="770"/>
                    </a:lnTo>
                    <a:lnTo>
                      <a:pt x="1052" y="773"/>
                    </a:lnTo>
                    <a:lnTo>
                      <a:pt x="1052" y="773"/>
                    </a:lnTo>
                    <a:lnTo>
                      <a:pt x="1056" y="773"/>
                    </a:lnTo>
                    <a:lnTo>
                      <a:pt x="1061" y="773"/>
                    </a:lnTo>
                    <a:lnTo>
                      <a:pt x="1063" y="770"/>
                    </a:lnTo>
                    <a:lnTo>
                      <a:pt x="1065" y="767"/>
                    </a:lnTo>
                    <a:lnTo>
                      <a:pt x="1065" y="767"/>
                    </a:lnTo>
                    <a:close/>
                    <a:moveTo>
                      <a:pt x="1339" y="154"/>
                    </a:moveTo>
                    <a:lnTo>
                      <a:pt x="1339" y="154"/>
                    </a:lnTo>
                    <a:lnTo>
                      <a:pt x="1349" y="144"/>
                    </a:lnTo>
                    <a:lnTo>
                      <a:pt x="1349" y="144"/>
                    </a:lnTo>
                    <a:lnTo>
                      <a:pt x="1343" y="146"/>
                    </a:lnTo>
                    <a:lnTo>
                      <a:pt x="1340" y="147"/>
                    </a:lnTo>
                    <a:lnTo>
                      <a:pt x="1339" y="150"/>
                    </a:lnTo>
                    <a:lnTo>
                      <a:pt x="1339" y="154"/>
                    </a:lnTo>
                    <a:lnTo>
                      <a:pt x="1339" y="154"/>
                    </a:lnTo>
                    <a:close/>
                    <a:moveTo>
                      <a:pt x="108" y="243"/>
                    </a:moveTo>
                    <a:lnTo>
                      <a:pt x="108" y="243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2" y="251"/>
                    </a:lnTo>
                    <a:lnTo>
                      <a:pt x="105" y="252"/>
                    </a:lnTo>
                    <a:lnTo>
                      <a:pt x="105" y="252"/>
                    </a:lnTo>
                    <a:lnTo>
                      <a:pt x="108" y="250"/>
                    </a:lnTo>
                    <a:lnTo>
                      <a:pt x="111" y="248"/>
                    </a:lnTo>
                    <a:lnTo>
                      <a:pt x="111" y="248"/>
                    </a:lnTo>
                    <a:lnTo>
                      <a:pt x="109" y="245"/>
                    </a:lnTo>
                    <a:lnTo>
                      <a:pt x="108" y="243"/>
                    </a:lnTo>
                    <a:lnTo>
                      <a:pt x="108" y="243"/>
                    </a:lnTo>
                    <a:close/>
                    <a:moveTo>
                      <a:pt x="101" y="273"/>
                    </a:moveTo>
                    <a:lnTo>
                      <a:pt x="101" y="273"/>
                    </a:lnTo>
                    <a:lnTo>
                      <a:pt x="105" y="275"/>
                    </a:lnTo>
                    <a:lnTo>
                      <a:pt x="105" y="275"/>
                    </a:lnTo>
                    <a:lnTo>
                      <a:pt x="107" y="270"/>
                    </a:lnTo>
                    <a:lnTo>
                      <a:pt x="109" y="268"/>
                    </a:lnTo>
                    <a:lnTo>
                      <a:pt x="109" y="268"/>
                    </a:lnTo>
                    <a:lnTo>
                      <a:pt x="107" y="266"/>
                    </a:lnTo>
                    <a:lnTo>
                      <a:pt x="102" y="263"/>
                    </a:lnTo>
                    <a:lnTo>
                      <a:pt x="102" y="263"/>
                    </a:lnTo>
                    <a:lnTo>
                      <a:pt x="101" y="273"/>
                    </a:lnTo>
                    <a:lnTo>
                      <a:pt x="101" y="273"/>
                    </a:lnTo>
                    <a:close/>
                    <a:moveTo>
                      <a:pt x="1034" y="500"/>
                    </a:moveTo>
                    <a:lnTo>
                      <a:pt x="1034" y="500"/>
                    </a:lnTo>
                    <a:lnTo>
                      <a:pt x="1034" y="504"/>
                    </a:lnTo>
                    <a:lnTo>
                      <a:pt x="1034" y="504"/>
                    </a:lnTo>
                    <a:lnTo>
                      <a:pt x="1041" y="504"/>
                    </a:lnTo>
                    <a:lnTo>
                      <a:pt x="1045" y="503"/>
                    </a:lnTo>
                    <a:lnTo>
                      <a:pt x="1048" y="500"/>
                    </a:lnTo>
                    <a:lnTo>
                      <a:pt x="1048" y="500"/>
                    </a:lnTo>
                    <a:lnTo>
                      <a:pt x="1034" y="500"/>
                    </a:lnTo>
                    <a:lnTo>
                      <a:pt x="1034" y="500"/>
                    </a:lnTo>
                    <a:close/>
                    <a:moveTo>
                      <a:pt x="1153" y="341"/>
                    </a:moveTo>
                    <a:lnTo>
                      <a:pt x="1153" y="341"/>
                    </a:lnTo>
                    <a:lnTo>
                      <a:pt x="1159" y="347"/>
                    </a:lnTo>
                    <a:lnTo>
                      <a:pt x="1159" y="347"/>
                    </a:lnTo>
                    <a:lnTo>
                      <a:pt x="1166" y="341"/>
                    </a:lnTo>
                    <a:lnTo>
                      <a:pt x="1166" y="341"/>
                    </a:lnTo>
                    <a:lnTo>
                      <a:pt x="1164" y="338"/>
                    </a:lnTo>
                    <a:lnTo>
                      <a:pt x="1164" y="338"/>
                    </a:lnTo>
                    <a:lnTo>
                      <a:pt x="1153" y="341"/>
                    </a:lnTo>
                    <a:lnTo>
                      <a:pt x="1153" y="341"/>
                    </a:lnTo>
                    <a:close/>
                    <a:moveTo>
                      <a:pt x="125" y="203"/>
                    </a:moveTo>
                    <a:lnTo>
                      <a:pt x="125" y="203"/>
                    </a:lnTo>
                    <a:lnTo>
                      <a:pt x="129" y="204"/>
                    </a:lnTo>
                    <a:lnTo>
                      <a:pt x="129" y="204"/>
                    </a:lnTo>
                    <a:lnTo>
                      <a:pt x="130" y="203"/>
                    </a:lnTo>
                    <a:lnTo>
                      <a:pt x="131" y="200"/>
                    </a:lnTo>
                    <a:lnTo>
                      <a:pt x="131" y="197"/>
                    </a:lnTo>
                    <a:lnTo>
                      <a:pt x="129" y="193"/>
                    </a:lnTo>
                    <a:lnTo>
                      <a:pt x="129" y="193"/>
                    </a:lnTo>
                    <a:lnTo>
                      <a:pt x="125" y="203"/>
                    </a:lnTo>
                    <a:lnTo>
                      <a:pt x="125" y="203"/>
                    </a:lnTo>
                    <a:close/>
                    <a:moveTo>
                      <a:pt x="1033" y="493"/>
                    </a:moveTo>
                    <a:lnTo>
                      <a:pt x="1033" y="493"/>
                    </a:lnTo>
                    <a:lnTo>
                      <a:pt x="1029" y="492"/>
                    </a:lnTo>
                    <a:lnTo>
                      <a:pt x="1026" y="492"/>
                    </a:lnTo>
                    <a:lnTo>
                      <a:pt x="1023" y="493"/>
                    </a:lnTo>
                    <a:lnTo>
                      <a:pt x="1023" y="496"/>
                    </a:lnTo>
                    <a:lnTo>
                      <a:pt x="1023" y="496"/>
                    </a:lnTo>
                    <a:lnTo>
                      <a:pt x="1025" y="499"/>
                    </a:lnTo>
                    <a:lnTo>
                      <a:pt x="1026" y="502"/>
                    </a:lnTo>
                    <a:lnTo>
                      <a:pt x="1026" y="502"/>
                    </a:lnTo>
                    <a:lnTo>
                      <a:pt x="1033" y="493"/>
                    </a:lnTo>
                    <a:lnTo>
                      <a:pt x="1033" y="493"/>
                    </a:lnTo>
                    <a:close/>
                    <a:moveTo>
                      <a:pt x="1400" y="241"/>
                    </a:moveTo>
                    <a:lnTo>
                      <a:pt x="1400" y="241"/>
                    </a:lnTo>
                    <a:lnTo>
                      <a:pt x="1397" y="237"/>
                    </a:lnTo>
                    <a:lnTo>
                      <a:pt x="1394" y="236"/>
                    </a:lnTo>
                    <a:lnTo>
                      <a:pt x="1391" y="237"/>
                    </a:lnTo>
                    <a:lnTo>
                      <a:pt x="1387" y="241"/>
                    </a:lnTo>
                    <a:lnTo>
                      <a:pt x="1387" y="241"/>
                    </a:lnTo>
                    <a:lnTo>
                      <a:pt x="1400" y="241"/>
                    </a:lnTo>
                    <a:lnTo>
                      <a:pt x="1400" y="241"/>
                    </a:lnTo>
                    <a:close/>
                    <a:moveTo>
                      <a:pt x="1584" y="495"/>
                    </a:moveTo>
                    <a:lnTo>
                      <a:pt x="1584" y="495"/>
                    </a:lnTo>
                    <a:lnTo>
                      <a:pt x="1584" y="492"/>
                    </a:lnTo>
                    <a:lnTo>
                      <a:pt x="1584" y="492"/>
                    </a:lnTo>
                    <a:lnTo>
                      <a:pt x="1570" y="492"/>
                    </a:lnTo>
                    <a:lnTo>
                      <a:pt x="1570" y="492"/>
                    </a:lnTo>
                    <a:lnTo>
                      <a:pt x="1573" y="496"/>
                    </a:lnTo>
                    <a:lnTo>
                      <a:pt x="1577" y="497"/>
                    </a:lnTo>
                    <a:lnTo>
                      <a:pt x="1580" y="496"/>
                    </a:lnTo>
                    <a:lnTo>
                      <a:pt x="1584" y="495"/>
                    </a:lnTo>
                    <a:lnTo>
                      <a:pt x="1584" y="495"/>
                    </a:lnTo>
                    <a:close/>
                    <a:moveTo>
                      <a:pt x="1029" y="474"/>
                    </a:moveTo>
                    <a:lnTo>
                      <a:pt x="1029" y="474"/>
                    </a:lnTo>
                    <a:lnTo>
                      <a:pt x="1023" y="471"/>
                    </a:lnTo>
                    <a:lnTo>
                      <a:pt x="1019" y="471"/>
                    </a:lnTo>
                    <a:lnTo>
                      <a:pt x="1015" y="473"/>
                    </a:lnTo>
                    <a:lnTo>
                      <a:pt x="1009" y="477"/>
                    </a:lnTo>
                    <a:lnTo>
                      <a:pt x="1009" y="477"/>
                    </a:lnTo>
                    <a:lnTo>
                      <a:pt x="1029" y="474"/>
                    </a:lnTo>
                    <a:lnTo>
                      <a:pt x="1029" y="474"/>
                    </a:lnTo>
                    <a:close/>
                    <a:moveTo>
                      <a:pt x="238" y="1096"/>
                    </a:moveTo>
                    <a:lnTo>
                      <a:pt x="238" y="1096"/>
                    </a:lnTo>
                    <a:lnTo>
                      <a:pt x="238" y="1091"/>
                    </a:lnTo>
                    <a:lnTo>
                      <a:pt x="238" y="1091"/>
                    </a:lnTo>
                    <a:lnTo>
                      <a:pt x="234" y="1091"/>
                    </a:lnTo>
                    <a:lnTo>
                      <a:pt x="231" y="1091"/>
                    </a:lnTo>
                    <a:lnTo>
                      <a:pt x="227" y="1093"/>
                    </a:lnTo>
                    <a:lnTo>
                      <a:pt x="224" y="1097"/>
                    </a:lnTo>
                    <a:lnTo>
                      <a:pt x="224" y="1097"/>
                    </a:lnTo>
                    <a:lnTo>
                      <a:pt x="238" y="1096"/>
                    </a:lnTo>
                    <a:lnTo>
                      <a:pt x="238" y="1096"/>
                    </a:lnTo>
                    <a:close/>
                    <a:moveTo>
                      <a:pt x="994" y="533"/>
                    </a:moveTo>
                    <a:lnTo>
                      <a:pt x="994" y="533"/>
                    </a:lnTo>
                    <a:lnTo>
                      <a:pt x="997" y="531"/>
                    </a:lnTo>
                    <a:lnTo>
                      <a:pt x="998" y="529"/>
                    </a:lnTo>
                    <a:lnTo>
                      <a:pt x="998" y="529"/>
                    </a:lnTo>
                    <a:lnTo>
                      <a:pt x="997" y="527"/>
                    </a:lnTo>
                    <a:lnTo>
                      <a:pt x="994" y="525"/>
                    </a:lnTo>
                    <a:lnTo>
                      <a:pt x="994" y="525"/>
                    </a:lnTo>
                    <a:lnTo>
                      <a:pt x="991" y="527"/>
                    </a:lnTo>
                    <a:lnTo>
                      <a:pt x="989" y="529"/>
                    </a:lnTo>
                    <a:lnTo>
                      <a:pt x="989" y="529"/>
                    </a:lnTo>
                    <a:lnTo>
                      <a:pt x="994" y="533"/>
                    </a:lnTo>
                    <a:lnTo>
                      <a:pt x="994" y="533"/>
                    </a:lnTo>
                    <a:close/>
                    <a:moveTo>
                      <a:pt x="2167" y="45"/>
                    </a:moveTo>
                    <a:lnTo>
                      <a:pt x="2167" y="45"/>
                    </a:lnTo>
                    <a:lnTo>
                      <a:pt x="2167" y="49"/>
                    </a:lnTo>
                    <a:lnTo>
                      <a:pt x="2167" y="49"/>
                    </a:lnTo>
                    <a:lnTo>
                      <a:pt x="2171" y="49"/>
                    </a:lnTo>
                    <a:lnTo>
                      <a:pt x="2175" y="49"/>
                    </a:lnTo>
                    <a:lnTo>
                      <a:pt x="2179" y="46"/>
                    </a:lnTo>
                    <a:lnTo>
                      <a:pt x="2183" y="42"/>
                    </a:lnTo>
                    <a:lnTo>
                      <a:pt x="2183" y="42"/>
                    </a:lnTo>
                    <a:lnTo>
                      <a:pt x="2167" y="45"/>
                    </a:lnTo>
                    <a:lnTo>
                      <a:pt x="2167" y="45"/>
                    </a:lnTo>
                    <a:close/>
                    <a:moveTo>
                      <a:pt x="305" y="972"/>
                    </a:moveTo>
                    <a:lnTo>
                      <a:pt x="305" y="972"/>
                    </a:lnTo>
                    <a:lnTo>
                      <a:pt x="300" y="971"/>
                    </a:lnTo>
                    <a:lnTo>
                      <a:pt x="298" y="968"/>
                    </a:lnTo>
                    <a:lnTo>
                      <a:pt x="298" y="968"/>
                    </a:lnTo>
                    <a:lnTo>
                      <a:pt x="295" y="971"/>
                    </a:lnTo>
                    <a:lnTo>
                      <a:pt x="293" y="972"/>
                    </a:lnTo>
                    <a:lnTo>
                      <a:pt x="293" y="972"/>
                    </a:lnTo>
                    <a:lnTo>
                      <a:pt x="299" y="978"/>
                    </a:lnTo>
                    <a:lnTo>
                      <a:pt x="299" y="978"/>
                    </a:lnTo>
                    <a:lnTo>
                      <a:pt x="305" y="972"/>
                    </a:lnTo>
                    <a:lnTo>
                      <a:pt x="305" y="972"/>
                    </a:lnTo>
                    <a:close/>
                    <a:moveTo>
                      <a:pt x="309" y="493"/>
                    </a:moveTo>
                    <a:lnTo>
                      <a:pt x="309" y="493"/>
                    </a:lnTo>
                    <a:lnTo>
                      <a:pt x="306" y="489"/>
                    </a:lnTo>
                    <a:lnTo>
                      <a:pt x="306" y="489"/>
                    </a:lnTo>
                    <a:lnTo>
                      <a:pt x="303" y="489"/>
                    </a:lnTo>
                    <a:lnTo>
                      <a:pt x="300" y="491"/>
                    </a:lnTo>
                    <a:lnTo>
                      <a:pt x="299" y="493"/>
                    </a:lnTo>
                    <a:lnTo>
                      <a:pt x="298" y="497"/>
                    </a:lnTo>
                    <a:lnTo>
                      <a:pt x="298" y="497"/>
                    </a:lnTo>
                    <a:lnTo>
                      <a:pt x="309" y="493"/>
                    </a:lnTo>
                    <a:lnTo>
                      <a:pt x="309" y="493"/>
                    </a:lnTo>
                    <a:close/>
                    <a:moveTo>
                      <a:pt x="930" y="989"/>
                    </a:moveTo>
                    <a:lnTo>
                      <a:pt x="930" y="989"/>
                    </a:lnTo>
                    <a:lnTo>
                      <a:pt x="937" y="990"/>
                    </a:lnTo>
                    <a:lnTo>
                      <a:pt x="941" y="990"/>
                    </a:lnTo>
                    <a:lnTo>
                      <a:pt x="944" y="988"/>
                    </a:lnTo>
                    <a:lnTo>
                      <a:pt x="946" y="982"/>
                    </a:lnTo>
                    <a:lnTo>
                      <a:pt x="946" y="982"/>
                    </a:lnTo>
                    <a:lnTo>
                      <a:pt x="930" y="989"/>
                    </a:lnTo>
                    <a:lnTo>
                      <a:pt x="930" y="989"/>
                    </a:lnTo>
                    <a:close/>
                    <a:moveTo>
                      <a:pt x="1530" y="953"/>
                    </a:moveTo>
                    <a:lnTo>
                      <a:pt x="1530" y="953"/>
                    </a:lnTo>
                    <a:lnTo>
                      <a:pt x="1541" y="954"/>
                    </a:lnTo>
                    <a:lnTo>
                      <a:pt x="1541" y="954"/>
                    </a:lnTo>
                    <a:lnTo>
                      <a:pt x="1542" y="953"/>
                    </a:lnTo>
                    <a:lnTo>
                      <a:pt x="1542" y="950"/>
                    </a:lnTo>
                    <a:lnTo>
                      <a:pt x="1542" y="950"/>
                    </a:lnTo>
                    <a:lnTo>
                      <a:pt x="1540" y="949"/>
                    </a:lnTo>
                    <a:lnTo>
                      <a:pt x="1537" y="949"/>
                    </a:lnTo>
                    <a:lnTo>
                      <a:pt x="1534" y="950"/>
                    </a:lnTo>
                    <a:lnTo>
                      <a:pt x="1530" y="953"/>
                    </a:lnTo>
                    <a:lnTo>
                      <a:pt x="1530" y="953"/>
                    </a:lnTo>
                    <a:close/>
                    <a:moveTo>
                      <a:pt x="1811" y="488"/>
                    </a:moveTo>
                    <a:lnTo>
                      <a:pt x="1811" y="488"/>
                    </a:lnTo>
                    <a:lnTo>
                      <a:pt x="1815" y="484"/>
                    </a:lnTo>
                    <a:lnTo>
                      <a:pt x="1816" y="481"/>
                    </a:lnTo>
                    <a:lnTo>
                      <a:pt x="1815" y="479"/>
                    </a:lnTo>
                    <a:lnTo>
                      <a:pt x="1810" y="478"/>
                    </a:lnTo>
                    <a:lnTo>
                      <a:pt x="1810" y="478"/>
                    </a:lnTo>
                    <a:lnTo>
                      <a:pt x="1811" y="488"/>
                    </a:lnTo>
                    <a:lnTo>
                      <a:pt x="1811" y="488"/>
                    </a:lnTo>
                    <a:close/>
                    <a:moveTo>
                      <a:pt x="487" y="653"/>
                    </a:moveTo>
                    <a:lnTo>
                      <a:pt x="487" y="653"/>
                    </a:lnTo>
                    <a:lnTo>
                      <a:pt x="482" y="650"/>
                    </a:lnTo>
                    <a:lnTo>
                      <a:pt x="478" y="648"/>
                    </a:lnTo>
                    <a:lnTo>
                      <a:pt x="475" y="650"/>
                    </a:lnTo>
                    <a:lnTo>
                      <a:pt x="472" y="653"/>
                    </a:lnTo>
                    <a:lnTo>
                      <a:pt x="472" y="653"/>
                    </a:lnTo>
                    <a:lnTo>
                      <a:pt x="487" y="653"/>
                    </a:lnTo>
                    <a:lnTo>
                      <a:pt x="487" y="653"/>
                    </a:lnTo>
                    <a:close/>
                    <a:moveTo>
                      <a:pt x="1267" y="929"/>
                    </a:moveTo>
                    <a:lnTo>
                      <a:pt x="1267" y="929"/>
                    </a:lnTo>
                    <a:lnTo>
                      <a:pt x="1264" y="925"/>
                    </a:lnTo>
                    <a:lnTo>
                      <a:pt x="1261" y="924"/>
                    </a:lnTo>
                    <a:lnTo>
                      <a:pt x="1259" y="924"/>
                    </a:lnTo>
                    <a:lnTo>
                      <a:pt x="1256" y="925"/>
                    </a:lnTo>
                    <a:lnTo>
                      <a:pt x="1256" y="925"/>
                    </a:lnTo>
                    <a:lnTo>
                      <a:pt x="1254" y="928"/>
                    </a:lnTo>
                    <a:lnTo>
                      <a:pt x="1256" y="931"/>
                    </a:lnTo>
                    <a:lnTo>
                      <a:pt x="1256" y="931"/>
                    </a:lnTo>
                    <a:lnTo>
                      <a:pt x="1267" y="929"/>
                    </a:lnTo>
                    <a:lnTo>
                      <a:pt x="1267" y="929"/>
                    </a:lnTo>
                    <a:close/>
                    <a:moveTo>
                      <a:pt x="503" y="1060"/>
                    </a:moveTo>
                    <a:lnTo>
                      <a:pt x="503" y="1060"/>
                    </a:lnTo>
                    <a:lnTo>
                      <a:pt x="498" y="1057"/>
                    </a:lnTo>
                    <a:lnTo>
                      <a:pt x="494" y="1055"/>
                    </a:lnTo>
                    <a:lnTo>
                      <a:pt x="490" y="1057"/>
                    </a:lnTo>
                    <a:lnTo>
                      <a:pt x="486" y="1058"/>
                    </a:lnTo>
                    <a:lnTo>
                      <a:pt x="486" y="1058"/>
                    </a:lnTo>
                    <a:lnTo>
                      <a:pt x="490" y="1061"/>
                    </a:lnTo>
                    <a:lnTo>
                      <a:pt x="494" y="1061"/>
                    </a:lnTo>
                    <a:lnTo>
                      <a:pt x="503" y="1060"/>
                    </a:lnTo>
                    <a:lnTo>
                      <a:pt x="503" y="1060"/>
                    </a:lnTo>
                    <a:close/>
                    <a:moveTo>
                      <a:pt x="516" y="385"/>
                    </a:moveTo>
                    <a:lnTo>
                      <a:pt x="516" y="385"/>
                    </a:lnTo>
                    <a:lnTo>
                      <a:pt x="511" y="387"/>
                    </a:lnTo>
                    <a:lnTo>
                      <a:pt x="508" y="389"/>
                    </a:lnTo>
                    <a:lnTo>
                      <a:pt x="508" y="392"/>
                    </a:lnTo>
                    <a:lnTo>
                      <a:pt x="509" y="395"/>
                    </a:lnTo>
                    <a:lnTo>
                      <a:pt x="509" y="395"/>
                    </a:lnTo>
                    <a:lnTo>
                      <a:pt x="512" y="396"/>
                    </a:lnTo>
                    <a:lnTo>
                      <a:pt x="512" y="396"/>
                    </a:lnTo>
                    <a:lnTo>
                      <a:pt x="516" y="385"/>
                    </a:lnTo>
                    <a:lnTo>
                      <a:pt x="516" y="385"/>
                    </a:lnTo>
                    <a:close/>
                    <a:moveTo>
                      <a:pt x="525" y="477"/>
                    </a:moveTo>
                    <a:lnTo>
                      <a:pt x="525" y="477"/>
                    </a:lnTo>
                    <a:lnTo>
                      <a:pt x="518" y="475"/>
                    </a:lnTo>
                    <a:lnTo>
                      <a:pt x="515" y="475"/>
                    </a:lnTo>
                    <a:lnTo>
                      <a:pt x="514" y="478"/>
                    </a:lnTo>
                    <a:lnTo>
                      <a:pt x="514" y="484"/>
                    </a:lnTo>
                    <a:lnTo>
                      <a:pt x="514" y="484"/>
                    </a:lnTo>
                    <a:lnTo>
                      <a:pt x="525" y="477"/>
                    </a:lnTo>
                    <a:lnTo>
                      <a:pt x="525" y="477"/>
                    </a:lnTo>
                    <a:close/>
                    <a:moveTo>
                      <a:pt x="530" y="564"/>
                    </a:moveTo>
                    <a:lnTo>
                      <a:pt x="530" y="564"/>
                    </a:lnTo>
                    <a:lnTo>
                      <a:pt x="541" y="576"/>
                    </a:lnTo>
                    <a:lnTo>
                      <a:pt x="541" y="576"/>
                    </a:lnTo>
                    <a:lnTo>
                      <a:pt x="541" y="569"/>
                    </a:lnTo>
                    <a:lnTo>
                      <a:pt x="540" y="567"/>
                    </a:lnTo>
                    <a:lnTo>
                      <a:pt x="537" y="565"/>
                    </a:lnTo>
                    <a:lnTo>
                      <a:pt x="530" y="564"/>
                    </a:lnTo>
                    <a:lnTo>
                      <a:pt x="530" y="564"/>
                    </a:lnTo>
                    <a:close/>
                    <a:moveTo>
                      <a:pt x="541" y="471"/>
                    </a:moveTo>
                    <a:lnTo>
                      <a:pt x="541" y="471"/>
                    </a:lnTo>
                    <a:lnTo>
                      <a:pt x="541" y="466"/>
                    </a:lnTo>
                    <a:lnTo>
                      <a:pt x="540" y="461"/>
                    </a:lnTo>
                    <a:lnTo>
                      <a:pt x="537" y="459"/>
                    </a:lnTo>
                    <a:lnTo>
                      <a:pt x="537" y="459"/>
                    </a:lnTo>
                    <a:lnTo>
                      <a:pt x="536" y="466"/>
                    </a:lnTo>
                    <a:lnTo>
                      <a:pt x="536" y="468"/>
                    </a:lnTo>
                    <a:lnTo>
                      <a:pt x="537" y="470"/>
                    </a:lnTo>
                    <a:lnTo>
                      <a:pt x="541" y="471"/>
                    </a:lnTo>
                    <a:lnTo>
                      <a:pt x="541" y="471"/>
                    </a:lnTo>
                    <a:close/>
                    <a:moveTo>
                      <a:pt x="1502" y="563"/>
                    </a:moveTo>
                    <a:lnTo>
                      <a:pt x="1502" y="563"/>
                    </a:lnTo>
                    <a:lnTo>
                      <a:pt x="1498" y="567"/>
                    </a:lnTo>
                    <a:lnTo>
                      <a:pt x="1497" y="569"/>
                    </a:lnTo>
                    <a:lnTo>
                      <a:pt x="1498" y="572"/>
                    </a:lnTo>
                    <a:lnTo>
                      <a:pt x="1502" y="576"/>
                    </a:lnTo>
                    <a:lnTo>
                      <a:pt x="1502" y="576"/>
                    </a:lnTo>
                    <a:lnTo>
                      <a:pt x="1502" y="563"/>
                    </a:lnTo>
                    <a:lnTo>
                      <a:pt x="1502" y="563"/>
                    </a:lnTo>
                    <a:close/>
                    <a:moveTo>
                      <a:pt x="544" y="1086"/>
                    </a:moveTo>
                    <a:lnTo>
                      <a:pt x="544" y="1086"/>
                    </a:lnTo>
                    <a:lnTo>
                      <a:pt x="559" y="1086"/>
                    </a:lnTo>
                    <a:lnTo>
                      <a:pt x="559" y="1086"/>
                    </a:lnTo>
                    <a:lnTo>
                      <a:pt x="554" y="1083"/>
                    </a:lnTo>
                    <a:lnTo>
                      <a:pt x="550" y="1082"/>
                    </a:lnTo>
                    <a:lnTo>
                      <a:pt x="547" y="1083"/>
                    </a:lnTo>
                    <a:lnTo>
                      <a:pt x="544" y="1086"/>
                    </a:lnTo>
                    <a:lnTo>
                      <a:pt x="544" y="1086"/>
                    </a:lnTo>
                    <a:close/>
                    <a:moveTo>
                      <a:pt x="565" y="578"/>
                    </a:moveTo>
                    <a:lnTo>
                      <a:pt x="565" y="578"/>
                    </a:lnTo>
                    <a:lnTo>
                      <a:pt x="548" y="574"/>
                    </a:lnTo>
                    <a:lnTo>
                      <a:pt x="548" y="574"/>
                    </a:lnTo>
                    <a:lnTo>
                      <a:pt x="550" y="582"/>
                    </a:lnTo>
                    <a:lnTo>
                      <a:pt x="550" y="582"/>
                    </a:lnTo>
                    <a:lnTo>
                      <a:pt x="565" y="578"/>
                    </a:lnTo>
                    <a:lnTo>
                      <a:pt x="565" y="578"/>
                    </a:lnTo>
                    <a:close/>
                    <a:moveTo>
                      <a:pt x="1369" y="455"/>
                    </a:moveTo>
                    <a:lnTo>
                      <a:pt x="1369" y="455"/>
                    </a:lnTo>
                    <a:lnTo>
                      <a:pt x="1368" y="464"/>
                    </a:lnTo>
                    <a:lnTo>
                      <a:pt x="1368" y="464"/>
                    </a:lnTo>
                    <a:lnTo>
                      <a:pt x="1369" y="466"/>
                    </a:lnTo>
                    <a:lnTo>
                      <a:pt x="1371" y="466"/>
                    </a:lnTo>
                    <a:lnTo>
                      <a:pt x="1371" y="466"/>
                    </a:lnTo>
                    <a:lnTo>
                      <a:pt x="1373" y="463"/>
                    </a:lnTo>
                    <a:lnTo>
                      <a:pt x="1373" y="461"/>
                    </a:lnTo>
                    <a:lnTo>
                      <a:pt x="1369" y="455"/>
                    </a:lnTo>
                    <a:lnTo>
                      <a:pt x="1369" y="455"/>
                    </a:lnTo>
                    <a:close/>
                    <a:moveTo>
                      <a:pt x="1139" y="435"/>
                    </a:moveTo>
                    <a:lnTo>
                      <a:pt x="1139" y="435"/>
                    </a:lnTo>
                    <a:lnTo>
                      <a:pt x="1139" y="438"/>
                    </a:lnTo>
                    <a:lnTo>
                      <a:pt x="1139" y="438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48" y="434"/>
                    </a:lnTo>
                    <a:lnTo>
                      <a:pt x="1148" y="434"/>
                    </a:lnTo>
                    <a:lnTo>
                      <a:pt x="1139" y="435"/>
                    </a:lnTo>
                    <a:lnTo>
                      <a:pt x="1139" y="435"/>
                    </a:lnTo>
                    <a:close/>
                    <a:moveTo>
                      <a:pt x="565" y="643"/>
                    </a:moveTo>
                    <a:lnTo>
                      <a:pt x="565" y="643"/>
                    </a:lnTo>
                    <a:lnTo>
                      <a:pt x="569" y="646"/>
                    </a:lnTo>
                    <a:lnTo>
                      <a:pt x="573" y="646"/>
                    </a:lnTo>
                    <a:lnTo>
                      <a:pt x="576" y="644"/>
                    </a:lnTo>
                    <a:lnTo>
                      <a:pt x="577" y="640"/>
                    </a:lnTo>
                    <a:lnTo>
                      <a:pt x="577" y="640"/>
                    </a:lnTo>
                    <a:lnTo>
                      <a:pt x="575" y="639"/>
                    </a:lnTo>
                    <a:lnTo>
                      <a:pt x="570" y="639"/>
                    </a:lnTo>
                    <a:lnTo>
                      <a:pt x="568" y="640"/>
                    </a:lnTo>
                    <a:lnTo>
                      <a:pt x="565" y="643"/>
                    </a:lnTo>
                    <a:lnTo>
                      <a:pt x="565" y="643"/>
                    </a:lnTo>
                    <a:close/>
                    <a:moveTo>
                      <a:pt x="716" y="558"/>
                    </a:moveTo>
                    <a:lnTo>
                      <a:pt x="716" y="558"/>
                    </a:lnTo>
                    <a:lnTo>
                      <a:pt x="720" y="561"/>
                    </a:lnTo>
                    <a:lnTo>
                      <a:pt x="723" y="561"/>
                    </a:lnTo>
                    <a:lnTo>
                      <a:pt x="723" y="561"/>
                    </a:lnTo>
                    <a:lnTo>
                      <a:pt x="725" y="560"/>
                    </a:lnTo>
                    <a:lnTo>
                      <a:pt x="728" y="557"/>
                    </a:lnTo>
                    <a:lnTo>
                      <a:pt x="728" y="557"/>
                    </a:lnTo>
                    <a:lnTo>
                      <a:pt x="725" y="556"/>
                    </a:lnTo>
                    <a:lnTo>
                      <a:pt x="723" y="554"/>
                    </a:lnTo>
                    <a:lnTo>
                      <a:pt x="723" y="554"/>
                    </a:lnTo>
                    <a:lnTo>
                      <a:pt x="720" y="556"/>
                    </a:lnTo>
                    <a:lnTo>
                      <a:pt x="716" y="558"/>
                    </a:lnTo>
                    <a:lnTo>
                      <a:pt x="716" y="558"/>
                    </a:lnTo>
                    <a:close/>
                    <a:moveTo>
                      <a:pt x="720" y="833"/>
                    </a:moveTo>
                    <a:lnTo>
                      <a:pt x="720" y="833"/>
                    </a:lnTo>
                    <a:lnTo>
                      <a:pt x="724" y="828"/>
                    </a:lnTo>
                    <a:lnTo>
                      <a:pt x="725" y="827"/>
                    </a:lnTo>
                    <a:lnTo>
                      <a:pt x="724" y="824"/>
                    </a:lnTo>
                    <a:lnTo>
                      <a:pt x="720" y="820"/>
                    </a:lnTo>
                    <a:lnTo>
                      <a:pt x="720" y="820"/>
                    </a:lnTo>
                    <a:lnTo>
                      <a:pt x="720" y="833"/>
                    </a:lnTo>
                    <a:lnTo>
                      <a:pt x="720" y="833"/>
                    </a:lnTo>
                    <a:close/>
                    <a:moveTo>
                      <a:pt x="838" y="125"/>
                    </a:moveTo>
                    <a:lnTo>
                      <a:pt x="838" y="125"/>
                    </a:lnTo>
                    <a:lnTo>
                      <a:pt x="821" y="125"/>
                    </a:lnTo>
                    <a:lnTo>
                      <a:pt x="821" y="125"/>
                    </a:lnTo>
                    <a:lnTo>
                      <a:pt x="829" y="128"/>
                    </a:lnTo>
                    <a:lnTo>
                      <a:pt x="833" y="128"/>
                    </a:lnTo>
                    <a:lnTo>
                      <a:pt x="838" y="125"/>
                    </a:lnTo>
                    <a:lnTo>
                      <a:pt x="838" y="125"/>
                    </a:lnTo>
                    <a:close/>
                    <a:moveTo>
                      <a:pt x="613" y="657"/>
                    </a:moveTo>
                    <a:lnTo>
                      <a:pt x="613" y="657"/>
                    </a:lnTo>
                    <a:lnTo>
                      <a:pt x="611" y="659"/>
                    </a:lnTo>
                    <a:lnTo>
                      <a:pt x="609" y="662"/>
                    </a:lnTo>
                    <a:lnTo>
                      <a:pt x="609" y="662"/>
                    </a:lnTo>
                    <a:lnTo>
                      <a:pt x="611" y="664"/>
                    </a:lnTo>
                    <a:lnTo>
                      <a:pt x="612" y="665"/>
                    </a:lnTo>
                    <a:lnTo>
                      <a:pt x="612" y="665"/>
                    </a:lnTo>
                    <a:lnTo>
                      <a:pt x="615" y="664"/>
                    </a:lnTo>
                    <a:lnTo>
                      <a:pt x="617" y="662"/>
                    </a:lnTo>
                    <a:lnTo>
                      <a:pt x="617" y="662"/>
                    </a:lnTo>
                    <a:lnTo>
                      <a:pt x="616" y="659"/>
                    </a:lnTo>
                    <a:lnTo>
                      <a:pt x="613" y="657"/>
                    </a:lnTo>
                    <a:lnTo>
                      <a:pt x="613" y="657"/>
                    </a:lnTo>
                    <a:close/>
                    <a:moveTo>
                      <a:pt x="685" y="365"/>
                    </a:moveTo>
                    <a:lnTo>
                      <a:pt x="685" y="365"/>
                    </a:lnTo>
                    <a:lnTo>
                      <a:pt x="689" y="366"/>
                    </a:lnTo>
                    <a:lnTo>
                      <a:pt x="694" y="366"/>
                    </a:lnTo>
                    <a:lnTo>
                      <a:pt x="696" y="365"/>
                    </a:lnTo>
                    <a:lnTo>
                      <a:pt x="698" y="360"/>
                    </a:lnTo>
                    <a:lnTo>
                      <a:pt x="698" y="360"/>
                    </a:lnTo>
                    <a:lnTo>
                      <a:pt x="694" y="359"/>
                    </a:lnTo>
                    <a:lnTo>
                      <a:pt x="691" y="360"/>
                    </a:lnTo>
                    <a:lnTo>
                      <a:pt x="688" y="362"/>
                    </a:lnTo>
                    <a:lnTo>
                      <a:pt x="685" y="365"/>
                    </a:lnTo>
                    <a:lnTo>
                      <a:pt x="685" y="365"/>
                    </a:lnTo>
                    <a:close/>
                    <a:moveTo>
                      <a:pt x="809" y="468"/>
                    </a:moveTo>
                    <a:lnTo>
                      <a:pt x="809" y="468"/>
                    </a:lnTo>
                    <a:lnTo>
                      <a:pt x="814" y="468"/>
                    </a:lnTo>
                    <a:lnTo>
                      <a:pt x="818" y="466"/>
                    </a:lnTo>
                    <a:lnTo>
                      <a:pt x="818" y="463"/>
                    </a:lnTo>
                    <a:lnTo>
                      <a:pt x="815" y="457"/>
                    </a:lnTo>
                    <a:lnTo>
                      <a:pt x="815" y="457"/>
                    </a:lnTo>
                    <a:lnTo>
                      <a:pt x="809" y="468"/>
                    </a:lnTo>
                    <a:lnTo>
                      <a:pt x="809" y="468"/>
                    </a:lnTo>
                    <a:close/>
                    <a:moveTo>
                      <a:pt x="617" y="709"/>
                    </a:moveTo>
                    <a:lnTo>
                      <a:pt x="617" y="709"/>
                    </a:lnTo>
                    <a:lnTo>
                      <a:pt x="623" y="711"/>
                    </a:lnTo>
                    <a:lnTo>
                      <a:pt x="627" y="712"/>
                    </a:lnTo>
                    <a:lnTo>
                      <a:pt x="631" y="711"/>
                    </a:lnTo>
                    <a:lnTo>
                      <a:pt x="635" y="709"/>
                    </a:lnTo>
                    <a:lnTo>
                      <a:pt x="635" y="709"/>
                    </a:lnTo>
                    <a:lnTo>
                      <a:pt x="631" y="707"/>
                    </a:lnTo>
                    <a:lnTo>
                      <a:pt x="627" y="707"/>
                    </a:lnTo>
                    <a:lnTo>
                      <a:pt x="623" y="708"/>
                    </a:lnTo>
                    <a:lnTo>
                      <a:pt x="617" y="709"/>
                    </a:lnTo>
                    <a:lnTo>
                      <a:pt x="617" y="709"/>
                    </a:lnTo>
                    <a:close/>
                    <a:moveTo>
                      <a:pt x="619" y="389"/>
                    </a:moveTo>
                    <a:lnTo>
                      <a:pt x="619" y="389"/>
                    </a:lnTo>
                    <a:lnTo>
                      <a:pt x="623" y="389"/>
                    </a:lnTo>
                    <a:lnTo>
                      <a:pt x="623" y="389"/>
                    </a:lnTo>
                    <a:lnTo>
                      <a:pt x="624" y="387"/>
                    </a:lnTo>
                    <a:lnTo>
                      <a:pt x="626" y="384"/>
                    </a:lnTo>
                    <a:lnTo>
                      <a:pt x="626" y="384"/>
                    </a:lnTo>
                    <a:lnTo>
                      <a:pt x="626" y="381"/>
                    </a:lnTo>
                    <a:lnTo>
                      <a:pt x="623" y="380"/>
                    </a:lnTo>
                    <a:lnTo>
                      <a:pt x="623" y="380"/>
                    </a:lnTo>
                    <a:lnTo>
                      <a:pt x="620" y="381"/>
                    </a:lnTo>
                    <a:lnTo>
                      <a:pt x="619" y="383"/>
                    </a:lnTo>
                    <a:lnTo>
                      <a:pt x="619" y="383"/>
                    </a:lnTo>
                    <a:lnTo>
                      <a:pt x="619" y="387"/>
                    </a:lnTo>
                    <a:lnTo>
                      <a:pt x="619" y="389"/>
                    </a:lnTo>
                    <a:lnTo>
                      <a:pt x="619" y="389"/>
                    </a:lnTo>
                    <a:close/>
                    <a:moveTo>
                      <a:pt x="620" y="863"/>
                    </a:moveTo>
                    <a:lnTo>
                      <a:pt x="620" y="863"/>
                    </a:lnTo>
                    <a:lnTo>
                      <a:pt x="624" y="866"/>
                    </a:lnTo>
                    <a:lnTo>
                      <a:pt x="629" y="867"/>
                    </a:lnTo>
                    <a:lnTo>
                      <a:pt x="631" y="866"/>
                    </a:lnTo>
                    <a:lnTo>
                      <a:pt x="633" y="864"/>
                    </a:lnTo>
                    <a:lnTo>
                      <a:pt x="633" y="864"/>
                    </a:lnTo>
                    <a:lnTo>
                      <a:pt x="633" y="862"/>
                    </a:lnTo>
                    <a:lnTo>
                      <a:pt x="631" y="860"/>
                    </a:lnTo>
                    <a:lnTo>
                      <a:pt x="631" y="860"/>
                    </a:lnTo>
                    <a:lnTo>
                      <a:pt x="620" y="863"/>
                    </a:lnTo>
                    <a:lnTo>
                      <a:pt x="620" y="863"/>
                    </a:lnTo>
                    <a:close/>
                    <a:moveTo>
                      <a:pt x="1119" y="197"/>
                    </a:moveTo>
                    <a:lnTo>
                      <a:pt x="1119" y="197"/>
                    </a:lnTo>
                    <a:lnTo>
                      <a:pt x="1115" y="201"/>
                    </a:lnTo>
                    <a:lnTo>
                      <a:pt x="1115" y="203"/>
                    </a:lnTo>
                    <a:lnTo>
                      <a:pt x="1115" y="203"/>
                    </a:lnTo>
                    <a:lnTo>
                      <a:pt x="1116" y="205"/>
                    </a:lnTo>
                    <a:lnTo>
                      <a:pt x="1119" y="207"/>
                    </a:lnTo>
                    <a:lnTo>
                      <a:pt x="1119" y="207"/>
                    </a:lnTo>
                    <a:lnTo>
                      <a:pt x="1121" y="205"/>
                    </a:lnTo>
                    <a:lnTo>
                      <a:pt x="1123" y="203"/>
                    </a:lnTo>
                    <a:lnTo>
                      <a:pt x="1123" y="203"/>
                    </a:lnTo>
                    <a:lnTo>
                      <a:pt x="1121" y="201"/>
                    </a:lnTo>
                    <a:lnTo>
                      <a:pt x="1119" y="197"/>
                    </a:lnTo>
                    <a:lnTo>
                      <a:pt x="1119" y="197"/>
                    </a:lnTo>
                    <a:close/>
                    <a:moveTo>
                      <a:pt x="1686" y="380"/>
                    </a:moveTo>
                    <a:lnTo>
                      <a:pt x="1686" y="380"/>
                    </a:lnTo>
                    <a:lnTo>
                      <a:pt x="1686" y="377"/>
                    </a:lnTo>
                    <a:lnTo>
                      <a:pt x="1686" y="377"/>
                    </a:lnTo>
                    <a:lnTo>
                      <a:pt x="1678" y="376"/>
                    </a:lnTo>
                    <a:lnTo>
                      <a:pt x="1678" y="376"/>
                    </a:lnTo>
                    <a:lnTo>
                      <a:pt x="1677" y="377"/>
                    </a:lnTo>
                    <a:lnTo>
                      <a:pt x="1675" y="380"/>
                    </a:lnTo>
                    <a:lnTo>
                      <a:pt x="1675" y="380"/>
                    </a:lnTo>
                    <a:lnTo>
                      <a:pt x="1686" y="380"/>
                    </a:lnTo>
                    <a:lnTo>
                      <a:pt x="1686" y="380"/>
                    </a:lnTo>
                    <a:close/>
                    <a:moveTo>
                      <a:pt x="694" y="669"/>
                    </a:moveTo>
                    <a:lnTo>
                      <a:pt x="694" y="669"/>
                    </a:lnTo>
                    <a:lnTo>
                      <a:pt x="687" y="665"/>
                    </a:lnTo>
                    <a:lnTo>
                      <a:pt x="684" y="665"/>
                    </a:lnTo>
                    <a:lnTo>
                      <a:pt x="680" y="666"/>
                    </a:lnTo>
                    <a:lnTo>
                      <a:pt x="680" y="666"/>
                    </a:lnTo>
                    <a:lnTo>
                      <a:pt x="683" y="669"/>
                    </a:lnTo>
                    <a:lnTo>
                      <a:pt x="685" y="671"/>
                    </a:lnTo>
                    <a:lnTo>
                      <a:pt x="689" y="671"/>
                    </a:lnTo>
                    <a:lnTo>
                      <a:pt x="694" y="669"/>
                    </a:lnTo>
                    <a:lnTo>
                      <a:pt x="694" y="669"/>
                    </a:lnTo>
                    <a:close/>
                    <a:moveTo>
                      <a:pt x="1239" y="52"/>
                    </a:moveTo>
                    <a:lnTo>
                      <a:pt x="1239" y="52"/>
                    </a:lnTo>
                    <a:lnTo>
                      <a:pt x="1241" y="56"/>
                    </a:lnTo>
                    <a:lnTo>
                      <a:pt x="1242" y="59"/>
                    </a:lnTo>
                    <a:lnTo>
                      <a:pt x="1245" y="59"/>
                    </a:lnTo>
                    <a:lnTo>
                      <a:pt x="1247" y="59"/>
                    </a:lnTo>
                    <a:lnTo>
                      <a:pt x="1247" y="59"/>
                    </a:lnTo>
                    <a:lnTo>
                      <a:pt x="1249" y="57"/>
                    </a:lnTo>
                    <a:lnTo>
                      <a:pt x="1250" y="54"/>
                    </a:lnTo>
                    <a:lnTo>
                      <a:pt x="1250" y="54"/>
                    </a:lnTo>
                    <a:lnTo>
                      <a:pt x="1239" y="52"/>
                    </a:lnTo>
                    <a:lnTo>
                      <a:pt x="1239" y="52"/>
                    </a:lnTo>
                    <a:close/>
                    <a:moveTo>
                      <a:pt x="1296" y="1018"/>
                    </a:moveTo>
                    <a:lnTo>
                      <a:pt x="1296" y="1018"/>
                    </a:lnTo>
                    <a:lnTo>
                      <a:pt x="1293" y="1017"/>
                    </a:lnTo>
                    <a:lnTo>
                      <a:pt x="1293" y="1017"/>
                    </a:lnTo>
                    <a:lnTo>
                      <a:pt x="1289" y="1026"/>
                    </a:lnTo>
                    <a:lnTo>
                      <a:pt x="1289" y="1026"/>
                    </a:lnTo>
                    <a:lnTo>
                      <a:pt x="1296" y="1025"/>
                    </a:lnTo>
                    <a:lnTo>
                      <a:pt x="1297" y="1024"/>
                    </a:lnTo>
                    <a:lnTo>
                      <a:pt x="1297" y="1021"/>
                    </a:lnTo>
                    <a:lnTo>
                      <a:pt x="1296" y="1018"/>
                    </a:lnTo>
                    <a:lnTo>
                      <a:pt x="1296" y="1018"/>
                    </a:lnTo>
                    <a:close/>
                    <a:moveTo>
                      <a:pt x="677" y="301"/>
                    </a:moveTo>
                    <a:lnTo>
                      <a:pt x="677" y="301"/>
                    </a:lnTo>
                    <a:lnTo>
                      <a:pt x="680" y="304"/>
                    </a:lnTo>
                    <a:lnTo>
                      <a:pt x="683" y="304"/>
                    </a:lnTo>
                    <a:lnTo>
                      <a:pt x="685" y="302"/>
                    </a:lnTo>
                    <a:lnTo>
                      <a:pt x="688" y="299"/>
                    </a:lnTo>
                    <a:lnTo>
                      <a:pt x="688" y="299"/>
                    </a:lnTo>
                    <a:lnTo>
                      <a:pt x="685" y="297"/>
                    </a:lnTo>
                    <a:lnTo>
                      <a:pt x="683" y="297"/>
                    </a:lnTo>
                    <a:lnTo>
                      <a:pt x="680" y="298"/>
                    </a:lnTo>
                    <a:lnTo>
                      <a:pt x="677" y="301"/>
                    </a:lnTo>
                    <a:lnTo>
                      <a:pt x="677" y="301"/>
                    </a:lnTo>
                    <a:close/>
                    <a:moveTo>
                      <a:pt x="1229" y="1107"/>
                    </a:moveTo>
                    <a:lnTo>
                      <a:pt x="1229" y="1107"/>
                    </a:lnTo>
                    <a:lnTo>
                      <a:pt x="1243" y="1108"/>
                    </a:lnTo>
                    <a:lnTo>
                      <a:pt x="1243" y="1108"/>
                    </a:lnTo>
                    <a:lnTo>
                      <a:pt x="1236" y="1098"/>
                    </a:lnTo>
                    <a:lnTo>
                      <a:pt x="1236" y="1098"/>
                    </a:lnTo>
                    <a:lnTo>
                      <a:pt x="1229" y="1107"/>
                    </a:lnTo>
                    <a:lnTo>
                      <a:pt x="1229" y="1107"/>
                    </a:lnTo>
                    <a:close/>
                    <a:moveTo>
                      <a:pt x="676" y="1044"/>
                    </a:moveTo>
                    <a:lnTo>
                      <a:pt x="676" y="1044"/>
                    </a:lnTo>
                    <a:lnTo>
                      <a:pt x="673" y="1044"/>
                    </a:lnTo>
                    <a:lnTo>
                      <a:pt x="673" y="1044"/>
                    </a:lnTo>
                    <a:lnTo>
                      <a:pt x="667" y="1055"/>
                    </a:lnTo>
                    <a:lnTo>
                      <a:pt x="667" y="1055"/>
                    </a:lnTo>
                    <a:lnTo>
                      <a:pt x="671" y="1053"/>
                    </a:lnTo>
                    <a:lnTo>
                      <a:pt x="674" y="1051"/>
                    </a:lnTo>
                    <a:lnTo>
                      <a:pt x="676" y="1049"/>
                    </a:lnTo>
                    <a:lnTo>
                      <a:pt x="676" y="1044"/>
                    </a:lnTo>
                    <a:lnTo>
                      <a:pt x="676" y="1044"/>
                    </a:lnTo>
                    <a:close/>
                    <a:moveTo>
                      <a:pt x="768" y="139"/>
                    </a:moveTo>
                    <a:lnTo>
                      <a:pt x="768" y="139"/>
                    </a:lnTo>
                    <a:lnTo>
                      <a:pt x="771" y="143"/>
                    </a:lnTo>
                    <a:lnTo>
                      <a:pt x="774" y="143"/>
                    </a:lnTo>
                    <a:lnTo>
                      <a:pt x="777" y="143"/>
                    </a:lnTo>
                    <a:lnTo>
                      <a:pt x="781" y="139"/>
                    </a:lnTo>
                    <a:lnTo>
                      <a:pt x="781" y="139"/>
                    </a:lnTo>
                    <a:lnTo>
                      <a:pt x="773" y="137"/>
                    </a:lnTo>
                    <a:lnTo>
                      <a:pt x="773" y="137"/>
                    </a:lnTo>
                    <a:lnTo>
                      <a:pt x="768" y="139"/>
                    </a:lnTo>
                    <a:lnTo>
                      <a:pt x="768" y="139"/>
                    </a:lnTo>
                    <a:close/>
                    <a:moveTo>
                      <a:pt x="1872" y="679"/>
                    </a:moveTo>
                    <a:lnTo>
                      <a:pt x="1872" y="679"/>
                    </a:lnTo>
                    <a:lnTo>
                      <a:pt x="1873" y="672"/>
                    </a:lnTo>
                    <a:lnTo>
                      <a:pt x="1870" y="666"/>
                    </a:lnTo>
                    <a:lnTo>
                      <a:pt x="1870" y="666"/>
                    </a:lnTo>
                    <a:lnTo>
                      <a:pt x="1869" y="671"/>
                    </a:lnTo>
                    <a:lnTo>
                      <a:pt x="1869" y="673"/>
                    </a:lnTo>
                    <a:lnTo>
                      <a:pt x="1870" y="676"/>
                    </a:lnTo>
                    <a:lnTo>
                      <a:pt x="1872" y="679"/>
                    </a:lnTo>
                    <a:lnTo>
                      <a:pt x="1872" y="679"/>
                    </a:lnTo>
                    <a:close/>
                    <a:moveTo>
                      <a:pt x="645" y="497"/>
                    </a:moveTo>
                    <a:lnTo>
                      <a:pt x="645" y="497"/>
                    </a:lnTo>
                    <a:lnTo>
                      <a:pt x="642" y="500"/>
                    </a:lnTo>
                    <a:lnTo>
                      <a:pt x="641" y="503"/>
                    </a:lnTo>
                    <a:lnTo>
                      <a:pt x="642" y="504"/>
                    </a:lnTo>
                    <a:lnTo>
                      <a:pt x="644" y="507"/>
                    </a:lnTo>
                    <a:lnTo>
                      <a:pt x="644" y="507"/>
                    </a:lnTo>
                    <a:lnTo>
                      <a:pt x="645" y="507"/>
                    </a:lnTo>
                    <a:lnTo>
                      <a:pt x="647" y="507"/>
                    </a:lnTo>
                    <a:lnTo>
                      <a:pt x="647" y="507"/>
                    </a:lnTo>
                    <a:lnTo>
                      <a:pt x="649" y="506"/>
                    </a:lnTo>
                    <a:lnTo>
                      <a:pt x="649" y="504"/>
                    </a:lnTo>
                    <a:lnTo>
                      <a:pt x="649" y="504"/>
                    </a:lnTo>
                    <a:lnTo>
                      <a:pt x="645" y="497"/>
                    </a:lnTo>
                    <a:lnTo>
                      <a:pt x="645" y="497"/>
                    </a:lnTo>
                    <a:close/>
                    <a:moveTo>
                      <a:pt x="635" y="131"/>
                    </a:moveTo>
                    <a:lnTo>
                      <a:pt x="635" y="131"/>
                    </a:lnTo>
                    <a:lnTo>
                      <a:pt x="641" y="132"/>
                    </a:lnTo>
                    <a:lnTo>
                      <a:pt x="645" y="132"/>
                    </a:lnTo>
                    <a:lnTo>
                      <a:pt x="648" y="129"/>
                    </a:lnTo>
                    <a:lnTo>
                      <a:pt x="649" y="124"/>
                    </a:lnTo>
                    <a:lnTo>
                      <a:pt x="649" y="124"/>
                    </a:lnTo>
                    <a:lnTo>
                      <a:pt x="635" y="131"/>
                    </a:lnTo>
                    <a:lnTo>
                      <a:pt x="635" y="131"/>
                    </a:lnTo>
                    <a:close/>
                    <a:moveTo>
                      <a:pt x="631" y="676"/>
                    </a:moveTo>
                    <a:lnTo>
                      <a:pt x="631" y="676"/>
                    </a:lnTo>
                    <a:lnTo>
                      <a:pt x="630" y="680"/>
                    </a:lnTo>
                    <a:lnTo>
                      <a:pt x="630" y="680"/>
                    </a:lnTo>
                    <a:lnTo>
                      <a:pt x="634" y="682"/>
                    </a:lnTo>
                    <a:lnTo>
                      <a:pt x="637" y="683"/>
                    </a:lnTo>
                    <a:lnTo>
                      <a:pt x="644" y="680"/>
                    </a:lnTo>
                    <a:lnTo>
                      <a:pt x="644" y="680"/>
                    </a:lnTo>
                    <a:lnTo>
                      <a:pt x="644" y="677"/>
                    </a:lnTo>
                    <a:lnTo>
                      <a:pt x="644" y="677"/>
                    </a:lnTo>
                    <a:lnTo>
                      <a:pt x="631" y="676"/>
                    </a:lnTo>
                    <a:lnTo>
                      <a:pt x="631" y="676"/>
                    </a:lnTo>
                    <a:close/>
                    <a:moveTo>
                      <a:pt x="631" y="820"/>
                    </a:moveTo>
                    <a:lnTo>
                      <a:pt x="631" y="820"/>
                    </a:lnTo>
                    <a:lnTo>
                      <a:pt x="630" y="824"/>
                    </a:lnTo>
                    <a:lnTo>
                      <a:pt x="627" y="827"/>
                    </a:lnTo>
                    <a:lnTo>
                      <a:pt x="627" y="827"/>
                    </a:lnTo>
                    <a:lnTo>
                      <a:pt x="629" y="828"/>
                    </a:lnTo>
                    <a:lnTo>
                      <a:pt x="631" y="830"/>
                    </a:lnTo>
                    <a:lnTo>
                      <a:pt x="631" y="830"/>
                    </a:lnTo>
                    <a:lnTo>
                      <a:pt x="634" y="828"/>
                    </a:lnTo>
                    <a:lnTo>
                      <a:pt x="637" y="826"/>
                    </a:lnTo>
                    <a:lnTo>
                      <a:pt x="637" y="826"/>
                    </a:lnTo>
                    <a:lnTo>
                      <a:pt x="635" y="823"/>
                    </a:lnTo>
                    <a:lnTo>
                      <a:pt x="631" y="820"/>
                    </a:lnTo>
                    <a:lnTo>
                      <a:pt x="631" y="820"/>
                    </a:lnTo>
                    <a:close/>
                    <a:moveTo>
                      <a:pt x="1614" y="672"/>
                    </a:moveTo>
                    <a:lnTo>
                      <a:pt x="1614" y="672"/>
                    </a:lnTo>
                    <a:lnTo>
                      <a:pt x="1618" y="673"/>
                    </a:lnTo>
                    <a:lnTo>
                      <a:pt x="1618" y="673"/>
                    </a:lnTo>
                    <a:lnTo>
                      <a:pt x="1621" y="672"/>
                    </a:lnTo>
                    <a:lnTo>
                      <a:pt x="1624" y="671"/>
                    </a:lnTo>
                    <a:lnTo>
                      <a:pt x="1624" y="668"/>
                    </a:lnTo>
                    <a:lnTo>
                      <a:pt x="1623" y="664"/>
                    </a:lnTo>
                    <a:lnTo>
                      <a:pt x="1623" y="664"/>
                    </a:lnTo>
                    <a:lnTo>
                      <a:pt x="1614" y="672"/>
                    </a:lnTo>
                    <a:lnTo>
                      <a:pt x="1614" y="672"/>
                    </a:lnTo>
                    <a:close/>
                    <a:moveTo>
                      <a:pt x="750" y="565"/>
                    </a:moveTo>
                    <a:lnTo>
                      <a:pt x="750" y="565"/>
                    </a:lnTo>
                    <a:lnTo>
                      <a:pt x="748" y="554"/>
                    </a:lnTo>
                    <a:lnTo>
                      <a:pt x="748" y="554"/>
                    </a:lnTo>
                    <a:lnTo>
                      <a:pt x="743" y="557"/>
                    </a:lnTo>
                    <a:lnTo>
                      <a:pt x="742" y="560"/>
                    </a:lnTo>
                    <a:lnTo>
                      <a:pt x="745" y="563"/>
                    </a:lnTo>
                    <a:lnTo>
                      <a:pt x="750" y="565"/>
                    </a:lnTo>
                    <a:lnTo>
                      <a:pt x="750" y="565"/>
                    </a:lnTo>
                    <a:close/>
                    <a:moveTo>
                      <a:pt x="1613" y="669"/>
                    </a:moveTo>
                    <a:lnTo>
                      <a:pt x="1613" y="669"/>
                    </a:lnTo>
                    <a:lnTo>
                      <a:pt x="1607" y="671"/>
                    </a:lnTo>
                    <a:lnTo>
                      <a:pt x="1602" y="675"/>
                    </a:lnTo>
                    <a:lnTo>
                      <a:pt x="1602" y="675"/>
                    </a:lnTo>
                    <a:lnTo>
                      <a:pt x="1606" y="675"/>
                    </a:lnTo>
                    <a:lnTo>
                      <a:pt x="1609" y="675"/>
                    </a:lnTo>
                    <a:lnTo>
                      <a:pt x="1610" y="673"/>
                    </a:lnTo>
                    <a:lnTo>
                      <a:pt x="1613" y="669"/>
                    </a:lnTo>
                    <a:lnTo>
                      <a:pt x="1613" y="669"/>
                    </a:lnTo>
                    <a:close/>
                    <a:moveTo>
                      <a:pt x="1383" y="997"/>
                    </a:moveTo>
                    <a:lnTo>
                      <a:pt x="1383" y="997"/>
                    </a:lnTo>
                    <a:lnTo>
                      <a:pt x="1379" y="995"/>
                    </a:lnTo>
                    <a:lnTo>
                      <a:pt x="1379" y="995"/>
                    </a:lnTo>
                    <a:lnTo>
                      <a:pt x="1376" y="996"/>
                    </a:lnTo>
                    <a:lnTo>
                      <a:pt x="1375" y="999"/>
                    </a:lnTo>
                    <a:lnTo>
                      <a:pt x="1375" y="999"/>
                    </a:lnTo>
                    <a:lnTo>
                      <a:pt x="1376" y="1000"/>
                    </a:lnTo>
                    <a:lnTo>
                      <a:pt x="1378" y="1001"/>
                    </a:lnTo>
                    <a:lnTo>
                      <a:pt x="1378" y="1001"/>
                    </a:lnTo>
                    <a:lnTo>
                      <a:pt x="1380" y="999"/>
                    </a:lnTo>
                    <a:lnTo>
                      <a:pt x="1383" y="997"/>
                    </a:lnTo>
                    <a:lnTo>
                      <a:pt x="1383" y="997"/>
                    </a:lnTo>
                    <a:close/>
                    <a:moveTo>
                      <a:pt x="1307" y="815"/>
                    </a:moveTo>
                    <a:lnTo>
                      <a:pt x="1307" y="815"/>
                    </a:lnTo>
                    <a:lnTo>
                      <a:pt x="1310" y="810"/>
                    </a:lnTo>
                    <a:lnTo>
                      <a:pt x="1310" y="809"/>
                    </a:lnTo>
                    <a:lnTo>
                      <a:pt x="1307" y="808"/>
                    </a:lnTo>
                    <a:lnTo>
                      <a:pt x="1303" y="808"/>
                    </a:lnTo>
                    <a:lnTo>
                      <a:pt x="1303" y="808"/>
                    </a:lnTo>
                    <a:lnTo>
                      <a:pt x="1307" y="815"/>
                    </a:lnTo>
                    <a:lnTo>
                      <a:pt x="1307" y="815"/>
                    </a:lnTo>
                    <a:close/>
                    <a:moveTo>
                      <a:pt x="155" y="281"/>
                    </a:moveTo>
                    <a:lnTo>
                      <a:pt x="155" y="281"/>
                    </a:lnTo>
                    <a:lnTo>
                      <a:pt x="152" y="286"/>
                    </a:lnTo>
                    <a:lnTo>
                      <a:pt x="151" y="287"/>
                    </a:lnTo>
                    <a:lnTo>
                      <a:pt x="151" y="287"/>
                    </a:lnTo>
                    <a:lnTo>
                      <a:pt x="154" y="290"/>
                    </a:lnTo>
                    <a:lnTo>
                      <a:pt x="156" y="293"/>
                    </a:lnTo>
                    <a:lnTo>
                      <a:pt x="156" y="293"/>
                    </a:lnTo>
                    <a:lnTo>
                      <a:pt x="159" y="290"/>
                    </a:lnTo>
                    <a:lnTo>
                      <a:pt x="161" y="288"/>
                    </a:lnTo>
                    <a:lnTo>
                      <a:pt x="161" y="288"/>
                    </a:lnTo>
                    <a:lnTo>
                      <a:pt x="158" y="286"/>
                    </a:lnTo>
                    <a:lnTo>
                      <a:pt x="155" y="281"/>
                    </a:lnTo>
                    <a:lnTo>
                      <a:pt x="155" y="281"/>
                    </a:lnTo>
                    <a:close/>
                    <a:moveTo>
                      <a:pt x="1101" y="647"/>
                    </a:moveTo>
                    <a:lnTo>
                      <a:pt x="1101" y="647"/>
                    </a:lnTo>
                    <a:lnTo>
                      <a:pt x="1097" y="648"/>
                    </a:lnTo>
                    <a:lnTo>
                      <a:pt x="1097" y="648"/>
                    </a:lnTo>
                    <a:lnTo>
                      <a:pt x="1101" y="658"/>
                    </a:lnTo>
                    <a:lnTo>
                      <a:pt x="1101" y="658"/>
                    </a:lnTo>
                    <a:lnTo>
                      <a:pt x="1103" y="654"/>
                    </a:lnTo>
                    <a:lnTo>
                      <a:pt x="1103" y="651"/>
                    </a:lnTo>
                    <a:lnTo>
                      <a:pt x="1103" y="648"/>
                    </a:lnTo>
                    <a:lnTo>
                      <a:pt x="1101" y="647"/>
                    </a:lnTo>
                    <a:lnTo>
                      <a:pt x="1101" y="647"/>
                    </a:lnTo>
                    <a:close/>
                    <a:moveTo>
                      <a:pt x="210" y="137"/>
                    </a:moveTo>
                    <a:lnTo>
                      <a:pt x="210" y="137"/>
                    </a:lnTo>
                    <a:lnTo>
                      <a:pt x="216" y="136"/>
                    </a:lnTo>
                    <a:lnTo>
                      <a:pt x="219" y="135"/>
                    </a:lnTo>
                    <a:lnTo>
                      <a:pt x="221" y="133"/>
                    </a:lnTo>
                    <a:lnTo>
                      <a:pt x="223" y="131"/>
                    </a:lnTo>
                    <a:lnTo>
                      <a:pt x="223" y="131"/>
                    </a:lnTo>
                    <a:lnTo>
                      <a:pt x="216" y="132"/>
                    </a:lnTo>
                    <a:lnTo>
                      <a:pt x="210" y="137"/>
                    </a:lnTo>
                    <a:lnTo>
                      <a:pt x="210" y="137"/>
                    </a:lnTo>
                    <a:close/>
                    <a:moveTo>
                      <a:pt x="231" y="806"/>
                    </a:moveTo>
                    <a:lnTo>
                      <a:pt x="231" y="806"/>
                    </a:lnTo>
                    <a:lnTo>
                      <a:pt x="230" y="809"/>
                    </a:lnTo>
                    <a:lnTo>
                      <a:pt x="227" y="812"/>
                    </a:lnTo>
                    <a:lnTo>
                      <a:pt x="227" y="815"/>
                    </a:lnTo>
                    <a:lnTo>
                      <a:pt x="228" y="819"/>
                    </a:lnTo>
                    <a:lnTo>
                      <a:pt x="228" y="819"/>
                    </a:lnTo>
                    <a:lnTo>
                      <a:pt x="233" y="815"/>
                    </a:lnTo>
                    <a:lnTo>
                      <a:pt x="234" y="812"/>
                    </a:lnTo>
                    <a:lnTo>
                      <a:pt x="233" y="809"/>
                    </a:lnTo>
                    <a:lnTo>
                      <a:pt x="231" y="806"/>
                    </a:lnTo>
                    <a:lnTo>
                      <a:pt x="231" y="806"/>
                    </a:lnTo>
                    <a:close/>
                    <a:moveTo>
                      <a:pt x="1115" y="1126"/>
                    </a:moveTo>
                    <a:lnTo>
                      <a:pt x="1115" y="1126"/>
                    </a:lnTo>
                    <a:lnTo>
                      <a:pt x="1120" y="1126"/>
                    </a:lnTo>
                    <a:lnTo>
                      <a:pt x="1123" y="1125"/>
                    </a:lnTo>
                    <a:lnTo>
                      <a:pt x="1126" y="1123"/>
                    </a:lnTo>
                    <a:lnTo>
                      <a:pt x="1124" y="1119"/>
                    </a:lnTo>
                    <a:lnTo>
                      <a:pt x="1124" y="1119"/>
                    </a:lnTo>
                    <a:lnTo>
                      <a:pt x="1120" y="1116"/>
                    </a:lnTo>
                    <a:lnTo>
                      <a:pt x="1120" y="1116"/>
                    </a:lnTo>
                    <a:lnTo>
                      <a:pt x="1115" y="1126"/>
                    </a:lnTo>
                    <a:lnTo>
                      <a:pt x="1115" y="1126"/>
                    </a:lnTo>
                    <a:close/>
                    <a:moveTo>
                      <a:pt x="1175" y="575"/>
                    </a:moveTo>
                    <a:lnTo>
                      <a:pt x="1175" y="575"/>
                    </a:lnTo>
                    <a:lnTo>
                      <a:pt x="1171" y="579"/>
                    </a:lnTo>
                    <a:lnTo>
                      <a:pt x="1169" y="581"/>
                    </a:lnTo>
                    <a:lnTo>
                      <a:pt x="1169" y="581"/>
                    </a:lnTo>
                    <a:lnTo>
                      <a:pt x="1170" y="583"/>
                    </a:lnTo>
                    <a:lnTo>
                      <a:pt x="1173" y="585"/>
                    </a:lnTo>
                    <a:lnTo>
                      <a:pt x="1173" y="585"/>
                    </a:lnTo>
                    <a:lnTo>
                      <a:pt x="1175" y="583"/>
                    </a:lnTo>
                    <a:lnTo>
                      <a:pt x="1178" y="581"/>
                    </a:lnTo>
                    <a:lnTo>
                      <a:pt x="1178" y="581"/>
                    </a:lnTo>
                    <a:lnTo>
                      <a:pt x="1177" y="579"/>
                    </a:lnTo>
                    <a:lnTo>
                      <a:pt x="1175" y="575"/>
                    </a:lnTo>
                    <a:lnTo>
                      <a:pt x="1175" y="575"/>
                    </a:lnTo>
                    <a:close/>
                    <a:moveTo>
                      <a:pt x="269" y="258"/>
                    </a:moveTo>
                    <a:lnTo>
                      <a:pt x="269" y="258"/>
                    </a:lnTo>
                    <a:lnTo>
                      <a:pt x="257" y="268"/>
                    </a:lnTo>
                    <a:lnTo>
                      <a:pt x="257" y="268"/>
                    </a:lnTo>
                    <a:lnTo>
                      <a:pt x="263" y="268"/>
                    </a:lnTo>
                    <a:lnTo>
                      <a:pt x="267" y="266"/>
                    </a:lnTo>
                    <a:lnTo>
                      <a:pt x="269" y="263"/>
                    </a:lnTo>
                    <a:lnTo>
                      <a:pt x="269" y="258"/>
                    </a:lnTo>
                    <a:lnTo>
                      <a:pt x="269" y="258"/>
                    </a:lnTo>
                    <a:close/>
                    <a:moveTo>
                      <a:pt x="1501" y="81"/>
                    </a:moveTo>
                    <a:lnTo>
                      <a:pt x="1501" y="81"/>
                    </a:lnTo>
                    <a:lnTo>
                      <a:pt x="1494" y="81"/>
                    </a:lnTo>
                    <a:lnTo>
                      <a:pt x="1490" y="82"/>
                    </a:lnTo>
                    <a:lnTo>
                      <a:pt x="1487" y="85"/>
                    </a:lnTo>
                    <a:lnTo>
                      <a:pt x="1487" y="85"/>
                    </a:lnTo>
                    <a:lnTo>
                      <a:pt x="1491" y="86"/>
                    </a:lnTo>
                    <a:lnTo>
                      <a:pt x="1495" y="85"/>
                    </a:lnTo>
                    <a:lnTo>
                      <a:pt x="1498" y="83"/>
                    </a:lnTo>
                    <a:lnTo>
                      <a:pt x="1501" y="81"/>
                    </a:lnTo>
                    <a:lnTo>
                      <a:pt x="1501" y="81"/>
                    </a:lnTo>
                    <a:close/>
                    <a:moveTo>
                      <a:pt x="1170" y="95"/>
                    </a:moveTo>
                    <a:lnTo>
                      <a:pt x="1170" y="95"/>
                    </a:lnTo>
                    <a:lnTo>
                      <a:pt x="1170" y="104"/>
                    </a:lnTo>
                    <a:lnTo>
                      <a:pt x="1170" y="104"/>
                    </a:lnTo>
                    <a:lnTo>
                      <a:pt x="1174" y="100"/>
                    </a:lnTo>
                    <a:lnTo>
                      <a:pt x="1175" y="99"/>
                    </a:lnTo>
                    <a:lnTo>
                      <a:pt x="1174" y="96"/>
                    </a:lnTo>
                    <a:lnTo>
                      <a:pt x="1170" y="95"/>
                    </a:lnTo>
                    <a:lnTo>
                      <a:pt x="1170" y="95"/>
                    </a:lnTo>
                    <a:close/>
                    <a:moveTo>
                      <a:pt x="285" y="743"/>
                    </a:moveTo>
                    <a:lnTo>
                      <a:pt x="285" y="743"/>
                    </a:lnTo>
                    <a:lnTo>
                      <a:pt x="280" y="740"/>
                    </a:lnTo>
                    <a:lnTo>
                      <a:pt x="275" y="738"/>
                    </a:lnTo>
                    <a:lnTo>
                      <a:pt x="273" y="741"/>
                    </a:lnTo>
                    <a:lnTo>
                      <a:pt x="270" y="745"/>
                    </a:lnTo>
                    <a:lnTo>
                      <a:pt x="270" y="745"/>
                    </a:lnTo>
                    <a:lnTo>
                      <a:pt x="285" y="743"/>
                    </a:lnTo>
                    <a:lnTo>
                      <a:pt x="285" y="743"/>
                    </a:lnTo>
                    <a:close/>
                    <a:moveTo>
                      <a:pt x="327" y="101"/>
                    </a:moveTo>
                    <a:lnTo>
                      <a:pt x="327" y="101"/>
                    </a:lnTo>
                    <a:lnTo>
                      <a:pt x="321" y="107"/>
                    </a:lnTo>
                    <a:lnTo>
                      <a:pt x="321" y="107"/>
                    </a:lnTo>
                    <a:lnTo>
                      <a:pt x="323" y="108"/>
                    </a:lnTo>
                    <a:lnTo>
                      <a:pt x="325" y="110"/>
                    </a:lnTo>
                    <a:lnTo>
                      <a:pt x="325" y="110"/>
                    </a:lnTo>
                    <a:lnTo>
                      <a:pt x="328" y="110"/>
                    </a:lnTo>
                    <a:lnTo>
                      <a:pt x="329" y="108"/>
                    </a:lnTo>
                    <a:lnTo>
                      <a:pt x="329" y="108"/>
                    </a:lnTo>
                    <a:lnTo>
                      <a:pt x="328" y="106"/>
                    </a:lnTo>
                    <a:lnTo>
                      <a:pt x="327" y="101"/>
                    </a:lnTo>
                    <a:lnTo>
                      <a:pt x="327" y="101"/>
                    </a:lnTo>
                    <a:close/>
                    <a:moveTo>
                      <a:pt x="1347" y="821"/>
                    </a:moveTo>
                    <a:lnTo>
                      <a:pt x="1347" y="821"/>
                    </a:lnTo>
                    <a:lnTo>
                      <a:pt x="1351" y="809"/>
                    </a:lnTo>
                    <a:lnTo>
                      <a:pt x="1351" y="809"/>
                    </a:lnTo>
                    <a:lnTo>
                      <a:pt x="1346" y="812"/>
                    </a:lnTo>
                    <a:lnTo>
                      <a:pt x="1343" y="815"/>
                    </a:lnTo>
                    <a:lnTo>
                      <a:pt x="1343" y="817"/>
                    </a:lnTo>
                    <a:lnTo>
                      <a:pt x="1347" y="821"/>
                    </a:lnTo>
                    <a:lnTo>
                      <a:pt x="1347" y="821"/>
                    </a:lnTo>
                    <a:close/>
                    <a:moveTo>
                      <a:pt x="345" y="180"/>
                    </a:moveTo>
                    <a:lnTo>
                      <a:pt x="345" y="180"/>
                    </a:lnTo>
                    <a:lnTo>
                      <a:pt x="341" y="178"/>
                    </a:lnTo>
                    <a:lnTo>
                      <a:pt x="338" y="178"/>
                    </a:lnTo>
                    <a:lnTo>
                      <a:pt x="335" y="178"/>
                    </a:lnTo>
                    <a:lnTo>
                      <a:pt x="334" y="180"/>
                    </a:lnTo>
                    <a:lnTo>
                      <a:pt x="334" y="180"/>
                    </a:lnTo>
                    <a:lnTo>
                      <a:pt x="334" y="182"/>
                    </a:lnTo>
                    <a:lnTo>
                      <a:pt x="335" y="183"/>
                    </a:lnTo>
                    <a:lnTo>
                      <a:pt x="335" y="183"/>
                    </a:lnTo>
                    <a:lnTo>
                      <a:pt x="345" y="180"/>
                    </a:lnTo>
                    <a:lnTo>
                      <a:pt x="345" y="180"/>
                    </a:lnTo>
                    <a:close/>
                    <a:moveTo>
                      <a:pt x="1830" y="457"/>
                    </a:moveTo>
                    <a:lnTo>
                      <a:pt x="1830" y="457"/>
                    </a:lnTo>
                    <a:lnTo>
                      <a:pt x="1832" y="460"/>
                    </a:lnTo>
                    <a:lnTo>
                      <a:pt x="1834" y="463"/>
                    </a:lnTo>
                    <a:lnTo>
                      <a:pt x="1837" y="464"/>
                    </a:lnTo>
                    <a:lnTo>
                      <a:pt x="1841" y="464"/>
                    </a:lnTo>
                    <a:lnTo>
                      <a:pt x="1841" y="464"/>
                    </a:lnTo>
                    <a:lnTo>
                      <a:pt x="1840" y="460"/>
                    </a:lnTo>
                    <a:lnTo>
                      <a:pt x="1839" y="457"/>
                    </a:lnTo>
                    <a:lnTo>
                      <a:pt x="1834" y="456"/>
                    </a:lnTo>
                    <a:lnTo>
                      <a:pt x="1830" y="457"/>
                    </a:lnTo>
                    <a:lnTo>
                      <a:pt x="1830" y="457"/>
                    </a:lnTo>
                    <a:close/>
                    <a:moveTo>
                      <a:pt x="375" y="341"/>
                    </a:moveTo>
                    <a:lnTo>
                      <a:pt x="375" y="341"/>
                    </a:lnTo>
                    <a:lnTo>
                      <a:pt x="372" y="344"/>
                    </a:lnTo>
                    <a:lnTo>
                      <a:pt x="371" y="345"/>
                    </a:lnTo>
                    <a:lnTo>
                      <a:pt x="371" y="345"/>
                    </a:lnTo>
                    <a:lnTo>
                      <a:pt x="372" y="348"/>
                    </a:lnTo>
                    <a:lnTo>
                      <a:pt x="375" y="349"/>
                    </a:lnTo>
                    <a:lnTo>
                      <a:pt x="375" y="349"/>
                    </a:lnTo>
                    <a:lnTo>
                      <a:pt x="378" y="348"/>
                    </a:lnTo>
                    <a:lnTo>
                      <a:pt x="379" y="345"/>
                    </a:lnTo>
                    <a:lnTo>
                      <a:pt x="379" y="345"/>
                    </a:lnTo>
                    <a:lnTo>
                      <a:pt x="378" y="344"/>
                    </a:lnTo>
                    <a:lnTo>
                      <a:pt x="375" y="341"/>
                    </a:lnTo>
                    <a:lnTo>
                      <a:pt x="375" y="341"/>
                    </a:lnTo>
                    <a:close/>
                    <a:moveTo>
                      <a:pt x="1592" y="241"/>
                    </a:moveTo>
                    <a:lnTo>
                      <a:pt x="1592" y="241"/>
                    </a:lnTo>
                    <a:lnTo>
                      <a:pt x="1588" y="237"/>
                    </a:lnTo>
                    <a:lnTo>
                      <a:pt x="1585" y="237"/>
                    </a:lnTo>
                    <a:lnTo>
                      <a:pt x="1582" y="239"/>
                    </a:lnTo>
                    <a:lnTo>
                      <a:pt x="1582" y="239"/>
                    </a:lnTo>
                    <a:lnTo>
                      <a:pt x="1582" y="241"/>
                    </a:lnTo>
                    <a:lnTo>
                      <a:pt x="1582" y="244"/>
                    </a:lnTo>
                    <a:lnTo>
                      <a:pt x="1582" y="244"/>
                    </a:lnTo>
                    <a:lnTo>
                      <a:pt x="1585" y="245"/>
                    </a:lnTo>
                    <a:lnTo>
                      <a:pt x="1588" y="244"/>
                    </a:lnTo>
                    <a:lnTo>
                      <a:pt x="1591" y="243"/>
                    </a:lnTo>
                    <a:lnTo>
                      <a:pt x="1592" y="241"/>
                    </a:lnTo>
                    <a:lnTo>
                      <a:pt x="1592" y="241"/>
                    </a:lnTo>
                    <a:close/>
                    <a:moveTo>
                      <a:pt x="419" y="623"/>
                    </a:moveTo>
                    <a:lnTo>
                      <a:pt x="419" y="623"/>
                    </a:lnTo>
                    <a:lnTo>
                      <a:pt x="414" y="628"/>
                    </a:lnTo>
                    <a:lnTo>
                      <a:pt x="414" y="628"/>
                    </a:lnTo>
                    <a:lnTo>
                      <a:pt x="415" y="629"/>
                    </a:lnTo>
                    <a:lnTo>
                      <a:pt x="417" y="630"/>
                    </a:lnTo>
                    <a:lnTo>
                      <a:pt x="417" y="630"/>
                    </a:lnTo>
                    <a:lnTo>
                      <a:pt x="419" y="630"/>
                    </a:lnTo>
                    <a:lnTo>
                      <a:pt x="422" y="628"/>
                    </a:lnTo>
                    <a:lnTo>
                      <a:pt x="422" y="628"/>
                    </a:lnTo>
                    <a:lnTo>
                      <a:pt x="421" y="626"/>
                    </a:lnTo>
                    <a:lnTo>
                      <a:pt x="419" y="623"/>
                    </a:lnTo>
                    <a:lnTo>
                      <a:pt x="419" y="623"/>
                    </a:lnTo>
                    <a:close/>
                    <a:moveTo>
                      <a:pt x="414" y="427"/>
                    </a:moveTo>
                    <a:lnTo>
                      <a:pt x="414" y="427"/>
                    </a:lnTo>
                    <a:lnTo>
                      <a:pt x="418" y="428"/>
                    </a:lnTo>
                    <a:lnTo>
                      <a:pt x="419" y="430"/>
                    </a:lnTo>
                    <a:lnTo>
                      <a:pt x="419" y="430"/>
                    </a:lnTo>
                    <a:lnTo>
                      <a:pt x="425" y="425"/>
                    </a:lnTo>
                    <a:lnTo>
                      <a:pt x="425" y="425"/>
                    </a:lnTo>
                    <a:lnTo>
                      <a:pt x="422" y="423"/>
                    </a:lnTo>
                    <a:lnTo>
                      <a:pt x="421" y="423"/>
                    </a:lnTo>
                    <a:lnTo>
                      <a:pt x="421" y="423"/>
                    </a:lnTo>
                    <a:lnTo>
                      <a:pt x="418" y="424"/>
                    </a:lnTo>
                    <a:lnTo>
                      <a:pt x="414" y="427"/>
                    </a:lnTo>
                    <a:lnTo>
                      <a:pt x="414" y="427"/>
                    </a:lnTo>
                    <a:close/>
                    <a:moveTo>
                      <a:pt x="1178" y="435"/>
                    </a:moveTo>
                    <a:lnTo>
                      <a:pt x="1178" y="435"/>
                    </a:lnTo>
                    <a:lnTo>
                      <a:pt x="1184" y="439"/>
                    </a:lnTo>
                    <a:lnTo>
                      <a:pt x="1184" y="439"/>
                    </a:lnTo>
                    <a:lnTo>
                      <a:pt x="1185" y="437"/>
                    </a:lnTo>
                    <a:lnTo>
                      <a:pt x="1187" y="435"/>
                    </a:lnTo>
                    <a:lnTo>
                      <a:pt x="1187" y="435"/>
                    </a:lnTo>
                    <a:lnTo>
                      <a:pt x="1185" y="432"/>
                    </a:lnTo>
                    <a:lnTo>
                      <a:pt x="1182" y="431"/>
                    </a:lnTo>
                    <a:lnTo>
                      <a:pt x="1182" y="431"/>
                    </a:lnTo>
                    <a:lnTo>
                      <a:pt x="1178" y="435"/>
                    </a:lnTo>
                    <a:lnTo>
                      <a:pt x="1178" y="435"/>
                    </a:lnTo>
                    <a:close/>
                    <a:moveTo>
                      <a:pt x="1189" y="1097"/>
                    </a:moveTo>
                    <a:lnTo>
                      <a:pt x="1189" y="1097"/>
                    </a:lnTo>
                    <a:lnTo>
                      <a:pt x="1189" y="1093"/>
                    </a:lnTo>
                    <a:lnTo>
                      <a:pt x="1189" y="1093"/>
                    </a:lnTo>
                    <a:lnTo>
                      <a:pt x="1181" y="1094"/>
                    </a:lnTo>
                    <a:lnTo>
                      <a:pt x="1181" y="1094"/>
                    </a:lnTo>
                    <a:lnTo>
                      <a:pt x="1182" y="1097"/>
                    </a:lnTo>
                    <a:lnTo>
                      <a:pt x="1182" y="1097"/>
                    </a:lnTo>
                    <a:lnTo>
                      <a:pt x="1189" y="1097"/>
                    </a:lnTo>
                    <a:lnTo>
                      <a:pt x="1189" y="1097"/>
                    </a:lnTo>
                    <a:close/>
                    <a:moveTo>
                      <a:pt x="1239" y="643"/>
                    </a:moveTo>
                    <a:lnTo>
                      <a:pt x="1239" y="643"/>
                    </a:lnTo>
                    <a:lnTo>
                      <a:pt x="1235" y="646"/>
                    </a:lnTo>
                    <a:lnTo>
                      <a:pt x="1234" y="647"/>
                    </a:lnTo>
                    <a:lnTo>
                      <a:pt x="1234" y="647"/>
                    </a:lnTo>
                    <a:lnTo>
                      <a:pt x="1235" y="650"/>
                    </a:lnTo>
                    <a:lnTo>
                      <a:pt x="1238" y="651"/>
                    </a:lnTo>
                    <a:lnTo>
                      <a:pt x="1238" y="651"/>
                    </a:lnTo>
                    <a:lnTo>
                      <a:pt x="1239" y="650"/>
                    </a:lnTo>
                    <a:lnTo>
                      <a:pt x="1242" y="647"/>
                    </a:lnTo>
                    <a:lnTo>
                      <a:pt x="1242" y="647"/>
                    </a:lnTo>
                    <a:lnTo>
                      <a:pt x="1241" y="646"/>
                    </a:lnTo>
                    <a:lnTo>
                      <a:pt x="1239" y="643"/>
                    </a:lnTo>
                    <a:lnTo>
                      <a:pt x="1239" y="643"/>
                    </a:lnTo>
                    <a:close/>
                    <a:moveTo>
                      <a:pt x="490" y="916"/>
                    </a:moveTo>
                    <a:lnTo>
                      <a:pt x="490" y="916"/>
                    </a:lnTo>
                    <a:lnTo>
                      <a:pt x="486" y="913"/>
                    </a:lnTo>
                    <a:lnTo>
                      <a:pt x="486" y="913"/>
                    </a:lnTo>
                    <a:lnTo>
                      <a:pt x="482" y="921"/>
                    </a:lnTo>
                    <a:lnTo>
                      <a:pt x="482" y="921"/>
                    </a:lnTo>
                    <a:lnTo>
                      <a:pt x="482" y="923"/>
                    </a:lnTo>
                    <a:lnTo>
                      <a:pt x="482" y="923"/>
                    </a:lnTo>
                    <a:lnTo>
                      <a:pt x="486" y="923"/>
                    </a:lnTo>
                    <a:lnTo>
                      <a:pt x="489" y="923"/>
                    </a:lnTo>
                    <a:lnTo>
                      <a:pt x="490" y="920"/>
                    </a:lnTo>
                    <a:lnTo>
                      <a:pt x="490" y="916"/>
                    </a:lnTo>
                    <a:lnTo>
                      <a:pt x="490" y="916"/>
                    </a:lnTo>
                    <a:close/>
                    <a:moveTo>
                      <a:pt x="1469" y="812"/>
                    </a:moveTo>
                    <a:lnTo>
                      <a:pt x="1469" y="812"/>
                    </a:lnTo>
                    <a:lnTo>
                      <a:pt x="1468" y="816"/>
                    </a:lnTo>
                    <a:lnTo>
                      <a:pt x="1468" y="816"/>
                    </a:lnTo>
                    <a:lnTo>
                      <a:pt x="1469" y="817"/>
                    </a:lnTo>
                    <a:lnTo>
                      <a:pt x="1472" y="819"/>
                    </a:lnTo>
                    <a:lnTo>
                      <a:pt x="1474" y="819"/>
                    </a:lnTo>
                    <a:lnTo>
                      <a:pt x="1479" y="816"/>
                    </a:lnTo>
                    <a:lnTo>
                      <a:pt x="1479" y="816"/>
                    </a:lnTo>
                    <a:lnTo>
                      <a:pt x="1469" y="812"/>
                    </a:lnTo>
                    <a:lnTo>
                      <a:pt x="1469" y="812"/>
                    </a:lnTo>
                    <a:close/>
                    <a:moveTo>
                      <a:pt x="526" y="1046"/>
                    </a:moveTo>
                    <a:lnTo>
                      <a:pt x="526" y="1046"/>
                    </a:lnTo>
                    <a:lnTo>
                      <a:pt x="523" y="1043"/>
                    </a:lnTo>
                    <a:lnTo>
                      <a:pt x="521" y="1042"/>
                    </a:lnTo>
                    <a:lnTo>
                      <a:pt x="521" y="1042"/>
                    </a:lnTo>
                    <a:lnTo>
                      <a:pt x="518" y="1043"/>
                    </a:lnTo>
                    <a:lnTo>
                      <a:pt x="515" y="1046"/>
                    </a:lnTo>
                    <a:lnTo>
                      <a:pt x="515" y="1046"/>
                    </a:lnTo>
                    <a:lnTo>
                      <a:pt x="518" y="1047"/>
                    </a:lnTo>
                    <a:lnTo>
                      <a:pt x="519" y="1049"/>
                    </a:lnTo>
                    <a:lnTo>
                      <a:pt x="519" y="1049"/>
                    </a:lnTo>
                    <a:lnTo>
                      <a:pt x="522" y="1047"/>
                    </a:lnTo>
                    <a:lnTo>
                      <a:pt x="526" y="1046"/>
                    </a:lnTo>
                    <a:lnTo>
                      <a:pt x="526" y="1046"/>
                    </a:lnTo>
                    <a:close/>
                    <a:moveTo>
                      <a:pt x="536" y="935"/>
                    </a:moveTo>
                    <a:lnTo>
                      <a:pt x="536" y="935"/>
                    </a:lnTo>
                    <a:lnTo>
                      <a:pt x="533" y="938"/>
                    </a:lnTo>
                    <a:lnTo>
                      <a:pt x="532" y="939"/>
                    </a:lnTo>
                    <a:lnTo>
                      <a:pt x="532" y="939"/>
                    </a:lnTo>
                    <a:lnTo>
                      <a:pt x="533" y="942"/>
                    </a:lnTo>
                    <a:lnTo>
                      <a:pt x="536" y="943"/>
                    </a:lnTo>
                    <a:lnTo>
                      <a:pt x="536" y="943"/>
                    </a:lnTo>
                    <a:lnTo>
                      <a:pt x="537" y="942"/>
                    </a:lnTo>
                    <a:lnTo>
                      <a:pt x="539" y="941"/>
                    </a:lnTo>
                    <a:lnTo>
                      <a:pt x="539" y="941"/>
                    </a:lnTo>
                    <a:lnTo>
                      <a:pt x="537" y="939"/>
                    </a:lnTo>
                    <a:lnTo>
                      <a:pt x="536" y="935"/>
                    </a:lnTo>
                    <a:lnTo>
                      <a:pt x="536" y="935"/>
                    </a:lnTo>
                    <a:close/>
                    <a:moveTo>
                      <a:pt x="1094" y="722"/>
                    </a:moveTo>
                    <a:lnTo>
                      <a:pt x="1094" y="722"/>
                    </a:lnTo>
                    <a:lnTo>
                      <a:pt x="1090" y="725"/>
                    </a:lnTo>
                    <a:lnTo>
                      <a:pt x="1088" y="726"/>
                    </a:lnTo>
                    <a:lnTo>
                      <a:pt x="1088" y="726"/>
                    </a:lnTo>
                    <a:lnTo>
                      <a:pt x="1088" y="729"/>
                    </a:lnTo>
                    <a:lnTo>
                      <a:pt x="1091" y="730"/>
                    </a:lnTo>
                    <a:lnTo>
                      <a:pt x="1091" y="730"/>
                    </a:lnTo>
                    <a:lnTo>
                      <a:pt x="1094" y="730"/>
                    </a:lnTo>
                    <a:lnTo>
                      <a:pt x="1095" y="729"/>
                    </a:lnTo>
                    <a:lnTo>
                      <a:pt x="1095" y="729"/>
                    </a:lnTo>
                    <a:lnTo>
                      <a:pt x="1095" y="726"/>
                    </a:lnTo>
                    <a:lnTo>
                      <a:pt x="1094" y="722"/>
                    </a:lnTo>
                    <a:lnTo>
                      <a:pt x="1094" y="722"/>
                    </a:lnTo>
                    <a:close/>
                    <a:moveTo>
                      <a:pt x="566" y="402"/>
                    </a:moveTo>
                    <a:lnTo>
                      <a:pt x="566" y="402"/>
                    </a:lnTo>
                    <a:lnTo>
                      <a:pt x="559" y="410"/>
                    </a:lnTo>
                    <a:lnTo>
                      <a:pt x="559" y="410"/>
                    </a:lnTo>
                    <a:lnTo>
                      <a:pt x="565" y="410"/>
                    </a:lnTo>
                    <a:lnTo>
                      <a:pt x="568" y="409"/>
                    </a:lnTo>
                    <a:lnTo>
                      <a:pt x="568" y="406"/>
                    </a:lnTo>
                    <a:lnTo>
                      <a:pt x="566" y="402"/>
                    </a:lnTo>
                    <a:lnTo>
                      <a:pt x="566" y="402"/>
                    </a:lnTo>
                    <a:close/>
                    <a:moveTo>
                      <a:pt x="569" y="366"/>
                    </a:moveTo>
                    <a:lnTo>
                      <a:pt x="569" y="366"/>
                    </a:lnTo>
                    <a:lnTo>
                      <a:pt x="568" y="376"/>
                    </a:lnTo>
                    <a:lnTo>
                      <a:pt x="568" y="376"/>
                    </a:lnTo>
                    <a:lnTo>
                      <a:pt x="572" y="376"/>
                    </a:lnTo>
                    <a:lnTo>
                      <a:pt x="572" y="376"/>
                    </a:lnTo>
                    <a:lnTo>
                      <a:pt x="573" y="374"/>
                    </a:lnTo>
                    <a:lnTo>
                      <a:pt x="575" y="371"/>
                    </a:lnTo>
                    <a:lnTo>
                      <a:pt x="573" y="369"/>
                    </a:lnTo>
                    <a:lnTo>
                      <a:pt x="569" y="366"/>
                    </a:lnTo>
                    <a:lnTo>
                      <a:pt x="569" y="366"/>
                    </a:lnTo>
                    <a:close/>
                    <a:moveTo>
                      <a:pt x="586" y="219"/>
                    </a:moveTo>
                    <a:lnTo>
                      <a:pt x="586" y="219"/>
                    </a:lnTo>
                    <a:lnTo>
                      <a:pt x="581" y="222"/>
                    </a:lnTo>
                    <a:lnTo>
                      <a:pt x="580" y="225"/>
                    </a:lnTo>
                    <a:lnTo>
                      <a:pt x="580" y="225"/>
                    </a:lnTo>
                    <a:lnTo>
                      <a:pt x="581" y="227"/>
                    </a:lnTo>
                    <a:lnTo>
                      <a:pt x="584" y="229"/>
                    </a:lnTo>
                    <a:lnTo>
                      <a:pt x="584" y="229"/>
                    </a:lnTo>
                    <a:lnTo>
                      <a:pt x="587" y="227"/>
                    </a:lnTo>
                    <a:lnTo>
                      <a:pt x="590" y="226"/>
                    </a:lnTo>
                    <a:lnTo>
                      <a:pt x="590" y="226"/>
                    </a:lnTo>
                    <a:lnTo>
                      <a:pt x="586" y="219"/>
                    </a:lnTo>
                    <a:lnTo>
                      <a:pt x="586" y="219"/>
                    </a:lnTo>
                    <a:close/>
                    <a:moveTo>
                      <a:pt x="1894" y="1035"/>
                    </a:moveTo>
                    <a:lnTo>
                      <a:pt x="1894" y="1035"/>
                    </a:lnTo>
                    <a:lnTo>
                      <a:pt x="1890" y="1035"/>
                    </a:lnTo>
                    <a:lnTo>
                      <a:pt x="1890" y="1035"/>
                    </a:lnTo>
                    <a:lnTo>
                      <a:pt x="1890" y="1037"/>
                    </a:lnTo>
                    <a:lnTo>
                      <a:pt x="1890" y="1040"/>
                    </a:lnTo>
                    <a:lnTo>
                      <a:pt x="1891" y="1042"/>
                    </a:lnTo>
                    <a:lnTo>
                      <a:pt x="1897" y="1044"/>
                    </a:lnTo>
                    <a:lnTo>
                      <a:pt x="1897" y="1044"/>
                    </a:lnTo>
                    <a:lnTo>
                      <a:pt x="1894" y="1035"/>
                    </a:lnTo>
                    <a:lnTo>
                      <a:pt x="1894" y="1035"/>
                    </a:lnTo>
                    <a:close/>
                    <a:moveTo>
                      <a:pt x="1324" y="647"/>
                    </a:moveTo>
                    <a:lnTo>
                      <a:pt x="1324" y="647"/>
                    </a:lnTo>
                    <a:lnTo>
                      <a:pt x="1328" y="650"/>
                    </a:lnTo>
                    <a:lnTo>
                      <a:pt x="1328" y="650"/>
                    </a:lnTo>
                    <a:lnTo>
                      <a:pt x="1336" y="646"/>
                    </a:lnTo>
                    <a:lnTo>
                      <a:pt x="1336" y="646"/>
                    </a:lnTo>
                    <a:lnTo>
                      <a:pt x="1333" y="641"/>
                    </a:lnTo>
                    <a:lnTo>
                      <a:pt x="1333" y="641"/>
                    </a:lnTo>
                    <a:lnTo>
                      <a:pt x="1324" y="647"/>
                    </a:lnTo>
                    <a:lnTo>
                      <a:pt x="1324" y="647"/>
                    </a:lnTo>
                    <a:close/>
                    <a:moveTo>
                      <a:pt x="1468" y="1015"/>
                    </a:moveTo>
                    <a:lnTo>
                      <a:pt x="1468" y="1015"/>
                    </a:lnTo>
                    <a:lnTo>
                      <a:pt x="1465" y="1013"/>
                    </a:lnTo>
                    <a:lnTo>
                      <a:pt x="1461" y="1011"/>
                    </a:lnTo>
                    <a:lnTo>
                      <a:pt x="1458" y="1013"/>
                    </a:lnTo>
                    <a:lnTo>
                      <a:pt x="1454" y="1015"/>
                    </a:lnTo>
                    <a:lnTo>
                      <a:pt x="1454" y="1015"/>
                    </a:lnTo>
                    <a:lnTo>
                      <a:pt x="1468" y="1015"/>
                    </a:lnTo>
                    <a:lnTo>
                      <a:pt x="1468" y="1015"/>
                    </a:lnTo>
                    <a:close/>
                    <a:moveTo>
                      <a:pt x="1094" y="193"/>
                    </a:moveTo>
                    <a:lnTo>
                      <a:pt x="1094" y="193"/>
                    </a:lnTo>
                    <a:lnTo>
                      <a:pt x="1095" y="189"/>
                    </a:lnTo>
                    <a:lnTo>
                      <a:pt x="1095" y="186"/>
                    </a:lnTo>
                    <a:lnTo>
                      <a:pt x="1092" y="185"/>
                    </a:lnTo>
                    <a:lnTo>
                      <a:pt x="1088" y="183"/>
                    </a:lnTo>
                    <a:lnTo>
                      <a:pt x="1088" y="183"/>
                    </a:lnTo>
                    <a:lnTo>
                      <a:pt x="1084" y="186"/>
                    </a:lnTo>
                    <a:lnTo>
                      <a:pt x="1084" y="186"/>
                    </a:lnTo>
                    <a:lnTo>
                      <a:pt x="1094" y="193"/>
                    </a:lnTo>
                    <a:lnTo>
                      <a:pt x="1094" y="193"/>
                    </a:lnTo>
                    <a:close/>
                    <a:moveTo>
                      <a:pt x="1689" y="341"/>
                    </a:moveTo>
                    <a:lnTo>
                      <a:pt x="1689" y="341"/>
                    </a:lnTo>
                    <a:lnTo>
                      <a:pt x="1686" y="344"/>
                    </a:lnTo>
                    <a:lnTo>
                      <a:pt x="1684" y="345"/>
                    </a:lnTo>
                    <a:lnTo>
                      <a:pt x="1684" y="345"/>
                    </a:lnTo>
                    <a:lnTo>
                      <a:pt x="1685" y="348"/>
                    </a:lnTo>
                    <a:lnTo>
                      <a:pt x="1686" y="349"/>
                    </a:lnTo>
                    <a:lnTo>
                      <a:pt x="1686" y="349"/>
                    </a:lnTo>
                    <a:lnTo>
                      <a:pt x="1689" y="347"/>
                    </a:lnTo>
                    <a:lnTo>
                      <a:pt x="1692" y="345"/>
                    </a:lnTo>
                    <a:lnTo>
                      <a:pt x="1692" y="345"/>
                    </a:lnTo>
                    <a:lnTo>
                      <a:pt x="1690" y="344"/>
                    </a:lnTo>
                    <a:lnTo>
                      <a:pt x="1689" y="341"/>
                    </a:lnTo>
                    <a:lnTo>
                      <a:pt x="1689" y="341"/>
                    </a:lnTo>
                    <a:close/>
                    <a:moveTo>
                      <a:pt x="1738" y="115"/>
                    </a:moveTo>
                    <a:lnTo>
                      <a:pt x="1738" y="115"/>
                    </a:lnTo>
                    <a:lnTo>
                      <a:pt x="1732" y="117"/>
                    </a:lnTo>
                    <a:lnTo>
                      <a:pt x="1731" y="119"/>
                    </a:lnTo>
                    <a:lnTo>
                      <a:pt x="1732" y="122"/>
                    </a:lnTo>
                    <a:lnTo>
                      <a:pt x="1736" y="125"/>
                    </a:lnTo>
                    <a:lnTo>
                      <a:pt x="1736" y="125"/>
                    </a:lnTo>
                    <a:lnTo>
                      <a:pt x="1738" y="115"/>
                    </a:lnTo>
                    <a:lnTo>
                      <a:pt x="1738" y="115"/>
                    </a:lnTo>
                    <a:close/>
                    <a:moveTo>
                      <a:pt x="1360" y="752"/>
                    </a:moveTo>
                    <a:lnTo>
                      <a:pt x="1360" y="752"/>
                    </a:lnTo>
                    <a:lnTo>
                      <a:pt x="1349" y="759"/>
                    </a:lnTo>
                    <a:lnTo>
                      <a:pt x="1349" y="759"/>
                    </a:lnTo>
                    <a:lnTo>
                      <a:pt x="1354" y="761"/>
                    </a:lnTo>
                    <a:lnTo>
                      <a:pt x="1357" y="759"/>
                    </a:lnTo>
                    <a:lnTo>
                      <a:pt x="1360" y="758"/>
                    </a:lnTo>
                    <a:lnTo>
                      <a:pt x="1360" y="752"/>
                    </a:lnTo>
                    <a:lnTo>
                      <a:pt x="1360" y="752"/>
                    </a:lnTo>
                    <a:close/>
                    <a:moveTo>
                      <a:pt x="1434" y="245"/>
                    </a:moveTo>
                    <a:lnTo>
                      <a:pt x="1434" y="245"/>
                    </a:lnTo>
                    <a:lnTo>
                      <a:pt x="1433" y="250"/>
                    </a:lnTo>
                    <a:lnTo>
                      <a:pt x="1434" y="252"/>
                    </a:lnTo>
                    <a:lnTo>
                      <a:pt x="1436" y="255"/>
                    </a:lnTo>
                    <a:lnTo>
                      <a:pt x="1440" y="258"/>
                    </a:lnTo>
                    <a:lnTo>
                      <a:pt x="1440" y="258"/>
                    </a:lnTo>
                    <a:lnTo>
                      <a:pt x="1441" y="254"/>
                    </a:lnTo>
                    <a:lnTo>
                      <a:pt x="1441" y="250"/>
                    </a:lnTo>
                    <a:lnTo>
                      <a:pt x="1438" y="248"/>
                    </a:lnTo>
                    <a:lnTo>
                      <a:pt x="1434" y="245"/>
                    </a:lnTo>
                    <a:lnTo>
                      <a:pt x="1434" y="245"/>
                    </a:lnTo>
                    <a:close/>
                    <a:moveTo>
                      <a:pt x="969" y="488"/>
                    </a:moveTo>
                    <a:lnTo>
                      <a:pt x="969" y="488"/>
                    </a:lnTo>
                    <a:lnTo>
                      <a:pt x="965" y="491"/>
                    </a:lnTo>
                    <a:lnTo>
                      <a:pt x="964" y="493"/>
                    </a:lnTo>
                    <a:lnTo>
                      <a:pt x="964" y="493"/>
                    </a:lnTo>
                    <a:lnTo>
                      <a:pt x="965" y="495"/>
                    </a:lnTo>
                    <a:lnTo>
                      <a:pt x="968" y="497"/>
                    </a:lnTo>
                    <a:lnTo>
                      <a:pt x="968" y="497"/>
                    </a:lnTo>
                    <a:lnTo>
                      <a:pt x="971" y="496"/>
                    </a:lnTo>
                    <a:lnTo>
                      <a:pt x="972" y="493"/>
                    </a:lnTo>
                    <a:lnTo>
                      <a:pt x="972" y="493"/>
                    </a:lnTo>
                    <a:lnTo>
                      <a:pt x="971" y="491"/>
                    </a:lnTo>
                    <a:lnTo>
                      <a:pt x="969" y="488"/>
                    </a:lnTo>
                    <a:lnTo>
                      <a:pt x="969" y="488"/>
                    </a:lnTo>
                    <a:close/>
                    <a:moveTo>
                      <a:pt x="1054" y="416"/>
                    </a:moveTo>
                    <a:lnTo>
                      <a:pt x="1054" y="416"/>
                    </a:lnTo>
                    <a:lnTo>
                      <a:pt x="1051" y="419"/>
                    </a:lnTo>
                    <a:lnTo>
                      <a:pt x="1049" y="420"/>
                    </a:lnTo>
                    <a:lnTo>
                      <a:pt x="1049" y="420"/>
                    </a:lnTo>
                    <a:lnTo>
                      <a:pt x="1051" y="423"/>
                    </a:lnTo>
                    <a:lnTo>
                      <a:pt x="1052" y="424"/>
                    </a:lnTo>
                    <a:lnTo>
                      <a:pt x="1052" y="424"/>
                    </a:lnTo>
                    <a:lnTo>
                      <a:pt x="1055" y="423"/>
                    </a:lnTo>
                    <a:lnTo>
                      <a:pt x="1058" y="420"/>
                    </a:lnTo>
                    <a:lnTo>
                      <a:pt x="1058" y="420"/>
                    </a:lnTo>
                    <a:lnTo>
                      <a:pt x="1056" y="419"/>
                    </a:lnTo>
                    <a:lnTo>
                      <a:pt x="1054" y="416"/>
                    </a:lnTo>
                    <a:lnTo>
                      <a:pt x="1054" y="416"/>
                    </a:lnTo>
                    <a:close/>
                    <a:moveTo>
                      <a:pt x="953" y="720"/>
                    </a:moveTo>
                    <a:lnTo>
                      <a:pt x="953" y="720"/>
                    </a:lnTo>
                    <a:lnTo>
                      <a:pt x="954" y="723"/>
                    </a:lnTo>
                    <a:lnTo>
                      <a:pt x="954" y="723"/>
                    </a:lnTo>
                    <a:lnTo>
                      <a:pt x="965" y="719"/>
                    </a:lnTo>
                    <a:lnTo>
                      <a:pt x="965" y="719"/>
                    </a:lnTo>
                    <a:lnTo>
                      <a:pt x="964" y="716"/>
                    </a:lnTo>
                    <a:lnTo>
                      <a:pt x="964" y="716"/>
                    </a:lnTo>
                    <a:lnTo>
                      <a:pt x="953" y="720"/>
                    </a:lnTo>
                    <a:lnTo>
                      <a:pt x="953" y="720"/>
                    </a:lnTo>
                    <a:close/>
                    <a:moveTo>
                      <a:pt x="1040" y="161"/>
                    </a:moveTo>
                    <a:lnTo>
                      <a:pt x="1040" y="161"/>
                    </a:lnTo>
                    <a:lnTo>
                      <a:pt x="1054" y="161"/>
                    </a:lnTo>
                    <a:lnTo>
                      <a:pt x="1054" y="161"/>
                    </a:lnTo>
                    <a:lnTo>
                      <a:pt x="1049" y="157"/>
                    </a:lnTo>
                    <a:lnTo>
                      <a:pt x="1045" y="157"/>
                    </a:lnTo>
                    <a:lnTo>
                      <a:pt x="1043" y="158"/>
                    </a:lnTo>
                    <a:lnTo>
                      <a:pt x="1040" y="161"/>
                    </a:lnTo>
                    <a:lnTo>
                      <a:pt x="1040" y="161"/>
                    </a:lnTo>
                    <a:close/>
                    <a:moveTo>
                      <a:pt x="1094" y="265"/>
                    </a:moveTo>
                    <a:lnTo>
                      <a:pt x="1094" y="265"/>
                    </a:lnTo>
                    <a:lnTo>
                      <a:pt x="1090" y="261"/>
                    </a:lnTo>
                    <a:lnTo>
                      <a:pt x="1087" y="261"/>
                    </a:lnTo>
                    <a:lnTo>
                      <a:pt x="1084" y="261"/>
                    </a:lnTo>
                    <a:lnTo>
                      <a:pt x="1081" y="265"/>
                    </a:lnTo>
                    <a:lnTo>
                      <a:pt x="1081" y="265"/>
                    </a:lnTo>
                    <a:lnTo>
                      <a:pt x="1094" y="265"/>
                    </a:lnTo>
                    <a:lnTo>
                      <a:pt x="1094" y="265"/>
                    </a:lnTo>
                    <a:close/>
                    <a:moveTo>
                      <a:pt x="1585" y="697"/>
                    </a:moveTo>
                    <a:lnTo>
                      <a:pt x="1585" y="697"/>
                    </a:lnTo>
                    <a:lnTo>
                      <a:pt x="1582" y="707"/>
                    </a:lnTo>
                    <a:lnTo>
                      <a:pt x="1582" y="707"/>
                    </a:lnTo>
                    <a:lnTo>
                      <a:pt x="1587" y="704"/>
                    </a:lnTo>
                    <a:lnTo>
                      <a:pt x="1589" y="702"/>
                    </a:lnTo>
                    <a:lnTo>
                      <a:pt x="1588" y="700"/>
                    </a:lnTo>
                    <a:lnTo>
                      <a:pt x="1585" y="697"/>
                    </a:lnTo>
                    <a:lnTo>
                      <a:pt x="1585" y="697"/>
                    </a:lnTo>
                    <a:close/>
                    <a:moveTo>
                      <a:pt x="907" y="74"/>
                    </a:moveTo>
                    <a:lnTo>
                      <a:pt x="907" y="74"/>
                    </a:lnTo>
                    <a:lnTo>
                      <a:pt x="911" y="74"/>
                    </a:lnTo>
                    <a:lnTo>
                      <a:pt x="911" y="74"/>
                    </a:lnTo>
                    <a:lnTo>
                      <a:pt x="912" y="61"/>
                    </a:lnTo>
                    <a:lnTo>
                      <a:pt x="912" y="61"/>
                    </a:lnTo>
                    <a:lnTo>
                      <a:pt x="908" y="64"/>
                    </a:lnTo>
                    <a:lnTo>
                      <a:pt x="905" y="67"/>
                    </a:lnTo>
                    <a:lnTo>
                      <a:pt x="905" y="71"/>
                    </a:lnTo>
                    <a:lnTo>
                      <a:pt x="907" y="74"/>
                    </a:lnTo>
                    <a:lnTo>
                      <a:pt x="907" y="74"/>
                    </a:lnTo>
                    <a:close/>
                    <a:moveTo>
                      <a:pt x="907" y="345"/>
                    </a:moveTo>
                    <a:lnTo>
                      <a:pt x="907" y="345"/>
                    </a:lnTo>
                    <a:lnTo>
                      <a:pt x="901" y="344"/>
                    </a:lnTo>
                    <a:lnTo>
                      <a:pt x="899" y="344"/>
                    </a:lnTo>
                    <a:lnTo>
                      <a:pt x="897" y="345"/>
                    </a:lnTo>
                    <a:lnTo>
                      <a:pt x="896" y="349"/>
                    </a:lnTo>
                    <a:lnTo>
                      <a:pt x="896" y="349"/>
                    </a:lnTo>
                    <a:lnTo>
                      <a:pt x="897" y="352"/>
                    </a:lnTo>
                    <a:lnTo>
                      <a:pt x="897" y="352"/>
                    </a:lnTo>
                    <a:lnTo>
                      <a:pt x="907" y="345"/>
                    </a:lnTo>
                    <a:lnTo>
                      <a:pt x="907" y="345"/>
                    </a:lnTo>
                    <a:close/>
                    <a:moveTo>
                      <a:pt x="1437" y="862"/>
                    </a:moveTo>
                    <a:lnTo>
                      <a:pt x="1437" y="862"/>
                    </a:lnTo>
                    <a:lnTo>
                      <a:pt x="1441" y="860"/>
                    </a:lnTo>
                    <a:lnTo>
                      <a:pt x="1444" y="857"/>
                    </a:lnTo>
                    <a:lnTo>
                      <a:pt x="1445" y="855"/>
                    </a:lnTo>
                    <a:lnTo>
                      <a:pt x="1445" y="849"/>
                    </a:lnTo>
                    <a:lnTo>
                      <a:pt x="1445" y="849"/>
                    </a:lnTo>
                    <a:lnTo>
                      <a:pt x="1437" y="862"/>
                    </a:lnTo>
                    <a:lnTo>
                      <a:pt x="1437" y="862"/>
                    </a:lnTo>
                    <a:close/>
                    <a:moveTo>
                      <a:pt x="930" y="122"/>
                    </a:moveTo>
                    <a:lnTo>
                      <a:pt x="930" y="122"/>
                    </a:lnTo>
                    <a:lnTo>
                      <a:pt x="928" y="121"/>
                    </a:lnTo>
                    <a:lnTo>
                      <a:pt x="928" y="121"/>
                    </a:lnTo>
                    <a:lnTo>
                      <a:pt x="918" y="132"/>
                    </a:lnTo>
                    <a:lnTo>
                      <a:pt x="918" y="132"/>
                    </a:lnTo>
                    <a:lnTo>
                      <a:pt x="925" y="131"/>
                    </a:lnTo>
                    <a:lnTo>
                      <a:pt x="928" y="129"/>
                    </a:lnTo>
                    <a:lnTo>
                      <a:pt x="929" y="126"/>
                    </a:lnTo>
                    <a:lnTo>
                      <a:pt x="930" y="122"/>
                    </a:lnTo>
                    <a:lnTo>
                      <a:pt x="930" y="122"/>
                    </a:lnTo>
                    <a:close/>
                    <a:moveTo>
                      <a:pt x="1022" y="848"/>
                    </a:moveTo>
                    <a:lnTo>
                      <a:pt x="1022" y="848"/>
                    </a:lnTo>
                    <a:lnTo>
                      <a:pt x="1025" y="851"/>
                    </a:lnTo>
                    <a:lnTo>
                      <a:pt x="1029" y="851"/>
                    </a:lnTo>
                    <a:lnTo>
                      <a:pt x="1031" y="851"/>
                    </a:lnTo>
                    <a:lnTo>
                      <a:pt x="1036" y="848"/>
                    </a:lnTo>
                    <a:lnTo>
                      <a:pt x="1036" y="848"/>
                    </a:lnTo>
                    <a:lnTo>
                      <a:pt x="1022" y="848"/>
                    </a:lnTo>
                    <a:lnTo>
                      <a:pt x="1022" y="848"/>
                    </a:lnTo>
                    <a:close/>
                    <a:moveTo>
                      <a:pt x="1025" y="695"/>
                    </a:moveTo>
                    <a:lnTo>
                      <a:pt x="1025" y="695"/>
                    </a:lnTo>
                    <a:lnTo>
                      <a:pt x="1020" y="700"/>
                    </a:lnTo>
                    <a:lnTo>
                      <a:pt x="1020" y="700"/>
                    </a:lnTo>
                    <a:lnTo>
                      <a:pt x="1019" y="705"/>
                    </a:lnTo>
                    <a:lnTo>
                      <a:pt x="1019" y="705"/>
                    </a:lnTo>
                    <a:lnTo>
                      <a:pt x="1022" y="707"/>
                    </a:lnTo>
                    <a:lnTo>
                      <a:pt x="1022" y="707"/>
                    </a:lnTo>
                    <a:lnTo>
                      <a:pt x="1026" y="701"/>
                    </a:lnTo>
                    <a:lnTo>
                      <a:pt x="1026" y="701"/>
                    </a:lnTo>
                    <a:lnTo>
                      <a:pt x="1026" y="698"/>
                    </a:lnTo>
                    <a:lnTo>
                      <a:pt x="1025" y="695"/>
                    </a:lnTo>
                    <a:lnTo>
                      <a:pt x="1025" y="695"/>
                    </a:lnTo>
                    <a:close/>
                    <a:moveTo>
                      <a:pt x="998" y="773"/>
                    </a:moveTo>
                    <a:lnTo>
                      <a:pt x="998" y="773"/>
                    </a:lnTo>
                    <a:lnTo>
                      <a:pt x="995" y="774"/>
                    </a:lnTo>
                    <a:lnTo>
                      <a:pt x="993" y="777"/>
                    </a:lnTo>
                    <a:lnTo>
                      <a:pt x="993" y="777"/>
                    </a:lnTo>
                    <a:lnTo>
                      <a:pt x="994" y="779"/>
                    </a:lnTo>
                    <a:lnTo>
                      <a:pt x="995" y="781"/>
                    </a:lnTo>
                    <a:lnTo>
                      <a:pt x="995" y="781"/>
                    </a:lnTo>
                    <a:lnTo>
                      <a:pt x="1001" y="777"/>
                    </a:lnTo>
                    <a:lnTo>
                      <a:pt x="1001" y="777"/>
                    </a:lnTo>
                    <a:lnTo>
                      <a:pt x="998" y="773"/>
                    </a:lnTo>
                    <a:lnTo>
                      <a:pt x="998" y="773"/>
                    </a:lnTo>
                    <a:close/>
                    <a:moveTo>
                      <a:pt x="707" y="601"/>
                    </a:moveTo>
                    <a:lnTo>
                      <a:pt x="707" y="601"/>
                    </a:lnTo>
                    <a:lnTo>
                      <a:pt x="705" y="603"/>
                    </a:lnTo>
                    <a:lnTo>
                      <a:pt x="705" y="603"/>
                    </a:lnTo>
                    <a:lnTo>
                      <a:pt x="701" y="608"/>
                    </a:lnTo>
                    <a:lnTo>
                      <a:pt x="701" y="608"/>
                    </a:lnTo>
                    <a:lnTo>
                      <a:pt x="705" y="611"/>
                    </a:lnTo>
                    <a:lnTo>
                      <a:pt x="705" y="611"/>
                    </a:lnTo>
                    <a:lnTo>
                      <a:pt x="707" y="608"/>
                    </a:lnTo>
                    <a:lnTo>
                      <a:pt x="709" y="605"/>
                    </a:lnTo>
                    <a:lnTo>
                      <a:pt x="709" y="605"/>
                    </a:lnTo>
                    <a:lnTo>
                      <a:pt x="709" y="604"/>
                    </a:lnTo>
                    <a:lnTo>
                      <a:pt x="707" y="601"/>
                    </a:lnTo>
                    <a:lnTo>
                      <a:pt x="707" y="601"/>
                    </a:lnTo>
                    <a:close/>
                    <a:moveTo>
                      <a:pt x="1693" y="96"/>
                    </a:moveTo>
                    <a:lnTo>
                      <a:pt x="1693" y="96"/>
                    </a:lnTo>
                    <a:lnTo>
                      <a:pt x="1689" y="95"/>
                    </a:lnTo>
                    <a:lnTo>
                      <a:pt x="1689" y="95"/>
                    </a:lnTo>
                    <a:lnTo>
                      <a:pt x="1686" y="96"/>
                    </a:lnTo>
                    <a:lnTo>
                      <a:pt x="1686" y="99"/>
                    </a:lnTo>
                    <a:lnTo>
                      <a:pt x="1686" y="103"/>
                    </a:lnTo>
                    <a:lnTo>
                      <a:pt x="1690" y="106"/>
                    </a:lnTo>
                    <a:lnTo>
                      <a:pt x="1690" y="106"/>
                    </a:lnTo>
                    <a:lnTo>
                      <a:pt x="1693" y="96"/>
                    </a:lnTo>
                    <a:lnTo>
                      <a:pt x="1693" y="96"/>
                    </a:lnTo>
                    <a:close/>
                    <a:moveTo>
                      <a:pt x="684" y="593"/>
                    </a:moveTo>
                    <a:lnTo>
                      <a:pt x="684" y="593"/>
                    </a:lnTo>
                    <a:lnTo>
                      <a:pt x="683" y="597"/>
                    </a:lnTo>
                    <a:lnTo>
                      <a:pt x="683" y="597"/>
                    </a:lnTo>
                    <a:lnTo>
                      <a:pt x="691" y="597"/>
                    </a:lnTo>
                    <a:lnTo>
                      <a:pt x="691" y="597"/>
                    </a:lnTo>
                    <a:lnTo>
                      <a:pt x="692" y="593"/>
                    </a:lnTo>
                    <a:lnTo>
                      <a:pt x="692" y="593"/>
                    </a:lnTo>
                    <a:lnTo>
                      <a:pt x="684" y="593"/>
                    </a:lnTo>
                    <a:lnTo>
                      <a:pt x="684" y="593"/>
                    </a:lnTo>
                    <a:close/>
                    <a:moveTo>
                      <a:pt x="1329" y="972"/>
                    </a:moveTo>
                    <a:lnTo>
                      <a:pt x="1329" y="972"/>
                    </a:lnTo>
                    <a:lnTo>
                      <a:pt x="1331" y="968"/>
                    </a:lnTo>
                    <a:lnTo>
                      <a:pt x="1331" y="965"/>
                    </a:lnTo>
                    <a:lnTo>
                      <a:pt x="1328" y="964"/>
                    </a:lnTo>
                    <a:lnTo>
                      <a:pt x="1322" y="963"/>
                    </a:lnTo>
                    <a:lnTo>
                      <a:pt x="1322" y="963"/>
                    </a:lnTo>
                    <a:lnTo>
                      <a:pt x="1329" y="972"/>
                    </a:lnTo>
                    <a:lnTo>
                      <a:pt x="1329" y="972"/>
                    </a:lnTo>
                    <a:close/>
                    <a:moveTo>
                      <a:pt x="1447" y="92"/>
                    </a:moveTo>
                    <a:lnTo>
                      <a:pt x="1447" y="92"/>
                    </a:lnTo>
                    <a:lnTo>
                      <a:pt x="1452" y="90"/>
                    </a:lnTo>
                    <a:lnTo>
                      <a:pt x="1454" y="88"/>
                    </a:lnTo>
                    <a:lnTo>
                      <a:pt x="1454" y="85"/>
                    </a:lnTo>
                    <a:lnTo>
                      <a:pt x="1451" y="82"/>
                    </a:lnTo>
                    <a:lnTo>
                      <a:pt x="1451" y="82"/>
                    </a:lnTo>
                    <a:lnTo>
                      <a:pt x="1447" y="92"/>
                    </a:lnTo>
                    <a:lnTo>
                      <a:pt x="1447" y="92"/>
                    </a:lnTo>
                    <a:close/>
                    <a:moveTo>
                      <a:pt x="648" y="218"/>
                    </a:moveTo>
                    <a:lnTo>
                      <a:pt x="648" y="218"/>
                    </a:lnTo>
                    <a:lnTo>
                      <a:pt x="645" y="212"/>
                    </a:lnTo>
                    <a:lnTo>
                      <a:pt x="642" y="209"/>
                    </a:lnTo>
                    <a:lnTo>
                      <a:pt x="640" y="211"/>
                    </a:lnTo>
                    <a:lnTo>
                      <a:pt x="635" y="214"/>
                    </a:lnTo>
                    <a:lnTo>
                      <a:pt x="635" y="214"/>
                    </a:lnTo>
                    <a:lnTo>
                      <a:pt x="648" y="218"/>
                    </a:lnTo>
                    <a:lnTo>
                      <a:pt x="648" y="218"/>
                    </a:lnTo>
                    <a:close/>
                    <a:moveTo>
                      <a:pt x="637" y="734"/>
                    </a:moveTo>
                    <a:lnTo>
                      <a:pt x="637" y="734"/>
                    </a:lnTo>
                    <a:lnTo>
                      <a:pt x="640" y="738"/>
                    </a:lnTo>
                    <a:lnTo>
                      <a:pt x="641" y="740"/>
                    </a:lnTo>
                    <a:lnTo>
                      <a:pt x="644" y="740"/>
                    </a:lnTo>
                    <a:lnTo>
                      <a:pt x="649" y="738"/>
                    </a:lnTo>
                    <a:lnTo>
                      <a:pt x="649" y="738"/>
                    </a:lnTo>
                    <a:lnTo>
                      <a:pt x="637" y="734"/>
                    </a:lnTo>
                    <a:lnTo>
                      <a:pt x="637" y="734"/>
                    </a:lnTo>
                    <a:close/>
                    <a:moveTo>
                      <a:pt x="1119" y="1021"/>
                    </a:moveTo>
                    <a:lnTo>
                      <a:pt x="1119" y="1021"/>
                    </a:lnTo>
                    <a:lnTo>
                      <a:pt x="1116" y="1024"/>
                    </a:lnTo>
                    <a:lnTo>
                      <a:pt x="1113" y="1025"/>
                    </a:lnTo>
                    <a:lnTo>
                      <a:pt x="1113" y="1025"/>
                    </a:lnTo>
                    <a:lnTo>
                      <a:pt x="1115" y="1026"/>
                    </a:lnTo>
                    <a:lnTo>
                      <a:pt x="1116" y="1029"/>
                    </a:lnTo>
                    <a:lnTo>
                      <a:pt x="1116" y="1029"/>
                    </a:lnTo>
                    <a:lnTo>
                      <a:pt x="1119" y="1026"/>
                    </a:lnTo>
                    <a:lnTo>
                      <a:pt x="1121" y="1025"/>
                    </a:lnTo>
                    <a:lnTo>
                      <a:pt x="1121" y="1025"/>
                    </a:lnTo>
                    <a:lnTo>
                      <a:pt x="1120" y="1024"/>
                    </a:lnTo>
                    <a:lnTo>
                      <a:pt x="1119" y="1021"/>
                    </a:lnTo>
                    <a:lnTo>
                      <a:pt x="1119" y="1021"/>
                    </a:lnTo>
                    <a:close/>
                    <a:moveTo>
                      <a:pt x="1105" y="784"/>
                    </a:moveTo>
                    <a:lnTo>
                      <a:pt x="1105" y="784"/>
                    </a:lnTo>
                    <a:lnTo>
                      <a:pt x="1101" y="784"/>
                    </a:lnTo>
                    <a:lnTo>
                      <a:pt x="1101" y="784"/>
                    </a:lnTo>
                    <a:lnTo>
                      <a:pt x="1103" y="795"/>
                    </a:lnTo>
                    <a:lnTo>
                      <a:pt x="1103" y="795"/>
                    </a:lnTo>
                    <a:lnTo>
                      <a:pt x="1106" y="791"/>
                    </a:lnTo>
                    <a:lnTo>
                      <a:pt x="1108" y="788"/>
                    </a:lnTo>
                    <a:lnTo>
                      <a:pt x="1108" y="785"/>
                    </a:lnTo>
                    <a:lnTo>
                      <a:pt x="1105" y="784"/>
                    </a:lnTo>
                    <a:lnTo>
                      <a:pt x="1105" y="784"/>
                    </a:lnTo>
                    <a:close/>
                    <a:moveTo>
                      <a:pt x="425" y="856"/>
                    </a:moveTo>
                    <a:lnTo>
                      <a:pt x="425" y="856"/>
                    </a:lnTo>
                    <a:lnTo>
                      <a:pt x="421" y="862"/>
                    </a:lnTo>
                    <a:lnTo>
                      <a:pt x="421" y="862"/>
                    </a:lnTo>
                    <a:lnTo>
                      <a:pt x="422" y="863"/>
                    </a:lnTo>
                    <a:lnTo>
                      <a:pt x="425" y="864"/>
                    </a:lnTo>
                    <a:lnTo>
                      <a:pt x="425" y="864"/>
                    </a:lnTo>
                    <a:lnTo>
                      <a:pt x="426" y="863"/>
                    </a:lnTo>
                    <a:lnTo>
                      <a:pt x="428" y="860"/>
                    </a:lnTo>
                    <a:lnTo>
                      <a:pt x="428" y="860"/>
                    </a:lnTo>
                    <a:lnTo>
                      <a:pt x="428" y="859"/>
                    </a:lnTo>
                    <a:lnTo>
                      <a:pt x="425" y="856"/>
                    </a:lnTo>
                    <a:lnTo>
                      <a:pt x="425" y="856"/>
                    </a:lnTo>
                    <a:close/>
                    <a:moveTo>
                      <a:pt x="105" y="399"/>
                    </a:moveTo>
                    <a:lnTo>
                      <a:pt x="105" y="399"/>
                    </a:lnTo>
                    <a:lnTo>
                      <a:pt x="101" y="396"/>
                    </a:lnTo>
                    <a:lnTo>
                      <a:pt x="98" y="395"/>
                    </a:lnTo>
                    <a:lnTo>
                      <a:pt x="97" y="396"/>
                    </a:lnTo>
                    <a:lnTo>
                      <a:pt x="93" y="399"/>
                    </a:lnTo>
                    <a:lnTo>
                      <a:pt x="93" y="399"/>
                    </a:lnTo>
                    <a:lnTo>
                      <a:pt x="105" y="399"/>
                    </a:lnTo>
                    <a:lnTo>
                      <a:pt x="105" y="399"/>
                    </a:lnTo>
                    <a:close/>
                    <a:moveTo>
                      <a:pt x="1157" y="910"/>
                    </a:moveTo>
                    <a:lnTo>
                      <a:pt x="1157" y="910"/>
                    </a:lnTo>
                    <a:lnTo>
                      <a:pt x="1155" y="909"/>
                    </a:lnTo>
                    <a:lnTo>
                      <a:pt x="1155" y="909"/>
                    </a:lnTo>
                    <a:lnTo>
                      <a:pt x="1153" y="911"/>
                    </a:lnTo>
                    <a:lnTo>
                      <a:pt x="1152" y="914"/>
                    </a:lnTo>
                    <a:lnTo>
                      <a:pt x="1155" y="921"/>
                    </a:lnTo>
                    <a:lnTo>
                      <a:pt x="1155" y="921"/>
                    </a:lnTo>
                    <a:lnTo>
                      <a:pt x="1157" y="910"/>
                    </a:lnTo>
                    <a:lnTo>
                      <a:pt x="1157" y="910"/>
                    </a:lnTo>
                    <a:close/>
                    <a:moveTo>
                      <a:pt x="1504" y="208"/>
                    </a:moveTo>
                    <a:lnTo>
                      <a:pt x="1504" y="208"/>
                    </a:lnTo>
                    <a:lnTo>
                      <a:pt x="1501" y="205"/>
                    </a:lnTo>
                    <a:lnTo>
                      <a:pt x="1498" y="205"/>
                    </a:lnTo>
                    <a:lnTo>
                      <a:pt x="1498" y="205"/>
                    </a:lnTo>
                    <a:lnTo>
                      <a:pt x="1494" y="209"/>
                    </a:lnTo>
                    <a:lnTo>
                      <a:pt x="1494" y="209"/>
                    </a:lnTo>
                    <a:lnTo>
                      <a:pt x="1497" y="211"/>
                    </a:lnTo>
                    <a:lnTo>
                      <a:pt x="1498" y="211"/>
                    </a:lnTo>
                    <a:lnTo>
                      <a:pt x="1498" y="211"/>
                    </a:lnTo>
                    <a:lnTo>
                      <a:pt x="1501" y="209"/>
                    </a:lnTo>
                    <a:lnTo>
                      <a:pt x="1504" y="208"/>
                    </a:lnTo>
                    <a:lnTo>
                      <a:pt x="1504" y="208"/>
                    </a:lnTo>
                    <a:close/>
                    <a:moveTo>
                      <a:pt x="1715" y="478"/>
                    </a:moveTo>
                    <a:lnTo>
                      <a:pt x="1715" y="478"/>
                    </a:lnTo>
                    <a:lnTo>
                      <a:pt x="1718" y="479"/>
                    </a:lnTo>
                    <a:lnTo>
                      <a:pt x="1720" y="481"/>
                    </a:lnTo>
                    <a:lnTo>
                      <a:pt x="1720" y="481"/>
                    </a:lnTo>
                    <a:lnTo>
                      <a:pt x="1722" y="479"/>
                    </a:lnTo>
                    <a:lnTo>
                      <a:pt x="1724" y="478"/>
                    </a:lnTo>
                    <a:lnTo>
                      <a:pt x="1724" y="478"/>
                    </a:lnTo>
                    <a:lnTo>
                      <a:pt x="1722" y="477"/>
                    </a:lnTo>
                    <a:lnTo>
                      <a:pt x="1721" y="474"/>
                    </a:lnTo>
                    <a:lnTo>
                      <a:pt x="1721" y="474"/>
                    </a:lnTo>
                    <a:lnTo>
                      <a:pt x="1715" y="478"/>
                    </a:lnTo>
                    <a:lnTo>
                      <a:pt x="1715" y="478"/>
                    </a:lnTo>
                    <a:close/>
                    <a:moveTo>
                      <a:pt x="1436" y="841"/>
                    </a:moveTo>
                    <a:lnTo>
                      <a:pt x="1436" y="841"/>
                    </a:lnTo>
                    <a:lnTo>
                      <a:pt x="1430" y="845"/>
                    </a:lnTo>
                    <a:lnTo>
                      <a:pt x="1430" y="845"/>
                    </a:lnTo>
                    <a:lnTo>
                      <a:pt x="1430" y="846"/>
                    </a:lnTo>
                    <a:lnTo>
                      <a:pt x="1432" y="848"/>
                    </a:lnTo>
                    <a:lnTo>
                      <a:pt x="1432" y="848"/>
                    </a:lnTo>
                    <a:lnTo>
                      <a:pt x="1436" y="848"/>
                    </a:lnTo>
                    <a:lnTo>
                      <a:pt x="1437" y="845"/>
                    </a:lnTo>
                    <a:lnTo>
                      <a:pt x="1437" y="845"/>
                    </a:lnTo>
                    <a:lnTo>
                      <a:pt x="1437" y="844"/>
                    </a:lnTo>
                    <a:lnTo>
                      <a:pt x="1436" y="841"/>
                    </a:lnTo>
                    <a:lnTo>
                      <a:pt x="1436" y="841"/>
                    </a:lnTo>
                    <a:close/>
                    <a:moveTo>
                      <a:pt x="1163" y="427"/>
                    </a:moveTo>
                    <a:lnTo>
                      <a:pt x="1163" y="427"/>
                    </a:lnTo>
                    <a:lnTo>
                      <a:pt x="1160" y="430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9" y="434"/>
                    </a:lnTo>
                    <a:lnTo>
                      <a:pt x="1160" y="437"/>
                    </a:lnTo>
                    <a:lnTo>
                      <a:pt x="1160" y="437"/>
                    </a:lnTo>
                    <a:lnTo>
                      <a:pt x="1166" y="432"/>
                    </a:lnTo>
                    <a:lnTo>
                      <a:pt x="1166" y="432"/>
                    </a:lnTo>
                    <a:lnTo>
                      <a:pt x="1164" y="431"/>
                    </a:lnTo>
                    <a:lnTo>
                      <a:pt x="1163" y="427"/>
                    </a:lnTo>
                    <a:lnTo>
                      <a:pt x="1163" y="427"/>
                    </a:lnTo>
                    <a:close/>
                    <a:moveTo>
                      <a:pt x="156" y="550"/>
                    </a:moveTo>
                    <a:lnTo>
                      <a:pt x="156" y="550"/>
                    </a:lnTo>
                    <a:lnTo>
                      <a:pt x="163" y="550"/>
                    </a:lnTo>
                    <a:lnTo>
                      <a:pt x="166" y="550"/>
                    </a:lnTo>
                    <a:lnTo>
                      <a:pt x="167" y="549"/>
                    </a:lnTo>
                    <a:lnTo>
                      <a:pt x="166" y="543"/>
                    </a:lnTo>
                    <a:lnTo>
                      <a:pt x="166" y="543"/>
                    </a:lnTo>
                    <a:lnTo>
                      <a:pt x="156" y="550"/>
                    </a:lnTo>
                    <a:lnTo>
                      <a:pt x="156" y="550"/>
                    </a:lnTo>
                    <a:close/>
                    <a:moveTo>
                      <a:pt x="169" y="283"/>
                    </a:moveTo>
                    <a:lnTo>
                      <a:pt x="169" y="283"/>
                    </a:lnTo>
                    <a:lnTo>
                      <a:pt x="166" y="286"/>
                    </a:lnTo>
                    <a:lnTo>
                      <a:pt x="166" y="286"/>
                    </a:lnTo>
                    <a:lnTo>
                      <a:pt x="169" y="288"/>
                    </a:lnTo>
                    <a:lnTo>
                      <a:pt x="169" y="288"/>
                    </a:lnTo>
                    <a:lnTo>
                      <a:pt x="173" y="286"/>
                    </a:lnTo>
                    <a:lnTo>
                      <a:pt x="173" y="286"/>
                    </a:lnTo>
                    <a:lnTo>
                      <a:pt x="169" y="283"/>
                    </a:lnTo>
                    <a:lnTo>
                      <a:pt x="169" y="283"/>
                    </a:lnTo>
                    <a:close/>
                    <a:moveTo>
                      <a:pt x="183" y="835"/>
                    </a:moveTo>
                    <a:lnTo>
                      <a:pt x="183" y="835"/>
                    </a:lnTo>
                    <a:lnTo>
                      <a:pt x="185" y="845"/>
                    </a:lnTo>
                    <a:lnTo>
                      <a:pt x="185" y="845"/>
                    </a:lnTo>
                    <a:lnTo>
                      <a:pt x="187" y="841"/>
                    </a:lnTo>
                    <a:lnTo>
                      <a:pt x="188" y="838"/>
                    </a:lnTo>
                    <a:lnTo>
                      <a:pt x="187" y="837"/>
                    </a:lnTo>
                    <a:lnTo>
                      <a:pt x="183" y="835"/>
                    </a:lnTo>
                    <a:lnTo>
                      <a:pt x="183" y="835"/>
                    </a:lnTo>
                    <a:close/>
                    <a:moveTo>
                      <a:pt x="205" y="286"/>
                    </a:moveTo>
                    <a:lnTo>
                      <a:pt x="205" y="286"/>
                    </a:lnTo>
                    <a:lnTo>
                      <a:pt x="203" y="288"/>
                    </a:lnTo>
                    <a:lnTo>
                      <a:pt x="202" y="290"/>
                    </a:lnTo>
                    <a:lnTo>
                      <a:pt x="202" y="290"/>
                    </a:lnTo>
                    <a:lnTo>
                      <a:pt x="202" y="291"/>
                    </a:lnTo>
                    <a:lnTo>
                      <a:pt x="203" y="294"/>
                    </a:lnTo>
                    <a:lnTo>
                      <a:pt x="203" y="294"/>
                    </a:lnTo>
                    <a:lnTo>
                      <a:pt x="206" y="293"/>
                    </a:lnTo>
                    <a:lnTo>
                      <a:pt x="209" y="291"/>
                    </a:lnTo>
                    <a:lnTo>
                      <a:pt x="209" y="291"/>
                    </a:lnTo>
                    <a:lnTo>
                      <a:pt x="208" y="288"/>
                    </a:lnTo>
                    <a:lnTo>
                      <a:pt x="205" y="286"/>
                    </a:lnTo>
                    <a:lnTo>
                      <a:pt x="205" y="286"/>
                    </a:lnTo>
                    <a:close/>
                    <a:moveTo>
                      <a:pt x="223" y="844"/>
                    </a:moveTo>
                    <a:lnTo>
                      <a:pt x="223" y="844"/>
                    </a:lnTo>
                    <a:lnTo>
                      <a:pt x="219" y="841"/>
                    </a:lnTo>
                    <a:lnTo>
                      <a:pt x="216" y="839"/>
                    </a:lnTo>
                    <a:lnTo>
                      <a:pt x="216" y="839"/>
                    </a:lnTo>
                    <a:lnTo>
                      <a:pt x="215" y="841"/>
                    </a:lnTo>
                    <a:lnTo>
                      <a:pt x="212" y="844"/>
                    </a:lnTo>
                    <a:lnTo>
                      <a:pt x="212" y="844"/>
                    </a:lnTo>
                    <a:lnTo>
                      <a:pt x="213" y="845"/>
                    </a:lnTo>
                    <a:lnTo>
                      <a:pt x="216" y="846"/>
                    </a:lnTo>
                    <a:lnTo>
                      <a:pt x="216" y="846"/>
                    </a:lnTo>
                    <a:lnTo>
                      <a:pt x="219" y="846"/>
                    </a:lnTo>
                    <a:lnTo>
                      <a:pt x="223" y="844"/>
                    </a:lnTo>
                    <a:lnTo>
                      <a:pt x="223" y="844"/>
                    </a:lnTo>
                    <a:close/>
                    <a:moveTo>
                      <a:pt x="227" y="581"/>
                    </a:moveTo>
                    <a:lnTo>
                      <a:pt x="227" y="581"/>
                    </a:lnTo>
                    <a:lnTo>
                      <a:pt x="221" y="586"/>
                    </a:lnTo>
                    <a:lnTo>
                      <a:pt x="221" y="586"/>
                    </a:lnTo>
                    <a:lnTo>
                      <a:pt x="223" y="587"/>
                    </a:lnTo>
                    <a:lnTo>
                      <a:pt x="226" y="589"/>
                    </a:lnTo>
                    <a:lnTo>
                      <a:pt x="226" y="589"/>
                    </a:lnTo>
                    <a:lnTo>
                      <a:pt x="228" y="587"/>
                    </a:lnTo>
                    <a:lnTo>
                      <a:pt x="230" y="585"/>
                    </a:lnTo>
                    <a:lnTo>
                      <a:pt x="230" y="585"/>
                    </a:lnTo>
                    <a:lnTo>
                      <a:pt x="227" y="581"/>
                    </a:lnTo>
                    <a:lnTo>
                      <a:pt x="227" y="581"/>
                    </a:lnTo>
                    <a:close/>
                    <a:moveTo>
                      <a:pt x="233" y="932"/>
                    </a:moveTo>
                    <a:lnTo>
                      <a:pt x="233" y="932"/>
                    </a:lnTo>
                    <a:lnTo>
                      <a:pt x="231" y="936"/>
                    </a:lnTo>
                    <a:lnTo>
                      <a:pt x="230" y="939"/>
                    </a:lnTo>
                    <a:lnTo>
                      <a:pt x="230" y="939"/>
                    </a:lnTo>
                    <a:lnTo>
                      <a:pt x="231" y="941"/>
                    </a:lnTo>
                    <a:lnTo>
                      <a:pt x="234" y="942"/>
                    </a:lnTo>
                    <a:lnTo>
                      <a:pt x="234" y="942"/>
                    </a:lnTo>
                    <a:lnTo>
                      <a:pt x="237" y="941"/>
                    </a:lnTo>
                    <a:lnTo>
                      <a:pt x="238" y="938"/>
                    </a:lnTo>
                    <a:lnTo>
                      <a:pt x="238" y="938"/>
                    </a:lnTo>
                    <a:lnTo>
                      <a:pt x="237" y="936"/>
                    </a:lnTo>
                    <a:lnTo>
                      <a:pt x="233" y="932"/>
                    </a:lnTo>
                    <a:lnTo>
                      <a:pt x="233" y="932"/>
                    </a:lnTo>
                    <a:close/>
                    <a:moveTo>
                      <a:pt x="972" y="251"/>
                    </a:moveTo>
                    <a:lnTo>
                      <a:pt x="972" y="251"/>
                    </a:lnTo>
                    <a:lnTo>
                      <a:pt x="972" y="247"/>
                    </a:lnTo>
                    <a:lnTo>
                      <a:pt x="972" y="247"/>
                    </a:lnTo>
                    <a:lnTo>
                      <a:pt x="962" y="247"/>
                    </a:lnTo>
                    <a:lnTo>
                      <a:pt x="962" y="247"/>
                    </a:lnTo>
                    <a:lnTo>
                      <a:pt x="962" y="250"/>
                    </a:lnTo>
                    <a:lnTo>
                      <a:pt x="962" y="250"/>
                    </a:lnTo>
                    <a:lnTo>
                      <a:pt x="972" y="251"/>
                    </a:lnTo>
                    <a:lnTo>
                      <a:pt x="972" y="251"/>
                    </a:lnTo>
                    <a:close/>
                    <a:moveTo>
                      <a:pt x="1047" y="705"/>
                    </a:moveTo>
                    <a:lnTo>
                      <a:pt x="1047" y="705"/>
                    </a:lnTo>
                    <a:lnTo>
                      <a:pt x="1051" y="707"/>
                    </a:lnTo>
                    <a:lnTo>
                      <a:pt x="1051" y="707"/>
                    </a:lnTo>
                    <a:lnTo>
                      <a:pt x="1052" y="700"/>
                    </a:lnTo>
                    <a:lnTo>
                      <a:pt x="1052" y="700"/>
                    </a:lnTo>
                    <a:lnTo>
                      <a:pt x="1049" y="698"/>
                    </a:lnTo>
                    <a:lnTo>
                      <a:pt x="1049" y="698"/>
                    </a:lnTo>
                    <a:lnTo>
                      <a:pt x="1047" y="705"/>
                    </a:lnTo>
                    <a:lnTo>
                      <a:pt x="1047" y="705"/>
                    </a:lnTo>
                    <a:close/>
                    <a:moveTo>
                      <a:pt x="964" y="665"/>
                    </a:moveTo>
                    <a:lnTo>
                      <a:pt x="964" y="665"/>
                    </a:lnTo>
                    <a:lnTo>
                      <a:pt x="962" y="661"/>
                    </a:lnTo>
                    <a:lnTo>
                      <a:pt x="962" y="661"/>
                    </a:lnTo>
                    <a:lnTo>
                      <a:pt x="955" y="665"/>
                    </a:lnTo>
                    <a:lnTo>
                      <a:pt x="955" y="665"/>
                    </a:lnTo>
                    <a:lnTo>
                      <a:pt x="957" y="668"/>
                    </a:lnTo>
                    <a:lnTo>
                      <a:pt x="957" y="668"/>
                    </a:lnTo>
                    <a:lnTo>
                      <a:pt x="964" y="665"/>
                    </a:lnTo>
                    <a:lnTo>
                      <a:pt x="964" y="665"/>
                    </a:lnTo>
                    <a:close/>
                    <a:moveTo>
                      <a:pt x="249" y="122"/>
                    </a:moveTo>
                    <a:lnTo>
                      <a:pt x="249" y="122"/>
                    </a:lnTo>
                    <a:lnTo>
                      <a:pt x="252" y="119"/>
                    </a:lnTo>
                    <a:lnTo>
                      <a:pt x="252" y="118"/>
                    </a:lnTo>
                    <a:lnTo>
                      <a:pt x="252" y="118"/>
                    </a:lnTo>
                    <a:lnTo>
                      <a:pt x="251" y="117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6" y="117"/>
                    </a:lnTo>
                    <a:lnTo>
                      <a:pt x="245" y="118"/>
                    </a:lnTo>
                    <a:lnTo>
                      <a:pt x="245" y="118"/>
                    </a:lnTo>
                    <a:lnTo>
                      <a:pt x="246" y="121"/>
                    </a:lnTo>
                    <a:lnTo>
                      <a:pt x="249" y="122"/>
                    </a:lnTo>
                    <a:lnTo>
                      <a:pt x="249" y="122"/>
                    </a:lnTo>
                    <a:close/>
                    <a:moveTo>
                      <a:pt x="259" y="297"/>
                    </a:moveTo>
                    <a:lnTo>
                      <a:pt x="259" y="297"/>
                    </a:lnTo>
                    <a:lnTo>
                      <a:pt x="257" y="294"/>
                    </a:lnTo>
                    <a:lnTo>
                      <a:pt x="257" y="294"/>
                    </a:lnTo>
                    <a:lnTo>
                      <a:pt x="251" y="297"/>
                    </a:lnTo>
                    <a:lnTo>
                      <a:pt x="251" y="297"/>
                    </a:lnTo>
                    <a:lnTo>
                      <a:pt x="252" y="299"/>
                    </a:lnTo>
                    <a:lnTo>
                      <a:pt x="252" y="299"/>
                    </a:lnTo>
                    <a:lnTo>
                      <a:pt x="259" y="297"/>
                    </a:lnTo>
                    <a:lnTo>
                      <a:pt x="259" y="297"/>
                    </a:lnTo>
                    <a:close/>
                    <a:moveTo>
                      <a:pt x="2188" y="36"/>
                    </a:moveTo>
                    <a:lnTo>
                      <a:pt x="2188" y="36"/>
                    </a:lnTo>
                    <a:lnTo>
                      <a:pt x="2189" y="41"/>
                    </a:lnTo>
                    <a:lnTo>
                      <a:pt x="2189" y="41"/>
                    </a:lnTo>
                    <a:lnTo>
                      <a:pt x="2196" y="38"/>
                    </a:lnTo>
                    <a:lnTo>
                      <a:pt x="2196" y="38"/>
                    </a:lnTo>
                    <a:lnTo>
                      <a:pt x="2194" y="35"/>
                    </a:lnTo>
                    <a:lnTo>
                      <a:pt x="2194" y="35"/>
                    </a:lnTo>
                    <a:lnTo>
                      <a:pt x="2188" y="36"/>
                    </a:lnTo>
                    <a:lnTo>
                      <a:pt x="2188" y="36"/>
                    </a:lnTo>
                    <a:close/>
                    <a:moveTo>
                      <a:pt x="1171" y="276"/>
                    </a:moveTo>
                    <a:lnTo>
                      <a:pt x="1171" y="276"/>
                    </a:lnTo>
                    <a:lnTo>
                      <a:pt x="1169" y="279"/>
                    </a:lnTo>
                    <a:lnTo>
                      <a:pt x="1167" y="280"/>
                    </a:lnTo>
                    <a:lnTo>
                      <a:pt x="1167" y="280"/>
                    </a:lnTo>
                    <a:lnTo>
                      <a:pt x="1169" y="283"/>
                    </a:lnTo>
                    <a:lnTo>
                      <a:pt x="1170" y="284"/>
                    </a:lnTo>
                    <a:lnTo>
                      <a:pt x="1170" y="284"/>
                    </a:lnTo>
                    <a:lnTo>
                      <a:pt x="1173" y="283"/>
                    </a:lnTo>
                    <a:lnTo>
                      <a:pt x="1174" y="280"/>
                    </a:lnTo>
                    <a:lnTo>
                      <a:pt x="1174" y="280"/>
                    </a:lnTo>
                    <a:lnTo>
                      <a:pt x="1174" y="279"/>
                    </a:lnTo>
                    <a:lnTo>
                      <a:pt x="1171" y="276"/>
                    </a:lnTo>
                    <a:lnTo>
                      <a:pt x="1171" y="276"/>
                    </a:lnTo>
                    <a:close/>
                    <a:moveTo>
                      <a:pt x="1169" y="557"/>
                    </a:moveTo>
                    <a:lnTo>
                      <a:pt x="1169" y="557"/>
                    </a:lnTo>
                    <a:lnTo>
                      <a:pt x="1173" y="558"/>
                    </a:lnTo>
                    <a:lnTo>
                      <a:pt x="1175" y="560"/>
                    </a:lnTo>
                    <a:lnTo>
                      <a:pt x="1178" y="558"/>
                    </a:lnTo>
                    <a:lnTo>
                      <a:pt x="1181" y="556"/>
                    </a:lnTo>
                    <a:lnTo>
                      <a:pt x="1181" y="556"/>
                    </a:lnTo>
                    <a:lnTo>
                      <a:pt x="1177" y="554"/>
                    </a:lnTo>
                    <a:lnTo>
                      <a:pt x="1174" y="553"/>
                    </a:lnTo>
                    <a:lnTo>
                      <a:pt x="1171" y="554"/>
                    </a:lnTo>
                    <a:lnTo>
                      <a:pt x="1169" y="557"/>
                    </a:lnTo>
                    <a:lnTo>
                      <a:pt x="1169" y="557"/>
                    </a:lnTo>
                    <a:close/>
                    <a:moveTo>
                      <a:pt x="267" y="247"/>
                    </a:moveTo>
                    <a:lnTo>
                      <a:pt x="267" y="247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69" y="243"/>
                    </a:lnTo>
                    <a:lnTo>
                      <a:pt x="267" y="240"/>
                    </a:lnTo>
                    <a:lnTo>
                      <a:pt x="264" y="240"/>
                    </a:lnTo>
                    <a:lnTo>
                      <a:pt x="260" y="241"/>
                    </a:lnTo>
                    <a:lnTo>
                      <a:pt x="260" y="241"/>
                    </a:lnTo>
                    <a:lnTo>
                      <a:pt x="267" y="247"/>
                    </a:lnTo>
                    <a:lnTo>
                      <a:pt x="267" y="247"/>
                    </a:lnTo>
                    <a:close/>
                    <a:moveTo>
                      <a:pt x="1443" y="204"/>
                    </a:moveTo>
                    <a:lnTo>
                      <a:pt x="1443" y="204"/>
                    </a:lnTo>
                    <a:lnTo>
                      <a:pt x="1441" y="201"/>
                    </a:lnTo>
                    <a:lnTo>
                      <a:pt x="1441" y="201"/>
                    </a:lnTo>
                    <a:lnTo>
                      <a:pt x="1438" y="201"/>
                    </a:lnTo>
                    <a:lnTo>
                      <a:pt x="1436" y="203"/>
                    </a:lnTo>
                    <a:lnTo>
                      <a:pt x="1434" y="205"/>
                    </a:lnTo>
                    <a:lnTo>
                      <a:pt x="1433" y="208"/>
                    </a:lnTo>
                    <a:lnTo>
                      <a:pt x="1433" y="208"/>
                    </a:lnTo>
                    <a:lnTo>
                      <a:pt x="1443" y="204"/>
                    </a:lnTo>
                    <a:lnTo>
                      <a:pt x="1443" y="204"/>
                    </a:lnTo>
                    <a:close/>
                    <a:moveTo>
                      <a:pt x="314" y="471"/>
                    </a:moveTo>
                    <a:lnTo>
                      <a:pt x="314" y="471"/>
                    </a:lnTo>
                    <a:lnTo>
                      <a:pt x="310" y="467"/>
                    </a:lnTo>
                    <a:lnTo>
                      <a:pt x="310" y="467"/>
                    </a:lnTo>
                    <a:lnTo>
                      <a:pt x="306" y="470"/>
                    </a:lnTo>
                    <a:lnTo>
                      <a:pt x="306" y="470"/>
                    </a:lnTo>
                    <a:lnTo>
                      <a:pt x="311" y="474"/>
                    </a:lnTo>
                    <a:lnTo>
                      <a:pt x="311" y="474"/>
                    </a:lnTo>
                    <a:lnTo>
                      <a:pt x="314" y="471"/>
                    </a:lnTo>
                    <a:lnTo>
                      <a:pt x="314" y="471"/>
                    </a:lnTo>
                    <a:close/>
                    <a:moveTo>
                      <a:pt x="345" y="452"/>
                    </a:moveTo>
                    <a:lnTo>
                      <a:pt x="345" y="452"/>
                    </a:lnTo>
                    <a:lnTo>
                      <a:pt x="342" y="453"/>
                    </a:lnTo>
                    <a:lnTo>
                      <a:pt x="341" y="456"/>
                    </a:lnTo>
                    <a:lnTo>
                      <a:pt x="341" y="459"/>
                    </a:lnTo>
                    <a:lnTo>
                      <a:pt x="342" y="463"/>
                    </a:lnTo>
                    <a:lnTo>
                      <a:pt x="342" y="463"/>
                    </a:lnTo>
                    <a:lnTo>
                      <a:pt x="345" y="460"/>
                    </a:lnTo>
                    <a:lnTo>
                      <a:pt x="346" y="457"/>
                    </a:lnTo>
                    <a:lnTo>
                      <a:pt x="346" y="455"/>
                    </a:lnTo>
                    <a:lnTo>
                      <a:pt x="345" y="452"/>
                    </a:lnTo>
                    <a:lnTo>
                      <a:pt x="345" y="452"/>
                    </a:lnTo>
                    <a:close/>
                    <a:moveTo>
                      <a:pt x="363" y="453"/>
                    </a:moveTo>
                    <a:lnTo>
                      <a:pt x="363" y="453"/>
                    </a:lnTo>
                    <a:lnTo>
                      <a:pt x="371" y="453"/>
                    </a:lnTo>
                    <a:lnTo>
                      <a:pt x="372" y="453"/>
                    </a:lnTo>
                    <a:lnTo>
                      <a:pt x="374" y="452"/>
                    </a:lnTo>
                    <a:lnTo>
                      <a:pt x="374" y="452"/>
                    </a:lnTo>
                    <a:lnTo>
                      <a:pt x="374" y="449"/>
                    </a:lnTo>
                    <a:lnTo>
                      <a:pt x="372" y="446"/>
                    </a:lnTo>
                    <a:lnTo>
                      <a:pt x="372" y="446"/>
                    </a:lnTo>
                    <a:lnTo>
                      <a:pt x="363" y="453"/>
                    </a:lnTo>
                    <a:lnTo>
                      <a:pt x="363" y="453"/>
                    </a:lnTo>
                    <a:close/>
                    <a:moveTo>
                      <a:pt x="365" y="131"/>
                    </a:moveTo>
                    <a:lnTo>
                      <a:pt x="365" y="131"/>
                    </a:lnTo>
                    <a:lnTo>
                      <a:pt x="370" y="136"/>
                    </a:lnTo>
                    <a:lnTo>
                      <a:pt x="372" y="137"/>
                    </a:lnTo>
                    <a:lnTo>
                      <a:pt x="375" y="137"/>
                    </a:lnTo>
                    <a:lnTo>
                      <a:pt x="379" y="135"/>
                    </a:lnTo>
                    <a:lnTo>
                      <a:pt x="379" y="135"/>
                    </a:lnTo>
                    <a:lnTo>
                      <a:pt x="365" y="131"/>
                    </a:lnTo>
                    <a:lnTo>
                      <a:pt x="365" y="131"/>
                    </a:lnTo>
                    <a:close/>
                    <a:moveTo>
                      <a:pt x="933" y="430"/>
                    </a:moveTo>
                    <a:lnTo>
                      <a:pt x="933" y="430"/>
                    </a:lnTo>
                    <a:lnTo>
                      <a:pt x="937" y="420"/>
                    </a:lnTo>
                    <a:lnTo>
                      <a:pt x="937" y="420"/>
                    </a:lnTo>
                    <a:lnTo>
                      <a:pt x="933" y="420"/>
                    </a:lnTo>
                    <a:lnTo>
                      <a:pt x="932" y="421"/>
                    </a:lnTo>
                    <a:lnTo>
                      <a:pt x="930" y="424"/>
                    </a:lnTo>
                    <a:lnTo>
                      <a:pt x="933" y="430"/>
                    </a:lnTo>
                    <a:lnTo>
                      <a:pt x="933" y="430"/>
                    </a:lnTo>
                    <a:close/>
                    <a:moveTo>
                      <a:pt x="379" y="759"/>
                    </a:moveTo>
                    <a:lnTo>
                      <a:pt x="379" y="759"/>
                    </a:lnTo>
                    <a:lnTo>
                      <a:pt x="378" y="756"/>
                    </a:lnTo>
                    <a:lnTo>
                      <a:pt x="378" y="756"/>
                    </a:lnTo>
                    <a:lnTo>
                      <a:pt x="374" y="756"/>
                    </a:lnTo>
                    <a:lnTo>
                      <a:pt x="371" y="758"/>
                    </a:lnTo>
                    <a:lnTo>
                      <a:pt x="370" y="759"/>
                    </a:lnTo>
                    <a:lnTo>
                      <a:pt x="371" y="765"/>
                    </a:lnTo>
                    <a:lnTo>
                      <a:pt x="371" y="765"/>
                    </a:lnTo>
                    <a:lnTo>
                      <a:pt x="379" y="759"/>
                    </a:lnTo>
                    <a:lnTo>
                      <a:pt x="379" y="759"/>
                    </a:lnTo>
                    <a:close/>
                    <a:moveTo>
                      <a:pt x="406" y="153"/>
                    </a:moveTo>
                    <a:lnTo>
                      <a:pt x="406" y="153"/>
                    </a:lnTo>
                    <a:lnTo>
                      <a:pt x="410" y="154"/>
                    </a:lnTo>
                    <a:lnTo>
                      <a:pt x="410" y="154"/>
                    </a:lnTo>
                    <a:lnTo>
                      <a:pt x="413" y="147"/>
                    </a:lnTo>
                    <a:lnTo>
                      <a:pt x="413" y="147"/>
                    </a:lnTo>
                    <a:lnTo>
                      <a:pt x="408" y="146"/>
                    </a:lnTo>
                    <a:lnTo>
                      <a:pt x="408" y="146"/>
                    </a:lnTo>
                    <a:lnTo>
                      <a:pt x="406" y="153"/>
                    </a:lnTo>
                    <a:lnTo>
                      <a:pt x="406" y="153"/>
                    </a:lnTo>
                    <a:close/>
                    <a:moveTo>
                      <a:pt x="422" y="808"/>
                    </a:moveTo>
                    <a:lnTo>
                      <a:pt x="422" y="808"/>
                    </a:lnTo>
                    <a:lnTo>
                      <a:pt x="419" y="812"/>
                    </a:lnTo>
                    <a:lnTo>
                      <a:pt x="419" y="813"/>
                    </a:lnTo>
                    <a:lnTo>
                      <a:pt x="419" y="813"/>
                    </a:lnTo>
                    <a:lnTo>
                      <a:pt x="421" y="816"/>
                    </a:lnTo>
                    <a:lnTo>
                      <a:pt x="424" y="817"/>
                    </a:lnTo>
                    <a:lnTo>
                      <a:pt x="424" y="817"/>
                    </a:lnTo>
                    <a:lnTo>
                      <a:pt x="425" y="815"/>
                    </a:lnTo>
                    <a:lnTo>
                      <a:pt x="426" y="812"/>
                    </a:lnTo>
                    <a:lnTo>
                      <a:pt x="426" y="812"/>
                    </a:lnTo>
                    <a:lnTo>
                      <a:pt x="425" y="810"/>
                    </a:lnTo>
                    <a:lnTo>
                      <a:pt x="422" y="808"/>
                    </a:lnTo>
                    <a:lnTo>
                      <a:pt x="422" y="808"/>
                    </a:lnTo>
                    <a:close/>
                    <a:moveTo>
                      <a:pt x="469" y="502"/>
                    </a:moveTo>
                    <a:lnTo>
                      <a:pt x="469" y="502"/>
                    </a:lnTo>
                    <a:lnTo>
                      <a:pt x="465" y="500"/>
                    </a:lnTo>
                    <a:lnTo>
                      <a:pt x="462" y="499"/>
                    </a:lnTo>
                    <a:lnTo>
                      <a:pt x="462" y="499"/>
                    </a:lnTo>
                    <a:lnTo>
                      <a:pt x="460" y="500"/>
                    </a:lnTo>
                    <a:lnTo>
                      <a:pt x="458" y="502"/>
                    </a:lnTo>
                    <a:lnTo>
                      <a:pt x="458" y="502"/>
                    </a:lnTo>
                    <a:lnTo>
                      <a:pt x="461" y="504"/>
                    </a:lnTo>
                    <a:lnTo>
                      <a:pt x="464" y="504"/>
                    </a:lnTo>
                    <a:lnTo>
                      <a:pt x="464" y="504"/>
                    </a:lnTo>
                    <a:lnTo>
                      <a:pt x="465" y="504"/>
                    </a:lnTo>
                    <a:lnTo>
                      <a:pt x="469" y="502"/>
                    </a:lnTo>
                    <a:lnTo>
                      <a:pt x="469" y="502"/>
                    </a:lnTo>
                    <a:close/>
                    <a:moveTo>
                      <a:pt x="921" y="968"/>
                    </a:moveTo>
                    <a:lnTo>
                      <a:pt x="921" y="968"/>
                    </a:lnTo>
                    <a:lnTo>
                      <a:pt x="925" y="965"/>
                    </a:lnTo>
                    <a:lnTo>
                      <a:pt x="926" y="964"/>
                    </a:lnTo>
                    <a:lnTo>
                      <a:pt x="925" y="961"/>
                    </a:lnTo>
                    <a:lnTo>
                      <a:pt x="921" y="959"/>
                    </a:lnTo>
                    <a:lnTo>
                      <a:pt x="921" y="959"/>
                    </a:lnTo>
                    <a:lnTo>
                      <a:pt x="921" y="968"/>
                    </a:lnTo>
                    <a:lnTo>
                      <a:pt x="921" y="968"/>
                    </a:lnTo>
                    <a:close/>
                    <a:moveTo>
                      <a:pt x="485" y="600"/>
                    </a:moveTo>
                    <a:lnTo>
                      <a:pt x="485" y="600"/>
                    </a:lnTo>
                    <a:lnTo>
                      <a:pt x="483" y="587"/>
                    </a:lnTo>
                    <a:lnTo>
                      <a:pt x="483" y="587"/>
                    </a:lnTo>
                    <a:lnTo>
                      <a:pt x="480" y="592"/>
                    </a:lnTo>
                    <a:lnTo>
                      <a:pt x="479" y="594"/>
                    </a:lnTo>
                    <a:lnTo>
                      <a:pt x="480" y="597"/>
                    </a:lnTo>
                    <a:lnTo>
                      <a:pt x="485" y="600"/>
                    </a:lnTo>
                    <a:lnTo>
                      <a:pt x="485" y="600"/>
                    </a:lnTo>
                    <a:close/>
                    <a:moveTo>
                      <a:pt x="489" y="493"/>
                    </a:moveTo>
                    <a:lnTo>
                      <a:pt x="489" y="493"/>
                    </a:lnTo>
                    <a:lnTo>
                      <a:pt x="485" y="492"/>
                    </a:lnTo>
                    <a:lnTo>
                      <a:pt x="485" y="492"/>
                    </a:lnTo>
                    <a:lnTo>
                      <a:pt x="480" y="503"/>
                    </a:lnTo>
                    <a:lnTo>
                      <a:pt x="480" y="503"/>
                    </a:lnTo>
                    <a:lnTo>
                      <a:pt x="486" y="500"/>
                    </a:lnTo>
                    <a:lnTo>
                      <a:pt x="489" y="499"/>
                    </a:lnTo>
                    <a:lnTo>
                      <a:pt x="489" y="496"/>
                    </a:lnTo>
                    <a:lnTo>
                      <a:pt x="489" y="493"/>
                    </a:lnTo>
                    <a:lnTo>
                      <a:pt x="489" y="493"/>
                    </a:lnTo>
                    <a:close/>
                    <a:moveTo>
                      <a:pt x="925" y="658"/>
                    </a:moveTo>
                    <a:lnTo>
                      <a:pt x="925" y="658"/>
                    </a:lnTo>
                    <a:lnTo>
                      <a:pt x="922" y="655"/>
                    </a:lnTo>
                    <a:lnTo>
                      <a:pt x="919" y="655"/>
                    </a:lnTo>
                    <a:lnTo>
                      <a:pt x="917" y="655"/>
                    </a:lnTo>
                    <a:lnTo>
                      <a:pt x="914" y="659"/>
                    </a:lnTo>
                    <a:lnTo>
                      <a:pt x="914" y="659"/>
                    </a:lnTo>
                    <a:lnTo>
                      <a:pt x="925" y="658"/>
                    </a:lnTo>
                    <a:lnTo>
                      <a:pt x="925" y="658"/>
                    </a:lnTo>
                    <a:close/>
                    <a:moveTo>
                      <a:pt x="903" y="932"/>
                    </a:moveTo>
                    <a:lnTo>
                      <a:pt x="903" y="932"/>
                    </a:lnTo>
                    <a:lnTo>
                      <a:pt x="903" y="935"/>
                    </a:lnTo>
                    <a:lnTo>
                      <a:pt x="903" y="938"/>
                    </a:lnTo>
                    <a:lnTo>
                      <a:pt x="905" y="939"/>
                    </a:lnTo>
                    <a:lnTo>
                      <a:pt x="908" y="939"/>
                    </a:lnTo>
                    <a:lnTo>
                      <a:pt x="908" y="939"/>
                    </a:lnTo>
                    <a:lnTo>
                      <a:pt x="910" y="938"/>
                    </a:lnTo>
                    <a:lnTo>
                      <a:pt x="911" y="936"/>
                    </a:lnTo>
                    <a:lnTo>
                      <a:pt x="911" y="936"/>
                    </a:lnTo>
                    <a:lnTo>
                      <a:pt x="911" y="934"/>
                    </a:lnTo>
                    <a:lnTo>
                      <a:pt x="908" y="932"/>
                    </a:lnTo>
                    <a:lnTo>
                      <a:pt x="903" y="932"/>
                    </a:lnTo>
                    <a:lnTo>
                      <a:pt x="903" y="932"/>
                    </a:lnTo>
                    <a:close/>
                    <a:moveTo>
                      <a:pt x="545" y="1017"/>
                    </a:moveTo>
                    <a:lnTo>
                      <a:pt x="545" y="1017"/>
                    </a:lnTo>
                    <a:lnTo>
                      <a:pt x="544" y="1011"/>
                    </a:lnTo>
                    <a:lnTo>
                      <a:pt x="543" y="1008"/>
                    </a:lnTo>
                    <a:lnTo>
                      <a:pt x="540" y="1007"/>
                    </a:lnTo>
                    <a:lnTo>
                      <a:pt x="534" y="1008"/>
                    </a:lnTo>
                    <a:lnTo>
                      <a:pt x="534" y="1008"/>
                    </a:lnTo>
                    <a:lnTo>
                      <a:pt x="545" y="1017"/>
                    </a:lnTo>
                    <a:lnTo>
                      <a:pt x="545" y="1017"/>
                    </a:lnTo>
                    <a:close/>
                    <a:moveTo>
                      <a:pt x="901" y="392"/>
                    </a:moveTo>
                    <a:lnTo>
                      <a:pt x="901" y="392"/>
                    </a:lnTo>
                    <a:lnTo>
                      <a:pt x="897" y="396"/>
                    </a:lnTo>
                    <a:lnTo>
                      <a:pt x="897" y="396"/>
                    </a:lnTo>
                    <a:lnTo>
                      <a:pt x="903" y="401"/>
                    </a:lnTo>
                    <a:lnTo>
                      <a:pt x="903" y="401"/>
                    </a:lnTo>
                    <a:lnTo>
                      <a:pt x="905" y="398"/>
                    </a:lnTo>
                    <a:lnTo>
                      <a:pt x="905" y="398"/>
                    </a:lnTo>
                    <a:lnTo>
                      <a:pt x="901" y="392"/>
                    </a:lnTo>
                    <a:lnTo>
                      <a:pt x="901" y="392"/>
                    </a:lnTo>
                    <a:close/>
                    <a:moveTo>
                      <a:pt x="587" y="511"/>
                    </a:moveTo>
                    <a:lnTo>
                      <a:pt x="587" y="511"/>
                    </a:lnTo>
                    <a:lnTo>
                      <a:pt x="587" y="514"/>
                    </a:lnTo>
                    <a:lnTo>
                      <a:pt x="587" y="514"/>
                    </a:lnTo>
                    <a:lnTo>
                      <a:pt x="594" y="515"/>
                    </a:lnTo>
                    <a:lnTo>
                      <a:pt x="594" y="515"/>
                    </a:lnTo>
                    <a:lnTo>
                      <a:pt x="595" y="513"/>
                    </a:lnTo>
                    <a:lnTo>
                      <a:pt x="595" y="513"/>
                    </a:lnTo>
                    <a:lnTo>
                      <a:pt x="587" y="511"/>
                    </a:lnTo>
                    <a:lnTo>
                      <a:pt x="587" y="511"/>
                    </a:lnTo>
                    <a:close/>
                    <a:moveTo>
                      <a:pt x="606" y="288"/>
                    </a:moveTo>
                    <a:lnTo>
                      <a:pt x="606" y="288"/>
                    </a:lnTo>
                    <a:lnTo>
                      <a:pt x="604" y="291"/>
                    </a:lnTo>
                    <a:lnTo>
                      <a:pt x="602" y="294"/>
                    </a:lnTo>
                    <a:lnTo>
                      <a:pt x="602" y="294"/>
                    </a:lnTo>
                    <a:lnTo>
                      <a:pt x="602" y="295"/>
                    </a:lnTo>
                    <a:lnTo>
                      <a:pt x="605" y="297"/>
                    </a:lnTo>
                    <a:lnTo>
                      <a:pt x="605" y="297"/>
                    </a:lnTo>
                    <a:lnTo>
                      <a:pt x="606" y="295"/>
                    </a:lnTo>
                    <a:lnTo>
                      <a:pt x="609" y="293"/>
                    </a:lnTo>
                    <a:lnTo>
                      <a:pt x="609" y="293"/>
                    </a:lnTo>
                    <a:lnTo>
                      <a:pt x="608" y="291"/>
                    </a:lnTo>
                    <a:lnTo>
                      <a:pt x="606" y="288"/>
                    </a:lnTo>
                    <a:lnTo>
                      <a:pt x="606" y="288"/>
                    </a:lnTo>
                    <a:close/>
                    <a:moveTo>
                      <a:pt x="892" y="927"/>
                    </a:moveTo>
                    <a:lnTo>
                      <a:pt x="892" y="927"/>
                    </a:lnTo>
                    <a:lnTo>
                      <a:pt x="887" y="931"/>
                    </a:lnTo>
                    <a:lnTo>
                      <a:pt x="887" y="931"/>
                    </a:lnTo>
                    <a:lnTo>
                      <a:pt x="889" y="934"/>
                    </a:lnTo>
                    <a:lnTo>
                      <a:pt x="892" y="935"/>
                    </a:lnTo>
                    <a:lnTo>
                      <a:pt x="892" y="935"/>
                    </a:lnTo>
                    <a:lnTo>
                      <a:pt x="894" y="934"/>
                    </a:lnTo>
                    <a:lnTo>
                      <a:pt x="897" y="932"/>
                    </a:lnTo>
                    <a:lnTo>
                      <a:pt x="897" y="932"/>
                    </a:lnTo>
                    <a:lnTo>
                      <a:pt x="892" y="927"/>
                    </a:lnTo>
                    <a:lnTo>
                      <a:pt x="892" y="927"/>
                    </a:lnTo>
                    <a:close/>
                    <a:moveTo>
                      <a:pt x="623" y="761"/>
                    </a:moveTo>
                    <a:lnTo>
                      <a:pt x="623" y="761"/>
                    </a:lnTo>
                    <a:lnTo>
                      <a:pt x="619" y="759"/>
                    </a:lnTo>
                    <a:lnTo>
                      <a:pt x="615" y="758"/>
                    </a:lnTo>
                    <a:lnTo>
                      <a:pt x="612" y="759"/>
                    </a:lnTo>
                    <a:lnTo>
                      <a:pt x="611" y="763"/>
                    </a:lnTo>
                    <a:lnTo>
                      <a:pt x="611" y="763"/>
                    </a:lnTo>
                    <a:lnTo>
                      <a:pt x="613" y="765"/>
                    </a:lnTo>
                    <a:lnTo>
                      <a:pt x="617" y="765"/>
                    </a:lnTo>
                    <a:lnTo>
                      <a:pt x="620" y="763"/>
                    </a:lnTo>
                    <a:lnTo>
                      <a:pt x="623" y="761"/>
                    </a:lnTo>
                    <a:lnTo>
                      <a:pt x="623" y="761"/>
                    </a:lnTo>
                    <a:close/>
                    <a:moveTo>
                      <a:pt x="1349" y="273"/>
                    </a:moveTo>
                    <a:lnTo>
                      <a:pt x="1349" y="273"/>
                    </a:lnTo>
                    <a:lnTo>
                      <a:pt x="1349" y="276"/>
                    </a:lnTo>
                    <a:lnTo>
                      <a:pt x="1349" y="276"/>
                    </a:lnTo>
                    <a:lnTo>
                      <a:pt x="1353" y="277"/>
                    </a:lnTo>
                    <a:lnTo>
                      <a:pt x="1355" y="277"/>
                    </a:lnTo>
                    <a:lnTo>
                      <a:pt x="1358" y="275"/>
                    </a:lnTo>
                    <a:lnTo>
                      <a:pt x="1360" y="270"/>
                    </a:lnTo>
                    <a:lnTo>
                      <a:pt x="1360" y="270"/>
                    </a:lnTo>
                    <a:lnTo>
                      <a:pt x="1349" y="273"/>
                    </a:lnTo>
                    <a:lnTo>
                      <a:pt x="1349" y="273"/>
                    </a:lnTo>
                    <a:close/>
                    <a:moveTo>
                      <a:pt x="1684" y="471"/>
                    </a:moveTo>
                    <a:lnTo>
                      <a:pt x="1684" y="471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92" y="470"/>
                    </a:lnTo>
                    <a:lnTo>
                      <a:pt x="1692" y="470"/>
                    </a:lnTo>
                    <a:lnTo>
                      <a:pt x="1689" y="467"/>
                    </a:lnTo>
                    <a:lnTo>
                      <a:pt x="1689" y="467"/>
                    </a:lnTo>
                    <a:lnTo>
                      <a:pt x="1684" y="471"/>
                    </a:lnTo>
                    <a:lnTo>
                      <a:pt x="1684" y="471"/>
                    </a:lnTo>
                    <a:close/>
                    <a:moveTo>
                      <a:pt x="1373" y="43"/>
                    </a:moveTo>
                    <a:lnTo>
                      <a:pt x="1373" y="43"/>
                    </a:lnTo>
                    <a:lnTo>
                      <a:pt x="1372" y="36"/>
                    </a:lnTo>
                    <a:lnTo>
                      <a:pt x="1371" y="34"/>
                    </a:lnTo>
                    <a:lnTo>
                      <a:pt x="1368" y="32"/>
                    </a:lnTo>
                    <a:lnTo>
                      <a:pt x="1364" y="32"/>
                    </a:lnTo>
                    <a:lnTo>
                      <a:pt x="1364" y="32"/>
                    </a:lnTo>
                    <a:lnTo>
                      <a:pt x="1373" y="43"/>
                    </a:lnTo>
                    <a:lnTo>
                      <a:pt x="1373" y="43"/>
                    </a:lnTo>
                    <a:close/>
                    <a:moveTo>
                      <a:pt x="878" y="695"/>
                    </a:moveTo>
                    <a:lnTo>
                      <a:pt x="878" y="695"/>
                    </a:lnTo>
                    <a:lnTo>
                      <a:pt x="874" y="700"/>
                    </a:lnTo>
                    <a:lnTo>
                      <a:pt x="874" y="700"/>
                    </a:lnTo>
                    <a:lnTo>
                      <a:pt x="876" y="701"/>
                    </a:lnTo>
                    <a:lnTo>
                      <a:pt x="878" y="702"/>
                    </a:lnTo>
                    <a:lnTo>
                      <a:pt x="878" y="702"/>
                    </a:lnTo>
                    <a:lnTo>
                      <a:pt x="881" y="702"/>
                    </a:lnTo>
                    <a:lnTo>
                      <a:pt x="882" y="701"/>
                    </a:lnTo>
                    <a:lnTo>
                      <a:pt x="882" y="701"/>
                    </a:lnTo>
                    <a:lnTo>
                      <a:pt x="878" y="695"/>
                    </a:lnTo>
                    <a:lnTo>
                      <a:pt x="878" y="695"/>
                    </a:lnTo>
                    <a:close/>
                    <a:moveTo>
                      <a:pt x="864" y="218"/>
                    </a:moveTo>
                    <a:lnTo>
                      <a:pt x="864" y="218"/>
                    </a:lnTo>
                    <a:lnTo>
                      <a:pt x="865" y="221"/>
                    </a:lnTo>
                    <a:lnTo>
                      <a:pt x="865" y="221"/>
                    </a:lnTo>
                    <a:lnTo>
                      <a:pt x="872" y="219"/>
                    </a:lnTo>
                    <a:lnTo>
                      <a:pt x="875" y="216"/>
                    </a:lnTo>
                    <a:lnTo>
                      <a:pt x="878" y="212"/>
                    </a:lnTo>
                    <a:lnTo>
                      <a:pt x="878" y="212"/>
                    </a:lnTo>
                    <a:lnTo>
                      <a:pt x="864" y="218"/>
                    </a:lnTo>
                    <a:lnTo>
                      <a:pt x="864" y="218"/>
                    </a:lnTo>
                    <a:close/>
                    <a:moveTo>
                      <a:pt x="1369" y="391"/>
                    </a:moveTo>
                    <a:lnTo>
                      <a:pt x="1369" y="391"/>
                    </a:lnTo>
                    <a:lnTo>
                      <a:pt x="1360" y="394"/>
                    </a:lnTo>
                    <a:lnTo>
                      <a:pt x="1360" y="394"/>
                    </a:lnTo>
                    <a:lnTo>
                      <a:pt x="1360" y="395"/>
                    </a:lnTo>
                    <a:lnTo>
                      <a:pt x="1361" y="396"/>
                    </a:lnTo>
                    <a:lnTo>
                      <a:pt x="1361" y="396"/>
                    </a:lnTo>
                    <a:lnTo>
                      <a:pt x="1364" y="396"/>
                    </a:lnTo>
                    <a:lnTo>
                      <a:pt x="1367" y="396"/>
                    </a:lnTo>
                    <a:lnTo>
                      <a:pt x="1368" y="394"/>
                    </a:lnTo>
                    <a:lnTo>
                      <a:pt x="1369" y="391"/>
                    </a:lnTo>
                    <a:lnTo>
                      <a:pt x="1369" y="391"/>
                    </a:lnTo>
                    <a:close/>
                    <a:moveTo>
                      <a:pt x="1027" y="1042"/>
                    </a:moveTo>
                    <a:lnTo>
                      <a:pt x="1027" y="1042"/>
                    </a:lnTo>
                    <a:lnTo>
                      <a:pt x="1023" y="1039"/>
                    </a:lnTo>
                    <a:lnTo>
                      <a:pt x="1019" y="1039"/>
                    </a:lnTo>
                    <a:lnTo>
                      <a:pt x="1016" y="1039"/>
                    </a:lnTo>
                    <a:lnTo>
                      <a:pt x="1013" y="1040"/>
                    </a:lnTo>
                    <a:lnTo>
                      <a:pt x="1013" y="1040"/>
                    </a:lnTo>
                    <a:lnTo>
                      <a:pt x="1013" y="1042"/>
                    </a:lnTo>
                    <a:lnTo>
                      <a:pt x="1015" y="1044"/>
                    </a:lnTo>
                    <a:lnTo>
                      <a:pt x="1015" y="1044"/>
                    </a:lnTo>
                    <a:lnTo>
                      <a:pt x="1027" y="1042"/>
                    </a:lnTo>
                    <a:lnTo>
                      <a:pt x="1027" y="1042"/>
                    </a:lnTo>
                    <a:close/>
                    <a:moveTo>
                      <a:pt x="849" y="89"/>
                    </a:moveTo>
                    <a:lnTo>
                      <a:pt x="849" y="89"/>
                    </a:lnTo>
                    <a:lnTo>
                      <a:pt x="843" y="88"/>
                    </a:lnTo>
                    <a:lnTo>
                      <a:pt x="840" y="88"/>
                    </a:lnTo>
                    <a:lnTo>
                      <a:pt x="838" y="89"/>
                    </a:lnTo>
                    <a:lnTo>
                      <a:pt x="836" y="92"/>
                    </a:lnTo>
                    <a:lnTo>
                      <a:pt x="836" y="92"/>
                    </a:lnTo>
                    <a:lnTo>
                      <a:pt x="838" y="95"/>
                    </a:lnTo>
                    <a:lnTo>
                      <a:pt x="838" y="95"/>
                    </a:lnTo>
                    <a:lnTo>
                      <a:pt x="849" y="89"/>
                    </a:lnTo>
                    <a:lnTo>
                      <a:pt x="849" y="89"/>
                    </a:lnTo>
                    <a:close/>
                    <a:moveTo>
                      <a:pt x="1289" y="351"/>
                    </a:moveTo>
                    <a:lnTo>
                      <a:pt x="1289" y="351"/>
                    </a:lnTo>
                    <a:lnTo>
                      <a:pt x="1293" y="352"/>
                    </a:lnTo>
                    <a:lnTo>
                      <a:pt x="1296" y="352"/>
                    </a:lnTo>
                    <a:lnTo>
                      <a:pt x="1297" y="349"/>
                    </a:lnTo>
                    <a:lnTo>
                      <a:pt x="1297" y="349"/>
                    </a:lnTo>
                    <a:lnTo>
                      <a:pt x="1297" y="348"/>
                    </a:lnTo>
                    <a:lnTo>
                      <a:pt x="1296" y="345"/>
                    </a:lnTo>
                    <a:lnTo>
                      <a:pt x="1296" y="345"/>
                    </a:lnTo>
                    <a:lnTo>
                      <a:pt x="1293" y="345"/>
                    </a:lnTo>
                    <a:lnTo>
                      <a:pt x="1292" y="347"/>
                    </a:lnTo>
                    <a:lnTo>
                      <a:pt x="1290" y="348"/>
                    </a:lnTo>
                    <a:lnTo>
                      <a:pt x="1289" y="351"/>
                    </a:lnTo>
                    <a:lnTo>
                      <a:pt x="1289" y="351"/>
                    </a:lnTo>
                    <a:close/>
                    <a:moveTo>
                      <a:pt x="1385" y="421"/>
                    </a:moveTo>
                    <a:lnTo>
                      <a:pt x="1385" y="421"/>
                    </a:lnTo>
                    <a:lnTo>
                      <a:pt x="1387" y="423"/>
                    </a:lnTo>
                    <a:lnTo>
                      <a:pt x="1390" y="424"/>
                    </a:lnTo>
                    <a:lnTo>
                      <a:pt x="1390" y="424"/>
                    </a:lnTo>
                    <a:lnTo>
                      <a:pt x="1391" y="423"/>
                    </a:lnTo>
                    <a:lnTo>
                      <a:pt x="1393" y="421"/>
                    </a:lnTo>
                    <a:lnTo>
                      <a:pt x="1393" y="421"/>
                    </a:lnTo>
                    <a:lnTo>
                      <a:pt x="1393" y="419"/>
                    </a:lnTo>
                    <a:lnTo>
                      <a:pt x="1391" y="419"/>
                    </a:lnTo>
                    <a:lnTo>
                      <a:pt x="1391" y="419"/>
                    </a:lnTo>
                    <a:lnTo>
                      <a:pt x="1385" y="421"/>
                    </a:lnTo>
                    <a:lnTo>
                      <a:pt x="1385" y="421"/>
                    </a:lnTo>
                    <a:close/>
                    <a:moveTo>
                      <a:pt x="1641" y="75"/>
                    </a:moveTo>
                    <a:lnTo>
                      <a:pt x="1641" y="75"/>
                    </a:lnTo>
                    <a:lnTo>
                      <a:pt x="1641" y="71"/>
                    </a:lnTo>
                    <a:lnTo>
                      <a:pt x="1641" y="71"/>
                    </a:lnTo>
                    <a:lnTo>
                      <a:pt x="1632" y="71"/>
                    </a:lnTo>
                    <a:lnTo>
                      <a:pt x="1632" y="71"/>
                    </a:lnTo>
                    <a:lnTo>
                      <a:pt x="1632" y="75"/>
                    </a:lnTo>
                    <a:lnTo>
                      <a:pt x="1632" y="75"/>
                    </a:lnTo>
                    <a:lnTo>
                      <a:pt x="1641" y="75"/>
                    </a:lnTo>
                    <a:lnTo>
                      <a:pt x="1641" y="75"/>
                    </a:lnTo>
                    <a:close/>
                    <a:moveTo>
                      <a:pt x="1210" y="846"/>
                    </a:moveTo>
                    <a:lnTo>
                      <a:pt x="1210" y="846"/>
                    </a:lnTo>
                    <a:lnTo>
                      <a:pt x="1206" y="849"/>
                    </a:lnTo>
                    <a:lnTo>
                      <a:pt x="1205" y="851"/>
                    </a:lnTo>
                    <a:lnTo>
                      <a:pt x="1205" y="851"/>
                    </a:lnTo>
                    <a:lnTo>
                      <a:pt x="1206" y="853"/>
                    </a:lnTo>
                    <a:lnTo>
                      <a:pt x="1209" y="855"/>
                    </a:lnTo>
                    <a:lnTo>
                      <a:pt x="1209" y="855"/>
                    </a:lnTo>
                    <a:lnTo>
                      <a:pt x="1210" y="855"/>
                    </a:lnTo>
                    <a:lnTo>
                      <a:pt x="1213" y="853"/>
                    </a:lnTo>
                    <a:lnTo>
                      <a:pt x="1213" y="853"/>
                    </a:lnTo>
                    <a:lnTo>
                      <a:pt x="1211" y="851"/>
                    </a:lnTo>
                    <a:lnTo>
                      <a:pt x="1210" y="846"/>
                    </a:lnTo>
                    <a:lnTo>
                      <a:pt x="1210" y="846"/>
                    </a:lnTo>
                    <a:close/>
                    <a:moveTo>
                      <a:pt x="839" y="790"/>
                    </a:moveTo>
                    <a:lnTo>
                      <a:pt x="839" y="790"/>
                    </a:lnTo>
                    <a:lnTo>
                      <a:pt x="840" y="785"/>
                    </a:lnTo>
                    <a:lnTo>
                      <a:pt x="840" y="785"/>
                    </a:lnTo>
                    <a:lnTo>
                      <a:pt x="829" y="784"/>
                    </a:lnTo>
                    <a:lnTo>
                      <a:pt x="829" y="784"/>
                    </a:lnTo>
                    <a:lnTo>
                      <a:pt x="829" y="788"/>
                    </a:lnTo>
                    <a:lnTo>
                      <a:pt x="829" y="788"/>
                    </a:lnTo>
                    <a:lnTo>
                      <a:pt x="839" y="790"/>
                    </a:lnTo>
                    <a:lnTo>
                      <a:pt x="839" y="790"/>
                    </a:lnTo>
                    <a:close/>
                    <a:moveTo>
                      <a:pt x="1408" y="32"/>
                    </a:moveTo>
                    <a:lnTo>
                      <a:pt x="1408" y="32"/>
                    </a:lnTo>
                    <a:lnTo>
                      <a:pt x="1405" y="31"/>
                    </a:lnTo>
                    <a:lnTo>
                      <a:pt x="1403" y="31"/>
                    </a:lnTo>
                    <a:lnTo>
                      <a:pt x="1400" y="32"/>
                    </a:lnTo>
                    <a:lnTo>
                      <a:pt x="1397" y="36"/>
                    </a:lnTo>
                    <a:lnTo>
                      <a:pt x="1397" y="36"/>
                    </a:lnTo>
                    <a:lnTo>
                      <a:pt x="1401" y="36"/>
                    </a:lnTo>
                    <a:lnTo>
                      <a:pt x="1404" y="36"/>
                    </a:lnTo>
                    <a:lnTo>
                      <a:pt x="1407" y="35"/>
                    </a:lnTo>
                    <a:lnTo>
                      <a:pt x="1408" y="32"/>
                    </a:lnTo>
                    <a:lnTo>
                      <a:pt x="1408" y="32"/>
                    </a:lnTo>
                    <a:close/>
                    <a:moveTo>
                      <a:pt x="1641" y="176"/>
                    </a:moveTo>
                    <a:lnTo>
                      <a:pt x="1641" y="176"/>
                    </a:lnTo>
                    <a:lnTo>
                      <a:pt x="1634" y="178"/>
                    </a:lnTo>
                    <a:lnTo>
                      <a:pt x="1632" y="179"/>
                    </a:lnTo>
                    <a:lnTo>
                      <a:pt x="1631" y="182"/>
                    </a:lnTo>
                    <a:lnTo>
                      <a:pt x="1631" y="182"/>
                    </a:lnTo>
                    <a:lnTo>
                      <a:pt x="1635" y="183"/>
                    </a:lnTo>
                    <a:lnTo>
                      <a:pt x="1638" y="182"/>
                    </a:lnTo>
                    <a:lnTo>
                      <a:pt x="1639" y="180"/>
                    </a:lnTo>
                    <a:lnTo>
                      <a:pt x="1641" y="176"/>
                    </a:lnTo>
                    <a:lnTo>
                      <a:pt x="1641" y="176"/>
                    </a:lnTo>
                    <a:close/>
                    <a:moveTo>
                      <a:pt x="1630" y="28"/>
                    </a:moveTo>
                    <a:lnTo>
                      <a:pt x="1630" y="28"/>
                    </a:lnTo>
                    <a:lnTo>
                      <a:pt x="1632" y="31"/>
                    </a:lnTo>
                    <a:lnTo>
                      <a:pt x="1635" y="31"/>
                    </a:lnTo>
                    <a:lnTo>
                      <a:pt x="1638" y="29"/>
                    </a:lnTo>
                    <a:lnTo>
                      <a:pt x="1641" y="27"/>
                    </a:lnTo>
                    <a:lnTo>
                      <a:pt x="1641" y="27"/>
                    </a:lnTo>
                    <a:lnTo>
                      <a:pt x="1630" y="28"/>
                    </a:lnTo>
                    <a:lnTo>
                      <a:pt x="1630" y="28"/>
                    </a:lnTo>
                    <a:close/>
                    <a:moveTo>
                      <a:pt x="831" y="845"/>
                    </a:moveTo>
                    <a:lnTo>
                      <a:pt x="831" y="845"/>
                    </a:lnTo>
                    <a:lnTo>
                      <a:pt x="824" y="844"/>
                    </a:lnTo>
                    <a:lnTo>
                      <a:pt x="822" y="845"/>
                    </a:lnTo>
                    <a:lnTo>
                      <a:pt x="821" y="848"/>
                    </a:lnTo>
                    <a:lnTo>
                      <a:pt x="821" y="848"/>
                    </a:lnTo>
                    <a:lnTo>
                      <a:pt x="822" y="849"/>
                    </a:lnTo>
                    <a:lnTo>
                      <a:pt x="824" y="851"/>
                    </a:lnTo>
                    <a:lnTo>
                      <a:pt x="824" y="851"/>
                    </a:lnTo>
                    <a:lnTo>
                      <a:pt x="831" y="845"/>
                    </a:lnTo>
                    <a:lnTo>
                      <a:pt x="831" y="845"/>
                    </a:lnTo>
                    <a:close/>
                    <a:moveTo>
                      <a:pt x="710" y="965"/>
                    </a:moveTo>
                    <a:lnTo>
                      <a:pt x="710" y="965"/>
                    </a:lnTo>
                    <a:lnTo>
                      <a:pt x="712" y="963"/>
                    </a:lnTo>
                    <a:lnTo>
                      <a:pt x="712" y="963"/>
                    </a:lnTo>
                    <a:lnTo>
                      <a:pt x="705" y="960"/>
                    </a:lnTo>
                    <a:lnTo>
                      <a:pt x="705" y="960"/>
                    </a:lnTo>
                    <a:lnTo>
                      <a:pt x="703" y="964"/>
                    </a:lnTo>
                    <a:lnTo>
                      <a:pt x="703" y="964"/>
                    </a:lnTo>
                    <a:lnTo>
                      <a:pt x="710" y="965"/>
                    </a:lnTo>
                    <a:lnTo>
                      <a:pt x="710" y="965"/>
                    </a:lnTo>
                    <a:close/>
                    <a:moveTo>
                      <a:pt x="1387" y="234"/>
                    </a:moveTo>
                    <a:lnTo>
                      <a:pt x="1387" y="234"/>
                    </a:lnTo>
                    <a:lnTo>
                      <a:pt x="1387" y="229"/>
                    </a:lnTo>
                    <a:lnTo>
                      <a:pt x="1386" y="226"/>
                    </a:lnTo>
                    <a:lnTo>
                      <a:pt x="1383" y="226"/>
                    </a:lnTo>
                    <a:lnTo>
                      <a:pt x="1378" y="226"/>
                    </a:lnTo>
                    <a:lnTo>
                      <a:pt x="1378" y="226"/>
                    </a:lnTo>
                    <a:lnTo>
                      <a:pt x="1387" y="234"/>
                    </a:lnTo>
                    <a:lnTo>
                      <a:pt x="1387" y="234"/>
                    </a:lnTo>
                    <a:close/>
                    <a:moveTo>
                      <a:pt x="1582" y="207"/>
                    </a:moveTo>
                    <a:lnTo>
                      <a:pt x="1582" y="207"/>
                    </a:lnTo>
                    <a:lnTo>
                      <a:pt x="1585" y="212"/>
                    </a:lnTo>
                    <a:lnTo>
                      <a:pt x="1588" y="214"/>
                    </a:lnTo>
                    <a:lnTo>
                      <a:pt x="1591" y="214"/>
                    </a:lnTo>
                    <a:lnTo>
                      <a:pt x="1591" y="214"/>
                    </a:lnTo>
                    <a:lnTo>
                      <a:pt x="1591" y="212"/>
                    </a:lnTo>
                    <a:lnTo>
                      <a:pt x="1592" y="209"/>
                    </a:lnTo>
                    <a:lnTo>
                      <a:pt x="1592" y="209"/>
                    </a:lnTo>
                    <a:lnTo>
                      <a:pt x="1582" y="207"/>
                    </a:lnTo>
                    <a:lnTo>
                      <a:pt x="1582" y="207"/>
                    </a:lnTo>
                    <a:close/>
                    <a:moveTo>
                      <a:pt x="810" y="297"/>
                    </a:moveTo>
                    <a:lnTo>
                      <a:pt x="810" y="297"/>
                    </a:lnTo>
                    <a:lnTo>
                      <a:pt x="810" y="299"/>
                    </a:lnTo>
                    <a:lnTo>
                      <a:pt x="810" y="299"/>
                    </a:lnTo>
                    <a:lnTo>
                      <a:pt x="818" y="299"/>
                    </a:lnTo>
                    <a:lnTo>
                      <a:pt x="818" y="299"/>
                    </a:lnTo>
                    <a:lnTo>
                      <a:pt x="817" y="295"/>
                    </a:lnTo>
                    <a:lnTo>
                      <a:pt x="817" y="295"/>
                    </a:lnTo>
                    <a:lnTo>
                      <a:pt x="810" y="297"/>
                    </a:lnTo>
                    <a:lnTo>
                      <a:pt x="810" y="297"/>
                    </a:lnTo>
                    <a:close/>
                    <a:moveTo>
                      <a:pt x="1422" y="383"/>
                    </a:moveTo>
                    <a:lnTo>
                      <a:pt x="1422" y="383"/>
                    </a:lnTo>
                    <a:lnTo>
                      <a:pt x="1422" y="385"/>
                    </a:lnTo>
                    <a:lnTo>
                      <a:pt x="1422" y="385"/>
                    </a:lnTo>
                    <a:lnTo>
                      <a:pt x="1425" y="387"/>
                    </a:lnTo>
                    <a:lnTo>
                      <a:pt x="1427" y="387"/>
                    </a:lnTo>
                    <a:lnTo>
                      <a:pt x="1430" y="385"/>
                    </a:lnTo>
                    <a:lnTo>
                      <a:pt x="1432" y="383"/>
                    </a:lnTo>
                    <a:lnTo>
                      <a:pt x="1432" y="383"/>
                    </a:lnTo>
                    <a:lnTo>
                      <a:pt x="1422" y="383"/>
                    </a:lnTo>
                    <a:lnTo>
                      <a:pt x="1422" y="383"/>
                    </a:lnTo>
                    <a:close/>
                    <a:moveTo>
                      <a:pt x="1308" y="707"/>
                    </a:moveTo>
                    <a:lnTo>
                      <a:pt x="1308" y="707"/>
                    </a:lnTo>
                    <a:lnTo>
                      <a:pt x="1306" y="695"/>
                    </a:lnTo>
                    <a:lnTo>
                      <a:pt x="1306" y="695"/>
                    </a:lnTo>
                    <a:lnTo>
                      <a:pt x="1303" y="698"/>
                    </a:lnTo>
                    <a:lnTo>
                      <a:pt x="1303" y="701"/>
                    </a:lnTo>
                    <a:lnTo>
                      <a:pt x="1304" y="704"/>
                    </a:lnTo>
                    <a:lnTo>
                      <a:pt x="1308" y="707"/>
                    </a:lnTo>
                    <a:lnTo>
                      <a:pt x="1308" y="707"/>
                    </a:lnTo>
                    <a:close/>
                    <a:moveTo>
                      <a:pt x="1798" y="419"/>
                    </a:moveTo>
                    <a:lnTo>
                      <a:pt x="1798" y="419"/>
                    </a:lnTo>
                    <a:lnTo>
                      <a:pt x="1789" y="420"/>
                    </a:lnTo>
                    <a:lnTo>
                      <a:pt x="1789" y="420"/>
                    </a:lnTo>
                    <a:lnTo>
                      <a:pt x="1785" y="423"/>
                    </a:lnTo>
                    <a:lnTo>
                      <a:pt x="1785" y="423"/>
                    </a:lnTo>
                    <a:lnTo>
                      <a:pt x="1789" y="424"/>
                    </a:lnTo>
                    <a:lnTo>
                      <a:pt x="1792" y="424"/>
                    </a:lnTo>
                    <a:lnTo>
                      <a:pt x="1796" y="423"/>
                    </a:lnTo>
                    <a:lnTo>
                      <a:pt x="1798" y="419"/>
                    </a:lnTo>
                    <a:lnTo>
                      <a:pt x="1798" y="419"/>
                    </a:lnTo>
                    <a:close/>
                    <a:moveTo>
                      <a:pt x="1062" y="306"/>
                    </a:moveTo>
                    <a:lnTo>
                      <a:pt x="1062" y="306"/>
                    </a:lnTo>
                    <a:lnTo>
                      <a:pt x="1058" y="305"/>
                    </a:lnTo>
                    <a:lnTo>
                      <a:pt x="1058" y="305"/>
                    </a:lnTo>
                    <a:lnTo>
                      <a:pt x="1055" y="306"/>
                    </a:lnTo>
                    <a:lnTo>
                      <a:pt x="1054" y="308"/>
                    </a:lnTo>
                    <a:lnTo>
                      <a:pt x="1054" y="311"/>
                    </a:lnTo>
                    <a:lnTo>
                      <a:pt x="1055" y="315"/>
                    </a:lnTo>
                    <a:lnTo>
                      <a:pt x="1055" y="315"/>
                    </a:lnTo>
                    <a:lnTo>
                      <a:pt x="1062" y="306"/>
                    </a:lnTo>
                    <a:lnTo>
                      <a:pt x="1062" y="306"/>
                    </a:lnTo>
                    <a:close/>
                    <a:moveTo>
                      <a:pt x="1206" y="423"/>
                    </a:moveTo>
                    <a:lnTo>
                      <a:pt x="1206" y="423"/>
                    </a:lnTo>
                    <a:lnTo>
                      <a:pt x="1203" y="419"/>
                    </a:lnTo>
                    <a:lnTo>
                      <a:pt x="1203" y="419"/>
                    </a:lnTo>
                    <a:lnTo>
                      <a:pt x="1198" y="423"/>
                    </a:lnTo>
                    <a:lnTo>
                      <a:pt x="1198" y="423"/>
                    </a:lnTo>
                    <a:lnTo>
                      <a:pt x="1200" y="425"/>
                    </a:lnTo>
                    <a:lnTo>
                      <a:pt x="1200" y="425"/>
                    </a:lnTo>
                    <a:lnTo>
                      <a:pt x="1206" y="423"/>
                    </a:lnTo>
                    <a:lnTo>
                      <a:pt x="1206" y="423"/>
                    </a:lnTo>
                    <a:close/>
                    <a:moveTo>
                      <a:pt x="788" y="743"/>
                    </a:moveTo>
                    <a:lnTo>
                      <a:pt x="788" y="743"/>
                    </a:lnTo>
                    <a:lnTo>
                      <a:pt x="788" y="747"/>
                    </a:lnTo>
                    <a:lnTo>
                      <a:pt x="788" y="747"/>
                    </a:lnTo>
                    <a:lnTo>
                      <a:pt x="797" y="745"/>
                    </a:lnTo>
                    <a:lnTo>
                      <a:pt x="797" y="745"/>
                    </a:lnTo>
                    <a:lnTo>
                      <a:pt x="797" y="743"/>
                    </a:lnTo>
                    <a:lnTo>
                      <a:pt x="797" y="743"/>
                    </a:lnTo>
                    <a:lnTo>
                      <a:pt x="788" y="743"/>
                    </a:lnTo>
                    <a:lnTo>
                      <a:pt x="788" y="743"/>
                    </a:lnTo>
                    <a:close/>
                    <a:moveTo>
                      <a:pt x="1750" y="569"/>
                    </a:moveTo>
                    <a:lnTo>
                      <a:pt x="1750" y="569"/>
                    </a:lnTo>
                    <a:lnTo>
                      <a:pt x="1750" y="574"/>
                    </a:lnTo>
                    <a:lnTo>
                      <a:pt x="1750" y="574"/>
                    </a:lnTo>
                    <a:lnTo>
                      <a:pt x="1760" y="574"/>
                    </a:lnTo>
                    <a:lnTo>
                      <a:pt x="1760" y="574"/>
                    </a:lnTo>
                    <a:lnTo>
                      <a:pt x="1760" y="571"/>
                    </a:lnTo>
                    <a:lnTo>
                      <a:pt x="1760" y="571"/>
                    </a:lnTo>
                    <a:lnTo>
                      <a:pt x="1750" y="569"/>
                    </a:lnTo>
                    <a:lnTo>
                      <a:pt x="1750" y="569"/>
                    </a:lnTo>
                    <a:close/>
                    <a:moveTo>
                      <a:pt x="1523" y="1040"/>
                    </a:moveTo>
                    <a:lnTo>
                      <a:pt x="1523" y="1040"/>
                    </a:lnTo>
                    <a:lnTo>
                      <a:pt x="1522" y="1044"/>
                    </a:lnTo>
                    <a:lnTo>
                      <a:pt x="1520" y="1047"/>
                    </a:lnTo>
                    <a:lnTo>
                      <a:pt x="1520" y="1047"/>
                    </a:lnTo>
                    <a:lnTo>
                      <a:pt x="1523" y="1049"/>
                    </a:lnTo>
                    <a:lnTo>
                      <a:pt x="1526" y="1050"/>
                    </a:lnTo>
                    <a:lnTo>
                      <a:pt x="1526" y="1050"/>
                    </a:lnTo>
                    <a:lnTo>
                      <a:pt x="1527" y="1049"/>
                    </a:lnTo>
                    <a:lnTo>
                      <a:pt x="1528" y="1046"/>
                    </a:lnTo>
                    <a:lnTo>
                      <a:pt x="1528" y="1046"/>
                    </a:lnTo>
                    <a:lnTo>
                      <a:pt x="1526" y="1044"/>
                    </a:lnTo>
                    <a:lnTo>
                      <a:pt x="1523" y="1040"/>
                    </a:lnTo>
                    <a:lnTo>
                      <a:pt x="1523" y="1040"/>
                    </a:lnTo>
                    <a:close/>
                    <a:moveTo>
                      <a:pt x="1396" y="683"/>
                    </a:moveTo>
                    <a:lnTo>
                      <a:pt x="1396" y="683"/>
                    </a:lnTo>
                    <a:lnTo>
                      <a:pt x="1396" y="671"/>
                    </a:lnTo>
                    <a:lnTo>
                      <a:pt x="1396" y="671"/>
                    </a:lnTo>
                    <a:lnTo>
                      <a:pt x="1394" y="673"/>
                    </a:lnTo>
                    <a:lnTo>
                      <a:pt x="1393" y="676"/>
                    </a:lnTo>
                    <a:lnTo>
                      <a:pt x="1393" y="679"/>
                    </a:lnTo>
                    <a:lnTo>
                      <a:pt x="1396" y="683"/>
                    </a:lnTo>
                    <a:lnTo>
                      <a:pt x="1396" y="683"/>
                    </a:lnTo>
                    <a:close/>
                    <a:moveTo>
                      <a:pt x="659" y="86"/>
                    </a:moveTo>
                    <a:lnTo>
                      <a:pt x="659" y="86"/>
                    </a:lnTo>
                    <a:lnTo>
                      <a:pt x="659" y="82"/>
                    </a:lnTo>
                    <a:lnTo>
                      <a:pt x="658" y="81"/>
                    </a:lnTo>
                    <a:lnTo>
                      <a:pt x="656" y="79"/>
                    </a:lnTo>
                    <a:lnTo>
                      <a:pt x="653" y="79"/>
                    </a:lnTo>
                    <a:lnTo>
                      <a:pt x="653" y="79"/>
                    </a:lnTo>
                    <a:lnTo>
                      <a:pt x="651" y="81"/>
                    </a:lnTo>
                    <a:lnTo>
                      <a:pt x="648" y="83"/>
                    </a:lnTo>
                    <a:lnTo>
                      <a:pt x="648" y="83"/>
                    </a:lnTo>
                    <a:lnTo>
                      <a:pt x="659" y="86"/>
                    </a:lnTo>
                    <a:lnTo>
                      <a:pt x="659" y="86"/>
                    </a:lnTo>
                    <a:close/>
                    <a:moveTo>
                      <a:pt x="1288" y="124"/>
                    </a:moveTo>
                    <a:lnTo>
                      <a:pt x="1288" y="124"/>
                    </a:lnTo>
                    <a:lnTo>
                      <a:pt x="1288" y="121"/>
                    </a:lnTo>
                    <a:lnTo>
                      <a:pt x="1288" y="121"/>
                    </a:lnTo>
                    <a:lnTo>
                      <a:pt x="1285" y="119"/>
                    </a:lnTo>
                    <a:lnTo>
                      <a:pt x="1282" y="119"/>
                    </a:lnTo>
                    <a:lnTo>
                      <a:pt x="1279" y="121"/>
                    </a:lnTo>
                    <a:lnTo>
                      <a:pt x="1278" y="124"/>
                    </a:lnTo>
                    <a:lnTo>
                      <a:pt x="1278" y="124"/>
                    </a:lnTo>
                    <a:lnTo>
                      <a:pt x="1288" y="124"/>
                    </a:lnTo>
                    <a:lnTo>
                      <a:pt x="1288" y="124"/>
                    </a:lnTo>
                    <a:close/>
                    <a:moveTo>
                      <a:pt x="993" y="695"/>
                    </a:moveTo>
                    <a:lnTo>
                      <a:pt x="993" y="695"/>
                    </a:lnTo>
                    <a:lnTo>
                      <a:pt x="991" y="691"/>
                    </a:lnTo>
                    <a:lnTo>
                      <a:pt x="991" y="691"/>
                    </a:lnTo>
                    <a:lnTo>
                      <a:pt x="982" y="693"/>
                    </a:lnTo>
                    <a:lnTo>
                      <a:pt x="982" y="693"/>
                    </a:lnTo>
                    <a:lnTo>
                      <a:pt x="983" y="697"/>
                    </a:lnTo>
                    <a:lnTo>
                      <a:pt x="983" y="697"/>
                    </a:lnTo>
                    <a:lnTo>
                      <a:pt x="993" y="695"/>
                    </a:lnTo>
                    <a:lnTo>
                      <a:pt x="993" y="695"/>
                    </a:lnTo>
                    <a:close/>
                    <a:moveTo>
                      <a:pt x="1181" y="329"/>
                    </a:moveTo>
                    <a:lnTo>
                      <a:pt x="1181" y="329"/>
                    </a:lnTo>
                    <a:lnTo>
                      <a:pt x="1185" y="331"/>
                    </a:lnTo>
                    <a:lnTo>
                      <a:pt x="1188" y="331"/>
                    </a:lnTo>
                    <a:lnTo>
                      <a:pt x="1188" y="331"/>
                    </a:lnTo>
                    <a:lnTo>
                      <a:pt x="1191" y="331"/>
                    </a:lnTo>
                    <a:lnTo>
                      <a:pt x="1192" y="330"/>
                    </a:lnTo>
                    <a:lnTo>
                      <a:pt x="1192" y="330"/>
                    </a:lnTo>
                    <a:lnTo>
                      <a:pt x="1191" y="327"/>
                    </a:lnTo>
                    <a:lnTo>
                      <a:pt x="1188" y="326"/>
                    </a:lnTo>
                    <a:lnTo>
                      <a:pt x="1188" y="326"/>
                    </a:lnTo>
                    <a:lnTo>
                      <a:pt x="1185" y="327"/>
                    </a:lnTo>
                    <a:lnTo>
                      <a:pt x="1181" y="329"/>
                    </a:lnTo>
                    <a:lnTo>
                      <a:pt x="1181" y="329"/>
                    </a:lnTo>
                    <a:close/>
                    <a:moveTo>
                      <a:pt x="1192" y="698"/>
                    </a:moveTo>
                    <a:lnTo>
                      <a:pt x="1192" y="698"/>
                    </a:lnTo>
                    <a:lnTo>
                      <a:pt x="1180" y="701"/>
                    </a:lnTo>
                    <a:lnTo>
                      <a:pt x="1180" y="701"/>
                    </a:lnTo>
                    <a:lnTo>
                      <a:pt x="1185" y="704"/>
                    </a:lnTo>
                    <a:lnTo>
                      <a:pt x="1188" y="704"/>
                    </a:lnTo>
                    <a:lnTo>
                      <a:pt x="1191" y="702"/>
                    </a:lnTo>
                    <a:lnTo>
                      <a:pt x="1192" y="698"/>
                    </a:lnTo>
                    <a:lnTo>
                      <a:pt x="1192" y="698"/>
                    </a:lnTo>
                    <a:close/>
                    <a:moveTo>
                      <a:pt x="1174" y="82"/>
                    </a:moveTo>
                    <a:lnTo>
                      <a:pt x="1174" y="82"/>
                    </a:lnTo>
                    <a:lnTo>
                      <a:pt x="1177" y="83"/>
                    </a:lnTo>
                    <a:lnTo>
                      <a:pt x="1180" y="85"/>
                    </a:lnTo>
                    <a:lnTo>
                      <a:pt x="1184" y="85"/>
                    </a:lnTo>
                    <a:lnTo>
                      <a:pt x="1188" y="82"/>
                    </a:lnTo>
                    <a:lnTo>
                      <a:pt x="1188" y="82"/>
                    </a:lnTo>
                    <a:lnTo>
                      <a:pt x="1174" y="82"/>
                    </a:lnTo>
                    <a:lnTo>
                      <a:pt x="1174" y="82"/>
                    </a:lnTo>
                    <a:close/>
                    <a:moveTo>
                      <a:pt x="1170" y="45"/>
                    </a:moveTo>
                    <a:lnTo>
                      <a:pt x="1170" y="45"/>
                    </a:lnTo>
                    <a:lnTo>
                      <a:pt x="1170" y="49"/>
                    </a:lnTo>
                    <a:lnTo>
                      <a:pt x="1170" y="49"/>
                    </a:lnTo>
                    <a:lnTo>
                      <a:pt x="1178" y="47"/>
                    </a:lnTo>
                    <a:lnTo>
                      <a:pt x="1178" y="47"/>
                    </a:lnTo>
                    <a:lnTo>
                      <a:pt x="1178" y="46"/>
                    </a:lnTo>
                    <a:lnTo>
                      <a:pt x="1178" y="46"/>
                    </a:lnTo>
                    <a:lnTo>
                      <a:pt x="1170" y="45"/>
                    </a:lnTo>
                    <a:lnTo>
                      <a:pt x="1170" y="45"/>
                    </a:lnTo>
                    <a:close/>
                    <a:moveTo>
                      <a:pt x="253" y="175"/>
                    </a:moveTo>
                    <a:lnTo>
                      <a:pt x="253" y="175"/>
                    </a:lnTo>
                    <a:lnTo>
                      <a:pt x="253" y="172"/>
                    </a:lnTo>
                    <a:lnTo>
                      <a:pt x="253" y="172"/>
                    </a:lnTo>
                    <a:lnTo>
                      <a:pt x="251" y="171"/>
                    </a:lnTo>
                    <a:lnTo>
                      <a:pt x="248" y="171"/>
                    </a:lnTo>
                    <a:lnTo>
                      <a:pt x="248" y="171"/>
                    </a:lnTo>
                    <a:lnTo>
                      <a:pt x="245" y="172"/>
                    </a:lnTo>
                    <a:lnTo>
                      <a:pt x="241" y="175"/>
                    </a:lnTo>
                    <a:lnTo>
                      <a:pt x="241" y="175"/>
                    </a:lnTo>
                    <a:lnTo>
                      <a:pt x="253" y="175"/>
                    </a:lnTo>
                    <a:lnTo>
                      <a:pt x="253" y="175"/>
                    </a:lnTo>
                    <a:close/>
                    <a:moveTo>
                      <a:pt x="249" y="553"/>
                    </a:moveTo>
                    <a:lnTo>
                      <a:pt x="249" y="553"/>
                    </a:lnTo>
                    <a:lnTo>
                      <a:pt x="252" y="556"/>
                    </a:lnTo>
                    <a:lnTo>
                      <a:pt x="253" y="556"/>
                    </a:lnTo>
                    <a:lnTo>
                      <a:pt x="253" y="556"/>
                    </a:lnTo>
                    <a:lnTo>
                      <a:pt x="256" y="556"/>
                    </a:lnTo>
                    <a:lnTo>
                      <a:pt x="259" y="554"/>
                    </a:lnTo>
                    <a:lnTo>
                      <a:pt x="259" y="554"/>
                    </a:lnTo>
                    <a:lnTo>
                      <a:pt x="257" y="553"/>
                    </a:lnTo>
                    <a:lnTo>
                      <a:pt x="255" y="550"/>
                    </a:lnTo>
                    <a:lnTo>
                      <a:pt x="255" y="550"/>
                    </a:lnTo>
                    <a:lnTo>
                      <a:pt x="252" y="551"/>
                    </a:lnTo>
                    <a:lnTo>
                      <a:pt x="249" y="553"/>
                    </a:lnTo>
                    <a:lnTo>
                      <a:pt x="249" y="553"/>
                    </a:lnTo>
                    <a:close/>
                    <a:moveTo>
                      <a:pt x="273" y="503"/>
                    </a:moveTo>
                    <a:lnTo>
                      <a:pt x="273" y="503"/>
                    </a:lnTo>
                    <a:lnTo>
                      <a:pt x="275" y="504"/>
                    </a:lnTo>
                    <a:lnTo>
                      <a:pt x="278" y="504"/>
                    </a:lnTo>
                    <a:lnTo>
                      <a:pt x="281" y="503"/>
                    </a:lnTo>
                    <a:lnTo>
                      <a:pt x="281" y="500"/>
                    </a:lnTo>
                    <a:lnTo>
                      <a:pt x="281" y="500"/>
                    </a:lnTo>
                    <a:lnTo>
                      <a:pt x="280" y="499"/>
                    </a:lnTo>
                    <a:lnTo>
                      <a:pt x="278" y="496"/>
                    </a:lnTo>
                    <a:lnTo>
                      <a:pt x="278" y="496"/>
                    </a:lnTo>
                    <a:lnTo>
                      <a:pt x="273" y="503"/>
                    </a:lnTo>
                    <a:lnTo>
                      <a:pt x="273" y="503"/>
                    </a:lnTo>
                    <a:close/>
                    <a:moveTo>
                      <a:pt x="401" y="650"/>
                    </a:moveTo>
                    <a:lnTo>
                      <a:pt x="401" y="650"/>
                    </a:lnTo>
                    <a:lnTo>
                      <a:pt x="404" y="647"/>
                    </a:lnTo>
                    <a:lnTo>
                      <a:pt x="404" y="646"/>
                    </a:lnTo>
                    <a:lnTo>
                      <a:pt x="404" y="646"/>
                    </a:lnTo>
                    <a:lnTo>
                      <a:pt x="403" y="644"/>
                    </a:lnTo>
                    <a:lnTo>
                      <a:pt x="400" y="643"/>
                    </a:lnTo>
                    <a:lnTo>
                      <a:pt x="400" y="643"/>
                    </a:lnTo>
                    <a:lnTo>
                      <a:pt x="399" y="644"/>
                    </a:lnTo>
                    <a:lnTo>
                      <a:pt x="397" y="647"/>
                    </a:lnTo>
                    <a:lnTo>
                      <a:pt x="397" y="647"/>
                    </a:lnTo>
                    <a:lnTo>
                      <a:pt x="399" y="648"/>
                    </a:lnTo>
                    <a:lnTo>
                      <a:pt x="401" y="650"/>
                    </a:lnTo>
                    <a:lnTo>
                      <a:pt x="401" y="650"/>
                    </a:lnTo>
                    <a:close/>
                    <a:moveTo>
                      <a:pt x="442" y="988"/>
                    </a:moveTo>
                    <a:lnTo>
                      <a:pt x="442" y="988"/>
                    </a:lnTo>
                    <a:lnTo>
                      <a:pt x="444" y="985"/>
                    </a:lnTo>
                    <a:lnTo>
                      <a:pt x="446" y="982"/>
                    </a:lnTo>
                    <a:lnTo>
                      <a:pt x="446" y="982"/>
                    </a:lnTo>
                    <a:lnTo>
                      <a:pt x="443" y="981"/>
                    </a:lnTo>
                    <a:lnTo>
                      <a:pt x="440" y="979"/>
                    </a:lnTo>
                    <a:lnTo>
                      <a:pt x="440" y="979"/>
                    </a:lnTo>
                    <a:lnTo>
                      <a:pt x="439" y="982"/>
                    </a:lnTo>
                    <a:lnTo>
                      <a:pt x="439" y="982"/>
                    </a:lnTo>
                    <a:lnTo>
                      <a:pt x="442" y="988"/>
                    </a:lnTo>
                    <a:lnTo>
                      <a:pt x="442" y="988"/>
                    </a:lnTo>
                    <a:close/>
                    <a:moveTo>
                      <a:pt x="955" y="1061"/>
                    </a:moveTo>
                    <a:lnTo>
                      <a:pt x="955" y="1061"/>
                    </a:lnTo>
                    <a:lnTo>
                      <a:pt x="955" y="1058"/>
                    </a:lnTo>
                    <a:lnTo>
                      <a:pt x="955" y="1058"/>
                    </a:lnTo>
                    <a:lnTo>
                      <a:pt x="947" y="1060"/>
                    </a:lnTo>
                    <a:lnTo>
                      <a:pt x="947" y="1060"/>
                    </a:lnTo>
                    <a:lnTo>
                      <a:pt x="947" y="1062"/>
                    </a:lnTo>
                    <a:lnTo>
                      <a:pt x="947" y="1062"/>
                    </a:lnTo>
                    <a:lnTo>
                      <a:pt x="955" y="1061"/>
                    </a:lnTo>
                    <a:lnTo>
                      <a:pt x="955" y="1061"/>
                    </a:lnTo>
                    <a:close/>
                    <a:moveTo>
                      <a:pt x="457" y="86"/>
                    </a:moveTo>
                    <a:lnTo>
                      <a:pt x="457" y="86"/>
                    </a:lnTo>
                    <a:lnTo>
                      <a:pt x="446" y="89"/>
                    </a:lnTo>
                    <a:lnTo>
                      <a:pt x="446" y="89"/>
                    </a:lnTo>
                    <a:lnTo>
                      <a:pt x="449" y="90"/>
                    </a:lnTo>
                    <a:lnTo>
                      <a:pt x="453" y="90"/>
                    </a:lnTo>
                    <a:lnTo>
                      <a:pt x="454" y="89"/>
                    </a:lnTo>
                    <a:lnTo>
                      <a:pt x="457" y="86"/>
                    </a:lnTo>
                    <a:lnTo>
                      <a:pt x="457" y="86"/>
                    </a:lnTo>
                    <a:close/>
                    <a:moveTo>
                      <a:pt x="473" y="161"/>
                    </a:moveTo>
                    <a:lnTo>
                      <a:pt x="473" y="161"/>
                    </a:lnTo>
                    <a:lnTo>
                      <a:pt x="473" y="165"/>
                    </a:lnTo>
                    <a:lnTo>
                      <a:pt x="473" y="165"/>
                    </a:lnTo>
                    <a:lnTo>
                      <a:pt x="482" y="164"/>
                    </a:lnTo>
                    <a:lnTo>
                      <a:pt x="482" y="164"/>
                    </a:lnTo>
                    <a:lnTo>
                      <a:pt x="480" y="160"/>
                    </a:lnTo>
                    <a:lnTo>
                      <a:pt x="480" y="160"/>
                    </a:lnTo>
                    <a:lnTo>
                      <a:pt x="473" y="161"/>
                    </a:lnTo>
                    <a:lnTo>
                      <a:pt x="473" y="161"/>
                    </a:lnTo>
                    <a:close/>
                    <a:moveTo>
                      <a:pt x="478" y="846"/>
                    </a:moveTo>
                    <a:lnTo>
                      <a:pt x="478" y="846"/>
                    </a:lnTo>
                    <a:lnTo>
                      <a:pt x="479" y="851"/>
                    </a:lnTo>
                    <a:lnTo>
                      <a:pt x="480" y="852"/>
                    </a:lnTo>
                    <a:lnTo>
                      <a:pt x="483" y="853"/>
                    </a:lnTo>
                    <a:lnTo>
                      <a:pt x="487" y="853"/>
                    </a:lnTo>
                    <a:lnTo>
                      <a:pt x="487" y="853"/>
                    </a:lnTo>
                    <a:lnTo>
                      <a:pt x="486" y="849"/>
                    </a:lnTo>
                    <a:lnTo>
                      <a:pt x="485" y="848"/>
                    </a:lnTo>
                    <a:lnTo>
                      <a:pt x="482" y="846"/>
                    </a:lnTo>
                    <a:lnTo>
                      <a:pt x="478" y="846"/>
                    </a:lnTo>
                    <a:lnTo>
                      <a:pt x="478" y="846"/>
                    </a:lnTo>
                    <a:close/>
                    <a:moveTo>
                      <a:pt x="483" y="892"/>
                    </a:moveTo>
                    <a:lnTo>
                      <a:pt x="483" y="892"/>
                    </a:lnTo>
                    <a:lnTo>
                      <a:pt x="486" y="895"/>
                    </a:lnTo>
                    <a:lnTo>
                      <a:pt x="489" y="896"/>
                    </a:lnTo>
                    <a:lnTo>
                      <a:pt x="491" y="895"/>
                    </a:lnTo>
                    <a:lnTo>
                      <a:pt x="494" y="891"/>
                    </a:lnTo>
                    <a:lnTo>
                      <a:pt x="494" y="891"/>
                    </a:lnTo>
                    <a:lnTo>
                      <a:pt x="483" y="892"/>
                    </a:lnTo>
                    <a:lnTo>
                      <a:pt x="483" y="892"/>
                    </a:lnTo>
                    <a:close/>
                    <a:moveTo>
                      <a:pt x="941" y="1040"/>
                    </a:moveTo>
                    <a:lnTo>
                      <a:pt x="941" y="1040"/>
                    </a:lnTo>
                    <a:lnTo>
                      <a:pt x="947" y="1040"/>
                    </a:lnTo>
                    <a:lnTo>
                      <a:pt x="947" y="1040"/>
                    </a:lnTo>
                    <a:lnTo>
                      <a:pt x="944" y="1033"/>
                    </a:lnTo>
                    <a:lnTo>
                      <a:pt x="944" y="1033"/>
                    </a:lnTo>
                    <a:lnTo>
                      <a:pt x="941" y="1035"/>
                    </a:lnTo>
                    <a:lnTo>
                      <a:pt x="941" y="1035"/>
                    </a:lnTo>
                    <a:lnTo>
                      <a:pt x="941" y="1040"/>
                    </a:lnTo>
                    <a:lnTo>
                      <a:pt x="941" y="1040"/>
                    </a:lnTo>
                    <a:close/>
                    <a:moveTo>
                      <a:pt x="509" y="564"/>
                    </a:moveTo>
                    <a:lnTo>
                      <a:pt x="509" y="564"/>
                    </a:lnTo>
                    <a:lnTo>
                      <a:pt x="519" y="564"/>
                    </a:lnTo>
                    <a:lnTo>
                      <a:pt x="519" y="564"/>
                    </a:lnTo>
                    <a:lnTo>
                      <a:pt x="521" y="563"/>
                    </a:lnTo>
                    <a:lnTo>
                      <a:pt x="522" y="561"/>
                    </a:lnTo>
                    <a:lnTo>
                      <a:pt x="522" y="561"/>
                    </a:lnTo>
                    <a:lnTo>
                      <a:pt x="519" y="560"/>
                    </a:lnTo>
                    <a:lnTo>
                      <a:pt x="516" y="560"/>
                    </a:lnTo>
                    <a:lnTo>
                      <a:pt x="514" y="561"/>
                    </a:lnTo>
                    <a:lnTo>
                      <a:pt x="509" y="564"/>
                    </a:lnTo>
                    <a:lnTo>
                      <a:pt x="509" y="564"/>
                    </a:lnTo>
                    <a:close/>
                    <a:moveTo>
                      <a:pt x="521" y="294"/>
                    </a:moveTo>
                    <a:lnTo>
                      <a:pt x="521" y="294"/>
                    </a:lnTo>
                    <a:lnTo>
                      <a:pt x="516" y="294"/>
                    </a:lnTo>
                    <a:lnTo>
                      <a:pt x="516" y="294"/>
                    </a:lnTo>
                    <a:lnTo>
                      <a:pt x="518" y="301"/>
                    </a:lnTo>
                    <a:lnTo>
                      <a:pt x="518" y="301"/>
                    </a:lnTo>
                    <a:lnTo>
                      <a:pt x="521" y="301"/>
                    </a:lnTo>
                    <a:lnTo>
                      <a:pt x="521" y="301"/>
                    </a:lnTo>
                    <a:lnTo>
                      <a:pt x="521" y="294"/>
                    </a:lnTo>
                    <a:lnTo>
                      <a:pt x="521" y="294"/>
                    </a:lnTo>
                    <a:close/>
                    <a:moveTo>
                      <a:pt x="1117" y="150"/>
                    </a:moveTo>
                    <a:lnTo>
                      <a:pt x="1117" y="150"/>
                    </a:lnTo>
                    <a:lnTo>
                      <a:pt x="1120" y="151"/>
                    </a:lnTo>
                    <a:lnTo>
                      <a:pt x="1121" y="153"/>
                    </a:lnTo>
                    <a:lnTo>
                      <a:pt x="1121" y="153"/>
                    </a:lnTo>
                    <a:lnTo>
                      <a:pt x="1124" y="153"/>
                    </a:lnTo>
                    <a:lnTo>
                      <a:pt x="1126" y="151"/>
                    </a:lnTo>
                    <a:lnTo>
                      <a:pt x="1126" y="151"/>
                    </a:lnTo>
                    <a:lnTo>
                      <a:pt x="1124" y="149"/>
                    </a:lnTo>
                    <a:lnTo>
                      <a:pt x="1123" y="147"/>
                    </a:lnTo>
                    <a:lnTo>
                      <a:pt x="1123" y="147"/>
                    </a:lnTo>
                    <a:lnTo>
                      <a:pt x="1120" y="149"/>
                    </a:lnTo>
                    <a:lnTo>
                      <a:pt x="1117" y="150"/>
                    </a:lnTo>
                    <a:lnTo>
                      <a:pt x="1117" y="150"/>
                    </a:lnTo>
                    <a:close/>
                    <a:moveTo>
                      <a:pt x="534" y="1024"/>
                    </a:moveTo>
                    <a:lnTo>
                      <a:pt x="534" y="1024"/>
                    </a:lnTo>
                    <a:lnTo>
                      <a:pt x="534" y="1026"/>
                    </a:lnTo>
                    <a:lnTo>
                      <a:pt x="534" y="1026"/>
                    </a:lnTo>
                    <a:lnTo>
                      <a:pt x="541" y="1026"/>
                    </a:lnTo>
                    <a:lnTo>
                      <a:pt x="541" y="1026"/>
                    </a:lnTo>
                    <a:lnTo>
                      <a:pt x="541" y="1022"/>
                    </a:lnTo>
                    <a:lnTo>
                      <a:pt x="541" y="1022"/>
                    </a:lnTo>
                    <a:lnTo>
                      <a:pt x="534" y="1024"/>
                    </a:lnTo>
                    <a:lnTo>
                      <a:pt x="534" y="1024"/>
                    </a:lnTo>
                    <a:close/>
                    <a:moveTo>
                      <a:pt x="533" y="150"/>
                    </a:moveTo>
                    <a:lnTo>
                      <a:pt x="533" y="150"/>
                    </a:lnTo>
                    <a:lnTo>
                      <a:pt x="534" y="154"/>
                    </a:lnTo>
                    <a:lnTo>
                      <a:pt x="534" y="154"/>
                    </a:lnTo>
                    <a:lnTo>
                      <a:pt x="541" y="151"/>
                    </a:lnTo>
                    <a:lnTo>
                      <a:pt x="541" y="151"/>
                    </a:lnTo>
                    <a:lnTo>
                      <a:pt x="541" y="147"/>
                    </a:lnTo>
                    <a:lnTo>
                      <a:pt x="541" y="147"/>
                    </a:lnTo>
                    <a:lnTo>
                      <a:pt x="533" y="150"/>
                    </a:lnTo>
                    <a:lnTo>
                      <a:pt x="533" y="150"/>
                    </a:lnTo>
                    <a:close/>
                    <a:moveTo>
                      <a:pt x="548" y="311"/>
                    </a:moveTo>
                    <a:lnTo>
                      <a:pt x="548" y="311"/>
                    </a:lnTo>
                    <a:lnTo>
                      <a:pt x="552" y="311"/>
                    </a:lnTo>
                    <a:lnTo>
                      <a:pt x="555" y="309"/>
                    </a:lnTo>
                    <a:lnTo>
                      <a:pt x="557" y="308"/>
                    </a:lnTo>
                    <a:lnTo>
                      <a:pt x="555" y="304"/>
                    </a:lnTo>
                    <a:lnTo>
                      <a:pt x="555" y="304"/>
                    </a:lnTo>
                    <a:lnTo>
                      <a:pt x="548" y="311"/>
                    </a:lnTo>
                    <a:lnTo>
                      <a:pt x="548" y="311"/>
                    </a:lnTo>
                    <a:close/>
                    <a:moveTo>
                      <a:pt x="620" y="54"/>
                    </a:moveTo>
                    <a:lnTo>
                      <a:pt x="620" y="54"/>
                    </a:lnTo>
                    <a:lnTo>
                      <a:pt x="619" y="50"/>
                    </a:lnTo>
                    <a:lnTo>
                      <a:pt x="619" y="50"/>
                    </a:lnTo>
                    <a:lnTo>
                      <a:pt x="611" y="53"/>
                    </a:lnTo>
                    <a:lnTo>
                      <a:pt x="611" y="53"/>
                    </a:lnTo>
                    <a:lnTo>
                      <a:pt x="612" y="56"/>
                    </a:lnTo>
                    <a:lnTo>
                      <a:pt x="612" y="56"/>
                    </a:lnTo>
                    <a:lnTo>
                      <a:pt x="620" y="54"/>
                    </a:lnTo>
                    <a:lnTo>
                      <a:pt x="620" y="54"/>
                    </a:lnTo>
                    <a:close/>
                    <a:moveTo>
                      <a:pt x="627" y="432"/>
                    </a:moveTo>
                    <a:lnTo>
                      <a:pt x="627" y="432"/>
                    </a:lnTo>
                    <a:lnTo>
                      <a:pt x="624" y="435"/>
                    </a:lnTo>
                    <a:lnTo>
                      <a:pt x="623" y="437"/>
                    </a:lnTo>
                    <a:lnTo>
                      <a:pt x="623" y="437"/>
                    </a:lnTo>
                    <a:lnTo>
                      <a:pt x="624" y="438"/>
                    </a:lnTo>
                    <a:lnTo>
                      <a:pt x="627" y="439"/>
                    </a:lnTo>
                    <a:lnTo>
                      <a:pt x="627" y="439"/>
                    </a:lnTo>
                    <a:lnTo>
                      <a:pt x="629" y="438"/>
                    </a:lnTo>
                    <a:lnTo>
                      <a:pt x="630" y="437"/>
                    </a:lnTo>
                    <a:lnTo>
                      <a:pt x="630" y="437"/>
                    </a:lnTo>
                    <a:lnTo>
                      <a:pt x="629" y="435"/>
                    </a:lnTo>
                    <a:lnTo>
                      <a:pt x="627" y="432"/>
                    </a:lnTo>
                    <a:lnTo>
                      <a:pt x="627" y="432"/>
                    </a:lnTo>
                    <a:close/>
                    <a:moveTo>
                      <a:pt x="674" y="923"/>
                    </a:moveTo>
                    <a:lnTo>
                      <a:pt x="674" y="923"/>
                    </a:lnTo>
                    <a:lnTo>
                      <a:pt x="663" y="925"/>
                    </a:lnTo>
                    <a:lnTo>
                      <a:pt x="663" y="925"/>
                    </a:lnTo>
                    <a:lnTo>
                      <a:pt x="665" y="927"/>
                    </a:lnTo>
                    <a:lnTo>
                      <a:pt x="665" y="929"/>
                    </a:lnTo>
                    <a:lnTo>
                      <a:pt x="665" y="929"/>
                    </a:lnTo>
                    <a:lnTo>
                      <a:pt x="669" y="929"/>
                    </a:lnTo>
                    <a:lnTo>
                      <a:pt x="670" y="929"/>
                    </a:lnTo>
                    <a:lnTo>
                      <a:pt x="673" y="927"/>
                    </a:lnTo>
                    <a:lnTo>
                      <a:pt x="674" y="923"/>
                    </a:lnTo>
                    <a:lnTo>
                      <a:pt x="674" y="923"/>
                    </a:lnTo>
                    <a:close/>
                    <a:moveTo>
                      <a:pt x="677" y="252"/>
                    </a:moveTo>
                    <a:lnTo>
                      <a:pt x="677" y="252"/>
                    </a:lnTo>
                    <a:lnTo>
                      <a:pt x="678" y="250"/>
                    </a:lnTo>
                    <a:lnTo>
                      <a:pt x="678" y="250"/>
                    </a:lnTo>
                    <a:lnTo>
                      <a:pt x="671" y="245"/>
                    </a:lnTo>
                    <a:lnTo>
                      <a:pt x="671" y="245"/>
                    </a:lnTo>
                    <a:lnTo>
                      <a:pt x="669" y="250"/>
                    </a:lnTo>
                    <a:lnTo>
                      <a:pt x="669" y="250"/>
                    </a:lnTo>
                    <a:lnTo>
                      <a:pt x="677" y="252"/>
                    </a:lnTo>
                    <a:lnTo>
                      <a:pt x="677" y="252"/>
                    </a:lnTo>
                    <a:close/>
                    <a:moveTo>
                      <a:pt x="691" y="259"/>
                    </a:moveTo>
                    <a:lnTo>
                      <a:pt x="691" y="259"/>
                    </a:lnTo>
                    <a:lnTo>
                      <a:pt x="691" y="255"/>
                    </a:lnTo>
                    <a:lnTo>
                      <a:pt x="691" y="255"/>
                    </a:lnTo>
                    <a:lnTo>
                      <a:pt x="684" y="255"/>
                    </a:lnTo>
                    <a:lnTo>
                      <a:pt x="684" y="255"/>
                    </a:lnTo>
                    <a:lnTo>
                      <a:pt x="683" y="258"/>
                    </a:lnTo>
                    <a:lnTo>
                      <a:pt x="683" y="258"/>
                    </a:lnTo>
                    <a:lnTo>
                      <a:pt x="691" y="259"/>
                    </a:lnTo>
                    <a:lnTo>
                      <a:pt x="691" y="259"/>
                    </a:lnTo>
                    <a:close/>
                    <a:moveTo>
                      <a:pt x="1115" y="248"/>
                    </a:moveTo>
                    <a:lnTo>
                      <a:pt x="1115" y="248"/>
                    </a:lnTo>
                    <a:lnTo>
                      <a:pt x="1112" y="252"/>
                    </a:lnTo>
                    <a:lnTo>
                      <a:pt x="1112" y="254"/>
                    </a:lnTo>
                    <a:lnTo>
                      <a:pt x="1112" y="254"/>
                    </a:lnTo>
                    <a:lnTo>
                      <a:pt x="1113" y="255"/>
                    </a:lnTo>
                    <a:lnTo>
                      <a:pt x="1115" y="257"/>
                    </a:lnTo>
                    <a:lnTo>
                      <a:pt x="1115" y="257"/>
                    </a:lnTo>
                    <a:lnTo>
                      <a:pt x="1117" y="255"/>
                    </a:lnTo>
                    <a:lnTo>
                      <a:pt x="1117" y="252"/>
                    </a:lnTo>
                    <a:lnTo>
                      <a:pt x="1117" y="252"/>
                    </a:lnTo>
                    <a:lnTo>
                      <a:pt x="1116" y="251"/>
                    </a:lnTo>
                    <a:lnTo>
                      <a:pt x="1115" y="248"/>
                    </a:lnTo>
                    <a:lnTo>
                      <a:pt x="1115" y="248"/>
                    </a:lnTo>
                    <a:close/>
                    <a:moveTo>
                      <a:pt x="1120" y="806"/>
                    </a:moveTo>
                    <a:lnTo>
                      <a:pt x="1120" y="806"/>
                    </a:lnTo>
                    <a:lnTo>
                      <a:pt x="1120" y="802"/>
                    </a:lnTo>
                    <a:lnTo>
                      <a:pt x="1120" y="802"/>
                    </a:lnTo>
                    <a:lnTo>
                      <a:pt x="1112" y="803"/>
                    </a:lnTo>
                    <a:lnTo>
                      <a:pt x="1112" y="803"/>
                    </a:lnTo>
                    <a:lnTo>
                      <a:pt x="1112" y="806"/>
                    </a:lnTo>
                    <a:lnTo>
                      <a:pt x="1112" y="806"/>
                    </a:lnTo>
                    <a:lnTo>
                      <a:pt x="1120" y="806"/>
                    </a:lnTo>
                    <a:lnTo>
                      <a:pt x="1120" y="806"/>
                    </a:lnTo>
                    <a:close/>
                    <a:moveTo>
                      <a:pt x="702" y="135"/>
                    </a:moveTo>
                    <a:lnTo>
                      <a:pt x="702" y="135"/>
                    </a:lnTo>
                    <a:lnTo>
                      <a:pt x="707" y="135"/>
                    </a:lnTo>
                    <a:lnTo>
                      <a:pt x="710" y="133"/>
                    </a:lnTo>
                    <a:lnTo>
                      <a:pt x="710" y="132"/>
                    </a:lnTo>
                    <a:lnTo>
                      <a:pt x="710" y="128"/>
                    </a:lnTo>
                    <a:lnTo>
                      <a:pt x="710" y="128"/>
                    </a:lnTo>
                    <a:lnTo>
                      <a:pt x="702" y="135"/>
                    </a:lnTo>
                    <a:lnTo>
                      <a:pt x="702" y="135"/>
                    </a:lnTo>
                    <a:close/>
                    <a:moveTo>
                      <a:pt x="713" y="565"/>
                    </a:moveTo>
                    <a:lnTo>
                      <a:pt x="713" y="565"/>
                    </a:lnTo>
                    <a:lnTo>
                      <a:pt x="709" y="571"/>
                    </a:lnTo>
                    <a:lnTo>
                      <a:pt x="709" y="571"/>
                    </a:lnTo>
                    <a:lnTo>
                      <a:pt x="712" y="574"/>
                    </a:lnTo>
                    <a:lnTo>
                      <a:pt x="712" y="574"/>
                    </a:lnTo>
                    <a:lnTo>
                      <a:pt x="714" y="572"/>
                    </a:lnTo>
                    <a:lnTo>
                      <a:pt x="716" y="569"/>
                    </a:lnTo>
                    <a:lnTo>
                      <a:pt x="716" y="569"/>
                    </a:lnTo>
                    <a:lnTo>
                      <a:pt x="716" y="568"/>
                    </a:lnTo>
                    <a:lnTo>
                      <a:pt x="713" y="565"/>
                    </a:lnTo>
                    <a:lnTo>
                      <a:pt x="713" y="565"/>
                    </a:lnTo>
                    <a:close/>
                    <a:moveTo>
                      <a:pt x="728" y="151"/>
                    </a:moveTo>
                    <a:lnTo>
                      <a:pt x="728" y="151"/>
                    </a:lnTo>
                    <a:lnTo>
                      <a:pt x="723" y="154"/>
                    </a:lnTo>
                    <a:lnTo>
                      <a:pt x="721" y="157"/>
                    </a:lnTo>
                    <a:lnTo>
                      <a:pt x="723" y="160"/>
                    </a:lnTo>
                    <a:lnTo>
                      <a:pt x="725" y="164"/>
                    </a:lnTo>
                    <a:lnTo>
                      <a:pt x="725" y="164"/>
                    </a:lnTo>
                    <a:lnTo>
                      <a:pt x="728" y="151"/>
                    </a:lnTo>
                    <a:lnTo>
                      <a:pt x="728" y="151"/>
                    </a:lnTo>
                    <a:close/>
                    <a:moveTo>
                      <a:pt x="742" y="1028"/>
                    </a:moveTo>
                    <a:lnTo>
                      <a:pt x="742" y="1028"/>
                    </a:lnTo>
                    <a:lnTo>
                      <a:pt x="741" y="1025"/>
                    </a:lnTo>
                    <a:lnTo>
                      <a:pt x="741" y="1025"/>
                    </a:lnTo>
                    <a:lnTo>
                      <a:pt x="738" y="1025"/>
                    </a:lnTo>
                    <a:lnTo>
                      <a:pt x="735" y="1025"/>
                    </a:lnTo>
                    <a:lnTo>
                      <a:pt x="734" y="1026"/>
                    </a:lnTo>
                    <a:lnTo>
                      <a:pt x="732" y="1031"/>
                    </a:lnTo>
                    <a:lnTo>
                      <a:pt x="732" y="1031"/>
                    </a:lnTo>
                    <a:lnTo>
                      <a:pt x="742" y="1028"/>
                    </a:lnTo>
                    <a:lnTo>
                      <a:pt x="742" y="1028"/>
                    </a:lnTo>
                    <a:close/>
                    <a:moveTo>
                      <a:pt x="743" y="596"/>
                    </a:moveTo>
                    <a:lnTo>
                      <a:pt x="743" y="596"/>
                    </a:lnTo>
                    <a:lnTo>
                      <a:pt x="739" y="593"/>
                    </a:lnTo>
                    <a:lnTo>
                      <a:pt x="738" y="592"/>
                    </a:lnTo>
                    <a:lnTo>
                      <a:pt x="738" y="592"/>
                    </a:lnTo>
                    <a:lnTo>
                      <a:pt x="735" y="593"/>
                    </a:lnTo>
                    <a:lnTo>
                      <a:pt x="732" y="596"/>
                    </a:lnTo>
                    <a:lnTo>
                      <a:pt x="732" y="596"/>
                    </a:lnTo>
                    <a:lnTo>
                      <a:pt x="735" y="599"/>
                    </a:lnTo>
                    <a:lnTo>
                      <a:pt x="735" y="599"/>
                    </a:lnTo>
                    <a:lnTo>
                      <a:pt x="743" y="596"/>
                    </a:lnTo>
                    <a:lnTo>
                      <a:pt x="743" y="596"/>
                    </a:lnTo>
                    <a:close/>
                    <a:moveTo>
                      <a:pt x="1739" y="1136"/>
                    </a:moveTo>
                    <a:lnTo>
                      <a:pt x="1739" y="1136"/>
                    </a:lnTo>
                    <a:lnTo>
                      <a:pt x="1740" y="1133"/>
                    </a:lnTo>
                    <a:lnTo>
                      <a:pt x="1740" y="1133"/>
                    </a:lnTo>
                    <a:lnTo>
                      <a:pt x="1738" y="1132"/>
                    </a:lnTo>
                    <a:lnTo>
                      <a:pt x="1735" y="1130"/>
                    </a:lnTo>
                    <a:lnTo>
                      <a:pt x="1728" y="1133"/>
                    </a:lnTo>
                    <a:lnTo>
                      <a:pt x="1728" y="1133"/>
                    </a:lnTo>
                    <a:lnTo>
                      <a:pt x="1739" y="1136"/>
                    </a:lnTo>
                    <a:lnTo>
                      <a:pt x="1739" y="1136"/>
                    </a:lnTo>
                    <a:close/>
                    <a:moveTo>
                      <a:pt x="1094" y="42"/>
                    </a:moveTo>
                    <a:lnTo>
                      <a:pt x="1094" y="42"/>
                    </a:lnTo>
                    <a:lnTo>
                      <a:pt x="1087" y="42"/>
                    </a:lnTo>
                    <a:lnTo>
                      <a:pt x="1084" y="43"/>
                    </a:lnTo>
                    <a:lnTo>
                      <a:pt x="1083" y="46"/>
                    </a:lnTo>
                    <a:lnTo>
                      <a:pt x="1083" y="46"/>
                    </a:lnTo>
                    <a:lnTo>
                      <a:pt x="1085" y="47"/>
                    </a:lnTo>
                    <a:lnTo>
                      <a:pt x="1088" y="47"/>
                    </a:lnTo>
                    <a:lnTo>
                      <a:pt x="1091" y="46"/>
                    </a:lnTo>
                    <a:lnTo>
                      <a:pt x="1094" y="42"/>
                    </a:lnTo>
                    <a:lnTo>
                      <a:pt x="1094" y="42"/>
                    </a:lnTo>
                    <a:close/>
                    <a:moveTo>
                      <a:pt x="900" y="226"/>
                    </a:moveTo>
                    <a:lnTo>
                      <a:pt x="900" y="226"/>
                    </a:lnTo>
                    <a:lnTo>
                      <a:pt x="897" y="225"/>
                    </a:lnTo>
                    <a:lnTo>
                      <a:pt x="896" y="223"/>
                    </a:lnTo>
                    <a:lnTo>
                      <a:pt x="896" y="223"/>
                    </a:lnTo>
                    <a:lnTo>
                      <a:pt x="893" y="225"/>
                    </a:lnTo>
                    <a:lnTo>
                      <a:pt x="892" y="226"/>
                    </a:lnTo>
                    <a:lnTo>
                      <a:pt x="892" y="226"/>
                    </a:lnTo>
                    <a:lnTo>
                      <a:pt x="893" y="227"/>
                    </a:lnTo>
                    <a:lnTo>
                      <a:pt x="894" y="229"/>
                    </a:lnTo>
                    <a:lnTo>
                      <a:pt x="894" y="229"/>
                    </a:lnTo>
                    <a:lnTo>
                      <a:pt x="897" y="229"/>
                    </a:lnTo>
                    <a:lnTo>
                      <a:pt x="900" y="226"/>
                    </a:lnTo>
                    <a:lnTo>
                      <a:pt x="900" y="226"/>
                    </a:lnTo>
                    <a:close/>
                    <a:moveTo>
                      <a:pt x="890" y="907"/>
                    </a:moveTo>
                    <a:lnTo>
                      <a:pt x="890" y="907"/>
                    </a:lnTo>
                    <a:lnTo>
                      <a:pt x="894" y="909"/>
                    </a:lnTo>
                    <a:lnTo>
                      <a:pt x="896" y="910"/>
                    </a:lnTo>
                    <a:lnTo>
                      <a:pt x="896" y="910"/>
                    </a:lnTo>
                    <a:lnTo>
                      <a:pt x="899" y="909"/>
                    </a:lnTo>
                    <a:lnTo>
                      <a:pt x="900" y="907"/>
                    </a:lnTo>
                    <a:lnTo>
                      <a:pt x="900" y="907"/>
                    </a:lnTo>
                    <a:lnTo>
                      <a:pt x="899" y="905"/>
                    </a:lnTo>
                    <a:lnTo>
                      <a:pt x="896" y="905"/>
                    </a:lnTo>
                    <a:lnTo>
                      <a:pt x="896" y="905"/>
                    </a:lnTo>
                    <a:lnTo>
                      <a:pt x="894" y="905"/>
                    </a:lnTo>
                    <a:lnTo>
                      <a:pt x="890" y="907"/>
                    </a:lnTo>
                    <a:lnTo>
                      <a:pt x="890" y="907"/>
                    </a:lnTo>
                    <a:close/>
                    <a:moveTo>
                      <a:pt x="1079" y="798"/>
                    </a:moveTo>
                    <a:lnTo>
                      <a:pt x="1079" y="798"/>
                    </a:lnTo>
                    <a:lnTo>
                      <a:pt x="1073" y="802"/>
                    </a:lnTo>
                    <a:lnTo>
                      <a:pt x="1073" y="802"/>
                    </a:lnTo>
                    <a:lnTo>
                      <a:pt x="1074" y="806"/>
                    </a:lnTo>
                    <a:lnTo>
                      <a:pt x="1074" y="806"/>
                    </a:lnTo>
                    <a:lnTo>
                      <a:pt x="1080" y="803"/>
                    </a:lnTo>
                    <a:lnTo>
                      <a:pt x="1080" y="803"/>
                    </a:lnTo>
                    <a:lnTo>
                      <a:pt x="1080" y="802"/>
                    </a:lnTo>
                    <a:lnTo>
                      <a:pt x="1079" y="798"/>
                    </a:lnTo>
                    <a:lnTo>
                      <a:pt x="1079" y="798"/>
                    </a:lnTo>
                    <a:close/>
                    <a:moveTo>
                      <a:pt x="1708" y="1011"/>
                    </a:moveTo>
                    <a:lnTo>
                      <a:pt x="1708" y="1011"/>
                    </a:lnTo>
                    <a:lnTo>
                      <a:pt x="1706" y="1017"/>
                    </a:lnTo>
                    <a:lnTo>
                      <a:pt x="1706" y="1017"/>
                    </a:lnTo>
                    <a:lnTo>
                      <a:pt x="1708" y="1019"/>
                    </a:lnTo>
                    <a:lnTo>
                      <a:pt x="1708" y="1019"/>
                    </a:lnTo>
                    <a:lnTo>
                      <a:pt x="1711" y="1014"/>
                    </a:lnTo>
                    <a:lnTo>
                      <a:pt x="1711" y="1014"/>
                    </a:lnTo>
                    <a:lnTo>
                      <a:pt x="1708" y="1011"/>
                    </a:lnTo>
                    <a:lnTo>
                      <a:pt x="1708" y="1011"/>
                    </a:lnTo>
                    <a:close/>
                    <a:moveTo>
                      <a:pt x="883" y="1067"/>
                    </a:moveTo>
                    <a:lnTo>
                      <a:pt x="883" y="1067"/>
                    </a:lnTo>
                    <a:lnTo>
                      <a:pt x="886" y="1068"/>
                    </a:lnTo>
                    <a:lnTo>
                      <a:pt x="889" y="1068"/>
                    </a:lnTo>
                    <a:lnTo>
                      <a:pt x="889" y="1068"/>
                    </a:lnTo>
                    <a:lnTo>
                      <a:pt x="892" y="1068"/>
                    </a:lnTo>
                    <a:lnTo>
                      <a:pt x="893" y="1067"/>
                    </a:lnTo>
                    <a:lnTo>
                      <a:pt x="893" y="1067"/>
                    </a:lnTo>
                    <a:lnTo>
                      <a:pt x="890" y="1065"/>
                    </a:lnTo>
                    <a:lnTo>
                      <a:pt x="889" y="1064"/>
                    </a:lnTo>
                    <a:lnTo>
                      <a:pt x="889" y="1064"/>
                    </a:lnTo>
                    <a:lnTo>
                      <a:pt x="886" y="1064"/>
                    </a:lnTo>
                    <a:lnTo>
                      <a:pt x="883" y="1067"/>
                    </a:lnTo>
                    <a:lnTo>
                      <a:pt x="883" y="1067"/>
                    </a:lnTo>
                    <a:close/>
                    <a:moveTo>
                      <a:pt x="1058" y="160"/>
                    </a:moveTo>
                    <a:lnTo>
                      <a:pt x="1058" y="160"/>
                    </a:lnTo>
                    <a:lnTo>
                      <a:pt x="1056" y="164"/>
                    </a:lnTo>
                    <a:lnTo>
                      <a:pt x="1056" y="167"/>
                    </a:lnTo>
                    <a:lnTo>
                      <a:pt x="1059" y="169"/>
                    </a:lnTo>
                    <a:lnTo>
                      <a:pt x="1063" y="169"/>
                    </a:lnTo>
                    <a:lnTo>
                      <a:pt x="1063" y="169"/>
                    </a:lnTo>
                    <a:lnTo>
                      <a:pt x="1058" y="160"/>
                    </a:lnTo>
                    <a:lnTo>
                      <a:pt x="1058" y="160"/>
                    </a:lnTo>
                    <a:close/>
                    <a:moveTo>
                      <a:pt x="1051" y="615"/>
                    </a:moveTo>
                    <a:lnTo>
                      <a:pt x="1051" y="615"/>
                    </a:lnTo>
                    <a:lnTo>
                      <a:pt x="1062" y="611"/>
                    </a:lnTo>
                    <a:lnTo>
                      <a:pt x="1062" y="611"/>
                    </a:lnTo>
                    <a:lnTo>
                      <a:pt x="1058" y="610"/>
                    </a:lnTo>
                    <a:lnTo>
                      <a:pt x="1055" y="610"/>
                    </a:lnTo>
                    <a:lnTo>
                      <a:pt x="1052" y="611"/>
                    </a:lnTo>
                    <a:lnTo>
                      <a:pt x="1051" y="615"/>
                    </a:lnTo>
                    <a:lnTo>
                      <a:pt x="1051" y="615"/>
                    </a:lnTo>
                    <a:close/>
                    <a:moveTo>
                      <a:pt x="1599" y="254"/>
                    </a:moveTo>
                    <a:lnTo>
                      <a:pt x="1599" y="254"/>
                    </a:lnTo>
                    <a:lnTo>
                      <a:pt x="1596" y="255"/>
                    </a:lnTo>
                    <a:lnTo>
                      <a:pt x="1595" y="258"/>
                    </a:lnTo>
                    <a:lnTo>
                      <a:pt x="1595" y="258"/>
                    </a:lnTo>
                    <a:lnTo>
                      <a:pt x="1596" y="259"/>
                    </a:lnTo>
                    <a:lnTo>
                      <a:pt x="1598" y="261"/>
                    </a:lnTo>
                    <a:lnTo>
                      <a:pt x="1598" y="261"/>
                    </a:lnTo>
                    <a:lnTo>
                      <a:pt x="1600" y="259"/>
                    </a:lnTo>
                    <a:lnTo>
                      <a:pt x="1602" y="258"/>
                    </a:lnTo>
                    <a:lnTo>
                      <a:pt x="1602" y="258"/>
                    </a:lnTo>
                    <a:lnTo>
                      <a:pt x="1600" y="257"/>
                    </a:lnTo>
                    <a:lnTo>
                      <a:pt x="1599" y="254"/>
                    </a:lnTo>
                    <a:lnTo>
                      <a:pt x="1599" y="254"/>
                    </a:lnTo>
                    <a:close/>
                    <a:moveTo>
                      <a:pt x="1546" y="1028"/>
                    </a:moveTo>
                    <a:lnTo>
                      <a:pt x="1546" y="1028"/>
                    </a:lnTo>
                    <a:lnTo>
                      <a:pt x="1544" y="1031"/>
                    </a:lnTo>
                    <a:lnTo>
                      <a:pt x="1544" y="1032"/>
                    </a:lnTo>
                    <a:lnTo>
                      <a:pt x="1544" y="1032"/>
                    </a:lnTo>
                    <a:lnTo>
                      <a:pt x="1545" y="1035"/>
                    </a:lnTo>
                    <a:lnTo>
                      <a:pt x="1546" y="1036"/>
                    </a:lnTo>
                    <a:lnTo>
                      <a:pt x="1546" y="1036"/>
                    </a:lnTo>
                    <a:lnTo>
                      <a:pt x="1549" y="1035"/>
                    </a:lnTo>
                    <a:lnTo>
                      <a:pt x="1551" y="1033"/>
                    </a:lnTo>
                    <a:lnTo>
                      <a:pt x="1551" y="1033"/>
                    </a:lnTo>
                    <a:lnTo>
                      <a:pt x="1549" y="1031"/>
                    </a:lnTo>
                    <a:lnTo>
                      <a:pt x="1546" y="1028"/>
                    </a:lnTo>
                    <a:lnTo>
                      <a:pt x="1546" y="1028"/>
                    </a:lnTo>
                    <a:close/>
                    <a:moveTo>
                      <a:pt x="838" y="345"/>
                    </a:moveTo>
                    <a:lnTo>
                      <a:pt x="838" y="345"/>
                    </a:lnTo>
                    <a:lnTo>
                      <a:pt x="828" y="353"/>
                    </a:lnTo>
                    <a:lnTo>
                      <a:pt x="828" y="353"/>
                    </a:lnTo>
                    <a:lnTo>
                      <a:pt x="833" y="355"/>
                    </a:lnTo>
                    <a:lnTo>
                      <a:pt x="836" y="353"/>
                    </a:lnTo>
                    <a:lnTo>
                      <a:pt x="838" y="351"/>
                    </a:lnTo>
                    <a:lnTo>
                      <a:pt x="838" y="345"/>
                    </a:lnTo>
                    <a:lnTo>
                      <a:pt x="838" y="345"/>
                    </a:lnTo>
                    <a:close/>
                    <a:moveTo>
                      <a:pt x="1528" y="149"/>
                    </a:moveTo>
                    <a:lnTo>
                      <a:pt x="1528" y="149"/>
                    </a:lnTo>
                    <a:lnTo>
                      <a:pt x="1526" y="146"/>
                    </a:lnTo>
                    <a:lnTo>
                      <a:pt x="1522" y="144"/>
                    </a:lnTo>
                    <a:lnTo>
                      <a:pt x="1519" y="146"/>
                    </a:lnTo>
                    <a:lnTo>
                      <a:pt x="1517" y="150"/>
                    </a:lnTo>
                    <a:lnTo>
                      <a:pt x="1517" y="150"/>
                    </a:lnTo>
                    <a:lnTo>
                      <a:pt x="1528" y="149"/>
                    </a:lnTo>
                    <a:lnTo>
                      <a:pt x="1528" y="149"/>
                    </a:lnTo>
                    <a:close/>
                    <a:moveTo>
                      <a:pt x="1509" y="675"/>
                    </a:moveTo>
                    <a:lnTo>
                      <a:pt x="1509" y="675"/>
                    </a:lnTo>
                    <a:lnTo>
                      <a:pt x="1512" y="677"/>
                    </a:lnTo>
                    <a:lnTo>
                      <a:pt x="1515" y="677"/>
                    </a:lnTo>
                    <a:lnTo>
                      <a:pt x="1516" y="677"/>
                    </a:lnTo>
                    <a:lnTo>
                      <a:pt x="1519" y="673"/>
                    </a:lnTo>
                    <a:lnTo>
                      <a:pt x="1519" y="673"/>
                    </a:lnTo>
                    <a:lnTo>
                      <a:pt x="1509" y="675"/>
                    </a:lnTo>
                    <a:lnTo>
                      <a:pt x="1509" y="675"/>
                    </a:lnTo>
                    <a:close/>
                    <a:moveTo>
                      <a:pt x="1462" y="1139"/>
                    </a:moveTo>
                    <a:lnTo>
                      <a:pt x="1462" y="1139"/>
                    </a:lnTo>
                    <a:lnTo>
                      <a:pt x="1466" y="1140"/>
                    </a:lnTo>
                    <a:lnTo>
                      <a:pt x="1468" y="1141"/>
                    </a:lnTo>
                    <a:lnTo>
                      <a:pt x="1468" y="1141"/>
                    </a:lnTo>
                    <a:lnTo>
                      <a:pt x="1470" y="1140"/>
                    </a:lnTo>
                    <a:lnTo>
                      <a:pt x="1472" y="1139"/>
                    </a:lnTo>
                    <a:lnTo>
                      <a:pt x="1472" y="1139"/>
                    </a:lnTo>
                    <a:lnTo>
                      <a:pt x="1470" y="1137"/>
                    </a:lnTo>
                    <a:lnTo>
                      <a:pt x="1468" y="1136"/>
                    </a:lnTo>
                    <a:lnTo>
                      <a:pt x="1468" y="1136"/>
                    </a:lnTo>
                    <a:lnTo>
                      <a:pt x="1466" y="1137"/>
                    </a:lnTo>
                    <a:lnTo>
                      <a:pt x="1462" y="1139"/>
                    </a:lnTo>
                    <a:lnTo>
                      <a:pt x="1462" y="1139"/>
                    </a:lnTo>
                    <a:close/>
                    <a:moveTo>
                      <a:pt x="1023" y="1026"/>
                    </a:moveTo>
                    <a:lnTo>
                      <a:pt x="1023" y="1026"/>
                    </a:lnTo>
                    <a:lnTo>
                      <a:pt x="1018" y="1032"/>
                    </a:lnTo>
                    <a:lnTo>
                      <a:pt x="1018" y="1032"/>
                    </a:lnTo>
                    <a:lnTo>
                      <a:pt x="1020" y="1033"/>
                    </a:lnTo>
                    <a:lnTo>
                      <a:pt x="1022" y="1033"/>
                    </a:lnTo>
                    <a:lnTo>
                      <a:pt x="1022" y="1033"/>
                    </a:lnTo>
                    <a:lnTo>
                      <a:pt x="1025" y="1033"/>
                    </a:lnTo>
                    <a:lnTo>
                      <a:pt x="1026" y="1031"/>
                    </a:lnTo>
                    <a:lnTo>
                      <a:pt x="1026" y="1031"/>
                    </a:lnTo>
                    <a:lnTo>
                      <a:pt x="1025" y="1029"/>
                    </a:lnTo>
                    <a:lnTo>
                      <a:pt x="1023" y="1026"/>
                    </a:lnTo>
                    <a:lnTo>
                      <a:pt x="1023" y="1026"/>
                    </a:lnTo>
                    <a:close/>
                    <a:moveTo>
                      <a:pt x="1448" y="431"/>
                    </a:moveTo>
                    <a:lnTo>
                      <a:pt x="1448" y="431"/>
                    </a:lnTo>
                    <a:lnTo>
                      <a:pt x="1445" y="428"/>
                    </a:lnTo>
                    <a:lnTo>
                      <a:pt x="1443" y="428"/>
                    </a:lnTo>
                    <a:lnTo>
                      <a:pt x="1443" y="428"/>
                    </a:lnTo>
                    <a:lnTo>
                      <a:pt x="1441" y="430"/>
                    </a:lnTo>
                    <a:lnTo>
                      <a:pt x="1438" y="431"/>
                    </a:lnTo>
                    <a:lnTo>
                      <a:pt x="1438" y="431"/>
                    </a:lnTo>
                    <a:lnTo>
                      <a:pt x="1441" y="432"/>
                    </a:lnTo>
                    <a:lnTo>
                      <a:pt x="1443" y="434"/>
                    </a:lnTo>
                    <a:lnTo>
                      <a:pt x="1443" y="434"/>
                    </a:lnTo>
                    <a:lnTo>
                      <a:pt x="1445" y="432"/>
                    </a:lnTo>
                    <a:lnTo>
                      <a:pt x="1448" y="431"/>
                    </a:lnTo>
                    <a:lnTo>
                      <a:pt x="1448" y="431"/>
                    </a:lnTo>
                    <a:close/>
                    <a:moveTo>
                      <a:pt x="1448" y="978"/>
                    </a:moveTo>
                    <a:lnTo>
                      <a:pt x="1448" y="978"/>
                    </a:lnTo>
                    <a:lnTo>
                      <a:pt x="1447" y="974"/>
                    </a:lnTo>
                    <a:lnTo>
                      <a:pt x="1444" y="971"/>
                    </a:lnTo>
                    <a:lnTo>
                      <a:pt x="1440" y="972"/>
                    </a:lnTo>
                    <a:lnTo>
                      <a:pt x="1436" y="974"/>
                    </a:lnTo>
                    <a:lnTo>
                      <a:pt x="1436" y="974"/>
                    </a:lnTo>
                    <a:lnTo>
                      <a:pt x="1448" y="978"/>
                    </a:lnTo>
                    <a:lnTo>
                      <a:pt x="1448" y="978"/>
                    </a:lnTo>
                    <a:close/>
                    <a:moveTo>
                      <a:pt x="824" y="1098"/>
                    </a:moveTo>
                    <a:lnTo>
                      <a:pt x="824" y="1098"/>
                    </a:lnTo>
                    <a:lnTo>
                      <a:pt x="820" y="1097"/>
                    </a:lnTo>
                    <a:lnTo>
                      <a:pt x="820" y="1097"/>
                    </a:lnTo>
                    <a:lnTo>
                      <a:pt x="818" y="1104"/>
                    </a:lnTo>
                    <a:lnTo>
                      <a:pt x="818" y="1104"/>
                    </a:lnTo>
                    <a:lnTo>
                      <a:pt x="820" y="1104"/>
                    </a:lnTo>
                    <a:lnTo>
                      <a:pt x="820" y="1104"/>
                    </a:lnTo>
                    <a:lnTo>
                      <a:pt x="824" y="1098"/>
                    </a:lnTo>
                    <a:lnTo>
                      <a:pt x="824" y="1098"/>
                    </a:lnTo>
                    <a:close/>
                    <a:moveTo>
                      <a:pt x="1403" y="261"/>
                    </a:moveTo>
                    <a:lnTo>
                      <a:pt x="1403" y="261"/>
                    </a:lnTo>
                    <a:lnTo>
                      <a:pt x="1407" y="255"/>
                    </a:lnTo>
                    <a:lnTo>
                      <a:pt x="1407" y="255"/>
                    </a:lnTo>
                    <a:lnTo>
                      <a:pt x="1405" y="252"/>
                    </a:lnTo>
                    <a:lnTo>
                      <a:pt x="1405" y="252"/>
                    </a:lnTo>
                    <a:lnTo>
                      <a:pt x="1403" y="254"/>
                    </a:lnTo>
                    <a:lnTo>
                      <a:pt x="1401" y="255"/>
                    </a:lnTo>
                    <a:lnTo>
                      <a:pt x="1401" y="255"/>
                    </a:lnTo>
                    <a:lnTo>
                      <a:pt x="1401" y="257"/>
                    </a:lnTo>
                    <a:lnTo>
                      <a:pt x="1403" y="261"/>
                    </a:lnTo>
                    <a:lnTo>
                      <a:pt x="1403" y="261"/>
                    </a:lnTo>
                    <a:close/>
                    <a:moveTo>
                      <a:pt x="1411" y="679"/>
                    </a:moveTo>
                    <a:lnTo>
                      <a:pt x="1411" y="679"/>
                    </a:lnTo>
                    <a:lnTo>
                      <a:pt x="1404" y="676"/>
                    </a:lnTo>
                    <a:lnTo>
                      <a:pt x="1404" y="676"/>
                    </a:lnTo>
                    <a:lnTo>
                      <a:pt x="1403" y="677"/>
                    </a:lnTo>
                    <a:lnTo>
                      <a:pt x="1401" y="680"/>
                    </a:lnTo>
                    <a:lnTo>
                      <a:pt x="1401" y="680"/>
                    </a:lnTo>
                    <a:lnTo>
                      <a:pt x="1404" y="682"/>
                    </a:lnTo>
                    <a:lnTo>
                      <a:pt x="1407" y="682"/>
                    </a:lnTo>
                    <a:lnTo>
                      <a:pt x="1407" y="682"/>
                    </a:lnTo>
                    <a:lnTo>
                      <a:pt x="1408" y="680"/>
                    </a:lnTo>
                    <a:lnTo>
                      <a:pt x="1411" y="679"/>
                    </a:lnTo>
                    <a:lnTo>
                      <a:pt x="1411" y="679"/>
                    </a:lnTo>
                    <a:close/>
                    <a:moveTo>
                      <a:pt x="1405" y="1057"/>
                    </a:moveTo>
                    <a:lnTo>
                      <a:pt x="1405" y="1057"/>
                    </a:lnTo>
                    <a:lnTo>
                      <a:pt x="1401" y="1055"/>
                    </a:lnTo>
                    <a:lnTo>
                      <a:pt x="1401" y="1055"/>
                    </a:lnTo>
                    <a:lnTo>
                      <a:pt x="1401" y="1064"/>
                    </a:lnTo>
                    <a:lnTo>
                      <a:pt x="1401" y="1064"/>
                    </a:lnTo>
                    <a:lnTo>
                      <a:pt x="1405" y="1064"/>
                    </a:lnTo>
                    <a:lnTo>
                      <a:pt x="1405" y="1064"/>
                    </a:lnTo>
                    <a:lnTo>
                      <a:pt x="1405" y="1057"/>
                    </a:lnTo>
                    <a:lnTo>
                      <a:pt x="1405" y="1057"/>
                    </a:lnTo>
                    <a:close/>
                    <a:moveTo>
                      <a:pt x="994" y="381"/>
                    </a:moveTo>
                    <a:lnTo>
                      <a:pt x="994" y="381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5" y="383"/>
                    </a:lnTo>
                    <a:lnTo>
                      <a:pt x="1005" y="383"/>
                    </a:lnTo>
                    <a:lnTo>
                      <a:pt x="1000" y="380"/>
                    </a:lnTo>
                    <a:lnTo>
                      <a:pt x="1000" y="380"/>
                    </a:lnTo>
                    <a:lnTo>
                      <a:pt x="997" y="380"/>
                    </a:lnTo>
                    <a:lnTo>
                      <a:pt x="994" y="381"/>
                    </a:lnTo>
                    <a:lnTo>
                      <a:pt x="994" y="381"/>
                    </a:lnTo>
                    <a:close/>
                    <a:moveTo>
                      <a:pt x="1804" y="373"/>
                    </a:moveTo>
                    <a:lnTo>
                      <a:pt x="1804" y="373"/>
                    </a:lnTo>
                    <a:lnTo>
                      <a:pt x="1801" y="370"/>
                    </a:lnTo>
                    <a:lnTo>
                      <a:pt x="1798" y="370"/>
                    </a:lnTo>
                    <a:lnTo>
                      <a:pt x="1798" y="370"/>
                    </a:lnTo>
                    <a:lnTo>
                      <a:pt x="1797" y="370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6" y="374"/>
                    </a:lnTo>
                    <a:lnTo>
                      <a:pt x="1798" y="376"/>
                    </a:lnTo>
                    <a:lnTo>
                      <a:pt x="1798" y="376"/>
                    </a:lnTo>
                    <a:lnTo>
                      <a:pt x="1800" y="374"/>
                    </a:lnTo>
                    <a:lnTo>
                      <a:pt x="1804" y="373"/>
                    </a:lnTo>
                    <a:lnTo>
                      <a:pt x="1804" y="373"/>
                    </a:lnTo>
                    <a:close/>
                    <a:moveTo>
                      <a:pt x="1368" y="700"/>
                    </a:moveTo>
                    <a:lnTo>
                      <a:pt x="1368" y="700"/>
                    </a:lnTo>
                    <a:lnTo>
                      <a:pt x="1364" y="704"/>
                    </a:lnTo>
                    <a:lnTo>
                      <a:pt x="1364" y="704"/>
                    </a:lnTo>
                    <a:lnTo>
                      <a:pt x="1365" y="705"/>
                    </a:lnTo>
                    <a:lnTo>
                      <a:pt x="1367" y="705"/>
                    </a:lnTo>
                    <a:lnTo>
                      <a:pt x="1367" y="705"/>
                    </a:lnTo>
                    <a:lnTo>
                      <a:pt x="1371" y="704"/>
                    </a:lnTo>
                    <a:lnTo>
                      <a:pt x="1371" y="704"/>
                    </a:lnTo>
                    <a:lnTo>
                      <a:pt x="1368" y="700"/>
                    </a:lnTo>
                    <a:lnTo>
                      <a:pt x="1368" y="700"/>
                    </a:lnTo>
                    <a:close/>
                    <a:moveTo>
                      <a:pt x="1793" y="484"/>
                    </a:moveTo>
                    <a:lnTo>
                      <a:pt x="1793" y="484"/>
                    </a:lnTo>
                    <a:lnTo>
                      <a:pt x="1800" y="482"/>
                    </a:lnTo>
                    <a:lnTo>
                      <a:pt x="1803" y="482"/>
                    </a:lnTo>
                    <a:lnTo>
                      <a:pt x="1805" y="479"/>
                    </a:lnTo>
                    <a:lnTo>
                      <a:pt x="1807" y="474"/>
                    </a:lnTo>
                    <a:lnTo>
                      <a:pt x="1807" y="474"/>
                    </a:lnTo>
                    <a:lnTo>
                      <a:pt x="1793" y="484"/>
                    </a:lnTo>
                    <a:lnTo>
                      <a:pt x="1793" y="484"/>
                    </a:lnTo>
                    <a:close/>
                    <a:moveTo>
                      <a:pt x="1311" y="322"/>
                    </a:moveTo>
                    <a:lnTo>
                      <a:pt x="1311" y="322"/>
                    </a:lnTo>
                    <a:lnTo>
                      <a:pt x="1310" y="319"/>
                    </a:lnTo>
                    <a:lnTo>
                      <a:pt x="1310" y="319"/>
                    </a:lnTo>
                    <a:lnTo>
                      <a:pt x="1300" y="320"/>
                    </a:lnTo>
                    <a:lnTo>
                      <a:pt x="1300" y="320"/>
                    </a:lnTo>
                    <a:lnTo>
                      <a:pt x="1301" y="324"/>
                    </a:lnTo>
                    <a:lnTo>
                      <a:pt x="1301" y="324"/>
                    </a:lnTo>
                    <a:lnTo>
                      <a:pt x="1311" y="322"/>
                    </a:lnTo>
                    <a:lnTo>
                      <a:pt x="1311" y="322"/>
                    </a:lnTo>
                    <a:close/>
                    <a:moveTo>
                      <a:pt x="1306" y="978"/>
                    </a:moveTo>
                    <a:lnTo>
                      <a:pt x="1306" y="978"/>
                    </a:lnTo>
                    <a:lnTo>
                      <a:pt x="1303" y="974"/>
                    </a:lnTo>
                    <a:lnTo>
                      <a:pt x="1300" y="971"/>
                    </a:lnTo>
                    <a:lnTo>
                      <a:pt x="1296" y="972"/>
                    </a:lnTo>
                    <a:lnTo>
                      <a:pt x="1292" y="974"/>
                    </a:lnTo>
                    <a:lnTo>
                      <a:pt x="1292" y="974"/>
                    </a:lnTo>
                    <a:lnTo>
                      <a:pt x="1306" y="978"/>
                    </a:lnTo>
                    <a:lnTo>
                      <a:pt x="1306" y="978"/>
                    </a:lnTo>
                    <a:close/>
                    <a:moveTo>
                      <a:pt x="1767" y="675"/>
                    </a:moveTo>
                    <a:lnTo>
                      <a:pt x="1767" y="675"/>
                    </a:lnTo>
                    <a:lnTo>
                      <a:pt x="1768" y="677"/>
                    </a:lnTo>
                    <a:lnTo>
                      <a:pt x="1768" y="677"/>
                    </a:lnTo>
                    <a:lnTo>
                      <a:pt x="1774" y="676"/>
                    </a:lnTo>
                    <a:lnTo>
                      <a:pt x="1774" y="676"/>
                    </a:lnTo>
                    <a:lnTo>
                      <a:pt x="1774" y="673"/>
                    </a:lnTo>
                    <a:lnTo>
                      <a:pt x="1774" y="673"/>
                    </a:lnTo>
                    <a:lnTo>
                      <a:pt x="1767" y="675"/>
                    </a:lnTo>
                    <a:lnTo>
                      <a:pt x="1767" y="675"/>
                    </a:lnTo>
                    <a:close/>
                    <a:moveTo>
                      <a:pt x="788" y="363"/>
                    </a:moveTo>
                    <a:lnTo>
                      <a:pt x="788" y="363"/>
                    </a:lnTo>
                    <a:lnTo>
                      <a:pt x="784" y="363"/>
                    </a:lnTo>
                    <a:lnTo>
                      <a:pt x="784" y="363"/>
                    </a:lnTo>
                    <a:lnTo>
                      <a:pt x="786" y="371"/>
                    </a:lnTo>
                    <a:lnTo>
                      <a:pt x="786" y="371"/>
                    </a:lnTo>
                    <a:lnTo>
                      <a:pt x="791" y="370"/>
                    </a:lnTo>
                    <a:lnTo>
                      <a:pt x="791" y="370"/>
                    </a:lnTo>
                    <a:lnTo>
                      <a:pt x="788" y="363"/>
                    </a:lnTo>
                    <a:lnTo>
                      <a:pt x="788" y="363"/>
                    </a:lnTo>
                    <a:close/>
                    <a:moveTo>
                      <a:pt x="1833" y="734"/>
                    </a:moveTo>
                    <a:lnTo>
                      <a:pt x="1833" y="734"/>
                    </a:lnTo>
                    <a:lnTo>
                      <a:pt x="1837" y="737"/>
                    </a:lnTo>
                    <a:lnTo>
                      <a:pt x="1839" y="737"/>
                    </a:lnTo>
                    <a:lnTo>
                      <a:pt x="1840" y="736"/>
                    </a:lnTo>
                    <a:lnTo>
                      <a:pt x="1843" y="734"/>
                    </a:lnTo>
                    <a:lnTo>
                      <a:pt x="1843" y="734"/>
                    </a:lnTo>
                    <a:lnTo>
                      <a:pt x="1833" y="734"/>
                    </a:lnTo>
                    <a:lnTo>
                      <a:pt x="1833" y="734"/>
                    </a:lnTo>
                    <a:close/>
                    <a:moveTo>
                      <a:pt x="1840" y="45"/>
                    </a:moveTo>
                    <a:lnTo>
                      <a:pt x="1840" y="45"/>
                    </a:lnTo>
                    <a:lnTo>
                      <a:pt x="1843" y="42"/>
                    </a:lnTo>
                    <a:lnTo>
                      <a:pt x="1843" y="42"/>
                    </a:lnTo>
                    <a:lnTo>
                      <a:pt x="1834" y="39"/>
                    </a:lnTo>
                    <a:lnTo>
                      <a:pt x="1834" y="39"/>
                    </a:lnTo>
                    <a:lnTo>
                      <a:pt x="1834" y="42"/>
                    </a:lnTo>
                    <a:lnTo>
                      <a:pt x="1834" y="42"/>
                    </a:lnTo>
                    <a:lnTo>
                      <a:pt x="1840" y="45"/>
                    </a:lnTo>
                    <a:lnTo>
                      <a:pt x="1840" y="45"/>
                    </a:lnTo>
                    <a:close/>
                    <a:moveTo>
                      <a:pt x="1253" y="898"/>
                    </a:moveTo>
                    <a:lnTo>
                      <a:pt x="1253" y="898"/>
                    </a:lnTo>
                    <a:lnTo>
                      <a:pt x="1252" y="895"/>
                    </a:lnTo>
                    <a:lnTo>
                      <a:pt x="1252" y="895"/>
                    </a:lnTo>
                    <a:lnTo>
                      <a:pt x="1242" y="898"/>
                    </a:lnTo>
                    <a:lnTo>
                      <a:pt x="1242" y="898"/>
                    </a:lnTo>
                    <a:lnTo>
                      <a:pt x="1242" y="900"/>
                    </a:lnTo>
                    <a:lnTo>
                      <a:pt x="1242" y="900"/>
                    </a:lnTo>
                    <a:lnTo>
                      <a:pt x="1253" y="898"/>
                    </a:lnTo>
                    <a:lnTo>
                      <a:pt x="1253" y="898"/>
                    </a:lnTo>
                    <a:close/>
                    <a:moveTo>
                      <a:pt x="1238" y="777"/>
                    </a:moveTo>
                    <a:lnTo>
                      <a:pt x="1238" y="777"/>
                    </a:lnTo>
                    <a:lnTo>
                      <a:pt x="1234" y="781"/>
                    </a:lnTo>
                    <a:lnTo>
                      <a:pt x="1234" y="781"/>
                    </a:lnTo>
                    <a:lnTo>
                      <a:pt x="1239" y="784"/>
                    </a:lnTo>
                    <a:lnTo>
                      <a:pt x="1239" y="784"/>
                    </a:lnTo>
                    <a:lnTo>
                      <a:pt x="1241" y="783"/>
                    </a:lnTo>
                    <a:lnTo>
                      <a:pt x="1241" y="781"/>
                    </a:lnTo>
                    <a:lnTo>
                      <a:pt x="1241" y="781"/>
                    </a:lnTo>
                    <a:lnTo>
                      <a:pt x="1239" y="779"/>
                    </a:lnTo>
                    <a:lnTo>
                      <a:pt x="1238" y="777"/>
                    </a:lnTo>
                    <a:lnTo>
                      <a:pt x="1238" y="777"/>
                    </a:lnTo>
                    <a:close/>
                    <a:moveTo>
                      <a:pt x="1227" y="882"/>
                    </a:moveTo>
                    <a:lnTo>
                      <a:pt x="1227" y="882"/>
                    </a:lnTo>
                    <a:lnTo>
                      <a:pt x="1232" y="885"/>
                    </a:lnTo>
                    <a:lnTo>
                      <a:pt x="1235" y="885"/>
                    </a:lnTo>
                    <a:lnTo>
                      <a:pt x="1236" y="885"/>
                    </a:lnTo>
                    <a:lnTo>
                      <a:pt x="1239" y="882"/>
                    </a:lnTo>
                    <a:lnTo>
                      <a:pt x="1239" y="882"/>
                    </a:lnTo>
                    <a:lnTo>
                      <a:pt x="1227" y="882"/>
                    </a:lnTo>
                    <a:lnTo>
                      <a:pt x="1227" y="882"/>
                    </a:lnTo>
                    <a:close/>
                    <a:moveTo>
                      <a:pt x="1803" y="1031"/>
                    </a:moveTo>
                    <a:lnTo>
                      <a:pt x="1803" y="1031"/>
                    </a:lnTo>
                    <a:lnTo>
                      <a:pt x="1801" y="1033"/>
                    </a:lnTo>
                    <a:lnTo>
                      <a:pt x="1800" y="1035"/>
                    </a:lnTo>
                    <a:lnTo>
                      <a:pt x="1800" y="1035"/>
                    </a:lnTo>
                    <a:lnTo>
                      <a:pt x="1801" y="1037"/>
                    </a:lnTo>
                    <a:lnTo>
                      <a:pt x="1803" y="1039"/>
                    </a:lnTo>
                    <a:lnTo>
                      <a:pt x="1803" y="1039"/>
                    </a:lnTo>
                    <a:lnTo>
                      <a:pt x="1804" y="1037"/>
                    </a:lnTo>
                    <a:lnTo>
                      <a:pt x="1805" y="1036"/>
                    </a:lnTo>
                    <a:lnTo>
                      <a:pt x="1805" y="1036"/>
                    </a:lnTo>
                    <a:lnTo>
                      <a:pt x="1805" y="1033"/>
                    </a:lnTo>
                    <a:lnTo>
                      <a:pt x="1803" y="1031"/>
                    </a:lnTo>
                    <a:lnTo>
                      <a:pt x="1803" y="1031"/>
                    </a:lnTo>
                    <a:close/>
                    <a:moveTo>
                      <a:pt x="971" y="694"/>
                    </a:moveTo>
                    <a:lnTo>
                      <a:pt x="971" y="694"/>
                    </a:lnTo>
                    <a:lnTo>
                      <a:pt x="972" y="698"/>
                    </a:lnTo>
                    <a:lnTo>
                      <a:pt x="972" y="698"/>
                    </a:lnTo>
                    <a:lnTo>
                      <a:pt x="979" y="694"/>
                    </a:lnTo>
                    <a:lnTo>
                      <a:pt x="979" y="694"/>
                    </a:lnTo>
                    <a:lnTo>
                      <a:pt x="977" y="691"/>
                    </a:lnTo>
                    <a:lnTo>
                      <a:pt x="977" y="691"/>
                    </a:lnTo>
                    <a:lnTo>
                      <a:pt x="971" y="694"/>
                    </a:lnTo>
                    <a:lnTo>
                      <a:pt x="971" y="694"/>
                    </a:lnTo>
                    <a:close/>
                    <a:moveTo>
                      <a:pt x="1209" y="351"/>
                    </a:moveTo>
                    <a:lnTo>
                      <a:pt x="1209" y="351"/>
                    </a:lnTo>
                    <a:lnTo>
                      <a:pt x="1206" y="353"/>
                    </a:lnTo>
                    <a:lnTo>
                      <a:pt x="1205" y="355"/>
                    </a:lnTo>
                    <a:lnTo>
                      <a:pt x="1205" y="355"/>
                    </a:lnTo>
                    <a:lnTo>
                      <a:pt x="1205" y="356"/>
                    </a:lnTo>
                    <a:lnTo>
                      <a:pt x="1207" y="359"/>
                    </a:lnTo>
                    <a:lnTo>
                      <a:pt x="1207" y="359"/>
                    </a:lnTo>
                    <a:lnTo>
                      <a:pt x="1209" y="358"/>
                    </a:lnTo>
                    <a:lnTo>
                      <a:pt x="1210" y="356"/>
                    </a:lnTo>
                    <a:lnTo>
                      <a:pt x="1210" y="356"/>
                    </a:lnTo>
                    <a:lnTo>
                      <a:pt x="1210" y="353"/>
                    </a:lnTo>
                    <a:lnTo>
                      <a:pt x="1209" y="351"/>
                    </a:lnTo>
                    <a:lnTo>
                      <a:pt x="1209" y="351"/>
                    </a:lnTo>
                    <a:close/>
                    <a:moveTo>
                      <a:pt x="1198" y="830"/>
                    </a:moveTo>
                    <a:lnTo>
                      <a:pt x="1198" y="830"/>
                    </a:lnTo>
                    <a:lnTo>
                      <a:pt x="1196" y="827"/>
                    </a:lnTo>
                    <a:lnTo>
                      <a:pt x="1196" y="827"/>
                    </a:lnTo>
                    <a:lnTo>
                      <a:pt x="1191" y="826"/>
                    </a:lnTo>
                    <a:lnTo>
                      <a:pt x="1188" y="828"/>
                    </a:lnTo>
                    <a:lnTo>
                      <a:pt x="1185" y="831"/>
                    </a:lnTo>
                    <a:lnTo>
                      <a:pt x="1185" y="831"/>
                    </a:lnTo>
                    <a:lnTo>
                      <a:pt x="1198" y="830"/>
                    </a:lnTo>
                    <a:lnTo>
                      <a:pt x="1198" y="830"/>
                    </a:lnTo>
                    <a:close/>
                    <a:moveTo>
                      <a:pt x="1023" y="96"/>
                    </a:moveTo>
                    <a:lnTo>
                      <a:pt x="1023" y="96"/>
                    </a:lnTo>
                    <a:lnTo>
                      <a:pt x="1026" y="96"/>
                    </a:lnTo>
                    <a:lnTo>
                      <a:pt x="1026" y="96"/>
                    </a:lnTo>
                    <a:lnTo>
                      <a:pt x="1023" y="90"/>
                    </a:lnTo>
                    <a:lnTo>
                      <a:pt x="1023" y="90"/>
                    </a:lnTo>
                    <a:lnTo>
                      <a:pt x="1020" y="90"/>
                    </a:lnTo>
                    <a:lnTo>
                      <a:pt x="1020" y="90"/>
                    </a:lnTo>
                    <a:lnTo>
                      <a:pt x="1023" y="96"/>
                    </a:lnTo>
                    <a:lnTo>
                      <a:pt x="1023" y="96"/>
                    </a:lnTo>
                    <a:close/>
                    <a:moveTo>
                      <a:pt x="1235" y="693"/>
                    </a:moveTo>
                    <a:lnTo>
                      <a:pt x="1235" y="693"/>
                    </a:lnTo>
                    <a:lnTo>
                      <a:pt x="1231" y="691"/>
                    </a:lnTo>
                    <a:lnTo>
                      <a:pt x="1231" y="691"/>
                    </a:lnTo>
                    <a:lnTo>
                      <a:pt x="1229" y="693"/>
                    </a:lnTo>
                    <a:lnTo>
                      <a:pt x="1228" y="694"/>
                    </a:lnTo>
                    <a:lnTo>
                      <a:pt x="1228" y="694"/>
                    </a:lnTo>
                    <a:lnTo>
                      <a:pt x="1231" y="697"/>
                    </a:lnTo>
                    <a:lnTo>
                      <a:pt x="1231" y="697"/>
                    </a:lnTo>
                    <a:lnTo>
                      <a:pt x="1235" y="693"/>
                    </a:lnTo>
                    <a:lnTo>
                      <a:pt x="1235" y="693"/>
                    </a:lnTo>
                    <a:close/>
                    <a:moveTo>
                      <a:pt x="1419" y="704"/>
                    </a:moveTo>
                    <a:lnTo>
                      <a:pt x="1419" y="704"/>
                    </a:lnTo>
                    <a:lnTo>
                      <a:pt x="1419" y="700"/>
                    </a:lnTo>
                    <a:lnTo>
                      <a:pt x="1419" y="700"/>
                    </a:lnTo>
                    <a:lnTo>
                      <a:pt x="1411" y="701"/>
                    </a:lnTo>
                    <a:lnTo>
                      <a:pt x="1411" y="701"/>
                    </a:lnTo>
                    <a:lnTo>
                      <a:pt x="1411" y="702"/>
                    </a:lnTo>
                    <a:lnTo>
                      <a:pt x="1411" y="702"/>
                    </a:lnTo>
                    <a:lnTo>
                      <a:pt x="1419" y="704"/>
                    </a:lnTo>
                    <a:lnTo>
                      <a:pt x="1419" y="704"/>
                    </a:lnTo>
                    <a:close/>
                    <a:moveTo>
                      <a:pt x="1332" y="60"/>
                    </a:moveTo>
                    <a:lnTo>
                      <a:pt x="1332" y="60"/>
                    </a:lnTo>
                    <a:lnTo>
                      <a:pt x="1326" y="57"/>
                    </a:lnTo>
                    <a:lnTo>
                      <a:pt x="1326" y="57"/>
                    </a:lnTo>
                    <a:lnTo>
                      <a:pt x="1324" y="60"/>
                    </a:lnTo>
                    <a:lnTo>
                      <a:pt x="1324" y="60"/>
                    </a:lnTo>
                    <a:lnTo>
                      <a:pt x="1328" y="63"/>
                    </a:lnTo>
                    <a:lnTo>
                      <a:pt x="1328" y="63"/>
                    </a:lnTo>
                    <a:lnTo>
                      <a:pt x="1332" y="60"/>
                    </a:lnTo>
                    <a:lnTo>
                      <a:pt x="1332" y="60"/>
                    </a:lnTo>
                    <a:close/>
                    <a:moveTo>
                      <a:pt x="1004" y="52"/>
                    </a:moveTo>
                    <a:lnTo>
                      <a:pt x="1004" y="52"/>
                    </a:lnTo>
                    <a:lnTo>
                      <a:pt x="1000" y="54"/>
                    </a:lnTo>
                    <a:lnTo>
                      <a:pt x="1000" y="54"/>
                    </a:lnTo>
                    <a:lnTo>
                      <a:pt x="1002" y="59"/>
                    </a:lnTo>
                    <a:lnTo>
                      <a:pt x="1002" y="59"/>
                    </a:lnTo>
                    <a:lnTo>
                      <a:pt x="1005" y="56"/>
                    </a:lnTo>
                    <a:lnTo>
                      <a:pt x="1005" y="56"/>
                    </a:lnTo>
                    <a:lnTo>
                      <a:pt x="1004" y="52"/>
                    </a:lnTo>
                    <a:lnTo>
                      <a:pt x="1004" y="52"/>
                    </a:lnTo>
                    <a:close/>
                    <a:moveTo>
                      <a:pt x="1720" y="460"/>
                    </a:moveTo>
                    <a:lnTo>
                      <a:pt x="1720" y="460"/>
                    </a:lnTo>
                    <a:lnTo>
                      <a:pt x="1720" y="464"/>
                    </a:lnTo>
                    <a:lnTo>
                      <a:pt x="1720" y="464"/>
                    </a:lnTo>
                    <a:lnTo>
                      <a:pt x="1728" y="463"/>
                    </a:lnTo>
                    <a:lnTo>
                      <a:pt x="1728" y="463"/>
                    </a:lnTo>
                    <a:lnTo>
                      <a:pt x="1728" y="460"/>
                    </a:lnTo>
                    <a:lnTo>
                      <a:pt x="1728" y="460"/>
                    </a:lnTo>
                    <a:lnTo>
                      <a:pt x="1720" y="460"/>
                    </a:lnTo>
                    <a:lnTo>
                      <a:pt x="1720" y="460"/>
                    </a:lnTo>
                    <a:close/>
                    <a:moveTo>
                      <a:pt x="1009" y="967"/>
                    </a:moveTo>
                    <a:lnTo>
                      <a:pt x="1009" y="967"/>
                    </a:lnTo>
                    <a:lnTo>
                      <a:pt x="1008" y="965"/>
                    </a:lnTo>
                    <a:lnTo>
                      <a:pt x="1008" y="965"/>
                    </a:lnTo>
                    <a:lnTo>
                      <a:pt x="1004" y="965"/>
                    </a:lnTo>
                    <a:lnTo>
                      <a:pt x="1004" y="965"/>
                    </a:lnTo>
                    <a:lnTo>
                      <a:pt x="1002" y="967"/>
                    </a:lnTo>
                    <a:lnTo>
                      <a:pt x="1001" y="968"/>
                    </a:lnTo>
                    <a:lnTo>
                      <a:pt x="1001" y="970"/>
                    </a:lnTo>
                    <a:lnTo>
                      <a:pt x="1002" y="970"/>
                    </a:lnTo>
                    <a:lnTo>
                      <a:pt x="1002" y="970"/>
                    </a:lnTo>
                    <a:lnTo>
                      <a:pt x="1007" y="968"/>
                    </a:lnTo>
                    <a:lnTo>
                      <a:pt x="1009" y="967"/>
                    </a:lnTo>
                    <a:lnTo>
                      <a:pt x="1009" y="967"/>
                    </a:lnTo>
                    <a:close/>
                    <a:moveTo>
                      <a:pt x="1429" y="1006"/>
                    </a:moveTo>
                    <a:lnTo>
                      <a:pt x="1429" y="1006"/>
                    </a:lnTo>
                    <a:lnTo>
                      <a:pt x="1426" y="1003"/>
                    </a:lnTo>
                    <a:lnTo>
                      <a:pt x="1426" y="1003"/>
                    </a:lnTo>
                    <a:lnTo>
                      <a:pt x="1421" y="1007"/>
                    </a:lnTo>
                    <a:lnTo>
                      <a:pt x="1421" y="1007"/>
                    </a:lnTo>
                    <a:lnTo>
                      <a:pt x="1423" y="1010"/>
                    </a:lnTo>
                    <a:lnTo>
                      <a:pt x="1423" y="1010"/>
                    </a:lnTo>
                    <a:lnTo>
                      <a:pt x="1429" y="1006"/>
                    </a:lnTo>
                    <a:lnTo>
                      <a:pt x="1429" y="1006"/>
                    </a:lnTo>
                    <a:close/>
                    <a:moveTo>
                      <a:pt x="997" y="403"/>
                    </a:moveTo>
                    <a:lnTo>
                      <a:pt x="997" y="403"/>
                    </a:lnTo>
                    <a:lnTo>
                      <a:pt x="998" y="403"/>
                    </a:lnTo>
                    <a:lnTo>
                      <a:pt x="998" y="403"/>
                    </a:lnTo>
                    <a:lnTo>
                      <a:pt x="1001" y="399"/>
                    </a:lnTo>
                    <a:lnTo>
                      <a:pt x="1001" y="399"/>
                    </a:lnTo>
                    <a:lnTo>
                      <a:pt x="998" y="398"/>
                    </a:lnTo>
                    <a:lnTo>
                      <a:pt x="998" y="398"/>
                    </a:lnTo>
                    <a:lnTo>
                      <a:pt x="997" y="403"/>
                    </a:lnTo>
                    <a:lnTo>
                      <a:pt x="997" y="403"/>
                    </a:lnTo>
                    <a:close/>
                    <a:moveTo>
                      <a:pt x="1004" y="680"/>
                    </a:moveTo>
                    <a:lnTo>
                      <a:pt x="1004" y="680"/>
                    </a:lnTo>
                    <a:lnTo>
                      <a:pt x="1001" y="677"/>
                    </a:lnTo>
                    <a:lnTo>
                      <a:pt x="998" y="676"/>
                    </a:lnTo>
                    <a:lnTo>
                      <a:pt x="998" y="676"/>
                    </a:lnTo>
                    <a:lnTo>
                      <a:pt x="997" y="677"/>
                    </a:lnTo>
                    <a:lnTo>
                      <a:pt x="995" y="679"/>
                    </a:lnTo>
                    <a:lnTo>
                      <a:pt x="995" y="679"/>
                    </a:lnTo>
                    <a:lnTo>
                      <a:pt x="995" y="680"/>
                    </a:lnTo>
                    <a:lnTo>
                      <a:pt x="997" y="682"/>
                    </a:lnTo>
                    <a:lnTo>
                      <a:pt x="997" y="682"/>
                    </a:lnTo>
                    <a:lnTo>
                      <a:pt x="1004" y="680"/>
                    </a:lnTo>
                    <a:lnTo>
                      <a:pt x="1004" y="680"/>
                    </a:lnTo>
                    <a:close/>
                    <a:moveTo>
                      <a:pt x="1001" y="1049"/>
                    </a:moveTo>
                    <a:lnTo>
                      <a:pt x="1001" y="1049"/>
                    </a:lnTo>
                    <a:lnTo>
                      <a:pt x="1001" y="1044"/>
                    </a:lnTo>
                    <a:lnTo>
                      <a:pt x="1001" y="1044"/>
                    </a:lnTo>
                    <a:lnTo>
                      <a:pt x="994" y="1047"/>
                    </a:lnTo>
                    <a:lnTo>
                      <a:pt x="994" y="1047"/>
                    </a:lnTo>
                    <a:lnTo>
                      <a:pt x="994" y="1049"/>
                    </a:lnTo>
                    <a:lnTo>
                      <a:pt x="994" y="1049"/>
                    </a:lnTo>
                    <a:lnTo>
                      <a:pt x="1001" y="1049"/>
                    </a:lnTo>
                    <a:lnTo>
                      <a:pt x="1001" y="1049"/>
                    </a:lnTo>
                    <a:close/>
                    <a:moveTo>
                      <a:pt x="1218" y="978"/>
                    </a:moveTo>
                    <a:lnTo>
                      <a:pt x="1218" y="978"/>
                    </a:lnTo>
                    <a:lnTo>
                      <a:pt x="1214" y="981"/>
                    </a:lnTo>
                    <a:lnTo>
                      <a:pt x="1213" y="983"/>
                    </a:lnTo>
                    <a:lnTo>
                      <a:pt x="1213" y="983"/>
                    </a:lnTo>
                    <a:lnTo>
                      <a:pt x="1214" y="985"/>
                    </a:lnTo>
                    <a:lnTo>
                      <a:pt x="1218" y="989"/>
                    </a:lnTo>
                    <a:lnTo>
                      <a:pt x="1218" y="989"/>
                    </a:lnTo>
                    <a:lnTo>
                      <a:pt x="1218" y="978"/>
                    </a:lnTo>
                    <a:lnTo>
                      <a:pt x="1218" y="978"/>
                    </a:lnTo>
                    <a:close/>
                    <a:moveTo>
                      <a:pt x="995" y="88"/>
                    </a:moveTo>
                    <a:lnTo>
                      <a:pt x="995" y="88"/>
                    </a:lnTo>
                    <a:lnTo>
                      <a:pt x="991" y="92"/>
                    </a:lnTo>
                    <a:lnTo>
                      <a:pt x="991" y="92"/>
                    </a:lnTo>
                    <a:lnTo>
                      <a:pt x="994" y="93"/>
                    </a:lnTo>
                    <a:lnTo>
                      <a:pt x="994" y="93"/>
                    </a:lnTo>
                    <a:lnTo>
                      <a:pt x="998" y="90"/>
                    </a:lnTo>
                    <a:lnTo>
                      <a:pt x="998" y="90"/>
                    </a:lnTo>
                    <a:lnTo>
                      <a:pt x="995" y="88"/>
                    </a:lnTo>
                    <a:lnTo>
                      <a:pt x="995" y="88"/>
                    </a:lnTo>
                    <a:close/>
                    <a:moveTo>
                      <a:pt x="1427" y="1050"/>
                    </a:moveTo>
                    <a:lnTo>
                      <a:pt x="1427" y="1050"/>
                    </a:lnTo>
                    <a:lnTo>
                      <a:pt x="1430" y="1047"/>
                    </a:lnTo>
                    <a:lnTo>
                      <a:pt x="1430" y="1047"/>
                    </a:lnTo>
                    <a:lnTo>
                      <a:pt x="1427" y="1044"/>
                    </a:lnTo>
                    <a:lnTo>
                      <a:pt x="1427" y="1044"/>
                    </a:lnTo>
                    <a:lnTo>
                      <a:pt x="1425" y="1046"/>
                    </a:lnTo>
                    <a:lnTo>
                      <a:pt x="1425" y="1046"/>
                    </a:lnTo>
                    <a:lnTo>
                      <a:pt x="1427" y="1050"/>
                    </a:lnTo>
                    <a:lnTo>
                      <a:pt x="1427" y="1050"/>
                    </a:lnTo>
                    <a:close/>
                    <a:moveTo>
                      <a:pt x="987" y="1118"/>
                    </a:moveTo>
                    <a:lnTo>
                      <a:pt x="987" y="1118"/>
                    </a:lnTo>
                    <a:lnTo>
                      <a:pt x="990" y="1121"/>
                    </a:lnTo>
                    <a:lnTo>
                      <a:pt x="990" y="1121"/>
                    </a:lnTo>
                    <a:lnTo>
                      <a:pt x="995" y="1118"/>
                    </a:lnTo>
                    <a:lnTo>
                      <a:pt x="995" y="1118"/>
                    </a:lnTo>
                    <a:lnTo>
                      <a:pt x="994" y="1116"/>
                    </a:lnTo>
                    <a:lnTo>
                      <a:pt x="991" y="1115"/>
                    </a:lnTo>
                    <a:lnTo>
                      <a:pt x="991" y="1115"/>
                    </a:lnTo>
                    <a:lnTo>
                      <a:pt x="990" y="1116"/>
                    </a:lnTo>
                    <a:lnTo>
                      <a:pt x="987" y="1118"/>
                    </a:lnTo>
                    <a:lnTo>
                      <a:pt x="987" y="1118"/>
                    </a:lnTo>
                    <a:close/>
                    <a:moveTo>
                      <a:pt x="737" y="50"/>
                    </a:moveTo>
                    <a:lnTo>
                      <a:pt x="737" y="50"/>
                    </a:lnTo>
                    <a:lnTo>
                      <a:pt x="734" y="54"/>
                    </a:lnTo>
                    <a:lnTo>
                      <a:pt x="734" y="54"/>
                    </a:lnTo>
                    <a:lnTo>
                      <a:pt x="739" y="57"/>
                    </a:lnTo>
                    <a:lnTo>
                      <a:pt x="739" y="57"/>
                    </a:lnTo>
                    <a:lnTo>
                      <a:pt x="741" y="54"/>
                    </a:lnTo>
                    <a:lnTo>
                      <a:pt x="741" y="54"/>
                    </a:lnTo>
                    <a:lnTo>
                      <a:pt x="737" y="50"/>
                    </a:lnTo>
                    <a:lnTo>
                      <a:pt x="737" y="50"/>
                    </a:lnTo>
                    <a:close/>
                    <a:moveTo>
                      <a:pt x="735" y="546"/>
                    </a:moveTo>
                    <a:lnTo>
                      <a:pt x="735" y="546"/>
                    </a:lnTo>
                    <a:lnTo>
                      <a:pt x="731" y="549"/>
                    </a:lnTo>
                    <a:lnTo>
                      <a:pt x="731" y="549"/>
                    </a:lnTo>
                    <a:lnTo>
                      <a:pt x="735" y="551"/>
                    </a:lnTo>
                    <a:lnTo>
                      <a:pt x="735" y="551"/>
                    </a:lnTo>
                    <a:lnTo>
                      <a:pt x="738" y="550"/>
                    </a:lnTo>
                    <a:lnTo>
                      <a:pt x="738" y="550"/>
                    </a:lnTo>
                    <a:lnTo>
                      <a:pt x="735" y="546"/>
                    </a:lnTo>
                    <a:lnTo>
                      <a:pt x="735" y="546"/>
                    </a:lnTo>
                    <a:close/>
                    <a:moveTo>
                      <a:pt x="993" y="536"/>
                    </a:moveTo>
                    <a:lnTo>
                      <a:pt x="993" y="536"/>
                    </a:lnTo>
                    <a:lnTo>
                      <a:pt x="987" y="535"/>
                    </a:lnTo>
                    <a:lnTo>
                      <a:pt x="987" y="535"/>
                    </a:lnTo>
                    <a:lnTo>
                      <a:pt x="986" y="536"/>
                    </a:lnTo>
                    <a:lnTo>
                      <a:pt x="984" y="538"/>
                    </a:lnTo>
                    <a:lnTo>
                      <a:pt x="984" y="538"/>
                    </a:lnTo>
                    <a:lnTo>
                      <a:pt x="989" y="540"/>
                    </a:lnTo>
                    <a:lnTo>
                      <a:pt x="989" y="540"/>
                    </a:lnTo>
                    <a:lnTo>
                      <a:pt x="993" y="536"/>
                    </a:lnTo>
                    <a:lnTo>
                      <a:pt x="993" y="536"/>
                    </a:lnTo>
                    <a:close/>
                    <a:moveTo>
                      <a:pt x="728" y="500"/>
                    </a:moveTo>
                    <a:lnTo>
                      <a:pt x="728" y="500"/>
                    </a:lnTo>
                    <a:lnTo>
                      <a:pt x="728" y="504"/>
                    </a:lnTo>
                    <a:lnTo>
                      <a:pt x="728" y="504"/>
                    </a:lnTo>
                    <a:lnTo>
                      <a:pt x="735" y="503"/>
                    </a:lnTo>
                    <a:lnTo>
                      <a:pt x="735" y="503"/>
                    </a:lnTo>
                    <a:lnTo>
                      <a:pt x="735" y="500"/>
                    </a:lnTo>
                    <a:lnTo>
                      <a:pt x="735" y="500"/>
                    </a:lnTo>
                    <a:lnTo>
                      <a:pt x="728" y="500"/>
                    </a:lnTo>
                    <a:lnTo>
                      <a:pt x="728" y="500"/>
                    </a:lnTo>
                    <a:close/>
                    <a:moveTo>
                      <a:pt x="1200" y="671"/>
                    </a:moveTo>
                    <a:lnTo>
                      <a:pt x="1200" y="671"/>
                    </a:lnTo>
                    <a:lnTo>
                      <a:pt x="1203" y="672"/>
                    </a:lnTo>
                    <a:lnTo>
                      <a:pt x="1206" y="672"/>
                    </a:lnTo>
                    <a:lnTo>
                      <a:pt x="1206" y="672"/>
                    </a:lnTo>
                    <a:lnTo>
                      <a:pt x="1207" y="671"/>
                    </a:lnTo>
                    <a:lnTo>
                      <a:pt x="1209" y="669"/>
                    </a:lnTo>
                    <a:lnTo>
                      <a:pt x="1209" y="669"/>
                    </a:lnTo>
                    <a:lnTo>
                      <a:pt x="1207" y="668"/>
                    </a:lnTo>
                    <a:lnTo>
                      <a:pt x="1206" y="668"/>
                    </a:lnTo>
                    <a:lnTo>
                      <a:pt x="1206" y="668"/>
                    </a:lnTo>
                    <a:lnTo>
                      <a:pt x="1200" y="671"/>
                    </a:lnTo>
                    <a:lnTo>
                      <a:pt x="1200" y="671"/>
                    </a:lnTo>
                    <a:close/>
                    <a:moveTo>
                      <a:pt x="735" y="1107"/>
                    </a:moveTo>
                    <a:lnTo>
                      <a:pt x="735" y="1107"/>
                    </a:lnTo>
                    <a:lnTo>
                      <a:pt x="730" y="1105"/>
                    </a:lnTo>
                    <a:lnTo>
                      <a:pt x="730" y="1105"/>
                    </a:lnTo>
                    <a:lnTo>
                      <a:pt x="727" y="1108"/>
                    </a:lnTo>
                    <a:lnTo>
                      <a:pt x="727" y="1108"/>
                    </a:lnTo>
                    <a:lnTo>
                      <a:pt x="732" y="1109"/>
                    </a:lnTo>
                    <a:lnTo>
                      <a:pt x="732" y="1109"/>
                    </a:lnTo>
                    <a:lnTo>
                      <a:pt x="735" y="1107"/>
                    </a:lnTo>
                    <a:lnTo>
                      <a:pt x="735" y="1107"/>
                    </a:lnTo>
                    <a:close/>
                    <a:moveTo>
                      <a:pt x="724" y="810"/>
                    </a:moveTo>
                    <a:lnTo>
                      <a:pt x="724" y="810"/>
                    </a:lnTo>
                    <a:lnTo>
                      <a:pt x="721" y="812"/>
                    </a:lnTo>
                    <a:lnTo>
                      <a:pt x="720" y="813"/>
                    </a:lnTo>
                    <a:lnTo>
                      <a:pt x="720" y="813"/>
                    </a:lnTo>
                    <a:lnTo>
                      <a:pt x="720" y="816"/>
                    </a:lnTo>
                    <a:lnTo>
                      <a:pt x="723" y="817"/>
                    </a:lnTo>
                    <a:lnTo>
                      <a:pt x="723" y="817"/>
                    </a:lnTo>
                    <a:lnTo>
                      <a:pt x="724" y="816"/>
                    </a:lnTo>
                    <a:lnTo>
                      <a:pt x="727" y="815"/>
                    </a:lnTo>
                    <a:lnTo>
                      <a:pt x="727" y="815"/>
                    </a:lnTo>
                    <a:lnTo>
                      <a:pt x="725" y="813"/>
                    </a:lnTo>
                    <a:lnTo>
                      <a:pt x="724" y="810"/>
                    </a:lnTo>
                    <a:lnTo>
                      <a:pt x="724" y="810"/>
                    </a:lnTo>
                    <a:close/>
                    <a:moveTo>
                      <a:pt x="720" y="391"/>
                    </a:moveTo>
                    <a:lnTo>
                      <a:pt x="720" y="391"/>
                    </a:lnTo>
                    <a:lnTo>
                      <a:pt x="716" y="391"/>
                    </a:lnTo>
                    <a:lnTo>
                      <a:pt x="716" y="391"/>
                    </a:lnTo>
                    <a:lnTo>
                      <a:pt x="717" y="396"/>
                    </a:lnTo>
                    <a:lnTo>
                      <a:pt x="717" y="396"/>
                    </a:lnTo>
                    <a:lnTo>
                      <a:pt x="721" y="396"/>
                    </a:lnTo>
                    <a:lnTo>
                      <a:pt x="721" y="396"/>
                    </a:lnTo>
                    <a:lnTo>
                      <a:pt x="720" y="391"/>
                    </a:lnTo>
                    <a:lnTo>
                      <a:pt x="720" y="391"/>
                    </a:lnTo>
                    <a:close/>
                    <a:moveTo>
                      <a:pt x="701" y="785"/>
                    </a:moveTo>
                    <a:lnTo>
                      <a:pt x="701" y="785"/>
                    </a:lnTo>
                    <a:lnTo>
                      <a:pt x="705" y="785"/>
                    </a:lnTo>
                    <a:lnTo>
                      <a:pt x="705" y="785"/>
                    </a:lnTo>
                    <a:lnTo>
                      <a:pt x="705" y="780"/>
                    </a:lnTo>
                    <a:lnTo>
                      <a:pt x="705" y="780"/>
                    </a:lnTo>
                    <a:lnTo>
                      <a:pt x="702" y="780"/>
                    </a:lnTo>
                    <a:lnTo>
                      <a:pt x="702" y="780"/>
                    </a:lnTo>
                    <a:lnTo>
                      <a:pt x="701" y="785"/>
                    </a:lnTo>
                    <a:lnTo>
                      <a:pt x="701" y="785"/>
                    </a:lnTo>
                    <a:close/>
                    <a:moveTo>
                      <a:pt x="1357" y="335"/>
                    </a:moveTo>
                    <a:lnTo>
                      <a:pt x="1357" y="335"/>
                    </a:lnTo>
                    <a:lnTo>
                      <a:pt x="1353" y="335"/>
                    </a:lnTo>
                    <a:lnTo>
                      <a:pt x="1353" y="335"/>
                    </a:lnTo>
                    <a:lnTo>
                      <a:pt x="1354" y="341"/>
                    </a:lnTo>
                    <a:lnTo>
                      <a:pt x="1354" y="341"/>
                    </a:lnTo>
                    <a:lnTo>
                      <a:pt x="1357" y="341"/>
                    </a:lnTo>
                    <a:lnTo>
                      <a:pt x="1357" y="341"/>
                    </a:lnTo>
                    <a:lnTo>
                      <a:pt x="1357" y="335"/>
                    </a:lnTo>
                    <a:lnTo>
                      <a:pt x="1357" y="335"/>
                    </a:lnTo>
                    <a:close/>
                    <a:moveTo>
                      <a:pt x="1357" y="738"/>
                    </a:moveTo>
                    <a:lnTo>
                      <a:pt x="1357" y="738"/>
                    </a:lnTo>
                    <a:lnTo>
                      <a:pt x="1351" y="744"/>
                    </a:lnTo>
                    <a:lnTo>
                      <a:pt x="1351" y="744"/>
                    </a:lnTo>
                    <a:lnTo>
                      <a:pt x="1354" y="745"/>
                    </a:lnTo>
                    <a:lnTo>
                      <a:pt x="1355" y="747"/>
                    </a:lnTo>
                    <a:lnTo>
                      <a:pt x="1355" y="747"/>
                    </a:lnTo>
                    <a:lnTo>
                      <a:pt x="1357" y="745"/>
                    </a:lnTo>
                    <a:lnTo>
                      <a:pt x="1358" y="744"/>
                    </a:lnTo>
                    <a:lnTo>
                      <a:pt x="1358" y="744"/>
                    </a:lnTo>
                    <a:lnTo>
                      <a:pt x="1358" y="741"/>
                    </a:lnTo>
                    <a:lnTo>
                      <a:pt x="1357" y="738"/>
                    </a:lnTo>
                    <a:lnTo>
                      <a:pt x="1357" y="738"/>
                    </a:lnTo>
                    <a:close/>
                    <a:moveTo>
                      <a:pt x="977" y="53"/>
                    </a:moveTo>
                    <a:lnTo>
                      <a:pt x="977" y="53"/>
                    </a:lnTo>
                    <a:lnTo>
                      <a:pt x="973" y="56"/>
                    </a:lnTo>
                    <a:lnTo>
                      <a:pt x="973" y="56"/>
                    </a:lnTo>
                    <a:lnTo>
                      <a:pt x="975" y="59"/>
                    </a:lnTo>
                    <a:lnTo>
                      <a:pt x="977" y="60"/>
                    </a:lnTo>
                    <a:lnTo>
                      <a:pt x="977" y="60"/>
                    </a:lnTo>
                    <a:lnTo>
                      <a:pt x="979" y="59"/>
                    </a:lnTo>
                    <a:lnTo>
                      <a:pt x="980" y="57"/>
                    </a:lnTo>
                    <a:lnTo>
                      <a:pt x="980" y="57"/>
                    </a:lnTo>
                    <a:lnTo>
                      <a:pt x="980" y="54"/>
                    </a:lnTo>
                    <a:lnTo>
                      <a:pt x="977" y="53"/>
                    </a:lnTo>
                    <a:lnTo>
                      <a:pt x="977" y="53"/>
                    </a:lnTo>
                    <a:close/>
                    <a:moveTo>
                      <a:pt x="674" y="567"/>
                    </a:moveTo>
                    <a:lnTo>
                      <a:pt x="674" y="567"/>
                    </a:lnTo>
                    <a:lnTo>
                      <a:pt x="674" y="569"/>
                    </a:lnTo>
                    <a:lnTo>
                      <a:pt x="674" y="569"/>
                    </a:lnTo>
                    <a:lnTo>
                      <a:pt x="683" y="569"/>
                    </a:lnTo>
                    <a:lnTo>
                      <a:pt x="683" y="569"/>
                    </a:lnTo>
                    <a:lnTo>
                      <a:pt x="683" y="567"/>
                    </a:lnTo>
                    <a:lnTo>
                      <a:pt x="683" y="567"/>
                    </a:lnTo>
                    <a:lnTo>
                      <a:pt x="674" y="567"/>
                    </a:lnTo>
                    <a:lnTo>
                      <a:pt x="674" y="567"/>
                    </a:lnTo>
                    <a:close/>
                    <a:moveTo>
                      <a:pt x="666" y="586"/>
                    </a:moveTo>
                    <a:lnTo>
                      <a:pt x="666" y="586"/>
                    </a:lnTo>
                    <a:lnTo>
                      <a:pt x="669" y="587"/>
                    </a:lnTo>
                    <a:lnTo>
                      <a:pt x="669" y="587"/>
                    </a:lnTo>
                    <a:lnTo>
                      <a:pt x="671" y="581"/>
                    </a:lnTo>
                    <a:lnTo>
                      <a:pt x="671" y="581"/>
                    </a:lnTo>
                    <a:lnTo>
                      <a:pt x="667" y="579"/>
                    </a:lnTo>
                    <a:lnTo>
                      <a:pt x="667" y="579"/>
                    </a:lnTo>
                    <a:lnTo>
                      <a:pt x="666" y="586"/>
                    </a:lnTo>
                    <a:lnTo>
                      <a:pt x="666" y="586"/>
                    </a:lnTo>
                    <a:close/>
                    <a:moveTo>
                      <a:pt x="2021" y="1118"/>
                    </a:moveTo>
                    <a:lnTo>
                      <a:pt x="2021" y="1118"/>
                    </a:lnTo>
                    <a:lnTo>
                      <a:pt x="2017" y="1115"/>
                    </a:lnTo>
                    <a:lnTo>
                      <a:pt x="2016" y="1114"/>
                    </a:lnTo>
                    <a:lnTo>
                      <a:pt x="2016" y="1114"/>
                    </a:lnTo>
                    <a:lnTo>
                      <a:pt x="2013" y="1115"/>
                    </a:lnTo>
                    <a:lnTo>
                      <a:pt x="2012" y="1116"/>
                    </a:lnTo>
                    <a:lnTo>
                      <a:pt x="2012" y="1116"/>
                    </a:lnTo>
                    <a:lnTo>
                      <a:pt x="2014" y="1119"/>
                    </a:lnTo>
                    <a:lnTo>
                      <a:pt x="2014" y="1119"/>
                    </a:lnTo>
                    <a:lnTo>
                      <a:pt x="2021" y="1118"/>
                    </a:lnTo>
                    <a:lnTo>
                      <a:pt x="2021" y="1118"/>
                    </a:lnTo>
                    <a:close/>
                    <a:moveTo>
                      <a:pt x="659" y="360"/>
                    </a:moveTo>
                    <a:lnTo>
                      <a:pt x="659" y="360"/>
                    </a:lnTo>
                    <a:lnTo>
                      <a:pt x="656" y="363"/>
                    </a:lnTo>
                    <a:lnTo>
                      <a:pt x="655" y="365"/>
                    </a:lnTo>
                    <a:lnTo>
                      <a:pt x="655" y="365"/>
                    </a:lnTo>
                    <a:lnTo>
                      <a:pt x="655" y="367"/>
                    </a:lnTo>
                    <a:lnTo>
                      <a:pt x="656" y="369"/>
                    </a:lnTo>
                    <a:lnTo>
                      <a:pt x="656" y="369"/>
                    </a:lnTo>
                    <a:lnTo>
                      <a:pt x="659" y="367"/>
                    </a:lnTo>
                    <a:lnTo>
                      <a:pt x="660" y="366"/>
                    </a:lnTo>
                    <a:lnTo>
                      <a:pt x="660" y="366"/>
                    </a:lnTo>
                    <a:lnTo>
                      <a:pt x="660" y="365"/>
                    </a:lnTo>
                    <a:lnTo>
                      <a:pt x="659" y="360"/>
                    </a:lnTo>
                    <a:lnTo>
                      <a:pt x="659" y="360"/>
                    </a:lnTo>
                    <a:close/>
                    <a:moveTo>
                      <a:pt x="649" y="689"/>
                    </a:moveTo>
                    <a:lnTo>
                      <a:pt x="649" y="689"/>
                    </a:lnTo>
                    <a:lnTo>
                      <a:pt x="647" y="691"/>
                    </a:lnTo>
                    <a:lnTo>
                      <a:pt x="647" y="691"/>
                    </a:lnTo>
                    <a:lnTo>
                      <a:pt x="649" y="694"/>
                    </a:lnTo>
                    <a:lnTo>
                      <a:pt x="649" y="694"/>
                    </a:lnTo>
                    <a:lnTo>
                      <a:pt x="653" y="691"/>
                    </a:lnTo>
                    <a:lnTo>
                      <a:pt x="653" y="691"/>
                    </a:lnTo>
                    <a:lnTo>
                      <a:pt x="649" y="689"/>
                    </a:lnTo>
                    <a:lnTo>
                      <a:pt x="649" y="689"/>
                    </a:lnTo>
                    <a:close/>
                    <a:moveTo>
                      <a:pt x="638" y="381"/>
                    </a:moveTo>
                    <a:lnTo>
                      <a:pt x="638" y="381"/>
                    </a:lnTo>
                    <a:lnTo>
                      <a:pt x="635" y="383"/>
                    </a:lnTo>
                    <a:lnTo>
                      <a:pt x="635" y="384"/>
                    </a:lnTo>
                    <a:lnTo>
                      <a:pt x="635" y="384"/>
                    </a:lnTo>
                    <a:lnTo>
                      <a:pt x="637" y="385"/>
                    </a:lnTo>
                    <a:lnTo>
                      <a:pt x="638" y="387"/>
                    </a:lnTo>
                    <a:lnTo>
                      <a:pt x="638" y="387"/>
                    </a:lnTo>
                    <a:lnTo>
                      <a:pt x="641" y="385"/>
                    </a:lnTo>
                    <a:lnTo>
                      <a:pt x="641" y="385"/>
                    </a:lnTo>
                    <a:lnTo>
                      <a:pt x="638" y="381"/>
                    </a:lnTo>
                    <a:lnTo>
                      <a:pt x="638" y="381"/>
                    </a:lnTo>
                    <a:close/>
                    <a:moveTo>
                      <a:pt x="630" y="967"/>
                    </a:moveTo>
                    <a:lnTo>
                      <a:pt x="630" y="967"/>
                    </a:lnTo>
                    <a:lnTo>
                      <a:pt x="633" y="968"/>
                    </a:lnTo>
                    <a:lnTo>
                      <a:pt x="635" y="968"/>
                    </a:lnTo>
                    <a:lnTo>
                      <a:pt x="635" y="968"/>
                    </a:lnTo>
                    <a:lnTo>
                      <a:pt x="637" y="967"/>
                    </a:lnTo>
                    <a:lnTo>
                      <a:pt x="638" y="965"/>
                    </a:lnTo>
                    <a:lnTo>
                      <a:pt x="638" y="965"/>
                    </a:lnTo>
                    <a:lnTo>
                      <a:pt x="635" y="964"/>
                    </a:lnTo>
                    <a:lnTo>
                      <a:pt x="635" y="964"/>
                    </a:lnTo>
                    <a:lnTo>
                      <a:pt x="630" y="967"/>
                    </a:lnTo>
                    <a:lnTo>
                      <a:pt x="630" y="967"/>
                    </a:lnTo>
                    <a:close/>
                    <a:moveTo>
                      <a:pt x="623" y="196"/>
                    </a:moveTo>
                    <a:lnTo>
                      <a:pt x="623" y="196"/>
                    </a:lnTo>
                    <a:lnTo>
                      <a:pt x="620" y="191"/>
                    </a:lnTo>
                    <a:lnTo>
                      <a:pt x="620" y="191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13" y="196"/>
                    </a:lnTo>
                    <a:lnTo>
                      <a:pt x="613" y="196"/>
                    </a:lnTo>
                    <a:lnTo>
                      <a:pt x="623" y="196"/>
                    </a:lnTo>
                    <a:lnTo>
                      <a:pt x="623" y="196"/>
                    </a:lnTo>
                    <a:close/>
                    <a:moveTo>
                      <a:pt x="973" y="873"/>
                    </a:moveTo>
                    <a:lnTo>
                      <a:pt x="973" y="873"/>
                    </a:lnTo>
                    <a:lnTo>
                      <a:pt x="972" y="875"/>
                    </a:lnTo>
                    <a:lnTo>
                      <a:pt x="971" y="877"/>
                    </a:lnTo>
                    <a:lnTo>
                      <a:pt x="971" y="877"/>
                    </a:lnTo>
                    <a:lnTo>
                      <a:pt x="971" y="880"/>
                    </a:lnTo>
                    <a:lnTo>
                      <a:pt x="972" y="881"/>
                    </a:lnTo>
                    <a:lnTo>
                      <a:pt x="972" y="881"/>
                    </a:lnTo>
                    <a:lnTo>
                      <a:pt x="975" y="880"/>
                    </a:lnTo>
                    <a:lnTo>
                      <a:pt x="976" y="878"/>
                    </a:lnTo>
                    <a:lnTo>
                      <a:pt x="976" y="878"/>
                    </a:lnTo>
                    <a:lnTo>
                      <a:pt x="975" y="875"/>
                    </a:lnTo>
                    <a:lnTo>
                      <a:pt x="973" y="873"/>
                    </a:lnTo>
                    <a:lnTo>
                      <a:pt x="973" y="873"/>
                    </a:lnTo>
                    <a:close/>
                    <a:moveTo>
                      <a:pt x="605" y="376"/>
                    </a:moveTo>
                    <a:lnTo>
                      <a:pt x="605" y="376"/>
                    </a:lnTo>
                    <a:lnTo>
                      <a:pt x="611" y="378"/>
                    </a:lnTo>
                    <a:lnTo>
                      <a:pt x="611" y="378"/>
                    </a:lnTo>
                    <a:lnTo>
                      <a:pt x="612" y="377"/>
                    </a:lnTo>
                    <a:lnTo>
                      <a:pt x="613" y="376"/>
                    </a:lnTo>
                    <a:lnTo>
                      <a:pt x="613" y="376"/>
                    </a:lnTo>
                    <a:lnTo>
                      <a:pt x="611" y="373"/>
                    </a:lnTo>
                    <a:lnTo>
                      <a:pt x="611" y="373"/>
                    </a:lnTo>
                    <a:lnTo>
                      <a:pt x="605" y="376"/>
                    </a:lnTo>
                    <a:lnTo>
                      <a:pt x="605" y="376"/>
                    </a:lnTo>
                    <a:close/>
                    <a:moveTo>
                      <a:pt x="598" y="100"/>
                    </a:moveTo>
                    <a:lnTo>
                      <a:pt x="598" y="100"/>
                    </a:lnTo>
                    <a:lnTo>
                      <a:pt x="599" y="104"/>
                    </a:lnTo>
                    <a:lnTo>
                      <a:pt x="599" y="104"/>
                    </a:lnTo>
                    <a:lnTo>
                      <a:pt x="606" y="103"/>
                    </a:lnTo>
                    <a:lnTo>
                      <a:pt x="606" y="103"/>
                    </a:lnTo>
                    <a:lnTo>
                      <a:pt x="606" y="100"/>
                    </a:lnTo>
                    <a:lnTo>
                      <a:pt x="606" y="100"/>
                    </a:lnTo>
                    <a:lnTo>
                      <a:pt x="598" y="100"/>
                    </a:lnTo>
                    <a:lnTo>
                      <a:pt x="598" y="100"/>
                    </a:lnTo>
                    <a:close/>
                    <a:moveTo>
                      <a:pt x="966" y="70"/>
                    </a:moveTo>
                    <a:lnTo>
                      <a:pt x="966" y="70"/>
                    </a:lnTo>
                    <a:lnTo>
                      <a:pt x="969" y="71"/>
                    </a:lnTo>
                    <a:lnTo>
                      <a:pt x="972" y="71"/>
                    </a:lnTo>
                    <a:lnTo>
                      <a:pt x="972" y="71"/>
                    </a:lnTo>
                    <a:lnTo>
                      <a:pt x="975" y="71"/>
                    </a:lnTo>
                    <a:lnTo>
                      <a:pt x="976" y="68"/>
                    </a:lnTo>
                    <a:lnTo>
                      <a:pt x="976" y="68"/>
                    </a:lnTo>
                    <a:lnTo>
                      <a:pt x="973" y="67"/>
                    </a:lnTo>
                    <a:lnTo>
                      <a:pt x="972" y="67"/>
                    </a:lnTo>
                    <a:lnTo>
                      <a:pt x="972" y="67"/>
                    </a:lnTo>
                    <a:lnTo>
                      <a:pt x="969" y="67"/>
                    </a:lnTo>
                    <a:lnTo>
                      <a:pt x="966" y="70"/>
                    </a:lnTo>
                    <a:lnTo>
                      <a:pt x="966" y="70"/>
                    </a:lnTo>
                    <a:close/>
                    <a:moveTo>
                      <a:pt x="587" y="194"/>
                    </a:moveTo>
                    <a:lnTo>
                      <a:pt x="587" y="194"/>
                    </a:lnTo>
                    <a:lnTo>
                      <a:pt x="588" y="198"/>
                    </a:lnTo>
                    <a:lnTo>
                      <a:pt x="588" y="198"/>
                    </a:lnTo>
                    <a:lnTo>
                      <a:pt x="595" y="197"/>
                    </a:lnTo>
                    <a:lnTo>
                      <a:pt x="595" y="197"/>
                    </a:lnTo>
                    <a:lnTo>
                      <a:pt x="595" y="194"/>
                    </a:lnTo>
                    <a:lnTo>
                      <a:pt x="595" y="194"/>
                    </a:lnTo>
                    <a:lnTo>
                      <a:pt x="587" y="194"/>
                    </a:lnTo>
                    <a:lnTo>
                      <a:pt x="587" y="194"/>
                    </a:lnTo>
                    <a:close/>
                    <a:moveTo>
                      <a:pt x="566" y="417"/>
                    </a:moveTo>
                    <a:lnTo>
                      <a:pt x="566" y="417"/>
                    </a:lnTo>
                    <a:lnTo>
                      <a:pt x="563" y="421"/>
                    </a:lnTo>
                    <a:lnTo>
                      <a:pt x="563" y="421"/>
                    </a:lnTo>
                    <a:lnTo>
                      <a:pt x="565" y="423"/>
                    </a:lnTo>
                    <a:lnTo>
                      <a:pt x="566" y="424"/>
                    </a:lnTo>
                    <a:lnTo>
                      <a:pt x="566" y="424"/>
                    </a:lnTo>
                    <a:lnTo>
                      <a:pt x="570" y="421"/>
                    </a:lnTo>
                    <a:lnTo>
                      <a:pt x="570" y="421"/>
                    </a:lnTo>
                    <a:lnTo>
                      <a:pt x="566" y="417"/>
                    </a:lnTo>
                    <a:lnTo>
                      <a:pt x="566" y="417"/>
                    </a:lnTo>
                    <a:close/>
                    <a:moveTo>
                      <a:pt x="543" y="819"/>
                    </a:moveTo>
                    <a:lnTo>
                      <a:pt x="543" y="819"/>
                    </a:lnTo>
                    <a:lnTo>
                      <a:pt x="544" y="823"/>
                    </a:lnTo>
                    <a:lnTo>
                      <a:pt x="544" y="823"/>
                    </a:lnTo>
                    <a:lnTo>
                      <a:pt x="551" y="820"/>
                    </a:lnTo>
                    <a:lnTo>
                      <a:pt x="551" y="820"/>
                    </a:lnTo>
                    <a:lnTo>
                      <a:pt x="550" y="817"/>
                    </a:lnTo>
                    <a:lnTo>
                      <a:pt x="550" y="817"/>
                    </a:lnTo>
                    <a:lnTo>
                      <a:pt x="543" y="819"/>
                    </a:lnTo>
                    <a:lnTo>
                      <a:pt x="543" y="819"/>
                    </a:lnTo>
                    <a:close/>
                    <a:moveTo>
                      <a:pt x="532" y="453"/>
                    </a:moveTo>
                    <a:lnTo>
                      <a:pt x="532" y="453"/>
                    </a:lnTo>
                    <a:lnTo>
                      <a:pt x="534" y="456"/>
                    </a:lnTo>
                    <a:lnTo>
                      <a:pt x="536" y="457"/>
                    </a:lnTo>
                    <a:lnTo>
                      <a:pt x="536" y="457"/>
                    </a:lnTo>
                    <a:lnTo>
                      <a:pt x="539" y="456"/>
                    </a:lnTo>
                    <a:lnTo>
                      <a:pt x="540" y="455"/>
                    </a:lnTo>
                    <a:lnTo>
                      <a:pt x="540" y="455"/>
                    </a:lnTo>
                    <a:lnTo>
                      <a:pt x="539" y="453"/>
                    </a:lnTo>
                    <a:lnTo>
                      <a:pt x="537" y="452"/>
                    </a:lnTo>
                    <a:lnTo>
                      <a:pt x="537" y="452"/>
                    </a:lnTo>
                    <a:lnTo>
                      <a:pt x="536" y="452"/>
                    </a:lnTo>
                    <a:lnTo>
                      <a:pt x="532" y="453"/>
                    </a:lnTo>
                    <a:lnTo>
                      <a:pt x="532" y="453"/>
                    </a:lnTo>
                    <a:close/>
                    <a:moveTo>
                      <a:pt x="1454" y="917"/>
                    </a:moveTo>
                    <a:lnTo>
                      <a:pt x="1454" y="917"/>
                    </a:lnTo>
                    <a:lnTo>
                      <a:pt x="1451" y="914"/>
                    </a:lnTo>
                    <a:lnTo>
                      <a:pt x="1450" y="914"/>
                    </a:lnTo>
                    <a:lnTo>
                      <a:pt x="1450" y="914"/>
                    </a:lnTo>
                    <a:lnTo>
                      <a:pt x="1447" y="914"/>
                    </a:lnTo>
                    <a:lnTo>
                      <a:pt x="1445" y="917"/>
                    </a:lnTo>
                    <a:lnTo>
                      <a:pt x="1445" y="917"/>
                    </a:lnTo>
                    <a:lnTo>
                      <a:pt x="1447" y="918"/>
                    </a:lnTo>
                    <a:lnTo>
                      <a:pt x="1448" y="920"/>
                    </a:lnTo>
                    <a:lnTo>
                      <a:pt x="1448" y="920"/>
                    </a:lnTo>
                    <a:lnTo>
                      <a:pt x="1451" y="918"/>
                    </a:lnTo>
                    <a:lnTo>
                      <a:pt x="1454" y="917"/>
                    </a:lnTo>
                    <a:lnTo>
                      <a:pt x="1454" y="917"/>
                    </a:lnTo>
                    <a:close/>
                    <a:moveTo>
                      <a:pt x="541" y="612"/>
                    </a:moveTo>
                    <a:lnTo>
                      <a:pt x="541" y="612"/>
                    </a:lnTo>
                    <a:lnTo>
                      <a:pt x="537" y="610"/>
                    </a:lnTo>
                    <a:lnTo>
                      <a:pt x="537" y="610"/>
                    </a:lnTo>
                    <a:lnTo>
                      <a:pt x="536" y="611"/>
                    </a:lnTo>
                    <a:lnTo>
                      <a:pt x="534" y="612"/>
                    </a:lnTo>
                    <a:lnTo>
                      <a:pt x="534" y="612"/>
                    </a:lnTo>
                    <a:lnTo>
                      <a:pt x="537" y="617"/>
                    </a:lnTo>
                    <a:lnTo>
                      <a:pt x="537" y="617"/>
                    </a:lnTo>
                    <a:lnTo>
                      <a:pt x="541" y="612"/>
                    </a:lnTo>
                    <a:lnTo>
                      <a:pt x="541" y="612"/>
                    </a:lnTo>
                    <a:close/>
                    <a:moveTo>
                      <a:pt x="518" y="283"/>
                    </a:moveTo>
                    <a:lnTo>
                      <a:pt x="518" y="283"/>
                    </a:lnTo>
                    <a:lnTo>
                      <a:pt x="523" y="286"/>
                    </a:lnTo>
                    <a:lnTo>
                      <a:pt x="523" y="286"/>
                    </a:lnTo>
                    <a:lnTo>
                      <a:pt x="525" y="286"/>
                    </a:lnTo>
                    <a:lnTo>
                      <a:pt x="525" y="284"/>
                    </a:lnTo>
                    <a:lnTo>
                      <a:pt x="525" y="284"/>
                    </a:lnTo>
                    <a:lnTo>
                      <a:pt x="523" y="280"/>
                    </a:lnTo>
                    <a:lnTo>
                      <a:pt x="523" y="280"/>
                    </a:lnTo>
                    <a:lnTo>
                      <a:pt x="518" y="283"/>
                    </a:lnTo>
                    <a:lnTo>
                      <a:pt x="518" y="283"/>
                    </a:lnTo>
                    <a:close/>
                    <a:moveTo>
                      <a:pt x="498" y="349"/>
                    </a:moveTo>
                    <a:lnTo>
                      <a:pt x="498" y="349"/>
                    </a:lnTo>
                    <a:lnTo>
                      <a:pt x="497" y="352"/>
                    </a:lnTo>
                    <a:lnTo>
                      <a:pt x="497" y="355"/>
                    </a:lnTo>
                    <a:lnTo>
                      <a:pt x="497" y="355"/>
                    </a:lnTo>
                    <a:lnTo>
                      <a:pt x="498" y="356"/>
                    </a:lnTo>
                    <a:lnTo>
                      <a:pt x="500" y="356"/>
                    </a:lnTo>
                    <a:lnTo>
                      <a:pt x="500" y="356"/>
                    </a:lnTo>
                    <a:lnTo>
                      <a:pt x="504" y="353"/>
                    </a:lnTo>
                    <a:lnTo>
                      <a:pt x="504" y="353"/>
                    </a:lnTo>
                    <a:lnTo>
                      <a:pt x="498" y="349"/>
                    </a:lnTo>
                    <a:lnTo>
                      <a:pt x="498" y="349"/>
                    </a:lnTo>
                    <a:close/>
                    <a:moveTo>
                      <a:pt x="1466" y="43"/>
                    </a:moveTo>
                    <a:lnTo>
                      <a:pt x="1466" y="43"/>
                    </a:lnTo>
                    <a:lnTo>
                      <a:pt x="1472" y="46"/>
                    </a:lnTo>
                    <a:lnTo>
                      <a:pt x="1472" y="46"/>
                    </a:lnTo>
                    <a:lnTo>
                      <a:pt x="1474" y="43"/>
                    </a:lnTo>
                    <a:lnTo>
                      <a:pt x="1474" y="43"/>
                    </a:lnTo>
                    <a:lnTo>
                      <a:pt x="1472" y="42"/>
                    </a:lnTo>
                    <a:lnTo>
                      <a:pt x="1472" y="42"/>
                    </a:lnTo>
                    <a:lnTo>
                      <a:pt x="1466" y="43"/>
                    </a:lnTo>
                    <a:lnTo>
                      <a:pt x="1466" y="43"/>
                    </a:lnTo>
                    <a:close/>
                    <a:moveTo>
                      <a:pt x="480" y="536"/>
                    </a:moveTo>
                    <a:lnTo>
                      <a:pt x="480" y="536"/>
                    </a:lnTo>
                    <a:lnTo>
                      <a:pt x="479" y="540"/>
                    </a:lnTo>
                    <a:lnTo>
                      <a:pt x="478" y="543"/>
                    </a:lnTo>
                    <a:lnTo>
                      <a:pt x="478" y="543"/>
                    </a:lnTo>
                    <a:lnTo>
                      <a:pt x="479" y="545"/>
                    </a:lnTo>
                    <a:lnTo>
                      <a:pt x="482" y="546"/>
                    </a:lnTo>
                    <a:lnTo>
                      <a:pt x="482" y="546"/>
                    </a:lnTo>
                    <a:lnTo>
                      <a:pt x="483" y="543"/>
                    </a:lnTo>
                    <a:lnTo>
                      <a:pt x="485" y="542"/>
                    </a:lnTo>
                    <a:lnTo>
                      <a:pt x="485" y="542"/>
                    </a:lnTo>
                    <a:lnTo>
                      <a:pt x="483" y="539"/>
                    </a:lnTo>
                    <a:lnTo>
                      <a:pt x="480" y="536"/>
                    </a:lnTo>
                    <a:lnTo>
                      <a:pt x="480" y="536"/>
                    </a:lnTo>
                    <a:close/>
                    <a:moveTo>
                      <a:pt x="465" y="107"/>
                    </a:moveTo>
                    <a:lnTo>
                      <a:pt x="465" y="107"/>
                    </a:lnTo>
                    <a:lnTo>
                      <a:pt x="462" y="108"/>
                    </a:lnTo>
                    <a:lnTo>
                      <a:pt x="462" y="108"/>
                    </a:lnTo>
                    <a:lnTo>
                      <a:pt x="465" y="111"/>
                    </a:lnTo>
                    <a:lnTo>
                      <a:pt x="465" y="111"/>
                    </a:lnTo>
                    <a:lnTo>
                      <a:pt x="468" y="108"/>
                    </a:lnTo>
                    <a:lnTo>
                      <a:pt x="468" y="108"/>
                    </a:lnTo>
                    <a:lnTo>
                      <a:pt x="465" y="107"/>
                    </a:lnTo>
                    <a:lnTo>
                      <a:pt x="465" y="107"/>
                    </a:lnTo>
                    <a:close/>
                    <a:moveTo>
                      <a:pt x="465" y="754"/>
                    </a:moveTo>
                    <a:lnTo>
                      <a:pt x="465" y="754"/>
                    </a:lnTo>
                    <a:lnTo>
                      <a:pt x="467" y="752"/>
                    </a:lnTo>
                    <a:lnTo>
                      <a:pt x="467" y="752"/>
                    </a:lnTo>
                    <a:lnTo>
                      <a:pt x="460" y="749"/>
                    </a:lnTo>
                    <a:lnTo>
                      <a:pt x="460" y="749"/>
                    </a:lnTo>
                    <a:lnTo>
                      <a:pt x="458" y="754"/>
                    </a:lnTo>
                    <a:lnTo>
                      <a:pt x="458" y="754"/>
                    </a:lnTo>
                    <a:lnTo>
                      <a:pt x="465" y="754"/>
                    </a:lnTo>
                    <a:lnTo>
                      <a:pt x="465" y="754"/>
                    </a:lnTo>
                    <a:close/>
                    <a:moveTo>
                      <a:pt x="449" y="986"/>
                    </a:moveTo>
                    <a:lnTo>
                      <a:pt x="449" y="986"/>
                    </a:lnTo>
                    <a:lnTo>
                      <a:pt x="451" y="989"/>
                    </a:lnTo>
                    <a:lnTo>
                      <a:pt x="453" y="989"/>
                    </a:lnTo>
                    <a:lnTo>
                      <a:pt x="453" y="989"/>
                    </a:lnTo>
                    <a:lnTo>
                      <a:pt x="455" y="988"/>
                    </a:lnTo>
                    <a:lnTo>
                      <a:pt x="458" y="986"/>
                    </a:lnTo>
                    <a:lnTo>
                      <a:pt x="458" y="986"/>
                    </a:lnTo>
                    <a:lnTo>
                      <a:pt x="455" y="985"/>
                    </a:lnTo>
                    <a:lnTo>
                      <a:pt x="454" y="983"/>
                    </a:lnTo>
                    <a:lnTo>
                      <a:pt x="454" y="983"/>
                    </a:lnTo>
                    <a:lnTo>
                      <a:pt x="451" y="985"/>
                    </a:lnTo>
                    <a:lnTo>
                      <a:pt x="449" y="986"/>
                    </a:lnTo>
                    <a:lnTo>
                      <a:pt x="449" y="986"/>
                    </a:lnTo>
                    <a:close/>
                    <a:moveTo>
                      <a:pt x="1501" y="509"/>
                    </a:moveTo>
                    <a:lnTo>
                      <a:pt x="1501" y="509"/>
                    </a:lnTo>
                    <a:lnTo>
                      <a:pt x="1502" y="506"/>
                    </a:lnTo>
                    <a:lnTo>
                      <a:pt x="1502" y="506"/>
                    </a:lnTo>
                    <a:lnTo>
                      <a:pt x="1494" y="504"/>
                    </a:lnTo>
                    <a:lnTo>
                      <a:pt x="1494" y="504"/>
                    </a:lnTo>
                    <a:lnTo>
                      <a:pt x="1494" y="507"/>
                    </a:lnTo>
                    <a:lnTo>
                      <a:pt x="1494" y="507"/>
                    </a:lnTo>
                    <a:lnTo>
                      <a:pt x="1501" y="509"/>
                    </a:lnTo>
                    <a:lnTo>
                      <a:pt x="1501" y="509"/>
                    </a:lnTo>
                    <a:close/>
                    <a:moveTo>
                      <a:pt x="450" y="388"/>
                    </a:moveTo>
                    <a:lnTo>
                      <a:pt x="450" y="388"/>
                    </a:lnTo>
                    <a:lnTo>
                      <a:pt x="446" y="388"/>
                    </a:lnTo>
                    <a:lnTo>
                      <a:pt x="446" y="388"/>
                    </a:lnTo>
                    <a:lnTo>
                      <a:pt x="444" y="394"/>
                    </a:lnTo>
                    <a:lnTo>
                      <a:pt x="444" y="394"/>
                    </a:lnTo>
                    <a:lnTo>
                      <a:pt x="447" y="394"/>
                    </a:lnTo>
                    <a:lnTo>
                      <a:pt x="447" y="394"/>
                    </a:lnTo>
                    <a:lnTo>
                      <a:pt x="450" y="388"/>
                    </a:lnTo>
                    <a:lnTo>
                      <a:pt x="450" y="388"/>
                    </a:lnTo>
                    <a:close/>
                    <a:moveTo>
                      <a:pt x="439" y="492"/>
                    </a:moveTo>
                    <a:lnTo>
                      <a:pt x="439" y="492"/>
                    </a:lnTo>
                    <a:lnTo>
                      <a:pt x="435" y="488"/>
                    </a:lnTo>
                    <a:lnTo>
                      <a:pt x="435" y="488"/>
                    </a:lnTo>
                    <a:lnTo>
                      <a:pt x="432" y="491"/>
                    </a:lnTo>
                    <a:lnTo>
                      <a:pt x="432" y="491"/>
                    </a:lnTo>
                    <a:lnTo>
                      <a:pt x="435" y="493"/>
                    </a:lnTo>
                    <a:lnTo>
                      <a:pt x="435" y="493"/>
                    </a:lnTo>
                    <a:lnTo>
                      <a:pt x="439" y="492"/>
                    </a:lnTo>
                    <a:lnTo>
                      <a:pt x="439" y="492"/>
                    </a:lnTo>
                    <a:close/>
                    <a:moveTo>
                      <a:pt x="431" y="225"/>
                    </a:moveTo>
                    <a:lnTo>
                      <a:pt x="431" y="225"/>
                    </a:lnTo>
                    <a:lnTo>
                      <a:pt x="426" y="225"/>
                    </a:lnTo>
                    <a:lnTo>
                      <a:pt x="426" y="225"/>
                    </a:lnTo>
                    <a:lnTo>
                      <a:pt x="426" y="232"/>
                    </a:lnTo>
                    <a:lnTo>
                      <a:pt x="426" y="232"/>
                    </a:lnTo>
                    <a:lnTo>
                      <a:pt x="429" y="232"/>
                    </a:lnTo>
                    <a:lnTo>
                      <a:pt x="429" y="232"/>
                    </a:lnTo>
                    <a:lnTo>
                      <a:pt x="431" y="225"/>
                    </a:lnTo>
                    <a:lnTo>
                      <a:pt x="431" y="225"/>
                    </a:lnTo>
                    <a:close/>
                    <a:moveTo>
                      <a:pt x="1177" y="774"/>
                    </a:moveTo>
                    <a:lnTo>
                      <a:pt x="1177" y="774"/>
                    </a:lnTo>
                    <a:lnTo>
                      <a:pt x="1180" y="776"/>
                    </a:lnTo>
                    <a:lnTo>
                      <a:pt x="1182" y="777"/>
                    </a:lnTo>
                    <a:lnTo>
                      <a:pt x="1182" y="777"/>
                    </a:lnTo>
                    <a:lnTo>
                      <a:pt x="1184" y="776"/>
                    </a:lnTo>
                    <a:lnTo>
                      <a:pt x="1185" y="774"/>
                    </a:lnTo>
                    <a:lnTo>
                      <a:pt x="1185" y="774"/>
                    </a:lnTo>
                    <a:lnTo>
                      <a:pt x="1184" y="773"/>
                    </a:lnTo>
                    <a:lnTo>
                      <a:pt x="1181" y="772"/>
                    </a:lnTo>
                    <a:lnTo>
                      <a:pt x="1181" y="772"/>
                    </a:lnTo>
                    <a:lnTo>
                      <a:pt x="1180" y="772"/>
                    </a:lnTo>
                    <a:lnTo>
                      <a:pt x="1177" y="774"/>
                    </a:lnTo>
                    <a:lnTo>
                      <a:pt x="1177" y="774"/>
                    </a:lnTo>
                    <a:close/>
                    <a:moveTo>
                      <a:pt x="407" y="171"/>
                    </a:moveTo>
                    <a:lnTo>
                      <a:pt x="407" y="171"/>
                    </a:lnTo>
                    <a:lnTo>
                      <a:pt x="403" y="175"/>
                    </a:lnTo>
                    <a:lnTo>
                      <a:pt x="403" y="175"/>
                    </a:lnTo>
                    <a:lnTo>
                      <a:pt x="406" y="178"/>
                    </a:lnTo>
                    <a:lnTo>
                      <a:pt x="406" y="178"/>
                    </a:lnTo>
                    <a:lnTo>
                      <a:pt x="410" y="175"/>
                    </a:lnTo>
                    <a:lnTo>
                      <a:pt x="410" y="175"/>
                    </a:lnTo>
                    <a:lnTo>
                      <a:pt x="407" y="171"/>
                    </a:lnTo>
                    <a:lnTo>
                      <a:pt x="407" y="171"/>
                    </a:lnTo>
                    <a:close/>
                    <a:moveTo>
                      <a:pt x="410" y="398"/>
                    </a:moveTo>
                    <a:lnTo>
                      <a:pt x="410" y="398"/>
                    </a:lnTo>
                    <a:lnTo>
                      <a:pt x="410" y="395"/>
                    </a:lnTo>
                    <a:lnTo>
                      <a:pt x="410" y="395"/>
                    </a:lnTo>
                    <a:lnTo>
                      <a:pt x="403" y="395"/>
                    </a:lnTo>
                    <a:lnTo>
                      <a:pt x="403" y="395"/>
                    </a:lnTo>
                    <a:lnTo>
                      <a:pt x="403" y="398"/>
                    </a:lnTo>
                    <a:lnTo>
                      <a:pt x="403" y="398"/>
                    </a:lnTo>
                    <a:lnTo>
                      <a:pt x="410" y="398"/>
                    </a:lnTo>
                    <a:lnTo>
                      <a:pt x="410" y="398"/>
                    </a:lnTo>
                    <a:close/>
                    <a:moveTo>
                      <a:pt x="404" y="212"/>
                    </a:moveTo>
                    <a:lnTo>
                      <a:pt x="404" y="212"/>
                    </a:lnTo>
                    <a:lnTo>
                      <a:pt x="401" y="212"/>
                    </a:lnTo>
                    <a:lnTo>
                      <a:pt x="401" y="212"/>
                    </a:lnTo>
                    <a:lnTo>
                      <a:pt x="401" y="218"/>
                    </a:lnTo>
                    <a:lnTo>
                      <a:pt x="401" y="218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4" y="212"/>
                    </a:lnTo>
                    <a:lnTo>
                      <a:pt x="404" y="212"/>
                    </a:lnTo>
                    <a:close/>
                    <a:moveTo>
                      <a:pt x="1184" y="269"/>
                    </a:moveTo>
                    <a:lnTo>
                      <a:pt x="1184" y="269"/>
                    </a:lnTo>
                    <a:lnTo>
                      <a:pt x="1182" y="266"/>
                    </a:lnTo>
                    <a:lnTo>
                      <a:pt x="1182" y="266"/>
                    </a:lnTo>
                    <a:lnTo>
                      <a:pt x="1175" y="269"/>
                    </a:lnTo>
                    <a:lnTo>
                      <a:pt x="1175" y="269"/>
                    </a:lnTo>
                    <a:lnTo>
                      <a:pt x="1177" y="272"/>
                    </a:lnTo>
                    <a:lnTo>
                      <a:pt x="1177" y="272"/>
                    </a:lnTo>
                    <a:lnTo>
                      <a:pt x="1184" y="269"/>
                    </a:lnTo>
                    <a:lnTo>
                      <a:pt x="1184" y="269"/>
                    </a:lnTo>
                    <a:close/>
                    <a:moveTo>
                      <a:pt x="1504" y="428"/>
                    </a:moveTo>
                    <a:lnTo>
                      <a:pt x="1504" y="428"/>
                    </a:lnTo>
                    <a:lnTo>
                      <a:pt x="1504" y="425"/>
                    </a:lnTo>
                    <a:lnTo>
                      <a:pt x="1504" y="425"/>
                    </a:lnTo>
                    <a:lnTo>
                      <a:pt x="1497" y="425"/>
                    </a:lnTo>
                    <a:lnTo>
                      <a:pt x="1497" y="425"/>
                    </a:lnTo>
                    <a:lnTo>
                      <a:pt x="1498" y="428"/>
                    </a:lnTo>
                    <a:lnTo>
                      <a:pt x="1498" y="428"/>
                    </a:lnTo>
                    <a:lnTo>
                      <a:pt x="1504" y="428"/>
                    </a:lnTo>
                    <a:lnTo>
                      <a:pt x="1504" y="428"/>
                    </a:lnTo>
                    <a:close/>
                    <a:moveTo>
                      <a:pt x="1174" y="330"/>
                    </a:moveTo>
                    <a:lnTo>
                      <a:pt x="1174" y="330"/>
                    </a:lnTo>
                    <a:lnTo>
                      <a:pt x="1171" y="335"/>
                    </a:lnTo>
                    <a:lnTo>
                      <a:pt x="1171" y="335"/>
                    </a:lnTo>
                    <a:lnTo>
                      <a:pt x="1171" y="337"/>
                    </a:lnTo>
                    <a:lnTo>
                      <a:pt x="1173" y="338"/>
                    </a:lnTo>
                    <a:lnTo>
                      <a:pt x="1173" y="338"/>
                    </a:lnTo>
                    <a:lnTo>
                      <a:pt x="1175" y="337"/>
                    </a:lnTo>
                    <a:lnTo>
                      <a:pt x="1177" y="335"/>
                    </a:lnTo>
                    <a:lnTo>
                      <a:pt x="1177" y="335"/>
                    </a:lnTo>
                    <a:lnTo>
                      <a:pt x="1177" y="334"/>
                    </a:lnTo>
                    <a:lnTo>
                      <a:pt x="1174" y="330"/>
                    </a:lnTo>
                    <a:lnTo>
                      <a:pt x="1174" y="330"/>
                    </a:lnTo>
                    <a:close/>
                    <a:moveTo>
                      <a:pt x="1173" y="1042"/>
                    </a:moveTo>
                    <a:lnTo>
                      <a:pt x="1173" y="1042"/>
                    </a:lnTo>
                    <a:lnTo>
                      <a:pt x="1174" y="1044"/>
                    </a:lnTo>
                    <a:lnTo>
                      <a:pt x="1174" y="1044"/>
                    </a:lnTo>
                    <a:lnTo>
                      <a:pt x="1181" y="1042"/>
                    </a:lnTo>
                    <a:lnTo>
                      <a:pt x="1181" y="1042"/>
                    </a:lnTo>
                    <a:lnTo>
                      <a:pt x="1180" y="1039"/>
                    </a:lnTo>
                    <a:lnTo>
                      <a:pt x="1180" y="1039"/>
                    </a:lnTo>
                    <a:lnTo>
                      <a:pt x="1173" y="1042"/>
                    </a:lnTo>
                    <a:lnTo>
                      <a:pt x="1173" y="1042"/>
                    </a:lnTo>
                    <a:close/>
                    <a:moveTo>
                      <a:pt x="365" y="550"/>
                    </a:moveTo>
                    <a:lnTo>
                      <a:pt x="365" y="550"/>
                    </a:lnTo>
                    <a:lnTo>
                      <a:pt x="368" y="549"/>
                    </a:lnTo>
                    <a:lnTo>
                      <a:pt x="370" y="547"/>
                    </a:lnTo>
                    <a:lnTo>
                      <a:pt x="370" y="547"/>
                    </a:lnTo>
                    <a:lnTo>
                      <a:pt x="368" y="545"/>
                    </a:lnTo>
                    <a:lnTo>
                      <a:pt x="367" y="545"/>
                    </a:lnTo>
                    <a:lnTo>
                      <a:pt x="367" y="545"/>
                    </a:lnTo>
                    <a:lnTo>
                      <a:pt x="364" y="545"/>
                    </a:lnTo>
                    <a:lnTo>
                      <a:pt x="363" y="546"/>
                    </a:lnTo>
                    <a:lnTo>
                      <a:pt x="363" y="546"/>
                    </a:lnTo>
                    <a:lnTo>
                      <a:pt x="363" y="549"/>
                    </a:lnTo>
                    <a:lnTo>
                      <a:pt x="365" y="550"/>
                    </a:lnTo>
                    <a:lnTo>
                      <a:pt x="365" y="550"/>
                    </a:lnTo>
                    <a:close/>
                    <a:moveTo>
                      <a:pt x="349" y="604"/>
                    </a:moveTo>
                    <a:lnTo>
                      <a:pt x="349" y="604"/>
                    </a:lnTo>
                    <a:lnTo>
                      <a:pt x="354" y="607"/>
                    </a:lnTo>
                    <a:lnTo>
                      <a:pt x="354" y="607"/>
                    </a:lnTo>
                    <a:lnTo>
                      <a:pt x="356" y="607"/>
                    </a:lnTo>
                    <a:lnTo>
                      <a:pt x="357" y="605"/>
                    </a:lnTo>
                    <a:lnTo>
                      <a:pt x="357" y="605"/>
                    </a:lnTo>
                    <a:lnTo>
                      <a:pt x="356" y="604"/>
                    </a:lnTo>
                    <a:lnTo>
                      <a:pt x="354" y="603"/>
                    </a:lnTo>
                    <a:lnTo>
                      <a:pt x="354" y="603"/>
                    </a:lnTo>
                    <a:lnTo>
                      <a:pt x="353" y="603"/>
                    </a:lnTo>
                    <a:lnTo>
                      <a:pt x="349" y="604"/>
                    </a:lnTo>
                    <a:lnTo>
                      <a:pt x="349" y="604"/>
                    </a:lnTo>
                    <a:close/>
                    <a:moveTo>
                      <a:pt x="334" y="118"/>
                    </a:moveTo>
                    <a:lnTo>
                      <a:pt x="334" y="118"/>
                    </a:lnTo>
                    <a:lnTo>
                      <a:pt x="328" y="115"/>
                    </a:lnTo>
                    <a:lnTo>
                      <a:pt x="328" y="115"/>
                    </a:lnTo>
                    <a:lnTo>
                      <a:pt x="327" y="115"/>
                    </a:lnTo>
                    <a:lnTo>
                      <a:pt x="325" y="117"/>
                    </a:lnTo>
                    <a:lnTo>
                      <a:pt x="325" y="117"/>
                    </a:lnTo>
                    <a:lnTo>
                      <a:pt x="328" y="121"/>
                    </a:lnTo>
                    <a:lnTo>
                      <a:pt x="328" y="121"/>
                    </a:lnTo>
                    <a:lnTo>
                      <a:pt x="334" y="118"/>
                    </a:lnTo>
                    <a:lnTo>
                      <a:pt x="334" y="118"/>
                    </a:lnTo>
                    <a:close/>
                    <a:moveTo>
                      <a:pt x="335" y="335"/>
                    </a:moveTo>
                    <a:lnTo>
                      <a:pt x="335" y="335"/>
                    </a:lnTo>
                    <a:lnTo>
                      <a:pt x="334" y="331"/>
                    </a:lnTo>
                    <a:lnTo>
                      <a:pt x="334" y="331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27" y="335"/>
                    </a:lnTo>
                    <a:lnTo>
                      <a:pt x="327" y="335"/>
                    </a:lnTo>
                    <a:lnTo>
                      <a:pt x="335" y="335"/>
                    </a:lnTo>
                    <a:lnTo>
                      <a:pt x="335" y="335"/>
                    </a:lnTo>
                    <a:close/>
                    <a:moveTo>
                      <a:pt x="932" y="82"/>
                    </a:moveTo>
                    <a:lnTo>
                      <a:pt x="932" y="82"/>
                    </a:lnTo>
                    <a:lnTo>
                      <a:pt x="930" y="85"/>
                    </a:lnTo>
                    <a:lnTo>
                      <a:pt x="930" y="86"/>
                    </a:lnTo>
                    <a:lnTo>
                      <a:pt x="930" y="86"/>
                    </a:lnTo>
                    <a:lnTo>
                      <a:pt x="932" y="88"/>
                    </a:lnTo>
                    <a:lnTo>
                      <a:pt x="933" y="89"/>
                    </a:lnTo>
                    <a:lnTo>
                      <a:pt x="933" y="89"/>
                    </a:lnTo>
                    <a:lnTo>
                      <a:pt x="936" y="88"/>
                    </a:lnTo>
                    <a:lnTo>
                      <a:pt x="936" y="88"/>
                    </a:lnTo>
                    <a:lnTo>
                      <a:pt x="932" y="82"/>
                    </a:lnTo>
                    <a:lnTo>
                      <a:pt x="932" y="82"/>
                    </a:lnTo>
                    <a:close/>
                    <a:moveTo>
                      <a:pt x="325" y="1076"/>
                    </a:moveTo>
                    <a:lnTo>
                      <a:pt x="325" y="1076"/>
                    </a:lnTo>
                    <a:lnTo>
                      <a:pt x="331" y="1079"/>
                    </a:lnTo>
                    <a:lnTo>
                      <a:pt x="331" y="1079"/>
                    </a:lnTo>
                    <a:lnTo>
                      <a:pt x="334" y="1078"/>
                    </a:lnTo>
                    <a:lnTo>
                      <a:pt x="334" y="1078"/>
                    </a:lnTo>
                    <a:lnTo>
                      <a:pt x="332" y="1075"/>
                    </a:lnTo>
                    <a:lnTo>
                      <a:pt x="331" y="1073"/>
                    </a:lnTo>
                    <a:lnTo>
                      <a:pt x="331" y="1073"/>
                    </a:lnTo>
                    <a:lnTo>
                      <a:pt x="328" y="1075"/>
                    </a:lnTo>
                    <a:lnTo>
                      <a:pt x="325" y="1076"/>
                    </a:lnTo>
                    <a:lnTo>
                      <a:pt x="325" y="1076"/>
                    </a:lnTo>
                    <a:close/>
                    <a:moveTo>
                      <a:pt x="321" y="441"/>
                    </a:moveTo>
                    <a:lnTo>
                      <a:pt x="321" y="441"/>
                    </a:lnTo>
                    <a:lnTo>
                      <a:pt x="321" y="437"/>
                    </a:lnTo>
                    <a:lnTo>
                      <a:pt x="321" y="437"/>
                    </a:lnTo>
                    <a:lnTo>
                      <a:pt x="314" y="438"/>
                    </a:lnTo>
                    <a:lnTo>
                      <a:pt x="314" y="438"/>
                    </a:lnTo>
                    <a:lnTo>
                      <a:pt x="316" y="439"/>
                    </a:lnTo>
                    <a:lnTo>
                      <a:pt x="316" y="439"/>
                    </a:lnTo>
                    <a:lnTo>
                      <a:pt x="321" y="441"/>
                    </a:lnTo>
                    <a:lnTo>
                      <a:pt x="321" y="441"/>
                    </a:lnTo>
                    <a:close/>
                    <a:moveTo>
                      <a:pt x="935" y="708"/>
                    </a:moveTo>
                    <a:lnTo>
                      <a:pt x="935" y="708"/>
                    </a:lnTo>
                    <a:lnTo>
                      <a:pt x="937" y="704"/>
                    </a:lnTo>
                    <a:lnTo>
                      <a:pt x="937" y="704"/>
                    </a:lnTo>
                    <a:lnTo>
                      <a:pt x="933" y="702"/>
                    </a:lnTo>
                    <a:lnTo>
                      <a:pt x="933" y="702"/>
                    </a:lnTo>
                    <a:lnTo>
                      <a:pt x="930" y="705"/>
                    </a:lnTo>
                    <a:lnTo>
                      <a:pt x="930" y="705"/>
                    </a:lnTo>
                    <a:lnTo>
                      <a:pt x="935" y="708"/>
                    </a:lnTo>
                    <a:lnTo>
                      <a:pt x="935" y="708"/>
                    </a:lnTo>
                    <a:close/>
                    <a:moveTo>
                      <a:pt x="937" y="947"/>
                    </a:moveTo>
                    <a:lnTo>
                      <a:pt x="937" y="947"/>
                    </a:lnTo>
                    <a:lnTo>
                      <a:pt x="936" y="943"/>
                    </a:lnTo>
                    <a:lnTo>
                      <a:pt x="936" y="943"/>
                    </a:lnTo>
                    <a:lnTo>
                      <a:pt x="929" y="946"/>
                    </a:lnTo>
                    <a:lnTo>
                      <a:pt x="929" y="946"/>
                    </a:lnTo>
                    <a:lnTo>
                      <a:pt x="930" y="947"/>
                    </a:lnTo>
                    <a:lnTo>
                      <a:pt x="930" y="947"/>
                    </a:lnTo>
                    <a:lnTo>
                      <a:pt x="937" y="947"/>
                    </a:lnTo>
                    <a:lnTo>
                      <a:pt x="937" y="947"/>
                    </a:lnTo>
                    <a:close/>
                    <a:moveTo>
                      <a:pt x="305" y="223"/>
                    </a:moveTo>
                    <a:lnTo>
                      <a:pt x="305" y="223"/>
                    </a:lnTo>
                    <a:lnTo>
                      <a:pt x="300" y="226"/>
                    </a:lnTo>
                    <a:lnTo>
                      <a:pt x="300" y="226"/>
                    </a:lnTo>
                    <a:lnTo>
                      <a:pt x="302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6" y="229"/>
                    </a:lnTo>
                    <a:lnTo>
                      <a:pt x="309" y="227"/>
                    </a:lnTo>
                    <a:lnTo>
                      <a:pt x="309" y="227"/>
                    </a:lnTo>
                    <a:lnTo>
                      <a:pt x="305" y="223"/>
                    </a:lnTo>
                    <a:lnTo>
                      <a:pt x="305" y="223"/>
                    </a:lnTo>
                    <a:close/>
                    <a:moveTo>
                      <a:pt x="305" y="797"/>
                    </a:moveTo>
                    <a:lnTo>
                      <a:pt x="305" y="797"/>
                    </a:lnTo>
                    <a:lnTo>
                      <a:pt x="302" y="798"/>
                    </a:lnTo>
                    <a:lnTo>
                      <a:pt x="300" y="801"/>
                    </a:lnTo>
                    <a:lnTo>
                      <a:pt x="300" y="801"/>
                    </a:lnTo>
                    <a:lnTo>
                      <a:pt x="302" y="802"/>
                    </a:lnTo>
                    <a:lnTo>
                      <a:pt x="305" y="803"/>
                    </a:lnTo>
                    <a:lnTo>
                      <a:pt x="305" y="803"/>
                    </a:lnTo>
                    <a:lnTo>
                      <a:pt x="306" y="802"/>
                    </a:lnTo>
                    <a:lnTo>
                      <a:pt x="307" y="801"/>
                    </a:lnTo>
                    <a:lnTo>
                      <a:pt x="307" y="801"/>
                    </a:lnTo>
                    <a:lnTo>
                      <a:pt x="307" y="798"/>
                    </a:lnTo>
                    <a:lnTo>
                      <a:pt x="305" y="797"/>
                    </a:lnTo>
                    <a:lnTo>
                      <a:pt x="305" y="797"/>
                    </a:lnTo>
                    <a:close/>
                    <a:moveTo>
                      <a:pt x="935" y="1087"/>
                    </a:moveTo>
                    <a:lnTo>
                      <a:pt x="935" y="1087"/>
                    </a:lnTo>
                    <a:lnTo>
                      <a:pt x="930" y="1087"/>
                    </a:lnTo>
                    <a:lnTo>
                      <a:pt x="930" y="1087"/>
                    </a:lnTo>
                    <a:lnTo>
                      <a:pt x="930" y="1093"/>
                    </a:lnTo>
                    <a:lnTo>
                      <a:pt x="930" y="1093"/>
                    </a:lnTo>
                    <a:lnTo>
                      <a:pt x="933" y="1093"/>
                    </a:lnTo>
                    <a:lnTo>
                      <a:pt x="933" y="1093"/>
                    </a:lnTo>
                    <a:lnTo>
                      <a:pt x="935" y="1087"/>
                    </a:lnTo>
                    <a:lnTo>
                      <a:pt x="935" y="1087"/>
                    </a:lnTo>
                    <a:close/>
                    <a:moveTo>
                      <a:pt x="1504" y="1024"/>
                    </a:moveTo>
                    <a:lnTo>
                      <a:pt x="1504" y="1024"/>
                    </a:lnTo>
                    <a:lnTo>
                      <a:pt x="1501" y="1028"/>
                    </a:lnTo>
                    <a:lnTo>
                      <a:pt x="1501" y="1028"/>
                    </a:lnTo>
                    <a:lnTo>
                      <a:pt x="1502" y="1028"/>
                    </a:lnTo>
                    <a:lnTo>
                      <a:pt x="1504" y="1029"/>
                    </a:lnTo>
                    <a:lnTo>
                      <a:pt x="1504" y="1029"/>
                    </a:lnTo>
                    <a:lnTo>
                      <a:pt x="1508" y="1028"/>
                    </a:lnTo>
                    <a:lnTo>
                      <a:pt x="1508" y="1028"/>
                    </a:lnTo>
                    <a:lnTo>
                      <a:pt x="1504" y="1024"/>
                    </a:lnTo>
                    <a:lnTo>
                      <a:pt x="1504" y="1024"/>
                    </a:lnTo>
                    <a:close/>
                    <a:moveTo>
                      <a:pt x="302" y="363"/>
                    </a:moveTo>
                    <a:lnTo>
                      <a:pt x="302" y="363"/>
                    </a:lnTo>
                    <a:lnTo>
                      <a:pt x="298" y="366"/>
                    </a:lnTo>
                    <a:lnTo>
                      <a:pt x="298" y="366"/>
                    </a:lnTo>
                    <a:lnTo>
                      <a:pt x="300" y="369"/>
                    </a:lnTo>
                    <a:lnTo>
                      <a:pt x="300" y="369"/>
                    </a:lnTo>
                    <a:lnTo>
                      <a:pt x="305" y="366"/>
                    </a:lnTo>
                    <a:lnTo>
                      <a:pt x="305" y="366"/>
                    </a:lnTo>
                    <a:lnTo>
                      <a:pt x="302" y="363"/>
                    </a:lnTo>
                    <a:lnTo>
                      <a:pt x="302" y="363"/>
                    </a:lnTo>
                    <a:close/>
                    <a:moveTo>
                      <a:pt x="257" y="497"/>
                    </a:moveTo>
                    <a:lnTo>
                      <a:pt x="257" y="497"/>
                    </a:lnTo>
                    <a:lnTo>
                      <a:pt x="262" y="495"/>
                    </a:lnTo>
                    <a:lnTo>
                      <a:pt x="262" y="495"/>
                    </a:lnTo>
                    <a:lnTo>
                      <a:pt x="262" y="489"/>
                    </a:lnTo>
                    <a:lnTo>
                      <a:pt x="262" y="489"/>
                    </a:lnTo>
                    <a:lnTo>
                      <a:pt x="259" y="489"/>
                    </a:lnTo>
                    <a:lnTo>
                      <a:pt x="259" y="489"/>
                    </a:lnTo>
                    <a:lnTo>
                      <a:pt x="257" y="497"/>
                    </a:lnTo>
                    <a:lnTo>
                      <a:pt x="257" y="497"/>
                    </a:lnTo>
                    <a:close/>
                    <a:moveTo>
                      <a:pt x="257" y="978"/>
                    </a:moveTo>
                    <a:lnTo>
                      <a:pt x="257" y="978"/>
                    </a:lnTo>
                    <a:lnTo>
                      <a:pt x="260" y="977"/>
                    </a:lnTo>
                    <a:lnTo>
                      <a:pt x="262" y="974"/>
                    </a:lnTo>
                    <a:lnTo>
                      <a:pt x="262" y="974"/>
                    </a:lnTo>
                    <a:lnTo>
                      <a:pt x="260" y="972"/>
                    </a:lnTo>
                    <a:lnTo>
                      <a:pt x="257" y="971"/>
                    </a:lnTo>
                    <a:lnTo>
                      <a:pt x="257" y="971"/>
                    </a:lnTo>
                    <a:lnTo>
                      <a:pt x="253" y="974"/>
                    </a:lnTo>
                    <a:lnTo>
                      <a:pt x="253" y="974"/>
                    </a:lnTo>
                    <a:lnTo>
                      <a:pt x="257" y="978"/>
                    </a:lnTo>
                    <a:lnTo>
                      <a:pt x="257" y="978"/>
                    </a:lnTo>
                    <a:close/>
                    <a:moveTo>
                      <a:pt x="256" y="672"/>
                    </a:moveTo>
                    <a:lnTo>
                      <a:pt x="256" y="672"/>
                    </a:lnTo>
                    <a:lnTo>
                      <a:pt x="251" y="671"/>
                    </a:lnTo>
                    <a:lnTo>
                      <a:pt x="248" y="669"/>
                    </a:lnTo>
                    <a:lnTo>
                      <a:pt x="248" y="669"/>
                    </a:lnTo>
                    <a:lnTo>
                      <a:pt x="246" y="671"/>
                    </a:lnTo>
                    <a:lnTo>
                      <a:pt x="245" y="673"/>
                    </a:lnTo>
                    <a:lnTo>
                      <a:pt x="245" y="673"/>
                    </a:lnTo>
                    <a:lnTo>
                      <a:pt x="251" y="673"/>
                    </a:lnTo>
                    <a:lnTo>
                      <a:pt x="251" y="673"/>
                    </a:lnTo>
                    <a:lnTo>
                      <a:pt x="256" y="672"/>
                    </a:lnTo>
                    <a:lnTo>
                      <a:pt x="256" y="672"/>
                    </a:lnTo>
                    <a:close/>
                    <a:moveTo>
                      <a:pt x="237" y="160"/>
                    </a:moveTo>
                    <a:lnTo>
                      <a:pt x="237" y="160"/>
                    </a:lnTo>
                    <a:lnTo>
                      <a:pt x="241" y="164"/>
                    </a:lnTo>
                    <a:lnTo>
                      <a:pt x="241" y="164"/>
                    </a:lnTo>
                    <a:lnTo>
                      <a:pt x="242" y="162"/>
                    </a:lnTo>
                    <a:lnTo>
                      <a:pt x="244" y="161"/>
                    </a:lnTo>
                    <a:lnTo>
                      <a:pt x="244" y="161"/>
                    </a:lnTo>
                    <a:lnTo>
                      <a:pt x="242" y="158"/>
                    </a:lnTo>
                    <a:lnTo>
                      <a:pt x="241" y="157"/>
                    </a:lnTo>
                    <a:lnTo>
                      <a:pt x="241" y="157"/>
                    </a:lnTo>
                    <a:lnTo>
                      <a:pt x="237" y="160"/>
                    </a:lnTo>
                    <a:lnTo>
                      <a:pt x="237" y="160"/>
                    </a:lnTo>
                    <a:close/>
                    <a:moveTo>
                      <a:pt x="238" y="297"/>
                    </a:moveTo>
                    <a:lnTo>
                      <a:pt x="238" y="297"/>
                    </a:lnTo>
                    <a:lnTo>
                      <a:pt x="242" y="293"/>
                    </a:lnTo>
                    <a:lnTo>
                      <a:pt x="242" y="293"/>
                    </a:lnTo>
                    <a:lnTo>
                      <a:pt x="241" y="291"/>
                    </a:lnTo>
                    <a:lnTo>
                      <a:pt x="239" y="290"/>
                    </a:lnTo>
                    <a:lnTo>
                      <a:pt x="239" y="290"/>
                    </a:lnTo>
                    <a:lnTo>
                      <a:pt x="237" y="291"/>
                    </a:lnTo>
                    <a:lnTo>
                      <a:pt x="235" y="293"/>
                    </a:lnTo>
                    <a:lnTo>
                      <a:pt x="235" y="293"/>
                    </a:lnTo>
                    <a:lnTo>
                      <a:pt x="237" y="294"/>
                    </a:lnTo>
                    <a:lnTo>
                      <a:pt x="238" y="297"/>
                    </a:lnTo>
                    <a:lnTo>
                      <a:pt x="238" y="297"/>
                    </a:lnTo>
                    <a:close/>
                    <a:moveTo>
                      <a:pt x="195" y="370"/>
                    </a:moveTo>
                    <a:lnTo>
                      <a:pt x="195" y="370"/>
                    </a:lnTo>
                    <a:lnTo>
                      <a:pt x="197" y="373"/>
                    </a:lnTo>
                    <a:lnTo>
                      <a:pt x="197" y="373"/>
                    </a:lnTo>
                    <a:lnTo>
                      <a:pt x="201" y="374"/>
                    </a:lnTo>
                    <a:lnTo>
                      <a:pt x="201" y="374"/>
                    </a:lnTo>
                    <a:lnTo>
                      <a:pt x="203" y="373"/>
                    </a:lnTo>
                    <a:lnTo>
                      <a:pt x="203" y="371"/>
                    </a:lnTo>
                    <a:lnTo>
                      <a:pt x="203" y="371"/>
                    </a:lnTo>
                    <a:lnTo>
                      <a:pt x="202" y="370"/>
                    </a:lnTo>
                    <a:lnTo>
                      <a:pt x="201" y="369"/>
                    </a:lnTo>
                    <a:lnTo>
                      <a:pt x="201" y="369"/>
                    </a:lnTo>
                    <a:lnTo>
                      <a:pt x="198" y="369"/>
                    </a:lnTo>
                    <a:lnTo>
                      <a:pt x="195" y="370"/>
                    </a:lnTo>
                    <a:lnTo>
                      <a:pt x="195" y="370"/>
                    </a:lnTo>
                    <a:close/>
                    <a:moveTo>
                      <a:pt x="208" y="421"/>
                    </a:moveTo>
                    <a:lnTo>
                      <a:pt x="208" y="421"/>
                    </a:lnTo>
                    <a:lnTo>
                      <a:pt x="203" y="420"/>
                    </a:lnTo>
                    <a:lnTo>
                      <a:pt x="202" y="419"/>
                    </a:lnTo>
                    <a:lnTo>
                      <a:pt x="202" y="419"/>
                    </a:lnTo>
                    <a:lnTo>
                      <a:pt x="199" y="420"/>
                    </a:lnTo>
                    <a:lnTo>
                      <a:pt x="198" y="423"/>
                    </a:lnTo>
                    <a:lnTo>
                      <a:pt x="198" y="423"/>
                    </a:lnTo>
                    <a:lnTo>
                      <a:pt x="201" y="424"/>
                    </a:lnTo>
                    <a:lnTo>
                      <a:pt x="202" y="424"/>
                    </a:lnTo>
                    <a:lnTo>
                      <a:pt x="202" y="424"/>
                    </a:lnTo>
                    <a:lnTo>
                      <a:pt x="205" y="423"/>
                    </a:lnTo>
                    <a:lnTo>
                      <a:pt x="208" y="421"/>
                    </a:lnTo>
                    <a:lnTo>
                      <a:pt x="208" y="421"/>
                    </a:lnTo>
                    <a:close/>
                    <a:moveTo>
                      <a:pt x="203" y="810"/>
                    </a:moveTo>
                    <a:lnTo>
                      <a:pt x="203" y="810"/>
                    </a:lnTo>
                    <a:lnTo>
                      <a:pt x="202" y="809"/>
                    </a:lnTo>
                    <a:lnTo>
                      <a:pt x="202" y="809"/>
                    </a:lnTo>
                    <a:lnTo>
                      <a:pt x="195" y="810"/>
                    </a:lnTo>
                    <a:lnTo>
                      <a:pt x="195" y="810"/>
                    </a:lnTo>
                    <a:lnTo>
                      <a:pt x="197" y="813"/>
                    </a:lnTo>
                    <a:lnTo>
                      <a:pt x="197" y="813"/>
                    </a:lnTo>
                    <a:lnTo>
                      <a:pt x="203" y="810"/>
                    </a:lnTo>
                    <a:lnTo>
                      <a:pt x="203" y="810"/>
                    </a:lnTo>
                    <a:close/>
                    <a:moveTo>
                      <a:pt x="169" y="311"/>
                    </a:moveTo>
                    <a:lnTo>
                      <a:pt x="169" y="311"/>
                    </a:lnTo>
                    <a:lnTo>
                      <a:pt x="169" y="315"/>
                    </a:lnTo>
                    <a:lnTo>
                      <a:pt x="169" y="315"/>
                    </a:lnTo>
                    <a:lnTo>
                      <a:pt x="177" y="315"/>
                    </a:lnTo>
                    <a:lnTo>
                      <a:pt x="177" y="315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69" y="311"/>
                    </a:lnTo>
                    <a:lnTo>
                      <a:pt x="169" y="311"/>
                    </a:lnTo>
                    <a:close/>
                    <a:moveTo>
                      <a:pt x="925" y="493"/>
                    </a:moveTo>
                    <a:lnTo>
                      <a:pt x="925" y="493"/>
                    </a:lnTo>
                    <a:lnTo>
                      <a:pt x="925" y="489"/>
                    </a:lnTo>
                    <a:lnTo>
                      <a:pt x="925" y="489"/>
                    </a:lnTo>
                    <a:lnTo>
                      <a:pt x="917" y="491"/>
                    </a:lnTo>
                    <a:lnTo>
                      <a:pt x="917" y="491"/>
                    </a:lnTo>
                    <a:lnTo>
                      <a:pt x="918" y="493"/>
                    </a:lnTo>
                    <a:lnTo>
                      <a:pt x="918" y="493"/>
                    </a:lnTo>
                    <a:lnTo>
                      <a:pt x="925" y="493"/>
                    </a:lnTo>
                    <a:lnTo>
                      <a:pt x="925" y="493"/>
                    </a:lnTo>
                    <a:close/>
                    <a:moveTo>
                      <a:pt x="167" y="360"/>
                    </a:moveTo>
                    <a:lnTo>
                      <a:pt x="167" y="360"/>
                    </a:lnTo>
                    <a:lnTo>
                      <a:pt x="170" y="363"/>
                    </a:lnTo>
                    <a:lnTo>
                      <a:pt x="170" y="363"/>
                    </a:lnTo>
                    <a:lnTo>
                      <a:pt x="173" y="360"/>
                    </a:lnTo>
                    <a:lnTo>
                      <a:pt x="173" y="360"/>
                    </a:lnTo>
                    <a:lnTo>
                      <a:pt x="172" y="358"/>
                    </a:lnTo>
                    <a:lnTo>
                      <a:pt x="172" y="358"/>
                    </a:lnTo>
                    <a:lnTo>
                      <a:pt x="167" y="360"/>
                    </a:lnTo>
                    <a:lnTo>
                      <a:pt x="167" y="360"/>
                    </a:lnTo>
                    <a:close/>
                    <a:moveTo>
                      <a:pt x="163" y="632"/>
                    </a:moveTo>
                    <a:lnTo>
                      <a:pt x="163" y="632"/>
                    </a:lnTo>
                    <a:lnTo>
                      <a:pt x="165" y="629"/>
                    </a:lnTo>
                    <a:lnTo>
                      <a:pt x="165" y="629"/>
                    </a:lnTo>
                    <a:lnTo>
                      <a:pt x="158" y="628"/>
                    </a:lnTo>
                    <a:lnTo>
                      <a:pt x="158" y="628"/>
                    </a:lnTo>
                    <a:lnTo>
                      <a:pt x="156" y="630"/>
                    </a:lnTo>
                    <a:lnTo>
                      <a:pt x="156" y="630"/>
                    </a:lnTo>
                    <a:lnTo>
                      <a:pt x="163" y="632"/>
                    </a:lnTo>
                    <a:lnTo>
                      <a:pt x="163" y="632"/>
                    </a:lnTo>
                    <a:close/>
                    <a:moveTo>
                      <a:pt x="1160" y="1035"/>
                    </a:moveTo>
                    <a:lnTo>
                      <a:pt x="1160" y="1035"/>
                    </a:lnTo>
                    <a:lnTo>
                      <a:pt x="1157" y="1035"/>
                    </a:lnTo>
                    <a:lnTo>
                      <a:pt x="1157" y="1035"/>
                    </a:lnTo>
                    <a:lnTo>
                      <a:pt x="1157" y="1040"/>
                    </a:lnTo>
                    <a:lnTo>
                      <a:pt x="1157" y="1040"/>
                    </a:lnTo>
                    <a:lnTo>
                      <a:pt x="1162" y="1040"/>
                    </a:lnTo>
                    <a:lnTo>
                      <a:pt x="1162" y="1040"/>
                    </a:lnTo>
                    <a:lnTo>
                      <a:pt x="1160" y="1035"/>
                    </a:lnTo>
                    <a:lnTo>
                      <a:pt x="1160" y="1035"/>
                    </a:lnTo>
                    <a:close/>
                    <a:moveTo>
                      <a:pt x="148" y="341"/>
                    </a:moveTo>
                    <a:lnTo>
                      <a:pt x="148" y="341"/>
                    </a:lnTo>
                    <a:lnTo>
                      <a:pt x="151" y="344"/>
                    </a:lnTo>
                    <a:lnTo>
                      <a:pt x="151" y="344"/>
                    </a:lnTo>
                    <a:lnTo>
                      <a:pt x="155" y="345"/>
                    </a:lnTo>
                    <a:lnTo>
                      <a:pt x="155" y="345"/>
                    </a:lnTo>
                    <a:lnTo>
                      <a:pt x="156" y="344"/>
                    </a:lnTo>
                    <a:lnTo>
                      <a:pt x="156" y="342"/>
                    </a:lnTo>
                    <a:lnTo>
                      <a:pt x="156" y="342"/>
                    </a:lnTo>
                    <a:lnTo>
                      <a:pt x="155" y="341"/>
                    </a:lnTo>
                    <a:lnTo>
                      <a:pt x="154" y="340"/>
                    </a:lnTo>
                    <a:lnTo>
                      <a:pt x="154" y="340"/>
                    </a:lnTo>
                    <a:lnTo>
                      <a:pt x="148" y="341"/>
                    </a:lnTo>
                    <a:lnTo>
                      <a:pt x="148" y="341"/>
                    </a:lnTo>
                    <a:close/>
                    <a:moveTo>
                      <a:pt x="152" y="367"/>
                    </a:moveTo>
                    <a:lnTo>
                      <a:pt x="152" y="367"/>
                    </a:lnTo>
                    <a:lnTo>
                      <a:pt x="149" y="370"/>
                    </a:lnTo>
                    <a:lnTo>
                      <a:pt x="148" y="371"/>
                    </a:lnTo>
                    <a:lnTo>
                      <a:pt x="148" y="371"/>
                    </a:lnTo>
                    <a:lnTo>
                      <a:pt x="148" y="373"/>
                    </a:lnTo>
                    <a:lnTo>
                      <a:pt x="151" y="374"/>
                    </a:lnTo>
                    <a:lnTo>
                      <a:pt x="151" y="374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1"/>
                    </a:lnTo>
                    <a:lnTo>
                      <a:pt x="154" y="370"/>
                    </a:lnTo>
                    <a:lnTo>
                      <a:pt x="152" y="367"/>
                    </a:lnTo>
                    <a:lnTo>
                      <a:pt x="152" y="367"/>
                    </a:lnTo>
                    <a:close/>
                    <a:moveTo>
                      <a:pt x="158" y="507"/>
                    </a:moveTo>
                    <a:lnTo>
                      <a:pt x="158" y="507"/>
                    </a:lnTo>
                    <a:lnTo>
                      <a:pt x="151" y="506"/>
                    </a:lnTo>
                    <a:lnTo>
                      <a:pt x="151" y="506"/>
                    </a:lnTo>
                    <a:lnTo>
                      <a:pt x="148" y="509"/>
                    </a:lnTo>
                    <a:lnTo>
                      <a:pt x="148" y="509"/>
                    </a:lnTo>
                    <a:lnTo>
                      <a:pt x="149" y="510"/>
                    </a:lnTo>
                    <a:lnTo>
                      <a:pt x="152" y="511"/>
                    </a:lnTo>
                    <a:lnTo>
                      <a:pt x="152" y="511"/>
                    </a:lnTo>
                    <a:lnTo>
                      <a:pt x="154" y="510"/>
                    </a:lnTo>
                    <a:lnTo>
                      <a:pt x="158" y="507"/>
                    </a:lnTo>
                    <a:lnTo>
                      <a:pt x="158" y="507"/>
                    </a:lnTo>
                    <a:close/>
                    <a:moveTo>
                      <a:pt x="147" y="635"/>
                    </a:moveTo>
                    <a:lnTo>
                      <a:pt x="147" y="635"/>
                    </a:lnTo>
                    <a:lnTo>
                      <a:pt x="149" y="636"/>
                    </a:lnTo>
                    <a:lnTo>
                      <a:pt x="149" y="636"/>
                    </a:lnTo>
                    <a:lnTo>
                      <a:pt x="151" y="635"/>
                    </a:lnTo>
                    <a:lnTo>
                      <a:pt x="152" y="632"/>
                    </a:lnTo>
                    <a:lnTo>
                      <a:pt x="152" y="629"/>
                    </a:lnTo>
                    <a:lnTo>
                      <a:pt x="151" y="626"/>
                    </a:lnTo>
                    <a:lnTo>
                      <a:pt x="151" y="626"/>
                    </a:lnTo>
                    <a:lnTo>
                      <a:pt x="147" y="635"/>
                    </a:lnTo>
                    <a:lnTo>
                      <a:pt x="147" y="635"/>
                    </a:lnTo>
                    <a:close/>
                    <a:moveTo>
                      <a:pt x="144" y="201"/>
                    </a:moveTo>
                    <a:lnTo>
                      <a:pt x="144" y="201"/>
                    </a:lnTo>
                    <a:lnTo>
                      <a:pt x="138" y="200"/>
                    </a:lnTo>
                    <a:lnTo>
                      <a:pt x="138" y="200"/>
                    </a:lnTo>
                    <a:lnTo>
                      <a:pt x="136" y="201"/>
                    </a:lnTo>
                    <a:lnTo>
                      <a:pt x="136" y="201"/>
                    </a:lnTo>
                    <a:lnTo>
                      <a:pt x="140" y="204"/>
                    </a:lnTo>
                    <a:lnTo>
                      <a:pt x="140" y="204"/>
                    </a:lnTo>
                    <a:lnTo>
                      <a:pt x="144" y="201"/>
                    </a:lnTo>
                    <a:lnTo>
                      <a:pt x="144" y="201"/>
                    </a:lnTo>
                    <a:close/>
                    <a:moveTo>
                      <a:pt x="127" y="496"/>
                    </a:moveTo>
                    <a:lnTo>
                      <a:pt x="127" y="496"/>
                    </a:lnTo>
                    <a:lnTo>
                      <a:pt x="123" y="499"/>
                    </a:lnTo>
                    <a:lnTo>
                      <a:pt x="123" y="499"/>
                    </a:lnTo>
                    <a:lnTo>
                      <a:pt x="125" y="500"/>
                    </a:lnTo>
                    <a:lnTo>
                      <a:pt x="125" y="500"/>
                    </a:lnTo>
                    <a:lnTo>
                      <a:pt x="129" y="499"/>
                    </a:lnTo>
                    <a:lnTo>
                      <a:pt x="129" y="499"/>
                    </a:lnTo>
                    <a:lnTo>
                      <a:pt x="129" y="497"/>
                    </a:lnTo>
                    <a:lnTo>
                      <a:pt x="127" y="496"/>
                    </a:lnTo>
                    <a:lnTo>
                      <a:pt x="127" y="496"/>
                    </a:lnTo>
                    <a:close/>
                    <a:moveTo>
                      <a:pt x="115" y="482"/>
                    </a:moveTo>
                    <a:lnTo>
                      <a:pt x="115" y="482"/>
                    </a:lnTo>
                    <a:lnTo>
                      <a:pt x="111" y="485"/>
                    </a:lnTo>
                    <a:lnTo>
                      <a:pt x="111" y="485"/>
                    </a:lnTo>
                    <a:lnTo>
                      <a:pt x="112" y="486"/>
                    </a:lnTo>
                    <a:lnTo>
                      <a:pt x="113" y="488"/>
                    </a:lnTo>
                    <a:lnTo>
                      <a:pt x="113" y="488"/>
                    </a:lnTo>
                    <a:lnTo>
                      <a:pt x="115" y="488"/>
                    </a:lnTo>
                    <a:lnTo>
                      <a:pt x="118" y="486"/>
                    </a:lnTo>
                    <a:lnTo>
                      <a:pt x="118" y="486"/>
                    </a:lnTo>
                    <a:lnTo>
                      <a:pt x="115" y="482"/>
                    </a:lnTo>
                    <a:lnTo>
                      <a:pt x="115" y="482"/>
                    </a:lnTo>
                    <a:close/>
                    <a:moveTo>
                      <a:pt x="61" y="108"/>
                    </a:moveTo>
                    <a:lnTo>
                      <a:pt x="61" y="108"/>
                    </a:lnTo>
                    <a:lnTo>
                      <a:pt x="58" y="111"/>
                    </a:lnTo>
                    <a:lnTo>
                      <a:pt x="58" y="111"/>
                    </a:lnTo>
                    <a:lnTo>
                      <a:pt x="59" y="115"/>
                    </a:lnTo>
                    <a:lnTo>
                      <a:pt x="59" y="115"/>
                    </a:lnTo>
                    <a:lnTo>
                      <a:pt x="62" y="115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2" y="111"/>
                    </a:lnTo>
                    <a:lnTo>
                      <a:pt x="61" y="108"/>
                    </a:lnTo>
                    <a:lnTo>
                      <a:pt x="61" y="108"/>
                    </a:lnTo>
                    <a:close/>
                    <a:moveTo>
                      <a:pt x="1516" y="720"/>
                    </a:moveTo>
                    <a:lnTo>
                      <a:pt x="1516" y="720"/>
                    </a:lnTo>
                    <a:lnTo>
                      <a:pt x="1520" y="720"/>
                    </a:lnTo>
                    <a:lnTo>
                      <a:pt x="1520" y="720"/>
                    </a:lnTo>
                    <a:lnTo>
                      <a:pt x="1522" y="719"/>
                    </a:lnTo>
                    <a:lnTo>
                      <a:pt x="1523" y="716"/>
                    </a:lnTo>
                    <a:lnTo>
                      <a:pt x="1522" y="713"/>
                    </a:lnTo>
                    <a:lnTo>
                      <a:pt x="1517" y="711"/>
                    </a:lnTo>
                    <a:lnTo>
                      <a:pt x="1517" y="711"/>
                    </a:lnTo>
                    <a:lnTo>
                      <a:pt x="1516" y="720"/>
                    </a:lnTo>
                    <a:lnTo>
                      <a:pt x="1516" y="720"/>
                    </a:lnTo>
                    <a:close/>
                    <a:moveTo>
                      <a:pt x="908" y="441"/>
                    </a:moveTo>
                    <a:lnTo>
                      <a:pt x="908" y="441"/>
                    </a:lnTo>
                    <a:lnTo>
                      <a:pt x="907" y="438"/>
                    </a:lnTo>
                    <a:lnTo>
                      <a:pt x="907" y="438"/>
                    </a:lnTo>
                    <a:lnTo>
                      <a:pt x="900" y="438"/>
                    </a:lnTo>
                    <a:lnTo>
                      <a:pt x="900" y="438"/>
                    </a:lnTo>
                    <a:lnTo>
                      <a:pt x="900" y="441"/>
                    </a:lnTo>
                    <a:lnTo>
                      <a:pt x="900" y="441"/>
                    </a:lnTo>
                    <a:lnTo>
                      <a:pt x="908" y="441"/>
                    </a:lnTo>
                    <a:lnTo>
                      <a:pt x="908" y="441"/>
                    </a:lnTo>
                    <a:close/>
                    <a:moveTo>
                      <a:pt x="1148" y="305"/>
                    </a:moveTo>
                    <a:lnTo>
                      <a:pt x="1148" y="305"/>
                    </a:lnTo>
                    <a:lnTo>
                      <a:pt x="1152" y="308"/>
                    </a:lnTo>
                    <a:lnTo>
                      <a:pt x="1152" y="308"/>
                    </a:lnTo>
                    <a:lnTo>
                      <a:pt x="1155" y="304"/>
                    </a:lnTo>
                    <a:lnTo>
                      <a:pt x="1155" y="304"/>
                    </a:lnTo>
                    <a:lnTo>
                      <a:pt x="1153" y="302"/>
                    </a:lnTo>
                    <a:lnTo>
                      <a:pt x="1152" y="302"/>
                    </a:lnTo>
                    <a:lnTo>
                      <a:pt x="1152" y="302"/>
                    </a:lnTo>
                    <a:lnTo>
                      <a:pt x="1148" y="305"/>
                    </a:lnTo>
                    <a:lnTo>
                      <a:pt x="1148" y="305"/>
                    </a:lnTo>
                    <a:close/>
                    <a:moveTo>
                      <a:pt x="1527" y="326"/>
                    </a:moveTo>
                    <a:lnTo>
                      <a:pt x="1527" y="326"/>
                    </a:lnTo>
                    <a:lnTo>
                      <a:pt x="1531" y="326"/>
                    </a:lnTo>
                    <a:lnTo>
                      <a:pt x="1531" y="326"/>
                    </a:lnTo>
                    <a:lnTo>
                      <a:pt x="1530" y="319"/>
                    </a:lnTo>
                    <a:lnTo>
                      <a:pt x="1530" y="319"/>
                    </a:lnTo>
                    <a:lnTo>
                      <a:pt x="1527" y="320"/>
                    </a:lnTo>
                    <a:lnTo>
                      <a:pt x="1527" y="320"/>
                    </a:lnTo>
                    <a:lnTo>
                      <a:pt x="1527" y="326"/>
                    </a:lnTo>
                    <a:lnTo>
                      <a:pt x="1527" y="326"/>
                    </a:lnTo>
                    <a:close/>
                    <a:moveTo>
                      <a:pt x="901" y="888"/>
                    </a:moveTo>
                    <a:lnTo>
                      <a:pt x="901" y="888"/>
                    </a:lnTo>
                    <a:lnTo>
                      <a:pt x="901" y="884"/>
                    </a:lnTo>
                    <a:lnTo>
                      <a:pt x="901" y="884"/>
                    </a:lnTo>
                    <a:lnTo>
                      <a:pt x="894" y="885"/>
                    </a:lnTo>
                    <a:lnTo>
                      <a:pt x="894" y="885"/>
                    </a:lnTo>
                    <a:lnTo>
                      <a:pt x="894" y="888"/>
                    </a:lnTo>
                    <a:lnTo>
                      <a:pt x="894" y="888"/>
                    </a:lnTo>
                    <a:lnTo>
                      <a:pt x="901" y="888"/>
                    </a:lnTo>
                    <a:lnTo>
                      <a:pt x="901" y="888"/>
                    </a:lnTo>
                    <a:close/>
                    <a:moveTo>
                      <a:pt x="1540" y="75"/>
                    </a:moveTo>
                    <a:lnTo>
                      <a:pt x="1540" y="75"/>
                    </a:lnTo>
                    <a:lnTo>
                      <a:pt x="1535" y="78"/>
                    </a:lnTo>
                    <a:lnTo>
                      <a:pt x="1535" y="78"/>
                    </a:lnTo>
                    <a:lnTo>
                      <a:pt x="1538" y="81"/>
                    </a:lnTo>
                    <a:lnTo>
                      <a:pt x="1538" y="81"/>
                    </a:lnTo>
                    <a:lnTo>
                      <a:pt x="1542" y="78"/>
                    </a:lnTo>
                    <a:lnTo>
                      <a:pt x="1542" y="78"/>
                    </a:lnTo>
                    <a:lnTo>
                      <a:pt x="1540" y="75"/>
                    </a:lnTo>
                    <a:lnTo>
                      <a:pt x="1540" y="75"/>
                    </a:lnTo>
                    <a:close/>
                    <a:moveTo>
                      <a:pt x="1145" y="641"/>
                    </a:moveTo>
                    <a:lnTo>
                      <a:pt x="1145" y="641"/>
                    </a:lnTo>
                    <a:lnTo>
                      <a:pt x="1148" y="641"/>
                    </a:lnTo>
                    <a:lnTo>
                      <a:pt x="1148" y="641"/>
                    </a:lnTo>
                    <a:lnTo>
                      <a:pt x="1152" y="636"/>
                    </a:lnTo>
                    <a:lnTo>
                      <a:pt x="1152" y="636"/>
                    </a:lnTo>
                    <a:lnTo>
                      <a:pt x="1148" y="635"/>
                    </a:lnTo>
                    <a:lnTo>
                      <a:pt x="1148" y="635"/>
                    </a:lnTo>
                    <a:lnTo>
                      <a:pt x="1145" y="641"/>
                    </a:lnTo>
                    <a:lnTo>
                      <a:pt x="1145" y="641"/>
                    </a:lnTo>
                    <a:close/>
                    <a:moveTo>
                      <a:pt x="1347" y="803"/>
                    </a:moveTo>
                    <a:lnTo>
                      <a:pt x="1347" y="803"/>
                    </a:lnTo>
                    <a:lnTo>
                      <a:pt x="1353" y="803"/>
                    </a:lnTo>
                    <a:lnTo>
                      <a:pt x="1353" y="803"/>
                    </a:lnTo>
                    <a:lnTo>
                      <a:pt x="1354" y="802"/>
                    </a:lnTo>
                    <a:lnTo>
                      <a:pt x="1355" y="801"/>
                    </a:lnTo>
                    <a:lnTo>
                      <a:pt x="1355" y="801"/>
                    </a:lnTo>
                    <a:lnTo>
                      <a:pt x="1350" y="799"/>
                    </a:lnTo>
                    <a:lnTo>
                      <a:pt x="1350" y="799"/>
                    </a:lnTo>
                    <a:lnTo>
                      <a:pt x="1350" y="801"/>
                    </a:lnTo>
                    <a:lnTo>
                      <a:pt x="1347" y="803"/>
                    </a:lnTo>
                    <a:lnTo>
                      <a:pt x="1347" y="803"/>
                    </a:lnTo>
                    <a:close/>
                    <a:moveTo>
                      <a:pt x="1814" y="1152"/>
                    </a:moveTo>
                    <a:lnTo>
                      <a:pt x="1814" y="1152"/>
                    </a:lnTo>
                    <a:lnTo>
                      <a:pt x="1810" y="1150"/>
                    </a:lnTo>
                    <a:lnTo>
                      <a:pt x="1810" y="1150"/>
                    </a:lnTo>
                    <a:lnTo>
                      <a:pt x="1808" y="1151"/>
                    </a:lnTo>
                    <a:lnTo>
                      <a:pt x="1807" y="1152"/>
                    </a:lnTo>
                    <a:lnTo>
                      <a:pt x="1807" y="1152"/>
                    </a:lnTo>
                    <a:lnTo>
                      <a:pt x="1810" y="1155"/>
                    </a:lnTo>
                    <a:lnTo>
                      <a:pt x="1810" y="1155"/>
                    </a:lnTo>
                    <a:lnTo>
                      <a:pt x="1814" y="1152"/>
                    </a:lnTo>
                    <a:lnTo>
                      <a:pt x="1814" y="1152"/>
                    </a:lnTo>
                    <a:close/>
                    <a:moveTo>
                      <a:pt x="1314" y="488"/>
                    </a:moveTo>
                    <a:lnTo>
                      <a:pt x="1314" y="488"/>
                    </a:lnTo>
                    <a:lnTo>
                      <a:pt x="1308" y="486"/>
                    </a:lnTo>
                    <a:lnTo>
                      <a:pt x="1306" y="485"/>
                    </a:lnTo>
                    <a:lnTo>
                      <a:pt x="1306" y="485"/>
                    </a:lnTo>
                    <a:lnTo>
                      <a:pt x="1303" y="486"/>
                    </a:lnTo>
                    <a:lnTo>
                      <a:pt x="1301" y="488"/>
                    </a:lnTo>
                    <a:lnTo>
                      <a:pt x="1301" y="488"/>
                    </a:lnTo>
                    <a:lnTo>
                      <a:pt x="1303" y="489"/>
                    </a:lnTo>
                    <a:lnTo>
                      <a:pt x="1304" y="491"/>
                    </a:lnTo>
                    <a:lnTo>
                      <a:pt x="1304" y="491"/>
                    </a:lnTo>
                    <a:lnTo>
                      <a:pt x="1307" y="491"/>
                    </a:lnTo>
                    <a:lnTo>
                      <a:pt x="1314" y="488"/>
                    </a:lnTo>
                    <a:lnTo>
                      <a:pt x="1314" y="488"/>
                    </a:lnTo>
                    <a:close/>
                    <a:moveTo>
                      <a:pt x="882" y="589"/>
                    </a:moveTo>
                    <a:lnTo>
                      <a:pt x="882" y="589"/>
                    </a:lnTo>
                    <a:lnTo>
                      <a:pt x="886" y="592"/>
                    </a:lnTo>
                    <a:lnTo>
                      <a:pt x="887" y="592"/>
                    </a:lnTo>
                    <a:lnTo>
                      <a:pt x="887" y="592"/>
                    </a:lnTo>
                    <a:lnTo>
                      <a:pt x="889" y="592"/>
                    </a:lnTo>
                    <a:lnTo>
                      <a:pt x="892" y="589"/>
                    </a:lnTo>
                    <a:lnTo>
                      <a:pt x="892" y="589"/>
                    </a:lnTo>
                    <a:lnTo>
                      <a:pt x="890" y="587"/>
                    </a:lnTo>
                    <a:lnTo>
                      <a:pt x="887" y="586"/>
                    </a:lnTo>
                    <a:lnTo>
                      <a:pt x="887" y="586"/>
                    </a:lnTo>
                    <a:lnTo>
                      <a:pt x="886" y="587"/>
                    </a:lnTo>
                    <a:lnTo>
                      <a:pt x="882" y="589"/>
                    </a:lnTo>
                    <a:lnTo>
                      <a:pt x="882" y="589"/>
                    </a:lnTo>
                    <a:close/>
                    <a:moveTo>
                      <a:pt x="1555" y="162"/>
                    </a:moveTo>
                    <a:lnTo>
                      <a:pt x="1555" y="162"/>
                    </a:lnTo>
                    <a:lnTo>
                      <a:pt x="1551" y="161"/>
                    </a:lnTo>
                    <a:lnTo>
                      <a:pt x="1551" y="161"/>
                    </a:lnTo>
                    <a:lnTo>
                      <a:pt x="1551" y="168"/>
                    </a:lnTo>
                    <a:lnTo>
                      <a:pt x="1551" y="168"/>
                    </a:lnTo>
                    <a:lnTo>
                      <a:pt x="1552" y="168"/>
                    </a:lnTo>
                    <a:lnTo>
                      <a:pt x="1552" y="168"/>
                    </a:lnTo>
                    <a:lnTo>
                      <a:pt x="1555" y="162"/>
                    </a:lnTo>
                    <a:lnTo>
                      <a:pt x="1555" y="162"/>
                    </a:lnTo>
                    <a:close/>
                    <a:moveTo>
                      <a:pt x="893" y="961"/>
                    </a:moveTo>
                    <a:lnTo>
                      <a:pt x="893" y="961"/>
                    </a:lnTo>
                    <a:lnTo>
                      <a:pt x="889" y="960"/>
                    </a:lnTo>
                    <a:lnTo>
                      <a:pt x="889" y="960"/>
                    </a:lnTo>
                    <a:lnTo>
                      <a:pt x="886" y="961"/>
                    </a:lnTo>
                    <a:lnTo>
                      <a:pt x="886" y="961"/>
                    </a:lnTo>
                    <a:lnTo>
                      <a:pt x="889" y="964"/>
                    </a:lnTo>
                    <a:lnTo>
                      <a:pt x="889" y="964"/>
                    </a:lnTo>
                    <a:lnTo>
                      <a:pt x="893" y="961"/>
                    </a:lnTo>
                    <a:lnTo>
                      <a:pt x="893" y="961"/>
                    </a:lnTo>
                    <a:close/>
                    <a:moveTo>
                      <a:pt x="1552" y="1046"/>
                    </a:moveTo>
                    <a:lnTo>
                      <a:pt x="1552" y="1046"/>
                    </a:lnTo>
                    <a:lnTo>
                      <a:pt x="1553" y="1047"/>
                    </a:lnTo>
                    <a:lnTo>
                      <a:pt x="1553" y="1047"/>
                    </a:lnTo>
                    <a:lnTo>
                      <a:pt x="1558" y="1049"/>
                    </a:lnTo>
                    <a:lnTo>
                      <a:pt x="1558" y="1049"/>
                    </a:lnTo>
                    <a:lnTo>
                      <a:pt x="1560" y="1046"/>
                    </a:lnTo>
                    <a:lnTo>
                      <a:pt x="1560" y="1046"/>
                    </a:lnTo>
                    <a:lnTo>
                      <a:pt x="1556" y="1044"/>
                    </a:lnTo>
                    <a:lnTo>
                      <a:pt x="1556" y="1044"/>
                    </a:lnTo>
                    <a:lnTo>
                      <a:pt x="1552" y="1046"/>
                    </a:lnTo>
                    <a:lnTo>
                      <a:pt x="1552" y="1046"/>
                    </a:lnTo>
                    <a:close/>
                    <a:moveTo>
                      <a:pt x="1142" y="207"/>
                    </a:moveTo>
                    <a:lnTo>
                      <a:pt x="1142" y="207"/>
                    </a:lnTo>
                    <a:lnTo>
                      <a:pt x="1139" y="207"/>
                    </a:lnTo>
                    <a:lnTo>
                      <a:pt x="1139" y="207"/>
                    </a:lnTo>
                    <a:lnTo>
                      <a:pt x="1138" y="207"/>
                    </a:lnTo>
                    <a:lnTo>
                      <a:pt x="1137" y="208"/>
                    </a:lnTo>
                    <a:lnTo>
                      <a:pt x="1137" y="208"/>
                    </a:lnTo>
                    <a:lnTo>
                      <a:pt x="1135" y="211"/>
                    </a:lnTo>
                    <a:lnTo>
                      <a:pt x="1137" y="214"/>
                    </a:lnTo>
                    <a:lnTo>
                      <a:pt x="1137" y="214"/>
                    </a:lnTo>
                    <a:lnTo>
                      <a:pt x="1138" y="214"/>
                    </a:lnTo>
                    <a:lnTo>
                      <a:pt x="1138" y="214"/>
                    </a:lnTo>
                    <a:lnTo>
                      <a:pt x="1142" y="207"/>
                    </a:lnTo>
                    <a:lnTo>
                      <a:pt x="1142" y="207"/>
                    </a:lnTo>
                    <a:close/>
                    <a:moveTo>
                      <a:pt x="1130" y="1011"/>
                    </a:moveTo>
                    <a:lnTo>
                      <a:pt x="1130" y="1011"/>
                    </a:lnTo>
                    <a:lnTo>
                      <a:pt x="1127" y="1015"/>
                    </a:lnTo>
                    <a:lnTo>
                      <a:pt x="1127" y="1015"/>
                    </a:lnTo>
                    <a:lnTo>
                      <a:pt x="1133" y="1017"/>
                    </a:lnTo>
                    <a:lnTo>
                      <a:pt x="1133" y="1017"/>
                    </a:lnTo>
                    <a:lnTo>
                      <a:pt x="1134" y="1014"/>
                    </a:lnTo>
                    <a:lnTo>
                      <a:pt x="1134" y="1014"/>
                    </a:lnTo>
                    <a:lnTo>
                      <a:pt x="1130" y="1011"/>
                    </a:lnTo>
                    <a:lnTo>
                      <a:pt x="1130" y="1011"/>
                    </a:lnTo>
                    <a:close/>
                    <a:moveTo>
                      <a:pt x="1581" y="1114"/>
                    </a:moveTo>
                    <a:lnTo>
                      <a:pt x="1581" y="1114"/>
                    </a:lnTo>
                    <a:lnTo>
                      <a:pt x="1578" y="1116"/>
                    </a:lnTo>
                    <a:lnTo>
                      <a:pt x="1578" y="1119"/>
                    </a:lnTo>
                    <a:lnTo>
                      <a:pt x="1578" y="1119"/>
                    </a:lnTo>
                    <a:lnTo>
                      <a:pt x="1580" y="1121"/>
                    </a:lnTo>
                    <a:lnTo>
                      <a:pt x="1582" y="1121"/>
                    </a:lnTo>
                    <a:lnTo>
                      <a:pt x="1582" y="1121"/>
                    </a:lnTo>
                    <a:lnTo>
                      <a:pt x="1584" y="1116"/>
                    </a:lnTo>
                    <a:lnTo>
                      <a:pt x="1584" y="1116"/>
                    </a:lnTo>
                    <a:lnTo>
                      <a:pt x="1581" y="1114"/>
                    </a:lnTo>
                    <a:lnTo>
                      <a:pt x="1581" y="1114"/>
                    </a:lnTo>
                    <a:close/>
                    <a:moveTo>
                      <a:pt x="1596" y="92"/>
                    </a:moveTo>
                    <a:lnTo>
                      <a:pt x="1596" y="92"/>
                    </a:lnTo>
                    <a:lnTo>
                      <a:pt x="1598" y="95"/>
                    </a:lnTo>
                    <a:lnTo>
                      <a:pt x="1598" y="95"/>
                    </a:lnTo>
                    <a:lnTo>
                      <a:pt x="1605" y="93"/>
                    </a:lnTo>
                    <a:lnTo>
                      <a:pt x="1605" y="93"/>
                    </a:lnTo>
                    <a:lnTo>
                      <a:pt x="1603" y="90"/>
                    </a:lnTo>
                    <a:lnTo>
                      <a:pt x="1603" y="90"/>
                    </a:lnTo>
                    <a:lnTo>
                      <a:pt x="1596" y="92"/>
                    </a:lnTo>
                    <a:lnTo>
                      <a:pt x="1596" y="92"/>
                    </a:lnTo>
                    <a:close/>
                    <a:moveTo>
                      <a:pt x="1828" y="59"/>
                    </a:moveTo>
                    <a:lnTo>
                      <a:pt x="1828" y="59"/>
                    </a:lnTo>
                    <a:lnTo>
                      <a:pt x="1822" y="57"/>
                    </a:lnTo>
                    <a:lnTo>
                      <a:pt x="1822" y="57"/>
                    </a:lnTo>
                    <a:lnTo>
                      <a:pt x="1821" y="59"/>
                    </a:lnTo>
                    <a:lnTo>
                      <a:pt x="1819" y="60"/>
                    </a:lnTo>
                    <a:lnTo>
                      <a:pt x="1819" y="60"/>
                    </a:lnTo>
                    <a:lnTo>
                      <a:pt x="1823" y="61"/>
                    </a:lnTo>
                    <a:lnTo>
                      <a:pt x="1823" y="61"/>
                    </a:lnTo>
                    <a:lnTo>
                      <a:pt x="1828" y="59"/>
                    </a:lnTo>
                    <a:lnTo>
                      <a:pt x="1828" y="59"/>
                    </a:lnTo>
                    <a:close/>
                    <a:moveTo>
                      <a:pt x="1347" y="651"/>
                    </a:moveTo>
                    <a:lnTo>
                      <a:pt x="1347" y="651"/>
                    </a:lnTo>
                    <a:lnTo>
                      <a:pt x="1346" y="653"/>
                    </a:lnTo>
                    <a:lnTo>
                      <a:pt x="1344" y="655"/>
                    </a:lnTo>
                    <a:lnTo>
                      <a:pt x="1344" y="655"/>
                    </a:lnTo>
                    <a:lnTo>
                      <a:pt x="1346" y="657"/>
                    </a:lnTo>
                    <a:lnTo>
                      <a:pt x="1349" y="657"/>
                    </a:lnTo>
                    <a:lnTo>
                      <a:pt x="1349" y="657"/>
                    </a:lnTo>
                    <a:lnTo>
                      <a:pt x="1351" y="657"/>
                    </a:lnTo>
                    <a:lnTo>
                      <a:pt x="1353" y="655"/>
                    </a:lnTo>
                    <a:lnTo>
                      <a:pt x="1353" y="655"/>
                    </a:lnTo>
                    <a:lnTo>
                      <a:pt x="1347" y="651"/>
                    </a:lnTo>
                    <a:lnTo>
                      <a:pt x="1347" y="651"/>
                    </a:lnTo>
                    <a:close/>
                    <a:moveTo>
                      <a:pt x="875" y="452"/>
                    </a:moveTo>
                    <a:lnTo>
                      <a:pt x="875" y="452"/>
                    </a:lnTo>
                    <a:lnTo>
                      <a:pt x="875" y="448"/>
                    </a:lnTo>
                    <a:lnTo>
                      <a:pt x="875" y="448"/>
                    </a:lnTo>
                    <a:lnTo>
                      <a:pt x="868" y="448"/>
                    </a:lnTo>
                    <a:lnTo>
                      <a:pt x="868" y="448"/>
                    </a:lnTo>
                    <a:lnTo>
                      <a:pt x="868" y="450"/>
                    </a:lnTo>
                    <a:lnTo>
                      <a:pt x="868" y="450"/>
                    </a:lnTo>
                    <a:lnTo>
                      <a:pt x="875" y="452"/>
                    </a:lnTo>
                    <a:lnTo>
                      <a:pt x="875" y="452"/>
                    </a:lnTo>
                    <a:close/>
                    <a:moveTo>
                      <a:pt x="868" y="780"/>
                    </a:moveTo>
                    <a:lnTo>
                      <a:pt x="868" y="780"/>
                    </a:lnTo>
                    <a:lnTo>
                      <a:pt x="868" y="783"/>
                    </a:lnTo>
                    <a:lnTo>
                      <a:pt x="868" y="783"/>
                    </a:lnTo>
                    <a:lnTo>
                      <a:pt x="871" y="783"/>
                    </a:lnTo>
                    <a:lnTo>
                      <a:pt x="874" y="783"/>
                    </a:lnTo>
                    <a:lnTo>
                      <a:pt x="874" y="783"/>
                    </a:lnTo>
                    <a:lnTo>
                      <a:pt x="875" y="781"/>
                    </a:lnTo>
                    <a:lnTo>
                      <a:pt x="876" y="779"/>
                    </a:lnTo>
                    <a:lnTo>
                      <a:pt x="876" y="779"/>
                    </a:lnTo>
                    <a:lnTo>
                      <a:pt x="875" y="777"/>
                    </a:lnTo>
                    <a:lnTo>
                      <a:pt x="875" y="777"/>
                    </a:lnTo>
                    <a:lnTo>
                      <a:pt x="868" y="780"/>
                    </a:lnTo>
                    <a:lnTo>
                      <a:pt x="868" y="780"/>
                    </a:lnTo>
                    <a:close/>
                    <a:moveTo>
                      <a:pt x="1618" y="493"/>
                    </a:moveTo>
                    <a:lnTo>
                      <a:pt x="1618" y="493"/>
                    </a:lnTo>
                    <a:lnTo>
                      <a:pt x="1616" y="489"/>
                    </a:lnTo>
                    <a:lnTo>
                      <a:pt x="1616" y="489"/>
                    </a:lnTo>
                    <a:lnTo>
                      <a:pt x="1612" y="492"/>
                    </a:lnTo>
                    <a:lnTo>
                      <a:pt x="1612" y="492"/>
                    </a:lnTo>
                    <a:lnTo>
                      <a:pt x="1613" y="493"/>
                    </a:lnTo>
                    <a:lnTo>
                      <a:pt x="1613" y="493"/>
                    </a:lnTo>
                    <a:lnTo>
                      <a:pt x="1618" y="493"/>
                    </a:lnTo>
                    <a:lnTo>
                      <a:pt x="1618" y="493"/>
                    </a:lnTo>
                    <a:close/>
                    <a:moveTo>
                      <a:pt x="1879" y="543"/>
                    </a:moveTo>
                    <a:lnTo>
                      <a:pt x="1879" y="543"/>
                    </a:lnTo>
                    <a:lnTo>
                      <a:pt x="1876" y="547"/>
                    </a:lnTo>
                    <a:lnTo>
                      <a:pt x="1876" y="547"/>
                    </a:lnTo>
                    <a:lnTo>
                      <a:pt x="1880" y="550"/>
                    </a:lnTo>
                    <a:lnTo>
                      <a:pt x="1880" y="550"/>
                    </a:lnTo>
                    <a:lnTo>
                      <a:pt x="1882" y="549"/>
                    </a:lnTo>
                    <a:lnTo>
                      <a:pt x="1882" y="549"/>
                    </a:lnTo>
                    <a:lnTo>
                      <a:pt x="1879" y="543"/>
                    </a:lnTo>
                    <a:lnTo>
                      <a:pt x="1879" y="543"/>
                    </a:lnTo>
                    <a:close/>
                    <a:moveTo>
                      <a:pt x="1297" y="666"/>
                    </a:moveTo>
                    <a:lnTo>
                      <a:pt x="1297" y="666"/>
                    </a:lnTo>
                    <a:lnTo>
                      <a:pt x="1292" y="671"/>
                    </a:lnTo>
                    <a:lnTo>
                      <a:pt x="1292" y="671"/>
                    </a:lnTo>
                    <a:lnTo>
                      <a:pt x="1293" y="673"/>
                    </a:lnTo>
                    <a:lnTo>
                      <a:pt x="1295" y="673"/>
                    </a:lnTo>
                    <a:lnTo>
                      <a:pt x="1295" y="673"/>
                    </a:lnTo>
                    <a:lnTo>
                      <a:pt x="1297" y="673"/>
                    </a:lnTo>
                    <a:lnTo>
                      <a:pt x="1299" y="672"/>
                    </a:lnTo>
                    <a:lnTo>
                      <a:pt x="1299" y="672"/>
                    </a:lnTo>
                    <a:lnTo>
                      <a:pt x="1299" y="669"/>
                    </a:lnTo>
                    <a:lnTo>
                      <a:pt x="1297" y="666"/>
                    </a:lnTo>
                    <a:lnTo>
                      <a:pt x="1297" y="666"/>
                    </a:lnTo>
                    <a:close/>
                    <a:moveTo>
                      <a:pt x="1628" y="82"/>
                    </a:moveTo>
                    <a:lnTo>
                      <a:pt x="1628" y="82"/>
                    </a:lnTo>
                    <a:lnTo>
                      <a:pt x="1634" y="85"/>
                    </a:lnTo>
                    <a:lnTo>
                      <a:pt x="1634" y="85"/>
                    </a:lnTo>
                    <a:lnTo>
                      <a:pt x="1638" y="82"/>
                    </a:lnTo>
                    <a:lnTo>
                      <a:pt x="1638" y="82"/>
                    </a:lnTo>
                    <a:lnTo>
                      <a:pt x="1635" y="79"/>
                    </a:lnTo>
                    <a:lnTo>
                      <a:pt x="1635" y="79"/>
                    </a:lnTo>
                    <a:lnTo>
                      <a:pt x="1628" y="82"/>
                    </a:lnTo>
                    <a:lnTo>
                      <a:pt x="1628" y="82"/>
                    </a:lnTo>
                    <a:close/>
                    <a:moveTo>
                      <a:pt x="1290" y="729"/>
                    </a:moveTo>
                    <a:lnTo>
                      <a:pt x="1290" y="729"/>
                    </a:lnTo>
                    <a:lnTo>
                      <a:pt x="1296" y="731"/>
                    </a:lnTo>
                    <a:lnTo>
                      <a:pt x="1296" y="731"/>
                    </a:lnTo>
                    <a:lnTo>
                      <a:pt x="1297" y="730"/>
                    </a:lnTo>
                    <a:lnTo>
                      <a:pt x="1297" y="729"/>
                    </a:lnTo>
                    <a:lnTo>
                      <a:pt x="1297" y="729"/>
                    </a:lnTo>
                    <a:lnTo>
                      <a:pt x="1296" y="726"/>
                    </a:lnTo>
                    <a:lnTo>
                      <a:pt x="1295" y="725"/>
                    </a:lnTo>
                    <a:lnTo>
                      <a:pt x="1295" y="725"/>
                    </a:lnTo>
                    <a:lnTo>
                      <a:pt x="1290" y="729"/>
                    </a:lnTo>
                    <a:lnTo>
                      <a:pt x="1290" y="729"/>
                    </a:lnTo>
                    <a:close/>
                    <a:moveTo>
                      <a:pt x="1642" y="244"/>
                    </a:moveTo>
                    <a:lnTo>
                      <a:pt x="1642" y="244"/>
                    </a:lnTo>
                    <a:lnTo>
                      <a:pt x="1639" y="243"/>
                    </a:lnTo>
                    <a:lnTo>
                      <a:pt x="1639" y="243"/>
                    </a:lnTo>
                    <a:lnTo>
                      <a:pt x="1635" y="244"/>
                    </a:lnTo>
                    <a:lnTo>
                      <a:pt x="1635" y="244"/>
                    </a:lnTo>
                    <a:lnTo>
                      <a:pt x="1638" y="247"/>
                    </a:lnTo>
                    <a:lnTo>
                      <a:pt x="1638" y="247"/>
                    </a:lnTo>
                    <a:lnTo>
                      <a:pt x="1642" y="244"/>
                    </a:lnTo>
                    <a:lnTo>
                      <a:pt x="1642" y="244"/>
                    </a:lnTo>
                    <a:close/>
                    <a:moveTo>
                      <a:pt x="1289" y="407"/>
                    </a:moveTo>
                    <a:lnTo>
                      <a:pt x="1289" y="407"/>
                    </a:lnTo>
                    <a:lnTo>
                      <a:pt x="1292" y="409"/>
                    </a:lnTo>
                    <a:lnTo>
                      <a:pt x="1295" y="410"/>
                    </a:lnTo>
                    <a:lnTo>
                      <a:pt x="1295" y="410"/>
                    </a:lnTo>
                    <a:lnTo>
                      <a:pt x="1296" y="409"/>
                    </a:lnTo>
                    <a:lnTo>
                      <a:pt x="1299" y="407"/>
                    </a:lnTo>
                    <a:lnTo>
                      <a:pt x="1299" y="407"/>
                    </a:lnTo>
                    <a:lnTo>
                      <a:pt x="1296" y="405"/>
                    </a:lnTo>
                    <a:lnTo>
                      <a:pt x="1295" y="405"/>
                    </a:lnTo>
                    <a:lnTo>
                      <a:pt x="1295" y="405"/>
                    </a:lnTo>
                    <a:lnTo>
                      <a:pt x="1292" y="406"/>
                    </a:lnTo>
                    <a:lnTo>
                      <a:pt x="1289" y="407"/>
                    </a:lnTo>
                    <a:lnTo>
                      <a:pt x="1289" y="407"/>
                    </a:lnTo>
                    <a:close/>
                    <a:moveTo>
                      <a:pt x="1113" y="723"/>
                    </a:moveTo>
                    <a:lnTo>
                      <a:pt x="1113" y="723"/>
                    </a:lnTo>
                    <a:lnTo>
                      <a:pt x="1110" y="726"/>
                    </a:lnTo>
                    <a:lnTo>
                      <a:pt x="1110" y="727"/>
                    </a:lnTo>
                    <a:lnTo>
                      <a:pt x="1110" y="727"/>
                    </a:lnTo>
                    <a:lnTo>
                      <a:pt x="1112" y="729"/>
                    </a:lnTo>
                    <a:lnTo>
                      <a:pt x="1113" y="730"/>
                    </a:lnTo>
                    <a:lnTo>
                      <a:pt x="1113" y="730"/>
                    </a:lnTo>
                    <a:lnTo>
                      <a:pt x="1115" y="729"/>
                    </a:lnTo>
                    <a:lnTo>
                      <a:pt x="1116" y="727"/>
                    </a:lnTo>
                    <a:lnTo>
                      <a:pt x="1116" y="727"/>
                    </a:lnTo>
                    <a:lnTo>
                      <a:pt x="1116" y="726"/>
                    </a:lnTo>
                    <a:lnTo>
                      <a:pt x="1113" y="723"/>
                    </a:lnTo>
                    <a:lnTo>
                      <a:pt x="1113" y="723"/>
                    </a:lnTo>
                    <a:close/>
                    <a:moveTo>
                      <a:pt x="1652" y="504"/>
                    </a:moveTo>
                    <a:lnTo>
                      <a:pt x="1652" y="504"/>
                    </a:lnTo>
                    <a:lnTo>
                      <a:pt x="1653" y="509"/>
                    </a:lnTo>
                    <a:lnTo>
                      <a:pt x="1653" y="509"/>
                    </a:lnTo>
                    <a:lnTo>
                      <a:pt x="1660" y="507"/>
                    </a:lnTo>
                    <a:lnTo>
                      <a:pt x="1660" y="507"/>
                    </a:lnTo>
                    <a:lnTo>
                      <a:pt x="1660" y="504"/>
                    </a:lnTo>
                    <a:lnTo>
                      <a:pt x="1660" y="504"/>
                    </a:lnTo>
                    <a:lnTo>
                      <a:pt x="1652" y="504"/>
                    </a:lnTo>
                    <a:lnTo>
                      <a:pt x="1652" y="504"/>
                    </a:lnTo>
                    <a:close/>
                    <a:moveTo>
                      <a:pt x="860" y="905"/>
                    </a:moveTo>
                    <a:lnTo>
                      <a:pt x="860" y="905"/>
                    </a:lnTo>
                    <a:lnTo>
                      <a:pt x="857" y="906"/>
                    </a:lnTo>
                    <a:lnTo>
                      <a:pt x="857" y="906"/>
                    </a:lnTo>
                    <a:lnTo>
                      <a:pt x="860" y="909"/>
                    </a:lnTo>
                    <a:lnTo>
                      <a:pt x="860" y="909"/>
                    </a:lnTo>
                    <a:lnTo>
                      <a:pt x="863" y="906"/>
                    </a:lnTo>
                    <a:lnTo>
                      <a:pt x="863" y="906"/>
                    </a:lnTo>
                    <a:lnTo>
                      <a:pt x="860" y="905"/>
                    </a:lnTo>
                    <a:lnTo>
                      <a:pt x="860" y="905"/>
                    </a:lnTo>
                    <a:close/>
                    <a:moveTo>
                      <a:pt x="856" y="330"/>
                    </a:moveTo>
                    <a:lnTo>
                      <a:pt x="856" y="330"/>
                    </a:lnTo>
                    <a:lnTo>
                      <a:pt x="854" y="335"/>
                    </a:lnTo>
                    <a:lnTo>
                      <a:pt x="854" y="335"/>
                    </a:lnTo>
                    <a:lnTo>
                      <a:pt x="857" y="337"/>
                    </a:lnTo>
                    <a:lnTo>
                      <a:pt x="857" y="337"/>
                    </a:lnTo>
                    <a:lnTo>
                      <a:pt x="860" y="333"/>
                    </a:lnTo>
                    <a:lnTo>
                      <a:pt x="860" y="333"/>
                    </a:lnTo>
                    <a:lnTo>
                      <a:pt x="856" y="330"/>
                    </a:lnTo>
                    <a:lnTo>
                      <a:pt x="856" y="330"/>
                    </a:lnTo>
                    <a:close/>
                    <a:moveTo>
                      <a:pt x="1379" y="755"/>
                    </a:moveTo>
                    <a:lnTo>
                      <a:pt x="1379" y="755"/>
                    </a:lnTo>
                    <a:lnTo>
                      <a:pt x="1378" y="751"/>
                    </a:lnTo>
                    <a:lnTo>
                      <a:pt x="1378" y="751"/>
                    </a:lnTo>
                    <a:lnTo>
                      <a:pt x="1371" y="754"/>
                    </a:lnTo>
                    <a:lnTo>
                      <a:pt x="1371" y="754"/>
                    </a:lnTo>
                    <a:lnTo>
                      <a:pt x="1372" y="755"/>
                    </a:lnTo>
                    <a:lnTo>
                      <a:pt x="1372" y="755"/>
                    </a:lnTo>
                    <a:lnTo>
                      <a:pt x="1379" y="755"/>
                    </a:lnTo>
                    <a:lnTo>
                      <a:pt x="1379" y="755"/>
                    </a:lnTo>
                    <a:close/>
                    <a:moveTo>
                      <a:pt x="1830" y="302"/>
                    </a:moveTo>
                    <a:lnTo>
                      <a:pt x="1830" y="302"/>
                    </a:lnTo>
                    <a:lnTo>
                      <a:pt x="1828" y="305"/>
                    </a:lnTo>
                    <a:lnTo>
                      <a:pt x="1828" y="305"/>
                    </a:lnTo>
                    <a:lnTo>
                      <a:pt x="1829" y="309"/>
                    </a:lnTo>
                    <a:lnTo>
                      <a:pt x="1829" y="309"/>
                    </a:lnTo>
                    <a:lnTo>
                      <a:pt x="1832" y="308"/>
                    </a:lnTo>
                    <a:lnTo>
                      <a:pt x="1833" y="306"/>
                    </a:lnTo>
                    <a:lnTo>
                      <a:pt x="1833" y="306"/>
                    </a:lnTo>
                    <a:lnTo>
                      <a:pt x="1832" y="305"/>
                    </a:lnTo>
                    <a:lnTo>
                      <a:pt x="1830" y="302"/>
                    </a:lnTo>
                    <a:lnTo>
                      <a:pt x="1830" y="302"/>
                    </a:lnTo>
                    <a:close/>
                    <a:moveTo>
                      <a:pt x="1292" y="75"/>
                    </a:moveTo>
                    <a:lnTo>
                      <a:pt x="1292" y="75"/>
                    </a:lnTo>
                    <a:lnTo>
                      <a:pt x="1288" y="75"/>
                    </a:lnTo>
                    <a:lnTo>
                      <a:pt x="1288" y="75"/>
                    </a:lnTo>
                    <a:lnTo>
                      <a:pt x="1288" y="81"/>
                    </a:lnTo>
                    <a:lnTo>
                      <a:pt x="1288" y="81"/>
                    </a:lnTo>
                    <a:lnTo>
                      <a:pt x="1290" y="81"/>
                    </a:lnTo>
                    <a:lnTo>
                      <a:pt x="1290" y="81"/>
                    </a:lnTo>
                    <a:lnTo>
                      <a:pt x="1292" y="75"/>
                    </a:lnTo>
                    <a:lnTo>
                      <a:pt x="1292" y="75"/>
                    </a:lnTo>
                    <a:close/>
                    <a:moveTo>
                      <a:pt x="843" y="924"/>
                    </a:moveTo>
                    <a:lnTo>
                      <a:pt x="843" y="924"/>
                    </a:lnTo>
                    <a:lnTo>
                      <a:pt x="842" y="921"/>
                    </a:lnTo>
                    <a:lnTo>
                      <a:pt x="842" y="921"/>
                    </a:lnTo>
                    <a:lnTo>
                      <a:pt x="836" y="923"/>
                    </a:lnTo>
                    <a:lnTo>
                      <a:pt x="836" y="923"/>
                    </a:lnTo>
                    <a:lnTo>
                      <a:pt x="836" y="925"/>
                    </a:lnTo>
                    <a:lnTo>
                      <a:pt x="836" y="925"/>
                    </a:lnTo>
                    <a:lnTo>
                      <a:pt x="843" y="924"/>
                    </a:lnTo>
                    <a:lnTo>
                      <a:pt x="843" y="924"/>
                    </a:lnTo>
                    <a:close/>
                    <a:moveTo>
                      <a:pt x="835" y="301"/>
                    </a:moveTo>
                    <a:lnTo>
                      <a:pt x="835" y="301"/>
                    </a:lnTo>
                    <a:lnTo>
                      <a:pt x="832" y="304"/>
                    </a:lnTo>
                    <a:lnTo>
                      <a:pt x="832" y="305"/>
                    </a:lnTo>
                    <a:lnTo>
                      <a:pt x="832" y="305"/>
                    </a:lnTo>
                    <a:lnTo>
                      <a:pt x="833" y="306"/>
                    </a:lnTo>
                    <a:lnTo>
                      <a:pt x="835" y="309"/>
                    </a:lnTo>
                    <a:lnTo>
                      <a:pt x="835" y="309"/>
                    </a:lnTo>
                    <a:lnTo>
                      <a:pt x="836" y="306"/>
                    </a:lnTo>
                    <a:lnTo>
                      <a:pt x="838" y="305"/>
                    </a:lnTo>
                    <a:lnTo>
                      <a:pt x="838" y="305"/>
                    </a:lnTo>
                    <a:lnTo>
                      <a:pt x="836" y="304"/>
                    </a:lnTo>
                    <a:lnTo>
                      <a:pt x="835" y="301"/>
                    </a:lnTo>
                    <a:lnTo>
                      <a:pt x="835" y="301"/>
                    </a:lnTo>
                    <a:close/>
                    <a:moveTo>
                      <a:pt x="836" y="412"/>
                    </a:moveTo>
                    <a:lnTo>
                      <a:pt x="836" y="412"/>
                    </a:lnTo>
                    <a:lnTo>
                      <a:pt x="833" y="414"/>
                    </a:lnTo>
                    <a:lnTo>
                      <a:pt x="833" y="414"/>
                    </a:lnTo>
                    <a:lnTo>
                      <a:pt x="835" y="416"/>
                    </a:lnTo>
                    <a:lnTo>
                      <a:pt x="836" y="417"/>
                    </a:lnTo>
                    <a:lnTo>
                      <a:pt x="836" y="417"/>
                    </a:lnTo>
                    <a:lnTo>
                      <a:pt x="838" y="416"/>
                    </a:lnTo>
                    <a:lnTo>
                      <a:pt x="840" y="414"/>
                    </a:lnTo>
                    <a:lnTo>
                      <a:pt x="840" y="414"/>
                    </a:lnTo>
                    <a:lnTo>
                      <a:pt x="836" y="412"/>
                    </a:lnTo>
                    <a:lnTo>
                      <a:pt x="836" y="412"/>
                    </a:lnTo>
                    <a:close/>
                    <a:moveTo>
                      <a:pt x="1386" y="467"/>
                    </a:moveTo>
                    <a:lnTo>
                      <a:pt x="1386" y="467"/>
                    </a:lnTo>
                    <a:lnTo>
                      <a:pt x="1389" y="468"/>
                    </a:lnTo>
                    <a:lnTo>
                      <a:pt x="1391" y="468"/>
                    </a:lnTo>
                    <a:lnTo>
                      <a:pt x="1391" y="468"/>
                    </a:lnTo>
                    <a:lnTo>
                      <a:pt x="1396" y="467"/>
                    </a:lnTo>
                    <a:lnTo>
                      <a:pt x="1396" y="467"/>
                    </a:lnTo>
                    <a:lnTo>
                      <a:pt x="1394" y="466"/>
                    </a:lnTo>
                    <a:lnTo>
                      <a:pt x="1391" y="464"/>
                    </a:lnTo>
                    <a:lnTo>
                      <a:pt x="1391" y="464"/>
                    </a:lnTo>
                    <a:lnTo>
                      <a:pt x="1389" y="464"/>
                    </a:lnTo>
                    <a:lnTo>
                      <a:pt x="1386" y="467"/>
                    </a:lnTo>
                    <a:lnTo>
                      <a:pt x="1386" y="467"/>
                    </a:lnTo>
                    <a:close/>
                    <a:moveTo>
                      <a:pt x="1283" y="697"/>
                    </a:moveTo>
                    <a:lnTo>
                      <a:pt x="1283" y="697"/>
                    </a:lnTo>
                    <a:lnTo>
                      <a:pt x="1288" y="694"/>
                    </a:lnTo>
                    <a:lnTo>
                      <a:pt x="1288" y="694"/>
                    </a:lnTo>
                    <a:lnTo>
                      <a:pt x="1285" y="693"/>
                    </a:lnTo>
                    <a:lnTo>
                      <a:pt x="1285" y="693"/>
                    </a:lnTo>
                    <a:lnTo>
                      <a:pt x="1281" y="694"/>
                    </a:lnTo>
                    <a:lnTo>
                      <a:pt x="1281" y="694"/>
                    </a:lnTo>
                    <a:lnTo>
                      <a:pt x="1283" y="697"/>
                    </a:lnTo>
                    <a:lnTo>
                      <a:pt x="1283" y="697"/>
                    </a:lnTo>
                    <a:close/>
                    <a:moveTo>
                      <a:pt x="1097" y="805"/>
                    </a:moveTo>
                    <a:lnTo>
                      <a:pt x="1097" y="805"/>
                    </a:lnTo>
                    <a:lnTo>
                      <a:pt x="1095" y="802"/>
                    </a:lnTo>
                    <a:lnTo>
                      <a:pt x="1095" y="802"/>
                    </a:lnTo>
                    <a:lnTo>
                      <a:pt x="1087" y="803"/>
                    </a:lnTo>
                    <a:lnTo>
                      <a:pt x="1087" y="803"/>
                    </a:lnTo>
                    <a:lnTo>
                      <a:pt x="1088" y="806"/>
                    </a:lnTo>
                    <a:lnTo>
                      <a:pt x="1088" y="806"/>
                    </a:lnTo>
                    <a:lnTo>
                      <a:pt x="1097" y="805"/>
                    </a:lnTo>
                    <a:lnTo>
                      <a:pt x="1097" y="805"/>
                    </a:lnTo>
                    <a:close/>
                    <a:moveTo>
                      <a:pt x="1282" y="798"/>
                    </a:moveTo>
                    <a:lnTo>
                      <a:pt x="1282" y="798"/>
                    </a:lnTo>
                    <a:lnTo>
                      <a:pt x="1285" y="794"/>
                    </a:lnTo>
                    <a:lnTo>
                      <a:pt x="1285" y="794"/>
                    </a:lnTo>
                    <a:lnTo>
                      <a:pt x="1283" y="792"/>
                    </a:lnTo>
                    <a:lnTo>
                      <a:pt x="1281" y="792"/>
                    </a:lnTo>
                    <a:lnTo>
                      <a:pt x="1281" y="792"/>
                    </a:lnTo>
                    <a:lnTo>
                      <a:pt x="1278" y="795"/>
                    </a:lnTo>
                    <a:lnTo>
                      <a:pt x="1278" y="795"/>
                    </a:lnTo>
                    <a:lnTo>
                      <a:pt x="1282" y="798"/>
                    </a:lnTo>
                    <a:lnTo>
                      <a:pt x="1282" y="798"/>
                    </a:lnTo>
                    <a:close/>
                    <a:moveTo>
                      <a:pt x="831" y="715"/>
                    </a:moveTo>
                    <a:lnTo>
                      <a:pt x="831" y="715"/>
                    </a:lnTo>
                    <a:lnTo>
                      <a:pt x="824" y="712"/>
                    </a:lnTo>
                    <a:lnTo>
                      <a:pt x="824" y="712"/>
                    </a:lnTo>
                    <a:lnTo>
                      <a:pt x="822" y="713"/>
                    </a:lnTo>
                    <a:lnTo>
                      <a:pt x="821" y="715"/>
                    </a:lnTo>
                    <a:lnTo>
                      <a:pt x="821" y="715"/>
                    </a:lnTo>
                    <a:lnTo>
                      <a:pt x="824" y="716"/>
                    </a:lnTo>
                    <a:lnTo>
                      <a:pt x="825" y="718"/>
                    </a:lnTo>
                    <a:lnTo>
                      <a:pt x="825" y="718"/>
                    </a:lnTo>
                    <a:lnTo>
                      <a:pt x="827" y="716"/>
                    </a:lnTo>
                    <a:lnTo>
                      <a:pt x="831" y="715"/>
                    </a:lnTo>
                    <a:lnTo>
                      <a:pt x="831" y="715"/>
                    </a:lnTo>
                    <a:close/>
                    <a:moveTo>
                      <a:pt x="1264" y="149"/>
                    </a:moveTo>
                    <a:lnTo>
                      <a:pt x="1264" y="149"/>
                    </a:lnTo>
                    <a:lnTo>
                      <a:pt x="1260" y="151"/>
                    </a:lnTo>
                    <a:lnTo>
                      <a:pt x="1260" y="151"/>
                    </a:lnTo>
                    <a:lnTo>
                      <a:pt x="1261" y="153"/>
                    </a:lnTo>
                    <a:lnTo>
                      <a:pt x="1263" y="154"/>
                    </a:lnTo>
                    <a:lnTo>
                      <a:pt x="1263" y="154"/>
                    </a:lnTo>
                    <a:lnTo>
                      <a:pt x="1264" y="154"/>
                    </a:lnTo>
                    <a:lnTo>
                      <a:pt x="1267" y="153"/>
                    </a:lnTo>
                    <a:lnTo>
                      <a:pt x="1267" y="153"/>
                    </a:lnTo>
                    <a:lnTo>
                      <a:pt x="1264" y="149"/>
                    </a:lnTo>
                    <a:lnTo>
                      <a:pt x="1264" y="149"/>
                    </a:lnTo>
                    <a:close/>
                    <a:moveTo>
                      <a:pt x="1721" y="396"/>
                    </a:moveTo>
                    <a:lnTo>
                      <a:pt x="1721" y="396"/>
                    </a:lnTo>
                    <a:lnTo>
                      <a:pt x="1722" y="399"/>
                    </a:lnTo>
                    <a:lnTo>
                      <a:pt x="1722" y="399"/>
                    </a:lnTo>
                    <a:lnTo>
                      <a:pt x="1729" y="398"/>
                    </a:lnTo>
                    <a:lnTo>
                      <a:pt x="1729" y="398"/>
                    </a:lnTo>
                    <a:lnTo>
                      <a:pt x="1728" y="394"/>
                    </a:lnTo>
                    <a:lnTo>
                      <a:pt x="1728" y="394"/>
                    </a:lnTo>
                    <a:lnTo>
                      <a:pt x="1721" y="396"/>
                    </a:lnTo>
                    <a:lnTo>
                      <a:pt x="1721" y="396"/>
                    </a:lnTo>
                    <a:close/>
                    <a:moveTo>
                      <a:pt x="1757" y="309"/>
                    </a:moveTo>
                    <a:lnTo>
                      <a:pt x="1757" y="309"/>
                    </a:lnTo>
                    <a:lnTo>
                      <a:pt x="1754" y="308"/>
                    </a:lnTo>
                    <a:lnTo>
                      <a:pt x="1754" y="308"/>
                    </a:lnTo>
                    <a:lnTo>
                      <a:pt x="1750" y="311"/>
                    </a:lnTo>
                    <a:lnTo>
                      <a:pt x="1750" y="311"/>
                    </a:lnTo>
                    <a:lnTo>
                      <a:pt x="1754" y="313"/>
                    </a:lnTo>
                    <a:lnTo>
                      <a:pt x="1754" y="313"/>
                    </a:lnTo>
                    <a:lnTo>
                      <a:pt x="1757" y="309"/>
                    </a:lnTo>
                    <a:lnTo>
                      <a:pt x="1757" y="309"/>
                    </a:lnTo>
                    <a:close/>
                    <a:moveTo>
                      <a:pt x="1401" y="741"/>
                    </a:moveTo>
                    <a:lnTo>
                      <a:pt x="1401" y="741"/>
                    </a:lnTo>
                    <a:lnTo>
                      <a:pt x="1398" y="745"/>
                    </a:lnTo>
                    <a:lnTo>
                      <a:pt x="1398" y="745"/>
                    </a:lnTo>
                    <a:lnTo>
                      <a:pt x="1403" y="747"/>
                    </a:lnTo>
                    <a:lnTo>
                      <a:pt x="1403" y="747"/>
                    </a:lnTo>
                    <a:lnTo>
                      <a:pt x="1404" y="747"/>
                    </a:lnTo>
                    <a:lnTo>
                      <a:pt x="1405" y="745"/>
                    </a:lnTo>
                    <a:lnTo>
                      <a:pt x="1405" y="745"/>
                    </a:lnTo>
                    <a:lnTo>
                      <a:pt x="1401" y="741"/>
                    </a:lnTo>
                    <a:lnTo>
                      <a:pt x="1401" y="741"/>
                    </a:lnTo>
                    <a:close/>
                    <a:moveTo>
                      <a:pt x="1243" y="293"/>
                    </a:moveTo>
                    <a:lnTo>
                      <a:pt x="1243" y="293"/>
                    </a:lnTo>
                    <a:lnTo>
                      <a:pt x="1245" y="294"/>
                    </a:lnTo>
                    <a:lnTo>
                      <a:pt x="1245" y="294"/>
                    </a:lnTo>
                    <a:lnTo>
                      <a:pt x="1246" y="287"/>
                    </a:lnTo>
                    <a:lnTo>
                      <a:pt x="1246" y="287"/>
                    </a:lnTo>
                    <a:lnTo>
                      <a:pt x="1242" y="287"/>
                    </a:lnTo>
                    <a:lnTo>
                      <a:pt x="1242" y="287"/>
                    </a:lnTo>
                    <a:lnTo>
                      <a:pt x="1243" y="293"/>
                    </a:lnTo>
                    <a:lnTo>
                      <a:pt x="1243" y="293"/>
                    </a:lnTo>
                    <a:close/>
                    <a:moveTo>
                      <a:pt x="1403" y="1118"/>
                    </a:moveTo>
                    <a:lnTo>
                      <a:pt x="1403" y="1118"/>
                    </a:lnTo>
                    <a:lnTo>
                      <a:pt x="1400" y="1121"/>
                    </a:lnTo>
                    <a:lnTo>
                      <a:pt x="1400" y="1121"/>
                    </a:lnTo>
                    <a:lnTo>
                      <a:pt x="1405" y="1126"/>
                    </a:lnTo>
                    <a:lnTo>
                      <a:pt x="1405" y="1126"/>
                    </a:lnTo>
                    <a:lnTo>
                      <a:pt x="1408" y="1122"/>
                    </a:lnTo>
                    <a:lnTo>
                      <a:pt x="1408" y="1122"/>
                    </a:lnTo>
                    <a:lnTo>
                      <a:pt x="1403" y="1118"/>
                    </a:lnTo>
                    <a:lnTo>
                      <a:pt x="1403" y="1118"/>
                    </a:lnTo>
                    <a:close/>
                    <a:moveTo>
                      <a:pt x="793" y="704"/>
                    </a:moveTo>
                    <a:lnTo>
                      <a:pt x="793" y="704"/>
                    </a:lnTo>
                    <a:lnTo>
                      <a:pt x="793" y="700"/>
                    </a:lnTo>
                    <a:lnTo>
                      <a:pt x="793" y="700"/>
                    </a:lnTo>
                    <a:lnTo>
                      <a:pt x="785" y="701"/>
                    </a:lnTo>
                    <a:lnTo>
                      <a:pt x="785" y="701"/>
                    </a:lnTo>
                    <a:lnTo>
                      <a:pt x="786" y="702"/>
                    </a:lnTo>
                    <a:lnTo>
                      <a:pt x="786" y="702"/>
                    </a:lnTo>
                    <a:lnTo>
                      <a:pt x="793" y="704"/>
                    </a:lnTo>
                    <a:lnTo>
                      <a:pt x="793" y="704"/>
                    </a:lnTo>
                    <a:close/>
                    <a:moveTo>
                      <a:pt x="1729" y="691"/>
                    </a:moveTo>
                    <a:lnTo>
                      <a:pt x="1729" y="691"/>
                    </a:lnTo>
                    <a:lnTo>
                      <a:pt x="1725" y="689"/>
                    </a:lnTo>
                    <a:lnTo>
                      <a:pt x="1725" y="689"/>
                    </a:lnTo>
                    <a:lnTo>
                      <a:pt x="1724" y="690"/>
                    </a:lnTo>
                    <a:lnTo>
                      <a:pt x="1722" y="691"/>
                    </a:lnTo>
                    <a:lnTo>
                      <a:pt x="1722" y="691"/>
                    </a:lnTo>
                    <a:lnTo>
                      <a:pt x="1725" y="695"/>
                    </a:lnTo>
                    <a:lnTo>
                      <a:pt x="1725" y="695"/>
                    </a:lnTo>
                    <a:lnTo>
                      <a:pt x="1729" y="691"/>
                    </a:lnTo>
                    <a:lnTo>
                      <a:pt x="1729" y="691"/>
                    </a:lnTo>
                    <a:close/>
                    <a:moveTo>
                      <a:pt x="1239" y="71"/>
                    </a:moveTo>
                    <a:lnTo>
                      <a:pt x="1239" y="71"/>
                    </a:lnTo>
                    <a:lnTo>
                      <a:pt x="1234" y="74"/>
                    </a:lnTo>
                    <a:lnTo>
                      <a:pt x="1234" y="74"/>
                    </a:lnTo>
                    <a:lnTo>
                      <a:pt x="1235" y="75"/>
                    </a:lnTo>
                    <a:lnTo>
                      <a:pt x="1238" y="77"/>
                    </a:lnTo>
                    <a:lnTo>
                      <a:pt x="1238" y="77"/>
                    </a:lnTo>
                    <a:lnTo>
                      <a:pt x="1239" y="77"/>
                    </a:lnTo>
                    <a:lnTo>
                      <a:pt x="1242" y="75"/>
                    </a:lnTo>
                    <a:lnTo>
                      <a:pt x="1242" y="75"/>
                    </a:lnTo>
                    <a:lnTo>
                      <a:pt x="1241" y="74"/>
                    </a:lnTo>
                    <a:lnTo>
                      <a:pt x="1239" y="71"/>
                    </a:lnTo>
                    <a:lnTo>
                      <a:pt x="1239" y="71"/>
                    </a:lnTo>
                    <a:close/>
                    <a:moveTo>
                      <a:pt x="1045" y="819"/>
                    </a:moveTo>
                    <a:lnTo>
                      <a:pt x="1045" y="819"/>
                    </a:lnTo>
                    <a:lnTo>
                      <a:pt x="1044" y="821"/>
                    </a:lnTo>
                    <a:lnTo>
                      <a:pt x="1043" y="823"/>
                    </a:lnTo>
                    <a:lnTo>
                      <a:pt x="1043" y="823"/>
                    </a:lnTo>
                    <a:lnTo>
                      <a:pt x="1044" y="824"/>
                    </a:lnTo>
                    <a:lnTo>
                      <a:pt x="1047" y="826"/>
                    </a:lnTo>
                    <a:lnTo>
                      <a:pt x="1047" y="826"/>
                    </a:lnTo>
                    <a:lnTo>
                      <a:pt x="1048" y="824"/>
                    </a:lnTo>
                    <a:lnTo>
                      <a:pt x="1049" y="823"/>
                    </a:lnTo>
                    <a:lnTo>
                      <a:pt x="1049" y="823"/>
                    </a:lnTo>
                    <a:lnTo>
                      <a:pt x="1048" y="821"/>
                    </a:lnTo>
                    <a:lnTo>
                      <a:pt x="1045" y="819"/>
                    </a:lnTo>
                    <a:lnTo>
                      <a:pt x="1045" y="819"/>
                    </a:lnTo>
                    <a:close/>
                    <a:moveTo>
                      <a:pt x="1238" y="167"/>
                    </a:moveTo>
                    <a:lnTo>
                      <a:pt x="1238" y="167"/>
                    </a:lnTo>
                    <a:lnTo>
                      <a:pt x="1234" y="169"/>
                    </a:lnTo>
                    <a:lnTo>
                      <a:pt x="1234" y="169"/>
                    </a:lnTo>
                    <a:lnTo>
                      <a:pt x="1236" y="171"/>
                    </a:lnTo>
                    <a:lnTo>
                      <a:pt x="1238" y="172"/>
                    </a:lnTo>
                    <a:lnTo>
                      <a:pt x="1238" y="172"/>
                    </a:lnTo>
                    <a:lnTo>
                      <a:pt x="1241" y="171"/>
                    </a:lnTo>
                    <a:lnTo>
                      <a:pt x="1242" y="168"/>
                    </a:lnTo>
                    <a:lnTo>
                      <a:pt x="1242" y="168"/>
                    </a:lnTo>
                    <a:lnTo>
                      <a:pt x="1238" y="167"/>
                    </a:lnTo>
                    <a:lnTo>
                      <a:pt x="1238" y="167"/>
                    </a:lnTo>
                    <a:close/>
                    <a:moveTo>
                      <a:pt x="37" y="118"/>
                    </a:moveTo>
                    <a:lnTo>
                      <a:pt x="37" y="118"/>
                    </a:lnTo>
                    <a:lnTo>
                      <a:pt x="37" y="122"/>
                    </a:lnTo>
                    <a:lnTo>
                      <a:pt x="37" y="122"/>
                    </a:lnTo>
                    <a:lnTo>
                      <a:pt x="44" y="121"/>
                    </a:lnTo>
                    <a:lnTo>
                      <a:pt x="44" y="121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37" y="118"/>
                    </a:lnTo>
                    <a:lnTo>
                      <a:pt x="37" y="118"/>
                    </a:lnTo>
                    <a:close/>
                    <a:moveTo>
                      <a:pt x="759" y="374"/>
                    </a:moveTo>
                    <a:lnTo>
                      <a:pt x="759" y="374"/>
                    </a:lnTo>
                    <a:lnTo>
                      <a:pt x="757" y="378"/>
                    </a:lnTo>
                    <a:lnTo>
                      <a:pt x="757" y="378"/>
                    </a:lnTo>
                    <a:lnTo>
                      <a:pt x="757" y="380"/>
                    </a:lnTo>
                    <a:lnTo>
                      <a:pt x="760" y="381"/>
                    </a:lnTo>
                    <a:lnTo>
                      <a:pt x="760" y="381"/>
                    </a:lnTo>
                    <a:lnTo>
                      <a:pt x="761" y="380"/>
                    </a:lnTo>
                    <a:lnTo>
                      <a:pt x="763" y="378"/>
                    </a:lnTo>
                    <a:lnTo>
                      <a:pt x="763" y="378"/>
                    </a:lnTo>
                    <a:lnTo>
                      <a:pt x="761" y="377"/>
                    </a:lnTo>
                    <a:lnTo>
                      <a:pt x="759" y="374"/>
                    </a:lnTo>
                    <a:lnTo>
                      <a:pt x="759" y="374"/>
                    </a:lnTo>
                    <a:close/>
                    <a:moveTo>
                      <a:pt x="760" y="140"/>
                    </a:moveTo>
                    <a:lnTo>
                      <a:pt x="760" y="140"/>
                    </a:lnTo>
                    <a:lnTo>
                      <a:pt x="757" y="139"/>
                    </a:lnTo>
                    <a:lnTo>
                      <a:pt x="755" y="139"/>
                    </a:lnTo>
                    <a:lnTo>
                      <a:pt x="753" y="139"/>
                    </a:lnTo>
                    <a:lnTo>
                      <a:pt x="750" y="140"/>
                    </a:lnTo>
                    <a:lnTo>
                      <a:pt x="750" y="140"/>
                    </a:lnTo>
                    <a:lnTo>
                      <a:pt x="750" y="142"/>
                    </a:lnTo>
                    <a:lnTo>
                      <a:pt x="752" y="143"/>
                    </a:lnTo>
                    <a:lnTo>
                      <a:pt x="752" y="143"/>
                    </a:lnTo>
                    <a:lnTo>
                      <a:pt x="755" y="144"/>
                    </a:lnTo>
                    <a:lnTo>
                      <a:pt x="756" y="144"/>
                    </a:lnTo>
                    <a:lnTo>
                      <a:pt x="759" y="143"/>
                    </a:lnTo>
                    <a:lnTo>
                      <a:pt x="760" y="140"/>
                    </a:lnTo>
                    <a:lnTo>
                      <a:pt x="760" y="140"/>
                    </a:lnTo>
                    <a:close/>
                    <a:moveTo>
                      <a:pt x="1689" y="131"/>
                    </a:moveTo>
                    <a:lnTo>
                      <a:pt x="1689" y="131"/>
                    </a:lnTo>
                    <a:lnTo>
                      <a:pt x="1686" y="135"/>
                    </a:lnTo>
                    <a:lnTo>
                      <a:pt x="1686" y="136"/>
                    </a:lnTo>
                    <a:lnTo>
                      <a:pt x="1686" y="136"/>
                    </a:lnTo>
                    <a:lnTo>
                      <a:pt x="1688" y="137"/>
                    </a:lnTo>
                    <a:lnTo>
                      <a:pt x="1690" y="139"/>
                    </a:lnTo>
                    <a:lnTo>
                      <a:pt x="1690" y="139"/>
                    </a:lnTo>
                    <a:lnTo>
                      <a:pt x="1692" y="137"/>
                    </a:lnTo>
                    <a:lnTo>
                      <a:pt x="1692" y="136"/>
                    </a:lnTo>
                    <a:lnTo>
                      <a:pt x="1692" y="136"/>
                    </a:lnTo>
                    <a:lnTo>
                      <a:pt x="1689" y="131"/>
                    </a:lnTo>
                    <a:lnTo>
                      <a:pt x="1689" y="131"/>
                    </a:lnTo>
                    <a:close/>
                    <a:moveTo>
                      <a:pt x="749" y="635"/>
                    </a:moveTo>
                    <a:lnTo>
                      <a:pt x="749" y="635"/>
                    </a:lnTo>
                    <a:lnTo>
                      <a:pt x="748" y="636"/>
                    </a:lnTo>
                    <a:lnTo>
                      <a:pt x="748" y="636"/>
                    </a:lnTo>
                    <a:lnTo>
                      <a:pt x="755" y="639"/>
                    </a:lnTo>
                    <a:lnTo>
                      <a:pt x="755" y="639"/>
                    </a:lnTo>
                    <a:lnTo>
                      <a:pt x="756" y="636"/>
                    </a:lnTo>
                    <a:lnTo>
                      <a:pt x="756" y="636"/>
                    </a:lnTo>
                    <a:lnTo>
                      <a:pt x="749" y="635"/>
                    </a:lnTo>
                    <a:lnTo>
                      <a:pt x="749" y="635"/>
                    </a:lnTo>
                    <a:close/>
                    <a:moveTo>
                      <a:pt x="746" y="189"/>
                    </a:moveTo>
                    <a:lnTo>
                      <a:pt x="746" y="189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1"/>
                    </a:lnTo>
                    <a:lnTo>
                      <a:pt x="742" y="194"/>
                    </a:lnTo>
                    <a:lnTo>
                      <a:pt x="742" y="194"/>
                    </a:lnTo>
                    <a:lnTo>
                      <a:pt x="743" y="196"/>
                    </a:lnTo>
                    <a:lnTo>
                      <a:pt x="746" y="196"/>
                    </a:lnTo>
                    <a:lnTo>
                      <a:pt x="746" y="196"/>
                    </a:lnTo>
                    <a:lnTo>
                      <a:pt x="748" y="191"/>
                    </a:lnTo>
                    <a:lnTo>
                      <a:pt x="748" y="191"/>
                    </a:lnTo>
                    <a:lnTo>
                      <a:pt x="746" y="189"/>
                    </a:lnTo>
                    <a:lnTo>
                      <a:pt x="746" y="189"/>
                    </a:lnTo>
                    <a:close/>
                    <a:moveTo>
                      <a:pt x="739" y="356"/>
                    </a:moveTo>
                    <a:lnTo>
                      <a:pt x="739" y="356"/>
                    </a:lnTo>
                    <a:lnTo>
                      <a:pt x="743" y="358"/>
                    </a:lnTo>
                    <a:lnTo>
                      <a:pt x="745" y="358"/>
                    </a:lnTo>
                    <a:lnTo>
                      <a:pt x="745" y="358"/>
                    </a:lnTo>
                    <a:lnTo>
                      <a:pt x="746" y="356"/>
                    </a:lnTo>
                    <a:lnTo>
                      <a:pt x="748" y="355"/>
                    </a:lnTo>
                    <a:lnTo>
                      <a:pt x="748" y="355"/>
                    </a:lnTo>
                    <a:lnTo>
                      <a:pt x="746" y="353"/>
                    </a:lnTo>
                    <a:lnTo>
                      <a:pt x="743" y="352"/>
                    </a:lnTo>
                    <a:lnTo>
                      <a:pt x="743" y="352"/>
                    </a:lnTo>
                    <a:lnTo>
                      <a:pt x="742" y="353"/>
                    </a:lnTo>
                    <a:lnTo>
                      <a:pt x="739" y="356"/>
                    </a:lnTo>
                    <a:lnTo>
                      <a:pt x="739" y="356"/>
                    </a:lnTo>
                    <a:close/>
                    <a:moveTo>
                      <a:pt x="1328" y="812"/>
                    </a:moveTo>
                    <a:lnTo>
                      <a:pt x="1328" y="812"/>
                    </a:lnTo>
                    <a:lnTo>
                      <a:pt x="1326" y="816"/>
                    </a:lnTo>
                    <a:lnTo>
                      <a:pt x="1326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6" y="813"/>
                    </a:lnTo>
                    <a:lnTo>
                      <a:pt x="1336" y="813"/>
                    </a:lnTo>
                    <a:lnTo>
                      <a:pt x="1328" y="812"/>
                    </a:lnTo>
                    <a:lnTo>
                      <a:pt x="1328" y="812"/>
                    </a:lnTo>
                    <a:close/>
                    <a:moveTo>
                      <a:pt x="745" y="708"/>
                    </a:moveTo>
                    <a:lnTo>
                      <a:pt x="745" y="708"/>
                    </a:lnTo>
                    <a:lnTo>
                      <a:pt x="739" y="715"/>
                    </a:lnTo>
                    <a:lnTo>
                      <a:pt x="739" y="715"/>
                    </a:lnTo>
                    <a:lnTo>
                      <a:pt x="741" y="716"/>
                    </a:lnTo>
                    <a:lnTo>
                      <a:pt x="743" y="716"/>
                    </a:lnTo>
                    <a:lnTo>
                      <a:pt x="743" y="716"/>
                    </a:lnTo>
                    <a:lnTo>
                      <a:pt x="745" y="716"/>
                    </a:lnTo>
                    <a:lnTo>
                      <a:pt x="746" y="713"/>
                    </a:lnTo>
                    <a:lnTo>
                      <a:pt x="746" y="713"/>
                    </a:lnTo>
                    <a:lnTo>
                      <a:pt x="746" y="712"/>
                    </a:lnTo>
                    <a:lnTo>
                      <a:pt x="745" y="708"/>
                    </a:lnTo>
                    <a:lnTo>
                      <a:pt x="745" y="7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" name="Freeform 903"/>
              <p:cNvSpPr>
                <a:spLocks noEditPoints="1"/>
              </p:cNvSpPr>
              <p:nvPr/>
            </p:nvSpPr>
            <p:spPr bwMode="auto">
              <a:xfrm>
                <a:off x="957247" y="2427349"/>
                <a:ext cx="157163" cy="66675"/>
              </a:xfrm>
              <a:custGeom>
                <a:avLst/>
                <a:gdLst>
                  <a:gd name="T0" fmla="*/ 219 w 296"/>
                  <a:gd name="T1" fmla="*/ 18 h 126"/>
                  <a:gd name="T2" fmla="*/ 230 w 296"/>
                  <a:gd name="T3" fmla="*/ 30 h 126"/>
                  <a:gd name="T4" fmla="*/ 251 w 296"/>
                  <a:gd name="T5" fmla="*/ 36 h 126"/>
                  <a:gd name="T6" fmla="*/ 257 w 296"/>
                  <a:gd name="T7" fmla="*/ 43 h 126"/>
                  <a:gd name="T8" fmla="*/ 224 w 296"/>
                  <a:gd name="T9" fmla="*/ 39 h 126"/>
                  <a:gd name="T10" fmla="*/ 217 w 296"/>
                  <a:gd name="T11" fmla="*/ 60 h 126"/>
                  <a:gd name="T12" fmla="*/ 239 w 296"/>
                  <a:gd name="T13" fmla="*/ 80 h 126"/>
                  <a:gd name="T14" fmla="*/ 296 w 296"/>
                  <a:gd name="T15" fmla="*/ 83 h 126"/>
                  <a:gd name="T16" fmla="*/ 278 w 296"/>
                  <a:gd name="T17" fmla="*/ 93 h 126"/>
                  <a:gd name="T18" fmla="*/ 253 w 296"/>
                  <a:gd name="T19" fmla="*/ 90 h 126"/>
                  <a:gd name="T20" fmla="*/ 230 w 296"/>
                  <a:gd name="T21" fmla="*/ 90 h 126"/>
                  <a:gd name="T22" fmla="*/ 217 w 296"/>
                  <a:gd name="T23" fmla="*/ 78 h 126"/>
                  <a:gd name="T24" fmla="*/ 188 w 296"/>
                  <a:gd name="T25" fmla="*/ 93 h 126"/>
                  <a:gd name="T26" fmla="*/ 197 w 296"/>
                  <a:gd name="T27" fmla="*/ 114 h 126"/>
                  <a:gd name="T28" fmla="*/ 213 w 296"/>
                  <a:gd name="T29" fmla="*/ 118 h 126"/>
                  <a:gd name="T30" fmla="*/ 228 w 296"/>
                  <a:gd name="T31" fmla="*/ 115 h 126"/>
                  <a:gd name="T32" fmla="*/ 231 w 296"/>
                  <a:gd name="T33" fmla="*/ 122 h 126"/>
                  <a:gd name="T34" fmla="*/ 190 w 296"/>
                  <a:gd name="T35" fmla="*/ 120 h 126"/>
                  <a:gd name="T36" fmla="*/ 174 w 296"/>
                  <a:gd name="T37" fmla="*/ 101 h 126"/>
                  <a:gd name="T38" fmla="*/ 138 w 296"/>
                  <a:gd name="T39" fmla="*/ 111 h 126"/>
                  <a:gd name="T40" fmla="*/ 119 w 296"/>
                  <a:gd name="T41" fmla="*/ 109 h 126"/>
                  <a:gd name="T42" fmla="*/ 89 w 296"/>
                  <a:gd name="T43" fmla="*/ 115 h 126"/>
                  <a:gd name="T44" fmla="*/ 108 w 296"/>
                  <a:gd name="T45" fmla="*/ 102 h 126"/>
                  <a:gd name="T46" fmla="*/ 119 w 296"/>
                  <a:gd name="T47" fmla="*/ 101 h 126"/>
                  <a:gd name="T48" fmla="*/ 137 w 296"/>
                  <a:gd name="T49" fmla="*/ 97 h 126"/>
                  <a:gd name="T50" fmla="*/ 120 w 296"/>
                  <a:gd name="T51" fmla="*/ 83 h 126"/>
                  <a:gd name="T52" fmla="*/ 95 w 296"/>
                  <a:gd name="T53" fmla="*/ 76 h 126"/>
                  <a:gd name="T54" fmla="*/ 69 w 296"/>
                  <a:gd name="T55" fmla="*/ 100 h 126"/>
                  <a:gd name="T56" fmla="*/ 37 w 296"/>
                  <a:gd name="T57" fmla="*/ 93 h 126"/>
                  <a:gd name="T58" fmla="*/ 17 w 296"/>
                  <a:gd name="T59" fmla="*/ 78 h 126"/>
                  <a:gd name="T60" fmla="*/ 0 w 296"/>
                  <a:gd name="T61" fmla="*/ 65 h 126"/>
                  <a:gd name="T62" fmla="*/ 4 w 296"/>
                  <a:gd name="T63" fmla="*/ 55 h 126"/>
                  <a:gd name="T64" fmla="*/ 37 w 296"/>
                  <a:gd name="T65" fmla="*/ 73 h 126"/>
                  <a:gd name="T66" fmla="*/ 55 w 296"/>
                  <a:gd name="T67" fmla="*/ 96 h 126"/>
                  <a:gd name="T68" fmla="*/ 76 w 296"/>
                  <a:gd name="T69" fmla="*/ 79 h 126"/>
                  <a:gd name="T70" fmla="*/ 94 w 296"/>
                  <a:gd name="T71" fmla="*/ 51 h 126"/>
                  <a:gd name="T72" fmla="*/ 68 w 296"/>
                  <a:gd name="T73" fmla="*/ 61 h 126"/>
                  <a:gd name="T74" fmla="*/ 64 w 296"/>
                  <a:gd name="T75" fmla="*/ 69 h 126"/>
                  <a:gd name="T76" fmla="*/ 72 w 296"/>
                  <a:gd name="T77" fmla="*/ 35 h 126"/>
                  <a:gd name="T78" fmla="*/ 89 w 296"/>
                  <a:gd name="T79" fmla="*/ 40 h 126"/>
                  <a:gd name="T80" fmla="*/ 112 w 296"/>
                  <a:gd name="T81" fmla="*/ 55 h 126"/>
                  <a:gd name="T82" fmla="*/ 116 w 296"/>
                  <a:gd name="T83" fmla="*/ 68 h 126"/>
                  <a:gd name="T84" fmla="*/ 163 w 296"/>
                  <a:gd name="T85" fmla="*/ 61 h 126"/>
                  <a:gd name="T86" fmla="*/ 181 w 296"/>
                  <a:gd name="T87" fmla="*/ 36 h 126"/>
                  <a:gd name="T88" fmla="*/ 187 w 296"/>
                  <a:gd name="T89" fmla="*/ 15 h 126"/>
                  <a:gd name="T90" fmla="*/ 197 w 296"/>
                  <a:gd name="T91" fmla="*/ 0 h 126"/>
                  <a:gd name="T92" fmla="*/ 195 w 296"/>
                  <a:gd name="T93" fmla="*/ 73 h 126"/>
                  <a:gd name="T94" fmla="*/ 155 w 296"/>
                  <a:gd name="T95" fmla="*/ 73 h 126"/>
                  <a:gd name="T96" fmla="*/ 172 w 296"/>
                  <a:gd name="T97" fmla="*/ 84 h 126"/>
                  <a:gd name="T98" fmla="*/ 180 w 296"/>
                  <a:gd name="T99" fmla="*/ 87 h 126"/>
                  <a:gd name="T100" fmla="*/ 203 w 296"/>
                  <a:gd name="T101" fmla="*/ 78 h 126"/>
                  <a:gd name="T102" fmla="*/ 192 w 296"/>
                  <a:gd name="T103" fmla="*/ 43 h 126"/>
                  <a:gd name="T104" fmla="*/ 210 w 296"/>
                  <a:gd name="T105" fmla="*/ 54 h 126"/>
                  <a:gd name="T106" fmla="*/ 215 w 296"/>
                  <a:gd name="T107" fmla="*/ 37 h 126"/>
                  <a:gd name="T108" fmla="*/ 199 w 296"/>
                  <a:gd name="T109" fmla="*/ 35 h 126"/>
                  <a:gd name="T110" fmla="*/ 181 w 296"/>
                  <a:gd name="T111" fmla="*/ 61 h 126"/>
                  <a:gd name="T112" fmla="*/ 180 w 296"/>
                  <a:gd name="T113" fmla="*/ 53 h 126"/>
                  <a:gd name="T114" fmla="*/ 169 w 296"/>
                  <a:gd name="T115" fmla="*/ 65 h 126"/>
                  <a:gd name="T116" fmla="*/ 147 w 296"/>
                  <a:gd name="T117" fmla="*/ 8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6" h="126">
                    <a:moveTo>
                      <a:pt x="212" y="3"/>
                    </a:moveTo>
                    <a:lnTo>
                      <a:pt x="212" y="3"/>
                    </a:lnTo>
                    <a:lnTo>
                      <a:pt x="209" y="10"/>
                    </a:lnTo>
                    <a:lnTo>
                      <a:pt x="209" y="10"/>
                    </a:lnTo>
                    <a:lnTo>
                      <a:pt x="219" y="18"/>
                    </a:lnTo>
                    <a:lnTo>
                      <a:pt x="219" y="18"/>
                    </a:lnTo>
                    <a:lnTo>
                      <a:pt x="244" y="15"/>
                    </a:lnTo>
                    <a:lnTo>
                      <a:pt x="244" y="15"/>
                    </a:lnTo>
                    <a:lnTo>
                      <a:pt x="244" y="30"/>
                    </a:lnTo>
                    <a:lnTo>
                      <a:pt x="244" y="30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33"/>
                    </a:lnTo>
                    <a:lnTo>
                      <a:pt x="239" y="36"/>
                    </a:lnTo>
                    <a:lnTo>
                      <a:pt x="245" y="37"/>
                    </a:lnTo>
                    <a:lnTo>
                      <a:pt x="248" y="37"/>
                    </a:lnTo>
                    <a:lnTo>
                      <a:pt x="251" y="36"/>
                    </a:lnTo>
                    <a:lnTo>
                      <a:pt x="251" y="36"/>
                    </a:lnTo>
                    <a:lnTo>
                      <a:pt x="244" y="30"/>
                    </a:lnTo>
                    <a:lnTo>
                      <a:pt x="244" y="30"/>
                    </a:lnTo>
                    <a:lnTo>
                      <a:pt x="253" y="33"/>
                    </a:lnTo>
                    <a:lnTo>
                      <a:pt x="253" y="33"/>
                    </a:lnTo>
                    <a:lnTo>
                      <a:pt x="257" y="43"/>
                    </a:lnTo>
                    <a:lnTo>
                      <a:pt x="257" y="43"/>
                    </a:lnTo>
                    <a:lnTo>
                      <a:pt x="257" y="43"/>
                    </a:lnTo>
                    <a:lnTo>
                      <a:pt x="251" y="46"/>
                    </a:lnTo>
                    <a:lnTo>
                      <a:pt x="245" y="46"/>
                    </a:lnTo>
                    <a:lnTo>
                      <a:pt x="237" y="44"/>
                    </a:lnTo>
                    <a:lnTo>
                      <a:pt x="224" y="39"/>
                    </a:lnTo>
                    <a:lnTo>
                      <a:pt x="224" y="39"/>
                    </a:lnTo>
                    <a:lnTo>
                      <a:pt x="223" y="50"/>
                    </a:lnTo>
                    <a:lnTo>
                      <a:pt x="223" y="50"/>
                    </a:lnTo>
                    <a:lnTo>
                      <a:pt x="213" y="53"/>
                    </a:lnTo>
                    <a:lnTo>
                      <a:pt x="213" y="53"/>
                    </a:lnTo>
                    <a:lnTo>
                      <a:pt x="216" y="55"/>
                    </a:lnTo>
                    <a:lnTo>
                      <a:pt x="217" y="60"/>
                    </a:lnTo>
                    <a:lnTo>
                      <a:pt x="224" y="65"/>
                    </a:lnTo>
                    <a:lnTo>
                      <a:pt x="230" y="71"/>
                    </a:lnTo>
                    <a:lnTo>
                      <a:pt x="234" y="76"/>
                    </a:lnTo>
                    <a:lnTo>
                      <a:pt x="234" y="76"/>
                    </a:lnTo>
                    <a:lnTo>
                      <a:pt x="237" y="79"/>
                    </a:lnTo>
                    <a:lnTo>
                      <a:pt x="239" y="80"/>
                    </a:lnTo>
                    <a:lnTo>
                      <a:pt x="246" y="82"/>
                    </a:lnTo>
                    <a:lnTo>
                      <a:pt x="246" y="82"/>
                    </a:lnTo>
                    <a:lnTo>
                      <a:pt x="292" y="80"/>
                    </a:lnTo>
                    <a:lnTo>
                      <a:pt x="292" y="80"/>
                    </a:lnTo>
                    <a:lnTo>
                      <a:pt x="296" y="83"/>
                    </a:lnTo>
                    <a:lnTo>
                      <a:pt x="296" y="83"/>
                    </a:lnTo>
                    <a:lnTo>
                      <a:pt x="296" y="86"/>
                    </a:lnTo>
                    <a:lnTo>
                      <a:pt x="295" y="89"/>
                    </a:lnTo>
                    <a:lnTo>
                      <a:pt x="292" y="90"/>
                    </a:lnTo>
                    <a:lnTo>
                      <a:pt x="289" y="90"/>
                    </a:lnTo>
                    <a:lnTo>
                      <a:pt x="289" y="90"/>
                    </a:lnTo>
                    <a:lnTo>
                      <a:pt x="278" y="93"/>
                    </a:lnTo>
                    <a:lnTo>
                      <a:pt x="269" y="96"/>
                    </a:lnTo>
                    <a:lnTo>
                      <a:pt x="256" y="97"/>
                    </a:lnTo>
                    <a:lnTo>
                      <a:pt x="251" y="98"/>
                    </a:lnTo>
                    <a:lnTo>
                      <a:pt x="245" y="97"/>
                    </a:lnTo>
                    <a:lnTo>
                      <a:pt x="245" y="97"/>
                    </a:lnTo>
                    <a:lnTo>
                      <a:pt x="253" y="90"/>
                    </a:lnTo>
                    <a:lnTo>
                      <a:pt x="253" y="90"/>
                    </a:lnTo>
                    <a:lnTo>
                      <a:pt x="251" y="87"/>
                    </a:lnTo>
                    <a:lnTo>
                      <a:pt x="248" y="87"/>
                    </a:lnTo>
                    <a:lnTo>
                      <a:pt x="241" y="89"/>
                    </a:lnTo>
                    <a:lnTo>
                      <a:pt x="234" y="90"/>
                    </a:lnTo>
                    <a:lnTo>
                      <a:pt x="230" y="90"/>
                    </a:lnTo>
                    <a:lnTo>
                      <a:pt x="226" y="87"/>
                    </a:lnTo>
                    <a:lnTo>
                      <a:pt x="226" y="87"/>
                    </a:lnTo>
                    <a:lnTo>
                      <a:pt x="226" y="84"/>
                    </a:lnTo>
                    <a:lnTo>
                      <a:pt x="226" y="84"/>
                    </a:lnTo>
                    <a:lnTo>
                      <a:pt x="221" y="80"/>
                    </a:lnTo>
                    <a:lnTo>
                      <a:pt x="217" y="78"/>
                    </a:lnTo>
                    <a:lnTo>
                      <a:pt x="213" y="78"/>
                    </a:lnTo>
                    <a:lnTo>
                      <a:pt x="208" y="80"/>
                    </a:lnTo>
                    <a:lnTo>
                      <a:pt x="208" y="80"/>
                    </a:lnTo>
                    <a:lnTo>
                      <a:pt x="184" y="91"/>
                    </a:lnTo>
                    <a:lnTo>
                      <a:pt x="184" y="91"/>
                    </a:lnTo>
                    <a:lnTo>
                      <a:pt x="188" y="93"/>
                    </a:lnTo>
                    <a:lnTo>
                      <a:pt x="190" y="96"/>
                    </a:lnTo>
                    <a:lnTo>
                      <a:pt x="191" y="100"/>
                    </a:lnTo>
                    <a:lnTo>
                      <a:pt x="191" y="105"/>
                    </a:lnTo>
                    <a:lnTo>
                      <a:pt x="190" y="111"/>
                    </a:lnTo>
                    <a:lnTo>
                      <a:pt x="190" y="111"/>
                    </a:lnTo>
                    <a:lnTo>
                      <a:pt x="197" y="114"/>
                    </a:lnTo>
                    <a:lnTo>
                      <a:pt x="197" y="114"/>
                    </a:lnTo>
                    <a:lnTo>
                      <a:pt x="199" y="108"/>
                    </a:lnTo>
                    <a:lnTo>
                      <a:pt x="199" y="108"/>
                    </a:lnTo>
                    <a:lnTo>
                      <a:pt x="210" y="115"/>
                    </a:lnTo>
                    <a:lnTo>
                      <a:pt x="210" y="115"/>
                    </a:lnTo>
                    <a:lnTo>
                      <a:pt x="213" y="118"/>
                    </a:lnTo>
                    <a:lnTo>
                      <a:pt x="216" y="119"/>
                    </a:lnTo>
                    <a:lnTo>
                      <a:pt x="219" y="119"/>
                    </a:lnTo>
                    <a:lnTo>
                      <a:pt x="223" y="116"/>
                    </a:lnTo>
                    <a:lnTo>
                      <a:pt x="223" y="116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34" y="118"/>
                    </a:lnTo>
                    <a:lnTo>
                      <a:pt x="234" y="118"/>
                    </a:lnTo>
                    <a:lnTo>
                      <a:pt x="234" y="118"/>
                    </a:lnTo>
                    <a:lnTo>
                      <a:pt x="233" y="120"/>
                    </a:lnTo>
                    <a:lnTo>
                      <a:pt x="231" y="122"/>
                    </a:lnTo>
                    <a:lnTo>
                      <a:pt x="231" y="122"/>
                    </a:lnTo>
                    <a:lnTo>
                      <a:pt x="215" y="125"/>
                    </a:lnTo>
                    <a:lnTo>
                      <a:pt x="206" y="125"/>
                    </a:lnTo>
                    <a:lnTo>
                      <a:pt x="197" y="122"/>
                    </a:lnTo>
                    <a:lnTo>
                      <a:pt x="197" y="122"/>
                    </a:lnTo>
                    <a:lnTo>
                      <a:pt x="192" y="120"/>
                    </a:lnTo>
                    <a:lnTo>
                      <a:pt x="190" y="120"/>
                    </a:lnTo>
                    <a:lnTo>
                      <a:pt x="187" y="122"/>
                    </a:lnTo>
                    <a:lnTo>
                      <a:pt x="184" y="126"/>
                    </a:lnTo>
                    <a:lnTo>
                      <a:pt x="184" y="126"/>
                    </a:lnTo>
                    <a:lnTo>
                      <a:pt x="184" y="102"/>
                    </a:lnTo>
                    <a:lnTo>
                      <a:pt x="184" y="102"/>
                    </a:lnTo>
                    <a:lnTo>
                      <a:pt x="174" y="101"/>
                    </a:lnTo>
                    <a:lnTo>
                      <a:pt x="165" y="100"/>
                    </a:lnTo>
                    <a:lnTo>
                      <a:pt x="165" y="100"/>
                    </a:lnTo>
                    <a:lnTo>
                      <a:pt x="155" y="101"/>
                    </a:lnTo>
                    <a:lnTo>
                      <a:pt x="143" y="104"/>
                    </a:lnTo>
                    <a:lnTo>
                      <a:pt x="143" y="104"/>
                    </a:lnTo>
                    <a:lnTo>
                      <a:pt x="138" y="111"/>
                    </a:lnTo>
                    <a:lnTo>
                      <a:pt x="138" y="111"/>
                    </a:lnTo>
                    <a:lnTo>
                      <a:pt x="130" y="105"/>
                    </a:lnTo>
                    <a:lnTo>
                      <a:pt x="130" y="105"/>
                    </a:lnTo>
                    <a:lnTo>
                      <a:pt x="123" y="112"/>
                    </a:lnTo>
                    <a:lnTo>
                      <a:pt x="123" y="112"/>
                    </a:lnTo>
                    <a:lnTo>
                      <a:pt x="119" y="109"/>
                    </a:lnTo>
                    <a:lnTo>
                      <a:pt x="116" y="109"/>
                    </a:lnTo>
                    <a:lnTo>
                      <a:pt x="113" y="112"/>
                    </a:lnTo>
                    <a:lnTo>
                      <a:pt x="111" y="116"/>
                    </a:lnTo>
                    <a:lnTo>
                      <a:pt x="111" y="116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2"/>
                    </a:lnTo>
                    <a:lnTo>
                      <a:pt x="89" y="112"/>
                    </a:lnTo>
                    <a:lnTo>
                      <a:pt x="108" y="105"/>
                    </a:lnTo>
                    <a:lnTo>
                      <a:pt x="108" y="105"/>
                    </a:lnTo>
                    <a:lnTo>
                      <a:pt x="108" y="102"/>
                    </a:lnTo>
                    <a:lnTo>
                      <a:pt x="108" y="102"/>
                    </a:lnTo>
                    <a:lnTo>
                      <a:pt x="93" y="100"/>
                    </a:lnTo>
                    <a:lnTo>
                      <a:pt x="93" y="100"/>
                    </a:lnTo>
                    <a:lnTo>
                      <a:pt x="100" y="97"/>
                    </a:lnTo>
                    <a:lnTo>
                      <a:pt x="107" y="97"/>
                    </a:lnTo>
                    <a:lnTo>
                      <a:pt x="112" y="98"/>
                    </a:lnTo>
                    <a:lnTo>
                      <a:pt x="119" y="101"/>
                    </a:lnTo>
                    <a:lnTo>
                      <a:pt x="119" y="101"/>
                    </a:lnTo>
                    <a:lnTo>
                      <a:pt x="126" y="102"/>
                    </a:lnTo>
                    <a:lnTo>
                      <a:pt x="130" y="102"/>
                    </a:lnTo>
                    <a:lnTo>
                      <a:pt x="133" y="102"/>
                    </a:lnTo>
                    <a:lnTo>
                      <a:pt x="136" y="100"/>
                    </a:lnTo>
                    <a:lnTo>
                      <a:pt x="137" y="97"/>
                    </a:lnTo>
                    <a:lnTo>
                      <a:pt x="140" y="89"/>
                    </a:lnTo>
                    <a:lnTo>
                      <a:pt x="140" y="89"/>
                    </a:lnTo>
                    <a:lnTo>
                      <a:pt x="123" y="90"/>
                    </a:lnTo>
                    <a:lnTo>
                      <a:pt x="123" y="90"/>
                    </a:lnTo>
                    <a:lnTo>
                      <a:pt x="120" y="83"/>
                    </a:lnTo>
                    <a:lnTo>
                      <a:pt x="120" y="83"/>
                    </a:lnTo>
                    <a:lnTo>
                      <a:pt x="113" y="83"/>
                    </a:lnTo>
                    <a:lnTo>
                      <a:pt x="107" y="83"/>
                    </a:lnTo>
                    <a:lnTo>
                      <a:pt x="107" y="83"/>
                    </a:lnTo>
                    <a:lnTo>
                      <a:pt x="101" y="80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89" y="84"/>
                    </a:lnTo>
                    <a:lnTo>
                      <a:pt x="83" y="91"/>
                    </a:lnTo>
                    <a:lnTo>
                      <a:pt x="83" y="91"/>
                    </a:lnTo>
                    <a:lnTo>
                      <a:pt x="79" y="96"/>
                    </a:lnTo>
                    <a:lnTo>
                      <a:pt x="73" y="97"/>
                    </a:lnTo>
                    <a:lnTo>
                      <a:pt x="69" y="100"/>
                    </a:lnTo>
                    <a:lnTo>
                      <a:pt x="65" y="102"/>
                    </a:lnTo>
                    <a:lnTo>
                      <a:pt x="65" y="102"/>
                    </a:lnTo>
                    <a:lnTo>
                      <a:pt x="53" y="96"/>
                    </a:lnTo>
                    <a:lnTo>
                      <a:pt x="46" y="93"/>
                    </a:lnTo>
                    <a:lnTo>
                      <a:pt x="41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2" y="90"/>
                    </a:lnTo>
                    <a:lnTo>
                      <a:pt x="26" y="87"/>
                    </a:lnTo>
                    <a:lnTo>
                      <a:pt x="19" y="83"/>
                    </a:lnTo>
                    <a:lnTo>
                      <a:pt x="18" y="82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1" y="64"/>
                    </a:lnTo>
                    <a:lnTo>
                      <a:pt x="4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7" y="73"/>
                    </a:lnTo>
                    <a:lnTo>
                      <a:pt x="46" y="78"/>
                    </a:lnTo>
                    <a:lnTo>
                      <a:pt x="50" y="80"/>
                    </a:lnTo>
                    <a:lnTo>
                      <a:pt x="53" y="84"/>
                    </a:lnTo>
                    <a:lnTo>
                      <a:pt x="54" y="90"/>
                    </a:lnTo>
                    <a:lnTo>
                      <a:pt x="55" y="96"/>
                    </a:lnTo>
                    <a:lnTo>
                      <a:pt x="55" y="96"/>
                    </a:lnTo>
                    <a:lnTo>
                      <a:pt x="69" y="84"/>
                    </a:lnTo>
                    <a:lnTo>
                      <a:pt x="69" y="84"/>
                    </a:lnTo>
                    <a:lnTo>
                      <a:pt x="71" y="83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6" y="79"/>
                    </a:lnTo>
                    <a:lnTo>
                      <a:pt x="82" y="76"/>
                    </a:lnTo>
                    <a:lnTo>
                      <a:pt x="84" y="73"/>
                    </a:lnTo>
                    <a:lnTo>
                      <a:pt x="89" y="69"/>
                    </a:lnTo>
                    <a:lnTo>
                      <a:pt x="91" y="61"/>
                    </a:lnTo>
                    <a:lnTo>
                      <a:pt x="94" y="51"/>
                    </a:lnTo>
                    <a:lnTo>
                      <a:pt x="94" y="51"/>
                    </a:lnTo>
                    <a:lnTo>
                      <a:pt x="65" y="47"/>
                    </a:lnTo>
                    <a:lnTo>
                      <a:pt x="65" y="47"/>
                    </a:lnTo>
                    <a:lnTo>
                      <a:pt x="59" y="58"/>
                    </a:lnTo>
                    <a:lnTo>
                      <a:pt x="59" y="58"/>
                    </a:lnTo>
                    <a:lnTo>
                      <a:pt x="64" y="60"/>
                    </a:lnTo>
                    <a:lnTo>
                      <a:pt x="68" y="61"/>
                    </a:lnTo>
                    <a:lnTo>
                      <a:pt x="72" y="61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3" y="65"/>
                    </a:lnTo>
                    <a:lnTo>
                      <a:pt x="66" y="68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4" y="6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93" y="42"/>
                    </a:lnTo>
                    <a:lnTo>
                      <a:pt x="97" y="44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7" y="53"/>
                    </a:lnTo>
                    <a:lnTo>
                      <a:pt x="112" y="55"/>
                    </a:lnTo>
                    <a:lnTo>
                      <a:pt x="112" y="55"/>
                    </a:lnTo>
                    <a:lnTo>
                      <a:pt x="125" y="58"/>
                    </a:lnTo>
                    <a:lnTo>
                      <a:pt x="125" y="58"/>
                    </a:lnTo>
                    <a:lnTo>
                      <a:pt x="112" y="65"/>
                    </a:lnTo>
                    <a:lnTo>
                      <a:pt x="112" y="65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44" y="69"/>
                    </a:lnTo>
                    <a:lnTo>
                      <a:pt x="156" y="68"/>
                    </a:lnTo>
                    <a:lnTo>
                      <a:pt x="159" y="68"/>
                    </a:lnTo>
                    <a:lnTo>
                      <a:pt x="161" y="65"/>
                    </a:lnTo>
                    <a:lnTo>
                      <a:pt x="163" y="61"/>
                    </a:lnTo>
                    <a:lnTo>
                      <a:pt x="163" y="61"/>
                    </a:lnTo>
                    <a:lnTo>
                      <a:pt x="143" y="54"/>
                    </a:lnTo>
                    <a:lnTo>
                      <a:pt x="143" y="54"/>
                    </a:lnTo>
                    <a:lnTo>
                      <a:pt x="156" y="47"/>
                    </a:lnTo>
                    <a:lnTo>
                      <a:pt x="169" y="42"/>
                    </a:lnTo>
                    <a:lnTo>
                      <a:pt x="181" y="36"/>
                    </a:lnTo>
                    <a:lnTo>
                      <a:pt x="187" y="32"/>
                    </a:lnTo>
                    <a:lnTo>
                      <a:pt x="192" y="28"/>
                    </a:lnTo>
                    <a:lnTo>
                      <a:pt x="192" y="28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7" y="15"/>
                    </a:lnTo>
                    <a:lnTo>
                      <a:pt x="190" y="12"/>
                    </a:lnTo>
                    <a:lnTo>
                      <a:pt x="190" y="12"/>
                    </a:lnTo>
                    <a:lnTo>
                      <a:pt x="194" y="8"/>
                    </a:lnTo>
                    <a:lnTo>
                      <a:pt x="197" y="7"/>
                    </a:lnTo>
                    <a:lnTo>
                      <a:pt x="197" y="4"/>
                    </a:lnTo>
                    <a:lnTo>
                      <a:pt x="197" y="0"/>
                    </a:lnTo>
                    <a:lnTo>
                      <a:pt x="197" y="0"/>
                    </a:lnTo>
                    <a:lnTo>
                      <a:pt x="213" y="3"/>
                    </a:lnTo>
                    <a:lnTo>
                      <a:pt x="212" y="3"/>
                    </a:lnTo>
                    <a:close/>
                    <a:moveTo>
                      <a:pt x="203" y="78"/>
                    </a:moveTo>
                    <a:lnTo>
                      <a:pt x="203" y="78"/>
                    </a:lnTo>
                    <a:lnTo>
                      <a:pt x="195" y="73"/>
                    </a:lnTo>
                    <a:lnTo>
                      <a:pt x="185" y="71"/>
                    </a:lnTo>
                    <a:lnTo>
                      <a:pt x="177" y="69"/>
                    </a:lnTo>
                    <a:lnTo>
                      <a:pt x="172" y="68"/>
                    </a:lnTo>
                    <a:lnTo>
                      <a:pt x="172" y="68"/>
                    </a:lnTo>
                    <a:lnTo>
                      <a:pt x="161" y="71"/>
                    </a:lnTo>
                    <a:lnTo>
                      <a:pt x="155" y="73"/>
                    </a:lnTo>
                    <a:lnTo>
                      <a:pt x="151" y="79"/>
                    </a:lnTo>
                    <a:lnTo>
                      <a:pt x="151" y="79"/>
                    </a:lnTo>
                    <a:lnTo>
                      <a:pt x="165" y="80"/>
                    </a:lnTo>
                    <a:lnTo>
                      <a:pt x="165" y="80"/>
                    </a:lnTo>
                    <a:lnTo>
                      <a:pt x="169" y="82"/>
                    </a:lnTo>
                    <a:lnTo>
                      <a:pt x="172" y="84"/>
                    </a:lnTo>
                    <a:lnTo>
                      <a:pt x="173" y="87"/>
                    </a:lnTo>
                    <a:lnTo>
                      <a:pt x="173" y="90"/>
                    </a:lnTo>
                    <a:lnTo>
                      <a:pt x="173" y="90"/>
                    </a:lnTo>
                    <a:lnTo>
                      <a:pt x="176" y="90"/>
                    </a:lnTo>
                    <a:lnTo>
                      <a:pt x="179" y="89"/>
                    </a:lnTo>
                    <a:lnTo>
                      <a:pt x="180" y="87"/>
                    </a:lnTo>
                    <a:lnTo>
                      <a:pt x="180" y="86"/>
                    </a:lnTo>
                    <a:lnTo>
                      <a:pt x="180" y="82"/>
                    </a:lnTo>
                    <a:lnTo>
                      <a:pt x="181" y="80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203" y="78"/>
                    </a:lnTo>
                    <a:lnTo>
                      <a:pt x="203" y="78"/>
                    </a:lnTo>
                    <a:close/>
                    <a:moveTo>
                      <a:pt x="190" y="40"/>
                    </a:moveTo>
                    <a:lnTo>
                      <a:pt x="190" y="40"/>
                    </a:lnTo>
                    <a:lnTo>
                      <a:pt x="188" y="43"/>
                    </a:lnTo>
                    <a:lnTo>
                      <a:pt x="188" y="43"/>
                    </a:lnTo>
                    <a:lnTo>
                      <a:pt x="192" y="43"/>
                    </a:lnTo>
                    <a:lnTo>
                      <a:pt x="195" y="43"/>
                    </a:lnTo>
                    <a:lnTo>
                      <a:pt x="197" y="44"/>
                    </a:lnTo>
                    <a:lnTo>
                      <a:pt x="199" y="47"/>
                    </a:lnTo>
                    <a:lnTo>
                      <a:pt x="202" y="57"/>
                    </a:lnTo>
                    <a:lnTo>
                      <a:pt x="202" y="57"/>
                    </a:lnTo>
                    <a:lnTo>
                      <a:pt x="210" y="54"/>
                    </a:lnTo>
                    <a:lnTo>
                      <a:pt x="210" y="54"/>
                    </a:lnTo>
                    <a:lnTo>
                      <a:pt x="208" y="47"/>
                    </a:lnTo>
                    <a:lnTo>
                      <a:pt x="208" y="47"/>
                    </a:lnTo>
                    <a:lnTo>
                      <a:pt x="216" y="43"/>
                    </a:lnTo>
                    <a:lnTo>
                      <a:pt x="216" y="43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2" y="32"/>
                    </a:lnTo>
                    <a:lnTo>
                      <a:pt x="209" y="30"/>
                    </a:lnTo>
                    <a:lnTo>
                      <a:pt x="205" y="32"/>
                    </a:lnTo>
                    <a:lnTo>
                      <a:pt x="199" y="35"/>
                    </a:lnTo>
                    <a:lnTo>
                      <a:pt x="199" y="35"/>
                    </a:lnTo>
                    <a:lnTo>
                      <a:pt x="190" y="40"/>
                    </a:lnTo>
                    <a:lnTo>
                      <a:pt x="190" y="40"/>
                    </a:lnTo>
                    <a:close/>
                    <a:moveTo>
                      <a:pt x="169" y="65"/>
                    </a:moveTo>
                    <a:lnTo>
                      <a:pt x="169" y="65"/>
                    </a:lnTo>
                    <a:lnTo>
                      <a:pt x="176" y="64"/>
                    </a:lnTo>
                    <a:lnTo>
                      <a:pt x="181" y="61"/>
                    </a:lnTo>
                    <a:lnTo>
                      <a:pt x="184" y="58"/>
                    </a:lnTo>
                    <a:lnTo>
                      <a:pt x="185" y="57"/>
                    </a:lnTo>
                    <a:lnTo>
                      <a:pt x="185" y="53"/>
                    </a:lnTo>
                    <a:lnTo>
                      <a:pt x="185" y="50"/>
                    </a:lnTo>
                    <a:lnTo>
                      <a:pt x="185" y="50"/>
                    </a:lnTo>
                    <a:lnTo>
                      <a:pt x="180" y="53"/>
                    </a:lnTo>
                    <a:lnTo>
                      <a:pt x="174" y="55"/>
                    </a:lnTo>
                    <a:lnTo>
                      <a:pt x="172" y="57"/>
                    </a:lnTo>
                    <a:lnTo>
                      <a:pt x="170" y="58"/>
                    </a:lnTo>
                    <a:lnTo>
                      <a:pt x="169" y="61"/>
                    </a:lnTo>
                    <a:lnTo>
                      <a:pt x="169" y="65"/>
                    </a:lnTo>
                    <a:lnTo>
                      <a:pt x="169" y="65"/>
                    </a:lnTo>
                    <a:close/>
                    <a:moveTo>
                      <a:pt x="159" y="91"/>
                    </a:moveTo>
                    <a:lnTo>
                      <a:pt x="159" y="91"/>
                    </a:lnTo>
                    <a:lnTo>
                      <a:pt x="159" y="89"/>
                    </a:lnTo>
                    <a:lnTo>
                      <a:pt x="159" y="89"/>
                    </a:lnTo>
                    <a:lnTo>
                      <a:pt x="147" y="84"/>
                    </a:lnTo>
                    <a:lnTo>
                      <a:pt x="147" y="84"/>
                    </a:lnTo>
                    <a:lnTo>
                      <a:pt x="147" y="97"/>
                    </a:lnTo>
                    <a:lnTo>
                      <a:pt x="147" y="97"/>
                    </a:lnTo>
                    <a:lnTo>
                      <a:pt x="159" y="91"/>
                    </a:lnTo>
                    <a:lnTo>
                      <a:pt x="159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" name="Freeform 904"/>
              <p:cNvSpPr>
                <a:spLocks noEditPoints="1"/>
              </p:cNvSpPr>
              <p:nvPr/>
            </p:nvSpPr>
            <p:spPr bwMode="auto">
              <a:xfrm>
                <a:off x="906447" y="2400362"/>
                <a:ext cx="149225" cy="52388"/>
              </a:xfrm>
              <a:custGeom>
                <a:avLst/>
                <a:gdLst>
                  <a:gd name="T0" fmla="*/ 228 w 282"/>
                  <a:gd name="T1" fmla="*/ 95 h 98"/>
                  <a:gd name="T2" fmla="*/ 217 w 282"/>
                  <a:gd name="T3" fmla="*/ 75 h 98"/>
                  <a:gd name="T4" fmla="*/ 201 w 282"/>
                  <a:gd name="T5" fmla="*/ 73 h 98"/>
                  <a:gd name="T6" fmla="*/ 191 w 282"/>
                  <a:gd name="T7" fmla="*/ 66 h 98"/>
                  <a:gd name="T8" fmla="*/ 191 w 282"/>
                  <a:gd name="T9" fmla="*/ 50 h 98"/>
                  <a:gd name="T10" fmla="*/ 165 w 282"/>
                  <a:gd name="T11" fmla="*/ 58 h 98"/>
                  <a:gd name="T12" fmla="*/ 141 w 282"/>
                  <a:gd name="T13" fmla="*/ 55 h 98"/>
                  <a:gd name="T14" fmla="*/ 162 w 282"/>
                  <a:gd name="T15" fmla="*/ 45 h 98"/>
                  <a:gd name="T16" fmla="*/ 161 w 282"/>
                  <a:gd name="T17" fmla="*/ 27 h 98"/>
                  <a:gd name="T18" fmla="*/ 151 w 282"/>
                  <a:gd name="T19" fmla="*/ 30 h 98"/>
                  <a:gd name="T20" fmla="*/ 137 w 282"/>
                  <a:gd name="T21" fmla="*/ 32 h 98"/>
                  <a:gd name="T22" fmla="*/ 120 w 282"/>
                  <a:gd name="T23" fmla="*/ 29 h 98"/>
                  <a:gd name="T24" fmla="*/ 114 w 282"/>
                  <a:gd name="T25" fmla="*/ 26 h 98"/>
                  <a:gd name="T26" fmla="*/ 94 w 282"/>
                  <a:gd name="T27" fmla="*/ 40 h 98"/>
                  <a:gd name="T28" fmla="*/ 129 w 282"/>
                  <a:gd name="T29" fmla="*/ 51 h 98"/>
                  <a:gd name="T30" fmla="*/ 119 w 282"/>
                  <a:gd name="T31" fmla="*/ 69 h 98"/>
                  <a:gd name="T32" fmla="*/ 140 w 282"/>
                  <a:gd name="T33" fmla="*/ 84 h 98"/>
                  <a:gd name="T34" fmla="*/ 98 w 282"/>
                  <a:gd name="T35" fmla="*/ 72 h 98"/>
                  <a:gd name="T36" fmla="*/ 83 w 282"/>
                  <a:gd name="T37" fmla="*/ 50 h 98"/>
                  <a:gd name="T38" fmla="*/ 71 w 282"/>
                  <a:gd name="T39" fmla="*/ 61 h 98"/>
                  <a:gd name="T40" fmla="*/ 69 w 282"/>
                  <a:gd name="T41" fmla="*/ 72 h 98"/>
                  <a:gd name="T42" fmla="*/ 54 w 282"/>
                  <a:gd name="T43" fmla="*/ 69 h 98"/>
                  <a:gd name="T44" fmla="*/ 53 w 282"/>
                  <a:gd name="T45" fmla="*/ 81 h 98"/>
                  <a:gd name="T46" fmla="*/ 43 w 282"/>
                  <a:gd name="T47" fmla="*/ 98 h 98"/>
                  <a:gd name="T48" fmla="*/ 22 w 282"/>
                  <a:gd name="T49" fmla="*/ 97 h 98"/>
                  <a:gd name="T50" fmla="*/ 26 w 282"/>
                  <a:gd name="T51" fmla="*/ 83 h 98"/>
                  <a:gd name="T52" fmla="*/ 15 w 282"/>
                  <a:gd name="T53" fmla="*/ 76 h 98"/>
                  <a:gd name="T54" fmla="*/ 28 w 282"/>
                  <a:gd name="T55" fmla="*/ 59 h 98"/>
                  <a:gd name="T56" fmla="*/ 47 w 282"/>
                  <a:gd name="T57" fmla="*/ 70 h 98"/>
                  <a:gd name="T58" fmla="*/ 50 w 282"/>
                  <a:gd name="T59" fmla="*/ 61 h 98"/>
                  <a:gd name="T60" fmla="*/ 78 w 282"/>
                  <a:gd name="T61" fmla="*/ 43 h 98"/>
                  <a:gd name="T62" fmla="*/ 87 w 282"/>
                  <a:gd name="T63" fmla="*/ 32 h 98"/>
                  <a:gd name="T64" fmla="*/ 105 w 282"/>
                  <a:gd name="T65" fmla="*/ 21 h 98"/>
                  <a:gd name="T66" fmla="*/ 114 w 282"/>
                  <a:gd name="T67" fmla="*/ 11 h 98"/>
                  <a:gd name="T68" fmla="*/ 132 w 282"/>
                  <a:gd name="T69" fmla="*/ 8 h 98"/>
                  <a:gd name="T70" fmla="*/ 147 w 282"/>
                  <a:gd name="T71" fmla="*/ 22 h 98"/>
                  <a:gd name="T72" fmla="*/ 162 w 282"/>
                  <a:gd name="T73" fmla="*/ 11 h 98"/>
                  <a:gd name="T74" fmla="*/ 179 w 282"/>
                  <a:gd name="T75" fmla="*/ 0 h 98"/>
                  <a:gd name="T76" fmla="*/ 181 w 282"/>
                  <a:gd name="T77" fmla="*/ 19 h 98"/>
                  <a:gd name="T78" fmla="*/ 162 w 282"/>
                  <a:gd name="T79" fmla="*/ 19 h 98"/>
                  <a:gd name="T80" fmla="*/ 173 w 282"/>
                  <a:gd name="T81" fmla="*/ 25 h 98"/>
                  <a:gd name="T82" fmla="*/ 194 w 282"/>
                  <a:gd name="T83" fmla="*/ 29 h 98"/>
                  <a:gd name="T84" fmla="*/ 205 w 282"/>
                  <a:gd name="T85" fmla="*/ 43 h 98"/>
                  <a:gd name="T86" fmla="*/ 227 w 282"/>
                  <a:gd name="T87" fmla="*/ 68 h 98"/>
                  <a:gd name="T88" fmla="*/ 244 w 282"/>
                  <a:gd name="T89" fmla="*/ 52 h 98"/>
                  <a:gd name="T90" fmla="*/ 220 w 282"/>
                  <a:gd name="T91" fmla="*/ 32 h 98"/>
                  <a:gd name="T92" fmla="*/ 208 w 282"/>
                  <a:gd name="T93" fmla="*/ 22 h 98"/>
                  <a:gd name="T94" fmla="*/ 210 w 282"/>
                  <a:gd name="T95" fmla="*/ 15 h 98"/>
                  <a:gd name="T96" fmla="*/ 245 w 282"/>
                  <a:gd name="T97" fmla="*/ 33 h 98"/>
                  <a:gd name="T98" fmla="*/ 260 w 282"/>
                  <a:gd name="T99" fmla="*/ 44 h 98"/>
                  <a:gd name="T100" fmla="*/ 266 w 282"/>
                  <a:gd name="T101" fmla="*/ 61 h 98"/>
                  <a:gd name="T102" fmla="*/ 270 w 282"/>
                  <a:gd name="T103" fmla="*/ 83 h 98"/>
                  <a:gd name="T104" fmla="*/ 234 w 282"/>
                  <a:gd name="T105" fmla="*/ 73 h 98"/>
                  <a:gd name="T106" fmla="*/ 231 w 282"/>
                  <a:gd name="T107" fmla="*/ 81 h 98"/>
                  <a:gd name="T108" fmla="*/ 253 w 282"/>
                  <a:gd name="T109" fmla="*/ 88 h 98"/>
                  <a:gd name="T110" fmla="*/ 102 w 282"/>
                  <a:gd name="T111" fmla="*/ 54 h 98"/>
                  <a:gd name="T112" fmla="*/ 112 w 282"/>
                  <a:gd name="T113" fmla="*/ 54 h 98"/>
                  <a:gd name="T114" fmla="*/ 256 w 282"/>
                  <a:gd name="T115" fmla="*/ 61 h 98"/>
                  <a:gd name="T116" fmla="*/ 249 w 282"/>
                  <a:gd name="T117" fmla="*/ 6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2" h="98">
                    <a:moveTo>
                      <a:pt x="253" y="88"/>
                    </a:moveTo>
                    <a:lnTo>
                      <a:pt x="253" y="88"/>
                    </a:lnTo>
                    <a:lnTo>
                      <a:pt x="245" y="94"/>
                    </a:lnTo>
                    <a:lnTo>
                      <a:pt x="237" y="97"/>
                    </a:lnTo>
                    <a:lnTo>
                      <a:pt x="228" y="95"/>
                    </a:lnTo>
                    <a:lnTo>
                      <a:pt x="223" y="93"/>
                    </a:lnTo>
                    <a:lnTo>
                      <a:pt x="223" y="93"/>
                    </a:lnTo>
                    <a:lnTo>
                      <a:pt x="210" y="83"/>
                    </a:lnTo>
                    <a:lnTo>
                      <a:pt x="210" y="83"/>
                    </a:lnTo>
                    <a:lnTo>
                      <a:pt x="217" y="75"/>
                    </a:lnTo>
                    <a:lnTo>
                      <a:pt x="217" y="75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01" y="73"/>
                    </a:lnTo>
                    <a:lnTo>
                      <a:pt x="201" y="73"/>
                    </a:lnTo>
                    <a:lnTo>
                      <a:pt x="197" y="73"/>
                    </a:lnTo>
                    <a:lnTo>
                      <a:pt x="192" y="72"/>
                    </a:lnTo>
                    <a:lnTo>
                      <a:pt x="190" y="69"/>
                    </a:lnTo>
                    <a:lnTo>
                      <a:pt x="190" y="68"/>
                    </a:lnTo>
                    <a:lnTo>
                      <a:pt x="191" y="66"/>
                    </a:lnTo>
                    <a:lnTo>
                      <a:pt x="191" y="66"/>
                    </a:lnTo>
                    <a:lnTo>
                      <a:pt x="192" y="63"/>
                    </a:lnTo>
                    <a:lnTo>
                      <a:pt x="194" y="61"/>
                    </a:lnTo>
                    <a:lnTo>
                      <a:pt x="194" y="55"/>
                    </a:lnTo>
                    <a:lnTo>
                      <a:pt x="191" y="50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5" y="58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40" y="59"/>
                    </a:lnTo>
                    <a:lnTo>
                      <a:pt x="140" y="59"/>
                    </a:lnTo>
                    <a:lnTo>
                      <a:pt x="141" y="55"/>
                    </a:lnTo>
                    <a:lnTo>
                      <a:pt x="144" y="52"/>
                    </a:lnTo>
                    <a:lnTo>
                      <a:pt x="147" y="50"/>
                    </a:lnTo>
                    <a:lnTo>
                      <a:pt x="151" y="48"/>
                    </a:lnTo>
                    <a:lnTo>
                      <a:pt x="159" y="47"/>
                    </a:lnTo>
                    <a:lnTo>
                      <a:pt x="162" y="45"/>
                    </a:lnTo>
                    <a:lnTo>
                      <a:pt x="165" y="43"/>
                    </a:lnTo>
                    <a:lnTo>
                      <a:pt x="165" y="43"/>
                    </a:lnTo>
                    <a:lnTo>
                      <a:pt x="163" y="32"/>
                    </a:lnTo>
                    <a:lnTo>
                      <a:pt x="163" y="32"/>
                    </a:lnTo>
                    <a:lnTo>
                      <a:pt x="161" y="27"/>
                    </a:lnTo>
                    <a:lnTo>
                      <a:pt x="159" y="26"/>
                    </a:lnTo>
                    <a:lnTo>
                      <a:pt x="159" y="26"/>
                    </a:lnTo>
                    <a:lnTo>
                      <a:pt x="154" y="27"/>
                    </a:lnTo>
                    <a:lnTo>
                      <a:pt x="151" y="30"/>
                    </a:lnTo>
                    <a:lnTo>
                      <a:pt x="151" y="30"/>
                    </a:lnTo>
                    <a:lnTo>
                      <a:pt x="150" y="33"/>
                    </a:lnTo>
                    <a:lnTo>
                      <a:pt x="147" y="34"/>
                    </a:lnTo>
                    <a:lnTo>
                      <a:pt x="141" y="36"/>
                    </a:lnTo>
                    <a:lnTo>
                      <a:pt x="141" y="36"/>
                    </a:lnTo>
                    <a:lnTo>
                      <a:pt x="137" y="32"/>
                    </a:lnTo>
                    <a:lnTo>
                      <a:pt x="133" y="30"/>
                    </a:lnTo>
                    <a:lnTo>
                      <a:pt x="127" y="30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29"/>
                    </a:lnTo>
                    <a:lnTo>
                      <a:pt x="122" y="26"/>
                    </a:lnTo>
                    <a:lnTo>
                      <a:pt x="120" y="25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4" y="26"/>
                    </a:lnTo>
                    <a:lnTo>
                      <a:pt x="112" y="30"/>
                    </a:lnTo>
                    <a:lnTo>
                      <a:pt x="116" y="39"/>
                    </a:lnTo>
                    <a:lnTo>
                      <a:pt x="116" y="39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102" y="45"/>
                    </a:lnTo>
                    <a:lnTo>
                      <a:pt x="111" y="48"/>
                    </a:lnTo>
                    <a:lnTo>
                      <a:pt x="119" y="51"/>
                    </a:lnTo>
                    <a:lnTo>
                      <a:pt x="129" y="51"/>
                    </a:lnTo>
                    <a:lnTo>
                      <a:pt x="129" y="51"/>
                    </a:lnTo>
                    <a:lnTo>
                      <a:pt x="125" y="55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0" y="63"/>
                    </a:lnTo>
                    <a:lnTo>
                      <a:pt x="119" y="69"/>
                    </a:lnTo>
                    <a:lnTo>
                      <a:pt x="119" y="69"/>
                    </a:lnTo>
                    <a:lnTo>
                      <a:pt x="141" y="69"/>
                    </a:lnTo>
                    <a:lnTo>
                      <a:pt x="141" y="69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4" y="83"/>
                    </a:lnTo>
                    <a:lnTo>
                      <a:pt x="129" y="83"/>
                    </a:lnTo>
                    <a:lnTo>
                      <a:pt x="118" y="79"/>
                    </a:lnTo>
                    <a:lnTo>
                      <a:pt x="108" y="75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0" y="48"/>
                    </a:lnTo>
                    <a:lnTo>
                      <a:pt x="83" y="50"/>
                    </a:lnTo>
                    <a:lnTo>
                      <a:pt x="79" y="51"/>
                    </a:lnTo>
                    <a:lnTo>
                      <a:pt x="73" y="55"/>
                    </a:lnTo>
                    <a:lnTo>
                      <a:pt x="73" y="55"/>
                    </a:lnTo>
                    <a:lnTo>
                      <a:pt x="72" y="58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2"/>
                    </a:lnTo>
                    <a:lnTo>
                      <a:pt x="69" y="72"/>
                    </a:lnTo>
                    <a:lnTo>
                      <a:pt x="64" y="69"/>
                    </a:lnTo>
                    <a:lnTo>
                      <a:pt x="61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4" y="69"/>
                    </a:lnTo>
                    <a:lnTo>
                      <a:pt x="50" y="73"/>
                    </a:lnTo>
                    <a:lnTo>
                      <a:pt x="50" y="73"/>
                    </a:lnTo>
                    <a:lnTo>
                      <a:pt x="48" y="76"/>
                    </a:lnTo>
                    <a:lnTo>
                      <a:pt x="50" y="79"/>
                    </a:lnTo>
                    <a:lnTo>
                      <a:pt x="53" y="81"/>
                    </a:lnTo>
                    <a:lnTo>
                      <a:pt x="57" y="86"/>
                    </a:lnTo>
                    <a:lnTo>
                      <a:pt x="61" y="88"/>
                    </a:lnTo>
                    <a:lnTo>
                      <a:pt x="61" y="88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39" y="95"/>
                    </a:lnTo>
                    <a:lnTo>
                      <a:pt x="33" y="94"/>
                    </a:lnTo>
                    <a:lnTo>
                      <a:pt x="28" y="94"/>
                    </a:lnTo>
                    <a:lnTo>
                      <a:pt x="22" y="97"/>
                    </a:lnTo>
                    <a:lnTo>
                      <a:pt x="22" y="97"/>
                    </a:lnTo>
                    <a:lnTo>
                      <a:pt x="21" y="93"/>
                    </a:lnTo>
                    <a:lnTo>
                      <a:pt x="19" y="90"/>
                    </a:lnTo>
                    <a:lnTo>
                      <a:pt x="21" y="88"/>
                    </a:lnTo>
                    <a:lnTo>
                      <a:pt x="22" y="86"/>
                    </a:lnTo>
                    <a:lnTo>
                      <a:pt x="26" y="83"/>
                    </a:lnTo>
                    <a:lnTo>
                      <a:pt x="32" y="81"/>
                    </a:lnTo>
                    <a:lnTo>
                      <a:pt x="32" y="81"/>
                    </a:lnTo>
                    <a:lnTo>
                      <a:pt x="28" y="79"/>
                    </a:lnTo>
                    <a:lnTo>
                      <a:pt x="24" y="77"/>
                    </a:lnTo>
                    <a:lnTo>
                      <a:pt x="15" y="76"/>
                    </a:lnTo>
                    <a:lnTo>
                      <a:pt x="7" y="75"/>
                    </a:lnTo>
                    <a:lnTo>
                      <a:pt x="3" y="73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35" y="68"/>
                    </a:lnTo>
                    <a:lnTo>
                      <a:pt x="39" y="70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8" y="63"/>
                    </a:lnTo>
                    <a:lnTo>
                      <a:pt x="50" y="62"/>
                    </a:lnTo>
                    <a:lnTo>
                      <a:pt x="50" y="61"/>
                    </a:lnTo>
                    <a:lnTo>
                      <a:pt x="48" y="59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2" y="37"/>
                    </a:lnTo>
                    <a:lnTo>
                      <a:pt x="83" y="34"/>
                    </a:lnTo>
                    <a:lnTo>
                      <a:pt x="87" y="32"/>
                    </a:lnTo>
                    <a:lnTo>
                      <a:pt x="90" y="30"/>
                    </a:lnTo>
                    <a:lnTo>
                      <a:pt x="98" y="29"/>
                    </a:lnTo>
                    <a:lnTo>
                      <a:pt x="108" y="27"/>
                    </a:lnTo>
                    <a:lnTo>
                      <a:pt x="108" y="27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19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14" y="11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6" y="5"/>
                    </a:lnTo>
                    <a:lnTo>
                      <a:pt x="129" y="7"/>
                    </a:lnTo>
                    <a:lnTo>
                      <a:pt x="132" y="8"/>
                    </a:lnTo>
                    <a:lnTo>
                      <a:pt x="134" y="12"/>
                    </a:lnTo>
                    <a:lnTo>
                      <a:pt x="134" y="12"/>
                    </a:lnTo>
                    <a:lnTo>
                      <a:pt x="136" y="15"/>
                    </a:lnTo>
                    <a:lnTo>
                      <a:pt x="138" y="16"/>
                    </a:lnTo>
                    <a:lnTo>
                      <a:pt x="147" y="22"/>
                    </a:lnTo>
                    <a:lnTo>
                      <a:pt x="147" y="22"/>
                    </a:lnTo>
                    <a:lnTo>
                      <a:pt x="148" y="18"/>
                    </a:lnTo>
                    <a:lnTo>
                      <a:pt x="151" y="16"/>
                    </a:lnTo>
                    <a:lnTo>
                      <a:pt x="159" y="12"/>
                    </a:lnTo>
                    <a:lnTo>
                      <a:pt x="162" y="11"/>
                    </a:lnTo>
                    <a:lnTo>
                      <a:pt x="165" y="8"/>
                    </a:lnTo>
                    <a:lnTo>
                      <a:pt x="166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84" y="16"/>
                    </a:lnTo>
                    <a:lnTo>
                      <a:pt x="184" y="16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170" y="12"/>
                    </a:lnTo>
                    <a:lnTo>
                      <a:pt x="170" y="12"/>
                    </a:lnTo>
                    <a:lnTo>
                      <a:pt x="168" y="14"/>
                    </a:lnTo>
                    <a:lnTo>
                      <a:pt x="163" y="16"/>
                    </a:lnTo>
                    <a:lnTo>
                      <a:pt x="162" y="19"/>
                    </a:lnTo>
                    <a:lnTo>
                      <a:pt x="161" y="21"/>
                    </a:lnTo>
                    <a:lnTo>
                      <a:pt x="162" y="23"/>
                    </a:lnTo>
                    <a:lnTo>
                      <a:pt x="162" y="23"/>
                    </a:lnTo>
                    <a:lnTo>
                      <a:pt x="173" y="25"/>
                    </a:lnTo>
                    <a:lnTo>
                      <a:pt x="173" y="25"/>
                    </a:lnTo>
                    <a:lnTo>
                      <a:pt x="176" y="32"/>
                    </a:lnTo>
                    <a:lnTo>
                      <a:pt x="176" y="32"/>
                    </a:lnTo>
                    <a:lnTo>
                      <a:pt x="188" y="26"/>
                    </a:lnTo>
                    <a:lnTo>
                      <a:pt x="188" y="26"/>
                    </a:lnTo>
                    <a:lnTo>
                      <a:pt x="194" y="29"/>
                    </a:lnTo>
                    <a:lnTo>
                      <a:pt x="199" y="33"/>
                    </a:lnTo>
                    <a:lnTo>
                      <a:pt x="199" y="33"/>
                    </a:lnTo>
                    <a:lnTo>
                      <a:pt x="202" y="37"/>
                    </a:lnTo>
                    <a:lnTo>
                      <a:pt x="205" y="43"/>
                    </a:lnTo>
                    <a:lnTo>
                      <a:pt x="205" y="43"/>
                    </a:lnTo>
                    <a:lnTo>
                      <a:pt x="206" y="51"/>
                    </a:lnTo>
                    <a:lnTo>
                      <a:pt x="206" y="61"/>
                    </a:lnTo>
                    <a:lnTo>
                      <a:pt x="206" y="61"/>
                    </a:lnTo>
                    <a:lnTo>
                      <a:pt x="227" y="68"/>
                    </a:lnTo>
                    <a:lnTo>
                      <a:pt x="227" y="68"/>
                    </a:lnTo>
                    <a:lnTo>
                      <a:pt x="235" y="63"/>
                    </a:lnTo>
                    <a:lnTo>
                      <a:pt x="240" y="61"/>
                    </a:lnTo>
                    <a:lnTo>
                      <a:pt x="242" y="57"/>
                    </a:lnTo>
                    <a:lnTo>
                      <a:pt x="242" y="57"/>
                    </a:lnTo>
                    <a:lnTo>
                      <a:pt x="244" y="52"/>
                    </a:lnTo>
                    <a:lnTo>
                      <a:pt x="242" y="48"/>
                    </a:lnTo>
                    <a:lnTo>
                      <a:pt x="240" y="40"/>
                    </a:lnTo>
                    <a:lnTo>
                      <a:pt x="240" y="40"/>
                    </a:lnTo>
                    <a:lnTo>
                      <a:pt x="220" y="32"/>
                    </a:lnTo>
                    <a:lnTo>
                      <a:pt x="220" y="32"/>
                    </a:lnTo>
                    <a:lnTo>
                      <a:pt x="213" y="29"/>
                    </a:lnTo>
                    <a:lnTo>
                      <a:pt x="210" y="27"/>
                    </a:lnTo>
                    <a:lnTo>
                      <a:pt x="210" y="23"/>
                    </a:lnTo>
                    <a:lnTo>
                      <a:pt x="210" y="23"/>
                    </a:lnTo>
                    <a:lnTo>
                      <a:pt x="208" y="22"/>
                    </a:lnTo>
                    <a:lnTo>
                      <a:pt x="201" y="21"/>
                    </a:lnTo>
                    <a:lnTo>
                      <a:pt x="201" y="21"/>
                    </a:lnTo>
                    <a:lnTo>
                      <a:pt x="206" y="9"/>
                    </a:lnTo>
                    <a:lnTo>
                      <a:pt x="206" y="9"/>
                    </a:lnTo>
                    <a:lnTo>
                      <a:pt x="210" y="15"/>
                    </a:lnTo>
                    <a:lnTo>
                      <a:pt x="216" y="19"/>
                    </a:lnTo>
                    <a:lnTo>
                      <a:pt x="222" y="22"/>
                    </a:lnTo>
                    <a:lnTo>
                      <a:pt x="227" y="25"/>
                    </a:lnTo>
                    <a:lnTo>
                      <a:pt x="240" y="30"/>
                    </a:lnTo>
                    <a:lnTo>
                      <a:pt x="245" y="33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60" y="44"/>
                    </a:lnTo>
                    <a:lnTo>
                      <a:pt x="267" y="41"/>
                    </a:lnTo>
                    <a:lnTo>
                      <a:pt x="274" y="41"/>
                    </a:lnTo>
                    <a:lnTo>
                      <a:pt x="282" y="44"/>
                    </a:lnTo>
                    <a:lnTo>
                      <a:pt x="282" y="44"/>
                    </a:lnTo>
                    <a:lnTo>
                      <a:pt x="266" y="61"/>
                    </a:lnTo>
                    <a:lnTo>
                      <a:pt x="266" y="61"/>
                    </a:lnTo>
                    <a:lnTo>
                      <a:pt x="273" y="65"/>
                    </a:lnTo>
                    <a:lnTo>
                      <a:pt x="273" y="65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63" y="83"/>
                    </a:lnTo>
                    <a:lnTo>
                      <a:pt x="263" y="83"/>
                    </a:lnTo>
                    <a:lnTo>
                      <a:pt x="262" y="72"/>
                    </a:lnTo>
                    <a:lnTo>
                      <a:pt x="262" y="72"/>
                    </a:lnTo>
                    <a:lnTo>
                      <a:pt x="234" y="73"/>
                    </a:lnTo>
                    <a:lnTo>
                      <a:pt x="234" y="73"/>
                    </a:lnTo>
                    <a:lnTo>
                      <a:pt x="231" y="75"/>
                    </a:lnTo>
                    <a:lnTo>
                      <a:pt x="228" y="77"/>
                    </a:lnTo>
                    <a:lnTo>
                      <a:pt x="228" y="77"/>
                    </a:lnTo>
                    <a:lnTo>
                      <a:pt x="231" y="81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42" y="86"/>
                    </a:lnTo>
                    <a:lnTo>
                      <a:pt x="253" y="88"/>
                    </a:lnTo>
                    <a:lnTo>
                      <a:pt x="253" y="88"/>
                    </a:lnTo>
                    <a:close/>
                    <a:moveTo>
                      <a:pt x="112" y="54"/>
                    </a:moveTo>
                    <a:lnTo>
                      <a:pt x="112" y="54"/>
                    </a:lnTo>
                    <a:lnTo>
                      <a:pt x="109" y="51"/>
                    </a:lnTo>
                    <a:lnTo>
                      <a:pt x="109" y="51"/>
                    </a:lnTo>
                    <a:lnTo>
                      <a:pt x="102" y="54"/>
                    </a:lnTo>
                    <a:lnTo>
                      <a:pt x="102" y="54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12" y="54"/>
                    </a:lnTo>
                    <a:lnTo>
                      <a:pt x="112" y="54"/>
                    </a:lnTo>
                    <a:close/>
                    <a:moveTo>
                      <a:pt x="249" y="62"/>
                    </a:moveTo>
                    <a:lnTo>
                      <a:pt x="249" y="62"/>
                    </a:lnTo>
                    <a:lnTo>
                      <a:pt x="253" y="63"/>
                    </a:lnTo>
                    <a:lnTo>
                      <a:pt x="253" y="63"/>
                    </a:lnTo>
                    <a:lnTo>
                      <a:pt x="256" y="61"/>
                    </a:lnTo>
                    <a:lnTo>
                      <a:pt x="256" y="61"/>
                    </a:lnTo>
                    <a:lnTo>
                      <a:pt x="252" y="59"/>
                    </a:lnTo>
                    <a:lnTo>
                      <a:pt x="252" y="59"/>
                    </a:lnTo>
                    <a:lnTo>
                      <a:pt x="249" y="62"/>
                    </a:lnTo>
                    <a:lnTo>
                      <a:pt x="249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" name="Freeform 905"/>
              <p:cNvSpPr>
                <a:spLocks noEditPoints="1"/>
              </p:cNvSpPr>
              <p:nvPr/>
            </p:nvSpPr>
            <p:spPr bwMode="auto">
              <a:xfrm>
                <a:off x="965184" y="2313049"/>
                <a:ext cx="95250" cy="68263"/>
              </a:xfrm>
              <a:custGeom>
                <a:avLst/>
                <a:gdLst>
                  <a:gd name="T0" fmla="*/ 43 w 179"/>
                  <a:gd name="T1" fmla="*/ 88 h 128"/>
                  <a:gd name="T2" fmla="*/ 47 w 179"/>
                  <a:gd name="T3" fmla="*/ 67 h 128"/>
                  <a:gd name="T4" fmla="*/ 18 w 179"/>
                  <a:gd name="T5" fmla="*/ 56 h 128"/>
                  <a:gd name="T6" fmla="*/ 39 w 179"/>
                  <a:gd name="T7" fmla="*/ 56 h 128"/>
                  <a:gd name="T8" fmla="*/ 54 w 179"/>
                  <a:gd name="T9" fmla="*/ 56 h 128"/>
                  <a:gd name="T10" fmla="*/ 25 w 179"/>
                  <a:gd name="T11" fmla="*/ 36 h 128"/>
                  <a:gd name="T12" fmla="*/ 17 w 179"/>
                  <a:gd name="T13" fmla="*/ 35 h 128"/>
                  <a:gd name="T14" fmla="*/ 2 w 179"/>
                  <a:gd name="T15" fmla="*/ 25 h 128"/>
                  <a:gd name="T16" fmla="*/ 13 w 179"/>
                  <a:gd name="T17" fmla="*/ 21 h 128"/>
                  <a:gd name="T18" fmla="*/ 26 w 179"/>
                  <a:gd name="T19" fmla="*/ 18 h 128"/>
                  <a:gd name="T20" fmla="*/ 28 w 179"/>
                  <a:gd name="T21" fmla="*/ 5 h 128"/>
                  <a:gd name="T22" fmla="*/ 33 w 179"/>
                  <a:gd name="T23" fmla="*/ 0 h 128"/>
                  <a:gd name="T24" fmla="*/ 50 w 179"/>
                  <a:gd name="T25" fmla="*/ 6 h 128"/>
                  <a:gd name="T26" fmla="*/ 82 w 179"/>
                  <a:gd name="T27" fmla="*/ 6 h 128"/>
                  <a:gd name="T28" fmla="*/ 98 w 179"/>
                  <a:gd name="T29" fmla="*/ 3 h 128"/>
                  <a:gd name="T30" fmla="*/ 86 w 179"/>
                  <a:gd name="T31" fmla="*/ 43 h 128"/>
                  <a:gd name="T32" fmla="*/ 100 w 179"/>
                  <a:gd name="T33" fmla="*/ 38 h 128"/>
                  <a:gd name="T34" fmla="*/ 108 w 179"/>
                  <a:gd name="T35" fmla="*/ 42 h 128"/>
                  <a:gd name="T36" fmla="*/ 122 w 179"/>
                  <a:gd name="T37" fmla="*/ 68 h 128"/>
                  <a:gd name="T38" fmla="*/ 122 w 179"/>
                  <a:gd name="T39" fmla="*/ 89 h 128"/>
                  <a:gd name="T40" fmla="*/ 136 w 179"/>
                  <a:gd name="T41" fmla="*/ 75 h 128"/>
                  <a:gd name="T42" fmla="*/ 157 w 179"/>
                  <a:gd name="T43" fmla="*/ 77 h 128"/>
                  <a:gd name="T44" fmla="*/ 170 w 179"/>
                  <a:gd name="T45" fmla="*/ 72 h 128"/>
                  <a:gd name="T46" fmla="*/ 157 w 179"/>
                  <a:gd name="T47" fmla="*/ 83 h 128"/>
                  <a:gd name="T48" fmla="*/ 140 w 179"/>
                  <a:gd name="T49" fmla="*/ 95 h 128"/>
                  <a:gd name="T50" fmla="*/ 114 w 179"/>
                  <a:gd name="T51" fmla="*/ 96 h 128"/>
                  <a:gd name="T52" fmla="*/ 98 w 179"/>
                  <a:gd name="T53" fmla="*/ 100 h 128"/>
                  <a:gd name="T54" fmla="*/ 89 w 179"/>
                  <a:gd name="T55" fmla="*/ 100 h 128"/>
                  <a:gd name="T56" fmla="*/ 80 w 179"/>
                  <a:gd name="T57" fmla="*/ 113 h 128"/>
                  <a:gd name="T58" fmla="*/ 123 w 179"/>
                  <a:gd name="T59" fmla="*/ 115 h 128"/>
                  <a:gd name="T60" fmla="*/ 126 w 179"/>
                  <a:gd name="T61" fmla="*/ 122 h 128"/>
                  <a:gd name="T62" fmla="*/ 92 w 179"/>
                  <a:gd name="T63" fmla="*/ 121 h 128"/>
                  <a:gd name="T64" fmla="*/ 67 w 179"/>
                  <a:gd name="T65" fmla="*/ 121 h 128"/>
                  <a:gd name="T66" fmla="*/ 47 w 179"/>
                  <a:gd name="T67" fmla="*/ 119 h 128"/>
                  <a:gd name="T68" fmla="*/ 35 w 179"/>
                  <a:gd name="T69" fmla="*/ 121 h 128"/>
                  <a:gd name="T70" fmla="*/ 2 w 179"/>
                  <a:gd name="T71" fmla="*/ 117 h 128"/>
                  <a:gd name="T72" fmla="*/ 47 w 179"/>
                  <a:gd name="T73" fmla="*/ 104 h 128"/>
                  <a:gd name="T74" fmla="*/ 40 w 179"/>
                  <a:gd name="T75" fmla="*/ 96 h 128"/>
                  <a:gd name="T76" fmla="*/ 18 w 179"/>
                  <a:gd name="T77" fmla="*/ 89 h 128"/>
                  <a:gd name="T78" fmla="*/ 0 w 179"/>
                  <a:gd name="T79" fmla="*/ 77 h 128"/>
                  <a:gd name="T80" fmla="*/ 15 w 179"/>
                  <a:gd name="T81" fmla="*/ 77 h 128"/>
                  <a:gd name="T82" fmla="*/ 32 w 179"/>
                  <a:gd name="T83" fmla="*/ 78 h 128"/>
                  <a:gd name="T84" fmla="*/ 62 w 179"/>
                  <a:gd name="T85" fmla="*/ 65 h 128"/>
                  <a:gd name="T86" fmla="*/ 56 w 179"/>
                  <a:gd name="T87" fmla="*/ 82 h 128"/>
                  <a:gd name="T88" fmla="*/ 56 w 179"/>
                  <a:gd name="T89" fmla="*/ 97 h 128"/>
                  <a:gd name="T90" fmla="*/ 67 w 179"/>
                  <a:gd name="T91" fmla="*/ 99 h 128"/>
                  <a:gd name="T92" fmla="*/ 78 w 179"/>
                  <a:gd name="T93" fmla="*/ 90 h 128"/>
                  <a:gd name="T94" fmla="*/ 98 w 179"/>
                  <a:gd name="T95" fmla="*/ 86 h 128"/>
                  <a:gd name="T96" fmla="*/ 107 w 179"/>
                  <a:gd name="T97" fmla="*/ 70 h 128"/>
                  <a:gd name="T98" fmla="*/ 104 w 179"/>
                  <a:gd name="T99" fmla="*/ 53 h 128"/>
                  <a:gd name="T100" fmla="*/ 87 w 179"/>
                  <a:gd name="T101" fmla="*/ 56 h 128"/>
                  <a:gd name="T102" fmla="*/ 67 w 179"/>
                  <a:gd name="T103" fmla="*/ 56 h 128"/>
                  <a:gd name="T104" fmla="*/ 67 w 179"/>
                  <a:gd name="T105" fmla="*/ 63 h 128"/>
                  <a:gd name="T106" fmla="*/ 74 w 179"/>
                  <a:gd name="T107" fmla="*/ 70 h 128"/>
                  <a:gd name="T108" fmla="*/ 62 w 179"/>
                  <a:gd name="T109" fmla="*/ 65 h 128"/>
                  <a:gd name="T110" fmla="*/ 71 w 179"/>
                  <a:gd name="T111" fmla="*/ 17 h 128"/>
                  <a:gd name="T112" fmla="*/ 57 w 179"/>
                  <a:gd name="T113" fmla="*/ 27 h 128"/>
                  <a:gd name="T114" fmla="*/ 79 w 179"/>
                  <a:gd name="T115" fmla="*/ 34 h 128"/>
                  <a:gd name="T116" fmla="*/ 35 w 179"/>
                  <a:gd name="T117" fmla="*/ 23 h 128"/>
                  <a:gd name="T118" fmla="*/ 53 w 179"/>
                  <a:gd name="T119" fmla="*/ 17 h 128"/>
                  <a:gd name="T120" fmla="*/ 46 w 179"/>
                  <a:gd name="T121" fmla="*/ 11 h 128"/>
                  <a:gd name="T122" fmla="*/ 35 w 179"/>
                  <a:gd name="T123" fmla="*/ 2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28">
                    <a:moveTo>
                      <a:pt x="38" y="72"/>
                    </a:moveTo>
                    <a:lnTo>
                      <a:pt x="38" y="72"/>
                    </a:lnTo>
                    <a:lnTo>
                      <a:pt x="40" y="83"/>
                    </a:lnTo>
                    <a:lnTo>
                      <a:pt x="43" y="88"/>
                    </a:lnTo>
                    <a:lnTo>
                      <a:pt x="47" y="93"/>
                    </a:lnTo>
                    <a:lnTo>
                      <a:pt x="47" y="93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39" y="68"/>
                    </a:lnTo>
                    <a:lnTo>
                      <a:pt x="31" y="65"/>
                    </a:lnTo>
                    <a:lnTo>
                      <a:pt x="24" y="61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28" y="53"/>
                    </a:lnTo>
                    <a:lnTo>
                      <a:pt x="35" y="53"/>
                    </a:lnTo>
                    <a:lnTo>
                      <a:pt x="39" y="56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51" y="59"/>
                    </a:lnTo>
                    <a:lnTo>
                      <a:pt x="54" y="56"/>
                    </a:lnTo>
                    <a:lnTo>
                      <a:pt x="56" y="53"/>
                    </a:lnTo>
                    <a:lnTo>
                      <a:pt x="57" y="49"/>
                    </a:lnTo>
                    <a:lnTo>
                      <a:pt x="57" y="49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1" y="35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10" y="35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24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8" y="23"/>
                    </a:lnTo>
                    <a:lnTo>
                      <a:pt x="28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4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43" y="5"/>
                    </a:lnTo>
                    <a:lnTo>
                      <a:pt x="50" y="6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76" y="7"/>
                    </a:lnTo>
                    <a:lnTo>
                      <a:pt x="82" y="6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92" y="3"/>
                    </a:lnTo>
                    <a:lnTo>
                      <a:pt x="98" y="3"/>
                    </a:lnTo>
                    <a:lnTo>
                      <a:pt x="98" y="3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100" y="38"/>
                    </a:lnTo>
                    <a:lnTo>
                      <a:pt x="104" y="38"/>
                    </a:lnTo>
                    <a:lnTo>
                      <a:pt x="107" y="39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10" y="49"/>
                    </a:lnTo>
                    <a:lnTo>
                      <a:pt x="114" y="56"/>
                    </a:lnTo>
                    <a:lnTo>
                      <a:pt x="118" y="61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6" y="75"/>
                    </a:lnTo>
                    <a:lnTo>
                      <a:pt x="126" y="75"/>
                    </a:lnTo>
                    <a:lnTo>
                      <a:pt x="136" y="75"/>
                    </a:lnTo>
                    <a:lnTo>
                      <a:pt x="144" y="74"/>
                    </a:lnTo>
                    <a:lnTo>
                      <a:pt x="148" y="74"/>
                    </a:lnTo>
                    <a:lnTo>
                      <a:pt x="152" y="74"/>
                    </a:lnTo>
                    <a:lnTo>
                      <a:pt x="157" y="77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70" y="72"/>
                    </a:lnTo>
                    <a:lnTo>
                      <a:pt x="170" y="72"/>
                    </a:lnTo>
                    <a:lnTo>
                      <a:pt x="179" y="82"/>
                    </a:lnTo>
                    <a:lnTo>
                      <a:pt x="179" y="82"/>
                    </a:lnTo>
                    <a:lnTo>
                      <a:pt x="168" y="82"/>
                    </a:lnTo>
                    <a:lnTo>
                      <a:pt x="157" y="83"/>
                    </a:lnTo>
                    <a:lnTo>
                      <a:pt x="151" y="85"/>
                    </a:lnTo>
                    <a:lnTo>
                      <a:pt x="147" y="86"/>
                    </a:lnTo>
                    <a:lnTo>
                      <a:pt x="143" y="90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28" y="96"/>
                    </a:lnTo>
                    <a:lnTo>
                      <a:pt x="121" y="97"/>
                    </a:lnTo>
                    <a:lnTo>
                      <a:pt x="114" y="96"/>
                    </a:lnTo>
                    <a:lnTo>
                      <a:pt x="114" y="96"/>
                    </a:lnTo>
                    <a:lnTo>
                      <a:pt x="108" y="95"/>
                    </a:lnTo>
                    <a:lnTo>
                      <a:pt x="103" y="96"/>
                    </a:lnTo>
                    <a:lnTo>
                      <a:pt x="98" y="100"/>
                    </a:lnTo>
                    <a:lnTo>
                      <a:pt x="94" y="106"/>
                    </a:lnTo>
                    <a:lnTo>
                      <a:pt x="94" y="106"/>
                    </a:lnTo>
                    <a:lnTo>
                      <a:pt x="89" y="100"/>
                    </a:lnTo>
                    <a:lnTo>
                      <a:pt x="89" y="10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6" y="113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23" y="115"/>
                    </a:lnTo>
                    <a:lnTo>
                      <a:pt x="126" y="117"/>
                    </a:lnTo>
                    <a:lnTo>
                      <a:pt x="128" y="118"/>
                    </a:lnTo>
                    <a:lnTo>
                      <a:pt x="126" y="122"/>
                    </a:lnTo>
                    <a:lnTo>
                      <a:pt x="126" y="122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4" y="124"/>
                    </a:lnTo>
                    <a:lnTo>
                      <a:pt x="92" y="121"/>
                    </a:lnTo>
                    <a:lnTo>
                      <a:pt x="87" y="119"/>
                    </a:lnTo>
                    <a:lnTo>
                      <a:pt x="85" y="118"/>
                    </a:lnTo>
                    <a:lnTo>
                      <a:pt x="75" y="118"/>
                    </a:lnTo>
                    <a:lnTo>
                      <a:pt x="67" y="121"/>
                    </a:lnTo>
                    <a:lnTo>
                      <a:pt x="67" y="121"/>
                    </a:lnTo>
                    <a:lnTo>
                      <a:pt x="60" y="121"/>
                    </a:lnTo>
                    <a:lnTo>
                      <a:pt x="53" y="121"/>
                    </a:lnTo>
                    <a:lnTo>
                      <a:pt x="47" y="119"/>
                    </a:lnTo>
                    <a:lnTo>
                      <a:pt x="42" y="115"/>
                    </a:lnTo>
                    <a:lnTo>
                      <a:pt x="42" y="115"/>
                    </a:lnTo>
                    <a:lnTo>
                      <a:pt x="39" y="118"/>
                    </a:lnTo>
                    <a:lnTo>
                      <a:pt x="35" y="121"/>
                    </a:lnTo>
                    <a:lnTo>
                      <a:pt x="24" y="122"/>
                    </a:lnTo>
                    <a:lnTo>
                      <a:pt x="13" y="122"/>
                    </a:lnTo>
                    <a:lnTo>
                      <a:pt x="7" y="119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44" y="108"/>
                    </a:lnTo>
                    <a:lnTo>
                      <a:pt x="44" y="108"/>
                    </a:lnTo>
                    <a:lnTo>
                      <a:pt x="47" y="104"/>
                    </a:lnTo>
                    <a:lnTo>
                      <a:pt x="46" y="101"/>
                    </a:lnTo>
                    <a:lnTo>
                      <a:pt x="43" y="99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35" y="92"/>
                    </a:lnTo>
                    <a:lnTo>
                      <a:pt x="29" y="88"/>
                    </a:lnTo>
                    <a:lnTo>
                      <a:pt x="22" y="88"/>
                    </a:lnTo>
                    <a:lnTo>
                      <a:pt x="18" y="89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4" y="74"/>
                    </a:lnTo>
                    <a:lnTo>
                      <a:pt x="8" y="74"/>
                    </a:lnTo>
                    <a:lnTo>
                      <a:pt x="13" y="74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21" y="79"/>
                    </a:lnTo>
                    <a:lnTo>
                      <a:pt x="26" y="79"/>
                    </a:lnTo>
                    <a:lnTo>
                      <a:pt x="32" y="78"/>
                    </a:lnTo>
                    <a:lnTo>
                      <a:pt x="38" y="72"/>
                    </a:lnTo>
                    <a:lnTo>
                      <a:pt x="38" y="72"/>
                    </a:lnTo>
                    <a:close/>
                    <a:moveTo>
                      <a:pt x="62" y="65"/>
                    </a:moveTo>
                    <a:lnTo>
                      <a:pt x="62" y="65"/>
                    </a:lnTo>
                    <a:lnTo>
                      <a:pt x="61" y="75"/>
                    </a:lnTo>
                    <a:lnTo>
                      <a:pt x="58" y="78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1" y="85"/>
                    </a:lnTo>
                    <a:lnTo>
                      <a:pt x="50" y="89"/>
                    </a:lnTo>
                    <a:lnTo>
                      <a:pt x="51" y="93"/>
                    </a:lnTo>
                    <a:lnTo>
                      <a:pt x="56" y="97"/>
                    </a:lnTo>
                    <a:lnTo>
                      <a:pt x="56" y="97"/>
                    </a:lnTo>
                    <a:lnTo>
                      <a:pt x="58" y="100"/>
                    </a:lnTo>
                    <a:lnTo>
                      <a:pt x="62" y="100"/>
                    </a:lnTo>
                    <a:lnTo>
                      <a:pt x="67" y="99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6" y="92"/>
                    </a:lnTo>
                    <a:lnTo>
                      <a:pt x="78" y="90"/>
                    </a:lnTo>
                    <a:lnTo>
                      <a:pt x="79" y="90"/>
                    </a:lnTo>
                    <a:lnTo>
                      <a:pt x="79" y="90"/>
                    </a:lnTo>
                    <a:lnTo>
                      <a:pt x="90" y="90"/>
                    </a:lnTo>
                    <a:lnTo>
                      <a:pt x="98" y="86"/>
                    </a:lnTo>
                    <a:lnTo>
                      <a:pt x="105" y="81"/>
                    </a:lnTo>
                    <a:lnTo>
                      <a:pt x="111" y="74"/>
                    </a:lnTo>
                    <a:lnTo>
                      <a:pt x="111" y="74"/>
                    </a:lnTo>
                    <a:lnTo>
                      <a:pt x="107" y="70"/>
                    </a:lnTo>
                    <a:lnTo>
                      <a:pt x="104" y="65"/>
                    </a:lnTo>
                    <a:lnTo>
                      <a:pt x="104" y="65"/>
                    </a:lnTo>
                    <a:lnTo>
                      <a:pt x="103" y="60"/>
                    </a:lnTo>
                    <a:lnTo>
                      <a:pt x="104" y="53"/>
                    </a:lnTo>
                    <a:lnTo>
                      <a:pt x="104" y="53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87" y="56"/>
                    </a:lnTo>
                    <a:lnTo>
                      <a:pt x="82" y="59"/>
                    </a:lnTo>
                    <a:lnTo>
                      <a:pt x="75" y="59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4" y="57"/>
                    </a:lnTo>
                    <a:lnTo>
                      <a:pt x="64" y="60"/>
                    </a:lnTo>
                    <a:lnTo>
                      <a:pt x="64" y="61"/>
                    </a:lnTo>
                    <a:lnTo>
                      <a:pt x="67" y="63"/>
                    </a:lnTo>
                    <a:lnTo>
                      <a:pt x="67" y="63"/>
                    </a:lnTo>
                    <a:lnTo>
                      <a:pt x="71" y="64"/>
                    </a:lnTo>
                    <a:lnTo>
                      <a:pt x="74" y="67"/>
                    </a:lnTo>
                    <a:lnTo>
                      <a:pt x="74" y="70"/>
                    </a:lnTo>
                    <a:lnTo>
                      <a:pt x="71" y="74"/>
                    </a:lnTo>
                    <a:lnTo>
                      <a:pt x="71" y="74"/>
                    </a:lnTo>
                    <a:lnTo>
                      <a:pt x="62" y="65"/>
                    </a:lnTo>
                    <a:lnTo>
                      <a:pt x="62" y="65"/>
                    </a:lnTo>
                    <a:close/>
                    <a:moveTo>
                      <a:pt x="78" y="17"/>
                    </a:moveTo>
                    <a:lnTo>
                      <a:pt x="78" y="17"/>
                    </a:lnTo>
                    <a:lnTo>
                      <a:pt x="74" y="17"/>
                    </a:lnTo>
                    <a:lnTo>
                      <a:pt x="71" y="17"/>
                    </a:lnTo>
                    <a:lnTo>
                      <a:pt x="67" y="21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57" y="27"/>
                    </a:lnTo>
                    <a:lnTo>
                      <a:pt x="57" y="27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78" y="17"/>
                    </a:lnTo>
                    <a:lnTo>
                      <a:pt x="78" y="17"/>
                    </a:lnTo>
                    <a:close/>
                    <a:moveTo>
                      <a:pt x="35" y="23"/>
                    </a:moveTo>
                    <a:lnTo>
                      <a:pt x="35" y="23"/>
                    </a:lnTo>
                    <a:lnTo>
                      <a:pt x="46" y="20"/>
                    </a:lnTo>
                    <a:lnTo>
                      <a:pt x="51" y="18"/>
                    </a:lnTo>
                    <a:lnTo>
                      <a:pt x="53" y="17"/>
                    </a:lnTo>
                    <a:lnTo>
                      <a:pt x="53" y="16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46" y="11"/>
                    </a:lnTo>
                    <a:lnTo>
                      <a:pt x="42" y="13"/>
                    </a:lnTo>
                    <a:lnTo>
                      <a:pt x="38" y="17"/>
                    </a:lnTo>
                    <a:lnTo>
                      <a:pt x="35" y="23"/>
                    </a:lnTo>
                    <a:lnTo>
                      <a:pt x="3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" name="Freeform 906"/>
              <p:cNvSpPr/>
              <p:nvPr/>
            </p:nvSpPr>
            <p:spPr bwMode="auto">
              <a:xfrm>
                <a:off x="973122" y="2241612"/>
                <a:ext cx="90488" cy="42863"/>
              </a:xfrm>
              <a:custGeom>
                <a:avLst/>
                <a:gdLst>
                  <a:gd name="T0" fmla="*/ 79 w 171"/>
                  <a:gd name="T1" fmla="*/ 83 h 83"/>
                  <a:gd name="T2" fmla="*/ 77 w 171"/>
                  <a:gd name="T3" fmla="*/ 79 h 83"/>
                  <a:gd name="T4" fmla="*/ 61 w 171"/>
                  <a:gd name="T5" fmla="*/ 76 h 83"/>
                  <a:gd name="T6" fmla="*/ 49 w 171"/>
                  <a:gd name="T7" fmla="*/ 76 h 83"/>
                  <a:gd name="T8" fmla="*/ 39 w 171"/>
                  <a:gd name="T9" fmla="*/ 68 h 83"/>
                  <a:gd name="T10" fmla="*/ 24 w 171"/>
                  <a:gd name="T11" fmla="*/ 63 h 83"/>
                  <a:gd name="T12" fmla="*/ 16 w 171"/>
                  <a:gd name="T13" fmla="*/ 70 h 83"/>
                  <a:gd name="T14" fmla="*/ 2 w 171"/>
                  <a:gd name="T15" fmla="*/ 78 h 83"/>
                  <a:gd name="T16" fmla="*/ 2 w 171"/>
                  <a:gd name="T17" fmla="*/ 68 h 83"/>
                  <a:gd name="T18" fmla="*/ 10 w 171"/>
                  <a:gd name="T19" fmla="*/ 58 h 83"/>
                  <a:gd name="T20" fmla="*/ 25 w 171"/>
                  <a:gd name="T21" fmla="*/ 57 h 83"/>
                  <a:gd name="T22" fmla="*/ 32 w 171"/>
                  <a:gd name="T23" fmla="*/ 54 h 83"/>
                  <a:gd name="T24" fmla="*/ 31 w 171"/>
                  <a:gd name="T25" fmla="*/ 43 h 83"/>
                  <a:gd name="T26" fmla="*/ 47 w 171"/>
                  <a:gd name="T27" fmla="*/ 39 h 83"/>
                  <a:gd name="T28" fmla="*/ 47 w 171"/>
                  <a:gd name="T29" fmla="*/ 58 h 83"/>
                  <a:gd name="T30" fmla="*/ 67 w 171"/>
                  <a:gd name="T31" fmla="*/ 64 h 83"/>
                  <a:gd name="T32" fmla="*/ 79 w 171"/>
                  <a:gd name="T33" fmla="*/ 61 h 83"/>
                  <a:gd name="T34" fmla="*/ 83 w 171"/>
                  <a:gd name="T35" fmla="*/ 50 h 83"/>
                  <a:gd name="T36" fmla="*/ 77 w 171"/>
                  <a:gd name="T37" fmla="*/ 45 h 83"/>
                  <a:gd name="T38" fmla="*/ 63 w 171"/>
                  <a:gd name="T39" fmla="*/ 42 h 83"/>
                  <a:gd name="T40" fmla="*/ 59 w 171"/>
                  <a:gd name="T41" fmla="*/ 39 h 83"/>
                  <a:gd name="T42" fmla="*/ 57 w 171"/>
                  <a:gd name="T43" fmla="*/ 34 h 83"/>
                  <a:gd name="T44" fmla="*/ 47 w 171"/>
                  <a:gd name="T45" fmla="*/ 28 h 83"/>
                  <a:gd name="T46" fmla="*/ 34 w 171"/>
                  <a:gd name="T47" fmla="*/ 25 h 83"/>
                  <a:gd name="T48" fmla="*/ 17 w 171"/>
                  <a:gd name="T49" fmla="*/ 13 h 83"/>
                  <a:gd name="T50" fmla="*/ 16 w 171"/>
                  <a:gd name="T51" fmla="*/ 9 h 83"/>
                  <a:gd name="T52" fmla="*/ 45 w 171"/>
                  <a:gd name="T53" fmla="*/ 0 h 83"/>
                  <a:gd name="T54" fmla="*/ 43 w 171"/>
                  <a:gd name="T55" fmla="*/ 10 h 83"/>
                  <a:gd name="T56" fmla="*/ 59 w 171"/>
                  <a:gd name="T57" fmla="*/ 18 h 83"/>
                  <a:gd name="T58" fmla="*/ 60 w 171"/>
                  <a:gd name="T59" fmla="*/ 10 h 83"/>
                  <a:gd name="T60" fmla="*/ 65 w 171"/>
                  <a:gd name="T61" fmla="*/ 7 h 83"/>
                  <a:gd name="T62" fmla="*/ 67 w 171"/>
                  <a:gd name="T63" fmla="*/ 24 h 83"/>
                  <a:gd name="T64" fmla="*/ 68 w 171"/>
                  <a:gd name="T65" fmla="*/ 32 h 83"/>
                  <a:gd name="T66" fmla="*/ 79 w 171"/>
                  <a:gd name="T67" fmla="*/ 36 h 83"/>
                  <a:gd name="T68" fmla="*/ 88 w 171"/>
                  <a:gd name="T69" fmla="*/ 36 h 83"/>
                  <a:gd name="T70" fmla="*/ 106 w 171"/>
                  <a:gd name="T71" fmla="*/ 32 h 83"/>
                  <a:gd name="T72" fmla="*/ 99 w 171"/>
                  <a:gd name="T73" fmla="*/ 40 h 83"/>
                  <a:gd name="T74" fmla="*/ 90 w 171"/>
                  <a:gd name="T75" fmla="*/ 39 h 83"/>
                  <a:gd name="T76" fmla="*/ 86 w 171"/>
                  <a:gd name="T77" fmla="*/ 46 h 83"/>
                  <a:gd name="T78" fmla="*/ 133 w 171"/>
                  <a:gd name="T79" fmla="*/ 43 h 83"/>
                  <a:gd name="T80" fmla="*/ 140 w 171"/>
                  <a:gd name="T81" fmla="*/ 52 h 83"/>
                  <a:gd name="T82" fmla="*/ 150 w 171"/>
                  <a:gd name="T83" fmla="*/ 56 h 83"/>
                  <a:gd name="T84" fmla="*/ 164 w 171"/>
                  <a:gd name="T85" fmla="*/ 64 h 83"/>
                  <a:gd name="T86" fmla="*/ 165 w 171"/>
                  <a:gd name="T87" fmla="*/ 68 h 83"/>
                  <a:gd name="T88" fmla="*/ 143 w 171"/>
                  <a:gd name="T89" fmla="*/ 74 h 83"/>
                  <a:gd name="T90" fmla="*/ 147 w 171"/>
                  <a:gd name="T91" fmla="*/ 67 h 83"/>
                  <a:gd name="T92" fmla="*/ 140 w 171"/>
                  <a:gd name="T93" fmla="*/ 63 h 83"/>
                  <a:gd name="T94" fmla="*/ 117 w 171"/>
                  <a:gd name="T95" fmla="*/ 60 h 83"/>
                  <a:gd name="T96" fmla="*/ 111 w 171"/>
                  <a:gd name="T97" fmla="*/ 56 h 83"/>
                  <a:gd name="T98" fmla="*/ 103 w 171"/>
                  <a:gd name="T99" fmla="*/ 53 h 83"/>
                  <a:gd name="T100" fmla="*/ 93 w 171"/>
                  <a:gd name="T101" fmla="*/ 52 h 83"/>
                  <a:gd name="T102" fmla="*/ 97 w 171"/>
                  <a:gd name="T103" fmla="*/ 68 h 83"/>
                  <a:gd name="T104" fmla="*/ 114 w 171"/>
                  <a:gd name="T105" fmla="*/ 76 h 83"/>
                  <a:gd name="T106" fmla="*/ 114 w 171"/>
                  <a:gd name="T107" fmla="*/ 82 h 83"/>
                  <a:gd name="T108" fmla="*/ 93 w 171"/>
                  <a:gd name="T109" fmla="*/ 81 h 83"/>
                  <a:gd name="T110" fmla="*/ 81 w 171"/>
                  <a:gd name="T111" fmla="*/ 70 h 83"/>
                  <a:gd name="T112" fmla="*/ 79 w 171"/>
                  <a:gd name="T113" fmla="*/ 78 h 83"/>
                  <a:gd name="T114" fmla="*/ 86 w 171"/>
                  <a:gd name="T115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83">
                    <a:moveTo>
                      <a:pt x="86" y="82"/>
                    </a:moveTo>
                    <a:lnTo>
                      <a:pt x="86" y="82"/>
                    </a:lnTo>
                    <a:lnTo>
                      <a:pt x="79" y="83"/>
                    </a:lnTo>
                    <a:lnTo>
                      <a:pt x="79" y="83"/>
                    </a:lnTo>
                    <a:lnTo>
                      <a:pt x="78" y="81"/>
                    </a:lnTo>
                    <a:lnTo>
                      <a:pt x="77" y="79"/>
                    </a:lnTo>
                    <a:lnTo>
                      <a:pt x="72" y="76"/>
                    </a:lnTo>
                    <a:lnTo>
                      <a:pt x="67" y="76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54" y="76"/>
                    </a:lnTo>
                    <a:lnTo>
                      <a:pt x="49" y="76"/>
                    </a:lnTo>
                    <a:lnTo>
                      <a:pt x="43" y="74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35" y="65"/>
                    </a:lnTo>
                    <a:lnTo>
                      <a:pt x="29" y="63"/>
                    </a:lnTo>
                    <a:lnTo>
                      <a:pt x="24" y="63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6" y="70"/>
                    </a:lnTo>
                    <a:lnTo>
                      <a:pt x="13" y="74"/>
                    </a:lnTo>
                    <a:lnTo>
                      <a:pt x="7" y="76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0" y="72"/>
                    </a:lnTo>
                    <a:lnTo>
                      <a:pt x="2" y="68"/>
                    </a:lnTo>
                    <a:lnTo>
                      <a:pt x="3" y="64"/>
                    </a:lnTo>
                    <a:lnTo>
                      <a:pt x="6" y="61"/>
                    </a:lnTo>
                    <a:lnTo>
                      <a:pt x="10" y="58"/>
                    </a:lnTo>
                    <a:lnTo>
                      <a:pt x="14" y="57"/>
                    </a:lnTo>
                    <a:lnTo>
                      <a:pt x="20" y="56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9" y="56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49"/>
                    </a:lnTo>
                    <a:lnTo>
                      <a:pt x="31" y="43"/>
                    </a:lnTo>
                    <a:lnTo>
                      <a:pt x="31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47" y="58"/>
                    </a:lnTo>
                    <a:lnTo>
                      <a:pt x="57" y="63"/>
                    </a:lnTo>
                    <a:lnTo>
                      <a:pt x="61" y="64"/>
                    </a:lnTo>
                    <a:lnTo>
                      <a:pt x="67" y="64"/>
                    </a:lnTo>
                    <a:lnTo>
                      <a:pt x="74" y="64"/>
                    </a:lnTo>
                    <a:lnTo>
                      <a:pt x="79" y="61"/>
                    </a:lnTo>
                    <a:lnTo>
                      <a:pt x="79" y="61"/>
                    </a:lnTo>
                    <a:lnTo>
                      <a:pt x="83" y="54"/>
                    </a:lnTo>
                    <a:lnTo>
                      <a:pt x="83" y="54"/>
                    </a:lnTo>
                    <a:lnTo>
                      <a:pt x="83" y="50"/>
                    </a:lnTo>
                    <a:lnTo>
                      <a:pt x="83" y="47"/>
                    </a:lnTo>
                    <a:lnTo>
                      <a:pt x="81" y="46"/>
                    </a:lnTo>
                    <a:lnTo>
                      <a:pt x="77" y="45"/>
                    </a:lnTo>
                    <a:lnTo>
                      <a:pt x="77" y="45"/>
                    </a:lnTo>
                    <a:lnTo>
                      <a:pt x="70" y="43"/>
                    </a:lnTo>
                    <a:lnTo>
                      <a:pt x="63" y="42"/>
                    </a:lnTo>
                    <a:lnTo>
                      <a:pt x="63" y="42"/>
                    </a:lnTo>
                    <a:lnTo>
                      <a:pt x="60" y="40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6"/>
                    </a:lnTo>
                    <a:lnTo>
                      <a:pt x="57" y="34"/>
                    </a:lnTo>
                    <a:lnTo>
                      <a:pt x="56" y="31"/>
                    </a:lnTo>
                    <a:lnTo>
                      <a:pt x="53" y="29"/>
                    </a:lnTo>
                    <a:lnTo>
                      <a:pt x="47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34" y="25"/>
                    </a:lnTo>
                    <a:lnTo>
                      <a:pt x="28" y="22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10"/>
                    </a:lnTo>
                    <a:lnTo>
                      <a:pt x="43" y="10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0" y="11"/>
                    </a:lnTo>
                    <a:lnTo>
                      <a:pt x="60" y="10"/>
                    </a:lnTo>
                    <a:lnTo>
                      <a:pt x="61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7" y="16"/>
                    </a:lnTo>
                    <a:lnTo>
                      <a:pt x="67" y="24"/>
                    </a:lnTo>
                    <a:lnTo>
                      <a:pt x="67" y="24"/>
                    </a:lnTo>
                    <a:lnTo>
                      <a:pt x="67" y="29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9" y="36"/>
                    </a:lnTo>
                    <a:lnTo>
                      <a:pt x="83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6" y="34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6"/>
                    </a:lnTo>
                    <a:lnTo>
                      <a:pt x="101" y="39"/>
                    </a:lnTo>
                    <a:lnTo>
                      <a:pt x="99" y="40"/>
                    </a:lnTo>
                    <a:lnTo>
                      <a:pt x="96" y="39"/>
                    </a:lnTo>
                    <a:lnTo>
                      <a:pt x="96" y="39"/>
                    </a:lnTo>
                    <a:lnTo>
                      <a:pt x="90" y="39"/>
                    </a:lnTo>
                    <a:lnTo>
                      <a:pt x="88" y="40"/>
                    </a:lnTo>
                    <a:lnTo>
                      <a:pt x="86" y="43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35" y="46"/>
                    </a:lnTo>
                    <a:lnTo>
                      <a:pt x="136" y="49"/>
                    </a:lnTo>
                    <a:lnTo>
                      <a:pt x="140" y="52"/>
                    </a:lnTo>
                    <a:lnTo>
                      <a:pt x="146" y="54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4" y="60"/>
                    </a:lnTo>
                    <a:lnTo>
                      <a:pt x="158" y="63"/>
                    </a:lnTo>
                    <a:lnTo>
                      <a:pt x="164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5" y="68"/>
                    </a:lnTo>
                    <a:lnTo>
                      <a:pt x="158" y="71"/>
                    </a:lnTo>
                    <a:lnTo>
                      <a:pt x="151" y="74"/>
                    </a:lnTo>
                    <a:lnTo>
                      <a:pt x="143" y="74"/>
                    </a:lnTo>
                    <a:lnTo>
                      <a:pt x="143" y="74"/>
                    </a:lnTo>
                    <a:lnTo>
                      <a:pt x="146" y="70"/>
                    </a:lnTo>
                    <a:lnTo>
                      <a:pt x="147" y="67"/>
                    </a:lnTo>
                    <a:lnTo>
                      <a:pt x="144" y="64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17" y="60"/>
                    </a:lnTo>
                    <a:lnTo>
                      <a:pt x="114" y="58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10" y="54"/>
                    </a:lnTo>
                    <a:lnTo>
                      <a:pt x="107" y="53"/>
                    </a:lnTo>
                    <a:lnTo>
                      <a:pt x="103" y="53"/>
                    </a:lnTo>
                    <a:lnTo>
                      <a:pt x="97" y="53"/>
                    </a:lnTo>
                    <a:lnTo>
                      <a:pt x="93" y="52"/>
                    </a:lnTo>
                    <a:lnTo>
                      <a:pt x="93" y="52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7" y="68"/>
                    </a:lnTo>
                    <a:lnTo>
                      <a:pt x="104" y="70"/>
                    </a:lnTo>
                    <a:lnTo>
                      <a:pt x="110" y="71"/>
                    </a:lnTo>
                    <a:lnTo>
                      <a:pt x="114" y="76"/>
                    </a:lnTo>
                    <a:lnTo>
                      <a:pt x="114" y="76"/>
                    </a:lnTo>
                    <a:lnTo>
                      <a:pt x="115" y="78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00" y="79"/>
                    </a:lnTo>
                    <a:lnTo>
                      <a:pt x="93" y="81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1" y="70"/>
                    </a:lnTo>
                    <a:lnTo>
                      <a:pt x="81" y="70"/>
                    </a:lnTo>
                    <a:lnTo>
                      <a:pt x="79" y="74"/>
                    </a:lnTo>
                    <a:lnTo>
                      <a:pt x="79" y="78"/>
                    </a:lnTo>
                    <a:lnTo>
                      <a:pt x="82" y="81"/>
                    </a:lnTo>
                    <a:lnTo>
                      <a:pt x="86" y="82"/>
                    </a:lnTo>
                    <a:lnTo>
                      <a:pt x="86" y="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" name="Freeform 907"/>
              <p:cNvSpPr/>
              <p:nvPr/>
            </p:nvSpPr>
            <p:spPr bwMode="auto">
              <a:xfrm>
                <a:off x="1085834" y="2227324"/>
                <a:ext cx="82550" cy="28575"/>
              </a:xfrm>
              <a:custGeom>
                <a:avLst/>
                <a:gdLst>
                  <a:gd name="T0" fmla="*/ 154 w 157"/>
                  <a:gd name="T1" fmla="*/ 34 h 55"/>
                  <a:gd name="T2" fmla="*/ 136 w 157"/>
                  <a:gd name="T3" fmla="*/ 54 h 55"/>
                  <a:gd name="T4" fmla="*/ 132 w 157"/>
                  <a:gd name="T5" fmla="*/ 49 h 55"/>
                  <a:gd name="T6" fmla="*/ 125 w 157"/>
                  <a:gd name="T7" fmla="*/ 49 h 55"/>
                  <a:gd name="T8" fmla="*/ 112 w 157"/>
                  <a:gd name="T9" fmla="*/ 49 h 55"/>
                  <a:gd name="T10" fmla="*/ 112 w 157"/>
                  <a:gd name="T11" fmla="*/ 45 h 55"/>
                  <a:gd name="T12" fmla="*/ 128 w 157"/>
                  <a:gd name="T13" fmla="*/ 40 h 55"/>
                  <a:gd name="T14" fmla="*/ 140 w 157"/>
                  <a:gd name="T15" fmla="*/ 41 h 55"/>
                  <a:gd name="T16" fmla="*/ 141 w 157"/>
                  <a:gd name="T17" fmla="*/ 33 h 55"/>
                  <a:gd name="T18" fmla="*/ 121 w 157"/>
                  <a:gd name="T19" fmla="*/ 34 h 55"/>
                  <a:gd name="T20" fmla="*/ 110 w 157"/>
                  <a:gd name="T21" fmla="*/ 36 h 55"/>
                  <a:gd name="T22" fmla="*/ 103 w 157"/>
                  <a:gd name="T23" fmla="*/ 23 h 55"/>
                  <a:gd name="T24" fmla="*/ 125 w 157"/>
                  <a:gd name="T25" fmla="*/ 29 h 55"/>
                  <a:gd name="T26" fmla="*/ 119 w 157"/>
                  <a:gd name="T27" fmla="*/ 22 h 55"/>
                  <a:gd name="T28" fmla="*/ 100 w 157"/>
                  <a:gd name="T29" fmla="*/ 16 h 55"/>
                  <a:gd name="T30" fmla="*/ 93 w 157"/>
                  <a:gd name="T31" fmla="*/ 20 h 55"/>
                  <a:gd name="T32" fmla="*/ 81 w 157"/>
                  <a:gd name="T33" fmla="*/ 18 h 55"/>
                  <a:gd name="T34" fmla="*/ 83 w 157"/>
                  <a:gd name="T35" fmla="*/ 27 h 55"/>
                  <a:gd name="T36" fmla="*/ 76 w 157"/>
                  <a:gd name="T37" fmla="*/ 30 h 55"/>
                  <a:gd name="T38" fmla="*/ 53 w 157"/>
                  <a:gd name="T39" fmla="*/ 44 h 55"/>
                  <a:gd name="T40" fmla="*/ 57 w 157"/>
                  <a:gd name="T41" fmla="*/ 49 h 55"/>
                  <a:gd name="T42" fmla="*/ 56 w 157"/>
                  <a:gd name="T43" fmla="*/ 54 h 55"/>
                  <a:gd name="T44" fmla="*/ 51 w 157"/>
                  <a:gd name="T45" fmla="*/ 52 h 55"/>
                  <a:gd name="T46" fmla="*/ 39 w 157"/>
                  <a:gd name="T47" fmla="*/ 52 h 55"/>
                  <a:gd name="T48" fmla="*/ 35 w 157"/>
                  <a:gd name="T49" fmla="*/ 51 h 55"/>
                  <a:gd name="T50" fmla="*/ 21 w 157"/>
                  <a:gd name="T51" fmla="*/ 45 h 55"/>
                  <a:gd name="T52" fmla="*/ 6 w 157"/>
                  <a:gd name="T53" fmla="*/ 45 h 55"/>
                  <a:gd name="T54" fmla="*/ 0 w 157"/>
                  <a:gd name="T55" fmla="*/ 41 h 55"/>
                  <a:gd name="T56" fmla="*/ 17 w 157"/>
                  <a:gd name="T57" fmla="*/ 37 h 55"/>
                  <a:gd name="T58" fmla="*/ 15 w 157"/>
                  <a:gd name="T59" fmla="*/ 20 h 55"/>
                  <a:gd name="T60" fmla="*/ 25 w 157"/>
                  <a:gd name="T61" fmla="*/ 20 h 55"/>
                  <a:gd name="T62" fmla="*/ 29 w 157"/>
                  <a:gd name="T63" fmla="*/ 26 h 55"/>
                  <a:gd name="T64" fmla="*/ 38 w 157"/>
                  <a:gd name="T65" fmla="*/ 31 h 55"/>
                  <a:gd name="T66" fmla="*/ 56 w 157"/>
                  <a:gd name="T67" fmla="*/ 22 h 55"/>
                  <a:gd name="T68" fmla="*/ 54 w 157"/>
                  <a:gd name="T69" fmla="*/ 9 h 55"/>
                  <a:gd name="T70" fmla="*/ 43 w 157"/>
                  <a:gd name="T71" fmla="*/ 16 h 55"/>
                  <a:gd name="T72" fmla="*/ 54 w 157"/>
                  <a:gd name="T73" fmla="*/ 7 h 55"/>
                  <a:gd name="T74" fmla="*/ 68 w 157"/>
                  <a:gd name="T75" fmla="*/ 0 h 55"/>
                  <a:gd name="T76" fmla="*/ 105 w 157"/>
                  <a:gd name="T77" fmla="*/ 5 h 55"/>
                  <a:gd name="T78" fmla="*/ 115 w 157"/>
                  <a:gd name="T79" fmla="*/ 9 h 55"/>
                  <a:gd name="T80" fmla="*/ 121 w 157"/>
                  <a:gd name="T81" fmla="*/ 16 h 55"/>
                  <a:gd name="T82" fmla="*/ 128 w 157"/>
                  <a:gd name="T83" fmla="*/ 9 h 55"/>
                  <a:gd name="T84" fmla="*/ 125 w 157"/>
                  <a:gd name="T85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7" h="55">
                    <a:moveTo>
                      <a:pt x="157" y="27"/>
                    </a:moveTo>
                    <a:lnTo>
                      <a:pt x="157" y="27"/>
                    </a:lnTo>
                    <a:lnTo>
                      <a:pt x="154" y="34"/>
                    </a:lnTo>
                    <a:lnTo>
                      <a:pt x="150" y="40"/>
                    </a:lnTo>
                    <a:lnTo>
                      <a:pt x="144" y="47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5" y="51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5" y="49"/>
                    </a:lnTo>
                    <a:lnTo>
                      <a:pt x="125" y="49"/>
                    </a:lnTo>
                    <a:lnTo>
                      <a:pt x="121" y="51"/>
                    </a:lnTo>
                    <a:lnTo>
                      <a:pt x="117" y="51"/>
                    </a:lnTo>
                    <a:lnTo>
                      <a:pt x="112" y="49"/>
                    </a:lnTo>
                    <a:lnTo>
                      <a:pt x="108" y="47"/>
                    </a:lnTo>
                    <a:lnTo>
                      <a:pt x="108" y="47"/>
                    </a:lnTo>
                    <a:lnTo>
                      <a:pt x="112" y="45"/>
                    </a:lnTo>
                    <a:lnTo>
                      <a:pt x="117" y="44"/>
                    </a:lnTo>
                    <a:lnTo>
                      <a:pt x="123" y="41"/>
                    </a:lnTo>
                    <a:lnTo>
                      <a:pt x="128" y="40"/>
                    </a:lnTo>
                    <a:lnTo>
                      <a:pt x="130" y="38"/>
                    </a:lnTo>
                    <a:lnTo>
                      <a:pt x="135" y="40"/>
                    </a:lnTo>
                    <a:lnTo>
                      <a:pt x="140" y="41"/>
                    </a:lnTo>
                    <a:lnTo>
                      <a:pt x="140" y="4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30" y="31"/>
                    </a:lnTo>
                    <a:lnTo>
                      <a:pt x="126" y="31"/>
                    </a:lnTo>
                    <a:lnTo>
                      <a:pt x="121" y="34"/>
                    </a:lnTo>
                    <a:lnTo>
                      <a:pt x="121" y="34"/>
                    </a:lnTo>
                    <a:lnTo>
                      <a:pt x="115" y="36"/>
                    </a:lnTo>
                    <a:lnTo>
                      <a:pt x="110" y="36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125" y="29"/>
                    </a:lnTo>
                    <a:lnTo>
                      <a:pt x="125" y="29"/>
                    </a:lnTo>
                    <a:lnTo>
                      <a:pt x="122" y="23"/>
                    </a:lnTo>
                    <a:lnTo>
                      <a:pt x="119" y="22"/>
                    </a:lnTo>
                    <a:lnTo>
                      <a:pt x="119" y="22"/>
                    </a:lnTo>
                    <a:lnTo>
                      <a:pt x="114" y="20"/>
                    </a:lnTo>
                    <a:lnTo>
                      <a:pt x="107" y="18"/>
                    </a:lnTo>
                    <a:lnTo>
                      <a:pt x="100" y="16"/>
                    </a:lnTo>
                    <a:lnTo>
                      <a:pt x="97" y="18"/>
                    </a:lnTo>
                    <a:lnTo>
                      <a:pt x="93" y="20"/>
                    </a:lnTo>
                    <a:lnTo>
                      <a:pt x="93" y="20"/>
                    </a:lnTo>
                    <a:lnTo>
                      <a:pt x="92" y="20"/>
                    </a:lnTo>
                    <a:lnTo>
                      <a:pt x="87" y="20"/>
                    </a:lnTo>
                    <a:lnTo>
                      <a:pt x="81" y="18"/>
                    </a:lnTo>
                    <a:lnTo>
                      <a:pt x="81" y="18"/>
                    </a:lnTo>
                    <a:lnTo>
                      <a:pt x="83" y="26"/>
                    </a:lnTo>
                    <a:lnTo>
                      <a:pt x="83" y="27"/>
                    </a:lnTo>
                    <a:lnTo>
                      <a:pt x="82" y="30"/>
                    </a:lnTo>
                    <a:lnTo>
                      <a:pt x="81" y="30"/>
                    </a:lnTo>
                    <a:lnTo>
                      <a:pt x="7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53" y="44"/>
                    </a:lnTo>
                    <a:lnTo>
                      <a:pt x="53" y="44"/>
                    </a:lnTo>
                    <a:lnTo>
                      <a:pt x="54" y="47"/>
                    </a:lnTo>
                    <a:lnTo>
                      <a:pt x="57" y="49"/>
                    </a:lnTo>
                    <a:lnTo>
                      <a:pt x="57" y="51"/>
                    </a:lnTo>
                    <a:lnTo>
                      <a:pt x="57" y="52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55"/>
                    </a:lnTo>
                    <a:lnTo>
                      <a:pt x="51" y="52"/>
                    </a:lnTo>
                    <a:lnTo>
                      <a:pt x="47" y="51"/>
                    </a:lnTo>
                    <a:lnTo>
                      <a:pt x="45" y="49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28" y="48"/>
                    </a:lnTo>
                    <a:lnTo>
                      <a:pt x="21" y="45"/>
                    </a:lnTo>
                    <a:lnTo>
                      <a:pt x="14" y="45"/>
                    </a:lnTo>
                    <a:lnTo>
                      <a:pt x="6" y="45"/>
                    </a:lnTo>
                    <a:lnTo>
                      <a:pt x="6" y="45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2" y="19"/>
                    </a:lnTo>
                    <a:lnTo>
                      <a:pt x="25" y="20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29" y="26"/>
                    </a:lnTo>
                    <a:lnTo>
                      <a:pt x="32" y="27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50" y="27"/>
                    </a:lnTo>
                    <a:lnTo>
                      <a:pt x="54" y="25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6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105" y="5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5" y="9"/>
                    </a:lnTo>
                    <a:lnTo>
                      <a:pt x="117" y="11"/>
                    </a:lnTo>
                    <a:lnTo>
                      <a:pt x="121" y="16"/>
                    </a:lnTo>
                    <a:lnTo>
                      <a:pt x="121" y="16"/>
                    </a:lnTo>
                    <a:lnTo>
                      <a:pt x="126" y="8"/>
                    </a:lnTo>
                    <a:lnTo>
                      <a:pt x="126" y="8"/>
                    </a:lnTo>
                    <a:lnTo>
                      <a:pt x="128" y="9"/>
                    </a:lnTo>
                    <a:lnTo>
                      <a:pt x="128" y="9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57" y="29"/>
                    </a:lnTo>
                    <a:lnTo>
                      <a:pt x="157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" name="Freeform 908"/>
              <p:cNvSpPr/>
              <p:nvPr/>
            </p:nvSpPr>
            <p:spPr bwMode="auto">
              <a:xfrm>
                <a:off x="1058847" y="2252724"/>
                <a:ext cx="98425" cy="28575"/>
              </a:xfrm>
              <a:custGeom>
                <a:avLst/>
                <a:gdLst>
                  <a:gd name="T0" fmla="*/ 40 w 187"/>
                  <a:gd name="T1" fmla="*/ 10 h 54"/>
                  <a:gd name="T2" fmla="*/ 28 w 187"/>
                  <a:gd name="T3" fmla="*/ 11 h 54"/>
                  <a:gd name="T4" fmla="*/ 26 w 187"/>
                  <a:gd name="T5" fmla="*/ 22 h 54"/>
                  <a:gd name="T6" fmla="*/ 37 w 187"/>
                  <a:gd name="T7" fmla="*/ 29 h 54"/>
                  <a:gd name="T8" fmla="*/ 46 w 187"/>
                  <a:gd name="T9" fmla="*/ 29 h 54"/>
                  <a:gd name="T10" fmla="*/ 55 w 187"/>
                  <a:gd name="T11" fmla="*/ 22 h 54"/>
                  <a:gd name="T12" fmla="*/ 62 w 187"/>
                  <a:gd name="T13" fmla="*/ 26 h 54"/>
                  <a:gd name="T14" fmla="*/ 87 w 187"/>
                  <a:gd name="T15" fmla="*/ 28 h 54"/>
                  <a:gd name="T16" fmla="*/ 91 w 187"/>
                  <a:gd name="T17" fmla="*/ 28 h 54"/>
                  <a:gd name="T18" fmla="*/ 94 w 187"/>
                  <a:gd name="T19" fmla="*/ 25 h 54"/>
                  <a:gd name="T20" fmla="*/ 104 w 187"/>
                  <a:gd name="T21" fmla="*/ 17 h 54"/>
                  <a:gd name="T22" fmla="*/ 115 w 187"/>
                  <a:gd name="T23" fmla="*/ 7 h 54"/>
                  <a:gd name="T24" fmla="*/ 116 w 187"/>
                  <a:gd name="T25" fmla="*/ 6 h 54"/>
                  <a:gd name="T26" fmla="*/ 130 w 187"/>
                  <a:gd name="T27" fmla="*/ 3 h 54"/>
                  <a:gd name="T28" fmla="*/ 148 w 187"/>
                  <a:gd name="T29" fmla="*/ 4 h 54"/>
                  <a:gd name="T30" fmla="*/ 150 w 187"/>
                  <a:gd name="T31" fmla="*/ 6 h 54"/>
                  <a:gd name="T32" fmla="*/ 152 w 187"/>
                  <a:gd name="T33" fmla="*/ 8 h 54"/>
                  <a:gd name="T34" fmla="*/ 155 w 187"/>
                  <a:gd name="T35" fmla="*/ 13 h 54"/>
                  <a:gd name="T36" fmla="*/ 161 w 187"/>
                  <a:gd name="T37" fmla="*/ 15 h 54"/>
                  <a:gd name="T38" fmla="*/ 173 w 187"/>
                  <a:gd name="T39" fmla="*/ 22 h 54"/>
                  <a:gd name="T40" fmla="*/ 170 w 187"/>
                  <a:gd name="T41" fmla="*/ 31 h 54"/>
                  <a:gd name="T42" fmla="*/ 187 w 187"/>
                  <a:gd name="T43" fmla="*/ 29 h 54"/>
                  <a:gd name="T44" fmla="*/ 179 w 187"/>
                  <a:gd name="T45" fmla="*/ 51 h 54"/>
                  <a:gd name="T46" fmla="*/ 161 w 187"/>
                  <a:gd name="T47" fmla="*/ 26 h 54"/>
                  <a:gd name="T48" fmla="*/ 151 w 187"/>
                  <a:gd name="T49" fmla="*/ 36 h 54"/>
                  <a:gd name="T50" fmla="*/ 150 w 187"/>
                  <a:gd name="T51" fmla="*/ 32 h 54"/>
                  <a:gd name="T52" fmla="*/ 151 w 187"/>
                  <a:gd name="T53" fmla="*/ 26 h 54"/>
                  <a:gd name="T54" fmla="*/ 156 w 187"/>
                  <a:gd name="T55" fmla="*/ 24 h 54"/>
                  <a:gd name="T56" fmla="*/ 123 w 187"/>
                  <a:gd name="T57" fmla="*/ 15 h 54"/>
                  <a:gd name="T58" fmla="*/ 114 w 187"/>
                  <a:gd name="T59" fmla="*/ 24 h 54"/>
                  <a:gd name="T60" fmla="*/ 100 w 187"/>
                  <a:gd name="T61" fmla="*/ 26 h 54"/>
                  <a:gd name="T62" fmla="*/ 98 w 187"/>
                  <a:gd name="T63" fmla="*/ 29 h 54"/>
                  <a:gd name="T64" fmla="*/ 100 w 187"/>
                  <a:gd name="T65" fmla="*/ 37 h 54"/>
                  <a:gd name="T66" fmla="*/ 105 w 187"/>
                  <a:gd name="T67" fmla="*/ 49 h 54"/>
                  <a:gd name="T68" fmla="*/ 98 w 187"/>
                  <a:gd name="T69" fmla="*/ 54 h 54"/>
                  <a:gd name="T70" fmla="*/ 89 w 187"/>
                  <a:gd name="T71" fmla="*/ 47 h 54"/>
                  <a:gd name="T72" fmla="*/ 87 w 187"/>
                  <a:gd name="T73" fmla="*/ 44 h 54"/>
                  <a:gd name="T74" fmla="*/ 87 w 187"/>
                  <a:gd name="T75" fmla="*/ 43 h 54"/>
                  <a:gd name="T76" fmla="*/ 84 w 187"/>
                  <a:gd name="T77" fmla="*/ 36 h 54"/>
                  <a:gd name="T78" fmla="*/ 76 w 187"/>
                  <a:gd name="T79" fmla="*/ 35 h 54"/>
                  <a:gd name="T80" fmla="*/ 76 w 187"/>
                  <a:gd name="T81" fmla="*/ 39 h 54"/>
                  <a:gd name="T82" fmla="*/ 76 w 187"/>
                  <a:gd name="T83" fmla="*/ 46 h 54"/>
                  <a:gd name="T84" fmla="*/ 72 w 187"/>
                  <a:gd name="T85" fmla="*/ 49 h 54"/>
                  <a:gd name="T86" fmla="*/ 68 w 187"/>
                  <a:gd name="T87" fmla="*/ 37 h 54"/>
                  <a:gd name="T88" fmla="*/ 65 w 187"/>
                  <a:gd name="T89" fmla="*/ 36 h 54"/>
                  <a:gd name="T90" fmla="*/ 53 w 187"/>
                  <a:gd name="T91" fmla="*/ 37 h 54"/>
                  <a:gd name="T92" fmla="*/ 42 w 187"/>
                  <a:gd name="T93" fmla="*/ 37 h 54"/>
                  <a:gd name="T94" fmla="*/ 37 w 187"/>
                  <a:gd name="T95" fmla="*/ 36 h 54"/>
                  <a:gd name="T96" fmla="*/ 25 w 187"/>
                  <a:gd name="T97" fmla="*/ 28 h 54"/>
                  <a:gd name="T98" fmla="*/ 19 w 187"/>
                  <a:gd name="T99" fmla="*/ 25 h 54"/>
                  <a:gd name="T100" fmla="*/ 12 w 187"/>
                  <a:gd name="T101" fmla="*/ 24 h 54"/>
                  <a:gd name="T102" fmla="*/ 1 w 187"/>
                  <a:gd name="T103" fmla="*/ 21 h 54"/>
                  <a:gd name="T104" fmla="*/ 0 w 187"/>
                  <a:gd name="T105" fmla="*/ 15 h 54"/>
                  <a:gd name="T106" fmla="*/ 4 w 187"/>
                  <a:gd name="T107" fmla="*/ 13 h 54"/>
                  <a:gd name="T108" fmla="*/ 17 w 187"/>
                  <a:gd name="T109" fmla="*/ 8 h 54"/>
                  <a:gd name="T110" fmla="*/ 35 w 187"/>
                  <a:gd name="T111" fmla="*/ 0 h 54"/>
                  <a:gd name="T112" fmla="*/ 39 w 187"/>
                  <a:gd name="T113" fmla="*/ 1 h 54"/>
                  <a:gd name="T114" fmla="*/ 42 w 187"/>
                  <a:gd name="T115" fmla="*/ 6 h 54"/>
                  <a:gd name="T116" fmla="*/ 40 w 187"/>
                  <a:gd name="T117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7" h="54">
                    <a:moveTo>
                      <a:pt x="40" y="10"/>
                    </a:moveTo>
                    <a:lnTo>
                      <a:pt x="40" y="10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35" y="28"/>
                    </a:lnTo>
                    <a:lnTo>
                      <a:pt x="37" y="29"/>
                    </a:lnTo>
                    <a:lnTo>
                      <a:pt x="42" y="29"/>
                    </a:lnTo>
                    <a:lnTo>
                      <a:pt x="46" y="29"/>
                    </a:lnTo>
                    <a:lnTo>
                      <a:pt x="48" y="28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62" y="26"/>
                    </a:lnTo>
                    <a:lnTo>
                      <a:pt x="71" y="28"/>
                    </a:lnTo>
                    <a:lnTo>
                      <a:pt x="87" y="28"/>
                    </a:lnTo>
                    <a:lnTo>
                      <a:pt x="87" y="28"/>
                    </a:lnTo>
                    <a:lnTo>
                      <a:pt x="91" y="28"/>
                    </a:lnTo>
                    <a:lnTo>
                      <a:pt x="94" y="25"/>
                    </a:lnTo>
                    <a:lnTo>
                      <a:pt x="94" y="25"/>
                    </a:lnTo>
                    <a:lnTo>
                      <a:pt x="98" y="19"/>
                    </a:lnTo>
                    <a:lnTo>
                      <a:pt x="104" y="17"/>
                    </a:lnTo>
                    <a:lnTo>
                      <a:pt x="109" y="13"/>
                    </a:lnTo>
                    <a:lnTo>
                      <a:pt x="115" y="7"/>
                    </a:lnTo>
                    <a:lnTo>
                      <a:pt x="115" y="7"/>
                    </a:lnTo>
                    <a:lnTo>
                      <a:pt x="116" y="6"/>
                    </a:lnTo>
                    <a:lnTo>
                      <a:pt x="120" y="6"/>
                    </a:lnTo>
                    <a:lnTo>
                      <a:pt x="130" y="3"/>
                    </a:lnTo>
                    <a:lnTo>
                      <a:pt x="141" y="3"/>
                    </a:lnTo>
                    <a:lnTo>
                      <a:pt x="148" y="4"/>
                    </a:lnTo>
                    <a:lnTo>
                      <a:pt x="148" y="4"/>
                    </a:lnTo>
                    <a:lnTo>
                      <a:pt x="150" y="6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4" y="11"/>
                    </a:lnTo>
                    <a:lnTo>
                      <a:pt x="155" y="13"/>
                    </a:lnTo>
                    <a:lnTo>
                      <a:pt x="161" y="15"/>
                    </a:lnTo>
                    <a:lnTo>
                      <a:pt x="161" y="15"/>
                    </a:lnTo>
                    <a:lnTo>
                      <a:pt x="168" y="18"/>
                    </a:lnTo>
                    <a:lnTo>
                      <a:pt x="173" y="22"/>
                    </a:lnTo>
                    <a:lnTo>
                      <a:pt x="173" y="22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7" y="29"/>
                    </a:lnTo>
                    <a:lnTo>
                      <a:pt x="187" y="29"/>
                    </a:lnTo>
                    <a:lnTo>
                      <a:pt x="179" y="51"/>
                    </a:lnTo>
                    <a:lnTo>
                      <a:pt x="179" y="51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51" y="36"/>
                    </a:lnTo>
                    <a:lnTo>
                      <a:pt x="151" y="36"/>
                    </a:lnTo>
                    <a:lnTo>
                      <a:pt x="150" y="32"/>
                    </a:lnTo>
                    <a:lnTo>
                      <a:pt x="150" y="29"/>
                    </a:lnTo>
                    <a:lnTo>
                      <a:pt x="151" y="26"/>
                    </a:lnTo>
                    <a:lnTo>
                      <a:pt x="156" y="24"/>
                    </a:lnTo>
                    <a:lnTo>
                      <a:pt x="156" y="24"/>
                    </a:lnTo>
                    <a:lnTo>
                      <a:pt x="123" y="15"/>
                    </a:lnTo>
                    <a:lnTo>
                      <a:pt x="123" y="15"/>
                    </a:lnTo>
                    <a:lnTo>
                      <a:pt x="119" y="21"/>
                    </a:lnTo>
                    <a:lnTo>
                      <a:pt x="114" y="24"/>
                    </a:lnTo>
                    <a:lnTo>
                      <a:pt x="107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8" y="29"/>
                    </a:lnTo>
                    <a:lnTo>
                      <a:pt x="98" y="33"/>
                    </a:lnTo>
                    <a:lnTo>
                      <a:pt x="100" y="37"/>
                    </a:lnTo>
                    <a:lnTo>
                      <a:pt x="102" y="43"/>
                    </a:lnTo>
                    <a:lnTo>
                      <a:pt x="105" y="49"/>
                    </a:lnTo>
                    <a:lnTo>
                      <a:pt x="105" y="49"/>
                    </a:lnTo>
                    <a:lnTo>
                      <a:pt x="98" y="54"/>
                    </a:lnTo>
                    <a:lnTo>
                      <a:pt x="98" y="54"/>
                    </a:lnTo>
                    <a:lnTo>
                      <a:pt x="89" y="47"/>
                    </a:lnTo>
                    <a:lnTo>
                      <a:pt x="89" y="47"/>
                    </a:lnTo>
                    <a:lnTo>
                      <a:pt x="87" y="44"/>
                    </a:lnTo>
                    <a:lnTo>
                      <a:pt x="87" y="43"/>
                    </a:lnTo>
                    <a:lnTo>
                      <a:pt x="87" y="43"/>
                    </a:lnTo>
                    <a:lnTo>
                      <a:pt x="87" y="39"/>
                    </a:lnTo>
                    <a:lnTo>
                      <a:pt x="84" y="36"/>
                    </a:lnTo>
                    <a:lnTo>
                      <a:pt x="80" y="35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9"/>
                    </a:lnTo>
                    <a:lnTo>
                      <a:pt x="76" y="42"/>
                    </a:lnTo>
                    <a:lnTo>
                      <a:pt x="76" y="46"/>
                    </a:lnTo>
                    <a:lnTo>
                      <a:pt x="75" y="47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8" y="37"/>
                    </a:lnTo>
                    <a:lnTo>
                      <a:pt x="68" y="37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53" y="37"/>
                    </a:lnTo>
                    <a:lnTo>
                      <a:pt x="47" y="37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37" y="36"/>
                    </a:lnTo>
                    <a:lnTo>
                      <a:pt x="33" y="33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9" y="25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9" y="1"/>
                    </a:lnTo>
                    <a:lnTo>
                      <a:pt x="40" y="4"/>
                    </a:lnTo>
                    <a:lnTo>
                      <a:pt x="42" y="6"/>
                    </a:lnTo>
                    <a:lnTo>
                      <a:pt x="40" y="10"/>
                    </a:lnTo>
                    <a:lnTo>
                      <a:pt x="4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" name="Freeform 909"/>
              <p:cNvSpPr/>
              <p:nvPr/>
            </p:nvSpPr>
            <p:spPr bwMode="auto">
              <a:xfrm>
                <a:off x="1066784" y="2059049"/>
                <a:ext cx="57150" cy="23813"/>
              </a:xfrm>
              <a:custGeom>
                <a:avLst/>
                <a:gdLst>
                  <a:gd name="T0" fmla="*/ 84 w 108"/>
                  <a:gd name="T1" fmla="*/ 0 h 44"/>
                  <a:gd name="T2" fmla="*/ 88 w 108"/>
                  <a:gd name="T3" fmla="*/ 15 h 44"/>
                  <a:gd name="T4" fmla="*/ 90 w 108"/>
                  <a:gd name="T5" fmla="*/ 17 h 44"/>
                  <a:gd name="T6" fmla="*/ 101 w 108"/>
                  <a:gd name="T7" fmla="*/ 18 h 44"/>
                  <a:gd name="T8" fmla="*/ 97 w 108"/>
                  <a:gd name="T9" fmla="*/ 21 h 44"/>
                  <a:gd name="T10" fmla="*/ 94 w 108"/>
                  <a:gd name="T11" fmla="*/ 22 h 44"/>
                  <a:gd name="T12" fmla="*/ 94 w 108"/>
                  <a:gd name="T13" fmla="*/ 30 h 44"/>
                  <a:gd name="T14" fmla="*/ 101 w 108"/>
                  <a:gd name="T15" fmla="*/ 37 h 44"/>
                  <a:gd name="T16" fmla="*/ 108 w 108"/>
                  <a:gd name="T17" fmla="*/ 44 h 44"/>
                  <a:gd name="T18" fmla="*/ 98 w 108"/>
                  <a:gd name="T19" fmla="*/ 44 h 44"/>
                  <a:gd name="T20" fmla="*/ 90 w 108"/>
                  <a:gd name="T21" fmla="*/ 37 h 44"/>
                  <a:gd name="T22" fmla="*/ 84 w 108"/>
                  <a:gd name="T23" fmla="*/ 33 h 44"/>
                  <a:gd name="T24" fmla="*/ 80 w 108"/>
                  <a:gd name="T25" fmla="*/ 33 h 44"/>
                  <a:gd name="T26" fmla="*/ 75 w 108"/>
                  <a:gd name="T27" fmla="*/ 28 h 44"/>
                  <a:gd name="T28" fmla="*/ 72 w 108"/>
                  <a:gd name="T29" fmla="*/ 22 h 44"/>
                  <a:gd name="T30" fmla="*/ 69 w 108"/>
                  <a:gd name="T31" fmla="*/ 22 h 44"/>
                  <a:gd name="T32" fmla="*/ 70 w 108"/>
                  <a:gd name="T33" fmla="*/ 17 h 44"/>
                  <a:gd name="T34" fmla="*/ 58 w 108"/>
                  <a:gd name="T35" fmla="*/ 19 h 44"/>
                  <a:gd name="T36" fmla="*/ 59 w 108"/>
                  <a:gd name="T37" fmla="*/ 28 h 44"/>
                  <a:gd name="T38" fmla="*/ 44 w 108"/>
                  <a:gd name="T39" fmla="*/ 33 h 44"/>
                  <a:gd name="T40" fmla="*/ 29 w 108"/>
                  <a:gd name="T41" fmla="*/ 33 h 44"/>
                  <a:gd name="T42" fmla="*/ 32 w 108"/>
                  <a:gd name="T43" fmla="*/ 19 h 44"/>
                  <a:gd name="T44" fmla="*/ 28 w 108"/>
                  <a:gd name="T45" fmla="*/ 18 h 44"/>
                  <a:gd name="T46" fmla="*/ 18 w 108"/>
                  <a:gd name="T47" fmla="*/ 22 h 44"/>
                  <a:gd name="T48" fmla="*/ 14 w 108"/>
                  <a:gd name="T49" fmla="*/ 25 h 44"/>
                  <a:gd name="T50" fmla="*/ 10 w 108"/>
                  <a:gd name="T51" fmla="*/ 22 h 44"/>
                  <a:gd name="T52" fmla="*/ 7 w 108"/>
                  <a:gd name="T53" fmla="*/ 18 h 44"/>
                  <a:gd name="T54" fmla="*/ 0 w 108"/>
                  <a:gd name="T55" fmla="*/ 10 h 44"/>
                  <a:gd name="T56" fmla="*/ 3 w 108"/>
                  <a:gd name="T57" fmla="*/ 10 h 44"/>
                  <a:gd name="T58" fmla="*/ 12 w 108"/>
                  <a:gd name="T59" fmla="*/ 12 h 44"/>
                  <a:gd name="T60" fmla="*/ 19 w 108"/>
                  <a:gd name="T61" fmla="*/ 15 h 44"/>
                  <a:gd name="T62" fmla="*/ 22 w 108"/>
                  <a:gd name="T63" fmla="*/ 15 h 44"/>
                  <a:gd name="T64" fmla="*/ 34 w 108"/>
                  <a:gd name="T65" fmla="*/ 15 h 44"/>
                  <a:gd name="T66" fmla="*/ 46 w 108"/>
                  <a:gd name="T67" fmla="*/ 17 h 44"/>
                  <a:gd name="T68" fmla="*/ 50 w 108"/>
                  <a:gd name="T69" fmla="*/ 28 h 44"/>
                  <a:gd name="T70" fmla="*/ 54 w 108"/>
                  <a:gd name="T71" fmla="*/ 22 h 44"/>
                  <a:gd name="T72" fmla="*/ 59 w 108"/>
                  <a:gd name="T73" fmla="*/ 11 h 44"/>
                  <a:gd name="T74" fmla="*/ 59 w 108"/>
                  <a:gd name="T75" fmla="*/ 5 h 44"/>
                  <a:gd name="T76" fmla="*/ 84 w 108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44">
                    <a:moveTo>
                      <a:pt x="84" y="0"/>
                    </a:moveTo>
                    <a:lnTo>
                      <a:pt x="84" y="0"/>
                    </a:lnTo>
                    <a:lnTo>
                      <a:pt x="87" y="8"/>
                    </a:lnTo>
                    <a:lnTo>
                      <a:pt x="88" y="15"/>
                    </a:lnTo>
                    <a:lnTo>
                      <a:pt x="88" y="15"/>
                    </a:lnTo>
                    <a:lnTo>
                      <a:pt x="90" y="17"/>
                    </a:lnTo>
                    <a:lnTo>
                      <a:pt x="93" y="17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97" y="21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101" y="37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101" y="44"/>
                    </a:lnTo>
                    <a:lnTo>
                      <a:pt x="98" y="44"/>
                    </a:lnTo>
                    <a:lnTo>
                      <a:pt x="98" y="44"/>
                    </a:lnTo>
                    <a:lnTo>
                      <a:pt x="90" y="37"/>
                    </a:lnTo>
                    <a:lnTo>
                      <a:pt x="87" y="33"/>
                    </a:lnTo>
                    <a:lnTo>
                      <a:pt x="84" y="33"/>
                    </a:lnTo>
                    <a:lnTo>
                      <a:pt x="84" y="33"/>
                    </a:lnTo>
                    <a:lnTo>
                      <a:pt x="80" y="33"/>
                    </a:lnTo>
                    <a:lnTo>
                      <a:pt x="77" y="32"/>
                    </a:lnTo>
                    <a:lnTo>
                      <a:pt x="75" y="28"/>
                    </a:lnTo>
                    <a:lnTo>
                      <a:pt x="73" y="23"/>
                    </a:lnTo>
                    <a:lnTo>
                      <a:pt x="72" y="22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59" y="28"/>
                    </a:lnTo>
                    <a:lnTo>
                      <a:pt x="59" y="28"/>
                    </a:lnTo>
                    <a:lnTo>
                      <a:pt x="51" y="32"/>
                    </a:lnTo>
                    <a:lnTo>
                      <a:pt x="44" y="33"/>
                    </a:lnTo>
                    <a:lnTo>
                      <a:pt x="36" y="33"/>
                    </a:lnTo>
                    <a:lnTo>
                      <a:pt x="29" y="33"/>
                    </a:lnTo>
                    <a:lnTo>
                      <a:pt x="29" y="33"/>
                    </a:lnTo>
                    <a:lnTo>
                      <a:pt x="32" y="19"/>
                    </a:lnTo>
                    <a:lnTo>
                      <a:pt x="32" y="19"/>
                    </a:lnTo>
                    <a:lnTo>
                      <a:pt x="28" y="18"/>
                    </a:lnTo>
                    <a:lnTo>
                      <a:pt x="23" y="18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0" y="22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12" y="1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9" y="14"/>
                    </a:lnTo>
                    <a:lnTo>
                      <a:pt x="34" y="15"/>
                    </a:lnTo>
                    <a:lnTo>
                      <a:pt x="40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4" y="22"/>
                    </a:lnTo>
                    <a:lnTo>
                      <a:pt x="57" y="17"/>
                    </a:lnTo>
                    <a:lnTo>
                      <a:pt x="59" y="11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" name="Freeform 910"/>
              <p:cNvSpPr/>
              <p:nvPr/>
            </p:nvSpPr>
            <p:spPr bwMode="auto">
              <a:xfrm>
                <a:off x="1036622" y="1995549"/>
                <a:ext cx="55563" cy="26988"/>
              </a:xfrm>
              <a:custGeom>
                <a:avLst/>
                <a:gdLst>
                  <a:gd name="T0" fmla="*/ 51 w 107"/>
                  <a:gd name="T1" fmla="*/ 2 h 52"/>
                  <a:gd name="T2" fmla="*/ 51 w 107"/>
                  <a:gd name="T3" fmla="*/ 2 h 52"/>
                  <a:gd name="T4" fmla="*/ 64 w 107"/>
                  <a:gd name="T5" fmla="*/ 0 h 52"/>
                  <a:gd name="T6" fmla="*/ 72 w 107"/>
                  <a:gd name="T7" fmla="*/ 2 h 52"/>
                  <a:gd name="T8" fmla="*/ 80 w 107"/>
                  <a:gd name="T9" fmla="*/ 6 h 52"/>
                  <a:gd name="T10" fmla="*/ 89 w 107"/>
                  <a:gd name="T11" fmla="*/ 12 h 52"/>
                  <a:gd name="T12" fmla="*/ 89 w 107"/>
                  <a:gd name="T13" fmla="*/ 12 h 52"/>
                  <a:gd name="T14" fmla="*/ 94 w 107"/>
                  <a:gd name="T15" fmla="*/ 10 h 52"/>
                  <a:gd name="T16" fmla="*/ 98 w 107"/>
                  <a:gd name="T17" fmla="*/ 9 h 52"/>
                  <a:gd name="T18" fmla="*/ 107 w 107"/>
                  <a:gd name="T19" fmla="*/ 13 h 52"/>
                  <a:gd name="T20" fmla="*/ 107 w 107"/>
                  <a:gd name="T21" fmla="*/ 13 h 52"/>
                  <a:gd name="T22" fmla="*/ 107 w 107"/>
                  <a:gd name="T23" fmla="*/ 21 h 52"/>
                  <a:gd name="T24" fmla="*/ 107 w 107"/>
                  <a:gd name="T25" fmla="*/ 21 h 52"/>
                  <a:gd name="T26" fmla="*/ 101 w 107"/>
                  <a:gd name="T27" fmla="*/ 21 h 52"/>
                  <a:gd name="T28" fmla="*/ 94 w 107"/>
                  <a:gd name="T29" fmla="*/ 23 h 52"/>
                  <a:gd name="T30" fmla="*/ 89 w 107"/>
                  <a:gd name="T31" fmla="*/ 21 h 52"/>
                  <a:gd name="T32" fmla="*/ 86 w 107"/>
                  <a:gd name="T33" fmla="*/ 20 h 52"/>
                  <a:gd name="T34" fmla="*/ 83 w 107"/>
                  <a:gd name="T35" fmla="*/ 17 h 52"/>
                  <a:gd name="T36" fmla="*/ 83 w 107"/>
                  <a:gd name="T37" fmla="*/ 17 h 52"/>
                  <a:gd name="T38" fmla="*/ 79 w 107"/>
                  <a:gd name="T39" fmla="*/ 16 h 52"/>
                  <a:gd name="T40" fmla="*/ 73 w 107"/>
                  <a:gd name="T41" fmla="*/ 16 h 52"/>
                  <a:gd name="T42" fmla="*/ 60 w 107"/>
                  <a:gd name="T43" fmla="*/ 14 h 52"/>
                  <a:gd name="T44" fmla="*/ 60 w 107"/>
                  <a:gd name="T45" fmla="*/ 14 h 52"/>
                  <a:gd name="T46" fmla="*/ 68 w 107"/>
                  <a:gd name="T47" fmla="*/ 24 h 52"/>
                  <a:gd name="T48" fmla="*/ 68 w 107"/>
                  <a:gd name="T49" fmla="*/ 24 h 52"/>
                  <a:gd name="T50" fmla="*/ 36 w 107"/>
                  <a:gd name="T51" fmla="*/ 46 h 52"/>
                  <a:gd name="T52" fmla="*/ 36 w 107"/>
                  <a:gd name="T53" fmla="*/ 46 h 52"/>
                  <a:gd name="T54" fmla="*/ 29 w 107"/>
                  <a:gd name="T55" fmla="*/ 50 h 52"/>
                  <a:gd name="T56" fmla="*/ 21 w 107"/>
                  <a:gd name="T57" fmla="*/ 52 h 52"/>
                  <a:gd name="T58" fmla="*/ 14 w 107"/>
                  <a:gd name="T59" fmla="*/ 52 h 52"/>
                  <a:gd name="T60" fmla="*/ 6 w 107"/>
                  <a:gd name="T61" fmla="*/ 49 h 52"/>
                  <a:gd name="T62" fmla="*/ 6 w 107"/>
                  <a:gd name="T63" fmla="*/ 49 h 52"/>
                  <a:gd name="T64" fmla="*/ 3 w 107"/>
                  <a:gd name="T65" fmla="*/ 48 h 52"/>
                  <a:gd name="T66" fmla="*/ 0 w 107"/>
                  <a:gd name="T67" fmla="*/ 45 h 52"/>
                  <a:gd name="T68" fmla="*/ 0 w 107"/>
                  <a:gd name="T69" fmla="*/ 42 h 52"/>
                  <a:gd name="T70" fmla="*/ 3 w 107"/>
                  <a:gd name="T71" fmla="*/ 39 h 52"/>
                  <a:gd name="T72" fmla="*/ 3 w 107"/>
                  <a:gd name="T73" fmla="*/ 39 h 52"/>
                  <a:gd name="T74" fmla="*/ 14 w 107"/>
                  <a:gd name="T75" fmla="*/ 45 h 52"/>
                  <a:gd name="T76" fmla="*/ 14 w 107"/>
                  <a:gd name="T77" fmla="*/ 45 h 52"/>
                  <a:gd name="T78" fmla="*/ 17 w 107"/>
                  <a:gd name="T79" fmla="*/ 39 h 52"/>
                  <a:gd name="T80" fmla="*/ 19 w 107"/>
                  <a:gd name="T81" fmla="*/ 34 h 52"/>
                  <a:gd name="T82" fmla="*/ 24 w 107"/>
                  <a:gd name="T83" fmla="*/ 31 h 52"/>
                  <a:gd name="T84" fmla="*/ 29 w 107"/>
                  <a:gd name="T85" fmla="*/ 30 h 52"/>
                  <a:gd name="T86" fmla="*/ 39 w 107"/>
                  <a:gd name="T87" fmla="*/ 27 h 52"/>
                  <a:gd name="T88" fmla="*/ 51 w 107"/>
                  <a:gd name="T89" fmla="*/ 27 h 52"/>
                  <a:gd name="T90" fmla="*/ 51 w 107"/>
                  <a:gd name="T91" fmla="*/ 27 h 52"/>
                  <a:gd name="T92" fmla="*/ 54 w 107"/>
                  <a:gd name="T93" fmla="*/ 21 h 52"/>
                  <a:gd name="T94" fmla="*/ 55 w 107"/>
                  <a:gd name="T95" fmla="*/ 14 h 52"/>
                  <a:gd name="T96" fmla="*/ 55 w 107"/>
                  <a:gd name="T97" fmla="*/ 9 h 52"/>
                  <a:gd name="T98" fmla="*/ 51 w 107"/>
                  <a:gd name="T99" fmla="*/ 2 h 52"/>
                  <a:gd name="T100" fmla="*/ 51 w 107"/>
                  <a:gd name="T10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" h="52">
                    <a:moveTo>
                      <a:pt x="51" y="2"/>
                    </a:moveTo>
                    <a:lnTo>
                      <a:pt x="51" y="2"/>
                    </a:lnTo>
                    <a:lnTo>
                      <a:pt x="64" y="0"/>
                    </a:lnTo>
                    <a:lnTo>
                      <a:pt x="72" y="2"/>
                    </a:lnTo>
                    <a:lnTo>
                      <a:pt x="80" y="6"/>
                    </a:lnTo>
                    <a:lnTo>
                      <a:pt x="89" y="12"/>
                    </a:lnTo>
                    <a:lnTo>
                      <a:pt x="89" y="12"/>
                    </a:lnTo>
                    <a:lnTo>
                      <a:pt x="94" y="10"/>
                    </a:lnTo>
                    <a:lnTo>
                      <a:pt x="98" y="9"/>
                    </a:lnTo>
                    <a:lnTo>
                      <a:pt x="107" y="13"/>
                    </a:lnTo>
                    <a:lnTo>
                      <a:pt x="107" y="1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1" y="21"/>
                    </a:lnTo>
                    <a:lnTo>
                      <a:pt x="94" y="23"/>
                    </a:lnTo>
                    <a:lnTo>
                      <a:pt x="89" y="21"/>
                    </a:lnTo>
                    <a:lnTo>
                      <a:pt x="86" y="20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79" y="16"/>
                    </a:lnTo>
                    <a:lnTo>
                      <a:pt x="73" y="16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29" y="50"/>
                    </a:lnTo>
                    <a:lnTo>
                      <a:pt x="21" y="52"/>
                    </a:lnTo>
                    <a:lnTo>
                      <a:pt x="14" y="52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0" y="45"/>
                    </a:lnTo>
                    <a:lnTo>
                      <a:pt x="0" y="42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7" y="39"/>
                    </a:lnTo>
                    <a:lnTo>
                      <a:pt x="19" y="34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9" y="27"/>
                    </a:lnTo>
                    <a:lnTo>
                      <a:pt x="51" y="27"/>
                    </a:lnTo>
                    <a:lnTo>
                      <a:pt x="51" y="27"/>
                    </a:lnTo>
                    <a:lnTo>
                      <a:pt x="54" y="21"/>
                    </a:lnTo>
                    <a:lnTo>
                      <a:pt x="55" y="14"/>
                    </a:lnTo>
                    <a:lnTo>
                      <a:pt x="55" y="9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" name="Freeform 911"/>
              <p:cNvSpPr/>
              <p:nvPr/>
            </p:nvSpPr>
            <p:spPr bwMode="auto">
              <a:xfrm>
                <a:off x="1162034" y="2249549"/>
                <a:ext cx="66675" cy="20638"/>
              </a:xfrm>
              <a:custGeom>
                <a:avLst/>
                <a:gdLst>
                  <a:gd name="T0" fmla="*/ 127 w 127"/>
                  <a:gd name="T1" fmla="*/ 19 h 38"/>
                  <a:gd name="T2" fmla="*/ 127 w 127"/>
                  <a:gd name="T3" fmla="*/ 19 h 38"/>
                  <a:gd name="T4" fmla="*/ 91 w 127"/>
                  <a:gd name="T5" fmla="*/ 23 h 38"/>
                  <a:gd name="T6" fmla="*/ 91 w 127"/>
                  <a:gd name="T7" fmla="*/ 23 h 38"/>
                  <a:gd name="T8" fmla="*/ 82 w 127"/>
                  <a:gd name="T9" fmla="*/ 27 h 38"/>
                  <a:gd name="T10" fmla="*/ 82 w 127"/>
                  <a:gd name="T11" fmla="*/ 27 h 38"/>
                  <a:gd name="T12" fmla="*/ 68 w 127"/>
                  <a:gd name="T13" fmla="*/ 31 h 38"/>
                  <a:gd name="T14" fmla="*/ 68 w 127"/>
                  <a:gd name="T15" fmla="*/ 31 h 38"/>
                  <a:gd name="T16" fmla="*/ 54 w 127"/>
                  <a:gd name="T17" fmla="*/ 38 h 38"/>
                  <a:gd name="T18" fmla="*/ 54 w 127"/>
                  <a:gd name="T19" fmla="*/ 38 h 38"/>
                  <a:gd name="T20" fmla="*/ 44 w 127"/>
                  <a:gd name="T21" fmla="*/ 31 h 38"/>
                  <a:gd name="T22" fmla="*/ 44 w 127"/>
                  <a:gd name="T23" fmla="*/ 31 h 38"/>
                  <a:gd name="T24" fmla="*/ 32 w 127"/>
                  <a:gd name="T25" fmla="*/ 36 h 38"/>
                  <a:gd name="T26" fmla="*/ 32 w 127"/>
                  <a:gd name="T27" fmla="*/ 36 h 38"/>
                  <a:gd name="T28" fmla="*/ 32 w 127"/>
                  <a:gd name="T29" fmla="*/ 31 h 38"/>
                  <a:gd name="T30" fmla="*/ 32 w 127"/>
                  <a:gd name="T31" fmla="*/ 30 h 38"/>
                  <a:gd name="T32" fmla="*/ 34 w 127"/>
                  <a:gd name="T33" fmla="*/ 27 h 38"/>
                  <a:gd name="T34" fmla="*/ 37 w 127"/>
                  <a:gd name="T35" fmla="*/ 26 h 38"/>
                  <a:gd name="T36" fmla="*/ 37 w 127"/>
                  <a:gd name="T37" fmla="*/ 26 h 38"/>
                  <a:gd name="T38" fmla="*/ 43 w 127"/>
                  <a:gd name="T39" fmla="*/ 23 h 38"/>
                  <a:gd name="T40" fmla="*/ 44 w 127"/>
                  <a:gd name="T41" fmla="*/ 22 h 38"/>
                  <a:gd name="T42" fmla="*/ 43 w 127"/>
                  <a:gd name="T43" fmla="*/ 19 h 38"/>
                  <a:gd name="T44" fmla="*/ 40 w 127"/>
                  <a:gd name="T45" fmla="*/ 15 h 38"/>
                  <a:gd name="T46" fmla="*/ 40 w 127"/>
                  <a:gd name="T47" fmla="*/ 15 h 38"/>
                  <a:gd name="T48" fmla="*/ 0 w 127"/>
                  <a:gd name="T49" fmla="*/ 36 h 38"/>
                  <a:gd name="T50" fmla="*/ 0 w 127"/>
                  <a:gd name="T51" fmla="*/ 36 h 38"/>
                  <a:gd name="T52" fmla="*/ 1 w 127"/>
                  <a:gd name="T53" fmla="*/ 16 h 38"/>
                  <a:gd name="T54" fmla="*/ 1 w 127"/>
                  <a:gd name="T55" fmla="*/ 16 h 38"/>
                  <a:gd name="T56" fmla="*/ 23 w 127"/>
                  <a:gd name="T57" fmla="*/ 9 h 38"/>
                  <a:gd name="T58" fmla="*/ 23 w 127"/>
                  <a:gd name="T59" fmla="*/ 9 h 38"/>
                  <a:gd name="T60" fmla="*/ 22 w 127"/>
                  <a:gd name="T61" fmla="*/ 1 h 38"/>
                  <a:gd name="T62" fmla="*/ 22 w 127"/>
                  <a:gd name="T63" fmla="*/ 1 h 38"/>
                  <a:gd name="T64" fmla="*/ 25 w 127"/>
                  <a:gd name="T65" fmla="*/ 0 h 38"/>
                  <a:gd name="T66" fmla="*/ 26 w 127"/>
                  <a:gd name="T67" fmla="*/ 0 h 38"/>
                  <a:gd name="T68" fmla="*/ 26 w 127"/>
                  <a:gd name="T69" fmla="*/ 0 h 38"/>
                  <a:gd name="T70" fmla="*/ 40 w 127"/>
                  <a:gd name="T71" fmla="*/ 8 h 38"/>
                  <a:gd name="T72" fmla="*/ 40 w 127"/>
                  <a:gd name="T73" fmla="*/ 8 h 38"/>
                  <a:gd name="T74" fmla="*/ 47 w 127"/>
                  <a:gd name="T75" fmla="*/ 2 h 38"/>
                  <a:gd name="T76" fmla="*/ 47 w 127"/>
                  <a:gd name="T77" fmla="*/ 2 h 38"/>
                  <a:gd name="T78" fmla="*/ 48 w 127"/>
                  <a:gd name="T79" fmla="*/ 6 h 38"/>
                  <a:gd name="T80" fmla="*/ 48 w 127"/>
                  <a:gd name="T81" fmla="*/ 6 h 38"/>
                  <a:gd name="T82" fmla="*/ 55 w 127"/>
                  <a:gd name="T83" fmla="*/ 20 h 38"/>
                  <a:gd name="T84" fmla="*/ 55 w 127"/>
                  <a:gd name="T85" fmla="*/ 20 h 38"/>
                  <a:gd name="T86" fmla="*/ 58 w 127"/>
                  <a:gd name="T87" fmla="*/ 23 h 38"/>
                  <a:gd name="T88" fmla="*/ 62 w 127"/>
                  <a:gd name="T89" fmla="*/ 26 h 38"/>
                  <a:gd name="T90" fmla="*/ 66 w 127"/>
                  <a:gd name="T91" fmla="*/ 26 h 38"/>
                  <a:gd name="T92" fmla="*/ 70 w 127"/>
                  <a:gd name="T93" fmla="*/ 24 h 38"/>
                  <a:gd name="T94" fmla="*/ 70 w 127"/>
                  <a:gd name="T95" fmla="*/ 24 h 38"/>
                  <a:gd name="T96" fmla="*/ 76 w 127"/>
                  <a:gd name="T97" fmla="*/ 22 h 38"/>
                  <a:gd name="T98" fmla="*/ 80 w 127"/>
                  <a:gd name="T99" fmla="*/ 22 h 38"/>
                  <a:gd name="T100" fmla="*/ 90 w 127"/>
                  <a:gd name="T101" fmla="*/ 19 h 38"/>
                  <a:gd name="T102" fmla="*/ 90 w 127"/>
                  <a:gd name="T103" fmla="*/ 19 h 38"/>
                  <a:gd name="T104" fmla="*/ 106 w 127"/>
                  <a:gd name="T105" fmla="*/ 15 h 38"/>
                  <a:gd name="T106" fmla="*/ 106 w 127"/>
                  <a:gd name="T107" fmla="*/ 15 h 38"/>
                  <a:gd name="T108" fmla="*/ 112 w 127"/>
                  <a:gd name="T109" fmla="*/ 13 h 38"/>
                  <a:gd name="T110" fmla="*/ 118 w 127"/>
                  <a:gd name="T111" fmla="*/ 13 h 38"/>
                  <a:gd name="T112" fmla="*/ 122 w 127"/>
                  <a:gd name="T113" fmla="*/ 13 h 38"/>
                  <a:gd name="T114" fmla="*/ 127 w 127"/>
                  <a:gd name="T115" fmla="*/ 16 h 38"/>
                  <a:gd name="T116" fmla="*/ 127 w 127"/>
                  <a:gd name="T117" fmla="*/ 16 h 38"/>
                  <a:gd name="T118" fmla="*/ 127 w 127"/>
                  <a:gd name="T119" fmla="*/ 19 h 38"/>
                  <a:gd name="T120" fmla="*/ 127 w 127"/>
                  <a:gd name="T12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38">
                    <a:moveTo>
                      <a:pt x="127" y="19"/>
                    </a:moveTo>
                    <a:lnTo>
                      <a:pt x="127" y="19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82" y="27"/>
                    </a:lnTo>
                    <a:lnTo>
                      <a:pt x="82" y="27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1"/>
                    </a:lnTo>
                    <a:lnTo>
                      <a:pt x="32" y="30"/>
                    </a:lnTo>
                    <a:lnTo>
                      <a:pt x="34" y="27"/>
                    </a:lnTo>
                    <a:lnTo>
                      <a:pt x="37" y="26"/>
                    </a:lnTo>
                    <a:lnTo>
                      <a:pt x="37" y="26"/>
                    </a:lnTo>
                    <a:lnTo>
                      <a:pt x="43" y="23"/>
                    </a:lnTo>
                    <a:lnTo>
                      <a:pt x="44" y="22"/>
                    </a:lnTo>
                    <a:lnTo>
                      <a:pt x="43" y="19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5" y="20"/>
                    </a:lnTo>
                    <a:lnTo>
                      <a:pt x="55" y="20"/>
                    </a:lnTo>
                    <a:lnTo>
                      <a:pt x="58" y="23"/>
                    </a:lnTo>
                    <a:lnTo>
                      <a:pt x="62" y="26"/>
                    </a:lnTo>
                    <a:lnTo>
                      <a:pt x="66" y="26"/>
                    </a:lnTo>
                    <a:lnTo>
                      <a:pt x="70" y="24"/>
                    </a:lnTo>
                    <a:lnTo>
                      <a:pt x="70" y="24"/>
                    </a:lnTo>
                    <a:lnTo>
                      <a:pt x="76" y="22"/>
                    </a:lnTo>
                    <a:lnTo>
                      <a:pt x="80" y="22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12" y="13"/>
                    </a:lnTo>
                    <a:lnTo>
                      <a:pt x="118" y="13"/>
                    </a:lnTo>
                    <a:lnTo>
                      <a:pt x="122" y="13"/>
                    </a:lnTo>
                    <a:lnTo>
                      <a:pt x="127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7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" name="Freeform 912"/>
              <p:cNvSpPr/>
              <p:nvPr/>
            </p:nvSpPr>
            <p:spPr bwMode="auto">
              <a:xfrm>
                <a:off x="936609" y="2330512"/>
                <a:ext cx="31750" cy="14288"/>
              </a:xfrm>
              <a:custGeom>
                <a:avLst/>
                <a:gdLst>
                  <a:gd name="T0" fmla="*/ 39 w 61"/>
                  <a:gd name="T1" fmla="*/ 1 h 28"/>
                  <a:gd name="T2" fmla="*/ 39 w 61"/>
                  <a:gd name="T3" fmla="*/ 1 h 28"/>
                  <a:gd name="T4" fmla="*/ 43 w 61"/>
                  <a:gd name="T5" fmla="*/ 3 h 28"/>
                  <a:gd name="T6" fmla="*/ 45 w 61"/>
                  <a:gd name="T7" fmla="*/ 4 h 28"/>
                  <a:gd name="T8" fmla="*/ 50 w 61"/>
                  <a:gd name="T9" fmla="*/ 10 h 28"/>
                  <a:gd name="T10" fmla="*/ 54 w 61"/>
                  <a:gd name="T11" fmla="*/ 15 h 28"/>
                  <a:gd name="T12" fmla="*/ 57 w 61"/>
                  <a:gd name="T13" fmla="*/ 18 h 28"/>
                  <a:gd name="T14" fmla="*/ 61 w 61"/>
                  <a:gd name="T15" fmla="*/ 18 h 28"/>
                  <a:gd name="T16" fmla="*/ 61 w 61"/>
                  <a:gd name="T17" fmla="*/ 18 h 28"/>
                  <a:gd name="T18" fmla="*/ 52 w 61"/>
                  <a:gd name="T19" fmla="*/ 22 h 28"/>
                  <a:gd name="T20" fmla="*/ 43 w 61"/>
                  <a:gd name="T21" fmla="*/ 26 h 28"/>
                  <a:gd name="T22" fmla="*/ 34 w 61"/>
                  <a:gd name="T23" fmla="*/ 28 h 28"/>
                  <a:gd name="T24" fmla="*/ 25 w 61"/>
                  <a:gd name="T25" fmla="*/ 28 h 28"/>
                  <a:gd name="T26" fmla="*/ 25 w 61"/>
                  <a:gd name="T27" fmla="*/ 28 h 28"/>
                  <a:gd name="T28" fmla="*/ 18 w 61"/>
                  <a:gd name="T29" fmla="*/ 28 h 28"/>
                  <a:gd name="T30" fmla="*/ 18 w 61"/>
                  <a:gd name="T31" fmla="*/ 28 h 28"/>
                  <a:gd name="T32" fmla="*/ 12 w 61"/>
                  <a:gd name="T33" fmla="*/ 28 h 28"/>
                  <a:gd name="T34" fmla="*/ 9 w 61"/>
                  <a:gd name="T35" fmla="*/ 26 h 28"/>
                  <a:gd name="T36" fmla="*/ 9 w 61"/>
                  <a:gd name="T37" fmla="*/ 23 h 28"/>
                  <a:gd name="T38" fmla="*/ 9 w 61"/>
                  <a:gd name="T39" fmla="*/ 23 h 28"/>
                  <a:gd name="T40" fmla="*/ 8 w 61"/>
                  <a:gd name="T41" fmla="*/ 21 h 28"/>
                  <a:gd name="T42" fmla="*/ 8 w 61"/>
                  <a:gd name="T43" fmla="*/ 21 h 28"/>
                  <a:gd name="T44" fmla="*/ 4 w 61"/>
                  <a:gd name="T45" fmla="*/ 19 h 28"/>
                  <a:gd name="T46" fmla="*/ 1 w 61"/>
                  <a:gd name="T47" fmla="*/ 16 h 28"/>
                  <a:gd name="T48" fmla="*/ 0 w 61"/>
                  <a:gd name="T49" fmla="*/ 14 h 28"/>
                  <a:gd name="T50" fmla="*/ 1 w 61"/>
                  <a:gd name="T51" fmla="*/ 10 h 28"/>
                  <a:gd name="T52" fmla="*/ 1 w 61"/>
                  <a:gd name="T53" fmla="*/ 10 h 28"/>
                  <a:gd name="T54" fmla="*/ 4 w 61"/>
                  <a:gd name="T55" fmla="*/ 5 h 28"/>
                  <a:gd name="T56" fmla="*/ 7 w 61"/>
                  <a:gd name="T57" fmla="*/ 3 h 28"/>
                  <a:gd name="T58" fmla="*/ 12 w 61"/>
                  <a:gd name="T59" fmla="*/ 0 h 28"/>
                  <a:gd name="T60" fmla="*/ 18 w 61"/>
                  <a:gd name="T61" fmla="*/ 0 h 28"/>
                  <a:gd name="T62" fmla="*/ 18 w 61"/>
                  <a:gd name="T63" fmla="*/ 0 h 28"/>
                  <a:gd name="T64" fmla="*/ 27 w 61"/>
                  <a:gd name="T65" fmla="*/ 0 h 28"/>
                  <a:gd name="T66" fmla="*/ 27 w 61"/>
                  <a:gd name="T67" fmla="*/ 0 h 28"/>
                  <a:gd name="T68" fmla="*/ 25 w 61"/>
                  <a:gd name="T69" fmla="*/ 10 h 28"/>
                  <a:gd name="T70" fmla="*/ 25 w 61"/>
                  <a:gd name="T71" fmla="*/ 10 h 28"/>
                  <a:gd name="T72" fmla="*/ 30 w 61"/>
                  <a:gd name="T73" fmla="*/ 11 h 28"/>
                  <a:gd name="T74" fmla="*/ 33 w 61"/>
                  <a:gd name="T75" fmla="*/ 11 h 28"/>
                  <a:gd name="T76" fmla="*/ 36 w 61"/>
                  <a:gd name="T77" fmla="*/ 8 h 28"/>
                  <a:gd name="T78" fmla="*/ 39 w 61"/>
                  <a:gd name="T79" fmla="*/ 1 h 28"/>
                  <a:gd name="T80" fmla="*/ 39 w 61"/>
                  <a:gd name="T8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28">
                    <a:moveTo>
                      <a:pt x="39" y="1"/>
                    </a:moveTo>
                    <a:lnTo>
                      <a:pt x="39" y="1"/>
                    </a:lnTo>
                    <a:lnTo>
                      <a:pt x="43" y="3"/>
                    </a:lnTo>
                    <a:lnTo>
                      <a:pt x="45" y="4"/>
                    </a:lnTo>
                    <a:lnTo>
                      <a:pt x="50" y="10"/>
                    </a:lnTo>
                    <a:lnTo>
                      <a:pt x="54" y="15"/>
                    </a:lnTo>
                    <a:lnTo>
                      <a:pt x="57" y="18"/>
                    </a:lnTo>
                    <a:lnTo>
                      <a:pt x="61" y="18"/>
                    </a:lnTo>
                    <a:lnTo>
                      <a:pt x="61" y="18"/>
                    </a:lnTo>
                    <a:lnTo>
                      <a:pt x="52" y="22"/>
                    </a:lnTo>
                    <a:lnTo>
                      <a:pt x="43" y="26"/>
                    </a:lnTo>
                    <a:lnTo>
                      <a:pt x="3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2" y="28"/>
                    </a:lnTo>
                    <a:lnTo>
                      <a:pt x="9" y="26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4" y="19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30" y="11"/>
                    </a:lnTo>
                    <a:lnTo>
                      <a:pt x="33" y="11"/>
                    </a:lnTo>
                    <a:lnTo>
                      <a:pt x="36" y="8"/>
                    </a:lnTo>
                    <a:lnTo>
                      <a:pt x="39" y="1"/>
                    </a:lnTo>
                    <a:lnTo>
                      <a:pt x="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" name="Freeform 913"/>
              <p:cNvSpPr/>
              <p:nvPr/>
            </p:nvSpPr>
            <p:spPr bwMode="auto">
              <a:xfrm>
                <a:off x="1046147" y="2060637"/>
                <a:ext cx="34925" cy="30163"/>
              </a:xfrm>
              <a:custGeom>
                <a:avLst/>
                <a:gdLst>
                  <a:gd name="T0" fmla="*/ 0 w 66"/>
                  <a:gd name="T1" fmla="*/ 22 h 56"/>
                  <a:gd name="T2" fmla="*/ 0 w 66"/>
                  <a:gd name="T3" fmla="*/ 22 h 56"/>
                  <a:gd name="T4" fmla="*/ 0 w 66"/>
                  <a:gd name="T5" fmla="*/ 11 h 56"/>
                  <a:gd name="T6" fmla="*/ 2 w 66"/>
                  <a:gd name="T7" fmla="*/ 8 h 56"/>
                  <a:gd name="T8" fmla="*/ 5 w 66"/>
                  <a:gd name="T9" fmla="*/ 4 h 56"/>
                  <a:gd name="T10" fmla="*/ 9 w 66"/>
                  <a:gd name="T11" fmla="*/ 2 h 56"/>
                  <a:gd name="T12" fmla="*/ 13 w 66"/>
                  <a:gd name="T13" fmla="*/ 1 h 56"/>
                  <a:gd name="T14" fmla="*/ 27 w 66"/>
                  <a:gd name="T15" fmla="*/ 0 h 56"/>
                  <a:gd name="T16" fmla="*/ 27 w 66"/>
                  <a:gd name="T17" fmla="*/ 0 h 56"/>
                  <a:gd name="T18" fmla="*/ 23 w 66"/>
                  <a:gd name="T19" fmla="*/ 5 h 56"/>
                  <a:gd name="T20" fmla="*/ 21 w 66"/>
                  <a:gd name="T21" fmla="*/ 8 h 56"/>
                  <a:gd name="T22" fmla="*/ 18 w 66"/>
                  <a:gd name="T23" fmla="*/ 9 h 56"/>
                  <a:gd name="T24" fmla="*/ 18 w 66"/>
                  <a:gd name="T25" fmla="*/ 9 h 56"/>
                  <a:gd name="T26" fmla="*/ 14 w 66"/>
                  <a:gd name="T27" fmla="*/ 12 h 56"/>
                  <a:gd name="T28" fmla="*/ 13 w 66"/>
                  <a:gd name="T29" fmla="*/ 15 h 56"/>
                  <a:gd name="T30" fmla="*/ 14 w 66"/>
                  <a:gd name="T31" fmla="*/ 19 h 56"/>
                  <a:gd name="T32" fmla="*/ 14 w 66"/>
                  <a:gd name="T33" fmla="*/ 19 h 56"/>
                  <a:gd name="T34" fmla="*/ 18 w 66"/>
                  <a:gd name="T35" fmla="*/ 19 h 56"/>
                  <a:gd name="T36" fmla="*/ 23 w 66"/>
                  <a:gd name="T37" fmla="*/ 20 h 56"/>
                  <a:gd name="T38" fmla="*/ 30 w 66"/>
                  <a:gd name="T39" fmla="*/ 25 h 56"/>
                  <a:gd name="T40" fmla="*/ 30 w 66"/>
                  <a:gd name="T41" fmla="*/ 25 h 56"/>
                  <a:gd name="T42" fmla="*/ 36 w 66"/>
                  <a:gd name="T43" fmla="*/ 30 h 56"/>
                  <a:gd name="T44" fmla="*/ 39 w 66"/>
                  <a:gd name="T45" fmla="*/ 33 h 56"/>
                  <a:gd name="T46" fmla="*/ 41 w 66"/>
                  <a:gd name="T47" fmla="*/ 38 h 56"/>
                  <a:gd name="T48" fmla="*/ 41 w 66"/>
                  <a:gd name="T49" fmla="*/ 38 h 56"/>
                  <a:gd name="T50" fmla="*/ 46 w 66"/>
                  <a:gd name="T51" fmla="*/ 36 h 56"/>
                  <a:gd name="T52" fmla="*/ 52 w 66"/>
                  <a:gd name="T53" fmla="*/ 36 h 56"/>
                  <a:gd name="T54" fmla="*/ 57 w 66"/>
                  <a:gd name="T55" fmla="*/ 36 h 56"/>
                  <a:gd name="T56" fmla="*/ 61 w 66"/>
                  <a:gd name="T57" fmla="*/ 38 h 56"/>
                  <a:gd name="T58" fmla="*/ 61 w 66"/>
                  <a:gd name="T59" fmla="*/ 38 h 56"/>
                  <a:gd name="T60" fmla="*/ 64 w 66"/>
                  <a:gd name="T61" fmla="*/ 43 h 56"/>
                  <a:gd name="T62" fmla="*/ 66 w 66"/>
                  <a:gd name="T63" fmla="*/ 48 h 56"/>
                  <a:gd name="T64" fmla="*/ 64 w 66"/>
                  <a:gd name="T65" fmla="*/ 52 h 56"/>
                  <a:gd name="T66" fmla="*/ 60 w 66"/>
                  <a:gd name="T67" fmla="*/ 56 h 56"/>
                  <a:gd name="T68" fmla="*/ 60 w 66"/>
                  <a:gd name="T69" fmla="*/ 56 h 56"/>
                  <a:gd name="T70" fmla="*/ 53 w 66"/>
                  <a:gd name="T71" fmla="*/ 48 h 56"/>
                  <a:gd name="T72" fmla="*/ 43 w 66"/>
                  <a:gd name="T73" fmla="*/ 43 h 56"/>
                  <a:gd name="T74" fmla="*/ 34 w 66"/>
                  <a:gd name="T75" fmla="*/ 38 h 56"/>
                  <a:gd name="T76" fmla="*/ 20 w 66"/>
                  <a:gd name="T77" fmla="*/ 38 h 56"/>
                  <a:gd name="T78" fmla="*/ 20 w 66"/>
                  <a:gd name="T79" fmla="*/ 38 h 56"/>
                  <a:gd name="T80" fmla="*/ 18 w 66"/>
                  <a:gd name="T81" fmla="*/ 26 h 56"/>
                  <a:gd name="T82" fmla="*/ 18 w 66"/>
                  <a:gd name="T83" fmla="*/ 26 h 56"/>
                  <a:gd name="T84" fmla="*/ 0 w 66"/>
                  <a:gd name="T85" fmla="*/ 22 h 56"/>
                  <a:gd name="T86" fmla="*/ 0 w 66"/>
                  <a:gd name="T87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" h="56">
                    <a:moveTo>
                      <a:pt x="0" y="22"/>
                    </a:moveTo>
                    <a:lnTo>
                      <a:pt x="0" y="22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5"/>
                    </a:lnTo>
                    <a:lnTo>
                      <a:pt x="21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3" y="20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36" y="30"/>
                    </a:lnTo>
                    <a:lnTo>
                      <a:pt x="39" y="33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46" y="36"/>
                    </a:lnTo>
                    <a:lnTo>
                      <a:pt x="52" y="36"/>
                    </a:lnTo>
                    <a:lnTo>
                      <a:pt x="57" y="36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4" y="43"/>
                    </a:lnTo>
                    <a:lnTo>
                      <a:pt x="66" y="48"/>
                    </a:lnTo>
                    <a:lnTo>
                      <a:pt x="64" y="52"/>
                    </a:lnTo>
                    <a:lnTo>
                      <a:pt x="60" y="56"/>
                    </a:lnTo>
                    <a:lnTo>
                      <a:pt x="60" y="56"/>
                    </a:lnTo>
                    <a:lnTo>
                      <a:pt x="53" y="48"/>
                    </a:lnTo>
                    <a:lnTo>
                      <a:pt x="43" y="43"/>
                    </a:lnTo>
                    <a:lnTo>
                      <a:pt x="34" y="38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" name="Freeform 914"/>
              <p:cNvSpPr/>
              <p:nvPr/>
            </p:nvSpPr>
            <p:spPr bwMode="auto">
              <a:xfrm>
                <a:off x="928672" y="2443224"/>
                <a:ext cx="33338" cy="20638"/>
              </a:xfrm>
              <a:custGeom>
                <a:avLst/>
                <a:gdLst>
                  <a:gd name="T0" fmla="*/ 59 w 62"/>
                  <a:gd name="T1" fmla="*/ 26 h 39"/>
                  <a:gd name="T2" fmla="*/ 59 w 62"/>
                  <a:gd name="T3" fmla="*/ 26 h 39"/>
                  <a:gd name="T4" fmla="*/ 52 w 62"/>
                  <a:gd name="T5" fmla="*/ 28 h 39"/>
                  <a:gd name="T6" fmla="*/ 45 w 62"/>
                  <a:gd name="T7" fmla="*/ 28 h 39"/>
                  <a:gd name="T8" fmla="*/ 40 w 62"/>
                  <a:gd name="T9" fmla="*/ 26 h 39"/>
                  <a:gd name="T10" fmla="*/ 30 w 62"/>
                  <a:gd name="T11" fmla="*/ 24 h 39"/>
                  <a:gd name="T12" fmla="*/ 30 w 62"/>
                  <a:gd name="T13" fmla="*/ 24 h 39"/>
                  <a:gd name="T14" fmla="*/ 29 w 62"/>
                  <a:gd name="T15" fmla="*/ 31 h 39"/>
                  <a:gd name="T16" fmla="*/ 29 w 62"/>
                  <a:gd name="T17" fmla="*/ 31 h 39"/>
                  <a:gd name="T18" fmla="*/ 18 w 62"/>
                  <a:gd name="T19" fmla="*/ 35 h 39"/>
                  <a:gd name="T20" fmla="*/ 18 w 62"/>
                  <a:gd name="T21" fmla="*/ 35 h 39"/>
                  <a:gd name="T22" fmla="*/ 5 w 62"/>
                  <a:gd name="T23" fmla="*/ 39 h 39"/>
                  <a:gd name="T24" fmla="*/ 5 w 62"/>
                  <a:gd name="T25" fmla="*/ 39 h 39"/>
                  <a:gd name="T26" fmla="*/ 0 w 62"/>
                  <a:gd name="T27" fmla="*/ 25 h 39"/>
                  <a:gd name="T28" fmla="*/ 0 w 62"/>
                  <a:gd name="T29" fmla="*/ 25 h 39"/>
                  <a:gd name="T30" fmla="*/ 31 w 62"/>
                  <a:gd name="T31" fmla="*/ 11 h 39"/>
                  <a:gd name="T32" fmla="*/ 31 w 62"/>
                  <a:gd name="T33" fmla="*/ 11 h 39"/>
                  <a:gd name="T34" fmla="*/ 33 w 62"/>
                  <a:gd name="T35" fmla="*/ 0 h 39"/>
                  <a:gd name="T36" fmla="*/ 33 w 62"/>
                  <a:gd name="T37" fmla="*/ 0 h 39"/>
                  <a:gd name="T38" fmla="*/ 48 w 62"/>
                  <a:gd name="T39" fmla="*/ 1 h 39"/>
                  <a:gd name="T40" fmla="*/ 48 w 62"/>
                  <a:gd name="T41" fmla="*/ 1 h 39"/>
                  <a:gd name="T42" fmla="*/ 45 w 62"/>
                  <a:gd name="T43" fmla="*/ 17 h 39"/>
                  <a:gd name="T44" fmla="*/ 45 w 62"/>
                  <a:gd name="T45" fmla="*/ 17 h 39"/>
                  <a:gd name="T46" fmla="*/ 62 w 62"/>
                  <a:gd name="T47" fmla="*/ 19 h 39"/>
                  <a:gd name="T48" fmla="*/ 62 w 62"/>
                  <a:gd name="T49" fmla="*/ 19 h 39"/>
                  <a:gd name="T50" fmla="*/ 59 w 62"/>
                  <a:gd name="T51" fmla="*/ 26 h 39"/>
                  <a:gd name="T52" fmla="*/ 59 w 62"/>
                  <a:gd name="T53" fmla="*/ 26 h 39"/>
                  <a:gd name="T54" fmla="*/ 59 w 62"/>
                  <a:gd name="T55" fmla="*/ 26 h 39"/>
                  <a:gd name="T56" fmla="*/ 59 w 62"/>
                  <a:gd name="T57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2" h="39">
                    <a:moveTo>
                      <a:pt x="59" y="26"/>
                    </a:moveTo>
                    <a:lnTo>
                      <a:pt x="59" y="26"/>
                    </a:lnTo>
                    <a:lnTo>
                      <a:pt x="52" y="28"/>
                    </a:lnTo>
                    <a:lnTo>
                      <a:pt x="45" y="28"/>
                    </a:lnTo>
                    <a:lnTo>
                      <a:pt x="40" y="26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17"/>
                    </a:lnTo>
                    <a:lnTo>
                      <a:pt x="45" y="17"/>
                    </a:lnTo>
                    <a:lnTo>
                      <a:pt x="62" y="19"/>
                    </a:lnTo>
                    <a:lnTo>
                      <a:pt x="62" y="19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" name="Freeform 915"/>
              <p:cNvSpPr/>
              <p:nvPr/>
            </p:nvSpPr>
            <p:spPr bwMode="auto">
              <a:xfrm>
                <a:off x="1031859" y="2332099"/>
                <a:ext cx="36513" cy="17463"/>
              </a:xfrm>
              <a:custGeom>
                <a:avLst/>
                <a:gdLst>
                  <a:gd name="T0" fmla="*/ 33 w 69"/>
                  <a:gd name="T1" fmla="*/ 34 h 34"/>
                  <a:gd name="T2" fmla="*/ 33 w 69"/>
                  <a:gd name="T3" fmla="*/ 34 h 34"/>
                  <a:gd name="T4" fmla="*/ 18 w 69"/>
                  <a:gd name="T5" fmla="*/ 30 h 34"/>
                  <a:gd name="T6" fmla="*/ 5 w 69"/>
                  <a:gd name="T7" fmla="*/ 26 h 34"/>
                  <a:gd name="T8" fmla="*/ 5 w 69"/>
                  <a:gd name="T9" fmla="*/ 26 h 34"/>
                  <a:gd name="T10" fmla="*/ 3 w 69"/>
                  <a:gd name="T11" fmla="*/ 23 h 34"/>
                  <a:gd name="T12" fmla="*/ 1 w 69"/>
                  <a:gd name="T13" fmla="*/ 19 h 34"/>
                  <a:gd name="T14" fmla="*/ 1 w 69"/>
                  <a:gd name="T15" fmla="*/ 19 h 34"/>
                  <a:gd name="T16" fmla="*/ 1 w 69"/>
                  <a:gd name="T17" fmla="*/ 15 h 34"/>
                  <a:gd name="T18" fmla="*/ 1 w 69"/>
                  <a:gd name="T19" fmla="*/ 12 h 34"/>
                  <a:gd name="T20" fmla="*/ 1 w 69"/>
                  <a:gd name="T21" fmla="*/ 12 h 34"/>
                  <a:gd name="T22" fmla="*/ 0 w 69"/>
                  <a:gd name="T23" fmla="*/ 7 h 34"/>
                  <a:gd name="T24" fmla="*/ 1 w 69"/>
                  <a:gd name="T25" fmla="*/ 4 h 34"/>
                  <a:gd name="T26" fmla="*/ 4 w 69"/>
                  <a:gd name="T27" fmla="*/ 2 h 34"/>
                  <a:gd name="T28" fmla="*/ 12 w 69"/>
                  <a:gd name="T29" fmla="*/ 1 h 34"/>
                  <a:gd name="T30" fmla="*/ 12 w 69"/>
                  <a:gd name="T31" fmla="*/ 1 h 34"/>
                  <a:gd name="T32" fmla="*/ 19 w 69"/>
                  <a:gd name="T33" fmla="*/ 0 h 34"/>
                  <a:gd name="T34" fmla="*/ 25 w 69"/>
                  <a:gd name="T35" fmla="*/ 1 h 34"/>
                  <a:gd name="T36" fmla="*/ 27 w 69"/>
                  <a:gd name="T37" fmla="*/ 4 h 34"/>
                  <a:gd name="T38" fmla="*/ 29 w 69"/>
                  <a:gd name="T39" fmla="*/ 8 h 34"/>
                  <a:gd name="T40" fmla="*/ 29 w 69"/>
                  <a:gd name="T41" fmla="*/ 8 h 34"/>
                  <a:gd name="T42" fmla="*/ 27 w 69"/>
                  <a:gd name="T43" fmla="*/ 9 h 34"/>
                  <a:gd name="T44" fmla="*/ 27 w 69"/>
                  <a:gd name="T45" fmla="*/ 9 h 34"/>
                  <a:gd name="T46" fmla="*/ 19 w 69"/>
                  <a:gd name="T47" fmla="*/ 8 h 34"/>
                  <a:gd name="T48" fmla="*/ 14 w 69"/>
                  <a:gd name="T49" fmla="*/ 8 h 34"/>
                  <a:gd name="T50" fmla="*/ 9 w 69"/>
                  <a:gd name="T51" fmla="*/ 11 h 34"/>
                  <a:gd name="T52" fmla="*/ 5 w 69"/>
                  <a:gd name="T53" fmla="*/ 18 h 34"/>
                  <a:gd name="T54" fmla="*/ 5 w 69"/>
                  <a:gd name="T55" fmla="*/ 18 h 34"/>
                  <a:gd name="T56" fmla="*/ 14 w 69"/>
                  <a:gd name="T57" fmla="*/ 19 h 34"/>
                  <a:gd name="T58" fmla="*/ 22 w 69"/>
                  <a:gd name="T59" fmla="*/ 18 h 34"/>
                  <a:gd name="T60" fmla="*/ 37 w 69"/>
                  <a:gd name="T61" fmla="*/ 15 h 34"/>
                  <a:gd name="T62" fmla="*/ 37 w 69"/>
                  <a:gd name="T63" fmla="*/ 15 h 34"/>
                  <a:gd name="T64" fmla="*/ 52 w 69"/>
                  <a:gd name="T65" fmla="*/ 15 h 34"/>
                  <a:gd name="T66" fmla="*/ 69 w 69"/>
                  <a:gd name="T67" fmla="*/ 15 h 34"/>
                  <a:gd name="T68" fmla="*/ 69 w 69"/>
                  <a:gd name="T69" fmla="*/ 15 h 34"/>
                  <a:gd name="T70" fmla="*/ 61 w 69"/>
                  <a:gd name="T71" fmla="*/ 23 h 34"/>
                  <a:gd name="T72" fmla="*/ 57 w 69"/>
                  <a:gd name="T73" fmla="*/ 26 h 34"/>
                  <a:gd name="T74" fmla="*/ 52 w 69"/>
                  <a:gd name="T75" fmla="*/ 27 h 34"/>
                  <a:gd name="T76" fmla="*/ 48 w 69"/>
                  <a:gd name="T77" fmla="*/ 27 h 34"/>
                  <a:gd name="T78" fmla="*/ 43 w 69"/>
                  <a:gd name="T79" fmla="*/ 27 h 34"/>
                  <a:gd name="T80" fmla="*/ 29 w 69"/>
                  <a:gd name="T81" fmla="*/ 23 h 34"/>
                  <a:gd name="T82" fmla="*/ 29 w 69"/>
                  <a:gd name="T83" fmla="*/ 23 h 34"/>
                  <a:gd name="T84" fmla="*/ 33 w 69"/>
                  <a:gd name="T85" fmla="*/ 34 h 34"/>
                  <a:gd name="T86" fmla="*/ 33 w 69"/>
                  <a:gd name="T8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9" h="34">
                    <a:moveTo>
                      <a:pt x="33" y="34"/>
                    </a:moveTo>
                    <a:lnTo>
                      <a:pt x="33" y="34"/>
                    </a:lnTo>
                    <a:lnTo>
                      <a:pt x="18" y="30"/>
                    </a:lnTo>
                    <a:lnTo>
                      <a:pt x="5" y="26"/>
                    </a:lnTo>
                    <a:lnTo>
                      <a:pt x="5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5" y="1"/>
                    </a:lnTo>
                    <a:lnTo>
                      <a:pt x="27" y="4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14" y="19"/>
                    </a:lnTo>
                    <a:lnTo>
                      <a:pt x="22" y="18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52" y="15"/>
                    </a:lnTo>
                    <a:lnTo>
                      <a:pt x="69" y="15"/>
                    </a:lnTo>
                    <a:lnTo>
                      <a:pt x="69" y="15"/>
                    </a:lnTo>
                    <a:lnTo>
                      <a:pt x="61" y="23"/>
                    </a:lnTo>
                    <a:lnTo>
                      <a:pt x="57" y="26"/>
                    </a:lnTo>
                    <a:lnTo>
                      <a:pt x="52" y="27"/>
                    </a:lnTo>
                    <a:lnTo>
                      <a:pt x="48" y="27"/>
                    </a:lnTo>
                    <a:lnTo>
                      <a:pt x="43" y="27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3" y="34"/>
                    </a:lnTo>
                    <a:lnTo>
                      <a:pt x="33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" name="Freeform 916"/>
              <p:cNvSpPr/>
              <p:nvPr/>
            </p:nvSpPr>
            <p:spPr bwMode="auto">
              <a:xfrm>
                <a:off x="1069959" y="2347974"/>
                <a:ext cx="39688" cy="14288"/>
              </a:xfrm>
              <a:custGeom>
                <a:avLst/>
                <a:gdLst>
                  <a:gd name="T0" fmla="*/ 75 w 75"/>
                  <a:gd name="T1" fmla="*/ 24 h 29"/>
                  <a:gd name="T2" fmla="*/ 75 w 75"/>
                  <a:gd name="T3" fmla="*/ 24 h 29"/>
                  <a:gd name="T4" fmla="*/ 68 w 75"/>
                  <a:gd name="T5" fmla="*/ 24 h 29"/>
                  <a:gd name="T6" fmla="*/ 61 w 75"/>
                  <a:gd name="T7" fmla="*/ 25 h 29"/>
                  <a:gd name="T8" fmla="*/ 47 w 75"/>
                  <a:gd name="T9" fmla="*/ 29 h 29"/>
                  <a:gd name="T10" fmla="*/ 47 w 75"/>
                  <a:gd name="T11" fmla="*/ 29 h 29"/>
                  <a:gd name="T12" fmla="*/ 41 w 75"/>
                  <a:gd name="T13" fmla="*/ 29 h 29"/>
                  <a:gd name="T14" fmla="*/ 36 w 75"/>
                  <a:gd name="T15" fmla="*/ 28 h 29"/>
                  <a:gd name="T16" fmla="*/ 30 w 75"/>
                  <a:gd name="T17" fmla="*/ 25 h 29"/>
                  <a:gd name="T18" fmla="*/ 26 w 75"/>
                  <a:gd name="T19" fmla="*/ 21 h 29"/>
                  <a:gd name="T20" fmla="*/ 26 w 75"/>
                  <a:gd name="T21" fmla="*/ 21 h 29"/>
                  <a:gd name="T22" fmla="*/ 22 w 75"/>
                  <a:gd name="T23" fmla="*/ 18 h 29"/>
                  <a:gd name="T24" fmla="*/ 19 w 75"/>
                  <a:gd name="T25" fmla="*/ 17 h 29"/>
                  <a:gd name="T26" fmla="*/ 16 w 75"/>
                  <a:gd name="T27" fmla="*/ 17 h 29"/>
                  <a:gd name="T28" fmla="*/ 16 w 75"/>
                  <a:gd name="T29" fmla="*/ 17 h 29"/>
                  <a:gd name="T30" fmla="*/ 12 w 75"/>
                  <a:gd name="T31" fmla="*/ 18 h 29"/>
                  <a:gd name="T32" fmla="*/ 8 w 75"/>
                  <a:gd name="T33" fmla="*/ 17 h 29"/>
                  <a:gd name="T34" fmla="*/ 4 w 75"/>
                  <a:gd name="T35" fmla="*/ 15 h 29"/>
                  <a:gd name="T36" fmla="*/ 0 w 75"/>
                  <a:gd name="T37" fmla="*/ 15 h 29"/>
                  <a:gd name="T38" fmla="*/ 0 w 75"/>
                  <a:gd name="T39" fmla="*/ 15 h 29"/>
                  <a:gd name="T40" fmla="*/ 1 w 75"/>
                  <a:gd name="T41" fmla="*/ 6 h 29"/>
                  <a:gd name="T42" fmla="*/ 3 w 75"/>
                  <a:gd name="T43" fmla="*/ 3 h 29"/>
                  <a:gd name="T44" fmla="*/ 5 w 75"/>
                  <a:gd name="T45" fmla="*/ 1 h 29"/>
                  <a:gd name="T46" fmla="*/ 8 w 75"/>
                  <a:gd name="T47" fmla="*/ 0 h 29"/>
                  <a:gd name="T48" fmla="*/ 12 w 75"/>
                  <a:gd name="T49" fmla="*/ 0 h 29"/>
                  <a:gd name="T50" fmla="*/ 26 w 75"/>
                  <a:gd name="T51" fmla="*/ 0 h 29"/>
                  <a:gd name="T52" fmla="*/ 26 w 75"/>
                  <a:gd name="T53" fmla="*/ 0 h 29"/>
                  <a:gd name="T54" fmla="*/ 27 w 75"/>
                  <a:gd name="T55" fmla="*/ 8 h 29"/>
                  <a:gd name="T56" fmla="*/ 30 w 75"/>
                  <a:gd name="T57" fmla="*/ 11 h 29"/>
                  <a:gd name="T58" fmla="*/ 33 w 75"/>
                  <a:gd name="T59" fmla="*/ 13 h 29"/>
                  <a:gd name="T60" fmla="*/ 36 w 75"/>
                  <a:gd name="T61" fmla="*/ 13 h 29"/>
                  <a:gd name="T62" fmla="*/ 36 w 75"/>
                  <a:gd name="T63" fmla="*/ 13 h 29"/>
                  <a:gd name="T64" fmla="*/ 37 w 75"/>
                  <a:gd name="T65" fmla="*/ 15 h 29"/>
                  <a:gd name="T66" fmla="*/ 39 w 75"/>
                  <a:gd name="T67" fmla="*/ 18 h 29"/>
                  <a:gd name="T68" fmla="*/ 43 w 75"/>
                  <a:gd name="T69" fmla="*/ 19 h 29"/>
                  <a:gd name="T70" fmla="*/ 47 w 75"/>
                  <a:gd name="T71" fmla="*/ 19 h 29"/>
                  <a:gd name="T72" fmla="*/ 51 w 75"/>
                  <a:gd name="T73" fmla="*/ 19 h 29"/>
                  <a:gd name="T74" fmla="*/ 51 w 75"/>
                  <a:gd name="T75" fmla="*/ 19 h 29"/>
                  <a:gd name="T76" fmla="*/ 62 w 75"/>
                  <a:gd name="T77" fmla="*/ 22 h 29"/>
                  <a:gd name="T78" fmla="*/ 68 w 75"/>
                  <a:gd name="T79" fmla="*/ 22 h 29"/>
                  <a:gd name="T80" fmla="*/ 72 w 75"/>
                  <a:gd name="T81" fmla="*/ 21 h 29"/>
                  <a:gd name="T82" fmla="*/ 72 w 75"/>
                  <a:gd name="T83" fmla="*/ 21 h 29"/>
                  <a:gd name="T84" fmla="*/ 75 w 75"/>
                  <a:gd name="T85" fmla="*/ 24 h 29"/>
                  <a:gd name="T86" fmla="*/ 75 w 75"/>
                  <a:gd name="T8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29">
                    <a:moveTo>
                      <a:pt x="75" y="24"/>
                    </a:moveTo>
                    <a:lnTo>
                      <a:pt x="75" y="24"/>
                    </a:lnTo>
                    <a:lnTo>
                      <a:pt x="68" y="24"/>
                    </a:lnTo>
                    <a:lnTo>
                      <a:pt x="61" y="25"/>
                    </a:lnTo>
                    <a:lnTo>
                      <a:pt x="47" y="29"/>
                    </a:lnTo>
                    <a:lnTo>
                      <a:pt x="47" y="29"/>
                    </a:lnTo>
                    <a:lnTo>
                      <a:pt x="41" y="29"/>
                    </a:lnTo>
                    <a:lnTo>
                      <a:pt x="36" y="28"/>
                    </a:lnTo>
                    <a:lnTo>
                      <a:pt x="30" y="25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22" y="18"/>
                    </a:lnTo>
                    <a:lnTo>
                      <a:pt x="19" y="17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2" y="18"/>
                    </a:lnTo>
                    <a:lnTo>
                      <a:pt x="8" y="17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8"/>
                    </a:lnTo>
                    <a:lnTo>
                      <a:pt x="30" y="11"/>
                    </a:lnTo>
                    <a:lnTo>
                      <a:pt x="33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9" y="18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62" y="22"/>
                    </a:lnTo>
                    <a:lnTo>
                      <a:pt x="68" y="22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4"/>
                    </a:lnTo>
                    <a:lnTo>
                      <a:pt x="75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" name="Freeform 917"/>
              <p:cNvSpPr/>
              <p:nvPr/>
            </p:nvSpPr>
            <p:spPr bwMode="auto">
              <a:xfrm>
                <a:off x="1068372" y="2551174"/>
                <a:ext cx="30163" cy="19050"/>
              </a:xfrm>
              <a:custGeom>
                <a:avLst/>
                <a:gdLst>
                  <a:gd name="T0" fmla="*/ 58 w 58"/>
                  <a:gd name="T1" fmla="*/ 20 h 35"/>
                  <a:gd name="T2" fmla="*/ 58 w 58"/>
                  <a:gd name="T3" fmla="*/ 20 h 35"/>
                  <a:gd name="T4" fmla="*/ 40 w 58"/>
                  <a:gd name="T5" fmla="*/ 13 h 35"/>
                  <a:gd name="T6" fmla="*/ 40 w 58"/>
                  <a:gd name="T7" fmla="*/ 13 h 35"/>
                  <a:gd name="T8" fmla="*/ 32 w 58"/>
                  <a:gd name="T9" fmla="*/ 9 h 35"/>
                  <a:gd name="T10" fmla="*/ 28 w 58"/>
                  <a:gd name="T11" fmla="*/ 9 h 35"/>
                  <a:gd name="T12" fmla="*/ 24 w 58"/>
                  <a:gd name="T13" fmla="*/ 10 h 35"/>
                  <a:gd name="T14" fmla="*/ 24 w 58"/>
                  <a:gd name="T15" fmla="*/ 10 h 35"/>
                  <a:gd name="T16" fmla="*/ 22 w 58"/>
                  <a:gd name="T17" fmla="*/ 14 h 35"/>
                  <a:gd name="T18" fmla="*/ 25 w 58"/>
                  <a:gd name="T19" fmla="*/ 17 h 35"/>
                  <a:gd name="T20" fmla="*/ 29 w 58"/>
                  <a:gd name="T21" fmla="*/ 21 h 35"/>
                  <a:gd name="T22" fmla="*/ 29 w 58"/>
                  <a:gd name="T23" fmla="*/ 21 h 35"/>
                  <a:gd name="T24" fmla="*/ 30 w 58"/>
                  <a:gd name="T25" fmla="*/ 24 h 35"/>
                  <a:gd name="T26" fmla="*/ 30 w 58"/>
                  <a:gd name="T27" fmla="*/ 28 h 35"/>
                  <a:gd name="T28" fmla="*/ 32 w 58"/>
                  <a:gd name="T29" fmla="*/ 35 h 35"/>
                  <a:gd name="T30" fmla="*/ 32 w 58"/>
                  <a:gd name="T31" fmla="*/ 35 h 35"/>
                  <a:gd name="T32" fmla="*/ 0 w 58"/>
                  <a:gd name="T33" fmla="*/ 20 h 35"/>
                  <a:gd name="T34" fmla="*/ 0 w 58"/>
                  <a:gd name="T35" fmla="*/ 20 h 35"/>
                  <a:gd name="T36" fmla="*/ 4 w 58"/>
                  <a:gd name="T37" fmla="*/ 14 h 35"/>
                  <a:gd name="T38" fmla="*/ 7 w 58"/>
                  <a:gd name="T39" fmla="*/ 11 h 35"/>
                  <a:gd name="T40" fmla="*/ 7 w 58"/>
                  <a:gd name="T41" fmla="*/ 11 h 35"/>
                  <a:gd name="T42" fmla="*/ 12 w 58"/>
                  <a:gd name="T43" fmla="*/ 13 h 35"/>
                  <a:gd name="T44" fmla="*/ 17 w 58"/>
                  <a:gd name="T45" fmla="*/ 11 h 35"/>
                  <a:gd name="T46" fmla="*/ 24 w 58"/>
                  <a:gd name="T47" fmla="*/ 6 h 35"/>
                  <a:gd name="T48" fmla="*/ 24 w 58"/>
                  <a:gd name="T49" fmla="*/ 6 h 35"/>
                  <a:gd name="T50" fmla="*/ 30 w 58"/>
                  <a:gd name="T51" fmla="*/ 2 h 35"/>
                  <a:gd name="T52" fmla="*/ 39 w 58"/>
                  <a:gd name="T53" fmla="*/ 2 h 35"/>
                  <a:gd name="T54" fmla="*/ 57 w 58"/>
                  <a:gd name="T55" fmla="*/ 0 h 35"/>
                  <a:gd name="T56" fmla="*/ 57 w 58"/>
                  <a:gd name="T57" fmla="*/ 0 h 35"/>
                  <a:gd name="T58" fmla="*/ 51 w 58"/>
                  <a:gd name="T59" fmla="*/ 9 h 35"/>
                  <a:gd name="T60" fmla="*/ 51 w 58"/>
                  <a:gd name="T61" fmla="*/ 9 h 35"/>
                  <a:gd name="T62" fmla="*/ 58 w 58"/>
                  <a:gd name="T63" fmla="*/ 20 h 35"/>
                  <a:gd name="T64" fmla="*/ 58 w 58"/>
                  <a:gd name="T65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5">
                    <a:moveTo>
                      <a:pt x="58" y="20"/>
                    </a:moveTo>
                    <a:lnTo>
                      <a:pt x="58" y="20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32" y="9"/>
                    </a:lnTo>
                    <a:lnTo>
                      <a:pt x="28" y="9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2" y="14"/>
                    </a:lnTo>
                    <a:lnTo>
                      <a:pt x="25" y="17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30" y="24"/>
                    </a:lnTo>
                    <a:lnTo>
                      <a:pt x="30" y="28"/>
                    </a:lnTo>
                    <a:lnTo>
                      <a:pt x="32" y="35"/>
                    </a:lnTo>
                    <a:lnTo>
                      <a:pt x="32" y="35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12" y="13"/>
                    </a:lnTo>
                    <a:lnTo>
                      <a:pt x="17" y="11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30" y="2"/>
                    </a:lnTo>
                    <a:lnTo>
                      <a:pt x="39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58" y="20"/>
                    </a:lnTo>
                    <a:lnTo>
                      <a:pt x="58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" name="Freeform 918"/>
              <p:cNvSpPr/>
              <p:nvPr/>
            </p:nvSpPr>
            <p:spPr bwMode="auto">
              <a:xfrm>
                <a:off x="1058847" y="2047937"/>
                <a:ext cx="26988" cy="17463"/>
              </a:xfrm>
              <a:custGeom>
                <a:avLst/>
                <a:gdLst>
                  <a:gd name="T0" fmla="*/ 50 w 50"/>
                  <a:gd name="T1" fmla="*/ 19 h 33"/>
                  <a:gd name="T2" fmla="*/ 50 w 50"/>
                  <a:gd name="T3" fmla="*/ 19 h 33"/>
                  <a:gd name="T4" fmla="*/ 39 w 50"/>
                  <a:gd name="T5" fmla="*/ 33 h 33"/>
                  <a:gd name="T6" fmla="*/ 39 w 50"/>
                  <a:gd name="T7" fmla="*/ 33 h 33"/>
                  <a:gd name="T8" fmla="*/ 36 w 50"/>
                  <a:gd name="T9" fmla="*/ 27 h 33"/>
                  <a:gd name="T10" fmla="*/ 32 w 50"/>
                  <a:gd name="T11" fmla="*/ 23 h 33"/>
                  <a:gd name="T12" fmla="*/ 23 w 50"/>
                  <a:gd name="T13" fmla="*/ 21 h 33"/>
                  <a:gd name="T14" fmla="*/ 23 w 50"/>
                  <a:gd name="T15" fmla="*/ 21 h 33"/>
                  <a:gd name="T16" fmla="*/ 13 w 50"/>
                  <a:gd name="T17" fmla="*/ 16 h 33"/>
                  <a:gd name="T18" fmla="*/ 2 w 50"/>
                  <a:gd name="T19" fmla="*/ 14 h 33"/>
                  <a:gd name="T20" fmla="*/ 2 w 50"/>
                  <a:gd name="T21" fmla="*/ 14 h 33"/>
                  <a:gd name="T22" fmla="*/ 0 w 50"/>
                  <a:gd name="T23" fmla="*/ 3 h 33"/>
                  <a:gd name="T24" fmla="*/ 0 w 50"/>
                  <a:gd name="T25" fmla="*/ 3 h 33"/>
                  <a:gd name="T26" fmla="*/ 5 w 50"/>
                  <a:gd name="T27" fmla="*/ 0 h 33"/>
                  <a:gd name="T28" fmla="*/ 9 w 50"/>
                  <a:gd name="T29" fmla="*/ 0 h 33"/>
                  <a:gd name="T30" fmla="*/ 13 w 50"/>
                  <a:gd name="T31" fmla="*/ 1 h 33"/>
                  <a:gd name="T32" fmla="*/ 16 w 50"/>
                  <a:gd name="T33" fmla="*/ 5 h 33"/>
                  <a:gd name="T34" fmla="*/ 16 w 50"/>
                  <a:gd name="T35" fmla="*/ 5 h 33"/>
                  <a:gd name="T36" fmla="*/ 17 w 50"/>
                  <a:gd name="T37" fmla="*/ 7 h 33"/>
                  <a:gd name="T38" fmla="*/ 20 w 50"/>
                  <a:gd name="T39" fmla="*/ 8 h 33"/>
                  <a:gd name="T40" fmla="*/ 25 w 50"/>
                  <a:gd name="T41" fmla="*/ 9 h 33"/>
                  <a:gd name="T42" fmla="*/ 25 w 50"/>
                  <a:gd name="T43" fmla="*/ 9 h 33"/>
                  <a:gd name="T44" fmla="*/ 50 w 50"/>
                  <a:gd name="T45" fmla="*/ 19 h 33"/>
                  <a:gd name="T46" fmla="*/ 50 w 50"/>
                  <a:gd name="T47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33">
                    <a:moveTo>
                      <a:pt x="50" y="19"/>
                    </a:moveTo>
                    <a:lnTo>
                      <a:pt x="50" y="19"/>
                    </a:lnTo>
                    <a:lnTo>
                      <a:pt x="39" y="33"/>
                    </a:lnTo>
                    <a:lnTo>
                      <a:pt x="39" y="33"/>
                    </a:lnTo>
                    <a:lnTo>
                      <a:pt x="36" y="27"/>
                    </a:lnTo>
                    <a:lnTo>
                      <a:pt x="32" y="23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13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7"/>
                    </a:lnTo>
                    <a:lnTo>
                      <a:pt x="20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50" y="19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" name="Freeform 919"/>
              <p:cNvSpPr/>
              <p:nvPr/>
            </p:nvSpPr>
            <p:spPr bwMode="auto">
              <a:xfrm>
                <a:off x="1101709" y="2538474"/>
                <a:ext cx="22225" cy="14288"/>
              </a:xfrm>
              <a:custGeom>
                <a:avLst/>
                <a:gdLst>
                  <a:gd name="T0" fmla="*/ 43 w 43"/>
                  <a:gd name="T1" fmla="*/ 18 h 29"/>
                  <a:gd name="T2" fmla="*/ 43 w 43"/>
                  <a:gd name="T3" fmla="*/ 18 h 29"/>
                  <a:gd name="T4" fmla="*/ 40 w 43"/>
                  <a:gd name="T5" fmla="*/ 29 h 29"/>
                  <a:gd name="T6" fmla="*/ 40 w 43"/>
                  <a:gd name="T7" fmla="*/ 29 h 29"/>
                  <a:gd name="T8" fmla="*/ 28 w 43"/>
                  <a:gd name="T9" fmla="*/ 26 h 29"/>
                  <a:gd name="T10" fmla="*/ 24 w 43"/>
                  <a:gd name="T11" fmla="*/ 25 h 29"/>
                  <a:gd name="T12" fmla="*/ 18 w 43"/>
                  <a:gd name="T13" fmla="*/ 21 h 29"/>
                  <a:gd name="T14" fmla="*/ 18 w 43"/>
                  <a:gd name="T15" fmla="*/ 21 h 29"/>
                  <a:gd name="T16" fmla="*/ 16 w 43"/>
                  <a:gd name="T17" fmla="*/ 19 h 29"/>
                  <a:gd name="T18" fmla="*/ 13 w 43"/>
                  <a:gd name="T19" fmla="*/ 18 h 29"/>
                  <a:gd name="T20" fmla="*/ 6 w 43"/>
                  <a:gd name="T21" fmla="*/ 15 h 29"/>
                  <a:gd name="T22" fmla="*/ 6 w 43"/>
                  <a:gd name="T23" fmla="*/ 15 h 29"/>
                  <a:gd name="T24" fmla="*/ 0 w 43"/>
                  <a:gd name="T25" fmla="*/ 4 h 29"/>
                  <a:gd name="T26" fmla="*/ 0 w 43"/>
                  <a:gd name="T27" fmla="*/ 4 h 29"/>
                  <a:gd name="T28" fmla="*/ 9 w 43"/>
                  <a:gd name="T29" fmla="*/ 1 h 29"/>
                  <a:gd name="T30" fmla="*/ 16 w 43"/>
                  <a:gd name="T31" fmla="*/ 0 h 29"/>
                  <a:gd name="T32" fmla="*/ 22 w 43"/>
                  <a:gd name="T33" fmla="*/ 1 h 29"/>
                  <a:gd name="T34" fmla="*/ 31 w 43"/>
                  <a:gd name="T35" fmla="*/ 4 h 29"/>
                  <a:gd name="T36" fmla="*/ 31 w 43"/>
                  <a:gd name="T37" fmla="*/ 4 h 29"/>
                  <a:gd name="T38" fmla="*/ 20 w 43"/>
                  <a:gd name="T39" fmla="*/ 11 h 29"/>
                  <a:gd name="T40" fmla="*/ 20 w 43"/>
                  <a:gd name="T41" fmla="*/ 11 h 29"/>
                  <a:gd name="T42" fmla="*/ 22 w 43"/>
                  <a:gd name="T43" fmla="*/ 14 h 29"/>
                  <a:gd name="T44" fmla="*/ 24 w 43"/>
                  <a:gd name="T45" fmla="*/ 15 h 29"/>
                  <a:gd name="T46" fmla="*/ 31 w 43"/>
                  <a:gd name="T47" fmla="*/ 17 h 29"/>
                  <a:gd name="T48" fmla="*/ 38 w 43"/>
                  <a:gd name="T49" fmla="*/ 17 h 29"/>
                  <a:gd name="T50" fmla="*/ 43 w 43"/>
                  <a:gd name="T51" fmla="*/ 18 h 29"/>
                  <a:gd name="T52" fmla="*/ 43 w 43"/>
                  <a:gd name="T53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29">
                    <a:moveTo>
                      <a:pt x="43" y="18"/>
                    </a:moveTo>
                    <a:lnTo>
                      <a:pt x="43" y="18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28" y="26"/>
                    </a:lnTo>
                    <a:lnTo>
                      <a:pt x="24" y="25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2" y="1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8"/>
                    </a:lnTo>
                    <a:lnTo>
                      <a:pt x="4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" name="Freeform 920"/>
              <p:cNvSpPr/>
              <p:nvPr/>
            </p:nvSpPr>
            <p:spPr bwMode="auto">
              <a:xfrm>
                <a:off x="1087422" y="2211449"/>
                <a:ext cx="31750" cy="12700"/>
              </a:xfrm>
              <a:custGeom>
                <a:avLst/>
                <a:gdLst>
                  <a:gd name="T0" fmla="*/ 0 w 59"/>
                  <a:gd name="T1" fmla="*/ 11 h 23"/>
                  <a:gd name="T2" fmla="*/ 0 w 59"/>
                  <a:gd name="T3" fmla="*/ 11 h 23"/>
                  <a:gd name="T4" fmla="*/ 9 w 59"/>
                  <a:gd name="T5" fmla="*/ 10 h 23"/>
                  <a:gd name="T6" fmla="*/ 18 w 59"/>
                  <a:gd name="T7" fmla="*/ 10 h 23"/>
                  <a:gd name="T8" fmla="*/ 23 w 59"/>
                  <a:gd name="T9" fmla="*/ 8 h 23"/>
                  <a:gd name="T10" fmla="*/ 25 w 59"/>
                  <a:gd name="T11" fmla="*/ 7 h 23"/>
                  <a:gd name="T12" fmla="*/ 29 w 59"/>
                  <a:gd name="T13" fmla="*/ 4 h 23"/>
                  <a:gd name="T14" fmla="*/ 32 w 59"/>
                  <a:gd name="T15" fmla="*/ 0 h 23"/>
                  <a:gd name="T16" fmla="*/ 32 w 59"/>
                  <a:gd name="T17" fmla="*/ 0 h 23"/>
                  <a:gd name="T18" fmla="*/ 34 w 59"/>
                  <a:gd name="T19" fmla="*/ 4 h 23"/>
                  <a:gd name="T20" fmla="*/ 36 w 59"/>
                  <a:gd name="T21" fmla="*/ 7 h 23"/>
                  <a:gd name="T22" fmla="*/ 43 w 59"/>
                  <a:gd name="T23" fmla="*/ 10 h 23"/>
                  <a:gd name="T24" fmla="*/ 50 w 59"/>
                  <a:gd name="T25" fmla="*/ 11 h 23"/>
                  <a:gd name="T26" fmla="*/ 59 w 59"/>
                  <a:gd name="T27" fmla="*/ 15 h 23"/>
                  <a:gd name="T28" fmla="*/ 59 w 59"/>
                  <a:gd name="T29" fmla="*/ 15 h 23"/>
                  <a:gd name="T30" fmla="*/ 53 w 59"/>
                  <a:gd name="T31" fmla="*/ 15 h 23"/>
                  <a:gd name="T32" fmla="*/ 49 w 59"/>
                  <a:gd name="T33" fmla="*/ 17 h 23"/>
                  <a:gd name="T34" fmla="*/ 41 w 59"/>
                  <a:gd name="T35" fmla="*/ 21 h 23"/>
                  <a:gd name="T36" fmla="*/ 34 w 59"/>
                  <a:gd name="T37" fmla="*/ 23 h 23"/>
                  <a:gd name="T38" fmla="*/ 29 w 59"/>
                  <a:gd name="T39" fmla="*/ 23 h 23"/>
                  <a:gd name="T40" fmla="*/ 25 w 59"/>
                  <a:gd name="T41" fmla="*/ 22 h 23"/>
                  <a:gd name="T42" fmla="*/ 25 w 59"/>
                  <a:gd name="T43" fmla="*/ 22 h 23"/>
                  <a:gd name="T44" fmla="*/ 20 w 59"/>
                  <a:gd name="T45" fmla="*/ 21 h 23"/>
                  <a:gd name="T46" fmla="*/ 11 w 59"/>
                  <a:gd name="T47" fmla="*/ 19 h 23"/>
                  <a:gd name="T48" fmla="*/ 5 w 59"/>
                  <a:gd name="T49" fmla="*/ 17 h 23"/>
                  <a:gd name="T50" fmla="*/ 2 w 59"/>
                  <a:gd name="T51" fmla="*/ 14 h 23"/>
                  <a:gd name="T52" fmla="*/ 0 w 59"/>
                  <a:gd name="T53" fmla="*/ 11 h 23"/>
                  <a:gd name="T54" fmla="*/ 0 w 59"/>
                  <a:gd name="T5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9" h="23">
                    <a:moveTo>
                      <a:pt x="0" y="11"/>
                    </a:moveTo>
                    <a:lnTo>
                      <a:pt x="0" y="11"/>
                    </a:lnTo>
                    <a:lnTo>
                      <a:pt x="9" y="10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4"/>
                    </a:lnTo>
                    <a:lnTo>
                      <a:pt x="36" y="7"/>
                    </a:lnTo>
                    <a:lnTo>
                      <a:pt x="43" y="10"/>
                    </a:lnTo>
                    <a:lnTo>
                      <a:pt x="50" y="11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3" y="15"/>
                    </a:lnTo>
                    <a:lnTo>
                      <a:pt x="49" y="17"/>
                    </a:lnTo>
                    <a:lnTo>
                      <a:pt x="41" y="21"/>
                    </a:lnTo>
                    <a:lnTo>
                      <a:pt x="34" y="23"/>
                    </a:lnTo>
                    <a:lnTo>
                      <a:pt x="29" y="23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0" y="21"/>
                    </a:lnTo>
                    <a:lnTo>
                      <a:pt x="11" y="19"/>
                    </a:lnTo>
                    <a:lnTo>
                      <a:pt x="5" y="17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" name="Freeform 921"/>
              <p:cNvSpPr/>
              <p:nvPr/>
            </p:nvSpPr>
            <p:spPr bwMode="auto">
              <a:xfrm>
                <a:off x="1046147" y="2541649"/>
                <a:ext cx="26988" cy="14288"/>
              </a:xfrm>
              <a:custGeom>
                <a:avLst/>
                <a:gdLst>
                  <a:gd name="T0" fmla="*/ 50 w 50"/>
                  <a:gd name="T1" fmla="*/ 24 h 28"/>
                  <a:gd name="T2" fmla="*/ 50 w 50"/>
                  <a:gd name="T3" fmla="*/ 24 h 28"/>
                  <a:gd name="T4" fmla="*/ 30 w 50"/>
                  <a:gd name="T5" fmla="*/ 28 h 28"/>
                  <a:gd name="T6" fmla="*/ 30 w 50"/>
                  <a:gd name="T7" fmla="*/ 28 h 28"/>
                  <a:gd name="T8" fmla="*/ 31 w 50"/>
                  <a:gd name="T9" fmla="*/ 25 h 28"/>
                  <a:gd name="T10" fmla="*/ 31 w 50"/>
                  <a:gd name="T11" fmla="*/ 22 h 28"/>
                  <a:gd name="T12" fmla="*/ 30 w 50"/>
                  <a:gd name="T13" fmla="*/ 19 h 28"/>
                  <a:gd name="T14" fmla="*/ 28 w 50"/>
                  <a:gd name="T15" fmla="*/ 18 h 28"/>
                  <a:gd name="T16" fmla="*/ 23 w 50"/>
                  <a:gd name="T17" fmla="*/ 14 h 28"/>
                  <a:gd name="T18" fmla="*/ 18 w 50"/>
                  <a:gd name="T19" fmla="*/ 10 h 28"/>
                  <a:gd name="T20" fmla="*/ 18 w 50"/>
                  <a:gd name="T21" fmla="*/ 10 h 28"/>
                  <a:gd name="T22" fmla="*/ 0 w 50"/>
                  <a:gd name="T23" fmla="*/ 10 h 28"/>
                  <a:gd name="T24" fmla="*/ 0 w 50"/>
                  <a:gd name="T25" fmla="*/ 10 h 28"/>
                  <a:gd name="T26" fmla="*/ 5 w 50"/>
                  <a:gd name="T27" fmla="*/ 4 h 28"/>
                  <a:gd name="T28" fmla="*/ 10 w 50"/>
                  <a:gd name="T29" fmla="*/ 1 h 28"/>
                  <a:gd name="T30" fmla="*/ 16 w 50"/>
                  <a:gd name="T31" fmla="*/ 0 h 28"/>
                  <a:gd name="T32" fmla="*/ 23 w 50"/>
                  <a:gd name="T33" fmla="*/ 0 h 28"/>
                  <a:gd name="T34" fmla="*/ 23 w 50"/>
                  <a:gd name="T35" fmla="*/ 0 h 28"/>
                  <a:gd name="T36" fmla="*/ 27 w 50"/>
                  <a:gd name="T37" fmla="*/ 6 h 28"/>
                  <a:gd name="T38" fmla="*/ 32 w 50"/>
                  <a:gd name="T39" fmla="*/ 8 h 28"/>
                  <a:gd name="T40" fmla="*/ 39 w 50"/>
                  <a:gd name="T41" fmla="*/ 10 h 28"/>
                  <a:gd name="T42" fmla="*/ 49 w 50"/>
                  <a:gd name="T43" fmla="*/ 8 h 28"/>
                  <a:gd name="T44" fmla="*/ 49 w 50"/>
                  <a:gd name="T45" fmla="*/ 8 h 28"/>
                  <a:gd name="T46" fmla="*/ 46 w 50"/>
                  <a:gd name="T47" fmla="*/ 12 h 28"/>
                  <a:gd name="T48" fmla="*/ 45 w 50"/>
                  <a:gd name="T49" fmla="*/ 17 h 28"/>
                  <a:gd name="T50" fmla="*/ 46 w 50"/>
                  <a:gd name="T51" fmla="*/ 21 h 28"/>
                  <a:gd name="T52" fmla="*/ 50 w 50"/>
                  <a:gd name="T53" fmla="*/ 24 h 28"/>
                  <a:gd name="T54" fmla="*/ 50 w 50"/>
                  <a:gd name="T5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" h="28">
                    <a:moveTo>
                      <a:pt x="50" y="24"/>
                    </a:moveTo>
                    <a:lnTo>
                      <a:pt x="50" y="24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1" y="25"/>
                    </a:lnTo>
                    <a:lnTo>
                      <a:pt x="31" y="22"/>
                    </a:lnTo>
                    <a:lnTo>
                      <a:pt x="30" y="19"/>
                    </a:lnTo>
                    <a:lnTo>
                      <a:pt x="28" y="18"/>
                    </a:lnTo>
                    <a:lnTo>
                      <a:pt x="23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5" y="4"/>
                    </a:lnTo>
                    <a:lnTo>
                      <a:pt x="10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6"/>
                    </a:lnTo>
                    <a:lnTo>
                      <a:pt x="32" y="8"/>
                    </a:lnTo>
                    <a:lnTo>
                      <a:pt x="39" y="10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6" y="12"/>
                    </a:lnTo>
                    <a:lnTo>
                      <a:pt x="45" y="17"/>
                    </a:lnTo>
                    <a:lnTo>
                      <a:pt x="46" y="21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" name="Freeform 922"/>
              <p:cNvSpPr/>
              <p:nvPr/>
            </p:nvSpPr>
            <p:spPr bwMode="auto">
              <a:xfrm>
                <a:off x="1073134" y="2525774"/>
                <a:ext cx="26988" cy="12700"/>
              </a:xfrm>
              <a:custGeom>
                <a:avLst/>
                <a:gdLst>
                  <a:gd name="T0" fmla="*/ 29 w 51"/>
                  <a:gd name="T1" fmla="*/ 23 h 23"/>
                  <a:gd name="T2" fmla="*/ 29 w 51"/>
                  <a:gd name="T3" fmla="*/ 23 h 23"/>
                  <a:gd name="T4" fmla="*/ 8 w 51"/>
                  <a:gd name="T5" fmla="*/ 19 h 23"/>
                  <a:gd name="T6" fmla="*/ 8 w 51"/>
                  <a:gd name="T7" fmla="*/ 19 h 23"/>
                  <a:gd name="T8" fmla="*/ 4 w 51"/>
                  <a:gd name="T9" fmla="*/ 18 h 23"/>
                  <a:gd name="T10" fmla="*/ 1 w 51"/>
                  <a:gd name="T11" fmla="*/ 15 h 23"/>
                  <a:gd name="T12" fmla="*/ 0 w 51"/>
                  <a:gd name="T13" fmla="*/ 11 h 23"/>
                  <a:gd name="T14" fmla="*/ 2 w 51"/>
                  <a:gd name="T15" fmla="*/ 7 h 23"/>
                  <a:gd name="T16" fmla="*/ 2 w 51"/>
                  <a:gd name="T17" fmla="*/ 7 h 23"/>
                  <a:gd name="T18" fmla="*/ 18 w 51"/>
                  <a:gd name="T19" fmla="*/ 14 h 23"/>
                  <a:gd name="T20" fmla="*/ 18 w 51"/>
                  <a:gd name="T21" fmla="*/ 14 h 23"/>
                  <a:gd name="T22" fmla="*/ 20 w 51"/>
                  <a:gd name="T23" fmla="*/ 11 h 23"/>
                  <a:gd name="T24" fmla="*/ 23 w 51"/>
                  <a:gd name="T25" fmla="*/ 7 h 23"/>
                  <a:gd name="T26" fmla="*/ 26 w 51"/>
                  <a:gd name="T27" fmla="*/ 3 h 23"/>
                  <a:gd name="T28" fmla="*/ 29 w 51"/>
                  <a:gd name="T29" fmla="*/ 1 h 23"/>
                  <a:gd name="T30" fmla="*/ 32 w 51"/>
                  <a:gd name="T31" fmla="*/ 0 h 23"/>
                  <a:gd name="T32" fmla="*/ 32 w 51"/>
                  <a:gd name="T33" fmla="*/ 0 h 23"/>
                  <a:gd name="T34" fmla="*/ 36 w 51"/>
                  <a:gd name="T35" fmla="*/ 0 h 23"/>
                  <a:gd name="T36" fmla="*/ 38 w 51"/>
                  <a:gd name="T37" fmla="*/ 0 h 23"/>
                  <a:gd name="T38" fmla="*/ 43 w 51"/>
                  <a:gd name="T39" fmla="*/ 3 h 23"/>
                  <a:gd name="T40" fmla="*/ 47 w 51"/>
                  <a:gd name="T41" fmla="*/ 5 h 23"/>
                  <a:gd name="T42" fmla="*/ 51 w 51"/>
                  <a:gd name="T43" fmla="*/ 7 h 23"/>
                  <a:gd name="T44" fmla="*/ 51 w 51"/>
                  <a:gd name="T45" fmla="*/ 7 h 23"/>
                  <a:gd name="T46" fmla="*/ 41 w 51"/>
                  <a:gd name="T47" fmla="*/ 11 h 23"/>
                  <a:gd name="T48" fmla="*/ 36 w 51"/>
                  <a:gd name="T49" fmla="*/ 14 h 23"/>
                  <a:gd name="T50" fmla="*/ 33 w 51"/>
                  <a:gd name="T51" fmla="*/ 18 h 23"/>
                  <a:gd name="T52" fmla="*/ 29 w 51"/>
                  <a:gd name="T53" fmla="*/ 23 h 23"/>
                  <a:gd name="T54" fmla="*/ 29 w 51"/>
                  <a:gd name="T5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1" h="23">
                    <a:moveTo>
                      <a:pt x="29" y="23"/>
                    </a:moveTo>
                    <a:lnTo>
                      <a:pt x="29" y="23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23" y="7"/>
                    </a:lnTo>
                    <a:lnTo>
                      <a:pt x="26" y="3"/>
                    </a:lnTo>
                    <a:lnTo>
                      <a:pt x="2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3"/>
                    </a:lnTo>
                    <a:lnTo>
                      <a:pt x="47" y="5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41" y="11"/>
                    </a:lnTo>
                    <a:lnTo>
                      <a:pt x="36" y="14"/>
                    </a:lnTo>
                    <a:lnTo>
                      <a:pt x="33" y="18"/>
                    </a:lnTo>
                    <a:lnTo>
                      <a:pt x="29" y="23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" name="Freeform 923"/>
              <p:cNvSpPr/>
              <p:nvPr/>
            </p:nvSpPr>
            <p:spPr bwMode="auto">
              <a:xfrm>
                <a:off x="1039797" y="2565462"/>
                <a:ext cx="28575" cy="12700"/>
              </a:xfrm>
              <a:custGeom>
                <a:avLst/>
                <a:gdLst>
                  <a:gd name="T0" fmla="*/ 14 w 54"/>
                  <a:gd name="T1" fmla="*/ 16 h 23"/>
                  <a:gd name="T2" fmla="*/ 14 w 54"/>
                  <a:gd name="T3" fmla="*/ 16 h 23"/>
                  <a:gd name="T4" fmla="*/ 4 w 54"/>
                  <a:gd name="T5" fmla="*/ 23 h 23"/>
                  <a:gd name="T6" fmla="*/ 4 w 54"/>
                  <a:gd name="T7" fmla="*/ 23 h 23"/>
                  <a:gd name="T8" fmla="*/ 0 w 54"/>
                  <a:gd name="T9" fmla="*/ 15 h 23"/>
                  <a:gd name="T10" fmla="*/ 0 w 54"/>
                  <a:gd name="T11" fmla="*/ 15 h 23"/>
                  <a:gd name="T12" fmla="*/ 7 w 54"/>
                  <a:gd name="T13" fmla="*/ 14 h 23"/>
                  <a:gd name="T14" fmla="*/ 11 w 54"/>
                  <a:gd name="T15" fmla="*/ 14 h 23"/>
                  <a:gd name="T16" fmla="*/ 14 w 54"/>
                  <a:gd name="T17" fmla="*/ 12 h 23"/>
                  <a:gd name="T18" fmla="*/ 14 w 54"/>
                  <a:gd name="T19" fmla="*/ 12 h 23"/>
                  <a:gd name="T20" fmla="*/ 15 w 54"/>
                  <a:gd name="T21" fmla="*/ 11 h 23"/>
                  <a:gd name="T22" fmla="*/ 17 w 54"/>
                  <a:gd name="T23" fmla="*/ 7 h 23"/>
                  <a:gd name="T24" fmla="*/ 18 w 54"/>
                  <a:gd name="T25" fmla="*/ 0 h 23"/>
                  <a:gd name="T26" fmla="*/ 18 w 54"/>
                  <a:gd name="T27" fmla="*/ 0 h 23"/>
                  <a:gd name="T28" fmla="*/ 35 w 54"/>
                  <a:gd name="T29" fmla="*/ 1 h 23"/>
                  <a:gd name="T30" fmla="*/ 35 w 54"/>
                  <a:gd name="T31" fmla="*/ 1 h 23"/>
                  <a:gd name="T32" fmla="*/ 32 w 54"/>
                  <a:gd name="T33" fmla="*/ 12 h 23"/>
                  <a:gd name="T34" fmla="*/ 32 w 54"/>
                  <a:gd name="T35" fmla="*/ 12 h 23"/>
                  <a:gd name="T36" fmla="*/ 54 w 54"/>
                  <a:gd name="T37" fmla="*/ 18 h 23"/>
                  <a:gd name="T38" fmla="*/ 54 w 54"/>
                  <a:gd name="T39" fmla="*/ 18 h 23"/>
                  <a:gd name="T40" fmla="*/ 51 w 54"/>
                  <a:gd name="T41" fmla="*/ 20 h 23"/>
                  <a:gd name="T42" fmla="*/ 50 w 54"/>
                  <a:gd name="T43" fmla="*/ 22 h 23"/>
                  <a:gd name="T44" fmla="*/ 50 w 54"/>
                  <a:gd name="T45" fmla="*/ 22 h 23"/>
                  <a:gd name="T46" fmla="*/ 43 w 54"/>
                  <a:gd name="T47" fmla="*/ 20 h 23"/>
                  <a:gd name="T48" fmla="*/ 37 w 54"/>
                  <a:gd name="T49" fmla="*/ 22 h 23"/>
                  <a:gd name="T50" fmla="*/ 30 w 54"/>
                  <a:gd name="T51" fmla="*/ 20 h 23"/>
                  <a:gd name="T52" fmla="*/ 28 w 54"/>
                  <a:gd name="T53" fmla="*/ 20 h 23"/>
                  <a:gd name="T54" fmla="*/ 25 w 54"/>
                  <a:gd name="T55" fmla="*/ 18 h 23"/>
                  <a:gd name="T56" fmla="*/ 25 w 54"/>
                  <a:gd name="T57" fmla="*/ 18 h 23"/>
                  <a:gd name="T58" fmla="*/ 22 w 54"/>
                  <a:gd name="T59" fmla="*/ 18 h 23"/>
                  <a:gd name="T60" fmla="*/ 19 w 54"/>
                  <a:gd name="T61" fmla="*/ 16 h 23"/>
                  <a:gd name="T62" fmla="*/ 14 w 54"/>
                  <a:gd name="T63" fmla="*/ 16 h 23"/>
                  <a:gd name="T64" fmla="*/ 14 w 54"/>
                  <a:gd name="T65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23">
                    <a:moveTo>
                      <a:pt x="14" y="16"/>
                    </a:moveTo>
                    <a:lnTo>
                      <a:pt x="14" y="16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7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3" y="20"/>
                    </a:lnTo>
                    <a:lnTo>
                      <a:pt x="37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19" y="16"/>
                    </a:lnTo>
                    <a:lnTo>
                      <a:pt x="14" y="16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" name="Freeform 924"/>
              <p:cNvSpPr/>
              <p:nvPr/>
            </p:nvSpPr>
            <p:spPr bwMode="auto">
              <a:xfrm>
                <a:off x="992172" y="1966974"/>
                <a:ext cx="19050" cy="12700"/>
              </a:xfrm>
              <a:custGeom>
                <a:avLst/>
                <a:gdLst>
                  <a:gd name="T0" fmla="*/ 25 w 36"/>
                  <a:gd name="T1" fmla="*/ 25 h 25"/>
                  <a:gd name="T2" fmla="*/ 25 w 36"/>
                  <a:gd name="T3" fmla="*/ 25 h 25"/>
                  <a:gd name="T4" fmla="*/ 24 w 36"/>
                  <a:gd name="T5" fmla="*/ 21 h 25"/>
                  <a:gd name="T6" fmla="*/ 21 w 36"/>
                  <a:gd name="T7" fmla="*/ 18 h 25"/>
                  <a:gd name="T8" fmla="*/ 21 w 36"/>
                  <a:gd name="T9" fmla="*/ 18 h 25"/>
                  <a:gd name="T10" fmla="*/ 12 w 36"/>
                  <a:gd name="T11" fmla="*/ 16 h 25"/>
                  <a:gd name="T12" fmla="*/ 4 w 36"/>
                  <a:gd name="T13" fmla="*/ 14 h 25"/>
                  <a:gd name="T14" fmla="*/ 4 w 36"/>
                  <a:gd name="T15" fmla="*/ 14 h 25"/>
                  <a:gd name="T16" fmla="*/ 0 w 36"/>
                  <a:gd name="T17" fmla="*/ 5 h 25"/>
                  <a:gd name="T18" fmla="*/ 0 w 36"/>
                  <a:gd name="T19" fmla="*/ 5 h 25"/>
                  <a:gd name="T20" fmla="*/ 3 w 36"/>
                  <a:gd name="T21" fmla="*/ 3 h 25"/>
                  <a:gd name="T22" fmla="*/ 3 w 36"/>
                  <a:gd name="T23" fmla="*/ 3 h 25"/>
                  <a:gd name="T24" fmla="*/ 26 w 36"/>
                  <a:gd name="T25" fmla="*/ 0 h 25"/>
                  <a:gd name="T26" fmla="*/ 26 w 36"/>
                  <a:gd name="T27" fmla="*/ 0 h 25"/>
                  <a:gd name="T28" fmla="*/ 30 w 36"/>
                  <a:gd name="T29" fmla="*/ 0 h 25"/>
                  <a:gd name="T30" fmla="*/ 35 w 36"/>
                  <a:gd name="T31" fmla="*/ 2 h 25"/>
                  <a:gd name="T32" fmla="*/ 35 w 36"/>
                  <a:gd name="T33" fmla="*/ 2 h 25"/>
                  <a:gd name="T34" fmla="*/ 36 w 36"/>
                  <a:gd name="T35" fmla="*/ 7 h 25"/>
                  <a:gd name="T36" fmla="*/ 35 w 36"/>
                  <a:gd name="T37" fmla="*/ 12 h 25"/>
                  <a:gd name="T38" fmla="*/ 35 w 36"/>
                  <a:gd name="T39" fmla="*/ 12 h 25"/>
                  <a:gd name="T40" fmla="*/ 30 w 36"/>
                  <a:gd name="T41" fmla="*/ 18 h 25"/>
                  <a:gd name="T42" fmla="*/ 25 w 36"/>
                  <a:gd name="T43" fmla="*/ 25 h 25"/>
                  <a:gd name="T44" fmla="*/ 25 w 36"/>
                  <a:gd name="T45" fmla="*/ 25 h 25"/>
                  <a:gd name="T46" fmla="*/ 25 w 36"/>
                  <a:gd name="T47" fmla="*/ 25 h 25"/>
                  <a:gd name="T48" fmla="*/ 25 w 36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25">
                    <a:moveTo>
                      <a:pt x="25" y="25"/>
                    </a:moveTo>
                    <a:lnTo>
                      <a:pt x="25" y="25"/>
                    </a:lnTo>
                    <a:lnTo>
                      <a:pt x="24" y="21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12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6" y="7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0" y="18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" name="Freeform 925"/>
              <p:cNvSpPr/>
              <p:nvPr/>
            </p:nvSpPr>
            <p:spPr bwMode="auto">
              <a:xfrm>
                <a:off x="962009" y="2173349"/>
                <a:ext cx="26988" cy="14288"/>
              </a:xfrm>
              <a:custGeom>
                <a:avLst/>
                <a:gdLst>
                  <a:gd name="T0" fmla="*/ 30 w 52"/>
                  <a:gd name="T1" fmla="*/ 8 h 26"/>
                  <a:gd name="T2" fmla="*/ 30 w 52"/>
                  <a:gd name="T3" fmla="*/ 8 h 26"/>
                  <a:gd name="T4" fmla="*/ 34 w 52"/>
                  <a:gd name="T5" fmla="*/ 4 h 26"/>
                  <a:gd name="T6" fmla="*/ 39 w 52"/>
                  <a:gd name="T7" fmla="*/ 1 h 26"/>
                  <a:gd name="T8" fmla="*/ 44 w 52"/>
                  <a:gd name="T9" fmla="*/ 0 h 26"/>
                  <a:gd name="T10" fmla="*/ 52 w 52"/>
                  <a:gd name="T11" fmla="*/ 1 h 26"/>
                  <a:gd name="T12" fmla="*/ 52 w 52"/>
                  <a:gd name="T13" fmla="*/ 1 h 26"/>
                  <a:gd name="T14" fmla="*/ 34 w 52"/>
                  <a:gd name="T15" fmla="*/ 17 h 26"/>
                  <a:gd name="T16" fmla="*/ 34 w 52"/>
                  <a:gd name="T17" fmla="*/ 17 h 26"/>
                  <a:gd name="T18" fmla="*/ 28 w 52"/>
                  <a:gd name="T19" fmla="*/ 15 h 26"/>
                  <a:gd name="T20" fmla="*/ 28 w 52"/>
                  <a:gd name="T21" fmla="*/ 15 h 26"/>
                  <a:gd name="T22" fmla="*/ 25 w 52"/>
                  <a:gd name="T23" fmla="*/ 26 h 26"/>
                  <a:gd name="T24" fmla="*/ 25 w 52"/>
                  <a:gd name="T25" fmla="*/ 26 h 26"/>
                  <a:gd name="T26" fmla="*/ 15 w 52"/>
                  <a:gd name="T27" fmla="*/ 8 h 26"/>
                  <a:gd name="T28" fmla="*/ 15 w 52"/>
                  <a:gd name="T29" fmla="*/ 8 h 26"/>
                  <a:gd name="T30" fmla="*/ 14 w 52"/>
                  <a:gd name="T31" fmla="*/ 8 h 26"/>
                  <a:gd name="T32" fmla="*/ 11 w 52"/>
                  <a:gd name="T33" fmla="*/ 8 h 26"/>
                  <a:gd name="T34" fmla="*/ 7 w 52"/>
                  <a:gd name="T35" fmla="*/ 10 h 26"/>
                  <a:gd name="T36" fmla="*/ 4 w 52"/>
                  <a:gd name="T37" fmla="*/ 10 h 26"/>
                  <a:gd name="T38" fmla="*/ 3 w 52"/>
                  <a:gd name="T39" fmla="*/ 10 h 26"/>
                  <a:gd name="T40" fmla="*/ 1 w 52"/>
                  <a:gd name="T41" fmla="*/ 7 h 26"/>
                  <a:gd name="T42" fmla="*/ 0 w 52"/>
                  <a:gd name="T43" fmla="*/ 4 h 26"/>
                  <a:gd name="T44" fmla="*/ 0 w 52"/>
                  <a:gd name="T45" fmla="*/ 4 h 26"/>
                  <a:gd name="T46" fmla="*/ 4 w 52"/>
                  <a:gd name="T47" fmla="*/ 1 h 26"/>
                  <a:gd name="T48" fmla="*/ 8 w 52"/>
                  <a:gd name="T49" fmla="*/ 1 h 26"/>
                  <a:gd name="T50" fmla="*/ 15 w 52"/>
                  <a:gd name="T51" fmla="*/ 3 h 26"/>
                  <a:gd name="T52" fmla="*/ 30 w 52"/>
                  <a:gd name="T53" fmla="*/ 8 h 26"/>
                  <a:gd name="T54" fmla="*/ 30 w 52"/>
                  <a:gd name="T55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26">
                    <a:moveTo>
                      <a:pt x="30" y="8"/>
                    </a:moveTo>
                    <a:lnTo>
                      <a:pt x="30" y="8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8" y="1"/>
                    </a:lnTo>
                    <a:lnTo>
                      <a:pt x="15" y="3"/>
                    </a:lnTo>
                    <a:lnTo>
                      <a:pt x="30" y="8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" name="Freeform 926"/>
              <p:cNvSpPr/>
              <p:nvPr/>
            </p:nvSpPr>
            <p:spPr bwMode="auto">
              <a:xfrm>
                <a:off x="939784" y="2363849"/>
                <a:ext cx="26988" cy="14288"/>
              </a:xfrm>
              <a:custGeom>
                <a:avLst/>
                <a:gdLst>
                  <a:gd name="T0" fmla="*/ 0 w 52"/>
                  <a:gd name="T1" fmla="*/ 21 h 25"/>
                  <a:gd name="T2" fmla="*/ 0 w 52"/>
                  <a:gd name="T3" fmla="*/ 21 h 25"/>
                  <a:gd name="T4" fmla="*/ 11 w 52"/>
                  <a:gd name="T5" fmla="*/ 15 h 25"/>
                  <a:gd name="T6" fmla="*/ 11 w 52"/>
                  <a:gd name="T7" fmla="*/ 15 h 25"/>
                  <a:gd name="T8" fmla="*/ 11 w 52"/>
                  <a:gd name="T9" fmla="*/ 5 h 25"/>
                  <a:gd name="T10" fmla="*/ 11 w 52"/>
                  <a:gd name="T11" fmla="*/ 5 h 25"/>
                  <a:gd name="T12" fmla="*/ 43 w 52"/>
                  <a:gd name="T13" fmla="*/ 0 h 25"/>
                  <a:gd name="T14" fmla="*/ 43 w 52"/>
                  <a:gd name="T15" fmla="*/ 0 h 25"/>
                  <a:gd name="T16" fmla="*/ 47 w 52"/>
                  <a:gd name="T17" fmla="*/ 0 h 25"/>
                  <a:gd name="T18" fmla="*/ 50 w 52"/>
                  <a:gd name="T19" fmla="*/ 1 h 25"/>
                  <a:gd name="T20" fmla="*/ 52 w 52"/>
                  <a:gd name="T21" fmla="*/ 5 h 25"/>
                  <a:gd name="T22" fmla="*/ 52 w 52"/>
                  <a:gd name="T23" fmla="*/ 10 h 25"/>
                  <a:gd name="T24" fmla="*/ 52 w 52"/>
                  <a:gd name="T25" fmla="*/ 10 h 25"/>
                  <a:gd name="T26" fmla="*/ 31 w 52"/>
                  <a:gd name="T27" fmla="*/ 10 h 25"/>
                  <a:gd name="T28" fmla="*/ 31 w 52"/>
                  <a:gd name="T29" fmla="*/ 10 h 25"/>
                  <a:gd name="T30" fmla="*/ 27 w 52"/>
                  <a:gd name="T31" fmla="*/ 10 h 25"/>
                  <a:gd name="T32" fmla="*/ 24 w 52"/>
                  <a:gd name="T33" fmla="*/ 11 h 25"/>
                  <a:gd name="T34" fmla="*/ 21 w 52"/>
                  <a:gd name="T35" fmla="*/ 14 h 25"/>
                  <a:gd name="T36" fmla="*/ 18 w 52"/>
                  <a:gd name="T37" fmla="*/ 17 h 25"/>
                  <a:gd name="T38" fmla="*/ 18 w 52"/>
                  <a:gd name="T39" fmla="*/ 17 h 25"/>
                  <a:gd name="T40" fmla="*/ 17 w 52"/>
                  <a:gd name="T41" fmla="*/ 22 h 25"/>
                  <a:gd name="T42" fmla="*/ 14 w 52"/>
                  <a:gd name="T43" fmla="*/ 25 h 25"/>
                  <a:gd name="T44" fmla="*/ 9 w 52"/>
                  <a:gd name="T45" fmla="*/ 23 h 25"/>
                  <a:gd name="T46" fmla="*/ 0 w 52"/>
                  <a:gd name="T47" fmla="*/ 21 h 25"/>
                  <a:gd name="T48" fmla="*/ 0 w 52"/>
                  <a:gd name="T4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25">
                    <a:moveTo>
                      <a:pt x="0" y="21"/>
                    </a:moveTo>
                    <a:lnTo>
                      <a:pt x="0" y="21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2" y="5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27" y="10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9" y="2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" name="Freeform 927"/>
              <p:cNvSpPr/>
              <p:nvPr/>
            </p:nvSpPr>
            <p:spPr bwMode="auto">
              <a:xfrm>
                <a:off x="1085834" y="2009837"/>
                <a:ext cx="20638" cy="12700"/>
              </a:xfrm>
              <a:custGeom>
                <a:avLst/>
                <a:gdLst>
                  <a:gd name="T0" fmla="*/ 0 w 39"/>
                  <a:gd name="T1" fmla="*/ 6 h 24"/>
                  <a:gd name="T2" fmla="*/ 0 w 39"/>
                  <a:gd name="T3" fmla="*/ 6 h 24"/>
                  <a:gd name="T4" fmla="*/ 20 w 39"/>
                  <a:gd name="T5" fmla="*/ 2 h 24"/>
                  <a:gd name="T6" fmla="*/ 20 w 39"/>
                  <a:gd name="T7" fmla="*/ 2 h 24"/>
                  <a:gd name="T8" fmla="*/ 38 w 39"/>
                  <a:gd name="T9" fmla="*/ 0 h 24"/>
                  <a:gd name="T10" fmla="*/ 38 w 39"/>
                  <a:gd name="T11" fmla="*/ 0 h 24"/>
                  <a:gd name="T12" fmla="*/ 39 w 39"/>
                  <a:gd name="T13" fmla="*/ 6 h 24"/>
                  <a:gd name="T14" fmla="*/ 39 w 39"/>
                  <a:gd name="T15" fmla="*/ 7 h 24"/>
                  <a:gd name="T16" fmla="*/ 38 w 39"/>
                  <a:gd name="T17" fmla="*/ 8 h 24"/>
                  <a:gd name="T18" fmla="*/ 32 w 39"/>
                  <a:gd name="T19" fmla="*/ 10 h 24"/>
                  <a:gd name="T20" fmla="*/ 21 w 39"/>
                  <a:gd name="T21" fmla="*/ 8 h 24"/>
                  <a:gd name="T22" fmla="*/ 21 w 39"/>
                  <a:gd name="T23" fmla="*/ 8 h 24"/>
                  <a:gd name="T24" fmla="*/ 22 w 39"/>
                  <a:gd name="T25" fmla="*/ 15 h 24"/>
                  <a:gd name="T26" fmla="*/ 25 w 39"/>
                  <a:gd name="T27" fmla="*/ 22 h 24"/>
                  <a:gd name="T28" fmla="*/ 25 w 39"/>
                  <a:gd name="T29" fmla="*/ 22 h 24"/>
                  <a:gd name="T30" fmla="*/ 13 w 39"/>
                  <a:gd name="T31" fmla="*/ 24 h 24"/>
                  <a:gd name="T32" fmla="*/ 13 w 39"/>
                  <a:gd name="T33" fmla="*/ 24 h 24"/>
                  <a:gd name="T34" fmla="*/ 11 w 39"/>
                  <a:gd name="T35" fmla="*/ 18 h 24"/>
                  <a:gd name="T36" fmla="*/ 10 w 39"/>
                  <a:gd name="T37" fmla="*/ 13 h 24"/>
                  <a:gd name="T38" fmla="*/ 6 w 39"/>
                  <a:gd name="T39" fmla="*/ 8 h 24"/>
                  <a:gd name="T40" fmla="*/ 0 w 39"/>
                  <a:gd name="T41" fmla="*/ 6 h 24"/>
                  <a:gd name="T42" fmla="*/ 0 w 39"/>
                  <a:gd name="T43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4">
                    <a:moveTo>
                      <a:pt x="0" y="6"/>
                    </a:moveTo>
                    <a:lnTo>
                      <a:pt x="0" y="6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38" y="8"/>
                    </a:lnTo>
                    <a:lnTo>
                      <a:pt x="32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2" y="15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" name="Freeform 928"/>
              <p:cNvSpPr/>
              <p:nvPr/>
            </p:nvSpPr>
            <p:spPr bwMode="auto">
              <a:xfrm>
                <a:off x="1019159" y="2320987"/>
                <a:ext cx="15875" cy="11113"/>
              </a:xfrm>
              <a:custGeom>
                <a:avLst/>
                <a:gdLst>
                  <a:gd name="T0" fmla="*/ 28 w 29"/>
                  <a:gd name="T1" fmla="*/ 3 h 21"/>
                  <a:gd name="T2" fmla="*/ 28 w 29"/>
                  <a:gd name="T3" fmla="*/ 3 h 21"/>
                  <a:gd name="T4" fmla="*/ 29 w 29"/>
                  <a:gd name="T5" fmla="*/ 11 h 21"/>
                  <a:gd name="T6" fmla="*/ 28 w 29"/>
                  <a:gd name="T7" fmla="*/ 15 h 21"/>
                  <a:gd name="T8" fmla="*/ 25 w 29"/>
                  <a:gd name="T9" fmla="*/ 18 h 21"/>
                  <a:gd name="T10" fmla="*/ 18 w 29"/>
                  <a:gd name="T11" fmla="*/ 20 h 21"/>
                  <a:gd name="T12" fmla="*/ 18 w 29"/>
                  <a:gd name="T13" fmla="*/ 20 h 21"/>
                  <a:gd name="T14" fmla="*/ 11 w 29"/>
                  <a:gd name="T15" fmla="*/ 21 h 21"/>
                  <a:gd name="T16" fmla="*/ 7 w 29"/>
                  <a:gd name="T17" fmla="*/ 20 h 21"/>
                  <a:gd name="T18" fmla="*/ 4 w 29"/>
                  <a:gd name="T19" fmla="*/ 17 h 21"/>
                  <a:gd name="T20" fmla="*/ 0 w 29"/>
                  <a:gd name="T21" fmla="*/ 10 h 21"/>
                  <a:gd name="T22" fmla="*/ 0 w 29"/>
                  <a:gd name="T23" fmla="*/ 10 h 21"/>
                  <a:gd name="T24" fmla="*/ 4 w 29"/>
                  <a:gd name="T25" fmla="*/ 11 h 21"/>
                  <a:gd name="T26" fmla="*/ 9 w 29"/>
                  <a:gd name="T27" fmla="*/ 11 h 21"/>
                  <a:gd name="T28" fmla="*/ 9 w 29"/>
                  <a:gd name="T29" fmla="*/ 11 h 21"/>
                  <a:gd name="T30" fmla="*/ 13 w 29"/>
                  <a:gd name="T31" fmla="*/ 10 h 21"/>
                  <a:gd name="T32" fmla="*/ 15 w 29"/>
                  <a:gd name="T33" fmla="*/ 9 h 21"/>
                  <a:gd name="T34" fmla="*/ 15 w 29"/>
                  <a:gd name="T35" fmla="*/ 9 h 21"/>
                  <a:gd name="T36" fmla="*/ 10 w 29"/>
                  <a:gd name="T37" fmla="*/ 4 h 21"/>
                  <a:gd name="T38" fmla="*/ 10 w 29"/>
                  <a:gd name="T39" fmla="*/ 4 h 21"/>
                  <a:gd name="T40" fmla="*/ 4 w 29"/>
                  <a:gd name="T41" fmla="*/ 3 h 21"/>
                  <a:gd name="T42" fmla="*/ 4 w 29"/>
                  <a:gd name="T43" fmla="*/ 3 h 21"/>
                  <a:gd name="T44" fmla="*/ 7 w 29"/>
                  <a:gd name="T45" fmla="*/ 0 h 21"/>
                  <a:gd name="T46" fmla="*/ 11 w 29"/>
                  <a:gd name="T47" fmla="*/ 0 h 21"/>
                  <a:gd name="T48" fmla="*/ 17 w 29"/>
                  <a:gd name="T49" fmla="*/ 0 h 21"/>
                  <a:gd name="T50" fmla="*/ 22 w 29"/>
                  <a:gd name="T51" fmla="*/ 2 h 21"/>
                  <a:gd name="T52" fmla="*/ 28 w 29"/>
                  <a:gd name="T53" fmla="*/ 3 h 21"/>
                  <a:gd name="T54" fmla="*/ 28 w 29"/>
                  <a:gd name="T5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21">
                    <a:moveTo>
                      <a:pt x="28" y="3"/>
                    </a:moveTo>
                    <a:lnTo>
                      <a:pt x="28" y="3"/>
                    </a:lnTo>
                    <a:lnTo>
                      <a:pt x="29" y="11"/>
                    </a:lnTo>
                    <a:lnTo>
                      <a:pt x="28" y="15"/>
                    </a:lnTo>
                    <a:lnTo>
                      <a:pt x="25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1" y="21"/>
                    </a:lnTo>
                    <a:lnTo>
                      <a:pt x="7" y="20"/>
                    </a:lnTo>
                    <a:lnTo>
                      <a:pt x="4" y="1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" name="Freeform 929"/>
              <p:cNvSpPr/>
              <p:nvPr/>
            </p:nvSpPr>
            <p:spPr bwMode="auto">
              <a:xfrm>
                <a:off x="920734" y="2222562"/>
                <a:ext cx="17463" cy="7938"/>
              </a:xfrm>
              <a:custGeom>
                <a:avLst/>
                <a:gdLst>
                  <a:gd name="T0" fmla="*/ 33 w 33"/>
                  <a:gd name="T1" fmla="*/ 9 h 17"/>
                  <a:gd name="T2" fmla="*/ 33 w 33"/>
                  <a:gd name="T3" fmla="*/ 9 h 17"/>
                  <a:gd name="T4" fmla="*/ 30 w 33"/>
                  <a:gd name="T5" fmla="*/ 17 h 17"/>
                  <a:gd name="T6" fmla="*/ 30 w 33"/>
                  <a:gd name="T7" fmla="*/ 17 h 17"/>
                  <a:gd name="T8" fmla="*/ 0 w 33"/>
                  <a:gd name="T9" fmla="*/ 16 h 17"/>
                  <a:gd name="T10" fmla="*/ 0 w 33"/>
                  <a:gd name="T11" fmla="*/ 16 h 17"/>
                  <a:gd name="T12" fmla="*/ 8 w 33"/>
                  <a:gd name="T13" fmla="*/ 0 h 17"/>
                  <a:gd name="T14" fmla="*/ 8 w 33"/>
                  <a:gd name="T15" fmla="*/ 0 h 17"/>
                  <a:gd name="T16" fmla="*/ 33 w 33"/>
                  <a:gd name="T17" fmla="*/ 9 h 17"/>
                  <a:gd name="T18" fmla="*/ 33 w 33"/>
                  <a:gd name="T1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7">
                    <a:moveTo>
                      <a:pt x="33" y="9"/>
                    </a:moveTo>
                    <a:lnTo>
                      <a:pt x="33" y="9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3" y="9"/>
                    </a:lnTo>
                    <a:lnTo>
                      <a:pt x="3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" name="Freeform 930"/>
              <p:cNvSpPr/>
              <p:nvPr/>
            </p:nvSpPr>
            <p:spPr bwMode="auto">
              <a:xfrm>
                <a:off x="1122347" y="2463862"/>
                <a:ext cx="19050" cy="9525"/>
              </a:xfrm>
              <a:custGeom>
                <a:avLst/>
                <a:gdLst>
                  <a:gd name="T0" fmla="*/ 36 w 36"/>
                  <a:gd name="T1" fmla="*/ 11 h 19"/>
                  <a:gd name="T2" fmla="*/ 36 w 36"/>
                  <a:gd name="T3" fmla="*/ 11 h 19"/>
                  <a:gd name="T4" fmla="*/ 33 w 36"/>
                  <a:gd name="T5" fmla="*/ 11 h 19"/>
                  <a:gd name="T6" fmla="*/ 29 w 36"/>
                  <a:gd name="T7" fmla="*/ 11 h 19"/>
                  <a:gd name="T8" fmla="*/ 24 w 36"/>
                  <a:gd name="T9" fmla="*/ 12 h 19"/>
                  <a:gd name="T10" fmla="*/ 17 w 36"/>
                  <a:gd name="T11" fmla="*/ 15 h 19"/>
                  <a:gd name="T12" fmla="*/ 11 w 36"/>
                  <a:gd name="T13" fmla="*/ 16 h 19"/>
                  <a:gd name="T14" fmla="*/ 11 w 36"/>
                  <a:gd name="T15" fmla="*/ 16 h 19"/>
                  <a:gd name="T16" fmla="*/ 1 w 36"/>
                  <a:gd name="T17" fmla="*/ 19 h 19"/>
                  <a:gd name="T18" fmla="*/ 1 w 36"/>
                  <a:gd name="T19" fmla="*/ 19 h 19"/>
                  <a:gd name="T20" fmla="*/ 1 w 36"/>
                  <a:gd name="T21" fmla="*/ 16 h 19"/>
                  <a:gd name="T22" fmla="*/ 0 w 36"/>
                  <a:gd name="T23" fmla="*/ 15 h 19"/>
                  <a:gd name="T24" fmla="*/ 0 w 36"/>
                  <a:gd name="T25" fmla="*/ 15 h 19"/>
                  <a:gd name="T26" fmla="*/ 1 w 36"/>
                  <a:gd name="T27" fmla="*/ 12 h 19"/>
                  <a:gd name="T28" fmla="*/ 3 w 36"/>
                  <a:gd name="T29" fmla="*/ 11 h 19"/>
                  <a:gd name="T30" fmla="*/ 6 w 36"/>
                  <a:gd name="T31" fmla="*/ 10 h 19"/>
                  <a:gd name="T32" fmla="*/ 10 w 36"/>
                  <a:gd name="T33" fmla="*/ 10 h 19"/>
                  <a:gd name="T34" fmla="*/ 10 w 36"/>
                  <a:gd name="T35" fmla="*/ 10 h 19"/>
                  <a:gd name="T36" fmla="*/ 14 w 36"/>
                  <a:gd name="T37" fmla="*/ 10 h 19"/>
                  <a:gd name="T38" fmla="*/ 14 w 36"/>
                  <a:gd name="T39" fmla="*/ 10 h 19"/>
                  <a:gd name="T40" fmla="*/ 11 w 36"/>
                  <a:gd name="T41" fmla="*/ 3 h 19"/>
                  <a:gd name="T42" fmla="*/ 11 w 36"/>
                  <a:gd name="T43" fmla="*/ 3 h 19"/>
                  <a:gd name="T44" fmla="*/ 18 w 36"/>
                  <a:gd name="T45" fmla="*/ 0 h 19"/>
                  <a:gd name="T46" fmla="*/ 24 w 36"/>
                  <a:gd name="T47" fmla="*/ 0 h 19"/>
                  <a:gd name="T48" fmla="*/ 29 w 36"/>
                  <a:gd name="T49" fmla="*/ 4 h 19"/>
                  <a:gd name="T50" fmla="*/ 36 w 36"/>
                  <a:gd name="T51" fmla="*/ 11 h 19"/>
                  <a:gd name="T52" fmla="*/ 36 w 36"/>
                  <a:gd name="T5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19">
                    <a:moveTo>
                      <a:pt x="36" y="11"/>
                    </a:moveTo>
                    <a:lnTo>
                      <a:pt x="36" y="11"/>
                    </a:lnTo>
                    <a:lnTo>
                      <a:pt x="33" y="11"/>
                    </a:lnTo>
                    <a:lnTo>
                      <a:pt x="29" y="11"/>
                    </a:lnTo>
                    <a:lnTo>
                      <a:pt x="24" y="12"/>
                    </a:lnTo>
                    <a:lnTo>
                      <a:pt x="17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29" y="4"/>
                    </a:lnTo>
                    <a:lnTo>
                      <a:pt x="36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" name="Freeform 931"/>
              <p:cNvSpPr/>
              <p:nvPr/>
            </p:nvSpPr>
            <p:spPr bwMode="auto">
              <a:xfrm>
                <a:off x="1108059" y="2355912"/>
                <a:ext cx="20638" cy="9525"/>
              </a:xfrm>
              <a:custGeom>
                <a:avLst/>
                <a:gdLst>
                  <a:gd name="T0" fmla="*/ 3 w 40"/>
                  <a:gd name="T1" fmla="*/ 7 h 16"/>
                  <a:gd name="T2" fmla="*/ 3 w 40"/>
                  <a:gd name="T3" fmla="*/ 7 h 16"/>
                  <a:gd name="T4" fmla="*/ 9 w 40"/>
                  <a:gd name="T5" fmla="*/ 8 h 16"/>
                  <a:gd name="T6" fmla="*/ 14 w 40"/>
                  <a:gd name="T7" fmla="*/ 8 h 16"/>
                  <a:gd name="T8" fmla="*/ 18 w 40"/>
                  <a:gd name="T9" fmla="*/ 5 h 16"/>
                  <a:gd name="T10" fmla="*/ 18 w 40"/>
                  <a:gd name="T11" fmla="*/ 5 h 16"/>
                  <a:gd name="T12" fmla="*/ 22 w 40"/>
                  <a:gd name="T13" fmla="*/ 2 h 16"/>
                  <a:gd name="T14" fmla="*/ 26 w 40"/>
                  <a:gd name="T15" fmla="*/ 1 h 16"/>
                  <a:gd name="T16" fmla="*/ 33 w 40"/>
                  <a:gd name="T17" fmla="*/ 0 h 16"/>
                  <a:gd name="T18" fmla="*/ 40 w 40"/>
                  <a:gd name="T19" fmla="*/ 1 h 16"/>
                  <a:gd name="T20" fmla="*/ 40 w 40"/>
                  <a:gd name="T21" fmla="*/ 1 h 16"/>
                  <a:gd name="T22" fmla="*/ 37 w 40"/>
                  <a:gd name="T23" fmla="*/ 5 h 16"/>
                  <a:gd name="T24" fmla="*/ 33 w 40"/>
                  <a:gd name="T25" fmla="*/ 9 h 16"/>
                  <a:gd name="T26" fmla="*/ 29 w 40"/>
                  <a:gd name="T27" fmla="*/ 11 h 16"/>
                  <a:gd name="T28" fmla="*/ 23 w 40"/>
                  <a:gd name="T29" fmla="*/ 12 h 16"/>
                  <a:gd name="T30" fmla="*/ 23 w 40"/>
                  <a:gd name="T31" fmla="*/ 12 h 16"/>
                  <a:gd name="T32" fmla="*/ 14 w 40"/>
                  <a:gd name="T33" fmla="*/ 14 h 16"/>
                  <a:gd name="T34" fmla="*/ 9 w 40"/>
                  <a:gd name="T35" fmla="*/ 14 h 16"/>
                  <a:gd name="T36" fmla="*/ 5 w 40"/>
                  <a:gd name="T37" fmla="*/ 16 h 16"/>
                  <a:gd name="T38" fmla="*/ 5 w 40"/>
                  <a:gd name="T39" fmla="*/ 16 h 16"/>
                  <a:gd name="T40" fmla="*/ 4 w 40"/>
                  <a:gd name="T41" fmla="*/ 16 h 16"/>
                  <a:gd name="T42" fmla="*/ 0 w 40"/>
                  <a:gd name="T43" fmla="*/ 15 h 16"/>
                  <a:gd name="T44" fmla="*/ 0 w 40"/>
                  <a:gd name="T45" fmla="*/ 15 h 16"/>
                  <a:gd name="T46" fmla="*/ 3 w 40"/>
                  <a:gd name="T47" fmla="*/ 7 h 16"/>
                  <a:gd name="T48" fmla="*/ 3 w 40"/>
                  <a:gd name="T49" fmla="*/ 7 h 16"/>
                  <a:gd name="T50" fmla="*/ 3 w 40"/>
                  <a:gd name="T51" fmla="*/ 7 h 16"/>
                  <a:gd name="T52" fmla="*/ 3 w 40"/>
                  <a:gd name="T5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16">
                    <a:moveTo>
                      <a:pt x="3" y="7"/>
                    </a:moveTo>
                    <a:lnTo>
                      <a:pt x="3" y="7"/>
                    </a:lnTo>
                    <a:lnTo>
                      <a:pt x="9" y="8"/>
                    </a:lnTo>
                    <a:lnTo>
                      <a:pt x="14" y="8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2" y="2"/>
                    </a:lnTo>
                    <a:lnTo>
                      <a:pt x="26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7" y="5"/>
                    </a:lnTo>
                    <a:lnTo>
                      <a:pt x="33" y="9"/>
                    </a:lnTo>
                    <a:lnTo>
                      <a:pt x="29" y="11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" name="Freeform 932"/>
              <p:cNvSpPr/>
              <p:nvPr/>
            </p:nvSpPr>
            <p:spPr bwMode="auto">
              <a:xfrm>
                <a:off x="1011222" y="2081274"/>
                <a:ext cx="19050" cy="12700"/>
              </a:xfrm>
              <a:custGeom>
                <a:avLst/>
                <a:gdLst>
                  <a:gd name="T0" fmla="*/ 0 w 35"/>
                  <a:gd name="T1" fmla="*/ 13 h 23"/>
                  <a:gd name="T2" fmla="*/ 0 w 35"/>
                  <a:gd name="T3" fmla="*/ 13 h 23"/>
                  <a:gd name="T4" fmla="*/ 2 w 35"/>
                  <a:gd name="T5" fmla="*/ 12 h 23"/>
                  <a:gd name="T6" fmla="*/ 5 w 35"/>
                  <a:gd name="T7" fmla="*/ 12 h 23"/>
                  <a:gd name="T8" fmla="*/ 9 w 35"/>
                  <a:gd name="T9" fmla="*/ 12 h 23"/>
                  <a:gd name="T10" fmla="*/ 13 w 35"/>
                  <a:gd name="T11" fmla="*/ 13 h 23"/>
                  <a:gd name="T12" fmla="*/ 16 w 35"/>
                  <a:gd name="T13" fmla="*/ 12 h 23"/>
                  <a:gd name="T14" fmla="*/ 17 w 35"/>
                  <a:gd name="T15" fmla="*/ 9 h 23"/>
                  <a:gd name="T16" fmla="*/ 17 w 35"/>
                  <a:gd name="T17" fmla="*/ 9 h 23"/>
                  <a:gd name="T18" fmla="*/ 18 w 35"/>
                  <a:gd name="T19" fmla="*/ 7 h 23"/>
                  <a:gd name="T20" fmla="*/ 20 w 35"/>
                  <a:gd name="T21" fmla="*/ 7 h 23"/>
                  <a:gd name="T22" fmla="*/ 24 w 35"/>
                  <a:gd name="T23" fmla="*/ 7 h 23"/>
                  <a:gd name="T24" fmla="*/ 28 w 35"/>
                  <a:gd name="T25" fmla="*/ 5 h 23"/>
                  <a:gd name="T26" fmla="*/ 29 w 35"/>
                  <a:gd name="T27" fmla="*/ 3 h 23"/>
                  <a:gd name="T28" fmla="*/ 31 w 35"/>
                  <a:gd name="T29" fmla="*/ 0 h 23"/>
                  <a:gd name="T30" fmla="*/ 31 w 35"/>
                  <a:gd name="T31" fmla="*/ 0 h 23"/>
                  <a:gd name="T32" fmla="*/ 34 w 35"/>
                  <a:gd name="T33" fmla="*/ 3 h 23"/>
                  <a:gd name="T34" fmla="*/ 34 w 35"/>
                  <a:gd name="T35" fmla="*/ 3 h 23"/>
                  <a:gd name="T36" fmla="*/ 35 w 35"/>
                  <a:gd name="T37" fmla="*/ 10 h 23"/>
                  <a:gd name="T38" fmla="*/ 35 w 35"/>
                  <a:gd name="T39" fmla="*/ 10 h 23"/>
                  <a:gd name="T40" fmla="*/ 29 w 35"/>
                  <a:gd name="T41" fmla="*/ 12 h 23"/>
                  <a:gd name="T42" fmla="*/ 27 w 35"/>
                  <a:gd name="T43" fmla="*/ 14 h 23"/>
                  <a:gd name="T44" fmla="*/ 24 w 35"/>
                  <a:gd name="T45" fmla="*/ 17 h 23"/>
                  <a:gd name="T46" fmla="*/ 20 w 35"/>
                  <a:gd name="T47" fmla="*/ 20 h 23"/>
                  <a:gd name="T48" fmla="*/ 20 w 35"/>
                  <a:gd name="T49" fmla="*/ 20 h 23"/>
                  <a:gd name="T50" fmla="*/ 13 w 35"/>
                  <a:gd name="T51" fmla="*/ 21 h 23"/>
                  <a:gd name="T52" fmla="*/ 9 w 35"/>
                  <a:gd name="T53" fmla="*/ 23 h 23"/>
                  <a:gd name="T54" fmla="*/ 5 w 35"/>
                  <a:gd name="T55" fmla="*/ 20 h 23"/>
                  <a:gd name="T56" fmla="*/ 0 w 35"/>
                  <a:gd name="T57" fmla="*/ 13 h 23"/>
                  <a:gd name="T58" fmla="*/ 0 w 35"/>
                  <a:gd name="T5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" h="23">
                    <a:moveTo>
                      <a:pt x="0" y="13"/>
                    </a:moveTo>
                    <a:lnTo>
                      <a:pt x="0" y="13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9" y="12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5" y="10"/>
                    </a:lnTo>
                    <a:lnTo>
                      <a:pt x="35" y="10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4" y="17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3" y="21"/>
                    </a:lnTo>
                    <a:lnTo>
                      <a:pt x="9" y="23"/>
                    </a:lnTo>
                    <a:lnTo>
                      <a:pt x="5" y="2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" name="Freeform 933"/>
              <p:cNvSpPr/>
              <p:nvPr/>
            </p:nvSpPr>
            <p:spPr bwMode="auto">
              <a:xfrm>
                <a:off x="1089009" y="2447987"/>
                <a:ext cx="14288" cy="15875"/>
              </a:xfrm>
              <a:custGeom>
                <a:avLst/>
                <a:gdLst>
                  <a:gd name="T0" fmla="*/ 8 w 26"/>
                  <a:gd name="T1" fmla="*/ 3 h 28"/>
                  <a:gd name="T2" fmla="*/ 8 w 26"/>
                  <a:gd name="T3" fmla="*/ 3 h 28"/>
                  <a:gd name="T4" fmla="*/ 20 w 26"/>
                  <a:gd name="T5" fmla="*/ 0 h 28"/>
                  <a:gd name="T6" fmla="*/ 20 w 26"/>
                  <a:gd name="T7" fmla="*/ 0 h 28"/>
                  <a:gd name="T8" fmla="*/ 20 w 26"/>
                  <a:gd name="T9" fmla="*/ 0 h 28"/>
                  <a:gd name="T10" fmla="*/ 17 w 26"/>
                  <a:gd name="T11" fmla="*/ 7 h 28"/>
                  <a:gd name="T12" fmla="*/ 17 w 26"/>
                  <a:gd name="T13" fmla="*/ 7 h 28"/>
                  <a:gd name="T14" fmla="*/ 26 w 26"/>
                  <a:gd name="T15" fmla="*/ 26 h 28"/>
                  <a:gd name="T16" fmla="*/ 26 w 26"/>
                  <a:gd name="T17" fmla="*/ 26 h 28"/>
                  <a:gd name="T18" fmla="*/ 22 w 26"/>
                  <a:gd name="T19" fmla="*/ 28 h 28"/>
                  <a:gd name="T20" fmla="*/ 22 w 26"/>
                  <a:gd name="T21" fmla="*/ 28 h 28"/>
                  <a:gd name="T22" fmla="*/ 13 w 26"/>
                  <a:gd name="T23" fmla="*/ 21 h 28"/>
                  <a:gd name="T24" fmla="*/ 7 w 26"/>
                  <a:gd name="T25" fmla="*/ 18 h 28"/>
                  <a:gd name="T26" fmla="*/ 0 w 26"/>
                  <a:gd name="T27" fmla="*/ 18 h 28"/>
                  <a:gd name="T28" fmla="*/ 0 w 26"/>
                  <a:gd name="T29" fmla="*/ 18 h 28"/>
                  <a:gd name="T30" fmla="*/ 0 w 26"/>
                  <a:gd name="T31" fmla="*/ 14 h 28"/>
                  <a:gd name="T32" fmla="*/ 0 w 26"/>
                  <a:gd name="T33" fmla="*/ 14 h 28"/>
                  <a:gd name="T34" fmla="*/ 11 w 26"/>
                  <a:gd name="T35" fmla="*/ 10 h 28"/>
                  <a:gd name="T36" fmla="*/ 11 w 26"/>
                  <a:gd name="T37" fmla="*/ 10 h 28"/>
                  <a:gd name="T38" fmla="*/ 8 w 26"/>
                  <a:gd name="T39" fmla="*/ 3 h 28"/>
                  <a:gd name="T40" fmla="*/ 8 w 26"/>
                  <a:gd name="T41" fmla="*/ 3 h 28"/>
                  <a:gd name="T42" fmla="*/ 8 w 26"/>
                  <a:gd name="T43" fmla="*/ 3 h 28"/>
                  <a:gd name="T44" fmla="*/ 8 w 26"/>
                  <a:gd name="T45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8">
                    <a:moveTo>
                      <a:pt x="8" y="3"/>
                    </a:moveTo>
                    <a:lnTo>
                      <a:pt x="8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" name="Freeform 934"/>
              <p:cNvSpPr/>
              <p:nvPr/>
            </p:nvSpPr>
            <p:spPr bwMode="auto">
              <a:xfrm>
                <a:off x="1135047" y="2473387"/>
                <a:ext cx="22225" cy="7938"/>
              </a:xfrm>
              <a:custGeom>
                <a:avLst/>
                <a:gdLst>
                  <a:gd name="T0" fmla="*/ 41 w 41"/>
                  <a:gd name="T1" fmla="*/ 3 h 14"/>
                  <a:gd name="T2" fmla="*/ 41 w 41"/>
                  <a:gd name="T3" fmla="*/ 3 h 14"/>
                  <a:gd name="T4" fmla="*/ 32 w 41"/>
                  <a:gd name="T5" fmla="*/ 6 h 14"/>
                  <a:gd name="T6" fmla="*/ 23 w 41"/>
                  <a:gd name="T7" fmla="*/ 7 h 14"/>
                  <a:gd name="T8" fmla="*/ 14 w 41"/>
                  <a:gd name="T9" fmla="*/ 9 h 14"/>
                  <a:gd name="T10" fmla="*/ 10 w 41"/>
                  <a:gd name="T11" fmla="*/ 11 h 14"/>
                  <a:gd name="T12" fmla="*/ 6 w 41"/>
                  <a:gd name="T13" fmla="*/ 14 h 14"/>
                  <a:gd name="T14" fmla="*/ 6 w 41"/>
                  <a:gd name="T15" fmla="*/ 14 h 14"/>
                  <a:gd name="T16" fmla="*/ 3 w 41"/>
                  <a:gd name="T17" fmla="*/ 11 h 14"/>
                  <a:gd name="T18" fmla="*/ 0 w 41"/>
                  <a:gd name="T19" fmla="*/ 9 h 14"/>
                  <a:gd name="T20" fmla="*/ 0 w 41"/>
                  <a:gd name="T21" fmla="*/ 6 h 14"/>
                  <a:gd name="T22" fmla="*/ 0 w 41"/>
                  <a:gd name="T23" fmla="*/ 3 h 14"/>
                  <a:gd name="T24" fmla="*/ 0 w 41"/>
                  <a:gd name="T25" fmla="*/ 3 h 14"/>
                  <a:gd name="T26" fmla="*/ 41 w 41"/>
                  <a:gd name="T27" fmla="*/ 0 h 14"/>
                  <a:gd name="T28" fmla="*/ 41 w 41"/>
                  <a:gd name="T29" fmla="*/ 0 h 14"/>
                  <a:gd name="T30" fmla="*/ 41 w 41"/>
                  <a:gd name="T31" fmla="*/ 3 h 14"/>
                  <a:gd name="T32" fmla="*/ 41 w 41"/>
                  <a:gd name="T3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4">
                    <a:moveTo>
                      <a:pt x="41" y="3"/>
                    </a:moveTo>
                    <a:lnTo>
                      <a:pt x="41" y="3"/>
                    </a:lnTo>
                    <a:lnTo>
                      <a:pt x="32" y="6"/>
                    </a:lnTo>
                    <a:lnTo>
                      <a:pt x="23" y="7"/>
                    </a:lnTo>
                    <a:lnTo>
                      <a:pt x="14" y="9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3"/>
                    </a:ln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" name="Freeform 935"/>
              <p:cNvSpPr/>
              <p:nvPr/>
            </p:nvSpPr>
            <p:spPr bwMode="auto">
              <a:xfrm>
                <a:off x="1017572" y="2247962"/>
                <a:ext cx="17463" cy="7938"/>
              </a:xfrm>
              <a:custGeom>
                <a:avLst/>
                <a:gdLst>
                  <a:gd name="T0" fmla="*/ 0 w 32"/>
                  <a:gd name="T1" fmla="*/ 6 h 14"/>
                  <a:gd name="T2" fmla="*/ 0 w 32"/>
                  <a:gd name="T3" fmla="*/ 6 h 14"/>
                  <a:gd name="T4" fmla="*/ 6 w 32"/>
                  <a:gd name="T5" fmla="*/ 2 h 14"/>
                  <a:gd name="T6" fmla="*/ 10 w 32"/>
                  <a:gd name="T7" fmla="*/ 2 h 14"/>
                  <a:gd name="T8" fmla="*/ 14 w 32"/>
                  <a:gd name="T9" fmla="*/ 2 h 14"/>
                  <a:gd name="T10" fmla="*/ 14 w 32"/>
                  <a:gd name="T11" fmla="*/ 2 h 14"/>
                  <a:gd name="T12" fmla="*/ 17 w 32"/>
                  <a:gd name="T13" fmla="*/ 2 h 14"/>
                  <a:gd name="T14" fmla="*/ 20 w 32"/>
                  <a:gd name="T15" fmla="*/ 2 h 14"/>
                  <a:gd name="T16" fmla="*/ 25 w 32"/>
                  <a:gd name="T17" fmla="*/ 0 h 14"/>
                  <a:gd name="T18" fmla="*/ 25 w 32"/>
                  <a:gd name="T19" fmla="*/ 0 h 14"/>
                  <a:gd name="T20" fmla="*/ 32 w 32"/>
                  <a:gd name="T21" fmla="*/ 11 h 14"/>
                  <a:gd name="T22" fmla="*/ 32 w 32"/>
                  <a:gd name="T23" fmla="*/ 11 h 14"/>
                  <a:gd name="T24" fmla="*/ 28 w 32"/>
                  <a:gd name="T25" fmla="*/ 13 h 14"/>
                  <a:gd name="T26" fmla="*/ 24 w 32"/>
                  <a:gd name="T27" fmla="*/ 14 h 14"/>
                  <a:gd name="T28" fmla="*/ 20 w 32"/>
                  <a:gd name="T29" fmla="*/ 13 h 14"/>
                  <a:gd name="T30" fmla="*/ 16 w 32"/>
                  <a:gd name="T31" fmla="*/ 11 h 14"/>
                  <a:gd name="T32" fmla="*/ 9 w 32"/>
                  <a:gd name="T33" fmla="*/ 8 h 14"/>
                  <a:gd name="T34" fmla="*/ 5 w 32"/>
                  <a:gd name="T35" fmla="*/ 7 h 14"/>
                  <a:gd name="T36" fmla="*/ 0 w 32"/>
                  <a:gd name="T37" fmla="*/ 6 h 14"/>
                  <a:gd name="T38" fmla="*/ 0 w 32"/>
                  <a:gd name="T3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4">
                    <a:moveTo>
                      <a:pt x="0" y="6"/>
                    </a:moveTo>
                    <a:lnTo>
                      <a:pt x="0" y="6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8" y="13"/>
                    </a:lnTo>
                    <a:lnTo>
                      <a:pt x="24" y="14"/>
                    </a:lnTo>
                    <a:lnTo>
                      <a:pt x="20" y="13"/>
                    </a:lnTo>
                    <a:lnTo>
                      <a:pt x="16" y="11"/>
                    </a:lnTo>
                    <a:lnTo>
                      <a:pt x="9" y="8"/>
                    </a:lnTo>
                    <a:lnTo>
                      <a:pt x="5" y="7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" name="Freeform 936"/>
              <p:cNvSpPr/>
              <p:nvPr/>
            </p:nvSpPr>
            <p:spPr bwMode="auto">
              <a:xfrm>
                <a:off x="1036622" y="2078099"/>
                <a:ext cx="12700" cy="6350"/>
              </a:xfrm>
              <a:custGeom>
                <a:avLst/>
                <a:gdLst>
                  <a:gd name="T0" fmla="*/ 24 w 24"/>
                  <a:gd name="T1" fmla="*/ 13 h 13"/>
                  <a:gd name="T2" fmla="*/ 24 w 24"/>
                  <a:gd name="T3" fmla="*/ 13 h 13"/>
                  <a:gd name="T4" fmla="*/ 1 w 24"/>
                  <a:gd name="T5" fmla="*/ 13 h 13"/>
                  <a:gd name="T6" fmla="*/ 1 w 24"/>
                  <a:gd name="T7" fmla="*/ 13 h 13"/>
                  <a:gd name="T8" fmla="*/ 1 w 24"/>
                  <a:gd name="T9" fmla="*/ 11 h 13"/>
                  <a:gd name="T10" fmla="*/ 0 w 24"/>
                  <a:gd name="T11" fmla="*/ 8 h 13"/>
                  <a:gd name="T12" fmla="*/ 1 w 24"/>
                  <a:gd name="T13" fmla="*/ 5 h 13"/>
                  <a:gd name="T14" fmla="*/ 4 w 24"/>
                  <a:gd name="T15" fmla="*/ 1 h 13"/>
                  <a:gd name="T16" fmla="*/ 4 w 24"/>
                  <a:gd name="T17" fmla="*/ 1 h 13"/>
                  <a:gd name="T18" fmla="*/ 8 w 24"/>
                  <a:gd name="T19" fmla="*/ 0 h 13"/>
                  <a:gd name="T20" fmla="*/ 11 w 24"/>
                  <a:gd name="T21" fmla="*/ 0 h 13"/>
                  <a:gd name="T22" fmla="*/ 11 w 24"/>
                  <a:gd name="T23" fmla="*/ 0 h 13"/>
                  <a:gd name="T24" fmla="*/ 19 w 24"/>
                  <a:gd name="T25" fmla="*/ 5 h 13"/>
                  <a:gd name="T26" fmla="*/ 22 w 24"/>
                  <a:gd name="T27" fmla="*/ 8 h 13"/>
                  <a:gd name="T28" fmla="*/ 24 w 24"/>
                  <a:gd name="T29" fmla="*/ 13 h 13"/>
                  <a:gd name="T30" fmla="*/ 24 w 24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3">
                    <a:moveTo>
                      <a:pt x="24" y="13"/>
                    </a:moveTo>
                    <a:lnTo>
                      <a:pt x="24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9" y="5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" name="Freeform 937"/>
              <p:cNvSpPr/>
              <p:nvPr/>
            </p:nvSpPr>
            <p:spPr bwMode="auto">
              <a:xfrm>
                <a:off x="1144572" y="2138424"/>
                <a:ext cx="19050" cy="6350"/>
              </a:xfrm>
              <a:custGeom>
                <a:avLst/>
                <a:gdLst>
                  <a:gd name="T0" fmla="*/ 16 w 34"/>
                  <a:gd name="T1" fmla="*/ 7 h 14"/>
                  <a:gd name="T2" fmla="*/ 16 w 34"/>
                  <a:gd name="T3" fmla="*/ 7 h 14"/>
                  <a:gd name="T4" fmla="*/ 34 w 34"/>
                  <a:gd name="T5" fmla="*/ 4 h 14"/>
                  <a:gd name="T6" fmla="*/ 34 w 34"/>
                  <a:gd name="T7" fmla="*/ 4 h 14"/>
                  <a:gd name="T8" fmla="*/ 32 w 34"/>
                  <a:gd name="T9" fmla="*/ 7 h 14"/>
                  <a:gd name="T10" fmla="*/ 29 w 34"/>
                  <a:gd name="T11" fmla="*/ 8 h 14"/>
                  <a:gd name="T12" fmla="*/ 25 w 34"/>
                  <a:gd name="T13" fmla="*/ 8 h 14"/>
                  <a:gd name="T14" fmla="*/ 21 w 34"/>
                  <a:gd name="T15" fmla="*/ 8 h 14"/>
                  <a:gd name="T16" fmla="*/ 18 w 34"/>
                  <a:gd name="T17" fmla="*/ 10 h 14"/>
                  <a:gd name="T18" fmla="*/ 18 w 34"/>
                  <a:gd name="T19" fmla="*/ 10 h 14"/>
                  <a:gd name="T20" fmla="*/ 11 w 34"/>
                  <a:gd name="T21" fmla="*/ 14 h 14"/>
                  <a:gd name="T22" fmla="*/ 9 w 34"/>
                  <a:gd name="T23" fmla="*/ 14 h 14"/>
                  <a:gd name="T24" fmla="*/ 5 w 34"/>
                  <a:gd name="T25" fmla="*/ 14 h 14"/>
                  <a:gd name="T26" fmla="*/ 5 w 34"/>
                  <a:gd name="T27" fmla="*/ 14 h 14"/>
                  <a:gd name="T28" fmla="*/ 0 w 34"/>
                  <a:gd name="T29" fmla="*/ 3 h 14"/>
                  <a:gd name="T30" fmla="*/ 0 w 34"/>
                  <a:gd name="T31" fmla="*/ 3 h 14"/>
                  <a:gd name="T32" fmla="*/ 6 w 34"/>
                  <a:gd name="T33" fmla="*/ 1 h 14"/>
                  <a:gd name="T34" fmla="*/ 9 w 34"/>
                  <a:gd name="T35" fmla="*/ 0 h 14"/>
                  <a:gd name="T36" fmla="*/ 11 w 34"/>
                  <a:gd name="T37" fmla="*/ 3 h 14"/>
                  <a:gd name="T38" fmla="*/ 16 w 34"/>
                  <a:gd name="T39" fmla="*/ 7 h 14"/>
                  <a:gd name="T40" fmla="*/ 16 w 34"/>
                  <a:gd name="T4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14">
                    <a:moveTo>
                      <a:pt x="16" y="7"/>
                    </a:moveTo>
                    <a:lnTo>
                      <a:pt x="16" y="7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29" y="8"/>
                    </a:lnTo>
                    <a:lnTo>
                      <a:pt x="25" y="8"/>
                    </a:lnTo>
                    <a:lnTo>
                      <a:pt x="21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6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" name="Freeform 938"/>
              <p:cNvSpPr/>
              <p:nvPr/>
            </p:nvSpPr>
            <p:spPr bwMode="auto">
              <a:xfrm>
                <a:off x="1027097" y="2565462"/>
                <a:ext cx="19050" cy="9525"/>
              </a:xfrm>
              <a:custGeom>
                <a:avLst/>
                <a:gdLst>
                  <a:gd name="T0" fmla="*/ 0 w 37"/>
                  <a:gd name="T1" fmla="*/ 11 h 16"/>
                  <a:gd name="T2" fmla="*/ 0 w 37"/>
                  <a:gd name="T3" fmla="*/ 11 h 16"/>
                  <a:gd name="T4" fmla="*/ 14 w 37"/>
                  <a:gd name="T5" fmla="*/ 2 h 16"/>
                  <a:gd name="T6" fmla="*/ 14 w 37"/>
                  <a:gd name="T7" fmla="*/ 2 h 16"/>
                  <a:gd name="T8" fmla="*/ 19 w 37"/>
                  <a:gd name="T9" fmla="*/ 0 h 16"/>
                  <a:gd name="T10" fmla="*/ 25 w 37"/>
                  <a:gd name="T11" fmla="*/ 0 h 16"/>
                  <a:gd name="T12" fmla="*/ 31 w 37"/>
                  <a:gd name="T13" fmla="*/ 1 h 16"/>
                  <a:gd name="T14" fmla="*/ 37 w 37"/>
                  <a:gd name="T15" fmla="*/ 7 h 16"/>
                  <a:gd name="T16" fmla="*/ 37 w 37"/>
                  <a:gd name="T17" fmla="*/ 7 h 16"/>
                  <a:gd name="T18" fmla="*/ 28 w 37"/>
                  <a:gd name="T19" fmla="*/ 5 h 16"/>
                  <a:gd name="T20" fmla="*/ 25 w 37"/>
                  <a:gd name="T21" fmla="*/ 5 h 16"/>
                  <a:gd name="T22" fmla="*/ 21 w 37"/>
                  <a:gd name="T23" fmla="*/ 7 h 16"/>
                  <a:gd name="T24" fmla="*/ 21 w 37"/>
                  <a:gd name="T25" fmla="*/ 7 h 16"/>
                  <a:gd name="T26" fmla="*/ 19 w 37"/>
                  <a:gd name="T27" fmla="*/ 8 h 16"/>
                  <a:gd name="T28" fmla="*/ 17 w 37"/>
                  <a:gd name="T29" fmla="*/ 11 h 16"/>
                  <a:gd name="T30" fmla="*/ 13 w 37"/>
                  <a:gd name="T31" fmla="*/ 16 h 16"/>
                  <a:gd name="T32" fmla="*/ 13 w 37"/>
                  <a:gd name="T33" fmla="*/ 16 h 16"/>
                  <a:gd name="T34" fmla="*/ 0 w 37"/>
                  <a:gd name="T35" fmla="*/ 11 h 16"/>
                  <a:gd name="T36" fmla="*/ 0 w 37"/>
                  <a:gd name="T3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lnTo>
                      <a:pt x="0" y="11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28" y="5"/>
                    </a:lnTo>
                    <a:lnTo>
                      <a:pt x="25" y="5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8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" name="Freeform 939"/>
              <p:cNvSpPr/>
              <p:nvPr/>
            </p:nvSpPr>
            <p:spPr bwMode="auto">
              <a:xfrm>
                <a:off x="1042972" y="2370199"/>
                <a:ext cx="15875" cy="7938"/>
              </a:xfrm>
              <a:custGeom>
                <a:avLst/>
                <a:gdLst>
                  <a:gd name="T0" fmla="*/ 30 w 30"/>
                  <a:gd name="T1" fmla="*/ 10 h 14"/>
                  <a:gd name="T2" fmla="*/ 30 w 30"/>
                  <a:gd name="T3" fmla="*/ 10 h 14"/>
                  <a:gd name="T4" fmla="*/ 22 w 30"/>
                  <a:gd name="T5" fmla="*/ 12 h 14"/>
                  <a:gd name="T6" fmla="*/ 15 w 30"/>
                  <a:gd name="T7" fmla="*/ 14 h 14"/>
                  <a:gd name="T8" fmla="*/ 9 w 30"/>
                  <a:gd name="T9" fmla="*/ 12 h 14"/>
                  <a:gd name="T10" fmla="*/ 4 w 30"/>
                  <a:gd name="T11" fmla="*/ 11 h 14"/>
                  <a:gd name="T12" fmla="*/ 4 w 30"/>
                  <a:gd name="T13" fmla="*/ 11 h 14"/>
                  <a:gd name="T14" fmla="*/ 1 w 30"/>
                  <a:gd name="T15" fmla="*/ 8 h 14"/>
                  <a:gd name="T16" fmla="*/ 0 w 30"/>
                  <a:gd name="T17" fmla="*/ 4 h 14"/>
                  <a:gd name="T18" fmla="*/ 0 w 30"/>
                  <a:gd name="T19" fmla="*/ 4 h 14"/>
                  <a:gd name="T20" fmla="*/ 1 w 30"/>
                  <a:gd name="T21" fmla="*/ 1 h 14"/>
                  <a:gd name="T22" fmla="*/ 5 w 30"/>
                  <a:gd name="T23" fmla="*/ 0 h 14"/>
                  <a:gd name="T24" fmla="*/ 5 w 30"/>
                  <a:gd name="T25" fmla="*/ 0 h 14"/>
                  <a:gd name="T26" fmla="*/ 8 w 30"/>
                  <a:gd name="T27" fmla="*/ 0 h 14"/>
                  <a:gd name="T28" fmla="*/ 11 w 30"/>
                  <a:gd name="T29" fmla="*/ 3 h 14"/>
                  <a:gd name="T30" fmla="*/ 11 w 30"/>
                  <a:gd name="T31" fmla="*/ 3 h 14"/>
                  <a:gd name="T32" fmla="*/ 19 w 30"/>
                  <a:gd name="T33" fmla="*/ 6 h 14"/>
                  <a:gd name="T34" fmla="*/ 19 w 30"/>
                  <a:gd name="T35" fmla="*/ 6 h 14"/>
                  <a:gd name="T36" fmla="*/ 30 w 30"/>
                  <a:gd name="T37" fmla="*/ 10 h 14"/>
                  <a:gd name="T38" fmla="*/ 30 w 30"/>
                  <a:gd name="T3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14">
                    <a:moveTo>
                      <a:pt x="30" y="10"/>
                    </a:moveTo>
                    <a:lnTo>
                      <a:pt x="30" y="10"/>
                    </a:lnTo>
                    <a:lnTo>
                      <a:pt x="22" y="12"/>
                    </a:lnTo>
                    <a:lnTo>
                      <a:pt x="15" y="14"/>
                    </a:lnTo>
                    <a:lnTo>
                      <a:pt x="9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30" y="1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" name="Freeform 940"/>
              <p:cNvSpPr/>
              <p:nvPr/>
            </p:nvSpPr>
            <p:spPr bwMode="auto">
              <a:xfrm>
                <a:off x="1100122" y="2443224"/>
                <a:ext cx="12700" cy="6350"/>
              </a:xfrm>
              <a:custGeom>
                <a:avLst/>
                <a:gdLst>
                  <a:gd name="T0" fmla="*/ 0 w 24"/>
                  <a:gd name="T1" fmla="*/ 10 h 12"/>
                  <a:gd name="T2" fmla="*/ 0 w 24"/>
                  <a:gd name="T3" fmla="*/ 10 h 12"/>
                  <a:gd name="T4" fmla="*/ 0 w 24"/>
                  <a:gd name="T5" fmla="*/ 3 h 12"/>
                  <a:gd name="T6" fmla="*/ 0 w 24"/>
                  <a:gd name="T7" fmla="*/ 3 h 12"/>
                  <a:gd name="T8" fmla="*/ 18 w 24"/>
                  <a:gd name="T9" fmla="*/ 0 h 12"/>
                  <a:gd name="T10" fmla="*/ 18 w 24"/>
                  <a:gd name="T11" fmla="*/ 0 h 12"/>
                  <a:gd name="T12" fmla="*/ 20 w 24"/>
                  <a:gd name="T13" fmla="*/ 0 h 12"/>
                  <a:gd name="T14" fmla="*/ 23 w 24"/>
                  <a:gd name="T15" fmla="*/ 2 h 12"/>
                  <a:gd name="T16" fmla="*/ 24 w 24"/>
                  <a:gd name="T17" fmla="*/ 5 h 12"/>
                  <a:gd name="T18" fmla="*/ 24 w 24"/>
                  <a:gd name="T19" fmla="*/ 6 h 12"/>
                  <a:gd name="T20" fmla="*/ 24 w 24"/>
                  <a:gd name="T21" fmla="*/ 6 h 12"/>
                  <a:gd name="T22" fmla="*/ 24 w 24"/>
                  <a:gd name="T23" fmla="*/ 9 h 12"/>
                  <a:gd name="T24" fmla="*/ 23 w 24"/>
                  <a:gd name="T25" fmla="*/ 10 h 12"/>
                  <a:gd name="T26" fmla="*/ 20 w 24"/>
                  <a:gd name="T27" fmla="*/ 12 h 12"/>
                  <a:gd name="T28" fmla="*/ 18 w 24"/>
                  <a:gd name="T29" fmla="*/ 12 h 12"/>
                  <a:gd name="T30" fmla="*/ 18 w 24"/>
                  <a:gd name="T31" fmla="*/ 12 h 12"/>
                  <a:gd name="T32" fmla="*/ 8 w 24"/>
                  <a:gd name="T33" fmla="*/ 10 h 12"/>
                  <a:gd name="T34" fmla="*/ 0 w 24"/>
                  <a:gd name="T35" fmla="*/ 10 h 12"/>
                  <a:gd name="T36" fmla="*/ 0 w 24"/>
                  <a:gd name="T3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2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8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" name="Freeform 941"/>
              <p:cNvSpPr/>
              <p:nvPr/>
            </p:nvSpPr>
            <p:spPr bwMode="auto">
              <a:xfrm>
                <a:off x="1146159" y="1992374"/>
                <a:ext cx="12700" cy="7938"/>
              </a:xfrm>
              <a:custGeom>
                <a:avLst/>
                <a:gdLst>
                  <a:gd name="T0" fmla="*/ 0 w 25"/>
                  <a:gd name="T1" fmla="*/ 5 h 16"/>
                  <a:gd name="T2" fmla="*/ 0 w 25"/>
                  <a:gd name="T3" fmla="*/ 5 h 16"/>
                  <a:gd name="T4" fmla="*/ 18 w 25"/>
                  <a:gd name="T5" fmla="*/ 0 h 16"/>
                  <a:gd name="T6" fmla="*/ 18 w 25"/>
                  <a:gd name="T7" fmla="*/ 0 h 16"/>
                  <a:gd name="T8" fmla="*/ 25 w 25"/>
                  <a:gd name="T9" fmla="*/ 16 h 16"/>
                  <a:gd name="T10" fmla="*/ 25 w 25"/>
                  <a:gd name="T11" fmla="*/ 16 h 16"/>
                  <a:gd name="T12" fmla="*/ 0 w 25"/>
                  <a:gd name="T13" fmla="*/ 6 h 16"/>
                  <a:gd name="T14" fmla="*/ 0 w 25"/>
                  <a:gd name="T15" fmla="*/ 6 h 16"/>
                  <a:gd name="T16" fmla="*/ 0 w 25"/>
                  <a:gd name="T17" fmla="*/ 5 h 16"/>
                  <a:gd name="T18" fmla="*/ 0 w 25"/>
                  <a:gd name="T1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0" y="5"/>
                    </a:moveTo>
                    <a:lnTo>
                      <a:pt x="0" y="5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" name="Freeform 942"/>
              <p:cNvSpPr/>
              <p:nvPr/>
            </p:nvSpPr>
            <p:spPr bwMode="auto">
              <a:xfrm>
                <a:off x="969947" y="2382899"/>
                <a:ext cx="17463" cy="7938"/>
              </a:xfrm>
              <a:custGeom>
                <a:avLst/>
                <a:gdLst>
                  <a:gd name="T0" fmla="*/ 0 w 35"/>
                  <a:gd name="T1" fmla="*/ 5 h 14"/>
                  <a:gd name="T2" fmla="*/ 0 w 35"/>
                  <a:gd name="T3" fmla="*/ 5 h 14"/>
                  <a:gd name="T4" fmla="*/ 11 w 35"/>
                  <a:gd name="T5" fmla="*/ 10 h 14"/>
                  <a:gd name="T6" fmla="*/ 11 w 35"/>
                  <a:gd name="T7" fmla="*/ 10 h 14"/>
                  <a:gd name="T8" fmla="*/ 35 w 35"/>
                  <a:gd name="T9" fmla="*/ 0 h 14"/>
                  <a:gd name="T10" fmla="*/ 35 w 35"/>
                  <a:gd name="T11" fmla="*/ 0 h 14"/>
                  <a:gd name="T12" fmla="*/ 31 w 35"/>
                  <a:gd name="T13" fmla="*/ 7 h 14"/>
                  <a:gd name="T14" fmla="*/ 25 w 35"/>
                  <a:gd name="T15" fmla="*/ 11 h 14"/>
                  <a:gd name="T16" fmla="*/ 19 w 35"/>
                  <a:gd name="T17" fmla="*/ 14 h 14"/>
                  <a:gd name="T18" fmla="*/ 13 w 35"/>
                  <a:gd name="T19" fmla="*/ 14 h 14"/>
                  <a:gd name="T20" fmla="*/ 13 w 35"/>
                  <a:gd name="T21" fmla="*/ 14 h 14"/>
                  <a:gd name="T22" fmla="*/ 4 w 35"/>
                  <a:gd name="T23" fmla="*/ 12 h 14"/>
                  <a:gd name="T24" fmla="*/ 1 w 35"/>
                  <a:gd name="T25" fmla="*/ 11 h 14"/>
                  <a:gd name="T26" fmla="*/ 0 w 35"/>
                  <a:gd name="T27" fmla="*/ 5 h 14"/>
                  <a:gd name="T28" fmla="*/ 0 w 35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14">
                    <a:moveTo>
                      <a:pt x="0" y="5"/>
                    </a:moveTo>
                    <a:lnTo>
                      <a:pt x="0" y="5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1" y="7"/>
                    </a:lnTo>
                    <a:lnTo>
                      <a:pt x="25" y="11"/>
                    </a:lnTo>
                    <a:lnTo>
                      <a:pt x="19" y="14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4" y="12"/>
                    </a:lnTo>
                    <a:lnTo>
                      <a:pt x="1" y="1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" name="Freeform 943"/>
              <p:cNvSpPr/>
              <p:nvPr/>
            </p:nvSpPr>
            <p:spPr bwMode="auto">
              <a:xfrm>
                <a:off x="1108059" y="2454337"/>
                <a:ext cx="15875" cy="9525"/>
              </a:xfrm>
              <a:custGeom>
                <a:avLst/>
                <a:gdLst>
                  <a:gd name="T0" fmla="*/ 7 w 29"/>
                  <a:gd name="T1" fmla="*/ 0 h 17"/>
                  <a:gd name="T2" fmla="*/ 7 w 29"/>
                  <a:gd name="T3" fmla="*/ 0 h 17"/>
                  <a:gd name="T4" fmla="*/ 17 w 29"/>
                  <a:gd name="T5" fmla="*/ 0 h 17"/>
                  <a:gd name="T6" fmla="*/ 17 w 29"/>
                  <a:gd name="T7" fmla="*/ 0 h 17"/>
                  <a:gd name="T8" fmla="*/ 14 w 29"/>
                  <a:gd name="T9" fmla="*/ 9 h 17"/>
                  <a:gd name="T10" fmla="*/ 14 w 29"/>
                  <a:gd name="T11" fmla="*/ 9 h 17"/>
                  <a:gd name="T12" fmla="*/ 29 w 29"/>
                  <a:gd name="T13" fmla="*/ 13 h 17"/>
                  <a:gd name="T14" fmla="*/ 29 w 29"/>
                  <a:gd name="T15" fmla="*/ 13 h 17"/>
                  <a:gd name="T16" fmla="*/ 28 w 29"/>
                  <a:gd name="T17" fmla="*/ 15 h 17"/>
                  <a:gd name="T18" fmla="*/ 28 w 29"/>
                  <a:gd name="T19" fmla="*/ 15 h 17"/>
                  <a:gd name="T20" fmla="*/ 2 w 29"/>
                  <a:gd name="T21" fmla="*/ 17 h 17"/>
                  <a:gd name="T22" fmla="*/ 2 w 29"/>
                  <a:gd name="T23" fmla="*/ 17 h 17"/>
                  <a:gd name="T24" fmla="*/ 0 w 29"/>
                  <a:gd name="T25" fmla="*/ 15 h 17"/>
                  <a:gd name="T26" fmla="*/ 0 w 29"/>
                  <a:gd name="T27" fmla="*/ 14 h 17"/>
                  <a:gd name="T28" fmla="*/ 3 w 29"/>
                  <a:gd name="T29" fmla="*/ 11 h 17"/>
                  <a:gd name="T30" fmla="*/ 7 w 29"/>
                  <a:gd name="T31" fmla="*/ 11 h 17"/>
                  <a:gd name="T32" fmla="*/ 10 w 29"/>
                  <a:gd name="T33" fmla="*/ 9 h 17"/>
                  <a:gd name="T34" fmla="*/ 10 w 29"/>
                  <a:gd name="T35" fmla="*/ 9 h 17"/>
                  <a:gd name="T36" fmla="*/ 7 w 29"/>
                  <a:gd name="T37" fmla="*/ 0 h 17"/>
                  <a:gd name="T38" fmla="*/ 7 w 29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17">
                    <a:moveTo>
                      <a:pt x="7" y="0"/>
                    </a:moveTo>
                    <a:lnTo>
                      <a:pt x="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5"/>
                    </a:lnTo>
                    <a:lnTo>
                      <a:pt x="28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" name="Freeform 944"/>
              <p:cNvSpPr/>
              <p:nvPr/>
            </p:nvSpPr>
            <p:spPr bwMode="auto">
              <a:xfrm>
                <a:off x="939784" y="2463862"/>
                <a:ext cx="14288" cy="4763"/>
              </a:xfrm>
              <a:custGeom>
                <a:avLst/>
                <a:gdLst>
                  <a:gd name="T0" fmla="*/ 27 w 27"/>
                  <a:gd name="T1" fmla="*/ 3 h 10"/>
                  <a:gd name="T2" fmla="*/ 27 w 27"/>
                  <a:gd name="T3" fmla="*/ 3 h 10"/>
                  <a:gd name="T4" fmla="*/ 15 w 27"/>
                  <a:gd name="T5" fmla="*/ 9 h 10"/>
                  <a:gd name="T6" fmla="*/ 15 w 27"/>
                  <a:gd name="T7" fmla="*/ 9 h 10"/>
                  <a:gd name="T8" fmla="*/ 9 w 27"/>
                  <a:gd name="T9" fmla="*/ 10 h 10"/>
                  <a:gd name="T10" fmla="*/ 5 w 27"/>
                  <a:gd name="T11" fmla="*/ 10 h 10"/>
                  <a:gd name="T12" fmla="*/ 5 w 27"/>
                  <a:gd name="T13" fmla="*/ 10 h 10"/>
                  <a:gd name="T14" fmla="*/ 2 w 27"/>
                  <a:gd name="T15" fmla="*/ 7 h 10"/>
                  <a:gd name="T16" fmla="*/ 0 w 27"/>
                  <a:gd name="T17" fmla="*/ 4 h 10"/>
                  <a:gd name="T18" fmla="*/ 0 w 27"/>
                  <a:gd name="T19" fmla="*/ 4 h 10"/>
                  <a:gd name="T20" fmla="*/ 4 w 27"/>
                  <a:gd name="T21" fmla="*/ 2 h 10"/>
                  <a:gd name="T22" fmla="*/ 8 w 27"/>
                  <a:gd name="T23" fmla="*/ 0 h 10"/>
                  <a:gd name="T24" fmla="*/ 8 w 27"/>
                  <a:gd name="T25" fmla="*/ 0 h 10"/>
                  <a:gd name="T26" fmla="*/ 16 w 27"/>
                  <a:gd name="T27" fmla="*/ 2 h 10"/>
                  <a:gd name="T28" fmla="*/ 27 w 27"/>
                  <a:gd name="T29" fmla="*/ 3 h 10"/>
                  <a:gd name="T30" fmla="*/ 27 w 27"/>
                  <a:gd name="T3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0">
                    <a:moveTo>
                      <a:pt x="27" y="3"/>
                    </a:moveTo>
                    <a:lnTo>
                      <a:pt x="27" y="3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9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" name="Freeform 945"/>
              <p:cNvSpPr/>
              <p:nvPr/>
            </p:nvSpPr>
            <p:spPr bwMode="auto">
              <a:xfrm>
                <a:off x="1158859" y="2279712"/>
                <a:ext cx="17463" cy="6350"/>
              </a:xfrm>
              <a:custGeom>
                <a:avLst/>
                <a:gdLst>
                  <a:gd name="T0" fmla="*/ 34 w 34"/>
                  <a:gd name="T1" fmla="*/ 7 h 11"/>
                  <a:gd name="T2" fmla="*/ 34 w 34"/>
                  <a:gd name="T3" fmla="*/ 7 h 11"/>
                  <a:gd name="T4" fmla="*/ 25 w 34"/>
                  <a:gd name="T5" fmla="*/ 9 h 11"/>
                  <a:gd name="T6" fmla="*/ 17 w 34"/>
                  <a:gd name="T7" fmla="*/ 11 h 11"/>
                  <a:gd name="T8" fmla="*/ 9 w 34"/>
                  <a:gd name="T9" fmla="*/ 9 h 11"/>
                  <a:gd name="T10" fmla="*/ 0 w 34"/>
                  <a:gd name="T11" fmla="*/ 7 h 11"/>
                  <a:gd name="T12" fmla="*/ 0 w 34"/>
                  <a:gd name="T13" fmla="*/ 7 h 11"/>
                  <a:gd name="T14" fmla="*/ 4 w 34"/>
                  <a:gd name="T15" fmla="*/ 0 h 11"/>
                  <a:gd name="T16" fmla="*/ 4 w 34"/>
                  <a:gd name="T17" fmla="*/ 0 h 11"/>
                  <a:gd name="T18" fmla="*/ 34 w 34"/>
                  <a:gd name="T19" fmla="*/ 7 h 11"/>
                  <a:gd name="T20" fmla="*/ 34 w 34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1">
                    <a:moveTo>
                      <a:pt x="34" y="7"/>
                    </a:moveTo>
                    <a:lnTo>
                      <a:pt x="34" y="7"/>
                    </a:lnTo>
                    <a:lnTo>
                      <a:pt x="25" y="9"/>
                    </a:lnTo>
                    <a:lnTo>
                      <a:pt x="17" y="11"/>
                    </a:lnTo>
                    <a:lnTo>
                      <a:pt x="9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" name="Freeform 946"/>
              <p:cNvSpPr/>
              <p:nvPr/>
            </p:nvSpPr>
            <p:spPr bwMode="auto">
              <a:xfrm>
                <a:off x="1087422" y="1966974"/>
                <a:ext cx="19050" cy="6350"/>
              </a:xfrm>
              <a:custGeom>
                <a:avLst/>
                <a:gdLst>
                  <a:gd name="T0" fmla="*/ 0 w 38"/>
                  <a:gd name="T1" fmla="*/ 5 h 13"/>
                  <a:gd name="T2" fmla="*/ 0 w 38"/>
                  <a:gd name="T3" fmla="*/ 5 h 13"/>
                  <a:gd name="T4" fmla="*/ 9 w 38"/>
                  <a:gd name="T5" fmla="*/ 3 h 13"/>
                  <a:gd name="T6" fmla="*/ 19 w 38"/>
                  <a:gd name="T7" fmla="*/ 0 h 13"/>
                  <a:gd name="T8" fmla="*/ 23 w 38"/>
                  <a:gd name="T9" fmla="*/ 0 h 13"/>
                  <a:gd name="T10" fmla="*/ 29 w 38"/>
                  <a:gd name="T11" fmla="*/ 0 h 13"/>
                  <a:gd name="T12" fmla="*/ 33 w 38"/>
                  <a:gd name="T13" fmla="*/ 2 h 13"/>
                  <a:gd name="T14" fmla="*/ 38 w 38"/>
                  <a:gd name="T15" fmla="*/ 5 h 13"/>
                  <a:gd name="T16" fmla="*/ 38 w 38"/>
                  <a:gd name="T17" fmla="*/ 5 h 13"/>
                  <a:gd name="T18" fmla="*/ 29 w 38"/>
                  <a:gd name="T19" fmla="*/ 5 h 13"/>
                  <a:gd name="T20" fmla="*/ 20 w 38"/>
                  <a:gd name="T21" fmla="*/ 5 h 13"/>
                  <a:gd name="T22" fmla="*/ 20 w 38"/>
                  <a:gd name="T23" fmla="*/ 5 h 13"/>
                  <a:gd name="T24" fmla="*/ 15 w 38"/>
                  <a:gd name="T25" fmla="*/ 9 h 13"/>
                  <a:gd name="T26" fmla="*/ 8 w 38"/>
                  <a:gd name="T27" fmla="*/ 13 h 13"/>
                  <a:gd name="T28" fmla="*/ 8 w 38"/>
                  <a:gd name="T29" fmla="*/ 13 h 13"/>
                  <a:gd name="T30" fmla="*/ 0 w 38"/>
                  <a:gd name="T31" fmla="*/ 5 h 13"/>
                  <a:gd name="T32" fmla="*/ 0 w 38"/>
                  <a:gd name="T3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13">
                    <a:moveTo>
                      <a:pt x="0" y="5"/>
                    </a:moveTo>
                    <a:lnTo>
                      <a:pt x="0" y="5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5" y="9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" name="Freeform 947"/>
              <p:cNvSpPr/>
              <p:nvPr/>
            </p:nvSpPr>
            <p:spPr bwMode="auto">
              <a:xfrm>
                <a:off x="954072" y="2276537"/>
                <a:ext cx="11113" cy="6350"/>
              </a:xfrm>
              <a:custGeom>
                <a:avLst/>
                <a:gdLst>
                  <a:gd name="T0" fmla="*/ 23 w 23"/>
                  <a:gd name="T1" fmla="*/ 3 h 12"/>
                  <a:gd name="T2" fmla="*/ 23 w 23"/>
                  <a:gd name="T3" fmla="*/ 3 h 12"/>
                  <a:gd name="T4" fmla="*/ 0 w 23"/>
                  <a:gd name="T5" fmla="*/ 12 h 12"/>
                  <a:gd name="T6" fmla="*/ 0 w 23"/>
                  <a:gd name="T7" fmla="*/ 12 h 12"/>
                  <a:gd name="T8" fmla="*/ 0 w 23"/>
                  <a:gd name="T9" fmla="*/ 0 h 12"/>
                  <a:gd name="T10" fmla="*/ 0 w 23"/>
                  <a:gd name="T11" fmla="*/ 0 h 12"/>
                  <a:gd name="T12" fmla="*/ 23 w 23"/>
                  <a:gd name="T13" fmla="*/ 0 h 12"/>
                  <a:gd name="T14" fmla="*/ 23 w 23"/>
                  <a:gd name="T15" fmla="*/ 0 h 12"/>
                  <a:gd name="T16" fmla="*/ 23 w 23"/>
                  <a:gd name="T17" fmla="*/ 3 h 12"/>
                  <a:gd name="T18" fmla="*/ 23 w 23"/>
                  <a:gd name="T1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">
                    <a:moveTo>
                      <a:pt x="23" y="3"/>
                    </a:moveTo>
                    <a:lnTo>
                      <a:pt x="23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" name="Freeform 948"/>
              <p:cNvSpPr/>
              <p:nvPr/>
            </p:nvSpPr>
            <p:spPr bwMode="auto">
              <a:xfrm>
                <a:off x="1222359" y="2276537"/>
                <a:ext cx="9525" cy="7938"/>
              </a:xfrm>
              <a:custGeom>
                <a:avLst/>
                <a:gdLst>
                  <a:gd name="T0" fmla="*/ 0 w 19"/>
                  <a:gd name="T1" fmla="*/ 5 h 15"/>
                  <a:gd name="T2" fmla="*/ 0 w 19"/>
                  <a:gd name="T3" fmla="*/ 5 h 15"/>
                  <a:gd name="T4" fmla="*/ 4 w 19"/>
                  <a:gd name="T5" fmla="*/ 1 h 15"/>
                  <a:gd name="T6" fmla="*/ 8 w 19"/>
                  <a:gd name="T7" fmla="*/ 0 h 15"/>
                  <a:gd name="T8" fmla="*/ 14 w 19"/>
                  <a:gd name="T9" fmla="*/ 1 h 15"/>
                  <a:gd name="T10" fmla="*/ 19 w 19"/>
                  <a:gd name="T11" fmla="*/ 4 h 15"/>
                  <a:gd name="T12" fmla="*/ 19 w 19"/>
                  <a:gd name="T13" fmla="*/ 4 h 15"/>
                  <a:gd name="T14" fmla="*/ 15 w 19"/>
                  <a:gd name="T15" fmla="*/ 15 h 15"/>
                  <a:gd name="T16" fmla="*/ 15 w 19"/>
                  <a:gd name="T17" fmla="*/ 15 h 15"/>
                  <a:gd name="T18" fmla="*/ 0 w 19"/>
                  <a:gd name="T19" fmla="*/ 5 h 15"/>
                  <a:gd name="T20" fmla="*/ 0 w 19"/>
                  <a:gd name="T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">
                    <a:moveTo>
                      <a:pt x="0" y="5"/>
                    </a:moveTo>
                    <a:lnTo>
                      <a:pt x="0" y="5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4" y="1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" name="Freeform 949"/>
              <p:cNvSpPr/>
              <p:nvPr/>
            </p:nvSpPr>
            <p:spPr bwMode="auto">
              <a:xfrm>
                <a:off x="1184259" y="2241612"/>
                <a:ext cx="15875" cy="4763"/>
              </a:xfrm>
              <a:custGeom>
                <a:avLst/>
                <a:gdLst>
                  <a:gd name="T0" fmla="*/ 29 w 29"/>
                  <a:gd name="T1" fmla="*/ 2 h 8"/>
                  <a:gd name="T2" fmla="*/ 29 w 29"/>
                  <a:gd name="T3" fmla="*/ 2 h 8"/>
                  <a:gd name="T4" fmla="*/ 13 w 29"/>
                  <a:gd name="T5" fmla="*/ 8 h 8"/>
                  <a:gd name="T6" fmla="*/ 13 w 29"/>
                  <a:gd name="T7" fmla="*/ 8 h 8"/>
                  <a:gd name="T8" fmla="*/ 0 w 29"/>
                  <a:gd name="T9" fmla="*/ 2 h 8"/>
                  <a:gd name="T10" fmla="*/ 0 w 29"/>
                  <a:gd name="T11" fmla="*/ 2 h 8"/>
                  <a:gd name="T12" fmla="*/ 7 w 29"/>
                  <a:gd name="T13" fmla="*/ 1 h 8"/>
                  <a:gd name="T14" fmla="*/ 14 w 29"/>
                  <a:gd name="T15" fmla="*/ 0 h 8"/>
                  <a:gd name="T16" fmla="*/ 22 w 29"/>
                  <a:gd name="T17" fmla="*/ 0 h 8"/>
                  <a:gd name="T18" fmla="*/ 29 w 29"/>
                  <a:gd name="T19" fmla="*/ 2 h 8"/>
                  <a:gd name="T20" fmla="*/ 29 w 29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8">
                    <a:moveTo>
                      <a:pt x="29" y="2"/>
                    </a:moveTo>
                    <a:lnTo>
                      <a:pt x="29" y="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" name="Freeform 950"/>
              <p:cNvSpPr/>
              <p:nvPr/>
            </p:nvSpPr>
            <p:spPr bwMode="auto">
              <a:xfrm>
                <a:off x="1108059" y="2003487"/>
                <a:ext cx="11113" cy="7938"/>
              </a:xfrm>
              <a:custGeom>
                <a:avLst/>
                <a:gdLst>
                  <a:gd name="T0" fmla="*/ 21 w 21"/>
                  <a:gd name="T1" fmla="*/ 0 h 17"/>
                  <a:gd name="T2" fmla="*/ 21 w 21"/>
                  <a:gd name="T3" fmla="*/ 0 h 17"/>
                  <a:gd name="T4" fmla="*/ 14 w 21"/>
                  <a:gd name="T5" fmla="*/ 17 h 17"/>
                  <a:gd name="T6" fmla="*/ 14 w 21"/>
                  <a:gd name="T7" fmla="*/ 17 h 17"/>
                  <a:gd name="T8" fmla="*/ 0 w 21"/>
                  <a:gd name="T9" fmla="*/ 17 h 17"/>
                  <a:gd name="T10" fmla="*/ 0 w 21"/>
                  <a:gd name="T11" fmla="*/ 17 h 17"/>
                  <a:gd name="T12" fmla="*/ 8 w 21"/>
                  <a:gd name="T13" fmla="*/ 7 h 17"/>
                  <a:gd name="T14" fmla="*/ 14 w 21"/>
                  <a:gd name="T15" fmla="*/ 3 h 17"/>
                  <a:gd name="T16" fmla="*/ 21 w 21"/>
                  <a:gd name="T17" fmla="*/ 0 h 17"/>
                  <a:gd name="T18" fmla="*/ 21 w 21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lnTo>
                      <a:pt x="21" y="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" name="Freeform 951"/>
              <p:cNvSpPr/>
              <p:nvPr/>
            </p:nvSpPr>
            <p:spPr bwMode="auto">
              <a:xfrm>
                <a:off x="1108059" y="2482912"/>
                <a:ext cx="11113" cy="6350"/>
              </a:xfrm>
              <a:custGeom>
                <a:avLst/>
                <a:gdLst>
                  <a:gd name="T0" fmla="*/ 21 w 21"/>
                  <a:gd name="T1" fmla="*/ 5 h 12"/>
                  <a:gd name="T2" fmla="*/ 21 w 21"/>
                  <a:gd name="T3" fmla="*/ 5 h 12"/>
                  <a:gd name="T4" fmla="*/ 15 w 21"/>
                  <a:gd name="T5" fmla="*/ 10 h 12"/>
                  <a:gd name="T6" fmla="*/ 11 w 21"/>
                  <a:gd name="T7" fmla="*/ 11 h 12"/>
                  <a:gd name="T8" fmla="*/ 8 w 21"/>
                  <a:gd name="T9" fmla="*/ 12 h 12"/>
                  <a:gd name="T10" fmla="*/ 8 w 21"/>
                  <a:gd name="T11" fmla="*/ 12 h 12"/>
                  <a:gd name="T12" fmla="*/ 4 w 21"/>
                  <a:gd name="T13" fmla="*/ 11 h 12"/>
                  <a:gd name="T14" fmla="*/ 3 w 21"/>
                  <a:gd name="T15" fmla="*/ 8 h 12"/>
                  <a:gd name="T16" fmla="*/ 2 w 21"/>
                  <a:gd name="T17" fmla="*/ 5 h 12"/>
                  <a:gd name="T18" fmla="*/ 0 w 21"/>
                  <a:gd name="T19" fmla="*/ 0 h 12"/>
                  <a:gd name="T20" fmla="*/ 0 w 21"/>
                  <a:gd name="T21" fmla="*/ 0 h 12"/>
                  <a:gd name="T22" fmla="*/ 20 w 21"/>
                  <a:gd name="T23" fmla="*/ 1 h 12"/>
                  <a:gd name="T24" fmla="*/ 20 w 21"/>
                  <a:gd name="T25" fmla="*/ 1 h 12"/>
                  <a:gd name="T26" fmla="*/ 21 w 21"/>
                  <a:gd name="T27" fmla="*/ 5 h 12"/>
                  <a:gd name="T28" fmla="*/ 21 w 21"/>
                  <a:gd name="T2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lnTo>
                      <a:pt x="21" y="5"/>
                    </a:lnTo>
                    <a:lnTo>
                      <a:pt x="15" y="10"/>
                    </a:lnTo>
                    <a:lnTo>
                      <a:pt x="11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" name="Freeform 952"/>
              <p:cNvSpPr/>
              <p:nvPr/>
            </p:nvSpPr>
            <p:spPr bwMode="auto">
              <a:xfrm>
                <a:off x="1073134" y="2538474"/>
                <a:ext cx="12700" cy="4763"/>
              </a:xfrm>
              <a:custGeom>
                <a:avLst/>
                <a:gdLst>
                  <a:gd name="T0" fmla="*/ 22 w 22"/>
                  <a:gd name="T1" fmla="*/ 7 h 9"/>
                  <a:gd name="T2" fmla="*/ 22 w 22"/>
                  <a:gd name="T3" fmla="*/ 7 h 9"/>
                  <a:gd name="T4" fmla="*/ 19 w 22"/>
                  <a:gd name="T5" fmla="*/ 7 h 9"/>
                  <a:gd name="T6" fmla="*/ 16 w 22"/>
                  <a:gd name="T7" fmla="*/ 7 h 9"/>
                  <a:gd name="T8" fmla="*/ 12 w 22"/>
                  <a:gd name="T9" fmla="*/ 9 h 9"/>
                  <a:gd name="T10" fmla="*/ 7 w 22"/>
                  <a:gd name="T11" fmla="*/ 9 h 9"/>
                  <a:gd name="T12" fmla="*/ 4 w 22"/>
                  <a:gd name="T13" fmla="*/ 9 h 9"/>
                  <a:gd name="T14" fmla="*/ 1 w 22"/>
                  <a:gd name="T15" fmla="*/ 7 h 9"/>
                  <a:gd name="T16" fmla="*/ 1 w 22"/>
                  <a:gd name="T17" fmla="*/ 7 h 9"/>
                  <a:gd name="T18" fmla="*/ 0 w 22"/>
                  <a:gd name="T19" fmla="*/ 5 h 9"/>
                  <a:gd name="T20" fmla="*/ 0 w 22"/>
                  <a:gd name="T21" fmla="*/ 2 h 9"/>
                  <a:gd name="T22" fmla="*/ 0 w 22"/>
                  <a:gd name="T23" fmla="*/ 2 h 9"/>
                  <a:gd name="T24" fmla="*/ 11 w 22"/>
                  <a:gd name="T25" fmla="*/ 0 h 9"/>
                  <a:gd name="T26" fmla="*/ 16 w 22"/>
                  <a:gd name="T27" fmla="*/ 0 h 9"/>
                  <a:gd name="T28" fmla="*/ 20 w 22"/>
                  <a:gd name="T29" fmla="*/ 3 h 9"/>
                  <a:gd name="T30" fmla="*/ 22 w 22"/>
                  <a:gd name="T31" fmla="*/ 7 h 9"/>
                  <a:gd name="T32" fmla="*/ 22 w 22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9">
                    <a:moveTo>
                      <a:pt x="22" y="7"/>
                    </a:moveTo>
                    <a:lnTo>
                      <a:pt x="22" y="7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2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22" y="7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" name="Freeform 953"/>
              <p:cNvSpPr/>
              <p:nvPr/>
            </p:nvSpPr>
            <p:spPr bwMode="auto">
              <a:xfrm>
                <a:off x="1120759" y="2489262"/>
                <a:ext cx="12700" cy="7938"/>
              </a:xfrm>
              <a:custGeom>
                <a:avLst/>
                <a:gdLst>
                  <a:gd name="T0" fmla="*/ 22 w 22"/>
                  <a:gd name="T1" fmla="*/ 17 h 17"/>
                  <a:gd name="T2" fmla="*/ 22 w 22"/>
                  <a:gd name="T3" fmla="*/ 17 h 17"/>
                  <a:gd name="T4" fmla="*/ 15 w 22"/>
                  <a:gd name="T5" fmla="*/ 14 h 17"/>
                  <a:gd name="T6" fmla="*/ 9 w 22"/>
                  <a:gd name="T7" fmla="*/ 10 h 17"/>
                  <a:gd name="T8" fmla="*/ 0 w 22"/>
                  <a:gd name="T9" fmla="*/ 3 h 17"/>
                  <a:gd name="T10" fmla="*/ 0 w 22"/>
                  <a:gd name="T11" fmla="*/ 3 h 17"/>
                  <a:gd name="T12" fmla="*/ 4 w 22"/>
                  <a:gd name="T13" fmla="*/ 0 h 17"/>
                  <a:gd name="T14" fmla="*/ 8 w 22"/>
                  <a:gd name="T15" fmla="*/ 0 h 17"/>
                  <a:gd name="T16" fmla="*/ 12 w 22"/>
                  <a:gd name="T17" fmla="*/ 2 h 17"/>
                  <a:gd name="T18" fmla="*/ 16 w 22"/>
                  <a:gd name="T19" fmla="*/ 3 h 17"/>
                  <a:gd name="T20" fmla="*/ 16 w 22"/>
                  <a:gd name="T21" fmla="*/ 3 h 17"/>
                  <a:gd name="T22" fmla="*/ 18 w 22"/>
                  <a:gd name="T23" fmla="*/ 10 h 17"/>
                  <a:gd name="T24" fmla="*/ 22 w 22"/>
                  <a:gd name="T25" fmla="*/ 17 h 17"/>
                  <a:gd name="T26" fmla="*/ 22 w 22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22" y="17"/>
                    </a:moveTo>
                    <a:lnTo>
                      <a:pt x="22" y="17"/>
                    </a:lnTo>
                    <a:lnTo>
                      <a:pt x="15" y="14"/>
                    </a:lnTo>
                    <a:lnTo>
                      <a:pt x="9" y="1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" name="Freeform 954"/>
              <p:cNvSpPr/>
              <p:nvPr/>
            </p:nvSpPr>
            <p:spPr bwMode="auto">
              <a:xfrm>
                <a:off x="1047734" y="2155887"/>
                <a:ext cx="11113" cy="6350"/>
              </a:xfrm>
              <a:custGeom>
                <a:avLst/>
                <a:gdLst>
                  <a:gd name="T0" fmla="*/ 3 w 22"/>
                  <a:gd name="T1" fmla="*/ 0 h 11"/>
                  <a:gd name="T2" fmla="*/ 3 w 22"/>
                  <a:gd name="T3" fmla="*/ 0 h 11"/>
                  <a:gd name="T4" fmla="*/ 21 w 22"/>
                  <a:gd name="T5" fmla="*/ 2 h 11"/>
                  <a:gd name="T6" fmla="*/ 21 w 22"/>
                  <a:gd name="T7" fmla="*/ 2 h 11"/>
                  <a:gd name="T8" fmla="*/ 22 w 22"/>
                  <a:gd name="T9" fmla="*/ 7 h 11"/>
                  <a:gd name="T10" fmla="*/ 21 w 22"/>
                  <a:gd name="T11" fmla="*/ 9 h 11"/>
                  <a:gd name="T12" fmla="*/ 19 w 22"/>
                  <a:gd name="T13" fmla="*/ 11 h 11"/>
                  <a:gd name="T14" fmla="*/ 15 w 22"/>
                  <a:gd name="T15" fmla="*/ 9 h 11"/>
                  <a:gd name="T16" fmla="*/ 15 w 22"/>
                  <a:gd name="T17" fmla="*/ 9 h 11"/>
                  <a:gd name="T18" fmla="*/ 8 w 22"/>
                  <a:gd name="T19" fmla="*/ 7 h 11"/>
                  <a:gd name="T20" fmla="*/ 0 w 22"/>
                  <a:gd name="T21" fmla="*/ 2 h 11"/>
                  <a:gd name="T22" fmla="*/ 0 w 22"/>
                  <a:gd name="T23" fmla="*/ 2 h 11"/>
                  <a:gd name="T24" fmla="*/ 3 w 22"/>
                  <a:gd name="T25" fmla="*/ 0 h 11"/>
                  <a:gd name="T26" fmla="*/ 3 w 22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1">
                    <a:moveTo>
                      <a:pt x="3" y="0"/>
                    </a:moveTo>
                    <a:lnTo>
                      <a:pt x="3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7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" name="Freeform 955"/>
              <p:cNvSpPr/>
              <p:nvPr/>
            </p:nvSpPr>
            <p:spPr bwMode="auto">
              <a:xfrm>
                <a:off x="-27003" y="2062224"/>
                <a:ext cx="9525" cy="9525"/>
              </a:xfrm>
              <a:custGeom>
                <a:avLst/>
                <a:gdLst>
                  <a:gd name="T0" fmla="*/ 18 w 18"/>
                  <a:gd name="T1" fmla="*/ 0 h 18"/>
                  <a:gd name="T2" fmla="*/ 18 w 18"/>
                  <a:gd name="T3" fmla="*/ 0 h 18"/>
                  <a:gd name="T4" fmla="*/ 1 w 18"/>
                  <a:gd name="T5" fmla="*/ 18 h 18"/>
                  <a:gd name="T6" fmla="*/ 1 w 18"/>
                  <a:gd name="T7" fmla="*/ 18 h 18"/>
                  <a:gd name="T8" fmla="*/ 0 w 18"/>
                  <a:gd name="T9" fmla="*/ 14 h 18"/>
                  <a:gd name="T10" fmla="*/ 1 w 18"/>
                  <a:gd name="T11" fmla="*/ 11 h 18"/>
                  <a:gd name="T12" fmla="*/ 2 w 18"/>
                  <a:gd name="T13" fmla="*/ 8 h 18"/>
                  <a:gd name="T14" fmla="*/ 5 w 18"/>
                  <a:gd name="T15" fmla="*/ 6 h 18"/>
                  <a:gd name="T16" fmla="*/ 11 w 18"/>
                  <a:gd name="T17" fmla="*/ 3 h 18"/>
                  <a:gd name="T18" fmla="*/ 18 w 18"/>
                  <a:gd name="T19" fmla="*/ 0 h 18"/>
                  <a:gd name="T20" fmla="*/ 18 w 18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18" y="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" name="Freeform 956"/>
              <p:cNvSpPr/>
              <p:nvPr/>
            </p:nvSpPr>
            <p:spPr bwMode="auto">
              <a:xfrm>
                <a:off x="923909" y="2514662"/>
                <a:ext cx="11113" cy="6350"/>
              </a:xfrm>
              <a:custGeom>
                <a:avLst/>
                <a:gdLst>
                  <a:gd name="T0" fmla="*/ 0 w 22"/>
                  <a:gd name="T1" fmla="*/ 2 h 10"/>
                  <a:gd name="T2" fmla="*/ 0 w 22"/>
                  <a:gd name="T3" fmla="*/ 2 h 10"/>
                  <a:gd name="T4" fmla="*/ 7 w 22"/>
                  <a:gd name="T5" fmla="*/ 2 h 10"/>
                  <a:gd name="T6" fmla="*/ 12 w 22"/>
                  <a:gd name="T7" fmla="*/ 0 h 10"/>
                  <a:gd name="T8" fmla="*/ 18 w 22"/>
                  <a:gd name="T9" fmla="*/ 0 h 10"/>
                  <a:gd name="T10" fmla="*/ 21 w 22"/>
                  <a:gd name="T11" fmla="*/ 2 h 10"/>
                  <a:gd name="T12" fmla="*/ 22 w 22"/>
                  <a:gd name="T13" fmla="*/ 3 h 10"/>
                  <a:gd name="T14" fmla="*/ 22 w 22"/>
                  <a:gd name="T15" fmla="*/ 3 h 10"/>
                  <a:gd name="T16" fmla="*/ 18 w 22"/>
                  <a:gd name="T17" fmla="*/ 8 h 10"/>
                  <a:gd name="T18" fmla="*/ 16 w 22"/>
                  <a:gd name="T19" fmla="*/ 10 h 10"/>
                  <a:gd name="T20" fmla="*/ 14 w 22"/>
                  <a:gd name="T21" fmla="*/ 10 h 10"/>
                  <a:gd name="T22" fmla="*/ 8 w 22"/>
                  <a:gd name="T23" fmla="*/ 8 h 10"/>
                  <a:gd name="T24" fmla="*/ 0 w 22"/>
                  <a:gd name="T25" fmla="*/ 2 h 10"/>
                  <a:gd name="T26" fmla="*/ 0 w 22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0">
                    <a:moveTo>
                      <a:pt x="0" y="2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8" y="8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" name="Freeform 957"/>
              <p:cNvSpPr/>
              <p:nvPr/>
            </p:nvSpPr>
            <p:spPr bwMode="auto">
              <a:xfrm>
                <a:off x="1127109" y="1981262"/>
                <a:ext cx="15875" cy="3175"/>
              </a:xfrm>
              <a:custGeom>
                <a:avLst/>
                <a:gdLst>
                  <a:gd name="T0" fmla="*/ 29 w 29"/>
                  <a:gd name="T1" fmla="*/ 7 h 7"/>
                  <a:gd name="T2" fmla="*/ 29 w 29"/>
                  <a:gd name="T3" fmla="*/ 7 h 7"/>
                  <a:gd name="T4" fmla="*/ 22 w 29"/>
                  <a:gd name="T5" fmla="*/ 5 h 7"/>
                  <a:gd name="T6" fmla="*/ 17 w 29"/>
                  <a:gd name="T7" fmla="*/ 4 h 7"/>
                  <a:gd name="T8" fmla="*/ 13 w 29"/>
                  <a:gd name="T9" fmla="*/ 4 h 7"/>
                  <a:gd name="T10" fmla="*/ 7 w 29"/>
                  <a:gd name="T11" fmla="*/ 5 h 7"/>
                  <a:gd name="T12" fmla="*/ 7 w 29"/>
                  <a:gd name="T13" fmla="*/ 5 h 7"/>
                  <a:gd name="T14" fmla="*/ 6 w 29"/>
                  <a:gd name="T15" fmla="*/ 7 h 7"/>
                  <a:gd name="T16" fmla="*/ 3 w 29"/>
                  <a:gd name="T17" fmla="*/ 5 h 7"/>
                  <a:gd name="T18" fmla="*/ 2 w 29"/>
                  <a:gd name="T19" fmla="*/ 4 h 7"/>
                  <a:gd name="T20" fmla="*/ 0 w 29"/>
                  <a:gd name="T21" fmla="*/ 1 h 7"/>
                  <a:gd name="T22" fmla="*/ 0 w 29"/>
                  <a:gd name="T23" fmla="*/ 1 h 7"/>
                  <a:gd name="T24" fmla="*/ 22 w 29"/>
                  <a:gd name="T25" fmla="*/ 0 h 7"/>
                  <a:gd name="T26" fmla="*/ 22 w 29"/>
                  <a:gd name="T27" fmla="*/ 0 h 7"/>
                  <a:gd name="T28" fmla="*/ 25 w 29"/>
                  <a:gd name="T29" fmla="*/ 3 h 7"/>
                  <a:gd name="T30" fmla="*/ 29 w 29"/>
                  <a:gd name="T31" fmla="*/ 7 h 7"/>
                  <a:gd name="T32" fmla="*/ 29 w 29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7">
                    <a:moveTo>
                      <a:pt x="29" y="7"/>
                    </a:moveTo>
                    <a:lnTo>
                      <a:pt x="29" y="7"/>
                    </a:lnTo>
                    <a:lnTo>
                      <a:pt x="22" y="5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29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" name="Freeform 958"/>
              <p:cNvSpPr/>
              <p:nvPr/>
            </p:nvSpPr>
            <p:spPr bwMode="auto">
              <a:xfrm>
                <a:off x="1098534" y="2370199"/>
                <a:ext cx="9525" cy="6350"/>
              </a:xfrm>
              <a:custGeom>
                <a:avLst/>
                <a:gdLst>
                  <a:gd name="T0" fmla="*/ 0 w 18"/>
                  <a:gd name="T1" fmla="*/ 7 h 13"/>
                  <a:gd name="T2" fmla="*/ 0 w 18"/>
                  <a:gd name="T3" fmla="*/ 7 h 13"/>
                  <a:gd name="T4" fmla="*/ 4 w 18"/>
                  <a:gd name="T5" fmla="*/ 0 h 13"/>
                  <a:gd name="T6" fmla="*/ 4 w 18"/>
                  <a:gd name="T7" fmla="*/ 0 h 13"/>
                  <a:gd name="T8" fmla="*/ 18 w 18"/>
                  <a:gd name="T9" fmla="*/ 11 h 13"/>
                  <a:gd name="T10" fmla="*/ 18 w 18"/>
                  <a:gd name="T11" fmla="*/ 11 h 13"/>
                  <a:gd name="T12" fmla="*/ 15 w 18"/>
                  <a:gd name="T13" fmla="*/ 12 h 13"/>
                  <a:gd name="T14" fmla="*/ 12 w 18"/>
                  <a:gd name="T15" fmla="*/ 13 h 13"/>
                  <a:gd name="T16" fmla="*/ 8 w 18"/>
                  <a:gd name="T17" fmla="*/ 12 h 13"/>
                  <a:gd name="T18" fmla="*/ 4 w 18"/>
                  <a:gd name="T19" fmla="*/ 9 h 13"/>
                  <a:gd name="T20" fmla="*/ 3 w 18"/>
                  <a:gd name="T21" fmla="*/ 9 h 13"/>
                  <a:gd name="T22" fmla="*/ 0 w 18"/>
                  <a:gd name="T23" fmla="*/ 9 h 13"/>
                  <a:gd name="T24" fmla="*/ 0 w 18"/>
                  <a:gd name="T25" fmla="*/ 9 h 13"/>
                  <a:gd name="T26" fmla="*/ 0 w 18"/>
                  <a:gd name="T27" fmla="*/ 7 h 13"/>
                  <a:gd name="T28" fmla="*/ 0 w 18"/>
                  <a:gd name="T2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5" y="12"/>
                    </a:lnTo>
                    <a:lnTo>
                      <a:pt x="12" y="13"/>
                    </a:lnTo>
                    <a:lnTo>
                      <a:pt x="8" y="12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" name="Freeform 959"/>
              <p:cNvSpPr/>
              <p:nvPr/>
            </p:nvSpPr>
            <p:spPr bwMode="auto">
              <a:xfrm>
                <a:off x="1012809" y="2162237"/>
                <a:ext cx="9525" cy="4763"/>
              </a:xfrm>
              <a:custGeom>
                <a:avLst/>
                <a:gdLst>
                  <a:gd name="T0" fmla="*/ 15 w 17"/>
                  <a:gd name="T1" fmla="*/ 8 h 9"/>
                  <a:gd name="T2" fmla="*/ 15 w 17"/>
                  <a:gd name="T3" fmla="*/ 8 h 9"/>
                  <a:gd name="T4" fmla="*/ 11 w 17"/>
                  <a:gd name="T5" fmla="*/ 9 h 9"/>
                  <a:gd name="T6" fmla="*/ 6 w 17"/>
                  <a:gd name="T7" fmla="*/ 9 h 9"/>
                  <a:gd name="T8" fmla="*/ 6 w 17"/>
                  <a:gd name="T9" fmla="*/ 9 h 9"/>
                  <a:gd name="T10" fmla="*/ 3 w 17"/>
                  <a:gd name="T11" fmla="*/ 8 h 9"/>
                  <a:gd name="T12" fmla="*/ 2 w 17"/>
                  <a:gd name="T13" fmla="*/ 7 h 9"/>
                  <a:gd name="T14" fmla="*/ 0 w 17"/>
                  <a:gd name="T15" fmla="*/ 5 h 9"/>
                  <a:gd name="T16" fmla="*/ 2 w 17"/>
                  <a:gd name="T17" fmla="*/ 3 h 9"/>
                  <a:gd name="T18" fmla="*/ 2 w 17"/>
                  <a:gd name="T19" fmla="*/ 3 h 9"/>
                  <a:gd name="T20" fmla="*/ 4 w 17"/>
                  <a:gd name="T21" fmla="*/ 0 h 9"/>
                  <a:gd name="T22" fmla="*/ 8 w 17"/>
                  <a:gd name="T23" fmla="*/ 0 h 9"/>
                  <a:gd name="T24" fmla="*/ 8 w 17"/>
                  <a:gd name="T25" fmla="*/ 0 h 9"/>
                  <a:gd name="T26" fmla="*/ 13 w 17"/>
                  <a:gd name="T27" fmla="*/ 3 h 9"/>
                  <a:gd name="T28" fmla="*/ 17 w 17"/>
                  <a:gd name="T29" fmla="*/ 5 h 9"/>
                  <a:gd name="T30" fmla="*/ 17 w 17"/>
                  <a:gd name="T31" fmla="*/ 5 h 9"/>
                  <a:gd name="T32" fmla="*/ 15 w 17"/>
                  <a:gd name="T33" fmla="*/ 8 h 9"/>
                  <a:gd name="T34" fmla="*/ 15 w 17"/>
                  <a:gd name="T3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9">
                    <a:moveTo>
                      <a:pt x="15" y="8"/>
                    </a:moveTo>
                    <a:lnTo>
                      <a:pt x="15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" name="Freeform 960"/>
              <p:cNvSpPr/>
              <p:nvPr/>
            </p:nvSpPr>
            <p:spPr bwMode="auto">
              <a:xfrm>
                <a:off x="1068372" y="2274949"/>
                <a:ext cx="9525" cy="4763"/>
              </a:xfrm>
              <a:custGeom>
                <a:avLst/>
                <a:gdLst>
                  <a:gd name="T0" fmla="*/ 19 w 19"/>
                  <a:gd name="T1" fmla="*/ 7 h 10"/>
                  <a:gd name="T2" fmla="*/ 19 w 19"/>
                  <a:gd name="T3" fmla="*/ 7 h 10"/>
                  <a:gd name="T4" fmla="*/ 6 w 19"/>
                  <a:gd name="T5" fmla="*/ 10 h 10"/>
                  <a:gd name="T6" fmla="*/ 6 w 19"/>
                  <a:gd name="T7" fmla="*/ 10 h 10"/>
                  <a:gd name="T8" fmla="*/ 3 w 19"/>
                  <a:gd name="T9" fmla="*/ 8 h 10"/>
                  <a:gd name="T10" fmla="*/ 0 w 19"/>
                  <a:gd name="T11" fmla="*/ 6 h 10"/>
                  <a:gd name="T12" fmla="*/ 0 w 19"/>
                  <a:gd name="T13" fmla="*/ 6 h 10"/>
                  <a:gd name="T14" fmla="*/ 0 w 19"/>
                  <a:gd name="T15" fmla="*/ 4 h 10"/>
                  <a:gd name="T16" fmla="*/ 1 w 19"/>
                  <a:gd name="T17" fmla="*/ 1 h 10"/>
                  <a:gd name="T18" fmla="*/ 1 w 19"/>
                  <a:gd name="T19" fmla="*/ 1 h 10"/>
                  <a:gd name="T20" fmla="*/ 4 w 19"/>
                  <a:gd name="T21" fmla="*/ 0 h 10"/>
                  <a:gd name="T22" fmla="*/ 7 w 19"/>
                  <a:gd name="T23" fmla="*/ 0 h 10"/>
                  <a:gd name="T24" fmla="*/ 7 w 19"/>
                  <a:gd name="T25" fmla="*/ 0 h 10"/>
                  <a:gd name="T26" fmla="*/ 12 w 19"/>
                  <a:gd name="T27" fmla="*/ 3 h 10"/>
                  <a:gd name="T28" fmla="*/ 19 w 19"/>
                  <a:gd name="T29" fmla="*/ 7 h 10"/>
                  <a:gd name="T30" fmla="*/ 19 w 19"/>
                  <a:gd name="T3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0">
                    <a:moveTo>
                      <a:pt x="19" y="7"/>
                    </a:moveTo>
                    <a:lnTo>
                      <a:pt x="19" y="7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2" y="3"/>
                    </a:lnTo>
                    <a:lnTo>
                      <a:pt x="19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" name="Freeform 961"/>
              <p:cNvSpPr/>
              <p:nvPr/>
            </p:nvSpPr>
            <p:spPr bwMode="auto">
              <a:xfrm>
                <a:off x="1136634" y="2490849"/>
                <a:ext cx="11113" cy="4763"/>
              </a:xfrm>
              <a:custGeom>
                <a:avLst/>
                <a:gdLst>
                  <a:gd name="T0" fmla="*/ 20 w 20"/>
                  <a:gd name="T1" fmla="*/ 10 h 10"/>
                  <a:gd name="T2" fmla="*/ 20 w 20"/>
                  <a:gd name="T3" fmla="*/ 10 h 10"/>
                  <a:gd name="T4" fmla="*/ 14 w 20"/>
                  <a:gd name="T5" fmla="*/ 10 h 10"/>
                  <a:gd name="T6" fmla="*/ 8 w 20"/>
                  <a:gd name="T7" fmla="*/ 9 h 10"/>
                  <a:gd name="T8" fmla="*/ 0 w 20"/>
                  <a:gd name="T9" fmla="*/ 5 h 10"/>
                  <a:gd name="T10" fmla="*/ 0 w 20"/>
                  <a:gd name="T11" fmla="*/ 5 h 10"/>
                  <a:gd name="T12" fmla="*/ 2 w 20"/>
                  <a:gd name="T13" fmla="*/ 0 h 10"/>
                  <a:gd name="T14" fmla="*/ 4 w 20"/>
                  <a:gd name="T15" fmla="*/ 0 h 10"/>
                  <a:gd name="T16" fmla="*/ 7 w 20"/>
                  <a:gd name="T17" fmla="*/ 0 h 10"/>
                  <a:gd name="T18" fmla="*/ 10 w 20"/>
                  <a:gd name="T19" fmla="*/ 2 h 10"/>
                  <a:gd name="T20" fmla="*/ 10 w 20"/>
                  <a:gd name="T21" fmla="*/ 2 h 10"/>
                  <a:gd name="T22" fmla="*/ 20 w 20"/>
                  <a:gd name="T23" fmla="*/ 7 h 10"/>
                  <a:gd name="T24" fmla="*/ 20 w 20"/>
                  <a:gd name="T25" fmla="*/ 7 h 10"/>
                  <a:gd name="T26" fmla="*/ 20 w 20"/>
                  <a:gd name="T27" fmla="*/ 10 h 10"/>
                  <a:gd name="T28" fmla="*/ 20 w 20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0">
                    <a:moveTo>
                      <a:pt x="20" y="10"/>
                    </a:moveTo>
                    <a:lnTo>
                      <a:pt x="20" y="10"/>
                    </a:lnTo>
                    <a:lnTo>
                      <a:pt x="14" y="10"/>
                    </a:lnTo>
                    <a:lnTo>
                      <a:pt x="8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" name="Freeform 962"/>
              <p:cNvSpPr/>
              <p:nvPr/>
            </p:nvSpPr>
            <p:spPr bwMode="auto">
              <a:xfrm>
                <a:off x="1135047" y="2065399"/>
                <a:ext cx="12700" cy="3175"/>
              </a:xfrm>
              <a:custGeom>
                <a:avLst/>
                <a:gdLst>
                  <a:gd name="T0" fmla="*/ 0 w 24"/>
                  <a:gd name="T1" fmla="*/ 2 h 5"/>
                  <a:gd name="T2" fmla="*/ 0 w 24"/>
                  <a:gd name="T3" fmla="*/ 2 h 5"/>
                  <a:gd name="T4" fmla="*/ 24 w 24"/>
                  <a:gd name="T5" fmla="*/ 0 h 5"/>
                  <a:gd name="T6" fmla="*/ 24 w 24"/>
                  <a:gd name="T7" fmla="*/ 0 h 5"/>
                  <a:gd name="T8" fmla="*/ 18 w 24"/>
                  <a:gd name="T9" fmla="*/ 5 h 5"/>
                  <a:gd name="T10" fmla="*/ 14 w 24"/>
                  <a:gd name="T11" fmla="*/ 5 h 5"/>
                  <a:gd name="T12" fmla="*/ 9 w 24"/>
                  <a:gd name="T13" fmla="*/ 5 h 5"/>
                  <a:gd name="T14" fmla="*/ 0 w 24"/>
                  <a:gd name="T15" fmla="*/ 2 h 5"/>
                  <a:gd name="T16" fmla="*/ 0 w 2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">
                    <a:moveTo>
                      <a:pt x="0" y="2"/>
                    </a:moveTo>
                    <a:lnTo>
                      <a:pt x="0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9" y="5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" name="Freeform 963"/>
              <p:cNvSpPr/>
              <p:nvPr/>
            </p:nvSpPr>
            <p:spPr bwMode="auto">
              <a:xfrm>
                <a:off x="1162034" y="2227324"/>
                <a:ext cx="12700" cy="6350"/>
              </a:xfrm>
              <a:custGeom>
                <a:avLst/>
                <a:gdLst>
                  <a:gd name="T0" fmla="*/ 25 w 25"/>
                  <a:gd name="T1" fmla="*/ 4 h 13"/>
                  <a:gd name="T2" fmla="*/ 25 w 25"/>
                  <a:gd name="T3" fmla="*/ 4 h 13"/>
                  <a:gd name="T4" fmla="*/ 0 w 25"/>
                  <a:gd name="T5" fmla="*/ 13 h 13"/>
                  <a:gd name="T6" fmla="*/ 0 w 25"/>
                  <a:gd name="T7" fmla="*/ 13 h 13"/>
                  <a:gd name="T8" fmla="*/ 3 w 25"/>
                  <a:gd name="T9" fmla="*/ 9 h 13"/>
                  <a:gd name="T10" fmla="*/ 6 w 25"/>
                  <a:gd name="T11" fmla="*/ 7 h 13"/>
                  <a:gd name="T12" fmla="*/ 13 w 25"/>
                  <a:gd name="T13" fmla="*/ 5 h 13"/>
                  <a:gd name="T14" fmla="*/ 18 w 25"/>
                  <a:gd name="T15" fmla="*/ 2 h 13"/>
                  <a:gd name="T16" fmla="*/ 21 w 25"/>
                  <a:gd name="T17" fmla="*/ 2 h 13"/>
                  <a:gd name="T18" fmla="*/ 22 w 25"/>
                  <a:gd name="T19" fmla="*/ 0 h 13"/>
                  <a:gd name="T20" fmla="*/ 22 w 25"/>
                  <a:gd name="T21" fmla="*/ 0 h 13"/>
                  <a:gd name="T22" fmla="*/ 25 w 25"/>
                  <a:gd name="T23" fmla="*/ 4 h 13"/>
                  <a:gd name="T24" fmla="*/ 25 w 25"/>
                  <a:gd name="T2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3">
                    <a:moveTo>
                      <a:pt x="25" y="4"/>
                    </a:moveTo>
                    <a:lnTo>
                      <a:pt x="25" y="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" name="Freeform 964"/>
              <p:cNvSpPr/>
              <p:nvPr/>
            </p:nvSpPr>
            <p:spPr bwMode="auto">
              <a:xfrm>
                <a:off x="1173147" y="2276537"/>
                <a:ext cx="7938" cy="7938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3 h 13"/>
                  <a:gd name="T4" fmla="*/ 0 w 13"/>
                  <a:gd name="T5" fmla="*/ 0 h 13"/>
                  <a:gd name="T6" fmla="*/ 0 w 13"/>
                  <a:gd name="T7" fmla="*/ 0 h 13"/>
                  <a:gd name="T8" fmla="*/ 13 w 13"/>
                  <a:gd name="T9" fmla="*/ 3 h 13"/>
                  <a:gd name="T10" fmla="*/ 13 w 13"/>
                  <a:gd name="T11" fmla="*/ 3 h 13"/>
                  <a:gd name="T12" fmla="*/ 13 w 13"/>
                  <a:gd name="T13" fmla="*/ 7 h 13"/>
                  <a:gd name="T14" fmla="*/ 10 w 13"/>
                  <a:gd name="T15" fmla="*/ 10 h 13"/>
                  <a:gd name="T16" fmla="*/ 9 w 13"/>
                  <a:gd name="T17" fmla="*/ 11 h 13"/>
                  <a:gd name="T18" fmla="*/ 5 w 13"/>
                  <a:gd name="T19" fmla="*/ 13 h 13"/>
                  <a:gd name="T20" fmla="*/ 5 w 13"/>
                  <a:gd name="T21" fmla="*/ 13 h 13"/>
                  <a:gd name="T22" fmla="*/ 5 w 13"/>
                  <a:gd name="T23" fmla="*/ 13 h 13"/>
                  <a:gd name="T24" fmla="*/ 5 w 13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lnTo>
                      <a:pt x="5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" name="Freeform 965"/>
              <p:cNvSpPr/>
              <p:nvPr/>
            </p:nvSpPr>
            <p:spPr bwMode="auto">
              <a:xfrm>
                <a:off x="1057259" y="2286062"/>
                <a:ext cx="11113" cy="1588"/>
              </a:xfrm>
              <a:custGeom>
                <a:avLst/>
                <a:gdLst>
                  <a:gd name="T0" fmla="*/ 22 w 22"/>
                  <a:gd name="T1" fmla="*/ 3 h 4"/>
                  <a:gd name="T2" fmla="*/ 22 w 22"/>
                  <a:gd name="T3" fmla="*/ 3 h 4"/>
                  <a:gd name="T4" fmla="*/ 14 w 22"/>
                  <a:gd name="T5" fmla="*/ 4 h 4"/>
                  <a:gd name="T6" fmla="*/ 8 w 22"/>
                  <a:gd name="T7" fmla="*/ 4 h 4"/>
                  <a:gd name="T8" fmla="*/ 4 w 22"/>
                  <a:gd name="T9" fmla="*/ 3 h 4"/>
                  <a:gd name="T10" fmla="*/ 0 w 22"/>
                  <a:gd name="T11" fmla="*/ 0 h 4"/>
                  <a:gd name="T12" fmla="*/ 0 w 22"/>
                  <a:gd name="T13" fmla="*/ 0 h 4"/>
                  <a:gd name="T14" fmla="*/ 4 w 22"/>
                  <a:gd name="T15" fmla="*/ 1 h 4"/>
                  <a:gd name="T16" fmla="*/ 10 w 22"/>
                  <a:gd name="T17" fmla="*/ 0 h 4"/>
                  <a:gd name="T18" fmla="*/ 15 w 22"/>
                  <a:gd name="T19" fmla="*/ 0 h 4"/>
                  <a:gd name="T20" fmla="*/ 18 w 22"/>
                  <a:gd name="T21" fmla="*/ 1 h 4"/>
                  <a:gd name="T22" fmla="*/ 22 w 22"/>
                  <a:gd name="T23" fmla="*/ 3 h 4"/>
                  <a:gd name="T24" fmla="*/ 22 w 2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">
                    <a:moveTo>
                      <a:pt x="22" y="3"/>
                    </a:moveTo>
                    <a:lnTo>
                      <a:pt x="22" y="3"/>
                    </a:lnTo>
                    <a:lnTo>
                      <a:pt x="14" y="4"/>
                    </a:lnTo>
                    <a:lnTo>
                      <a:pt x="8" y="4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" name="Freeform 966"/>
              <p:cNvSpPr/>
              <p:nvPr/>
            </p:nvSpPr>
            <p:spPr bwMode="auto">
              <a:xfrm>
                <a:off x="1209659" y="2282887"/>
                <a:ext cx="9525" cy="6350"/>
              </a:xfrm>
              <a:custGeom>
                <a:avLst/>
                <a:gdLst>
                  <a:gd name="T0" fmla="*/ 17 w 17"/>
                  <a:gd name="T1" fmla="*/ 5 h 12"/>
                  <a:gd name="T2" fmla="*/ 17 w 17"/>
                  <a:gd name="T3" fmla="*/ 5 h 12"/>
                  <a:gd name="T4" fmla="*/ 0 w 17"/>
                  <a:gd name="T5" fmla="*/ 12 h 12"/>
                  <a:gd name="T6" fmla="*/ 0 w 17"/>
                  <a:gd name="T7" fmla="*/ 12 h 12"/>
                  <a:gd name="T8" fmla="*/ 4 w 17"/>
                  <a:gd name="T9" fmla="*/ 0 h 12"/>
                  <a:gd name="T10" fmla="*/ 4 w 17"/>
                  <a:gd name="T11" fmla="*/ 0 h 12"/>
                  <a:gd name="T12" fmla="*/ 17 w 17"/>
                  <a:gd name="T13" fmla="*/ 5 h 12"/>
                  <a:gd name="T14" fmla="*/ 17 w 17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17" y="5"/>
                    </a:moveTo>
                    <a:lnTo>
                      <a:pt x="17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" name="Freeform 967"/>
              <p:cNvSpPr/>
              <p:nvPr/>
            </p:nvSpPr>
            <p:spPr bwMode="auto">
              <a:xfrm>
                <a:off x="1127109" y="2149537"/>
                <a:ext cx="11113" cy="3175"/>
              </a:xfrm>
              <a:custGeom>
                <a:avLst/>
                <a:gdLst>
                  <a:gd name="T0" fmla="*/ 22 w 22"/>
                  <a:gd name="T1" fmla="*/ 6 h 6"/>
                  <a:gd name="T2" fmla="*/ 22 w 22"/>
                  <a:gd name="T3" fmla="*/ 6 h 6"/>
                  <a:gd name="T4" fmla="*/ 0 w 22"/>
                  <a:gd name="T5" fmla="*/ 3 h 6"/>
                  <a:gd name="T6" fmla="*/ 0 w 22"/>
                  <a:gd name="T7" fmla="*/ 3 h 6"/>
                  <a:gd name="T8" fmla="*/ 8 w 22"/>
                  <a:gd name="T9" fmla="*/ 0 h 6"/>
                  <a:gd name="T10" fmla="*/ 14 w 22"/>
                  <a:gd name="T11" fmla="*/ 0 h 6"/>
                  <a:gd name="T12" fmla="*/ 18 w 22"/>
                  <a:gd name="T13" fmla="*/ 2 h 6"/>
                  <a:gd name="T14" fmla="*/ 22 w 22"/>
                  <a:gd name="T15" fmla="*/ 6 h 6"/>
                  <a:gd name="T16" fmla="*/ 22 w 2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">
                    <a:moveTo>
                      <a:pt x="22" y="6"/>
                    </a:moveTo>
                    <a:lnTo>
                      <a:pt x="2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" name="Freeform 968"/>
              <p:cNvSpPr/>
              <p:nvPr/>
            </p:nvSpPr>
            <p:spPr bwMode="auto">
              <a:xfrm>
                <a:off x="1123934" y="2057462"/>
                <a:ext cx="7938" cy="4763"/>
              </a:xfrm>
              <a:custGeom>
                <a:avLst/>
                <a:gdLst>
                  <a:gd name="T0" fmla="*/ 16 w 16"/>
                  <a:gd name="T1" fmla="*/ 4 h 7"/>
                  <a:gd name="T2" fmla="*/ 16 w 16"/>
                  <a:gd name="T3" fmla="*/ 4 h 7"/>
                  <a:gd name="T4" fmla="*/ 11 w 16"/>
                  <a:gd name="T5" fmla="*/ 7 h 7"/>
                  <a:gd name="T6" fmla="*/ 8 w 16"/>
                  <a:gd name="T7" fmla="*/ 7 h 7"/>
                  <a:gd name="T8" fmla="*/ 4 w 16"/>
                  <a:gd name="T9" fmla="*/ 6 h 7"/>
                  <a:gd name="T10" fmla="*/ 0 w 16"/>
                  <a:gd name="T11" fmla="*/ 0 h 7"/>
                  <a:gd name="T12" fmla="*/ 0 w 16"/>
                  <a:gd name="T13" fmla="*/ 0 h 7"/>
                  <a:gd name="T14" fmla="*/ 4 w 16"/>
                  <a:gd name="T15" fmla="*/ 0 h 7"/>
                  <a:gd name="T16" fmla="*/ 8 w 16"/>
                  <a:gd name="T17" fmla="*/ 2 h 7"/>
                  <a:gd name="T18" fmla="*/ 12 w 16"/>
                  <a:gd name="T19" fmla="*/ 3 h 7"/>
                  <a:gd name="T20" fmla="*/ 16 w 16"/>
                  <a:gd name="T21" fmla="*/ 4 h 7"/>
                  <a:gd name="T22" fmla="*/ 16 w 16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lnTo>
                      <a:pt x="16" y="4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" name="Freeform 969"/>
              <p:cNvSpPr/>
              <p:nvPr/>
            </p:nvSpPr>
            <p:spPr bwMode="auto">
              <a:xfrm>
                <a:off x="1027097" y="2540062"/>
                <a:ext cx="9525" cy="4763"/>
              </a:xfrm>
              <a:custGeom>
                <a:avLst/>
                <a:gdLst>
                  <a:gd name="T0" fmla="*/ 0 w 18"/>
                  <a:gd name="T1" fmla="*/ 3 h 10"/>
                  <a:gd name="T2" fmla="*/ 0 w 18"/>
                  <a:gd name="T3" fmla="*/ 3 h 10"/>
                  <a:gd name="T4" fmla="*/ 10 w 18"/>
                  <a:gd name="T5" fmla="*/ 0 h 10"/>
                  <a:gd name="T6" fmla="*/ 10 w 18"/>
                  <a:gd name="T7" fmla="*/ 0 h 10"/>
                  <a:gd name="T8" fmla="*/ 18 w 18"/>
                  <a:gd name="T9" fmla="*/ 10 h 10"/>
                  <a:gd name="T10" fmla="*/ 18 w 18"/>
                  <a:gd name="T11" fmla="*/ 10 h 10"/>
                  <a:gd name="T12" fmla="*/ 1 w 18"/>
                  <a:gd name="T13" fmla="*/ 5 h 10"/>
                  <a:gd name="T14" fmla="*/ 1 w 18"/>
                  <a:gd name="T15" fmla="*/ 5 h 10"/>
                  <a:gd name="T16" fmla="*/ 0 w 18"/>
                  <a:gd name="T17" fmla="*/ 3 h 10"/>
                  <a:gd name="T18" fmla="*/ 0 w 1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">
                    <a:moveTo>
                      <a:pt x="0" y="3"/>
                    </a:moveTo>
                    <a:lnTo>
                      <a:pt x="0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" name="Freeform 970"/>
              <p:cNvSpPr/>
              <p:nvPr/>
            </p:nvSpPr>
            <p:spPr bwMode="auto">
              <a:xfrm>
                <a:off x="1071547" y="2020949"/>
                <a:ext cx="6350" cy="6350"/>
              </a:xfrm>
              <a:custGeom>
                <a:avLst/>
                <a:gdLst>
                  <a:gd name="T0" fmla="*/ 11 w 11"/>
                  <a:gd name="T1" fmla="*/ 12 h 12"/>
                  <a:gd name="T2" fmla="*/ 11 w 11"/>
                  <a:gd name="T3" fmla="*/ 12 h 12"/>
                  <a:gd name="T4" fmla="*/ 5 w 11"/>
                  <a:gd name="T5" fmla="*/ 11 h 12"/>
                  <a:gd name="T6" fmla="*/ 3 w 11"/>
                  <a:gd name="T7" fmla="*/ 8 h 12"/>
                  <a:gd name="T8" fmla="*/ 1 w 11"/>
                  <a:gd name="T9" fmla="*/ 4 h 12"/>
                  <a:gd name="T10" fmla="*/ 0 w 11"/>
                  <a:gd name="T11" fmla="*/ 0 h 12"/>
                  <a:gd name="T12" fmla="*/ 0 w 11"/>
                  <a:gd name="T13" fmla="*/ 0 h 12"/>
                  <a:gd name="T14" fmla="*/ 5 w 11"/>
                  <a:gd name="T15" fmla="*/ 1 h 12"/>
                  <a:gd name="T16" fmla="*/ 8 w 11"/>
                  <a:gd name="T17" fmla="*/ 5 h 12"/>
                  <a:gd name="T18" fmla="*/ 11 w 11"/>
                  <a:gd name="T19" fmla="*/ 12 h 12"/>
                  <a:gd name="T20" fmla="*/ 11 w 11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11" y="12"/>
                    </a:lnTo>
                    <a:lnTo>
                      <a:pt x="5" y="11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8" y="5"/>
                    </a:lnTo>
                    <a:lnTo>
                      <a:pt x="11" y="12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" name="Freeform 971"/>
              <p:cNvSpPr/>
              <p:nvPr/>
            </p:nvSpPr>
            <p:spPr bwMode="auto">
              <a:xfrm>
                <a:off x="977884" y="2582924"/>
                <a:ext cx="6350" cy="6350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9 w 12"/>
                  <a:gd name="T5" fmla="*/ 1 h 10"/>
                  <a:gd name="T6" fmla="*/ 8 w 12"/>
                  <a:gd name="T7" fmla="*/ 3 h 10"/>
                  <a:gd name="T8" fmla="*/ 7 w 12"/>
                  <a:gd name="T9" fmla="*/ 5 h 10"/>
                  <a:gd name="T10" fmla="*/ 4 w 12"/>
                  <a:gd name="T11" fmla="*/ 8 h 10"/>
                  <a:gd name="T12" fmla="*/ 2 w 12"/>
                  <a:gd name="T13" fmla="*/ 10 h 10"/>
                  <a:gd name="T14" fmla="*/ 0 w 12"/>
                  <a:gd name="T15" fmla="*/ 8 h 10"/>
                  <a:gd name="T16" fmla="*/ 0 w 12"/>
                  <a:gd name="T17" fmla="*/ 8 h 10"/>
                  <a:gd name="T18" fmla="*/ 2 w 12"/>
                  <a:gd name="T19" fmla="*/ 7 h 10"/>
                  <a:gd name="T20" fmla="*/ 4 w 12"/>
                  <a:gd name="T21" fmla="*/ 3 h 10"/>
                  <a:gd name="T22" fmla="*/ 7 w 12"/>
                  <a:gd name="T23" fmla="*/ 0 h 10"/>
                  <a:gd name="T24" fmla="*/ 9 w 12"/>
                  <a:gd name="T25" fmla="*/ 0 h 10"/>
                  <a:gd name="T26" fmla="*/ 12 w 12"/>
                  <a:gd name="T27" fmla="*/ 0 h 10"/>
                  <a:gd name="T28" fmla="*/ 12 w 12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lnTo>
                      <a:pt x="12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" name="Freeform 972"/>
              <p:cNvSpPr/>
              <p:nvPr/>
            </p:nvSpPr>
            <p:spPr bwMode="auto">
              <a:xfrm>
                <a:off x="1068372" y="2378137"/>
                <a:ext cx="7938" cy="3175"/>
              </a:xfrm>
              <a:custGeom>
                <a:avLst/>
                <a:gdLst>
                  <a:gd name="T0" fmla="*/ 0 w 15"/>
                  <a:gd name="T1" fmla="*/ 4 h 6"/>
                  <a:gd name="T2" fmla="*/ 0 w 15"/>
                  <a:gd name="T3" fmla="*/ 4 h 6"/>
                  <a:gd name="T4" fmla="*/ 2 w 15"/>
                  <a:gd name="T5" fmla="*/ 2 h 6"/>
                  <a:gd name="T6" fmla="*/ 7 w 15"/>
                  <a:gd name="T7" fmla="*/ 0 h 6"/>
                  <a:gd name="T8" fmla="*/ 11 w 15"/>
                  <a:gd name="T9" fmla="*/ 0 h 6"/>
                  <a:gd name="T10" fmla="*/ 15 w 15"/>
                  <a:gd name="T11" fmla="*/ 2 h 6"/>
                  <a:gd name="T12" fmla="*/ 15 w 15"/>
                  <a:gd name="T13" fmla="*/ 2 h 6"/>
                  <a:gd name="T14" fmla="*/ 11 w 15"/>
                  <a:gd name="T15" fmla="*/ 4 h 6"/>
                  <a:gd name="T16" fmla="*/ 7 w 15"/>
                  <a:gd name="T17" fmla="*/ 6 h 6"/>
                  <a:gd name="T18" fmla="*/ 4 w 15"/>
                  <a:gd name="T19" fmla="*/ 4 h 6"/>
                  <a:gd name="T20" fmla="*/ 0 w 15"/>
                  <a:gd name="T21" fmla="*/ 4 h 6"/>
                  <a:gd name="T22" fmla="*/ 0 w 15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6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" name="Freeform 973"/>
              <p:cNvSpPr/>
              <p:nvPr/>
            </p:nvSpPr>
            <p:spPr bwMode="auto">
              <a:xfrm>
                <a:off x="1130284" y="2074924"/>
                <a:ext cx="6350" cy="4763"/>
              </a:xfrm>
              <a:custGeom>
                <a:avLst/>
                <a:gdLst>
                  <a:gd name="T0" fmla="*/ 0 w 13"/>
                  <a:gd name="T1" fmla="*/ 7 h 10"/>
                  <a:gd name="T2" fmla="*/ 0 w 13"/>
                  <a:gd name="T3" fmla="*/ 7 h 10"/>
                  <a:gd name="T4" fmla="*/ 10 w 13"/>
                  <a:gd name="T5" fmla="*/ 0 h 10"/>
                  <a:gd name="T6" fmla="*/ 10 w 13"/>
                  <a:gd name="T7" fmla="*/ 0 h 10"/>
                  <a:gd name="T8" fmla="*/ 13 w 13"/>
                  <a:gd name="T9" fmla="*/ 6 h 10"/>
                  <a:gd name="T10" fmla="*/ 13 w 13"/>
                  <a:gd name="T11" fmla="*/ 6 h 10"/>
                  <a:gd name="T12" fmla="*/ 2 w 13"/>
                  <a:gd name="T13" fmla="*/ 10 h 10"/>
                  <a:gd name="T14" fmla="*/ 2 w 13"/>
                  <a:gd name="T15" fmla="*/ 10 h 10"/>
                  <a:gd name="T16" fmla="*/ 0 w 13"/>
                  <a:gd name="T17" fmla="*/ 7 h 10"/>
                  <a:gd name="T18" fmla="*/ 0 w 13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0" y="7"/>
                    </a:moveTo>
                    <a:lnTo>
                      <a:pt x="0" y="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" name="Freeform 974"/>
              <p:cNvSpPr/>
              <p:nvPr/>
            </p:nvSpPr>
            <p:spPr bwMode="auto">
              <a:xfrm>
                <a:off x="1074722" y="2282887"/>
                <a:ext cx="7938" cy="3175"/>
              </a:xfrm>
              <a:custGeom>
                <a:avLst/>
                <a:gdLst>
                  <a:gd name="T0" fmla="*/ 17 w 17"/>
                  <a:gd name="T1" fmla="*/ 1 h 8"/>
                  <a:gd name="T2" fmla="*/ 17 w 17"/>
                  <a:gd name="T3" fmla="*/ 1 h 8"/>
                  <a:gd name="T4" fmla="*/ 0 w 17"/>
                  <a:gd name="T5" fmla="*/ 8 h 8"/>
                  <a:gd name="T6" fmla="*/ 0 w 17"/>
                  <a:gd name="T7" fmla="*/ 8 h 8"/>
                  <a:gd name="T8" fmla="*/ 1 w 17"/>
                  <a:gd name="T9" fmla="*/ 4 h 8"/>
                  <a:gd name="T10" fmla="*/ 4 w 17"/>
                  <a:gd name="T11" fmla="*/ 1 h 8"/>
                  <a:gd name="T12" fmla="*/ 8 w 17"/>
                  <a:gd name="T13" fmla="*/ 0 h 8"/>
                  <a:gd name="T14" fmla="*/ 17 w 17"/>
                  <a:gd name="T15" fmla="*/ 1 h 8"/>
                  <a:gd name="T16" fmla="*/ 17 w 1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8">
                    <a:moveTo>
                      <a:pt x="17" y="1"/>
                    </a:moveTo>
                    <a:lnTo>
                      <a:pt x="17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" name="Freeform 975"/>
              <p:cNvSpPr/>
              <p:nvPr/>
            </p:nvSpPr>
            <p:spPr bwMode="auto">
              <a:xfrm>
                <a:off x="1057259" y="2359087"/>
                <a:ext cx="3175" cy="7938"/>
              </a:xfrm>
              <a:custGeom>
                <a:avLst/>
                <a:gdLst>
                  <a:gd name="T0" fmla="*/ 0 w 8"/>
                  <a:gd name="T1" fmla="*/ 13 h 14"/>
                  <a:gd name="T2" fmla="*/ 0 w 8"/>
                  <a:gd name="T3" fmla="*/ 13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6 h 14"/>
                  <a:gd name="T10" fmla="*/ 8 w 8"/>
                  <a:gd name="T11" fmla="*/ 9 h 14"/>
                  <a:gd name="T12" fmla="*/ 5 w 8"/>
                  <a:gd name="T13" fmla="*/ 11 h 14"/>
                  <a:gd name="T14" fmla="*/ 4 w 8"/>
                  <a:gd name="T15" fmla="*/ 14 h 14"/>
                  <a:gd name="T16" fmla="*/ 4 w 8"/>
                  <a:gd name="T17" fmla="*/ 14 h 14"/>
                  <a:gd name="T18" fmla="*/ 0 w 8"/>
                  <a:gd name="T19" fmla="*/ 13 h 14"/>
                  <a:gd name="T20" fmla="*/ 0 w 8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4">
                    <a:moveTo>
                      <a:pt x="0" y="13"/>
                    </a:moveTo>
                    <a:lnTo>
                      <a:pt x="0" y="1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" name="Freeform 976"/>
              <p:cNvSpPr/>
              <p:nvPr/>
            </p:nvSpPr>
            <p:spPr bwMode="auto">
              <a:xfrm>
                <a:off x="1009634" y="2505137"/>
                <a:ext cx="6350" cy="6350"/>
              </a:xfrm>
              <a:custGeom>
                <a:avLst/>
                <a:gdLst>
                  <a:gd name="T0" fmla="*/ 11 w 11"/>
                  <a:gd name="T1" fmla="*/ 0 h 11"/>
                  <a:gd name="T2" fmla="*/ 11 w 11"/>
                  <a:gd name="T3" fmla="*/ 0 h 11"/>
                  <a:gd name="T4" fmla="*/ 3 w 11"/>
                  <a:gd name="T5" fmla="*/ 11 h 11"/>
                  <a:gd name="T6" fmla="*/ 3 w 11"/>
                  <a:gd name="T7" fmla="*/ 11 h 11"/>
                  <a:gd name="T8" fmla="*/ 0 w 11"/>
                  <a:gd name="T9" fmla="*/ 0 h 11"/>
                  <a:gd name="T10" fmla="*/ 0 w 11"/>
                  <a:gd name="T11" fmla="*/ 0 h 11"/>
                  <a:gd name="T12" fmla="*/ 11 w 11"/>
                  <a:gd name="T13" fmla="*/ 0 h 11"/>
                  <a:gd name="T14" fmla="*/ 11 w 11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11" y="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" name="Freeform 977"/>
              <p:cNvSpPr/>
              <p:nvPr/>
            </p:nvSpPr>
            <p:spPr bwMode="auto">
              <a:xfrm>
                <a:off x="969947" y="2314637"/>
                <a:ext cx="4763" cy="6350"/>
              </a:xfrm>
              <a:custGeom>
                <a:avLst/>
                <a:gdLst>
                  <a:gd name="T0" fmla="*/ 5 w 10"/>
                  <a:gd name="T1" fmla="*/ 0 h 12"/>
                  <a:gd name="T2" fmla="*/ 5 w 10"/>
                  <a:gd name="T3" fmla="*/ 0 h 12"/>
                  <a:gd name="T4" fmla="*/ 10 w 10"/>
                  <a:gd name="T5" fmla="*/ 9 h 12"/>
                  <a:gd name="T6" fmla="*/ 10 w 10"/>
                  <a:gd name="T7" fmla="*/ 9 h 12"/>
                  <a:gd name="T8" fmla="*/ 9 w 10"/>
                  <a:gd name="T9" fmla="*/ 11 h 12"/>
                  <a:gd name="T10" fmla="*/ 6 w 10"/>
                  <a:gd name="T11" fmla="*/ 12 h 12"/>
                  <a:gd name="T12" fmla="*/ 3 w 10"/>
                  <a:gd name="T13" fmla="*/ 12 h 12"/>
                  <a:gd name="T14" fmla="*/ 0 w 10"/>
                  <a:gd name="T15" fmla="*/ 11 h 12"/>
                  <a:gd name="T16" fmla="*/ 0 w 10"/>
                  <a:gd name="T17" fmla="*/ 11 h 12"/>
                  <a:gd name="T18" fmla="*/ 5 w 10"/>
                  <a:gd name="T19" fmla="*/ 0 h 12"/>
                  <a:gd name="T20" fmla="*/ 5 w 10"/>
                  <a:gd name="T21" fmla="*/ 0 h 12"/>
                  <a:gd name="T22" fmla="*/ 5 w 10"/>
                  <a:gd name="T23" fmla="*/ 0 h 12"/>
                  <a:gd name="T24" fmla="*/ 5 w 10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2">
                    <a:moveTo>
                      <a:pt x="5" y="0"/>
                    </a:moveTo>
                    <a:lnTo>
                      <a:pt x="5" y="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" name="Freeform 978"/>
              <p:cNvSpPr/>
              <p:nvPr/>
            </p:nvSpPr>
            <p:spPr bwMode="auto">
              <a:xfrm>
                <a:off x="992172" y="2438462"/>
                <a:ext cx="7938" cy="3175"/>
              </a:xfrm>
              <a:custGeom>
                <a:avLst/>
                <a:gdLst>
                  <a:gd name="T0" fmla="*/ 14 w 14"/>
                  <a:gd name="T1" fmla="*/ 7 h 7"/>
                  <a:gd name="T2" fmla="*/ 14 w 14"/>
                  <a:gd name="T3" fmla="*/ 7 h 7"/>
                  <a:gd name="T4" fmla="*/ 0 w 14"/>
                  <a:gd name="T5" fmla="*/ 4 h 7"/>
                  <a:gd name="T6" fmla="*/ 0 w 14"/>
                  <a:gd name="T7" fmla="*/ 4 h 7"/>
                  <a:gd name="T8" fmla="*/ 6 w 14"/>
                  <a:gd name="T9" fmla="*/ 1 h 7"/>
                  <a:gd name="T10" fmla="*/ 10 w 14"/>
                  <a:gd name="T11" fmla="*/ 0 h 7"/>
                  <a:gd name="T12" fmla="*/ 13 w 14"/>
                  <a:gd name="T13" fmla="*/ 1 h 7"/>
                  <a:gd name="T14" fmla="*/ 14 w 14"/>
                  <a:gd name="T15" fmla="*/ 7 h 7"/>
                  <a:gd name="T16" fmla="*/ 14 w 1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7">
                    <a:moveTo>
                      <a:pt x="14" y="7"/>
                    </a:moveTo>
                    <a:lnTo>
                      <a:pt x="14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4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" name="Freeform 979"/>
              <p:cNvSpPr/>
              <p:nvPr/>
            </p:nvSpPr>
            <p:spPr bwMode="auto">
              <a:xfrm>
                <a:off x="1103297" y="2344799"/>
                <a:ext cx="4763" cy="4763"/>
              </a:xfrm>
              <a:custGeom>
                <a:avLst/>
                <a:gdLst>
                  <a:gd name="T0" fmla="*/ 11 w 11"/>
                  <a:gd name="T1" fmla="*/ 8 h 8"/>
                  <a:gd name="T2" fmla="*/ 11 w 11"/>
                  <a:gd name="T3" fmla="*/ 8 h 8"/>
                  <a:gd name="T4" fmla="*/ 6 w 11"/>
                  <a:gd name="T5" fmla="*/ 8 h 8"/>
                  <a:gd name="T6" fmla="*/ 3 w 11"/>
                  <a:gd name="T7" fmla="*/ 8 h 8"/>
                  <a:gd name="T8" fmla="*/ 1 w 11"/>
                  <a:gd name="T9" fmla="*/ 5 h 8"/>
                  <a:gd name="T10" fmla="*/ 0 w 11"/>
                  <a:gd name="T11" fmla="*/ 0 h 8"/>
                  <a:gd name="T12" fmla="*/ 0 w 11"/>
                  <a:gd name="T13" fmla="*/ 0 h 8"/>
                  <a:gd name="T14" fmla="*/ 6 w 11"/>
                  <a:gd name="T15" fmla="*/ 4 h 8"/>
                  <a:gd name="T16" fmla="*/ 6 w 11"/>
                  <a:gd name="T17" fmla="*/ 4 h 8"/>
                  <a:gd name="T18" fmla="*/ 11 w 11"/>
                  <a:gd name="T19" fmla="*/ 8 h 8"/>
                  <a:gd name="T20" fmla="*/ 11 w 11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1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1" y="8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" name="Freeform 980"/>
              <p:cNvSpPr/>
              <p:nvPr/>
            </p:nvSpPr>
            <p:spPr bwMode="auto">
              <a:xfrm>
                <a:off x="1130284" y="2282887"/>
                <a:ext cx="6350" cy="1588"/>
              </a:xfrm>
              <a:custGeom>
                <a:avLst/>
                <a:gdLst>
                  <a:gd name="T0" fmla="*/ 14 w 14"/>
                  <a:gd name="T1" fmla="*/ 4 h 5"/>
                  <a:gd name="T2" fmla="*/ 14 w 14"/>
                  <a:gd name="T3" fmla="*/ 4 h 5"/>
                  <a:gd name="T4" fmla="*/ 0 w 14"/>
                  <a:gd name="T5" fmla="*/ 5 h 5"/>
                  <a:gd name="T6" fmla="*/ 0 w 14"/>
                  <a:gd name="T7" fmla="*/ 5 h 5"/>
                  <a:gd name="T8" fmla="*/ 6 w 14"/>
                  <a:gd name="T9" fmla="*/ 1 h 5"/>
                  <a:gd name="T10" fmla="*/ 9 w 14"/>
                  <a:gd name="T11" fmla="*/ 0 h 5"/>
                  <a:gd name="T12" fmla="*/ 11 w 14"/>
                  <a:gd name="T13" fmla="*/ 1 h 5"/>
                  <a:gd name="T14" fmla="*/ 14 w 14"/>
                  <a:gd name="T15" fmla="*/ 4 h 5"/>
                  <a:gd name="T16" fmla="*/ 14 w 14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lnTo>
                      <a:pt x="14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" name="Freeform 981"/>
              <p:cNvSpPr/>
              <p:nvPr/>
            </p:nvSpPr>
            <p:spPr bwMode="auto">
              <a:xfrm>
                <a:off x="979472" y="2398774"/>
                <a:ext cx="4763" cy="4763"/>
              </a:xfrm>
              <a:custGeom>
                <a:avLst/>
                <a:gdLst>
                  <a:gd name="T0" fmla="*/ 3 w 10"/>
                  <a:gd name="T1" fmla="*/ 0 h 9"/>
                  <a:gd name="T2" fmla="*/ 3 w 10"/>
                  <a:gd name="T3" fmla="*/ 0 h 9"/>
                  <a:gd name="T4" fmla="*/ 10 w 10"/>
                  <a:gd name="T5" fmla="*/ 9 h 9"/>
                  <a:gd name="T6" fmla="*/ 10 w 10"/>
                  <a:gd name="T7" fmla="*/ 9 h 9"/>
                  <a:gd name="T8" fmla="*/ 5 w 10"/>
                  <a:gd name="T9" fmla="*/ 9 h 9"/>
                  <a:gd name="T10" fmla="*/ 2 w 10"/>
                  <a:gd name="T11" fmla="*/ 9 h 9"/>
                  <a:gd name="T12" fmla="*/ 0 w 10"/>
                  <a:gd name="T13" fmla="*/ 6 h 9"/>
                  <a:gd name="T14" fmla="*/ 3 w 10"/>
                  <a:gd name="T15" fmla="*/ 0 h 9"/>
                  <a:gd name="T16" fmla="*/ 3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lnTo>
                      <a:pt x="3" y="0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" name="Freeform 982"/>
              <p:cNvSpPr/>
              <p:nvPr/>
            </p:nvSpPr>
            <p:spPr bwMode="auto">
              <a:xfrm>
                <a:off x="1092184" y="2484499"/>
                <a:ext cx="4763" cy="4763"/>
              </a:xfrm>
              <a:custGeom>
                <a:avLst/>
                <a:gdLst>
                  <a:gd name="T0" fmla="*/ 4 w 10"/>
                  <a:gd name="T1" fmla="*/ 0 h 10"/>
                  <a:gd name="T2" fmla="*/ 4 w 10"/>
                  <a:gd name="T3" fmla="*/ 0 h 10"/>
                  <a:gd name="T4" fmla="*/ 10 w 10"/>
                  <a:gd name="T5" fmla="*/ 6 h 10"/>
                  <a:gd name="T6" fmla="*/ 10 w 10"/>
                  <a:gd name="T7" fmla="*/ 6 h 10"/>
                  <a:gd name="T8" fmla="*/ 0 w 10"/>
                  <a:gd name="T9" fmla="*/ 10 h 10"/>
                  <a:gd name="T10" fmla="*/ 0 w 10"/>
                  <a:gd name="T11" fmla="*/ 10 h 10"/>
                  <a:gd name="T12" fmla="*/ 2 w 10"/>
                  <a:gd name="T13" fmla="*/ 0 h 10"/>
                  <a:gd name="T14" fmla="*/ 2 w 10"/>
                  <a:gd name="T15" fmla="*/ 0 h 10"/>
                  <a:gd name="T16" fmla="*/ 4 w 10"/>
                  <a:gd name="T17" fmla="*/ 0 h 10"/>
                  <a:gd name="T18" fmla="*/ 4 w 10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4" y="0"/>
                    </a:moveTo>
                    <a:lnTo>
                      <a:pt x="4" y="0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" name="Freeform 983"/>
              <p:cNvSpPr/>
              <p:nvPr/>
            </p:nvSpPr>
            <p:spPr bwMode="auto">
              <a:xfrm>
                <a:off x="1093772" y="2043174"/>
                <a:ext cx="7938" cy="3175"/>
              </a:xfrm>
              <a:custGeom>
                <a:avLst/>
                <a:gdLst>
                  <a:gd name="T0" fmla="*/ 16 w 16"/>
                  <a:gd name="T1" fmla="*/ 4 h 7"/>
                  <a:gd name="T2" fmla="*/ 16 w 16"/>
                  <a:gd name="T3" fmla="*/ 4 h 7"/>
                  <a:gd name="T4" fmla="*/ 0 w 16"/>
                  <a:gd name="T5" fmla="*/ 7 h 7"/>
                  <a:gd name="T6" fmla="*/ 0 w 16"/>
                  <a:gd name="T7" fmla="*/ 7 h 7"/>
                  <a:gd name="T8" fmla="*/ 3 w 16"/>
                  <a:gd name="T9" fmla="*/ 3 h 7"/>
                  <a:gd name="T10" fmla="*/ 6 w 16"/>
                  <a:gd name="T11" fmla="*/ 1 h 7"/>
                  <a:gd name="T12" fmla="*/ 9 w 16"/>
                  <a:gd name="T13" fmla="*/ 0 h 7"/>
                  <a:gd name="T14" fmla="*/ 14 w 16"/>
                  <a:gd name="T15" fmla="*/ 1 h 7"/>
                  <a:gd name="T16" fmla="*/ 14 w 16"/>
                  <a:gd name="T17" fmla="*/ 1 h 7"/>
                  <a:gd name="T18" fmla="*/ 16 w 16"/>
                  <a:gd name="T19" fmla="*/ 4 h 7"/>
                  <a:gd name="T20" fmla="*/ 16 w 16"/>
                  <a:gd name="T2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16" y="4"/>
                    </a:moveTo>
                    <a:lnTo>
                      <a:pt x="16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" name="Freeform 984"/>
              <p:cNvSpPr/>
              <p:nvPr/>
            </p:nvSpPr>
            <p:spPr bwMode="auto">
              <a:xfrm>
                <a:off x="52372" y="2525774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0 h 4"/>
                  <a:gd name="T4" fmla="*/ 9 w 12"/>
                  <a:gd name="T5" fmla="*/ 4 h 4"/>
                  <a:gd name="T6" fmla="*/ 7 w 12"/>
                  <a:gd name="T7" fmla="*/ 4 h 4"/>
                  <a:gd name="T8" fmla="*/ 4 w 12"/>
                  <a:gd name="T9" fmla="*/ 4 h 4"/>
                  <a:gd name="T10" fmla="*/ 0 w 12"/>
                  <a:gd name="T11" fmla="*/ 1 h 4"/>
                  <a:gd name="T12" fmla="*/ 0 w 12"/>
                  <a:gd name="T13" fmla="*/ 1 h 4"/>
                  <a:gd name="T14" fmla="*/ 12 w 12"/>
                  <a:gd name="T15" fmla="*/ 0 h 4"/>
                  <a:gd name="T16" fmla="*/ 12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lnTo>
                      <a:pt x="12" y="0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" name="Freeform 985"/>
              <p:cNvSpPr/>
              <p:nvPr/>
            </p:nvSpPr>
            <p:spPr bwMode="auto">
              <a:xfrm>
                <a:off x="1063609" y="2147949"/>
                <a:ext cx="4763" cy="6350"/>
              </a:xfrm>
              <a:custGeom>
                <a:avLst/>
                <a:gdLst>
                  <a:gd name="T0" fmla="*/ 9 w 10"/>
                  <a:gd name="T1" fmla="*/ 0 h 12"/>
                  <a:gd name="T2" fmla="*/ 9 w 10"/>
                  <a:gd name="T3" fmla="*/ 0 h 12"/>
                  <a:gd name="T4" fmla="*/ 10 w 10"/>
                  <a:gd name="T5" fmla="*/ 6 h 12"/>
                  <a:gd name="T6" fmla="*/ 10 w 10"/>
                  <a:gd name="T7" fmla="*/ 9 h 12"/>
                  <a:gd name="T8" fmla="*/ 7 w 10"/>
                  <a:gd name="T9" fmla="*/ 12 h 12"/>
                  <a:gd name="T10" fmla="*/ 0 w 10"/>
                  <a:gd name="T11" fmla="*/ 12 h 12"/>
                  <a:gd name="T12" fmla="*/ 0 w 10"/>
                  <a:gd name="T13" fmla="*/ 12 h 12"/>
                  <a:gd name="T14" fmla="*/ 9 w 10"/>
                  <a:gd name="T15" fmla="*/ 0 h 12"/>
                  <a:gd name="T16" fmla="*/ 9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9" y="0"/>
                    </a:moveTo>
                    <a:lnTo>
                      <a:pt x="9" y="0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7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" name="Freeform 986"/>
              <p:cNvSpPr/>
              <p:nvPr/>
            </p:nvSpPr>
            <p:spPr bwMode="auto">
              <a:xfrm>
                <a:off x="1062022" y="2025712"/>
                <a:ext cx="4763" cy="1588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9 w 9"/>
                  <a:gd name="T5" fmla="*/ 0 h 5"/>
                  <a:gd name="T6" fmla="*/ 9 w 9"/>
                  <a:gd name="T7" fmla="*/ 0 h 5"/>
                  <a:gd name="T8" fmla="*/ 9 w 9"/>
                  <a:gd name="T9" fmla="*/ 5 h 5"/>
                  <a:gd name="T10" fmla="*/ 9 w 9"/>
                  <a:gd name="T11" fmla="*/ 5 h 5"/>
                  <a:gd name="T12" fmla="*/ 0 w 9"/>
                  <a:gd name="T13" fmla="*/ 4 h 5"/>
                  <a:gd name="T14" fmla="*/ 0 w 9"/>
                  <a:gd name="T15" fmla="*/ 4 h 5"/>
                  <a:gd name="T16" fmla="*/ 0 w 9"/>
                  <a:gd name="T17" fmla="*/ 0 h 5"/>
                  <a:gd name="T18" fmla="*/ 0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" name="Freeform 987"/>
              <p:cNvSpPr/>
              <p:nvPr/>
            </p:nvSpPr>
            <p:spPr bwMode="auto">
              <a:xfrm>
                <a:off x="1096947" y="2279712"/>
                <a:ext cx="7938" cy="4763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7 h 9"/>
                  <a:gd name="T4" fmla="*/ 4 w 14"/>
                  <a:gd name="T5" fmla="*/ 0 h 9"/>
                  <a:gd name="T6" fmla="*/ 4 w 14"/>
                  <a:gd name="T7" fmla="*/ 0 h 9"/>
                  <a:gd name="T8" fmla="*/ 14 w 14"/>
                  <a:gd name="T9" fmla="*/ 9 h 9"/>
                  <a:gd name="T10" fmla="*/ 14 w 14"/>
                  <a:gd name="T11" fmla="*/ 9 h 9"/>
                  <a:gd name="T12" fmla="*/ 0 w 14"/>
                  <a:gd name="T13" fmla="*/ 7 h 9"/>
                  <a:gd name="T14" fmla="*/ 0 w 14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0" y="7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" name="Freeform 988"/>
              <p:cNvSpPr/>
              <p:nvPr/>
            </p:nvSpPr>
            <p:spPr bwMode="auto">
              <a:xfrm>
                <a:off x="1193784" y="2282887"/>
                <a:ext cx="6350" cy="3175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6 h 6"/>
                  <a:gd name="T4" fmla="*/ 0 w 12"/>
                  <a:gd name="T5" fmla="*/ 2 h 6"/>
                  <a:gd name="T6" fmla="*/ 0 w 12"/>
                  <a:gd name="T7" fmla="*/ 2 h 6"/>
                  <a:gd name="T8" fmla="*/ 4 w 12"/>
                  <a:gd name="T9" fmla="*/ 0 h 6"/>
                  <a:gd name="T10" fmla="*/ 4 w 12"/>
                  <a:gd name="T11" fmla="*/ 0 h 6"/>
                  <a:gd name="T12" fmla="*/ 12 w 12"/>
                  <a:gd name="T13" fmla="*/ 2 h 6"/>
                  <a:gd name="T14" fmla="*/ 12 w 12"/>
                  <a:gd name="T15" fmla="*/ 2 h 6"/>
                  <a:gd name="T16" fmla="*/ 12 w 12"/>
                  <a:gd name="T17" fmla="*/ 6 h 6"/>
                  <a:gd name="T18" fmla="*/ 12 w 12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" name="Freeform 989"/>
              <p:cNvSpPr/>
              <p:nvPr/>
            </p:nvSpPr>
            <p:spPr bwMode="auto">
              <a:xfrm>
                <a:off x="1168384" y="2241612"/>
                <a:ext cx="9525" cy="1588"/>
              </a:xfrm>
              <a:custGeom>
                <a:avLst/>
                <a:gdLst>
                  <a:gd name="T0" fmla="*/ 0 w 16"/>
                  <a:gd name="T1" fmla="*/ 0 h 2"/>
                  <a:gd name="T2" fmla="*/ 0 w 16"/>
                  <a:gd name="T3" fmla="*/ 0 h 2"/>
                  <a:gd name="T4" fmla="*/ 16 w 16"/>
                  <a:gd name="T5" fmla="*/ 0 h 2"/>
                  <a:gd name="T6" fmla="*/ 16 w 16"/>
                  <a:gd name="T7" fmla="*/ 0 h 2"/>
                  <a:gd name="T8" fmla="*/ 16 w 16"/>
                  <a:gd name="T9" fmla="*/ 2 h 2"/>
                  <a:gd name="T10" fmla="*/ 16 w 16"/>
                  <a:gd name="T11" fmla="*/ 2 h 2"/>
                  <a:gd name="T12" fmla="*/ 12 w 16"/>
                  <a:gd name="T13" fmla="*/ 2 h 2"/>
                  <a:gd name="T14" fmla="*/ 8 w 16"/>
                  <a:gd name="T15" fmla="*/ 2 h 2"/>
                  <a:gd name="T16" fmla="*/ 0 w 16"/>
                  <a:gd name="T17" fmla="*/ 0 h 2"/>
                  <a:gd name="T18" fmla="*/ 0 w 16"/>
                  <a:gd name="T19" fmla="*/ 0 h 2"/>
                  <a:gd name="T20" fmla="*/ 0 w 16"/>
                  <a:gd name="T21" fmla="*/ 0 h 2"/>
                  <a:gd name="T22" fmla="*/ 0 w 16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" name="Freeform 990"/>
              <p:cNvSpPr/>
              <p:nvPr/>
            </p:nvSpPr>
            <p:spPr bwMode="auto">
              <a:xfrm>
                <a:off x="944547" y="2187637"/>
                <a:ext cx="6350" cy="15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12 w 12"/>
                  <a:gd name="T9" fmla="*/ 3 h 4"/>
                  <a:gd name="T10" fmla="*/ 12 w 12"/>
                  <a:gd name="T11" fmla="*/ 3 h 4"/>
                  <a:gd name="T12" fmla="*/ 10 w 12"/>
                  <a:gd name="T13" fmla="*/ 4 h 4"/>
                  <a:gd name="T14" fmla="*/ 7 w 12"/>
                  <a:gd name="T15" fmla="*/ 4 h 4"/>
                  <a:gd name="T16" fmla="*/ 4 w 12"/>
                  <a:gd name="T17" fmla="*/ 3 h 4"/>
                  <a:gd name="T18" fmla="*/ 0 w 12"/>
                  <a:gd name="T19" fmla="*/ 0 h 4"/>
                  <a:gd name="T20" fmla="*/ 0 w 1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" name="Freeform 991"/>
              <p:cNvSpPr/>
              <p:nvPr/>
            </p:nvSpPr>
            <p:spPr bwMode="auto">
              <a:xfrm>
                <a:off x="1238234" y="2268599"/>
                <a:ext cx="6350" cy="15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12 w 12"/>
                  <a:gd name="T5" fmla="*/ 0 h 4"/>
                  <a:gd name="T6" fmla="*/ 12 w 12"/>
                  <a:gd name="T7" fmla="*/ 0 h 4"/>
                  <a:gd name="T8" fmla="*/ 8 w 12"/>
                  <a:gd name="T9" fmla="*/ 2 h 4"/>
                  <a:gd name="T10" fmla="*/ 5 w 12"/>
                  <a:gd name="T11" fmla="*/ 4 h 4"/>
                  <a:gd name="T12" fmla="*/ 3 w 12"/>
                  <a:gd name="T13" fmla="*/ 2 h 4"/>
                  <a:gd name="T14" fmla="*/ 0 w 12"/>
                  <a:gd name="T15" fmla="*/ 0 h 4"/>
                  <a:gd name="T16" fmla="*/ 0 w 12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" name="Freeform 992"/>
              <p:cNvSpPr/>
              <p:nvPr/>
            </p:nvSpPr>
            <p:spPr bwMode="auto">
              <a:xfrm>
                <a:off x="931847" y="2340037"/>
                <a:ext cx="4763" cy="4763"/>
              </a:xfrm>
              <a:custGeom>
                <a:avLst/>
                <a:gdLst>
                  <a:gd name="T0" fmla="*/ 3 w 11"/>
                  <a:gd name="T1" fmla="*/ 9 h 10"/>
                  <a:gd name="T2" fmla="*/ 3 w 11"/>
                  <a:gd name="T3" fmla="*/ 9 h 10"/>
                  <a:gd name="T4" fmla="*/ 0 w 11"/>
                  <a:gd name="T5" fmla="*/ 2 h 10"/>
                  <a:gd name="T6" fmla="*/ 0 w 11"/>
                  <a:gd name="T7" fmla="*/ 2 h 10"/>
                  <a:gd name="T8" fmla="*/ 1 w 11"/>
                  <a:gd name="T9" fmla="*/ 0 h 10"/>
                  <a:gd name="T10" fmla="*/ 1 w 11"/>
                  <a:gd name="T11" fmla="*/ 0 h 10"/>
                  <a:gd name="T12" fmla="*/ 11 w 11"/>
                  <a:gd name="T13" fmla="*/ 7 h 10"/>
                  <a:gd name="T14" fmla="*/ 11 w 11"/>
                  <a:gd name="T15" fmla="*/ 7 h 10"/>
                  <a:gd name="T16" fmla="*/ 10 w 11"/>
                  <a:gd name="T17" fmla="*/ 10 h 10"/>
                  <a:gd name="T18" fmla="*/ 10 w 11"/>
                  <a:gd name="T19" fmla="*/ 10 h 10"/>
                  <a:gd name="T20" fmla="*/ 1 w 11"/>
                  <a:gd name="T21" fmla="*/ 7 h 10"/>
                  <a:gd name="T22" fmla="*/ 3 w 11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0">
                    <a:moveTo>
                      <a:pt x="3" y="9"/>
                    </a:moveTo>
                    <a:lnTo>
                      <a:pt x="3" y="9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" name="Freeform 993"/>
              <p:cNvSpPr/>
              <p:nvPr/>
            </p:nvSpPr>
            <p:spPr bwMode="auto">
              <a:xfrm>
                <a:off x="1111234" y="2054287"/>
                <a:ext cx="6350" cy="4763"/>
              </a:xfrm>
              <a:custGeom>
                <a:avLst/>
                <a:gdLst>
                  <a:gd name="T0" fmla="*/ 0 w 14"/>
                  <a:gd name="T1" fmla="*/ 11 h 11"/>
                  <a:gd name="T2" fmla="*/ 0 w 14"/>
                  <a:gd name="T3" fmla="*/ 11 h 11"/>
                  <a:gd name="T4" fmla="*/ 2 w 14"/>
                  <a:gd name="T5" fmla="*/ 7 h 11"/>
                  <a:gd name="T6" fmla="*/ 3 w 14"/>
                  <a:gd name="T7" fmla="*/ 3 h 11"/>
                  <a:gd name="T8" fmla="*/ 7 w 14"/>
                  <a:gd name="T9" fmla="*/ 0 h 11"/>
                  <a:gd name="T10" fmla="*/ 14 w 14"/>
                  <a:gd name="T11" fmla="*/ 0 h 11"/>
                  <a:gd name="T12" fmla="*/ 14 w 14"/>
                  <a:gd name="T13" fmla="*/ 0 h 11"/>
                  <a:gd name="T14" fmla="*/ 10 w 14"/>
                  <a:gd name="T15" fmla="*/ 3 h 11"/>
                  <a:gd name="T16" fmla="*/ 4 w 14"/>
                  <a:gd name="T17" fmla="*/ 4 h 11"/>
                  <a:gd name="T18" fmla="*/ 2 w 14"/>
                  <a:gd name="T19" fmla="*/ 5 h 11"/>
                  <a:gd name="T20" fmla="*/ 0 w 14"/>
                  <a:gd name="T21" fmla="*/ 8 h 11"/>
                  <a:gd name="T22" fmla="*/ 0 w 14"/>
                  <a:gd name="T23" fmla="*/ 11 h 11"/>
                  <a:gd name="T24" fmla="*/ 0 w 14"/>
                  <a:gd name="T25" fmla="*/ 11 h 11"/>
                  <a:gd name="T26" fmla="*/ 0 w 14"/>
                  <a:gd name="T27" fmla="*/ 11 h 11"/>
                  <a:gd name="T28" fmla="*/ 0 w 14"/>
                  <a:gd name="T2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lnTo>
                      <a:pt x="0" y="11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" name="Freeform 994"/>
              <p:cNvSpPr/>
              <p:nvPr/>
            </p:nvSpPr>
            <p:spPr bwMode="auto">
              <a:xfrm>
                <a:off x="1123934" y="2276537"/>
                <a:ext cx="6350" cy="3175"/>
              </a:xfrm>
              <a:custGeom>
                <a:avLst/>
                <a:gdLst>
                  <a:gd name="T0" fmla="*/ 0 w 11"/>
                  <a:gd name="T1" fmla="*/ 2 h 6"/>
                  <a:gd name="T2" fmla="*/ 0 w 11"/>
                  <a:gd name="T3" fmla="*/ 2 h 6"/>
                  <a:gd name="T4" fmla="*/ 11 w 11"/>
                  <a:gd name="T5" fmla="*/ 0 h 6"/>
                  <a:gd name="T6" fmla="*/ 11 w 11"/>
                  <a:gd name="T7" fmla="*/ 0 h 6"/>
                  <a:gd name="T8" fmla="*/ 10 w 11"/>
                  <a:gd name="T9" fmla="*/ 3 h 6"/>
                  <a:gd name="T10" fmla="*/ 7 w 11"/>
                  <a:gd name="T11" fmla="*/ 4 h 6"/>
                  <a:gd name="T12" fmla="*/ 3 w 11"/>
                  <a:gd name="T13" fmla="*/ 6 h 6"/>
                  <a:gd name="T14" fmla="*/ 0 w 11"/>
                  <a:gd name="T15" fmla="*/ 4 h 6"/>
                  <a:gd name="T16" fmla="*/ 0 w 11"/>
                  <a:gd name="T17" fmla="*/ 4 h 6"/>
                  <a:gd name="T18" fmla="*/ 0 w 11"/>
                  <a:gd name="T19" fmla="*/ 2 h 6"/>
                  <a:gd name="T20" fmla="*/ 0 w 11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" name="Freeform 995"/>
              <p:cNvSpPr/>
              <p:nvPr/>
            </p:nvSpPr>
            <p:spPr bwMode="auto">
              <a:xfrm>
                <a:off x="1081072" y="2481324"/>
                <a:ext cx="4763" cy="7938"/>
              </a:xfrm>
              <a:custGeom>
                <a:avLst/>
                <a:gdLst>
                  <a:gd name="T0" fmla="*/ 0 w 8"/>
                  <a:gd name="T1" fmla="*/ 17 h 17"/>
                  <a:gd name="T2" fmla="*/ 0 w 8"/>
                  <a:gd name="T3" fmla="*/ 17 h 17"/>
                  <a:gd name="T4" fmla="*/ 4 w 8"/>
                  <a:gd name="T5" fmla="*/ 0 h 17"/>
                  <a:gd name="T6" fmla="*/ 4 w 8"/>
                  <a:gd name="T7" fmla="*/ 0 h 17"/>
                  <a:gd name="T8" fmla="*/ 7 w 8"/>
                  <a:gd name="T9" fmla="*/ 4 h 17"/>
                  <a:gd name="T10" fmla="*/ 8 w 8"/>
                  <a:gd name="T11" fmla="*/ 7 h 17"/>
                  <a:gd name="T12" fmla="*/ 8 w 8"/>
                  <a:gd name="T13" fmla="*/ 10 h 17"/>
                  <a:gd name="T14" fmla="*/ 5 w 8"/>
                  <a:gd name="T15" fmla="*/ 11 h 17"/>
                  <a:gd name="T16" fmla="*/ 5 w 8"/>
                  <a:gd name="T17" fmla="*/ 11 h 17"/>
                  <a:gd name="T18" fmla="*/ 0 w 8"/>
                  <a:gd name="T19" fmla="*/ 17 h 17"/>
                  <a:gd name="T20" fmla="*/ 0 w 8"/>
                  <a:gd name="T21" fmla="*/ 17 h 17"/>
                  <a:gd name="T22" fmla="*/ 0 w 8"/>
                  <a:gd name="T23" fmla="*/ 17 h 17"/>
                  <a:gd name="T24" fmla="*/ 0 w 8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7">
                    <a:moveTo>
                      <a:pt x="0" y="17"/>
                    </a:moveTo>
                    <a:lnTo>
                      <a:pt x="0" y="1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" name="Freeform 996"/>
              <p:cNvSpPr/>
              <p:nvPr/>
            </p:nvSpPr>
            <p:spPr bwMode="auto">
              <a:xfrm>
                <a:off x="1095359" y="2090799"/>
                <a:ext cx="3175" cy="4763"/>
              </a:xfrm>
              <a:custGeom>
                <a:avLst/>
                <a:gdLst>
                  <a:gd name="T0" fmla="*/ 0 w 6"/>
                  <a:gd name="T1" fmla="*/ 10 h 10"/>
                  <a:gd name="T2" fmla="*/ 0 w 6"/>
                  <a:gd name="T3" fmla="*/ 10 h 10"/>
                  <a:gd name="T4" fmla="*/ 0 w 6"/>
                  <a:gd name="T5" fmla="*/ 0 h 10"/>
                  <a:gd name="T6" fmla="*/ 0 w 6"/>
                  <a:gd name="T7" fmla="*/ 0 h 10"/>
                  <a:gd name="T8" fmla="*/ 4 w 6"/>
                  <a:gd name="T9" fmla="*/ 3 h 10"/>
                  <a:gd name="T10" fmla="*/ 6 w 6"/>
                  <a:gd name="T11" fmla="*/ 6 h 10"/>
                  <a:gd name="T12" fmla="*/ 4 w 6"/>
                  <a:gd name="T13" fmla="*/ 7 h 10"/>
                  <a:gd name="T14" fmla="*/ 0 w 6"/>
                  <a:gd name="T15" fmla="*/ 10 h 10"/>
                  <a:gd name="T16" fmla="*/ 0 w 6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" name="Freeform 997"/>
              <p:cNvSpPr/>
              <p:nvPr/>
            </p:nvSpPr>
            <p:spPr bwMode="auto">
              <a:xfrm>
                <a:off x="1123934" y="2535299"/>
                <a:ext cx="7938" cy="4763"/>
              </a:xfrm>
              <a:custGeom>
                <a:avLst/>
                <a:gdLst>
                  <a:gd name="T0" fmla="*/ 0 w 14"/>
                  <a:gd name="T1" fmla="*/ 0 h 8"/>
                  <a:gd name="T2" fmla="*/ 0 w 14"/>
                  <a:gd name="T3" fmla="*/ 0 h 8"/>
                  <a:gd name="T4" fmla="*/ 14 w 14"/>
                  <a:gd name="T5" fmla="*/ 7 h 8"/>
                  <a:gd name="T6" fmla="*/ 14 w 14"/>
                  <a:gd name="T7" fmla="*/ 7 h 8"/>
                  <a:gd name="T8" fmla="*/ 9 w 14"/>
                  <a:gd name="T9" fmla="*/ 8 h 8"/>
                  <a:gd name="T10" fmla="*/ 6 w 14"/>
                  <a:gd name="T11" fmla="*/ 7 h 8"/>
                  <a:gd name="T12" fmla="*/ 3 w 14"/>
                  <a:gd name="T13" fmla="*/ 4 h 8"/>
                  <a:gd name="T14" fmla="*/ 0 w 14"/>
                  <a:gd name="T15" fmla="*/ 0 h 8"/>
                  <a:gd name="T16" fmla="*/ 0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9" y="8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" name="Freeform 998"/>
              <p:cNvSpPr/>
              <p:nvPr/>
            </p:nvSpPr>
            <p:spPr bwMode="auto">
              <a:xfrm>
                <a:off x="1133459" y="2541649"/>
                <a:ext cx="4763" cy="3175"/>
              </a:xfrm>
              <a:custGeom>
                <a:avLst/>
                <a:gdLst>
                  <a:gd name="T0" fmla="*/ 0 w 9"/>
                  <a:gd name="T1" fmla="*/ 0 h 5"/>
                  <a:gd name="T2" fmla="*/ 0 w 9"/>
                  <a:gd name="T3" fmla="*/ 0 h 5"/>
                  <a:gd name="T4" fmla="*/ 4 w 9"/>
                  <a:gd name="T5" fmla="*/ 0 h 5"/>
                  <a:gd name="T6" fmla="*/ 4 w 9"/>
                  <a:gd name="T7" fmla="*/ 0 h 5"/>
                  <a:gd name="T8" fmla="*/ 7 w 9"/>
                  <a:gd name="T9" fmla="*/ 2 h 5"/>
                  <a:gd name="T10" fmla="*/ 9 w 9"/>
                  <a:gd name="T11" fmla="*/ 5 h 5"/>
                  <a:gd name="T12" fmla="*/ 9 w 9"/>
                  <a:gd name="T13" fmla="*/ 5 h 5"/>
                  <a:gd name="T14" fmla="*/ 0 w 9"/>
                  <a:gd name="T15" fmla="*/ 3 h 5"/>
                  <a:gd name="T16" fmla="*/ 0 w 9"/>
                  <a:gd name="T17" fmla="*/ 3 h 5"/>
                  <a:gd name="T18" fmla="*/ 0 w 9"/>
                  <a:gd name="T19" fmla="*/ 0 h 5"/>
                  <a:gd name="T20" fmla="*/ 0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" name="Freeform 999"/>
              <p:cNvSpPr/>
              <p:nvPr/>
            </p:nvSpPr>
            <p:spPr bwMode="auto">
              <a:xfrm>
                <a:off x="1158859" y="2489262"/>
                <a:ext cx="6350" cy="3175"/>
              </a:xfrm>
              <a:custGeom>
                <a:avLst/>
                <a:gdLst>
                  <a:gd name="T0" fmla="*/ 0 w 14"/>
                  <a:gd name="T1" fmla="*/ 6 h 6"/>
                  <a:gd name="T2" fmla="*/ 0 w 14"/>
                  <a:gd name="T3" fmla="*/ 6 h 6"/>
                  <a:gd name="T4" fmla="*/ 3 w 14"/>
                  <a:gd name="T5" fmla="*/ 3 h 6"/>
                  <a:gd name="T6" fmla="*/ 7 w 14"/>
                  <a:gd name="T7" fmla="*/ 0 h 6"/>
                  <a:gd name="T8" fmla="*/ 10 w 14"/>
                  <a:gd name="T9" fmla="*/ 0 h 6"/>
                  <a:gd name="T10" fmla="*/ 14 w 14"/>
                  <a:gd name="T11" fmla="*/ 4 h 6"/>
                  <a:gd name="T12" fmla="*/ 14 w 14"/>
                  <a:gd name="T13" fmla="*/ 4 h 6"/>
                  <a:gd name="T14" fmla="*/ 0 w 14"/>
                  <a:gd name="T15" fmla="*/ 6 h 6"/>
                  <a:gd name="T16" fmla="*/ 0 w 1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0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" name="Freeform 1000"/>
              <p:cNvSpPr/>
              <p:nvPr/>
            </p:nvSpPr>
            <p:spPr bwMode="auto">
              <a:xfrm>
                <a:off x="1052497" y="2051112"/>
                <a:ext cx="4763" cy="4763"/>
              </a:xfrm>
              <a:custGeom>
                <a:avLst/>
                <a:gdLst>
                  <a:gd name="T0" fmla="*/ 0 w 8"/>
                  <a:gd name="T1" fmla="*/ 7 h 7"/>
                  <a:gd name="T2" fmla="*/ 0 w 8"/>
                  <a:gd name="T3" fmla="*/ 7 h 7"/>
                  <a:gd name="T4" fmla="*/ 0 w 8"/>
                  <a:gd name="T5" fmla="*/ 2 h 7"/>
                  <a:gd name="T6" fmla="*/ 1 w 8"/>
                  <a:gd name="T7" fmla="*/ 0 h 7"/>
                  <a:gd name="T8" fmla="*/ 4 w 8"/>
                  <a:gd name="T9" fmla="*/ 0 h 7"/>
                  <a:gd name="T10" fmla="*/ 8 w 8"/>
                  <a:gd name="T11" fmla="*/ 0 h 7"/>
                  <a:gd name="T12" fmla="*/ 8 w 8"/>
                  <a:gd name="T13" fmla="*/ 0 h 7"/>
                  <a:gd name="T14" fmla="*/ 0 w 8"/>
                  <a:gd name="T15" fmla="*/ 7 h 7"/>
                  <a:gd name="T16" fmla="*/ 0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" name="Freeform 1001"/>
              <p:cNvSpPr/>
              <p:nvPr/>
            </p:nvSpPr>
            <p:spPr bwMode="auto">
              <a:xfrm>
                <a:off x="1035034" y="2100324"/>
                <a:ext cx="4763" cy="1588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9 w 9"/>
                  <a:gd name="T5" fmla="*/ 0 h 3"/>
                  <a:gd name="T6" fmla="*/ 9 w 9"/>
                  <a:gd name="T7" fmla="*/ 0 h 3"/>
                  <a:gd name="T8" fmla="*/ 7 w 9"/>
                  <a:gd name="T9" fmla="*/ 3 h 3"/>
                  <a:gd name="T10" fmla="*/ 5 w 9"/>
                  <a:gd name="T11" fmla="*/ 3 h 3"/>
                  <a:gd name="T12" fmla="*/ 0 w 9"/>
                  <a:gd name="T13" fmla="*/ 0 h 3"/>
                  <a:gd name="T14" fmla="*/ 0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" name="Freeform 1002"/>
              <p:cNvSpPr/>
              <p:nvPr/>
            </p:nvSpPr>
            <p:spPr bwMode="auto">
              <a:xfrm>
                <a:off x="925497" y="2581337"/>
                <a:ext cx="3175" cy="3175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0 w 7"/>
                  <a:gd name="T5" fmla="*/ 0 h 7"/>
                  <a:gd name="T6" fmla="*/ 0 w 7"/>
                  <a:gd name="T7" fmla="*/ 0 h 7"/>
                  <a:gd name="T8" fmla="*/ 5 w 7"/>
                  <a:gd name="T9" fmla="*/ 1 h 7"/>
                  <a:gd name="T10" fmla="*/ 7 w 7"/>
                  <a:gd name="T11" fmla="*/ 3 h 7"/>
                  <a:gd name="T12" fmla="*/ 7 w 7"/>
                  <a:gd name="T13" fmla="*/ 4 h 7"/>
                  <a:gd name="T14" fmla="*/ 4 w 7"/>
                  <a:gd name="T15" fmla="*/ 7 h 7"/>
                  <a:gd name="T16" fmla="*/ 4 w 7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" name="Freeform 1003"/>
              <p:cNvSpPr/>
              <p:nvPr/>
            </p:nvSpPr>
            <p:spPr bwMode="auto">
              <a:xfrm>
                <a:off x="1084247" y="2041587"/>
                <a:ext cx="4763" cy="4763"/>
              </a:xfrm>
              <a:custGeom>
                <a:avLst/>
                <a:gdLst>
                  <a:gd name="T0" fmla="*/ 10 w 10"/>
                  <a:gd name="T1" fmla="*/ 3 h 10"/>
                  <a:gd name="T2" fmla="*/ 10 w 10"/>
                  <a:gd name="T3" fmla="*/ 3 h 10"/>
                  <a:gd name="T4" fmla="*/ 0 w 10"/>
                  <a:gd name="T5" fmla="*/ 10 h 10"/>
                  <a:gd name="T6" fmla="*/ 0 w 10"/>
                  <a:gd name="T7" fmla="*/ 10 h 10"/>
                  <a:gd name="T8" fmla="*/ 3 w 10"/>
                  <a:gd name="T9" fmla="*/ 3 h 10"/>
                  <a:gd name="T10" fmla="*/ 3 w 10"/>
                  <a:gd name="T11" fmla="*/ 3 h 10"/>
                  <a:gd name="T12" fmla="*/ 7 w 10"/>
                  <a:gd name="T13" fmla="*/ 0 h 10"/>
                  <a:gd name="T14" fmla="*/ 7 w 10"/>
                  <a:gd name="T15" fmla="*/ 0 h 10"/>
                  <a:gd name="T16" fmla="*/ 10 w 10"/>
                  <a:gd name="T17" fmla="*/ 3 h 10"/>
                  <a:gd name="T18" fmla="*/ 10 w 10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3"/>
                    </a:moveTo>
                    <a:lnTo>
                      <a:pt x="10" y="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" name="Freeform 1004"/>
              <p:cNvSpPr/>
              <p:nvPr/>
            </p:nvSpPr>
            <p:spPr bwMode="auto">
              <a:xfrm>
                <a:off x="1241409" y="2287649"/>
                <a:ext cx="4763" cy="1588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7 w 7"/>
                  <a:gd name="T5" fmla="*/ 0 h 3"/>
                  <a:gd name="T6" fmla="*/ 7 w 7"/>
                  <a:gd name="T7" fmla="*/ 0 h 3"/>
                  <a:gd name="T8" fmla="*/ 6 w 7"/>
                  <a:gd name="T9" fmla="*/ 3 h 3"/>
                  <a:gd name="T10" fmla="*/ 6 w 7"/>
                  <a:gd name="T11" fmla="*/ 3 h 3"/>
                  <a:gd name="T12" fmla="*/ 0 w 7"/>
                  <a:gd name="T13" fmla="*/ 1 h 3"/>
                  <a:gd name="T14" fmla="*/ 0 w 7"/>
                  <a:gd name="T15" fmla="*/ 1 h 3"/>
                  <a:gd name="T16" fmla="*/ 0 w 7"/>
                  <a:gd name="T17" fmla="*/ 0 h 3"/>
                  <a:gd name="T18" fmla="*/ 0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" name="Freeform 1005"/>
              <p:cNvSpPr/>
              <p:nvPr/>
            </p:nvSpPr>
            <p:spPr bwMode="auto">
              <a:xfrm>
                <a:off x="963597" y="2284474"/>
                <a:ext cx="4763" cy="3175"/>
              </a:xfrm>
              <a:custGeom>
                <a:avLst/>
                <a:gdLst>
                  <a:gd name="T0" fmla="*/ 8 w 8"/>
                  <a:gd name="T1" fmla="*/ 5 h 6"/>
                  <a:gd name="T2" fmla="*/ 8 w 8"/>
                  <a:gd name="T3" fmla="*/ 5 h 6"/>
                  <a:gd name="T4" fmla="*/ 1 w 8"/>
                  <a:gd name="T5" fmla="*/ 6 h 6"/>
                  <a:gd name="T6" fmla="*/ 1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7 w 8"/>
                  <a:gd name="T13" fmla="*/ 0 h 6"/>
                  <a:gd name="T14" fmla="*/ 7 w 8"/>
                  <a:gd name="T15" fmla="*/ 0 h 6"/>
                  <a:gd name="T16" fmla="*/ 8 w 8"/>
                  <a:gd name="T17" fmla="*/ 5 h 6"/>
                  <a:gd name="T18" fmla="*/ 8 w 8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5"/>
                    </a:moveTo>
                    <a:lnTo>
                      <a:pt x="8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" name="Freeform 1006"/>
              <p:cNvSpPr/>
              <p:nvPr/>
            </p:nvSpPr>
            <p:spPr bwMode="auto">
              <a:xfrm>
                <a:off x="755634" y="2565462"/>
                <a:ext cx="4763" cy="7938"/>
              </a:xfrm>
              <a:custGeom>
                <a:avLst/>
                <a:gdLst>
                  <a:gd name="T0" fmla="*/ 7 w 7"/>
                  <a:gd name="T1" fmla="*/ 0 h 15"/>
                  <a:gd name="T2" fmla="*/ 7 w 7"/>
                  <a:gd name="T3" fmla="*/ 0 h 15"/>
                  <a:gd name="T4" fmla="*/ 2 w 7"/>
                  <a:gd name="T5" fmla="*/ 15 h 15"/>
                  <a:gd name="T6" fmla="*/ 2 w 7"/>
                  <a:gd name="T7" fmla="*/ 15 h 15"/>
                  <a:gd name="T8" fmla="*/ 0 w 7"/>
                  <a:gd name="T9" fmla="*/ 11 h 15"/>
                  <a:gd name="T10" fmla="*/ 0 w 7"/>
                  <a:gd name="T11" fmla="*/ 7 h 15"/>
                  <a:gd name="T12" fmla="*/ 2 w 7"/>
                  <a:gd name="T13" fmla="*/ 4 h 15"/>
                  <a:gd name="T14" fmla="*/ 7 w 7"/>
                  <a:gd name="T15" fmla="*/ 0 h 15"/>
                  <a:gd name="T16" fmla="*/ 7 w 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lnTo>
                      <a:pt x="7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" name="Freeform 1007"/>
              <p:cNvSpPr/>
              <p:nvPr/>
            </p:nvSpPr>
            <p:spPr bwMode="auto">
              <a:xfrm>
                <a:off x="1050909" y="2097149"/>
                <a:ext cx="3175" cy="1588"/>
              </a:xfrm>
              <a:custGeom>
                <a:avLst/>
                <a:gdLst>
                  <a:gd name="T0" fmla="*/ 0 w 7"/>
                  <a:gd name="T1" fmla="*/ 2 h 4"/>
                  <a:gd name="T2" fmla="*/ 0 w 7"/>
                  <a:gd name="T3" fmla="*/ 2 h 4"/>
                  <a:gd name="T4" fmla="*/ 4 w 7"/>
                  <a:gd name="T5" fmla="*/ 0 h 4"/>
                  <a:gd name="T6" fmla="*/ 4 w 7"/>
                  <a:gd name="T7" fmla="*/ 0 h 4"/>
                  <a:gd name="T8" fmla="*/ 7 w 7"/>
                  <a:gd name="T9" fmla="*/ 2 h 4"/>
                  <a:gd name="T10" fmla="*/ 7 w 7"/>
                  <a:gd name="T11" fmla="*/ 2 h 4"/>
                  <a:gd name="T12" fmla="*/ 4 w 7"/>
                  <a:gd name="T13" fmla="*/ 4 h 4"/>
                  <a:gd name="T14" fmla="*/ 4 w 7"/>
                  <a:gd name="T15" fmla="*/ 4 h 4"/>
                  <a:gd name="T16" fmla="*/ 0 w 7"/>
                  <a:gd name="T17" fmla="*/ 2 h 4"/>
                  <a:gd name="T18" fmla="*/ 0 w 7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" name="Freeform 1008"/>
              <p:cNvSpPr/>
              <p:nvPr/>
            </p:nvSpPr>
            <p:spPr bwMode="auto">
              <a:xfrm>
                <a:off x="1095359" y="2500374"/>
                <a:ext cx="3175" cy="3175"/>
              </a:xfrm>
              <a:custGeom>
                <a:avLst/>
                <a:gdLst>
                  <a:gd name="T0" fmla="*/ 0 w 7"/>
                  <a:gd name="T1" fmla="*/ 5 h 6"/>
                  <a:gd name="T2" fmla="*/ 0 w 7"/>
                  <a:gd name="T3" fmla="*/ 5 h 6"/>
                  <a:gd name="T4" fmla="*/ 6 w 7"/>
                  <a:gd name="T5" fmla="*/ 0 h 6"/>
                  <a:gd name="T6" fmla="*/ 6 w 7"/>
                  <a:gd name="T7" fmla="*/ 0 h 6"/>
                  <a:gd name="T8" fmla="*/ 7 w 7"/>
                  <a:gd name="T9" fmla="*/ 2 h 6"/>
                  <a:gd name="T10" fmla="*/ 7 w 7"/>
                  <a:gd name="T11" fmla="*/ 2 h 6"/>
                  <a:gd name="T12" fmla="*/ 2 w 7"/>
                  <a:gd name="T13" fmla="*/ 6 h 6"/>
                  <a:gd name="T14" fmla="*/ 2 w 7"/>
                  <a:gd name="T15" fmla="*/ 6 h 6"/>
                  <a:gd name="T16" fmla="*/ 0 w 7"/>
                  <a:gd name="T17" fmla="*/ 5 h 6"/>
                  <a:gd name="T18" fmla="*/ 0 w 7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329" name="组合 328"/>
            <p:cNvGrpSpPr/>
            <p:nvPr/>
          </p:nvGrpSpPr>
          <p:grpSpPr>
            <a:xfrm>
              <a:off x="2598236" y="2271894"/>
              <a:ext cx="710252" cy="513754"/>
              <a:chOff x="4087813" y="0"/>
              <a:chExt cx="938213" cy="690563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30" name="Freeform 28"/>
              <p:cNvSpPr/>
              <p:nvPr/>
            </p:nvSpPr>
            <p:spPr bwMode="auto">
              <a:xfrm>
                <a:off x="4689476" y="66675"/>
                <a:ext cx="15875" cy="381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10" y="1"/>
                  </a:cxn>
                  <a:cxn ang="0">
                    <a:pos x="13" y="4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7" y="13"/>
                  </a:cxn>
                  <a:cxn ang="0">
                    <a:pos x="18" y="23"/>
                  </a:cxn>
                  <a:cxn ang="0">
                    <a:pos x="24" y="41"/>
                  </a:cxn>
                  <a:cxn ang="0">
                    <a:pos x="26" y="50"/>
                  </a:cxn>
                  <a:cxn ang="0">
                    <a:pos x="27" y="57"/>
                  </a:cxn>
                  <a:cxn ang="0">
                    <a:pos x="28" y="65"/>
                  </a:cxn>
                  <a:cxn ang="0">
                    <a:pos x="27" y="71"/>
                  </a:cxn>
                  <a:cxn ang="0">
                    <a:pos x="27" y="71"/>
                  </a:cxn>
                  <a:cxn ang="0">
                    <a:pos x="24" y="69"/>
                  </a:cxn>
                  <a:cxn ang="0">
                    <a:pos x="21" y="66"/>
                  </a:cxn>
                  <a:cxn ang="0">
                    <a:pos x="17" y="58"/>
                  </a:cxn>
                  <a:cxn ang="0">
                    <a:pos x="14" y="51"/>
                  </a:cxn>
                  <a:cxn ang="0">
                    <a:pos x="12" y="41"/>
                  </a:cxn>
                  <a:cxn ang="0">
                    <a:pos x="8" y="24"/>
                  </a:cxn>
                  <a:cxn ang="0">
                    <a:pos x="5" y="15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7"/>
                  </a:cxn>
                  <a:cxn ang="0">
                    <a:pos x="1" y="5"/>
                  </a:cxn>
                  <a:cxn ang="0">
                    <a:pos x="2" y="3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8" h="71">
                    <a:moveTo>
                      <a:pt x="2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4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7" y="13"/>
                    </a:lnTo>
                    <a:lnTo>
                      <a:pt x="18" y="23"/>
                    </a:lnTo>
                    <a:lnTo>
                      <a:pt x="24" y="41"/>
                    </a:lnTo>
                    <a:lnTo>
                      <a:pt x="26" y="50"/>
                    </a:lnTo>
                    <a:lnTo>
                      <a:pt x="27" y="57"/>
                    </a:lnTo>
                    <a:lnTo>
                      <a:pt x="28" y="65"/>
                    </a:lnTo>
                    <a:lnTo>
                      <a:pt x="27" y="71"/>
                    </a:lnTo>
                    <a:lnTo>
                      <a:pt x="27" y="71"/>
                    </a:lnTo>
                    <a:lnTo>
                      <a:pt x="24" y="69"/>
                    </a:lnTo>
                    <a:lnTo>
                      <a:pt x="21" y="66"/>
                    </a:lnTo>
                    <a:lnTo>
                      <a:pt x="17" y="58"/>
                    </a:lnTo>
                    <a:lnTo>
                      <a:pt x="14" y="51"/>
                    </a:lnTo>
                    <a:lnTo>
                      <a:pt x="12" y="41"/>
                    </a:lnTo>
                    <a:lnTo>
                      <a:pt x="8" y="24"/>
                    </a:lnTo>
                    <a:lnTo>
                      <a:pt x="5" y="1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" name="Freeform 29"/>
              <p:cNvSpPr/>
              <p:nvPr/>
            </p:nvSpPr>
            <p:spPr bwMode="auto">
              <a:xfrm>
                <a:off x="4714876" y="68263"/>
                <a:ext cx="9525" cy="30163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6" y="4"/>
                  </a:cxn>
                  <a:cxn ang="0">
                    <a:pos x="16" y="11"/>
                  </a:cxn>
                  <a:cxn ang="0">
                    <a:pos x="17" y="19"/>
                  </a:cxn>
                  <a:cxn ang="0">
                    <a:pos x="18" y="33"/>
                  </a:cxn>
                  <a:cxn ang="0">
                    <a:pos x="18" y="39"/>
                  </a:cxn>
                  <a:cxn ang="0">
                    <a:pos x="18" y="45"/>
                  </a:cxn>
                  <a:cxn ang="0">
                    <a:pos x="17" y="51"/>
                  </a:cxn>
                  <a:cxn ang="0">
                    <a:pos x="15" y="56"/>
                  </a:cxn>
                  <a:cxn ang="0">
                    <a:pos x="15" y="56"/>
                  </a:cxn>
                  <a:cxn ang="0">
                    <a:pos x="11" y="52"/>
                  </a:cxn>
                  <a:cxn ang="0">
                    <a:pos x="8" y="46"/>
                  </a:cxn>
                  <a:cxn ang="0">
                    <a:pos x="6" y="39"/>
                  </a:cxn>
                  <a:cxn ang="0">
                    <a:pos x="6" y="32"/>
                  </a:cxn>
                  <a:cxn ang="0">
                    <a:pos x="3" y="16"/>
                  </a:cxn>
                  <a:cxn ang="0">
                    <a:pos x="2" y="8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6" y="4"/>
                  </a:cxn>
                </a:cxnLst>
                <a:rect l="0" t="0" r="r" b="b"/>
                <a:pathLst>
                  <a:path w="18" h="56">
                    <a:moveTo>
                      <a:pt x="16" y="4"/>
                    </a:moveTo>
                    <a:lnTo>
                      <a:pt x="16" y="4"/>
                    </a:lnTo>
                    <a:lnTo>
                      <a:pt x="16" y="11"/>
                    </a:lnTo>
                    <a:lnTo>
                      <a:pt x="17" y="19"/>
                    </a:lnTo>
                    <a:lnTo>
                      <a:pt x="18" y="33"/>
                    </a:lnTo>
                    <a:lnTo>
                      <a:pt x="18" y="39"/>
                    </a:lnTo>
                    <a:lnTo>
                      <a:pt x="18" y="45"/>
                    </a:lnTo>
                    <a:lnTo>
                      <a:pt x="17" y="51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6" y="39"/>
                    </a:lnTo>
                    <a:lnTo>
                      <a:pt x="6" y="32"/>
                    </a:lnTo>
                    <a:lnTo>
                      <a:pt x="3" y="16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" name="Freeform 30"/>
              <p:cNvSpPr/>
              <p:nvPr/>
            </p:nvSpPr>
            <p:spPr bwMode="auto">
              <a:xfrm>
                <a:off x="4775201" y="74613"/>
                <a:ext cx="7938" cy="285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4" y="8"/>
                  </a:cxn>
                  <a:cxn ang="0">
                    <a:pos x="14" y="15"/>
                  </a:cxn>
                  <a:cxn ang="0">
                    <a:pos x="14" y="28"/>
                  </a:cxn>
                  <a:cxn ang="0">
                    <a:pos x="10" y="56"/>
                  </a:cxn>
                  <a:cxn ang="0">
                    <a:pos x="10" y="56"/>
                  </a:cxn>
                  <a:cxn ang="0">
                    <a:pos x="6" y="55"/>
                  </a:cxn>
                  <a:cxn ang="0">
                    <a:pos x="4" y="54"/>
                  </a:cxn>
                  <a:cxn ang="0">
                    <a:pos x="2" y="52"/>
                  </a:cxn>
                  <a:cxn ang="0">
                    <a:pos x="1" y="48"/>
                  </a:cxn>
                  <a:cxn ang="0">
                    <a:pos x="0" y="42"/>
                  </a:cxn>
                  <a:cxn ang="0">
                    <a:pos x="0" y="33"/>
                  </a:cxn>
                  <a:cxn ang="0">
                    <a:pos x="2" y="15"/>
                  </a:cxn>
                  <a:cxn ang="0">
                    <a:pos x="3" y="7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14" h="56">
                    <a:moveTo>
                      <a:pt x="4" y="0"/>
                    </a:moveTo>
                    <a:lnTo>
                      <a:pt x="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4" y="8"/>
                    </a:lnTo>
                    <a:lnTo>
                      <a:pt x="14" y="15"/>
                    </a:lnTo>
                    <a:lnTo>
                      <a:pt x="14" y="28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6" y="55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1" y="48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2" y="15"/>
                    </a:lnTo>
                    <a:lnTo>
                      <a:pt x="3" y="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" name="Freeform 31"/>
              <p:cNvSpPr/>
              <p:nvPr/>
            </p:nvSpPr>
            <p:spPr bwMode="auto">
              <a:xfrm>
                <a:off x="4672013" y="76200"/>
                <a:ext cx="14288" cy="301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1" y="8"/>
                  </a:cxn>
                  <a:cxn ang="0">
                    <a:pos x="14" y="15"/>
                  </a:cxn>
                  <a:cxn ang="0">
                    <a:pos x="21" y="29"/>
                  </a:cxn>
                  <a:cxn ang="0">
                    <a:pos x="25" y="37"/>
                  </a:cxn>
                  <a:cxn ang="0">
                    <a:pos x="27" y="44"/>
                  </a:cxn>
                  <a:cxn ang="0">
                    <a:pos x="28" y="51"/>
                  </a:cxn>
                  <a:cxn ang="0">
                    <a:pos x="26" y="57"/>
                  </a:cxn>
                  <a:cxn ang="0">
                    <a:pos x="26" y="57"/>
                  </a:cxn>
                  <a:cxn ang="0">
                    <a:pos x="24" y="56"/>
                  </a:cxn>
                  <a:cxn ang="0">
                    <a:pos x="22" y="56"/>
                  </a:cxn>
                  <a:cxn ang="0">
                    <a:pos x="22" y="57"/>
                  </a:cxn>
                  <a:cxn ang="0">
                    <a:pos x="22" y="57"/>
                  </a:cxn>
                  <a:cxn ang="0">
                    <a:pos x="15" y="44"/>
                  </a:cxn>
                  <a:cxn ang="0">
                    <a:pos x="7" y="30"/>
                  </a:cxn>
                  <a:cxn ang="0">
                    <a:pos x="4" y="23"/>
                  </a:cxn>
                  <a:cxn ang="0">
                    <a:pos x="1" y="15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8" h="57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1" y="8"/>
                    </a:lnTo>
                    <a:lnTo>
                      <a:pt x="14" y="15"/>
                    </a:lnTo>
                    <a:lnTo>
                      <a:pt x="21" y="29"/>
                    </a:lnTo>
                    <a:lnTo>
                      <a:pt x="25" y="37"/>
                    </a:lnTo>
                    <a:lnTo>
                      <a:pt x="27" y="44"/>
                    </a:lnTo>
                    <a:lnTo>
                      <a:pt x="28" y="51"/>
                    </a:lnTo>
                    <a:lnTo>
                      <a:pt x="26" y="57"/>
                    </a:lnTo>
                    <a:lnTo>
                      <a:pt x="26" y="57"/>
                    </a:lnTo>
                    <a:lnTo>
                      <a:pt x="24" y="56"/>
                    </a:lnTo>
                    <a:lnTo>
                      <a:pt x="22" y="56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15" y="44"/>
                    </a:lnTo>
                    <a:lnTo>
                      <a:pt x="7" y="30"/>
                    </a:lnTo>
                    <a:lnTo>
                      <a:pt x="4" y="23"/>
                    </a:lnTo>
                    <a:lnTo>
                      <a:pt x="1" y="1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" name="Freeform 32"/>
              <p:cNvSpPr/>
              <p:nvPr/>
            </p:nvSpPr>
            <p:spPr bwMode="auto">
              <a:xfrm>
                <a:off x="4792663" y="77788"/>
                <a:ext cx="11113" cy="285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0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20" y="16"/>
                  </a:cxn>
                  <a:cxn ang="0">
                    <a:pos x="19" y="24"/>
                  </a:cxn>
                  <a:cxn ang="0">
                    <a:pos x="18" y="33"/>
                  </a:cxn>
                  <a:cxn ang="0">
                    <a:pos x="15" y="40"/>
                  </a:cxn>
                  <a:cxn ang="0">
                    <a:pos x="12" y="47"/>
                  </a:cxn>
                  <a:cxn ang="0">
                    <a:pos x="6" y="51"/>
                  </a:cxn>
                  <a:cxn ang="0">
                    <a:pos x="0" y="54"/>
                  </a:cxn>
                  <a:cxn ang="0">
                    <a:pos x="0" y="54"/>
                  </a:cxn>
                  <a:cxn ang="0">
                    <a:pos x="0" y="48"/>
                  </a:cxn>
                  <a:cxn ang="0">
                    <a:pos x="1" y="42"/>
                  </a:cxn>
                  <a:cxn ang="0">
                    <a:pos x="5" y="30"/>
                  </a:cxn>
                  <a:cxn ang="0">
                    <a:pos x="9" y="16"/>
                  </a:cxn>
                  <a:cxn ang="0">
                    <a:pos x="10" y="8"/>
                  </a:cxn>
                  <a:cxn ang="0">
                    <a:pos x="10" y="0"/>
                  </a:cxn>
                  <a:cxn ang="0">
                    <a:pos x="10" y="0"/>
                  </a:cxn>
                </a:cxnLst>
                <a:rect l="0" t="0" r="r" b="b"/>
                <a:pathLst>
                  <a:path w="20" h="54">
                    <a:moveTo>
                      <a:pt x="1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16"/>
                    </a:lnTo>
                    <a:lnTo>
                      <a:pt x="19" y="24"/>
                    </a:lnTo>
                    <a:lnTo>
                      <a:pt x="18" y="33"/>
                    </a:lnTo>
                    <a:lnTo>
                      <a:pt x="15" y="40"/>
                    </a:lnTo>
                    <a:lnTo>
                      <a:pt x="12" y="47"/>
                    </a:lnTo>
                    <a:lnTo>
                      <a:pt x="6" y="51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1" y="42"/>
                    </a:lnTo>
                    <a:lnTo>
                      <a:pt x="5" y="30"/>
                    </a:lnTo>
                    <a:lnTo>
                      <a:pt x="9" y="16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" name="Freeform 33"/>
              <p:cNvSpPr/>
              <p:nvPr/>
            </p:nvSpPr>
            <p:spPr bwMode="auto">
              <a:xfrm>
                <a:off x="4656138" y="82550"/>
                <a:ext cx="14288" cy="238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13" y="10"/>
                  </a:cxn>
                  <a:cxn ang="0">
                    <a:pos x="18" y="16"/>
                  </a:cxn>
                  <a:cxn ang="0">
                    <a:pos x="21" y="23"/>
                  </a:cxn>
                  <a:cxn ang="0">
                    <a:pos x="25" y="29"/>
                  </a:cxn>
                  <a:cxn ang="0">
                    <a:pos x="25" y="35"/>
                  </a:cxn>
                  <a:cxn ang="0">
                    <a:pos x="24" y="38"/>
                  </a:cxn>
                  <a:cxn ang="0">
                    <a:pos x="23" y="40"/>
                  </a:cxn>
                  <a:cxn ang="0">
                    <a:pos x="20" y="42"/>
                  </a:cxn>
                  <a:cxn ang="0">
                    <a:pos x="17" y="43"/>
                  </a:cxn>
                  <a:cxn ang="0">
                    <a:pos x="17" y="43"/>
                  </a:cxn>
                  <a:cxn ang="0">
                    <a:pos x="11" y="35"/>
                  </a:cxn>
                  <a:cxn ang="0">
                    <a:pos x="4" y="24"/>
                  </a:cxn>
                  <a:cxn ang="0">
                    <a:pos x="2" y="19"/>
                  </a:cxn>
                  <a:cxn ang="0">
                    <a:pos x="1" y="12"/>
                  </a:cxn>
                  <a:cxn ang="0">
                    <a:pos x="0" y="7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25" h="43">
                    <a:moveTo>
                      <a:pt x="1" y="0"/>
                    </a:moveTo>
                    <a:lnTo>
                      <a:pt x="1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3" y="10"/>
                    </a:lnTo>
                    <a:lnTo>
                      <a:pt x="18" y="16"/>
                    </a:lnTo>
                    <a:lnTo>
                      <a:pt x="21" y="23"/>
                    </a:lnTo>
                    <a:lnTo>
                      <a:pt x="25" y="29"/>
                    </a:lnTo>
                    <a:lnTo>
                      <a:pt x="25" y="35"/>
                    </a:lnTo>
                    <a:lnTo>
                      <a:pt x="24" y="38"/>
                    </a:lnTo>
                    <a:lnTo>
                      <a:pt x="23" y="40"/>
                    </a:lnTo>
                    <a:lnTo>
                      <a:pt x="20" y="42"/>
                    </a:lnTo>
                    <a:lnTo>
                      <a:pt x="17" y="43"/>
                    </a:lnTo>
                    <a:lnTo>
                      <a:pt x="17" y="43"/>
                    </a:lnTo>
                    <a:lnTo>
                      <a:pt x="11" y="35"/>
                    </a:lnTo>
                    <a:lnTo>
                      <a:pt x="4" y="24"/>
                    </a:lnTo>
                    <a:lnTo>
                      <a:pt x="2" y="19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6" name="Freeform 34"/>
              <p:cNvSpPr/>
              <p:nvPr/>
            </p:nvSpPr>
            <p:spPr bwMode="auto">
              <a:xfrm>
                <a:off x="4810126" y="84138"/>
                <a:ext cx="11113" cy="26988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0"/>
                  </a:cxn>
                  <a:cxn ang="0">
                    <a:pos x="23" y="6"/>
                  </a:cxn>
                  <a:cxn ang="0">
                    <a:pos x="23" y="13"/>
                  </a:cxn>
                  <a:cxn ang="0">
                    <a:pos x="23" y="22"/>
                  </a:cxn>
                  <a:cxn ang="0">
                    <a:pos x="21" y="31"/>
                  </a:cxn>
                  <a:cxn ang="0">
                    <a:pos x="17" y="38"/>
                  </a:cxn>
                  <a:cxn ang="0">
                    <a:pos x="13" y="45"/>
                  </a:cxn>
                  <a:cxn ang="0">
                    <a:pos x="10" y="47"/>
                  </a:cxn>
                  <a:cxn ang="0">
                    <a:pos x="8" y="49"/>
                  </a:cxn>
                  <a:cxn ang="0">
                    <a:pos x="3" y="50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3" y="45"/>
                  </a:cxn>
                  <a:cxn ang="0">
                    <a:pos x="6" y="38"/>
                  </a:cxn>
                  <a:cxn ang="0">
                    <a:pos x="9" y="24"/>
                  </a:cxn>
                  <a:cxn ang="0">
                    <a:pos x="13" y="10"/>
                  </a:cxn>
                  <a:cxn ang="0">
                    <a:pos x="16" y="5"/>
                  </a:cxn>
                  <a:cxn ang="0">
                    <a:pos x="21" y="0"/>
                  </a:cxn>
                  <a:cxn ang="0">
                    <a:pos x="21" y="0"/>
                  </a:cxn>
                </a:cxnLst>
                <a:rect l="0" t="0" r="r" b="b"/>
                <a:pathLst>
                  <a:path w="23" h="50">
                    <a:moveTo>
                      <a:pt x="21" y="0"/>
                    </a:moveTo>
                    <a:lnTo>
                      <a:pt x="21" y="0"/>
                    </a:lnTo>
                    <a:lnTo>
                      <a:pt x="23" y="6"/>
                    </a:lnTo>
                    <a:lnTo>
                      <a:pt x="23" y="13"/>
                    </a:lnTo>
                    <a:lnTo>
                      <a:pt x="23" y="22"/>
                    </a:lnTo>
                    <a:lnTo>
                      <a:pt x="21" y="31"/>
                    </a:lnTo>
                    <a:lnTo>
                      <a:pt x="17" y="38"/>
                    </a:lnTo>
                    <a:lnTo>
                      <a:pt x="13" y="45"/>
                    </a:lnTo>
                    <a:lnTo>
                      <a:pt x="10" y="47"/>
                    </a:lnTo>
                    <a:lnTo>
                      <a:pt x="8" y="49"/>
                    </a:lnTo>
                    <a:lnTo>
                      <a:pt x="3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3" y="45"/>
                    </a:lnTo>
                    <a:lnTo>
                      <a:pt x="6" y="38"/>
                    </a:lnTo>
                    <a:lnTo>
                      <a:pt x="9" y="24"/>
                    </a:lnTo>
                    <a:lnTo>
                      <a:pt x="13" y="10"/>
                    </a:lnTo>
                    <a:lnTo>
                      <a:pt x="16" y="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" name="Freeform 35"/>
              <p:cNvSpPr/>
              <p:nvPr/>
            </p:nvSpPr>
            <p:spPr bwMode="auto">
              <a:xfrm>
                <a:off x="4827588" y="90488"/>
                <a:ext cx="17463" cy="269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33" y="0"/>
                  </a:cxn>
                  <a:cxn ang="0">
                    <a:pos x="31" y="9"/>
                  </a:cxn>
                  <a:cxn ang="0">
                    <a:pos x="28" y="16"/>
                  </a:cxn>
                  <a:cxn ang="0">
                    <a:pos x="25" y="24"/>
                  </a:cxn>
                  <a:cxn ang="0">
                    <a:pos x="22" y="30"/>
                  </a:cxn>
                  <a:cxn ang="0">
                    <a:pos x="18" y="37"/>
                  </a:cxn>
                  <a:cxn ang="0">
                    <a:pos x="12" y="42"/>
                  </a:cxn>
                  <a:cxn ang="0">
                    <a:pos x="7" y="46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6" y="35"/>
                  </a:cxn>
                  <a:cxn ang="0">
                    <a:pos x="9" y="26"/>
                  </a:cxn>
                  <a:cxn ang="0">
                    <a:pos x="12" y="19"/>
                  </a:cxn>
                  <a:cxn ang="0">
                    <a:pos x="16" y="12"/>
                  </a:cxn>
                  <a:cxn ang="0">
                    <a:pos x="22" y="7"/>
                  </a:cxn>
                  <a:cxn ang="0">
                    <a:pos x="27" y="3"/>
                  </a:cxn>
                  <a:cxn ang="0">
                    <a:pos x="33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1">
                    <a:moveTo>
                      <a:pt x="33" y="0"/>
                    </a:moveTo>
                    <a:lnTo>
                      <a:pt x="33" y="0"/>
                    </a:lnTo>
                    <a:lnTo>
                      <a:pt x="31" y="9"/>
                    </a:lnTo>
                    <a:lnTo>
                      <a:pt x="28" y="16"/>
                    </a:lnTo>
                    <a:lnTo>
                      <a:pt x="25" y="24"/>
                    </a:lnTo>
                    <a:lnTo>
                      <a:pt x="22" y="30"/>
                    </a:lnTo>
                    <a:lnTo>
                      <a:pt x="18" y="37"/>
                    </a:lnTo>
                    <a:lnTo>
                      <a:pt x="12" y="42"/>
                    </a:lnTo>
                    <a:lnTo>
                      <a:pt x="7" y="46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6" y="35"/>
                    </a:lnTo>
                    <a:lnTo>
                      <a:pt x="9" y="26"/>
                    </a:lnTo>
                    <a:lnTo>
                      <a:pt x="12" y="19"/>
                    </a:lnTo>
                    <a:lnTo>
                      <a:pt x="16" y="12"/>
                    </a:lnTo>
                    <a:lnTo>
                      <a:pt x="22" y="7"/>
                    </a:lnTo>
                    <a:lnTo>
                      <a:pt x="27" y="3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" name="Freeform 36"/>
              <p:cNvSpPr/>
              <p:nvPr/>
            </p:nvSpPr>
            <p:spPr bwMode="auto">
              <a:xfrm>
                <a:off x="4605338" y="92075"/>
                <a:ext cx="22225" cy="2857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21" y="12"/>
                  </a:cxn>
                  <a:cxn ang="0">
                    <a:pos x="30" y="25"/>
                  </a:cxn>
                  <a:cxn ang="0">
                    <a:pos x="37" y="38"/>
                  </a:cxn>
                  <a:cxn ang="0">
                    <a:pos x="39" y="44"/>
                  </a:cxn>
                  <a:cxn ang="0">
                    <a:pos x="40" y="52"/>
                  </a:cxn>
                  <a:cxn ang="0">
                    <a:pos x="40" y="52"/>
                  </a:cxn>
                  <a:cxn ang="0">
                    <a:pos x="34" y="48"/>
                  </a:cxn>
                  <a:cxn ang="0">
                    <a:pos x="28" y="42"/>
                  </a:cxn>
                  <a:cxn ang="0">
                    <a:pos x="22" y="37"/>
                  </a:cxn>
                  <a:cxn ang="0">
                    <a:pos x="18" y="31"/>
                  </a:cxn>
                  <a:cxn ang="0">
                    <a:pos x="9" y="1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9" y="0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40" h="52">
                    <a:moveTo>
                      <a:pt x="14" y="0"/>
                    </a:moveTo>
                    <a:lnTo>
                      <a:pt x="14" y="0"/>
                    </a:lnTo>
                    <a:lnTo>
                      <a:pt x="21" y="12"/>
                    </a:lnTo>
                    <a:lnTo>
                      <a:pt x="30" y="25"/>
                    </a:lnTo>
                    <a:lnTo>
                      <a:pt x="37" y="38"/>
                    </a:lnTo>
                    <a:lnTo>
                      <a:pt x="39" y="44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34" y="48"/>
                    </a:lnTo>
                    <a:lnTo>
                      <a:pt x="28" y="42"/>
                    </a:lnTo>
                    <a:lnTo>
                      <a:pt x="22" y="37"/>
                    </a:lnTo>
                    <a:lnTo>
                      <a:pt x="18" y="31"/>
                    </a:lnTo>
                    <a:lnTo>
                      <a:pt x="9" y="1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" name="Freeform 37"/>
              <p:cNvSpPr/>
              <p:nvPr/>
            </p:nvSpPr>
            <p:spPr bwMode="auto">
              <a:xfrm>
                <a:off x="4591051" y="107950"/>
                <a:ext cx="17463" cy="19050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34" y="34"/>
                  </a:cxn>
                  <a:cxn ang="0">
                    <a:pos x="30" y="33"/>
                  </a:cxn>
                  <a:cxn ang="0">
                    <a:pos x="24" y="31"/>
                  </a:cxn>
                  <a:cxn ang="0">
                    <a:pos x="18" y="27"/>
                  </a:cxn>
                  <a:cxn ang="0">
                    <a:pos x="13" y="24"/>
                  </a:cxn>
                  <a:cxn ang="0">
                    <a:pos x="7" y="20"/>
                  </a:cxn>
                  <a:cxn ang="0">
                    <a:pos x="3" y="16"/>
                  </a:cxn>
                  <a:cxn ang="0">
                    <a:pos x="1" y="11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8" y="0"/>
                  </a:cxn>
                  <a:cxn ang="0">
                    <a:pos x="12" y="2"/>
                  </a:cxn>
                  <a:cxn ang="0">
                    <a:pos x="18" y="7"/>
                  </a:cxn>
                  <a:cxn ang="0">
                    <a:pos x="24" y="13"/>
                  </a:cxn>
                  <a:cxn ang="0">
                    <a:pos x="30" y="21"/>
                  </a:cxn>
                  <a:cxn ang="0">
                    <a:pos x="33" y="28"/>
                  </a:cxn>
                  <a:cxn ang="0">
                    <a:pos x="34" y="32"/>
                  </a:cxn>
                  <a:cxn ang="0">
                    <a:pos x="34" y="34"/>
                  </a:cxn>
                  <a:cxn ang="0">
                    <a:pos x="34" y="34"/>
                  </a:cxn>
                </a:cxnLst>
                <a:rect l="0" t="0" r="r" b="b"/>
                <a:pathLst>
                  <a:path w="34" h="34">
                    <a:moveTo>
                      <a:pt x="34" y="34"/>
                    </a:moveTo>
                    <a:lnTo>
                      <a:pt x="34" y="34"/>
                    </a:lnTo>
                    <a:lnTo>
                      <a:pt x="30" y="33"/>
                    </a:lnTo>
                    <a:lnTo>
                      <a:pt x="24" y="31"/>
                    </a:lnTo>
                    <a:lnTo>
                      <a:pt x="18" y="27"/>
                    </a:lnTo>
                    <a:lnTo>
                      <a:pt x="13" y="24"/>
                    </a:lnTo>
                    <a:lnTo>
                      <a:pt x="7" y="20"/>
                    </a:lnTo>
                    <a:lnTo>
                      <a:pt x="3" y="16"/>
                    </a:lnTo>
                    <a:lnTo>
                      <a:pt x="1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8" y="7"/>
                    </a:lnTo>
                    <a:lnTo>
                      <a:pt x="24" y="13"/>
                    </a:lnTo>
                    <a:lnTo>
                      <a:pt x="30" y="21"/>
                    </a:lnTo>
                    <a:lnTo>
                      <a:pt x="33" y="28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" name="Freeform 38"/>
              <p:cNvSpPr/>
              <p:nvPr/>
            </p:nvSpPr>
            <p:spPr bwMode="auto">
              <a:xfrm>
                <a:off x="4575176" y="119063"/>
                <a:ext cx="22225" cy="19050"/>
              </a:xfrm>
              <a:custGeom>
                <a:avLst/>
                <a:gdLst/>
                <a:ahLst/>
                <a:cxnLst>
                  <a:cxn ang="0">
                    <a:pos x="42" y="37"/>
                  </a:cxn>
                  <a:cxn ang="0">
                    <a:pos x="42" y="37"/>
                  </a:cxn>
                  <a:cxn ang="0">
                    <a:pos x="35" y="36"/>
                  </a:cxn>
                  <a:cxn ang="0">
                    <a:pos x="29" y="34"/>
                  </a:cxn>
                  <a:cxn ang="0">
                    <a:pos x="23" y="30"/>
                  </a:cxn>
                  <a:cxn ang="0">
                    <a:pos x="18" y="25"/>
                  </a:cxn>
                  <a:cxn ang="0">
                    <a:pos x="8" y="15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6" y="1"/>
                  </a:cxn>
                  <a:cxn ang="0">
                    <a:pos x="10" y="0"/>
                  </a:cxn>
                  <a:cxn ang="0">
                    <a:pos x="13" y="1"/>
                  </a:cxn>
                  <a:cxn ang="0">
                    <a:pos x="16" y="2"/>
                  </a:cxn>
                  <a:cxn ang="0">
                    <a:pos x="19" y="4"/>
                  </a:cxn>
                  <a:cxn ang="0">
                    <a:pos x="25" y="9"/>
                  </a:cxn>
                  <a:cxn ang="0">
                    <a:pos x="30" y="16"/>
                  </a:cxn>
                  <a:cxn ang="0">
                    <a:pos x="34" y="23"/>
                  </a:cxn>
                  <a:cxn ang="0">
                    <a:pos x="42" y="37"/>
                  </a:cxn>
                  <a:cxn ang="0">
                    <a:pos x="42" y="37"/>
                  </a:cxn>
                </a:cxnLst>
                <a:rect l="0" t="0" r="r" b="b"/>
                <a:pathLst>
                  <a:path w="42" h="37">
                    <a:moveTo>
                      <a:pt x="42" y="37"/>
                    </a:moveTo>
                    <a:lnTo>
                      <a:pt x="42" y="37"/>
                    </a:lnTo>
                    <a:lnTo>
                      <a:pt x="35" y="36"/>
                    </a:lnTo>
                    <a:lnTo>
                      <a:pt x="29" y="34"/>
                    </a:lnTo>
                    <a:lnTo>
                      <a:pt x="23" y="30"/>
                    </a:lnTo>
                    <a:lnTo>
                      <a:pt x="18" y="25"/>
                    </a:lnTo>
                    <a:lnTo>
                      <a:pt x="8" y="1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5" y="9"/>
                    </a:lnTo>
                    <a:lnTo>
                      <a:pt x="30" y="16"/>
                    </a:lnTo>
                    <a:lnTo>
                      <a:pt x="34" y="23"/>
                    </a:lnTo>
                    <a:lnTo>
                      <a:pt x="42" y="37"/>
                    </a:lnTo>
                    <a:lnTo>
                      <a:pt x="4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" name="Freeform 39"/>
              <p:cNvSpPr/>
              <p:nvPr/>
            </p:nvSpPr>
            <p:spPr bwMode="auto">
              <a:xfrm>
                <a:off x="4864101" y="1190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8" y="0"/>
                  </a:cxn>
                  <a:cxn ang="0">
                    <a:pos x="38" y="7"/>
                  </a:cxn>
                  <a:cxn ang="0">
                    <a:pos x="36" y="15"/>
                  </a:cxn>
                  <a:cxn ang="0">
                    <a:pos x="32" y="21"/>
                  </a:cxn>
                  <a:cxn ang="0">
                    <a:pos x="27" y="28"/>
                  </a:cxn>
                  <a:cxn ang="0">
                    <a:pos x="20" y="34"/>
                  </a:cxn>
                  <a:cxn ang="0">
                    <a:pos x="14" y="39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5" y="35"/>
                  </a:cxn>
                  <a:cxn ang="0">
                    <a:pos x="9" y="28"/>
                  </a:cxn>
                  <a:cxn ang="0">
                    <a:pos x="13" y="20"/>
                  </a:cxn>
                  <a:cxn ang="0">
                    <a:pos x="17" y="13"/>
                  </a:cxn>
                  <a:cxn ang="0">
                    <a:pos x="24" y="7"/>
                  </a:cxn>
                  <a:cxn ang="0">
                    <a:pos x="30" y="2"/>
                  </a:cxn>
                  <a:cxn ang="0">
                    <a:pos x="38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50">
                    <a:moveTo>
                      <a:pt x="38" y="0"/>
                    </a:moveTo>
                    <a:lnTo>
                      <a:pt x="38" y="0"/>
                    </a:lnTo>
                    <a:lnTo>
                      <a:pt x="38" y="7"/>
                    </a:lnTo>
                    <a:lnTo>
                      <a:pt x="36" y="15"/>
                    </a:lnTo>
                    <a:lnTo>
                      <a:pt x="32" y="21"/>
                    </a:lnTo>
                    <a:lnTo>
                      <a:pt x="27" y="28"/>
                    </a:lnTo>
                    <a:lnTo>
                      <a:pt x="20" y="34"/>
                    </a:lnTo>
                    <a:lnTo>
                      <a:pt x="14" y="39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5" y="35"/>
                    </a:lnTo>
                    <a:lnTo>
                      <a:pt x="9" y="28"/>
                    </a:lnTo>
                    <a:lnTo>
                      <a:pt x="13" y="20"/>
                    </a:lnTo>
                    <a:lnTo>
                      <a:pt x="17" y="13"/>
                    </a:lnTo>
                    <a:lnTo>
                      <a:pt x="24" y="7"/>
                    </a:lnTo>
                    <a:lnTo>
                      <a:pt x="30" y="2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" name="Freeform 40"/>
              <p:cNvSpPr/>
              <p:nvPr/>
            </p:nvSpPr>
            <p:spPr bwMode="auto">
              <a:xfrm>
                <a:off x="4564063" y="127000"/>
                <a:ext cx="23813" cy="20638"/>
              </a:xfrm>
              <a:custGeom>
                <a:avLst/>
                <a:gdLst/>
                <a:ahLst/>
                <a:cxnLst>
                  <a:cxn ang="0">
                    <a:pos x="43" y="40"/>
                  </a:cxn>
                  <a:cxn ang="0">
                    <a:pos x="43" y="40"/>
                  </a:cxn>
                  <a:cxn ang="0">
                    <a:pos x="37" y="38"/>
                  </a:cxn>
                  <a:cxn ang="0">
                    <a:pos x="31" y="35"/>
                  </a:cxn>
                  <a:cxn ang="0">
                    <a:pos x="25" y="32"/>
                  </a:cxn>
                  <a:cxn ang="0">
                    <a:pos x="19" y="27"/>
                  </a:cxn>
                  <a:cxn ang="0">
                    <a:pos x="13" y="21"/>
                  </a:cxn>
                  <a:cxn ang="0">
                    <a:pos x="8" y="16"/>
                  </a:cxn>
                  <a:cxn ang="0">
                    <a:pos x="3" y="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3" y="2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2" y="2"/>
                  </a:cxn>
                  <a:cxn ang="0">
                    <a:pos x="19" y="6"/>
                  </a:cxn>
                  <a:cxn ang="0">
                    <a:pos x="25" y="12"/>
                  </a:cxn>
                  <a:cxn ang="0">
                    <a:pos x="31" y="17"/>
                  </a:cxn>
                  <a:cxn ang="0">
                    <a:pos x="35" y="22"/>
                  </a:cxn>
                  <a:cxn ang="0">
                    <a:pos x="38" y="29"/>
                  </a:cxn>
                  <a:cxn ang="0">
                    <a:pos x="41" y="34"/>
                  </a:cxn>
                  <a:cxn ang="0">
                    <a:pos x="43" y="40"/>
                  </a:cxn>
                  <a:cxn ang="0">
                    <a:pos x="43" y="40"/>
                  </a:cxn>
                </a:cxnLst>
                <a:rect l="0" t="0" r="r" b="b"/>
                <a:pathLst>
                  <a:path w="43" h="40">
                    <a:moveTo>
                      <a:pt x="43" y="40"/>
                    </a:moveTo>
                    <a:lnTo>
                      <a:pt x="43" y="40"/>
                    </a:lnTo>
                    <a:lnTo>
                      <a:pt x="37" y="38"/>
                    </a:lnTo>
                    <a:lnTo>
                      <a:pt x="31" y="35"/>
                    </a:lnTo>
                    <a:lnTo>
                      <a:pt x="25" y="32"/>
                    </a:lnTo>
                    <a:lnTo>
                      <a:pt x="19" y="27"/>
                    </a:lnTo>
                    <a:lnTo>
                      <a:pt x="13" y="21"/>
                    </a:lnTo>
                    <a:lnTo>
                      <a:pt x="8" y="16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2" y="2"/>
                    </a:lnTo>
                    <a:lnTo>
                      <a:pt x="19" y="6"/>
                    </a:lnTo>
                    <a:lnTo>
                      <a:pt x="25" y="12"/>
                    </a:lnTo>
                    <a:lnTo>
                      <a:pt x="31" y="17"/>
                    </a:lnTo>
                    <a:lnTo>
                      <a:pt x="35" y="22"/>
                    </a:lnTo>
                    <a:lnTo>
                      <a:pt x="38" y="29"/>
                    </a:lnTo>
                    <a:lnTo>
                      <a:pt x="41" y="34"/>
                    </a:lnTo>
                    <a:lnTo>
                      <a:pt x="43" y="40"/>
                    </a:lnTo>
                    <a:lnTo>
                      <a:pt x="4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" name="Freeform 41"/>
              <p:cNvSpPr/>
              <p:nvPr/>
            </p:nvSpPr>
            <p:spPr bwMode="auto">
              <a:xfrm>
                <a:off x="4881563" y="136525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7"/>
                  </a:cxn>
                  <a:cxn ang="0">
                    <a:pos x="43" y="7"/>
                  </a:cxn>
                  <a:cxn ang="0">
                    <a:pos x="35" y="21"/>
                  </a:cxn>
                  <a:cxn ang="0">
                    <a:pos x="31" y="28"/>
                  </a:cxn>
                  <a:cxn ang="0">
                    <a:pos x="26" y="33"/>
                  </a:cxn>
                  <a:cxn ang="0">
                    <a:pos x="19" y="39"/>
                  </a:cxn>
                  <a:cxn ang="0">
                    <a:pos x="14" y="43"/>
                  </a:cxn>
                  <a:cxn ang="0">
                    <a:pos x="8" y="45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2" y="41"/>
                  </a:cxn>
                  <a:cxn ang="0">
                    <a:pos x="6" y="35"/>
                  </a:cxn>
                  <a:cxn ang="0">
                    <a:pos x="15" y="24"/>
                  </a:cxn>
                  <a:cxn ang="0">
                    <a:pos x="24" y="12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39" y="2"/>
                  </a:cxn>
                  <a:cxn ang="0">
                    <a:pos x="43" y="7"/>
                  </a:cxn>
                  <a:cxn ang="0">
                    <a:pos x="43" y="7"/>
                  </a:cxn>
                </a:cxnLst>
                <a:rect l="0" t="0" r="r" b="b"/>
                <a:pathLst>
                  <a:path w="43" h="46">
                    <a:moveTo>
                      <a:pt x="43" y="7"/>
                    </a:moveTo>
                    <a:lnTo>
                      <a:pt x="43" y="7"/>
                    </a:lnTo>
                    <a:lnTo>
                      <a:pt x="35" y="21"/>
                    </a:lnTo>
                    <a:lnTo>
                      <a:pt x="31" y="28"/>
                    </a:lnTo>
                    <a:lnTo>
                      <a:pt x="26" y="33"/>
                    </a:lnTo>
                    <a:lnTo>
                      <a:pt x="19" y="39"/>
                    </a:lnTo>
                    <a:lnTo>
                      <a:pt x="14" y="43"/>
                    </a:lnTo>
                    <a:lnTo>
                      <a:pt x="8" y="45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6" y="35"/>
                    </a:lnTo>
                    <a:lnTo>
                      <a:pt x="15" y="24"/>
                    </a:lnTo>
                    <a:lnTo>
                      <a:pt x="24" y="1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" name="Freeform 42"/>
              <p:cNvSpPr>
                <a:spLocks noEditPoints="1"/>
              </p:cNvSpPr>
              <p:nvPr/>
            </p:nvSpPr>
            <p:spPr bwMode="auto">
              <a:xfrm>
                <a:off x="4592638" y="139700"/>
                <a:ext cx="298450" cy="228600"/>
              </a:xfrm>
              <a:custGeom>
                <a:avLst/>
                <a:gdLst/>
                <a:ahLst/>
                <a:cxnLst>
                  <a:cxn ang="0">
                    <a:pos x="493" y="423"/>
                  </a:cxn>
                  <a:cxn ang="0">
                    <a:pos x="432" y="388"/>
                  </a:cxn>
                  <a:cxn ang="0">
                    <a:pos x="318" y="335"/>
                  </a:cxn>
                  <a:cxn ang="0">
                    <a:pos x="229" y="285"/>
                  </a:cxn>
                  <a:cxn ang="0">
                    <a:pos x="175" y="261"/>
                  </a:cxn>
                  <a:cxn ang="0">
                    <a:pos x="152" y="244"/>
                  </a:cxn>
                  <a:cxn ang="0">
                    <a:pos x="105" y="224"/>
                  </a:cxn>
                  <a:cxn ang="0">
                    <a:pos x="73" y="203"/>
                  </a:cxn>
                  <a:cxn ang="0">
                    <a:pos x="50" y="196"/>
                  </a:cxn>
                  <a:cxn ang="0">
                    <a:pos x="27" y="181"/>
                  </a:cxn>
                  <a:cxn ang="0">
                    <a:pos x="14" y="176"/>
                  </a:cxn>
                  <a:cxn ang="0">
                    <a:pos x="0" y="176"/>
                  </a:cxn>
                  <a:cxn ang="0">
                    <a:pos x="7" y="153"/>
                  </a:cxn>
                  <a:cxn ang="0">
                    <a:pos x="33" y="120"/>
                  </a:cxn>
                  <a:cxn ang="0">
                    <a:pos x="76" y="71"/>
                  </a:cxn>
                  <a:cxn ang="0">
                    <a:pos x="131" y="34"/>
                  </a:cxn>
                  <a:cxn ang="0">
                    <a:pos x="196" y="11"/>
                  </a:cxn>
                  <a:cxn ang="0">
                    <a:pos x="252" y="7"/>
                  </a:cxn>
                  <a:cxn ang="0">
                    <a:pos x="260" y="0"/>
                  </a:cxn>
                  <a:cxn ang="0">
                    <a:pos x="325" y="6"/>
                  </a:cxn>
                  <a:cxn ang="0">
                    <a:pos x="401" y="25"/>
                  </a:cxn>
                  <a:cxn ang="0">
                    <a:pos x="422" y="38"/>
                  </a:cxn>
                  <a:cxn ang="0">
                    <a:pos x="440" y="52"/>
                  </a:cxn>
                  <a:cxn ang="0">
                    <a:pos x="495" y="99"/>
                  </a:cxn>
                  <a:cxn ang="0">
                    <a:pos x="538" y="159"/>
                  </a:cxn>
                  <a:cxn ang="0">
                    <a:pos x="562" y="229"/>
                  </a:cxn>
                  <a:cxn ang="0">
                    <a:pos x="562" y="285"/>
                  </a:cxn>
                  <a:cxn ang="0">
                    <a:pos x="546" y="359"/>
                  </a:cxn>
                  <a:cxn ang="0">
                    <a:pos x="516" y="431"/>
                  </a:cxn>
                  <a:cxn ang="0">
                    <a:pos x="541" y="305"/>
                  </a:cxn>
                  <a:cxn ang="0">
                    <a:pos x="547" y="245"/>
                  </a:cxn>
                  <a:cxn ang="0">
                    <a:pos x="541" y="210"/>
                  </a:cxn>
                  <a:cxn ang="0">
                    <a:pos x="532" y="199"/>
                  </a:cxn>
                  <a:cxn ang="0">
                    <a:pos x="523" y="166"/>
                  </a:cxn>
                  <a:cxn ang="0">
                    <a:pos x="501" y="133"/>
                  </a:cxn>
                  <a:cxn ang="0">
                    <a:pos x="464" y="93"/>
                  </a:cxn>
                  <a:cxn ang="0">
                    <a:pos x="434" y="75"/>
                  </a:cxn>
                  <a:cxn ang="0">
                    <a:pos x="404" y="59"/>
                  </a:cxn>
                  <a:cxn ang="0">
                    <a:pos x="377" y="41"/>
                  </a:cxn>
                  <a:cxn ang="0">
                    <a:pos x="314" y="28"/>
                  </a:cxn>
                  <a:cxn ang="0">
                    <a:pos x="244" y="27"/>
                  </a:cxn>
                  <a:cxn ang="0">
                    <a:pos x="200" y="35"/>
                  </a:cxn>
                  <a:cxn ang="0">
                    <a:pos x="105" y="75"/>
                  </a:cxn>
                  <a:cxn ang="0">
                    <a:pos x="53" y="121"/>
                  </a:cxn>
                  <a:cxn ang="0">
                    <a:pos x="45" y="174"/>
                  </a:cxn>
                  <a:cxn ang="0">
                    <a:pos x="144" y="223"/>
                  </a:cxn>
                  <a:cxn ang="0">
                    <a:pos x="191" y="247"/>
                  </a:cxn>
                  <a:cxn ang="0">
                    <a:pos x="237" y="269"/>
                  </a:cxn>
                  <a:cxn ang="0">
                    <a:pos x="284" y="294"/>
                  </a:cxn>
                  <a:cxn ang="0">
                    <a:pos x="328" y="320"/>
                  </a:cxn>
                  <a:cxn ang="0">
                    <a:pos x="375" y="340"/>
                  </a:cxn>
                  <a:cxn ang="0">
                    <a:pos x="389" y="352"/>
                  </a:cxn>
                  <a:cxn ang="0">
                    <a:pos x="410" y="357"/>
                  </a:cxn>
                  <a:cxn ang="0">
                    <a:pos x="427" y="368"/>
                  </a:cxn>
                  <a:cxn ang="0">
                    <a:pos x="441" y="377"/>
                  </a:cxn>
                  <a:cxn ang="0">
                    <a:pos x="454" y="381"/>
                  </a:cxn>
                  <a:cxn ang="0">
                    <a:pos x="502" y="407"/>
                  </a:cxn>
                  <a:cxn ang="0">
                    <a:pos x="526" y="373"/>
                  </a:cxn>
                  <a:cxn ang="0">
                    <a:pos x="532" y="331"/>
                  </a:cxn>
                </a:cxnLst>
                <a:rect l="0" t="0" r="r" b="b"/>
                <a:pathLst>
                  <a:path w="564" h="431">
                    <a:moveTo>
                      <a:pt x="516" y="431"/>
                    </a:moveTo>
                    <a:lnTo>
                      <a:pt x="516" y="431"/>
                    </a:lnTo>
                    <a:lnTo>
                      <a:pt x="504" y="428"/>
                    </a:lnTo>
                    <a:lnTo>
                      <a:pt x="493" y="423"/>
                    </a:lnTo>
                    <a:lnTo>
                      <a:pt x="482" y="418"/>
                    </a:lnTo>
                    <a:lnTo>
                      <a:pt x="472" y="413"/>
                    </a:lnTo>
                    <a:lnTo>
                      <a:pt x="452" y="400"/>
                    </a:lnTo>
                    <a:lnTo>
                      <a:pt x="432" y="388"/>
                    </a:lnTo>
                    <a:lnTo>
                      <a:pt x="432" y="388"/>
                    </a:lnTo>
                    <a:lnTo>
                      <a:pt x="394" y="370"/>
                    </a:lnTo>
                    <a:lnTo>
                      <a:pt x="356" y="353"/>
                    </a:lnTo>
                    <a:lnTo>
                      <a:pt x="318" y="335"/>
                    </a:lnTo>
                    <a:lnTo>
                      <a:pt x="280" y="315"/>
                    </a:lnTo>
                    <a:lnTo>
                      <a:pt x="280" y="315"/>
                    </a:lnTo>
                    <a:lnTo>
                      <a:pt x="255" y="300"/>
                    </a:lnTo>
                    <a:lnTo>
                      <a:pt x="229" y="285"/>
                    </a:lnTo>
                    <a:lnTo>
                      <a:pt x="216" y="278"/>
                    </a:lnTo>
                    <a:lnTo>
                      <a:pt x="204" y="271"/>
                    </a:lnTo>
                    <a:lnTo>
                      <a:pt x="190" y="265"/>
                    </a:lnTo>
                    <a:lnTo>
                      <a:pt x="175" y="261"/>
                    </a:lnTo>
                    <a:lnTo>
                      <a:pt x="175" y="261"/>
                    </a:lnTo>
                    <a:lnTo>
                      <a:pt x="168" y="254"/>
                    </a:lnTo>
                    <a:lnTo>
                      <a:pt x="161" y="249"/>
                    </a:lnTo>
                    <a:lnTo>
                      <a:pt x="152" y="244"/>
                    </a:lnTo>
                    <a:lnTo>
                      <a:pt x="143" y="240"/>
                    </a:lnTo>
                    <a:lnTo>
                      <a:pt x="123" y="233"/>
                    </a:lnTo>
                    <a:lnTo>
                      <a:pt x="114" y="230"/>
                    </a:lnTo>
                    <a:lnTo>
                      <a:pt x="105" y="224"/>
                    </a:lnTo>
                    <a:lnTo>
                      <a:pt x="105" y="224"/>
                    </a:lnTo>
                    <a:lnTo>
                      <a:pt x="92" y="217"/>
                    </a:lnTo>
                    <a:lnTo>
                      <a:pt x="79" y="207"/>
                    </a:lnTo>
                    <a:lnTo>
                      <a:pt x="73" y="203"/>
                    </a:lnTo>
                    <a:lnTo>
                      <a:pt x="65" y="200"/>
                    </a:lnTo>
                    <a:lnTo>
                      <a:pt x="58" y="197"/>
                    </a:lnTo>
                    <a:lnTo>
                      <a:pt x="50" y="196"/>
                    </a:lnTo>
                    <a:lnTo>
                      <a:pt x="50" y="196"/>
                    </a:lnTo>
                    <a:lnTo>
                      <a:pt x="47" y="193"/>
                    </a:lnTo>
                    <a:lnTo>
                      <a:pt x="44" y="190"/>
                    </a:lnTo>
                    <a:lnTo>
                      <a:pt x="35" y="186"/>
                    </a:lnTo>
                    <a:lnTo>
                      <a:pt x="27" y="181"/>
                    </a:lnTo>
                    <a:lnTo>
                      <a:pt x="24" y="179"/>
                    </a:lnTo>
                    <a:lnTo>
                      <a:pt x="19" y="176"/>
                    </a:lnTo>
                    <a:lnTo>
                      <a:pt x="19" y="176"/>
                    </a:lnTo>
                    <a:lnTo>
                      <a:pt x="14" y="176"/>
                    </a:lnTo>
                    <a:lnTo>
                      <a:pt x="9" y="177"/>
                    </a:lnTo>
                    <a:lnTo>
                      <a:pt x="4" y="178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0"/>
                    </a:lnTo>
                    <a:lnTo>
                      <a:pt x="1" y="163"/>
                    </a:lnTo>
                    <a:lnTo>
                      <a:pt x="3" y="158"/>
                    </a:lnTo>
                    <a:lnTo>
                      <a:pt x="7" y="153"/>
                    </a:lnTo>
                    <a:lnTo>
                      <a:pt x="15" y="143"/>
                    </a:lnTo>
                    <a:lnTo>
                      <a:pt x="24" y="134"/>
                    </a:lnTo>
                    <a:lnTo>
                      <a:pt x="24" y="134"/>
                    </a:lnTo>
                    <a:lnTo>
                      <a:pt x="33" y="120"/>
                    </a:lnTo>
                    <a:lnTo>
                      <a:pt x="43" y="108"/>
                    </a:lnTo>
                    <a:lnTo>
                      <a:pt x="53" y="95"/>
                    </a:lnTo>
                    <a:lnTo>
                      <a:pt x="64" y="83"/>
                    </a:lnTo>
                    <a:lnTo>
                      <a:pt x="76" y="71"/>
                    </a:lnTo>
                    <a:lnTo>
                      <a:pt x="89" y="61"/>
                    </a:lnTo>
                    <a:lnTo>
                      <a:pt x="102" y="51"/>
                    </a:lnTo>
                    <a:lnTo>
                      <a:pt x="116" y="42"/>
                    </a:lnTo>
                    <a:lnTo>
                      <a:pt x="131" y="34"/>
                    </a:lnTo>
                    <a:lnTo>
                      <a:pt x="146" y="27"/>
                    </a:lnTo>
                    <a:lnTo>
                      <a:pt x="162" y="21"/>
                    </a:lnTo>
                    <a:lnTo>
                      <a:pt x="179" y="15"/>
                    </a:lnTo>
                    <a:lnTo>
                      <a:pt x="196" y="11"/>
                    </a:lnTo>
                    <a:lnTo>
                      <a:pt x="214" y="9"/>
                    </a:lnTo>
                    <a:lnTo>
                      <a:pt x="232" y="7"/>
                    </a:lnTo>
                    <a:lnTo>
                      <a:pt x="252" y="7"/>
                    </a:lnTo>
                    <a:lnTo>
                      <a:pt x="252" y="7"/>
                    </a:lnTo>
                    <a:lnTo>
                      <a:pt x="254" y="6"/>
                    </a:lnTo>
                    <a:lnTo>
                      <a:pt x="256" y="4"/>
                    </a:lnTo>
                    <a:lnTo>
                      <a:pt x="257" y="2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83" y="2"/>
                    </a:lnTo>
                    <a:lnTo>
                      <a:pt x="304" y="4"/>
                    </a:lnTo>
                    <a:lnTo>
                      <a:pt x="325" y="6"/>
                    </a:lnTo>
                    <a:lnTo>
                      <a:pt x="344" y="9"/>
                    </a:lnTo>
                    <a:lnTo>
                      <a:pt x="363" y="13"/>
                    </a:lnTo>
                    <a:lnTo>
                      <a:pt x="381" y="19"/>
                    </a:lnTo>
                    <a:lnTo>
                      <a:pt x="401" y="25"/>
                    </a:lnTo>
                    <a:lnTo>
                      <a:pt x="419" y="33"/>
                    </a:lnTo>
                    <a:lnTo>
                      <a:pt x="419" y="33"/>
                    </a:lnTo>
                    <a:lnTo>
                      <a:pt x="421" y="36"/>
                    </a:lnTo>
                    <a:lnTo>
                      <a:pt x="422" y="38"/>
                    </a:lnTo>
                    <a:lnTo>
                      <a:pt x="423" y="41"/>
                    </a:lnTo>
                    <a:lnTo>
                      <a:pt x="425" y="43"/>
                    </a:lnTo>
                    <a:lnTo>
                      <a:pt x="425" y="43"/>
                    </a:lnTo>
                    <a:lnTo>
                      <a:pt x="440" y="52"/>
                    </a:lnTo>
                    <a:lnTo>
                      <a:pt x="454" y="63"/>
                    </a:lnTo>
                    <a:lnTo>
                      <a:pt x="468" y="73"/>
                    </a:lnTo>
                    <a:lnTo>
                      <a:pt x="482" y="86"/>
                    </a:lnTo>
                    <a:lnTo>
                      <a:pt x="495" y="99"/>
                    </a:lnTo>
                    <a:lnTo>
                      <a:pt x="508" y="113"/>
                    </a:lnTo>
                    <a:lnTo>
                      <a:pt x="518" y="128"/>
                    </a:lnTo>
                    <a:lnTo>
                      <a:pt x="529" y="143"/>
                    </a:lnTo>
                    <a:lnTo>
                      <a:pt x="538" y="159"/>
                    </a:lnTo>
                    <a:lnTo>
                      <a:pt x="546" y="176"/>
                    </a:lnTo>
                    <a:lnTo>
                      <a:pt x="553" y="193"/>
                    </a:lnTo>
                    <a:lnTo>
                      <a:pt x="558" y="210"/>
                    </a:lnTo>
                    <a:lnTo>
                      <a:pt x="562" y="229"/>
                    </a:lnTo>
                    <a:lnTo>
                      <a:pt x="564" y="248"/>
                    </a:lnTo>
                    <a:lnTo>
                      <a:pt x="564" y="266"/>
                    </a:lnTo>
                    <a:lnTo>
                      <a:pt x="562" y="285"/>
                    </a:lnTo>
                    <a:lnTo>
                      <a:pt x="562" y="285"/>
                    </a:lnTo>
                    <a:lnTo>
                      <a:pt x="560" y="303"/>
                    </a:lnTo>
                    <a:lnTo>
                      <a:pt x="556" y="322"/>
                    </a:lnTo>
                    <a:lnTo>
                      <a:pt x="552" y="341"/>
                    </a:lnTo>
                    <a:lnTo>
                      <a:pt x="546" y="359"/>
                    </a:lnTo>
                    <a:lnTo>
                      <a:pt x="540" y="377"/>
                    </a:lnTo>
                    <a:lnTo>
                      <a:pt x="533" y="396"/>
                    </a:lnTo>
                    <a:lnTo>
                      <a:pt x="525" y="414"/>
                    </a:lnTo>
                    <a:lnTo>
                      <a:pt x="516" y="431"/>
                    </a:lnTo>
                    <a:lnTo>
                      <a:pt x="516" y="431"/>
                    </a:lnTo>
                    <a:close/>
                    <a:moveTo>
                      <a:pt x="532" y="331"/>
                    </a:moveTo>
                    <a:lnTo>
                      <a:pt x="532" y="331"/>
                    </a:lnTo>
                    <a:lnTo>
                      <a:pt x="541" y="305"/>
                    </a:lnTo>
                    <a:lnTo>
                      <a:pt x="544" y="290"/>
                    </a:lnTo>
                    <a:lnTo>
                      <a:pt x="546" y="275"/>
                    </a:lnTo>
                    <a:lnTo>
                      <a:pt x="547" y="260"/>
                    </a:lnTo>
                    <a:lnTo>
                      <a:pt x="547" y="245"/>
                    </a:lnTo>
                    <a:lnTo>
                      <a:pt x="546" y="230"/>
                    </a:lnTo>
                    <a:lnTo>
                      <a:pt x="542" y="215"/>
                    </a:lnTo>
                    <a:lnTo>
                      <a:pt x="542" y="215"/>
                    </a:lnTo>
                    <a:lnTo>
                      <a:pt x="541" y="210"/>
                    </a:lnTo>
                    <a:lnTo>
                      <a:pt x="538" y="206"/>
                    </a:lnTo>
                    <a:lnTo>
                      <a:pt x="534" y="203"/>
                    </a:lnTo>
                    <a:lnTo>
                      <a:pt x="532" y="199"/>
                    </a:lnTo>
                    <a:lnTo>
                      <a:pt x="532" y="199"/>
                    </a:lnTo>
                    <a:lnTo>
                      <a:pt x="529" y="191"/>
                    </a:lnTo>
                    <a:lnTo>
                      <a:pt x="528" y="182"/>
                    </a:lnTo>
                    <a:lnTo>
                      <a:pt x="526" y="174"/>
                    </a:lnTo>
                    <a:lnTo>
                      <a:pt x="523" y="166"/>
                    </a:lnTo>
                    <a:lnTo>
                      <a:pt x="523" y="166"/>
                    </a:lnTo>
                    <a:lnTo>
                      <a:pt x="516" y="156"/>
                    </a:lnTo>
                    <a:lnTo>
                      <a:pt x="509" y="144"/>
                    </a:lnTo>
                    <a:lnTo>
                      <a:pt x="501" y="133"/>
                    </a:lnTo>
                    <a:lnTo>
                      <a:pt x="492" y="121"/>
                    </a:lnTo>
                    <a:lnTo>
                      <a:pt x="483" y="111"/>
                    </a:lnTo>
                    <a:lnTo>
                      <a:pt x="473" y="101"/>
                    </a:lnTo>
                    <a:lnTo>
                      <a:pt x="464" y="93"/>
                    </a:lnTo>
                    <a:lnTo>
                      <a:pt x="454" y="85"/>
                    </a:lnTo>
                    <a:lnTo>
                      <a:pt x="454" y="85"/>
                    </a:lnTo>
                    <a:lnTo>
                      <a:pt x="444" y="81"/>
                    </a:lnTo>
                    <a:lnTo>
                      <a:pt x="434" y="75"/>
                    </a:lnTo>
                    <a:lnTo>
                      <a:pt x="423" y="71"/>
                    </a:lnTo>
                    <a:lnTo>
                      <a:pt x="413" y="66"/>
                    </a:lnTo>
                    <a:lnTo>
                      <a:pt x="413" y="66"/>
                    </a:lnTo>
                    <a:lnTo>
                      <a:pt x="404" y="59"/>
                    </a:lnTo>
                    <a:lnTo>
                      <a:pt x="395" y="52"/>
                    </a:lnTo>
                    <a:lnTo>
                      <a:pt x="386" y="45"/>
                    </a:lnTo>
                    <a:lnTo>
                      <a:pt x="377" y="41"/>
                    </a:lnTo>
                    <a:lnTo>
                      <a:pt x="377" y="41"/>
                    </a:lnTo>
                    <a:lnTo>
                      <a:pt x="364" y="37"/>
                    </a:lnTo>
                    <a:lnTo>
                      <a:pt x="349" y="34"/>
                    </a:lnTo>
                    <a:lnTo>
                      <a:pt x="332" y="30"/>
                    </a:lnTo>
                    <a:lnTo>
                      <a:pt x="314" y="28"/>
                    </a:lnTo>
                    <a:lnTo>
                      <a:pt x="296" y="27"/>
                    </a:lnTo>
                    <a:lnTo>
                      <a:pt x="277" y="26"/>
                    </a:lnTo>
                    <a:lnTo>
                      <a:pt x="260" y="26"/>
                    </a:lnTo>
                    <a:lnTo>
                      <a:pt x="244" y="27"/>
                    </a:lnTo>
                    <a:lnTo>
                      <a:pt x="244" y="27"/>
                    </a:lnTo>
                    <a:lnTo>
                      <a:pt x="232" y="28"/>
                    </a:lnTo>
                    <a:lnTo>
                      <a:pt x="222" y="29"/>
                    </a:lnTo>
                    <a:lnTo>
                      <a:pt x="200" y="35"/>
                    </a:lnTo>
                    <a:lnTo>
                      <a:pt x="180" y="41"/>
                    </a:lnTo>
                    <a:lnTo>
                      <a:pt x="161" y="50"/>
                    </a:lnTo>
                    <a:lnTo>
                      <a:pt x="123" y="67"/>
                    </a:lnTo>
                    <a:lnTo>
                      <a:pt x="105" y="75"/>
                    </a:lnTo>
                    <a:lnTo>
                      <a:pt x="87" y="84"/>
                    </a:lnTo>
                    <a:lnTo>
                      <a:pt x="87" y="84"/>
                    </a:lnTo>
                    <a:lnTo>
                      <a:pt x="69" y="102"/>
                    </a:lnTo>
                    <a:lnTo>
                      <a:pt x="53" y="121"/>
                    </a:lnTo>
                    <a:lnTo>
                      <a:pt x="38" y="143"/>
                    </a:lnTo>
                    <a:lnTo>
                      <a:pt x="24" y="166"/>
                    </a:lnTo>
                    <a:lnTo>
                      <a:pt x="24" y="166"/>
                    </a:lnTo>
                    <a:lnTo>
                      <a:pt x="45" y="174"/>
                    </a:lnTo>
                    <a:lnTo>
                      <a:pt x="65" y="184"/>
                    </a:lnTo>
                    <a:lnTo>
                      <a:pt x="104" y="204"/>
                    </a:lnTo>
                    <a:lnTo>
                      <a:pt x="124" y="215"/>
                    </a:lnTo>
                    <a:lnTo>
                      <a:pt x="144" y="223"/>
                    </a:lnTo>
                    <a:lnTo>
                      <a:pt x="163" y="232"/>
                    </a:lnTo>
                    <a:lnTo>
                      <a:pt x="183" y="239"/>
                    </a:lnTo>
                    <a:lnTo>
                      <a:pt x="183" y="239"/>
                    </a:lnTo>
                    <a:lnTo>
                      <a:pt x="191" y="247"/>
                    </a:lnTo>
                    <a:lnTo>
                      <a:pt x="199" y="252"/>
                    </a:lnTo>
                    <a:lnTo>
                      <a:pt x="208" y="257"/>
                    </a:lnTo>
                    <a:lnTo>
                      <a:pt x="218" y="262"/>
                    </a:lnTo>
                    <a:lnTo>
                      <a:pt x="237" y="269"/>
                    </a:lnTo>
                    <a:lnTo>
                      <a:pt x="256" y="277"/>
                    </a:lnTo>
                    <a:lnTo>
                      <a:pt x="256" y="277"/>
                    </a:lnTo>
                    <a:lnTo>
                      <a:pt x="270" y="285"/>
                    </a:lnTo>
                    <a:lnTo>
                      <a:pt x="284" y="294"/>
                    </a:lnTo>
                    <a:lnTo>
                      <a:pt x="298" y="302"/>
                    </a:lnTo>
                    <a:lnTo>
                      <a:pt x="313" y="311"/>
                    </a:lnTo>
                    <a:lnTo>
                      <a:pt x="313" y="311"/>
                    </a:lnTo>
                    <a:lnTo>
                      <a:pt x="328" y="320"/>
                    </a:lnTo>
                    <a:lnTo>
                      <a:pt x="344" y="326"/>
                    </a:lnTo>
                    <a:lnTo>
                      <a:pt x="360" y="332"/>
                    </a:lnTo>
                    <a:lnTo>
                      <a:pt x="375" y="340"/>
                    </a:lnTo>
                    <a:lnTo>
                      <a:pt x="375" y="340"/>
                    </a:lnTo>
                    <a:lnTo>
                      <a:pt x="378" y="342"/>
                    </a:lnTo>
                    <a:lnTo>
                      <a:pt x="381" y="346"/>
                    </a:lnTo>
                    <a:lnTo>
                      <a:pt x="386" y="350"/>
                    </a:lnTo>
                    <a:lnTo>
                      <a:pt x="389" y="352"/>
                    </a:lnTo>
                    <a:lnTo>
                      <a:pt x="389" y="352"/>
                    </a:lnTo>
                    <a:lnTo>
                      <a:pt x="396" y="354"/>
                    </a:lnTo>
                    <a:lnTo>
                      <a:pt x="403" y="356"/>
                    </a:lnTo>
                    <a:lnTo>
                      <a:pt x="410" y="357"/>
                    </a:lnTo>
                    <a:lnTo>
                      <a:pt x="418" y="360"/>
                    </a:lnTo>
                    <a:lnTo>
                      <a:pt x="418" y="360"/>
                    </a:lnTo>
                    <a:lnTo>
                      <a:pt x="422" y="363"/>
                    </a:lnTo>
                    <a:lnTo>
                      <a:pt x="427" y="368"/>
                    </a:lnTo>
                    <a:lnTo>
                      <a:pt x="432" y="372"/>
                    </a:lnTo>
                    <a:lnTo>
                      <a:pt x="437" y="376"/>
                    </a:lnTo>
                    <a:lnTo>
                      <a:pt x="437" y="376"/>
                    </a:lnTo>
                    <a:lnTo>
                      <a:pt x="441" y="377"/>
                    </a:lnTo>
                    <a:lnTo>
                      <a:pt x="446" y="378"/>
                    </a:lnTo>
                    <a:lnTo>
                      <a:pt x="450" y="378"/>
                    </a:lnTo>
                    <a:lnTo>
                      <a:pt x="454" y="381"/>
                    </a:lnTo>
                    <a:lnTo>
                      <a:pt x="454" y="381"/>
                    </a:lnTo>
                    <a:lnTo>
                      <a:pt x="468" y="388"/>
                    </a:lnTo>
                    <a:lnTo>
                      <a:pt x="482" y="397"/>
                    </a:lnTo>
                    <a:lnTo>
                      <a:pt x="496" y="404"/>
                    </a:lnTo>
                    <a:lnTo>
                      <a:pt x="502" y="407"/>
                    </a:lnTo>
                    <a:lnTo>
                      <a:pt x="510" y="411"/>
                    </a:lnTo>
                    <a:lnTo>
                      <a:pt x="510" y="411"/>
                    </a:lnTo>
                    <a:lnTo>
                      <a:pt x="517" y="392"/>
                    </a:lnTo>
                    <a:lnTo>
                      <a:pt x="526" y="373"/>
                    </a:lnTo>
                    <a:lnTo>
                      <a:pt x="529" y="363"/>
                    </a:lnTo>
                    <a:lnTo>
                      <a:pt x="531" y="354"/>
                    </a:lnTo>
                    <a:lnTo>
                      <a:pt x="532" y="343"/>
                    </a:lnTo>
                    <a:lnTo>
                      <a:pt x="532" y="331"/>
                    </a:lnTo>
                    <a:lnTo>
                      <a:pt x="532" y="3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" name="Freeform 43"/>
              <p:cNvSpPr/>
              <p:nvPr/>
            </p:nvSpPr>
            <p:spPr bwMode="auto">
              <a:xfrm>
                <a:off x="4532313" y="152400"/>
                <a:ext cx="20638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6" y="1"/>
                  </a:cxn>
                  <a:cxn ang="0">
                    <a:pos x="12" y="3"/>
                  </a:cxn>
                  <a:cxn ang="0">
                    <a:pos x="18" y="6"/>
                  </a:cxn>
                  <a:cxn ang="0">
                    <a:pos x="23" y="10"/>
                  </a:cxn>
                  <a:cxn ang="0">
                    <a:pos x="32" y="16"/>
                  </a:cxn>
                  <a:cxn ang="0">
                    <a:pos x="40" y="25"/>
                  </a:cxn>
                  <a:cxn ang="0">
                    <a:pos x="40" y="25"/>
                  </a:cxn>
                  <a:cxn ang="0">
                    <a:pos x="35" y="26"/>
                  </a:cxn>
                  <a:cxn ang="0">
                    <a:pos x="29" y="26"/>
                  </a:cxn>
                  <a:cxn ang="0">
                    <a:pos x="23" y="22"/>
                  </a:cxn>
                  <a:cxn ang="0">
                    <a:pos x="18" y="19"/>
                  </a:cxn>
                  <a:cxn ang="0">
                    <a:pos x="12" y="15"/>
                  </a:cxn>
                  <a:cxn ang="0">
                    <a:pos x="8" y="1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0" h="26">
                    <a:moveTo>
                      <a:pt x="0" y="0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12" y="3"/>
                    </a:lnTo>
                    <a:lnTo>
                      <a:pt x="18" y="6"/>
                    </a:lnTo>
                    <a:lnTo>
                      <a:pt x="23" y="10"/>
                    </a:lnTo>
                    <a:lnTo>
                      <a:pt x="32" y="16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35" y="26"/>
                    </a:lnTo>
                    <a:lnTo>
                      <a:pt x="29" y="26"/>
                    </a:lnTo>
                    <a:lnTo>
                      <a:pt x="23" y="22"/>
                    </a:lnTo>
                    <a:lnTo>
                      <a:pt x="18" y="19"/>
                    </a:lnTo>
                    <a:lnTo>
                      <a:pt x="12" y="15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" name="Freeform 44"/>
              <p:cNvSpPr/>
              <p:nvPr/>
            </p:nvSpPr>
            <p:spPr bwMode="auto">
              <a:xfrm>
                <a:off x="4897438" y="152400"/>
                <a:ext cx="20638" cy="2063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1"/>
                  </a:cxn>
                  <a:cxn ang="0">
                    <a:pos x="33" y="18"/>
                  </a:cxn>
                  <a:cxn ang="0">
                    <a:pos x="29" y="24"/>
                  </a:cxn>
                  <a:cxn ang="0">
                    <a:pos x="24" y="29"/>
                  </a:cxn>
                  <a:cxn ang="0">
                    <a:pos x="18" y="33"/>
                  </a:cxn>
                  <a:cxn ang="0">
                    <a:pos x="13" y="36"/>
                  </a:cxn>
                  <a:cxn ang="0">
                    <a:pos x="7" y="38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2" y="32"/>
                  </a:cxn>
                  <a:cxn ang="0">
                    <a:pos x="5" y="27"/>
                  </a:cxn>
                  <a:cxn ang="0">
                    <a:pos x="13" y="18"/>
                  </a:cxn>
                  <a:cxn ang="0">
                    <a:pos x="20" y="10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31" y="0"/>
                  </a:cxn>
                  <a:cxn ang="0">
                    <a:pos x="34" y="1"/>
                  </a:cxn>
                  <a:cxn ang="0">
                    <a:pos x="35" y="3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38" h="39">
                    <a:moveTo>
                      <a:pt x="38" y="4"/>
                    </a:moveTo>
                    <a:lnTo>
                      <a:pt x="38" y="4"/>
                    </a:lnTo>
                    <a:lnTo>
                      <a:pt x="37" y="11"/>
                    </a:lnTo>
                    <a:lnTo>
                      <a:pt x="33" y="18"/>
                    </a:lnTo>
                    <a:lnTo>
                      <a:pt x="29" y="24"/>
                    </a:lnTo>
                    <a:lnTo>
                      <a:pt x="24" y="29"/>
                    </a:lnTo>
                    <a:lnTo>
                      <a:pt x="18" y="33"/>
                    </a:lnTo>
                    <a:lnTo>
                      <a:pt x="13" y="36"/>
                    </a:lnTo>
                    <a:lnTo>
                      <a:pt x="7" y="38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2" y="32"/>
                    </a:lnTo>
                    <a:lnTo>
                      <a:pt x="5" y="27"/>
                    </a:lnTo>
                    <a:lnTo>
                      <a:pt x="13" y="18"/>
                    </a:lnTo>
                    <a:lnTo>
                      <a:pt x="20" y="1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5" y="3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" name="Freeform 45"/>
              <p:cNvSpPr/>
              <p:nvPr/>
            </p:nvSpPr>
            <p:spPr bwMode="auto">
              <a:xfrm>
                <a:off x="4527551" y="165100"/>
                <a:ext cx="2063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2" y="2"/>
                  </a:cxn>
                  <a:cxn ang="0">
                    <a:pos x="23" y="6"/>
                  </a:cxn>
                  <a:cxn ang="0">
                    <a:pos x="28" y="9"/>
                  </a:cxn>
                  <a:cxn ang="0">
                    <a:pos x="32" y="12"/>
                  </a:cxn>
                  <a:cxn ang="0">
                    <a:pos x="35" y="17"/>
                  </a:cxn>
                  <a:cxn ang="0">
                    <a:pos x="37" y="21"/>
                  </a:cxn>
                  <a:cxn ang="0">
                    <a:pos x="37" y="21"/>
                  </a:cxn>
                  <a:cxn ang="0">
                    <a:pos x="32" y="22"/>
                  </a:cxn>
                  <a:cxn ang="0">
                    <a:pos x="27" y="21"/>
                  </a:cxn>
                  <a:cxn ang="0">
                    <a:pos x="21" y="19"/>
                  </a:cxn>
                  <a:cxn ang="0">
                    <a:pos x="16" y="16"/>
                  </a:cxn>
                  <a:cxn ang="0">
                    <a:pos x="11" y="12"/>
                  </a:cxn>
                  <a:cxn ang="0">
                    <a:pos x="6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3" y="6"/>
                    </a:lnTo>
                    <a:lnTo>
                      <a:pt x="28" y="9"/>
                    </a:lnTo>
                    <a:lnTo>
                      <a:pt x="32" y="12"/>
                    </a:lnTo>
                    <a:lnTo>
                      <a:pt x="35" y="17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2" y="22"/>
                    </a:lnTo>
                    <a:lnTo>
                      <a:pt x="27" y="21"/>
                    </a:lnTo>
                    <a:lnTo>
                      <a:pt x="21" y="19"/>
                    </a:lnTo>
                    <a:lnTo>
                      <a:pt x="16" y="16"/>
                    </a:lnTo>
                    <a:lnTo>
                      <a:pt x="11" y="12"/>
                    </a:lnTo>
                    <a:lnTo>
                      <a:pt x="6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" name="Freeform 46"/>
              <p:cNvSpPr/>
              <p:nvPr/>
            </p:nvSpPr>
            <p:spPr bwMode="auto">
              <a:xfrm>
                <a:off x="4525963" y="174625"/>
                <a:ext cx="17463" cy="11113"/>
              </a:xfrm>
              <a:custGeom>
                <a:avLst/>
                <a:gdLst/>
                <a:ahLst/>
                <a:cxnLst>
                  <a:cxn ang="0">
                    <a:pos x="34" y="21"/>
                  </a:cxn>
                  <a:cxn ang="0">
                    <a:pos x="34" y="21"/>
                  </a:cxn>
                  <a:cxn ang="0">
                    <a:pos x="28" y="21"/>
                  </a:cxn>
                  <a:cxn ang="0">
                    <a:pos x="23" y="19"/>
                  </a:cxn>
                  <a:cxn ang="0">
                    <a:pos x="19" y="17"/>
                  </a:cxn>
                  <a:cxn ang="0">
                    <a:pos x="15" y="14"/>
                  </a:cxn>
                  <a:cxn ang="0">
                    <a:pos x="8" y="8"/>
                  </a:cxn>
                  <a:cxn ang="0">
                    <a:pos x="4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8" y="0"/>
                  </a:cxn>
                  <a:cxn ang="0">
                    <a:pos x="14" y="0"/>
                  </a:cxn>
                  <a:cxn ang="0">
                    <a:pos x="20" y="2"/>
                  </a:cxn>
                  <a:cxn ang="0">
                    <a:pos x="25" y="5"/>
                  </a:cxn>
                  <a:cxn ang="0">
                    <a:pos x="30" y="10"/>
                  </a:cxn>
                  <a:cxn ang="0">
                    <a:pos x="33" y="16"/>
                  </a:cxn>
                  <a:cxn ang="0">
                    <a:pos x="34" y="18"/>
                  </a:cxn>
                  <a:cxn ang="0">
                    <a:pos x="34" y="21"/>
                  </a:cxn>
                  <a:cxn ang="0">
                    <a:pos x="34" y="21"/>
                  </a:cxn>
                </a:cxnLst>
                <a:rect l="0" t="0" r="r" b="b"/>
                <a:pathLst>
                  <a:path w="34" h="21">
                    <a:moveTo>
                      <a:pt x="34" y="21"/>
                    </a:moveTo>
                    <a:lnTo>
                      <a:pt x="34" y="21"/>
                    </a:lnTo>
                    <a:lnTo>
                      <a:pt x="28" y="21"/>
                    </a:lnTo>
                    <a:lnTo>
                      <a:pt x="23" y="19"/>
                    </a:lnTo>
                    <a:lnTo>
                      <a:pt x="19" y="17"/>
                    </a:lnTo>
                    <a:lnTo>
                      <a:pt x="15" y="14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20" y="2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3" y="16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4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" name="Freeform 47"/>
              <p:cNvSpPr/>
              <p:nvPr/>
            </p:nvSpPr>
            <p:spPr bwMode="auto">
              <a:xfrm>
                <a:off x="4927601" y="206375"/>
                <a:ext cx="22225" cy="142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39" y="9"/>
                  </a:cxn>
                  <a:cxn ang="0">
                    <a:pos x="36" y="14"/>
                  </a:cxn>
                  <a:cxn ang="0">
                    <a:pos x="31" y="17"/>
                  </a:cxn>
                  <a:cxn ang="0">
                    <a:pos x="25" y="19"/>
                  </a:cxn>
                  <a:cxn ang="0">
                    <a:pos x="14" y="22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8" y="15"/>
                  </a:cxn>
                  <a:cxn ang="0">
                    <a:pos x="14" y="9"/>
                  </a:cxn>
                  <a:cxn ang="0">
                    <a:pos x="20" y="4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35" y="0"/>
                  </a:cxn>
                  <a:cxn ang="0">
                    <a:pos x="38" y="1"/>
                  </a:cxn>
                  <a:cxn ang="0">
                    <a:pos x="40" y="2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43" h="26">
                    <a:moveTo>
                      <a:pt x="43" y="5"/>
                    </a:moveTo>
                    <a:lnTo>
                      <a:pt x="43" y="5"/>
                    </a:lnTo>
                    <a:lnTo>
                      <a:pt x="39" y="9"/>
                    </a:lnTo>
                    <a:lnTo>
                      <a:pt x="36" y="14"/>
                    </a:lnTo>
                    <a:lnTo>
                      <a:pt x="31" y="17"/>
                    </a:lnTo>
                    <a:lnTo>
                      <a:pt x="25" y="19"/>
                    </a:lnTo>
                    <a:lnTo>
                      <a:pt x="14" y="22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8" y="15"/>
                    </a:lnTo>
                    <a:lnTo>
                      <a:pt x="14" y="9"/>
                    </a:lnTo>
                    <a:lnTo>
                      <a:pt x="20" y="4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8" y="1"/>
                    </a:lnTo>
                    <a:lnTo>
                      <a:pt x="40" y="2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" name="Freeform 48"/>
              <p:cNvSpPr/>
              <p:nvPr/>
            </p:nvSpPr>
            <p:spPr bwMode="auto">
              <a:xfrm>
                <a:off x="4932363" y="222250"/>
                <a:ext cx="22225" cy="11113"/>
              </a:xfrm>
              <a:custGeom>
                <a:avLst/>
                <a:gdLst/>
                <a:ahLst/>
                <a:cxnLst>
                  <a:cxn ang="0">
                    <a:pos x="41" y="11"/>
                  </a:cxn>
                  <a:cxn ang="0">
                    <a:pos x="41" y="11"/>
                  </a:cxn>
                  <a:cxn ang="0">
                    <a:pos x="32" y="16"/>
                  </a:cxn>
                  <a:cxn ang="0">
                    <a:pos x="20" y="20"/>
                  </a:cxn>
                  <a:cxn ang="0">
                    <a:pos x="14" y="22"/>
                  </a:cxn>
                  <a:cxn ang="0">
                    <a:pos x="9" y="22"/>
                  </a:cxn>
                  <a:cxn ang="0">
                    <a:pos x="4" y="22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9" y="11"/>
                  </a:cxn>
                  <a:cxn ang="0">
                    <a:pos x="16" y="7"/>
                  </a:cxn>
                  <a:cxn ang="0">
                    <a:pos x="22" y="3"/>
                  </a:cxn>
                  <a:cxn ang="0">
                    <a:pos x="28" y="1"/>
                  </a:cxn>
                  <a:cxn ang="0">
                    <a:pos x="31" y="0"/>
                  </a:cxn>
                  <a:cxn ang="0">
                    <a:pos x="34" y="1"/>
                  </a:cxn>
                  <a:cxn ang="0">
                    <a:pos x="36" y="2"/>
                  </a:cxn>
                  <a:cxn ang="0">
                    <a:pos x="38" y="4"/>
                  </a:cxn>
                  <a:cxn ang="0">
                    <a:pos x="40" y="7"/>
                  </a:cxn>
                  <a:cxn ang="0">
                    <a:pos x="41" y="11"/>
                  </a:cxn>
                  <a:cxn ang="0">
                    <a:pos x="41" y="11"/>
                  </a:cxn>
                </a:cxnLst>
                <a:rect l="0" t="0" r="r" b="b"/>
                <a:pathLst>
                  <a:path w="41" h="22">
                    <a:moveTo>
                      <a:pt x="41" y="11"/>
                    </a:moveTo>
                    <a:lnTo>
                      <a:pt x="41" y="11"/>
                    </a:lnTo>
                    <a:lnTo>
                      <a:pt x="32" y="16"/>
                    </a:lnTo>
                    <a:lnTo>
                      <a:pt x="20" y="20"/>
                    </a:lnTo>
                    <a:lnTo>
                      <a:pt x="14" y="22"/>
                    </a:lnTo>
                    <a:lnTo>
                      <a:pt x="9" y="22"/>
                    </a:lnTo>
                    <a:lnTo>
                      <a:pt x="4" y="2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9" y="11"/>
                    </a:lnTo>
                    <a:lnTo>
                      <a:pt x="16" y="7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1" y="11"/>
                    </a:lnTo>
                    <a:lnTo>
                      <a:pt x="41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" name="Freeform 49"/>
              <p:cNvSpPr/>
              <p:nvPr/>
            </p:nvSpPr>
            <p:spPr bwMode="auto">
              <a:xfrm>
                <a:off x="4935538" y="238125"/>
                <a:ext cx="23813" cy="14288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45" y="1"/>
                  </a:cxn>
                  <a:cxn ang="0">
                    <a:pos x="44" y="4"/>
                  </a:cxn>
                  <a:cxn ang="0">
                    <a:pos x="43" y="7"/>
                  </a:cxn>
                  <a:cxn ang="0">
                    <a:pos x="42" y="10"/>
                  </a:cxn>
                  <a:cxn ang="0">
                    <a:pos x="39" y="13"/>
                  </a:cxn>
                  <a:cxn ang="0">
                    <a:pos x="34" y="17"/>
                  </a:cxn>
                  <a:cxn ang="0">
                    <a:pos x="28" y="19"/>
                  </a:cxn>
                  <a:cxn ang="0">
                    <a:pos x="14" y="22"/>
                  </a:cxn>
                  <a:cxn ang="0">
                    <a:pos x="6" y="24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4" y="21"/>
                  </a:cxn>
                  <a:cxn ang="0">
                    <a:pos x="8" y="16"/>
                  </a:cxn>
                  <a:cxn ang="0">
                    <a:pos x="13" y="11"/>
                  </a:cxn>
                  <a:cxn ang="0">
                    <a:pos x="18" y="7"/>
                  </a:cxn>
                  <a:cxn ang="0">
                    <a:pos x="24" y="3"/>
                  </a:cxn>
                  <a:cxn ang="0">
                    <a:pos x="31" y="1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45" y="1"/>
                  </a:cxn>
                </a:cxnLst>
                <a:rect l="0" t="0" r="r" b="b"/>
                <a:pathLst>
                  <a:path w="45" h="26">
                    <a:moveTo>
                      <a:pt x="45" y="1"/>
                    </a:moveTo>
                    <a:lnTo>
                      <a:pt x="45" y="1"/>
                    </a:lnTo>
                    <a:lnTo>
                      <a:pt x="44" y="4"/>
                    </a:lnTo>
                    <a:lnTo>
                      <a:pt x="43" y="7"/>
                    </a:lnTo>
                    <a:lnTo>
                      <a:pt x="42" y="10"/>
                    </a:lnTo>
                    <a:lnTo>
                      <a:pt x="39" y="13"/>
                    </a:lnTo>
                    <a:lnTo>
                      <a:pt x="34" y="17"/>
                    </a:lnTo>
                    <a:lnTo>
                      <a:pt x="28" y="19"/>
                    </a:lnTo>
                    <a:lnTo>
                      <a:pt x="14" y="22"/>
                    </a:lnTo>
                    <a:lnTo>
                      <a:pt x="6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4" y="21"/>
                    </a:lnTo>
                    <a:lnTo>
                      <a:pt x="8" y="16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4" y="3"/>
                    </a:lnTo>
                    <a:lnTo>
                      <a:pt x="31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4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" name="Freeform 50"/>
              <p:cNvSpPr/>
              <p:nvPr/>
            </p:nvSpPr>
            <p:spPr bwMode="auto">
              <a:xfrm>
                <a:off x="4464051" y="241300"/>
                <a:ext cx="30163" cy="61913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54" y="0"/>
                  </a:cxn>
                  <a:cxn ang="0">
                    <a:pos x="56" y="5"/>
                  </a:cxn>
                  <a:cxn ang="0">
                    <a:pos x="55" y="11"/>
                  </a:cxn>
                  <a:cxn ang="0">
                    <a:pos x="54" y="16"/>
                  </a:cxn>
                  <a:cxn ang="0">
                    <a:pos x="50" y="22"/>
                  </a:cxn>
                  <a:cxn ang="0">
                    <a:pos x="48" y="27"/>
                  </a:cxn>
                  <a:cxn ang="0">
                    <a:pos x="47" y="32"/>
                  </a:cxn>
                  <a:cxn ang="0">
                    <a:pos x="46" y="38"/>
                  </a:cxn>
                  <a:cxn ang="0">
                    <a:pos x="48" y="43"/>
                  </a:cxn>
                  <a:cxn ang="0">
                    <a:pos x="48" y="43"/>
                  </a:cxn>
                  <a:cxn ang="0">
                    <a:pos x="42" y="53"/>
                  </a:cxn>
                  <a:cxn ang="0">
                    <a:pos x="38" y="64"/>
                  </a:cxn>
                  <a:cxn ang="0">
                    <a:pos x="30" y="87"/>
                  </a:cxn>
                  <a:cxn ang="0">
                    <a:pos x="26" y="98"/>
                  </a:cxn>
                  <a:cxn ang="0">
                    <a:pos x="24" y="103"/>
                  </a:cxn>
                  <a:cxn ang="0">
                    <a:pos x="20" y="106"/>
                  </a:cxn>
                  <a:cxn ang="0">
                    <a:pos x="17" y="110"/>
                  </a:cxn>
                  <a:cxn ang="0">
                    <a:pos x="13" y="114"/>
                  </a:cxn>
                  <a:cxn ang="0">
                    <a:pos x="8" y="116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0" y="113"/>
                  </a:cxn>
                  <a:cxn ang="0">
                    <a:pos x="1" y="108"/>
                  </a:cxn>
                  <a:cxn ang="0">
                    <a:pos x="2" y="103"/>
                  </a:cxn>
                  <a:cxn ang="0">
                    <a:pos x="4" y="99"/>
                  </a:cxn>
                  <a:cxn ang="0">
                    <a:pos x="10" y="91"/>
                  </a:cxn>
                  <a:cxn ang="0">
                    <a:pos x="16" y="85"/>
                  </a:cxn>
                  <a:cxn ang="0">
                    <a:pos x="16" y="85"/>
                  </a:cxn>
                  <a:cxn ang="0">
                    <a:pos x="32" y="44"/>
                  </a:cxn>
                  <a:cxn ang="0">
                    <a:pos x="40" y="23"/>
                  </a:cxn>
                  <a:cxn ang="0">
                    <a:pos x="46" y="0"/>
                  </a:cxn>
                  <a:cxn ang="0">
                    <a:pos x="46" y="0"/>
                  </a:cxn>
                  <a:cxn ang="0">
                    <a:pos x="54" y="0"/>
                  </a:cxn>
                  <a:cxn ang="0">
                    <a:pos x="54" y="0"/>
                  </a:cxn>
                </a:cxnLst>
                <a:rect l="0" t="0" r="r" b="b"/>
                <a:pathLst>
                  <a:path w="56" h="118">
                    <a:moveTo>
                      <a:pt x="54" y="0"/>
                    </a:moveTo>
                    <a:lnTo>
                      <a:pt x="54" y="0"/>
                    </a:lnTo>
                    <a:lnTo>
                      <a:pt x="56" y="5"/>
                    </a:lnTo>
                    <a:lnTo>
                      <a:pt x="55" y="11"/>
                    </a:lnTo>
                    <a:lnTo>
                      <a:pt x="54" y="16"/>
                    </a:lnTo>
                    <a:lnTo>
                      <a:pt x="50" y="22"/>
                    </a:lnTo>
                    <a:lnTo>
                      <a:pt x="48" y="27"/>
                    </a:lnTo>
                    <a:lnTo>
                      <a:pt x="47" y="32"/>
                    </a:lnTo>
                    <a:lnTo>
                      <a:pt x="46" y="38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2" y="53"/>
                    </a:lnTo>
                    <a:lnTo>
                      <a:pt x="38" y="64"/>
                    </a:lnTo>
                    <a:lnTo>
                      <a:pt x="30" y="87"/>
                    </a:lnTo>
                    <a:lnTo>
                      <a:pt x="26" y="98"/>
                    </a:lnTo>
                    <a:lnTo>
                      <a:pt x="24" y="103"/>
                    </a:lnTo>
                    <a:lnTo>
                      <a:pt x="20" y="106"/>
                    </a:lnTo>
                    <a:lnTo>
                      <a:pt x="17" y="110"/>
                    </a:lnTo>
                    <a:lnTo>
                      <a:pt x="13" y="114"/>
                    </a:lnTo>
                    <a:lnTo>
                      <a:pt x="8" y="116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0" y="113"/>
                    </a:lnTo>
                    <a:lnTo>
                      <a:pt x="1" y="108"/>
                    </a:lnTo>
                    <a:lnTo>
                      <a:pt x="2" y="103"/>
                    </a:lnTo>
                    <a:lnTo>
                      <a:pt x="4" y="99"/>
                    </a:lnTo>
                    <a:lnTo>
                      <a:pt x="10" y="91"/>
                    </a:lnTo>
                    <a:lnTo>
                      <a:pt x="16" y="85"/>
                    </a:lnTo>
                    <a:lnTo>
                      <a:pt x="16" y="85"/>
                    </a:lnTo>
                    <a:lnTo>
                      <a:pt x="32" y="44"/>
                    </a:lnTo>
                    <a:lnTo>
                      <a:pt x="40" y="23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" name="Freeform 51"/>
              <p:cNvSpPr/>
              <p:nvPr/>
            </p:nvSpPr>
            <p:spPr bwMode="auto">
              <a:xfrm>
                <a:off x="4941888" y="254000"/>
                <a:ext cx="23813" cy="11113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6" y="9"/>
                  </a:cxn>
                  <a:cxn ang="0">
                    <a:pos x="42" y="13"/>
                  </a:cxn>
                  <a:cxn ang="0">
                    <a:pos x="37" y="15"/>
                  </a:cxn>
                  <a:cxn ang="0">
                    <a:pos x="32" y="17"/>
                  </a:cxn>
                  <a:cxn ang="0">
                    <a:pos x="25" y="18"/>
                  </a:cxn>
                  <a:cxn ang="0">
                    <a:pos x="12" y="19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4" y="14"/>
                  </a:cxn>
                  <a:cxn ang="0">
                    <a:pos x="9" y="9"/>
                  </a:cxn>
                  <a:cxn ang="0">
                    <a:pos x="17" y="5"/>
                  </a:cxn>
                  <a:cxn ang="0">
                    <a:pos x="23" y="2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37" y="0"/>
                  </a:cxn>
                  <a:cxn ang="0">
                    <a:pos x="39" y="2"/>
                  </a:cxn>
                  <a:cxn ang="0">
                    <a:pos x="42" y="3"/>
                  </a:cxn>
                  <a:cxn ang="0">
                    <a:pos x="45" y="6"/>
                  </a:cxn>
                  <a:cxn ang="0">
                    <a:pos x="46" y="9"/>
                  </a:cxn>
                  <a:cxn ang="0">
                    <a:pos x="46" y="9"/>
                  </a:cxn>
                </a:cxnLst>
                <a:rect l="0" t="0" r="r" b="b"/>
                <a:pathLst>
                  <a:path w="46" h="19">
                    <a:moveTo>
                      <a:pt x="46" y="9"/>
                    </a:moveTo>
                    <a:lnTo>
                      <a:pt x="46" y="9"/>
                    </a:lnTo>
                    <a:lnTo>
                      <a:pt x="42" y="13"/>
                    </a:lnTo>
                    <a:lnTo>
                      <a:pt x="37" y="15"/>
                    </a:lnTo>
                    <a:lnTo>
                      <a:pt x="32" y="17"/>
                    </a:lnTo>
                    <a:lnTo>
                      <a:pt x="25" y="18"/>
                    </a:lnTo>
                    <a:lnTo>
                      <a:pt x="12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7" y="5"/>
                    </a:lnTo>
                    <a:lnTo>
                      <a:pt x="23" y="2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" name="Freeform 52"/>
              <p:cNvSpPr/>
              <p:nvPr/>
            </p:nvSpPr>
            <p:spPr bwMode="auto">
              <a:xfrm>
                <a:off x="4446588" y="269875"/>
                <a:ext cx="14288" cy="1746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7" y="2"/>
                  </a:cxn>
                  <a:cxn ang="0">
                    <a:pos x="28" y="4"/>
                  </a:cxn>
                  <a:cxn ang="0">
                    <a:pos x="28" y="9"/>
                  </a:cxn>
                  <a:cxn ang="0">
                    <a:pos x="25" y="17"/>
                  </a:cxn>
                  <a:cxn ang="0">
                    <a:pos x="22" y="23"/>
                  </a:cxn>
                  <a:cxn ang="0">
                    <a:pos x="18" y="29"/>
                  </a:cxn>
                  <a:cxn ang="0">
                    <a:pos x="12" y="32"/>
                  </a:cxn>
                  <a:cxn ang="0">
                    <a:pos x="9" y="33"/>
                  </a:cxn>
                  <a:cxn ang="0">
                    <a:pos x="6" y="33"/>
                  </a:cxn>
                  <a:cxn ang="0">
                    <a:pos x="3" y="32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8" y="16"/>
                  </a:cxn>
                  <a:cxn ang="0">
                    <a:pos x="13" y="8"/>
                  </a:cxn>
                  <a:cxn ang="0">
                    <a:pos x="16" y="0"/>
                  </a:cxn>
                  <a:cxn ang="0">
                    <a:pos x="16" y="0"/>
                  </a:cxn>
                </a:cxnLst>
                <a:rect l="0" t="0" r="r" b="b"/>
                <a:pathLst>
                  <a:path w="28" h="33">
                    <a:moveTo>
                      <a:pt x="16" y="0"/>
                    </a:moveTo>
                    <a:lnTo>
                      <a:pt x="1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8" y="4"/>
                    </a:lnTo>
                    <a:lnTo>
                      <a:pt x="28" y="9"/>
                    </a:lnTo>
                    <a:lnTo>
                      <a:pt x="25" y="17"/>
                    </a:lnTo>
                    <a:lnTo>
                      <a:pt x="22" y="23"/>
                    </a:lnTo>
                    <a:lnTo>
                      <a:pt x="18" y="29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6" y="33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8" y="16"/>
                    </a:lnTo>
                    <a:lnTo>
                      <a:pt x="13" y="8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" name="Freeform 53"/>
              <p:cNvSpPr/>
              <p:nvPr/>
            </p:nvSpPr>
            <p:spPr bwMode="auto">
              <a:xfrm>
                <a:off x="4551363" y="292100"/>
                <a:ext cx="30163" cy="5873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7" y="0"/>
                  </a:cxn>
                  <a:cxn ang="0">
                    <a:pos x="38" y="55"/>
                  </a:cxn>
                  <a:cxn ang="0">
                    <a:pos x="29" y="83"/>
                  </a:cxn>
                  <a:cxn ang="0">
                    <a:pos x="18" y="110"/>
                  </a:cxn>
                  <a:cxn ang="0">
                    <a:pos x="18" y="110"/>
                  </a:cxn>
                  <a:cxn ang="0">
                    <a:pos x="13" y="111"/>
                  </a:cxn>
                  <a:cxn ang="0">
                    <a:pos x="7" y="111"/>
                  </a:cxn>
                  <a:cxn ang="0">
                    <a:pos x="3" y="110"/>
                  </a:cxn>
                  <a:cxn ang="0">
                    <a:pos x="1" y="107"/>
                  </a:cxn>
                  <a:cxn ang="0">
                    <a:pos x="0" y="105"/>
                  </a:cxn>
                  <a:cxn ang="0">
                    <a:pos x="0" y="105"/>
                  </a:cxn>
                  <a:cxn ang="0">
                    <a:pos x="5" y="100"/>
                  </a:cxn>
                  <a:cxn ang="0">
                    <a:pos x="10" y="94"/>
                  </a:cxn>
                  <a:cxn ang="0">
                    <a:pos x="13" y="86"/>
                  </a:cxn>
                  <a:cxn ang="0">
                    <a:pos x="16" y="79"/>
                  </a:cxn>
                  <a:cxn ang="0">
                    <a:pos x="20" y="63"/>
                  </a:cxn>
                  <a:cxn ang="0">
                    <a:pos x="25" y="45"/>
                  </a:cxn>
                  <a:cxn ang="0">
                    <a:pos x="30" y="28"/>
                  </a:cxn>
                  <a:cxn ang="0">
                    <a:pos x="33" y="22"/>
                  </a:cxn>
                  <a:cxn ang="0">
                    <a:pos x="36" y="15"/>
                  </a:cxn>
                  <a:cxn ang="0">
                    <a:pos x="40" y="9"/>
                  </a:cxn>
                  <a:cxn ang="0">
                    <a:pos x="45" y="5"/>
                  </a:cxn>
                  <a:cxn ang="0">
                    <a:pos x="50" y="1"/>
                  </a:cxn>
                  <a:cxn ang="0">
                    <a:pos x="57" y="0"/>
                  </a:cxn>
                  <a:cxn ang="0">
                    <a:pos x="57" y="0"/>
                  </a:cxn>
                </a:cxnLst>
                <a:rect l="0" t="0" r="r" b="b"/>
                <a:pathLst>
                  <a:path w="57" h="111">
                    <a:moveTo>
                      <a:pt x="57" y="0"/>
                    </a:moveTo>
                    <a:lnTo>
                      <a:pt x="57" y="0"/>
                    </a:lnTo>
                    <a:lnTo>
                      <a:pt x="38" y="55"/>
                    </a:lnTo>
                    <a:lnTo>
                      <a:pt x="29" y="83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3" y="111"/>
                    </a:lnTo>
                    <a:lnTo>
                      <a:pt x="7" y="111"/>
                    </a:lnTo>
                    <a:lnTo>
                      <a:pt x="3" y="110"/>
                    </a:lnTo>
                    <a:lnTo>
                      <a:pt x="1" y="107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100"/>
                    </a:lnTo>
                    <a:lnTo>
                      <a:pt x="10" y="94"/>
                    </a:lnTo>
                    <a:lnTo>
                      <a:pt x="13" y="86"/>
                    </a:lnTo>
                    <a:lnTo>
                      <a:pt x="16" y="79"/>
                    </a:lnTo>
                    <a:lnTo>
                      <a:pt x="20" y="63"/>
                    </a:lnTo>
                    <a:lnTo>
                      <a:pt x="25" y="45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6" y="15"/>
                    </a:lnTo>
                    <a:lnTo>
                      <a:pt x="40" y="9"/>
                    </a:lnTo>
                    <a:lnTo>
                      <a:pt x="45" y="5"/>
                    </a:lnTo>
                    <a:lnTo>
                      <a:pt x="50" y="1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" name="Freeform 54"/>
              <p:cNvSpPr/>
              <p:nvPr/>
            </p:nvSpPr>
            <p:spPr bwMode="auto">
              <a:xfrm>
                <a:off x="4486276" y="295275"/>
                <a:ext cx="14288" cy="206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25" y="12"/>
                  </a:cxn>
                  <a:cxn ang="0">
                    <a:pos x="22" y="20"/>
                  </a:cxn>
                  <a:cxn ang="0">
                    <a:pos x="14" y="36"/>
                  </a:cxn>
                  <a:cxn ang="0">
                    <a:pos x="14" y="36"/>
                  </a:cxn>
                  <a:cxn ang="0">
                    <a:pos x="9" y="36"/>
                  </a:cxn>
                  <a:cxn ang="0">
                    <a:pos x="6" y="37"/>
                  </a:cxn>
                  <a:cxn ang="0">
                    <a:pos x="0" y="38"/>
                  </a:cxn>
                  <a:cxn ang="0">
                    <a:pos x="0" y="38"/>
                  </a:cxn>
                  <a:cxn ang="0">
                    <a:pos x="3" y="28"/>
                  </a:cxn>
                  <a:cxn ang="0">
                    <a:pos x="8" y="17"/>
                  </a:cxn>
                  <a:cxn ang="0">
                    <a:pos x="12" y="12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7" y="0"/>
                  </a:cxn>
                  <a:cxn ang="0">
                    <a:pos x="27" y="0"/>
                  </a:cxn>
                </a:cxnLst>
                <a:rect l="0" t="0" r="r" b="b"/>
                <a:pathLst>
                  <a:path w="27" h="38">
                    <a:moveTo>
                      <a:pt x="27" y="0"/>
                    </a:moveTo>
                    <a:lnTo>
                      <a:pt x="27" y="0"/>
                    </a:lnTo>
                    <a:lnTo>
                      <a:pt x="27" y="6"/>
                    </a:lnTo>
                    <a:lnTo>
                      <a:pt x="25" y="12"/>
                    </a:lnTo>
                    <a:lnTo>
                      <a:pt x="22" y="20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9" y="3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3" y="28"/>
                    </a:lnTo>
                    <a:lnTo>
                      <a:pt x="8" y="17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" name="Freeform 55"/>
              <p:cNvSpPr/>
              <p:nvPr/>
            </p:nvSpPr>
            <p:spPr bwMode="auto">
              <a:xfrm>
                <a:off x="4933951" y="303213"/>
                <a:ext cx="33338" cy="6350"/>
              </a:xfrm>
              <a:custGeom>
                <a:avLst/>
                <a:gdLst/>
                <a:ahLst/>
                <a:cxnLst>
                  <a:cxn ang="0">
                    <a:pos x="61" y="6"/>
                  </a:cxn>
                  <a:cxn ang="0">
                    <a:pos x="61" y="6"/>
                  </a:cxn>
                  <a:cxn ang="0">
                    <a:pos x="59" y="8"/>
                  </a:cxn>
                  <a:cxn ang="0">
                    <a:pos x="55" y="11"/>
                  </a:cxn>
                  <a:cxn ang="0">
                    <a:pos x="49" y="12"/>
                  </a:cxn>
                  <a:cxn ang="0">
                    <a:pos x="41" y="13"/>
                  </a:cxn>
                  <a:cxn ang="0">
                    <a:pos x="33" y="12"/>
                  </a:cxn>
                  <a:cxn ang="0">
                    <a:pos x="15" y="11"/>
                  </a:cxn>
                  <a:cxn ang="0">
                    <a:pos x="7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6" y="6"/>
                  </a:cxn>
                  <a:cxn ang="0">
                    <a:pos x="14" y="4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7" y="1"/>
                  </a:cxn>
                  <a:cxn ang="0">
                    <a:pos x="54" y="3"/>
                  </a:cxn>
                  <a:cxn ang="0">
                    <a:pos x="61" y="6"/>
                  </a:cxn>
                  <a:cxn ang="0">
                    <a:pos x="61" y="6"/>
                  </a:cxn>
                </a:cxnLst>
                <a:rect l="0" t="0" r="r" b="b"/>
                <a:pathLst>
                  <a:path w="61" h="13">
                    <a:moveTo>
                      <a:pt x="61" y="6"/>
                    </a:moveTo>
                    <a:lnTo>
                      <a:pt x="61" y="6"/>
                    </a:lnTo>
                    <a:lnTo>
                      <a:pt x="59" y="8"/>
                    </a:lnTo>
                    <a:lnTo>
                      <a:pt x="55" y="11"/>
                    </a:lnTo>
                    <a:lnTo>
                      <a:pt x="49" y="12"/>
                    </a:lnTo>
                    <a:lnTo>
                      <a:pt x="41" y="13"/>
                    </a:lnTo>
                    <a:lnTo>
                      <a:pt x="33" y="12"/>
                    </a:lnTo>
                    <a:lnTo>
                      <a:pt x="15" y="11"/>
                    </a:lnTo>
                    <a:lnTo>
                      <a:pt x="7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6"/>
                    </a:lnTo>
                    <a:lnTo>
                      <a:pt x="14" y="4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7" y="1"/>
                    </a:lnTo>
                    <a:lnTo>
                      <a:pt x="54" y="3"/>
                    </a:lnTo>
                    <a:lnTo>
                      <a:pt x="61" y="6"/>
                    </a:lnTo>
                    <a:lnTo>
                      <a:pt x="6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" name="Freeform 56"/>
              <p:cNvSpPr/>
              <p:nvPr/>
            </p:nvSpPr>
            <p:spPr bwMode="auto">
              <a:xfrm>
                <a:off x="4502151" y="304800"/>
                <a:ext cx="17463" cy="20638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28" y="15"/>
                  </a:cxn>
                  <a:cxn ang="0">
                    <a:pos x="21" y="26"/>
                  </a:cxn>
                  <a:cxn ang="0">
                    <a:pos x="18" y="30"/>
                  </a:cxn>
                  <a:cxn ang="0">
                    <a:pos x="13" y="33"/>
                  </a:cxn>
                  <a:cxn ang="0">
                    <a:pos x="7" y="35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5" y="24"/>
                  </a:cxn>
                  <a:cxn ang="0">
                    <a:pos x="8" y="15"/>
                  </a:cxn>
                  <a:cxn ang="0">
                    <a:pos x="12" y="9"/>
                  </a:cxn>
                  <a:cxn ang="0">
                    <a:pos x="16" y="3"/>
                  </a:cxn>
                  <a:cxn ang="0">
                    <a:pos x="18" y="1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5" y="0"/>
                  </a:cxn>
                  <a:cxn ang="0">
                    <a:pos x="29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37">
                    <a:moveTo>
                      <a:pt x="33" y="4"/>
                    </a:moveTo>
                    <a:lnTo>
                      <a:pt x="33" y="4"/>
                    </a:lnTo>
                    <a:lnTo>
                      <a:pt x="28" y="15"/>
                    </a:lnTo>
                    <a:lnTo>
                      <a:pt x="21" y="26"/>
                    </a:lnTo>
                    <a:lnTo>
                      <a:pt x="18" y="30"/>
                    </a:lnTo>
                    <a:lnTo>
                      <a:pt x="13" y="33"/>
                    </a:lnTo>
                    <a:lnTo>
                      <a:pt x="7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5" y="24"/>
                    </a:lnTo>
                    <a:lnTo>
                      <a:pt x="8" y="15"/>
                    </a:lnTo>
                    <a:lnTo>
                      <a:pt x="12" y="9"/>
                    </a:lnTo>
                    <a:lnTo>
                      <a:pt x="16" y="3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" name="Freeform 57"/>
              <p:cNvSpPr/>
              <p:nvPr/>
            </p:nvSpPr>
            <p:spPr bwMode="auto">
              <a:xfrm>
                <a:off x="4518026" y="311150"/>
                <a:ext cx="12700" cy="20638"/>
              </a:xfrm>
              <a:custGeom>
                <a:avLst/>
                <a:gdLst/>
                <a:ahLst/>
                <a:cxnLst>
                  <a:cxn ang="0">
                    <a:pos x="21" y="1"/>
                  </a:cxn>
                  <a:cxn ang="0">
                    <a:pos x="21" y="1"/>
                  </a:cxn>
                  <a:cxn ang="0">
                    <a:pos x="22" y="7"/>
                  </a:cxn>
                  <a:cxn ang="0">
                    <a:pos x="21" y="13"/>
                  </a:cxn>
                  <a:cxn ang="0">
                    <a:pos x="20" y="19"/>
                  </a:cxn>
                  <a:cxn ang="0">
                    <a:pos x="18" y="25"/>
                  </a:cxn>
                  <a:cxn ang="0">
                    <a:pos x="15" y="29"/>
                  </a:cxn>
                  <a:cxn ang="0">
                    <a:pos x="12" y="33"/>
                  </a:cxn>
                  <a:cxn ang="0">
                    <a:pos x="6" y="36"/>
                  </a:cxn>
                  <a:cxn ang="0">
                    <a:pos x="2" y="38"/>
                  </a:cxn>
                  <a:cxn ang="0">
                    <a:pos x="2" y="38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1" y="21"/>
                  </a:cxn>
                  <a:cxn ang="0">
                    <a:pos x="3" y="14"/>
                  </a:cxn>
                  <a:cxn ang="0">
                    <a:pos x="6" y="7"/>
                  </a:cxn>
                  <a:cxn ang="0">
                    <a:pos x="11" y="3"/>
                  </a:cxn>
                  <a:cxn ang="0">
                    <a:pos x="13" y="1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1" y="1"/>
                  </a:cxn>
                  <a:cxn ang="0">
                    <a:pos x="21" y="1"/>
                  </a:cxn>
                </a:cxnLst>
                <a:rect l="0" t="0" r="r" b="b"/>
                <a:pathLst>
                  <a:path w="22" h="38">
                    <a:moveTo>
                      <a:pt x="21" y="1"/>
                    </a:moveTo>
                    <a:lnTo>
                      <a:pt x="21" y="1"/>
                    </a:lnTo>
                    <a:lnTo>
                      <a:pt x="22" y="7"/>
                    </a:lnTo>
                    <a:lnTo>
                      <a:pt x="21" y="13"/>
                    </a:lnTo>
                    <a:lnTo>
                      <a:pt x="20" y="19"/>
                    </a:lnTo>
                    <a:lnTo>
                      <a:pt x="18" y="25"/>
                    </a:lnTo>
                    <a:lnTo>
                      <a:pt x="15" y="29"/>
                    </a:lnTo>
                    <a:lnTo>
                      <a:pt x="12" y="33"/>
                    </a:lnTo>
                    <a:lnTo>
                      <a:pt x="6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1" y="21"/>
                    </a:lnTo>
                    <a:lnTo>
                      <a:pt x="3" y="14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" name="Freeform 58"/>
              <p:cNvSpPr/>
              <p:nvPr/>
            </p:nvSpPr>
            <p:spPr bwMode="auto">
              <a:xfrm>
                <a:off x="4932363" y="319088"/>
                <a:ext cx="28575" cy="7938"/>
              </a:xfrm>
              <a:custGeom>
                <a:avLst/>
                <a:gdLst/>
                <a:ahLst/>
                <a:cxnLst>
                  <a:cxn ang="0">
                    <a:pos x="52" y="8"/>
                  </a:cxn>
                  <a:cxn ang="0">
                    <a:pos x="52" y="8"/>
                  </a:cxn>
                  <a:cxn ang="0">
                    <a:pos x="50" y="10"/>
                  </a:cxn>
                  <a:cxn ang="0">
                    <a:pos x="48" y="12"/>
                  </a:cxn>
                  <a:cxn ang="0">
                    <a:pos x="42" y="14"/>
                  </a:cxn>
                  <a:cxn ang="0">
                    <a:pos x="36" y="15"/>
                  </a:cxn>
                  <a:cxn ang="0">
                    <a:pos x="28" y="15"/>
                  </a:cxn>
                  <a:cxn ang="0">
                    <a:pos x="13" y="12"/>
                  </a:cxn>
                  <a:cxn ang="0">
                    <a:pos x="6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5" y="6"/>
                  </a:cxn>
                  <a:cxn ang="0">
                    <a:pos x="11" y="3"/>
                  </a:cxn>
                  <a:cxn ang="0">
                    <a:pos x="19" y="1"/>
                  </a:cxn>
                  <a:cxn ang="0">
                    <a:pos x="26" y="0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7" y="3"/>
                  </a:cxn>
                  <a:cxn ang="0">
                    <a:pos x="52" y="8"/>
                  </a:cxn>
                  <a:cxn ang="0">
                    <a:pos x="52" y="8"/>
                  </a:cxn>
                </a:cxnLst>
                <a:rect l="0" t="0" r="r" b="b"/>
                <a:pathLst>
                  <a:path w="52" h="15">
                    <a:moveTo>
                      <a:pt x="52" y="8"/>
                    </a:moveTo>
                    <a:lnTo>
                      <a:pt x="52" y="8"/>
                    </a:lnTo>
                    <a:lnTo>
                      <a:pt x="50" y="1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36" y="15"/>
                    </a:lnTo>
                    <a:lnTo>
                      <a:pt x="28" y="15"/>
                    </a:lnTo>
                    <a:lnTo>
                      <a:pt x="13" y="12"/>
                    </a:lnTo>
                    <a:lnTo>
                      <a:pt x="6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7" y="3"/>
                    </a:lnTo>
                    <a:lnTo>
                      <a:pt x="52" y="8"/>
                    </a:lnTo>
                    <a:lnTo>
                      <a:pt x="5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" name="Freeform 59"/>
              <p:cNvSpPr/>
              <p:nvPr/>
            </p:nvSpPr>
            <p:spPr bwMode="auto">
              <a:xfrm>
                <a:off x="4533901" y="319088"/>
                <a:ext cx="12700" cy="19050"/>
              </a:xfrm>
              <a:custGeom>
                <a:avLst/>
                <a:gdLst/>
                <a:ahLst/>
                <a:cxnLst>
                  <a:cxn ang="0">
                    <a:pos x="26" y="1"/>
                  </a:cxn>
                  <a:cxn ang="0">
                    <a:pos x="26" y="1"/>
                  </a:cxn>
                  <a:cxn ang="0">
                    <a:pos x="24" y="14"/>
                  </a:cxn>
                  <a:cxn ang="0">
                    <a:pos x="22" y="20"/>
                  </a:cxn>
                  <a:cxn ang="0">
                    <a:pos x="21" y="27"/>
                  </a:cxn>
                  <a:cxn ang="0">
                    <a:pos x="18" y="32"/>
                  </a:cxn>
                  <a:cxn ang="0">
                    <a:pos x="14" y="35"/>
                  </a:cxn>
                  <a:cxn ang="0">
                    <a:pos x="10" y="37"/>
                  </a:cxn>
                  <a:cxn ang="0">
                    <a:pos x="7" y="37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3" y="32"/>
                  </a:cxn>
                  <a:cxn ang="0">
                    <a:pos x="5" y="26"/>
                  </a:cxn>
                  <a:cxn ang="0">
                    <a:pos x="9" y="13"/>
                  </a:cxn>
                  <a:cxn ang="0">
                    <a:pos x="11" y="6"/>
                  </a:cxn>
                  <a:cxn ang="0">
                    <a:pos x="15" y="2"/>
                  </a:cxn>
                  <a:cxn ang="0">
                    <a:pos x="17" y="1"/>
                  </a:cxn>
                  <a:cxn ang="0">
                    <a:pos x="20" y="0"/>
                  </a:cxn>
                  <a:cxn ang="0">
                    <a:pos x="22" y="0"/>
                  </a:cxn>
                  <a:cxn ang="0">
                    <a:pos x="26" y="1"/>
                  </a:cxn>
                  <a:cxn ang="0">
                    <a:pos x="26" y="1"/>
                  </a:cxn>
                </a:cxnLst>
                <a:rect l="0" t="0" r="r" b="b"/>
                <a:pathLst>
                  <a:path w="26" h="37">
                    <a:moveTo>
                      <a:pt x="26" y="1"/>
                    </a:moveTo>
                    <a:lnTo>
                      <a:pt x="26" y="1"/>
                    </a:lnTo>
                    <a:lnTo>
                      <a:pt x="24" y="14"/>
                    </a:lnTo>
                    <a:lnTo>
                      <a:pt x="22" y="20"/>
                    </a:lnTo>
                    <a:lnTo>
                      <a:pt x="21" y="27"/>
                    </a:lnTo>
                    <a:lnTo>
                      <a:pt x="18" y="32"/>
                    </a:lnTo>
                    <a:lnTo>
                      <a:pt x="14" y="35"/>
                    </a:lnTo>
                    <a:lnTo>
                      <a:pt x="10" y="37"/>
                    </a:lnTo>
                    <a:lnTo>
                      <a:pt x="7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3" y="32"/>
                    </a:lnTo>
                    <a:lnTo>
                      <a:pt x="5" y="26"/>
                    </a:lnTo>
                    <a:lnTo>
                      <a:pt x="9" y="13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2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" name="Freeform 60"/>
              <p:cNvSpPr/>
              <p:nvPr/>
            </p:nvSpPr>
            <p:spPr bwMode="auto">
              <a:xfrm>
                <a:off x="4640263" y="333375"/>
                <a:ext cx="26988" cy="55563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46" y="16"/>
                  </a:cxn>
                  <a:cxn ang="0">
                    <a:pos x="42" y="30"/>
                  </a:cxn>
                  <a:cxn ang="0">
                    <a:pos x="34" y="55"/>
                  </a:cxn>
                  <a:cxn ang="0">
                    <a:pos x="31" y="68"/>
                  </a:cxn>
                  <a:cxn ang="0">
                    <a:pos x="27" y="81"/>
                  </a:cxn>
                  <a:cxn ang="0">
                    <a:pos x="20" y="93"/>
                  </a:cxn>
                  <a:cxn ang="0">
                    <a:pos x="14" y="104"/>
                  </a:cxn>
                  <a:cxn ang="0">
                    <a:pos x="14" y="104"/>
                  </a:cxn>
                  <a:cxn ang="0">
                    <a:pos x="9" y="104"/>
                  </a:cxn>
                  <a:cxn ang="0">
                    <a:pos x="5" y="102"/>
                  </a:cxn>
                  <a:cxn ang="0">
                    <a:pos x="2" y="99"/>
                  </a:cxn>
                  <a:cxn ang="0">
                    <a:pos x="0" y="98"/>
                  </a:cxn>
                  <a:cxn ang="0">
                    <a:pos x="0" y="98"/>
                  </a:cxn>
                  <a:cxn ang="0">
                    <a:pos x="5" y="87"/>
                  </a:cxn>
                  <a:cxn ang="0">
                    <a:pos x="11" y="77"/>
                  </a:cxn>
                  <a:cxn ang="0">
                    <a:pos x="16" y="65"/>
                  </a:cxn>
                  <a:cxn ang="0">
                    <a:pos x="20" y="52"/>
                  </a:cxn>
                  <a:cxn ang="0">
                    <a:pos x="28" y="26"/>
                  </a:cxn>
                  <a:cxn ang="0">
                    <a:pos x="34" y="3"/>
                  </a:cxn>
                  <a:cxn ang="0">
                    <a:pos x="34" y="3"/>
                  </a:cxn>
                  <a:cxn ang="0">
                    <a:pos x="39" y="1"/>
                  </a:cxn>
                  <a:cxn ang="0">
                    <a:pos x="43" y="0"/>
                  </a:cxn>
                  <a:cxn ang="0">
                    <a:pos x="48" y="0"/>
                  </a:cxn>
                  <a:cxn ang="0">
                    <a:pos x="50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51" h="104">
                    <a:moveTo>
                      <a:pt x="51" y="3"/>
                    </a:moveTo>
                    <a:lnTo>
                      <a:pt x="51" y="3"/>
                    </a:lnTo>
                    <a:lnTo>
                      <a:pt x="46" y="16"/>
                    </a:lnTo>
                    <a:lnTo>
                      <a:pt x="42" y="30"/>
                    </a:lnTo>
                    <a:lnTo>
                      <a:pt x="34" y="55"/>
                    </a:lnTo>
                    <a:lnTo>
                      <a:pt x="31" y="68"/>
                    </a:lnTo>
                    <a:lnTo>
                      <a:pt x="27" y="81"/>
                    </a:lnTo>
                    <a:lnTo>
                      <a:pt x="20" y="93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9" y="104"/>
                    </a:lnTo>
                    <a:lnTo>
                      <a:pt x="5" y="102"/>
                    </a:lnTo>
                    <a:lnTo>
                      <a:pt x="2" y="99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87"/>
                    </a:lnTo>
                    <a:lnTo>
                      <a:pt x="11" y="77"/>
                    </a:lnTo>
                    <a:lnTo>
                      <a:pt x="16" y="65"/>
                    </a:lnTo>
                    <a:lnTo>
                      <a:pt x="20" y="52"/>
                    </a:lnTo>
                    <a:lnTo>
                      <a:pt x="28" y="26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" name="Freeform 61"/>
              <p:cNvSpPr/>
              <p:nvPr/>
            </p:nvSpPr>
            <p:spPr bwMode="auto">
              <a:xfrm>
                <a:off x="4575176" y="334963"/>
                <a:ext cx="14288" cy="2381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6" y="0"/>
                  </a:cxn>
                  <a:cxn ang="0">
                    <a:pos x="27" y="7"/>
                  </a:cxn>
                  <a:cxn ang="0">
                    <a:pos x="27" y="14"/>
                  </a:cxn>
                  <a:cxn ang="0">
                    <a:pos x="25" y="20"/>
                  </a:cxn>
                  <a:cxn ang="0">
                    <a:pos x="22" y="26"/>
                  </a:cxn>
                  <a:cxn ang="0">
                    <a:pos x="18" y="32"/>
                  </a:cxn>
                  <a:cxn ang="0">
                    <a:pos x="14" y="37"/>
                  </a:cxn>
                  <a:cxn ang="0">
                    <a:pos x="7" y="41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" y="32"/>
                  </a:cxn>
                  <a:cxn ang="0">
                    <a:pos x="3" y="24"/>
                  </a:cxn>
                  <a:cxn ang="0">
                    <a:pos x="6" y="18"/>
                  </a:cxn>
                  <a:cxn ang="0">
                    <a:pos x="10" y="13"/>
                  </a:cxn>
                  <a:cxn ang="0">
                    <a:pos x="14" y="7"/>
                  </a:cxn>
                  <a:cxn ang="0">
                    <a:pos x="19" y="3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27" h="45">
                    <a:moveTo>
                      <a:pt x="26" y="0"/>
                    </a:moveTo>
                    <a:lnTo>
                      <a:pt x="26" y="0"/>
                    </a:lnTo>
                    <a:lnTo>
                      <a:pt x="27" y="7"/>
                    </a:lnTo>
                    <a:lnTo>
                      <a:pt x="27" y="14"/>
                    </a:lnTo>
                    <a:lnTo>
                      <a:pt x="25" y="20"/>
                    </a:lnTo>
                    <a:lnTo>
                      <a:pt x="22" y="26"/>
                    </a:lnTo>
                    <a:lnTo>
                      <a:pt x="18" y="32"/>
                    </a:lnTo>
                    <a:lnTo>
                      <a:pt x="14" y="37"/>
                    </a:lnTo>
                    <a:lnTo>
                      <a:pt x="7" y="41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32"/>
                    </a:lnTo>
                    <a:lnTo>
                      <a:pt x="3" y="24"/>
                    </a:lnTo>
                    <a:lnTo>
                      <a:pt x="6" y="18"/>
                    </a:lnTo>
                    <a:lnTo>
                      <a:pt x="10" y="13"/>
                    </a:lnTo>
                    <a:lnTo>
                      <a:pt x="14" y="7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" name="Freeform 62"/>
              <p:cNvSpPr/>
              <p:nvPr/>
            </p:nvSpPr>
            <p:spPr bwMode="auto">
              <a:xfrm>
                <a:off x="4926013" y="334963"/>
                <a:ext cx="30163" cy="9525"/>
              </a:xfrm>
              <a:custGeom>
                <a:avLst/>
                <a:gdLst/>
                <a:ahLst/>
                <a:cxnLst>
                  <a:cxn ang="0">
                    <a:pos x="52" y="1"/>
                  </a:cxn>
                  <a:cxn ang="0">
                    <a:pos x="52" y="1"/>
                  </a:cxn>
                  <a:cxn ang="0">
                    <a:pos x="54" y="4"/>
                  </a:cxn>
                  <a:cxn ang="0">
                    <a:pos x="56" y="7"/>
                  </a:cxn>
                  <a:cxn ang="0">
                    <a:pos x="56" y="12"/>
                  </a:cxn>
                  <a:cxn ang="0">
                    <a:pos x="56" y="17"/>
                  </a:cxn>
                  <a:cxn ang="0">
                    <a:pos x="56" y="17"/>
                  </a:cxn>
                  <a:cxn ang="0">
                    <a:pos x="49" y="18"/>
                  </a:cxn>
                  <a:cxn ang="0">
                    <a:pos x="42" y="18"/>
                  </a:cxn>
                  <a:cxn ang="0">
                    <a:pos x="35" y="16"/>
                  </a:cxn>
                  <a:cxn ang="0">
                    <a:pos x="29" y="14"/>
                  </a:cxn>
                  <a:cxn ang="0">
                    <a:pos x="15" y="8"/>
                  </a:cxn>
                  <a:cxn ang="0">
                    <a:pos x="7" y="6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5" y="2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23" y="1"/>
                  </a:cxn>
                  <a:cxn ang="0">
                    <a:pos x="38" y="2"/>
                  </a:cxn>
                  <a:cxn ang="0">
                    <a:pos x="45" y="2"/>
                  </a:cxn>
                  <a:cxn ang="0">
                    <a:pos x="52" y="1"/>
                  </a:cxn>
                  <a:cxn ang="0">
                    <a:pos x="52" y="1"/>
                  </a:cxn>
                </a:cxnLst>
                <a:rect l="0" t="0" r="r" b="b"/>
                <a:pathLst>
                  <a:path w="56" h="18">
                    <a:moveTo>
                      <a:pt x="52" y="1"/>
                    </a:moveTo>
                    <a:lnTo>
                      <a:pt x="52" y="1"/>
                    </a:lnTo>
                    <a:lnTo>
                      <a:pt x="54" y="4"/>
                    </a:lnTo>
                    <a:lnTo>
                      <a:pt x="56" y="7"/>
                    </a:lnTo>
                    <a:lnTo>
                      <a:pt x="56" y="12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49" y="18"/>
                    </a:lnTo>
                    <a:lnTo>
                      <a:pt x="42" y="18"/>
                    </a:lnTo>
                    <a:lnTo>
                      <a:pt x="35" y="16"/>
                    </a:lnTo>
                    <a:lnTo>
                      <a:pt x="29" y="14"/>
                    </a:lnTo>
                    <a:lnTo>
                      <a:pt x="15" y="8"/>
                    </a:lnTo>
                    <a:lnTo>
                      <a:pt x="7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7" y="0"/>
                    </a:lnTo>
                    <a:lnTo>
                      <a:pt x="23" y="1"/>
                    </a:lnTo>
                    <a:lnTo>
                      <a:pt x="38" y="2"/>
                    </a:lnTo>
                    <a:lnTo>
                      <a:pt x="45" y="2"/>
                    </a:lnTo>
                    <a:lnTo>
                      <a:pt x="52" y="1"/>
                    </a:lnTo>
                    <a:lnTo>
                      <a:pt x="5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" name="Freeform 63"/>
              <p:cNvSpPr/>
              <p:nvPr/>
            </p:nvSpPr>
            <p:spPr bwMode="auto">
              <a:xfrm>
                <a:off x="4589463" y="346075"/>
                <a:ext cx="15875" cy="238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0"/>
                  </a:cxn>
                  <a:cxn ang="0">
                    <a:pos x="22" y="2"/>
                  </a:cxn>
                  <a:cxn ang="0">
                    <a:pos x="25" y="4"/>
                  </a:cxn>
                  <a:cxn ang="0">
                    <a:pos x="26" y="8"/>
                  </a:cxn>
                  <a:cxn ang="0">
                    <a:pos x="28" y="11"/>
                  </a:cxn>
                  <a:cxn ang="0">
                    <a:pos x="29" y="14"/>
                  </a:cxn>
                  <a:cxn ang="0">
                    <a:pos x="28" y="17"/>
                  </a:cxn>
                  <a:cxn ang="0">
                    <a:pos x="25" y="25"/>
                  </a:cxn>
                  <a:cxn ang="0">
                    <a:pos x="20" y="32"/>
                  </a:cxn>
                  <a:cxn ang="0">
                    <a:pos x="14" y="38"/>
                  </a:cxn>
                  <a:cxn ang="0">
                    <a:pos x="7" y="42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0" y="40"/>
                  </a:cxn>
                  <a:cxn ang="0">
                    <a:pos x="2" y="34"/>
                  </a:cxn>
                  <a:cxn ang="0">
                    <a:pos x="8" y="24"/>
                  </a:cxn>
                  <a:cxn ang="0">
                    <a:pos x="14" y="13"/>
                  </a:cxn>
                  <a:cxn ang="0">
                    <a:pos x="17" y="7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29" h="44">
                    <a:moveTo>
                      <a:pt x="18" y="0"/>
                    </a:moveTo>
                    <a:lnTo>
                      <a:pt x="18" y="0"/>
                    </a:lnTo>
                    <a:lnTo>
                      <a:pt x="22" y="2"/>
                    </a:lnTo>
                    <a:lnTo>
                      <a:pt x="25" y="4"/>
                    </a:lnTo>
                    <a:lnTo>
                      <a:pt x="26" y="8"/>
                    </a:lnTo>
                    <a:lnTo>
                      <a:pt x="28" y="11"/>
                    </a:lnTo>
                    <a:lnTo>
                      <a:pt x="29" y="14"/>
                    </a:lnTo>
                    <a:lnTo>
                      <a:pt x="28" y="17"/>
                    </a:lnTo>
                    <a:lnTo>
                      <a:pt x="25" y="25"/>
                    </a:lnTo>
                    <a:lnTo>
                      <a:pt x="20" y="32"/>
                    </a:lnTo>
                    <a:lnTo>
                      <a:pt x="14" y="38"/>
                    </a:lnTo>
                    <a:lnTo>
                      <a:pt x="7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4"/>
                    </a:lnTo>
                    <a:lnTo>
                      <a:pt x="8" y="24"/>
                    </a:lnTo>
                    <a:lnTo>
                      <a:pt x="14" y="13"/>
                    </a:lnTo>
                    <a:lnTo>
                      <a:pt x="17" y="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" name="Freeform 64"/>
              <p:cNvSpPr/>
              <p:nvPr/>
            </p:nvSpPr>
            <p:spPr bwMode="auto">
              <a:xfrm>
                <a:off x="4605338" y="350838"/>
                <a:ext cx="12700" cy="22225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18" y="0"/>
                  </a:cxn>
                  <a:cxn ang="0">
                    <a:pos x="22" y="5"/>
                  </a:cxn>
                  <a:cxn ang="0">
                    <a:pos x="24" y="10"/>
                  </a:cxn>
                  <a:cxn ang="0">
                    <a:pos x="25" y="16"/>
                  </a:cxn>
                  <a:cxn ang="0">
                    <a:pos x="25" y="22"/>
                  </a:cxn>
                  <a:cxn ang="0">
                    <a:pos x="24" y="28"/>
                  </a:cxn>
                  <a:cxn ang="0">
                    <a:pos x="21" y="33"/>
                  </a:cxn>
                  <a:cxn ang="0">
                    <a:pos x="18" y="38"/>
                  </a:cxn>
                  <a:cxn ang="0">
                    <a:pos x="15" y="43"/>
                  </a:cxn>
                  <a:cxn ang="0">
                    <a:pos x="15" y="43"/>
                  </a:cxn>
                  <a:cxn ang="0">
                    <a:pos x="9" y="43"/>
                  </a:cxn>
                  <a:cxn ang="0">
                    <a:pos x="5" y="40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5" y="33"/>
                  </a:cxn>
                  <a:cxn ang="0">
                    <a:pos x="7" y="29"/>
                  </a:cxn>
                  <a:cxn ang="0">
                    <a:pos x="9" y="24"/>
                  </a:cxn>
                  <a:cxn ang="0">
                    <a:pos x="10" y="19"/>
                  </a:cxn>
                  <a:cxn ang="0">
                    <a:pos x="12" y="8"/>
                  </a:cxn>
                  <a:cxn ang="0">
                    <a:pos x="15" y="4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25" h="43">
                    <a:moveTo>
                      <a:pt x="18" y="0"/>
                    </a:moveTo>
                    <a:lnTo>
                      <a:pt x="18" y="0"/>
                    </a:lnTo>
                    <a:lnTo>
                      <a:pt x="22" y="5"/>
                    </a:lnTo>
                    <a:lnTo>
                      <a:pt x="24" y="10"/>
                    </a:lnTo>
                    <a:lnTo>
                      <a:pt x="25" y="16"/>
                    </a:lnTo>
                    <a:lnTo>
                      <a:pt x="25" y="22"/>
                    </a:lnTo>
                    <a:lnTo>
                      <a:pt x="24" y="28"/>
                    </a:lnTo>
                    <a:lnTo>
                      <a:pt x="21" y="33"/>
                    </a:lnTo>
                    <a:lnTo>
                      <a:pt x="18" y="38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9" y="43"/>
                    </a:lnTo>
                    <a:lnTo>
                      <a:pt x="5" y="40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5" y="33"/>
                    </a:lnTo>
                    <a:lnTo>
                      <a:pt x="7" y="29"/>
                    </a:lnTo>
                    <a:lnTo>
                      <a:pt x="9" y="24"/>
                    </a:lnTo>
                    <a:lnTo>
                      <a:pt x="10" y="19"/>
                    </a:lnTo>
                    <a:lnTo>
                      <a:pt x="12" y="8"/>
                    </a:lnTo>
                    <a:lnTo>
                      <a:pt x="15" y="4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" name="Freeform 65"/>
              <p:cNvSpPr/>
              <p:nvPr/>
            </p:nvSpPr>
            <p:spPr bwMode="auto">
              <a:xfrm>
                <a:off x="4924426" y="350838"/>
                <a:ext cx="26988" cy="11113"/>
              </a:xfrm>
              <a:custGeom>
                <a:avLst/>
                <a:gdLst/>
                <a:ahLst/>
                <a:cxnLst>
                  <a:cxn ang="0">
                    <a:pos x="53" y="11"/>
                  </a:cxn>
                  <a:cxn ang="0">
                    <a:pos x="53" y="11"/>
                  </a:cxn>
                  <a:cxn ang="0">
                    <a:pos x="51" y="15"/>
                  </a:cxn>
                  <a:cxn ang="0">
                    <a:pos x="49" y="17"/>
                  </a:cxn>
                  <a:cxn ang="0">
                    <a:pos x="45" y="19"/>
                  </a:cxn>
                  <a:cxn ang="0">
                    <a:pos x="42" y="20"/>
                  </a:cxn>
                  <a:cxn ang="0">
                    <a:pos x="39" y="20"/>
                  </a:cxn>
                  <a:cxn ang="0">
                    <a:pos x="36" y="20"/>
                  </a:cxn>
                  <a:cxn ang="0">
                    <a:pos x="28" y="17"/>
                  </a:cxn>
                  <a:cxn ang="0">
                    <a:pos x="20" y="14"/>
                  </a:cxn>
                  <a:cxn ang="0">
                    <a:pos x="12" y="8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27" y="2"/>
                  </a:cxn>
                  <a:cxn ang="0">
                    <a:pos x="41" y="5"/>
                  </a:cxn>
                  <a:cxn ang="0">
                    <a:pos x="53" y="11"/>
                  </a:cxn>
                  <a:cxn ang="0">
                    <a:pos x="53" y="11"/>
                  </a:cxn>
                </a:cxnLst>
                <a:rect l="0" t="0" r="r" b="b"/>
                <a:pathLst>
                  <a:path w="53" h="20">
                    <a:moveTo>
                      <a:pt x="53" y="11"/>
                    </a:moveTo>
                    <a:lnTo>
                      <a:pt x="53" y="11"/>
                    </a:lnTo>
                    <a:lnTo>
                      <a:pt x="51" y="15"/>
                    </a:lnTo>
                    <a:lnTo>
                      <a:pt x="49" y="17"/>
                    </a:lnTo>
                    <a:lnTo>
                      <a:pt x="45" y="19"/>
                    </a:lnTo>
                    <a:lnTo>
                      <a:pt x="42" y="20"/>
                    </a:lnTo>
                    <a:lnTo>
                      <a:pt x="39" y="20"/>
                    </a:lnTo>
                    <a:lnTo>
                      <a:pt x="36" y="20"/>
                    </a:lnTo>
                    <a:lnTo>
                      <a:pt x="28" y="17"/>
                    </a:lnTo>
                    <a:lnTo>
                      <a:pt x="20" y="14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7" y="2"/>
                    </a:lnTo>
                    <a:lnTo>
                      <a:pt x="41" y="5"/>
                    </a:lnTo>
                    <a:lnTo>
                      <a:pt x="53" y="11"/>
                    </a:lnTo>
                    <a:lnTo>
                      <a:pt x="5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" name="Freeform 66"/>
              <p:cNvSpPr/>
              <p:nvPr/>
            </p:nvSpPr>
            <p:spPr bwMode="auto">
              <a:xfrm>
                <a:off x="4622801" y="363538"/>
                <a:ext cx="11113" cy="1428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20" y="11"/>
                  </a:cxn>
                  <a:cxn ang="0">
                    <a:pos x="19" y="16"/>
                  </a:cxn>
                  <a:cxn ang="0">
                    <a:pos x="17" y="22"/>
                  </a:cxn>
                  <a:cxn ang="0">
                    <a:pos x="14" y="25"/>
                  </a:cxn>
                  <a:cxn ang="0">
                    <a:pos x="11" y="28"/>
                  </a:cxn>
                  <a:cxn ang="0">
                    <a:pos x="6" y="28"/>
                  </a:cxn>
                  <a:cxn ang="0">
                    <a:pos x="0" y="27"/>
                  </a:cxn>
                  <a:cxn ang="0">
                    <a:pos x="0" y="27"/>
                  </a:cxn>
                  <a:cxn ang="0">
                    <a:pos x="4" y="17"/>
                  </a:cxn>
                  <a:cxn ang="0">
                    <a:pos x="8" y="9"/>
                  </a:cxn>
                  <a:cxn ang="0">
                    <a:pos x="12" y="5"/>
                  </a:cxn>
                  <a:cxn ang="0">
                    <a:pos x="15" y="1"/>
                  </a:cxn>
                  <a:cxn ang="0">
                    <a:pos x="18" y="0"/>
                  </a:cxn>
                  <a:cxn ang="0">
                    <a:pos x="22" y="0"/>
                  </a:cxn>
                  <a:cxn ang="0">
                    <a:pos x="22" y="0"/>
                  </a:cxn>
                </a:cxnLst>
                <a:rect l="0" t="0" r="r" b="b"/>
                <a:pathLst>
                  <a:path w="22" h="28">
                    <a:moveTo>
                      <a:pt x="22" y="0"/>
                    </a:moveTo>
                    <a:lnTo>
                      <a:pt x="22" y="0"/>
                    </a:lnTo>
                    <a:lnTo>
                      <a:pt x="20" y="11"/>
                    </a:lnTo>
                    <a:lnTo>
                      <a:pt x="19" y="16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1" y="28"/>
                    </a:lnTo>
                    <a:lnTo>
                      <a:pt x="6" y="28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17"/>
                    </a:lnTo>
                    <a:lnTo>
                      <a:pt x="8" y="9"/>
                    </a:lnTo>
                    <a:lnTo>
                      <a:pt x="12" y="5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" name="Freeform 67"/>
              <p:cNvSpPr/>
              <p:nvPr/>
            </p:nvSpPr>
            <p:spPr bwMode="auto">
              <a:xfrm>
                <a:off x="4733926" y="374650"/>
                <a:ext cx="25400" cy="57150"/>
              </a:xfrm>
              <a:custGeom>
                <a:avLst/>
                <a:gdLst/>
                <a:ahLst/>
                <a:cxnLst>
                  <a:cxn ang="0">
                    <a:pos x="48" y="6"/>
                  </a:cxn>
                  <a:cxn ang="0">
                    <a:pos x="48" y="6"/>
                  </a:cxn>
                  <a:cxn ang="0">
                    <a:pos x="47" y="11"/>
                  </a:cxn>
                  <a:cxn ang="0">
                    <a:pos x="44" y="17"/>
                  </a:cxn>
                  <a:cxn ang="0">
                    <a:pos x="38" y="25"/>
                  </a:cxn>
                  <a:cxn ang="0">
                    <a:pos x="38" y="25"/>
                  </a:cxn>
                  <a:cxn ang="0">
                    <a:pos x="38" y="30"/>
                  </a:cxn>
                  <a:cxn ang="0">
                    <a:pos x="39" y="33"/>
                  </a:cxn>
                  <a:cxn ang="0">
                    <a:pos x="39" y="35"/>
                  </a:cxn>
                  <a:cxn ang="0">
                    <a:pos x="40" y="38"/>
                  </a:cxn>
                  <a:cxn ang="0">
                    <a:pos x="40" y="38"/>
                  </a:cxn>
                  <a:cxn ang="0">
                    <a:pos x="35" y="53"/>
                  </a:cxn>
                  <a:cxn ang="0">
                    <a:pos x="32" y="62"/>
                  </a:cxn>
                  <a:cxn ang="0">
                    <a:pos x="31" y="72"/>
                  </a:cxn>
                  <a:cxn ang="0">
                    <a:pos x="31" y="72"/>
                  </a:cxn>
                  <a:cxn ang="0">
                    <a:pos x="25" y="76"/>
                  </a:cxn>
                  <a:cxn ang="0">
                    <a:pos x="22" y="81"/>
                  </a:cxn>
                  <a:cxn ang="0">
                    <a:pos x="17" y="92"/>
                  </a:cxn>
                  <a:cxn ang="0">
                    <a:pos x="15" y="98"/>
                  </a:cxn>
                  <a:cxn ang="0">
                    <a:pos x="10" y="102"/>
                  </a:cxn>
                  <a:cxn ang="0">
                    <a:pos x="6" y="107"/>
                  </a:cxn>
                  <a:cxn ang="0">
                    <a:pos x="0" y="109"/>
                  </a:cxn>
                  <a:cxn ang="0">
                    <a:pos x="0" y="109"/>
                  </a:cxn>
                  <a:cxn ang="0">
                    <a:pos x="0" y="101"/>
                  </a:cxn>
                  <a:cxn ang="0">
                    <a:pos x="0" y="95"/>
                  </a:cxn>
                  <a:cxn ang="0">
                    <a:pos x="1" y="89"/>
                  </a:cxn>
                  <a:cxn ang="0">
                    <a:pos x="2" y="82"/>
                  </a:cxn>
                  <a:cxn ang="0">
                    <a:pos x="7" y="69"/>
                  </a:cxn>
                  <a:cxn ang="0">
                    <a:pos x="13" y="56"/>
                  </a:cxn>
                  <a:cxn ang="0">
                    <a:pos x="19" y="44"/>
                  </a:cxn>
                  <a:cxn ang="0">
                    <a:pos x="24" y="30"/>
                  </a:cxn>
                  <a:cxn ang="0">
                    <a:pos x="29" y="16"/>
                  </a:cxn>
                  <a:cxn ang="0">
                    <a:pos x="30" y="7"/>
                  </a:cxn>
                  <a:cxn ang="0">
                    <a:pos x="31" y="0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36" y="0"/>
                  </a:cxn>
                  <a:cxn ang="0">
                    <a:pos x="40" y="1"/>
                  </a:cxn>
                  <a:cxn ang="0">
                    <a:pos x="45" y="4"/>
                  </a:cxn>
                  <a:cxn ang="0">
                    <a:pos x="48" y="6"/>
                  </a:cxn>
                  <a:cxn ang="0">
                    <a:pos x="48" y="6"/>
                  </a:cxn>
                </a:cxnLst>
                <a:rect l="0" t="0" r="r" b="b"/>
                <a:pathLst>
                  <a:path w="48" h="109">
                    <a:moveTo>
                      <a:pt x="48" y="6"/>
                    </a:moveTo>
                    <a:lnTo>
                      <a:pt x="48" y="6"/>
                    </a:lnTo>
                    <a:lnTo>
                      <a:pt x="47" y="11"/>
                    </a:lnTo>
                    <a:lnTo>
                      <a:pt x="44" y="17"/>
                    </a:lnTo>
                    <a:lnTo>
                      <a:pt x="38" y="25"/>
                    </a:lnTo>
                    <a:lnTo>
                      <a:pt x="38" y="25"/>
                    </a:lnTo>
                    <a:lnTo>
                      <a:pt x="38" y="30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35" y="53"/>
                    </a:lnTo>
                    <a:lnTo>
                      <a:pt x="32" y="62"/>
                    </a:lnTo>
                    <a:lnTo>
                      <a:pt x="31" y="72"/>
                    </a:lnTo>
                    <a:lnTo>
                      <a:pt x="31" y="72"/>
                    </a:lnTo>
                    <a:lnTo>
                      <a:pt x="25" y="76"/>
                    </a:lnTo>
                    <a:lnTo>
                      <a:pt x="22" y="81"/>
                    </a:lnTo>
                    <a:lnTo>
                      <a:pt x="17" y="92"/>
                    </a:lnTo>
                    <a:lnTo>
                      <a:pt x="15" y="98"/>
                    </a:lnTo>
                    <a:lnTo>
                      <a:pt x="10" y="102"/>
                    </a:lnTo>
                    <a:lnTo>
                      <a:pt x="6" y="107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1" y="89"/>
                    </a:lnTo>
                    <a:lnTo>
                      <a:pt x="2" y="82"/>
                    </a:lnTo>
                    <a:lnTo>
                      <a:pt x="7" y="69"/>
                    </a:lnTo>
                    <a:lnTo>
                      <a:pt x="13" y="56"/>
                    </a:lnTo>
                    <a:lnTo>
                      <a:pt x="19" y="44"/>
                    </a:lnTo>
                    <a:lnTo>
                      <a:pt x="24" y="30"/>
                    </a:lnTo>
                    <a:lnTo>
                      <a:pt x="29" y="16"/>
                    </a:lnTo>
                    <a:lnTo>
                      <a:pt x="30" y="7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5" y="4"/>
                    </a:lnTo>
                    <a:lnTo>
                      <a:pt x="48" y="6"/>
                    </a:lnTo>
                    <a:lnTo>
                      <a:pt x="48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" name="Freeform 68"/>
              <p:cNvSpPr/>
              <p:nvPr/>
            </p:nvSpPr>
            <p:spPr bwMode="auto">
              <a:xfrm>
                <a:off x="4659313" y="377825"/>
                <a:ext cx="12700" cy="1905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17" y="1"/>
                  </a:cxn>
                  <a:cxn ang="0">
                    <a:pos x="21" y="3"/>
                  </a:cxn>
                  <a:cxn ang="0">
                    <a:pos x="23" y="9"/>
                  </a:cxn>
                  <a:cxn ang="0">
                    <a:pos x="24" y="15"/>
                  </a:cxn>
                  <a:cxn ang="0">
                    <a:pos x="23" y="20"/>
                  </a:cxn>
                  <a:cxn ang="0">
                    <a:pos x="20" y="27"/>
                  </a:cxn>
                  <a:cxn ang="0">
                    <a:pos x="15" y="32"/>
                  </a:cxn>
                  <a:cxn ang="0">
                    <a:pos x="10" y="35"/>
                  </a:cxn>
                  <a:cxn ang="0">
                    <a:pos x="2" y="38"/>
                  </a:cxn>
                  <a:cxn ang="0">
                    <a:pos x="2" y="38"/>
                  </a:cxn>
                  <a:cxn ang="0">
                    <a:pos x="0" y="33"/>
                  </a:cxn>
                  <a:cxn ang="0">
                    <a:pos x="0" y="29"/>
                  </a:cxn>
                  <a:cxn ang="0">
                    <a:pos x="2" y="24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3" y="4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24" h="38">
                    <a:moveTo>
                      <a:pt x="15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21" y="3"/>
                    </a:lnTo>
                    <a:lnTo>
                      <a:pt x="23" y="9"/>
                    </a:lnTo>
                    <a:lnTo>
                      <a:pt x="24" y="15"/>
                    </a:lnTo>
                    <a:lnTo>
                      <a:pt x="23" y="20"/>
                    </a:lnTo>
                    <a:lnTo>
                      <a:pt x="20" y="27"/>
                    </a:lnTo>
                    <a:lnTo>
                      <a:pt x="15" y="32"/>
                    </a:lnTo>
                    <a:lnTo>
                      <a:pt x="10" y="35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2" y="24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3" y="4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" name="Freeform 69"/>
              <p:cNvSpPr/>
              <p:nvPr/>
            </p:nvSpPr>
            <p:spPr bwMode="auto">
              <a:xfrm>
                <a:off x="4676776" y="384175"/>
                <a:ext cx="9525" cy="20638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0"/>
                  </a:cxn>
                  <a:cxn ang="0">
                    <a:pos x="16" y="4"/>
                  </a:cxn>
                  <a:cxn ang="0">
                    <a:pos x="18" y="10"/>
                  </a:cxn>
                  <a:cxn ang="0">
                    <a:pos x="19" y="15"/>
                  </a:cxn>
                  <a:cxn ang="0">
                    <a:pos x="19" y="21"/>
                  </a:cxn>
                  <a:cxn ang="0">
                    <a:pos x="17" y="27"/>
                  </a:cxn>
                  <a:cxn ang="0">
                    <a:pos x="13" y="32"/>
                  </a:cxn>
                  <a:cxn ang="0">
                    <a:pos x="8" y="36"/>
                  </a:cxn>
                  <a:cxn ang="0">
                    <a:pos x="1" y="39"/>
                  </a:cxn>
                  <a:cxn ang="0">
                    <a:pos x="1" y="39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1" y="25"/>
                  </a:cxn>
                  <a:cxn ang="0">
                    <a:pos x="3" y="19"/>
                  </a:cxn>
                  <a:cxn ang="0">
                    <a:pos x="7" y="10"/>
                  </a:cxn>
                  <a:cxn ang="0">
                    <a:pos x="11" y="0"/>
                  </a:cxn>
                  <a:cxn ang="0">
                    <a:pos x="11" y="0"/>
                  </a:cxn>
                </a:cxnLst>
                <a:rect l="0" t="0" r="r" b="b"/>
                <a:pathLst>
                  <a:path w="19" h="39">
                    <a:moveTo>
                      <a:pt x="11" y="0"/>
                    </a:moveTo>
                    <a:lnTo>
                      <a:pt x="11" y="0"/>
                    </a:lnTo>
                    <a:lnTo>
                      <a:pt x="16" y="4"/>
                    </a:lnTo>
                    <a:lnTo>
                      <a:pt x="18" y="10"/>
                    </a:lnTo>
                    <a:lnTo>
                      <a:pt x="19" y="15"/>
                    </a:lnTo>
                    <a:lnTo>
                      <a:pt x="19" y="21"/>
                    </a:lnTo>
                    <a:lnTo>
                      <a:pt x="17" y="27"/>
                    </a:lnTo>
                    <a:lnTo>
                      <a:pt x="13" y="32"/>
                    </a:lnTo>
                    <a:lnTo>
                      <a:pt x="8" y="36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3" y="19"/>
                    </a:lnTo>
                    <a:lnTo>
                      <a:pt x="7" y="1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" name="Freeform 70"/>
              <p:cNvSpPr/>
              <p:nvPr/>
            </p:nvSpPr>
            <p:spPr bwMode="auto">
              <a:xfrm>
                <a:off x="4918076" y="387350"/>
                <a:ext cx="28575" cy="15875"/>
              </a:xfrm>
              <a:custGeom>
                <a:avLst/>
                <a:gdLst/>
                <a:ahLst/>
                <a:cxnLst>
                  <a:cxn ang="0">
                    <a:pos x="54" y="31"/>
                  </a:cxn>
                  <a:cxn ang="0">
                    <a:pos x="54" y="31"/>
                  </a:cxn>
                  <a:cxn ang="0">
                    <a:pos x="51" y="31"/>
                  </a:cxn>
                  <a:cxn ang="0">
                    <a:pos x="48" y="31"/>
                  </a:cxn>
                  <a:cxn ang="0">
                    <a:pos x="40" y="29"/>
                  </a:cxn>
                  <a:cxn ang="0">
                    <a:pos x="34" y="26"/>
                  </a:cxn>
                  <a:cxn ang="0">
                    <a:pos x="26" y="22"/>
                  </a:cxn>
                  <a:cxn ang="0">
                    <a:pos x="12" y="10"/>
                  </a:cxn>
                  <a:cxn ang="0">
                    <a:pos x="6" y="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1"/>
                  </a:cxn>
                  <a:cxn ang="0">
                    <a:pos x="16" y="4"/>
                  </a:cxn>
                  <a:cxn ang="0">
                    <a:pos x="23" y="6"/>
                  </a:cxn>
                  <a:cxn ang="0">
                    <a:pos x="32" y="9"/>
                  </a:cxn>
                  <a:cxn ang="0">
                    <a:pos x="39" y="13"/>
                  </a:cxn>
                  <a:cxn ang="0">
                    <a:pos x="46" y="19"/>
                  </a:cxn>
                  <a:cxn ang="0">
                    <a:pos x="51" y="24"/>
                  </a:cxn>
                  <a:cxn ang="0">
                    <a:pos x="54" y="31"/>
                  </a:cxn>
                  <a:cxn ang="0">
                    <a:pos x="54" y="31"/>
                  </a:cxn>
                </a:cxnLst>
                <a:rect l="0" t="0" r="r" b="b"/>
                <a:pathLst>
                  <a:path w="54" h="31">
                    <a:moveTo>
                      <a:pt x="54" y="31"/>
                    </a:moveTo>
                    <a:lnTo>
                      <a:pt x="54" y="31"/>
                    </a:lnTo>
                    <a:lnTo>
                      <a:pt x="51" y="31"/>
                    </a:lnTo>
                    <a:lnTo>
                      <a:pt x="48" y="31"/>
                    </a:lnTo>
                    <a:lnTo>
                      <a:pt x="40" y="29"/>
                    </a:lnTo>
                    <a:lnTo>
                      <a:pt x="34" y="26"/>
                    </a:lnTo>
                    <a:lnTo>
                      <a:pt x="26" y="22"/>
                    </a:lnTo>
                    <a:lnTo>
                      <a:pt x="12" y="10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6" y="4"/>
                    </a:lnTo>
                    <a:lnTo>
                      <a:pt x="23" y="6"/>
                    </a:lnTo>
                    <a:lnTo>
                      <a:pt x="32" y="9"/>
                    </a:lnTo>
                    <a:lnTo>
                      <a:pt x="39" y="13"/>
                    </a:lnTo>
                    <a:lnTo>
                      <a:pt x="46" y="19"/>
                    </a:lnTo>
                    <a:lnTo>
                      <a:pt x="51" y="24"/>
                    </a:lnTo>
                    <a:lnTo>
                      <a:pt x="54" y="31"/>
                    </a:lnTo>
                    <a:lnTo>
                      <a:pt x="54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" name="Freeform 71"/>
              <p:cNvSpPr/>
              <p:nvPr/>
            </p:nvSpPr>
            <p:spPr bwMode="auto">
              <a:xfrm>
                <a:off x="4689476" y="393700"/>
                <a:ext cx="14288" cy="22225"/>
              </a:xfrm>
              <a:custGeom>
                <a:avLst/>
                <a:gdLst/>
                <a:ahLst/>
                <a:cxnLst>
                  <a:cxn ang="0">
                    <a:pos x="29" y="1"/>
                  </a:cxn>
                  <a:cxn ang="0">
                    <a:pos x="29" y="1"/>
                  </a:cxn>
                  <a:cxn ang="0">
                    <a:pos x="26" y="14"/>
                  </a:cxn>
                  <a:cxn ang="0">
                    <a:pos x="22" y="25"/>
                  </a:cxn>
                  <a:cxn ang="0">
                    <a:pos x="16" y="33"/>
                  </a:cxn>
                  <a:cxn ang="0">
                    <a:pos x="9" y="41"/>
                  </a:cxn>
                  <a:cxn ang="0">
                    <a:pos x="9" y="41"/>
                  </a:cxn>
                  <a:cxn ang="0">
                    <a:pos x="0" y="38"/>
                  </a:cxn>
                  <a:cxn ang="0">
                    <a:pos x="0" y="38"/>
                  </a:cxn>
                  <a:cxn ang="0">
                    <a:pos x="5" y="25"/>
                  </a:cxn>
                  <a:cxn ang="0">
                    <a:pos x="11" y="13"/>
                  </a:cxn>
                  <a:cxn ang="0">
                    <a:pos x="14" y="8"/>
                  </a:cxn>
                  <a:cxn ang="0">
                    <a:pos x="17" y="3"/>
                  </a:cxn>
                  <a:cxn ang="0">
                    <a:pos x="23" y="1"/>
                  </a:cxn>
                  <a:cxn ang="0">
                    <a:pos x="26" y="0"/>
                  </a:cxn>
                  <a:cxn ang="0">
                    <a:pos x="29" y="1"/>
                  </a:cxn>
                  <a:cxn ang="0">
                    <a:pos x="29" y="1"/>
                  </a:cxn>
                </a:cxnLst>
                <a:rect l="0" t="0" r="r" b="b"/>
                <a:pathLst>
                  <a:path w="29" h="41">
                    <a:moveTo>
                      <a:pt x="29" y="1"/>
                    </a:moveTo>
                    <a:lnTo>
                      <a:pt x="29" y="1"/>
                    </a:lnTo>
                    <a:lnTo>
                      <a:pt x="26" y="14"/>
                    </a:lnTo>
                    <a:lnTo>
                      <a:pt x="22" y="25"/>
                    </a:lnTo>
                    <a:lnTo>
                      <a:pt x="16" y="33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5" y="25"/>
                    </a:lnTo>
                    <a:lnTo>
                      <a:pt x="11" y="13"/>
                    </a:lnTo>
                    <a:lnTo>
                      <a:pt x="14" y="8"/>
                    </a:lnTo>
                    <a:lnTo>
                      <a:pt x="17" y="3"/>
                    </a:lnTo>
                    <a:lnTo>
                      <a:pt x="23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" name="Freeform 72"/>
              <p:cNvSpPr/>
              <p:nvPr/>
            </p:nvSpPr>
            <p:spPr bwMode="auto">
              <a:xfrm>
                <a:off x="4705351" y="400050"/>
                <a:ext cx="17463" cy="22225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8" y="7"/>
                  </a:cxn>
                  <a:cxn ang="0">
                    <a:pos x="26" y="15"/>
                  </a:cxn>
                  <a:cxn ang="0">
                    <a:pos x="21" y="30"/>
                  </a:cxn>
                  <a:cxn ang="0">
                    <a:pos x="17" y="36"/>
                  </a:cxn>
                  <a:cxn ang="0">
                    <a:pos x="15" y="40"/>
                  </a:cxn>
                  <a:cxn ang="0">
                    <a:pos x="13" y="41"/>
                  </a:cxn>
                  <a:cxn ang="0">
                    <a:pos x="11" y="42"/>
                  </a:cxn>
                  <a:cxn ang="0">
                    <a:pos x="8" y="42"/>
                  </a:cxn>
                  <a:cxn ang="0">
                    <a:pos x="5" y="42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8"/>
                  </a:cxn>
                  <a:cxn ang="0">
                    <a:pos x="11" y="14"/>
                  </a:cxn>
                  <a:cxn ang="0">
                    <a:pos x="14" y="7"/>
                  </a:cxn>
                  <a:cxn ang="0">
                    <a:pos x="18" y="3"/>
                  </a:cxn>
                  <a:cxn ang="0">
                    <a:pos x="21" y="1"/>
                  </a:cxn>
                  <a:cxn ang="0">
                    <a:pos x="24" y="0"/>
                  </a:cxn>
                  <a:cxn ang="0">
                    <a:pos x="27" y="0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1" h="42">
                    <a:moveTo>
                      <a:pt x="31" y="1"/>
                    </a:moveTo>
                    <a:lnTo>
                      <a:pt x="31" y="1"/>
                    </a:lnTo>
                    <a:lnTo>
                      <a:pt x="28" y="7"/>
                    </a:lnTo>
                    <a:lnTo>
                      <a:pt x="26" y="15"/>
                    </a:lnTo>
                    <a:lnTo>
                      <a:pt x="21" y="30"/>
                    </a:lnTo>
                    <a:lnTo>
                      <a:pt x="17" y="36"/>
                    </a:lnTo>
                    <a:lnTo>
                      <a:pt x="15" y="40"/>
                    </a:lnTo>
                    <a:lnTo>
                      <a:pt x="13" y="41"/>
                    </a:lnTo>
                    <a:lnTo>
                      <a:pt x="11" y="42"/>
                    </a:lnTo>
                    <a:lnTo>
                      <a:pt x="8" y="42"/>
                    </a:lnTo>
                    <a:lnTo>
                      <a:pt x="5" y="42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8"/>
                    </a:lnTo>
                    <a:lnTo>
                      <a:pt x="11" y="14"/>
                    </a:lnTo>
                    <a:lnTo>
                      <a:pt x="14" y="7"/>
                    </a:lnTo>
                    <a:lnTo>
                      <a:pt x="18" y="3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" name="Freeform 73"/>
              <p:cNvSpPr/>
              <p:nvPr/>
            </p:nvSpPr>
            <p:spPr bwMode="auto">
              <a:xfrm>
                <a:off x="4752976" y="425450"/>
                <a:ext cx="14288" cy="22225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24" y="9"/>
                  </a:cxn>
                  <a:cxn ang="0">
                    <a:pos x="20" y="15"/>
                  </a:cxn>
                  <a:cxn ang="0">
                    <a:pos x="17" y="28"/>
                  </a:cxn>
                  <a:cxn ang="0">
                    <a:pos x="14" y="34"/>
                  </a:cxn>
                  <a:cxn ang="0">
                    <a:pos x="11" y="40"/>
                  </a:cxn>
                  <a:cxn ang="0">
                    <a:pos x="9" y="41"/>
                  </a:cxn>
                  <a:cxn ang="0">
                    <a:pos x="7" y="42"/>
                  </a:cxn>
                  <a:cxn ang="0">
                    <a:pos x="3" y="42"/>
                  </a:cxn>
                  <a:cxn ang="0">
                    <a:pos x="0" y="42"/>
                  </a:cxn>
                  <a:cxn ang="0">
                    <a:pos x="0" y="42"/>
                  </a:cxn>
                  <a:cxn ang="0">
                    <a:pos x="3" y="32"/>
                  </a:cxn>
                  <a:cxn ang="0">
                    <a:pos x="5" y="22"/>
                  </a:cxn>
                  <a:cxn ang="0">
                    <a:pos x="8" y="11"/>
                  </a:cxn>
                  <a:cxn ang="0">
                    <a:pos x="11" y="1"/>
                  </a:cxn>
                  <a:cxn ang="0">
                    <a:pos x="11" y="1"/>
                  </a:cxn>
                  <a:cxn ang="0">
                    <a:pos x="15" y="0"/>
                  </a:cxn>
                  <a:cxn ang="0">
                    <a:pos x="19" y="0"/>
                  </a:cxn>
                  <a:cxn ang="0">
                    <a:pos x="23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27" h="42">
                    <a:moveTo>
                      <a:pt x="27" y="3"/>
                    </a:moveTo>
                    <a:lnTo>
                      <a:pt x="27" y="3"/>
                    </a:lnTo>
                    <a:lnTo>
                      <a:pt x="24" y="9"/>
                    </a:lnTo>
                    <a:lnTo>
                      <a:pt x="20" y="15"/>
                    </a:lnTo>
                    <a:lnTo>
                      <a:pt x="17" y="28"/>
                    </a:lnTo>
                    <a:lnTo>
                      <a:pt x="14" y="34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7" y="42"/>
                    </a:lnTo>
                    <a:lnTo>
                      <a:pt x="3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3" y="32"/>
                    </a:lnTo>
                    <a:lnTo>
                      <a:pt x="5" y="22"/>
                    </a:lnTo>
                    <a:lnTo>
                      <a:pt x="8" y="1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" name="Freeform 74"/>
              <p:cNvSpPr/>
              <p:nvPr/>
            </p:nvSpPr>
            <p:spPr bwMode="auto">
              <a:xfrm>
                <a:off x="4768851" y="430213"/>
                <a:ext cx="14288" cy="20638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27" y="2"/>
                  </a:cxn>
                  <a:cxn ang="0">
                    <a:pos x="24" y="15"/>
                  </a:cxn>
                  <a:cxn ang="0">
                    <a:pos x="21" y="21"/>
                  </a:cxn>
                  <a:cxn ang="0">
                    <a:pos x="18" y="27"/>
                  </a:cxn>
                  <a:cxn ang="0">
                    <a:pos x="15" y="32"/>
                  </a:cxn>
                  <a:cxn ang="0">
                    <a:pos x="11" y="35"/>
                  </a:cxn>
                  <a:cxn ang="0">
                    <a:pos x="6" y="37"/>
                  </a:cxn>
                  <a:cxn ang="0">
                    <a:pos x="0" y="38"/>
                  </a:cxn>
                  <a:cxn ang="0">
                    <a:pos x="0" y="38"/>
                  </a:cxn>
                  <a:cxn ang="0">
                    <a:pos x="2" y="27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10" y="6"/>
                  </a:cxn>
                  <a:cxn ang="0">
                    <a:pos x="14" y="2"/>
                  </a:cxn>
                  <a:cxn ang="0">
                    <a:pos x="17" y="1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27" y="2"/>
                  </a:cxn>
                  <a:cxn ang="0">
                    <a:pos x="27" y="2"/>
                  </a:cxn>
                </a:cxnLst>
                <a:rect l="0" t="0" r="r" b="b"/>
                <a:pathLst>
                  <a:path w="27" h="38">
                    <a:moveTo>
                      <a:pt x="27" y="2"/>
                    </a:moveTo>
                    <a:lnTo>
                      <a:pt x="27" y="2"/>
                    </a:lnTo>
                    <a:lnTo>
                      <a:pt x="24" y="15"/>
                    </a:lnTo>
                    <a:lnTo>
                      <a:pt x="21" y="21"/>
                    </a:lnTo>
                    <a:lnTo>
                      <a:pt x="18" y="27"/>
                    </a:lnTo>
                    <a:lnTo>
                      <a:pt x="15" y="32"/>
                    </a:lnTo>
                    <a:lnTo>
                      <a:pt x="11" y="35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27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" name="Freeform 75"/>
              <p:cNvSpPr/>
              <p:nvPr/>
            </p:nvSpPr>
            <p:spPr bwMode="auto">
              <a:xfrm>
                <a:off x="4786313" y="438150"/>
                <a:ext cx="11113" cy="22225"/>
              </a:xfrm>
              <a:custGeom>
                <a:avLst/>
                <a:gdLst/>
                <a:ahLst/>
                <a:cxnLst>
                  <a:cxn ang="0">
                    <a:pos x="23" y="2"/>
                  </a:cxn>
                  <a:cxn ang="0">
                    <a:pos x="23" y="2"/>
                  </a:cxn>
                  <a:cxn ang="0">
                    <a:pos x="21" y="15"/>
                  </a:cxn>
                  <a:cxn ang="0">
                    <a:pos x="16" y="26"/>
                  </a:cxn>
                  <a:cxn ang="0">
                    <a:pos x="13" y="32"/>
                  </a:cxn>
                  <a:cxn ang="0">
                    <a:pos x="10" y="36"/>
                  </a:cxn>
                  <a:cxn ang="0">
                    <a:pos x="6" y="39"/>
                  </a:cxn>
                  <a:cxn ang="0">
                    <a:pos x="1" y="42"/>
                  </a:cxn>
                  <a:cxn ang="0">
                    <a:pos x="1" y="42"/>
                  </a:cxn>
                  <a:cxn ang="0">
                    <a:pos x="0" y="36"/>
                  </a:cxn>
                  <a:cxn ang="0">
                    <a:pos x="1" y="29"/>
                  </a:cxn>
                  <a:cxn ang="0">
                    <a:pos x="2" y="20"/>
                  </a:cxn>
                  <a:cxn ang="0">
                    <a:pos x="4" y="13"/>
                  </a:cxn>
                  <a:cxn ang="0">
                    <a:pos x="8" y="5"/>
                  </a:cxn>
                  <a:cxn ang="0">
                    <a:pos x="12" y="1"/>
                  </a:cxn>
                  <a:cxn ang="0">
                    <a:pos x="14" y="0"/>
                  </a:cxn>
                  <a:cxn ang="0">
                    <a:pos x="17" y="0"/>
                  </a:cxn>
                  <a:cxn ang="0">
                    <a:pos x="19" y="0"/>
                  </a:cxn>
                  <a:cxn ang="0">
                    <a:pos x="23" y="2"/>
                  </a:cxn>
                  <a:cxn ang="0">
                    <a:pos x="23" y="2"/>
                  </a:cxn>
                </a:cxnLst>
                <a:rect l="0" t="0" r="r" b="b"/>
                <a:pathLst>
                  <a:path w="23" h="42">
                    <a:moveTo>
                      <a:pt x="23" y="2"/>
                    </a:moveTo>
                    <a:lnTo>
                      <a:pt x="23" y="2"/>
                    </a:lnTo>
                    <a:lnTo>
                      <a:pt x="21" y="15"/>
                    </a:lnTo>
                    <a:lnTo>
                      <a:pt x="16" y="26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6" y="39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36"/>
                    </a:lnTo>
                    <a:lnTo>
                      <a:pt x="1" y="29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8" y="5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" name="Freeform 76"/>
              <p:cNvSpPr/>
              <p:nvPr/>
            </p:nvSpPr>
            <p:spPr bwMode="auto">
              <a:xfrm>
                <a:off x="4803776" y="4492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8" y="2"/>
                  </a:cxn>
                  <a:cxn ang="0">
                    <a:pos x="24" y="15"/>
                  </a:cxn>
                  <a:cxn ang="0">
                    <a:pos x="23" y="20"/>
                  </a:cxn>
                  <a:cxn ang="0">
                    <a:pos x="20" y="27"/>
                  </a:cxn>
                  <a:cxn ang="0">
                    <a:pos x="16" y="32"/>
                  </a:cxn>
                  <a:cxn ang="0">
                    <a:pos x="13" y="36"/>
                  </a:cxn>
                  <a:cxn ang="0">
                    <a:pos x="7" y="39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5" y="27"/>
                  </a:cxn>
                  <a:cxn ang="0">
                    <a:pos x="7" y="18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16" y="1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8" y="2"/>
                  </a:cxn>
                  <a:cxn ang="0">
                    <a:pos x="28" y="2"/>
                  </a:cxn>
                </a:cxnLst>
                <a:rect l="0" t="0" r="r" b="b"/>
                <a:pathLst>
                  <a:path w="28" h="41">
                    <a:moveTo>
                      <a:pt x="28" y="2"/>
                    </a:moveTo>
                    <a:lnTo>
                      <a:pt x="28" y="2"/>
                    </a:lnTo>
                    <a:lnTo>
                      <a:pt x="24" y="15"/>
                    </a:lnTo>
                    <a:lnTo>
                      <a:pt x="23" y="20"/>
                    </a:lnTo>
                    <a:lnTo>
                      <a:pt x="20" y="27"/>
                    </a:lnTo>
                    <a:lnTo>
                      <a:pt x="16" y="32"/>
                    </a:lnTo>
                    <a:lnTo>
                      <a:pt x="13" y="36"/>
                    </a:lnTo>
                    <a:lnTo>
                      <a:pt x="7" y="39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5" y="27"/>
                    </a:lnTo>
                    <a:lnTo>
                      <a:pt x="7" y="18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" name="Freeform 77"/>
              <p:cNvSpPr/>
              <p:nvPr/>
            </p:nvSpPr>
            <p:spPr bwMode="auto">
              <a:xfrm>
                <a:off x="4906963" y="466725"/>
                <a:ext cx="26988" cy="57150"/>
              </a:xfrm>
              <a:custGeom>
                <a:avLst/>
                <a:gdLst/>
                <a:ahLst/>
                <a:cxnLst>
                  <a:cxn ang="0">
                    <a:pos x="52" y="2"/>
                  </a:cxn>
                  <a:cxn ang="0">
                    <a:pos x="52" y="2"/>
                  </a:cxn>
                  <a:cxn ang="0">
                    <a:pos x="52" y="12"/>
                  </a:cxn>
                  <a:cxn ang="0">
                    <a:pos x="49" y="22"/>
                  </a:cxn>
                  <a:cxn ang="0">
                    <a:pos x="45" y="31"/>
                  </a:cxn>
                  <a:cxn ang="0">
                    <a:pos x="40" y="41"/>
                  </a:cxn>
                  <a:cxn ang="0">
                    <a:pos x="36" y="50"/>
                  </a:cxn>
                  <a:cxn ang="0">
                    <a:pos x="31" y="59"/>
                  </a:cxn>
                  <a:cxn ang="0">
                    <a:pos x="29" y="69"/>
                  </a:cxn>
                  <a:cxn ang="0">
                    <a:pos x="28" y="78"/>
                  </a:cxn>
                  <a:cxn ang="0">
                    <a:pos x="28" y="78"/>
                  </a:cxn>
                  <a:cxn ang="0">
                    <a:pos x="24" y="82"/>
                  </a:cxn>
                  <a:cxn ang="0">
                    <a:pos x="21" y="86"/>
                  </a:cxn>
                  <a:cxn ang="0">
                    <a:pos x="16" y="96"/>
                  </a:cxn>
                  <a:cxn ang="0">
                    <a:pos x="14" y="100"/>
                  </a:cxn>
                  <a:cxn ang="0">
                    <a:pos x="11" y="104"/>
                  </a:cxn>
                  <a:cxn ang="0">
                    <a:pos x="7" y="106"/>
                  </a:cxn>
                  <a:cxn ang="0">
                    <a:pos x="0" y="107"/>
                  </a:cxn>
                  <a:cxn ang="0">
                    <a:pos x="0" y="107"/>
                  </a:cxn>
                  <a:cxn ang="0">
                    <a:pos x="22" y="52"/>
                  </a:cxn>
                  <a:cxn ang="0">
                    <a:pos x="32" y="25"/>
                  </a:cxn>
                  <a:cxn ang="0">
                    <a:pos x="39" y="12"/>
                  </a:cxn>
                  <a:cxn ang="0">
                    <a:pos x="46" y="0"/>
                  </a:cxn>
                  <a:cxn ang="0">
                    <a:pos x="46" y="0"/>
                  </a:cxn>
                  <a:cxn ang="0">
                    <a:pos x="49" y="0"/>
                  </a:cxn>
                  <a:cxn ang="0">
                    <a:pos x="50" y="1"/>
                  </a:cxn>
                  <a:cxn ang="0">
                    <a:pos x="51" y="1"/>
                  </a:cxn>
                  <a:cxn ang="0">
                    <a:pos x="52" y="2"/>
                  </a:cxn>
                  <a:cxn ang="0">
                    <a:pos x="52" y="2"/>
                  </a:cxn>
                </a:cxnLst>
                <a:rect l="0" t="0" r="r" b="b"/>
                <a:pathLst>
                  <a:path w="52" h="107">
                    <a:moveTo>
                      <a:pt x="52" y="2"/>
                    </a:moveTo>
                    <a:lnTo>
                      <a:pt x="52" y="2"/>
                    </a:lnTo>
                    <a:lnTo>
                      <a:pt x="52" y="12"/>
                    </a:lnTo>
                    <a:lnTo>
                      <a:pt x="49" y="22"/>
                    </a:lnTo>
                    <a:lnTo>
                      <a:pt x="45" y="31"/>
                    </a:lnTo>
                    <a:lnTo>
                      <a:pt x="40" y="41"/>
                    </a:lnTo>
                    <a:lnTo>
                      <a:pt x="36" y="50"/>
                    </a:lnTo>
                    <a:lnTo>
                      <a:pt x="31" y="59"/>
                    </a:lnTo>
                    <a:lnTo>
                      <a:pt x="29" y="69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4" y="82"/>
                    </a:lnTo>
                    <a:lnTo>
                      <a:pt x="21" y="86"/>
                    </a:lnTo>
                    <a:lnTo>
                      <a:pt x="16" y="96"/>
                    </a:lnTo>
                    <a:lnTo>
                      <a:pt x="14" y="100"/>
                    </a:lnTo>
                    <a:lnTo>
                      <a:pt x="11" y="104"/>
                    </a:lnTo>
                    <a:lnTo>
                      <a:pt x="7" y="106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22" y="52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" name="Freeform 78"/>
              <p:cNvSpPr/>
              <p:nvPr/>
            </p:nvSpPr>
            <p:spPr bwMode="auto">
              <a:xfrm>
                <a:off x="4851401" y="471488"/>
                <a:ext cx="14288" cy="1905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6" y="0"/>
                  </a:cxn>
                  <a:cxn ang="0">
                    <a:pos x="23" y="12"/>
                  </a:cxn>
                  <a:cxn ang="0">
                    <a:pos x="21" y="17"/>
                  </a:cxn>
                  <a:cxn ang="0">
                    <a:pos x="18" y="22"/>
                  </a:cxn>
                  <a:cxn ang="0">
                    <a:pos x="14" y="27"/>
                  </a:cxn>
                  <a:cxn ang="0">
                    <a:pos x="10" y="30"/>
                  </a:cxn>
                  <a:cxn ang="0">
                    <a:pos x="6" y="33"/>
                  </a:cxn>
                  <a:cxn ang="0">
                    <a:pos x="0" y="34"/>
                  </a:cxn>
                  <a:cxn ang="0">
                    <a:pos x="0" y="34"/>
                  </a:cxn>
                  <a:cxn ang="0">
                    <a:pos x="0" y="30"/>
                  </a:cxn>
                  <a:cxn ang="0">
                    <a:pos x="0" y="25"/>
                  </a:cxn>
                  <a:cxn ang="0">
                    <a:pos x="3" y="18"/>
                  </a:cxn>
                  <a:cxn ang="0">
                    <a:pos x="6" y="12"/>
                  </a:cxn>
                  <a:cxn ang="0">
                    <a:pos x="9" y="6"/>
                  </a:cxn>
                  <a:cxn ang="0">
                    <a:pos x="14" y="2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6" y="0"/>
                  </a:cxn>
                  <a:cxn ang="0">
                    <a:pos x="26" y="0"/>
                  </a:cxn>
                </a:cxnLst>
                <a:rect l="0" t="0" r="r" b="b"/>
                <a:pathLst>
                  <a:path w="26" h="34">
                    <a:moveTo>
                      <a:pt x="26" y="0"/>
                    </a:moveTo>
                    <a:lnTo>
                      <a:pt x="26" y="0"/>
                    </a:lnTo>
                    <a:lnTo>
                      <a:pt x="23" y="12"/>
                    </a:lnTo>
                    <a:lnTo>
                      <a:pt x="21" y="17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0" y="30"/>
                    </a:lnTo>
                    <a:lnTo>
                      <a:pt x="6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6" y="12"/>
                    </a:lnTo>
                    <a:lnTo>
                      <a:pt x="9" y="6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" name="Freeform 79"/>
              <p:cNvSpPr/>
              <p:nvPr/>
            </p:nvSpPr>
            <p:spPr bwMode="auto">
              <a:xfrm>
                <a:off x="4865688" y="482600"/>
                <a:ext cx="12700" cy="15875"/>
              </a:xfrm>
              <a:custGeom>
                <a:avLst/>
                <a:gdLst/>
                <a:ahLst/>
                <a:cxnLst>
                  <a:cxn ang="0">
                    <a:pos x="25" y="3"/>
                  </a:cxn>
                  <a:cxn ang="0">
                    <a:pos x="25" y="3"/>
                  </a:cxn>
                  <a:cxn ang="0">
                    <a:pos x="23" y="14"/>
                  </a:cxn>
                  <a:cxn ang="0">
                    <a:pos x="20" y="19"/>
                  </a:cxn>
                  <a:cxn ang="0">
                    <a:pos x="18" y="23"/>
                  </a:cxn>
                  <a:cxn ang="0">
                    <a:pos x="15" y="27"/>
                  </a:cxn>
                  <a:cxn ang="0">
                    <a:pos x="11" y="29"/>
                  </a:cxn>
                  <a:cxn ang="0">
                    <a:pos x="5" y="31"/>
                  </a:cxn>
                  <a:cxn ang="0">
                    <a:pos x="0" y="31"/>
                  </a:cxn>
                  <a:cxn ang="0">
                    <a:pos x="0" y="31"/>
                  </a:cxn>
                  <a:cxn ang="0">
                    <a:pos x="0" y="26"/>
                  </a:cxn>
                  <a:cxn ang="0">
                    <a:pos x="0" y="21"/>
                  </a:cxn>
                  <a:cxn ang="0">
                    <a:pos x="2" y="14"/>
                  </a:cxn>
                  <a:cxn ang="0">
                    <a:pos x="5" y="9"/>
                  </a:cxn>
                  <a:cxn ang="0">
                    <a:pos x="10" y="4"/>
                  </a:cxn>
                  <a:cxn ang="0">
                    <a:pos x="14" y="1"/>
                  </a:cxn>
                  <a:cxn ang="0">
                    <a:pos x="16" y="0"/>
                  </a:cxn>
                  <a:cxn ang="0">
                    <a:pos x="19" y="1"/>
                  </a:cxn>
                  <a:cxn ang="0">
                    <a:pos x="22" y="1"/>
                  </a:cxn>
                  <a:cxn ang="0">
                    <a:pos x="25" y="3"/>
                  </a:cxn>
                  <a:cxn ang="0">
                    <a:pos x="25" y="3"/>
                  </a:cxn>
                </a:cxnLst>
                <a:rect l="0" t="0" r="r" b="b"/>
                <a:pathLst>
                  <a:path w="25" h="31">
                    <a:moveTo>
                      <a:pt x="25" y="3"/>
                    </a:moveTo>
                    <a:lnTo>
                      <a:pt x="25" y="3"/>
                    </a:lnTo>
                    <a:lnTo>
                      <a:pt x="23" y="14"/>
                    </a:lnTo>
                    <a:lnTo>
                      <a:pt x="20" y="19"/>
                    </a:lnTo>
                    <a:lnTo>
                      <a:pt x="18" y="23"/>
                    </a:lnTo>
                    <a:lnTo>
                      <a:pt x="15" y="27"/>
                    </a:lnTo>
                    <a:lnTo>
                      <a:pt x="11" y="29"/>
                    </a:lnTo>
                    <a:lnTo>
                      <a:pt x="5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4"/>
                    </a:lnTo>
                    <a:lnTo>
                      <a:pt x="5" y="9"/>
                    </a:lnTo>
                    <a:lnTo>
                      <a:pt x="10" y="4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9" y="1"/>
                    </a:lnTo>
                    <a:lnTo>
                      <a:pt x="22" y="1"/>
                    </a:lnTo>
                    <a:lnTo>
                      <a:pt x="25" y="3"/>
                    </a:lnTo>
                    <a:lnTo>
                      <a:pt x="2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" name="Freeform 80"/>
              <p:cNvSpPr/>
              <p:nvPr/>
            </p:nvSpPr>
            <p:spPr bwMode="auto">
              <a:xfrm>
                <a:off x="4876801" y="487363"/>
                <a:ext cx="14288" cy="17463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1"/>
                  </a:cxn>
                  <a:cxn ang="0">
                    <a:pos x="19" y="0"/>
                  </a:cxn>
                  <a:cxn ang="0">
                    <a:pos x="21" y="1"/>
                  </a:cxn>
                  <a:cxn ang="0">
                    <a:pos x="23" y="2"/>
                  </a:cxn>
                  <a:cxn ang="0">
                    <a:pos x="25" y="3"/>
                  </a:cxn>
                  <a:cxn ang="0">
                    <a:pos x="25" y="3"/>
                  </a:cxn>
                  <a:cxn ang="0">
                    <a:pos x="22" y="14"/>
                  </a:cxn>
                  <a:cxn ang="0">
                    <a:pos x="19" y="23"/>
                  </a:cxn>
                  <a:cxn ang="0">
                    <a:pos x="16" y="29"/>
                  </a:cxn>
                  <a:cxn ang="0">
                    <a:pos x="12" y="32"/>
                  </a:cxn>
                  <a:cxn ang="0">
                    <a:pos x="7" y="34"/>
                  </a:cxn>
                  <a:cxn ang="0">
                    <a:pos x="2" y="35"/>
                  </a:cxn>
                  <a:cxn ang="0">
                    <a:pos x="2" y="35"/>
                  </a:cxn>
                  <a:cxn ang="0">
                    <a:pos x="0" y="30"/>
                  </a:cxn>
                  <a:cxn ang="0">
                    <a:pos x="1" y="25"/>
                  </a:cxn>
                  <a:cxn ang="0">
                    <a:pos x="3" y="21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3" y="5"/>
                  </a:cxn>
                  <a:cxn ang="0">
                    <a:pos x="16" y="1"/>
                  </a:cxn>
                  <a:cxn ang="0">
                    <a:pos x="16" y="1"/>
                  </a:cxn>
                </a:cxnLst>
                <a:rect l="0" t="0" r="r" b="b"/>
                <a:pathLst>
                  <a:path w="25" h="35">
                    <a:moveTo>
                      <a:pt x="16" y="1"/>
                    </a:moveTo>
                    <a:lnTo>
                      <a:pt x="16" y="1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3" y="2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2" y="14"/>
                    </a:lnTo>
                    <a:lnTo>
                      <a:pt x="19" y="23"/>
                    </a:lnTo>
                    <a:lnTo>
                      <a:pt x="16" y="29"/>
                    </a:lnTo>
                    <a:lnTo>
                      <a:pt x="12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3" y="21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" name="Freeform 81"/>
              <p:cNvSpPr/>
              <p:nvPr/>
            </p:nvSpPr>
            <p:spPr bwMode="auto">
              <a:xfrm>
                <a:off x="4891088" y="492125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3" y="13"/>
                  </a:cxn>
                  <a:cxn ang="0">
                    <a:pos x="16" y="23"/>
                  </a:cxn>
                  <a:cxn ang="0">
                    <a:pos x="10" y="33"/>
                  </a:cxn>
                  <a:cxn ang="0">
                    <a:pos x="4" y="41"/>
                  </a:cxn>
                  <a:cxn ang="0">
                    <a:pos x="4" y="41"/>
                  </a:cxn>
                  <a:cxn ang="0">
                    <a:pos x="1" y="39"/>
                  </a:cxn>
                  <a:cxn ang="0">
                    <a:pos x="0" y="37"/>
                  </a:cxn>
                  <a:cxn ang="0">
                    <a:pos x="0" y="29"/>
                  </a:cxn>
                  <a:cxn ang="0">
                    <a:pos x="2" y="22"/>
                  </a:cxn>
                  <a:cxn ang="0">
                    <a:pos x="6" y="14"/>
                  </a:cxn>
                  <a:cxn ang="0">
                    <a:pos x="10" y="7"/>
                  </a:cxn>
                  <a:cxn ang="0">
                    <a:pos x="15" y="2"/>
                  </a:cxn>
                  <a:cxn ang="0">
                    <a:pos x="19" y="0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28" h="41">
                    <a:moveTo>
                      <a:pt x="28" y="3"/>
                    </a:moveTo>
                    <a:lnTo>
                      <a:pt x="28" y="3"/>
                    </a:lnTo>
                    <a:lnTo>
                      <a:pt x="23" y="13"/>
                    </a:lnTo>
                    <a:lnTo>
                      <a:pt x="16" y="23"/>
                    </a:lnTo>
                    <a:lnTo>
                      <a:pt x="10" y="33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1" y="39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2" y="22"/>
                    </a:lnTo>
                    <a:lnTo>
                      <a:pt x="6" y="14"/>
                    </a:lnTo>
                    <a:lnTo>
                      <a:pt x="10" y="7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" name="Freeform 82"/>
              <p:cNvSpPr/>
              <p:nvPr/>
            </p:nvSpPr>
            <p:spPr bwMode="auto">
              <a:xfrm>
                <a:off x="4924426" y="500063"/>
                <a:ext cx="15875" cy="34925"/>
              </a:xfrm>
              <a:custGeom>
                <a:avLst/>
                <a:gdLst/>
                <a:ahLst/>
                <a:cxnLst>
                  <a:cxn ang="0">
                    <a:pos x="17" y="35"/>
                  </a:cxn>
                  <a:cxn ang="0">
                    <a:pos x="17" y="35"/>
                  </a:cxn>
                  <a:cxn ang="0">
                    <a:pos x="14" y="36"/>
                  </a:cxn>
                  <a:cxn ang="0">
                    <a:pos x="12" y="38"/>
                  </a:cxn>
                  <a:cxn ang="0">
                    <a:pos x="10" y="43"/>
                  </a:cxn>
                  <a:cxn ang="0">
                    <a:pos x="9" y="45"/>
                  </a:cxn>
                  <a:cxn ang="0">
                    <a:pos x="8" y="47"/>
                  </a:cxn>
                  <a:cxn ang="0">
                    <a:pos x="6" y="49"/>
                  </a:cxn>
                  <a:cxn ang="0">
                    <a:pos x="3" y="49"/>
                  </a:cxn>
                  <a:cxn ang="0">
                    <a:pos x="3" y="49"/>
                  </a:cxn>
                  <a:cxn ang="0">
                    <a:pos x="0" y="44"/>
                  </a:cxn>
                  <a:cxn ang="0">
                    <a:pos x="2" y="39"/>
                  </a:cxn>
                  <a:cxn ang="0">
                    <a:pos x="3" y="32"/>
                  </a:cxn>
                  <a:cxn ang="0">
                    <a:pos x="4" y="26"/>
                  </a:cxn>
                  <a:cxn ang="0">
                    <a:pos x="9" y="13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5" y="0"/>
                  </a:cxn>
                  <a:cxn ang="0">
                    <a:pos x="19" y="1"/>
                  </a:cxn>
                  <a:cxn ang="0">
                    <a:pos x="20" y="4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0"/>
                  </a:cxn>
                  <a:cxn ang="0">
                    <a:pos x="19" y="14"/>
                  </a:cxn>
                  <a:cxn ang="0">
                    <a:pos x="18" y="20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21" y="25"/>
                  </a:cxn>
                  <a:cxn ang="0">
                    <a:pos x="22" y="22"/>
                  </a:cxn>
                  <a:cxn ang="0">
                    <a:pos x="24" y="20"/>
                  </a:cxn>
                  <a:cxn ang="0">
                    <a:pos x="26" y="19"/>
                  </a:cxn>
                  <a:cxn ang="0">
                    <a:pos x="28" y="19"/>
                  </a:cxn>
                  <a:cxn ang="0">
                    <a:pos x="28" y="19"/>
                  </a:cxn>
                  <a:cxn ang="0">
                    <a:pos x="29" y="24"/>
                  </a:cxn>
                  <a:cxn ang="0">
                    <a:pos x="30" y="30"/>
                  </a:cxn>
                  <a:cxn ang="0">
                    <a:pos x="29" y="38"/>
                  </a:cxn>
                  <a:cxn ang="0">
                    <a:pos x="28" y="45"/>
                  </a:cxn>
                  <a:cxn ang="0">
                    <a:pos x="26" y="52"/>
                  </a:cxn>
                  <a:cxn ang="0">
                    <a:pos x="22" y="58"/>
                  </a:cxn>
                  <a:cxn ang="0">
                    <a:pos x="17" y="62"/>
                  </a:cxn>
                  <a:cxn ang="0">
                    <a:pos x="13" y="65"/>
                  </a:cxn>
                  <a:cxn ang="0">
                    <a:pos x="10" y="66"/>
                  </a:cxn>
                  <a:cxn ang="0">
                    <a:pos x="10" y="66"/>
                  </a:cxn>
                  <a:cxn ang="0">
                    <a:pos x="9" y="61"/>
                  </a:cxn>
                  <a:cxn ang="0">
                    <a:pos x="9" y="57"/>
                  </a:cxn>
                  <a:cxn ang="0">
                    <a:pos x="9" y="54"/>
                  </a:cxn>
                  <a:cxn ang="0">
                    <a:pos x="11" y="51"/>
                  </a:cxn>
                  <a:cxn ang="0">
                    <a:pos x="14" y="43"/>
                  </a:cxn>
                  <a:cxn ang="0">
                    <a:pos x="15" y="39"/>
                  </a:cxn>
                  <a:cxn ang="0">
                    <a:pos x="17" y="35"/>
                  </a:cxn>
                  <a:cxn ang="0">
                    <a:pos x="17" y="35"/>
                  </a:cxn>
                </a:cxnLst>
                <a:rect l="0" t="0" r="r" b="b"/>
                <a:pathLst>
                  <a:path w="30" h="66">
                    <a:moveTo>
                      <a:pt x="17" y="35"/>
                    </a:moveTo>
                    <a:lnTo>
                      <a:pt x="17" y="35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0" y="43"/>
                    </a:lnTo>
                    <a:lnTo>
                      <a:pt x="9" y="45"/>
                    </a:lnTo>
                    <a:lnTo>
                      <a:pt x="8" y="47"/>
                    </a:lnTo>
                    <a:lnTo>
                      <a:pt x="6" y="49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0" y="44"/>
                    </a:lnTo>
                    <a:lnTo>
                      <a:pt x="2" y="39"/>
                    </a:lnTo>
                    <a:lnTo>
                      <a:pt x="3" y="32"/>
                    </a:lnTo>
                    <a:lnTo>
                      <a:pt x="4" y="26"/>
                    </a:lnTo>
                    <a:lnTo>
                      <a:pt x="9" y="1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0" y="4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1" y="10"/>
                    </a:lnTo>
                    <a:lnTo>
                      <a:pt x="19" y="14"/>
                    </a:lnTo>
                    <a:lnTo>
                      <a:pt x="18" y="20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6" y="19"/>
                    </a:lnTo>
                    <a:lnTo>
                      <a:pt x="28" y="19"/>
                    </a:lnTo>
                    <a:lnTo>
                      <a:pt x="28" y="19"/>
                    </a:lnTo>
                    <a:lnTo>
                      <a:pt x="29" y="24"/>
                    </a:lnTo>
                    <a:lnTo>
                      <a:pt x="30" y="30"/>
                    </a:lnTo>
                    <a:lnTo>
                      <a:pt x="29" y="38"/>
                    </a:lnTo>
                    <a:lnTo>
                      <a:pt x="28" y="45"/>
                    </a:lnTo>
                    <a:lnTo>
                      <a:pt x="26" y="52"/>
                    </a:lnTo>
                    <a:lnTo>
                      <a:pt x="22" y="58"/>
                    </a:lnTo>
                    <a:lnTo>
                      <a:pt x="17" y="62"/>
                    </a:lnTo>
                    <a:lnTo>
                      <a:pt x="13" y="65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9" y="61"/>
                    </a:lnTo>
                    <a:lnTo>
                      <a:pt x="9" y="57"/>
                    </a:lnTo>
                    <a:lnTo>
                      <a:pt x="9" y="54"/>
                    </a:lnTo>
                    <a:lnTo>
                      <a:pt x="11" y="51"/>
                    </a:lnTo>
                    <a:lnTo>
                      <a:pt x="14" y="43"/>
                    </a:lnTo>
                    <a:lnTo>
                      <a:pt x="15" y="39"/>
                    </a:lnTo>
                    <a:lnTo>
                      <a:pt x="17" y="35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" name="Freeform 83"/>
              <p:cNvSpPr/>
              <p:nvPr/>
            </p:nvSpPr>
            <p:spPr bwMode="auto">
              <a:xfrm>
                <a:off x="4941888" y="515938"/>
                <a:ext cx="11113" cy="190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20" y="3"/>
                  </a:cxn>
                  <a:cxn ang="0">
                    <a:pos x="20" y="3"/>
                  </a:cxn>
                  <a:cxn ang="0">
                    <a:pos x="19" y="11"/>
                  </a:cxn>
                  <a:cxn ang="0">
                    <a:pos x="18" y="20"/>
                  </a:cxn>
                  <a:cxn ang="0">
                    <a:pos x="16" y="27"/>
                  </a:cxn>
                  <a:cxn ang="0">
                    <a:pos x="11" y="35"/>
                  </a:cxn>
                  <a:cxn ang="0">
                    <a:pos x="11" y="35"/>
                  </a:cxn>
                  <a:cxn ang="0">
                    <a:pos x="0" y="35"/>
                  </a:cxn>
                  <a:cxn ang="0">
                    <a:pos x="0" y="35"/>
                  </a:cxn>
                  <a:cxn ang="0">
                    <a:pos x="2" y="26"/>
                  </a:cxn>
                  <a:cxn ang="0">
                    <a:pos x="6" y="18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20" h="35">
                    <a:moveTo>
                      <a:pt x="14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19" y="11"/>
                    </a:lnTo>
                    <a:lnTo>
                      <a:pt x="18" y="20"/>
                    </a:lnTo>
                    <a:lnTo>
                      <a:pt x="16" y="27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26"/>
                    </a:lnTo>
                    <a:lnTo>
                      <a:pt x="6" y="18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" name="Freeform 84"/>
              <p:cNvSpPr/>
              <p:nvPr/>
            </p:nvSpPr>
            <p:spPr bwMode="auto">
              <a:xfrm>
                <a:off x="4300538" y="546100"/>
                <a:ext cx="211138" cy="60325"/>
              </a:xfrm>
              <a:custGeom>
                <a:avLst/>
                <a:gdLst/>
                <a:ahLst/>
                <a:cxnLst>
                  <a:cxn ang="0">
                    <a:pos x="399" y="18"/>
                  </a:cxn>
                  <a:cxn ang="0">
                    <a:pos x="398" y="22"/>
                  </a:cxn>
                  <a:cxn ang="0">
                    <a:pos x="399" y="23"/>
                  </a:cxn>
                  <a:cxn ang="0">
                    <a:pos x="391" y="33"/>
                  </a:cxn>
                  <a:cxn ang="0">
                    <a:pos x="381" y="42"/>
                  </a:cxn>
                  <a:cxn ang="0">
                    <a:pos x="355" y="57"/>
                  </a:cxn>
                  <a:cxn ang="0">
                    <a:pos x="334" y="68"/>
                  </a:cxn>
                  <a:cxn ang="0">
                    <a:pos x="287" y="87"/>
                  </a:cxn>
                  <a:cxn ang="0">
                    <a:pos x="236" y="102"/>
                  </a:cxn>
                  <a:cxn ang="0">
                    <a:pos x="183" y="110"/>
                  </a:cxn>
                  <a:cxn ang="0">
                    <a:pos x="155" y="114"/>
                  </a:cxn>
                  <a:cxn ang="0">
                    <a:pos x="129" y="114"/>
                  </a:cxn>
                  <a:cxn ang="0">
                    <a:pos x="80" y="106"/>
                  </a:cxn>
                  <a:cxn ang="0">
                    <a:pos x="56" y="101"/>
                  </a:cxn>
                  <a:cxn ang="0">
                    <a:pos x="27" y="95"/>
                  </a:cxn>
                  <a:cxn ang="0">
                    <a:pos x="6" y="87"/>
                  </a:cxn>
                  <a:cxn ang="0">
                    <a:pos x="0" y="84"/>
                  </a:cxn>
                  <a:cxn ang="0">
                    <a:pos x="85" y="93"/>
                  </a:cxn>
                  <a:cxn ang="0">
                    <a:pos x="141" y="98"/>
                  </a:cxn>
                  <a:cxn ang="0">
                    <a:pos x="194" y="95"/>
                  </a:cxn>
                  <a:cxn ang="0">
                    <a:pos x="220" y="93"/>
                  </a:cxn>
                  <a:cxn ang="0">
                    <a:pos x="248" y="87"/>
                  </a:cxn>
                  <a:cxn ang="0">
                    <a:pos x="255" y="84"/>
                  </a:cxn>
                  <a:cxn ang="0">
                    <a:pos x="269" y="75"/>
                  </a:cxn>
                  <a:cxn ang="0">
                    <a:pos x="276" y="71"/>
                  </a:cxn>
                  <a:cxn ang="0">
                    <a:pos x="292" y="68"/>
                  </a:cxn>
                  <a:cxn ang="0">
                    <a:pos x="309" y="65"/>
                  </a:cxn>
                  <a:cxn ang="0">
                    <a:pos x="318" y="61"/>
                  </a:cxn>
                  <a:cxn ang="0">
                    <a:pos x="344" y="48"/>
                  </a:cxn>
                  <a:cxn ang="0">
                    <a:pos x="378" y="29"/>
                  </a:cxn>
                  <a:cxn ang="0">
                    <a:pos x="373" y="23"/>
                  </a:cxn>
                  <a:cxn ang="0">
                    <a:pos x="364" y="15"/>
                  </a:cxn>
                  <a:cxn ang="0">
                    <a:pos x="344" y="7"/>
                  </a:cxn>
                  <a:cxn ang="0">
                    <a:pos x="330" y="2"/>
                  </a:cxn>
                  <a:cxn ang="0">
                    <a:pos x="333" y="0"/>
                  </a:cxn>
                  <a:cxn ang="0">
                    <a:pos x="342" y="0"/>
                  </a:cxn>
                  <a:cxn ang="0">
                    <a:pos x="359" y="2"/>
                  </a:cxn>
                  <a:cxn ang="0">
                    <a:pos x="384" y="12"/>
                  </a:cxn>
                  <a:cxn ang="0">
                    <a:pos x="399" y="18"/>
                  </a:cxn>
                </a:cxnLst>
                <a:rect l="0" t="0" r="r" b="b"/>
                <a:pathLst>
                  <a:path w="399" h="114">
                    <a:moveTo>
                      <a:pt x="399" y="18"/>
                    </a:moveTo>
                    <a:lnTo>
                      <a:pt x="399" y="18"/>
                    </a:lnTo>
                    <a:lnTo>
                      <a:pt x="398" y="22"/>
                    </a:lnTo>
                    <a:lnTo>
                      <a:pt x="398" y="22"/>
                    </a:lnTo>
                    <a:lnTo>
                      <a:pt x="399" y="23"/>
                    </a:lnTo>
                    <a:lnTo>
                      <a:pt x="399" y="23"/>
                    </a:lnTo>
                    <a:lnTo>
                      <a:pt x="396" y="28"/>
                    </a:lnTo>
                    <a:lnTo>
                      <a:pt x="391" y="33"/>
                    </a:lnTo>
                    <a:lnTo>
                      <a:pt x="387" y="38"/>
                    </a:lnTo>
                    <a:lnTo>
                      <a:pt x="381" y="42"/>
                    </a:lnTo>
                    <a:lnTo>
                      <a:pt x="368" y="49"/>
                    </a:lnTo>
                    <a:lnTo>
                      <a:pt x="355" y="57"/>
                    </a:lnTo>
                    <a:lnTo>
                      <a:pt x="355" y="57"/>
                    </a:lnTo>
                    <a:lnTo>
                      <a:pt x="334" y="68"/>
                    </a:lnTo>
                    <a:lnTo>
                      <a:pt x="310" y="78"/>
                    </a:lnTo>
                    <a:lnTo>
                      <a:pt x="287" y="87"/>
                    </a:lnTo>
                    <a:lnTo>
                      <a:pt x="262" y="94"/>
                    </a:lnTo>
                    <a:lnTo>
                      <a:pt x="236" y="102"/>
                    </a:lnTo>
                    <a:lnTo>
                      <a:pt x="209" y="107"/>
                    </a:lnTo>
                    <a:lnTo>
                      <a:pt x="183" y="110"/>
                    </a:lnTo>
                    <a:lnTo>
                      <a:pt x="155" y="114"/>
                    </a:lnTo>
                    <a:lnTo>
                      <a:pt x="155" y="114"/>
                    </a:lnTo>
                    <a:lnTo>
                      <a:pt x="142" y="114"/>
                    </a:lnTo>
                    <a:lnTo>
                      <a:pt x="129" y="114"/>
                    </a:lnTo>
                    <a:lnTo>
                      <a:pt x="105" y="110"/>
                    </a:lnTo>
                    <a:lnTo>
                      <a:pt x="80" y="106"/>
                    </a:lnTo>
                    <a:lnTo>
                      <a:pt x="56" y="101"/>
                    </a:lnTo>
                    <a:lnTo>
                      <a:pt x="56" y="101"/>
                    </a:lnTo>
                    <a:lnTo>
                      <a:pt x="41" y="99"/>
                    </a:lnTo>
                    <a:lnTo>
                      <a:pt x="27" y="95"/>
                    </a:lnTo>
                    <a:lnTo>
                      <a:pt x="12" y="90"/>
                    </a:lnTo>
                    <a:lnTo>
                      <a:pt x="6" y="87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57" y="91"/>
                    </a:lnTo>
                    <a:lnTo>
                      <a:pt x="85" y="93"/>
                    </a:lnTo>
                    <a:lnTo>
                      <a:pt x="113" y="95"/>
                    </a:lnTo>
                    <a:lnTo>
                      <a:pt x="141" y="98"/>
                    </a:lnTo>
                    <a:lnTo>
                      <a:pt x="168" y="98"/>
                    </a:lnTo>
                    <a:lnTo>
                      <a:pt x="194" y="95"/>
                    </a:lnTo>
                    <a:lnTo>
                      <a:pt x="220" y="93"/>
                    </a:lnTo>
                    <a:lnTo>
                      <a:pt x="220" y="93"/>
                    </a:lnTo>
                    <a:lnTo>
                      <a:pt x="234" y="91"/>
                    </a:lnTo>
                    <a:lnTo>
                      <a:pt x="248" y="87"/>
                    </a:lnTo>
                    <a:lnTo>
                      <a:pt x="248" y="87"/>
                    </a:lnTo>
                    <a:lnTo>
                      <a:pt x="255" y="84"/>
                    </a:lnTo>
                    <a:lnTo>
                      <a:pt x="262" y="79"/>
                    </a:lnTo>
                    <a:lnTo>
                      <a:pt x="269" y="75"/>
                    </a:lnTo>
                    <a:lnTo>
                      <a:pt x="276" y="71"/>
                    </a:lnTo>
                    <a:lnTo>
                      <a:pt x="276" y="71"/>
                    </a:lnTo>
                    <a:lnTo>
                      <a:pt x="284" y="69"/>
                    </a:lnTo>
                    <a:lnTo>
                      <a:pt x="292" y="68"/>
                    </a:lnTo>
                    <a:lnTo>
                      <a:pt x="300" y="66"/>
                    </a:lnTo>
                    <a:lnTo>
                      <a:pt x="309" y="65"/>
                    </a:lnTo>
                    <a:lnTo>
                      <a:pt x="309" y="65"/>
                    </a:lnTo>
                    <a:lnTo>
                      <a:pt x="318" y="61"/>
                    </a:lnTo>
                    <a:lnTo>
                      <a:pt x="326" y="58"/>
                    </a:lnTo>
                    <a:lnTo>
                      <a:pt x="344" y="48"/>
                    </a:lnTo>
                    <a:lnTo>
                      <a:pt x="360" y="38"/>
                    </a:lnTo>
                    <a:lnTo>
                      <a:pt x="378" y="29"/>
                    </a:lnTo>
                    <a:lnTo>
                      <a:pt x="378" y="29"/>
                    </a:lnTo>
                    <a:lnTo>
                      <a:pt x="373" y="23"/>
                    </a:lnTo>
                    <a:lnTo>
                      <a:pt x="369" y="18"/>
                    </a:lnTo>
                    <a:lnTo>
                      <a:pt x="364" y="15"/>
                    </a:lnTo>
                    <a:lnTo>
                      <a:pt x="358" y="12"/>
                    </a:lnTo>
                    <a:lnTo>
                      <a:pt x="344" y="7"/>
                    </a:lnTo>
                    <a:lnTo>
                      <a:pt x="330" y="2"/>
                    </a:lnTo>
                    <a:lnTo>
                      <a:pt x="330" y="2"/>
                    </a:lnTo>
                    <a:lnTo>
                      <a:pt x="332" y="1"/>
                    </a:lnTo>
                    <a:lnTo>
                      <a:pt x="333" y="0"/>
                    </a:lnTo>
                    <a:lnTo>
                      <a:pt x="333" y="0"/>
                    </a:lnTo>
                    <a:lnTo>
                      <a:pt x="342" y="0"/>
                    </a:lnTo>
                    <a:lnTo>
                      <a:pt x="351" y="0"/>
                    </a:lnTo>
                    <a:lnTo>
                      <a:pt x="359" y="2"/>
                    </a:lnTo>
                    <a:lnTo>
                      <a:pt x="368" y="5"/>
                    </a:lnTo>
                    <a:lnTo>
                      <a:pt x="384" y="12"/>
                    </a:lnTo>
                    <a:lnTo>
                      <a:pt x="399" y="18"/>
                    </a:lnTo>
                    <a:lnTo>
                      <a:pt x="399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" name="Freeform 85"/>
              <p:cNvSpPr/>
              <p:nvPr/>
            </p:nvSpPr>
            <p:spPr bwMode="auto">
              <a:xfrm>
                <a:off x="4260851" y="577850"/>
                <a:ext cx="28575" cy="12700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4" y="12"/>
                  </a:cxn>
                  <a:cxn ang="0">
                    <a:pos x="52" y="16"/>
                  </a:cxn>
                  <a:cxn ang="0">
                    <a:pos x="50" y="20"/>
                  </a:cxn>
                  <a:cxn ang="0">
                    <a:pos x="48" y="22"/>
                  </a:cxn>
                  <a:cxn ang="0">
                    <a:pos x="45" y="23"/>
                  </a:cxn>
                  <a:cxn ang="0">
                    <a:pos x="41" y="23"/>
                  </a:cxn>
                  <a:cxn ang="0">
                    <a:pos x="38" y="23"/>
                  </a:cxn>
                  <a:cxn ang="0">
                    <a:pos x="31" y="19"/>
                  </a:cxn>
                  <a:cxn ang="0">
                    <a:pos x="15" y="10"/>
                  </a:cxn>
                  <a:cxn ang="0">
                    <a:pos x="7" y="7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5" y="2"/>
                  </a:cxn>
                  <a:cxn ang="0">
                    <a:pos x="11" y="0"/>
                  </a:cxn>
                  <a:cxn ang="0">
                    <a:pos x="19" y="0"/>
                  </a:cxn>
                  <a:cxn ang="0">
                    <a:pos x="26" y="1"/>
                  </a:cxn>
                  <a:cxn ang="0">
                    <a:pos x="34" y="4"/>
                  </a:cxn>
                  <a:cxn ang="0">
                    <a:pos x="41" y="7"/>
                  </a:cxn>
                  <a:cxn ang="0">
                    <a:pos x="54" y="12"/>
                  </a:cxn>
                  <a:cxn ang="0">
                    <a:pos x="54" y="12"/>
                  </a:cxn>
                </a:cxnLst>
                <a:rect l="0" t="0" r="r" b="b"/>
                <a:pathLst>
                  <a:path w="54" h="23">
                    <a:moveTo>
                      <a:pt x="54" y="12"/>
                    </a:moveTo>
                    <a:lnTo>
                      <a:pt x="54" y="12"/>
                    </a:lnTo>
                    <a:lnTo>
                      <a:pt x="52" y="16"/>
                    </a:lnTo>
                    <a:lnTo>
                      <a:pt x="50" y="20"/>
                    </a:lnTo>
                    <a:lnTo>
                      <a:pt x="48" y="22"/>
                    </a:lnTo>
                    <a:lnTo>
                      <a:pt x="45" y="23"/>
                    </a:lnTo>
                    <a:lnTo>
                      <a:pt x="41" y="23"/>
                    </a:lnTo>
                    <a:lnTo>
                      <a:pt x="38" y="23"/>
                    </a:lnTo>
                    <a:lnTo>
                      <a:pt x="31" y="19"/>
                    </a:lnTo>
                    <a:lnTo>
                      <a:pt x="15" y="10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4" y="4"/>
                    </a:lnTo>
                    <a:lnTo>
                      <a:pt x="41" y="7"/>
                    </a:lnTo>
                    <a:lnTo>
                      <a:pt x="54" y="12"/>
                    </a:lnTo>
                    <a:lnTo>
                      <a:pt x="5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" name="Freeform 86"/>
              <p:cNvSpPr/>
              <p:nvPr/>
            </p:nvSpPr>
            <p:spPr bwMode="auto">
              <a:xfrm>
                <a:off x="4789488" y="650875"/>
                <a:ext cx="7938" cy="7938"/>
              </a:xfrm>
              <a:custGeom>
                <a:avLst/>
                <a:gdLst/>
                <a:ahLst/>
                <a:cxnLst>
                  <a:cxn ang="0">
                    <a:pos x="14" y="2"/>
                  </a:cxn>
                  <a:cxn ang="0">
                    <a:pos x="14" y="2"/>
                  </a:cxn>
                  <a:cxn ang="0">
                    <a:pos x="14" y="9"/>
                  </a:cxn>
                  <a:cxn ang="0">
                    <a:pos x="14" y="12"/>
                  </a:cxn>
                  <a:cxn ang="0">
                    <a:pos x="12" y="14"/>
                  </a:cxn>
                  <a:cxn ang="0">
                    <a:pos x="12" y="14"/>
                  </a:cxn>
                  <a:cxn ang="0">
                    <a:pos x="6" y="14"/>
                  </a:cxn>
                  <a:cxn ang="0">
                    <a:pos x="2" y="12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4" y="2"/>
                  </a:cxn>
                  <a:cxn ang="0">
                    <a:pos x="14" y="2"/>
                  </a:cxn>
                </a:cxnLst>
                <a:rect l="0" t="0" r="r" b="b"/>
                <a:pathLst>
                  <a:path w="14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" name="Freeform 87"/>
              <p:cNvSpPr/>
              <p:nvPr/>
            </p:nvSpPr>
            <p:spPr bwMode="auto">
              <a:xfrm>
                <a:off x="4772026" y="660400"/>
                <a:ext cx="11113" cy="7938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21" y="5"/>
                  </a:cxn>
                  <a:cxn ang="0">
                    <a:pos x="20" y="10"/>
                  </a:cxn>
                  <a:cxn ang="0">
                    <a:pos x="17" y="14"/>
                  </a:cxn>
                  <a:cxn ang="0">
                    <a:pos x="14" y="15"/>
                  </a:cxn>
                  <a:cxn ang="0">
                    <a:pos x="11" y="16"/>
                  </a:cxn>
                  <a:cxn ang="0">
                    <a:pos x="8" y="16"/>
                  </a:cxn>
                  <a:cxn ang="0">
                    <a:pos x="5" y="16"/>
                  </a:cxn>
                  <a:cxn ang="0">
                    <a:pos x="5" y="16"/>
                  </a:cxn>
                  <a:cxn ang="0">
                    <a:pos x="3" y="14"/>
                  </a:cxn>
                  <a:cxn ang="0">
                    <a:pos x="2" y="11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1"/>
                  </a:cxn>
                  <a:cxn ang="0">
                    <a:pos x="6" y="0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1" y="5"/>
                  </a:cxn>
                  <a:cxn ang="0">
                    <a:pos x="21" y="5"/>
                  </a:cxn>
                </a:cxnLst>
                <a:rect l="0" t="0" r="r" b="b"/>
                <a:pathLst>
                  <a:path w="21" h="16">
                    <a:moveTo>
                      <a:pt x="21" y="5"/>
                    </a:moveTo>
                    <a:lnTo>
                      <a:pt x="21" y="5"/>
                    </a:lnTo>
                    <a:lnTo>
                      <a:pt x="20" y="10"/>
                    </a:lnTo>
                    <a:lnTo>
                      <a:pt x="17" y="14"/>
                    </a:lnTo>
                    <a:lnTo>
                      <a:pt x="14" y="15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" name="Freeform 88"/>
              <p:cNvSpPr/>
              <p:nvPr/>
            </p:nvSpPr>
            <p:spPr bwMode="auto">
              <a:xfrm>
                <a:off x="4786313" y="665163"/>
                <a:ext cx="11113" cy="9525"/>
              </a:xfrm>
              <a:custGeom>
                <a:avLst/>
                <a:gdLst/>
                <a:ahLst/>
                <a:cxnLst>
                  <a:cxn ang="0">
                    <a:pos x="21" y="5"/>
                  </a:cxn>
                  <a:cxn ang="0">
                    <a:pos x="21" y="5"/>
                  </a:cxn>
                  <a:cxn ang="0">
                    <a:pos x="20" y="10"/>
                  </a:cxn>
                  <a:cxn ang="0">
                    <a:pos x="19" y="15"/>
                  </a:cxn>
                  <a:cxn ang="0">
                    <a:pos x="19" y="15"/>
                  </a:cxn>
                  <a:cxn ang="0">
                    <a:pos x="14" y="17"/>
                  </a:cxn>
                  <a:cxn ang="0">
                    <a:pos x="7" y="17"/>
                  </a:cxn>
                  <a:cxn ang="0">
                    <a:pos x="7" y="17"/>
                  </a:cxn>
                  <a:cxn ang="0">
                    <a:pos x="5" y="13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1" y="5"/>
                  </a:cxn>
                  <a:cxn ang="0">
                    <a:pos x="4" y="2"/>
                  </a:cxn>
                  <a:cxn ang="0">
                    <a:pos x="6" y="1"/>
                  </a:cxn>
                  <a:cxn ang="0">
                    <a:pos x="9" y="0"/>
                  </a:cxn>
                  <a:cxn ang="0">
                    <a:pos x="12" y="0"/>
                  </a:cxn>
                  <a:cxn ang="0">
                    <a:pos x="15" y="1"/>
                  </a:cxn>
                  <a:cxn ang="0">
                    <a:pos x="19" y="3"/>
                  </a:cxn>
                  <a:cxn ang="0">
                    <a:pos x="21" y="5"/>
                  </a:cxn>
                  <a:cxn ang="0">
                    <a:pos x="21" y="5"/>
                  </a:cxn>
                </a:cxnLst>
                <a:rect l="0" t="0" r="r" b="b"/>
                <a:pathLst>
                  <a:path w="21" h="17">
                    <a:moveTo>
                      <a:pt x="21" y="5"/>
                    </a:moveTo>
                    <a:lnTo>
                      <a:pt x="21" y="5"/>
                    </a:lnTo>
                    <a:lnTo>
                      <a:pt x="20" y="10"/>
                    </a:lnTo>
                    <a:lnTo>
                      <a:pt x="19" y="15"/>
                    </a:lnTo>
                    <a:lnTo>
                      <a:pt x="19" y="15"/>
                    </a:lnTo>
                    <a:lnTo>
                      <a:pt x="14" y="17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5" y="1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" name="Freeform 89"/>
              <p:cNvSpPr>
                <a:spLocks noEditPoints="1"/>
              </p:cNvSpPr>
              <p:nvPr/>
            </p:nvSpPr>
            <p:spPr bwMode="auto">
              <a:xfrm>
                <a:off x="4087813" y="0"/>
                <a:ext cx="938213" cy="690563"/>
              </a:xfrm>
              <a:custGeom>
                <a:avLst/>
                <a:gdLst/>
                <a:ahLst/>
                <a:cxnLst>
                  <a:cxn ang="0">
                    <a:pos x="257" y="160"/>
                  </a:cxn>
                  <a:cxn ang="0">
                    <a:pos x="584" y="373"/>
                  </a:cxn>
                  <a:cxn ang="0">
                    <a:pos x="940" y="162"/>
                  </a:cxn>
                  <a:cxn ang="0">
                    <a:pos x="1139" y="96"/>
                  </a:cxn>
                  <a:cxn ang="0">
                    <a:pos x="1416" y="132"/>
                  </a:cxn>
                  <a:cxn ang="0">
                    <a:pos x="1620" y="302"/>
                  </a:cxn>
                  <a:cxn ang="0">
                    <a:pos x="1660" y="735"/>
                  </a:cxn>
                  <a:cxn ang="0">
                    <a:pos x="1625" y="1065"/>
                  </a:cxn>
                  <a:cxn ang="0">
                    <a:pos x="1215" y="865"/>
                  </a:cxn>
                  <a:cxn ang="0">
                    <a:pos x="887" y="698"/>
                  </a:cxn>
                  <a:cxn ang="0">
                    <a:pos x="880" y="738"/>
                  </a:cxn>
                  <a:cxn ang="0">
                    <a:pos x="1185" y="1026"/>
                  </a:cxn>
                  <a:cxn ang="0">
                    <a:pos x="1329" y="1140"/>
                  </a:cxn>
                  <a:cxn ang="0">
                    <a:pos x="1340" y="1299"/>
                  </a:cxn>
                  <a:cxn ang="0">
                    <a:pos x="1192" y="1231"/>
                  </a:cxn>
                  <a:cxn ang="0">
                    <a:pos x="1067" y="1104"/>
                  </a:cxn>
                  <a:cxn ang="0">
                    <a:pos x="347" y="440"/>
                  </a:cxn>
                  <a:cxn ang="0">
                    <a:pos x="108" y="225"/>
                  </a:cxn>
                  <a:cxn ang="0">
                    <a:pos x="13" y="5"/>
                  </a:cxn>
                  <a:cxn ang="0">
                    <a:pos x="1004" y="729"/>
                  </a:cxn>
                  <a:cxn ang="0">
                    <a:pos x="1589" y="1031"/>
                  </a:cxn>
                  <a:cxn ang="0">
                    <a:pos x="1569" y="706"/>
                  </a:cxn>
                  <a:cxn ang="0">
                    <a:pos x="1637" y="541"/>
                  </a:cxn>
                  <a:cxn ang="0">
                    <a:pos x="1648" y="399"/>
                  </a:cxn>
                  <a:cxn ang="0">
                    <a:pos x="1609" y="325"/>
                  </a:cxn>
                  <a:cxn ang="0">
                    <a:pos x="1409" y="284"/>
                  </a:cxn>
                  <a:cxn ang="0">
                    <a:pos x="1250" y="200"/>
                  </a:cxn>
                  <a:cxn ang="0">
                    <a:pos x="1080" y="128"/>
                  </a:cxn>
                  <a:cxn ang="0">
                    <a:pos x="984" y="161"/>
                  </a:cxn>
                  <a:cxn ang="0">
                    <a:pos x="827" y="288"/>
                  </a:cxn>
                  <a:cxn ang="0">
                    <a:pos x="907" y="419"/>
                  </a:cxn>
                  <a:cxn ang="0">
                    <a:pos x="743" y="329"/>
                  </a:cxn>
                  <a:cxn ang="0">
                    <a:pos x="587" y="408"/>
                  </a:cxn>
                  <a:cxn ang="0">
                    <a:pos x="628" y="473"/>
                  </a:cxn>
                  <a:cxn ang="0">
                    <a:pos x="675" y="501"/>
                  </a:cxn>
                  <a:cxn ang="0">
                    <a:pos x="129" y="176"/>
                  </a:cxn>
                  <a:cxn ang="0">
                    <a:pos x="125" y="126"/>
                  </a:cxn>
                  <a:cxn ang="0">
                    <a:pos x="171" y="125"/>
                  </a:cxn>
                  <a:cxn ang="0">
                    <a:pos x="279" y="234"/>
                  </a:cxn>
                  <a:cxn ang="0">
                    <a:pos x="661" y="586"/>
                  </a:cxn>
                  <a:cxn ang="0">
                    <a:pos x="1027" y="923"/>
                  </a:cxn>
                  <a:cxn ang="0">
                    <a:pos x="1125" y="1013"/>
                  </a:cxn>
                  <a:cxn ang="0">
                    <a:pos x="1158" y="1019"/>
                  </a:cxn>
                  <a:cxn ang="0">
                    <a:pos x="654" y="550"/>
                  </a:cxn>
                  <a:cxn ang="0">
                    <a:pos x="199" y="225"/>
                  </a:cxn>
                  <a:cxn ang="0">
                    <a:pos x="632" y="622"/>
                  </a:cxn>
                  <a:cxn ang="0">
                    <a:pos x="1144" y="1097"/>
                  </a:cxn>
                  <a:cxn ang="0">
                    <a:pos x="379" y="346"/>
                  </a:cxn>
                  <a:cxn ang="0">
                    <a:pos x="907" y="898"/>
                  </a:cxn>
                  <a:cxn ang="0">
                    <a:pos x="154" y="224"/>
                  </a:cxn>
                  <a:cxn ang="0">
                    <a:pos x="346" y="408"/>
                  </a:cxn>
                  <a:cxn ang="0">
                    <a:pos x="1080" y="1088"/>
                  </a:cxn>
                  <a:cxn ang="0">
                    <a:pos x="1123" y="1145"/>
                  </a:cxn>
                  <a:cxn ang="0">
                    <a:pos x="1199" y="1044"/>
                  </a:cxn>
                  <a:cxn ang="0">
                    <a:pos x="1167" y="1178"/>
                  </a:cxn>
                  <a:cxn ang="0">
                    <a:pos x="1218" y="1081"/>
                  </a:cxn>
                  <a:cxn ang="0">
                    <a:pos x="1199" y="1190"/>
                  </a:cxn>
                  <a:cxn ang="0">
                    <a:pos x="1271" y="1171"/>
                  </a:cxn>
                  <a:cxn ang="0">
                    <a:pos x="1214" y="1245"/>
                  </a:cxn>
                  <a:cxn ang="0">
                    <a:pos x="1309" y="1211"/>
                  </a:cxn>
                  <a:cxn ang="0">
                    <a:pos x="1327" y="1287"/>
                  </a:cxn>
                </a:cxnLst>
                <a:rect l="0" t="0" r="r" b="b"/>
                <a:pathLst>
                  <a:path w="1771" h="1306">
                    <a:moveTo>
                      <a:pt x="32" y="1"/>
                    </a:moveTo>
                    <a:lnTo>
                      <a:pt x="32" y="1"/>
                    </a:lnTo>
                    <a:lnTo>
                      <a:pt x="42" y="12"/>
                    </a:lnTo>
                    <a:lnTo>
                      <a:pt x="52" y="22"/>
                    </a:lnTo>
                    <a:lnTo>
                      <a:pt x="58" y="28"/>
                    </a:lnTo>
                    <a:lnTo>
                      <a:pt x="63" y="32"/>
                    </a:lnTo>
                    <a:lnTo>
                      <a:pt x="71" y="36"/>
                    </a:lnTo>
                    <a:lnTo>
                      <a:pt x="78" y="39"/>
                    </a:lnTo>
                    <a:lnTo>
                      <a:pt x="78" y="39"/>
                    </a:lnTo>
                    <a:lnTo>
                      <a:pt x="85" y="48"/>
                    </a:lnTo>
                    <a:lnTo>
                      <a:pt x="92" y="57"/>
                    </a:lnTo>
                    <a:lnTo>
                      <a:pt x="100" y="65"/>
                    </a:lnTo>
                    <a:lnTo>
                      <a:pt x="109" y="73"/>
                    </a:lnTo>
                    <a:lnTo>
                      <a:pt x="119" y="80"/>
                    </a:lnTo>
                    <a:lnTo>
                      <a:pt x="130" y="87"/>
                    </a:lnTo>
                    <a:lnTo>
                      <a:pt x="152" y="101"/>
                    </a:lnTo>
                    <a:lnTo>
                      <a:pt x="176" y="112"/>
                    </a:lnTo>
                    <a:lnTo>
                      <a:pt x="199" y="123"/>
                    </a:lnTo>
                    <a:lnTo>
                      <a:pt x="245" y="141"/>
                    </a:lnTo>
                    <a:lnTo>
                      <a:pt x="245" y="141"/>
                    </a:lnTo>
                    <a:lnTo>
                      <a:pt x="247" y="143"/>
                    </a:lnTo>
                    <a:lnTo>
                      <a:pt x="247" y="147"/>
                    </a:lnTo>
                    <a:lnTo>
                      <a:pt x="247" y="154"/>
                    </a:lnTo>
                    <a:lnTo>
                      <a:pt x="247" y="154"/>
                    </a:lnTo>
                    <a:lnTo>
                      <a:pt x="257" y="160"/>
                    </a:lnTo>
                    <a:lnTo>
                      <a:pt x="265" y="166"/>
                    </a:lnTo>
                    <a:lnTo>
                      <a:pt x="272" y="173"/>
                    </a:lnTo>
                    <a:lnTo>
                      <a:pt x="279" y="181"/>
                    </a:lnTo>
                    <a:lnTo>
                      <a:pt x="285" y="188"/>
                    </a:lnTo>
                    <a:lnTo>
                      <a:pt x="292" y="196"/>
                    </a:lnTo>
                    <a:lnTo>
                      <a:pt x="300" y="201"/>
                    </a:lnTo>
                    <a:lnTo>
                      <a:pt x="311" y="207"/>
                    </a:lnTo>
                    <a:lnTo>
                      <a:pt x="311" y="207"/>
                    </a:lnTo>
                    <a:lnTo>
                      <a:pt x="309" y="208"/>
                    </a:lnTo>
                    <a:lnTo>
                      <a:pt x="309" y="209"/>
                    </a:lnTo>
                    <a:lnTo>
                      <a:pt x="310" y="211"/>
                    </a:lnTo>
                    <a:lnTo>
                      <a:pt x="312" y="213"/>
                    </a:lnTo>
                    <a:lnTo>
                      <a:pt x="312" y="214"/>
                    </a:lnTo>
                    <a:lnTo>
                      <a:pt x="312" y="216"/>
                    </a:lnTo>
                    <a:lnTo>
                      <a:pt x="312" y="216"/>
                    </a:lnTo>
                    <a:lnTo>
                      <a:pt x="344" y="243"/>
                    </a:lnTo>
                    <a:lnTo>
                      <a:pt x="375" y="271"/>
                    </a:lnTo>
                    <a:lnTo>
                      <a:pt x="437" y="328"/>
                    </a:lnTo>
                    <a:lnTo>
                      <a:pt x="497" y="384"/>
                    </a:lnTo>
                    <a:lnTo>
                      <a:pt x="528" y="413"/>
                    </a:lnTo>
                    <a:lnTo>
                      <a:pt x="558" y="440"/>
                    </a:lnTo>
                    <a:lnTo>
                      <a:pt x="558" y="440"/>
                    </a:lnTo>
                    <a:lnTo>
                      <a:pt x="565" y="418"/>
                    </a:lnTo>
                    <a:lnTo>
                      <a:pt x="574" y="395"/>
                    </a:lnTo>
                    <a:lnTo>
                      <a:pt x="584" y="373"/>
                    </a:lnTo>
                    <a:lnTo>
                      <a:pt x="594" y="350"/>
                    </a:lnTo>
                    <a:lnTo>
                      <a:pt x="616" y="306"/>
                    </a:lnTo>
                    <a:lnTo>
                      <a:pt x="625" y="284"/>
                    </a:lnTo>
                    <a:lnTo>
                      <a:pt x="635" y="261"/>
                    </a:lnTo>
                    <a:lnTo>
                      <a:pt x="635" y="261"/>
                    </a:lnTo>
                    <a:lnTo>
                      <a:pt x="638" y="260"/>
                    </a:lnTo>
                    <a:lnTo>
                      <a:pt x="643" y="260"/>
                    </a:lnTo>
                    <a:lnTo>
                      <a:pt x="646" y="261"/>
                    </a:lnTo>
                    <a:lnTo>
                      <a:pt x="649" y="262"/>
                    </a:lnTo>
                    <a:lnTo>
                      <a:pt x="655" y="267"/>
                    </a:lnTo>
                    <a:lnTo>
                      <a:pt x="661" y="271"/>
                    </a:lnTo>
                    <a:lnTo>
                      <a:pt x="661" y="271"/>
                    </a:lnTo>
                    <a:lnTo>
                      <a:pt x="690" y="283"/>
                    </a:lnTo>
                    <a:lnTo>
                      <a:pt x="718" y="296"/>
                    </a:lnTo>
                    <a:lnTo>
                      <a:pt x="745" y="309"/>
                    </a:lnTo>
                    <a:lnTo>
                      <a:pt x="774" y="323"/>
                    </a:lnTo>
                    <a:lnTo>
                      <a:pt x="774" y="323"/>
                    </a:lnTo>
                    <a:lnTo>
                      <a:pt x="815" y="273"/>
                    </a:lnTo>
                    <a:lnTo>
                      <a:pt x="839" y="246"/>
                    </a:lnTo>
                    <a:lnTo>
                      <a:pt x="865" y="219"/>
                    </a:lnTo>
                    <a:lnTo>
                      <a:pt x="879" y="207"/>
                    </a:lnTo>
                    <a:lnTo>
                      <a:pt x="893" y="195"/>
                    </a:lnTo>
                    <a:lnTo>
                      <a:pt x="908" y="183"/>
                    </a:lnTo>
                    <a:lnTo>
                      <a:pt x="923" y="171"/>
                    </a:lnTo>
                    <a:lnTo>
                      <a:pt x="940" y="162"/>
                    </a:lnTo>
                    <a:lnTo>
                      <a:pt x="956" y="152"/>
                    </a:lnTo>
                    <a:lnTo>
                      <a:pt x="974" y="145"/>
                    </a:lnTo>
                    <a:lnTo>
                      <a:pt x="992" y="138"/>
                    </a:lnTo>
                    <a:lnTo>
                      <a:pt x="992" y="138"/>
                    </a:lnTo>
                    <a:lnTo>
                      <a:pt x="996" y="136"/>
                    </a:lnTo>
                    <a:lnTo>
                      <a:pt x="999" y="133"/>
                    </a:lnTo>
                    <a:lnTo>
                      <a:pt x="1002" y="131"/>
                    </a:lnTo>
                    <a:lnTo>
                      <a:pt x="1007" y="127"/>
                    </a:lnTo>
                    <a:lnTo>
                      <a:pt x="1007" y="127"/>
                    </a:lnTo>
                    <a:lnTo>
                      <a:pt x="1023" y="121"/>
                    </a:lnTo>
                    <a:lnTo>
                      <a:pt x="1044" y="113"/>
                    </a:lnTo>
                    <a:lnTo>
                      <a:pt x="1083" y="102"/>
                    </a:lnTo>
                    <a:lnTo>
                      <a:pt x="1083" y="102"/>
                    </a:lnTo>
                    <a:lnTo>
                      <a:pt x="1089" y="101"/>
                    </a:lnTo>
                    <a:lnTo>
                      <a:pt x="1094" y="101"/>
                    </a:lnTo>
                    <a:lnTo>
                      <a:pt x="1101" y="102"/>
                    </a:lnTo>
                    <a:lnTo>
                      <a:pt x="1107" y="102"/>
                    </a:lnTo>
                    <a:lnTo>
                      <a:pt x="1107" y="102"/>
                    </a:lnTo>
                    <a:lnTo>
                      <a:pt x="1113" y="101"/>
                    </a:lnTo>
                    <a:lnTo>
                      <a:pt x="1119" y="99"/>
                    </a:lnTo>
                    <a:lnTo>
                      <a:pt x="1124" y="96"/>
                    </a:lnTo>
                    <a:lnTo>
                      <a:pt x="1131" y="95"/>
                    </a:lnTo>
                    <a:lnTo>
                      <a:pt x="1131" y="95"/>
                    </a:lnTo>
                    <a:lnTo>
                      <a:pt x="1136" y="95"/>
                    </a:lnTo>
                    <a:lnTo>
                      <a:pt x="1139" y="96"/>
                    </a:lnTo>
                    <a:lnTo>
                      <a:pt x="1144" y="96"/>
                    </a:lnTo>
                    <a:lnTo>
                      <a:pt x="1149" y="97"/>
                    </a:lnTo>
                    <a:lnTo>
                      <a:pt x="1149" y="97"/>
                    </a:lnTo>
                    <a:lnTo>
                      <a:pt x="1161" y="97"/>
                    </a:lnTo>
                    <a:lnTo>
                      <a:pt x="1173" y="95"/>
                    </a:lnTo>
                    <a:lnTo>
                      <a:pt x="1196" y="92"/>
                    </a:lnTo>
                    <a:lnTo>
                      <a:pt x="1207" y="91"/>
                    </a:lnTo>
                    <a:lnTo>
                      <a:pt x="1218" y="90"/>
                    </a:lnTo>
                    <a:lnTo>
                      <a:pt x="1227" y="92"/>
                    </a:lnTo>
                    <a:lnTo>
                      <a:pt x="1231" y="93"/>
                    </a:lnTo>
                    <a:lnTo>
                      <a:pt x="1236" y="95"/>
                    </a:lnTo>
                    <a:lnTo>
                      <a:pt x="1236" y="95"/>
                    </a:lnTo>
                    <a:lnTo>
                      <a:pt x="1259" y="95"/>
                    </a:lnTo>
                    <a:lnTo>
                      <a:pt x="1282" y="96"/>
                    </a:lnTo>
                    <a:lnTo>
                      <a:pt x="1302" y="99"/>
                    </a:lnTo>
                    <a:lnTo>
                      <a:pt x="1322" y="103"/>
                    </a:lnTo>
                    <a:lnTo>
                      <a:pt x="1360" y="111"/>
                    </a:lnTo>
                    <a:lnTo>
                      <a:pt x="1378" y="115"/>
                    </a:lnTo>
                    <a:lnTo>
                      <a:pt x="1395" y="118"/>
                    </a:lnTo>
                    <a:lnTo>
                      <a:pt x="1395" y="118"/>
                    </a:lnTo>
                    <a:lnTo>
                      <a:pt x="1398" y="121"/>
                    </a:lnTo>
                    <a:lnTo>
                      <a:pt x="1402" y="123"/>
                    </a:lnTo>
                    <a:lnTo>
                      <a:pt x="1409" y="127"/>
                    </a:lnTo>
                    <a:lnTo>
                      <a:pt x="1412" y="130"/>
                    </a:lnTo>
                    <a:lnTo>
                      <a:pt x="1416" y="132"/>
                    </a:lnTo>
                    <a:lnTo>
                      <a:pt x="1418" y="136"/>
                    </a:lnTo>
                    <a:lnTo>
                      <a:pt x="1420" y="140"/>
                    </a:lnTo>
                    <a:lnTo>
                      <a:pt x="1420" y="140"/>
                    </a:lnTo>
                    <a:lnTo>
                      <a:pt x="1432" y="142"/>
                    </a:lnTo>
                    <a:lnTo>
                      <a:pt x="1441" y="147"/>
                    </a:lnTo>
                    <a:lnTo>
                      <a:pt x="1451" y="152"/>
                    </a:lnTo>
                    <a:lnTo>
                      <a:pt x="1461" y="157"/>
                    </a:lnTo>
                    <a:lnTo>
                      <a:pt x="1478" y="171"/>
                    </a:lnTo>
                    <a:lnTo>
                      <a:pt x="1496" y="184"/>
                    </a:lnTo>
                    <a:lnTo>
                      <a:pt x="1496" y="184"/>
                    </a:lnTo>
                    <a:lnTo>
                      <a:pt x="1504" y="188"/>
                    </a:lnTo>
                    <a:lnTo>
                      <a:pt x="1514" y="192"/>
                    </a:lnTo>
                    <a:lnTo>
                      <a:pt x="1523" y="196"/>
                    </a:lnTo>
                    <a:lnTo>
                      <a:pt x="1530" y="200"/>
                    </a:lnTo>
                    <a:lnTo>
                      <a:pt x="1530" y="200"/>
                    </a:lnTo>
                    <a:lnTo>
                      <a:pt x="1540" y="208"/>
                    </a:lnTo>
                    <a:lnTo>
                      <a:pt x="1549" y="218"/>
                    </a:lnTo>
                    <a:lnTo>
                      <a:pt x="1559" y="230"/>
                    </a:lnTo>
                    <a:lnTo>
                      <a:pt x="1571" y="243"/>
                    </a:lnTo>
                    <a:lnTo>
                      <a:pt x="1571" y="243"/>
                    </a:lnTo>
                    <a:lnTo>
                      <a:pt x="1583" y="254"/>
                    </a:lnTo>
                    <a:lnTo>
                      <a:pt x="1593" y="266"/>
                    </a:lnTo>
                    <a:lnTo>
                      <a:pt x="1603" y="277"/>
                    </a:lnTo>
                    <a:lnTo>
                      <a:pt x="1612" y="289"/>
                    </a:lnTo>
                    <a:lnTo>
                      <a:pt x="1620" y="302"/>
                    </a:lnTo>
                    <a:lnTo>
                      <a:pt x="1629" y="315"/>
                    </a:lnTo>
                    <a:lnTo>
                      <a:pt x="1636" y="330"/>
                    </a:lnTo>
                    <a:lnTo>
                      <a:pt x="1644" y="346"/>
                    </a:lnTo>
                    <a:lnTo>
                      <a:pt x="1644" y="346"/>
                    </a:lnTo>
                    <a:lnTo>
                      <a:pt x="1655" y="373"/>
                    </a:lnTo>
                    <a:lnTo>
                      <a:pt x="1667" y="402"/>
                    </a:lnTo>
                    <a:lnTo>
                      <a:pt x="1673" y="417"/>
                    </a:lnTo>
                    <a:lnTo>
                      <a:pt x="1678" y="432"/>
                    </a:lnTo>
                    <a:lnTo>
                      <a:pt x="1681" y="448"/>
                    </a:lnTo>
                    <a:lnTo>
                      <a:pt x="1684" y="463"/>
                    </a:lnTo>
                    <a:lnTo>
                      <a:pt x="1684" y="463"/>
                    </a:lnTo>
                    <a:lnTo>
                      <a:pt x="1684" y="473"/>
                    </a:lnTo>
                    <a:lnTo>
                      <a:pt x="1684" y="484"/>
                    </a:lnTo>
                    <a:lnTo>
                      <a:pt x="1685" y="495"/>
                    </a:lnTo>
                    <a:lnTo>
                      <a:pt x="1687" y="505"/>
                    </a:lnTo>
                    <a:lnTo>
                      <a:pt x="1687" y="505"/>
                    </a:lnTo>
                    <a:lnTo>
                      <a:pt x="1688" y="520"/>
                    </a:lnTo>
                    <a:lnTo>
                      <a:pt x="1689" y="536"/>
                    </a:lnTo>
                    <a:lnTo>
                      <a:pt x="1690" y="552"/>
                    </a:lnTo>
                    <a:lnTo>
                      <a:pt x="1690" y="569"/>
                    </a:lnTo>
                    <a:lnTo>
                      <a:pt x="1687" y="602"/>
                    </a:lnTo>
                    <a:lnTo>
                      <a:pt x="1682" y="634"/>
                    </a:lnTo>
                    <a:lnTo>
                      <a:pt x="1676" y="667"/>
                    </a:lnTo>
                    <a:lnTo>
                      <a:pt x="1668" y="701"/>
                    </a:lnTo>
                    <a:lnTo>
                      <a:pt x="1660" y="735"/>
                    </a:lnTo>
                    <a:lnTo>
                      <a:pt x="1650" y="767"/>
                    </a:lnTo>
                    <a:lnTo>
                      <a:pt x="1650" y="767"/>
                    </a:lnTo>
                    <a:lnTo>
                      <a:pt x="1676" y="783"/>
                    </a:lnTo>
                    <a:lnTo>
                      <a:pt x="1703" y="798"/>
                    </a:lnTo>
                    <a:lnTo>
                      <a:pt x="1731" y="812"/>
                    </a:lnTo>
                    <a:lnTo>
                      <a:pt x="1763" y="826"/>
                    </a:lnTo>
                    <a:lnTo>
                      <a:pt x="1763" y="826"/>
                    </a:lnTo>
                    <a:lnTo>
                      <a:pt x="1766" y="833"/>
                    </a:lnTo>
                    <a:lnTo>
                      <a:pt x="1771" y="839"/>
                    </a:lnTo>
                    <a:lnTo>
                      <a:pt x="1771" y="839"/>
                    </a:lnTo>
                    <a:lnTo>
                      <a:pt x="1754" y="866"/>
                    </a:lnTo>
                    <a:lnTo>
                      <a:pt x="1738" y="895"/>
                    </a:lnTo>
                    <a:lnTo>
                      <a:pt x="1722" y="925"/>
                    </a:lnTo>
                    <a:lnTo>
                      <a:pt x="1706" y="956"/>
                    </a:lnTo>
                    <a:lnTo>
                      <a:pt x="1676" y="1019"/>
                    </a:lnTo>
                    <a:lnTo>
                      <a:pt x="1660" y="1050"/>
                    </a:lnTo>
                    <a:lnTo>
                      <a:pt x="1644" y="1079"/>
                    </a:lnTo>
                    <a:lnTo>
                      <a:pt x="1644" y="1079"/>
                    </a:lnTo>
                    <a:lnTo>
                      <a:pt x="1638" y="1078"/>
                    </a:lnTo>
                    <a:lnTo>
                      <a:pt x="1632" y="1077"/>
                    </a:lnTo>
                    <a:lnTo>
                      <a:pt x="1630" y="1075"/>
                    </a:lnTo>
                    <a:lnTo>
                      <a:pt x="1628" y="1073"/>
                    </a:lnTo>
                    <a:lnTo>
                      <a:pt x="1627" y="1070"/>
                    </a:lnTo>
                    <a:lnTo>
                      <a:pt x="1625" y="1065"/>
                    </a:lnTo>
                    <a:lnTo>
                      <a:pt x="1625" y="1065"/>
                    </a:lnTo>
                    <a:lnTo>
                      <a:pt x="1606" y="1057"/>
                    </a:lnTo>
                    <a:lnTo>
                      <a:pt x="1587" y="1046"/>
                    </a:lnTo>
                    <a:lnTo>
                      <a:pt x="1549" y="1026"/>
                    </a:lnTo>
                    <a:lnTo>
                      <a:pt x="1531" y="1016"/>
                    </a:lnTo>
                    <a:lnTo>
                      <a:pt x="1512" y="1006"/>
                    </a:lnTo>
                    <a:lnTo>
                      <a:pt x="1493" y="999"/>
                    </a:lnTo>
                    <a:lnTo>
                      <a:pt x="1472" y="993"/>
                    </a:lnTo>
                    <a:lnTo>
                      <a:pt x="1472" y="993"/>
                    </a:lnTo>
                    <a:lnTo>
                      <a:pt x="1462" y="985"/>
                    </a:lnTo>
                    <a:lnTo>
                      <a:pt x="1450" y="978"/>
                    </a:lnTo>
                    <a:lnTo>
                      <a:pt x="1445" y="974"/>
                    </a:lnTo>
                    <a:lnTo>
                      <a:pt x="1438" y="971"/>
                    </a:lnTo>
                    <a:lnTo>
                      <a:pt x="1431" y="970"/>
                    </a:lnTo>
                    <a:lnTo>
                      <a:pt x="1422" y="969"/>
                    </a:lnTo>
                    <a:lnTo>
                      <a:pt x="1422" y="969"/>
                    </a:lnTo>
                    <a:lnTo>
                      <a:pt x="1401" y="956"/>
                    </a:lnTo>
                    <a:lnTo>
                      <a:pt x="1379" y="943"/>
                    </a:lnTo>
                    <a:lnTo>
                      <a:pt x="1334" y="921"/>
                    </a:lnTo>
                    <a:lnTo>
                      <a:pt x="1289" y="898"/>
                    </a:lnTo>
                    <a:lnTo>
                      <a:pt x="1267" y="887"/>
                    </a:lnTo>
                    <a:lnTo>
                      <a:pt x="1246" y="874"/>
                    </a:lnTo>
                    <a:lnTo>
                      <a:pt x="1246" y="874"/>
                    </a:lnTo>
                    <a:lnTo>
                      <a:pt x="1236" y="873"/>
                    </a:lnTo>
                    <a:lnTo>
                      <a:pt x="1226" y="869"/>
                    </a:lnTo>
                    <a:lnTo>
                      <a:pt x="1215" y="865"/>
                    </a:lnTo>
                    <a:lnTo>
                      <a:pt x="1204" y="860"/>
                    </a:lnTo>
                    <a:lnTo>
                      <a:pt x="1183" y="847"/>
                    </a:lnTo>
                    <a:lnTo>
                      <a:pt x="1164" y="836"/>
                    </a:lnTo>
                    <a:lnTo>
                      <a:pt x="1164" y="836"/>
                    </a:lnTo>
                    <a:lnTo>
                      <a:pt x="1152" y="831"/>
                    </a:lnTo>
                    <a:lnTo>
                      <a:pt x="1140" y="828"/>
                    </a:lnTo>
                    <a:lnTo>
                      <a:pt x="1129" y="823"/>
                    </a:lnTo>
                    <a:lnTo>
                      <a:pt x="1119" y="819"/>
                    </a:lnTo>
                    <a:lnTo>
                      <a:pt x="1119" y="819"/>
                    </a:lnTo>
                    <a:lnTo>
                      <a:pt x="1074" y="794"/>
                    </a:lnTo>
                    <a:lnTo>
                      <a:pt x="1026" y="769"/>
                    </a:lnTo>
                    <a:lnTo>
                      <a:pt x="1026" y="769"/>
                    </a:lnTo>
                    <a:lnTo>
                      <a:pt x="1009" y="760"/>
                    </a:lnTo>
                    <a:lnTo>
                      <a:pt x="992" y="753"/>
                    </a:lnTo>
                    <a:lnTo>
                      <a:pt x="976" y="745"/>
                    </a:lnTo>
                    <a:lnTo>
                      <a:pt x="969" y="741"/>
                    </a:lnTo>
                    <a:lnTo>
                      <a:pt x="962" y="737"/>
                    </a:lnTo>
                    <a:lnTo>
                      <a:pt x="962" y="737"/>
                    </a:lnTo>
                    <a:lnTo>
                      <a:pt x="940" y="723"/>
                    </a:lnTo>
                    <a:lnTo>
                      <a:pt x="928" y="715"/>
                    </a:lnTo>
                    <a:lnTo>
                      <a:pt x="918" y="709"/>
                    </a:lnTo>
                    <a:lnTo>
                      <a:pt x="918" y="709"/>
                    </a:lnTo>
                    <a:lnTo>
                      <a:pt x="907" y="705"/>
                    </a:lnTo>
                    <a:lnTo>
                      <a:pt x="897" y="701"/>
                    </a:lnTo>
                    <a:lnTo>
                      <a:pt x="887" y="698"/>
                    </a:lnTo>
                    <a:lnTo>
                      <a:pt x="877" y="695"/>
                    </a:lnTo>
                    <a:lnTo>
                      <a:pt x="877" y="695"/>
                    </a:lnTo>
                    <a:lnTo>
                      <a:pt x="874" y="693"/>
                    </a:lnTo>
                    <a:lnTo>
                      <a:pt x="872" y="690"/>
                    </a:lnTo>
                    <a:lnTo>
                      <a:pt x="870" y="686"/>
                    </a:lnTo>
                    <a:lnTo>
                      <a:pt x="867" y="684"/>
                    </a:lnTo>
                    <a:lnTo>
                      <a:pt x="867" y="684"/>
                    </a:lnTo>
                    <a:lnTo>
                      <a:pt x="857" y="679"/>
                    </a:lnTo>
                    <a:lnTo>
                      <a:pt x="846" y="673"/>
                    </a:lnTo>
                    <a:lnTo>
                      <a:pt x="824" y="663"/>
                    </a:lnTo>
                    <a:lnTo>
                      <a:pt x="802" y="653"/>
                    </a:lnTo>
                    <a:lnTo>
                      <a:pt x="790" y="648"/>
                    </a:lnTo>
                    <a:lnTo>
                      <a:pt x="781" y="642"/>
                    </a:lnTo>
                    <a:lnTo>
                      <a:pt x="781" y="642"/>
                    </a:lnTo>
                    <a:lnTo>
                      <a:pt x="790" y="655"/>
                    </a:lnTo>
                    <a:lnTo>
                      <a:pt x="802" y="667"/>
                    </a:lnTo>
                    <a:lnTo>
                      <a:pt x="814" y="678"/>
                    </a:lnTo>
                    <a:lnTo>
                      <a:pt x="827" y="688"/>
                    </a:lnTo>
                    <a:lnTo>
                      <a:pt x="840" y="699"/>
                    </a:lnTo>
                    <a:lnTo>
                      <a:pt x="851" y="710"/>
                    </a:lnTo>
                    <a:lnTo>
                      <a:pt x="863" y="722"/>
                    </a:lnTo>
                    <a:lnTo>
                      <a:pt x="873" y="735"/>
                    </a:lnTo>
                    <a:lnTo>
                      <a:pt x="873" y="735"/>
                    </a:lnTo>
                    <a:lnTo>
                      <a:pt x="877" y="737"/>
                    </a:lnTo>
                    <a:lnTo>
                      <a:pt x="880" y="738"/>
                    </a:lnTo>
                    <a:lnTo>
                      <a:pt x="886" y="742"/>
                    </a:lnTo>
                    <a:lnTo>
                      <a:pt x="892" y="746"/>
                    </a:lnTo>
                    <a:lnTo>
                      <a:pt x="895" y="748"/>
                    </a:lnTo>
                    <a:lnTo>
                      <a:pt x="900" y="750"/>
                    </a:lnTo>
                    <a:lnTo>
                      <a:pt x="900" y="750"/>
                    </a:lnTo>
                    <a:lnTo>
                      <a:pt x="913" y="766"/>
                    </a:lnTo>
                    <a:lnTo>
                      <a:pt x="927" y="781"/>
                    </a:lnTo>
                    <a:lnTo>
                      <a:pt x="958" y="809"/>
                    </a:lnTo>
                    <a:lnTo>
                      <a:pt x="989" y="838"/>
                    </a:lnTo>
                    <a:lnTo>
                      <a:pt x="1004" y="853"/>
                    </a:lnTo>
                    <a:lnTo>
                      <a:pt x="1018" y="870"/>
                    </a:lnTo>
                    <a:lnTo>
                      <a:pt x="1018" y="870"/>
                    </a:lnTo>
                    <a:lnTo>
                      <a:pt x="1022" y="872"/>
                    </a:lnTo>
                    <a:lnTo>
                      <a:pt x="1026" y="873"/>
                    </a:lnTo>
                    <a:lnTo>
                      <a:pt x="1029" y="875"/>
                    </a:lnTo>
                    <a:lnTo>
                      <a:pt x="1032" y="876"/>
                    </a:lnTo>
                    <a:lnTo>
                      <a:pt x="1032" y="876"/>
                    </a:lnTo>
                    <a:lnTo>
                      <a:pt x="1051" y="896"/>
                    </a:lnTo>
                    <a:lnTo>
                      <a:pt x="1070" y="914"/>
                    </a:lnTo>
                    <a:lnTo>
                      <a:pt x="1109" y="950"/>
                    </a:lnTo>
                    <a:lnTo>
                      <a:pt x="1130" y="968"/>
                    </a:lnTo>
                    <a:lnTo>
                      <a:pt x="1149" y="986"/>
                    </a:lnTo>
                    <a:lnTo>
                      <a:pt x="1168" y="1005"/>
                    </a:lnTo>
                    <a:lnTo>
                      <a:pt x="1185" y="1026"/>
                    </a:lnTo>
                    <a:lnTo>
                      <a:pt x="1185" y="1026"/>
                    </a:lnTo>
                    <a:lnTo>
                      <a:pt x="1196" y="1026"/>
                    </a:lnTo>
                    <a:lnTo>
                      <a:pt x="1206" y="1027"/>
                    </a:lnTo>
                    <a:lnTo>
                      <a:pt x="1213" y="1030"/>
                    </a:lnTo>
                    <a:lnTo>
                      <a:pt x="1220" y="1035"/>
                    </a:lnTo>
                    <a:lnTo>
                      <a:pt x="1224" y="1041"/>
                    </a:lnTo>
                    <a:lnTo>
                      <a:pt x="1227" y="1048"/>
                    </a:lnTo>
                    <a:lnTo>
                      <a:pt x="1228" y="1057"/>
                    </a:lnTo>
                    <a:lnTo>
                      <a:pt x="1228" y="1065"/>
                    </a:lnTo>
                    <a:lnTo>
                      <a:pt x="1228" y="1065"/>
                    </a:lnTo>
                    <a:lnTo>
                      <a:pt x="1239" y="1079"/>
                    </a:lnTo>
                    <a:lnTo>
                      <a:pt x="1252" y="1094"/>
                    </a:lnTo>
                    <a:lnTo>
                      <a:pt x="1264" y="1107"/>
                    </a:lnTo>
                    <a:lnTo>
                      <a:pt x="1276" y="1118"/>
                    </a:lnTo>
                    <a:lnTo>
                      <a:pt x="1276" y="1118"/>
                    </a:lnTo>
                    <a:lnTo>
                      <a:pt x="1283" y="1121"/>
                    </a:lnTo>
                    <a:lnTo>
                      <a:pt x="1288" y="1123"/>
                    </a:lnTo>
                    <a:lnTo>
                      <a:pt x="1295" y="1124"/>
                    </a:lnTo>
                    <a:lnTo>
                      <a:pt x="1301" y="1124"/>
                    </a:lnTo>
                    <a:lnTo>
                      <a:pt x="1309" y="1124"/>
                    </a:lnTo>
                    <a:lnTo>
                      <a:pt x="1315" y="1125"/>
                    </a:lnTo>
                    <a:lnTo>
                      <a:pt x="1321" y="1127"/>
                    </a:lnTo>
                    <a:lnTo>
                      <a:pt x="1327" y="1132"/>
                    </a:lnTo>
                    <a:lnTo>
                      <a:pt x="1327" y="1132"/>
                    </a:lnTo>
                    <a:lnTo>
                      <a:pt x="1328" y="1137"/>
                    </a:lnTo>
                    <a:lnTo>
                      <a:pt x="1329" y="1140"/>
                    </a:lnTo>
                    <a:lnTo>
                      <a:pt x="1332" y="1147"/>
                    </a:lnTo>
                    <a:lnTo>
                      <a:pt x="1334" y="1151"/>
                    </a:lnTo>
                    <a:lnTo>
                      <a:pt x="1335" y="1154"/>
                    </a:lnTo>
                    <a:lnTo>
                      <a:pt x="1335" y="1159"/>
                    </a:lnTo>
                    <a:lnTo>
                      <a:pt x="1335" y="1165"/>
                    </a:lnTo>
                    <a:lnTo>
                      <a:pt x="1335" y="1165"/>
                    </a:lnTo>
                    <a:lnTo>
                      <a:pt x="1343" y="1169"/>
                    </a:lnTo>
                    <a:lnTo>
                      <a:pt x="1349" y="1176"/>
                    </a:lnTo>
                    <a:lnTo>
                      <a:pt x="1360" y="1187"/>
                    </a:lnTo>
                    <a:lnTo>
                      <a:pt x="1371" y="1201"/>
                    </a:lnTo>
                    <a:lnTo>
                      <a:pt x="1377" y="1208"/>
                    </a:lnTo>
                    <a:lnTo>
                      <a:pt x="1386" y="1213"/>
                    </a:lnTo>
                    <a:lnTo>
                      <a:pt x="1386" y="1213"/>
                    </a:lnTo>
                    <a:lnTo>
                      <a:pt x="1387" y="1222"/>
                    </a:lnTo>
                    <a:lnTo>
                      <a:pt x="1387" y="1230"/>
                    </a:lnTo>
                    <a:lnTo>
                      <a:pt x="1386" y="1239"/>
                    </a:lnTo>
                    <a:lnTo>
                      <a:pt x="1385" y="1246"/>
                    </a:lnTo>
                    <a:lnTo>
                      <a:pt x="1382" y="1254"/>
                    </a:lnTo>
                    <a:lnTo>
                      <a:pt x="1380" y="1261"/>
                    </a:lnTo>
                    <a:lnTo>
                      <a:pt x="1376" y="1267"/>
                    </a:lnTo>
                    <a:lnTo>
                      <a:pt x="1373" y="1273"/>
                    </a:lnTo>
                    <a:lnTo>
                      <a:pt x="1369" y="1278"/>
                    </a:lnTo>
                    <a:lnTo>
                      <a:pt x="1363" y="1284"/>
                    </a:lnTo>
                    <a:lnTo>
                      <a:pt x="1352" y="1292"/>
                    </a:lnTo>
                    <a:lnTo>
                      <a:pt x="1340" y="1299"/>
                    </a:lnTo>
                    <a:lnTo>
                      <a:pt x="1327" y="1303"/>
                    </a:lnTo>
                    <a:lnTo>
                      <a:pt x="1313" y="1305"/>
                    </a:lnTo>
                    <a:lnTo>
                      <a:pt x="1299" y="1306"/>
                    </a:lnTo>
                    <a:lnTo>
                      <a:pt x="1285" y="1305"/>
                    </a:lnTo>
                    <a:lnTo>
                      <a:pt x="1272" y="1302"/>
                    </a:lnTo>
                    <a:lnTo>
                      <a:pt x="1260" y="1297"/>
                    </a:lnTo>
                    <a:lnTo>
                      <a:pt x="1255" y="1293"/>
                    </a:lnTo>
                    <a:lnTo>
                      <a:pt x="1250" y="1290"/>
                    </a:lnTo>
                    <a:lnTo>
                      <a:pt x="1245" y="1286"/>
                    </a:lnTo>
                    <a:lnTo>
                      <a:pt x="1241" y="1281"/>
                    </a:lnTo>
                    <a:lnTo>
                      <a:pt x="1237" y="1275"/>
                    </a:lnTo>
                    <a:lnTo>
                      <a:pt x="1234" y="1270"/>
                    </a:lnTo>
                    <a:lnTo>
                      <a:pt x="1234" y="1270"/>
                    </a:lnTo>
                    <a:lnTo>
                      <a:pt x="1225" y="1270"/>
                    </a:lnTo>
                    <a:lnTo>
                      <a:pt x="1216" y="1270"/>
                    </a:lnTo>
                    <a:lnTo>
                      <a:pt x="1208" y="1267"/>
                    </a:lnTo>
                    <a:lnTo>
                      <a:pt x="1201" y="1262"/>
                    </a:lnTo>
                    <a:lnTo>
                      <a:pt x="1195" y="1256"/>
                    </a:lnTo>
                    <a:lnTo>
                      <a:pt x="1193" y="1253"/>
                    </a:lnTo>
                    <a:lnTo>
                      <a:pt x="1192" y="1250"/>
                    </a:lnTo>
                    <a:lnTo>
                      <a:pt x="1191" y="1245"/>
                    </a:lnTo>
                    <a:lnTo>
                      <a:pt x="1190" y="1241"/>
                    </a:lnTo>
                    <a:lnTo>
                      <a:pt x="1191" y="1236"/>
                    </a:lnTo>
                    <a:lnTo>
                      <a:pt x="1192" y="1231"/>
                    </a:lnTo>
                    <a:lnTo>
                      <a:pt x="1192" y="1231"/>
                    </a:lnTo>
                    <a:lnTo>
                      <a:pt x="1180" y="1220"/>
                    </a:lnTo>
                    <a:lnTo>
                      <a:pt x="1169" y="1208"/>
                    </a:lnTo>
                    <a:lnTo>
                      <a:pt x="1159" y="1197"/>
                    </a:lnTo>
                    <a:lnTo>
                      <a:pt x="1148" y="1185"/>
                    </a:lnTo>
                    <a:lnTo>
                      <a:pt x="1135" y="1175"/>
                    </a:lnTo>
                    <a:lnTo>
                      <a:pt x="1122" y="1166"/>
                    </a:lnTo>
                    <a:lnTo>
                      <a:pt x="1115" y="1163"/>
                    </a:lnTo>
                    <a:lnTo>
                      <a:pt x="1106" y="1160"/>
                    </a:lnTo>
                    <a:lnTo>
                      <a:pt x="1098" y="1156"/>
                    </a:lnTo>
                    <a:lnTo>
                      <a:pt x="1089" y="1154"/>
                    </a:lnTo>
                    <a:lnTo>
                      <a:pt x="1089" y="1154"/>
                    </a:lnTo>
                    <a:lnTo>
                      <a:pt x="1087" y="1149"/>
                    </a:lnTo>
                    <a:lnTo>
                      <a:pt x="1085" y="1145"/>
                    </a:lnTo>
                    <a:lnTo>
                      <a:pt x="1080" y="1136"/>
                    </a:lnTo>
                    <a:lnTo>
                      <a:pt x="1080" y="1136"/>
                    </a:lnTo>
                    <a:lnTo>
                      <a:pt x="1082" y="1132"/>
                    </a:lnTo>
                    <a:lnTo>
                      <a:pt x="1084" y="1129"/>
                    </a:lnTo>
                    <a:lnTo>
                      <a:pt x="1087" y="1126"/>
                    </a:lnTo>
                    <a:lnTo>
                      <a:pt x="1091" y="1124"/>
                    </a:lnTo>
                    <a:lnTo>
                      <a:pt x="1091" y="1124"/>
                    </a:lnTo>
                    <a:lnTo>
                      <a:pt x="1080" y="1112"/>
                    </a:lnTo>
                    <a:lnTo>
                      <a:pt x="1074" y="1107"/>
                    </a:lnTo>
                    <a:lnTo>
                      <a:pt x="1071" y="1106"/>
                    </a:lnTo>
                    <a:lnTo>
                      <a:pt x="1067" y="1104"/>
                    </a:lnTo>
                    <a:lnTo>
                      <a:pt x="1067" y="1104"/>
                    </a:lnTo>
                    <a:lnTo>
                      <a:pt x="1067" y="1102"/>
                    </a:lnTo>
                    <a:lnTo>
                      <a:pt x="1067" y="1100"/>
                    </a:lnTo>
                    <a:lnTo>
                      <a:pt x="1064" y="1096"/>
                    </a:lnTo>
                    <a:lnTo>
                      <a:pt x="1064" y="1096"/>
                    </a:lnTo>
                    <a:lnTo>
                      <a:pt x="1007" y="1043"/>
                    </a:lnTo>
                    <a:lnTo>
                      <a:pt x="949" y="989"/>
                    </a:lnTo>
                    <a:lnTo>
                      <a:pt x="890" y="936"/>
                    </a:lnTo>
                    <a:lnTo>
                      <a:pt x="833" y="882"/>
                    </a:lnTo>
                    <a:lnTo>
                      <a:pt x="833" y="882"/>
                    </a:lnTo>
                    <a:lnTo>
                      <a:pt x="787" y="839"/>
                    </a:lnTo>
                    <a:lnTo>
                      <a:pt x="741" y="797"/>
                    </a:lnTo>
                    <a:lnTo>
                      <a:pt x="647" y="712"/>
                    </a:lnTo>
                    <a:lnTo>
                      <a:pt x="600" y="670"/>
                    </a:lnTo>
                    <a:lnTo>
                      <a:pt x="553" y="627"/>
                    </a:lnTo>
                    <a:lnTo>
                      <a:pt x="507" y="584"/>
                    </a:lnTo>
                    <a:lnTo>
                      <a:pt x="462" y="540"/>
                    </a:lnTo>
                    <a:lnTo>
                      <a:pt x="462" y="540"/>
                    </a:lnTo>
                    <a:lnTo>
                      <a:pt x="447" y="525"/>
                    </a:lnTo>
                    <a:lnTo>
                      <a:pt x="432" y="511"/>
                    </a:lnTo>
                    <a:lnTo>
                      <a:pt x="432" y="511"/>
                    </a:lnTo>
                    <a:lnTo>
                      <a:pt x="385" y="469"/>
                    </a:lnTo>
                    <a:lnTo>
                      <a:pt x="385" y="469"/>
                    </a:lnTo>
                    <a:lnTo>
                      <a:pt x="373" y="458"/>
                    </a:lnTo>
                    <a:lnTo>
                      <a:pt x="360" y="450"/>
                    </a:lnTo>
                    <a:lnTo>
                      <a:pt x="347" y="440"/>
                    </a:lnTo>
                    <a:lnTo>
                      <a:pt x="334" y="430"/>
                    </a:lnTo>
                    <a:lnTo>
                      <a:pt x="334" y="430"/>
                    </a:lnTo>
                    <a:lnTo>
                      <a:pt x="329" y="424"/>
                    </a:lnTo>
                    <a:lnTo>
                      <a:pt x="325" y="418"/>
                    </a:lnTo>
                    <a:lnTo>
                      <a:pt x="319" y="410"/>
                    </a:lnTo>
                    <a:lnTo>
                      <a:pt x="314" y="404"/>
                    </a:lnTo>
                    <a:lnTo>
                      <a:pt x="314" y="404"/>
                    </a:lnTo>
                    <a:lnTo>
                      <a:pt x="300" y="391"/>
                    </a:lnTo>
                    <a:lnTo>
                      <a:pt x="284" y="378"/>
                    </a:lnTo>
                    <a:lnTo>
                      <a:pt x="268" y="365"/>
                    </a:lnTo>
                    <a:lnTo>
                      <a:pt x="252" y="351"/>
                    </a:lnTo>
                    <a:lnTo>
                      <a:pt x="252" y="351"/>
                    </a:lnTo>
                    <a:lnTo>
                      <a:pt x="224" y="324"/>
                    </a:lnTo>
                    <a:lnTo>
                      <a:pt x="195" y="297"/>
                    </a:lnTo>
                    <a:lnTo>
                      <a:pt x="166" y="270"/>
                    </a:lnTo>
                    <a:lnTo>
                      <a:pt x="151" y="257"/>
                    </a:lnTo>
                    <a:lnTo>
                      <a:pt x="135" y="244"/>
                    </a:lnTo>
                    <a:lnTo>
                      <a:pt x="135" y="244"/>
                    </a:lnTo>
                    <a:lnTo>
                      <a:pt x="129" y="247"/>
                    </a:lnTo>
                    <a:lnTo>
                      <a:pt x="122" y="247"/>
                    </a:lnTo>
                    <a:lnTo>
                      <a:pt x="117" y="245"/>
                    </a:lnTo>
                    <a:lnTo>
                      <a:pt x="113" y="242"/>
                    </a:lnTo>
                    <a:lnTo>
                      <a:pt x="110" y="237"/>
                    </a:lnTo>
                    <a:lnTo>
                      <a:pt x="108" y="231"/>
                    </a:lnTo>
                    <a:lnTo>
                      <a:pt x="108" y="225"/>
                    </a:lnTo>
                    <a:lnTo>
                      <a:pt x="110" y="218"/>
                    </a:lnTo>
                    <a:lnTo>
                      <a:pt x="110" y="218"/>
                    </a:lnTo>
                    <a:lnTo>
                      <a:pt x="99" y="184"/>
                    </a:lnTo>
                    <a:lnTo>
                      <a:pt x="86" y="153"/>
                    </a:lnTo>
                    <a:lnTo>
                      <a:pt x="71" y="123"/>
                    </a:lnTo>
                    <a:lnTo>
                      <a:pt x="54" y="93"/>
                    </a:lnTo>
                    <a:lnTo>
                      <a:pt x="54" y="93"/>
                    </a:lnTo>
                    <a:lnTo>
                      <a:pt x="46" y="88"/>
                    </a:lnTo>
                    <a:lnTo>
                      <a:pt x="40" y="80"/>
                    </a:lnTo>
                    <a:lnTo>
                      <a:pt x="33" y="73"/>
                    </a:lnTo>
                    <a:lnTo>
                      <a:pt x="28" y="64"/>
                    </a:lnTo>
                    <a:lnTo>
                      <a:pt x="17" y="47"/>
                    </a:lnTo>
                    <a:lnTo>
                      <a:pt x="11" y="40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4" y="30"/>
                    </a:lnTo>
                    <a:lnTo>
                      <a:pt x="6" y="28"/>
                    </a:lnTo>
                    <a:lnTo>
                      <a:pt x="4" y="27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7" y="12"/>
                    </a:lnTo>
                    <a:lnTo>
                      <a:pt x="13" y="5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2" y="1"/>
                    </a:lnTo>
                    <a:close/>
                    <a:moveTo>
                      <a:pt x="742" y="614"/>
                    </a:moveTo>
                    <a:lnTo>
                      <a:pt x="742" y="614"/>
                    </a:lnTo>
                    <a:lnTo>
                      <a:pt x="753" y="615"/>
                    </a:lnTo>
                    <a:lnTo>
                      <a:pt x="764" y="618"/>
                    </a:lnTo>
                    <a:lnTo>
                      <a:pt x="774" y="622"/>
                    </a:lnTo>
                    <a:lnTo>
                      <a:pt x="785" y="626"/>
                    </a:lnTo>
                    <a:lnTo>
                      <a:pt x="804" y="638"/>
                    </a:lnTo>
                    <a:lnTo>
                      <a:pt x="820" y="648"/>
                    </a:lnTo>
                    <a:lnTo>
                      <a:pt x="820" y="648"/>
                    </a:lnTo>
                    <a:lnTo>
                      <a:pt x="841" y="654"/>
                    </a:lnTo>
                    <a:lnTo>
                      <a:pt x="860" y="662"/>
                    </a:lnTo>
                    <a:lnTo>
                      <a:pt x="878" y="670"/>
                    </a:lnTo>
                    <a:lnTo>
                      <a:pt x="895" y="679"/>
                    </a:lnTo>
                    <a:lnTo>
                      <a:pt x="895" y="679"/>
                    </a:lnTo>
                    <a:lnTo>
                      <a:pt x="920" y="693"/>
                    </a:lnTo>
                    <a:lnTo>
                      <a:pt x="946" y="708"/>
                    </a:lnTo>
                    <a:lnTo>
                      <a:pt x="958" y="714"/>
                    </a:lnTo>
                    <a:lnTo>
                      <a:pt x="973" y="721"/>
                    </a:lnTo>
                    <a:lnTo>
                      <a:pt x="988" y="726"/>
                    </a:lnTo>
                    <a:lnTo>
                      <a:pt x="1004" y="729"/>
                    </a:lnTo>
                    <a:lnTo>
                      <a:pt x="1004" y="729"/>
                    </a:lnTo>
                    <a:lnTo>
                      <a:pt x="1011" y="737"/>
                    </a:lnTo>
                    <a:lnTo>
                      <a:pt x="1018" y="743"/>
                    </a:lnTo>
                    <a:lnTo>
                      <a:pt x="1028" y="748"/>
                    </a:lnTo>
                    <a:lnTo>
                      <a:pt x="1037" y="754"/>
                    </a:lnTo>
                    <a:lnTo>
                      <a:pt x="1057" y="763"/>
                    </a:lnTo>
                    <a:lnTo>
                      <a:pt x="1077" y="773"/>
                    </a:lnTo>
                    <a:lnTo>
                      <a:pt x="1077" y="773"/>
                    </a:lnTo>
                    <a:lnTo>
                      <a:pt x="1106" y="789"/>
                    </a:lnTo>
                    <a:lnTo>
                      <a:pt x="1121" y="797"/>
                    </a:lnTo>
                    <a:lnTo>
                      <a:pt x="1137" y="801"/>
                    </a:lnTo>
                    <a:lnTo>
                      <a:pt x="1137" y="801"/>
                    </a:lnTo>
                    <a:lnTo>
                      <a:pt x="1153" y="812"/>
                    </a:lnTo>
                    <a:lnTo>
                      <a:pt x="1169" y="822"/>
                    </a:lnTo>
                    <a:lnTo>
                      <a:pt x="1186" y="831"/>
                    </a:lnTo>
                    <a:lnTo>
                      <a:pt x="1196" y="834"/>
                    </a:lnTo>
                    <a:lnTo>
                      <a:pt x="1206" y="837"/>
                    </a:lnTo>
                    <a:lnTo>
                      <a:pt x="1206" y="837"/>
                    </a:lnTo>
                    <a:lnTo>
                      <a:pt x="1253" y="863"/>
                    </a:lnTo>
                    <a:lnTo>
                      <a:pt x="1300" y="888"/>
                    </a:lnTo>
                    <a:lnTo>
                      <a:pt x="1397" y="936"/>
                    </a:lnTo>
                    <a:lnTo>
                      <a:pt x="1495" y="983"/>
                    </a:lnTo>
                    <a:lnTo>
                      <a:pt x="1542" y="1006"/>
                    </a:lnTo>
                    <a:lnTo>
                      <a:pt x="1589" y="1031"/>
                    </a:lnTo>
                    <a:lnTo>
                      <a:pt x="1589" y="1031"/>
                    </a:lnTo>
                    <a:lnTo>
                      <a:pt x="1603" y="1039"/>
                    </a:lnTo>
                    <a:lnTo>
                      <a:pt x="1617" y="1046"/>
                    </a:lnTo>
                    <a:lnTo>
                      <a:pt x="1624" y="1049"/>
                    </a:lnTo>
                    <a:lnTo>
                      <a:pt x="1632" y="1051"/>
                    </a:lnTo>
                    <a:lnTo>
                      <a:pt x="1639" y="1051"/>
                    </a:lnTo>
                    <a:lnTo>
                      <a:pt x="1648" y="1051"/>
                    </a:lnTo>
                    <a:lnTo>
                      <a:pt x="1648" y="1051"/>
                    </a:lnTo>
                    <a:lnTo>
                      <a:pt x="1659" y="1025"/>
                    </a:lnTo>
                    <a:lnTo>
                      <a:pt x="1672" y="998"/>
                    </a:lnTo>
                    <a:lnTo>
                      <a:pt x="1696" y="947"/>
                    </a:lnTo>
                    <a:lnTo>
                      <a:pt x="1749" y="844"/>
                    </a:lnTo>
                    <a:lnTo>
                      <a:pt x="1749" y="844"/>
                    </a:lnTo>
                    <a:lnTo>
                      <a:pt x="1687" y="807"/>
                    </a:lnTo>
                    <a:lnTo>
                      <a:pt x="1654" y="789"/>
                    </a:lnTo>
                    <a:lnTo>
                      <a:pt x="1637" y="782"/>
                    </a:lnTo>
                    <a:lnTo>
                      <a:pt x="1619" y="773"/>
                    </a:lnTo>
                    <a:lnTo>
                      <a:pt x="1619" y="773"/>
                    </a:lnTo>
                    <a:lnTo>
                      <a:pt x="1629" y="757"/>
                    </a:lnTo>
                    <a:lnTo>
                      <a:pt x="1633" y="748"/>
                    </a:lnTo>
                    <a:lnTo>
                      <a:pt x="1635" y="739"/>
                    </a:lnTo>
                    <a:lnTo>
                      <a:pt x="1635" y="739"/>
                    </a:lnTo>
                    <a:lnTo>
                      <a:pt x="1623" y="731"/>
                    </a:lnTo>
                    <a:lnTo>
                      <a:pt x="1609" y="725"/>
                    </a:lnTo>
                    <a:lnTo>
                      <a:pt x="1583" y="712"/>
                    </a:lnTo>
                    <a:lnTo>
                      <a:pt x="1569" y="706"/>
                    </a:lnTo>
                    <a:lnTo>
                      <a:pt x="1557" y="698"/>
                    </a:lnTo>
                    <a:lnTo>
                      <a:pt x="1546" y="690"/>
                    </a:lnTo>
                    <a:lnTo>
                      <a:pt x="1542" y="685"/>
                    </a:lnTo>
                    <a:lnTo>
                      <a:pt x="1539" y="680"/>
                    </a:lnTo>
                    <a:lnTo>
                      <a:pt x="1539" y="680"/>
                    </a:lnTo>
                    <a:lnTo>
                      <a:pt x="1553" y="683"/>
                    </a:lnTo>
                    <a:lnTo>
                      <a:pt x="1567" y="687"/>
                    </a:lnTo>
                    <a:lnTo>
                      <a:pt x="1578" y="693"/>
                    </a:lnTo>
                    <a:lnTo>
                      <a:pt x="1590" y="698"/>
                    </a:lnTo>
                    <a:lnTo>
                      <a:pt x="1602" y="705"/>
                    </a:lnTo>
                    <a:lnTo>
                      <a:pt x="1614" y="710"/>
                    </a:lnTo>
                    <a:lnTo>
                      <a:pt x="1628" y="714"/>
                    </a:lnTo>
                    <a:lnTo>
                      <a:pt x="1642" y="716"/>
                    </a:lnTo>
                    <a:lnTo>
                      <a:pt x="1642" y="716"/>
                    </a:lnTo>
                    <a:lnTo>
                      <a:pt x="1648" y="696"/>
                    </a:lnTo>
                    <a:lnTo>
                      <a:pt x="1653" y="676"/>
                    </a:lnTo>
                    <a:lnTo>
                      <a:pt x="1657" y="654"/>
                    </a:lnTo>
                    <a:lnTo>
                      <a:pt x="1659" y="634"/>
                    </a:lnTo>
                    <a:lnTo>
                      <a:pt x="1662" y="592"/>
                    </a:lnTo>
                    <a:lnTo>
                      <a:pt x="1664" y="547"/>
                    </a:lnTo>
                    <a:lnTo>
                      <a:pt x="1664" y="547"/>
                    </a:lnTo>
                    <a:lnTo>
                      <a:pt x="1658" y="544"/>
                    </a:lnTo>
                    <a:lnTo>
                      <a:pt x="1652" y="542"/>
                    </a:lnTo>
                    <a:lnTo>
                      <a:pt x="1645" y="541"/>
                    </a:lnTo>
                    <a:lnTo>
                      <a:pt x="1637" y="541"/>
                    </a:lnTo>
                    <a:lnTo>
                      <a:pt x="1622" y="542"/>
                    </a:lnTo>
                    <a:lnTo>
                      <a:pt x="1607" y="546"/>
                    </a:lnTo>
                    <a:lnTo>
                      <a:pt x="1591" y="549"/>
                    </a:lnTo>
                    <a:lnTo>
                      <a:pt x="1577" y="551"/>
                    </a:lnTo>
                    <a:lnTo>
                      <a:pt x="1571" y="551"/>
                    </a:lnTo>
                    <a:lnTo>
                      <a:pt x="1564" y="550"/>
                    </a:lnTo>
                    <a:lnTo>
                      <a:pt x="1559" y="548"/>
                    </a:lnTo>
                    <a:lnTo>
                      <a:pt x="1555" y="545"/>
                    </a:lnTo>
                    <a:lnTo>
                      <a:pt x="1555" y="545"/>
                    </a:lnTo>
                    <a:lnTo>
                      <a:pt x="1568" y="543"/>
                    </a:lnTo>
                    <a:lnTo>
                      <a:pt x="1581" y="539"/>
                    </a:lnTo>
                    <a:lnTo>
                      <a:pt x="1607" y="530"/>
                    </a:lnTo>
                    <a:lnTo>
                      <a:pt x="1621" y="527"/>
                    </a:lnTo>
                    <a:lnTo>
                      <a:pt x="1635" y="525"/>
                    </a:lnTo>
                    <a:lnTo>
                      <a:pt x="1642" y="525"/>
                    </a:lnTo>
                    <a:lnTo>
                      <a:pt x="1649" y="526"/>
                    </a:lnTo>
                    <a:lnTo>
                      <a:pt x="1657" y="527"/>
                    </a:lnTo>
                    <a:lnTo>
                      <a:pt x="1664" y="529"/>
                    </a:lnTo>
                    <a:lnTo>
                      <a:pt x="1664" y="529"/>
                    </a:lnTo>
                    <a:lnTo>
                      <a:pt x="1664" y="506"/>
                    </a:lnTo>
                    <a:lnTo>
                      <a:pt x="1664" y="484"/>
                    </a:lnTo>
                    <a:lnTo>
                      <a:pt x="1662" y="463"/>
                    </a:lnTo>
                    <a:lnTo>
                      <a:pt x="1659" y="441"/>
                    </a:lnTo>
                    <a:lnTo>
                      <a:pt x="1653" y="420"/>
                    </a:lnTo>
                    <a:lnTo>
                      <a:pt x="1648" y="399"/>
                    </a:lnTo>
                    <a:lnTo>
                      <a:pt x="1639" y="380"/>
                    </a:lnTo>
                    <a:lnTo>
                      <a:pt x="1630" y="362"/>
                    </a:lnTo>
                    <a:lnTo>
                      <a:pt x="1630" y="362"/>
                    </a:lnTo>
                    <a:lnTo>
                      <a:pt x="1618" y="370"/>
                    </a:lnTo>
                    <a:lnTo>
                      <a:pt x="1606" y="380"/>
                    </a:lnTo>
                    <a:lnTo>
                      <a:pt x="1582" y="402"/>
                    </a:lnTo>
                    <a:lnTo>
                      <a:pt x="1582" y="402"/>
                    </a:lnTo>
                    <a:lnTo>
                      <a:pt x="1570" y="413"/>
                    </a:lnTo>
                    <a:lnTo>
                      <a:pt x="1564" y="420"/>
                    </a:lnTo>
                    <a:lnTo>
                      <a:pt x="1558" y="426"/>
                    </a:lnTo>
                    <a:lnTo>
                      <a:pt x="1551" y="429"/>
                    </a:lnTo>
                    <a:lnTo>
                      <a:pt x="1547" y="432"/>
                    </a:lnTo>
                    <a:lnTo>
                      <a:pt x="1544" y="432"/>
                    </a:lnTo>
                    <a:lnTo>
                      <a:pt x="1542" y="432"/>
                    </a:lnTo>
                    <a:lnTo>
                      <a:pt x="1539" y="430"/>
                    </a:lnTo>
                    <a:lnTo>
                      <a:pt x="1536" y="427"/>
                    </a:lnTo>
                    <a:lnTo>
                      <a:pt x="1532" y="424"/>
                    </a:lnTo>
                    <a:lnTo>
                      <a:pt x="1532" y="424"/>
                    </a:lnTo>
                    <a:lnTo>
                      <a:pt x="1555" y="406"/>
                    </a:lnTo>
                    <a:lnTo>
                      <a:pt x="1577" y="385"/>
                    </a:lnTo>
                    <a:lnTo>
                      <a:pt x="1600" y="364"/>
                    </a:lnTo>
                    <a:lnTo>
                      <a:pt x="1621" y="342"/>
                    </a:lnTo>
                    <a:lnTo>
                      <a:pt x="1621" y="342"/>
                    </a:lnTo>
                    <a:lnTo>
                      <a:pt x="1615" y="334"/>
                    </a:lnTo>
                    <a:lnTo>
                      <a:pt x="1609" y="325"/>
                    </a:lnTo>
                    <a:lnTo>
                      <a:pt x="1604" y="317"/>
                    </a:lnTo>
                    <a:lnTo>
                      <a:pt x="1603" y="312"/>
                    </a:lnTo>
                    <a:lnTo>
                      <a:pt x="1603" y="307"/>
                    </a:lnTo>
                    <a:lnTo>
                      <a:pt x="1603" y="307"/>
                    </a:lnTo>
                    <a:lnTo>
                      <a:pt x="1590" y="290"/>
                    </a:lnTo>
                    <a:lnTo>
                      <a:pt x="1576" y="274"/>
                    </a:lnTo>
                    <a:lnTo>
                      <a:pt x="1561" y="259"/>
                    </a:lnTo>
                    <a:lnTo>
                      <a:pt x="1545" y="245"/>
                    </a:lnTo>
                    <a:lnTo>
                      <a:pt x="1529" y="231"/>
                    </a:lnTo>
                    <a:lnTo>
                      <a:pt x="1512" y="218"/>
                    </a:lnTo>
                    <a:lnTo>
                      <a:pt x="1494" y="207"/>
                    </a:lnTo>
                    <a:lnTo>
                      <a:pt x="1475" y="196"/>
                    </a:lnTo>
                    <a:lnTo>
                      <a:pt x="1475" y="196"/>
                    </a:lnTo>
                    <a:lnTo>
                      <a:pt x="1466" y="207"/>
                    </a:lnTo>
                    <a:lnTo>
                      <a:pt x="1457" y="219"/>
                    </a:lnTo>
                    <a:lnTo>
                      <a:pt x="1450" y="232"/>
                    </a:lnTo>
                    <a:lnTo>
                      <a:pt x="1442" y="246"/>
                    </a:lnTo>
                    <a:lnTo>
                      <a:pt x="1442" y="246"/>
                    </a:lnTo>
                    <a:lnTo>
                      <a:pt x="1435" y="260"/>
                    </a:lnTo>
                    <a:lnTo>
                      <a:pt x="1431" y="268"/>
                    </a:lnTo>
                    <a:lnTo>
                      <a:pt x="1426" y="274"/>
                    </a:lnTo>
                    <a:lnTo>
                      <a:pt x="1421" y="279"/>
                    </a:lnTo>
                    <a:lnTo>
                      <a:pt x="1416" y="283"/>
                    </a:lnTo>
                    <a:lnTo>
                      <a:pt x="1412" y="284"/>
                    </a:lnTo>
                    <a:lnTo>
                      <a:pt x="1409" y="284"/>
                    </a:lnTo>
                    <a:lnTo>
                      <a:pt x="1405" y="284"/>
                    </a:lnTo>
                    <a:lnTo>
                      <a:pt x="1402" y="283"/>
                    </a:lnTo>
                    <a:lnTo>
                      <a:pt x="1402" y="283"/>
                    </a:lnTo>
                    <a:lnTo>
                      <a:pt x="1416" y="259"/>
                    </a:lnTo>
                    <a:lnTo>
                      <a:pt x="1431" y="233"/>
                    </a:lnTo>
                    <a:lnTo>
                      <a:pt x="1445" y="210"/>
                    </a:lnTo>
                    <a:lnTo>
                      <a:pt x="1452" y="197"/>
                    </a:lnTo>
                    <a:lnTo>
                      <a:pt x="1460" y="186"/>
                    </a:lnTo>
                    <a:lnTo>
                      <a:pt x="1460" y="186"/>
                    </a:lnTo>
                    <a:lnTo>
                      <a:pt x="1450" y="178"/>
                    </a:lnTo>
                    <a:lnTo>
                      <a:pt x="1440" y="171"/>
                    </a:lnTo>
                    <a:lnTo>
                      <a:pt x="1428" y="164"/>
                    </a:lnTo>
                    <a:lnTo>
                      <a:pt x="1418" y="157"/>
                    </a:lnTo>
                    <a:lnTo>
                      <a:pt x="1394" y="147"/>
                    </a:lnTo>
                    <a:lnTo>
                      <a:pt x="1369" y="137"/>
                    </a:lnTo>
                    <a:lnTo>
                      <a:pt x="1342" y="130"/>
                    </a:lnTo>
                    <a:lnTo>
                      <a:pt x="1313" y="123"/>
                    </a:lnTo>
                    <a:lnTo>
                      <a:pt x="1283" y="119"/>
                    </a:lnTo>
                    <a:lnTo>
                      <a:pt x="1252" y="116"/>
                    </a:lnTo>
                    <a:lnTo>
                      <a:pt x="1252" y="116"/>
                    </a:lnTo>
                    <a:lnTo>
                      <a:pt x="1251" y="136"/>
                    </a:lnTo>
                    <a:lnTo>
                      <a:pt x="1250" y="160"/>
                    </a:lnTo>
                    <a:lnTo>
                      <a:pt x="1249" y="173"/>
                    </a:lnTo>
                    <a:lnTo>
                      <a:pt x="1250" y="186"/>
                    </a:lnTo>
                    <a:lnTo>
                      <a:pt x="1250" y="200"/>
                    </a:lnTo>
                    <a:lnTo>
                      <a:pt x="1252" y="214"/>
                    </a:lnTo>
                    <a:lnTo>
                      <a:pt x="1252" y="214"/>
                    </a:lnTo>
                    <a:lnTo>
                      <a:pt x="1255" y="222"/>
                    </a:lnTo>
                    <a:lnTo>
                      <a:pt x="1258" y="230"/>
                    </a:lnTo>
                    <a:lnTo>
                      <a:pt x="1259" y="233"/>
                    </a:lnTo>
                    <a:lnTo>
                      <a:pt x="1258" y="237"/>
                    </a:lnTo>
                    <a:lnTo>
                      <a:pt x="1256" y="240"/>
                    </a:lnTo>
                    <a:lnTo>
                      <a:pt x="1252" y="243"/>
                    </a:lnTo>
                    <a:lnTo>
                      <a:pt x="1252" y="243"/>
                    </a:lnTo>
                    <a:lnTo>
                      <a:pt x="1249" y="237"/>
                    </a:lnTo>
                    <a:lnTo>
                      <a:pt x="1245" y="230"/>
                    </a:lnTo>
                    <a:lnTo>
                      <a:pt x="1243" y="223"/>
                    </a:lnTo>
                    <a:lnTo>
                      <a:pt x="1241" y="215"/>
                    </a:lnTo>
                    <a:lnTo>
                      <a:pt x="1239" y="198"/>
                    </a:lnTo>
                    <a:lnTo>
                      <a:pt x="1239" y="181"/>
                    </a:lnTo>
                    <a:lnTo>
                      <a:pt x="1239" y="147"/>
                    </a:lnTo>
                    <a:lnTo>
                      <a:pt x="1238" y="130"/>
                    </a:lnTo>
                    <a:lnTo>
                      <a:pt x="1236" y="116"/>
                    </a:lnTo>
                    <a:lnTo>
                      <a:pt x="1236" y="116"/>
                    </a:lnTo>
                    <a:lnTo>
                      <a:pt x="1205" y="116"/>
                    </a:lnTo>
                    <a:lnTo>
                      <a:pt x="1177" y="117"/>
                    </a:lnTo>
                    <a:lnTo>
                      <a:pt x="1152" y="118"/>
                    </a:lnTo>
                    <a:lnTo>
                      <a:pt x="1128" y="120"/>
                    </a:lnTo>
                    <a:lnTo>
                      <a:pt x="1104" y="124"/>
                    </a:lnTo>
                    <a:lnTo>
                      <a:pt x="1080" y="128"/>
                    </a:lnTo>
                    <a:lnTo>
                      <a:pt x="1057" y="135"/>
                    </a:lnTo>
                    <a:lnTo>
                      <a:pt x="1030" y="141"/>
                    </a:lnTo>
                    <a:lnTo>
                      <a:pt x="1030" y="141"/>
                    </a:lnTo>
                    <a:lnTo>
                      <a:pt x="1036" y="158"/>
                    </a:lnTo>
                    <a:lnTo>
                      <a:pt x="1042" y="172"/>
                    </a:lnTo>
                    <a:lnTo>
                      <a:pt x="1049" y="186"/>
                    </a:lnTo>
                    <a:lnTo>
                      <a:pt x="1057" y="199"/>
                    </a:lnTo>
                    <a:lnTo>
                      <a:pt x="1073" y="226"/>
                    </a:lnTo>
                    <a:lnTo>
                      <a:pt x="1080" y="240"/>
                    </a:lnTo>
                    <a:lnTo>
                      <a:pt x="1087" y="255"/>
                    </a:lnTo>
                    <a:lnTo>
                      <a:pt x="1087" y="255"/>
                    </a:lnTo>
                    <a:lnTo>
                      <a:pt x="1082" y="255"/>
                    </a:lnTo>
                    <a:lnTo>
                      <a:pt x="1077" y="254"/>
                    </a:lnTo>
                    <a:lnTo>
                      <a:pt x="1074" y="252"/>
                    </a:lnTo>
                    <a:lnTo>
                      <a:pt x="1071" y="248"/>
                    </a:lnTo>
                    <a:lnTo>
                      <a:pt x="1067" y="240"/>
                    </a:lnTo>
                    <a:lnTo>
                      <a:pt x="1062" y="232"/>
                    </a:lnTo>
                    <a:lnTo>
                      <a:pt x="1062" y="232"/>
                    </a:lnTo>
                    <a:lnTo>
                      <a:pt x="1049" y="210"/>
                    </a:lnTo>
                    <a:lnTo>
                      <a:pt x="1037" y="188"/>
                    </a:lnTo>
                    <a:lnTo>
                      <a:pt x="1023" y="168"/>
                    </a:lnTo>
                    <a:lnTo>
                      <a:pt x="1014" y="158"/>
                    </a:lnTo>
                    <a:lnTo>
                      <a:pt x="1007" y="150"/>
                    </a:lnTo>
                    <a:lnTo>
                      <a:pt x="1007" y="150"/>
                    </a:lnTo>
                    <a:lnTo>
                      <a:pt x="984" y="161"/>
                    </a:lnTo>
                    <a:lnTo>
                      <a:pt x="963" y="171"/>
                    </a:lnTo>
                    <a:lnTo>
                      <a:pt x="941" y="183"/>
                    </a:lnTo>
                    <a:lnTo>
                      <a:pt x="922" y="196"/>
                    </a:lnTo>
                    <a:lnTo>
                      <a:pt x="903" y="209"/>
                    </a:lnTo>
                    <a:lnTo>
                      <a:pt x="885" y="224"/>
                    </a:lnTo>
                    <a:lnTo>
                      <a:pt x="868" y="240"/>
                    </a:lnTo>
                    <a:lnTo>
                      <a:pt x="852" y="257"/>
                    </a:lnTo>
                    <a:lnTo>
                      <a:pt x="852" y="257"/>
                    </a:lnTo>
                    <a:lnTo>
                      <a:pt x="864" y="266"/>
                    </a:lnTo>
                    <a:lnTo>
                      <a:pt x="877" y="273"/>
                    </a:lnTo>
                    <a:lnTo>
                      <a:pt x="903" y="289"/>
                    </a:lnTo>
                    <a:lnTo>
                      <a:pt x="916" y="297"/>
                    </a:lnTo>
                    <a:lnTo>
                      <a:pt x="927" y="304"/>
                    </a:lnTo>
                    <a:lnTo>
                      <a:pt x="938" y="314"/>
                    </a:lnTo>
                    <a:lnTo>
                      <a:pt x="942" y="318"/>
                    </a:lnTo>
                    <a:lnTo>
                      <a:pt x="946" y="323"/>
                    </a:lnTo>
                    <a:lnTo>
                      <a:pt x="946" y="323"/>
                    </a:lnTo>
                    <a:lnTo>
                      <a:pt x="932" y="318"/>
                    </a:lnTo>
                    <a:lnTo>
                      <a:pt x="918" y="312"/>
                    </a:lnTo>
                    <a:lnTo>
                      <a:pt x="891" y="298"/>
                    </a:lnTo>
                    <a:lnTo>
                      <a:pt x="865" y="284"/>
                    </a:lnTo>
                    <a:lnTo>
                      <a:pt x="854" y="278"/>
                    </a:lnTo>
                    <a:lnTo>
                      <a:pt x="841" y="273"/>
                    </a:lnTo>
                    <a:lnTo>
                      <a:pt x="841" y="273"/>
                    </a:lnTo>
                    <a:lnTo>
                      <a:pt x="827" y="288"/>
                    </a:lnTo>
                    <a:lnTo>
                      <a:pt x="814" y="303"/>
                    </a:lnTo>
                    <a:lnTo>
                      <a:pt x="807" y="312"/>
                    </a:lnTo>
                    <a:lnTo>
                      <a:pt x="801" y="320"/>
                    </a:lnTo>
                    <a:lnTo>
                      <a:pt x="797" y="330"/>
                    </a:lnTo>
                    <a:lnTo>
                      <a:pt x="792" y="339"/>
                    </a:lnTo>
                    <a:lnTo>
                      <a:pt x="792" y="339"/>
                    </a:lnTo>
                    <a:lnTo>
                      <a:pt x="797" y="338"/>
                    </a:lnTo>
                    <a:lnTo>
                      <a:pt x="800" y="338"/>
                    </a:lnTo>
                    <a:lnTo>
                      <a:pt x="804" y="339"/>
                    </a:lnTo>
                    <a:lnTo>
                      <a:pt x="811" y="339"/>
                    </a:lnTo>
                    <a:lnTo>
                      <a:pt x="811" y="339"/>
                    </a:lnTo>
                    <a:lnTo>
                      <a:pt x="826" y="347"/>
                    </a:lnTo>
                    <a:lnTo>
                      <a:pt x="841" y="355"/>
                    </a:lnTo>
                    <a:lnTo>
                      <a:pt x="855" y="365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82" y="385"/>
                    </a:lnTo>
                    <a:lnTo>
                      <a:pt x="896" y="394"/>
                    </a:lnTo>
                    <a:lnTo>
                      <a:pt x="903" y="399"/>
                    </a:lnTo>
                    <a:lnTo>
                      <a:pt x="908" y="405"/>
                    </a:lnTo>
                    <a:lnTo>
                      <a:pt x="913" y="411"/>
                    </a:lnTo>
                    <a:lnTo>
                      <a:pt x="918" y="419"/>
                    </a:lnTo>
                    <a:lnTo>
                      <a:pt x="918" y="419"/>
                    </a:lnTo>
                    <a:lnTo>
                      <a:pt x="912" y="419"/>
                    </a:lnTo>
                    <a:lnTo>
                      <a:pt x="907" y="419"/>
                    </a:lnTo>
                    <a:lnTo>
                      <a:pt x="902" y="418"/>
                    </a:lnTo>
                    <a:lnTo>
                      <a:pt x="896" y="417"/>
                    </a:lnTo>
                    <a:lnTo>
                      <a:pt x="888" y="411"/>
                    </a:lnTo>
                    <a:lnTo>
                      <a:pt x="878" y="405"/>
                    </a:lnTo>
                    <a:lnTo>
                      <a:pt x="870" y="397"/>
                    </a:lnTo>
                    <a:lnTo>
                      <a:pt x="860" y="391"/>
                    </a:lnTo>
                    <a:lnTo>
                      <a:pt x="850" y="385"/>
                    </a:lnTo>
                    <a:lnTo>
                      <a:pt x="845" y="383"/>
                    </a:lnTo>
                    <a:lnTo>
                      <a:pt x="839" y="382"/>
                    </a:lnTo>
                    <a:lnTo>
                      <a:pt x="839" y="382"/>
                    </a:lnTo>
                    <a:lnTo>
                      <a:pt x="837" y="379"/>
                    </a:lnTo>
                    <a:lnTo>
                      <a:pt x="835" y="377"/>
                    </a:lnTo>
                    <a:lnTo>
                      <a:pt x="834" y="375"/>
                    </a:lnTo>
                    <a:lnTo>
                      <a:pt x="831" y="374"/>
                    </a:lnTo>
                    <a:lnTo>
                      <a:pt x="831" y="374"/>
                    </a:lnTo>
                    <a:lnTo>
                      <a:pt x="811" y="363"/>
                    </a:lnTo>
                    <a:lnTo>
                      <a:pt x="792" y="351"/>
                    </a:lnTo>
                    <a:lnTo>
                      <a:pt x="792" y="351"/>
                    </a:lnTo>
                    <a:lnTo>
                      <a:pt x="786" y="352"/>
                    </a:lnTo>
                    <a:lnTo>
                      <a:pt x="782" y="351"/>
                    </a:lnTo>
                    <a:lnTo>
                      <a:pt x="777" y="350"/>
                    </a:lnTo>
                    <a:lnTo>
                      <a:pt x="772" y="349"/>
                    </a:lnTo>
                    <a:lnTo>
                      <a:pt x="772" y="349"/>
                    </a:lnTo>
                    <a:lnTo>
                      <a:pt x="758" y="338"/>
                    </a:lnTo>
                    <a:lnTo>
                      <a:pt x="743" y="329"/>
                    </a:lnTo>
                    <a:lnTo>
                      <a:pt x="727" y="319"/>
                    </a:lnTo>
                    <a:lnTo>
                      <a:pt x="711" y="311"/>
                    </a:lnTo>
                    <a:lnTo>
                      <a:pt x="694" y="303"/>
                    </a:lnTo>
                    <a:lnTo>
                      <a:pt x="677" y="294"/>
                    </a:lnTo>
                    <a:lnTo>
                      <a:pt x="642" y="281"/>
                    </a:lnTo>
                    <a:lnTo>
                      <a:pt x="642" y="281"/>
                    </a:lnTo>
                    <a:lnTo>
                      <a:pt x="640" y="286"/>
                    </a:lnTo>
                    <a:lnTo>
                      <a:pt x="639" y="291"/>
                    </a:lnTo>
                    <a:lnTo>
                      <a:pt x="636" y="300"/>
                    </a:lnTo>
                    <a:lnTo>
                      <a:pt x="631" y="308"/>
                    </a:lnTo>
                    <a:lnTo>
                      <a:pt x="627" y="317"/>
                    </a:lnTo>
                    <a:lnTo>
                      <a:pt x="627" y="317"/>
                    </a:lnTo>
                    <a:lnTo>
                      <a:pt x="613" y="351"/>
                    </a:lnTo>
                    <a:lnTo>
                      <a:pt x="599" y="383"/>
                    </a:lnTo>
                    <a:lnTo>
                      <a:pt x="599" y="383"/>
                    </a:lnTo>
                    <a:lnTo>
                      <a:pt x="598" y="389"/>
                    </a:lnTo>
                    <a:lnTo>
                      <a:pt x="597" y="394"/>
                    </a:lnTo>
                    <a:lnTo>
                      <a:pt x="597" y="399"/>
                    </a:lnTo>
                    <a:lnTo>
                      <a:pt x="594" y="404"/>
                    </a:lnTo>
                    <a:lnTo>
                      <a:pt x="594" y="404"/>
                    </a:lnTo>
                    <a:lnTo>
                      <a:pt x="593" y="405"/>
                    </a:lnTo>
                    <a:lnTo>
                      <a:pt x="590" y="406"/>
                    </a:lnTo>
                    <a:lnTo>
                      <a:pt x="588" y="407"/>
                    </a:lnTo>
                    <a:lnTo>
                      <a:pt x="587" y="408"/>
                    </a:lnTo>
                    <a:lnTo>
                      <a:pt x="587" y="408"/>
                    </a:lnTo>
                    <a:lnTo>
                      <a:pt x="586" y="411"/>
                    </a:lnTo>
                    <a:lnTo>
                      <a:pt x="586" y="414"/>
                    </a:lnTo>
                    <a:lnTo>
                      <a:pt x="586" y="419"/>
                    </a:lnTo>
                    <a:lnTo>
                      <a:pt x="585" y="422"/>
                    </a:lnTo>
                    <a:lnTo>
                      <a:pt x="585" y="422"/>
                    </a:lnTo>
                    <a:lnTo>
                      <a:pt x="580" y="429"/>
                    </a:lnTo>
                    <a:lnTo>
                      <a:pt x="576" y="437"/>
                    </a:lnTo>
                    <a:lnTo>
                      <a:pt x="574" y="440"/>
                    </a:lnTo>
                    <a:lnTo>
                      <a:pt x="573" y="444"/>
                    </a:lnTo>
                    <a:lnTo>
                      <a:pt x="573" y="449"/>
                    </a:lnTo>
                    <a:lnTo>
                      <a:pt x="574" y="454"/>
                    </a:lnTo>
                    <a:lnTo>
                      <a:pt x="574" y="454"/>
                    </a:lnTo>
                    <a:lnTo>
                      <a:pt x="578" y="457"/>
                    </a:lnTo>
                    <a:lnTo>
                      <a:pt x="582" y="460"/>
                    </a:lnTo>
                    <a:lnTo>
                      <a:pt x="591" y="471"/>
                    </a:lnTo>
                    <a:lnTo>
                      <a:pt x="601" y="481"/>
                    </a:lnTo>
                    <a:lnTo>
                      <a:pt x="606" y="485"/>
                    </a:lnTo>
                    <a:lnTo>
                      <a:pt x="610" y="487"/>
                    </a:lnTo>
                    <a:lnTo>
                      <a:pt x="610" y="487"/>
                    </a:lnTo>
                    <a:lnTo>
                      <a:pt x="615" y="486"/>
                    </a:lnTo>
                    <a:lnTo>
                      <a:pt x="618" y="484"/>
                    </a:lnTo>
                    <a:lnTo>
                      <a:pt x="621" y="482"/>
                    </a:lnTo>
                    <a:lnTo>
                      <a:pt x="622" y="479"/>
                    </a:lnTo>
                    <a:lnTo>
                      <a:pt x="625" y="475"/>
                    </a:lnTo>
                    <a:lnTo>
                      <a:pt x="628" y="473"/>
                    </a:lnTo>
                    <a:lnTo>
                      <a:pt x="632" y="472"/>
                    </a:lnTo>
                    <a:lnTo>
                      <a:pt x="637" y="472"/>
                    </a:lnTo>
                    <a:lnTo>
                      <a:pt x="637" y="472"/>
                    </a:lnTo>
                    <a:lnTo>
                      <a:pt x="637" y="479"/>
                    </a:lnTo>
                    <a:lnTo>
                      <a:pt x="636" y="483"/>
                    </a:lnTo>
                    <a:lnTo>
                      <a:pt x="634" y="486"/>
                    </a:lnTo>
                    <a:lnTo>
                      <a:pt x="632" y="489"/>
                    </a:lnTo>
                    <a:lnTo>
                      <a:pt x="625" y="494"/>
                    </a:lnTo>
                    <a:lnTo>
                      <a:pt x="619" y="499"/>
                    </a:lnTo>
                    <a:lnTo>
                      <a:pt x="619" y="499"/>
                    </a:lnTo>
                    <a:lnTo>
                      <a:pt x="627" y="504"/>
                    </a:lnTo>
                    <a:lnTo>
                      <a:pt x="634" y="511"/>
                    </a:lnTo>
                    <a:lnTo>
                      <a:pt x="642" y="517"/>
                    </a:lnTo>
                    <a:lnTo>
                      <a:pt x="649" y="523"/>
                    </a:lnTo>
                    <a:lnTo>
                      <a:pt x="649" y="523"/>
                    </a:lnTo>
                    <a:lnTo>
                      <a:pt x="652" y="519"/>
                    </a:lnTo>
                    <a:lnTo>
                      <a:pt x="654" y="515"/>
                    </a:lnTo>
                    <a:lnTo>
                      <a:pt x="658" y="504"/>
                    </a:lnTo>
                    <a:lnTo>
                      <a:pt x="660" y="500"/>
                    </a:lnTo>
                    <a:lnTo>
                      <a:pt x="663" y="496"/>
                    </a:lnTo>
                    <a:lnTo>
                      <a:pt x="666" y="493"/>
                    </a:lnTo>
                    <a:lnTo>
                      <a:pt x="671" y="490"/>
                    </a:lnTo>
                    <a:lnTo>
                      <a:pt x="671" y="490"/>
                    </a:lnTo>
                    <a:lnTo>
                      <a:pt x="675" y="496"/>
                    </a:lnTo>
                    <a:lnTo>
                      <a:pt x="675" y="501"/>
                    </a:lnTo>
                    <a:lnTo>
                      <a:pt x="674" y="505"/>
                    </a:lnTo>
                    <a:lnTo>
                      <a:pt x="671" y="511"/>
                    </a:lnTo>
                    <a:lnTo>
                      <a:pt x="665" y="520"/>
                    </a:lnTo>
                    <a:lnTo>
                      <a:pt x="662" y="526"/>
                    </a:lnTo>
                    <a:lnTo>
                      <a:pt x="660" y="531"/>
                    </a:lnTo>
                    <a:lnTo>
                      <a:pt x="660" y="531"/>
                    </a:lnTo>
                    <a:lnTo>
                      <a:pt x="699" y="573"/>
                    </a:lnTo>
                    <a:lnTo>
                      <a:pt x="742" y="614"/>
                    </a:lnTo>
                    <a:lnTo>
                      <a:pt x="742" y="614"/>
                    </a:lnTo>
                    <a:close/>
                    <a:moveTo>
                      <a:pt x="74" y="95"/>
                    </a:moveTo>
                    <a:lnTo>
                      <a:pt x="74" y="95"/>
                    </a:lnTo>
                    <a:lnTo>
                      <a:pt x="84" y="111"/>
                    </a:lnTo>
                    <a:lnTo>
                      <a:pt x="93" y="127"/>
                    </a:lnTo>
                    <a:lnTo>
                      <a:pt x="110" y="162"/>
                    </a:lnTo>
                    <a:lnTo>
                      <a:pt x="125" y="195"/>
                    </a:lnTo>
                    <a:lnTo>
                      <a:pt x="137" y="223"/>
                    </a:lnTo>
                    <a:lnTo>
                      <a:pt x="137" y="223"/>
                    </a:lnTo>
                    <a:lnTo>
                      <a:pt x="137" y="218"/>
                    </a:lnTo>
                    <a:lnTo>
                      <a:pt x="138" y="216"/>
                    </a:lnTo>
                    <a:lnTo>
                      <a:pt x="141" y="211"/>
                    </a:lnTo>
                    <a:lnTo>
                      <a:pt x="146" y="207"/>
                    </a:lnTo>
                    <a:lnTo>
                      <a:pt x="149" y="202"/>
                    </a:lnTo>
                    <a:lnTo>
                      <a:pt x="149" y="202"/>
                    </a:lnTo>
                    <a:lnTo>
                      <a:pt x="133" y="181"/>
                    </a:lnTo>
                    <a:lnTo>
                      <a:pt x="129" y="176"/>
                    </a:lnTo>
                    <a:lnTo>
                      <a:pt x="125" y="169"/>
                    </a:lnTo>
                    <a:lnTo>
                      <a:pt x="123" y="164"/>
                    </a:lnTo>
                    <a:lnTo>
                      <a:pt x="122" y="157"/>
                    </a:lnTo>
                    <a:lnTo>
                      <a:pt x="122" y="157"/>
                    </a:lnTo>
                    <a:lnTo>
                      <a:pt x="128" y="161"/>
                    </a:lnTo>
                    <a:lnTo>
                      <a:pt x="132" y="164"/>
                    </a:lnTo>
                    <a:lnTo>
                      <a:pt x="139" y="171"/>
                    </a:lnTo>
                    <a:lnTo>
                      <a:pt x="147" y="179"/>
                    </a:lnTo>
                    <a:lnTo>
                      <a:pt x="153" y="188"/>
                    </a:lnTo>
                    <a:lnTo>
                      <a:pt x="160" y="196"/>
                    </a:lnTo>
                    <a:lnTo>
                      <a:pt x="167" y="203"/>
                    </a:lnTo>
                    <a:lnTo>
                      <a:pt x="173" y="207"/>
                    </a:lnTo>
                    <a:lnTo>
                      <a:pt x="177" y="209"/>
                    </a:lnTo>
                    <a:lnTo>
                      <a:pt x="183" y="211"/>
                    </a:lnTo>
                    <a:lnTo>
                      <a:pt x="190" y="212"/>
                    </a:lnTo>
                    <a:lnTo>
                      <a:pt x="190" y="212"/>
                    </a:lnTo>
                    <a:lnTo>
                      <a:pt x="190" y="202"/>
                    </a:lnTo>
                    <a:lnTo>
                      <a:pt x="189" y="193"/>
                    </a:lnTo>
                    <a:lnTo>
                      <a:pt x="186" y="185"/>
                    </a:lnTo>
                    <a:lnTo>
                      <a:pt x="182" y="178"/>
                    </a:lnTo>
                    <a:lnTo>
                      <a:pt x="178" y="170"/>
                    </a:lnTo>
                    <a:lnTo>
                      <a:pt x="173" y="165"/>
                    </a:lnTo>
                    <a:lnTo>
                      <a:pt x="160" y="153"/>
                    </a:lnTo>
                    <a:lnTo>
                      <a:pt x="132" y="133"/>
                    </a:lnTo>
                    <a:lnTo>
                      <a:pt x="125" y="126"/>
                    </a:lnTo>
                    <a:lnTo>
                      <a:pt x="119" y="121"/>
                    </a:lnTo>
                    <a:lnTo>
                      <a:pt x="114" y="115"/>
                    </a:lnTo>
                    <a:lnTo>
                      <a:pt x="108" y="107"/>
                    </a:lnTo>
                    <a:lnTo>
                      <a:pt x="108" y="107"/>
                    </a:lnTo>
                    <a:lnTo>
                      <a:pt x="117" y="110"/>
                    </a:lnTo>
                    <a:lnTo>
                      <a:pt x="124" y="113"/>
                    </a:lnTo>
                    <a:lnTo>
                      <a:pt x="137" y="121"/>
                    </a:lnTo>
                    <a:lnTo>
                      <a:pt x="149" y="130"/>
                    </a:lnTo>
                    <a:lnTo>
                      <a:pt x="161" y="140"/>
                    </a:lnTo>
                    <a:lnTo>
                      <a:pt x="173" y="150"/>
                    </a:lnTo>
                    <a:lnTo>
                      <a:pt x="184" y="158"/>
                    </a:lnTo>
                    <a:lnTo>
                      <a:pt x="191" y="163"/>
                    </a:lnTo>
                    <a:lnTo>
                      <a:pt x="198" y="166"/>
                    </a:lnTo>
                    <a:lnTo>
                      <a:pt x="206" y="169"/>
                    </a:lnTo>
                    <a:lnTo>
                      <a:pt x="213" y="172"/>
                    </a:lnTo>
                    <a:lnTo>
                      <a:pt x="213" y="172"/>
                    </a:lnTo>
                    <a:lnTo>
                      <a:pt x="216" y="165"/>
                    </a:lnTo>
                    <a:lnTo>
                      <a:pt x="216" y="160"/>
                    </a:lnTo>
                    <a:lnTo>
                      <a:pt x="218" y="153"/>
                    </a:lnTo>
                    <a:lnTo>
                      <a:pt x="220" y="146"/>
                    </a:lnTo>
                    <a:lnTo>
                      <a:pt x="220" y="146"/>
                    </a:lnTo>
                    <a:lnTo>
                      <a:pt x="211" y="141"/>
                    </a:lnTo>
                    <a:lnTo>
                      <a:pt x="204" y="138"/>
                    </a:lnTo>
                    <a:lnTo>
                      <a:pt x="188" y="132"/>
                    </a:lnTo>
                    <a:lnTo>
                      <a:pt x="171" y="125"/>
                    </a:lnTo>
                    <a:lnTo>
                      <a:pt x="163" y="122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1" y="115"/>
                    </a:lnTo>
                    <a:lnTo>
                      <a:pt x="149" y="111"/>
                    </a:lnTo>
                    <a:lnTo>
                      <a:pt x="146" y="107"/>
                    </a:lnTo>
                    <a:lnTo>
                      <a:pt x="143" y="104"/>
                    </a:lnTo>
                    <a:lnTo>
                      <a:pt x="143" y="104"/>
                    </a:lnTo>
                    <a:lnTo>
                      <a:pt x="128" y="92"/>
                    </a:lnTo>
                    <a:lnTo>
                      <a:pt x="110" y="84"/>
                    </a:lnTo>
                    <a:lnTo>
                      <a:pt x="94" y="76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9"/>
                    </a:lnTo>
                    <a:lnTo>
                      <a:pt x="76" y="86"/>
                    </a:lnTo>
                    <a:lnTo>
                      <a:pt x="75" y="90"/>
                    </a:lnTo>
                    <a:lnTo>
                      <a:pt x="74" y="95"/>
                    </a:lnTo>
                    <a:lnTo>
                      <a:pt x="74" y="95"/>
                    </a:lnTo>
                    <a:close/>
                    <a:moveTo>
                      <a:pt x="229" y="188"/>
                    </a:moveTo>
                    <a:lnTo>
                      <a:pt x="229" y="188"/>
                    </a:lnTo>
                    <a:lnTo>
                      <a:pt x="239" y="195"/>
                    </a:lnTo>
                    <a:lnTo>
                      <a:pt x="247" y="202"/>
                    </a:lnTo>
                    <a:lnTo>
                      <a:pt x="262" y="219"/>
                    </a:lnTo>
                    <a:lnTo>
                      <a:pt x="270" y="227"/>
                    </a:lnTo>
                    <a:lnTo>
                      <a:pt x="279" y="234"/>
                    </a:lnTo>
                    <a:lnTo>
                      <a:pt x="287" y="242"/>
                    </a:lnTo>
                    <a:lnTo>
                      <a:pt x="298" y="246"/>
                    </a:lnTo>
                    <a:lnTo>
                      <a:pt x="298" y="246"/>
                    </a:lnTo>
                    <a:lnTo>
                      <a:pt x="302" y="256"/>
                    </a:lnTo>
                    <a:lnTo>
                      <a:pt x="309" y="263"/>
                    </a:lnTo>
                    <a:lnTo>
                      <a:pt x="316" y="270"/>
                    </a:lnTo>
                    <a:lnTo>
                      <a:pt x="325" y="275"/>
                    </a:lnTo>
                    <a:lnTo>
                      <a:pt x="341" y="287"/>
                    </a:lnTo>
                    <a:lnTo>
                      <a:pt x="348" y="292"/>
                    </a:lnTo>
                    <a:lnTo>
                      <a:pt x="355" y="299"/>
                    </a:lnTo>
                    <a:lnTo>
                      <a:pt x="355" y="299"/>
                    </a:lnTo>
                    <a:lnTo>
                      <a:pt x="356" y="301"/>
                    </a:lnTo>
                    <a:lnTo>
                      <a:pt x="356" y="303"/>
                    </a:lnTo>
                    <a:lnTo>
                      <a:pt x="356" y="305"/>
                    </a:lnTo>
                    <a:lnTo>
                      <a:pt x="357" y="307"/>
                    </a:lnTo>
                    <a:lnTo>
                      <a:pt x="357" y="307"/>
                    </a:lnTo>
                    <a:lnTo>
                      <a:pt x="362" y="312"/>
                    </a:lnTo>
                    <a:lnTo>
                      <a:pt x="367" y="315"/>
                    </a:lnTo>
                    <a:lnTo>
                      <a:pt x="374" y="319"/>
                    </a:lnTo>
                    <a:lnTo>
                      <a:pt x="379" y="323"/>
                    </a:lnTo>
                    <a:lnTo>
                      <a:pt x="379" y="323"/>
                    </a:lnTo>
                    <a:lnTo>
                      <a:pt x="447" y="390"/>
                    </a:lnTo>
                    <a:lnTo>
                      <a:pt x="517" y="456"/>
                    </a:lnTo>
                    <a:lnTo>
                      <a:pt x="589" y="523"/>
                    </a:lnTo>
                    <a:lnTo>
                      <a:pt x="661" y="586"/>
                    </a:lnTo>
                    <a:lnTo>
                      <a:pt x="661" y="586"/>
                    </a:lnTo>
                    <a:lnTo>
                      <a:pt x="668" y="595"/>
                    </a:lnTo>
                    <a:lnTo>
                      <a:pt x="676" y="603"/>
                    </a:lnTo>
                    <a:lnTo>
                      <a:pt x="684" y="610"/>
                    </a:lnTo>
                    <a:lnTo>
                      <a:pt x="693" y="618"/>
                    </a:lnTo>
                    <a:lnTo>
                      <a:pt x="701" y="625"/>
                    </a:lnTo>
                    <a:lnTo>
                      <a:pt x="710" y="633"/>
                    </a:lnTo>
                    <a:lnTo>
                      <a:pt x="718" y="640"/>
                    </a:lnTo>
                    <a:lnTo>
                      <a:pt x="724" y="650"/>
                    </a:lnTo>
                    <a:lnTo>
                      <a:pt x="724" y="650"/>
                    </a:lnTo>
                    <a:lnTo>
                      <a:pt x="750" y="670"/>
                    </a:lnTo>
                    <a:lnTo>
                      <a:pt x="775" y="692"/>
                    </a:lnTo>
                    <a:lnTo>
                      <a:pt x="801" y="712"/>
                    </a:lnTo>
                    <a:lnTo>
                      <a:pt x="827" y="732"/>
                    </a:lnTo>
                    <a:lnTo>
                      <a:pt x="827" y="732"/>
                    </a:lnTo>
                    <a:lnTo>
                      <a:pt x="849" y="758"/>
                    </a:lnTo>
                    <a:lnTo>
                      <a:pt x="874" y="782"/>
                    </a:lnTo>
                    <a:lnTo>
                      <a:pt x="900" y="805"/>
                    </a:lnTo>
                    <a:lnTo>
                      <a:pt x="924" y="828"/>
                    </a:lnTo>
                    <a:lnTo>
                      <a:pt x="950" y="850"/>
                    </a:lnTo>
                    <a:lnTo>
                      <a:pt x="974" y="874"/>
                    </a:lnTo>
                    <a:lnTo>
                      <a:pt x="999" y="897"/>
                    </a:lnTo>
                    <a:lnTo>
                      <a:pt x="1023" y="923"/>
                    </a:lnTo>
                    <a:lnTo>
                      <a:pt x="1023" y="923"/>
                    </a:lnTo>
                    <a:lnTo>
                      <a:pt x="1027" y="923"/>
                    </a:lnTo>
                    <a:lnTo>
                      <a:pt x="1031" y="925"/>
                    </a:lnTo>
                    <a:lnTo>
                      <a:pt x="1037" y="930"/>
                    </a:lnTo>
                    <a:lnTo>
                      <a:pt x="1042" y="935"/>
                    </a:lnTo>
                    <a:lnTo>
                      <a:pt x="1045" y="937"/>
                    </a:lnTo>
                    <a:lnTo>
                      <a:pt x="1048" y="937"/>
                    </a:lnTo>
                    <a:lnTo>
                      <a:pt x="1048" y="937"/>
                    </a:lnTo>
                    <a:lnTo>
                      <a:pt x="1051" y="942"/>
                    </a:lnTo>
                    <a:lnTo>
                      <a:pt x="1055" y="949"/>
                    </a:lnTo>
                    <a:lnTo>
                      <a:pt x="1055" y="949"/>
                    </a:lnTo>
                    <a:lnTo>
                      <a:pt x="1061" y="952"/>
                    </a:lnTo>
                    <a:lnTo>
                      <a:pt x="1068" y="957"/>
                    </a:lnTo>
                    <a:lnTo>
                      <a:pt x="1080" y="968"/>
                    </a:lnTo>
                    <a:lnTo>
                      <a:pt x="1092" y="980"/>
                    </a:lnTo>
                    <a:lnTo>
                      <a:pt x="1103" y="991"/>
                    </a:lnTo>
                    <a:lnTo>
                      <a:pt x="1103" y="991"/>
                    </a:lnTo>
                    <a:lnTo>
                      <a:pt x="1107" y="994"/>
                    </a:lnTo>
                    <a:lnTo>
                      <a:pt x="1112" y="996"/>
                    </a:lnTo>
                    <a:lnTo>
                      <a:pt x="1116" y="999"/>
                    </a:lnTo>
                    <a:lnTo>
                      <a:pt x="1119" y="1001"/>
                    </a:lnTo>
                    <a:lnTo>
                      <a:pt x="1119" y="1001"/>
                    </a:lnTo>
                    <a:lnTo>
                      <a:pt x="1121" y="1004"/>
                    </a:lnTo>
                    <a:lnTo>
                      <a:pt x="1122" y="1008"/>
                    </a:lnTo>
                    <a:lnTo>
                      <a:pt x="1123" y="1011"/>
                    </a:lnTo>
                    <a:lnTo>
                      <a:pt x="1125" y="1013"/>
                    </a:lnTo>
                    <a:lnTo>
                      <a:pt x="1125" y="1013"/>
                    </a:lnTo>
                    <a:lnTo>
                      <a:pt x="1133" y="1017"/>
                    </a:lnTo>
                    <a:lnTo>
                      <a:pt x="1137" y="1020"/>
                    </a:lnTo>
                    <a:lnTo>
                      <a:pt x="1142" y="1024"/>
                    </a:lnTo>
                    <a:lnTo>
                      <a:pt x="1142" y="1024"/>
                    </a:lnTo>
                    <a:lnTo>
                      <a:pt x="1148" y="1030"/>
                    </a:lnTo>
                    <a:lnTo>
                      <a:pt x="1154" y="1039"/>
                    </a:lnTo>
                    <a:lnTo>
                      <a:pt x="1161" y="1046"/>
                    </a:lnTo>
                    <a:lnTo>
                      <a:pt x="1166" y="1051"/>
                    </a:lnTo>
                    <a:lnTo>
                      <a:pt x="1169" y="1054"/>
                    </a:lnTo>
                    <a:lnTo>
                      <a:pt x="1172" y="1055"/>
                    </a:lnTo>
                    <a:lnTo>
                      <a:pt x="1174" y="1055"/>
                    </a:lnTo>
                    <a:lnTo>
                      <a:pt x="1176" y="1054"/>
                    </a:lnTo>
                    <a:lnTo>
                      <a:pt x="1178" y="1051"/>
                    </a:lnTo>
                    <a:lnTo>
                      <a:pt x="1180" y="1048"/>
                    </a:lnTo>
                    <a:lnTo>
                      <a:pt x="1181" y="1043"/>
                    </a:lnTo>
                    <a:lnTo>
                      <a:pt x="1182" y="1035"/>
                    </a:lnTo>
                    <a:lnTo>
                      <a:pt x="1182" y="1035"/>
                    </a:lnTo>
                    <a:lnTo>
                      <a:pt x="1178" y="1034"/>
                    </a:lnTo>
                    <a:lnTo>
                      <a:pt x="1176" y="1032"/>
                    </a:lnTo>
                    <a:lnTo>
                      <a:pt x="1170" y="1028"/>
                    </a:lnTo>
                    <a:lnTo>
                      <a:pt x="1165" y="1024"/>
                    </a:lnTo>
                    <a:lnTo>
                      <a:pt x="1162" y="1023"/>
                    </a:lnTo>
                    <a:lnTo>
                      <a:pt x="1158" y="1021"/>
                    </a:lnTo>
                    <a:lnTo>
                      <a:pt x="1158" y="1021"/>
                    </a:lnTo>
                    <a:lnTo>
                      <a:pt x="1158" y="1019"/>
                    </a:lnTo>
                    <a:lnTo>
                      <a:pt x="1157" y="1016"/>
                    </a:lnTo>
                    <a:lnTo>
                      <a:pt x="1152" y="1011"/>
                    </a:lnTo>
                    <a:lnTo>
                      <a:pt x="1146" y="1006"/>
                    </a:lnTo>
                    <a:lnTo>
                      <a:pt x="1139" y="1003"/>
                    </a:lnTo>
                    <a:lnTo>
                      <a:pt x="1139" y="1003"/>
                    </a:lnTo>
                    <a:lnTo>
                      <a:pt x="1122" y="984"/>
                    </a:lnTo>
                    <a:lnTo>
                      <a:pt x="1104" y="966"/>
                    </a:lnTo>
                    <a:lnTo>
                      <a:pt x="1067" y="932"/>
                    </a:lnTo>
                    <a:lnTo>
                      <a:pt x="1029" y="897"/>
                    </a:lnTo>
                    <a:lnTo>
                      <a:pt x="991" y="864"/>
                    </a:lnTo>
                    <a:lnTo>
                      <a:pt x="991" y="864"/>
                    </a:lnTo>
                    <a:lnTo>
                      <a:pt x="983" y="853"/>
                    </a:lnTo>
                    <a:lnTo>
                      <a:pt x="974" y="845"/>
                    </a:lnTo>
                    <a:lnTo>
                      <a:pt x="965" y="837"/>
                    </a:lnTo>
                    <a:lnTo>
                      <a:pt x="954" y="832"/>
                    </a:lnTo>
                    <a:lnTo>
                      <a:pt x="954" y="832"/>
                    </a:lnTo>
                    <a:lnTo>
                      <a:pt x="937" y="813"/>
                    </a:lnTo>
                    <a:lnTo>
                      <a:pt x="920" y="796"/>
                    </a:lnTo>
                    <a:lnTo>
                      <a:pt x="901" y="779"/>
                    </a:lnTo>
                    <a:lnTo>
                      <a:pt x="881" y="763"/>
                    </a:lnTo>
                    <a:lnTo>
                      <a:pt x="881" y="763"/>
                    </a:lnTo>
                    <a:lnTo>
                      <a:pt x="844" y="727"/>
                    </a:lnTo>
                    <a:lnTo>
                      <a:pt x="806" y="691"/>
                    </a:lnTo>
                    <a:lnTo>
                      <a:pt x="730" y="620"/>
                    </a:lnTo>
                    <a:lnTo>
                      <a:pt x="654" y="550"/>
                    </a:lnTo>
                    <a:lnTo>
                      <a:pt x="616" y="515"/>
                    </a:lnTo>
                    <a:lnTo>
                      <a:pt x="578" y="479"/>
                    </a:lnTo>
                    <a:lnTo>
                      <a:pt x="578" y="479"/>
                    </a:lnTo>
                    <a:lnTo>
                      <a:pt x="571" y="476"/>
                    </a:lnTo>
                    <a:lnTo>
                      <a:pt x="564" y="474"/>
                    </a:lnTo>
                    <a:lnTo>
                      <a:pt x="558" y="471"/>
                    </a:lnTo>
                    <a:lnTo>
                      <a:pt x="556" y="469"/>
                    </a:lnTo>
                    <a:lnTo>
                      <a:pt x="555" y="467"/>
                    </a:lnTo>
                    <a:lnTo>
                      <a:pt x="555" y="467"/>
                    </a:lnTo>
                    <a:lnTo>
                      <a:pt x="555" y="465"/>
                    </a:lnTo>
                    <a:lnTo>
                      <a:pt x="555" y="463"/>
                    </a:lnTo>
                    <a:lnTo>
                      <a:pt x="557" y="460"/>
                    </a:lnTo>
                    <a:lnTo>
                      <a:pt x="558" y="459"/>
                    </a:lnTo>
                    <a:lnTo>
                      <a:pt x="558" y="458"/>
                    </a:lnTo>
                    <a:lnTo>
                      <a:pt x="556" y="456"/>
                    </a:lnTo>
                    <a:lnTo>
                      <a:pt x="556" y="456"/>
                    </a:lnTo>
                    <a:lnTo>
                      <a:pt x="476" y="383"/>
                    </a:lnTo>
                    <a:lnTo>
                      <a:pt x="395" y="309"/>
                    </a:lnTo>
                    <a:lnTo>
                      <a:pt x="316" y="236"/>
                    </a:lnTo>
                    <a:lnTo>
                      <a:pt x="236" y="164"/>
                    </a:lnTo>
                    <a:lnTo>
                      <a:pt x="236" y="164"/>
                    </a:lnTo>
                    <a:lnTo>
                      <a:pt x="234" y="176"/>
                    </a:lnTo>
                    <a:lnTo>
                      <a:pt x="229" y="188"/>
                    </a:lnTo>
                    <a:lnTo>
                      <a:pt x="229" y="188"/>
                    </a:lnTo>
                    <a:close/>
                    <a:moveTo>
                      <a:pt x="199" y="225"/>
                    </a:moveTo>
                    <a:lnTo>
                      <a:pt x="199" y="225"/>
                    </a:lnTo>
                    <a:lnTo>
                      <a:pt x="213" y="236"/>
                    </a:lnTo>
                    <a:lnTo>
                      <a:pt x="227" y="248"/>
                    </a:lnTo>
                    <a:lnTo>
                      <a:pt x="253" y="273"/>
                    </a:lnTo>
                    <a:lnTo>
                      <a:pt x="279" y="299"/>
                    </a:lnTo>
                    <a:lnTo>
                      <a:pt x="304" y="323"/>
                    </a:lnTo>
                    <a:lnTo>
                      <a:pt x="304" y="323"/>
                    </a:lnTo>
                    <a:lnTo>
                      <a:pt x="317" y="334"/>
                    </a:lnTo>
                    <a:lnTo>
                      <a:pt x="331" y="345"/>
                    </a:lnTo>
                    <a:lnTo>
                      <a:pt x="344" y="354"/>
                    </a:lnTo>
                    <a:lnTo>
                      <a:pt x="352" y="364"/>
                    </a:lnTo>
                    <a:lnTo>
                      <a:pt x="352" y="364"/>
                    </a:lnTo>
                    <a:lnTo>
                      <a:pt x="362" y="375"/>
                    </a:lnTo>
                    <a:lnTo>
                      <a:pt x="372" y="384"/>
                    </a:lnTo>
                    <a:lnTo>
                      <a:pt x="393" y="404"/>
                    </a:lnTo>
                    <a:lnTo>
                      <a:pt x="393" y="404"/>
                    </a:lnTo>
                    <a:lnTo>
                      <a:pt x="435" y="443"/>
                    </a:lnTo>
                    <a:lnTo>
                      <a:pt x="477" y="483"/>
                    </a:lnTo>
                    <a:lnTo>
                      <a:pt x="518" y="520"/>
                    </a:lnTo>
                    <a:lnTo>
                      <a:pt x="560" y="559"/>
                    </a:lnTo>
                    <a:lnTo>
                      <a:pt x="560" y="559"/>
                    </a:lnTo>
                    <a:lnTo>
                      <a:pt x="580" y="577"/>
                    </a:lnTo>
                    <a:lnTo>
                      <a:pt x="602" y="595"/>
                    </a:lnTo>
                    <a:lnTo>
                      <a:pt x="623" y="614"/>
                    </a:lnTo>
                    <a:lnTo>
                      <a:pt x="632" y="622"/>
                    </a:lnTo>
                    <a:lnTo>
                      <a:pt x="639" y="630"/>
                    </a:lnTo>
                    <a:lnTo>
                      <a:pt x="639" y="630"/>
                    </a:lnTo>
                    <a:lnTo>
                      <a:pt x="661" y="654"/>
                    </a:lnTo>
                    <a:lnTo>
                      <a:pt x="685" y="679"/>
                    </a:lnTo>
                    <a:lnTo>
                      <a:pt x="710" y="701"/>
                    </a:lnTo>
                    <a:lnTo>
                      <a:pt x="723" y="712"/>
                    </a:lnTo>
                    <a:lnTo>
                      <a:pt x="736" y="721"/>
                    </a:lnTo>
                    <a:lnTo>
                      <a:pt x="736" y="721"/>
                    </a:lnTo>
                    <a:lnTo>
                      <a:pt x="764" y="750"/>
                    </a:lnTo>
                    <a:lnTo>
                      <a:pt x="794" y="777"/>
                    </a:lnTo>
                    <a:lnTo>
                      <a:pt x="824" y="804"/>
                    </a:lnTo>
                    <a:lnTo>
                      <a:pt x="855" y="831"/>
                    </a:lnTo>
                    <a:lnTo>
                      <a:pt x="885" y="857"/>
                    </a:lnTo>
                    <a:lnTo>
                      <a:pt x="915" y="884"/>
                    </a:lnTo>
                    <a:lnTo>
                      <a:pt x="942" y="912"/>
                    </a:lnTo>
                    <a:lnTo>
                      <a:pt x="956" y="927"/>
                    </a:lnTo>
                    <a:lnTo>
                      <a:pt x="970" y="942"/>
                    </a:lnTo>
                    <a:lnTo>
                      <a:pt x="970" y="942"/>
                    </a:lnTo>
                    <a:lnTo>
                      <a:pt x="992" y="959"/>
                    </a:lnTo>
                    <a:lnTo>
                      <a:pt x="1014" y="978"/>
                    </a:lnTo>
                    <a:lnTo>
                      <a:pt x="1036" y="997"/>
                    </a:lnTo>
                    <a:lnTo>
                      <a:pt x="1058" y="1016"/>
                    </a:lnTo>
                    <a:lnTo>
                      <a:pt x="1101" y="1058"/>
                    </a:lnTo>
                    <a:lnTo>
                      <a:pt x="1144" y="1097"/>
                    </a:lnTo>
                    <a:lnTo>
                      <a:pt x="1144" y="1097"/>
                    </a:lnTo>
                    <a:lnTo>
                      <a:pt x="1149" y="1091"/>
                    </a:lnTo>
                    <a:lnTo>
                      <a:pt x="1155" y="1086"/>
                    </a:lnTo>
                    <a:lnTo>
                      <a:pt x="1162" y="1079"/>
                    </a:lnTo>
                    <a:lnTo>
                      <a:pt x="1164" y="1076"/>
                    </a:lnTo>
                    <a:lnTo>
                      <a:pt x="1165" y="1072"/>
                    </a:lnTo>
                    <a:lnTo>
                      <a:pt x="1165" y="1072"/>
                    </a:lnTo>
                    <a:lnTo>
                      <a:pt x="1123" y="1034"/>
                    </a:lnTo>
                    <a:lnTo>
                      <a:pt x="1082" y="996"/>
                    </a:lnTo>
                    <a:lnTo>
                      <a:pt x="998" y="919"/>
                    </a:lnTo>
                    <a:lnTo>
                      <a:pt x="915" y="842"/>
                    </a:lnTo>
                    <a:lnTo>
                      <a:pt x="872" y="804"/>
                    </a:lnTo>
                    <a:lnTo>
                      <a:pt x="829" y="767"/>
                    </a:lnTo>
                    <a:lnTo>
                      <a:pt x="829" y="767"/>
                    </a:lnTo>
                    <a:lnTo>
                      <a:pt x="811" y="746"/>
                    </a:lnTo>
                    <a:lnTo>
                      <a:pt x="790" y="727"/>
                    </a:lnTo>
                    <a:lnTo>
                      <a:pt x="770" y="709"/>
                    </a:lnTo>
                    <a:lnTo>
                      <a:pt x="750" y="691"/>
                    </a:lnTo>
                    <a:lnTo>
                      <a:pt x="707" y="654"/>
                    </a:lnTo>
                    <a:lnTo>
                      <a:pt x="686" y="635"/>
                    </a:lnTo>
                    <a:lnTo>
                      <a:pt x="667" y="616"/>
                    </a:lnTo>
                    <a:lnTo>
                      <a:pt x="667" y="616"/>
                    </a:lnTo>
                    <a:lnTo>
                      <a:pt x="571" y="526"/>
                    </a:lnTo>
                    <a:lnTo>
                      <a:pt x="476" y="436"/>
                    </a:lnTo>
                    <a:lnTo>
                      <a:pt x="427" y="391"/>
                    </a:lnTo>
                    <a:lnTo>
                      <a:pt x="379" y="346"/>
                    </a:lnTo>
                    <a:lnTo>
                      <a:pt x="330" y="302"/>
                    </a:lnTo>
                    <a:lnTo>
                      <a:pt x="280" y="259"/>
                    </a:lnTo>
                    <a:lnTo>
                      <a:pt x="280" y="259"/>
                    </a:lnTo>
                    <a:lnTo>
                      <a:pt x="264" y="241"/>
                    </a:lnTo>
                    <a:lnTo>
                      <a:pt x="246" y="224"/>
                    </a:lnTo>
                    <a:lnTo>
                      <a:pt x="228" y="207"/>
                    </a:lnTo>
                    <a:lnTo>
                      <a:pt x="209" y="192"/>
                    </a:lnTo>
                    <a:lnTo>
                      <a:pt x="209" y="192"/>
                    </a:lnTo>
                    <a:lnTo>
                      <a:pt x="208" y="191"/>
                    </a:lnTo>
                    <a:lnTo>
                      <a:pt x="206" y="191"/>
                    </a:lnTo>
                    <a:lnTo>
                      <a:pt x="206" y="191"/>
                    </a:lnTo>
                    <a:lnTo>
                      <a:pt x="206" y="200"/>
                    </a:lnTo>
                    <a:lnTo>
                      <a:pt x="206" y="209"/>
                    </a:lnTo>
                    <a:lnTo>
                      <a:pt x="203" y="216"/>
                    </a:lnTo>
                    <a:lnTo>
                      <a:pt x="199" y="225"/>
                    </a:lnTo>
                    <a:lnTo>
                      <a:pt x="199" y="225"/>
                    </a:lnTo>
                    <a:close/>
                    <a:moveTo>
                      <a:pt x="988" y="979"/>
                    </a:moveTo>
                    <a:lnTo>
                      <a:pt x="988" y="979"/>
                    </a:lnTo>
                    <a:lnTo>
                      <a:pt x="988" y="975"/>
                    </a:lnTo>
                    <a:lnTo>
                      <a:pt x="986" y="972"/>
                    </a:lnTo>
                    <a:lnTo>
                      <a:pt x="985" y="970"/>
                    </a:lnTo>
                    <a:lnTo>
                      <a:pt x="984" y="967"/>
                    </a:lnTo>
                    <a:lnTo>
                      <a:pt x="984" y="967"/>
                    </a:lnTo>
                    <a:lnTo>
                      <a:pt x="946" y="933"/>
                    </a:lnTo>
                    <a:lnTo>
                      <a:pt x="907" y="898"/>
                    </a:lnTo>
                    <a:lnTo>
                      <a:pt x="868" y="864"/>
                    </a:lnTo>
                    <a:lnTo>
                      <a:pt x="831" y="830"/>
                    </a:lnTo>
                    <a:lnTo>
                      <a:pt x="831" y="830"/>
                    </a:lnTo>
                    <a:lnTo>
                      <a:pt x="774" y="777"/>
                    </a:lnTo>
                    <a:lnTo>
                      <a:pt x="719" y="726"/>
                    </a:lnTo>
                    <a:lnTo>
                      <a:pt x="662" y="676"/>
                    </a:lnTo>
                    <a:lnTo>
                      <a:pt x="632" y="652"/>
                    </a:lnTo>
                    <a:lnTo>
                      <a:pt x="603" y="627"/>
                    </a:lnTo>
                    <a:lnTo>
                      <a:pt x="603" y="627"/>
                    </a:lnTo>
                    <a:lnTo>
                      <a:pt x="603" y="616"/>
                    </a:lnTo>
                    <a:lnTo>
                      <a:pt x="603" y="616"/>
                    </a:lnTo>
                    <a:lnTo>
                      <a:pt x="497" y="519"/>
                    </a:lnTo>
                    <a:lnTo>
                      <a:pt x="392" y="422"/>
                    </a:lnTo>
                    <a:lnTo>
                      <a:pt x="183" y="227"/>
                    </a:lnTo>
                    <a:lnTo>
                      <a:pt x="183" y="227"/>
                    </a:lnTo>
                    <a:lnTo>
                      <a:pt x="178" y="228"/>
                    </a:lnTo>
                    <a:lnTo>
                      <a:pt x="174" y="228"/>
                    </a:lnTo>
                    <a:lnTo>
                      <a:pt x="169" y="227"/>
                    </a:lnTo>
                    <a:lnTo>
                      <a:pt x="166" y="226"/>
                    </a:lnTo>
                    <a:lnTo>
                      <a:pt x="161" y="222"/>
                    </a:lnTo>
                    <a:lnTo>
                      <a:pt x="158" y="221"/>
                    </a:lnTo>
                    <a:lnTo>
                      <a:pt x="154" y="221"/>
                    </a:lnTo>
                    <a:lnTo>
                      <a:pt x="154" y="221"/>
                    </a:lnTo>
                    <a:lnTo>
                      <a:pt x="154" y="222"/>
                    </a:lnTo>
                    <a:lnTo>
                      <a:pt x="154" y="224"/>
                    </a:lnTo>
                    <a:lnTo>
                      <a:pt x="151" y="227"/>
                    </a:lnTo>
                    <a:lnTo>
                      <a:pt x="148" y="230"/>
                    </a:lnTo>
                    <a:lnTo>
                      <a:pt x="147" y="232"/>
                    </a:lnTo>
                    <a:lnTo>
                      <a:pt x="147" y="232"/>
                    </a:lnTo>
                    <a:lnTo>
                      <a:pt x="153" y="239"/>
                    </a:lnTo>
                    <a:lnTo>
                      <a:pt x="166" y="252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98" y="281"/>
                    </a:lnTo>
                    <a:lnTo>
                      <a:pt x="209" y="289"/>
                    </a:lnTo>
                    <a:lnTo>
                      <a:pt x="219" y="298"/>
                    </a:lnTo>
                    <a:lnTo>
                      <a:pt x="229" y="307"/>
                    </a:lnTo>
                    <a:lnTo>
                      <a:pt x="229" y="307"/>
                    </a:lnTo>
                    <a:lnTo>
                      <a:pt x="270" y="347"/>
                    </a:lnTo>
                    <a:lnTo>
                      <a:pt x="291" y="365"/>
                    </a:lnTo>
                    <a:lnTo>
                      <a:pt x="301" y="373"/>
                    </a:lnTo>
                    <a:lnTo>
                      <a:pt x="312" y="380"/>
                    </a:lnTo>
                    <a:lnTo>
                      <a:pt x="312" y="380"/>
                    </a:lnTo>
                    <a:lnTo>
                      <a:pt x="314" y="385"/>
                    </a:lnTo>
                    <a:lnTo>
                      <a:pt x="317" y="390"/>
                    </a:lnTo>
                    <a:lnTo>
                      <a:pt x="321" y="394"/>
                    </a:lnTo>
                    <a:lnTo>
                      <a:pt x="327" y="397"/>
                    </a:lnTo>
                    <a:lnTo>
                      <a:pt x="337" y="403"/>
                    </a:lnTo>
                    <a:lnTo>
                      <a:pt x="346" y="408"/>
                    </a:lnTo>
                    <a:lnTo>
                      <a:pt x="346" y="408"/>
                    </a:lnTo>
                    <a:lnTo>
                      <a:pt x="350" y="411"/>
                    </a:lnTo>
                    <a:lnTo>
                      <a:pt x="355" y="415"/>
                    </a:lnTo>
                    <a:lnTo>
                      <a:pt x="362" y="426"/>
                    </a:lnTo>
                    <a:lnTo>
                      <a:pt x="371" y="436"/>
                    </a:lnTo>
                    <a:lnTo>
                      <a:pt x="379" y="446"/>
                    </a:lnTo>
                    <a:lnTo>
                      <a:pt x="379" y="446"/>
                    </a:lnTo>
                    <a:lnTo>
                      <a:pt x="424" y="490"/>
                    </a:lnTo>
                    <a:lnTo>
                      <a:pt x="470" y="533"/>
                    </a:lnTo>
                    <a:lnTo>
                      <a:pt x="562" y="618"/>
                    </a:lnTo>
                    <a:lnTo>
                      <a:pt x="562" y="618"/>
                    </a:lnTo>
                    <a:lnTo>
                      <a:pt x="584" y="636"/>
                    </a:lnTo>
                    <a:lnTo>
                      <a:pt x="605" y="655"/>
                    </a:lnTo>
                    <a:lnTo>
                      <a:pt x="625" y="675"/>
                    </a:lnTo>
                    <a:lnTo>
                      <a:pt x="635" y="684"/>
                    </a:lnTo>
                    <a:lnTo>
                      <a:pt x="643" y="695"/>
                    </a:lnTo>
                    <a:lnTo>
                      <a:pt x="643" y="695"/>
                    </a:lnTo>
                    <a:lnTo>
                      <a:pt x="693" y="738"/>
                    </a:lnTo>
                    <a:lnTo>
                      <a:pt x="744" y="783"/>
                    </a:lnTo>
                    <a:lnTo>
                      <a:pt x="847" y="876"/>
                    </a:lnTo>
                    <a:lnTo>
                      <a:pt x="950" y="971"/>
                    </a:lnTo>
                    <a:lnTo>
                      <a:pt x="1051" y="1063"/>
                    </a:lnTo>
                    <a:lnTo>
                      <a:pt x="1051" y="1063"/>
                    </a:lnTo>
                    <a:lnTo>
                      <a:pt x="1064" y="1074"/>
                    </a:lnTo>
                    <a:lnTo>
                      <a:pt x="1073" y="1080"/>
                    </a:lnTo>
                    <a:lnTo>
                      <a:pt x="1080" y="1088"/>
                    </a:lnTo>
                    <a:lnTo>
                      <a:pt x="1080" y="1088"/>
                    </a:lnTo>
                    <a:lnTo>
                      <a:pt x="1092" y="1101"/>
                    </a:lnTo>
                    <a:lnTo>
                      <a:pt x="1098" y="1106"/>
                    </a:lnTo>
                    <a:lnTo>
                      <a:pt x="1103" y="1110"/>
                    </a:lnTo>
                    <a:lnTo>
                      <a:pt x="1107" y="1114"/>
                    </a:lnTo>
                    <a:lnTo>
                      <a:pt x="1110" y="1114"/>
                    </a:lnTo>
                    <a:lnTo>
                      <a:pt x="1113" y="1114"/>
                    </a:lnTo>
                    <a:lnTo>
                      <a:pt x="1116" y="1114"/>
                    </a:lnTo>
                    <a:lnTo>
                      <a:pt x="1119" y="1111"/>
                    </a:lnTo>
                    <a:lnTo>
                      <a:pt x="1125" y="1106"/>
                    </a:lnTo>
                    <a:lnTo>
                      <a:pt x="1125" y="1106"/>
                    </a:lnTo>
                    <a:lnTo>
                      <a:pt x="1093" y="1072"/>
                    </a:lnTo>
                    <a:lnTo>
                      <a:pt x="1059" y="1040"/>
                    </a:lnTo>
                    <a:lnTo>
                      <a:pt x="1024" y="1009"/>
                    </a:lnTo>
                    <a:lnTo>
                      <a:pt x="988" y="979"/>
                    </a:lnTo>
                    <a:lnTo>
                      <a:pt x="988" y="979"/>
                    </a:lnTo>
                    <a:close/>
                    <a:moveTo>
                      <a:pt x="1099" y="1129"/>
                    </a:moveTo>
                    <a:lnTo>
                      <a:pt x="1099" y="1129"/>
                    </a:lnTo>
                    <a:lnTo>
                      <a:pt x="1100" y="1134"/>
                    </a:lnTo>
                    <a:lnTo>
                      <a:pt x="1103" y="1138"/>
                    </a:lnTo>
                    <a:lnTo>
                      <a:pt x="1105" y="1141"/>
                    </a:lnTo>
                    <a:lnTo>
                      <a:pt x="1109" y="1144"/>
                    </a:lnTo>
                    <a:lnTo>
                      <a:pt x="1114" y="1145"/>
                    </a:lnTo>
                    <a:lnTo>
                      <a:pt x="1118" y="1146"/>
                    </a:lnTo>
                    <a:lnTo>
                      <a:pt x="1123" y="1145"/>
                    </a:lnTo>
                    <a:lnTo>
                      <a:pt x="1129" y="1144"/>
                    </a:lnTo>
                    <a:lnTo>
                      <a:pt x="1140" y="1139"/>
                    </a:lnTo>
                    <a:lnTo>
                      <a:pt x="1151" y="1134"/>
                    </a:lnTo>
                    <a:lnTo>
                      <a:pt x="1162" y="1129"/>
                    </a:lnTo>
                    <a:lnTo>
                      <a:pt x="1169" y="1122"/>
                    </a:lnTo>
                    <a:lnTo>
                      <a:pt x="1169" y="1122"/>
                    </a:lnTo>
                    <a:lnTo>
                      <a:pt x="1177" y="1116"/>
                    </a:lnTo>
                    <a:lnTo>
                      <a:pt x="1183" y="1108"/>
                    </a:lnTo>
                    <a:lnTo>
                      <a:pt x="1194" y="1094"/>
                    </a:lnTo>
                    <a:lnTo>
                      <a:pt x="1210" y="1068"/>
                    </a:lnTo>
                    <a:lnTo>
                      <a:pt x="1210" y="1068"/>
                    </a:lnTo>
                    <a:lnTo>
                      <a:pt x="1208" y="1066"/>
                    </a:lnTo>
                    <a:lnTo>
                      <a:pt x="1207" y="1064"/>
                    </a:lnTo>
                    <a:lnTo>
                      <a:pt x="1206" y="1062"/>
                    </a:lnTo>
                    <a:lnTo>
                      <a:pt x="1207" y="1059"/>
                    </a:lnTo>
                    <a:lnTo>
                      <a:pt x="1208" y="1055"/>
                    </a:lnTo>
                    <a:lnTo>
                      <a:pt x="1212" y="1051"/>
                    </a:lnTo>
                    <a:lnTo>
                      <a:pt x="1212" y="1051"/>
                    </a:lnTo>
                    <a:lnTo>
                      <a:pt x="1210" y="1050"/>
                    </a:lnTo>
                    <a:lnTo>
                      <a:pt x="1209" y="1049"/>
                    </a:lnTo>
                    <a:lnTo>
                      <a:pt x="1207" y="1046"/>
                    </a:lnTo>
                    <a:lnTo>
                      <a:pt x="1206" y="1045"/>
                    </a:lnTo>
                    <a:lnTo>
                      <a:pt x="1205" y="1044"/>
                    </a:lnTo>
                    <a:lnTo>
                      <a:pt x="1203" y="1043"/>
                    </a:lnTo>
                    <a:lnTo>
                      <a:pt x="1199" y="1044"/>
                    </a:lnTo>
                    <a:lnTo>
                      <a:pt x="1199" y="1044"/>
                    </a:lnTo>
                    <a:lnTo>
                      <a:pt x="1194" y="1059"/>
                    </a:lnTo>
                    <a:lnTo>
                      <a:pt x="1185" y="1074"/>
                    </a:lnTo>
                    <a:lnTo>
                      <a:pt x="1175" y="1087"/>
                    </a:lnTo>
                    <a:lnTo>
                      <a:pt x="1163" y="1100"/>
                    </a:lnTo>
                    <a:lnTo>
                      <a:pt x="1149" y="1110"/>
                    </a:lnTo>
                    <a:lnTo>
                      <a:pt x="1142" y="1115"/>
                    </a:lnTo>
                    <a:lnTo>
                      <a:pt x="1133" y="1119"/>
                    </a:lnTo>
                    <a:lnTo>
                      <a:pt x="1125" y="1122"/>
                    </a:lnTo>
                    <a:lnTo>
                      <a:pt x="1117" y="1124"/>
                    </a:lnTo>
                    <a:lnTo>
                      <a:pt x="1108" y="1126"/>
                    </a:lnTo>
                    <a:lnTo>
                      <a:pt x="1099" y="1129"/>
                    </a:lnTo>
                    <a:lnTo>
                      <a:pt x="1099" y="1129"/>
                    </a:lnTo>
                    <a:close/>
                    <a:moveTo>
                      <a:pt x="1139" y="1150"/>
                    </a:moveTo>
                    <a:lnTo>
                      <a:pt x="1139" y="1150"/>
                    </a:lnTo>
                    <a:lnTo>
                      <a:pt x="1143" y="1154"/>
                    </a:lnTo>
                    <a:lnTo>
                      <a:pt x="1146" y="1159"/>
                    </a:lnTo>
                    <a:lnTo>
                      <a:pt x="1150" y="1168"/>
                    </a:lnTo>
                    <a:lnTo>
                      <a:pt x="1152" y="1172"/>
                    </a:lnTo>
                    <a:lnTo>
                      <a:pt x="1155" y="1177"/>
                    </a:lnTo>
                    <a:lnTo>
                      <a:pt x="1159" y="1179"/>
                    </a:lnTo>
                    <a:lnTo>
                      <a:pt x="1164" y="1181"/>
                    </a:lnTo>
                    <a:lnTo>
                      <a:pt x="1164" y="1181"/>
                    </a:lnTo>
                    <a:lnTo>
                      <a:pt x="1165" y="1180"/>
                    </a:lnTo>
                    <a:lnTo>
                      <a:pt x="1167" y="1178"/>
                    </a:lnTo>
                    <a:lnTo>
                      <a:pt x="1169" y="1175"/>
                    </a:lnTo>
                    <a:lnTo>
                      <a:pt x="1174" y="1172"/>
                    </a:lnTo>
                    <a:lnTo>
                      <a:pt x="1174" y="1172"/>
                    </a:lnTo>
                    <a:lnTo>
                      <a:pt x="1184" y="1168"/>
                    </a:lnTo>
                    <a:lnTo>
                      <a:pt x="1195" y="1163"/>
                    </a:lnTo>
                    <a:lnTo>
                      <a:pt x="1205" y="1157"/>
                    </a:lnTo>
                    <a:lnTo>
                      <a:pt x="1214" y="1151"/>
                    </a:lnTo>
                    <a:lnTo>
                      <a:pt x="1222" y="1145"/>
                    </a:lnTo>
                    <a:lnTo>
                      <a:pt x="1228" y="1137"/>
                    </a:lnTo>
                    <a:lnTo>
                      <a:pt x="1234" y="1129"/>
                    </a:lnTo>
                    <a:lnTo>
                      <a:pt x="1238" y="1120"/>
                    </a:lnTo>
                    <a:lnTo>
                      <a:pt x="1238" y="1120"/>
                    </a:lnTo>
                    <a:lnTo>
                      <a:pt x="1238" y="1118"/>
                    </a:lnTo>
                    <a:lnTo>
                      <a:pt x="1237" y="1115"/>
                    </a:lnTo>
                    <a:lnTo>
                      <a:pt x="1234" y="1109"/>
                    </a:lnTo>
                    <a:lnTo>
                      <a:pt x="1233" y="1107"/>
                    </a:lnTo>
                    <a:lnTo>
                      <a:pt x="1233" y="1104"/>
                    </a:lnTo>
                    <a:lnTo>
                      <a:pt x="1234" y="1102"/>
                    </a:lnTo>
                    <a:lnTo>
                      <a:pt x="1236" y="1100"/>
                    </a:lnTo>
                    <a:lnTo>
                      <a:pt x="1236" y="1100"/>
                    </a:lnTo>
                    <a:lnTo>
                      <a:pt x="1231" y="1095"/>
                    </a:lnTo>
                    <a:lnTo>
                      <a:pt x="1228" y="1090"/>
                    </a:lnTo>
                    <a:lnTo>
                      <a:pt x="1224" y="1086"/>
                    </a:lnTo>
                    <a:lnTo>
                      <a:pt x="1221" y="1084"/>
                    </a:lnTo>
                    <a:lnTo>
                      <a:pt x="1218" y="1081"/>
                    </a:lnTo>
                    <a:lnTo>
                      <a:pt x="1218" y="1081"/>
                    </a:lnTo>
                    <a:lnTo>
                      <a:pt x="1211" y="1094"/>
                    </a:lnTo>
                    <a:lnTo>
                      <a:pt x="1204" y="1105"/>
                    </a:lnTo>
                    <a:lnTo>
                      <a:pt x="1196" y="1115"/>
                    </a:lnTo>
                    <a:lnTo>
                      <a:pt x="1186" y="1124"/>
                    </a:lnTo>
                    <a:lnTo>
                      <a:pt x="1176" y="1132"/>
                    </a:lnTo>
                    <a:lnTo>
                      <a:pt x="1165" y="1139"/>
                    </a:lnTo>
                    <a:lnTo>
                      <a:pt x="1152" y="1145"/>
                    </a:lnTo>
                    <a:lnTo>
                      <a:pt x="1139" y="1150"/>
                    </a:lnTo>
                    <a:lnTo>
                      <a:pt x="1139" y="1150"/>
                    </a:lnTo>
                    <a:close/>
                    <a:moveTo>
                      <a:pt x="1216" y="1170"/>
                    </a:moveTo>
                    <a:lnTo>
                      <a:pt x="1216" y="1170"/>
                    </a:lnTo>
                    <a:lnTo>
                      <a:pt x="1211" y="1174"/>
                    </a:lnTo>
                    <a:lnTo>
                      <a:pt x="1205" y="1177"/>
                    </a:lnTo>
                    <a:lnTo>
                      <a:pt x="1192" y="1180"/>
                    </a:lnTo>
                    <a:lnTo>
                      <a:pt x="1186" y="1182"/>
                    </a:lnTo>
                    <a:lnTo>
                      <a:pt x="1180" y="1185"/>
                    </a:lnTo>
                    <a:lnTo>
                      <a:pt x="1176" y="1188"/>
                    </a:lnTo>
                    <a:lnTo>
                      <a:pt x="1172" y="1193"/>
                    </a:lnTo>
                    <a:lnTo>
                      <a:pt x="1172" y="1193"/>
                    </a:lnTo>
                    <a:lnTo>
                      <a:pt x="1175" y="1194"/>
                    </a:lnTo>
                    <a:lnTo>
                      <a:pt x="1179" y="1195"/>
                    </a:lnTo>
                    <a:lnTo>
                      <a:pt x="1184" y="1194"/>
                    </a:lnTo>
                    <a:lnTo>
                      <a:pt x="1189" y="1193"/>
                    </a:lnTo>
                    <a:lnTo>
                      <a:pt x="1199" y="1190"/>
                    </a:lnTo>
                    <a:lnTo>
                      <a:pt x="1208" y="1184"/>
                    </a:lnTo>
                    <a:lnTo>
                      <a:pt x="1208" y="1184"/>
                    </a:lnTo>
                    <a:lnTo>
                      <a:pt x="1216" y="1179"/>
                    </a:lnTo>
                    <a:lnTo>
                      <a:pt x="1225" y="1172"/>
                    </a:lnTo>
                    <a:lnTo>
                      <a:pt x="1234" y="1165"/>
                    </a:lnTo>
                    <a:lnTo>
                      <a:pt x="1241" y="1157"/>
                    </a:lnTo>
                    <a:lnTo>
                      <a:pt x="1246" y="1149"/>
                    </a:lnTo>
                    <a:lnTo>
                      <a:pt x="1251" y="1140"/>
                    </a:lnTo>
                    <a:lnTo>
                      <a:pt x="1254" y="1131"/>
                    </a:lnTo>
                    <a:lnTo>
                      <a:pt x="1254" y="1120"/>
                    </a:lnTo>
                    <a:lnTo>
                      <a:pt x="1254" y="1120"/>
                    </a:lnTo>
                    <a:lnTo>
                      <a:pt x="1246" y="1134"/>
                    </a:lnTo>
                    <a:lnTo>
                      <a:pt x="1237" y="1147"/>
                    </a:lnTo>
                    <a:lnTo>
                      <a:pt x="1227" y="1160"/>
                    </a:lnTo>
                    <a:lnTo>
                      <a:pt x="1216" y="1170"/>
                    </a:lnTo>
                    <a:lnTo>
                      <a:pt x="1216" y="1170"/>
                    </a:lnTo>
                    <a:close/>
                    <a:moveTo>
                      <a:pt x="1190" y="1207"/>
                    </a:moveTo>
                    <a:lnTo>
                      <a:pt x="1190" y="1207"/>
                    </a:lnTo>
                    <a:lnTo>
                      <a:pt x="1210" y="1229"/>
                    </a:lnTo>
                    <a:lnTo>
                      <a:pt x="1210" y="1229"/>
                    </a:lnTo>
                    <a:lnTo>
                      <a:pt x="1231" y="1212"/>
                    </a:lnTo>
                    <a:lnTo>
                      <a:pt x="1242" y="1202"/>
                    </a:lnTo>
                    <a:lnTo>
                      <a:pt x="1253" y="1193"/>
                    </a:lnTo>
                    <a:lnTo>
                      <a:pt x="1263" y="1183"/>
                    </a:lnTo>
                    <a:lnTo>
                      <a:pt x="1271" y="1171"/>
                    </a:lnTo>
                    <a:lnTo>
                      <a:pt x="1279" y="1160"/>
                    </a:lnTo>
                    <a:lnTo>
                      <a:pt x="1285" y="1147"/>
                    </a:lnTo>
                    <a:lnTo>
                      <a:pt x="1285" y="1147"/>
                    </a:lnTo>
                    <a:lnTo>
                      <a:pt x="1276" y="1145"/>
                    </a:lnTo>
                    <a:lnTo>
                      <a:pt x="1272" y="1144"/>
                    </a:lnTo>
                    <a:lnTo>
                      <a:pt x="1268" y="1140"/>
                    </a:lnTo>
                    <a:lnTo>
                      <a:pt x="1268" y="1140"/>
                    </a:lnTo>
                    <a:lnTo>
                      <a:pt x="1261" y="1152"/>
                    </a:lnTo>
                    <a:lnTo>
                      <a:pt x="1254" y="1163"/>
                    </a:lnTo>
                    <a:lnTo>
                      <a:pt x="1245" y="1171"/>
                    </a:lnTo>
                    <a:lnTo>
                      <a:pt x="1236" y="1180"/>
                    </a:lnTo>
                    <a:lnTo>
                      <a:pt x="1225" y="1187"/>
                    </a:lnTo>
                    <a:lnTo>
                      <a:pt x="1214" y="1195"/>
                    </a:lnTo>
                    <a:lnTo>
                      <a:pt x="1201" y="1201"/>
                    </a:lnTo>
                    <a:lnTo>
                      <a:pt x="1190" y="1207"/>
                    </a:lnTo>
                    <a:lnTo>
                      <a:pt x="1190" y="1207"/>
                    </a:lnTo>
                    <a:close/>
                    <a:moveTo>
                      <a:pt x="1306" y="1149"/>
                    </a:moveTo>
                    <a:lnTo>
                      <a:pt x="1306" y="1149"/>
                    </a:lnTo>
                    <a:lnTo>
                      <a:pt x="1298" y="1163"/>
                    </a:lnTo>
                    <a:lnTo>
                      <a:pt x="1288" y="1177"/>
                    </a:lnTo>
                    <a:lnTo>
                      <a:pt x="1278" y="1190"/>
                    </a:lnTo>
                    <a:lnTo>
                      <a:pt x="1266" y="1202"/>
                    </a:lnTo>
                    <a:lnTo>
                      <a:pt x="1254" y="1213"/>
                    </a:lnTo>
                    <a:lnTo>
                      <a:pt x="1241" y="1225"/>
                    </a:lnTo>
                    <a:lnTo>
                      <a:pt x="1214" y="1245"/>
                    </a:lnTo>
                    <a:lnTo>
                      <a:pt x="1214" y="1245"/>
                    </a:lnTo>
                    <a:lnTo>
                      <a:pt x="1224" y="1246"/>
                    </a:lnTo>
                    <a:lnTo>
                      <a:pt x="1234" y="1244"/>
                    </a:lnTo>
                    <a:lnTo>
                      <a:pt x="1242" y="1242"/>
                    </a:lnTo>
                    <a:lnTo>
                      <a:pt x="1251" y="1238"/>
                    </a:lnTo>
                    <a:lnTo>
                      <a:pt x="1266" y="1228"/>
                    </a:lnTo>
                    <a:lnTo>
                      <a:pt x="1273" y="1223"/>
                    </a:lnTo>
                    <a:lnTo>
                      <a:pt x="1281" y="1218"/>
                    </a:lnTo>
                    <a:lnTo>
                      <a:pt x="1281" y="1218"/>
                    </a:lnTo>
                    <a:lnTo>
                      <a:pt x="1286" y="1211"/>
                    </a:lnTo>
                    <a:lnTo>
                      <a:pt x="1292" y="1203"/>
                    </a:lnTo>
                    <a:lnTo>
                      <a:pt x="1306" y="1190"/>
                    </a:lnTo>
                    <a:lnTo>
                      <a:pt x="1312" y="1182"/>
                    </a:lnTo>
                    <a:lnTo>
                      <a:pt x="1316" y="1172"/>
                    </a:lnTo>
                    <a:lnTo>
                      <a:pt x="1317" y="1168"/>
                    </a:lnTo>
                    <a:lnTo>
                      <a:pt x="1318" y="1163"/>
                    </a:lnTo>
                    <a:lnTo>
                      <a:pt x="1318" y="1156"/>
                    </a:lnTo>
                    <a:lnTo>
                      <a:pt x="1317" y="1150"/>
                    </a:lnTo>
                    <a:lnTo>
                      <a:pt x="1317" y="1150"/>
                    </a:lnTo>
                    <a:lnTo>
                      <a:pt x="1314" y="1151"/>
                    </a:lnTo>
                    <a:lnTo>
                      <a:pt x="1312" y="1150"/>
                    </a:lnTo>
                    <a:lnTo>
                      <a:pt x="1310" y="1149"/>
                    </a:lnTo>
                    <a:lnTo>
                      <a:pt x="1306" y="1149"/>
                    </a:lnTo>
                    <a:lnTo>
                      <a:pt x="1306" y="1149"/>
                    </a:lnTo>
                    <a:close/>
                    <a:moveTo>
                      <a:pt x="1309" y="1211"/>
                    </a:moveTo>
                    <a:lnTo>
                      <a:pt x="1309" y="1211"/>
                    </a:lnTo>
                    <a:lnTo>
                      <a:pt x="1304" y="1217"/>
                    </a:lnTo>
                    <a:lnTo>
                      <a:pt x="1299" y="1224"/>
                    </a:lnTo>
                    <a:lnTo>
                      <a:pt x="1291" y="1228"/>
                    </a:lnTo>
                    <a:lnTo>
                      <a:pt x="1285" y="1233"/>
                    </a:lnTo>
                    <a:lnTo>
                      <a:pt x="1273" y="1242"/>
                    </a:lnTo>
                    <a:lnTo>
                      <a:pt x="1270" y="1245"/>
                    </a:lnTo>
                    <a:lnTo>
                      <a:pt x="1268" y="1250"/>
                    </a:lnTo>
                    <a:lnTo>
                      <a:pt x="1268" y="1250"/>
                    </a:lnTo>
                    <a:lnTo>
                      <a:pt x="1269" y="1252"/>
                    </a:lnTo>
                    <a:lnTo>
                      <a:pt x="1272" y="1255"/>
                    </a:lnTo>
                    <a:lnTo>
                      <a:pt x="1280" y="1262"/>
                    </a:lnTo>
                    <a:lnTo>
                      <a:pt x="1283" y="1267"/>
                    </a:lnTo>
                    <a:lnTo>
                      <a:pt x="1285" y="1270"/>
                    </a:lnTo>
                    <a:lnTo>
                      <a:pt x="1286" y="1273"/>
                    </a:lnTo>
                    <a:lnTo>
                      <a:pt x="1286" y="1274"/>
                    </a:lnTo>
                    <a:lnTo>
                      <a:pt x="1285" y="1275"/>
                    </a:lnTo>
                    <a:lnTo>
                      <a:pt x="1285" y="1275"/>
                    </a:lnTo>
                    <a:lnTo>
                      <a:pt x="1289" y="1282"/>
                    </a:lnTo>
                    <a:lnTo>
                      <a:pt x="1295" y="1286"/>
                    </a:lnTo>
                    <a:lnTo>
                      <a:pt x="1300" y="1289"/>
                    </a:lnTo>
                    <a:lnTo>
                      <a:pt x="1306" y="1290"/>
                    </a:lnTo>
                    <a:lnTo>
                      <a:pt x="1313" y="1290"/>
                    </a:lnTo>
                    <a:lnTo>
                      <a:pt x="1320" y="1289"/>
                    </a:lnTo>
                    <a:lnTo>
                      <a:pt x="1327" y="1287"/>
                    </a:lnTo>
                    <a:lnTo>
                      <a:pt x="1333" y="1284"/>
                    </a:lnTo>
                    <a:lnTo>
                      <a:pt x="1340" y="1280"/>
                    </a:lnTo>
                    <a:lnTo>
                      <a:pt x="1346" y="1275"/>
                    </a:lnTo>
                    <a:lnTo>
                      <a:pt x="1351" y="1269"/>
                    </a:lnTo>
                    <a:lnTo>
                      <a:pt x="1357" y="1263"/>
                    </a:lnTo>
                    <a:lnTo>
                      <a:pt x="1361" y="1256"/>
                    </a:lnTo>
                    <a:lnTo>
                      <a:pt x="1365" y="1250"/>
                    </a:lnTo>
                    <a:lnTo>
                      <a:pt x="1367" y="1242"/>
                    </a:lnTo>
                    <a:lnTo>
                      <a:pt x="1370" y="1236"/>
                    </a:lnTo>
                    <a:lnTo>
                      <a:pt x="1370" y="1236"/>
                    </a:lnTo>
                    <a:lnTo>
                      <a:pt x="1366" y="1228"/>
                    </a:lnTo>
                    <a:lnTo>
                      <a:pt x="1363" y="1221"/>
                    </a:lnTo>
                    <a:lnTo>
                      <a:pt x="1359" y="1213"/>
                    </a:lnTo>
                    <a:lnTo>
                      <a:pt x="1354" y="1207"/>
                    </a:lnTo>
                    <a:lnTo>
                      <a:pt x="1348" y="1200"/>
                    </a:lnTo>
                    <a:lnTo>
                      <a:pt x="1342" y="1194"/>
                    </a:lnTo>
                    <a:lnTo>
                      <a:pt x="1334" y="1188"/>
                    </a:lnTo>
                    <a:lnTo>
                      <a:pt x="1327" y="1184"/>
                    </a:lnTo>
                    <a:lnTo>
                      <a:pt x="1327" y="1184"/>
                    </a:lnTo>
                    <a:lnTo>
                      <a:pt x="1317" y="1197"/>
                    </a:lnTo>
                    <a:lnTo>
                      <a:pt x="1309" y="1211"/>
                    </a:lnTo>
                    <a:lnTo>
                      <a:pt x="1309" y="12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" name="Freeform 90"/>
              <p:cNvSpPr/>
              <p:nvPr/>
            </p:nvSpPr>
            <p:spPr bwMode="auto">
              <a:xfrm>
                <a:off x="4824413" y="419100"/>
                <a:ext cx="31750" cy="61913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49" y="0"/>
                  </a:cxn>
                  <a:cxn ang="0">
                    <a:pos x="52" y="0"/>
                  </a:cxn>
                  <a:cxn ang="0">
                    <a:pos x="55" y="1"/>
                  </a:cxn>
                  <a:cxn ang="0">
                    <a:pos x="56" y="3"/>
                  </a:cxn>
                  <a:cxn ang="0">
                    <a:pos x="59" y="3"/>
                  </a:cxn>
                  <a:cxn ang="0">
                    <a:pos x="59" y="3"/>
                  </a:cxn>
                  <a:cxn ang="0">
                    <a:pos x="39" y="56"/>
                  </a:cxn>
                  <a:cxn ang="0">
                    <a:pos x="18" y="110"/>
                  </a:cxn>
                  <a:cxn ang="0">
                    <a:pos x="18" y="110"/>
                  </a:cxn>
                  <a:cxn ang="0">
                    <a:pos x="14" y="112"/>
                  </a:cxn>
                  <a:cxn ang="0">
                    <a:pos x="10" y="114"/>
                  </a:cxn>
                  <a:cxn ang="0">
                    <a:pos x="6" y="115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7" y="102"/>
                  </a:cxn>
                  <a:cxn ang="0">
                    <a:pos x="14" y="90"/>
                  </a:cxn>
                  <a:cxn ang="0">
                    <a:pos x="19" y="77"/>
                  </a:cxn>
                  <a:cxn ang="0">
                    <a:pos x="22" y="69"/>
                  </a:cxn>
                  <a:cxn ang="0">
                    <a:pos x="22" y="69"/>
                  </a:cxn>
                  <a:cxn ang="0">
                    <a:pos x="21" y="65"/>
                  </a:cxn>
                  <a:cxn ang="0">
                    <a:pos x="21" y="63"/>
                  </a:cxn>
                  <a:cxn ang="0">
                    <a:pos x="22" y="67"/>
                  </a:cxn>
                  <a:cxn ang="0">
                    <a:pos x="22" y="67"/>
                  </a:cxn>
                  <a:cxn ang="0">
                    <a:pos x="33" y="33"/>
                  </a:cxn>
                  <a:cxn ang="0">
                    <a:pos x="36" y="24"/>
                  </a:cxn>
                  <a:cxn ang="0">
                    <a:pos x="40" y="15"/>
                  </a:cxn>
                  <a:cxn ang="0">
                    <a:pos x="44" y="7"/>
                  </a:cxn>
                  <a:cxn ang="0">
                    <a:pos x="49" y="0"/>
                  </a:cxn>
                  <a:cxn ang="0">
                    <a:pos x="49" y="0"/>
                  </a:cxn>
                </a:cxnLst>
                <a:rect l="0" t="0" r="r" b="b"/>
                <a:pathLst>
                  <a:path w="59" h="115">
                    <a:moveTo>
                      <a:pt x="49" y="0"/>
                    </a:moveTo>
                    <a:lnTo>
                      <a:pt x="49" y="0"/>
                    </a:lnTo>
                    <a:lnTo>
                      <a:pt x="52" y="0"/>
                    </a:lnTo>
                    <a:lnTo>
                      <a:pt x="55" y="1"/>
                    </a:lnTo>
                    <a:lnTo>
                      <a:pt x="56" y="3"/>
                    </a:lnTo>
                    <a:lnTo>
                      <a:pt x="59" y="3"/>
                    </a:lnTo>
                    <a:lnTo>
                      <a:pt x="59" y="3"/>
                    </a:lnTo>
                    <a:lnTo>
                      <a:pt x="39" y="56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4" y="112"/>
                    </a:lnTo>
                    <a:lnTo>
                      <a:pt x="10" y="114"/>
                    </a:lnTo>
                    <a:lnTo>
                      <a:pt x="6" y="115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7" y="102"/>
                    </a:lnTo>
                    <a:lnTo>
                      <a:pt x="14" y="90"/>
                    </a:lnTo>
                    <a:lnTo>
                      <a:pt x="19" y="77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33" y="33"/>
                    </a:lnTo>
                    <a:lnTo>
                      <a:pt x="36" y="24"/>
                    </a:lnTo>
                    <a:lnTo>
                      <a:pt x="40" y="15"/>
                    </a:lnTo>
                    <a:lnTo>
                      <a:pt x="44" y="7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" name="Freeform 91"/>
              <p:cNvSpPr/>
              <p:nvPr/>
            </p:nvSpPr>
            <p:spPr bwMode="auto">
              <a:xfrm>
                <a:off x="4908551" y="168275"/>
                <a:ext cx="23813" cy="20638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45" y="4"/>
                  </a:cxn>
                  <a:cxn ang="0">
                    <a:pos x="41" y="12"/>
                  </a:cxn>
                  <a:cxn ang="0">
                    <a:pos x="38" y="19"/>
                  </a:cxn>
                  <a:cxn ang="0">
                    <a:pos x="33" y="25"/>
                  </a:cxn>
                  <a:cxn ang="0">
                    <a:pos x="27" y="30"/>
                  </a:cxn>
                  <a:cxn ang="0">
                    <a:pos x="21" y="34"/>
                  </a:cxn>
                  <a:cxn ang="0">
                    <a:pos x="15" y="37"/>
                  </a:cxn>
                  <a:cxn ang="0">
                    <a:pos x="7" y="40"/>
                  </a:cxn>
                  <a:cxn ang="0">
                    <a:pos x="0" y="41"/>
                  </a:cxn>
                  <a:cxn ang="0">
                    <a:pos x="0" y="41"/>
                  </a:cxn>
                  <a:cxn ang="0">
                    <a:pos x="8" y="30"/>
                  </a:cxn>
                  <a:cxn ang="0">
                    <a:pos x="17" y="19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9" y="0"/>
                  </a:cxn>
                  <a:cxn ang="0">
                    <a:pos x="40" y="2"/>
                  </a:cxn>
                  <a:cxn ang="0">
                    <a:pos x="42" y="3"/>
                  </a:cxn>
                  <a:cxn ang="0">
                    <a:pos x="45" y="4"/>
                  </a:cxn>
                  <a:cxn ang="0">
                    <a:pos x="45" y="4"/>
                  </a:cxn>
                </a:cxnLst>
                <a:rect l="0" t="0" r="r" b="b"/>
                <a:pathLst>
                  <a:path w="45" h="41">
                    <a:moveTo>
                      <a:pt x="45" y="4"/>
                    </a:moveTo>
                    <a:lnTo>
                      <a:pt x="45" y="4"/>
                    </a:lnTo>
                    <a:lnTo>
                      <a:pt x="41" y="12"/>
                    </a:lnTo>
                    <a:lnTo>
                      <a:pt x="38" y="19"/>
                    </a:lnTo>
                    <a:lnTo>
                      <a:pt x="33" y="25"/>
                    </a:lnTo>
                    <a:lnTo>
                      <a:pt x="27" y="30"/>
                    </a:lnTo>
                    <a:lnTo>
                      <a:pt x="21" y="34"/>
                    </a:lnTo>
                    <a:lnTo>
                      <a:pt x="15" y="37"/>
                    </a:lnTo>
                    <a:lnTo>
                      <a:pt x="7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8" y="30"/>
                    </a:lnTo>
                    <a:lnTo>
                      <a:pt x="17" y="19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" name="Freeform 92"/>
              <p:cNvSpPr>
                <a:spLocks noEditPoints="1"/>
              </p:cNvSpPr>
              <p:nvPr/>
            </p:nvSpPr>
            <p:spPr bwMode="auto">
              <a:xfrm>
                <a:off x="4098926" y="463550"/>
                <a:ext cx="441325" cy="214313"/>
              </a:xfrm>
              <a:custGeom>
                <a:avLst/>
                <a:gdLst/>
                <a:ahLst/>
                <a:cxnLst>
                  <a:cxn ang="0">
                    <a:pos x="831" y="275"/>
                  </a:cxn>
                  <a:cxn ang="0">
                    <a:pos x="786" y="320"/>
                  </a:cxn>
                  <a:cxn ang="0">
                    <a:pos x="667" y="372"/>
                  </a:cxn>
                  <a:cxn ang="0">
                    <a:pos x="530" y="401"/>
                  </a:cxn>
                  <a:cxn ang="0">
                    <a:pos x="451" y="399"/>
                  </a:cxn>
                  <a:cxn ang="0">
                    <a:pos x="375" y="381"/>
                  </a:cxn>
                  <a:cxn ang="0">
                    <a:pos x="327" y="368"/>
                  </a:cxn>
                  <a:cxn ang="0">
                    <a:pos x="227" y="347"/>
                  </a:cxn>
                  <a:cxn ang="0">
                    <a:pos x="114" y="315"/>
                  </a:cxn>
                  <a:cxn ang="0">
                    <a:pos x="53" y="266"/>
                  </a:cxn>
                  <a:cxn ang="0">
                    <a:pos x="3" y="135"/>
                  </a:cxn>
                  <a:cxn ang="0">
                    <a:pos x="0" y="98"/>
                  </a:cxn>
                  <a:cxn ang="0">
                    <a:pos x="15" y="72"/>
                  </a:cxn>
                  <a:cxn ang="0">
                    <a:pos x="74" y="42"/>
                  </a:cxn>
                  <a:cxn ang="0">
                    <a:pos x="156" y="26"/>
                  </a:cxn>
                  <a:cxn ang="0">
                    <a:pos x="187" y="18"/>
                  </a:cxn>
                  <a:cxn ang="0">
                    <a:pos x="235" y="1"/>
                  </a:cxn>
                  <a:cxn ang="0">
                    <a:pos x="344" y="13"/>
                  </a:cxn>
                  <a:cxn ang="0">
                    <a:pos x="397" y="30"/>
                  </a:cxn>
                  <a:cxn ang="0">
                    <a:pos x="446" y="48"/>
                  </a:cxn>
                  <a:cxn ang="0">
                    <a:pos x="531" y="82"/>
                  </a:cxn>
                  <a:cxn ang="0">
                    <a:pos x="655" y="108"/>
                  </a:cxn>
                  <a:cxn ang="0">
                    <a:pos x="692" y="122"/>
                  </a:cxn>
                  <a:cxn ang="0">
                    <a:pos x="763" y="126"/>
                  </a:cxn>
                  <a:cxn ang="0">
                    <a:pos x="798" y="142"/>
                  </a:cxn>
                  <a:cxn ang="0">
                    <a:pos x="827" y="192"/>
                  </a:cxn>
                  <a:cxn ang="0">
                    <a:pos x="502" y="387"/>
                  </a:cxn>
                  <a:cxn ang="0">
                    <a:pos x="644" y="365"/>
                  </a:cxn>
                  <a:cxn ang="0">
                    <a:pos x="772" y="308"/>
                  </a:cxn>
                  <a:cxn ang="0">
                    <a:pos x="822" y="256"/>
                  </a:cxn>
                  <a:cxn ang="0">
                    <a:pos x="806" y="170"/>
                  </a:cxn>
                  <a:cxn ang="0">
                    <a:pos x="760" y="142"/>
                  </a:cxn>
                  <a:cxn ang="0">
                    <a:pos x="691" y="137"/>
                  </a:cxn>
                  <a:cxn ang="0">
                    <a:pos x="561" y="105"/>
                  </a:cxn>
                  <a:cxn ang="0">
                    <a:pos x="466" y="76"/>
                  </a:cxn>
                  <a:cxn ang="0">
                    <a:pos x="358" y="32"/>
                  </a:cxn>
                  <a:cxn ang="0">
                    <a:pos x="285" y="18"/>
                  </a:cxn>
                  <a:cxn ang="0">
                    <a:pos x="162" y="38"/>
                  </a:cxn>
                  <a:cxn ang="0">
                    <a:pos x="53" y="72"/>
                  </a:cxn>
                  <a:cxn ang="0">
                    <a:pos x="19" y="105"/>
                  </a:cxn>
                  <a:cxn ang="0">
                    <a:pos x="55" y="141"/>
                  </a:cxn>
                  <a:cxn ang="0">
                    <a:pos x="137" y="168"/>
                  </a:cxn>
                  <a:cxn ang="0">
                    <a:pos x="219" y="193"/>
                  </a:cxn>
                  <a:cxn ang="0">
                    <a:pos x="268" y="200"/>
                  </a:cxn>
                  <a:cxn ang="0">
                    <a:pos x="216" y="204"/>
                  </a:cxn>
                  <a:cxn ang="0">
                    <a:pos x="25" y="143"/>
                  </a:cxn>
                  <a:cxn ang="0">
                    <a:pos x="68" y="256"/>
                  </a:cxn>
                  <a:cxn ang="0">
                    <a:pos x="100" y="281"/>
                  </a:cxn>
                  <a:cxn ang="0">
                    <a:pos x="118" y="296"/>
                  </a:cxn>
                  <a:cxn ang="0">
                    <a:pos x="237" y="334"/>
                  </a:cxn>
                  <a:cxn ang="0">
                    <a:pos x="325" y="348"/>
                  </a:cxn>
                  <a:cxn ang="0">
                    <a:pos x="402" y="369"/>
                  </a:cxn>
                  <a:cxn ang="0">
                    <a:pos x="401" y="317"/>
                  </a:cxn>
                  <a:cxn ang="0">
                    <a:pos x="407" y="352"/>
                  </a:cxn>
                  <a:cxn ang="0">
                    <a:pos x="446" y="381"/>
                  </a:cxn>
                </a:cxnLst>
                <a:rect l="0" t="0" r="r" b="b"/>
                <a:pathLst>
                  <a:path w="836" h="404">
                    <a:moveTo>
                      <a:pt x="833" y="256"/>
                    </a:moveTo>
                    <a:lnTo>
                      <a:pt x="833" y="256"/>
                    </a:lnTo>
                    <a:lnTo>
                      <a:pt x="836" y="261"/>
                    </a:lnTo>
                    <a:lnTo>
                      <a:pt x="835" y="266"/>
                    </a:lnTo>
                    <a:lnTo>
                      <a:pt x="833" y="271"/>
                    </a:lnTo>
                    <a:lnTo>
                      <a:pt x="831" y="275"/>
                    </a:lnTo>
                    <a:lnTo>
                      <a:pt x="825" y="286"/>
                    </a:lnTo>
                    <a:lnTo>
                      <a:pt x="823" y="291"/>
                    </a:lnTo>
                    <a:lnTo>
                      <a:pt x="822" y="299"/>
                    </a:lnTo>
                    <a:lnTo>
                      <a:pt x="822" y="299"/>
                    </a:lnTo>
                    <a:lnTo>
                      <a:pt x="805" y="309"/>
                    </a:lnTo>
                    <a:lnTo>
                      <a:pt x="786" y="320"/>
                    </a:lnTo>
                    <a:lnTo>
                      <a:pt x="768" y="330"/>
                    </a:lnTo>
                    <a:lnTo>
                      <a:pt x="749" y="339"/>
                    </a:lnTo>
                    <a:lnTo>
                      <a:pt x="730" y="349"/>
                    </a:lnTo>
                    <a:lnTo>
                      <a:pt x="709" y="357"/>
                    </a:lnTo>
                    <a:lnTo>
                      <a:pt x="688" y="365"/>
                    </a:lnTo>
                    <a:lnTo>
                      <a:pt x="667" y="372"/>
                    </a:lnTo>
                    <a:lnTo>
                      <a:pt x="645" y="379"/>
                    </a:lnTo>
                    <a:lnTo>
                      <a:pt x="624" y="385"/>
                    </a:lnTo>
                    <a:lnTo>
                      <a:pt x="601" y="391"/>
                    </a:lnTo>
                    <a:lnTo>
                      <a:pt x="578" y="395"/>
                    </a:lnTo>
                    <a:lnTo>
                      <a:pt x="554" y="398"/>
                    </a:lnTo>
                    <a:lnTo>
                      <a:pt x="530" y="401"/>
                    </a:lnTo>
                    <a:lnTo>
                      <a:pt x="507" y="402"/>
                    </a:lnTo>
                    <a:lnTo>
                      <a:pt x="483" y="404"/>
                    </a:lnTo>
                    <a:lnTo>
                      <a:pt x="483" y="404"/>
                    </a:lnTo>
                    <a:lnTo>
                      <a:pt x="472" y="404"/>
                    </a:lnTo>
                    <a:lnTo>
                      <a:pt x="461" y="401"/>
                    </a:lnTo>
                    <a:lnTo>
                      <a:pt x="451" y="399"/>
                    </a:lnTo>
                    <a:lnTo>
                      <a:pt x="442" y="397"/>
                    </a:lnTo>
                    <a:lnTo>
                      <a:pt x="422" y="391"/>
                    </a:lnTo>
                    <a:lnTo>
                      <a:pt x="402" y="385"/>
                    </a:lnTo>
                    <a:lnTo>
                      <a:pt x="402" y="385"/>
                    </a:lnTo>
                    <a:lnTo>
                      <a:pt x="389" y="383"/>
                    </a:lnTo>
                    <a:lnTo>
                      <a:pt x="375" y="381"/>
                    </a:lnTo>
                    <a:lnTo>
                      <a:pt x="361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1" y="375"/>
                    </a:lnTo>
                    <a:lnTo>
                      <a:pt x="333" y="371"/>
                    </a:lnTo>
                    <a:lnTo>
                      <a:pt x="327" y="368"/>
                    </a:lnTo>
                    <a:lnTo>
                      <a:pt x="319" y="365"/>
                    </a:lnTo>
                    <a:lnTo>
                      <a:pt x="319" y="365"/>
                    </a:lnTo>
                    <a:lnTo>
                      <a:pt x="293" y="360"/>
                    </a:lnTo>
                    <a:lnTo>
                      <a:pt x="267" y="355"/>
                    </a:lnTo>
                    <a:lnTo>
                      <a:pt x="240" y="350"/>
                    </a:lnTo>
                    <a:lnTo>
                      <a:pt x="227" y="347"/>
                    </a:lnTo>
                    <a:lnTo>
                      <a:pt x="215" y="342"/>
                    </a:lnTo>
                    <a:lnTo>
                      <a:pt x="215" y="342"/>
                    </a:lnTo>
                    <a:lnTo>
                      <a:pt x="164" y="327"/>
                    </a:lnTo>
                    <a:lnTo>
                      <a:pt x="139" y="320"/>
                    </a:lnTo>
                    <a:lnTo>
                      <a:pt x="114" y="315"/>
                    </a:lnTo>
                    <a:lnTo>
                      <a:pt x="114" y="315"/>
                    </a:lnTo>
                    <a:lnTo>
                      <a:pt x="97" y="304"/>
                    </a:lnTo>
                    <a:lnTo>
                      <a:pt x="82" y="293"/>
                    </a:lnTo>
                    <a:lnTo>
                      <a:pt x="67" y="280"/>
                    </a:lnTo>
                    <a:lnTo>
                      <a:pt x="59" y="274"/>
                    </a:lnTo>
                    <a:lnTo>
                      <a:pt x="53" y="266"/>
                    </a:lnTo>
                    <a:lnTo>
                      <a:pt x="53" y="266"/>
                    </a:lnTo>
                    <a:lnTo>
                      <a:pt x="43" y="253"/>
                    </a:lnTo>
                    <a:lnTo>
                      <a:pt x="36" y="238"/>
                    </a:lnTo>
                    <a:lnTo>
                      <a:pt x="29" y="221"/>
                    </a:lnTo>
                    <a:lnTo>
                      <a:pt x="23" y="205"/>
                    </a:lnTo>
                    <a:lnTo>
                      <a:pt x="13" y="171"/>
                    </a:lnTo>
                    <a:lnTo>
                      <a:pt x="3" y="135"/>
                    </a:lnTo>
                    <a:lnTo>
                      <a:pt x="3" y="135"/>
                    </a:lnTo>
                    <a:lnTo>
                      <a:pt x="4" y="129"/>
                    </a:lnTo>
                    <a:lnTo>
                      <a:pt x="5" y="124"/>
                    </a:lnTo>
                    <a:lnTo>
                      <a:pt x="3" y="113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" y="89"/>
                    </a:lnTo>
                    <a:lnTo>
                      <a:pt x="6" y="83"/>
                    </a:lnTo>
                    <a:lnTo>
                      <a:pt x="10" y="78"/>
                    </a:lnTo>
                    <a:lnTo>
                      <a:pt x="15" y="72"/>
                    </a:lnTo>
                    <a:lnTo>
                      <a:pt x="28" y="62"/>
                    </a:lnTo>
                    <a:lnTo>
                      <a:pt x="39" y="54"/>
                    </a:lnTo>
                    <a:lnTo>
                      <a:pt x="39" y="54"/>
                    </a:lnTo>
                    <a:lnTo>
                      <a:pt x="50" y="49"/>
                    </a:lnTo>
                    <a:lnTo>
                      <a:pt x="63" y="45"/>
                    </a:lnTo>
                    <a:lnTo>
                      <a:pt x="74" y="42"/>
                    </a:lnTo>
                    <a:lnTo>
                      <a:pt x="88" y="39"/>
                    </a:lnTo>
                    <a:lnTo>
                      <a:pt x="115" y="35"/>
                    </a:lnTo>
                    <a:lnTo>
                      <a:pt x="142" y="30"/>
                    </a:lnTo>
                    <a:lnTo>
                      <a:pt x="142" y="30"/>
                    </a:lnTo>
                    <a:lnTo>
                      <a:pt x="149" y="28"/>
                    </a:lnTo>
                    <a:lnTo>
                      <a:pt x="156" y="26"/>
                    </a:lnTo>
                    <a:lnTo>
                      <a:pt x="162" y="22"/>
                    </a:lnTo>
                    <a:lnTo>
                      <a:pt x="169" y="20"/>
                    </a:lnTo>
                    <a:lnTo>
                      <a:pt x="169" y="20"/>
                    </a:lnTo>
                    <a:lnTo>
                      <a:pt x="177" y="19"/>
                    </a:lnTo>
                    <a:lnTo>
                      <a:pt x="187" y="18"/>
                    </a:lnTo>
                    <a:lnTo>
                      <a:pt x="187" y="18"/>
                    </a:lnTo>
                    <a:lnTo>
                      <a:pt x="195" y="15"/>
                    </a:lnTo>
                    <a:lnTo>
                      <a:pt x="204" y="11"/>
                    </a:lnTo>
                    <a:lnTo>
                      <a:pt x="211" y="6"/>
                    </a:lnTo>
                    <a:lnTo>
                      <a:pt x="219" y="4"/>
                    </a:lnTo>
                    <a:lnTo>
                      <a:pt x="219" y="4"/>
                    </a:lnTo>
                    <a:lnTo>
                      <a:pt x="235" y="1"/>
                    </a:lnTo>
                    <a:lnTo>
                      <a:pt x="251" y="0"/>
                    </a:lnTo>
                    <a:lnTo>
                      <a:pt x="266" y="1"/>
                    </a:lnTo>
                    <a:lnTo>
                      <a:pt x="282" y="2"/>
                    </a:lnTo>
                    <a:lnTo>
                      <a:pt x="313" y="7"/>
                    </a:lnTo>
                    <a:lnTo>
                      <a:pt x="328" y="11"/>
                    </a:lnTo>
                    <a:lnTo>
                      <a:pt x="344" y="13"/>
                    </a:lnTo>
                    <a:lnTo>
                      <a:pt x="344" y="13"/>
                    </a:lnTo>
                    <a:lnTo>
                      <a:pt x="355" y="15"/>
                    </a:lnTo>
                    <a:lnTo>
                      <a:pt x="366" y="18"/>
                    </a:lnTo>
                    <a:lnTo>
                      <a:pt x="386" y="27"/>
                    </a:lnTo>
                    <a:lnTo>
                      <a:pt x="386" y="27"/>
                    </a:lnTo>
                    <a:lnTo>
                      <a:pt x="397" y="30"/>
                    </a:lnTo>
                    <a:lnTo>
                      <a:pt x="409" y="32"/>
                    </a:lnTo>
                    <a:lnTo>
                      <a:pt x="421" y="35"/>
                    </a:lnTo>
                    <a:lnTo>
                      <a:pt x="431" y="38"/>
                    </a:lnTo>
                    <a:lnTo>
                      <a:pt x="431" y="38"/>
                    </a:lnTo>
                    <a:lnTo>
                      <a:pt x="438" y="43"/>
                    </a:lnTo>
                    <a:lnTo>
                      <a:pt x="446" y="48"/>
                    </a:lnTo>
                    <a:lnTo>
                      <a:pt x="452" y="54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77" y="65"/>
                    </a:lnTo>
                    <a:lnTo>
                      <a:pt x="494" y="72"/>
                    </a:lnTo>
                    <a:lnTo>
                      <a:pt x="531" y="82"/>
                    </a:lnTo>
                    <a:lnTo>
                      <a:pt x="570" y="92"/>
                    </a:lnTo>
                    <a:lnTo>
                      <a:pt x="610" y="100"/>
                    </a:lnTo>
                    <a:lnTo>
                      <a:pt x="610" y="100"/>
                    </a:lnTo>
                    <a:lnTo>
                      <a:pt x="625" y="104"/>
                    </a:lnTo>
                    <a:lnTo>
                      <a:pt x="640" y="106"/>
                    </a:lnTo>
                    <a:lnTo>
                      <a:pt x="655" y="108"/>
                    </a:lnTo>
                    <a:lnTo>
                      <a:pt x="669" y="111"/>
                    </a:lnTo>
                    <a:lnTo>
                      <a:pt x="669" y="111"/>
                    </a:lnTo>
                    <a:lnTo>
                      <a:pt x="674" y="113"/>
                    </a:lnTo>
                    <a:lnTo>
                      <a:pt x="680" y="118"/>
                    </a:lnTo>
                    <a:lnTo>
                      <a:pt x="687" y="121"/>
                    </a:lnTo>
                    <a:lnTo>
                      <a:pt x="692" y="122"/>
                    </a:lnTo>
                    <a:lnTo>
                      <a:pt x="696" y="123"/>
                    </a:lnTo>
                    <a:lnTo>
                      <a:pt x="696" y="123"/>
                    </a:lnTo>
                    <a:lnTo>
                      <a:pt x="711" y="124"/>
                    </a:lnTo>
                    <a:lnTo>
                      <a:pt x="725" y="125"/>
                    </a:lnTo>
                    <a:lnTo>
                      <a:pt x="751" y="125"/>
                    </a:lnTo>
                    <a:lnTo>
                      <a:pt x="763" y="126"/>
                    </a:lnTo>
                    <a:lnTo>
                      <a:pt x="773" y="128"/>
                    </a:lnTo>
                    <a:lnTo>
                      <a:pt x="783" y="132"/>
                    </a:lnTo>
                    <a:lnTo>
                      <a:pt x="787" y="134"/>
                    </a:lnTo>
                    <a:lnTo>
                      <a:pt x="792" y="137"/>
                    </a:lnTo>
                    <a:lnTo>
                      <a:pt x="792" y="137"/>
                    </a:lnTo>
                    <a:lnTo>
                      <a:pt x="798" y="142"/>
                    </a:lnTo>
                    <a:lnTo>
                      <a:pt x="803" y="148"/>
                    </a:lnTo>
                    <a:lnTo>
                      <a:pt x="809" y="153"/>
                    </a:lnTo>
                    <a:lnTo>
                      <a:pt x="814" y="160"/>
                    </a:lnTo>
                    <a:lnTo>
                      <a:pt x="817" y="167"/>
                    </a:lnTo>
                    <a:lnTo>
                      <a:pt x="822" y="175"/>
                    </a:lnTo>
                    <a:lnTo>
                      <a:pt x="827" y="192"/>
                    </a:lnTo>
                    <a:lnTo>
                      <a:pt x="830" y="209"/>
                    </a:lnTo>
                    <a:lnTo>
                      <a:pt x="832" y="226"/>
                    </a:lnTo>
                    <a:lnTo>
                      <a:pt x="833" y="242"/>
                    </a:lnTo>
                    <a:lnTo>
                      <a:pt x="833" y="256"/>
                    </a:lnTo>
                    <a:lnTo>
                      <a:pt x="833" y="256"/>
                    </a:lnTo>
                    <a:close/>
                    <a:moveTo>
                      <a:pt x="502" y="387"/>
                    </a:moveTo>
                    <a:lnTo>
                      <a:pt x="502" y="387"/>
                    </a:lnTo>
                    <a:lnTo>
                      <a:pt x="520" y="386"/>
                    </a:lnTo>
                    <a:lnTo>
                      <a:pt x="538" y="385"/>
                    </a:lnTo>
                    <a:lnTo>
                      <a:pt x="574" y="381"/>
                    </a:lnTo>
                    <a:lnTo>
                      <a:pt x="610" y="374"/>
                    </a:lnTo>
                    <a:lnTo>
                      <a:pt x="644" y="365"/>
                    </a:lnTo>
                    <a:lnTo>
                      <a:pt x="644" y="365"/>
                    </a:lnTo>
                    <a:lnTo>
                      <a:pt x="669" y="357"/>
                    </a:lnTo>
                    <a:lnTo>
                      <a:pt x="691" y="349"/>
                    </a:lnTo>
                    <a:lnTo>
                      <a:pt x="714" y="339"/>
                    </a:lnTo>
                    <a:lnTo>
                      <a:pt x="734" y="329"/>
                    </a:lnTo>
                    <a:lnTo>
                      <a:pt x="772" y="308"/>
                    </a:lnTo>
                    <a:lnTo>
                      <a:pt x="810" y="287"/>
                    </a:lnTo>
                    <a:lnTo>
                      <a:pt x="810" y="287"/>
                    </a:lnTo>
                    <a:lnTo>
                      <a:pt x="814" y="279"/>
                    </a:lnTo>
                    <a:lnTo>
                      <a:pt x="817" y="273"/>
                    </a:lnTo>
                    <a:lnTo>
                      <a:pt x="820" y="264"/>
                    </a:lnTo>
                    <a:lnTo>
                      <a:pt x="822" y="256"/>
                    </a:lnTo>
                    <a:lnTo>
                      <a:pt x="822" y="247"/>
                    </a:lnTo>
                    <a:lnTo>
                      <a:pt x="823" y="239"/>
                    </a:lnTo>
                    <a:lnTo>
                      <a:pt x="821" y="220"/>
                    </a:lnTo>
                    <a:lnTo>
                      <a:pt x="817" y="202"/>
                    </a:lnTo>
                    <a:lnTo>
                      <a:pt x="812" y="185"/>
                    </a:lnTo>
                    <a:lnTo>
                      <a:pt x="806" y="170"/>
                    </a:lnTo>
                    <a:lnTo>
                      <a:pt x="797" y="157"/>
                    </a:lnTo>
                    <a:lnTo>
                      <a:pt x="797" y="157"/>
                    </a:lnTo>
                    <a:lnTo>
                      <a:pt x="788" y="152"/>
                    </a:lnTo>
                    <a:lnTo>
                      <a:pt x="779" y="148"/>
                    </a:lnTo>
                    <a:lnTo>
                      <a:pt x="769" y="144"/>
                    </a:lnTo>
                    <a:lnTo>
                      <a:pt x="760" y="142"/>
                    </a:lnTo>
                    <a:lnTo>
                      <a:pt x="749" y="141"/>
                    </a:lnTo>
                    <a:lnTo>
                      <a:pt x="738" y="140"/>
                    </a:lnTo>
                    <a:lnTo>
                      <a:pt x="715" y="139"/>
                    </a:lnTo>
                    <a:lnTo>
                      <a:pt x="715" y="139"/>
                    </a:lnTo>
                    <a:lnTo>
                      <a:pt x="703" y="138"/>
                    </a:lnTo>
                    <a:lnTo>
                      <a:pt x="691" y="137"/>
                    </a:lnTo>
                    <a:lnTo>
                      <a:pt x="667" y="133"/>
                    </a:lnTo>
                    <a:lnTo>
                      <a:pt x="643" y="126"/>
                    </a:lnTo>
                    <a:lnTo>
                      <a:pt x="619" y="119"/>
                    </a:lnTo>
                    <a:lnTo>
                      <a:pt x="596" y="112"/>
                    </a:lnTo>
                    <a:lnTo>
                      <a:pt x="573" y="107"/>
                    </a:lnTo>
                    <a:lnTo>
                      <a:pt x="561" y="105"/>
                    </a:lnTo>
                    <a:lnTo>
                      <a:pt x="551" y="103"/>
                    </a:lnTo>
                    <a:lnTo>
                      <a:pt x="541" y="103"/>
                    </a:lnTo>
                    <a:lnTo>
                      <a:pt x="531" y="103"/>
                    </a:lnTo>
                    <a:lnTo>
                      <a:pt x="531" y="103"/>
                    </a:lnTo>
                    <a:lnTo>
                      <a:pt x="499" y="89"/>
                    </a:lnTo>
                    <a:lnTo>
                      <a:pt x="466" y="76"/>
                    </a:lnTo>
                    <a:lnTo>
                      <a:pt x="398" y="50"/>
                    </a:lnTo>
                    <a:lnTo>
                      <a:pt x="398" y="50"/>
                    </a:lnTo>
                    <a:lnTo>
                      <a:pt x="386" y="43"/>
                    </a:lnTo>
                    <a:lnTo>
                      <a:pt x="373" y="36"/>
                    </a:lnTo>
                    <a:lnTo>
                      <a:pt x="366" y="34"/>
                    </a:lnTo>
                    <a:lnTo>
                      <a:pt x="358" y="32"/>
                    </a:lnTo>
                    <a:lnTo>
                      <a:pt x="349" y="31"/>
                    </a:lnTo>
                    <a:lnTo>
                      <a:pt x="340" y="30"/>
                    </a:lnTo>
                    <a:lnTo>
                      <a:pt x="340" y="30"/>
                    </a:lnTo>
                    <a:lnTo>
                      <a:pt x="322" y="24"/>
                    </a:lnTo>
                    <a:lnTo>
                      <a:pt x="303" y="20"/>
                    </a:lnTo>
                    <a:lnTo>
                      <a:pt x="285" y="18"/>
                    </a:lnTo>
                    <a:lnTo>
                      <a:pt x="267" y="18"/>
                    </a:lnTo>
                    <a:lnTo>
                      <a:pt x="249" y="19"/>
                    </a:lnTo>
                    <a:lnTo>
                      <a:pt x="232" y="21"/>
                    </a:lnTo>
                    <a:lnTo>
                      <a:pt x="215" y="24"/>
                    </a:lnTo>
                    <a:lnTo>
                      <a:pt x="197" y="29"/>
                    </a:lnTo>
                    <a:lnTo>
                      <a:pt x="162" y="38"/>
                    </a:lnTo>
                    <a:lnTo>
                      <a:pt x="128" y="49"/>
                    </a:lnTo>
                    <a:lnTo>
                      <a:pt x="94" y="60"/>
                    </a:lnTo>
                    <a:lnTo>
                      <a:pt x="76" y="63"/>
                    </a:lnTo>
                    <a:lnTo>
                      <a:pt x="59" y="66"/>
                    </a:lnTo>
                    <a:lnTo>
                      <a:pt x="59" y="66"/>
                    </a:lnTo>
                    <a:lnTo>
                      <a:pt x="53" y="72"/>
                    </a:lnTo>
                    <a:lnTo>
                      <a:pt x="48" y="75"/>
                    </a:lnTo>
                    <a:lnTo>
                      <a:pt x="38" y="79"/>
                    </a:lnTo>
                    <a:lnTo>
                      <a:pt x="16" y="84"/>
                    </a:lnTo>
                    <a:lnTo>
                      <a:pt x="16" y="84"/>
                    </a:lnTo>
                    <a:lnTo>
                      <a:pt x="18" y="95"/>
                    </a:lnTo>
                    <a:lnTo>
                      <a:pt x="19" y="105"/>
                    </a:lnTo>
                    <a:lnTo>
                      <a:pt x="22" y="113"/>
                    </a:lnTo>
                    <a:lnTo>
                      <a:pt x="26" y="121"/>
                    </a:lnTo>
                    <a:lnTo>
                      <a:pt x="31" y="127"/>
                    </a:lnTo>
                    <a:lnTo>
                      <a:pt x="38" y="133"/>
                    </a:lnTo>
                    <a:lnTo>
                      <a:pt x="46" y="138"/>
                    </a:lnTo>
                    <a:lnTo>
                      <a:pt x="55" y="141"/>
                    </a:lnTo>
                    <a:lnTo>
                      <a:pt x="55" y="141"/>
                    </a:lnTo>
                    <a:lnTo>
                      <a:pt x="88" y="154"/>
                    </a:lnTo>
                    <a:lnTo>
                      <a:pt x="105" y="160"/>
                    </a:lnTo>
                    <a:lnTo>
                      <a:pt x="124" y="166"/>
                    </a:lnTo>
                    <a:lnTo>
                      <a:pt x="124" y="166"/>
                    </a:lnTo>
                    <a:lnTo>
                      <a:pt x="137" y="168"/>
                    </a:lnTo>
                    <a:lnTo>
                      <a:pt x="152" y="171"/>
                    </a:lnTo>
                    <a:lnTo>
                      <a:pt x="166" y="173"/>
                    </a:lnTo>
                    <a:lnTo>
                      <a:pt x="180" y="178"/>
                    </a:lnTo>
                    <a:lnTo>
                      <a:pt x="180" y="178"/>
                    </a:lnTo>
                    <a:lnTo>
                      <a:pt x="206" y="187"/>
                    </a:lnTo>
                    <a:lnTo>
                      <a:pt x="219" y="193"/>
                    </a:lnTo>
                    <a:lnTo>
                      <a:pt x="231" y="196"/>
                    </a:lnTo>
                    <a:lnTo>
                      <a:pt x="231" y="196"/>
                    </a:lnTo>
                    <a:lnTo>
                      <a:pt x="238" y="197"/>
                    </a:lnTo>
                    <a:lnTo>
                      <a:pt x="246" y="198"/>
                    </a:lnTo>
                    <a:lnTo>
                      <a:pt x="261" y="199"/>
                    </a:lnTo>
                    <a:lnTo>
                      <a:pt x="268" y="200"/>
                    </a:lnTo>
                    <a:lnTo>
                      <a:pt x="273" y="202"/>
                    </a:lnTo>
                    <a:lnTo>
                      <a:pt x="279" y="206"/>
                    </a:lnTo>
                    <a:lnTo>
                      <a:pt x="283" y="212"/>
                    </a:lnTo>
                    <a:lnTo>
                      <a:pt x="283" y="212"/>
                    </a:lnTo>
                    <a:lnTo>
                      <a:pt x="249" y="209"/>
                    </a:lnTo>
                    <a:lnTo>
                      <a:pt x="216" y="204"/>
                    </a:lnTo>
                    <a:lnTo>
                      <a:pt x="184" y="197"/>
                    </a:lnTo>
                    <a:lnTo>
                      <a:pt x="151" y="188"/>
                    </a:lnTo>
                    <a:lnTo>
                      <a:pt x="119" y="179"/>
                    </a:lnTo>
                    <a:lnTo>
                      <a:pt x="88" y="168"/>
                    </a:lnTo>
                    <a:lnTo>
                      <a:pt x="25" y="143"/>
                    </a:lnTo>
                    <a:lnTo>
                      <a:pt x="25" y="143"/>
                    </a:lnTo>
                    <a:lnTo>
                      <a:pt x="31" y="166"/>
                    </a:lnTo>
                    <a:lnTo>
                      <a:pt x="37" y="187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58" y="242"/>
                    </a:lnTo>
                    <a:lnTo>
                      <a:pt x="68" y="256"/>
                    </a:lnTo>
                    <a:lnTo>
                      <a:pt x="80" y="269"/>
                    </a:lnTo>
                    <a:lnTo>
                      <a:pt x="85" y="275"/>
                    </a:lnTo>
                    <a:lnTo>
                      <a:pt x="91" y="280"/>
                    </a:lnTo>
                    <a:lnTo>
                      <a:pt x="91" y="280"/>
                    </a:lnTo>
                    <a:lnTo>
                      <a:pt x="96" y="280"/>
                    </a:lnTo>
                    <a:lnTo>
                      <a:pt x="100" y="281"/>
                    </a:lnTo>
                    <a:lnTo>
                      <a:pt x="103" y="284"/>
                    </a:lnTo>
                    <a:lnTo>
                      <a:pt x="105" y="286"/>
                    </a:lnTo>
                    <a:lnTo>
                      <a:pt x="112" y="292"/>
                    </a:lnTo>
                    <a:lnTo>
                      <a:pt x="114" y="294"/>
                    </a:lnTo>
                    <a:lnTo>
                      <a:pt x="118" y="296"/>
                    </a:lnTo>
                    <a:lnTo>
                      <a:pt x="118" y="296"/>
                    </a:lnTo>
                    <a:lnTo>
                      <a:pt x="129" y="302"/>
                    </a:lnTo>
                    <a:lnTo>
                      <a:pt x="143" y="307"/>
                    </a:lnTo>
                    <a:lnTo>
                      <a:pt x="172" y="317"/>
                    </a:lnTo>
                    <a:lnTo>
                      <a:pt x="226" y="331"/>
                    </a:lnTo>
                    <a:lnTo>
                      <a:pt x="226" y="331"/>
                    </a:lnTo>
                    <a:lnTo>
                      <a:pt x="237" y="334"/>
                    </a:lnTo>
                    <a:lnTo>
                      <a:pt x="249" y="336"/>
                    </a:lnTo>
                    <a:lnTo>
                      <a:pt x="270" y="338"/>
                    </a:lnTo>
                    <a:lnTo>
                      <a:pt x="292" y="341"/>
                    </a:lnTo>
                    <a:lnTo>
                      <a:pt x="313" y="345"/>
                    </a:lnTo>
                    <a:lnTo>
                      <a:pt x="313" y="345"/>
                    </a:lnTo>
                    <a:lnTo>
                      <a:pt x="325" y="348"/>
                    </a:lnTo>
                    <a:lnTo>
                      <a:pt x="337" y="352"/>
                    </a:lnTo>
                    <a:lnTo>
                      <a:pt x="358" y="362"/>
                    </a:lnTo>
                    <a:lnTo>
                      <a:pt x="369" y="365"/>
                    </a:lnTo>
                    <a:lnTo>
                      <a:pt x="379" y="368"/>
                    </a:lnTo>
                    <a:lnTo>
                      <a:pt x="390" y="369"/>
                    </a:lnTo>
                    <a:lnTo>
                      <a:pt x="402" y="369"/>
                    </a:lnTo>
                    <a:lnTo>
                      <a:pt x="402" y="369"/>
                    </a:lnTo>
                    <a:lnTo>
                      <a:pt x="400" y="356"/>
                    </a:lnTo>
                    <a:lnTo>
                      <a:pt x="398" y="340"/>
                    </a:lnTo>
                    <a:lnTo>
                      <a:pt x="398" y="332"/>
                    </a:lnTo>
                    <a:lnTo>
                      <a:pt x="399" y="324"/>
                    </a:lnTo>
                    <a:lnTo>
                      <a:pt x="401" y="317"/>
                    </a:lnTo>
                    <a:lnTo>
                      <a:pt x="404" y="310"/>
                    </a:lnTo>
                    <a:lnTo>
                      <a:pt x="404" y="310"/>
                    </a:lnTo>
                    <a:lnTo>
                      <a:pt x="403" y="323"/>
                    </a:lnTo>
                    <a:lnTo>
                      <a:pt x="403" y="334"/>
                    </a:lnTo>
                    <a:lnTo>
                      <a:pt x="404" y="344"/>
                    </a:lnTo>
                    <a:lnTo>
                      <a:pt x="407" y="352"/>
                    </a:lnTo>
                    <a:lnTo>
                      <a:pt x="412" y="359"/>
                    </a:lnTo>
                    <a:lnTo>
                      <a:pt x="417" y="365"/>
                    </a:lnTo>
                    <a:lnTo>
                      <a:pt x="422" y="370"/>
                    </a:lnTo>
                    <a:lnTo>
                      <a:pt x="430" y="375"/>
                    </a:lnTo>
                    <a:lnTo>
                      <a:pt x="437" y="379"/>
                    </a:lnTo>
                    <a:lnTo>
                      <a:pt x="446" y="381"/>
                    </a:lnTo>
                    <a:lnTo>
                      <a:pt x="454" y="384"/>
                    </a:lnTo>
                    <a:lnTo>
                      <a:pt x="463" y="385"/>
                    </a:lnTo>
                    <a:lnTo>
                      <a:pt x="482" y="387"/>
                    </a:lnTo>
                    <a:lnTo>
                      <a:pt x="502" y="387"/>
                    </a:lnTo>
                    <a:lnTo>
                      <a:pt x="502" y="38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97" name="Freeform 29"/>
            <p:cNvSpPr>
              <a:spLocks noEditPoints="1"/>
            </p:cNvSpPr>
            <p:nvPr/>
          </p:nvSpPr>
          <p:spPr bwMode="auto">
            <a:xfrm>
              <a:off x="8385052" y="2088742"/>
              <a:ext cx="560434" cy="534734"/>
            </a:xfrm>
            <a:custGeom>
              <a:avLst/>
              <a:gdLst/>
              <a:ahLst/>
              <a:cxnLst>
                <a:cxn ang="0">
                  <a:pos x="10" y="452"/>
                </a:cxn>
                <a:cxn ang="0">
                  <a:pos x="207" y="119"/>
                </a:cxn>
                <a:cxn ang="0">
                  <a:pos x="704" y="4"/>
                </a:cxn>
                <a:cxn ang="0">
                  <a:pos x="1097" y="158"/>
                </a:cxn>
                <a:cxn ang="0">
                  <a:pos x="1254" y="504"/>
                </a:cxn>
                <a:cxn ang="0">
                  <a:pos x="1275" y="1164"/>
                </a:cxn>
                <a:cxn ang="0">
                  <a:pos x="975" y="1345"/>
                </a:cxn>
                <a:cxn ang="0">
                  <a:pos x="179" y="1221"/>
                </a:cxn>
                <a:cxn ang="0">
                  <a:pos x="589" y="502"/>
                </a:cxn>
                <a:cxn ang="0">
                  <a:pos x="788" y="43"/>
                </a:cxn>
                <a:cxn ang="0">
                  <a:pos x="399" y="54"/>
                </a:cxn>
                <a:cxn ang="0">
                  <a:pos x="751" y="60"/>
                </a:cxn>
                <a:cxn ang="0">
                  <a:pos x="548" y="76"/>
                </a:cxn>
                <a:cxn ang="0">
                  <a:pos x="361" y="92"/>
                </a:cxn>
                <a:cxn ang="0">
                  <a:pos x="608" y="90"/>
                </a:cxn>
                <a:cxn ang="0">
                  <a:pos x="688" y="108"/>
                </a:cxn>
                <a:cxn ang="0">
                  <a:pos x="715" y="137"/>
                </a:cxn>
                <a:cxn ang="0">
                  <a:pos x="820" y="109"/>
                </a:cxn>
                <a:cxn ang="0">
                  <a:pos x="753" y="142"/>
                </a:cxn>
                <a:cxn ang="0">
                  <a:pos x="24" y="375"/>
                </a:cxn>
                <a:cxn ang="0">
                  <a:pos x="145" y="587"/>
                </a:cxn>
                <a:cxn ang="0">
                  <a:pos x="158" y="567"/>
                </a:cxn>
                <a:cxn ang="0">
                  <a:pos x="137" y="130"/>
                </a:cxn>
                <a:cxn ang="0">
                  <a:pos x="69" y="362"/>
                </a:cxn>
                <a:cxn ang="0">
                  <a:pos x="363" y="542"/>
                </a:cxn>
                <a:cxn ang="0">
                  <a:pos x="612" y="532"/>
                </a:cxn>
                <a:cxn ang="0">
                  <a:pos x="895" y="653"/>
                </a:cxn>
                <a:cxn ang="0">
                  <a:pos x="1097" y="192"/>
                </a:cxn>
                <a:cxn ang="0">
                  <a:pos x="704" y="158"/>
                </a:cxn>
                <a:cxn ang="0">
                  <a:pos x="1067" y="321"/>
                </a:cxn>
                <a:cxn ang="0">
                  <a:pos x="558" y="660"/>
                </a:cxn>
                <a:cxn ang="0">
                  <a:pos x="1059" y="518"/>
                </a:cxn>
                <a:cxn ang="0">
                  <a:pos x="1205" y="199"/>
                </a:cxn>
                <a:cxn ang="0">
                  <a:pos x="1220" y="299"/>
                </a:cxn>
                <a:cxn ang="0">
                  <a:pos x="1164" y="403"/>
                </a:cxn>
                <a:cxn ang="0">
                  <a:pos x="1088" y="735"/>
                </a:cxn>
                <a:cxn ang="0">
                  <a:pos x="1132" y="1001"/>
                </a:cxn>
                <a:cxn ang="0">
                  <a:pos x="1180" y="907"/>
                </a:cxn>
                <a:cxn ang="0">
                  <a:pos x="1262" y="897"/>
                </a:cxn>
                <a:cxn ang="0">
                  <a:pos x="385" y="490"/>
                </a:cxn>
                <a:cxn ang="0">
                  <a:pos x="440" y="584"/>
                </a:cxn>
                <a:cxn ang="0">
                  <a:pos x="523" y="602"/>
                </a:cxn>
                <a:cxn ang="0">
                  <a:pos x="1072" y="575"/>
                </a:cxn>
                <a:cxn ang="0">
                  <a:pos x="1025" y="1300"/>
                </a:cxn>
                <a:cxn ang="0">
                  <a:pos x="1070" y="894"/>
                </a:cxn>
                <a:cxn ang="0">
                  <a:pos x="993" y="727"/>
                </a:cxn>
                <a:cxn ang="0">
                  <a:pos x="1076" y="1261"/>
                </a:cxn>
                <a:cxn ang="0">
                  <a:pos x="1013" y="657"/>
                </a:cxn>
                <a:cxn ang="0">
                  <a:pos x="321" y="1211"/>
                </a:cxn>
                <a:cxn ang="0">
                  <a:pos x="949" y="1287"/>
                </a:cxn>
                <a:cxn ang="0">
                  <a:pos x="554" y="702"/>
                </a:cxn>
                <a:cxn ang="0">
                  <a:pos x="372" y="658"/>
                </a:cxn>
                <a:cxn ang="0">
                  <a:pos x="385" y="630"/>
                </a:cxn>
                <a:cxn ang="0">
                  <a:pos x="479" y="775"/>
                </a:cxn>
                <a:cxn ang="0">
                  <a:pos x="448" y="675"/>
                </a:cxn>
                <a:cxn ang="0">
                  <a:pos x="396" y="658"/>
                </a:cxn>
                <a:cxn ang="0">
                  <a:pos x="416" y="658"/>
                </a:cxn>
                <a:cxn ang="0">
                  <a:pos x="462" y="662"/>
                </a:cxn>
                <a:cxn ang="0">
                  <a:pos x="493" y="782"/>
                </a:cxn>
                <a:cxn ang="0">
                  <a:pos x="889" y="1338"/>
                </a:cxn>
                <a:cxn ang="0">
                  <a:pos x="290" y="1216"/>
                </a:cxn>
                <a:cxn ang="0">
                  <a:pos x="224" y="1218"/>
                </a:cxn>
                <a:cxn ang="0">
                  <a:pos x="955" y="1331"/>
                </a:cxn>
              </a:cxnLst>
              <a:rect l="0" t="0" r="r" b="b"/>
              <a:pathLst>
                <a:path w="1295" h="1371">
                  <a:moveTo>
                    <a:pt x="58" y="1123"/>
                  </a:moveTo>
                  <a:lnTo>
                    <a:pt x="58" y="1123"/>
                  </a:lnTo>
                  <a:lnTo>
                    <a:pt x="65" y="1078"/>
                  </a:lnTo>
                  <a:lnTo>
                    <a:pt x="72" y="1034"/>
                  </a:lnTo>
                  <a:lnTo>
                    <a:pt x="75" y="1013"/>
                  </a:lnTo>
                  <a:lnTo>
                    <a:pt x="76" y="992"/>
                  </a:lnTo>
                  <a:lnTo>
                    <a:pt x="78" y="973"/>
                  </a:lnTo>
                  <a:lnTo>
                    <a:pt x="78" y="952"/>
                  </a:lnTo>
                  <a:lnTo>
                    <a:pt x="78" y="952"/>
                  </a:lnTo>
                  <a:lnTo>
                    <a:pt x="76" y="940"/>
                  </a:lnTo>
                  <a:lnTo>
                    <a:pt x="75" y="929"/>
                  </a:lnTo>
                  <a:lnTo>
                    <a:pt x="75" y="929"/>
                  </a:lnTo>
                  <a:lnTo>
                    <a:pt x="73" y="907"/>
                  </a:lnTo>
                  <a:lnTo>
                    <a:pt x="72" y="883"/>
                  </a:lnTo>
                  <a:lnTo>
                    <a:pt x="72" y="838"/>
                  </a:lnTo>
                  <a:lnTo>
                    <a:pt x="73" y="796"/>
                  </a:lnTo>
                  <a:lnTo>
                    <a:pt x="75" y="758"/>
                  </a:lnTo>
                  <a:lnTo>
                    <a:pt x="75" y="758"/>
                  </a:lnTo>
                  <a:lnTo>
                    <a:pt x="73" y="733"/>
                  </a:lnTo>
                  <a:lnTo>
                    <a:pt x="71" y="709"/>
                  </a:lnTo>
                  <a:lnTo>
                    <a:pt x="64" y="661"/>
                  </a:lnTo>
                  <a:lnTo>
                    <a:pt x="58" y="613"/>
                  </a:lnTo>
                  <a:lnTo>
                    <a:pt x="55" y="589"/>
                  </a:lnTo>
                  <a:lnTo>
                    <a:pt x="55" y="567"/>
                  </a:lnTo>
                  <a:lnTo>
                    <a:pt x="55" y="567"/>
                  </a:lnTo>
                  <a:lnTo>
                    <a:pt x="50" y="561"/>
                  </a:lnTo>
                  <a:lnTo>
                    <a:pt x="44" y="556"/>
                  </a:lnTo>
                  <a:lnTo>
                    <a:pt x="36" y="543"/>
                  </a:lnTo>
                  <a:lnTo>
                    <a:pt x="27" y="529"/>
                  </a:lnTo>
                  <a:lnTo>
                    <a:pt x="20" y="518"/>
                  </a:lnTo>
                  <a:lnTo>
                    <a:pt x="20" y="518"/>
                  </a:lnTo>
                  <a:lnTo>
                    <a:pt x="14" y="486"/>
                  </a:lnTo>
                  <a:lnTo>
                    <a:pt x="10" y="452"/>
                  </a:lnTo>
                  <a:lnTo>
                    <a:pt x="6" y="420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3" y="382"/>
                  </a:lnTo>
                  <a:lnTo>
                    <a:pt x="5" y="372"/>
                  </a:lnTo>
                  <a:lnTo>
                    <a:pt x="6" y="363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0" y="358"/>
                  </a:lnTo>
                  <a:lnTo>
                    <a:pt x="10" y="344"/>
                  </a:lnTo>
                  <a:lnTo>
                    <a:pt x="10" y="331"/>
                  </a:lnTo>
                  <a:lnTo>
                    <a:pt x="14" y="309"/>
                  </a:lnTo>
                  <a:lnTo>
                    <a:pt x="20" y="288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37" y="236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58" y="185"/>
                  </a:lnTo>
                  <a:lnTo>
                    <a:pt x="69" y="163"/>
                  </a:lnTo>
                  <a:lnTo>
                    <a:pt x="83" y="140"/>
                  </a:lnTo>
                  <a:lnTo>
                    <a:pt x="90" y="13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14" y="113"/>
                  </a:lnTo>
                  <a:lnTo>
                    <a:pt x="124" y="111"/>
                  </a:lnTo>
                  <a:lnTo>
                    <a:pt x="132" y="109"/>
                  </a:lnTo>
                  <a:lnTo>
                    <a:pt x="141" y="108"/>
                  </a:lnTo>
                  <a:lnTo>
                    <a:pt x="149" y="111"/>
                  </a:lnTo>
                  <a:lnTo>
                    <a:pt x="156" y="113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207" y="119"/>
                  </a:lnTo>
                  <a:lnTo>
                    <a:pt x="253" y="118"/>
                  </a:lnTo>
                  <a:lnTo>
                    <a:pt x="277" y="118"/>
                  </a:lnTo>
                  <a:lnTo>
                    <a:pt x="299" y="119"/>
                  </a:lnTo>
                  <a:lnTo>
                    <a:pt x="322" y="120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0" y="106"/>
                  </a:lnTo>
                  <a:lnTo>
                    <a:pt x="342" y="87"/>
                  </a:lnTo>
                  <a:lnTo>
                    <a:pt x="346" y="67"/>
                  </a:lnTo>
                  <a:lnTo>
                    <a:pt x="354" y="46"/>
                  </a:lnTo>
                  <a:lnTo>
                    <a:pt x="354" y="46"/>
                  </a:lnTo>
                  <a:lnTo>
                    <a:pt x="360" y="38"/>
                  </a:lnTo>
                  <a:lnTo>
                    <a:pt x="365" y="32"/>
                  </a:lnTo>
                  <a:lnTo>
                    <a:pt x="372" y="26"/>
                  </a:lnTo>
                  <a:lnTo>
                    <a:pt x="381" y="22"/>
                  </a:lnTo>
                  <a:lnTo>
                    <a:pt x="388" y="18"/>
                  </a:lnTo>
                  <a:lnTo>
                    <a:pt x="398" y="15"/>
                  </a:lnTo>
                  <a:lnTo>
                    <a:pt x="416" y="12"/>
                  </a:lnTo>
                  <a:lnTo>
                    <a:pt x="436" y="11"/>
                  </a:lnTo>
                  <a:lnTo>
                    <a:pt x="458" y="11"/>
                  </a:lnTo>
                  <a:lnTo>
                    <a:pt x="506" y="11"/>
                  </a:lnTo>
                  <a:lnTo>
                    <a:pt x="506" y="11"/>
                  </a:lnTo>
                  <a:lnTo>
                    <a:pt x="518" y="10"/>
                  </a:lnTo>
                  <a:lnTo>
                    <a:pt x="532" y="8"/>
                  </a:lnTo>
                  <a:lnTo>
                    <a:pt x="545" y="5"/>
                  </a:lnTo>
                  <a:lnTo>
                    <a:pt x="559" y="4"/>
                  </a:lnTo>
                  <a:lnTo>
                    <a:pt x="559" y="4"/>
                  </a:lnTo>
                  <a:lnTo>
                    <a:pt x="594" y="1"/>
                  </a:lnTo>
                  <a:lnTo>
                    <a:pt x="629" y="0"/>
                  </a:lnTo>
                  <a:lnTo>
                    <a:pt x="663" y="0"/>
                  </a:lnTo>
                  <a:lnTo>
                    <a:pt x="695" y="3"/>
                  </a:lnTo>
                  <a:lnTo>
                    <a:pt x="695" y="3"/>
                  </a:lnTo>
                  <a:lnTo>
                    <a:pt x="704" y="4"/>
                  </a:lnTo>
                  <a:lnTo>
                    <a:pt x="711" y="7"/>
                  </a:lnTo>
                  <a:lnTo>
                    <a:pt x="719" y="10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36" y="11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56" y="14"/>
                  </a:lnTo>
                  <a:lnTo>
                    <a:pt x="766" y="17"/>
                  </a:lnTo>
                  <a:lnTo>
                    <a:pt x="785" y="25"/>
                  </a:lnTo>
                  <a:lnTo>
                    <a:pt x="819" y="42"/>
                  </a:lnTo>
                  <a:lnTo>
                    <a:pt x="819" y="42"/>
                  </a:lnTo>
                  <a:lnTo>
                    <a:pt x="822" y="56"/>
                  </a:lnTo>
                  <a:lnTo>
                    <a:pt x="823" y="67"/>
                  </a:lnTo>
                  <a:lnTo>
                    <a:pt x="830" y="91"/>
                  </a:lnTo>
                  <a:lnTo>
                    <a:pt x="831" y="102"/>
                  </a:lnTo>
                  <a:lnTo>
                    <a:pt x="834" y="115"/>
                  </a:lnTo>
                  <a:lnTo>
                    <a:pt x="834" y="127"/>
                  </a:lnTo>
                  <a:lnTo>
                    <a:pt x="833" y="142"/>
                  </a:lnTo>
                  <a:lnTo>
                    <a:pt x="833" y="142"/>
                  </a:lnTo>
                  <a:lnTo>
                    <a:pt x="855" y="144"/>
                  </a:lnTo>
                  <a:lnTo>
                    <a:pt x="878" y="144"/>
                  </a:lnTo>
                  <a:lnTo>
                    <a:pt x="926" y="144"/>
                  </a:lnTo>
                  <a:lnTo>
                    <a:pt x="973" y="144"/>
                  </a:lnTo>
                  <a:lnTo>
                    <a:pt x="999" y="146"/>
                  </a:lnTo>
                  <a:lnTo>
                    <a:pt x="1022" y="147"/>
                  </a:lnTo>
                  <a:lnTo>
                    <a:pt x="1022" y="147"/>
                  </a:lnTo>
                  <a:lnTo>
                    <a:pt x="1036" y="150"/>
                  </a:lnTo>
                  <a:lnTo>
                    <a:pt x="1049" y="153"/>
                  </a:lnTo>
                  <a:lnTo>
                    <a:pt x="1063" y="156"/>
                  </a:lnTo>
                  <a:lnTo>
                    <a:pt x="1077" y="158"/>
                  </a:lnTo>
                  <a:lnTo>
                    <a:pt x="1077" y="158"/>
                  </a:lnTo>
                  <a:lnTo>
                    <a:pt x="1097" y="158"/>
                  </a:lnTo>
                  <a:lnTo>
                    <a:pt x="1115" y="157"/>
                  </a:lnTo>
                  <a:lnTo>
                    <a:pt x="1132" y="156"/>
                  </a:lnTo>
                  <a:lnTo>
                    <a:pt x="1149" y="156"/>
                  </a:lnTo>
                  <a:lnTo>
                    <a:pt x="1149" y="156"/>
                  </a:lnTo>
                  <a:lnTo>
                    <a:pt x="1163" y="158"/>
                  </a:lnTo>
                  <a:lnTo>
                    <a:pt x="1175" y="163"/>
                  </a:lnTo>
                  <a:lnTo>
                    <a:pt x="1187" y="168"/>
                  </a:lnTo>
                  <a:lnTo>
                    <a:pt x="1198" y="174"/>
                  </a:lnTo>
                  <a:lnTo>
                    <a:pt x="1209" y="181"/>
                  </a:lnTo>
                  <a:lnTo>
                    <a:pt x="1218" y="189"/>
                  </a:lnTo>
                  <a:lnTo>
                    <a:pt x="1226" y="198"/>
                  </a:lnTo>
                  <a:lnTo>
                    <a:pt x="1233" y="206"/>
                  </a:lnTo>
                  <a:lnTo>
                    <a:pt x="1233" y="206"/>
                  </a:lnTo>
                  <a:lnTo>
                    <a:pt x="1237" y="217"/>
                  </a:lnTo>
                  <a:lnTo>
                    <a:pt x="1240" y="227"/>
                  </a:lnTo>
                  <a:lnTo>
                    <a:pt x="1240" y="240"/>
                  </a:lnTo>
                  <a:lnTo>
                    <a:pt x="1241" y="252"/>
                  </a:lnTo>
                  <a:lnTo>
                    <a:pt x="1241" y="252"/>
                  </a:lnTo>
                  <a:lnTo>
                    <a:pt x="1246" y="266"/>
                  </a:lnTo>
                  <a:lnTo>
                    <a:pt x="1250" y="279"/>
                  </a:lnTo>
                  <a:lnTo>
                    <a:pt x="1254" y="292"/>
                  </a:lnTo>
                  <a:lnTo>
                    <a:pt x="1255" y="303"/>
                  </a:lnTo>
                  <a:lnTo>
                    <a:pt x="1255" y="303"/>
                  </a:lnTo>
                  <a:lnTo>
                    <a:pt x="1255" y="310"/>
                  </a:lnTo>
                  <a:lnTo>
                    <a:pt x="1254" y="317"/>
                  </a:lnTo>
                  <a:lnTo>
                    <a:pt x="1251" y="331"/>
                  </a:lnTo>
                  <a:lnTo>
                    <a:pt x="1248" y="347"/>
                  </a:lnTo>
                  <a:lnTo>
                    <a:pt x="1247" y="355"/>
                  </a:lnTo>
                  <a:lnTo>
                    <a:pt x="1247" y="365"/>
                  </a:lnTo>
                  <a:lnTo>
                    <a:pt x="1247" y="365"/>
                  </a:lnTo>
                  <a:lnTo>
                    <a:pt x="1250" y="410"/>
                  </a:lnTo>
                  <a:lnTo>
                    <a:pt x="1251" y="456"/>
                  </a:lnTo>
                  <a:lnTo>
                    <a:pt x="1254" y="504"/>
                  </a:lnTo>
                  <a:lnTo>
                    <a:pt x="1255" y="550"/>
                  </a:lnTo>
                  <a:lnTo>
                    <a:pt x="1255" y="550"/>
                  </a:lnTo>
                  <a:lnTo>
                    <a:pt x="1257" y="571"/>
                  </a:lnTo>
                  <a:lnTo>
                    <a:pt x="1257" y="592"/>
                  </a:lnTo>
                  <a:lnTo>
                    <a:pt x="1257" y="613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60" y="662"/>
                  </a:lnTo>
                  <a:lnTo>
                    <a:pt x="1262" y="689"/>
                  </a:lnTo>
                  <a:lnTo>
                    <a:pt x="1264" y="744"/>
                  </a:lnTo>
                  <a:lnTo>
                    <a:pt x="1265" y="797"/>
                  </a:lnTo>
                  <a:lnTo>
                    <a:pt x="1267" y="822"/>
                  </a:lnTo>
                  <a:lnTo>
                    <a:pt x="1268" y="846"/>
                  </a:lnTo>
                  <a:lnTo>
                    <a:pt x="1268" y="846"/>
                  </a:lnTo>
                  <a:lnTo>
                    <a:pt x="1272" y="874"/>
                  </a:lnTo>
                  <a:lnTo>
                    <a:pt x="1274" y="888"/>
                  </a:lnTo>
                  <a:lnTo>
                    <a:pt x="1274" y="895"/>
                  </a:lnTo>
                  <a:lnTo>
                    <a:pt x="1272" y="903"/>
                  </a:lnTo>
                  <a:lnTo>
                    <a:pt x="1272" y="903"/>
                  </a:lnTo>
                  <a:lnTo>
                    <a:pt x="1275" y="911"/>
                  </a:lnTo>
                  <a:lnTo>
                    <a:pt x="1279" y="918"/>
                  </a:lnTo>
                  <a:lnTo>
                    <a:pt x="1279" y="918"/>
                  </a:lnTo>
                  <a:lnTo>
                    <a:pt x="1281" y="953"/>
                  </a:lnTo>
                  <a:lnTo>
                    <a:pt x="1284" y="987"/>
                  </a:lnTo>
                  <a:lnTo>
                    <a:pt x="1289" y="1019"/>
                  </a:lnTo>
                  <a:lnTo>
                    <a:pt x="1293" y="1051"/>
                  </a:lnTo>
                  <a:lnTo>
                    <a:pt x="1295" y="1081"/>
                  </a:lnTo>
                  <a:lnTo>
                    <a:pt x="1295" y="1096"/>
                  </a:lnTo>
                  <a:lnTo>
                    <a:pt x="1293" y="1110"/>
                  </a:lnTo>
                  <a:lnTo>
                    <a:pt x="1292" y="1124"/>
                  </a:lnTo>
                  <a:lnTo>
                    <a:pt x="1288" y="1138"/>
                  </a:lnTo>
                  <a:lnTo>
                    <a:pt x="1282" y="1151"/>
                  </a:lnTo>
                  <a:lnTo>
                    <a:pt x="1275" y="1164"/>
                  </a:lnTo>
                  <a:lnTo>
                    <a:pt x="1275" y="1164"/>
                  </a:lnTo>
                  <a:lnTo>
                    <a:pt x="1264" y="1168"/>
                  </a:lnTo>
                  <a:lnTo>
                    <a:pt x="1253" y="1169"/>
                  </a:lnTo>
                  <a:lnTo>
                    <a:pt x="1229" y="1171"/>
                  </a:lnTo>
                  <a:lnTo>
                    <a:pt x="1218" y="1172"/>
                  </a:lnTo>
                  <a:lnTo>
                    <a:pt x="1206" y="1173"/>
                  </a:lnTo>
                  <a:lnTo>
                    <a:pt x="1195" y="1176"/>
                  </a:lnTo>
                  <a:lnTo>
                    <a:pt x="1184" y="1182"/>
                  </a:lnTo>
                  <a:lnTo>
                    <a:pt x="1184" y="1182"/>
                  </a:lnTo>
                  <a:lnTo>
                    <a:pt x="1180" y="1192"/>
                  </a:lnTo>
                  <a:lnTo>
                    <a:pt x="1174" y="1203"/>
                  </a:lnTo>
                  <a:lnTo>
                    <a:pt x="1171" y="1207"/>
                  </a:lnTo>
                  <a:lnTo>
                    <a:pt x="1167" y="1210"/>
                  </a:lnTo>
                  <a:lnTo>
                    <a:pt x="1163" y="1211"/>
                  </a:lnTo>
                  <a:lnTo>
                    <a:pt x="1159" y="1211"/>
                  </a:lnTo>
                  <a:lnTo>
                    <a:pt x="1159" y="1211"/>
                  </a:lnTo>
                  <a:lnTo>
                    <a:pt x="1149" y="1242"/>
                  </a:lnTo>
                  <a:lnTo>
                    <a:pt x="1140" y="1272"/>
                  </a:lnTo>
                  <a:lnTo>
                    <a:pt x="1135" y="1284"/>
                  </a:lnTo>
                  <a:lnTo>
                    <a:pt x="1128" y="1297"/>
                  </a:lnTo>
                  <a:lnTo>
                    <a:pt x="1119" y="1308"/>
                  </a:lnTo>
                  <a:lnTo>
                    <a:pt x="1109" y="1317"/>
                  </a:lnTo>
                  <a:lnTo>
                    <a:pt x="1109" y="1317"/>
                  </a:lnTo>
                  <a:lnTo>
                    <a:pt x="1097" y="1324"/>
                  </a:lnTo>
                  <a:lnTo>
                    <a:pt x="1083" y="1328"/>
                  </a:lnTo>
                  <a:lnTo>
                    <a:pt x="1067" y="1331"/>
                  </a:lnTo>
                  <a:lnTo>
                    <a:pt x="1052" y="1332"/>
                  </a:lnTo>
                  <a:lnTo>
                    <a:pt x="1020" y="1332"/>
                  </a:lnTo>
                  <a:lnTo>
                    <a:pt x="989" y="1332"/>
                  </a:lnTo>
                  <a:lnTo>
                    <a:pt x="989" y="1332"/>
                  </a:lnTo>
                  <a:lnTo>
                    <a:pt x="985" y="1335"/>
                  </a:lnTo>
                  <a:lnTo>
                    <a:pt x="980" y="1338"/>
                  </a:lnTo>
                  <a:lnTo>
                    <a:pt x="975" y="1345"/>
                  </a:lnTo>
                  <a:lnTo>
                    <a:pt x="975" y="1345"/>
                  </a:lnTo>
                  <a:lnTo>
                    <a:pt x="965" y="1353"/>
                  </a:lnTo>
                  <a:lnTo>
                    <a:pt x="954" y="1357"/>
                  </a:lnTo>
                  <a:lnTo>
                    <a:pt x="941" y="1362"/>
                  </a:lnTo>
                  <a:lnTo>
                    <a:pt x="927" y="1364"/>
                  </a:lnTo>
                  <a:lnTo>
                    <a:pt x="897" y="1367"/>
                  </a:lnTo>
                  <a:lnTo>
                    <a:pt x="882" y="1369"/>
                  </a:lnTo>
                  <a:lnTo>
                    <a:pt x="867" y="1371"/>
                  </a:lnTo>
                  <a:lnTo>
                    <a:pt x="867" y="1371"/>
                  </a:lnTo>
                  <a:lnTo>
                    <a:pt x="830" y="1366"/>
                  </a:lnTo>
                  <a:lnTo>
                    <a:pt x="794" y="1363"/>
                  </a:lnTo>
                  <a:lnTo>
                    <a:pt x="719" y="1359"/>
                  </a:lnTo>
                  <a:lnTo>
                    <a:pt x="680" y="1357"/>
                  </a:lnTo>
                  <a:lnTo>
                    <a:pt x="642" y="1353"/>
                  </a:lnTo>
                  <a:lnTo>
                    <a:pt x="605" y="1349"/>
                  </a:lnTo>
                  <a:lnTo>
                    <a:pt x="569" y="1342"/>
                  </a:lnTo>
                  <a:lnTo>
                    <a:pt x="569" y="1342"/>
                  </a:lnTo>
                  <a:lnTo>
                    <a:pt x="527" y="1331"/>
                  </a:lnTo>
                  <a:lnTo>
                    <a:pt x="506" y="1327"/>
                  </a:lnTo>
                  <a:lnTo>
                    <a:pt x="485" y="1324"/>
                  </a:lnTo>
                  <a:lnTo>
                    <a:pt x="485" y="1324"/>
                  </a:lnTo>
                  <a:lnTo>
                    <a:pt x="464" y="1317"/>
                  </a:lnTo>
                  <a:lnTo>
                    <a:pt x="440" y="1308"/>
                  </a:lnTo>
                  <a:lnTo>
                    <a:pt x="417" y="1300"/>
                  </a:lnTo>
                  <a:lnTo>
                    <a:pt x="396" y="1293"/>
                  </a:lnTo>
                  <a:lnTo>
                    <a:pt x="396" y="1293"/>
                  </a:lnTo>
                  <a:lnTo>
                    <a:pt x="357" y="1280"/>
                  </a:lnTo>
                  <a:lnTo>
                    <a:pt x="318" y="1266"/>
                  </a:lnTo>
                  <a:lnTo>
                    <a:pt x="278" y="1251"/>
                  </a:lnTo>
                  <a:lnTo>
                    <a:pt x="236" y="1238"/>
                  </a:lnTo>
                  <a:lnTo>
                    <a:pt x="236" y="1238"/>
                  </a:lnTo>
                  <a:lnTo>
                    <a:pt x="198" y="1228"/>
                  </a:lnTo>
                  <a:lnTo>
                    <a:pt x="179" y="1221"/>
                  </a:lnTo>
                  <a:lnTo>
                    <a:pt x="156" y="1214"/>
                  </a:lnTo>
                  <a:lnTo>
                    <a:pt x="156" y="1214"/>
                  </a:lnTo>
                  <a:lnTo>
                    <a:pt x="116" y="1199"/>
                  </a:lnTo>
                  <a:lnTo>
                    <a:pt x="96" y="1190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62" y="1173"/>
                  </a:lnTo>
                  <a:lnTo>
                    <a:pt x="55" y="1168"/>
                  </a:lnTo>
                  <a:lnTo>
                    <a:pt x="48" y="1164"/>
                  </a:lnTo>
                  <a:lnTo>
                    <a:pt x="48" y="1164"/>
                  </a:lnTo>
                  <a:lnTo>
                    <a:pt x="44" y="1151"/>
                  </a:lnTo>
                  <a:lnTo>
                    <a:pt x="44" y="1144"/>
                  </a:lnTo>
                  <a:lnTo>
                    <a:pt x="43" y="1138"/>
                  </a:lnTo>
                  <a:lnTo>
                    <a:pt x="44" y="1133"/>
                  </a:lnTo>
                  <a:lnTo>
                    <a:pt x="47" y="1127"/>
                  </a:lnTo>
                  <a:lnTo>
                    <a:pt x="51" y="1124"/>
                  </a:lnTo>
                  <a:lnTo>
                    <a:pt x="58" y="1123"/>
                  </a:lnTo>
                  <a:lnTo>
                    <a:pt x="58" y="1123"/>
                  </a:lnTo>
                  <a:close/>
                  <a:moveTo>
                    <a:pt x="575" y="581"/>
                  </a:moveTo>
                  <a:lnTo>
                    <a:pt x="575" y="581"/>
                  </a:lnTo>
                  <a:lnTo>
                    <a:pt x="584" y="564"/>
                  </a:lnTo>
                  <a:lnTo>
                    <a:pt x="589" y="557"/>
                  </a:lnTo>
                  <a:lnTo>
                    <a:pt x="591" y="549"/>
                  </a:lnTo>
                  <a:lnTo>
                    <a:pt x="593" y="542"/>
                  </a:lnTo>
                  <a:lnTo>
                    <a:pt x="594" y="533"/>
                  </a:lnTo>
                  <a:lnTo>
                    <a:pt x="594" y="525"/>
                  </a:lnTo>
                  <a:lnTo>
                    <a:pt x="591" y="516"/>
                  </a:lnTo>
                  <a:lnTo>
                    <a:pt x="591" y="516"/>
                  </a:lnTo>
                  <a:lnTo>
                    <a:pt x="593" y="516"/>
                  </a:lnTo>
                  <a:lnTo>
                    <a:pt x="596" y="518"/>
                  </a:lnTo>
                  <a:lnTo>
                    <a:pt x="596" y="518"/>
                  </a:lnTo>
                  <a:lnTo>
                    <a:pt x="593" y="509"/>
                  </a:lnTo>
                  <a:lnTo>
                    <a:pt x="589" y="502"/>
                  </a:lnTo>
                  <a:lnTo>
                    <a:pt x="583" y="495"/>
                  </a:lnTo>
                  <a:lnTo>
                    <a:pt x="576" y="490"/>
                  </a:lnTo>
                  <a:lnTo>
                    <a:pt x="568" y="486"/>
                  </a:lnTo>
                  <a:lnTo>
                    <a:pt x="558" y="481"/>
                  </a:lnTo>
                  <a:lnTo>
                    <a:pt x="548" y="478"/>
                  </a:lnTo>
                  <a:lnTo>
                    <a:pt x="538" y="477"/>
                  </a:lnTo>
                  <a:lnTo>
                    <a:pt x="538" y="477"/>
                  </a:lnTo>
                  <a:lnTo>
                    <a:pt x="551" y="484"/>
                  </a:lnTo>
                  <a:lnTo>
                    <a:pt x="561" y="493"/>
                  </a:lnTo>
                  <a:lnTo>
                    <a:pt x="569" y="504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2" y="543"/>
                  </a:lnTo>
                  <a:lnTo>
                    <a:pt x="568" y="564"/>
                  </a:lnTo>
                  <a:lnTo>
                    <a:pt x="561" y="582"/>
                  </a:lnTo>
                  <a:lnTo>
                    <a:pt x="552" y="602"/>
                  </a:lnTo>
                  <a:lnTo>
                    <a:pt x="552" y="602"/>
                  </a:lnTo>
                  <a:lnTo>
                    <a:pt x="551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55" y="602"/>
                  </a:lnTo>
                  <a:lnTo>
                    <a:pt x="558" y="601"/>
                  </a:lnTo>
                  <a:lnTo>
                    <a:pt x="561" y="598"/>
                  </a:lnTo>
                  <a:lnTo>
                    <a:pt x="563" y="595"/>
                  </a:lnTo>
                  <a:lnTo>
                    <a:pt x="568" y="587"/>
                  </a:lnTo>
                  <a:lnTo>
                    <a:pt x="570" y="582"/>
                  </a:lnTo>
                  <a:lnTo>
                    <a:pt x="575" y="581"/>
                  </a:lnTo>
                  <a:lnTo>
                    <a:pt x="575" y="581"/>
                  </a:lnTo>
                  <a:close/>
                  <a:moveTo>
                    <a:pt x="802" y="59"/>
                  </a:moveTo>
                  <a:lnTo>
                    <a:pt x="802" y="59"/>
                  </a:lnTo>
                  <a:lnTo>
                    <a:pt x="798" y="53"/>
                  </a:lnTo>
                  <a:lnTo>
                    <a:pt x="794" y="47"/>
                  </a:lnTo>
                  <a:lnTo>
                    <a:pt x="788" y="43"/>
                  </a:lnTo>
                  <a:lnTo>
                    <a:pt x="781" y="39"/>
                  </a:lnTo>
                  <a:lnTo>
                    <a:pt x="764" y="32"/>
                  </a:lnTo>
                  <a:lnTo>
                    <a:pt x="746" y="26"/>
                  </a:lnTo>
                  <a:lnTo>
                    <a:pt x="728" y="22"/>
                  </a:lnTo>
                  <a:lnTo>
                    <a:pt x="708" y="19"/>
                  </a:lnTo>
                  <a:lnTo>
                    <a:pt x="677" y="17"/>
                  </a:lnTo>
                  <a:lnTo>
                    <a:pt x="677" y="17"/>
                  </a:lnTo>
                  <a:lnTo>
                    <a:pt x="635" y="15"/>
                  </a:lnTo>
                  <a:lnTo>
                    <a:pt x="590" y="17"/>
                  </a:lnTo>
                  <a:lnTo>
                    <a:pt x="544" y="21"/>
                  </a:lnTo>
                  <a:lnTo>
                    <a:pt x="500" y="25"/>
                  </a:lnTo>
                  <a:lnTo>
                    <a:pt x="500" y="25"/>
                  </a:lnTo>
                  <a:lnTo>
                    <a:pt x="485" y="26"/>
                  </a:lnTo>
                  <a:lnTo>
                    <a:pt x="468" y="26"/>
                  </a:lnTo>
                  <a:lnTo>
                    <a:pt x="436" y="26"/>
                  </a:lnTo>
                  <a:lnTo>
                    <a:pt x="420" y="26"/>
                  </a:lnTo>
                  <a:lnTo>
                    <a:pt x="408" y="28"/>
                  </a:lnTo>
                  <a:lnTo>
                    <a:pt x="396" y="31"/>
                  </a:lnTo>
                  <a:lnTo>
                    <a:pt x="386" y="33"/>
                  </a:lnTo>
                  <a:lnTo>
                    <a:pt x="386" y="33"/>
                  </a:lnTo>
                  <a:lnTo>
                    <a:pt x="382" y="38"/>
                  </a:lnTo>
                  <a:lnTo>
                    <a:pt x="378" y="42"/>
                  </a:lnTo>
                  <a:lnTo>
                    <a:pt x="371" y="53"/>
                  </a:lnTo>
                  <a:lnTo>
                    <a:pt x="365" y="64"/>
                  </a:lnTo>
                  <a:lnTo>
                    <a:pt x="363" y="73"/>
                  </a:lnTo>
                  <a:lnTo>
                    <a:pt x="363" y="73"/>
                  </a:lnTo>
                  <a:lnTo>
                    <a:pt x="375" y="69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93" y="60"/>
                  </a:lnTo>
                  <a:lnTo>
                    <a:pt x="396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13" y="49"/>
                  </a:lnTo>
                  <a:lnTo>
                    <a:pt x="427" y="45"/>
                  </a:lnTo>
                  <a:lnTo>
                    <a:pt x="455" y="40"/>
                  </a:lnTo>
                  <a:lnTo>
                    <a:pt x="455" y="40"/>
                  </a:lnTo>
                  <a:lnTo>
                    <a:pt x="461" y="39"/>
                  </a:lnTo>
                  <a:lnTo>
                    <a:pt x="466" y="38"/>
                  </a:lnTo>
                  <a:lnTo>
                    <a:pt x="472" y="35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97" y="32"/>
                  </a:lnTo>
                  <a:lnTo>
                    <a:pt x="516" y="32"/>
                  </a:lnTo>
                  <a:lnTo>
                    <a:pt x="555" y="33"/>
                  </a:lnTo>
                  <a:lnTo>
                    <a:pt x="555" y="33"/>
                  </a:lnTo>
                  <a:lnTo>
                    <a:pt x="569" y="33"/>
                  </a:lnTo>
                  <a:lnTo>
                    <a:pt x="582" y="33"/>
                  </a:lnTo>
                  <a:lnTo>
                    <a:pt x="594" y="32"/>
                  </a:lnTo>
                  <a:lnTo>
                    <a:pt x="605" y="33"/>
                  </a:lnTo>
                  <a:lnTo>
                    <a:pt x="605" y="33"/>
                  </a:lnTo>
                  <a:lnTo>
                    <a:pt x="610" y="35"/>
                  </a:lnTo>
                  <a:lnTo>
                    <a:pt x="614" y="38"/>
                  </a:lnTo>
                  <a:lnTo>
                    <a:pt x="618" y="39"/>
                  </a:lnTo>
                  <a:lnTo>
                    <a:pt x="624" y="40"/>
                  </a:lnTo>
                  <a:lnTo>
                    <a:pt x="624" y="40"/>
                  </a:lnTo>
                  <a:lnTo>
                    <a:pt x="638" y="42"/>
                  </a:lnTo>
                  <a:lnTo>
                    <a:pt x="653" y="42"/>
                  </a:lnTo>
                  <a:lnTo>
                    <a:pt x="669" y="42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01" y="49"/>
                  </a:lnTo>
                  <a:lnTo>
                    <a:pt x="718" y="53"/>
                  </a:lnTo>
                  <a:lnTo>
                    <a:pt x="733" y="57"/>
                  </a:lnTo>
                  <a:lnTo>
                    <a:pt x="751" y="60"/>
                  </a:lnTo>
                  <a:lnTo>
                    <a:pt x="751" y="60"/>
                  </a:lnTo>
                  <a:lnTo>
                    <a:pt x="758" y="71"/>
                  </a:lnTo>
                  <a:lnTo>
                    <a:pt x="766" y="83"/>
                  </a:lnTo>
                  <a:lnTo>
                    <a:pt x="768" y="88"/>
                  </a:lnTo>
                  <a:lnTo>
                    <a:pt x="770" y="94"/>
                  </a:lnTo>
                  <a:lnTo>
                    <a:pt x="771" y="101"/>
                  </a:lnTo>
                  <a:lnTo>
                    <a:pt x="770" y="106"/>
                  </a:lnTo>
                  <a:lnTo>
                    <a:pt x="770" y="106"/>
                  </a:lnTo>
                  <a:lnTo>
                    <a:pt x="778" y="105"/>
                  </a:lnTo>
                  <a:lnTo>
                    <a:pt x="787" y="101"/>
                  </a:lnTo>
                  <a:lnTo>
                    <a:pt x="794" y="97"/>
                  </a:lnTo>
                  <a:lnTo>
                    <a:pt x="801" y="92"/>
                  </a:lnTo>
                  <a:lnTo>
                    <a:pt x="805" y="85"/>
                  </a:lnTo>
                  <a:lnTo>
                    <a:pt x="806" y="78"/>
                  </a:lnTo>
                  <a:lnTo>
                    <a:pt x="806" y="69"/>
                  </a:lnTo>
                  <a:lnTo>
                    <a:pt x="802" y="59"/>
                  </a:lnTo>
                  <a:lnTo>
                    <a:pt x="802" y="59"/>
                  </a:lnTo>
                  <a:close/>
                  <a:moveTo>
                    <a:pt x="405" y="70"/>
                  </a:moveTo>
                  <a:lnTo>
                    <a:pt x="405" y="70"/>
                  </a:lnTo>
                  <a:lnTo>
                    <a:pt x="409" y="71"/>
                  </a:lnTo>
                  <a:lnTo>
                    <a:pt x="413" y="74"/>
                  </a:lnTo>
                  <a:lnTo>
                    <a:pt x="420" y="81"/>
                  </a:lnTo>
                  <a:lnTo>
                    <a:pt x="420" y="81"/>
                  </a:lnTo>
                  <a:lnTo>
                    <a:pt x="424" y="80"/>
                  </a:lnTo>
                  <a:lnTo>
                    <a:pt x="429" y="78"/>
                  </a:lnTo>
                  <a:lnTo>
                    <a:pt x="437" y="80"/>
                  </a:lnTo>
                  <a:lnTo>
                    <a:pt x="445" y="80"/>
                  </a:lnTo>
                  <a:lnTo>
                    <a:pt x="451" y="78"/>
                  </a:lnTo>
                  <a:lnTo>
                    <a:pt x="455" y="76"/>
                  </a:lnTo>
                  <a:lnTo>
                    <a:pt x="455" y="76"/>
                  </a:lnTo>
                  <a:lnTo>
                    <a:pt x="471" y="74"/>
                  </a:lnTo>
                  <a:lnTo>
                    <a:pt x="486" y="73"/>
                  </a:lnTo>
                  <a:lnTo>
                    <a:pt x="517" y="74"/>
                  </a:lnTo>
                  <a:lnTo>
                    <a:pt x="548" y="76"/>
                  </a:lnTo>
                  <a:lnTo>
                    <a:pt x="579" y="77"/>
                  </a:lnTo>
                  <a:lnTo>
                    <a:pt x="579" y="77"/>
                  </a:lnTo>
                  <a:lnTo>
                    <a:pt x="590" y="77"/>
                  </a:lnTo>
                  <a:lnTo>
                    <a:pt x="601" y="76"/>
                  </a:lnTo>
                  <a:lnTo>
                    <a:pt x="611" y="76"/>
                  </a:lnTo>
                  <a:lnTo>
                    <a:pt x="621" y="76"/>
                  </a:lnTo>
                  <a:lnTo>
                    <a:pt x="621" y="76"/>
                  </a:lnTo>
                  <a:lnTo>
                    <a:pt x="631" y="77"/>
                  </a:lnTo>
                  <a:lnTo>
                    <a:pt x="641" y="80"/>
                  </a:lnTo>
                  <a:lnTo>
                    <a:pt x="659" y="87"/>
                  </a:lnTo>
                  <a:lnTo>
                    <a:pt x="677" y="91"/>
                  </a:lnTo>
                  <a:lnTo>
                    <a:pt x="687" y="92"/>
                  </a:lnTo>
                  <a:lnTo>
                    <a:pt x="698" y="92"/>
                  </a:lnTo>
                  <a:lnTo>
                    <a:pt x="698" y="92"/>
                  </a:lnTo>
                  <a:lnTo>
                    <a:pt x="707" y="85"/>
                  </a:lnTo>
                  <a:lnTo>
                    <a:pt x="716" y="81"/>
                  </a:lnTo>
                  <a:lnTo>
                    <a:pt x="728" y="76"/>
                  </a:lnTo>
                  <a:lnTo>
                    <a:pt x="739" y="73"/>
                  </a:lnTo>
                  <a:lnTo>
                    <a:pt x="739" y="73"/>
                  </a:lnTo>
                  <a:lnTo>
                    <a:pt x="697" y="64"/>
                  </a:lnTo>
                  <a:lnTo>
                    <a:pt x="653" y="57"/>
                  </a:lnTo>
                  <a:lnTo>
                    <a:pt x="610" y="52"/>
                  </a:lnTo>
                  <a:lnTo>
                    <a:pt x="566" y="49"/>
                  </a:lnTo>
                  <a:lnTo>
                    <a:pt x="523" y="49"/>
                  </a:lnTo>
                  <a:lnTo>
                    <a:pt x="502" y="49"/>
                  </a:lnTo>
                  <a:lnTo>
                    <a:pt x="482" y="52"/>
                  </a:lnTo>
                  <a:lnTo>
                    <a:pt x="461" y="54"/>
                  </a:lnTo>
                  <a:lnTo>
                    <a:pt x="441" y="59"/>
                  </a:lnTo>
                  <a:lnTo>
                    <a:pt x="423" y="64"/>
                  </a:lnTo>
                  <a:lnTo>
                    <a:pt x="405" y="70"/>
                  </a:lnTo>
                  <a:lnTo>
                    <a:pt x="405" y="70"/>
                  </a:lnTo>
                  <a:close/>
                  <a:moveTo>
                    <a:pt x="361" y="92"/>
                  </a:moveTo>
                  <a:lnTo>
                    <a:pt x="361" y="92"/>
                  </a:lnTo>
                  <a:lnTo>
                    <a:pt x="358" y="111"/>
                  </a:lnTo>
                  <a:lnTo>
                    <a:pt x="357" y="122"/>
                  </a:lnTo>
                  <a:lnTo>
                    <a:pt x="357" y="133"/>
                  </a:lnTo>
                  <a:lnTo>
                    <a:pt x="358" y="144"/>
                  </a:lnTo>
                  <a:lnTo>
                    <a:pt x="360" y="149"/>
                  </a:lnTo>
                  <a:lnTo>
                    <a:pt x="361" y="151"/>
                  </a:lnTo>
                  <a:lnTo>
                    <a:pt x="364" y="154"/>
                  </a:lnTo>
                  <a:lnTo>
                    <a:pt x="368" y="157"/>
                  </a:lnTo>
                  <a:lnTo>
                    <a:pt x="372" y="157"/>
                  </a:lnTo>
                  <a:lnTo>
                    <a:pt x="377" y="156"/>
                  </a:lnTo>
                  <a:lnTo>
                    <a:pt x="377" y="156"/>
                  </a:lnTo>
                  <a:lnTo>
                    <a:pt x="379" y="149"/>
                  </a:lnTo>
                  <a:lnTo>
                    <a:pt x="379" y="142"/>
                  </a:lnTo>
                  <a:lnTo>
                    <a:pt x="378" y="136"/>
                  </a:lnTo>
                  <a:lnTo>
                    <a:pt x="377" y="127"/>
                  </a:lnTo>
                  <a:lnTo>
                    <a:pt x="377" y="127"/>
                  </a:lnTo>
                  <a:lnTo>
                    <a:pt x="378" y="123"/>
                  </a:lnTo>
                  <a:lnTo>
                    <a:pt x="381" y="118"/>
                  </a:lnTo>
                  <a:lnTo>
                    <a:pt x="386" y="106"/>
                  </a:lnTo>
                  <a:lnTo>
                    <a:pt x="393" y="97"/>
                  </a:lnTo>
                  <a:lnTo>
                    <a:pt x="396" y="91"/>
                  </a:lnTo>
                  <a:lnTo>
                    <a:pt x="398" y="87"/>
                  </a:lnTo>
                  <a:lnTo>
                    <a:pt x="398" y="87"/>
                  </a:lnTo>
                  <a:lnTo>
                    <a:pt x="393" y="84"/>
                  </a:lnTo>
                  <a:lnTo>
                    <a:pt x="388" y="83"/>
                  </a:lnTo>
                  <a:lnTo>
                    <a:pt x="384" y="83"/>
                  </a:lnTo>
                  <a:lnTo>
                    <a:pt x="378" y="84"/>
                  </a:lnTo>
                  <a:lnTo>
                    <a:pt x="370" y="88"/>
                  </a:lnTo>
                  <a:lnTo>
                    <a:pt x="361" y="92"/>
                  </a:lnTo>
                  <a:lnTo>
                    <a:pt x="361" y="92"/>
                  </a:lnTo>
                  <a:close/>
                  <a:moveTo>
                    <a:pt x="624" y="90"/>
                  </a:moveTo>
                  <a:lnTo>
                    <a:pt x="624" y="90"/>
                  </a:lnTo>
                  <a:lnTo>
                    <a:pt x="608" y="90"/>
                  </a:lnTo>
                  <a:lnTo>
                    <a:pt x="594" y="90"/>
                  </a:lnTo>
                  <a:lnTo>
                    <a:pt x="577" y="91"/>
                  </a:lnTo>
                  <a:lnTo>
                    <a:pt x="562" y="91"/>
                  </a:lnTo>
                  <a:lnTo>
                    <a:pt x="562" y="91"/>
                  </a:lnTo>
                  <a:lnTo>
                    <a:pt x="514" y="88"/>
                  </a:lnTo>
                  <a:lnTo>
                    <a:pt x="502" y="88"/>
                  </a:lnTo>
                  <a:lnTo>
                    <a:pt x="490" y="88"/>
                  </a:lnTo>
                  <a:lnTo>
                    <a:pt x="479" y="90"/>
                  </a:lnTo>
                  <a:lnTo>
                    <a:pt x="469" y="92"/>
                  </a:lnTo>
                  <a:lnTo>
                    <a:pt x="469" y="92"/>
                  </a:lnTo>
                  <a:lnTo>
                    <a:pt x="478" y="102"/>
                  </a:lnTo>
                  <a:lnTo>
                    <a:pt x="485" y="113"/>
                  </a:lnTo>
                  <a:lnTo>
                    <a:pt x="488" y="125"/>
                  </a:lnTo>
                  <a:lnTo>
                    <a:pt x="489" y="130"/>
                  </a:lnTo>
                  <a:lnTo>
                    <a:pt x="489" y="137"/>
                  </a:lnTo>
                  <a:lnTo>
                    <a:pt x="489" y="137"/>
                  </a:lnTo>
                  <a:lnTo>
                    <a:pt x="513" y="137"/>
                  </a:lnTo>
                  <a:lnTo>
                    <a:pt x="537" y="137"/>
                  </a:lnTo>
                  <a:lnTo>
                    <a:pt x="584" y="135"/>
                  </a:lnTo>
                  <a:lnTo>
                    <a:pt x="584" y="135"/>
                  </a:lnTo>
                  <a:lnTo>
                    <a:pt x="600" y="135"/>
                  </a:lnTo>
                  <a:lnTo>
                    <a:pt x="617" y="136"/>
                  </a:lnTo>
                  <a:lnTo>
                    <a:pt x="646" y="139"/>
                  </a:lnTo>
                  <a:lnTo>
                    <a:pt x="674" y="140"/>
                  </a:lnTo>
                  <a:lnTo>
                    <a:pt x="688" y="140"/>
                  </a:lnTo>
                  <a:lnTo>
                    <a:pt x="702" y="139"/>
                  </a:lnTo>
                  <a:lnTo>
                    <a:pt x="702" y="139"/>
                  </a:lnTo>
                  <a:lnTo>
                    <a:pt x="701" y="130"/>
                  </a:lnTo>
                  <a:lnTo>
                    <a:pt x="698" y="123"/>
                  </a:lnTo>
                  <a:lnTo>
                    <a:pt x="697" y="116"/>
                  </a:lnTo>
                  <a:lnTo>
                    <a:pt x="697" y="109"/>
                  </a:lnTo>
                  <a:lnTo>
                    <a:pt x="697" y="109"/>
                  </a:lnTo>
                  <a:lnTo>
                    <a:pt x="688" y="108"/>
                  </a:lnTo>
                  <a:lnTo>
                    <a:pt x="680" y="105"/>
                  </a:lnTo>
                  <a:lnTo>
                    <a:pt x="662" y="99"/>
                  </a:lnTo>
                  <a:lnTo>
                    <a:pt x="643" y="94"/>
                  </a:lnTo>
                  <a:lnTo>
                    <a:pt x="634" y="91"/>
                  </a:lnTo>
                  <a:lnTo>
                    <a:pt x="624" y="90"/>
                  </a:lnTo>
                  <a:lnTo>
                    <a:pt x="624" y="90"/>
                  </a:lnTo>
                  <a:close/>
                  <a:moveTo>
                    <a:pt x="725" y="177"/>
                  </a:moveTo>
                  <a:lnTo>
                    <a:pt x="725" y="177"/>
                  </a:lnTo>
                  <a:lnTo>
                    <a:pt x="730" y="175"/>
                  </a:lnTo>
                  <a:lnTo>
                    <a:pt x="735" y="174"/>
                  </a:lnTo>
                  <a:lnTo>
                    <a:pt x="739" y="171"/>
                  </a:lnTo>
                  <a:lnTo>
                    <a:pt x="742" y="167"/>
                  </a:lnTo>
                  <a:lnTo>
                    <a:pt x="742" y="167"/>
                  </a:lnTo>
                  <a:lnTo>
                    <a:pt x="742" y="156"/>
                  </a:lnTo>
                  <a:lnTo>
                    <a:pt x="740" y="146"/>
                  </a:lnTo>
                  <a:lnTo>
                    <a:pt x="739" y="137"/>
                  </a:lnTo>
                  <a:lnTo>
                    <a:pt x="739" y="127"/>
                  </a:lnTo>
                  <a:lnTo>
                    <a:pt x="739" y="127"/>
                  </a:lnTo>
                  <a:lnTo>
                    <a:pt x="740" y="118"/>
                  </a:lnTo>
                  <a:lnTo>
                    <a:pt x="744" y="109"/>
                  </a:lnTo>
                  <a:lnTo>
                    <a:pt x="747" y="99"/>
                  </a:lnTo>
                  <a:lnTo>
                    <a:pt x="747" y="95"/>
                  </a:lnTo>
                  <a:lnTo>
                    <a:pt x="746" y="90"/>
                  </a:lnTo>
                  <a:lnTo>
                    <a:pt x="746" y="90"/>
                  </a:lnTo>
                  <a:lnTo>
                    <a:pt x="737" y="90"/>
                  </a:lnTo>
                  <a:lnTo>
                    <a:pt x="730" y="91"/>
                  </a:lnTo>
                  <a:lnTo>
                    <a:pt x="725" y="94"/>
                  </a:lnTo>
                  <a:lnTo>
                    <a:pt x="721" y="98"/>
                  </a:lnTo>
                  <a:lnTo>
                    <a:pt x="718" y="102"/>
                  </a:lnTo>
                  <a:lnTo>
                    <a:pt x="715" y="109"/>
                  </a:lnTo>
                  <a:lnTo>
                    <a:pt x="714" y="115"/>
                  </a:lnTo>
                  <a:lnTo>
                    <a:pt x="714" y="122"/>
                  </a:lnTo>
                  <a:lnTo>
                    <a:pt x="715" y="137"/>
                  </a:lnTo>
                  <a:lnTo>
                    <a:pt x="718" y="153"/>
                  </a:lnTo>
                  <a:lnTo>
                    <a:pt x="725" y="177"/>
                  </a:lnTo>
                  <a:lnTo>
                    <a:pt x="725" y="177"/>
                  </a:lnTo>
                  <a:close/>
                  <a:moveTo>
                    <a:pt x="447" y="133"/>
                  </a:moveTo>
                  <a:lnTo>
                    <a:pt x="447" y="133"/>
                  </a:lnTo>
                  <a:lnTo>
                    <a:pt x="450" y="135"/>
                  </a:lnTo>
                  <a:lnTo>
                    <a:pt x="454" y="135"/>
                  </a:lnTo>
                  <a:lnTo>
                    <a:pt x="468" y="135"/>
                  </a:lnTo>
                  <a:lnTo>
                    <a:pt x="468" y="135"/>
                  </a:lnTo>
                  <a:lnTo>
                    <a:pt x="466" y="125"/>
                  </a:lnTo>
                  <a:lnTo>
                    <a:pt x="464" y="113"/>
                  </a:lnTo>
                  <a:lnTo>
                    <a:pt x="461" y="104"/>
                  </a:lnTo>
                  <a:lnTo>
                    <a:pt x="457" y="92"/>
                  </a:lnTo>
                  <a:lnTo>
                    <a:pt x="457" y="92"/>
                  </a:lnTo>
                  <a:lnTo>
                    <a:pt x="454" y="94"/>
                  </a:lnTo>
                  <a:lnTo>
                    <a:pt x="451" y="94"/>
                  </a:lnTo>
                  <a:lnTo>
                    <a:pt x="448" y="95"/>
                  </a:lnTo>
                  <a:lnTo>
                    <a:pt x="445" y="95"/>
                  </a:lnTo>
                  <a:lnTo>
                    <a:pt x="445" y="95"/>
                  </a:lnTo>
                  <a:lnTo>
                    <a:pt x="447" y="133"/>
                  </a:lnTo>
                  <a:lnTo>
                    <a:pt x="447" y="133"/>
                  </a:lnTo>
                  <a:close/>
                  <a:moveTo>
                    <a:pt x="798" y="112"/>
                  </a:moveTo>
                  <a:lnTo>
                    <a:pt x="798" y="112"/>
                  </a:lnTo>
                  <a:lnTo>
                    <a:pt x="799" y="119"/>
                  </a:lnTo>
                  <a:lnTo>
                    <a:pt x="802" y="127"/>
                  </a:lnTo>
                  <a:lnTo>
                    <a:pt x="809" y="144"/>
                  </a:lnTo>
                  <a:lnTo>
                    <a:pt x="809" y="144"/>
                  </a:lnTo>
                  <a:lnTo>
                    <a:pt x="819" y="144"/>
                  </a:lnTo>
                  <a:lnTo>
                    <a:pt x="819" y="144"/>
                  </a:lnTo>
                  <a:lnTo>
                    <a:pt x="822" y="133"/>
                  </a:lnTo>
                  <a:lnTo>
                    <a:pt x="823" y="120"/>
                  </a:lnTo>
                  <a:lnTo>
                    <a:pt x="822" y="115"/>
                  </a:lnTo>
                  <a:lnTo>
                    <a:pt x="820" y="109"/>
                  </a:lnTo>
                  <a:lnTo>
                    <a:pt x="817" y="105"/>
                  </a:lnTo>
                  <a:lnTo>
                    <a:pt x="813" y="102"/>
                  </a:lnTo>
                  <a:lnTo>
                    <a:pt x="813" y="102"/>
                  </a:lnTo>
                  <a:lnTo>
                    <a:pt x="810" y="106"/>
                  </a:lnTo>
                  <a:lnTo>
                    <a:pt x="808" y="108"/>
                  </a:lnTo>
                  <a:lnTo>
                    <a:pt x="798" y="112"/>
                  </a:lnTo>
                  <a:lnTo>
                    <a:pt x="798" y="112"/>
                  </a:lnTo>
                  <a:close/>
                  <a:moveTo>
                    <a:pt x="403" y="109"/>
                  </a:moveTo>
                  <a:lnTo>
                    <a:pt x="403" y="109"/>
                  </a:lnTo>
                  <a:lnTo>
                    <a:pt x="402" y="112"/>
                  </a:lnTo>
                  <a:lnTo>
                    <a:pt x="399" y="116"/>
                  </a:lnTo>
                  <a:lnTo>
                    <a:pt x="396" y="119"/>
                  </a:lnTo>
                  <a:lnTo>
                    <a:pt x="393" y="125"/>
                  </a:lnTo>
                  <a:lnTo>
                    <a:pt x="393" y="125"/>
                  </a:lnTo>
                  <a:lnTo>
                    <a:pt x="409" y="129"/>
                  </a:lnTo>
                  <a:lnTo>
                    <a:pt x="416" y="130"/>
                  </a:lnTo>
                  <a:lnTo>
                    <a:pt x="423" y="129"/>
                  </a:lnTo>
                  <a:lnTo>
                    <a:pt x="429" y="126"/>
                  </a:lnTo>
                  <a:lnTo>
                    <a:pt x="433" y="122"/>
                  </a:lnTo>
                  <a:lnTo>
                    <a:pt x="434" y="115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19" y="106"/>
                  </a:lnTo>
                  <a:lnTo>
                    <a:pt x="403" y="109"/>
                  </a:lnTo>
                  <a:lnTo>
                    <a:pt x="403" y="109"/>
                  </a:lnTo>
                  <a:close/>
                  <a:moveTo>
                    <a:pt x="767" y="130"/>
                  </a:moveTo>
                  <a:lnTo>
                    <a:pt x="767" y="130"/>
                  </a:lnTo>
                  <a:lnTo>
                    <a:pt x="763" y="129"/>
                  </a:lnTo>
                  <a:lnTo>
                    <a:pt x="760" y="130"/>
                  </a:lnTo>
                  <a:lnTo>
                    <a:pt x="757" y="132"/>
                  </a:lnTo>
                  <a:lnTo>
                    <a:pt x="754" y="135"/>
                  </a:lnTo>
                  <a:lnTo>
                    <a:pt x="754" y="137"/>
                  </a:lnTo>
                  <a:lnTo>
                    <a:pt x="753" y="142"/>
                  </a:lnTo>
                  <a:lnTo>
                    <a:pt x="754" y="146"/>
                  </a:lnTo>
                  <a:lnTo>
                    <a:pt x="756" y="149"/>
                  </a:lnTo>
                  <a:lnTo>
                    <a:pt x="756" y="149"/>
                  </a:lnTo>
                  <a:lnTo>
                    <a:pt x="764" y="147"/>
                  </a:lnTo>
                  <a:lnTo>
                    <a:pt x="771" y="147"/>
                  </a:lnTo>
                  <a:lnTo>
                    <a:pt x="791" y="146"/>
                  </a:lnTo>
                  <a:lnTo>
                    <a:pt x="791" y="146"/>
                  </a:lnTo>
                  <a:lnTo>
                    <a:pt x="789" y="133"/>
                  </a:lnTo>
                  <a:lnTo>
                    <a:pt x="785" y="119"/>
                  </a:lnTo>
                  <a:lnTo>
                    <a:pt x="785" y="119"/>
                  </a:lnTo>
                  <a:lnTo>
                    <a:pt x="780" y="120"/>
                  </a:lnTo>
                  <a:lnTo>
                    <a:pt x="774" y="122"/>
                  </a:lnTo>
                  <a:lnTo>
                    <a:pt x="770" y="125"/>
                  </a:lnTo>
                  <a:lnTo>
                    <a:pt x="767" y="130"/>
                  </a:lnTo>
                  <a:lnTo>
                    <a:pt x="767" y="130"/>
                  </a:lnTo>
                  <a:close/>
                  <a:moveTo>
                    <a:pt x="111" y="133"/>
                  </a:moveTo>
                  <a:lnTo>
                    <a:pt x="111" y="133"/>
                  </a:lnTo>
                  <a:lnTo>
                    <a:pt x="104" y="144"/>
                  </a:lnTo>
                  <a:lnTo>
                    <a:pt x="100" y="149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85" y="167"/>
                  </a:lnTo>
                  <a:lnTo>
                    <a:pt x="75" y="184"/>
                  </a:lnTo>
                  <a:lnTo>
                    <a:pt x="66" y="202"/>
                  </a:lnTo>
                  <a:lnTo>
                    <a:pt x="58" y="220"/>
                  </a:lnTo>
                  <a:lnTo>
                    <a:pt x="52" y="240"/>
                  </a:lnTo>
                  <a:lnTo>
                    <a:pt x="47" y="258"/>
                  </a:lnTo>
                  <a:lnTo>
                    <a:pt x="37" y="295"/>
                  </a:lnTo>
                  <a:lnTo>
                    <a:pt x="37" y="295"/>
                  </a:lnTo>
                  <a:lnTo>
                    <a:pt x="31" y="311"/>
                  </a:lnTo>
                  <a:lnTo>
                    <a:pt x="27" y="331"/>
                  </a:lnTo>
                  <a:lnTo>
                    <a:pt x="24" y="352"/>
                  </a:lnTo>
                  <a:lnTo>
                    <a:pt x="24" y="375"/>
                  </a:lnTo>
                  <a:lnTo>
                    <a:pt x="24" y="397"/>
                  </a:lnTo>
                  <a:lnTo>
                    <a:pt x="27" y="421"/>
                  </a:lnTo>
                  <a:lnTo>
                    <a:pt x="31" y="44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6" y="470"/>
                  </a:lnTo>
                  <a:lnTo>
                    <a:pt x="37" y="477"/>
                  </a:lnTo>
                  <a:lnTo>
                    <a:pt x="38" y="484"/>
                  </a:lnTo>
                  <a:lnTo>
                    <a:pt x="40" y="494"/>
                  </a:lnTo>
                  <a:lnTo>
                    <a:pt x="40" y="494"/>
                  </a:lnTo>
                  <a:lnTo>
                    <a:pt x="41" y="494"/>
                  </a:lnTo>
                  <a:lnTo>
                    <a:pt x="43" y="495"/>
                  </a:lnTo>
                  <a:lnTo>
                    <a:pt x="44" y="498"/>
                  </a:lnTo>
                  <a:lnTo>
                    <a:pt x="45" y="502"/>
                  </a:lnTo>
                  <a:lnTo>
                    <a:pt x="47" y="504"/>
                  </a:lnTo>
                  <a:lnTo>
                    <a:pt x="48" y="504"/>
                  </a:lnTo>
                  <a:lnTo>
                    <a:pt x="48" y="504"/>
                  </a:lnTo>
                  <a:lnTo>
                    <a:pt x="47" y="508"/>
                  </a:lnTo>
                  <a:lnTo>
                    <a:pt x="47" y="511"/>
                  </a:lnTo>
                  <a:lnTo>
                    <a:pt x="50" y="519"/>
                  </a:lnTo>
                  <a:lnTo>
                    <a:pt x="52" y="528"/>
                  </a:lnTo>
                  <a:lnTo>
                    <a:pt x="55" y="536"/>
                  </a:lnTo>
                  <a:lnTo>
                    <a:pt x="55" y="536"/>
                  </a:lnTo>
                  <a:lnTo>
                    <a:pt x="61" y="540"/>
                  </a:lnTo>
                  <a:lnTo>
                    <a:pt x="65" y="546"/>
                  </a:lnTo>
                  <a:lnTo>
                    <a:pt x="69" y="552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82" y="567"/>
                  </a:lnTo>
                  <a:lnTo>
                    <a:pt x="94" y="573"/>
                  </a:lnTo>
                  <a:lnTo>
                    <a:pt x="107" y="577"/>
                  </a:lnTo>
                  <a:lnTo>
                    <a:pt x="120" y="581"/>
                  </a:lnTo>
                  <a:lnTo>
                    <a:pt x="145" y="587"/>
                  </a:lnTo>
                  <a:lnTo>
                    <a:pt x="170" y="589"/>
                  </a:lnTo>
                  <a:lnTo>
                    <a:pt x="170" y="589"/>
                  </a:lnTo>
                  <a:lnTo>
                    <a:pt x="175" y="591"/>
                  </a:lnTo>
                  <a:lnTo>
                    <a:pt x="177" y="592"/>
                  </a:lnTo>
                  <a:lnTo>
                    <a:pt x="184" y="595"/>
                  </a:lnTo>
                  <a:lnTo>
                    <a:pt x="184" y="595"/>
                  </a:lnTo>
                  <a:lnTo>
                    <a:pt x="189" y="595"/>
                  </a:lnTo>
                  <a:lnTo>
                    <a:pt x="193" y="594"/>
                  </a:lnTo>
                  <a:lnTo>
                    <a:pt x="200" y="594"/>
                  </a:lnTo>
                  <a:lnTo>
                    <a:pt x="200" y="594"/>
                  </a:lnTo>
                  <a:lnTo>
                    <a:pt x="210" y="595"/>
                  </a:lnTo>
                  <a:lnTo>
                    <a:pt x="218" y="598"/>
                  </a:lnTo>
                  <a:lnTo>
                    <a:pt x="225" y="601"/>
                  </a:lnTo>
                  <a:lnTo>
                    <a:pt x="233" y="603"/>
                  </a:lnTo>
                  <a:lnTo>
                    <a:pt x="233" y="603"/>
                  </a:lnTo>
                  <a:lnTo>
                    <a:pt x="267" y="610"/>
                  </a:lnTo>
                  <a:lnTo>
                    <a:pt x="301" y="616"/>
                  </a:lnTo>
                  <a:lnTo>
                    <a:pt x="364" y="623"/>
                  </a:lnTo>
                  <a:lnTo>
                    <a:pt x="364" y="623"/>
                  </a:lnTo>
                  <a:lnTo>
                    <a:pt x="363" y="622"/>
                  </a:lnTo>
                  <a:lnTo>
                    <a:pt x="363" y="620"/>
                  </a:lnTo>
                  <a:lnTo>
                    <a:pt x="363" y="616"/>
                  </a:lnTo>
                  <a:lnTo>
                    <a:pt x="363" y="612"/>
                  </a:lnTo>
                  <a:lnTo>
                    <a:pt x="363" y="610"/>
                  </a:lnTo>
                  <a:lnTo>
                    <a:pt x="361" y="609"/>
                  </a:lnTo>
                  <a:lnTo>
                    <a:pt x="361" y="609"/>
                  </a:lnTo>
                  <a:lnTo>
                    <a:pt x="328" y="602"/>
                  </a:lnTo>
                  <a:lnTo>
                    <a:pt x="292" y="596"/>
                  </a:lnTo>
                  <a:lnTo>
                    <a:pt x="221" y="584"/>
                  </a:lnTo>
                  <a:lnTo>
                    <a:pt x="221" y="584"/>
                  </a:lnTo>
                  <a:lnTo>
                    <a:pt x="205" y="581"/>
                  </a:lnTo>
                  <a:lnTo>
                    <a:pt x="190" y="577"/>
                  </a:lnTo>
                  <a:lnTo>
                    <a:pt x="158" y="567"/>
                  </a:lnTo>
                  <a:lnTo>
                    <a:pt x="158" y="567"/>
                  </a:lnTo>
                  <a:lnTo>
                    <a:pt x="127" y="556"/>
                  </a:lnTo>
                  <a:lnTo>
                    <a:pt x="111" y="550"/>
                  </a:lnTo>
                  <a:lnTo>
                    <a:pt x="99" y="543"/>
                  </a:lnTo>
                  <a:lnTo>
                    <a:pt x="86" y="536"/>
                  </a:lnTo>
                  <a:lnTo>
                    <a:pt x="75" y="528"/>
                  </a:lnTo>
                  <a:lnTo>
                    <a:pt x="65" y="518"/>
                  </a:lnTo>
                  <a:lnTo>
                    <a:pt x="55" y="508"/>
                  </a:lnTo>
                  <a:lnTo>
                    <a:pt x="55" y="508"/>
                  </a:lnTo>
                  <a:lnTo>
                    <a:pt x="52" y="501"/>
                  </a:lnTo>
                  <a:lnTo>
                    <a:pt x="50" y="494"/>
                  </a:lnTo>
                  <a:lnTo>
                    <a:pt x="47" y="481"/>
                  </a:lnTo>
                  <a:lnTo>
                    <a:pt x="47" y="459"/>
                  </a:lnTo>
                  <a:lnTo>
                    <a:pt x="47" y="459"/>
                  </a:lnTo>
                  <a:lnTo>
                    <a:pt x="45" y="452"/>
                  </a:lnTo>
                  <a:lnTo>
                    <a:pt x="44" y="446"/>
                  </a:lnTo>
                  <a:lnTo>
                    <a:pt x="43" y="441"/>
                  </a:lnTo>
                  <a:lnTo>
                    <a:pt x="41" y="434"/>
                  </a:lnTo>
                  <a:lnTo>
                    <a:pt x="41" y="434"/>
                  </a:lnTo>
                  <a:lnTo>
                    <a:pt x="41" y="418"/>
                  </a:lnTo>
                  <a:lnTo>
                    <a:pt x="43" y="400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5" y="325"/>
                  </a:lnTo>
                  <a:lnTo>
                    <a:pt x="62" y="283"/>
                  </a:lnTo>
                  <a:lnTo>
                    <a:pt x="62" y="283"/>
                  </a:lnTo>
                  <a:lnTo>
                    <a:pt x="68" y="261"/>
                  </a:lnTo>
                  <a:lnTo>
                    <a:pt x="75" y="240"/>
                  </a:lnTo>
                  <a:lnTo>
                    <a:pt x="83" y="219"/>
                  </a:lnTo>
                  <a:lnTo>
                    <a:pt x="92" y="199"/>
                  </a:lnTo>
                  <a:lnTo>
                    <a:pt x="103" y="181"/>
                  </a:lnTo>
                  <a:lnTo>
                    <a:pt x="114" y="163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28" y="129"/>
                  </a:lnTo>
                  <a:lnTo>
                    <a:pt x="123" y="130"/>
                  </a:lnTo>
                  <a:lnTo>
                    <a:pt x="111" y="133"/>
                  </a:lnTo>
                  <a:lnTo>
                    <a:pt x="111" y="133"/>
                  </a:lnTo>
                  <a:close/>
                  <a:moveTo>
                    <a:pt x="347" y="144"/>
                  </a:moveTo>
                  <a:lnTo>
                    <a:pt x="347" y="144"/>
                  </a:lnTo>
                  <a:lnTo>
                    <a:pt x="342" y="142"/>
                  </a:lnTo>
                  <a:lnTo>
                    <a:pt x="337" y="139"/>
                  </a:lnTo>
                  <a:lnTo>
                    <a:pt x="333" y="137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11" y="133"/>
                  </a:lnTo>
                  <a:lnTo>
                    <a:pt x="292" y="133"/>
                  </a:lnTo>
                  <a:lnTo>
                    <a:pt x="256" y="133"/>
                  </a:lnTo>
                  <a:lnTo>
                    <a:pt x="215" y="133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56" y="143"/>
                  </a:lnTo>
                  <a:lnTo>
                    <a:pt x="142" y="156"/>
                  </a:lnTo>
                  <a:lnTo>
                    <a:pt x="128" y="170"/>
                  </a:lnTo>
                  <a:lnTo>
                    <a:pt x="117" y="185"/>
                  </a:lnTo>
                  <a:lnTo>
                    <a:pt x="106" y="203"/>
                  </a:lnTo>
                  <a:lnTo>
                    <a:pt x="97" y="222"/>
                  </a:lnTo>
                  <a:lnTo>
                    <a:pt x="90" y="241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79" y="282"/>
                  </a:lnTo>
                  <a:lnTo>
                    <a:pt x="76" y="302"/>
                  </a:lnTo>
                  <a:lnTo>
                    <a:pt x="75" y="341"/>
                  </a:lnTo>
                  <a:lnTo>
                    <a:pt x="75" y="341"/>
                  </a:lnTo>
                  <a:lnTo>
                    <a:pt x="72" y="352"/>
                  </a:lnTo>
                  <a:lnTo>
                    <a:pt x="69" y="362"/>
                  </a:lnTo>
                  <a:lnTo>
                    <a:pt x="66" y="372"/>
                  </a:lnTo>
                  <a:lnTo>
                    <a:pt x="64" y="382"/>
                  </a:lnTo>
                  <a:lnTo>
                    <a:pt x="64" y="382"/>
                  </a:lnTo>
                  <a:lnTo>
                    <a:pt x="61" y="410"/>
                  </a:lnTo>
                  <a:lnTo>
                    <a:pt x="59" y="441"/>
                  </a:lnTo>
                  <a:lnTo>
                    <a:pt x="61" y="455"/>
                  </a:lnTo>
                  <a:lnTo>
                    <a:pt x="62" y="470"/>
                  </a:lnTo>
                  <a:lnTo>
                    <a:pt x="66" y="486"/>
                  </a:lnTo>
                  <a:lnTo>
                    <a:pt x="71" y="501"/>
                  </a:lnTo>
                  <a:lnTo>
                    <a:pt x="71" y="501"/>
                  </a:lnTo>
                  <a:lnTo>
                    <a:pt x="83" y="512"/>
                  </a:lnTo>
                  <a:lnTo>
                    <a:pt x="96" y="523"/>
                  </a:lnTo>
                  <a:lnTo>
                    <a:pt x="111" y="530"/>
                  </a:lnTo>
                  <a:lnTo>
                    <a:pt x="125" y="537"/>
                  </a:lnTo>
                  <a:lnTo>
                    <a:pt x="158" y="550"/>
                  </a:lnTo>
                  <a:lnTo>
                    <a:pt x="190" y="561"/>
                  </a:lnTo>
                  <a:lnTo>
                    <a:pt x="190" y="561"/>
                  </a:lnTo>
                  <a:lnTo>
                    <a:pt x="208" y="566"/>
                  </a:lnTo>
                  <a:lnTo>
                    <a:pt x="226" y="568"/>
                  </a:lnTo>
                  <a:lnTo>
                    <a:pt x="263" y="573"/>
                  </a:lnTo>
                  <a:lnTo>
                    <a:pt x="263" y="573"/>
                  </a:lnTo>
                  <a:lnTo>
                    <a:pt x="277" y="575"/>
                  </a:lnTo>
                  <a:lnTo>
                    <a:pt x="292" y="578"/>
                  </a:lnTo>
                  <a:lnTo>
                    <a:pt x="319" y="585"/>
                  </a:lnTo>
                  <a:lnTo>
                    <a:pt x="333" y="589"/>
                  </a:lnTo>
                  <a:lnTo>
                    <a:pt x="347" y="591"/>
                  </a:lnTo>
                  <a:lnTo>
                    <a:pt x="360" y="591"/>
                  </a:lnTo>
                  <a:lnTo>
                    <a:pt x="374" y="589"/>
                  </a:lnTo>
                  <a:lnTo>
                    <a:pt x="374" y="589"/>
                  </a:lnTo>
                  <a:lnTo>
                    <a:pt x="374" y="577"/>
                  </a:lnTo>
                  <a:lnTo>
                    <a:pt x="371" y="564"/>
                  </a:lnTo>
                  <a:lnTo>
                    <a:pt x="367" y="553"/>
                  </a:lnTo>
                  <a:lnTo>
                    <a:pt x="363" y="542"/>
                  </a:lnTo>
                  <a:lnTo>
                    <a:pt x="358" y="532"/>
                  </a:lnTo>
                  <a:lnTo>
                    <a:pt x="356" y="521"/>
                  </a:lnTo>
                  <a:lnTo>
                    <a:pt x="354" y="509"/>
                  </a:lnTo>
                  <a:lnTo>
                    <a:pt x="356" y="504"/>
                  </a:lnTo>
                  <a:lnTo>
                    <a:pt x="357" y="498"/>
                  </a:lnTo>
                  <a:lnTo>
                    <a:pt x="357" y="498"/>
                  </a:lnTo>
                  <a:lnTo>
                    <a:pt x="361" y="493"/>
                  </a:lnTo>
                  <a:lnTo>
                    <a:pt x="365" y="487"/>
                  </a:lnTo>
                  <a:lnTo>
                    <a:pt x="371" y="483"/>
                  </a:lnTo>
                  <a:lnTo>
                    <a:pt x="377" y="478"/>
                  </a:lnTo>
                  <a:lnTo>
                    <a:pt x="392" y="471"/>
                  </a:lnTo>
                  <a:lnTo>
                    <a:pt x="409" y="464"/>
                  </a:lnTo>
                  <a:lnTo>
                    <a:pt x="427" y="462"/>
                  </a:lnTo>
                  <a:lnTo>
                    <a:pt x="445" y="459"/>
                  </a:lnTo>
                  <a:lnTo>
                    <a:pt x="461" y="457"/>
                  </a:lnTo>
                  <a:lnTo>
                    <a:pt x="475" y="459"/>
                  </a:lnTo>
                  <a:lnTo>
                    <a:pt x="475" y="459"/>
                  </a:lnTo>
                  <a:lnTo>
                    <a:pt x="495" y="460"/>
                  </a:lnTo>
                  <a:lnTo>
                    <a:pt x="516" y="460"/>
                  </a:lnTo>
                  <a:lnTo>
                    <a:pt x="535" y="462"/>
                  </a:lnTo>
                  <a:lnTo>
                    <a:pt x="554" y="463"/>
                  </a:lnTo>
                  <a:lnTo>
                    <a:pt x="554" y="463"/>
                  </a:lnTo>
                  <a:lnTo>
                    <a:pt x="562" y="466"/>
                  </a:lnTo>
                  <a:lnTo>
                    <a:pt x="570" y="470"/>
                  </a:lnTo>
                  <a:lnTo>
                    <a:pt x="577" y="474"/>
                  </a:lnTo>
                  <a:lnTo>
                    <a:pt x="584" y="480"/>
                  </a:lnTo>
                  <a:lnTo>
                    <a:pt x="607" y="501"/>
                  </a:lnTo>
                  <a:lnTo>
                    <a:pt x="607" y="501"/>
                  </a:lnTo>
                  <a:lnTo>
                    <a:pt x="608" y="504"/>
                  </a:lnTo>
                  <a:lnTo>
                    <a:pt x="610" y="508"/>
                  </a:lnTo>
                  <a:lnTo>
                    <a:pt x="614" y="518"/>
                  </a:lnTo>
                  <a:lnTo>
                    <a:pt x="614" y="518"/>
                  </a:lnTo>
                  <a:lnTo>
                    <a:pt x="612" y="532"/>
                  </a:lnTo>
                  <a:lnTo>
                    <a:pt x="608" y="544"/>
                  </a:lnTo>
                  <a:lnTo>
                    <a:pt x="603" y="559"/>
                  </a:lnTo>
                  <a:lnTo>
                    <a:pt x="597" y="571"/>
                  </a:lnTo>
                  <a:lnTo>
                    <a:pt x="590" y="584"/>
                  </a:lnTo>
                  <a:lnTo>
                    <a:pt x="582" y="595"/>
                  </a:lnTo>
                  <a:lnTo>
                    <a:pt x="572" y="605"/>
                  </a:lnTo>
                  <a:lnTo>
                    <a:pt x="562" y="615"/>
                  </a:lnTo>
                  <a:lnTo>
                    <a:pt x="562" y="615"/>
                  </a:lnTo>
                  <a:lnTo>
                    <a:pt x="565" y="619"/>
                  </a:lnTo>
                  <a:lnTo>
                    <a:pt x="565" y="623"/>
                  </a:lnTo>
                  <a:lnTo>
                    <a:pt x="563" y="630"/>
                  </a:lnTo>
                  <a:lnTo>
                    <a:pt x="562" y="637"/>
                  </a:lnTo>
                  <a:lnTo>
                    <a:pt x="562" y="641"/>
                  </a:lnTo>
                  <a:lnTo>
                    <a:pt x="563" y="646"/>
                  </a:lnTo>
                  <a:lnTo>
                    <a:pt x="563" y="646"/>
                  </a:lnTo>
                  <a:lnTo>
                    <a:pt x="591" y="646"/>
                  </a:lnTo>
                  <a:lnTo>
                    <a:pt x="617" y="647"/>
                  </a:lnTo>
                  <a:lnTo>
                    <a:pt x="641" y="650"/>
                  </a:lnTo>
                  <a:lnTo>
                    <a:pt x="667" y="651"/>
                  </a:lnTo>
                  <a:lnTo>
                    <a:pt x="667" y="651"/>
                  </a:lnTo>
                  <a:lnTo>
                    <a:pt x="683" y="654"/>
                  </a:lnTo>
                  <a:lnTo>
                    <a:pt x="701" y="657"/>
                  </a:lnTo>
                  <a:lnTo>
                    <a:pt x="739" y="661"/>
                  </a:lnTo>
                  <a:lnTo>
                    <a:pt x="774" y="664"/>
                  </a:lnTo>
                  <a:lnTo>
                    <a:pt x="791" y="667"/>
                  </a:lnTo>
                  <a:lnTo>
                    <a:pt x="805" y="669"/>
                  </a:lnTo>
                  <a:lnTo>
                    <a:pt x="805" y="669"/>
                  </a:lnTo>
                  <a:lnTo>
                    <a:pt x="824" y="669"/>
                  </a:lnTo>
                  <a:lnTo>
                    <a:pt x="839" y="669"/>
                  </a:lnTo>
                  <a:lnTo>
                    <a:pt x="854" y="669"/>
                  </a:lnTo>
                  <a:lnTo>
                    <a:pt x="871" y="667"/>
                  </a:lnTo>
                  <a:lnTo>
                    <a:pt x="871" y="667"/>
                  </a:lnTo>
                  <a:lnTo>
                    <a:pt x="895" y="653"/>
                  </a:lnTo>
                  <a:lnTo>
                    <a:pt x="919" y="641"/>
                  </a:lnTo>
                  <a:lnTo>
                    <a:pt x="928" y="634"/>
                  </a:lnTo>
                  <a:lnTo>
                    <a:pt x="940" y="627"/>
                  </a:lnTo>
                  <a:lnTo>
                    <a:pt x="948" y="619"/>
                  </a:lnTo>
                  <a:lnTo>
                    <a:pt x="956" y="609"/>
                  </a:lnTo>
                  <a:lnTo>
                    <a:pt x="956" y="609"/>
                  </a:lnTo>
                  <a:lnTo>
                    <a:pt x="969" y="592"/>
                  </a:lnTo>
                  <a:lnTo>
                    <a:pt x="980" y="573"/>
                  </a:lnTo>
                  <a:lnTo>
                    <a:pt x="992" y="553"/>
                  </a:lnTo>
                  <a:lnTo>
                    <a:pt x="1001" y="530"/>
                  </a:lnTo>
                  <a:lnTo>
                    <a:pt x="1010" y="508"/>
                  </a:lnTo>
                  <a:lnTo>
                    <a:pt x="1018" y="484"/>
                  </a:lnTo>
                  <a:lnTo>
                    <a:pt x="1024" y="460"/>
                  </a:lnTo>
                  <a:lnTo>
                    <a:pt x="1029" y="436"/>
                  </a:lnTo>
                  <a:lnTo>
                    <a:pt x="1029" y="436"/>
                  </a:lnTo>
                  <a:lnTo>
                    <a:pt x="1031" y="420"/>
                  </a:lnTo>
                  <a:lnTo>
                    <a:pt x="1032" y="403"/>
                  </a:lnTo>
                  <a:lnTo>
                    <a:pt x="1034" y="387"/>
                  </a:lnTo>
                  <a:lnTo>
                    <a:pt x="1035" y="372"/>
                  </a:lnTo>
                  <a:lnTo>
                    <a:pt x="1035" y="372"/>
                  </a:lnTo>
                  <a:lnTo>
                    <a:pt x="1038" y="365"/>
                  </a:lnTo>
                  <a:lnTo>
                    <a:pt x="1041" y="359"/>
                  </a:lnTo>
                  <a:lnTo>
                    <a:pt x="1045" y="348"/>
                  </a:lnTo>
                  <a:lnTo>
                    <a:pt x="1045" y="348"/>
                  </a:lnTo>
                  <a:lnTo>
                    <a:pt x="1060" y="282"/>
                  </a:lnTo>
                  <a:lnTo>
                    <a:pt x="1069" y="250"/>
                  </a:lnTo>
                  <a:lnTo>
                    <a:pt x="1077" y="219"/>
                  </a:lnTo>
                  <a:lnTo>
                    <a:pt x="1077" y="219"/>
                  </a:lnTo>
                  <a:lnTo>
                    <a:pt x="1081" y="217"/>
                  </a:lnTo>
                  <a:lnTo>
                    <a:pt x="1084" y="215"/>
                  </a:lnTo>
                  <a:lnTo>
                    <a:pt x="1088" y="208"/>
                  </a:lnTo>
                  <a:lnTo>
                    <a:pt x="1093" y="201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102" y="186"/>
                  </a:lnTo>
                  <a:lnTo>
                    <a:pt x="1109" y="182"/>
                  </a:lnTo>
                  <a:lnTo>
                    <a:pt x="1114" y="177"/>
                  </a:lnTo>
                  <a:lnTo>
                    <a:pt x="1115" y="174"/>
                  </a:lnTo>
                  <a:lnTo>
                    <a:pt x="1115" y="172"/>
                  </a:lnTo>
                  <a:lnTo>
                    <a:pt x="1115" y="172"/>
                  </a:lnTo>
                  <a:lnTo>
                    <a:pt x="1107" y="172"/>
                  </a:lnTo>
                  <a:lnTo>
                    <a:pt x="1102" y="172"/>
                  </a:lnTo>
                  <a:lnTo>
                    <a:pt x="1098" y="175"/>
                  </a:lnTo>
                  <a:lnTo>
                    <a:pt x="1098" y="175"/>
                  </a:lnTo>
                  <a:lnTo>
                    <a:pt x="1058" y="168"/>
                  </a:lnTo>
                  <a:lnTo>
                    <a:pt x="1015" y="163"/>
                  </a:lnTo>
                  <a:lnTo>
                    <a:pt x="970" y="160"/>
                  </a:lnTo>
                  <a:lnTo>
                    <a:pt x="927" y="158"/>
                  </a:lnTo>
                  <a:lnTo>
                    <a:pt x="882" y="158"/>
                  </a:lnTo>
                  <a:lnTo>
                    <a:pt x="840" y="158"/>
                  </a:lnTo>
                  <a:lnTo>
                    <a:pt x="760" y="161"/>
                  </a:lnTo>
                  <a:lnTo>
                    <a:pt x="760" y="161"/>
                  </a:lnTo>
                  <a:lnTo>
                    <a:pt x="757" y="165"/>
                  </a:lnTo>
                  <a:lnTo>
                    <a:pt x="757" y="170"/>
                  </a:lnTo>
                  <a:lnTo>
                    <a:pt x="757" y="172"/>
                  </a:lnTo>
                  <a:lnTo>
                    <a:pt x="756" y="179"/>
                  </a:lnTo>
                  <a:lnTo>
                    <a:pt x="756" y="179"/>
                  </a:lnTo>
                  <a:lnTo>
                    <a:pt x="749" y="184"/>
                  </a:lnTo>
                  <a:lnTo>
                    <a:pt x="740" y="188"/>
                  </a:lnTo>
                  <a:lnTo>
                    <a:pt x="732" y="191"/>
                  </a:lnTo>
                  <a:lnTo>
                    <a:pt x="721" y="192"/>
                  </a:lnTo>
                  <a:lnTo>
                    <a:pt x="721" y="192"/>
                  </a:lnTo>
                  <a:lnTo>
                    <a:pt x="715" y="186"/>
                  </a:lnTo>
                  <a:lnTo>
                    <a:pt x="709" y="178"/>
                  </a:lnTo>
                  <a:lnTo>
                    <a:pt x="705" y="170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667" y="154"/>
                  </a:lnTo>
                  <a:lnTo>
                    <a:pt x="629" y="153"/>
                  </a:lnTo>
                  <a:lnTo>
                    <a:pt x="552" y="151"/>
                  </a:lnTo>
                  <a:lnTo>
                    <a:pt x="472" y="150"/>
                  </a:lnTo>
                  <a:lnTo>
                    <a:pt x="393" y="149"/>
                  </a:lnTo>
                  <a:lnTo>
                    <a:pt x="393" y="149"/>
                  </a:lnTo>
                  <a:lnTo>
                    <a:pt x="393" y="154"/>
                  </a:lnTo>
                  <a:lnTo>
                    <a:pt x="391" y="158"/>
                  </a:lnTo>
                  <a:lnTo>
                    <a:pt x="388" y="161"/>
                  </a:lnTo>
                  <a:lnTo>
                    <a:pt x="385" y="164"/>
                  </a:lnTo>
                  <a:lnTo>
                    <a:pt x="377" y="168"/>
                  </a:lnTo>
                  <a:lnTo>
                    <a:pt x="368" y="168"/>
                  </a:lnTo>
                  <a:lnTo>
                    <a:pt x="360" y="167"/>
                  </a:lnTo>
                  <a:lnTo>
                    <a:pt x="356" y="165"/>
                  </a:lnTo>
                  <a:lnTo>
                    <a:pt x="353" y="163"/>
                  </a:lnTo>
                  <a:lnTo>
                    <a:pt x="350" y="158"/>
                  </a:lnTo>
                  <a:lnTo>
                    <a:pt x="349" y="154"/>
                  </a:lnTo>
                  <a:lnTo>
                    <a:pt x="347" y="150"/>
                  </a:lnTo>
                  <a:lnTo>
                    <a:pt x="347" y="144"/>
                  </a:lnTo>
                  <a:lnTo>
                    <a:pt x="347" y="144"/>
                  </a:lnTo>
                  <a:close/>
                  <a:moveTo>
                    <a:pt x="1128" y="188"/>
                  </a:moveTo>
                  <a:lnTo>
                    <a:pt x="1128" y="188"/>
                  </a:lnTo>
                  <a:lnTo>
                    <a:pt x="1118" y="199"/>
                  </a:lnTo>
                  <a:lnTo>
                    <a:pt x="1108" y="212"/>
                  </a:lnTo>
                  <a:lnTo>
                    <a:pt x="1098" y="226"/>
                  </a:lnTo>
                  <a:lnTo>
                    <a:pt x="1091" y="240"/>
                  </a:lnTo>
                  <a:lnTo>
                    <a:pt x="1086" y="255"/>
                  </a:lnTo>
                  <a:lnTo>
                    <a:pt x="1080" y="271"/>
                  </a:lnTo>
                  <a:lnTo>
                    <a:pt x="1077" y="286"/>
                  </a:lnTo>
                  <a:lnTo>
                    <a:pt x="1076" y="299"/>
                  </a:lnTo>
                  <a:lnTo>
                    <a:pt x="1076" y="299"/>
                  </a:lnTo>
                  <a:lnTo>
                    <a:pt x="1067" y="321"/>
                  </a:lnTo>
                  <a:lnTo>
                    <a:pt x="1062" y="344"/>
                  </a:lnTo>
                  <a:lnTo>
                    <a:pt x="1056" y="366"/>
                  </a:lnTo>
                  <a:lnTo>
                    <a:pt x="1052" y="389"/>
                  </a:lnTo>
                  <a:lnTo>
                    <a:pt x="1043" y="435"/>
                  </a:lnTo>
                  <a:lnTo>
                    <a:pt x="1038" y="457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18" y="522"/>
                  </a:lnTo>
                  <a:lnTo>
                    <a:pt x="1011" y="542"/>
                  </a:lnTo>
                  <a:lnTo>
                    <a:pt x="1003" y="560"/>
                  </a:lnTo>
                  <a:lnTo>
                    <a:pt x="1003" y="560"/>
                  </a:lnTo>
                  <a:lnTo>
                    <a:pt x="987" y="589"/>
                  </a:lnTo>
                  <a:lnTo>
                    <a:pt x="980" y="605"/>
                  </a:lnTo>
                  <a:lnTo>
                    <a:pt x="975" y="622"/>
                  </a:lnTo>
                  <a:lnTo>
                    <a:pt x="975" y="622"/>
                  </a:lnTo>
                  <a:lnTo>
                    <a:pt x="966" y="630"/>
                  </a:lnTo>
                  <a:lnTo>
                    <a:pt x="958" y="639"/>
                  </a:lnTo>
                  <a:lnTo>
                    <a:pt x="949" y="647"/>
                  </a:lnTo>
                  <a:lnTo>
                    <a:pt x="938" y="654"/>
                  </a:lnTo>
                  <a:lnTo>
                    <a:pt x="928" y="660"/>
                  </a:lnTo>
                  <a:lnTo>
                    <a:pt x="917" y="665"/>
                  </a:lnTo>
                  <a:lnTo>
                    <a:pt x="904" y="669"/>
                  </a:lnTo>
                  <a:lnTo>
                    <a:pt x="893" y="674"/>
                  </a:lnTo>
                  <a:lnTo>
                    <a:pt x="867" y="679"/>
                  </a:lnTo>
                  <a:lnTo>
                    <a:pt x="839" y="683"/>
                  </a:lnTo>
                  <a:lnTo>
                    <a:pt x="809" y="683"/>
                  </a:lnTo>
                  <a:lnTo>
                    <a:pt x="778" y="681"/>
                  </a:lnTo>
                  <a:lnTo>
                    <a:pt x="778" y="681"/>
                  </a:lnTo>
                  <a:lnTo>
                    <a:pt x="666" y="667"/>
                  </a:lnTo>
                  <a:lnTo>
                    <a:pt x="611" y="660"/>
                  </a:lnTo>
                  <a:lnTo>
                    <a:pt x="561" y="655"/>
                  </a:lnTo>
                  <a:lnTo>
                    <a:pt x="561" y="655"/>
                  </a:lnTo>
                  <a:lnTo>
                    <a:pt x="558" y="660"/>
                  </a:lnTo>
                  <a:lnTo>
                    <a:pt x="556" y="662"/>
                  </a:lnTo>
                  <a:lnTo>
                    <a:pt x="555" y="671"/>
                  </a:lnTo>
                  <a:lnTo>
                    <a:pt x="555" y="679"/>
                  </a:lnTo>
                  <a:lnTo>
                    <a:pt x="554" y="689"/>
                  </a:lnTo>
                  <a:lnTo>
                    <a:pt x="554" y="689"/>
                  </a:lnTo>
                  <a:lnTo>
                    <a:pt x="596" y="695"/>
                  </a:lnTo>
                  <a:lnTo>
                    <a:pt x="641" y="699"/>
                  </a:lnTo>
                  <a:lnTo>
                    <a:pt x="732" y="709"/>
                  </a:lnTo>
                  <a:lnTo>
                    <a:pt x="732" y="709"/>
                  </a:lnTo>
                  <a:lnTo>
                    <a:pt x="792" y="716"/>
                  </a:lnTo>
                  <a:lnTo>
                    <a:pt x="820" y="717"/>
                  </a:lnTo>
                  <a:lnTo>
                    <a:pt x="834" y="717"/>
                  </a:lnTo>
                  <a:lnTo>
                    <a:pt x="848" y="716"/>
                  </a:lnTo>
                  <a:lnTo>
                    <a:pt x="848" y="716"/>
                  </a:lnTo>
                  <a:lnTo>
                    <a:pt x="878" y="710"/>
                  </a:lnTo>
                  <a:lnTo>
                    <a:pt x="907" y="703"/>
                  </a:lnTo>
                  <a:lnTo>
                    <a:pt x="921" y="699"/>
                  </a:lnTo>
                  <a:lnTo>
                    <a:pt x="934" y="695"/>
                  </a:lnTo>
                  <a:lnTo>
                    <a:pt x="947" y="688"/>
                  </a:lnTo>
                  <a:lnTo>
                    <a:pt x="956" y="681"/>
                  </a:lnTo>
                  <a:lnTo>
                    <a:pt x="956" y="681"/>
                  </a:lnTo>
                  <a:lnTo>
                    <a:pt x="968" y="671"/>
                  </a:lnTo>
                  <a:lnTo>
                    <a:pt x="977" y="660"/>
                  </a:lnTo>
                  <a:lnTo>
                    <a:pt x="977" y="660"/>
                  </a:lnTo>
                  <a:lnTo>
                    <a:pt x="989" y="650"/>
                  </a:lnTo>
                  <a:lnTo>
                    <a:pt x="999" y="639"/>
                  </a:lnTo>
                  <a:lnTo>
                    <a:pt x="1007" y="627"/>
                  </a:lnTo>
                  <a:lnTo>
                    <a:pt x="1015" y="616"/>
                  </a:lnTo>
                  <a:lnTo>
                    <a:pt x="1031" y="591"/>
                  </a:lnTo>
                  <a:lnTo>
                    <a:pt x="1045" y="563"/>
                  </a:lnTo>
                  <a:lnTo>
                    <a:pt x="1045" y="563"/>
                  </a:lnTo>
                  <a:lnTo>
                    <a:pt x="1052" y="542"/>
                  </a:lnTo>
                  <a:lnTo>
                    <a:pt x="1059" y="518"/>
                  </a:lnTo>
                  <a:lnTo>
                    <a:pt x="1065" y="494"/>
                  </a:lnTo>
                  <a:lnTo>
                    <a:pt x="1069" y="469"/>
                  </a:lnTo>
                  <a:lnTo>
                    <a:pt x="1073" y="445"/>
                  </a:lnTo>
                  <a:lnTo>
                    <a:pt x="1076" y="421"/>
                  </a:lnTo>
                  <a:lnTo>
                    <a:pt x="1076" y="398"/>
                  </a:lnTo>
                  <a:lnTo>
                    <a:pt x="1076" y="377"/>
                  </a:lnTo>
                  <a:lnTo>
                    <a:pt x="1076" y="377"/>
                  </a:lnTo>
                  <a:lnTo>
                    <a:pt x="1080" y="370"/>
                  </a:lnTo>
                  <a:lnTo>
                    <a:pt x="1084" y="362"/>
                  </a:lnTo>
                  <a:lnTo>
                    <a:pt x="1086" y="354"/>
                  </a:lnTo>
                  <a:lnTo>
                    <a:pt x="1087" y="344"/>
                  </a:lnTo>
                  <a:lnTo>
                    <a:pt x="1088" y="325"/>
                  </a:lnTo>
                  <a:lnTo>
                    <a:pt x="1091" y="309"/>
                  </a:lnTo>
                  <a:lnTo>
                    <a:pt x="1091" y="309"/>
                  </a:lnTo>
                  <a:lnTo>
                    <a:pt x="1095" y="297"/>
                  </a:lnTo>
                  <a:lnTo>
                    <a:pt x="1100" y="286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22" y="244"/>
                  </a:lnTo>
                  <a:lnTo>
                    <a:pt x="1128" y="236"/>
                  </a:lnTo>
                  <a:lnTo>
                    <a:pt x="1133" y="229"/>
                  </a:lnTo>
                  <a:lnTo>
                    <a:pt x="1149" y="216"/>
                  </a:lnTo>
                  <a:lnTo>
                    <a:pt x="1166" y="205"/>
                  </a:lnTo>
                  <a:lnTo>
                    <a:pt x="1166" y="205"/>
                  </a:lnTo>
                  <a:lnTo>
                    <a:pt x="1177" y="202"/>
                  </a:lnTo>
                  <a:lnTo>
                    <a:pt x="1187" y="198"/>
                  </a:lnTo>
                  <a:lnTo>
                    <a:pt x="1187" y="198"/>
                  </a:lnTo>
                  <a:lnTo>
                    <a:pt x="1194" y="199"/>
                  </a:lnTo>
                  <a:lnTo>
                    <a:pt x="1199" y="202"/>
                  </a:lnTo>
                  <a:lnTo>
                    <a:pt x="1205" y="206"/>
                  </a:lnTo>
                  <a:lnTo>
                    <a:pt x="1211" y="209"/>
                  </a:lnTo>
                  <a:lnTo>
                    <a:pt x="1211" y="209"/>
                  </a:lnTo>
                  <a:lnTo>
                    <a:pt x="1205" y="199"/>
                  </a:lnTo>
                  <a:lnTo>
                    <a:pt x="1196" y="192"/>
                  </a:lnTo>
                  <a:lnTo>
                    <a:pt x="1185" y="186"/>
                  </a:lnTo>
                  <a:lnTo>
                    <a:pt x="1174" y="182"/>
                  </a:lnTo>
                  <a:lnTo>
                    <a:pt x="1163" y="181"/>
                  </a:lnTo>
                  <a:lnTo>
                    <a:pt x="1150" y="181"/>
                  </a:lnTo>
                  <a:lnTo>
                    <a:pt x="1139" y="184"/>
                  </a:lnTo>
                  <a:lnTo>
                    <a:pt x="1128" y="188"/>
                  </a:lnTo>
                  <a:lnTo>
                    <a:pt x="1128" y="188"/>
                  </a:lnTo>
                  <a:close/>
                  <a:moveTo>
                    <a:pt x="1098" y="337"/>
                  </a:moveTo>
                  <a:lnTo>
                    <a:pt x="1098" y="337"/>
                  </a:lnTo>
                  <a:lnTo>
                    <a:pt x="1097" y="358"/>
                  </a:lnTo>
                  <a:lnTo>
                    <a:pt x="1097" y="377"/>
                  </a:lnTo>
                  <a:lnTo>
                    <a:pt x="1097" y="377"/>
                  </a:lnTo>
                  <a:lnTo>
                    <a:pt x="1114" y="379"/>
                  </a:lnTo>
                  <a:lnTo>
                    <a:pt x="1132" y="377"/>
                  </a:lnTo>
                  <a:lnTo>
                    <a:pt x="1152" y="375"/>
                  </a:lnTo>
                  <a:lnTo>
                    <a:pt x="1170" y="370"/>
                  </a:lnTo>
                  <a:lnTo>
                    <a:pt x="1188" y="366"/>
                  </a:lnTo>
                  <a:lnTo>
                    <a:pt x="1203" y="359"/>
                  </a:lnTo>
                  <a:lnTo>
                    <a:pt x="1216" y="352"/>
                  </a:lnTo>
                  <a:lnTo>
                    <a:pt x="1220" y="348"/>
                  </a:lnTo>
                  <a:lnTo>
                    <a:pt x="1225" y="344"/>
                  </a:lnTo>
                  <a:lnTo>
                    <a:pt x="1225" y="344"/>
                  </a:lnTo>
                  <a:lnTo>
                    <a:pt x="1227" y="338"/>
                  </a:lnTo>
                  <a:lnTo>
                    <a:pt x="1229" y="332"/>
                  </a:lnTo>
                  <a:lnTo>
                    <a:pt x="1230" y="320"/>
                  </a:lnTo>
                  <a:lnTo>
                    <a:pt x="1229" y="307"/>
                  </a:lnTo>
                  <a:lnTo>
                    <a:pt x="1227" y="295"/>
                  </a:lnTo>
                  <a:lnTo>
                    <a:pt x="1227" y="295"/>
                  </a:lnTo>
                  <a:lnTo>
                    <a:pt x="1227" y="293"/>
                  </a:lnTo>
                  <a:lnTo>
                    <a:pt x="1225" y="292"/>
                  </a:lnTo>
                  <a:lnTo>
                    <a:pt x="1225" y="292"/>
                  </a:lnTo>
                  <a:lnTo>
                    <a:pt x="1220" y="299"/>
                  </a:lnTo>
                  <a:lnTo>
                    <a:pt x="1215" y="306"/>
                  </a:lnTo>
                  <a:lnTo>
                    <a:pt x="1209" y="311"/>
                  </a:lnTo>
                  <a:lnTo>
                    <a:pt x="1202" y="316"/>
                  </a:lnTo>
                  <a:lnTo>
                    <a:pt x="1188" y="323"/>
                  </a:lnTo>
                  <a:lnTo>
                    <a:pt x="1171" y="328"/>
                  </a:lnTo>
                  <a:lnTo>
                    <a:pt x="1153" y="332"/>
                  </a:lnTo>
                  <a:lnTo>
                    <a:pt x="1135" y="335"/>
                  </a:lnTo>
                  <a:lnTo>
                    <a:pt x="1116" y="335"/>
                  </a:lnTo>
                  <a:lnTo>
                    <a:pt x="1098" y="337"/>
                  </a:lnTo>
                  <a:lnTo>
                    <a:pt x="1098" y="337"/>
                  </a:lnTo>
                  <a:close/>
                  <a:moveTo>
                    <a:pt x="1170" y="382"/>
                  </a:moveTo>
                  <a:lnTo>
                    <a:pt x="1170" y="382"/>
                  </a:lnTo>
                  <a:lnTo>
                    <a:pt x="1174" y="424"/>
                  </a:lnTo>
                  <a:lnTo>
                    <a:pt x="1177" y="463"/>
                  </a:lnTo>
                  <a:lnTo>
                    <a:pt x="1175" y="502"/>
                  </a:lnTo>
                  <a:lnTo>
                    <a:pt x="1170" y="543"/>
                  </a:lnTo>
                  <a:lnTo>
                    <a:pt x="1170" y="543"/>
                  </a:lnTo>
                  <a:lnTo>
                    <a:pt x="1168" y="561"/>
                  </a:lnTo>
                  <a:lnTo>
                    <a:pt x="1168" y="581"/>
                  </a:lnTo>
                  <a:lnTo>
                    <a:pt x="1167" y="591"/>
                  </a:lnTo>
                  <a:lnTo>
                    <a:pt x="1166" y="601"/>
                  </a:lnTo>
                  <a:lnTo>
                    <a:pt x="1163" y="609"/>
                  </a:lnTo>
                  <a:lnTo>
                    <a:pt x="1159" y="617"/>
                  </a:lnTo>
                  <a:lnTo>
                    <a:pt x="1159" y="617"/>
                  </a:lnTo>
                  <a:lnTo>
                    <a:pt x="1157" y="601"/>
                  </a:lnTo>
                  <a:lnTo>
                    <a:pt x="1157" y="581"/>
                  </a:lnTo>
                  <a:lnTo>
                    <a:pt x="1160" y="535"/>
                  </a:lnTo>
                  <a:lnTo>
                    <a:pt x="1164" y="483"/>
                  </a:lnTo>
                  <a:lnTo>
                    <a:pt x="1166" y="45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18"/>
                  </a:lnTo>
                  <a:lnTo>
                    <a:pt x="1164" y="403"/>
                  </a:lnTo>
                  <a:lnTo>
                    <a:pt x="1161" y="396"/>
                  </a:lnTo>
                  <a:lnTo>
                    <a:pt x="1159" y="390"/>
                  </a:lnTo>
                  <a:lnTo>
                    <a:pt x="1156" y="387"/>
                  </a:lnTo>
                  <a:lnTo>
                    <a:pt x="1149" y="387"/>
                  </a:lnTo>
                  <a:lnTo>
                    <a:pt x="1149" y="387"/>
                  </a:lnTo>
                  <a:lnTo>
                    <a:pt x="1149" y="407"/>
                  </a:lnTo>
                  <a:lnTo>
                    <a:pt x="1150" y="434"/>
                  </a:lnTo>
                  <a:lnTo>
                    <a:pt x="1149" y="462"/>
                  </a:lnTo>
                  <a:lnTo>
                    <a:pt x="1147" y="476"/>
                  </a:lnTo>
                  <a:lnTo>
                    <a:pt x="1145" y="488"/>
                  </a:lnTo>
                  <a:lnTo>
                    <a:pt x="1145" y="488"/>
                  </a:lnTo>
                  <a:lnTo>
                    <a:pt x="1142" y="474"/>
                  </a:lnTo>
                  <a:lnTo>
                    <a:pt x="1140" y="462"/>
                  </a:lnTo>
                  <a:lnTo>
                    <a:pt x="1139" y="439"/>
                  </a:lnTo>
                  <a:lnTo>
                    <a:pt x="1139" y="415"/>
                  </a:lnTo>
                  <a:lnTo>
                    <a:pt x="1139" y="404"/>
                  </a:lnTo>
                  <a:lnTo>
                    <a:pt x="1138" y="390"/>
                  </a:lnTo>
                  <a:lnTo>
                    <a:pt x="1138" y="390"/>
                  </a:lnTo>
                  <a:lnTo>
                    <a:pt x="1118" y="390"/>
                  </a:lnTo>
                  <a:lnTo>
                    <a:pt x="1108" y="390"/>
                  </a:lnTo>
                  <a:lnTo>
                    <a:pt x="1098" y="389"/>
                  </a:lnTo>
                  <a:lnTo>
                    <a:pt x="1098" y="389"/>
                  </a:lnTo>
                  <a:lnTo>
                    <a:pt x="1100" y="420"/>
                  </a:lnTo>
                  <a:lnTo>
                    <a:pt x="1100" y="448"/>
                  </a:lnTo>
                  <a:lnTo>
                    <a:pt x="1098" y="474"/>
                  </a:lnTo>
                  <a:lnTo>
                    <a:pt x="1097" y="501"/>
                  </a:lnTo>
                  <a:lnTo>
                    <a:pt x="1097" y="501"/>
                  </a:lnTo>
                  <a:lnTo>
                    <a:pt x="1095" y="528"/>
                  </a:lnTo>
                  <a:lnTo>
                    <a:pt x="1095" y="554"/>
                  </a:lnTo>
                  <a:lnTo>
                    <a:pt x="1095" y="584"/>
                  </a:lnTo>
                  <a:lnTo>
                    <a:pt x="1095" y="612"/>
                  </a:lnTo>
                  <a:lnTo>
                    <a:pt x="1095" y="612"/>
                  </a:lnTo>
                  <a:lnTo>
                    <a:pt x="1088" y="735"/>
                  </a:lnTo>
                  <a:lnTo>
                    <a:pt x="1081" y="859"/>
                  </a:lnTo>
                  <a:lnTo>
                    <a:pt x="1081" y="859"/>
                  </a:lnTo>
                  <a:lnTo>
                    <a:pt x="1079" y="904"/>
                  </a:lnTo>
                  <a:lnTo>
                    <a:pt x="1077" y="947"/>
                  </a:lnTo>
                  <a:lnTo>
                    <a:pt x="1077" y="992"/>
                  </a:lnTo>
                  <a:lnTo>
                    <a:pt x="1079" y="1036"/>
                  </a:lnTo>
                  <a:lnTo>
                    <a:pt x="1081" y="1079"/>
                  </a:lnTo>
                  <a:lnTo>
                    <a:pt x="1086" y="1122"/>
                  </a:lnTo>
                  <a:lnTo>
                    <a:pt x="1093" y="1162"/>
                  </a:lnTo>
                  <a:lnTo>
                    <a:pt x="1102" y="1202"/>
                  </a:lnTo>
                  <a:lnTo>
                    <a:pt x="1102" y="1202"/>
                  </a:lnTo>
                  <a:lnTo>
                    <a:pt x="1107" y="1210"/>
                  </a:lnTo>
                  <a:lnTo>
                    <a:pt x="1109" y="1218"/>
                  </a:lnTo>
                  <a:lnTo>
                    <a:pt x="1115" y="1237"/>
                  </a:lnTo>
                  <a:lnTo>
                    <a:pt x="1119" y="1255"/>
                  </a:lnTo>
                  <a:lnTo>
                    <a:pt x="1123" y="1273"/>
                  </a:lnTo>
                  <a:lnTo>
                    <a:pt x="1123" y="1273"/>
                  </a:lnTo>
                  <a:lnTo>
                    <a:pt x="1132" y="1252"/>
                  </a:lnTo>
                  <a:lnTo>
                    <a:pt x="1135" y="1241"/>
                  </a:lnTo>
                  <a:lnTo>
                    <a:pt x="1138" y="1230"/>
                  </a:lnTo>
                  <a:lnTo>
                    <a:pt x="1139" y="1218"/>
                  </a:lnTo>
                  <a:lnTo>
                    <a:pt x="1140" y="1206"/>
                  </a:lnTo>
                  <a:lnTo>
                    <a:pt x="1139" y="1179"/>
                  </a:lnTo>
                  <a:lnTo>
                    <a:pt x="1139" y="1179"/>
                  </a:lnTo>
                  <a:lnTo>
                    <a:pt x="1126" y="1044"/>
                  </a:lnTo>
                  <a:lnTo>
                    <a:pt x="1126" y="1044"/>
                  </a:lnTo>
                  <a:lnTo>
                    <a:pt x="1125" y="1033"/>
                  </a:lnTo>
                  <a:lnTo>
                    <a:pt x="1122" y="1020"/>
                  </a:lnTo>
                  <a:lnTo>
                    <a:pt x="1122" y="1015"/>
                  </a:lnTo>
                  <a:lnTo>
                    <a:pt x="1123" y="1009"/>
                  </a:lnTo>
                  <a:lnTo>
                    <a:pt x="1126" y="1005"/>
                  </a:lnTo>
                  <a:lnTo>
                    <a:pt x="1132" y="1001"/>
                  </a:lnTo>
                  <a:lnTo>
                    <a:pt x="1132" y="1001"/>
                  </a:lnTo>
                  <a:lnTo>
                    <a:pt x="1136" y="1025"/>
                  </a:lnTo>
                  <a:lnTo>
                    <a:pt x="1139" y="1049"/>
                  </a:lnTo>
                  <a:lnTo>
                    <a:pt x="1145" y="1098"/>
                  </a:lnTo>
                  <a:lnTo>
                    <a:pt x="1150" y="1145"/>
                  </a:lnTo>
                  <a:lnTo>
                    <a:pt x="1153" y="1169"/>
                  </a:lnTo>
                  <a:lnTo>
                    <a:pt x="1159" y="1192"/>
                  </a:lnTo>
                  <a:lnTo>
                    <a:pt x="1159" y="1192"/>
                  </a:lnTo>
                  <a:lnTo>
                    <a:pt x="1163" y="1186"/>
                  </a:lnTo>
                  <a:lnTo>
                    <a:pt x="1166" y="1182"/>
                  </a:lnTo>
                  <a:lnTo>
                    <a:pt x="1168" y="1176"/>
                  </a:lnTo>
                  <a:lnTo>
                    <a:pt x="1170" y="1171"/>
                  </a:lnTo>
                  <a:lnTo>
                    <a:pt x="1173" y="1145"/>
                  </a:lnTo>
                  <a:lnTo>
                    <a:pt x="1173" y="1145"/>
                  </a:lnTo>
                  <a:lnTo>
                    <a:pt x="1178" y="1106"/>
                  </a:lnTo>
                  <a:lnTo>
                    <a:pt x="1182" y="1065"/>
                  </a:lnTo>
                  <a:lnTo>
                    <a:pt x="1184" y="1044"/>
                  </a:lnTo>
                  <a:lnTo>
                    <a:pt x="1184" y="1023"/>
                  </a:lnTo>
                  <a:lnTo>
                    <a:pt x="1184" y="1002"/>
                  </a:lnTo>
                  <a:lnTo>
                    <a:pt x="1181" y="980"/>
                  </a:lnTo>
                  <a:lnTo>
                    <a:pt x="1181" y="980"/>
                  </a:lnTo>
                  <a:lnTo>
                    <a:pt x="1174" y="938"/>
                  </a:lnTo>
                  <a:lnTo>
                    <a:pt x="1167" y="895"/>
                  </a:lnTo>
                  <a:lnTo>
                    <a:pt x="1164" y="876"/>
                  </a:lnTo>
                  <a:lnTo>
                    <a:pt x="1164" y="856"/>
                  </a:lnTo>
                  <a:lnTo>
                    <a:pt x="1166" y="838"/>
                  </a:lnTo>
                  <a:lnTo>
                    <a:pt x="1168" y="821"/>
                  </a:lnTo>
                  <a:lnTo>
                    <a:pt x="1168" y="821"/>
                  </a:lnTo>
                  <a:lnTo>
                    <a:pt x="1173" y="831"/>
                  </a:lnTo>
                  <a:lnTo>
                    <a:pt x="1174" y="842"/>
                  </a:lnTo>
                  <a:lnTo>
                    <a:pt x="1177" y="863"/>
                  </a:lnTo>
                  <a:lnTo>
                    <a:pt x="1177" y="884"/>
                  </a:lnTo>
                  <a:lnTo>
                    <a:pt x="1180" y="907"/>
                  </a:lnTo>
                  <a:lnTo>
                    <a:pt x="1180" y="907"/>
                  </a:lnTo>
                  <a:lnTo>
                    <a:pt x="1189" y="973"/>
                  </a:lnTo>
                  <a:lnTo>
                    <a:pt x="1194" y="1005"/>
                  </a:lnTo>
                  <a:lnTo>
                    <a:pt x="1196" y="1036"/>
                  </a:lnTo>
                  <a:lnTo>
                    <a:pt x="1196" y="1068"/>
                  </a:lnTo>
                  <a:lnTo>
                    <a:pt x="1195" y="1100"/>
                  </a:lnTo>
                  <a:lnTo>
                    <a:pt x="1192" y="1133"/>
                  </a:lnTo>
                  <a:lnTo>
                    <a:pt x="1187" y="1165"/>
                  </a:lnTo>
                  <a:lnTo>
                    <a:pt x="1187" y="1165"/>
                  </a:lnTo>
                  <a:lnTo>
                    <a:pt x="1195" y="1162"/>
                  </a:lnTo>
                  <a:lnTo>
                    <a:pt x="1205" y="1159"/>
                  </a:lnTo>
                  <a:lnTo>
                    <a:pt x="1227" y="1159"/>
                  </a:lnTo>
                  <a:lnTo>
                    <a:pt x="1239" y="1158"/>
                  </a:lnTo>
                  <a:lnTo>
                    <a:pt x="1250" y="1157"/>
                  </a:lnTo>
                  <a:lnTo>
                    <a:pt x="1258" y="1154"/>
                  </a:lnTo>
                  <a:lnTo>
                    <a:pt x="1267" y="1150"/>
                  </a:lnTo>
                  <a:lnTo>
                    <a:pt x="1267" y="1150"/>
                  </a:lnTo>
                  <a:lnTo>
                    <a:pt x="1271" y="1144"/>
                  </a:lnTo>
                  <a:lnTo>
                    <a:pt x="1275" y="1137"/>
                  </a:lnTo>
                  <a:lnTo>
                    <a:pt x="1278" y="1130"/>
                  </a:lnTo>
                  <a:lnTo>
                    <a:pt x="1279" y="1122"/>
                  </a:lnTo>
                  <a:lnTo>
                    <a:pt x="1282" y="1103"/>
                  </a:lnTo>
                  <a:lnTo>
                    <a:pt x="1282" y="1084"/>
                  </a:lnTo>
                  <a:lnTo>
                    <a:pt x="1279" y="1044"/>
                  </a:lnTo>
                  <a:lnTo>
                    <a:pt x="1276" y="1011"/>
                  </a:lnTo>
                  <a:lnTo>
                    <a:pt x="1276" y="1011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4" y="987"/>
                  </a:lnTo>
                  <a:lnTo>
                    <a:pt x="1268" y="967"/>
                  </a:lnTo>
                  <a:lnTo>
                    <a:pt x="1265" y="947"/>
                  </a:lnTo>
                  <a:lnTo>
                    <a:pt x="1262" y="928"/>
                  </a:lnTo>
                  <a:lnTo>
                    <a:pt x="1262" y="928"/>
                  </a:lnTo>
                  <a:lnTo>
                    <a:pt x="1262" y="897"/>
                  </a:lnTo>
                  <a:lnTo>
                    <a:pt x="1260" y="866"/>
                  </a:lnTo>
                  <a:lnTo>
                    <a:pt x="1254" y="804"/>
                  </a:lnTo>
                  <a:lnTo>
                    <a:pt x="1254" y="804"/>
                  </a:lnTo>
                  <a:lnTo>
                    <a:pt x="1248" y="695"/>
                  </a:lnTo>
                  <a:lnTo>
                    <a:pt x="1244" y="581"/>
                  </a:lnTo>
                  <a:lnTo>
                    <a:pt x="1239" y="467"/>
                  </a:lnTo>
                  <a:lnTo>
                    <a:pt x="1233" y="355"/>
                  </a:lnTo>
                  <a:lnTo>
                    <a:pt x="1233" y="355"/>
                  </a:lnTo>
                  <a:lnTo>
                    <a:pt x="1233" y="354"/>
                  </a:lnTo>
                  <a:lnTo>
                    <a:pt x="1232" y="354"/>
                  </a:lnTo>
                  <a:lnTo>
                    <a:pt x="1232" y="354"/>
                  </a:lnTo>
                  <a:lnTo>
                    <a:pt x="1219" y="363"/>
                  </a:lnTo>
                  <a:lnTo>
                    <a:pt x="1203" y="370"/>
                  </a:lnTo>
                  <a:lnTo>
                    <a:pt x="1188" y="377"/>
                  </a:lnTo>
                  <a:lnTo>
                    <a:pt x="1170" y="382"/>
                  </a:lnTo>
                  <a:lnTo>
                    <a:pt x="1170" y="382"/>
                  </a:lnTo>
                  <a:close/>
                  <a:moveTo>
                    <a:pt x="524" y="484"/>
                  </a:moveTo>
                  <a:lnTo>
                    <a:pt x="524" y="484"/>
                  </a:lnTo>
                  <a:lnTo>
                    <a:pt x="516" y="483"/>
                  </a:lnTo>
                  <a:lnTo>
                    <a:pt x="507" y="483"/>
                  </a:lnTo>
                  <a:lnTo>
                    <a:pt x="500" y="483"/>
                  </a:lnTo>
                  <a:lnTo>
                    <a:pt x="492" y="481"/>
                  </a:lnTo>
                  <a:lnTo>
                    <a:pt x="492" y="481"/>
                  </a:lnTo>
                  <a:lnTo>
                    <a:pt x="478" y="477"/>
                  </a:lnTo>
                  <a:lnTo>
                    <a:pt x="471" y="476"/>
                  </a:lnTo>
                  <a:lnTo>
                    <a:pt x="464" y="474"/>
                  </a:lnTo>
                  <a:lnTo>
                    <a:pt x="464" y="474"/>
                  </a:lnTo>
                  <a:lnTo>
                    <a:pt x="451" y="473"/>
                  </a:lnTo>
                  <a:lnTo>
                    <a:pt x="437" y="474"/>
                  </a:lnTo>
                  <a:lnTo>
                    <a:pt x="423" y="476"/>
                  </a:lnTo>
                  <a:lnTo>
                    <a:pt x="409" y="478"/>
                  </a:lnTo>
                  <a:lnTo>
                    <a:pt x="395" y="483"/>
                  </a:lnTo>
                  <a:lnTo>
                    <a:pt x="385" y="490"/>
                  </a:lnTo>
                  <a:lnTo>
                    <a:pt x="379" y="493"/>
                  </a:lnTo>
                  <a:lnTo>
                    <a:pt x="377" y="497"/>
                  </a:lnTo>
                  <a:lnTo>
                    <a:pt x="374" y="502"/>
                  </a:lnTo>
                  <a:lnTo>
                    <a:pt x="371" y="508"/>
                  </a:lnTo>
                  <a:lnTo>
                    <a:pt x="371" y="508"/>
                  </a:lnTo>
                  <a:lnTo>
                    <a:pt x="370" y="518"/>
                  </a:lnTo>
                  <a:lnTo>
                    <a:pt x="371" y="528"/>
                  </a:lnTo>
                  <a:lnTo>
                    <a:pt x="374" y="537"/>
                  </a:lnTo>
                  <a:lnTo>
                    <a:pt x="377" y="546"/>
                  </a:lnTo>
                  <a:lnTo>
                    <a:pt x="385" y="566"/>
                  </a:lnTo>
                  <a:lnTo>
                    <a:pt x="388" y="575"/>
                  </a:lnTo>
                  <a:lnTo>
                    <a:pt x="391" y="587"/>
                  </a:lnTo>
                  <a:lnTo>
                    <a:pt x="391" y="587"/>
                  </a:lnTo>
                  <a:lnTo>
                    <a:pt x="398" y="588"/>
                  </a:lnTo>
                  <a:lnTo>
                    <a:pt x="406" y="589"/>
                  </a:lnTo>
                  <a:lnTo>
                    <a:pt x="406" y="589"/>
                  </a:lnTo>
                  <a:lnTo>
                    <a:pt x="405" y="585"/>
                  </a:lnTo>
                  <a:lnTo>
                    <a:pt x="403" y="581"/>
                  </a:lnTo>
                  <a:lnTo>
                    <a:pt x="398" y="574"/>
                  </a:lnTo>
                  <a:lnTo>
                    <a:pt x="393" y="566"/>
                  </a:lnTo>
                  <a:lnTo>
                    <a:pt x="392" y="563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9" y="563"/>
                  </a:lnTo>
                  <a:lnTo>
                    <a:pt x="405" y="570"/>
                  </a:lnTo>
                  <a:lnTo>
                    <a:pt x="416" y="582"/>
                  </a:lnTo>
                  <a:lnTo>
                    <a:pt x="422" y="589"/>
                  </a:lnTo>
                  <a:lnTo>
                    <a:pt x="429" y="594"/>
                  </a:lnTo>
                  <a:lnTo>
                    <a:pt x="437" y="598"/>
                  </a:lnTo>
                  <a:lnTo>
                    <a:pt x="448" y="598"/>
                  </a:lnTo>
                  <a:lnTo>
                    <a:pt x="448" y="598"/>
                  </a:lnTo>
                  <a:lnTo>
                    <a:pt x="444" y="591"/>
                  </a:lnTo>
                  <a:lnTo>
                    <a:pt x="440" y="584"/>
                  </a:lnTo>
                  <a:lnTo>
                    <a:pt x="429" y="570"/>
                  </a:lnTo>
                  <a:lnTo>
                    <a:pt x="419" y="556"/>
                  </a:lnTo>
                  <a:lnTo>
                    <a:pt x="416" y="549"/>
                  </a:lnTo>
                  <a:lnTo>
                    <a:pt x="413" y="540"/>
                  </a:lnTo>
                  <a:lnTo>
                    <a:pt x="413" y="540"/>
                  </a:lnTo>
                  <a:lnTo>
                    <a:pt x="427" y="554"/>
                  </a:lnTo>
                  <a:lnTo>
                    <a:pt x="441" y="568"/>
                  </a:lnTo>
                  <a:lnTo>
                    <a:pt x="452" y="584"/>
                  </a:lnTo>
                  <a:lnTo>
                    <a:pt x="464" y="601"/>
                  </a:lnTo>
                  <a:lnTo>
                    <a:pt x="464" y="601"/>
                  </a:lnTo>
                  <a:lnTo>
                    <a:pt x="472" y="601"/>
                  </a:lnTo>
                  <a:lnTo>
                    <a:pt x="481" y="602"/>
                  </a:lnTo>
                  <a:lnTo>
                    <a:pt x="489" y="603"/>
                  </a:lnTo>
                  <a:lnTo>
                    <a:pt x="492" y="603"/>
                  </a:lnTo>
                  <a:lnTo>
                    <a:pt x="496" y="602"/>
                  </a:lnTo>
                  <a:lnTo>
                    <a:pt x="496" y="602"/>
                  </a:lnTo>
                  <a:lnTo>
                    <a:pt x="489" y="594"/>
                  </a:lnTo>
                  <a:lnTo>
                    <a:pt x="483" y="585"/>
                  </a:lnTo>
                  <a:lnTo>
                    <a:pt x="469" y="570"/>
                  </a:lnTo>
                  <a:lnTo>
                    <a:pt x="464" y="561"/>
                  </a:lnTo>
                  <a:lnTo>
                    <a:pt x="458" y="553"/>
                  </a:lnTo>
                  <a:lnTo>
                    <a:pt x="454" y="543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81" y="566"/>
                  </a:lnTo>
                  <a:lnTo>
                    <a:pt x="495" y="584"/>
                  </a:lnTo>
                  <a:lnTo>
                    <a:pt x="507" y="602"/>
                  </a:lnTo>
                  <a:lnTo>
                    <a:pt x="507" y="602"/>
                  </a:lnTo>
                  <a:lnTo>
                    <a:pt x="510" y="601"/>
                  </a:lnTo>
                  <a:lnTo>
                    <a:pt x="513" y="601"/>
                  </a:lnTo>
                  <a:lnTo>
                    <a:pt x="517" y="602"/>
                  </a:lnTo>
                  <a:lnTo>
                    <a:pt x="521" y="602"/>
                  </a:lnTo>
                  <a:lnTo>
                    <a:pt x="523" y="602"/>
                  </a:lnTo>
                  <a:lnTo>
                    <a:pt x="524" y="601"/>
                  </a:lnTo>
                  <a:lnTo>
                    <a:pt x="524" y="601"/>
                  </a:lnTo>
                  <a:lnTo>
                    <a:pt x="516" y="587"/>
                  </a:lnTo>
                  <a:lnTo>
                    <a:pt x="507" y="573"/>
                  </a:lnTo>
                  <a:lnTo>
                    <a:pt x="499" y="559"/>
                  </a:lnTo>
                  <a:lnTo>
                    <a:pt x="493" y="546"/>
                  </a:lnTo>
                  <a:lnTo>
                    <a:pt x="493" y="546"/>
                  </a:lnTo>
                  <a:lnTo>
                    <a:pt x="497" y="546"/>
                  </a:lnTo>
                  <a:lnTo>
                    <a:pt x="500" y="549"/>
                  </a:lnTo>
                  <a:lnTo>
                    <a:pt x="507" y="554"/>
                  </a:lnTo>
                  <a:lnTo>
                    <a:pt x="517" y="568"/>
                  </a:lnTo>
                  <a:lnTo>
                    <a:pt x="517" y="568"/>
                  </a:lnTo>
                  <a:lnTo>
                    <a:pt x="527" y="584"/>
                  </a:lnTo>
                  <a:lnTo>
                    <a:pt x="532" y="591"/>
                  </a:lnTo>
                  <a:lnTo>
                    <a:pt x="538" y="596"/>
                  </a:lnTo>
                  <a:lnTo>
                    <a:pt x="538" y="596"/>
                  </a:lnTo>
                  <a:lnTo>
                    <a:pt x="547" y="580"/>
                  </a:lnTo>
                  <a:lnTo>
                    <a:pt x="554" y="563"/>
                  </a:lnTo>
                  <a:lnTo>
                    <a:pt x="558" y="547"/>
                  </a:lnTo>
                  <a:lnTo>
                    <a:pt x="559" y="530"/>
                  </a:lnTo>
                  <a:lnTo>
                    <a:pt x="559" y="523"/>
                  </a:lnTo>
                  <a:lnTo>
                    <a:pt x="558" y="516"/>
                  </a:lnTo>
                  <a:lnTo>
                    <a:pt x="555" y="509"/>
                  </a:lnTo>
                  <a:lnTo>
                    <a:pt x="551" y="504"/>
                  </a:lnTo>
                  <a:lnTo>
                    <a:pt x="547" y="498"/>
                  </a:lnTo>
                  <a:lnTo>
                    <a:pt x="539" y="493"/>
                  </a:lnTo>
                  <a:lnTo>
                    <a:pt x="532" y="488"/>
                  </a:lnTo>
                  <a:lnTo>
                    <a:pt x="524" y="484"/>
                  </a:lnTo>
                  <a:lnTo>
                    <a:pt x="524" y="484"/>
                  </a:lnTo>
                  <a:close/>
                  <a:moveTo>
                    <a:pt x="1066" y="546"/>
                  </a:moveTo>
                  <a:lnTo>
                    <a:pt x="1066" y="546"/>
                  </a:lnTo>
                  <a:lnTo>
                    <a:pt x="1069" y="561"/>
                  </a:lnTo>
                  <a:lnTo>
                    <a:pt x="1072" y="575"/>
                  </a:lnTo>
                  <a:lnTo>
                    <a:pt x="1072" y="591"/>
                  </a:lnTo>
                  <a:lnTo>
                    <a:pt x="1072" y="606"/>
                  </a:lnTo>
                  <a:lnTo>
                    <a:pt x="1070" y="637"/>
                  </a:lnTo>
                  <a:lnTo>
                    <a:pt x="1067" y="667"/>
                  </a:lnTo>
                  <a:lnTo>
                    <a:pt x="1067" y="667"/>
                  </a:lnTo>
                  <a:lnTo>
                    <a:pt x="1060" y="728"/>
                  </a:lnTo>
                  <a:lnTo>
                    <a:pt x="1056" y="789"/>
                  </a:lnTo>
                  <a:lnTo>
                    <a:pt x="1056" y="789"/>
                  </a:lnTo>
                  <a:lnTo>
                    <a:pt x="1050" y="893"/>
                  </a:lnTo>
                  <a:lnTo>
                    <a:pt x="1049" y="945"/>
                  </a:lnTo>
                  <a:lnTo>
                    <a:pt x="1048" y="997"/>
                  </a:lnTo>
                  <a:lnTo>
                    <a:pt x="1049" y="1049"/>
                  </a:lnTo>
                  <a:lnTo>
                    <a:pt x="1053" y="1100"/>
                  </a:lnTo>
                  <a:lnTo>
                    <a:pt x="1056" y="1126"/>
                  </a:lnTo>
                  <a:lnTo>
                    <a:pt x="1060" y="1151"/>
                  </a:lnTo>
                  <a:lnTo>
                    <a:pt x="1065" y="1176"/>
                  </a:lnTo>
                  <a:lnTo>
                    <a:pt x="1070" y="1202"/>
                  </a:lnTo>
                  <a:lnTo>
                    <a:pt x="1070" y="1202"/>
                  </a:lnTo>
                  <a:lnTo>
                    <a:pt x="1079" y="1213"/>
                  </a:lnTo>
                  <a:lnTo>
                    <a:pt x="1081" y="1220"/>
                  </a:lnTo>
                  <a:lnTo>
                    <a:pt x="1084" y="1225"/>
                  </a:lnTo>
                  <a:lnTo>
                    <a:pt x="1084" y="1225"/>
                  </a:lnTo>
                  <a:lnTo>
                    <a:pt x="1088" y="1241"/>
                  </a:lnTo>
                  <a:lnTo>
                    <a:pt x="1088" y="1259"/>
                  </a:lnTo>
                  <a:lnTo>
                    <a:pt x="1087" y="1276"/>
                  </a:lnTo>
                  <a:lnTo>
                    <a:pt x="1086" y="1282"/>
                  </a:lnTo>
                  <a:lnTo>
                    <a:pt x="1083" y="1287"/>
                  </a:lnTo>
                  <a:lnTo>
                    <a:pt x="1083" y="1287"/>
                  </a:lnTo>
                  <a:lnTo>
                    <a:pt x="1076" y="1294"/>
                  </a:lnTo>
                  <a:lnTo>
                    <a:pt x="1067" y="1298"/>
                  </a:lnTo>
                  <a:lnTo>
                    <a:pt x="1058" y="1300"/>
                  </a:lnTo>
                  <a:lnTo>
                    <a:pt x="1048" y="1301"/>
                  </a:lnTo>
                  <a:lnTo>
                    <a:pt x="1025" y="1300"/>
                  </a:lnTo>
                  <a:lnTo>
                    <a:pt x="1004" y="1298"/>
                  </a:lnTo>
                  <a:lnTo>
                    <a:pt x="1004" y="1298"/>
                  </a:lnTo>
                  <a:lnTo>
                    <a:pt x="1001" y="1303"/>
                  </a:lnTo>
                  <a:lnTo>
                    <a:pt x="999" y="1310"/>
                  </a:lnTo>
                  <a:lnTo>
                    <a:pt x="997" y="1317"/>
                  </a:lnTo>
                  <a:lnTo>
                    <a:pt x="994" y="1322"/>
                  </a:lnTo>
                  <a:lnTo>
                    <a:pt x="994" y="1322"/>
                  </a:lnTo>
                  <a:lnTo>
                    <a:pt x="1010" y="1321"/>
                  </a:lnTo>
                  <a:lnTo>
                    <a:pt x="1027" y="1320"/>
                  </a:lnTo>
                  <a:lnTo>
                    <a:pt x="1058" y="1320"/>
                  </a:lnTo>
                  <a:lnTo>
                    <a:pt x="1072" y="1317"/>
                  </a:lnTo>
                  <a:lnTo>
                    <a:pt x="1086" y="1314"/>
                  </a:lnTo>
                  <a:lnTo>
                    <a:pt x="1097" y="1308"/>
                  </a:lnTo>
                  <a:lnTo>
                    <a:pt x="1102" y="1304"/>
                  </a:lnTo>
                  <a:lnTo>
                    <a:pt x="1108" y="1300"/>
                  </a:lnTo>
                  <a:lnTo>
                    <a:pt x="1108" y="1300"/>
                  </a:lnTo>
                  <a:lnTo>
                    <a:pt x="1104" y="1297"/>
                  </a:lnTo>
                  <a:lnTo>
                    <a:pt x="1104" y="1294"/>
                  </a:lnTo>
                  <a:lnTo>
                    <a:pt x="1104" y="1290"/>
                  </a:lnTo>
                  <a:lnTo>
                    <a:pt x="1104" y="1287"/>
                  </a:lnTo>
                  <a:lnTo>
                    <a:pt x="1108" y="1282"/>
                  </a:lnTo>
                  <a:lnTo>
                    <a:pt x="1111" y="1275"/>
                  </a:lnTo>
                  <a:lnTo>
                    <a:pt x="1111" y="1275"/>
                  </a:lnTo>
                  <a:lnTo>
                    <a:pt x="1090" y="1196"/>
                  </a:lnTo>
                  <a:lnTo>
                    <a:pt x="1080" y="1158"/>
                  </a:lnTo>
                  <a:lnTo>
                    <a:pt x="1073" y="1119"/>
                  </a:lnTo>
                  <a:lnTo>
                    <a:pt x="1073" y="1119"/>
                  </a:lnTo>
                  <a:lnTo>
                    <a:pt x="1069" y="1092"/>
                  </a:lnTo>
                  <a:lnTo>
                    <a:pt x="1066" y="1064"/>
                  </a:lnTo>
                  <a:lnTo>
                    <a:pt x="1066" y="1037"/>
                  </a:lnTo>
                  <a:lnTo>
                    <a:pt x="1066" y="1009"/>
                  </a:lnTo>
                  <a:lnTo>
                    <a:pt x="1069" y="953"/>
                  </a:lnTo>
                  <a:lnTo>
                    <a:pt x="1070" y="894"/>
                  </a:lnTo>
                  <a:lnTo>
                    <a:pt x="1070" y="894"/>
                  </a:lnTo>
                  <a:lnTo>
                    <a:pt x="1070" y="886"/>
                  </a:lnTo>
                  <a:lnTo>
                    <a:pt x="1069" y="879"/>
                  </a:lnTo>
                  <a:lnTo>
                    <a:pt x="1067" y="870"/>
                  </a:lnTo>
                  <a:lnTo>
                    <a:pt x="1067" y="862"/>
                  </a:lnTo>
                  <a:lnTo>
                    <a:pt x="1067" y="862"/>
                  </a:lnTo>
                  <a:lnTo>
                    <a:pt x="1070" y="815"/>
                  </a:lnTo>
                  <a:lnTo>
                    <a:pt x="1073" y="768"/>
                  </a:lnTo>
                  <a:lnTo>
                    <a:pt x="1077" y="720"/>
                  </a:lnTo>
                  <a:lnTo>
                    <a:pt x="1080" y="675"/>
                  </a:lnTo>
                  <a:lnTo>
                    <a:pt x="1080" y="675"/>
                  </a:lnTo>
                  <a:lnTo>
                    <a:pt x="1081" y="626"/>
                  </a:lnTo>
                  <a:lnTo>
                    <a:pt x="1083" y="580"/>
                  </a:lnTo>
                  <a:lnTo>
                    <a:pt x="1084" y="557"/>
                  </a:lnTo>
                  <a:lnTo>
                    <a:pt x="1083" y="535"/>
                  </a:lnTo>
                  <a:lnTo>
                    <a:pt x="1081" y="512"/>
                  </a:lnTo>
                  <a:lnTo>
                    <a:pt x="1077" y="490"/>
                  </a:lnTo>
                  <a:lnTo>
                    <a:pt x="1077" y="490"/>
                  </a:lnTo>
                  <a:lnTo>
                    <a:pt x="1074" y="504"/>
                  </a:lnTo>
                  <a:lnTo>
                    <a:pt x="1073" y="519"/>
                  </a:lnTo>
                  <a:lnTo>
                    <a:pt x="1070" y="533"/>
                  </a:lnTo>
                  <a:lnTo>
                    <a:pt x="1066" y="546"/>
                  </a:lnTo>
                  <a:lnTo>
                    <a:pt x="1066" y="546"/>
                  </a:lnTo>
                  <a:close/>
                  <a:moveTo>
                    <a:pt x="1001" y="668"/>
                  </a:moveTo>
                  <a:lnTo>
                    <a:pt x="1001" y="668"/>
                  </a:lnTo>
                  <a:lnTo>
                    <a:pt x="1004" y="672"/>
                  </a:lnTo>
                  <a:lnTo>
                    <a:pt x="1004" y="676"/>
                  </a:lnTo>
                  <a:lnTo>
                    <a:pt x="1004" y="681"/>
                  </a:lnTo>
                  <a:lnTo>
                    <a:pt x="1003" y="685"/>
                  </a:lnTo>
                  <a:lnTo>
                    <a:pt x="999" y="693"/>
                  </a:lnTo>
                  <a:lnTo>
                    <a:pt x="996" y="702"/>
                  </a:lnTo>
                  <a:lnTo>
                    <a:pt x="996" y="702"/>
                  </a:lnTo>
                  <a:lnTo>
                    <a:pt x="993" y="727"/>
                  </a:lnTo>
                  <a:lnTo>
                    <a:pt x="992" y="752"/>
                  </a:lnTo>
                  <a:lnTo>
                    <a:pt x="990" y="778"/>
                  </a:lnTo>
                  <a:lnTo>
                    <a:pt x="992" y="803"/>
                  </a:lnTo>
                  <a:lnTo>
                    <a:pt x="994" y="853"/>
                  </a:lnTo>
                  <a:lnTo>
                    <a:pt x="996" y="879"/>
                  </a:lnTo>
                  <a:lnTo>
                    <a:pt x="996" y="903"/>
                  </a:lnTo>
                  <a:lnTo>
                    <a:pt x="996" y="903"/>
                  </a:lnTo>
                  <a:lnTo>
                    <a:pt x="996" y="964"/>
                  </a:lnTo>
                  <a:lnTo>
                    <a:pt x="999" y="1022"/>
                  </a:lnTo>
                  <a:lnTo>
                    <a:pt x="1001" y="1077"/>
                  </a:lnTo>
                  <a:lnTo>
                    <a:pt x="1003" y="1133"/>
                  </a:lnTo>
                  <a:lnTo>
                    <a:pt x="1003" y="1133"/>
                  </a:lnTo>
                  <a:lnTo>
                    <a:pt x="1001" y="1155"/>
                  </a:lnTo>
                  <a:lnTo>
                    <a:pt x="1000" y="1166"/>
                  </a:lnTo>
                  <a:lnTo>
                    <a:pt x="1001" y="1178"/>
                  </a:lnTo>
                  <a:lnTo>
                    <a:pt x="1001" y="1178"/>
                  </a:lnTo>
                  <a:lnTo>
                    <a:pt x="1003" y="1188"/>
                  </a:lnTo>
                  <a:lnTo>
                    <a:pt x="1006" y="1199"/>
                  </a:lnTo>
                  <a:lnTo>
                    <a:pt x="1006" y="1199"/>
                  </a:lnTo>
                  <a:lnTo>
                    <a:pt x="1007" y="1220"/>
                  </a:lnTo>
                  <a:lnTo>
                    <a:pt x="1006" y="1242"/>
                  </a:lnTo>
                  <a:lnTo>
                    <a:pt x="1004" y="1263"/>
                  </a:lnTo>
                  <a:lnTo>
                    <a:pt x="1004" y="1286"/>
                  </a:lnTo>
                  <a:lnTo>
                    <a:pt x="1004" y="1286"/>
                  </a:lnTo>
                  <a:lnTo>
                    <a:pt x="1022" y="1289"/>
                  </a:lnTo>
                  <a:lnTo>
                    <a:pt x="1038" y="1290"/>
                  </a:lnTo>
                  <a:lnTo>
                    <a:pt x="1045" y="1290"/>
                  </a:lnTo>
                  <a:lnTo>
                    <a:pt x="1053" y="1289"/>
                  </a:lnTo>
                  <a:lnTo>
                    <a:pt x="1060" y="1286"/>
                  </a:lnTo>
                  <a:lnTo>
                    <a:pt x="1069" y="1282"/>
                  </a:lnTo>
                  <a:lnTo>
                    <a:pt x="1069" y="1282"/>
                  </a:lnTo>
                  <a:lnTo>
                    <a:pt x="1074" y="1272"/>
                  </a:lnTo>
                  <a:lnTo>
                    <a:pt x="1076" y="1261"/>
                  </a:lnTo>
                  <a:lnTo>
                    <a:pt x="1076" y="1251"/>
                  </a:lnTo>
                  <a:lnTo>
                    <a:pt x="1073" y="1239"/>
                  </a:lnTo>
                  <a:lnTo>
                    <a:pt x="1070" y="1230"/>
                  </a:lnTo>
                  <a:lnTo>
                    <a:pt x="1066" y="1220"/>
                  </a:lnTo>
                  <a:lnTo>
                    <a:pt x="1059" y="1202"/>
                  </a:lnTo>
                  <a:lnTo>
                    <a:pt x="1059" y="1202"/>
                  </a:lnTo>
                  <a:lnTo>
                    <a:pt x="1052" y="1181"/>
                  </a:lnTo>
                  <a:lnTo>
                    <a:pt x="1046" y="1158"/>
                  </a:lnTo>
                  <a:lnTo>
                    <a:pt x="1042" y="1136"/>
                  </a:lnTo>
                  <a:lnTo>
                    <a:pt x="1039" y="1110"/>
                  </a:lnTo>
                  <a:lnTo>
                    <a:pt x="1036" y="1086"/>
                  </a:lnTo>
                  <a:lnTo>
                    <a:pt x="1035" y="1061"/>
                  </a:lnTo>
                  <a:lnTo>
                    <a:pt x="1035" y="1015"/>
                  </a:lnTo>
                  <a:lnTo>
                    <a:pt x="1035" y="1015"/>
                  </a:lnTo>
                  <a:lnTo>
                    <a:pt x="1039" y="928"/>
                  </a:lnTo>
                  <a:lnTo>
                    <a:pt x="1042" y="841"/>
                  </a:lnTo>
                  <a:lnTo>
                    <a:pt x="1048" y="755"/>
                  </a:lnTo>
                  <a:lnTo>
                    <a:pt x="1050" y="713"/>
                  </a:lnTo>
                  <a:lnTo>
                    <a:pt x="1055" y="669"/>
                  </a:lnTo>
                  <a:lnTo>
                    <a:pt x="1055" y="669"/>
                  </a:lnTo>
                  <a:lnTo>
                    <a:pt x="1059" y="643"/>
                  </a:lnTo>
                  <a:lnTo>
                    <a:pt x="1063" y="619"/>
                  </a:lnTo>
                  <a:lnTo>
                    <a:pt x="1063" y="606"/>
                  </a:lnTo>
                  <a:lnTo>
                    <a:pt x="1063" y="594"/>
                  </a:lnTo>
                  <a:lnTo>
                    <a:pt x="1063" y="581"/>
                  </a:lnTo>
                  <a:lnTo>
                    <a:pt x="1060" y="567"/>
                  </a:lnTo>
                  <a:lnTo>
                    <a:pt x="1060" y="567"/>
                  </a:lnTo>
                  <a:lnTo>
                    <a:pt x="1050" y="594"/>
                  </a:lnTo>
                  <a:lnTo>
                    <a:pt x="1045" y="608"/>
                  </a:lnTo>
                  <a:lnTo>
                    <a:pt x="1039" y="620"/>
                  </a:lnTo>
                  <a:lnTo>
                    <a:pt x="1031" y="633"/>
                  </a:lnTo>
                  <a:lnTo>
                    <a:pt x="1022" y="646"/>
                  </a:lnTo>
                  <a:lnTo>
                    <a:pt x="1013" y="657"/>
                  </a:lnTo>
                  <a:lnTo>
                    <a:pt x="1001" y="668"/>
                  </a:lnTo>
                  <a:lnTo>
                    <a:pt x="1001" y="668"/>
                  </a:lnTo>
                  <a:close/>
                  <a:moveTo>
                    <a:pt x="79" y="667"/>
                  </a:moveTo>
                  <a:lnTo>
                    <a:pt x="79" y="667"/>
                  </a:lnTo>
                  <a:lnTo>
                    <a:pt x="85" y="707"/>
                  </a:lnTo>
                  <a:lnTo>
                    <a:pt x="86" y="726"/>
                  </a:lnTo>
                  <a:lnTo>
                    <a:pt x="89" y="744"/>
                  </a:lnTo>
                  <a:lnTo>
                    <a:pt x="89" y="744"/>
                  </a:lnTo>
                  <a:lnTo>
                    <a:pt x="89" y="783"/>
                  </a:lnTo>
                  <a:lnTo>
                    <a:pt x="89" y="818"/>
                  </a:lnTo>
                  <a:lnTo>
                    <a:pt x="86" y="888"/>
                  </a:lnTo>
                  <a:lnTo>
                    <a:pt x="86" y="888"/>
                  </a:lnTo>
                  <a:lnTo>
                    <a:pt x="86" y="910"/>
                  </a:lnTo>
                  <a:lnTo>
                    <a:pt x="89" y="928"/>
                  </a:lnTo>
                  <a:lnTo>
                    <a:pt x="92" y="966"/>
                  </a:lnTo>
                  <a:lnTo>
                    <a:pt x="92" y="966"/>
                  </a:lnTo>
                  <a:lnTo>
                    <a:pt x="92" y="990"/>
                  </a:lnTo>
                  <a:lnTo>
                    <a:pt x="89" y="1015"/>
                  </a:lnTo>
                  <a:lnTo>
                    <a:pt x="82" y="1061"/>
                  </a:lnTo>
                  <a:lnTo>
                    <a:pt x="82" y="1061"/>
                  </a:lnTo>
                  <a:lnTo>
                    <a:pt x="75" y="1093"/>
                  </a:lnTo>
                  <a:lnTo>
                    <a:pt x="72" y="1110"/>
                  </a:lnTo>
                  <a:lnTo>
                    <a:pt x="71" y="1126"/>
                  </a:lnTo>
                  <a:lnTo>
                    <a:pt x="71" y="1126"/>
                  </a:lnTo>
                  <a:lnTo>
                    <a:pt x="83" y="1133"/>
                  </a:lnTo>
                  <a:lnTo>
                    <a:pt x="94" y="1138"/>
                  </a:lnTo>
                  <a:lnTo>
                    <a:pt x="121" y="1148"/>
                  </a:lnTo>
                  <a:lnTo>
                    <a:pt x="177" y="1165"/>
                  </a:lnTo>
                  <a:lnTo>
                    <a:pt x="177" y="1165"/>
                  </a:lnTo>
                  <a:lnTo>
                    <a:pt x="248" y="1188"/>
                  </a:lnTo>
                  <a:lnTo>
                    <a:pt x="284" y="1199"/>
                  </a:lnTo>
                  <a:lnTo>
                    <a:pt x="321" y="1211"/>
                  </a:lnTo>
                  <a:lnTo>
                    <a:pt x="321" y="1211"/>
                  </a:lnTo>
                  <a:lnTo>
                    <a:pt x="389" y="1239"/>
                  </a:lnTo>
                  <a:lnTo>
                    <a:pt x="423" y="1252"/>
                  </a:lnTo>
                  <a:lnTo>
                    <a:pt x="457" y="1263"/>
                  </a:lnTo>
                  <a:lnTo>
                    <a:pt x="457" y="1263"/>
                  </a:lnTo>
                  <a:lnTo>
                    <a:pt x="478" y="1268"/>
                  </a:lnTo>
                  <a:lnTo>
                    <a:pt x="500" y="1272"/>
                  </a:lnTo>
                  <a:lnTo>
                    <a:pt x="521" y="1275"/>
                  </a:lnTo>
                  <a:lnTo>
                    <a:pt x="541" y="1279"/>
                  </a:lnTo>
                  <a:lnTo>
                    <a:pt x="541" y="1279"/>
                  </a:lnTo>
                  <a:lnTo>
                    <a:pt x="552" y="1283"/>
                  </a:lnTo>
                  <a:lnTo>
                    <a:pt x="563" y="1287"/>
                  </a:lnTo>
                  <a:lnTo>
                    <a:pt x="563" y="1287"/>
                  </a:lnTo>
                  <a:lnTo>
                    <a:pt x="583" y="1291"/>
                  </a:lnTo>
                  <a:lnTo>
                    <a:pt x="603" y="1296"/>
                  </a:lnTo>
                  <a:lnTo>
                    <a:pt x="643" y="1300"/>
                  </a:lnTo>
                  <a:lnTo>
                    <a:pt x="684" y="1305"/>
                  </a:lnTo>
                  <a:lnTo>
                    <a:pt x="704" y="1308"/>
                  </a:lnTo>
                  <a:lnTo>
                    <a:pt x="723" y="1311"/>
                  </a:lnTo>
                  <a:lnTo>
                    <a:pt x="723" y="1311"/>
                  </a:lnTo>
                  <a:lnTo>
                    <a:pt x="744" y="1315"/>
                  </a:lnTo>
                  <a:lnTo>
                    <a:pt x="766" y="1318"/>
                  </a:lnTo>
                  <a:lnTo>
                    <a:pt x="789" y="1321"/>
                  </a:lnTo>
                  <a:lnTo>
                    <a:pt x="812" y="1321"/>
                  </a:lnTo>
                  <a:lnTo>
                    <a:pt x="858" y="1321"/>
                  </a:lnTo>
                  <a:lnTo>
                    <a:pt x="902" y="1321"/>
                  </a:lnTo>
                  <a:lnTo>
                    <a:pt x="902" y="1321"/>
                  </a:lnTo>
                  <a:lnTo>
                    <a:pt x="909" y="1317"/>
                  </a:lnTo>
                  <a:lnTo>
                    <a:pt x="914" y="1314"/>
                  </a:lnTo>
                  <a:lnTo>
                    <a:pt x="931" y="1310"/>
                  </a:lnTo>
                  <a:lnTo>
                    <a:pt x="931" y="1310"/>
                  </a:lnTo>
                  <a:lnTo>
                    <a:pt x="938" y="1304"/>
                  </a:lnTo>
                  <a:lnTo>
                    <a:pt x="944" y="1296"/>
                  </a:lnTo>
                  <a:lnTo>
                    <a:pt x="949" y="1287"/>
                  </a:lnTo>
                  <a:lnTo>
                    <a:pt x="954" y="1277"/>
                  </a:lnTo>
                  <a:lnTo>
                    <a:pt x="956" y="1268"/>
                  </a:lnTo>
                  <a:lnTo>
                    <a:pt x="958" y="1258"/>
                  </a:lnTo>
                  <a:lnTo>
                    <a:pt x="961" y="1235"/>
                  </a:lnTo>
                  <a:lnTo>
                    <a:pt x="961" y="1211"/>
                  </a:lnTo>
                  <a:lnTo>
                    <a:pt x="959" y="1188"/>
                  </a:lnTo>
                  <a:lnTo>
                    <a:pt x="955" y="1143"/>
                  </a:lnTo>
                  <a:lnTo>
                    <a:pt x="955" y="1143"/>
                  </a:lnTo>
                  <a:lnTo>
                    <a:pt x="948" y="1042"/>
                  </a:lnTo>
                  <a:lnTo>
                    <a:pt x="945" y="995"/>
                  </a:lnTo>
                  <a:lnTo>
                    <a:pt x="942" y="953"/>
                  </a:lnTo>
                  <a:lnTo>
                    <a:pt x="942" y="953"/>
                  </a:lnTo>
                  <a:lnTo>
                    <a:pt x="944" y="925"/>
                  </a:lnTo>
                  <a:lnTo>
                    <a:pt x="945" y="898"/>
                  </a:lnTo>
                  <a:lnTo>
                    <a:pt x="947" y="870"/>
                  </a:lnTo>
                  <a:lnTo>
                    <a:pt x="947" y="844"/>
                  </a:lnTo>
                  <a:lnTo>
                    <a:pt x="947" y="844"/>
                  </a:lnTo>
                  <a:lnTo>
                    <a:pt x="945" y="808"/>
                  </a:lnTo>
                  <a:lnTo>
                    <a:pt x="945" y="775"/>
                  </a:lnTo>
                  <a:lnTo>
                    <a:pt x="947" y="741"/>
                  </a:lnTo>
                  <a:lnTo>
                    <a:pt x="949" y="709"/>
                  </a:lnTo>
                  <a:lnTo>
                    <a:pt x="949" y="709"/>
                  </a:lnTo>
                  <a:lnTo>
                    <a:pt x="920" y="717"/>
                  </a:lnTo>
                  <a:lnTo>
                    <a:pt x="889" y="727"/>
                  </a:lnTo>
                  <a:lnTo>
                    <a:pt x="874" y="731"/>
                  </a:lnTo>
                  <a:lnTo>
                    <a:pt x="858" y="734"/>
                  </a:lnTo>
                  <a:lnTo>
                    <a:pt x="841" y="735"/>
                  </a:lnTo>
                  <a:lnTo>
                    <a:pt x="824" y="735"/>
                  </a:lnTo>
                  <a:lnTo>
                    <a:pt x="824" y="735"/>
                  </a:lnTo>
                  <a:lnTo>
                    <a:pt x="754" y="728"/>
                  </a:lnTo>
                  <a:lnTo>
                    <a:pt x="684" y="720"/>
                  </a:lnTo>
                  <a:lnTo>
                    <a:pt x="615" y="712"/>
                  </a:lnTo>
                  <a:lnTo>
                    <a:pt x="554" y="702"/>
                  </a:lnTo>
                  <a:lnTo>
                    <a:pt x="554" y="702"/>
                  </a:lnTo>
                  <a:lnTo>
                    <a:pt x="551" y="726"/>
                  </a:lnTo>
                  <a:lnTo>
                    <a:pt x="549" y="749"/>
                  </a:lnTo>
                  <a:lnTo>
                    <a:pt x="547" y="761"/>
                  </a:lnTo>
                  <a:lnTo>
                    <a:pt x="542" y="771"/>
                  </a:lnTo>
                  <a:lnTo>
                    <a:pt x="537" y="779"/>
                  </a:lnTo>
                  <a:lnTo>
                    <a:pt x="528" y="786"/>
                  </a:lnTo>
                  <a:lnTo>
                    <a:pt x="528" y="786"/>
                  </a:lnTo>
                  <a:lnTo>
                    <a:pt x="523" y="789"/>
                  </a:lnTo>
                  <a:lnTo>
                    <a:pt x="517" y="790"/>
                  </a:lnTo>
                  <a:lnTo>
                    <a:pt x="504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61" y="792"/>
                  </a:lnTo>
                  <a:lnTo>
                    <a:pt x="440" y="793"/>
                  </a:lnTo>
                  <a:lnTo>
                    <a:pt x="420" y="793"/>
                  </a:lnTo>
                  <a:lnTo>
                    <a:pt x="410" y="792"/>
                  </a:lnTo>
                  <a:lnTo>
                    <a:pt x="403" y="789"/>
                  </a:lnTo>
                  <a:lnTo>
                    <a:pt x="403" y="789"/>
                  </a:lnTo>
                  <a:lnTo>
                    <a:pt x="398" y="786"/>
                  </a:lnTo>
                  <a:lnTo>
                    <a:pt x="393" y="783"/>
                  </a:lnTo>
                  <a:lnTo>
                    <a:pt x="385" y="773"/>
                  </a:lnTo>
                  <a:lnTo>
                    <a:pt x="379" y="761"/>
                  </a:lnTo>
                  <a:lnTo>
                    <a:pt x="374" y="748"/>
                  </a:lnTo>
                  <a:lnTo>
                    <a:pt x="370" y="734"/>
                  </a:lnTo>
                  <a:lnTo>
                    <a:pt x="367" y="720"/>
                  </a:lnTo>
                  <a:lnTo>
                    <a:pt x="365" y="707"/>
                  </a:lnTo>
                  <a:lnTo>
                    <a:pt x="364" y="695"/>
                  </a:lnTo>
                  <a:lnTo>
                    <a:pt x="364" y="695"/>
                  </a:lnTo>
                  <a:lnTo>
                    <a:pt x="365" y="683"/>
                  </a:lnTo>
                  <a:lnTo>
                    <a:pt x="368" y="674"/>
                  </a:lnTo>
                  <a:lnTo>
                    <a:pt x="371" y="662"/>
                  </a:lnTo>
                  <a:lnTo>
                    <a:pt x="372" y="658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67" y="651"/>
                  </a:lnTo>
                  <a:lnTo>
                    <a:pt x="360" y="650"/>
                  </a:lnTo>
                  <a:lnTo>
                    <a:pt x="347" y="650"/>
                  </a:lnTo>
                  <a:lnTo>
                    <a:pt x="347" y="650"/>
                  </a:lnTo>
                  <a:lnTo>
                    <a:pt x="315" y="637"/>
                  </a:lnTo>
                  <a:lnTo>
                    <a:pt x="281" y="629"/>
                  </a:lnTo>
                  <a:lnTo>
                    <a:pt x="248" y="620"/>
                  </a:lnTo>
                  <a:lnTo>
                    <a:pt x="212" y="613"/>
                  </a:lnTo>
                  <a:lnTo>
                    <a:pt x="177" y="608"/>
                  </a:lnTo>
                  <a:lnTo>
                    <a:pt x="142" y="599"/>
                  </a:lnTo>
                  <a:lnTo>
                    <a:pt x="109" y="591"/>
                  </a:lnTo>
                  <a:lnTo>
                    <a:pt x="76" y="581"/>
                  </a:lnTo>
                  <a:lnTo>
                    <a:pt x="76" y="581"/>
                  </a:lnTo>
                  <a:lnTo>
                    <a:pt x="75" y="581"/>
                  </a:lnTo>
                  <a:lnTo>
                    <a:pt x="75" y="582"/>
                  </a:lnTo>
                  <a:lnTo>
                    <a:pt x="75" y="582"/>
                  </a:lnTo>
                  <a:lnTo>
                    <a:pt x="73" y="589"/>
                  </a:lnTo>
                  <a:lnTo>
                    <a:pt x="73" y="598"/>
                  </a:lnTo>
                  <a:lnTo>
                    <a:pt x="75" y="619"/>
                  </a:lnTo>
                  <a:lnTo>
                    <a:pt x="79" y="667"/>
                  </a:lnTo>
                  <a:lnTo>
                    <a:pt x="79" y="667"/>
                  </a:lnTo>
                  <a:close/>
                  <a:moveTo>
                    <a:pt x="511" y="623"/>
                  </a:moveTo>
                  <a:lnTo>
                    <a:pt x="511" y="623"/>
                  </a:lnTo>
                  <a:lnTo>
                    <a:pt x="481" y="616"/>
                  </a:lnTo>
                  <a:lnTo>
                    <a:pt x="451" y="610"/>
                  </a:lnTo>
                  <a:lnTo>
                    <a:pt x="385" y="602"/>
                  </a:lnTo>
                  <a:lnTo>
                    <a:pt x="385" y="602"/>
                  </a:lnTo>
                  <a:lnTo>
                    <a:pt x="382" y="609"/>
                  </a:lnTo>
                  <a:lnTo>
                    <a:pt x="381" y="615"/>
                  </a:lnTo>
                  <a:lnTo>
                    <a:pt x="382" y="622"/>
                  </a:lnTo>
                  <a:lnTo>
                    <a:pt x="385" y="630"/>
                  </a:lnTo>
                  <a:lnTo>
                    <a:pt x="385" y="630"/>
                  </a:lnTo>
                  <a:lnTo>
                    <a:pt x="402" y="637"/>
                  </a:lnTo>
                  <a:lnTo>
                    <a:pt x="422" y="643"/>
                  </a:lnTo>
                  <a:lnTo>
                    <a:pt x="441" y="647"/>
                  </a:lnTo>
                  <a:lnTo>
                    <a:pt x="462" y="650"/>
                  </a:lnTo>
                  <a:lnTo>
                    <a:pt x="482" y="653"/>
                  </a:lnTo>
                  <a:lnTo>
                    <a:pt x="503" y="653"/>
                  </a:lnTo>
                  <a:lnTo>
                    <a:pt x="524" y="651"/>
                  </a:lnTo>
                  <a:lnTo>
                    <a:pt x="542" y="650"/>
                  </a:lnTo>
                  <a:lnTo>
                    <a:pt x="542" y="650"/>
                  </a:lnTo>
                  <a:lnTo>
                    <a:pt x="544" y="646"/>
                  </a:lnTo>
                  <a:lnTo>
                    <a:pt x="547" y="644"/>
                  </a:lnTo>
                  <a:lnTo>
                    <a:pt x="547" y="644"/>
                  </a:lnTo>
                  <a:lnTo>
                    <a:pt x="544" y="636"/>
                  </a:lnTo>
                  <a:lnTo>
                    <a:pt x="542" y="629"/>
                  </a:lnTo>
                  <a:lnTo>
                    <a:pt x="544" y="623"/>
                  </a:lnTo>
                  <a:lnTo>
                    <a:pt x="547" y="617"/>
                  </a:lnTo>
                  <a:lnTo>
                    <a:pt x="547" y="617"/>
                  </a:lnTo>
                  <a:lnTo>
                    <a:pt x="535" y="617"/>
                  </a:lnTo>
                  <a:lnTo>
                    <a:pt x="527" y="617"/>
                  </a:lnTo>
                  <a:lnTo>
                    <a:pt x="520" y="620"/>
                  </a:lnTo>
                  <a:lnTo>
                    <a:pt x="511" y="623"/>
                  </a:lnTo>
                  <a:lnTo>
                    <a:pt x="511" y="623"/>
                  </a:lnTo>
                  <a:close/>
                  <a:moveTo>
                    <a:pt x="417" y="779"/>
                  </a:moveTo>
                  <a:lnTo>
                    <a:pt x="417" y="779"/>
                  </a:lnTo>
                  <a:lnTo>
                    <a:pt x="424" y="778"/>
                  </a:lnTo>
                  <a:lnTo>
                    <a:pt x="433" y="779"/>
                  </a:lnTo>
                  <a:lnTo>
                    <a:pt x="450" y="780"/>
                  </a:lnTo>
                  <a:lnTo>
                    <a:pt x="458" y="780"/>
                  </a:lnTo>
                  <a:lnTo>
                    <a:pt x="465" y="780"/>
                  </a:lnTo>
                  <a:lnTo>
                    <a:pt x="474" y="779"/>
                  </a:lnTo>
                  <a:lnTo>
                    <a:pt x="479" y="775"/>
                  </a:lnTo>
                  <a:lnTo>
                    <a:pt x="479" y="775"/>
                  </a:lnTo>
                  <a:lnTo>
                    <a:pt x="485" y="771"/>
                  </a:lnTo>
                  <a:lnTo>
                    <a:pt x="488" y="766"/>
                  </a:lnTo>
                  <a:lnTo>
                    <a:pt x="495" y="754"/>
                  </a:lnTo>
                  <a:lnTo>
                    <a:pt x="499" y="741"/>
                  </a:lnTo>
                  <a:lnTo>
                    <a:pt x="503" y="728"/>
                  </a:lnTo>
                  <a:lnTo>
                    <a:pt x="503" y="728"/>
                  </a:lnTo>
                  <a:lnTo>
                    <a:pt x="506" y="713"/>
                  </a:lnTo>
                  <a:lnTo>
                    <a:pt x="507" y="699"/>
                  </a:lnTo>
                  <a:lnTo>
                    <a:pt x="510" y="668"/>
                  </a:lnTo>
                  <a:lnTo>
                    <a:pt x="510" y="668"/>
                  </a:lnTo>
                  <a:lnTo>
                    <a:pt x="503" y="668"/>
                  </a:lnTo>
                  <a:lnTo>
                    <a:pt x="497" y="668"/>
                  </a:lnTo>
                  <a:lnTo>
                    <a:pt x="497" y="668"/>
                  </a:lnTo>
                  <a:lnTo>
                    <a:pt x="496" y="696"/>
                  </a:lnTo>
                  <a:lnTo>
                    <a:pt x="495" y="710"/>
                  </a:lnTo>
                  <a:lnTo>
                    <a:pt x="490" y="724"/>
                  </a:lnTo>
                  <a:lnTo>
                    <a:pt x="486" y="735"/>
                  </a:lnTo>
                  <a:lnTo>
                    <a:pt x="482" y="741"/>
                  </a:lnTo>
                  <a:lnTo>
                    <a:pt x="478" y="747"/>
                  </a:lnTo>
                  <a:lnTo>
                    <a:pt x="474" y="751"/>
                  </a:lnTo>
                  <a:lnTo>
                    <a:pt x="466" y="754"/>
                  </a:lnTo>
                  <a:lnTo>
                    <a:pt x="459" y="756"/>
                  </a:lnTo>
                  <a:lnTo>
                    <a:pt x="452" y="759"/>
                  </a:lnTo>
                  <a:lnTo>
                    <a:pt x="452" y="759"/>
                  </a:lnTo>
                  <a:lnTo>
                    <a:pt x="448" y="754"/>
                  </a:lnTo>
                  <a:lnTo>
                    <a:pt x="445" y="749"/>
                  </a:lnTo>
                  <a:lnTo>
                    <a:pt x="444" y="744"/>
                  </a:lnTo>
                  <a:lnTo>
                    <a:pt x="443" y="738"/>
                  </a:lnTo>
                  <a:lnTo>
                    <a:pt x="444" y="727"/>
                  </a:lnTo>
                  <a:lnTo>
                    <a:pt x="445" y="714"/>
                  </a:lnTo>
                  <a:lnTo>
                    <a:pt x="447" y="702"/>
                  </a:lnTo>
                  <a:lnTo>
                    <a:pt x="448" y="689"/>
                  </a:lnTo>
                  <a:lnTo>
                    <a:pt x="448" y="675"/>
                  </a:lnTo>
                  <a:lnTo>
                    <a:pt x="447" y="668"/>
                  </a:lnTo>
                  <a:lnTo>
                    <a:pt x="445" y="661"/>
                  </a:lnTo>
                  <a:lnTo>
                    <a:pt x="445" y="661"/>
                  </a:lnTo>
                  <a:lnTo>
                    <a:pt x="440" y="662"/>
                  </a:lnTo>
                  <a:lnTo>
                    <a:pt x="436" y="665"/>
                  </a:lnTo>
                  <a:lnTo>
                    <a:pt x="433" y="669"/>
                  </a:lnTo>
                  <a:lnTo>
                    <a:pt x="430" y="674"/>
                  </a:lnTo>
                  <a:lnTo>
                    <a:pt x="427" y="685"/>
                  </a:lnTo>
                  <a:lnTo>
                    <a:pt x="426" y="696"/>
                  </a:lnTo>
                  <a:lnTo>
                    <a:pt x="426" y="709"/>
                  </a:lnTo>
                  <a:lnTo>
                    <a:pt x="426" y="721"/>
                  </a:lnTo>
                  <a:lnTo>
                    <a:pt x="427" y="738"/>
                  </a:lnTo>
                  <a:lnTo>
                    <a:pt x="427" y="738"/>
                  </a:lnTo>
                  <a:lnTo>
                    <a:pt x="423" y="744"/>
                  </a:lnTo>
                  <a:lnTo>
                    <a:pt x="419" y="748"/>
                  </a:lnTo>
                  <a:lnTo>
                    <a:pt x="415" y="749"/>
                  </a:lnTo>
                  <a:lnTo>
                    <a:pt x="410" y="749"/>
                  </a:lnTo>
                  <a:lnTo>
                    <a:pt x="408" y="748"/>
                  </a:lnTo>
                  <a:lnTo>
                    <a:pt x="403" y="745"/>
                  </a:lnTo>
                  <a:lnTo>
                    <a:pt x="398" y="735"/>
                  </a:lnTo>
                  <a:lnTo>
                    <a:pt x="392" y="724"/>
                  </a:lnTo>
                  <a:lnTo>
                    <a:pt x="389" y="712"/>
                  </a:lnTo>
                  <a:lnTo>
                    <a:pt x="388" y="699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5"/>
                  </a:lnTo>
                  <a:lnTo>
                    <a:pt x="392" y="683"/>
                  </a:lnTo>
                  <a:lnTo>
                    <a:pt x="393" y="682"/>
                  </a:lnTo>
                  <a:lnTo>
                    <a:pt x="393" y="681"/>
                  </a:lnTo>
                  <a:lnTo>
                    <a:pt x="393" y="681"/>
                  </a:lnTo>
                  <a:lnTo>
                    <a:pt x="395" y="672"/>
                  </a:lnTo>
                  <a:lnTo>
                    <a:pt x="395" y="665"/>
                  </a:lnTo>
                  <a:lnTo>
                    <a:pt x="396" y="658"/>
                  </a:lnTo>
                  <a:lnTo>
                    <a:pt x="398" y="655"/>
                  </a:lnTo>
                  <a:lnTo>
                    <a:pt x="399" y="653"/>
                  </a:lnTo>
                  <a:lnTo>
                    <a:pt x="399" y="653"/>
                  </a:lnTo>
                  <a:lnTo>
                    <a:pt x="393" y="654"/>
                  </a:lnTo>
                  <a:lnTo>
                    <a:pt x="391" y="654"/>
                  </a:lnTo>
                  <a:lnTo>
                    <a:pt x="389" y="651"/>
                  </a:lnTo>
                  <a:lnTo>
                    <a:pt x="389" y="651"/>
                  </a:lnTo>
                  <a:lnTo>
                    <a:pt x="385" y="669"/>
                  </a:lnTo>
                  <a:lnTo>
                    <a:pt x="384" y="688"/>
                  </a:lnTo>
                  <a:lnTo>
                    <a:pt x="382" y="706"/>
                  </a:lnTo>
                  <a:lnTo>
                    <a:pt x="384" y="723"/>
                  </a:lnTo>
                  <a:lnTo>
                    <a:pt x="388" y="740"/>
                  </a:lnTo>
                  <a:lnTo>
                    <a:pt x="391" y="748"/>
                  </a:lnTo>
                  <a:lnTo>
                    <a:pt x="395" y="755"/>
                  </a:lnTo>
                  <a:lnTo>
                    <a:pt x="399" y="762"/>
                  </a:lnTo>
                  <a:lnTo>
                    <a:pt x="405" y="768"/>
                  </a:lnTo>
                  <a:lnTo>
                    <a:pt x="410" y="773"/>
                  </a:lnTo>
                  <a:lnTo>
                    <a:pt x="417" y="779"/>
                  </a:lnTo>
                  <a:lnTo>
                    <a:pt x="417" y="779"/>
                  </a:lnTo>
                  <a:close/>
                  <a:moveTo>
                    <a:pt x="412" y="733"/>
                  </a:moveTo>
                  <a:lnTo>
                    <a:pt x="412" y="733"/>
                  </a:lnTo>
                  <a:lnTo>
                    <a:pt x="413" y="733"/>
                  </a:lnTo>
                  <a:lnTo>
                    <a:pt x="413" y="731"/>
                  </a:lnTo>
                  <a:lnTo>
                    <a:pt x="413" y="731"/>
                  </a:lnTo>
                  <a:lnTo>
                    <a:pt x="413" y="723"/>
                  </a:lnTo>
                  <a:lnTo>
                    <a:pt x="415" y="709"/>
                  </a:lnTo>
                  <a:lnTo>
                    <a:pt x="416" y="693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7" y="671"/>
                  </a:lnTo>
                  <a:lnTo>
                    <a:pt x="419" y="664"/>
                  </a:lnTo>
                  <a:lnTo>
                    <a:pt x="417" y="661"/>
                  </a:lnTo>
                  <a:lnTo>
                    <a:pt x="416" y="658"/>
                  </a:lnTo>
                  <a:lnTo>
                    <a:pt x="415" y="657"/>
                  </a:lnTo>
                  <a:lnTo>
                    <a:pt x="410" y="655"/>
                  </a:lnTo>
                  <a:lnTo>
                    <a:pt x="410" y="655"/>
                  </a:lnTo>
                  <a:lnTo>
                    <a:pt x="405" y="676"/>
                  </a:lnTo>
                  <a:lnTo>
                    <a:pt x="403" y="688"/>
                  </a:lnTo>
                  <a:lnTo>
                    <a:pt x="402" y="699"/>
                  </a:lnTo>
                  <a:lnTo>
                    <a:pt x="402" y="709"/>
                  </a:lnTo>
                  <a:lnTo>
                    <a:pt x="403" y="719"/>
                  </a:lnTo>
                  <a:lnTo>
                    <a:pt x="406" y="727"/>
                  </a:lnTo>
                  <a:lnTo>
                    <a:pt x="412" y="733"/>
                  </a:lnTo>
                  <a:lnTo>
                    <a:pt x="412" y="733"/>
                  </a:lnTo>
                  <a:close/>
                  <a:moveTo>
                    <a:pt x="466" y="695"/>
                  </a:moveTo>
                  <a:lnTo>
                    <a:pt x="466" y="695"/>
                  </a:lnTo>
                  <a:lnTo>
                    <a:pt x="462" y="707"/>
                  </a:lnTo>
                  <a:lnTo>
                    <a:pt x="457" y="720"/>
                  </a:lnTo>
                  <a:lnTo>
                    <a:pt x="455" y="727"/>
                  </a:lnTo>
                  <a:lnTo>
                    <a:pt x="455" y="733"/>
                  </a:lnTo>
                  <a:lnTo>
                    <a:pt x="455" y="738"/>
                  </a:lnTo>
                  <a:lnTo>
                    <a:pt x="457" y="744"/>
                  </a:lnTo>
                  <a:lnTo>
                    <a:pt x="457" y="744"/>
                  </a:lnTo>
                  <a:lnTo>
                    <a:pt x="462" y="741"/>
                  </a:lnTo>
                  <a:lnTo>
                    <a:pt x="466" y="738"/>
                  </a:lnTo>
                  <a:lnTo>
                    <a:pt x="471" y="734"/>
                  </a:lnTo>
                  <a:lnTo>
                    <a:pt x="474" y="730"/>
                  </a:lnTo>
                  <a:lnTo>
                    <a:pt x="478" y="719"/>
                  </a:lnTo>
                  <a:lnTo>
                    <a:pt x="481" y="707"/>
                  </a:lnTo>
                  <a:lnTo>
                    <a:pt x="481" y="696"/>
                  </a:lnTo>
                  <a:lnTo>
                    <a:pt x="481" y="685"/>
                  </a:lnTo>
                  <a:lnTo>
                    <a:pt x="482" y="665"/>
                  </a:lnTo>
                  <a:lnTo>
                    <a:pt x="482" y="665"/>
                  </a:lnTo>
                  <a:lnTo>
                    <a:pt x="471" y="665"/>
                  </a:lnTo>
                  <a:lnTo>
                    <a:pt x="462" y="662"/>
                  </a:lnTo>
                  <a:lnTo>
                    <a:pt x="462" y="662"/>
                  </a:lnTo>
                  <a:lnTo>
                    <a:pt x="461" y="679"/>
                  </a:lnTo>
                  <a:lnTo>
                    <a:pt x="461" y="688"/>
                  </a:lnTo>
                  <a:lnTo>
                    <a:pt x="464" y="692"/>
                  </a:lnTo>
                  <a:lnTo>
                    <a:pt x="466" y="695"/>
                  </a:lnTo>
                  <a:lnTo>
                    <a:pt x="466" y="695"/>
                  </a:lnTo>
                  <a:close/>
                  <a:moveTo>
                    <a:pt x="493" y="782"/>
                  </a:moveTo>
                  <a:lnTo>
                    <a:pt x="493" y="782"/>
                  </a:lnTo>
                  <a:lnTo>
                    <a:pt x="503" y="780"/>
                  </a:lnTo>
                  <a:lnTo>
                    <a:pt x="511" y="776"/>
                  </a:lnTo>
                  <a:lnTo>
                    <a:pt x="517" y="772"/>
                  </a:lnTo>
                  <a:lnTo>
                    <a:pt x="523" y="768"/>
                  </a:lnTo>
                  <a:lnTo>
                    <a:pt x="527" y="762"/>
                  </a:lnTo>
                  <a:lnTo>
                    <a:pt x="531" y="755"/>
                  </a:lnTo>
                  <a:lnTo>
                    <a:pt x="532" y="748"/>
                  </a:lnTo>
                  <a:lnTo>
                    <a:pt x="535" y="741"/>
                  </a:lnTo>
                  <a:lnTo>
                    <a:pt x="537" y="724"/>
                  </a:lnTo>
                  <a:lnTo>
                    <a:pt x="538" y="706"/>
                  </a:lnTo>
                  <a:lnTo>
                    <a:pt x="538" y="688"/>
                  </a:lnTo>
                  <a:lnTo>
                    <a:pt x="541" y="668"/>
                  </a:lnTo>
                  <a:lnTo>
                    <a:pt x="541" y="668"/>
                  </a:lnTo>
                  <a:lnTo>
                    <a:pt x="535" y="668"/>
                  </a:lnTo>
                  <a:lnTo>
                    <a:pt x="531" y="668"/>
                  </a:lnTo>
                  <a:lnTo>
                    <a:pt x="527" y="669"/>
                  </a:lnTo>
                  <a:lnTo>
                    <a:pt x="524" y="668"/>
                  </a:lnTo>
                  <a:lnTo>
                    <a:pt x="524" y="668"/>
                  </a:lnTo>
                  <a:lnTo>
                    <a:pt x="520" y="705"/>
                  </a:lnTo>
                  <a:lnTo>
                    <a:pt x="518" y="720"/>
                  </a:lnTo>
                  <a:lnTo>
                    <a:pt x="514" y="735"/>
                  </a:lnTo>
                  <a:lnTo>
                    <a:pt x="511" y="749"/>
                  </a:lnTo>
                  <a:lnTo>
                    <a:pt x="506" y="761"/>
                  </a:lnTo>
                  <a:lnTo>
                    <a:pt x="500" y="772"/>
                  </a:lnTo>
                  <a:lnTo>
                    <a:pt x="493" y="782"/>
                  </a:lnTo>
                  <a:lnTo>
                    <a:pt x="493" y="782"/>
                  </a:lnTo>
                  <a:close/>
                  <a:moveTo>
                    <a:pt x="966" y="710"/>
                  </a:moveTo>
                  <a:lnTo>
                    <a:pt x="966" y="710"/>
                  </a:lnTo>
                  <a:lnTo>
                    <a:pt x="963" y="728"/>
                  </a:lnTo>
                  <a:lnTo>
                    <a:pt x="962" y="745"/>
                  </a:lnTo>
                  <a:lnTo>
                    <a:pt x="963" y="761"/>
                  </a:lnTo>
                  <a:lnTo>
                    <a:pt x="963" y="776"/>
                  </a:lnTo>
                  <a:lnTo>
                    <a:pt x="963" y="776"/>
                  </a:lnTo>
                  <a:lnTo>
                    <a:pt x="965" y="803"/>
                  </a:lnTo>
                  <a:lnTo>
                    <a:pt x="965" y="832"/>
                  </a:lnTo>
                  <a:lnTo>
                    <a:pt x="962" y="895"/>
                  </a:lnTo>
                  <a:lnTo>
                    <a:pt x="962" y="895"/>
                  </a:lnTo>
                  <a:lnTo>
                    <a:pt x="961" y="950"/>
                  </a:lnTo>
                  <a:lnTo>
                    <a:pt x="962" y="1001"/>
                  </a:lnTo>
                  <a:lnTo>
                    <a:pt x="965" y="1050"/>
                  </a:lnTo>
                  <a:lnTo>
                    <a:pt x="968" y="1099"/>
                  </a:lnTo>
                  <a:lnTo>
                    <a:pt x="968" y="1099"/>
                  </a:lnTo>
                  <a:lnTo>
                    <a:pt x="972" y="1150"/>
                  </a:lnTo>
                  <a:lnTo>
                    <a:pt x="975" y="1176"/>
                  </a:lnTo>
                  <a:lnTo>
                    <a:pt x="977" y="1202"/>
                  </a:lnTo>
                  <a:lnTo>
                    <a:pt x="977" y="1227"/>
                  </a:lnTo>
                  <a:lnTo>
                    <a:pt x="976" y="1251"/>
                  </a:lnTo>
                  <a:lnTo>
                    <a:pt x="972" y="1276"/>
                  </a:lnTo>
                  <a:lnTo>
                    <a:pt x="966" y="1300"/>
                  </a:lnTo>
                  <a:lnTo>
                    <a:pt x="966" y="1300"/>
                  </a:lnTo>
                  <a:lnTo>
                    <a:pt x="958" y="1305"/>
                  </a:lnTo>
                  <a:lnTo>
                    <a:pt x="952" y="1312"/>
                  </a:lnTo>
                  <a:lnTo>
                    <a:pt x="947" y="1318"/>
                  </a:lnTo>
                  <a:lnTo>
                    <a:pt x="940" y="1324"/>
                  </a:lnTo>
                  <a:lnTo>
                    <a:pt x="940" y="1324"/>
                  </a:lnTo>
                  <a:lnTo>
                    <a:pt x="933" y="1328"/>
                  </a:lnTo>
                  <a:lnTo>
                    <a:pt x="924" y="1331"/>
                  </a:lnTo>
                  <a:lnTo>
                    <a:pt x="907" y="1335"/>
                  </a:lnTo>
                  <a:lnTo>
                    <a:pt x="889" y="1338"/>
                  </a:lnTo>
                  <a:lnTo>
                    <a:pt x="871" y="1338"/>
                  </a:lnTo>
                  <a:lnTo>
                    <a:pt x="834" y="1336"/>
                  </a:lnTo>
                  <a:lnTo>
                    <a:pt x="816" y="1335"/>
                  </a:lnTo>
                  <a:lnTo>
                    <a:pt x="798" y="1335"/>
                  </a:lnTo>
                  <a:lnTo>
                    <a:pt x="798" y="1335"/>
                  </a:lnTo>
                  <a:lnTo>
                    <a:pt x="774" y="1335"/>
                  </a:lnTo>
                  <a:lnTo>
                    <a:pt x="751" y="1335"/>
                  </a:lnTo>
                  <a:lnTo>
                    <a:pt x="751" y="1335"/>
                  </a:lnTo>
                  <a:lnTo>
                    <a:pt x="740" y="1332"/>
                  </a:lnTo>
                  <a:lnTo>
                    <a:pt x="730" y="1329"/>
                  </a:lnTo>
                  <a:lnTo>
                    <a:pt x="721" y="1327"/>
                  </a:lnTo>
                  <a:lnTo>
                    <a:pt x="711" y="1324"/>
                  </a:lnTo>
                  <a:lnTo>
                    <a:pt x="711" y="1324"/>
                  </a:lnTo>
                  <a:lnTo>
                    <a:pt x="688" y="1320"/>
                  </a:lnTo>
                  <a:lnTo>
                    <a:pt x="666" y="1317"/>
                  </a:lnTo>
                  <a:lnTo>
                    <a:pt x="621" y="1311"/>
                  </a:lnTo>
                  <a:lnTo>
                    <a:pt x="621" y="1311"/>
                  </a:lnTo>
                  <a:lnTo>
                    <a:pt x="590" y="1305"/>
                  </a:lnTo>
                  <a:lnTo>
                    <a:pt x="561" y="1298"/>
                  </a:lnTo>
                  <a:lnTo>
                    <a:pt x="531" y="1291"/>
                  </a:lnTo>
                  <a:lnTo>
                    <a:pt x="517" y="1289"/>
                  </a:lnTo>
                  <a:lnTo>
                    <a:pt x="503" y="1287"/>
                  </a:lnTo>
                  <a:lnTo>
                    <a:pt x="503" y="1287"/>
                  </a:lnTo>
                  <a:lnTo>
                    <a:pt x="478" y="1279"/>
                  </a:lnTo>
                  <a:lnTo>
                    <a:pt x="451" y="1272"/>
                  </a:lnTo>
                  <a:lnTo>
                    <a:pt x="426" y="1265"/>
                  </a:lnTo>
                  <a:lnTo>
                    <a:pt x="403" y="1258"/>
                  </a:lnTo>
                  <a:lnTo>
                    <a:pt x="403" y="1258"/>
                  </a:lnTo>
                  <a:lnTo>
                    <a:pt x="384" y="1249"/>
                  </a:lnTo>
                  <a:lnTo>
                    <a:pt x="367" y="1242"/>
                  </a:lnTo>
                  <a:lnTo>
                    <a:pt x="367" y="1242"/>
                  </a:lnTo>
                  <a:lnTo>
                    <a:pt x="328" y="1228"/>
                  </a:lnTo>
                  <a:lnTo>
                    <a:pt x="290" y="1216"/>
                  </a:lnTo>
                  <a:lnTo>
                    <a:pt x="214" y="1193"/>
                  </a:lnTo>
                  <a:lnTo>
                    <a:pt x="176" y="1182"/>
                  </a:lnTo>
                  <a:lnTo>
                    <a:pt x="139" y="1171"/>
                  </a:lnTo>
                  <a:lnTo>
                    <a:pt x="104" y="1157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45"/>
                  </a:lnTo>
                  <a:lnTo>
                    <a:pt x="68" y="1147"/>
                  </a:lnTo>
                  <a:lnTo>
                    <a:pt x="66" y="1147"/>
                  </a:lnTo>
                  <a:lnTo>
                    <a:pt x="65" y="1145"/>
                  </a:lnTo>
                  <a:lnTo>
                    <a:pt x="58" y="1140"/>
                  </a:lnTo>
                  <a:lnTo>
                    <a:pt x="58" y="1140"/>
                  </a:lnTo>
                  <a:lnTo>
                    <a:pt x="58" y="1145"/>
                  </a:lnTo>
                  <a:lnTo>
                    <a:pt x="58" y="1150"/>
                  </a:lnTo>
                  <a:lnTo>
                    <a:pt x="61" y="1152"/>
                  </a:lnTo>
                  <a:lnTo>
                    <a:pt x="64" y="1154"/>
                  </a:lnTo>
                  <a:lnTo>
                    <a:pt x="71" y="1158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93" y="1171"/>
                  </a:lnTo>
                  <a:lnTo>
                    <a:pt x="109" y="1181"/>
                  </a:lnTo>
                  <a:lnTo>
                    <a:pt x="117" y="1183"/>
                  </a:lnTo>
                  <a:lnTo>
                    <a:pt x="127" y="1188"/>
                  </a:lnTo>
                  <a:lnTo>
                    <a:pt x="137" y="1189"/>
                  </a:lnTo>
                  <a:lnTo>
                    <a:pt x="148" y="1189"/>
                  </a:lnTo>
                  <a:lnTo>
                    <a:pt x="148" y="1189"/>
                  </a:lnTo>
                  <a:lnTo>
                    <a:pt x="155" y="1195"/>
                  </a:lnTo>
                  <a:lnTo>
                    <a:pt x="163" y="1197"/>
                  </a:lnTo>
                  <a:lnTo>
                    <a:pt x="179" y="1203"/>
                  </a:lnTo>
                  <a:lnTo>
                    <a:pt x="194" y="1209"/>
                  </a:lnTo>
                  <a:lnTo>
                    <a:pt x="211" y="1216"/>
                  </a:lnTo>
                  <a:lnTo>
                    <a:pt x="211" y="1216"/>
                  </a:lnTo>
                  <a:lnTo>
                    <a:pt x="224" y="1218"/>
                  </a:lnTo>
                  <a:lnTo>
                    <a:pt x="239" y="1223"/>
                  </a:lnTo>
                  <a:lnTo>
                    <a:pt x="255" y="1225"/>
                  </a:lnTo>
                  <a:lnTo>
                    <a:pt x="269" y="1228"/>
                  </a:lnTo>
                  <a:lnTo>
                    <a:pt x="269" y="1228"/>
                  </a:lnTo>
                  <a:lnTo>
                    <a:pt x="308" y="1245"/>
                  </a:lnTo>
                  <a:lnTo>
                    <a:pt x="347" y="1261"/>
                  </a:lnTo>
                  <a:lnTo>
                    <a:pt x="427" y="1289"/>
                  </a:lnTo>
                  <a:lnTo>
                    <a:pt x="427" y="1289"/>
                  </a:lnTo>
                  <a:lnTo>
                    <a:pt x="457" y="1298"/>
                  </a:lnTo>
                  <a:lnTo>
                    <a:pt x="488" y="1307"/>
                  </a:lnTo>
                  <a:lnTo>
                    <a:pt x="518" y="1312"/>
                  </a:lnTo>
                  <a:lnTo>
                    <a:pt x="552" y="1318"/>
                  </a:lnTo>
                  <a:lnTo>
                    <a:pt x="552" y="1318"/>
                  </a:lnTo>
                  <a:lnTo>
                    <a:pt x="587" y="1324"/>
                  </a:lnTo>
                  <a:lnTo>
                    <a:pt x="604" y="1327"/>
                  </a:lnTo>
                  <a:lnTo>
                    <a:pt x="621" y="1331"/>
                  </a:lnTo>
                  <a:lnTo>
                    <a:pt x="621" y="1331"/>
                  </a:lnTo>
                  <a:lnTo>
                    <a:pt x="629" y="1335"/>
                  </a:lnTo>
                  <a:lnTo>
                    <a:pt x="634" y="1338"/>
                  </a:lnTo>
                  <a:lnTo>
                    <a:pt x="638" y="1339"/>
                  </a:lnTo>
                  <a:lnTo>
                    <a:pt x="638" y="1339"/>
                  </a:lnTo>
                  <a:lnTo>
                    <a:pt x="656" y="1343"/>
                  </a:lnTo>
                  <a:lnTo>
                    <a:pt x="676" y="1345"/>
                  </a:lnTo>
                  <a:lnTo>
                    <a:pt x="716" y="1346"/>
                  </a:lnTo>
                  <a:lnTo>
                    <a:pt x="716" y="1346"/>
                  </a:lnTo>
                  <a:lnTo>
                    <a:pt x="768" y="1350"/>
                  </a:lnTo>
                  <a:lnTo>
                    <a:pt x="824" y="1353"/>
                  </a:lnTo>
                  <a:lnTo>
                    <a:pt x="878" y="1353"/>
                  </a:lnTo>
                  <a:lnTo>
                    <a:pt x="931" y="1352"/>
                  </a:lnTo>
                  <a:lnTo>
                    <a:pt x="931" y="1352"/>
                  </a:lnTo>
                  <a:lnTo>
                    <a:pt x="945" y="1343"/>
                  </a:lnTo>
                  <a:lnTo>
                    <a:pt x="951" y="1338"/>
                  </a:lnTo>
                  <a:lnTo>
                    <a:pt x="955" y="1331"/>
                  </a:lnTo>
                  <a:lnTo>
                    <a:pt x="955" y="1331"/>
                  </a:lnTo>
                  <a:lnTo>
                    <a:pt x="961" y="1329"/>
                  </a:lnTo>
                  <a:lnTo>
                    <a:pt x="965" y="1327"/>
                  </a:lnTo>
                  <a:lnTo>
                    <a:pt x="976" y="1321"/>
                  </a:lnTo>
                  <a:lnTo>
                    <a:pt x="976" y="1321"/>
                  </a:lnTo>
                  <a:lnTo>
                    <a:pt x="980" y="1312"/>
                  </a:lnTo>
                  <a:lnTo>
                    <a:pt x="983" y="1304"/>
                  </a:lnTo>
                  <a:lnTo>
                    <a:pt x="989" y="1287"/>
                  </a:lnTo>
                  <a:lnTo>
                    <a:pt x="990" y="1268"/>
                  </a:lnTo>
                  <a:lnTo>
                    <a:pt x="992" y="1249"/>
                  </a:lnTo>
                  <a:lnTo>
                    <a:pt x="989" y="1210"/>
                  </a:lnTo>
                  <a:lnTo>
                    <a:pt x="987" y="1173"/>
                  </a:lnTo>
                  <a:lnTo>
                    <a:pt x="987" y="1173"/>
                  </a:lnTo>
                  <a:lnTo>
                    <a:pt x="986" y="1116"/>
                  </a:lnTo>
                  <a:lnTo>
                    <a:pt x="985" y="1058"/>
                  </a:lnTo>
                  <a:lnTo>
                    <a:pt x="985" y="1058"/>
                  </a:lnTo>
                  <a:lnTo>
                    <a:pt x="982" y="969"/>
                  </a:lnTo>
                  <a:lnTo>
                    <a:pt x="977" y="880"/>
                  </a:lnTo>
                  <a:lnTo>
                    <a:pt x="977" y="880"/>
                  </a:lnTo>
                  <a:lnTo>
                    <a:pt x="977" y="831"/>
                  </a:lnTo>
                  <a:lnTo>
                    <a:pt x="977" y="782"/>
                  </a:lnTo>
                  <a:lnTo>
                    <a:pt x="979" y="734"/>
                  </a:lnTo>
                  <a:lnTo>
                    <a:pt x="983" y="688"/>
                  </a:lnTo>
                  <a:lnTo>
                    <a:pt x="983" y="688"/>
                  </a:lnTo>
                  <a:lnTo>
                    <a:pt x="983" y="686"/>
                  </a:lnTo>
                  <a:lnTo>
                    <a:pt x="982" y="686"/>
                  </a:lnTo>
                  <a:lnTo>
                    <a:pt x="982" y="686"/>
                  </a:lnTo>
                  <a:lnTo>
                    <a:pt x="976" y="691"/>
                  </a:lnTo>
                  <a:lnTo>
                    <a:pt x="970" y="696"/>
                  </a:lnTo>
                  <a:lnTo>
                    <a:pt x="968" y="703"/>
                  </a:lnTo>
                  <a:lnTo>
                    <a:pt x="966" y="710"/>
                  </a:lnTo>
                  <a:lnTo>
                    <a:pt x="966" y="71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98" name="组合 397"/>
            <p:cNvGrpSpPr/>
            <p:nvPr/>
          </p:nvGrpSpPr>
          <p:grpSpPr>
            <a:xfrm>
              <a:off x="5363573" y="2209001"/>
              <a:ext cx="622300" cy="495300"/>
              <a:chOff x="3078163" y="2647950"/>
              <a:chExt cx="622300" cy="49530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99" name="Freeform 79"/>
              <p:cNvSpPr/>
              <p:nvPr/>
            </p:nvSpPr>
            <p:spPr bwMode="auto">
              <a:xfrm>
                <a:off x="3576638" y="2887663"/>
                <a:ext cx="80963" cy="58738"/>
              </a:xfrm>
              <a:custGeom>
                <a:avLst/>
                <a:gdLst/>
                <a:ahLst/>
                <a:cxnLst>
                  <a:cxn ang="0">
                    <a:pos x="155" y="20"/>
                  </a:cxn>
                  <a:cxn ang="0">
                    <a:pos x="155" y="20"/>
                  </a:cxn>
                  <a:cxn ang="0">
                    <a:pos x="146" y="27"/>
                  </a:cxn>
                  <a:cxn ang="0">
                    <a:pos x="138" y="33"/>
                  </a:cxn>
                  <a:cxn ang="0">
                    <a:pos x="121" y="44"/>
                  </a:cxn>
                  <a:cxn ang="0">
                    <a:pos x="104" y="57"/>
                  </a:cxn>
                  <a:cxn ang="0">
                    <a:pos x="97" y="64"/>
                  </a:cxn>
                  <a:cxn ang="0">
                    <a:pos x="90" y="71"/>
                  </a:cxn>
                  <a:cxn ang="0">
                    <a:pos x="90" y="71"/>
                  </a:cxn>
                  <a:cxn ang="0">
                    <a:pos x="72" y="78"/>
                  </a:cxn>
                  <a:cxn ang="0">
                    <a:pos x="61" y="83"/>
                  </a:cxn>
                  <a:cxn ang="0">
                    <a:pos x="51" y="89"/>
                  </a:cxn>
                  <a:cxn ang="0">
                    <a:pos x="51" y="89"/>
                  </a:cxn>
                  <a:cxn ang="0">
                    <a:pos x="41" y="97"/>
                  </a:cxn>
                  <a:cxn ang="0">
                    <a:pos x="30" y="107"/>
                  </a:cxn>
                  <a:cxn ang="0">
                    <a:pos x="24" y="110"/>
                  </a:cxn>
                  <a:cxn ang="0">
                    <a:pos x="18" y="111"/>
                  </a:cxn>
                  <a:cxn ang="0">
                    <a:pos x="13" y="110"/>
                  </a:cxn>
                  <a:cxn ang="0">
                    <a:pos x="6" y="106"/>
                  </a:cxn>
                  <a:cxn ang="0">
                    <a:pos x="6" y="106"/>
                  </a:cxn>
                  <a:cxn ang="0">
                    <a:pos x="7" y="89"/>
                  </a:cxn>
                  <a:cxn ang="0">
                    <a:pos x="7" y="69"/>
                  </a:cxn>
                  <a:cxn ang="0">
                    <a:pos x="7" y="48"/>
                  </a:cxn>
                  <a:cxn ang="0">
                    <a:pos x="4" y="28"/>
                  </a:cxn>
                  <a:cxn ang="0">
                    <a:pos x="4" y="28"/>
                  </a:cxn>
                  <a:cxn ang="0">
                    <a:pos x="2" y="20"/>
                  </a:cxn>
                  <a:cxn ang="0">
                    <a:pos x="0" y="13"/>
                  </a:cxn>
                  <a:cxn ang="0">
                    <a:pos x="0" y="10"/>
                  </a:cxn>
                  <a:cxn ang="0">
                    <a:pos x="2" y="7"/>
                  </a:cxn>
                  <a:cxn ang="0">
                    <a:pos x="3" y="3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4" y="5"/>
                  </a:cxn>
                  <a:cxn ang="0">
                    <a:pos x="49" y="7"/>
                  </a:cxn>
                  <a:cxn ang="0">
                    <a:pos x="65" y="7"/>
                  </a:cxn>
                  <a:cxn ang="0">
                    <a:pos x="65" y="7"/>
                  </a:cxn>
                  <a:cxn ang="0">
                    <a:pos x="76" y="7"/>
                  </a:cxn>
                  <a:cxn ang="0">
                    <a:pos x="87" y="6"/>
                  </a:cxn>
                  <a:cxn ang="0">
                    <a:pos x="111" y="2"/>
                  </a:cxn>
                  <a:cxn ang="0">
                    <a:pos x="121" y="0"/>
                  </a:cxn>
                  <a:cxn ang="0">
                    <a:pos x="132" y="0"/>
                  </a:cxn>
                  <a:cxn ang="0">
                    <a:pos x="142" y="2"/>
                  </a:cxn>
                  <a:cxn ang="0">
                    <a:pos x="152" y="5"/>
                  </a:cxn>
                  <a:cxn ang="0">
                    <a:pos x="152" y="5"/>
                  </a:cxn>
                  <a:cxn ang="0">
                    <a:pos x="155" y="12"/>
                  </a:cxn>
                  <a:cxn ang="0">
                    <a:pos x="155" y="20"/>
                  </a:cxn>
                  <a:cxn ang="0">
                    <a:pos x="155" y="20"/>
                  </a:cxn>
                </a:cxnLst>
                <a:rect l="0" t="0" r="r" b="b"/>
                <a:pathLst>
                  <a:path w="155" h="111">
                    <a:moveTo>
                      <a:pt x="155" y="20"/>
                    </a:moveTo>
                    <a:lnTo>
                      <a:pt x="155" y="20"/>
                    </a:lnTo>
                    <a:lnTo>
                      <a:pt x="146" y="27"/>
                    </a:lnTo>
                    <a:lnTo>
                      <a:pt x="138" y="33"/>
                    </a:lnTo>
                    <a:lnTo>
                      <a:pt x="121" y="44"/>
                    </a:lnTo>
                    <a:lnTo>
                      <a:pt x="104" y="57"/>
                    </a:lnTo>
                    <a:lnTo>
                      <a:pt x="97" y="64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72" y="78"/>
                    </a:lnTo>
                    <a:lnTo>
                      <a:pt x="61" y="83"/>
                    </a:lnTo>
                    <a:lnTo>
                      <a:pt x="51" y="89"/>
                    </a:lnTo>
                    <a:lnTo>
                      <a:pt x="51" y="89"/>
                    </a:lnTo>
                    <a:lnTo>
                      <a:pt x="41" y="97"/>
                    </a:lnTo>
                    <a:lnTo>
                      <a:pt x="30" y="107"/>
                    </a:lnTo>
                    <a:lnTo>
                      <a:pt x="24" y="110"/>
                    </a:lnTo>
                    <a:lnTo>
                      <a:pt x="18" y="111"/>
                    </a:lnTo>
                    <a:lnTo>
                      <a:pt x="13" y="110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7" y="69"/>
                    </a:lnTo>
                    <a:lnTo>
                      <a:pt x="7" y="4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0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4" y="5"/>
                    </a:lnTo>
                    <a:lnTo>
                      <a:pt x="49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76" y="7"/>
                    </a:lnTo>
                    <a:lnTo>
                      <a:pt x="87" y="6"/>
                    </a:lnTo>
                    <a:lnTo>
                      <a:pt x="111" y="2"/>
                    </a:lnTo>
                    <a:lnTo>
                      <a:pt x="121" y="0"/>
                    </a:lnTo>
                    <a:lnTo>
                      <a:pt x="132" y="0"/>
                    </a:lnTo>
                    <a:lnTo>
                      <a:pt x="142" y="2"/>
                    </a:lnTo>
                    <a:lnTo>
                      <a:pt x="152" y="5"/>
                    </a:lnTo>
                    <a:lnTo>
                      <a:pt x="152" y="5"/>
                    </a:lnTo>
                    <a:lnTo>
                      <a:pt x="155" y="12"/>
                    </a:lnTo>
                    <a:lnTo>
                      <a:pt x="155" y="20"/>
                    </a:lnTo>
                    <a:lnTo>
                      <a:pt x="15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" name="Freeform 80"/>
              <p:cNvSpPr/>
              <p:nvPr/>
            </p:nvSpPr>
            <p:spPr bwMode="auto">
              <a:xfrm>
                <a:off x="3581401" y="2894013"/>
                <a:ext cx="95250" cy="192088"/>
              </a:xfrm>
              <a:custGeom>
                <a:avLst/>
                <a:gdLst/>
                <a:ahLst/>
                <a:cxnLst>
                  <a:cxn ang="0">
                    <a:pos x="42" y="101"/>
                  </a:cxn>
                  <a:cxn ang="0">
                    <a:pos x="64" y="80"/>
                  </a:cxn>
                  <a:cxn ang="0">
                    <a:pos x="113" y="40"/>
                  </a:cxn>
                  <a:cxn ang="0">
                    <a:pos x="136" y="21"/>
                  </a:cxn>
                  <a:cxn ang="0">
                    <a:pos x="143" y="14"/>
                  </a:cxn>
                  <a:cxn ang="0">
                    <a:pos x="154" y="2"/>
                  </a:cxn>
                  <a:cxn ang="0">
                    <a:pos x="162" y="0"/>
                  </a:cxn>
                  <a:cxn ang="0">
                    <a:pos x="168" y="1"/>
                  </a:cxn>
                  <a:cxn ang="0">
                    <a:pos x="174" y="71"/>
                  </a:cxn>
                  <a:cxn ang="0">
                    <a:pos x="182" y="139"/>
                  </a:cxn>
                  <a:cxn ang="0">
                    <a:pos x="182" y="172"/>
                  </a:cxn>
                  <a:cxn ang="0">
                    <a:pos x="178" y="199"/>
                  </a:cxn>
                  <a:cxn ang="0">
                    <a:pos x="176" y="216"/>
                  </a:cxn>
                  <a:cxn ang="0">
                    <a:pos x="172" y="223"/>
                  </a:cxn>
                  <a:cxn ang="0">
                    <a:pos x="158" y="241"/>
                  </a:cxn>
                  <a:cxn ang="0">
                    <a:pos x="144" y="261"/>
                  </a:cxn>
                  <a:cxn ang="0">
                    <a:pos x="141" y="269"/>
                  </a:cxn>
                  <a:cxn ang="0">
                    <a:pos x="140" y="266"/>
                  </a:cxn>
                  <a:cxn ang="0">
                    <a:pos x="137" y="265"/>
                  </a:cxn>
                  <a:cxn ang="0">
                    <a:pos x="140" y="272"/>
                  </a:cxn>
                  <a:cxn ang="0">
                    <a:pos x="130" y="282"/>
                  </a:cxn>
                  <a:cxn ang="0">
                    <a:pos x="113" y="306"/>
                  </a:cxn>
                  <a:cxn ang="0">
                    <a:pos x="103" y="317"/>
                  </a:cxn>
                  <a:cxn ang="0">
                    <a:pos x="74" y="346"/>
                  </a:cxn>
                  <a:cxn ang="0">
                    <a:pos x="56" y="359"/>
                  </a:cxn>
                  <a:cxn ang="0">
                    <a:pos x="43" y="362"/>
                  </a:cxn>
                  <a:cxn ang="0">
                    <a:pos x="39" y="362"/>
                  </a:cxn>
                  <a:cxn ang="0">
                    <a:pos x="32" y="358"/>
                  </a:cxn>
                  <a:cxn ang="0">
                    <a:pos x="22" y="339"/>
                  </a:cxn>
                  <a:cxn ang="0">
                    <a:pos x="12" y="302"/>
                  </a:cxn>
                  <a:cxn ang="0">
                    <a:pos x="9" y="280"/>
                  </a:cxn>
                  <a:cxn ang="0">
                    <a:pos x="7" y="245"/>
                  </a:cxn>
                  <a:cxn ang="0">
                    <a:pos x="5" y="209"/>
                  </a:cxn>
                  <a:cxn ang="0">
                    <a:pos x="0" y="163"/>
                  </a:cxn>
                  <a:cxn ang="0">
                    <a:pos x="0" y="150"/>
                  </a:cxn>
                  <a:cxn ang="0">
                    <a:pos x="5" y="133"/>
                  </a:cxn>
                  <a:cxn ang="0">
                    <a:pos x="15" y="119"/>
                  </a:cxn>
                  <a:cxn ang="0">
                    <a:pos x="28" y="109"/>
                  </a:cxn>
                  <a:cxn ang="0">
                    <a:pos x="42" y="101"/>
                  </a:cxn>
                </a:cxnLst>
                <a:rect l="0" t="0" r="r" b="b"/>
                <a:pathLst>
                  <a:path w="182" h="362">
                    <a:moveTo>
                      <a:pt x="42" y="101"/>
                    </a:moveTo>
                    <a:lnTo>
                      <a:pt x="42" y="101"/>
                    </a:lnTo>
                    <a:lnTo>
                      <a:pt x="53" y="89"/>
                    </a:lnTo>
                    <a:lnTo>
                      <a:pt x="64" y="80"/>
                    </a:lnTo>
                    <a:lnTo>
                      <a:pt x="88" y="60"/>
                    </a:lnTo>
                    <a:lnTo>
                      <a:pt x="113" y="40"/>
                    </a:lnTo>
                    <a:lnTo>
                      <a:pt x="125" y="31"/>
                    </a:lnTo>
                    <a:lnTo>
                      <a:pt x="136" y="21"/>
                    </a:lnTo>
                    <a:lnTo>
                      <a:pt x="136" y="21"/>
                    </a:lnTo>
                    <a:lnTo>
                      <a:pt x="143" y="14"/>
                    </a:lnTo>
                    <a:lnTo>
                      <a:pt x="150" y="5"/>
                    </a:lnTo>
                    <a:lnTo>
                      <a:pt x="154" y="2"/>
                    </a:lnTo>
                    <a:lnTo>
                      <a:pt x="158" y="1"/>
                    </a:lnTo>
                    <a:lnTo>
                      <a:pt x="162" y="0"/>
                    </a:lnTo>
                    <a:lnTo>
                      <a:pt x="168" y="1"/>
                    </a:lnTo>
                    <a:lnTo>
                      <a:pt x="168" y="1"/>
                    </a:lnTo>
                    <a:lnTo>
                      <a:pt x="171" y="36"/>
                    </a:lnTo>
                    <a:lnTo>
                      <a:pt x="174" y="71"/>
                    </a:lnTo>
                    <a:lnTo>
                      <a:pt x="182" y="139"/>
                    </a:lnTo>
                    <a:lnTo>
                      <a:pt x="182" y="139"/>
                    </a:lnTo>
                    <a:lnTo>
                      <a:pt x="182" y="157"/>
                    </a:lnTo>
                    <a:lnTo>
                      <a:pt x="182" y="172"/>
                    </a:lnTo>
                    <a:lnTo>
                      <a:pt x="178" y="199"/>
                    </a:lnTo>
                    <a:lnTo>
                      <a:pt x="178" y="199"/>
                    </a:lnTo>
                    <a:lnTo>
                      <a:pt x="178" y="209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2" y="223"/>
                    </a:lnTo>
                    <a:lnTo>
                      <a:pt x="168" y="230"/>
                    </a:lnTo>
                    <a:lnTo>
                      <a:pt x="158" y="241"/>
                    </a:lnTo>
                    <a:lnTo>
                      <a:pt x="148" y="254"/>
                    </a:lnTo>
                    <a:lnTo>
                      <a:pt x="144" y="261"/>
                    </a:lnTo>
                    <a:lnTo>
                      <a:pt x="141" y="269"/>
                    </a:lnTo>
                    <a:lnTo>
                      <a:pt x="141" y="269"/>
                    </a:lnTo>
                    <a:lnTo>
                      <a:pt x="140" y="268"/>
                    </a:lnTo>
                    <a:lnTo>
                      <a:pt x="140" y="266"/>
                    </a:lnTo>
                    <a:lnTo>
                      <a:pt x="140" y="266"/>
                    </a:lnTo>
                    <a:lnTo>
                      <a:pt x="137" y="265"/>
                    </a:lnTo>
                    <a:lnTo>
                      <a:pt x="137" y="266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0" y="282"/>
                    </a:lnTo>
                    <a:lnTo>
                      <a:pt x="122" y="293"/>
                    </a:lnTo>
                    <a:lnTo>
                      <a:pt x="113" y="306"/>
                    </a:lnTo>
                    <a:lnTo>
                      <a:pt x="103" y="317"/>
                    </a:lnTo>
                    <a:lnTo>
                      <a:pt x="103" y="317"/>
                    </a:lnTo>
                    <a:lnTo>
                      <a:pt x="91" y="331"/>
                    </a:lnTo>
                    <a:lnTo>
                      <a:pt x="74" y="346"/>
                    </a:lnTo>
                    <a:lnTo>
                      <a:pt x="66" y="353"/>
                    </a:lnTo>
                    <a:lnTo>
                      <a:pt x="56" y="359"/>
                    </a:lnTo>
                    <a:lnTo>
                      <a:pt x="47" y="362"/>
                    </a:lnTo>
                    <a:lnTo>
                      <a:pt x="43" y="362"/>
                    </a:lnTo>
                    <a:lnTo>
                      <a:pt x="39" y="362"/>
                    </a:lnTo>
                    <a:lnTo>
                      <a:pt x="39" y="362"/>
                    </a:lnTo>
                    <a:lnTo>
                      <a:pt x="36" y="360"/>
                    </a:lnTo>
                    <a:lnTo>
                      <a:pt x="32" y="358"/>
                    </a:lnTo>
                    <a:lnTo>
                      <a:pt x="28" y="349"/>
                    </a:lnTo>
                    <a:lnTo>
                      <a:pt x="22" y="339"/>
                    </a:lnTo>
                    <a:lnTo>
                      <a:pt x="19" y="327"/>
                    </a:lnTo>
                    <a:lnTo>
                      <a:pt x="12" y="302"/>
                    </a:lnTo>
                    <a:lnTo>
                      <a:pt x="9" y="280"/>
                    </a:lnTo>
                    <a:lnTo>
                      <a:pt x="9" y="280"/>
                    </a:lnTo>
                    <a:lnTo>
                      <a:pt x="7" y="264"/>
                    </a:lnTo>
                    <a:lnTo>
                      <a:pt x="7" y="245"/>
                    </a:lnTo>
                    <a:lnTo>
                      <a:pt x="5" y="209"/>
                    </a:lnTo>
                    <a:lnTo>
                      <a:pt x="5" y="209"/>
                    </a:lnTo>
                    <a:lnTo>
                      <a:pt x="1" y="178"/>
                    </a:lnTo>
                    <a:lnTo>
                      <a:pt x="0" y="16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40"/>
                    </a:lnTo>
                    <a:lnTo>
                      <a:pt x="5" y="133"/>
                    </a:lnTo>
                    <a:lnTo>
                      <a:pt x="9" y="126"/>
                    </a:lnTo>
                    <a:lnTo>
                      <a:pt x="15" y="119"/>
                    </a:lnTo>
                    <a:lnTo>
                      <a:pt x="21" y="113"/>
                    </a:lnTo>
                    <a:lnTo>
                      <a:pt x="28" y="109"/>
                    </a:lnTo>
                    <a:lnTo>
                      <a:pt x="42" y="101"/>
                    </a:lnTo>
                    <a:lnTo>
                      <a:pt x="42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" name="Freeform 81"/>
              <p:cNvSpPr>
                <a:spLocks noEditPoints="1"/>
              </p:cNvSpPr>
              <p:nvPr/>
            </p:nvSpPr>
            <p:spPr bwMode="auto">
              <a:xfrm>
                <a:off x="3078163" y="2647950"/>
                <a:ext cx="622300" cy="495300"/>
              </a:xfrm>
              <a:custGeom>
                <a:avLst/>
                <a:gdLst/>
                <a:ahLst/>
                <a:cxnLst>
                  <a:cxn ang="0">
                    <a:pos x="1146" y="430"/>
                  </a:cxn>
                  <a:cxn ang="0">
                    <a:pos x="1177" y="682"/>
                  </a:cxn>
                  <a:cxn ang="0">
                    <a:pos x="1088" y="792"/>
                  </a:cxn>
                  <a:cxn ang="0">
                    <a:pos x="900" y="936"/>
                  </a:cxn>
                  <a:cxn ang="0">
                    <a:pos x="548" y="875"/>
                  </a:cxn>
                  <a:cxn ang="0">
                    <a:pos x="398" y="840"/>
                  </a:cxn>
                  <a:cxn ang="0">
                    <a:pos x="179" y="779"/>
                  </a:cxn>
                  <a:cxn ang="0">
                    <a:pos x="2" y="681"/>
                  </a:cxn>
                  <a:cxn ang="0">
                    <a:pos x="159" y="232"/>
                  </a:cxn>
                  <a:cxn ang="0">
                    <a:pos x="302" y="81"/>
                  </a:cxn>
                  <a:cxn ang="0">
                    <a:pos x="636" y="1"/>
                  </a:cxn>
                  <a:cxn ang="0">
                    <a:pos x="903" y="39"/>
                  </a:cxn>
                  <a:cxn ang="0">
                    <a:pos x="876" y="48"/>
                  </a:cxn>
                  <a:cxn ang="0">
                    <a:pos x="569" y="15"/>
                  </a:cxn>
                  <a:cxn ang="0">
                    <a:pos x="361" y="116"/>
                  </a:cxn>
                  <a:cxn ang="0">
                    <a:pos x="747" y="143"/>
                  </a:cxn>
                  <a:cxn ang="0">
                    <a:pos x="897" y="66"/>
                  </a:cxn>
                  <a:cxn ang="0">
                    <a:pos x="930" y="225"/>
                  </a:cxn>
                  <a:cxn ang="0">
                    <a:pos x="910" y="97"/>
                  </a:cxn>
                  <a:cxn ang="0">
                    <a:pos x="327" y="125"/>
                  </a:cxn>
                  <a:cxn ang="0">
                    <a:pos x="875" y="125"/>
                  </a:cxn>
                  <a:cxn ang="0">
                    <a:pos x="910" y="195"/>
                  </a:cxn>
                  <a:cxn ang="0">
                    <a:pos x="367" y="258"/>
                  </a:cxn>
                  <a:cxn ang="0">
                    <a:pos x="827" y="140"/>
                  </a:cxn>
                  <a:cxn ang="0">
                    <a:pos x="871" y="159"/>
                  </a:cxn>
                  <a:cxn ang="0">
                    <a:pos x="419" y="282"/>
                  </a:cxn>
                  <a:cxn ang="0">
                    <a:pos x="378" y="265"/>
                  </a:cxn>
                  <a:cxn ang="0">
                    <a:pos x="792" y="296"/>
                  </a:cxn>
                  <a:cxn ang="0">
                    <a:pos x="428" y="225"/>
                  </a:cxn>
                  <a:cxn ang="0">
                    <a:pos x="459" y="159"/>
                  </a:cxn>
                  <a:cxn ang="0">
                    <a:pos x="469" y="182"/>
                  </a:cxn>
                  <a:cxn ang="0">
                    <a:pos x="496" y="305"/>
                  </a:cxn>
                  <a:cxn ang="0">
                    <a:pos x="483" y="159"/>
                  </a:cxn>
                  <a:cxn ang="0">
                    <a:pos x="775" y="189"/>
                  </a:cxn>
                  <a:cxn ang="0">
                    <a:pos x="580" y="232"/>
                  </a:cxn>
                  <a:cxn ang="0">
                    <a:pos x="531" y="160"/>
                  </a:cxn>
                  <a:cxn ang="0">
                    <a:pos x="705" y="275"/>
                  </a:cxn>
                  <a:cxn ang="0">
                    <a:pos x="737" y="160"/>
                  </a:cxn>
                  <a:cxn ang="0">
                    <a:pos x="677" y="313"/>
                  </a:cxn>
                  <a:cxn ang="0">
                    <a:pos x="618" y="279"/>
                  </a:cxn>
                  <a:cxn ang="0">
                    <a:pos x="601" y="314"/>
                  </a:cxn>
                  <a:cxn ang="0">
                    <a:pos x="763" y="323"/>
                  </a:cxn>
                  <a:cxn ang="0">
                    <a:pos x="508" y="324"/>
                  </a:cxn>
                  <a:cxn ang="0">
                    <a:pos x="326" y="260"/>
                  </a:cxn>
                  <a:cxn ang="0">
                    <a:pos x="254" y="208"/>
                  </a:cxn>
                  <a:cxn ang="0">
                    <a:pos x="148" y="279"/>
                  </a:cxn>
                  <a:cxn ang="0">
                    <a:pos x="376" y="330"/>
                  </a:cxn>
                  <a:cxn ang="0">
                    <a:pos x="296" y="328"/>
                  </a:cxn>
                  <a:cxn ang="0">
                    <a:pos x="55" y="730"/>
                  </a:cxn>
                  <a:cxn ang="0">
                    <a:pos x="452" y="841"/>
                  </a:cxn>
                  <a:cxn ang="0">
                    <a:pos x="865" y="920"/>
                  </a:cxn>
                  <a:cxn ang="0">
                    <a:pos x="942" y="774"/>
                  </a:cxn>
                  <a:cxn ang="0">
                    <a:pos x="1062" y="800"/>
                  </a:cxn>
                  <a:cxn ang="0">
                    <a:pos x="1158" y="622"/>
                  </a:cxn>
                  <a:cxn ang="0">
                    <a:pos x="1106" y="305"/>
                  </a:cxn>
                  <a:cxn ang="0">
                    <a:pos x="1043" y="338"/>
                  </a:cxn>
                  <a:cxn ang="0">
                    <a:pos x="966" y="376"/>
                  </a:cxn>
                  <a:cxn ang="0">
                    <a:pos x="1074" y="254"/>
                  </a:cxn>
                  <a:cxn ang="0">
                    <a:pos x="904" y="279"/>
                  </a:cxn>
                  <a:cxn ang="0">
                    <a:pos x="837" y="305"/>
                  </a:cxn>
                </a:cxnLst>
                <a:rect l="0" t="0" r="r" b="b"/>
                <a:pathLst>
                  <a:path w="1178" h="936">
                    <a:moveTo>
                      <a:pt x="948" y="212"/>
                    </a:moveTo>
                    <a:lnTo>
                      <a:pt x="948" y="212"/>
                    </a:lnTo>
                    <a:lnTo>
                      <a:pt x="986" y="218"/>
                    </a:lnTo>
                    <a:lnTo>
                      <a:pt x="1024" y="226"/>
                    </a:lnTo>
                    <a:lnTo>
                      <a:pt x="1062" y="236"/>
                    </a:lnTo>
                    <a:lnTo>
                      <a:pt x="1098" y="247"/>
                    </a:lnTo>
                    <a:lnTo>
                      <a:pt x="1098" y="247"/>
                    </a:lnTo>
                    <a:lnTo>
                      <a:pt x="1105" y="264"/>
                    </a:lnTo>
                    <a:lnTo>
                      <a:pt x="1111" y="281"/>
                    </a:lnTo>
                    <a:lnTo>
                      <a:pt x="1116" y="299"/>
                    </a:lnTo>
                    <a:lnTo>
                      <a:pt x="1120" y="317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43" y="418"/>
                    </a:lnTo>
                    <a:lnTo>
                      <a:pt x="1146" y="430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50" y="455"/>
                    </a:lnTo>
                    <a:lnTo>
                      <a:pt x="1150" y="469"/>
                    </a:lnTo>
                    <a:lnTo>
                      <a:pt x="1151" y="483"/>
                    </a:lnTo>
                    <a:lnTo>
                      <a:pt x="1153" y="496"/>
                    </a:lnTo>
                    <a:lnTo>
                      <a:pt x="1153" y="496"/>
                    </a:lnTo>
                    <a:lnTo>
                      <a:pt x="1158" y="531"/>
                    </a:lnTo>
                    <a:lnTo>
                      <a:pt x="1164" y="567"/>
                    </a:lnTo>
                    <a:lnTo>
                      <a:pt x="1170" y="604"/>
                    </a:lnTo>
                    <a:lnTo>
                      <a:pt x="1174" y="639"/>
                    </a:lnTo>
                    <a:lnTo>
                      <a:pt x="1174" y="639"/>
                    </a:lnTo>
                    <a:lnTo>
                      <a:pt x="1177" y="658"/>
                    </a:lnTo>
                    <a:lnTo>
                      <a:pt x="1178" y="670"/>
                    </a:lnTo>
                    <a:lnTo>
                      <a:pt x="1177" y="682"/>
                    </a:lnTo>
                    <a:lnTo>
                      <a:pt x="1177" y="682"/>
                    </a:lnTo>
                    <a:lnTo>
                      <a:pt x="1174" y="691"/>
                    </a:lnTo>
                    <a:lnTo>
                      <a:pt x="1170" y="698"/>
                    </a:lnTo>
                    <a:lnTo>
                      <a:pt x="1164" y="706"/>
                    </a:lnTo>
                    <a:lnTo>
                      <a:pt x="1158" y="712"/>
                    </a:lnTo>
                    <a:lnTo>
                      <a:pt x="1144" y="726"/>
                    </a:lnTo>
                    <a:lnTo>
                      <a:pt x="1132" y="741"/>
                    </a:lnTo>
                    <a:lnTo>
                      <a:pt x="1132" y="741"/>
                    </a:lnTo>
                    <a:lnTo>
                      <a:pt x="1123" y="751"/>
                    </a:lnTo>
                    <a:lnTo>
                      <a:pt x="1115" y="762"/>
                    </a:lnTo>
                    <a:lnTo>
                      <a:pt x="1109" y="772"/>
                    </a:lnTo>
                    <a:lnTo>
                      <a:pt x="1104" y="779"/>
                    </a:lnTo>
                    <a:lnTo>
                      <a:pt x="1104" y="779"/>
                    </a:lnTo>
                    <a:lnTo>
                      <a:pt x="1097" y="786"/>
                    </a:lnTo>
                    <a:lnTo>
                      <a:pt x="1088" y="792"/>
                    </a:lnTo>
                    <a:lnTo>
                      <a:pt x="1083" y="799"/>
                    </a:lnTo>
                    <a:lnTo>
                      <a:pt x="1077" y="807"/>
                    </a:lnTo>
                    <a:lnTo>
                      <a:pt x="1077" y="807"/>
                    </a:lnTo>
                    <a:lnTo>
                      <a:pt x="1050" y="828"/>
                    </a:lnTo>
                    <a:lnTo>
                      <a:pt x="1025" y="851"/>
                    </a:lnTo>
                    <a:lnTo>
                      <a:pt x="977" y="900"/>
                    </a:lnTo>
                    <a:lnTo>
                      <a:pt x="977" y="900"/>
                    </a:lnTo>
                    <a:lnTo>
                      <a:pt x="956" y="921"/>
                    </a:lnTo>
                    <a:lnTo>
                      <a:pt x="946" y="929"/>
                    </a:lnTo>
                    <a:lnTo>
                      <a:pt x="941" y="932"/>
                    </a:lnTo>
                    <a:lnTo>
                      <a:pt x="935" y="935"/>
                    </a:lnTo>
                    <a:lnTo>
                      <a:pt x="935" y="935"/>
                    </a:lnTo>
                    <a:lnTo>
                      <a:pt x="927" y="936"/>
                    </a:lnTo>
                    <a:lnTo>
                      <a:pt x="918" y="936"/>
                    </a:lnTo>
                    <a:lnTo>
                      <a:pt x="900" y="936"/>
                    </a:lnTo>
                    <a:lnTo>
                      <a:pt x="900" y="936"/>
                    </a:lnTo>
                    <a:lnTo>
                      <a:pt x="883" y="935"/>
                    </a:lnTo>
                    <a:lnTo>
                      <a:pt x="865" y="934"/>
                    </a:lnTo>
                    <a:lnTo>
                      <a:pt x="828" y="928"/>
                    </a:lnTo>
                    <a:lnTo>
                      <a:pt x="828" y="928"/>
                    </a:lnTo>
                    <a:lnTo>
                      <a:pt x="771" y="921"/>
                    </a:lnTo>
                    <a:lnTo>
                      <a:pt x="771" y="921"/>
                    </a:lnTo>
                    <a:lnTo>
                      <a:pt x="748" y="918"/>
                    </a:lnTo>
                    <a:lnTo>
                      <a:pt x="727" y="914"/>
                    </a:lnTo>
                    <a:lnTo>
                      <a:pt x="684" y="904"/>
                    </a:lnTo>
                    <a:lnTo>
                      <a:pt x="640" y="893"/>
                    </a:lnTo>
                    <a:lnTo>
                      <a:pt x="597" y="882"/>
                    </a:lnTo>
                    <a:lnTo>
                      <a:pt x="597" y="882"/>
                    </a:lnTo>
                    <a:lnTo>
                      <a:pt x="573" y="877"/>
                    </a:lnTo>
                    <a:lnTo>
                      <a:pt x="548" y="875"/>
                    </a:lnTo>
                    <a:lnTo>
                      <a:pt x="525" y="870"/>
                    </a:lnTo>
                    <a:lnTo>
                      <a:pt x="501" y="866"/>
                    </a:lnTo>
                    <a:lnTo>
                      <a:pt x="501" y="866"/>
                    </a:lnTo>
                    <a:lnTo>
                      <a:pt x="493" y="863"/>
                    </a:lnTo>
                    <a:lnTo>
                      <a:pt x="489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66" y="858"/>
                    </a:lnTo>
                    <a:lnTo>
                      <a:pt x="449" y="855"/>
                    </a:lnTo>
                    <a:lnTo>
                      <a:pt x="441" y="854"/>
                    </a:lnTo>
                    <a:lnTo>
                      <a:pt x="433" y="852"/>
                    </a:lnTo>
                    <a:lnTo>
                      <a:pt x="426" y="848"/>
                    </a:lnTo>
                    <a:lnTo>
                      <a:pt x="419" y="844"/>
                    </a:lnTo>
                    <a:lnTo>
                      <a:pt x="419" y="844"/>
                    </a:lnTo>
                    <a:lnTo>
                      <a:pt x="398" y="840"/>
                    </a:lnTo>
                    <a:lnTo>
                      <a:pt x="375" y="835"/>
                    </a:lnTo>
                    <a:lnTo>
                      <a:pt x="364" y="832"/>
                    </a:lnTo>
                    <a:lnTo>
                      <a:pt x="353" y="830"/>
                    </a:lnTo>
                    <a:lnTo>
                      <a:pt x="343" y="824"/>
                    </a:lnTo>
                    <a:lnTo>
                      <a:pt x="334" y="820"/>
                    </a:lnTo>
                    <a:lnTo>
                      <a:pt x="334" y="820"/>
                    </a:lnTo>
                    <a:lnTo>
                      <a:pt x="320" y="814"/>
                    </a:lnTo>
                    <a:lnTo>
                      <a:pt x="305" y="810"/>
                    </a:lnTo>
                    <a:lnTo>
                      <a:pt x="271" y="803"/>
                    </a:lnTo>
                    <a:lnTo>
                      <a:pt x="200" y="788"/>
                    </a:lnTo>
                    <a:lnTo>
                      <a:pt x="200" y="788"/>
                    </a:lnTo>
                    <a:lnTo>
                      <a:pt x="194" y="786"/>
                    </a:lnTo>
                    <a:lnTo>
                      <a:pt x="188" y="783"/>
                    </a:lnTo>
                    <a:lnTo>
                      <a:pt x="184" y="781"/>
                    </a:lnTo>
                    <a:lnTo>
                      <a:pt x="179" y="779"/>
                    </a:lnTo>
                    <a:lnTo>
                      <a:pt x="179" y="779"/>
                    </a:lnTo>
                    <a:lnTo>
                      <a:pt x="139" y="771"/>
                    </a:lnTo>
                    <a:lnTo>
                      <a:pt x="101" y="764"/>
                    </a:lnTo>
                    <a:lnTo>
                      <a:pt x="68" y="755"/>
                    </a:lnTo>
                    <a:lnTo>
                      <a:pt x="52" y="750"/>
                    </a:lnTo>
                    <a:lnTo>
                      <a:pt x="38" y="744"/>
                    </a:lnTo>
                    <a:lnTo>
                      <a:pt x="38" y="744"/>
                    </a:lnTo>
                    <a:lnTo>
                      <a:pt x="26" y="736"/>
                    </a:lnTo>
                    <a:lnTo>
                      <a:pt x="16" y="727"/>
                    </a:lnTo>
                    <a:lnTo>
                      <a:pt x="16" y="727"/>
                    </a:lnTo>
                    <a:lnTo>
                      <a:pt x="9" y="717"/>
                    </a:lnTo>
                    <a:lnTo>
                      <a:pt x="4" y="709"/>
                    </a:lnTo>
                    <a:lnTo>
                      <a:pt x="2" y="699"/>
                    </a:lnTo>
                    <a:lnTo>
                      <a:pt x="0" y="691"/>
                    </a:lnTo>
                    <a:lnTo>
                      <a:pt x="2" y="681"/>
                    </a:lnTo>
                    <a:lnTo>
                      <a:pt x="3" y="670"/>
                    </a:lnTo>
                    <a:lnTo>
                      <a:pt x="9" y="644"/>
                    </a:lnTo>
                    <a:lnTo>
                      <a:pt x="9" y="644"/>
                    </a:lnTo>
                    <a:lnTo>
                      <a:pt x="24" y="584"/>
                    </a:lnTo>
                    <a:lnTo>
                      <a:pt x="33" y="552"/>
                    </a:lnTo>
                    <a:lnTo>
                      <a:pt x="42" y="521"/>
                    </a:lnTo>
                    <a:lnTo>
                      <a:pt x="42" y="521"/>
                    </a:lnTo>
                    <a:lnTo>
                      <a:pt x="62" y="452"/>
                    </a:lnTo>
                    <a:lnTo>
                      <a:pt x="79" y="387"/>
                    </a:lnTo>
                    <a:lnTo>
                      <a:pt x="97" y="324"/>
                    </a:lnTo>
                    <a:lnTo>
                      <a:pt x="117" y="257"/>
                    </a:lnTo>
                    <a:lnTo>
                      <a:pt x="117" y="257"/>
                    </a:lnTo>
                    <a:lnTo>
                      <a:pt x="129" y="247"/>
                    </a:lnTo>
                    <a:lnTo>
                      <a:pt x="143" y="239"/>
                    </a:lnTo>
                    <a:lnTo>
                      <a:pt x="159" y="232"/>
                    </a:lnTo>
                    <a:lnTo>
                      <a:pt x="174" y="225"/>
                    </a:lnTo>
                    <a:lnTo>
                      <a:pt x="208" y="212"/>
                    </a:lnTo>
                    <a:lnTo>
                      <a:pt x="242" y="198"/>
                    </a:lnTo>
                    <a:lnTo>
                      <a:pt x="242" y="198"/>
                    </a:lnTo>
                    <a:lnTo>
                      <a:pt x="254" y="192"/>
                    </a:lnTo>
                    <a:lnTo>
                      <a:pt x="268" y="184"/>
                    </a:lnTo>
                    <a:lnTo>
                      <a:pt x="284" y="178"/>
                    </a:lnTo>
                    <a:lnTo>
                      <a:pt x="291" y="177"/>
                    </a:lnTo>
                    <a:lnTo>
                      <a:pt x="299" y="175"/>
                    </a:lnTo>
                    <a:lnTo>
                      <a:pt x="299" y="175"/>
                    </a:lnTo>
                    <a:lnTo>
                      <a:pt x="299" y="156"/>
                    </a:lnTo>
                    <a:lnTo>
                      <a:pt x="299" y="135"/>
                    </a:lnTo>
                    <a:lnTo>
                      <a:pt x="298" y="88"/>
                    </a:lnTo>
                    <a:lnTo>
                      <a:pt x="298" y="88"/>
                    </a:lnTo>
                    <a:lnTo>
                      <a:pt x="302" y="81"/>
                    </a:lnTo>
                    <a:lnTo>
                      <a:pt x="308" y="76"/>
                    </a:lnTo>
                    <a:lnTo>
                      <a:pt x="322" y="63"/>
                    </a:lnTo>
                    <a:lnTo>
                      <a:pt x="340" y="52"/>
                    </a:lnTo>
                    <a:lnTo>
                      <a:pt x="358" y="42"/>
                    </a:lnTo>
                    <a:lnTo>
                      <a:pt x="379" y="32"/>
                    </a:lnTo>
                    <a:lnTo>
                      <a:pt x="402" y="25"/>
                    </a:lnTo>
                    <a:lnTo>
                      <a:pt x="423" y="18"/>
                    </a:lnTo>
                    <a:lnTo>
                      <a:pt x="444" y="13"/>
                    </a:lnTo>
                    <a:lnTo>
                      <a:pt x="444" y="13"/>
                    </a:lnTo>
                    <a:lnTo>
                      <a:pt x="487" y="6"/>
                    </a:lnTo>
                    <a:lnTo>
                      <a:pt x="531" y="1"/>
                    </a:lnTo>
                    <a:lnTo>
                      <a:pt x="531" y="1"/>
                    </a:lnTo>
                    <a:lnTo>
                      <a:pt x="556" y="0"/>
                    </a:lnTo>
                    <a:lnTo>
                      <a:pt x="581" y="0"/>
                    </a:lnTo>
                    <a:lnTo>
                      <a:pt x="636" y="1"/>
                    </a:lnTo>
                    <a:lnTo>
                      <a:pt x="691" y="4"/>
                    </a:lnTo>
                    <a:lnTo>
                      <a:pt x="716" y="4"/>
                    </a:lnTo>
                    <a:lnTo>
                      <a:pt x="740" y="3"/>
                    </a:lnTo>
                    <a:lnTo>
                      <a:pt x="740" y="3"/>
                    </a:lnTo>
                    <a:lnTo>
                      <a:pt x="755" y="7"/>
                    </a:lnTo>
                    <a:lnTo>
                      <a:pt x="774" y="11"/>
                    </a:lnTo>
                    <a:lnTo>
                      <a:pt x="812" y="15"/>
                    </a:lnTo>
                    <a:lnTo>
                      <a:pt x="830" y="20"/>
                    </a:lnTo>
                    <a:lnTo>
                      <a:pt x="848" y="22"/>
                    </a:lnTo>
                    <a:lnTo>
                      <a:pt x="866" y="28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90" y="35"/>
                    </a:lnTo>
                    <a:lnTo>
                      <a:pt x="897" y="36"/>
                    </a:lnTo>
                    <a:lnTo>
                      <a:pt x="903" y="39"/>
                    </a:lnTo>
                    <a:lnTo>
                      <a:pt x="910" y="43"/>
                    </a:lnTo>
                    <a:lnTo>
                      <a:pt x="916" y="48"/>
                    </a:lnTo>
                    <a:lnTo>
                      <a:pt x="920" y="53"/>
                    </a:lnTo>
                    <a:lnTo>
                      <a:pt x="928" y="66"/>
                    </a:lnTo>
                    <a:lnTo>
                      <a:pt x="928" y="66"/>
                    </a:lnTo>
                    <a:lnTo>
                      <a:pt x="935" y="81"/>
                    </a:lnTo>
                    <a:lnTo>
                      <a:pt x="941" y="98"/>
                    </a:lnTo>
                    <a:lnTo>
                      <a:pt x="944" y="116"/>
                    </a:lnTo>
                    <a:lnTo>
                      <a:pt x="946" y="136"/>
                    </a:lnTo>
                    <a:lnTo>
                      <a:pt x="948" y="156"/>
                    </a:lnTo>
                    <a:lnTo>
                      <a:pt x="948" y="175"/>
                    </a:lnTo>
                    <a:lnTo>
                      <a:pt x="948" y="212"/>
                    </a:lnTo>
                    <a:lnTo>
                      <a:pt x="948" y="212"/>
                    </a:lnTo>
                    <a:close/>
                    <a:moveTo>
                      <a:pt x="876" y="48"/>
                    </a:moveTo>
                    <a:lnTo>
                      <a:pt x="876" y="48"/>
                    </a:lnTo>
                    <a:lnTo>
                      <a:pt x="843" y="38"/>
                    </a:lnTo>
                    <a:lnTo>
                      <a:pt x="806" y="29"/>
                    </a:lnTo>
                    <a:lnTo>
                      <a:pt x="788" y="25"/>
                    </a:lnTo>
                    <a:lnTo>
                      <a:pt x="768" y="24"/>
                    </a:lnTo>
                    <a:lnTo>
                      <a:pt x="750" y="22"/>
                    </a:lnTo>
                    <a:lnTo>
                      <a:pt x="730" y="24"/>
                    </a:lnTo>
                    <a:lnTo>
                      <a:pt x="730" y="24"/>
                    </a:lnTo>
                    <a:lnTo>
                      <a:pt x="732" y="21"/>
                    </a:lnTo>
                    <a:lnTo>
                      <a:pt x="730" y="18"/>
                    </a:lnTo>
                    <a:lnTo>
                      <a:pt x="727" y="18"/>
                    </a:lnTo>
                    <a:lnTo>
                      <a:pt x="723" y="18"/>
                    </a:lnTo>
                    <a:lnTo>
                      <a:pt x="723" y="18"/>
                    </a:lnTo>
                    <a:lnTo>
                      <a:pt x="673" y="15"/>
                    </a:lnTo>
                    <a:lnTo>
                      <a:pt x="621" y="14"/>
                    </a:lnTo>
                    <a:lnTo>
                      <a:pt x="569" y="15"/>
                    </a:lnTo>
                    <a:lnTo>
                      <a:pt x="517" y="18"/>
                    </a:lnTo>
                    <a:lnTo>
                      <a:pt x="490" y="21"/>
                    </a:lnTo>
                    <a:lnTo>
                      <a:pt x="466" y="25"/>
                    </a:lnTo>
                    <a:lnTo>
                      <a:pt x="441" y="29"/>
                    </a:lnTo>
                    <a:lnTo>
                      <a:pt x="417" y="36"/>
                    </a:lnTo>
                    <a:lnTo>
                      <a:pt x="395" y="43"/>
                    </a:lnTo>
                    <a:lnTo>
                      <a:pt x="372" y="52"/>
                    </a:lnTo>
                    <a:lnTo>
                      <a:pt x="351" y="62"/>
                    </a:lnTo>
                    <a:lnTo>
                      <a:pt x="333" y="73"/>
                    </a:lnTo>
                    <a:lnTo>
                      <a:pt x="333" y="73"/>
                    </a:lnTo>
                    <a:lnTo>
                      <a:pt x="333" y="84"/>
                    </a:lnTo>
                    <a:lnTo>
                      <a:pt x="337" y="94"/>
                    </a:lnTo>
                    <a:lnTo>
                      <a:pt x="344" y="102"/>
                    </a:lnTo>
                    <a:lnTo>
                      <a:pt x="353" y="111"/>
                    </a:lnTo>
                    <a:lnTo>
                      <a:pt x="361" y="116"/>
                    </a:lnTo>
                    <a:lnTo>
                      <a:pt x="372" y="122"/>
                    </a:lnTo>
                    <a:lnTo>
                      <a:pt x="382" y="126"/>
                    </a:lnTo>
                    <a:lnTo>
                      <a:pt x="393" y="130"/>
                    </a:lnTo>
                    <a:lnTo>
                      <a:pt x="393" y="130"/>
                    </a:lnTo>
                    <a:lnTo>
                      <a:pt x="424" y="139"/>
                    </a:lnTo>
                    <a:lnTo>
                      <a:pt x="456" y="145"/>
                    </a:lnTo>
                    <a:lnTo>
                      <a:pt x="490" y="149"/>
                    </a:lnTo>
                    <a:lnTo>
                      <a:pt x="522" y="150"/>
                    </a:lnTo>
                    <a:lnTo>
                      <a:pt x="558" y="152"/>
                    </a:lnTo>
                    <a:lnTo>
                      <a:pt x="591" y="152"/>
                    </a:lnTo>
                    <a:lnTo>
                      <a:pt x="661" y="152"/>
                    </a:lnTo>
                    <a:lnTo>
                      <a:pt x="661" y="152"/>
                    </a:lnTo>
                    <a:lnTo>
                      <a:pt x="691" y="150"/>
                    </a:lnTo>
                    <a:lnTo>
                      <a:pt x="719" y="147"/>
                    </a:lnTo>
                    <a:lnTo>
                      <a:pt x="747" y="143"/>
                    </a:lnTo>
                    <a:lnTo>
                      <a:pt x="775" y="138"/>
                    </a:lnTo>
                    <a:lnTo>
                      <a:pt x="775" y="138"/>
                    </a:lnTo>
                    <a:lnTo>
                      <a:pt x="800" y="132"/>
                    </a:lnTo>
                    <a:lnTo>
                      <a:pt x="826" y="128"/>
                    </a:lnTo>
                    <a:lnTo>
                      <a:pt x="837" y="123"/>
                    </a:lnTo>
                    <a:lnTo>
                      <a:pt x="847" y="119"/>
                    </a:lnTo>
                    <a:lnTo>
                      <a:pt x="858" y="115"/>
                    </a:lnTo>
                    <a:lnTo>
                      <a:pt x="868" y="108"/>
                    </a:lnTo>
                    <a:lnTo>
                      <a:pt x="868" y="108"/>
                    </a:lnTo>
                    <a:lnTo>
                      <a:pt x="878" y="98"/>
                    </a:lnTo>
                    <a:lnTo>
                      <a:pt x="886" y="88"/>
                    </a:lnTo>
                    <a:lnTo>
                      <a:pt x="893" y="77"/>
                    </a:lnTo>
                    <a:lnTo>
                      <a:pt x="896" y="72"/>
                    </a:lnTo>
                    <a:lnTo>
                      <a:pt x="897" y="66"/>
                    </a:lnTo>
                    <a:lnTo>
                      <a:pt x="897" y="66"/>
                    </a:lnTo>
                    <a:lnTo>
                      <a:pt x="892" y="60"/>
                    </a:lnTo>
                    <a:lnTo>
                      <a:pt x="886" y="57"/>
                    </a:lnTo>
                    <a:lnTo>
                      <a:pt x="880" y="53"/>
                    </a:lnTo>
                    <a:lnTo>
                      <a:pt x="876" y="48"/>
                    </a:lnTo>
                    <a:lnTo>
                      <a:pt x="876" y="48"/>
                    </a:lnTo>
                    <a:close/>
                    <a:moveTo>
                      <a:pt x="913" y="104"/>
                    </a:moveTo>
                    <a:lnTo>
                      <a:pt x="913" y="104"/>
                    </a:lnTo>
                    <a:lnTo>
                      <a:pt x="916" y="119"/>
                    </a:lnTo>
                    <a:lnTo>
                      <a:pt x="917" y="135"/>
                    </a:lnTo>
                    <a:lnTo>
                      <a:pt x="920" y="168"/>
                    </a:lnTo>
                    <a:lnTo>
                      <a:pt x="921" y="203"/>
                    </a:lnTo>
                    <a:lnTo>
                      <a:pt x="923" y="239"/>
                    </a:lnTo>
                    <a:lnTo>
                      <a:pt x="923" y="239"/>
                    </a:lnTo>
                    <a:lnTo>
                      <a:pt x="927" y="233"/>
                    </a:lnTo>
                    <a:lnTo>
                      <a:pt x="930" y="225"/>
                    </a:lnTo>
                    <a:lnTo>
                      <a:pt x="932" y="216"/>
                    </a:lnTo>
                    <a:lnTo>
                      <a:pt x="934" y="205"/>
                    </a:lnTo>
                    <a:lnTo>
                      <a:pt x="937" y="182"/>
                    </a:lnTo>
                    <a:lnTo>
                      <a:pt x="935" y="159"/>
                    </a:lnTo>
                    <a:lnTo>
                      <a:pt x="932" y="133"/>
                    </a:lnTo>
                    <a:lnTo>
                      <a:pt x="927" y="109"/>
                    </a:lnTo>
                    <a:lnTo>
                      <a:pt x="920" y="90"/>
                    </a:lnTo>
                    <a:lnTo>
                      <a:pt x="916" y="81"/>
                    </a:lnTo>
                    <a:lnTo>
                      <a:pt x="911" y="74"/>
                    </a:lnTo>
                    <a:lnTo>
                      <a:pt x="911" y="74"/>
                    </a:lnTo>
                    <a:lnTo>
                      <a:pt x="909" y="79"/>
                    </a:lnTo>
                    <a:lnTo>
                      <a:pt x="907" y="81"/>
                    </a:lnTo>
                    <a:lnTo>
                      <a:pt x="907" y="86"/>
                    </a:lnTo>
                    <a:lnTo>
                      <a:pt x="907" y="90"/>
                    </a:lnTo>
                    <a:lnTo>
                      <a:pt x="910" y="97"/>
                    </a:lnTo>
                    <a:lnTo>
                      <a:pt x="913" y="104"/>
                    </a:lnTo>
                    <a:lnTo>
                      <a:pt x="913" y="104"/>
                    </a:lnTo>
                    <a:close/>
                    <a:moveTo>
                      <a:pt x="312" y="104"/>
                    </a:moveTo>
                    <a:lnTo>
                      <a:pt x="312" y="104"/>
                    </a:lnTo>
                    <a:lnTo>
                      <a:pt x="313" y="116"/>
                    </a:lnTo>
                    <a:lnTo>
                      <a:pt x="313" y="130"/>
                    </a:lnTo>
                    <a:lnTo>
                      <a:pt x="313" y="161"/>
                    </a:lnTo>
                    <a:lnTo>
                      <a:pt x="313" y="195"/>
                    </a:lnTo>
                    <a:lnTo>
                      <a:pt x="315" y="211"/>
                    </a:lnTo>
                    <a:lnTo>
                      <a:pt x="319" y="226"/>
                    </a:lnTo>
                    <a:lnTo>
                      <a:pt x="319" y="226"/>
                    </a:lnTo>
                    <a:lnTo>
                      <a:pt x="322" y="196"/>
                    </a:lnTo>
                    <a:lnTo>
                      <a:pt x="325" y="167"/>
                    </a:lnTo>
                    <a:lnTo>
                      <a:pt x="326" y="138"/>
                    </a:lnTo>
                    <a:lnTo>
                      <a:pt x="327" y="125"/>
                    </a:lnTo>
                    <a:lnTo>
                      <a:pt x="330" y="111"/>
                    </a:lnTo>
                    <a:lnTo>
                      <a:pt x="330" y="111"/>
                    </a:lnTo>
                    <a:lnTo>
                      <a:pt x="327" y="105"/>
                    </a:lnTo>
                    <a:lnTo>
                      <a:pt x="325" y="98"/>
                    </a:lnTo>
                    <a:lnTo>
                      <a:pt x="323" y="93"/>
                    </a:lnTo>
                    <a:lnTo>
                      <a:pt x="320" y="88"/>
                    </a:lnTo>
                    <a:lnTo>
                      <a:pt x="320" y="88"/>
                    </a:lnTo>
                    <a:lnTo>
                      <a:pt x="319" y="93"/>
                    </a:lnTo>
                    <a:lnTo>
                      <a:pt x="316" y="97"/>
                    </a:lnTo>
                    <a:lnTo>
                      <a:pt x="313" y="100"/>
                    </a:lnTo>
                    <a:lnTo>
                      <a:pt x="312" y="104"/>
                    </a:lnTo>
                    <a:lnTo>
                      <a:pt x="312" y="104"/>
                    </a:lnTo>
                    <a:close/>
                    <a:moveTo>
                      <a:pt x="871" y="125"/>
                    </a:moveTo>
                    <a:lnTo>
                      <a:pt x="871" y="125"/>
                    </a:lnTo>
                    <a:lnTo>
                      <a:pt x="875" y="125"/>
                    </a:lnTo>
                    <a:lnTo>
                      <a:pt x="876" y="128"/>
                    </a:lnTo>
                    <a:lnTo>
                      <a:pt x="878" y="130"/>
                    </a:lnTo>
                    <a:lnTo>
                      <a:pt x="879" y="132"/>
                    </a:lnTo>
                    <a:lnTo>
                      <a:pt x="879" y="132"/>
                    </a:lnTo>
                    <a:lnTo>
                      <a:pt x="886" y="192"/>
                    </a:lnTo>
                    <a:lnTo>
                      <a:pt x="890" y="257"/>
                    </a:lnTo>
                    <a:lnTo>
                      <a:pt x="890" y="257"/>
                    </a:lnTo>
                    <a:lnTo>
                      <a:pt x="893" y="255"/>
                    </a:lnTo>
                    <a:lnTo>
                      <a:pt x="894" y="254"/>
                    </a:lnTo>
                    <a:lnTo>
                      <a:pt x="897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6" y="234"/>
                    </a:lnTo>
                    <a:lnTo>
                      <a:pt x="909" y="215"/>
                    </a:lnTo>
                    <a:lnTo>
                      <a:pt x="910" y="195"/>
                    </a:lnTo>
                    <a:lnTo>
                      <a:pt x="909" y="177"/>
                    </a:lnTo>
                    <a:lnTo>
                      <a:pt x="907" y="157"/>
                    </a:lnTo>
                    <a:lnTo>
                      <a:pt x="904" y="139"/>
                    </a:lnTo>
                    <a:lnTo>
                      <a:pt x="897" y="102"/>
                    </a:lnTo>
                    <a:lnTo>
                      <a:pt x="897" y="102"/>
                    </a:lnTo>
                    <a:lnTo>
                      <a:pt x="889" y="107"/>
                    </a:lnTo>
                    <a:lnTo>
                      <a:pt x="882" y="112"/>
                    </a:lnTo>
                    <a:lnTo>
                      <a:pt x="876" y="118"/>
                    </a:lnTo>
                    <a:lnTo>
                      <a:pt x="871" y="125"/>
                    </a:lnTo>
                    <a:lnTo>
                      <a:pt x="871" y="125"/>
                    </a:lnTo>
                    <a:close/>
                    <a:moveTo>
                      <a:pt x="334" y="240"/>
                    </a:moveTo>
                    <a:lnTo>
                      <a:pt x="334" y="240"/>
                    </a:lnTo>
                    <a:lnTo>
                      <a:pt x="351" y="248"/>
                    </a:lnTo>
                    <a:lnTo>
                      <a:pt x="367" y="258"/>
                    </a:lnTo>
                    <a:lnTo>
                      <a:pt x="367" y="258"/>
                    </a:lnTo>
                    <a:lnTo>
                      <a:pt x="371" y="199"/>
                    </a:lnTo>
                    <a:lnTo>
                      <a:pt x="374" y="170"/>
                    </a:lnTo>
                    <a:lnTo>
                      <a:pt x="378" y="139"/>
                    </a:lnTo>
                    <a:lnTo>
                      <a:pt x="378" y="139"/>
                    </a:lnTo>
                    <a:lnTo>
                      <a:pt x="368" y="135"/>
                    </a:lnTo>
                    <a:lnTo>
                      <a:pt x="358" y="130"/>
                    </a:lnTo>
                    <a:lnTo>
                      <a:pt x="348" y="125"/>
                    </a:lnTo>
                    <a:lnTo>
                      <a:pt x="340" y="119"/>
                    </a:lnTo>
                    <a:lnTo>
                      <a:pt x="340" y="119"/>
                    </a:lnTo>
                    <a:lnTo>
                      <a:pt x="334" y="180"/>
                    </a:lnTo>
                    <a:lnTo>
                      <a:pt x="333" y="211"/>
                    </a:lnTo>
                    <a:lnTo>
                      <a:pt x="333" y="226"/>
                    </a:lnTo>
                    <a:lnTo>
                      <a:pt x="334" y="240"/>
                    </a:lnTo>
                    <a:lnTo>
                      <a:pt x="334" y="240"/>
                    </a:lnTo>
                    <a:close/>
                    <a:moveTo>
                      <a:pt x="827" y="140"/>
                    </a:moveTo>
                    <a:lnTo>
                      <a:pt x="827" y="140"/>
                    </a:lnTo>
                    <a:lnTo>
                      <a:pt x="830" y="180"/>
                    </a:lnTo>
                    <a:lnTo>
                      <a:pt x="831" y="213"/>
                    </a:lnTo>
                    <a:lnTo>
                      <a:pt x="833" y="247"/>
                    </a:lnTo>
                    <a:lnTo>
                      <a:pt x="834" y="285"/>
                    </a:lnTo>
                    <a:lnTo>
                      <a:pt x="834" y="285"/>
                    </a:lnTo>
                    <a:lnTo>
                      <a:pt x="855" y="277"/>
                    </a:lnTo>
                    <a:lnTo>
                      <a:pt x="865" y="272"/>
                    </a:lnTo>
                    <a:lnTo>
                      <a:pt x="875" y="267"/>
                    </a:lnTo>
                    <a:lnTo>
                      <a:pt x="875" y="267"/>
                    </a:lnTo>
                    <a:lnTo>
                      <a:pt x="876" y="250"/>
                    </a:lnTo>
                    <a:lnTo>
                      <a:pt x="876" y="232"/>
                    </a:lnTo>
                    <a:lnTo>
                      <a:pt x="876" y="213"/>
                    </a:lnTo>
                    <a:lnTo>
                      <a:pt x="875" y="195"/>
                    </a:lnTo>
                    <a:lnTo>
                      <a:pt x="871" y="159"/>
                    </a:lnTo>
                    <a:lnTo>
                      <a:pt x="864" y="125"/>
                    </a:lnTo>
                    <a:lnTo>
                      <a:pt x="864" y="125"/>
                    </a:lnTo>
                    <a:lnTo>
                      <a:pt x="857" y="130"/>
                    </a:lnTo>
                    <a:lnTo>
                      <a:pt x="847" y="135"/>
                    </a:lnTo>
                    <a:lnTo>
                      <a:pt x="827" y="140"/>
                    </a:lnTo>
                    <a:lnTo>
                      <a:pt x="827" y="140"/>
                    </a:lnTo>
                    <a:close/>
                    <a:moveTo>
                      <a:pt x="378" y="265"/>
                    </a:moveTo>
                    <a:lnTo>
                      <a:pt x="378" y="265"/>
                    </a:lnTo>
                    <a:lnTo>
                      <a:pt x="383" y="267"/>
                    </a:lnTo>
                    <a:lnTo>
                      <a:pt x="388" y="269"/>
                    </a:lnTo>
                    <a:lnTo>
                      <a:pt x="398" y="274"/>
                    </a:lnTo>
                    <a:lnTo>
                      <a:pt x="406" y="279"/>
                    </a:lnTo>
                    <a:lnTo>
                      <a:pt x="412" y="281"/>
                    </a:lnTo>
                    <a:lnTo>
                      <a:pt x="419" y="282"/>
                    </a:lnTo>
                    <a:lnTo>
                      <a:pt x="419" y="282"/>
                    </a:lnTo>
                    <a:lnTo>
                      <a:pt x="419" y="250"/>
                    </a:lnTo>
                    <a:lnTo>
                      <a:pt x="420" y="216"/>
                    </a:lnTo>
                    <a:lnTo>
                      <a:pt x="421" y="181"/>
                    </a:lnTo>
                    <a:lnTo>
                      <a:pt x="421" y="166"/>
                    </a:lnTo>
                    <a:lnTo>
                      <a:pt x="420" y="150"/>
                    </a:lnTo>
                    <a:lnTo>
                      <a:pt x="420" y="150"/>
                    </a:lnTo>
                    <a:lnTo>
                      <a:pt x="412" y="149"/>
                    </a:lnTo>
                    <a:lnTo>
                      <a:pt x="403" y="146"/>
                    </a:lnTo>
                    <a:lnTo>
                      <a:pt x="395" y="145"/>
                    </a:lnTo>
                    <a:lnTo>
                      <a:pt x="390" y="145"/>
                    </a:lnTo>
                    <a:lnTo>
                      <a:pt x="386" y="146"/>
                    </a:lnTo>
                    <a:lnTo>
                      <a:pt x="386" y="146"/>
                    </a:lnTo>
                    <a:lnTo>
                      <a:pt x="381" y="202"/>
                    </a:lnTo>
                    <a:lnTo>
                      <a:pt x="378" y="234"/>
                    </a:lnTo>
                    <a:lnTo>
                      <a:pt x="378" y="265"/>
                    </a:lnTo>
                    <a:lnTo>
                      <a:pt x="378" y="265"/>
                    </a:lnTo>
                    <a:close/>
                    <a:moveTo>
                      <a:pt x="814" y="147"/>
                    </a:moveTo>
                    <a:lnTo>
                      <a:pt x="814" y="147"/>
                    </a:lnTo>
                    <a:lnTo>
                      <a:pt x="807" y="147"/>
                    </a:lnTo>
                    <a:lnTo>
                      <a:pt x="798" y="149"/>
                    </a:lnTo>
                    <a:lnTo>
                      <a:pt x="788" y="152"/>
                    </a:lnTo>
                    <a:lnTo>
                      <a:pt x="779" y="154"/>
                    </a:lnTo>
                    <a:lnTo>
                      <a:pt x="779" y="154"/>
                    </a:lnTo>
                    <a:lnTo>
                      <a:pt x="782" y="161"/>
                    </a:lnTo>
                    <a:lnTo>
                      <a:pt x="786" y="171"/>
                    </a:lnTo>
                    <a:lnTo>
                      <a:pt x="786" y="171"/>
                    </a:lnTo>
                    <a:lnTo>
                      <a:pt x="789" y="203"/>
                    </a:lnTo>
                    <a:lnTo>
                      <a:pt x="791" y="232"/>
                    </a:lnTo>
                    <a:lnTo>
                      <a:pt x="792" y="296"/>
                    </a:lnTo>
                    <a:lnTo>
                      <a:pt x="792" y="296"/>
                    </a:lnTo>
                    <a:lnTo>
                      <a:pt x="807" y="293"/>
                    </a:lnTo>
                    <a:lnTo>
                      <a:pt x="816" y="291"/>
                    </a:lnTo>
                    <a:lnTo>
                      <a:pt x="821" y="288"/>
                    </a:lnTo>
                    <a:lnTo>
                      <a:pt x="821" y="288"/>
                    </a:lnTo>
                    <a:lnTo>
                      <a:pt x="821" y="251"/>
                    </a:lnTo>
                    <a:lnTo>
                      <a:pt x="821" y="216"/>
                    </a:lnTo>
                    <a:lnTo>
                      <a:pt x="819" y="181"/>
                    </a:lnTo>
                    <a:lnTo>
                      <a:pt x="814" y="147"/>
                    </a:lnTo>
                    <a:lnTo>
                      <a:pt x="814" y="147"/>
                    </a:lnTo>
                    <a:close/>
                    <a:moveTo>
                      <a:pt x="437" y="154"/>
                    </a:moveTo>
                    <a:lnTo>
                      <a:pt x="437" y="154"/>
                    </a:lnTo>
                    <a:lnTo>
                      <a:pt x="433" y="171"/>
                    </a:lnTo>
                    <a:lnTo>
                      <a:pt x="431" y="188"/>
                    </a:lnTo>
                    <a:lnTo>
                      <a:pt x="430" y="206"/>
                    </a:lnTo>
                    <a:lnTo>
                      <a:pt x="428" y="225"/>
                    </a:lnTo>
                    <a:lnTo>
                      <a:pt x="430" y="260"/>
                    </a:lnTo>
                    <a:lnTo>
                      <a:pt x="430" y="289"/>
                    </a:lnTo>
                    <a:lnTo>
                      <a:pt x="430" y="289"/>
                    </a:lnTo>
                    <a:lnTo>
                      <a:pt x="441" y="291"/>
                    </a:lnTo>
                    <a:lnTo>
                      <a:pt x="447" y="292"/>
                    </a:lnTo>
                    <a:lnTo>
                      <a:pt x="451" y="295"/>
                    </a:lnTo>
                    <a:lnTo>
                      <a:pt x="451" y="295"/>
                    </a:lnTo>
                    <a:lnTo>
                      <a:pt x="455" y="281"/>
                    </a:lnTo>
                    <a:lnTo>
                      <a:pt x="456" y="264"/>
                    </a:lnTo>
                    <a:lnTo>
                      <a:pt x="458" y="246"/>
                    </a:lnTo>
                    <a:lnTo>
                      <a:pt x="458" y="226"/>
                    </a:lnTo>
                    <a:lnTo>
                      <a:pt x="458" y="189"/>
                    </a:lnTo>
                    <a:lnTo>
                      <a:pt x="458" y="173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49" y="156"/>
                    </a:lnTo>
                    <a:lnTo>
                      <a:pt x="437" y="154"/>
                    </a:lnTo>
                    <a:lnTo>
                      <a:pt x="437" y="154"/>
                    </a:lnTo>
                    <a:close/>
                    <a:moveTo>
                      <a:pt x="479" y="159"/>
                    </a:moveTo>
                    <a:lnTo>
                      <a:pt x="479" y="159"/>
                    </a:lnTo>
                    <a:lnTo>
                      <a:pt x="482" y="159"/>
                    </a:lnTo>
                    <a:lnTo>
                      <a:pt x="483" y="157"/>
                    </a:lnTo>
                    <a:lnTo>
                      <a:pt x="483" y="157"/>
                    </a:lnTo>
                    <a:lnTo>
                      <a:pt x="479" y="157"/>
                    </a:lnTo>
                    <a:lnTo>
                      <a:pt x="476" y="160"/>
                    </a:lnTo>
                    <a:lnTo>
                      <a:pt x="473" y="163"/>
                    </a:lnTo>
                    <a:lnTo>
                      <a:pt x="472" y="167"/>
                    </a:lnTo>
                    <a:lnTo>
                      <a:pt x="469" y="175"/>
                    </a:lnTo>
                    <a:lnTo>
                      <a:pt x="469" y="182"/>
                    </a:lnTo>
                    <a:lnTo>
                      <a:pt x="469" y="182"/>
                    </a:lnTo>
                    <a:lnTo>
                      <a:pt x="468" y="211"/>
                    </a:lnTo>
                    <a:lnTo>
                      <a:pt x="468" y="234"/>
                    </a:lnTo>
                    <a:lnTo>
                      <a:pt x="468" y="258"/>
                    </a:lnTo>
                    <a:lnTo>
                      <a:pt x="466" y="285"/>
                    </a:lnTo>
                    <a:lnTo>
                      <a:pt x="466" y="285"/>
                    </a:lnTo>
                    <a:lnTo>
                      <a:pt x="471" y="288"/>
                    </a:lnTo>
                    <a:lnTo>
                      <a:pt x="472" y="289"/>
                    </a:lnTo>
                    <a:lnTo>
                      <a:pt x="472" y="291"/>
                    </a:lnTo>
                    <a:lnTo>
                      <a:pt x="472" y="291"/>
                    </a:lnTo>
                    <a:lnTo>
                      <a:pt x="471" y="296"/>
                    </a:lnTo>
                    <a:lnTo>
                      <a:pt x="471" y="299"/>
                    </a:lnTo>
                    <a:lnTo>
                      <a:pt x="472" y="302"/>
                    </a:lnTo>
                    <a:lnTo>
                      <a:pt x="472" y="302"/>
                    </a:lnTo>
                    <a:lnTo>
                      <a:pt x="483" y="302"/>
                    </a:lnTo>
                    <a:lnTo>
                      <a:pt x="496" y="305"/>
                    </a:lnTo>
                    <a:lnTo>
                      <a:pt x="510" y="306"/>
                    </a:lnTo>
                    <a:lnTo>
                      <a:pt x="522" y="307"/>
                    </a:lnTo>
                    <a:lnTo>
                      <a:pt x="522" y="307"/>
                    </a:lnTo>
                    <a:lnTo>
                      <a:pt x="521" y="288"/>
                    </a:lnTo>
                    <a:lnTo>
                      <a:pt x="520" y="269"/>
                    </a:lnTo>
                    <a:lnTo>
                      <a:pt x="520" y="232"/>
                    </a:lnTo>
                    <a:lnTo>
                      <a:pt x="518" y="195"/>
                    </a:lnTo>
                    <a:lnTo>
                      <a:pt x="518" y="177"/>
                    </a:lnTo>
                    <a:lnTo>
                      <a:pt x="515" y="160"/>
                    </a:lnTo>
                    <a:lnTo>
                      <a:pt x="515" y="160"/>
                    </a:lnTo>
                    <a:lnTo>
                      <a:pt x="508" y="161"/>
                    </a:lnTo>
                    <a:lnTo>
                      <a:pt x="503" y="161"/>
                    </a:lnTo>
                    <a:lnTo>
                      <a:pt x="494" y="160"/>
                    </a:lnTo>
                    <a:lnTo>
                      <a:pt x="487" y="159"/>
                    </a:lnTo>
                    <a:lnTo>
                      <a:pt x="483" y="159"/>
                    </a:lnTo>
                    <a:lnTo>
                      <a:pt x="479" y="159"/>
                    </a:lnTo>
                    <a:lnTo>
                      <a:pt x="479" y="159"/>
                    </a:lnTo>
                    <a:close/>
                    <a:moveTo>
                      <a:pt x="750" y="159"/>
                    </a:moveTo>
                    <a:lnTo>
                      <a:pt x="750" y="159"/>
                    </a:lnTo>
                    <a:lnTo>
                      <a:pt x="753" y="194"/>
                    </a:lnTo>
                    <a:lnTo>
                      <a:pt x="757" y="229"/>
                    </a:lnTo>
                    <a:lnTo>
                      <a:pt x="760" y="267"/>
                    </a:lnTo>
                    <a:lnTo>
                      <a:pt x="761" y="307"/>
                    </a:lnTo>
                    <a:lnTo>
                      <a:pt x="761" y="307"/>
                    </a:lnTo>
                    <a:lnTo>
                      <a:pt x="778" y="302"/>
                    </a:lnTo>
                    <a:lnTo>
                      <a:pt x="778" y="302"/>
                    </a:lnTo>
                    <a:lnTo>
                      <a:pt x="781" y="265"/>
                    </a:lnTo>
                    <a:lnTo>
                      <a:pt x="779" y="226"/>
                    </a:lnTo>
                    <a:lnTo>
                      <a:pt x="778" y="208"/>
                    </a:lnTo>
                    <a:lnTo>
                      <a:pt x="775" y="189"/>
                    </a:lnTo>
                    <a:lnTo>
                      <a:pt x="772" y="171"/>
                    </a:lnTo>
                    <a:lnTo>
                      <a:pt x="768" y="157"/>
                    </a:lnTo>
                    <a:lnTo>
                      <a:pt x="768" y="157"/>
                    </a:lnTo>
                    <a:lnTo>
                      <a:pt x="763" y="156"/>
                    </a:lnTo>
                    <a:lnTo>
                      <a:pt x="758" y="157"/>
                    </a:lnTo>
                    <a:lnTo>
                      <a:pt x="750" y="159"/>
                    </a:lnTo>
                    <a:lnTo>
                      <a:pt x="750" y="159"/>
                    </a:lnTo>
                    <a:close/>
                    <a:moveTo>
                      <a:pt x="538" y="310"/>
                    </a:moveTo>
                    <a:lnTo>
                      <a:pt x="538" y="310"/>
                    </a:lnTo>
                    <a:lnTo>
                      <a:pt x="565" y="310"/>
                    </a:lnTo>
                    <a:lnTo>
                      <a:pt x="576" y="312"/>
                    </a:lnTo>
                    <a:lnTo>
                      <a:pt x="587" y="312"/>
                    </a:lnTo>
                    <a:lnTo>
                      <a:pt x="587" y="312"/>
                    </a:lnTo>
                    <a:lnTo>
                      <a:pt x="583" y="272"/>
                    </a:lnTo>
                    <a:lnTo>
                      <a:pt x="580" y="232"/>
                    </a:lnTo>
                    <a:lnTo>
                      <a:pt x="579" y="194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4" y="161"/>
                    </a:lnTo>
                    <a:lnTo>
                      <a:pt x="569" y="163"/>
                    </a:lnTo>
                    <a:lnTo>
                      <a:pt x="555" y="161"/>
                    </a:lnTo>
                    <a:lnTo>
                      <a:pt x="542" y="160"/>
                    </a:lnTo>
                    <a:lnTo>
                      <a:pt x="538" y="161"/>
                    </a:lnTo>
                    <a:lnTo>
                      <a:pt x="538" y="163"/>
                    </a:lnTo>
                    <a:lnTo>
                      <a:pt x="536" y="164"/>
                    </a:lnTo>
                    <a:lnTo>
                      <a:pt x="536" y="164"/>
                    </a:lnTo>
                    <a:lnTo>
                      <a:pt x="535" y="164"/>
                    </a:lnTo>
                    <a:lnTo>
                      <a:pt x="534" y="163"/>
                    </a:lnTo>
                    <a:lnTo>
                      <a:pt x="532" y="161"/>
                    </a:lnTo>
                    <a:lnTo>
                      <a:pt x="531" y="160"/>
                    </a:lnTo>
                    <a:lnTo>
                      <a:pt x="529" y="161"/>
                    </a:lnTo>
                    <a:lnTo>
                      <a:pt x="529" y="161"/>
                    </a:lnTo>
                    <a:lnTo>
                      <a:pt x="531" y="199"/>
                    </a:lnTo>
                    <a:lnTo>
                      <a:pt x="531" y="240"/>
                    </a:lnTo>
                    <a:lnTo>
                      <a:pt x="531" y="260"/>
                    </a:lnTo>
                    <a:lnTo>
                      <a:pt x="532" y="279"/>
                    </a:lnTo>
                    <a:lnTo>
                      <a:pt x="535" y="296"/>
                    </a:lnTo>
                    <a:lnTo>
                      <a:pt x="538" y="310"/>
                    </a:lnTo>
                    <a:lnTo>
                      <a:pt x="538" y="310"/>
                    </a:lnTo>
                    <a:close/>
                    <a:moveTo>
                      <a:pt x="697" y="164"/>
                    </a:moveTo>
                    <a:lnTo>
                      <a:pt x="697" y="164"/>
                    </a:lnTo>
                    <a:lnTo>
                      <a:pt x="697" y="181"/>
                    </a:lnTo>
                    <a:lnTo>
                      <a:pt x="698" y="198"/>
                    </a:lnTo>
                    <a:lnTo>
                      <a:pt x="701" y="236"/>
                    </a:lnTo>
                    <a:lnTo>
                      <a:pt x="705" y="275"/>
                    </a:lnTo>
                    <a:lnTo>
                      <a:pt x="705" y="293"/>
                    </a:lnTo>
                    <a:lnTo>
                      <a:pt x="705" y="312"/>
                    </a:lnTo>
                    <a:lnTo>
                      <a:pt x="705" y="312"/>
                    </a:lnTo>
                    <a:lnTo>
                      <a:pt x="718" y="312"/>
                    </a:lnTo>
                    <a:lnTo>
                      <a:pt x="726" y="310"/>
                    </a:lnTo>
                    <a:lnTo>
                      <a:pt x="734" y="309"/>
                    </a:lnTo>
                    <a:lnTo>
                      <a:pt x="744" y="309"/>
                    </a:lnTo>
                    <a:lnTo>
                      <a:pt x="744" y="309"/>
                    </a:lnTo>
                    <a:lnTo>
                      <a:pt x="748" y="292"/>
                    </a:lnTo>
                    <a:lnTo>
                      <a:pt x="748" y="274"/>
                    </a:lnTo>
                    <a:lnTo>
                      <a:pt x="748" y="254"/>
                    </a:lnTo>
                    <a:lnTo>
                      <a:pt x="747" y="234"/>
                    </a:lnTo>
                    <a:lnTo>
                      <a:pt x="741" y="196"/>
                    </a:lnTo>
                    <a:lnTo>
                      <a:pt x="737" y="160"/>
                    </a:lnTo>
                    <a:lnTo>
                      <a:pt x="737" y="160"/>
                    </a:lnTo>
                    <a:lnTo>
                      <a:pt x="716" y="161"/>
                    </a:lnTo>
                    <a:lnTo>
                      <a:pt x="697" y="164"/>
                    </a:lnTo>
                    <a:lnTo>
                      <a:pt x="697" y="164"/>
                    </a:lnTo>
                    <a:close/>
                    <a:moveTo>
                      <a:pt x="628" y="166"/>
                    </a:moveTo>
                    <a:lnTo>
                      <a:pt x="628" y="166"/>
                    </a:lnTo>
                    <a:lnTo>
                      <a:pt x="625" y="182"/>
                    </a:lnTo>
                    <a:lnTo>
                      <a:pt x="625" y="201"/>
                    </a:lnTo>
                    <a:lnTo>
                      <a:pt x="625" y="220"/>
                    </a:lnTo>
                    <a:lnTo>
                      <a:pt x="626" y="240"/>
                    </a:lnTo>
                    <a:lnTo>
                      <a:pt x="631" y="279"/>
                    </a:lnTo>
                    <a:lnTo>
                      <a:pt x="633" y="314"/>
                    </a:lnTo>
                    <a:lnTo>
                      <a:pt x="633" y="314"/>
                    </a:lnTo>
                    <a:lnTo>
                      <a:pt x="647" y="314"/>
                    </a:lnTo>
                    <a:lnTo>
                      <a:pt x="661" y="313"/>
                    </a:lnTo>
                    <a:lnTo>
                      <a:pt x="677" y="313"/>
                    </a:lnTo>
                    <a:lnTo>
                      <a:pt x="692" y="314"/>
                    </a:lnTo>
                    <a:lnTo>
                      <a:pt x="692" y="314"/>
                    </a:lnTo>
                    <a:lnTo>
                      <a:pt x="694" y="275"/>
                    </a:lnTo>
                    <a:lnTo>
                      <a:pt x="691" y="239"/>
                    </a:lnTo>
                    <a:lnTo>
                      <a:pt x="688" y="202"/>
                    </a:lnTo>
                    <a:lnTo>
                      <a:pt x="682" y="164"/>
                    </a:lnTo>
                    <a:lnTo>
                      <a:pt x="682" y="164"/>
                    </a:lnTo>
                    <a:lnTo>
                      <a:pt x="657" y="164"/>
                    </a:lnTo>
                    <a:lnTo>
                      <a:pt x="628" y="166"/>
                    </a:lnTo>
                    <a:lnTo>
                      <a:pt x="628" y="166"/>
                    </a:lnTo>
                    <a:close/>
                    <a:moveTo>
                      <a:pt x="601" y="314"/>
                    </a:moveTo>
                    <a:lnTo>
                      <a:pt x="601" y="314"/>
                    </a:lnTo>
                    <a:lnTo>
                      <a:pt x="619" y="316"/>
                    </a:lnTo>
                    <a:lnTo>
                      <a:pt x="619" y="316"/>
                    </a:lnTo>
                    <a:lnTo>
                      <a:pt x="618" y="279"/>
                    </a:lnTo>
                    <a:lnTo>
                      <a:pt x="617" y="241"/>
                    </a:lnTo>
                    <a:lnTo>
                      <a:pt x="611" y="167"/>
                    </a:lnTo>
                    <a:lnTo>
                      <a:pt x="611" y="167"/>
                    </a:lnTo>
                    <a:lnTo>
                      <a:pt x="604" y="167"/>
                    </a:lnTo>
                    <a:lnTo>
                      <a:pt x="600" y="167"/>
                    </a:lnTo>
                    <a:lnTo>
                      <a:pt x="598" y="166"/>
                    </a:lnTo>
                    <a:lnTo>
                      <a:pt x="598" y="166"/>
                    </a:lnTo>
                    <a:lnTo>
                      <a:pt x="594" y="182"/>
                    </a:lnTo>
                    <a:lnTo>
                      <a:pt x="591" y="201"/>
                    </a:lnTo>
                    <a:lnTo>
                      <a:pt x="590" y="220"/>
                    </a:lnTo>
                    <a:lnTo>
                      <a:pt x="590" y="239"/>
                    </a:lnTo>
                    <a:lnTo>
                      <a:pt x="591" y="258"/>
                    </a:lnTo>
                    <a:lnTo>
                      <a:pt x="594" y="278"/>
                    </a:lnTo>
                    <a:lnTo>
                      <a:pt x="597" y="296"/>
                    </a:lnTo>
                    <a:lnTo>
                      <a:pt x="601" y="314"/>
                    </a:lnTo>
                    <a:lnTo>
                      <a:pt x="601" y="314"/>
                    </a:lnTo>
                    <a:close/>
                    <a:moveTo>
                      <a:pt x="836" y="307"/>
                    </a:moveTo>
                    <a:lnTo>
                      <a:pt x="836" y="307"/>
                    </a:lnTo>
                    <a:lnTo>
                      <a:pt x="824" y="309"/>
                    </a:lnTo>
                    <a:lnTo>
                      <a:pt x="820" y="312"/>
                    </a:lnTo>
                    <a:lnTo>
                      <a:pt x="814" y="316"/>
                    </a:lnTo>
                    <a:lnTo>
                      <a:pt x="814" y="316"/>
                    </a:lnTo>
                    <a:lnTo>
                      <a:pt x="807" y="316"/>
                    </a:lnTo>
                    <a:lnTo>
                      <a:pt x="800" y="317"/>
                    </a:lnTo>
                    <a:lnTo>
                      <a:pt x="788" y="321"/>
                    </a:lnTo>
                    <a:lnTo>
                      <a:pt x="782" y="323"/>
                    </a:lnTo>
                    <a:lnTo>
                      <a:pt x="777" y="324"/>
                    </a:lnTo>
                    <a:lnTo>
                      <a:pt x="770" y="324"/>
                    </a:lnTo>
                    <a:lnTo>
                      <a:pt x="763" y="323"/>
                    </a:lnTo>
                    <a:lnTo>
                      <a:pt x="763" y="323"/>
                    </a:lnTo>
                    <a:lnTo>
                      <a:pt x="758" y="324"/>
                    </a:lnTo>
                    <a:lnTo>
                      <a:pt x="755" y="326"/>
                    </a:lnTo>
                    <a:lnTo>
                      <a:pt x="754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22" y="333"/>
                    </a:lnTo>
                    <a:lnTo>
                      <a:pt x="695" y="334"/>
                    </a:lnTo>
                    <a:lnTo>
                      <a:pt x="668" y="335"/>
                    </a:lnTo>
                    <a:lnTo>
                      <a:pt x="642" y="338"/>
                    </a:lnTo>
                    <a:lnTo>
                      <a:pt x="642" y="338"/>
                    </a:lnTo>
                    <a:lnTo>
                      <a:pt x="608" y="334"/>
                    </a:lnTo>
                    <a:lnTo>
                      <a:pt x="574" y="331"/>
                    </a:lnTo>
                    <a:lnTo>
                      <a:pt x="541" y="328"/>
                    </a:lnTo>
                    <a:lnTo>
                      <a:pt x="508" y="324"/>
                    </a:lnTo>
                    <a:lnTo>
                      <a:pt x="508" y="324"/>
                    </a:lnTo>
                    <a:lnTo>
                      <a:pt x="492" y="321"/>
                    </a:lnTo>
                    <a:lnTo>
                      <a:pt x="475" y="319"/>
                    </a:lnTo>
                    <a:lnTo>
                      <a:pt x="444" y="309"/>
                    </a:lnTo>
                    <a:lnTo>
                      <a:pt x="413" y="298"/>
                    </a:lnTo>
                    <a:lnTo>
                      <a:pt x="385" y="286"/>
                    </a:lnTo>
                    <a:lnTo>
                      <a:pt x="385" y="286"/>
                    </a:lnTo>
                    <a:lnTo>
                      <a:pt x="381" y="285"/>
                    </a:lnTo>
                    <a:lnTo>
                      <a:pt x="378" y="285"/>
                    </a:lnTo>
                    <a:lnTo>
                      <a:pt x="371" y="286"/>
                    </a:lnTo>
                    <a:lnTo>
                      <a:pt x="371" y="286"/>
                    </a:lnTo>
                    <a:lnTo>
                      <a:pt x="361" y="278"/>
                    </a:lnTo>
                    <a:lnTo>
                      <a:pt x="350" y="271"/>
                    </a:lnTo>
                    <a:lnTo>
                      <a:pt x="337" y="265"/>
                    </a:lnTo>
                    <a:lnTo>
                      <a:pt x="326" y="260"/>
                    </a:lnTo>
                    <a:lnTo>
                      <a:pt x="326" y="260"/>
                    </a:lnTo>
                    <a:lnTo>
                      <a:pt x="322" y="255"/>
                    </a:lnTo>
                    <a:lnTo>
                      <a:pt x="319" y="251"/>
                    </a:lnTo>
                    <a:lnTo>
                      <a:pt x="309" y="244"/>
                    </a:lnTo>
                    <a:lnTo>
                      <a:pt x="299" y="239"/>
                    </a:lnTo>
                    <a:lnTo>
                      <a:pt x="296" y="234"/>
                    </a:lnTo>
                    <a:lnTo>
                      <a:pt x="294" y="229"/>
                    </a:lnTo>
                    <a:lnTo>
                      <a:pt x="294" y="229"/>
                    </a:lnTo>
                    <a:lnTo>
                      <a:pt x="298" y="220"/>
                    </a:lnTo>
                    <a:lnTo>
                      <a:pt x="298" y="215"/>
                    </a:lnTo>
                    <a:lnTo>
                      <a:pt x="298" y="208"/>
                    </a:lnTo>
                    <a:lnTo>
                      <a:pt x="299" y="198"/>
                    </a:lnTo>
                    <a:lnTo>
                      <a:pt x="299" y="198"/>
                    </a:lnTo>
                    <a:lnTo>
                      <a:pt x="289" y="199"/>
                    </a:lnTo>
                    <a:lnTo>
                      <a:pt x="278" y="201"/>
                    </a:lnTo>
                    <a:lnTo>
                      <a:pt x="254" y="208"/>
                    </a:lnTo>
                    <a:lnTo>
                      <a:pt x="229" y="216"/>
                    </a:lnTo>
                    <a:lnTo>
                      <a:pt x="205" y="226"/>
                    </a:lnTo>
                    <a:lnTo>
                      <a:pt x="205" y="226"/>
                    </a:lnTo>
                    <a:lnTo>
                      <a:pt x="184" y="234"/>
                    </a:lnTo>
                    <a:lnTo>
                      <a:pt x="160" y="246"/>
                    </a:lnTo>
                    <a:lnTo>
                      <a:pt x="160" y="246"/>
                    </a:lnTo>
                    <a:lnTo>
                      <a:pt x="155" y="250"/>
                    </a:lnTo>
                    <a:lnTo>
                      <a:pt x="148" y="255"/>
                    </a:lnTo>
                    <a:lnTo>
                      <a:pt x="141" y="262"/>
                    </a:lnTo>
                    <a:lnTo>
                      <a:pt x="139" y="265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9" y="271"/>
                    </a:lnTo>
                    <a:lnTo>
                      <a:pt x="141" y="274"/>
                    </a:lnTo>
                    <a:lnTo>
                      <a:pt x="148" y="279"/>
                    </a:lnTo>
                    <a:lnTo>
                      <a:pt x="156" y="284"/>
                    </a:lnTo>
                    <a:lnTo>
                      <a:pt x="167" y="286"/>
                    </a:lnTo>
                    <a:lnTo>
                      <a:pt x="190" y="291"/>
                    </a:lnTo>
                    <a:lnTo>
                      <a:pt x="208" y="295"/>
                    </a:lnTo>
                    <a:lnTo>
                      <a:pt x="208" y="295"/>
                    </a:lnTo>
                    <a:lnTo>
                      <a:pt x="219" y="299"/>
                    </a:lnTo>
                    <a:lnTo>
                      <a:pt x="225" y="300"/>
                    </a:lnTo>
                    <a:lnTo>
                      <a:pt x="233" y="300"/>
                    </a:lnTo>
                    <a:lnTo>
                      <a:pt x="233" y="300"/>
                    </a:lnTo>
                    <a:lnTo>
                      <a:pt x="250" y="306"/>
                    </a:lnTo>
                    <a:lnTo>
                      <a:pt x="268" y="312"/>
                    </a:lnTo>
                    <a:lnTo>
                      <a:pt x="287" y="316"/>
                    </a:lnTo>
                    <a:lnTo>
                      <a:pt x="303" y="319"/>
                    </a:lnTo>
                    <a:lnTo>
                      <a:pt x="340" y="324"/>
                    </a:lnTo>
                    <a:lnTo>
                      <a:pt x="376" y="330"/>
                    </a:lnTo>
                    <a:lnTo>
                      <a:pt x="376" y="330"/>
                    </a:lnTo>
                    <a:lnTo>
                      <a:pt x="407" y="337"/>
                    </a:lnTo>
                    <a:lnTo>
                      <a:pt x="438" y="344"/>
                    </a:lnTo>
                    <a:lnTo>
                      <a:pt x="468" y="354"/>
                    </a:lnTo>
                    <a:lnTo>
                      <a:pt x="499" y="361"/>
                    </a:lnTo>
                    <a:lnTo>
                      <a:pt x="499" y="361"/>
                    </a:lnTo>
                    <a:lnTo>
                      <a:pt x="494" y="364"/>
                    </a:lnTo>
                    <a:lnTo>
                      <a:pt x="490" y="365"/>
                    </a:lnTo>
                    <a:lnTo>
                      <a:pt x="482" y="365"/>
                    </a:lnTo>
                    <a:lnTo>
                      <a:pt x="472" y="364"/>
                    </a:lnTo>
                    <a:lnTo>
                      <a:pt x="463" y="361"/>
                    </a:lnTo>
                    <a:lnTo>
                      <a:pt x="463" y="361"/>
                    </a:lnTo>
                    <a:lnTo>
                      <a:pt x="353" y="338"/>
                    </a:lnTo>
                    <a:lnTo>
                      <a:pt x="353" y="338"/>
                    </a:lnTo>
                    <a:lnTo>
                      <a:pt x="296" y="328"/>
                    </a:lnTo>
                    <a:lnTo>
                      <a:pt x="239" y="316"/>
                    </a:lnTo>
                    <a:lnTo>
                      <a:pt x="183" y="300"/>
                    </a:lnTo>
                    <a:lnTo>
                      <a:pt x="127" y="282"/>
                    </a:lnTo>
                    <a:lnTo>
                      <a:pt x="127" y="282"/>
                    </a:lnTo>
                    <a:lnTo>
                      <a:pt x="97" y="379"/>
                    </a:lnTo>
                    <a:lnTo>
                      <a:pt x="68" y="477"/>
                    </a:lnTo>
                    <a:lnTo>
                      <a:pt x="41" y="578"/>
                    </a:lnTo>
                    <a:lnTo>
                      <a:pt x="14" y="681"/>
                    </a:lnTo>
                    <a:lnTo>
                      <a:pt x="14" y="681"/>
                    </a:lnTo>
                    <a:lnTo>
                      <a:pt x="17" y="695"/>
                    </a:lnTo>
                    <a:lnTo>
                      <a:pt x="23" y="706"/>
                    </a:lnTo>
                    <a:lnTo>
                      <a:pt x="28" y="715"/>
                    </a:lnTo>
                    <a:lnTo>
                      <a:pt x="37" y="720"/>
                    </a:lnTo>
                    <a:lnTo>
                      <a:pt x="45" y="726"/>
                    </a:lnTo>
                    <a:lnTo>
                      <a:pt x="55" y="730"/>
                    </a:lnTo>
                    <a:lnTo>
                      <a:pt x="75" y="737"/>
                    </a:lnTo>
                    <a:lnTo>
                      <a:pt x="75" y="737"/>
                    </a:lnTo>
                    <a:lnTo>
                      <a:pt x="87" y="741"/>
                    </a:lnTo>
                    <a:lnTo>
                      <a:pt x="99" y="745"/>
                    </a:lnTo>
                    <a:lnTo>
                      <a:pt x="99" y="745"/>
                    </a:lnTo>
                    <a:lnTo>
                      <a:pt x="174" y="768"/>
                    </a:lnTo>
                    <a:lnTo>
                      <a:pt x="211" y="778"/>
                    </a:lnTo>
                    <a:lnTo>
                      <a:pt x="249" y="786"/>
                    </a:lnTo>
                    <a:lnTo>
                      <a:pt x="249" y="786"/>
                    </a:lnTo>
                    <a:lnTo>
                      <a:pt x="291" y="795"/>
                    </a:lnTo>
                    <a:lnTo>
                      <a:pt x="332" y="804"/>
                    </a:lnTo>
                    <a:lnTo>
                      <a:pt x="412" y="828"/>
                    </a:lnTo>
                    <a:lnTo>
                      <a:pt x="412" y="828"/>
                    </a:lnTo>
                    <a:lnTo>
                      <a:pt x="430" y="834"/>
                    </a:lnTo>
                    <a:lnTo>
                      <a:pt x="452" y="841"/>
                    </a:lnTo>
                    <a:lnTo>
                      <a:pt x="452" y="841"/>
                    </a:lnTo>
                    <a:lnTo>
                      <a:pt x="531" y="858"/>
                    </a:lnTo>
                    <a:lnTo>
                      <a:pt x="607" y="875"/>
                    </a:lnTo>
                    <a:lnTo>
                      <a:pt x="607" y="875"/>
                    </a:lnTo>
                    <a:lnTo>
                      <a:pt x="659" y="884"/>
                    </a:lnTo>
                    <a:lnTo>
                      <a:pt x="685" y="889"/>
                    </a:lnTo>
                    <a:lnTo>
                      <a:pt x="713" y="894"/>
                    </a:lnTo>
                    <a:lnTo>
                      <a:pt x="713" y="894"/>
                    </a:lnTo>
                    <a:lnTo>
                      <a:pt x="751" y="903"/>
                    </a:lnTo>
                    <a:lnTo>
                      <a:pt x="770" y="907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809" y="910"/>
                    </a:lnTo>
                    <a:lnTo>
                      <a:pt x="830" y="913"/>
                    </a:lnTo>
                    <a:lnTo>
                      <a:pt x="865" y="920"/>
                    </a:lnTo>
                    <a:lnTo>
                      <a:pt x="865" y="920"/>
                    </a:lnTo>
                    <a:lnTo>
                      <a:pt x="886" y="921"/>
                    </a:lnTo>
                    <a:lnTo>
                      <a:pt x="904" y="921"/>
                    </a:lnTo>
                    <a:lnTo>
                      <a:pt x="923" y="920"/>
                    </a:lnTo>
                    <a:lnTo>
                      <a:pt x="931" y="917"/>
                    </a:lnTo>
                    <a:lnTo>
                      <a:pt x="939" y="914"/>
                    </a:lnTo>
                    <a:lnTo>
                      <a:pt x="939" y="914"/>
                    </a:lnTo>
                    <a:lnTo>
                      <a:pt x="942" y="852"/>
                    </a:lnTo>
                    <a:lnTo>
                      <a:pt x="942" y="796"/>
                    </a:lnTo>
                    <a:lnTo>
                      <a:pt x="942" y="796"/>
                    </a:lnTo>
                    <a:lnTo>
                      <a:pt x="941" y="790"/>
                    </a:lnTo>
                    <a:lnTo>
                      <a:pt x="939" y="783"/>
                    </a:lnTo>
                    <a:lnTo>
                      <a:pt x="939" y="779"/>
                    </a:lnTo>
                    <a:lnTo>
                      <a:pt x="941" y="776"/>
                    </a:lnTo>
                    <a:lnTo>
                      <a:pt x="942" y="774"/>
                    </a:lnTo>
                    <a:lnTo>
                      <a:pt x="946" y="771"/>
                    </a:lnTo>
                    <a:lnTo>
                      <a:pt x="946" y="771"/>
                    </a:lnTo>
                    <a:lnTo>
                      <a:pt x="951" y="802"/>
                    </a:lnTo>
                    <a:lnTo>
                      <a:pt x="952" y="835"/>
                    </a:lnTo>
                    <a:lnTo>
                      <a:pt x="955" y="868"/>
                    </a:lnTo>
                    <a:lnTo>
                      <a:pt x="956" y="896"/>
                    </a:lnTo>
                    <a:lnTo>
                      <a:pt x="956" y="896"/>
                    </a:lnTo>
                    <a:lnTo>
                      <a:pt x="967" y="887"/>
                    </a:lnTo>
                    <a:lnTo>
                      <a:pt x="979" y="876"/>
                    </a:lnTo>
                    <a:lnTo>
                      <a:pt x="1001" y="855"/>
                    </a:lnTo>
                    <a:lnTo>
                      <a:pt x="1022" y="832"/>
                    </a:lnTo>
                    <a:lnTo>
                      <a:pt x="1046" y="810"/>
                    </a:lnTo>
                    <a:lnTo>
                      <a:pt x="1046" y="810"/>
                    </a:lnTo>
                    <a:lnTo>
                      <a:pt x="1056" y="803"/>
                    </a:lnTo>
                    <a:lnTo>
                      <a:pt x="1062" y="800"/>
                    </a:lnTo>
                    <a:lnTo>
                      <a:pt x="1067" y="796"/>
                    </a:lnTo>
                    <a:lnTo>
                      <a:pt x="1067" y="796"/>
                    </a:lnTo>
                    <a:lnTo>
                      <a:pt x="1077" y="785"/>
                    </a:lnTo>
                    <a:lnTo>
                      <a:pt x="1088" y="772"/>
                    </a:lnTo>
                    <a:lnTo>
                      <a:pt x="1111" y="745"/>
                    </a:lnTo>
                    <a:lnTo>
                      <a:pt x="1111" y="745"/>
                    </a:lnTo>
                    <a:lnTo>
                      <a:pt x="1126" y="727"/>
                    </a:lnTo>
                    <a:lnTo>
                      <a:pt x="1143" y="709"/>
                    </a:lnTo>
                    <a:lnTo>
                      <a:pt x="1150" y="699"/>
                    </a:lnTo>
                    <a:lnTo>
                      <a:pt x="1156" y="688"/>
                    </a:lnTo>
                    <a:lnTo>
                      <a:pt x="1160" y="677"/>
                    </a:lnTo>
                    <a:lnTo>
                      <a:pt x="1161" y="664"/>
                    </a:lnTo>
                    <a:lnTo>
                      <a:pt x="1161" y="664"/>
                    </a:lnTo>
                    <a:lnTo>
                      <a:pt x="1160" y="643"/>
                    </a:lnTo>
                    <a:lnTo>
                      <a:pt x="1158" y="622"/>
                    </a:lnTo>
                    <a:lnTo>
                      <a:pt x="1153" y="580"/>
                    </a:lnTo>
                    <a:lnTo>
                      <a:pt x="1140" y="497"/>
                    </a:lnTo>
                    <a:lnTo>
                      <a:pt x="1140" y="497"/>
                    </a:lnTo>
                    <a:lnTo>
                      <a:pt x="1139" y="481"/>
                    </a:lnTo>
                    <a:lnTo>
                      <a:pt x="1139" y="465"/>
                    </a:lnTo>
                    <a:lnTo>
                      <a:pt x="1137" y="449"/>
                    </a:lnTo>
                    <a:lnTo>
                      <a:pt x="1136" y="432"/>
                    </a:lnTo>
                    <a:lnTo>
                      <a:pt x="1136" y="432"/>
                    </a:lnTo>
                    <a:lnTo>
                      <a:pt x="1135" y="423"/>
                    </a:lnTo>
                    <a:lnTo>
                      <a:pt x="1132" y="413"/>
                    </a:lnTo>
                    <a:lnTo>
                      <a:pt x="1126" y="393"/>
                    </a:lnTo>
                    <a:lnTo>
                      <a:pt x="1126" y="393"/>
                    </a:lnTo>
                    <a:lnTo>
                      <a:pt x="1120" y="365"/>
                    </a:lnTo>
                    <a:lnTo>
                      <a:pt x="1115" y="334"/>
                    </a:lnTo>
                    <a:lnTo>
                      <a:pt x="1106" y="305"/>
                    </a:lnTo>
                    <a:lnTo>
                      <a:pt x="1101" y="291"/>
                    </a:lnTo>
                    <a:lnTo>
                      <a:pt x="1094" y="278"/>
                    </a:lnTo>
                    <a:lnTo>
                      <a:pt x="1094" y="278"/>
                    </a:lnTo>
                    <a:lnTo>
                      <a:pt x="1094" y="284"/>
                    </a:lnTo>
                    <a:lnTo>
                      <a:pt x="1092" y="288"/>
                    </a:lnTo>
                    <a:lnTo>
                      <a:pt x="1087" y="296"/>
                    </a:lnTo>
                    <a:lnTo>
                      <a:pt x="1081" y="303"/>
                    </a:lnTo>
                    <a:lnTo>
                      <a:pt x="1078" y="307"/>
                    </a:lnTo>
                    <a:lnTo>
                      <a:pt x="1077" y="312"/>
                    </a:lnTo>
                    <a:lnTo>
                      <a:pt x="1077" y="312"/>
                    </a:lnTo>
                    <a:lnTo>
                      <a:pt x="1070" y="316"/>
                    </a:lnTo>
                    <a:lnTo>
                      <a:pt x="1063" y="321"/>
                    </a:lnTo>
                    <a:lnTo>
                      <a:pt x="1053" y="333"/>
                    </a:lnTo>
                    <a:lnTo>
                      <a:pt x="1053" y="333"/>
                    </a:lnTo>
                    <a:lnTo>
                      <a:pt x="1043" y="338"/>
                    </a:lnTo>
                    <a:lnTo>
                      <a:pt x="1033" y="345"/>
                    </a:lnTo>
                    <a:lnTo>
                      <a:pt x="1014" y="361"/>
                    </a:lnTo>
                    <a:lnTo>
                      <a:pt x="994" y="375"/>
                    </a:lnTo>
                    <a:lnTo>
                      <a:pt x="984" y="380"/>
                    </a:lnTo>
                    <a:lnTo>
                      <a:pt x="974" y="386"/>
                    </a:lnTo>
                    <a:lnTo>
                      <a:pt x="974" y="386"/>
                    </a:lnTo>
                    <a:lnTo>
                      <a:pt x="967" y="389"/>
                    </a:lnTo>
                    <a:lnTo>
                      <a:pt x="958" y="392"/>
                    </a:lnTo>
                    <a:lnTo>
                      <a:pt x="953" y="392"/>
                    </a:lnTo>
                    <a:lnTo>
                      <a:pt x="949" y="392"/>
                    </a:lnTo>
                    <a:lnTo>
                      <a:pt x="945" y="390"/>
                    </a:lnTo>
                    <a:lnTo>
                      <a:pt x="942" y="387"/>
                    </a:lnTo>
                    <a:lnTo>
                      <a:pt x="942" y="387"/>
                    </a:lnTo>
                    <a:lnTo>
                      <a:pt x="955" y="382"/>
                    </a:lnTo>
                    <a:lnTo>
                      <a:pt x="966" y="376"/>
                    </a:lnTo>
                    <a:lnTo>
                      <a:pt x="986" y="364"/>
                    </a:lnTo>
                    <a:lnTo>
                      <a:pt x="1004" y="350"/>
                    </a:lnTo>
                    <a:lnTo>
                      <a:pt x="1025" y="335"/>
                    </a:lnTo>
                    <a:lnTo>
                      <a:pt x="1025" y="335"/>
                    </a:lnTo>
                    <a:lnTo>
                      <a:pt x="1045" y="321"/>
                    </a:lnTo>
                    <a:lnTo>
                      <a:pt x="1054" y="314"/>
                    </a:lnTo>
                    <a:lnTo>
                      <a:pt x="1063" y="307"/>
                    </a:lnTo>
                    <a:lnTo>
                      <a:pt x="1071" y="299"/>
                    </a:lnTo>
                    <a:lnTo>
                      <a:pt x="1077" y="289"/>
                    </a:lnTo>
                    <a:lnTo>
                      <a:pt x="1080" y="277"/>
                    </a:lnTo>
                    <a:lnTo>
                      <a:pt x="1083" y="264"/>
                    </a:lnTo>
                    <a:lnTo>
                      <a:pt x="1083" y="264"/>
                    </a:lnTo>
                    <a:lnTo>
                      <a:pt x="1077" y="260"/>
                    </a:lnTo>
                    <a:lnTo>
                      <a:pt x="1074" y="254"/>
                    </a:lnTo>
                    <a:lnTo>
                      <a:pt x="1074" y="254"/>
                    </a:lnTo>
                    <a:lnTo>
                      <a:pt x="1043" y="247"/>
                    </a:lnTo>
                    <a:lnTo>
                      <a:pt x="1012" y="239"/>
                    </a:lnTo>
                    <a:lnTo>
                      <a:pt x="980" y="232"/>
                    </a:lnTo>
                    <a:lnTo>
                      <a:pt x="963" y="229"/>
                    </a:lnTo>
                    <a:lnTo>
                      <a:pt x="946" y="226"/>
                    </a:lnTo>
                    <a:lnTo>
                      <a:pt x="946" y="226"/>
                    </a:lnTo>
                    <a:lnTo>
                      <a:pt x="945" y="230"/>
                    </a:lnTo>
                    <a:lnTo>
                      <a:pt x="946" y="234"/>
                    </a:lnTo>
                    <a:lnTo>
                      <a:pt x="949" y="239"/>
                    </a:lnTo>
                    <a:lnTo>
                      <a:pt x="949" y="239"/>
                    </a:lnTo>
                    <a:lnTo>
                      <a:pt x="941" y="246"/>
                    </a:lnTo>
                    <a:lnTo>
                      <a:pt x="934" y="253"/>
                    </a:lnTo>
                    <a:lnTo>
                      <a:pt x="920" y="268"/>
                    </a:lnTo>
                    <a:lnTo>
                      <a:pt x="911" y="274"/>
                    </a:lnTo>
                    <a:lnTo>
                      <a:pt x="904" y="279"/>
                    </a:lnTo>
                    <a:lnTo>
                      <a:pt x="894" y="281"/>
                    </a:lnTo>
                    <a:lnTo>
                      <a:pt x="890" y="282"/>
                    </a:lnTo>
                    <a:lnTo>
                      <a:pt x="885" y="281"/>
                    </a:lnTo>
                    <a:lnTo>
                      <a:pt x="885" y="281"/>
                    </a:lnTo>
                    <a:lnTo>
                      <a:pt x="880" y="285"/>
                    </a:lnTo>
                    <a:lnTo>
                      <a:pt x="876" y="291"/>
                    </a:lnTo>
                    <a:lnTo>
                      <a:pt x="869" y="293"/>
                    </a:lnTo>
                    <a:lnTo>
                      <a:pt x="864" y="296"/>
                    </a:lnTo>
                    <a:lnTo>
                      <a:pt x="850" y="300"/>
                    </a:lnTo>
                    <a:lnTo>
                      <a:pt x="837" y="303"/>
                    </a:lnTo>
                    <a:lnTo>
                      <a:pt x="837" y="303"/>
                    </a:lnTo>
                    <a:lnTo>
                      <a:pt x="838" y="303"/>
                    </a:lnTo>
                    <a:lnTo>
                      <a:pt x="837" y="302"/>
                    </a:lnTo>
                    <a:lnTo>
                      <a:pt x="837" y="302"/>
                    </a:lnTo>
                    <a:lnTo>
                      <a:pt x="837" y="305"/>
                    </a:lnTo>
                    <a:lnTo>
                      <a:pt x="836" y="307"/>
                    </a:lnTo>
                    <a:lnTo>
                      <a:pt x="836" y="307"/>
                    </a:lnTo>
                    <a:close/>
                    <a:moveTo>
                      <a:pt x="791" y="309"/>
                    </a:moveTo>
                    <a:lnTo>
                      <a:pt x="791" y="309"/>
                    </a:lnTo>
                    <a:lnTo>
                      <a:pt x="800" y="306"/>
                    </a:lnTo>
                    <a:lnTo>
                      <a:pt x="812" y="302"/>
                    </a:lnTo>
                    <a:lnTo>
                      <a:pt x="812" y="302"/>
                    </a:lnTo>
                    <a:lnTo>
                      <a:pt x="805" y="302"/>
                    </a:lnTo>
                    <a:lnTo>
                      <a:pt x="799" y="303"/>
                    </a:lnTo>
                    <a:lnTo>
                      <a:pt x="795" y="306"/>
                    </a:lnTo>
                    <a:lnTo>
                      <a:pt x="791" y="309"/>
                    </a:lnTo>
                    <a:lnTo>
                      <a:pt x="791" y="3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" name="Freeform 82"/>
              <p:cNvSpPr>
                <a:spLocks noEditPoints="1"/>
              </p:cNvSpPr>
              <p:nvPr/>
            </p:nvSpPr>
            <p:spPr bwMode="auto">
              <a:xfrm>
                <a:off x="3160713" y="2844800"/>
                <a:ext cx="390525" cy="104775"/>
              </a:xfrm>
              <a:custGeom>
                <a:avLst/>
                <a:gdLst/>
                <a:ahLst/>
                <a:cxnLst>
                  <a:cxn ang="0">
                    <a:pos x="1" y="52"/>
                  </a:cxn>
                  <a:cxn ang="0">
                    <a:pos x="18" y="35"/>
                  </a:cxn>
                  <a:cxn ang="0">
                    <a:pos x="56" y="24"/>
                  </a:cxn>
                  <a:cxn ang="0">
                    <a:pos x="143" y="1"/>
                  </a:cxn>
                  <a:cxn ang="0">
                    <a:pos x="190" y="4"/>
                  </a:cxn>
                  <a:cxn ang="0">
                    <a:pos x="226" y="13"/>
                  </a:cxn>
                  <a:cxn ang="0">
                    <a:pos x="250" y="14"/>
                  </a:cxn>
                  <a:cxn ang="0">
                    <a:pos x="278" y="22"/>
                  </a:cxn>
                  <a:cxn ang="0">
                    <a:pos x="324" y="27"/>
                  </a:cxn>
                  <a:cxn ang="0">
                    <a:pos x="380" y="41"/>
                  </a:cxn>
                  <a:cxn ang="0">
                    <a:pos x="470" y="53"/>
                  </a:cxn>
                  <a:cxn ang="0">
                    <a:pos x="678" y="80"/>
                  </a:cxn>
                  <a:cxn ang="0">
                    <a:pos x="722" y="102"/>
                  </a:cxn>
                  <a:cxn ang="0">
                    <a:pos x="729" y="150"/>
                  </a:cxn>
                  <a:cxn ang="0">
                    <a:pos x="738" y="185"/>
                  </a:cxn>
                  <a:cxn ang="0">
                    <a:pos x="705" y="195"/>
                  </a:cxn>
                  <a:cxn ang="0">
                    <a:pos x="623" y="181"/>
                  </a:cxn>
                  <a:cxn ang="0">
                    <a:pos x="545" y="177"/>
                  </a:cxn>
                  <a:cxn ang="0">
                    <a:pos x="421" y="150"/>
                  </a:cxn>
                  <a:cxn ang="0">
                    <a:pos x="365" y="142"/>
                  </a:cxn>
                  <a:cxn ang="0">
                    <a:pos x="366" y="139"/>
                  </a:cxn>
                  <a:cxn ang="0">
                    <a:pos x="250" y="115"/>
                  </a:cxn>
                  <a:cxn ang="0">
                    <a:pos x="110" y="86"/>
                  </a:cxn>
                  <a:cxn ang="0">
                    <a:pos x="59" y="72"/>
                  </a:cxn>
                  <a:cxn ang="0">
                    <a:pos x="27" y="65"/>
                  </a:cxn>
                  <a:cxn ang="0">
                    <a:pos x="1" y="59"/>
                  </a:cxn>
                  <a:cxn ang="0">
                    <a:pos x="451" y="65"/>
                  </a:cxn>
                  <a:cxn ang="0">
                    <a:pos x="477" y="74"/>
                  </a:cxn>
                  <a:cxn ang="0">
                    <a:pos x="439" y="72"/>
                  </a:cxn>
                  <a:cxn ang="0">
                    <a:pos x="399" y="67"/>
                  </a:cxn>
                  <a:cxn ang="0">
                    <a:pos x="453" y="84"/>
                  </a:cxn>
                  <a:cxn ang="0">
                    <a:pos x="448" y="93"/>
                  </a:cxn>
                  <a:cxn ang="0">
                    <a:pos x="403" y="86"/>
                  </a:cxn>
                  <a:cxn ang="0">
                    <a:pos x="441" y="100"/>
                  </a:cxn>
                  <a:cxn ang="0">
                    <a:pos x="466" y="109"/>
                  </a:cxn>
                  <a:cxn ang="0">
                    <a:pos x="496" y="118"/>
                  </a:cxn>
                  <a:cxn ang="0">
                    <a:pos x="475" y="119"/>
                  </a:cxn>
                  <a:cxn ang="0">
                    <a:pos x="427" y="102"/>
                  </a:cxn>
                  <a:cxn ang="0">
                    <a:pos x="417" y="105"/>
                  </a:cxn>
                  <a:cxn ang="0">
                    <a:pos x="455" y="122"/>
                  </a:cxn>
                  <a:cxn ang="0">
                    <a:pos x="449" y="128"/>
                  </a:cxn>
                  <a:cxn ang="0">
                    <a:pos x="414" y="118"/>
                  </a:cxn>
                  <a:cxn ang="0">
                    <a:pos x="487" y="142"/>
                  </a:cxn>
                  <a:cxn ang="0">
                    <a:pos x="567" y="160"/>
                  </a:cxn>
                  <a:cxn ang="0">
                    <a:pos x="609" y="164"/>
                  </a:cxn>
                  <a:cxn ang="0">
                    <a:pos x="595" y="159"/>
                  </a:cxn>
                  <a:cxn ang="0">
                    <a:pos x="535" y="143"/>
                  </a:cxn>
                  <a:cxn ang="0">
                    <a:pos x="583" y="149"/>
                  </a:cxn>
                  <a:cxn ang="0">
                    <a:pos x="598" y="147"/>
                  </a:cxn>
                  <a:cxn ang="0">
                    <a:pos x="612" y="138"/>
                  </a:cxn>
                  <a:cxn ang="0">
                    <a:pos x="567" y="122"/>
                  </a:cxn>
                  <a:cxn ang="0">
                    <a:pos x="559" y="112"/>
                  </a:cxn>
                  <a:cxn ang="0">
                    <a:pos x="592" y="117"/>
                  </a:cxn>
                  <a:cxn ang="0">
                    <a:pos x="608" y="107"/>
                  </a:cxn>
                  <a:cxn ang="0">
                    <a:pos x="563" y="98"/>
                  </a:cxn>
                  <a:cxn ang="0">
                    <a:pos x="542" y="88"/>
                  </a:cxn>
                  <a:cxn ang="0">
                    <a:pos x="580" y="90"/>
                  </a:cxn>
                  <a:cxn ang="0">
                    <a:pos x="612" y="91"/>
                  </a:cxn>
                  <a:cxn ang="0">
                    <a:pos x="598" y="83"/>
                  </a:cxn>
                  <a:cxn ang="0">
                    <a:pos x="560" y="73"/>
                  </a:cxn>
                  <a:cxn ang="0">
                    <a:pos x="441" y="63"/>
                  </a:cxn>
                </a:cxnLst>
                <a:rect l="0" t="0" r="r" b="b"/>
                <a:pathLst>
                  <a:path w="738" h="197">
                    <a:moveTo>
                      <a:pt x="1" y="59"/>
                    </a:moveTo>
                    <a:lnTo>
                      <a:pt x="1" y="59"/>
                    </a:lnTo>
                    <a:lnTo>
                      <a:pt x="0" y="56"/>
                    </a:lnTo>
                    <a:lnTo>
                      <a:pt x="1" y="52"/>
                    </a:lnTo>
                    <a:lnTo>
                      <a:pt x="4" y="49"/>
                    </a:lnTo>
                    <a:lnTo>
                      <a:pt x="7" y="46"/>
                    </a:lnTo>
                    <a:lnTo>
                      <a:pt x="16" y="39"/>
                    </a:lnTo>
                    <a:lnTo>
                      <a:pt x="18" y="35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38" y="28"/>
                    </a:lnTo>
                    <a:lnTo>
                      <a:pt x="56" y="24"/>
                    </a:lnTo>
                    <a:lnTo>
                      <a:pt x="90" y="13"/>
                    </a:lnTo>
                    <a:lnTo>
                      <a:pt x="108" y="8"/>
                    </a:lnTo>
                    <a:lnTo>
                      <a:pt x="126" y="4"/>
                    </a:lnTo>
                    <a:lnTo>
                      <a:pt x="143" y="1"/>
                    </a:lnTo>
                    <a:lnTo>
                      <a:pt x="163" y="0"/>
                    </a:lnTo>
                    <a:lnTo>
                      <a:pt x="163" y="0"/>
                    </a:lnTo>
                    <a:lnTo>
                      <a:pt x="176" y="1"/>
                    </a:lnTo>
                    <a:lnTo>
                      <a:pt x="190" y="4"/>
                    </a:lnTo>
                    <a:lnTo>
                      <a:pt x="204" y="8"/>
                    </a:lnTo>
                    <a:lnTo>
                      <a:pt x="218" y="11"/>
                    </a:lnTo>
                    <a:lnTo>
                      <a:pt x="218" y="11"/>
                    </a:lnTo>
                    <a:lnTo>
                      <a:pt x="226" y="13"/>
                    </a:lnTo>
                    <a:lnTo>
                      <a:pt x="233" y="13"/>
                    </a:lnTo>
                    <a:lnTo>
                      <a:pt x="242" y="13"/>
                    </a:lnTo>
                    <a:lnTo>
                      <a:pt x="250" y="14"/>
                    </a:lnTo>
                    <a:lnTo>
                      <a:pt x="250" y="14"/>
                    </a:lnTo>
                    <a:lnTo>
                      <a:pt x="257" y="15"/>
                    </a:lnTo>
                    <a:lnTo>
                      <a:pt x="264" y="18"/>
                    </a:lnTo>
                    <a:lnTo>
                      <a:pt x="271" y="21"/>
                    </a:lnTo>
                    <a:lnTo>
                      <a:pt x="278" y="22"/>
                    </a:lnTo>
                    <a:lnTo>
                      <a:pt x="278" y="22"/>
                    </a:lnTo>
                    <a:lnTo>
                      <a:pt x="293" y="24"/>
                    </a:lnTo>
                    <a:lnTo>
                      <a:pt x="309" y="25"/>
                    </a:lnTo>
                    <a:lnTo>
                      <a:pt x="324" y="27"/>
                    </a:lnTo>
                    <a:lnTo>
                      <a:pt x="338" y="29"/>
                    </a:lnTo>
                    <a:lnTo>
                      <a:pt x="338" y="29"/>
                    </a:lnTo>
                    <a:lnTo>
                      <a:pt x="366" y="36"/>
                    </a:lnTo>
                    <a:lnTo>
                      <a:pt x="380" y="41"/>
                    </a:lnTo>
                    <a:lnTo>
                      <a:pt x="395" y="44"/>
                    </a:lnTo>
                    <a:lnTo>
                      <a:pt x="395" y="44"/>
                    </a:lnTo>
                    <a:lnTo>
                      <a:pt x="431" y="49"/>
                    </a:lnTo>
                    <a:lnTo>
                      <a:pt x="470" y="53"/>
                    </a:lnTo>
                    <a:lnTo>
                      <a:pt x="553" y="62"/>
                    </a:lnTo>
                    <a:lnTo>
                      <a:pt x="597" y="66"/>
                    </a:lnTo>
                    <a:lnTo>
                      <a:pt x="639" y="73"/>
                    </a:lnTo>
                    <a:lnTo>
                      <a:pt x="678" y="80"/>
                    </a:lnTo>
                    <a:lnTo>
                      <a:pt x="716" y="91"/>
                    </a:lnTo>
                    <a:lnTo>
                      <a:pt x="716" y="91"/>
                    </a:lnTo>
                    <a:lnTo>
                      <a:pt x="719" y="95"/>
                    </a:lnTo>
                    <a:lnTo>
                      <a:pt x="722" y="102"/>
                    </a:lnTo>
                    <a:lnTo>
                      <a:pt x="724" y="117"/>
                    </a:lnTo>
                    <a:lnTo>
                      <a:pt x="726" y="133"/>
                    </a:lnTo>
                    <a:lnTo>
                      <a:pt x="729" y="150"/>
                    </a:lnTo>
                    <a:lnTo>
                      <a:pt x="729" y="150"/>
                    </a:lnTo>
                    <a:lnTo>
                      <a:pt x="733" y="161"/>
                    </a:lnTo>
                    <a:lnTo>
                      <a:pt x="737" y="174"/>
                    </a:lnTo>
                    <a:lnTo>
                      <a:pt x="738" y="180"/>
                    </a:lnTo>
                    <a:lnTo>
                      <a:pt x="738" y="185"/>
                    </a:lnTo>
                    <a:lnTo>
                      <a:pt x="736" y="191"/>
                    </a:lnTo>
                    <a:lnTo>
                      <a:pt x="730" y="197"/>
                    </a:lnTo>
                    <a:lnTo>
                      <a:pt x="730" y="197"/>
                    </a:lnTo>
                    <a:lnTo>
                      <a:pt x="705" y="195"/>
                    </a:lnTo>
                    <a:lnTo>
                      <a:pt x="678" y="191"/>
                    </a:lnTo>
                    <a:lnTo>
                      <a:pt x="651" y="185"/>
                    </a:lnTo>
                    <a:lnTo>
                      <a:pt x="623" y="181"/>
                    </a:lnTo>
                    <a:lnTo>
                      <a:pt x="623" y="181"/>
                    </a:lnTo>
                    <a:lnTo>
                      <a:pt x="604" y="180"/>
                    </a:lnTo>
                    <a:lnTo>
                      <a:pt x="584" y="180"/>
                    </a:lnTo>
                    <a:lnTo>
                      <a:pt x="564" y="178"/>
                    </a:lnTo>
                    <a:lnTo>
                      <a:pt x="545" y="177"/>
                    </a:lnTo>
                    <a:lnTo>
                      <a:pt x="545" y="177"/>
                    </a:lnTo>
                    <a:lnTo>
                      <a:pt x="484" y="164"/>
                    </a:lnTo>
                    <a:lnTo>
                      <a:pt x="421" y="150"/>
                    </a:lnTo>
                    <a:lnTo>
                      <a:pt x="421" y="150"/>
                    </a:lnTo>
                    <a:lnTo>
                      <a:pt x="392" y="143"/>
                    </a:lnTo>
                    <a:lnTo>
                      <a:pt x="378" y="142"/>
                    </a:lnTo>
                    <a:lnTo>
                      <a:pt x="365" y="142"/>
                    </a:lnTo>
                    <a:lnTo>
                      <a:pt x="365" y="142"/>
                    </a:lnTo>
                    <a:lnTo>
                      <a:pt x="364" y="142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6" y="139"/>
                    </a:lnTo>
                    <a:lnTo>
                      <a:pt x="366" y="139"/>
                    </a:lnTo>
                    <a:lnTo>
                      <a:pt x="338" y="132"/>
                    </a:lnTo>
                    <a:lnTo>
                      <a:pt x="309" y="126"/>
                    </a:lnTo>
                    <a:lnTo>
                      <a:pt x="250" y="115"/>
                    </a:lnTo>
                    <a:lnTo>
                      <a:pt x="191" y="104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10" y="86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73" y="74"/>
                    </a:lnTo>
                    <a:lnTo>
                      <a:pt x="59" y="72"/>
                    </a:lnTo>
                    <a:lnTo>
                      <a:pt x="46" y="67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27" y="65"/>
                    </a:lnTo>
                    <a:lnTo>
                      <a:pt x="17" y="65"/>
                    </a:lnTo>
                    <a:lnTo>
                      <a:pt x="8" y="65"/>
                    </a:lnTo>
                    <a:lnTo>
                      <a:pt x="4" y="62"/>
                    </a:lnTo>
                    <a:lnTo>
                      <a:pt x="1" y="59"/>
                    </a:lnTo>
                    <a:lnTo>
                      <a:pt x="1" y="59"/>
                    </a:lnTo>
                    <a:close/>
                    <a:moveTo>
                      <a:pt x="441" y="63"/>
                    </a:moveTo>
                    <a:lnTo>
                      <a:pt x="441" y="63"/>
                    </a:lnTo>
                    <a:lnTo>
                      <a:pt x="451" y="65"/>
                    </a:lnTo>
                    <a:lnTo>
                      <a:pt x="461" y="66"/>
                    </a:lnTo>
                    <a:lnTo>
                      <a:pt x="470" y="69"/>
                    </a:lnTo>
                    <a:lnTo>
                      <a:pt x="475" y="72"/>
                    </a:lnTo>
                    <a:lnTo>
                      <a:pt x="477" y="74"/>
                    </a:lnTo>
                    <a:lnTo>
                      <a:pt x="477" y="74"/>
                    </a:lnTo>
                    <a:lnTo>
                      <a:pt x="469" y="76"/>
                    </a:lnTo>
                    <a:lnTo>
                      <a:pt x="461" y="76"/>
                    </a:lnTo>
                    <a:lnTo>
                      <a:pt x="439" y="72"/>
                    </a:lnTo>
                    <a:lnTo>
                      <a:pt x="417" y="69"/>
                    </a:lnTo>
                    <a:lnTo>
                      <a:pt x="407" y="67"/>
                    </a:lnTo>
                    <a:lnTo>
                      <a:pt x="399" y="67"/>
                    </a:lnTo>
                    <a:lnTo>
                      <a:pt x="399" y="67"/>
                    </a:lnTo>
                    <a:lnTo>
                      <a:pt x="417" y="73"/>
                    </a:lnTo>
                    <a:lnTo>
                      <a:pt x="437" y="77"/>
                    </a:lnTo>
                    <a:lnTo>
                      <a:pt x="445" y="80"/>
                    </a:lnTo>
                    <a:lnTo>
                      <a:pt x="453" y="84"/>
                    </a:lnTo>
                    <a:lnTo>
                      <a:pt x="459" y="90"/>
                    </a:lnTo>
                    <a:lnTo>
                      <a:pt x="463" y="95"/>
                    </a:lnTo>
                    <a:lnTo>
                      <a:pt x="463" y="95"/>
                    </a:lnTo>
                    <a:lnTo>
                      <a:pt x="448" y="93"/>
                    </a:lnTo>
                    <a:lnTo>
                      <a:pt x="432" y="88"/>
                    </a:lnTo>
                    <a:lnTo>
                      <a:pt x="417" y="86"/>
                    </a:lnTo>
                    <a:lnTo>
                      <a:pt x="410" y="86"/>
                    </a:lnTo>
                    <a:lnTo>
                      <a:pt x="403" y="86"/>
                    </a:lnTo>
                    <a:lnTo>
                      <a:pt x="403" y="86"/>
                    </a:lnTo>
                    <a:lnTo>
                      <a:pt x="413" y="91"/>
                    </a:lnTo>
                    <a:lnTo>
                      <a:pt x="425" y="95"/>
                    </a:lnTo>
                    <a:lnTo>
                      <a:pt x="441" y="100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61" y="107"/>
                    </a:lnTo>
                    <a:lnTo>
                      <a:pt x="466" y="109"/>
                    </a:lnTo>
                    <a:lnTo>
                      <a:pt x="479" y="111"/>
                    </a:lnTo>
                    <a:lnTo>
                      <a:pt x="486" y="112"/>
                    </a:lnTo>
                    <a:lnTo>
                      <a:pt x="491" y="115"/>
                    </a:lnTo>
                    <a:lnTo>
                      <a:pt x="496" y="118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87" y="122"/>
                    </a:lnTo>
                    <a:lnTo>
                      <a:pt x="475" y="119"/>
                    </a:lnTo>
                    <a:lnTo>
                      <a:pt x="462" y="115"/>
                    </a:lnTo>
                    <a:lnTo>
                      <a:pt x="451" y="111"/>
                    </a:lnTo>
                    <a:lnTo>
                      <a:pt x="439" y="105"/>
                    </a:lnTo>
                    <a:lnTo>
                      <a:pt x="427" y="102"/>
                    </a:lnTo>
                    <a:lnTo>
                      <a:pt x="414" y="100"/>
                    </a:lnTo>
                    <a:lnTo>
                      <a:pt x="402" y="100"/>
                    </a:lnTo>
                    <a:lnTo>
                      <a:pt x="402" y="100"/>
                    </a:lnTo>
                    <a:lnTo>
                      <a:pt x="417" y="105"/>
                    </a:lnTo>
                    <a:lnTo>
                      <a:pt x="431" y="108"/>
                    </a:lnTo>
                    <a:lnTo>
                      <a:pt x="444" y="114"/>
                    </a:lnTo>
                    <a:lnTo>
                      <a:pt x="449" y="118"/>
                    </a:lnTo>
                    <a:lnTo>
                      <a:pt x="455" y="122"/>
                    </a:lnTo>
                    <a:lnTo>
                      <a:pt x="455" y="122"/>
                    </a:lnTo>
                    <a:lnTo>
                      <a:pt x="452" y="125"/>
                    </a:lnTo>
                    <a:lnTo>
                      <a:pt x="449" y="128"/>
                    </a:lnTo>
                    <a:lnTo>
                      <a:pt x="449" y="128"/>
                    </a:lnTo>
                    <a:lnTo>
                      <a:pt x="430" y="122"/>
                    </a:lnTo>
                    <a:lnTo>
                      <a:pt x="421" y="119"/>
                    </a:lnTo>
                    <a:lnTo>
                      <a:pt x="414" y="118"/>
                    </a:lnTo>
                    <a:lnTo>
                      <a:pt x="414" y="118"/>
                    </a:lnTo>
                    <a:lnTo>
                      <a:pt x="430" y="126"/>
                    </a:lnTo>
                    <a:lnTo>
                      <a:pt x="448" y="132"/>
                    </a:lnTo>
                    <a:lnTo>
                      <a:pt x="468" y="138"/>
                    </a:lnTo>
                    <a:lnTo>
                      <a:pt x="487" y="142"/>
                    </a:lnTo>
                    <a:lnTo>
                      <a:pt x="528" y="150"/>
                    </a:lnTo>
                    <a:lnTo>
                      <a:pt x="548" y="154"/>
                    </a:lnTo>
                    <a:lnTo>
                      <a:pt x="567" y="160"/>
                    </a:lnTo>
                    <a:lnTo>
                      <a:pt x="567" y="160"/>
                    </a:lnTo>
                    <a:lnTo>
                      <a:pt x="580" y="161"/>
                    </a:lnTo>
                    <a:lnTo>
                      <a:pt x="591" y="163"/>
                    </a:lnTo>
                    <a:lnTo>
                      <a:pt x="604" y="164"/>
                    </a:lnTo>
                    <a:lnTo>
                      <a:pt x="609" y="164"/>
                    </a:lnTo>
                    <a:lnTo>
                      <a:pt x="615" y="164"/>
                    </a:lnTo>
                    <a:lnTo>
                      <a:pt x="615" y="164"/>
                    </a:lnTo>
                    <a:lnTo>
                      <a:pt x="605" y="161"/>
                    </a:lnTo>
                    <a:lnTo>
                      <a:pt x="595" y="159"/>
                    </a:lnTo>
                    <a:lnTo>
                      <a:pt x="573" y="154"/>
                    </a:lnTo>
                    <a:lnTo>
                      <a:pt x="552" y="150"/>
                    </a:lnTo>
                    <a:lnTo>
                      <a:pt x="543" y="147"/>
                    </a:lnTo>
                    <a:lnTo>
                      <a:pt x="535" y="143"/>
                    </a:lnTo>
                    <a:lnTo>
                      <a:pt x="535" y="143"/>
                    </a:lnTo>
                    <a:lnTo>
                      <a:pt x="552" y="145"/>
                    </a:lnTo>
                    <a:lnTo>
                      <a:pt x="567" y="146"/>
                    </a:lnTo>
                    <a:lnTo>
                      <a:pt x="583" y="149"/>
                    </a:lnTo>
                    <a:lnTo>
                      <a:pt x="598" y="152"/>
                    </a:lnTo>
                    <a:lnTo>
                      <a:pt x="598" y="152"/>
                    </a:lnTo>
                    <a:lnTo>
                      <a:pt x="597" y="149"/>
                    </a:lnTo>
                    <a:lnTo>
                      <a:pt x="598" y="147"/>
                    </a:lnTo>
                    <a:lnTo>
                      <a:pt x="602" y="145"/>
                    </a:lnTo>
                    <a:lnTo>
                      <a:pt x="607" y="140"/>
                    </a:lnTo>
                    <a:lnTo>
                      <a:pt x="612" y="138"/>
                    </a:lnTo>
                    <a:lnTo>
                      <a:pt x="612" y="138"/>
                    </a:lnTo>
                    <a:lnTo>
                      <a:pt x="605" y="133"/>
                    </a:lnTo>
                    <a:lnTo>
                      <a:pt x="597" y="131"/>
                    </a:lnTo>
                    <a:lnTo>
                      <a:pt x="583" y="126"/>
                    </a:lnTo>
                    <a:lnTo>
                      <a:pt x="567" y="122"/>
                    </a:lnTo>
                    <a:lnTo>
                      <a:pt x="559" y="119"/>
                    </a:lnTo>
                    <a:lnTo>
                      <a:pt x="552" y="115"/>
                    </a:lnTo>
                    <a:lnTo>
                      <a:pt x="552" y="115"/>
                    </a:lnTo>
                    <a:lnTo>
                      <a:pt x="559" y="112"/>
                    </a:lnTo>
                    <a:lnTo>
                      <a:pt x="566" y="112"/>
                    </a:lnTo>
                    <a:lnTo>
                      <a:pt x="571" y="112"/>
                    </a:lnTo>
                    <a:lnTo>
                      <a:pt x="578" y="114"/>
                    </a:lnTo>
                    <a:lnTo>
                      <a:pt x="592" y="117"/>
                    </a:lnTo>
                    <a:lnTo>
                      <a:pt x="605" y="121"/>
                    </a:lnTo>
                    <a:lnTo>
                      <a:pt x="605" y="121"/>
                    </a:lnTo>
                    <a:lnTo>
                      <a:pt x="607" y="114"/>
                    </a:lnTo>
                    <a:lnTo>
                      <a:pt x="608" y="107"/>
                    </a:lnTo>
                    <a:lnTo>
                      <a:pt x="608" y="107"/>
                    </a:lnTo>
                    <a:lnTo>
                      <a:pt x="601" y="104"/>
                    </a:lnTo>
                    <a:lnTo>
                      <a:pt x="590" y="102"/>
                    </a:lnTo>
                    <a:lnTo>
                      <a:pt x="563" y="98"/>
                    </a:lnTo>
                    <a:lnTo>
                      <a:pt x="552" y="95"/>
                    </a:lnTo>
                    <a:lnTo>
                      <a:pt x="543" y="93"/>
                    </a:lnTo>
                    <a:lnTo>
                      <a:pt x="542" y="91"/>
                    </a:lnTo>
                    <a:lnTo>
                      <a:pt x="542" y="88"/>
                    </a:lnTo>
                    <a:lnTo>
                      <a:pt x="543" y="87"/>
                    </a:lnTo>
                    <a:lnTo>
                      <a:pt x="548" y="84"/>
                    </a:lnTo>
                    <a:lnTo>
                      <a:pt x="548" y="84"/>
                    </a:lnTo>
                    <a:lnTo>
                      <a:pt x="580" y="90"/>
                    </a:lnTo>
                    <a:lnTo>
                      <a:pt x="598" y="91"/>
                    </a:lnTo>
                    <a:lnTo>
                      <a:pt x="605" y="91"/>
                    </a:lnTo>
                    <a:lnTo>
                      <a:pt x="612" y="91"/>
                    </a:lnTo>
                    <a:lnTo>
                      <a:pt x="612" y="91"/>
                    </a:lnTo>
                    <a:lnTo>
                      <a:pt x="607" y="88"/>
                    </a:lnTo>
                    <a:lnTo>
                      <a:pt x="601" y="86"/>
                    </a:lnTo>
                    <a:lnTo>
                      <a:pt x="598" y="84"/>
                    </a:lnTo>
                    <a:lnTo>
                      <a:pt x="598" y="83"/>
                    </a:lnTo>
                    <a:lnTo>
                      <a:pt x="598" y="80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60" y="73"/>
                    </a:lnTo>
                    <a:lnTo>
                      <a:pt x="518" y="67"/>
                    </a:lnTo>
                    <a:lnTo>
                      <a:pt x="476" y="63"/>
                    </a:lnTo>
                    <a:lnTo>
                      <a:pt x="458" y="62"/>
                    </a:lnTo>
                    <a:lnTo>
                      <a:pt x="441" y="63"/>
                    </a:lnTo>
                    <a:lnTo>
                      <a:pt x="441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" name="Freeform 83"/>
              <p:cNvSpPr>
                <a:spLocks noEditPoints="1"/>
              </p:cNvSpPr>
              <p:nvPr/>
            </p:nvSpPr>
            <p:spPr bwMode="auto">
              <a:xfrm>
                <a:off x="3100388" y="2884488"/>
                <a:ext cx="450850" cy="220663"/>
              </a:xfrm>
              <a:custGeom>
                <a:avLst/>
                <a:gdLst/>
                <a:ahLst/>
                <a:cxnLst>
                  <a:cxn ang="0">
                    <a:pos x="257" y="48"/>
                  </a:cxn>
                  <a:cxn ang="0">
                    <a:pos x="450" y="89"/>
                  </a:cxn>
                  <a:cxn ang="0">
                    <a:pos x="570" y="116"/>
                  </a:cxn>
                  <a:cxn ang="0">
                    <a:pos x="850" y="344"/>
                  </a:cxn>
                  <a:cxn ang="0">
                    <a:pos x="827" y="417"/>
                  </a:cxn>
                  <a:cxn ang="0">
                    <a:pos x="601" y="389"/>
                  </a:cxn>
                  <a:cxn ang="0">
                    <a:pos x="198" y="311"/>
                  </a:cxn>
                  <a:cxn ang="0">
                    <a:pos x="29" y="249"/>
                  </a:cxn>
                  <a:cxn ang="0">
                    <a:pos x="10" y="160"/>
                  </a:cxn>
                  <a:cxn ang="0">
                    <a:pos x="77" y="7"/>
                  </a:cxn>
                  <a:cxn ang="0">
                    <a:pos x="356" y="172"/>
                  </a:cxn>
                  <a:cxn ang="0">
                    <a:pos x="275" y="155"/>
                  </a:cxn>
                  <a:cxn ang="0">
                    <a:pos x="237" y="149"/>
                  </a:cxn>
                  <a:cxn ang="0">
                    <a:pos x="369" y="186"/>
                  </a:cxn>
                  <a:cxn ang="0">
                    <a:pos x="279" y="180"/>
                  </a:cxn>
                  <a:cxn ang="0">
                    <a:pos x="366" y="207"/>
                  </a:cxn>
                  <a:cxn ang="0">
                    <a:pos x="252" y="196"/>
                  </a:cxn>
                  <a:cxn ang="0">
                    <a:pos x="387" y="232"/>
                  </a:cxn>
                  <a:cxn ang="0">
                    <a:pos x="275" y="219"/>
                  </a:cxn>
                  <a:cxn ang="0">
                    <a:pos x="377" y="246"/>
                  </a:cxn>
                  <a:cxn ang="0">
                    <a:pos x="264" y="229"/>
                  </a:cxn>
                  <a:cxn ang="0">
                    <a:pos x="324" y="255"/>
                  </a:cxn>
                  <a:cxn ang="0">
                    <a:pos x="421" y="280"/>
                  </a:cxn>
                  <a:cxn ang="0">
                    <a:pos x="303" y="273"/>
                  </a:cxn>
                  <a:cxn ang="0">
                    <a:pos x="448" y="304"/>
                  </a:cxn>
                  <a:cxn ang="0">
                    <a:pos x="505" y="329"/>
                  </a:cxn>
                  <a:cxn ang="0">
                    <a:pos x="533" y="336"/>
                  </a:cxn>
                  <a:cxn ang="0">
                    <a:pos x="514" y="319"/>
                  </a:cxn>
                  <a:cxn ang="0">
                    <a:pos x="480" y="299"/>
                  </a:cxn>
                  <a:cxn ang="0">
                    <a:pos x="533" y="287"/>
                  </a:cxn>
                  <a:cxn ang="0">
                    <a:pos x="441" y="271"/>
                  </a:cxn>
                  <a:cxn ang="0">
                    <a:pos x="535" y="276"/>
                  </a:cxn>
                  <a:cxn ang="0">
                    <a:pos x="529" y="267"/>
                  </a:cxn>
                  <a:cxn ang="0">
                    <a:pos x="480" y="245"/>
                  </a:cxn>
                  <a:cxn ang="0">
                    <a:pos x="542" y="240"/>
                  </a:cxn>
                  <a:cxn ang="0">
                    <a:pos x="425" y="215"/>
                  </a:cxn>
                  <a:cxn ang="0">
                    <a:pos x="537" y="226"/>
                  </a:cxn>
                  <a:cxn ang="0">
                    <a:pos x="462" y="204"/>
                  </a:cxn>
                  <a:cxn ang="0">
                    <a:pos x="384" y="183"/>
                  </a:cxn>
                  <a:cxn ang="0">
                    <a:pos x="446" y="182"/>
                  </a:cxn>
                  <a:cxn ang="0">
                    <a:pos x="463" y="174"/>
                  </a:cxn>
                  <a:cxn ang="0">
                    <a:pos x="348" y="141"/>
                  </a:cxn>
                  <a:cxn ang="0">
                    <a:pos x="488" y="145"/>
                  </a:cxn>
                  <a:cxn ang="0">
                    <a:pos x="442" y="128"/>
                  </a:cxn>
                  <a:cxn ang="0">
                    <a:pos x="456" y="123"/>
                  </a:cxn>
                  <a:cxn ang="0">
                    <a:pos x="428" y="107"/>
                  </a:cxn>
                  <a:cxn ang="0">
                    <a:pos x="415" y="96"/>
                  </a:cxn>
                  <a:cxn ang="0">
                    <a:pos x="407" y="97"/>
                  </a:cxn>
                  <a:cxn ang="0">
                    <a:pos x="384" y="106"/>
                  </a:cxn>
                  <a:cxn ang="0">
                    <a:pos x="317" y="108"/>
                  </a:cxn>
                  <a:cxn ang="0">
                    <a:pos x="328" y="121"/>
                  </a:cxn>
                  <a:cxn ang="0">
                    <a:pos x="335" y="138"/>
                  </a:cxn>
                  <a:cxn ang="0">
                    <a:pos x="268" y="135"/>
                  </a:cxn>
                  <a:cxn ang="0">
                    <a:pos x="327" y="153"/>
                  </a:cxn>
                  <a:cxn ang="0">
                    <a:pos x="222" y="221"/>
                  </a:cxn>
                  <a:cxn ang="0">
                    <a:pos x="281" y="283"/>
                  </a:cxn>
                  <a:cxn ang="0">
                    <a:pos x="290" y="308"/>
                  </a:cxn>
                  <a:cxn ang="0">
                    <a:pos x="289" y="305"/>
                  </a:cxn>
                  <a:cxn ang="0">
                    <a:pos x="341" y="308"/>
                  </a:cxn>
                  <a:cxn ang="0">
                    <a:pos x="448" y="342"/>
                  </a:cxn>
                </a:cxnLst>
                <a:rect l="0" t="0" r="r" b="b"/>
                <a:pathLst>
                  <a:path w="852" h="417">
                    <a:moveTo>
                      <a:pt x="91" y="0"/>
                    </a:moveTo>
                    <a:lnTo>
                      <a:pt x="91" y="0"/>
                    </a:lnTo>
                    <a:lnTo>
                      <a:pt x="104" y="6"/>
                    </a:lnTo>
                    <a:lnTo>
                      <a:pt x="119" y="12"/>
                    </a:lnTo>
                    <a:lnTo>
                      <a:pt x="150" y="20"/>
                    </a:lnTo>
                    <a:lnTo>
                      <a:pt x="216" y="34"/>
                    </a:lnTo>
                    <a:lnTo>
                      <a:pt x="216" y="34"/>
                    </a:lnTo>
                    <a:lnTo>
                      <a:pt x="227" y="37"/>
                    </a:lnTo>
                    <a:lnTo>
                      <a:pt x="237" y="41"/>
                    </a:lnTo>
                    <a:lnTo>
                      <a:pt x="257" y="48"/>
                    </a:lnTo>
                    <a:lnTo>
                      <a:pt x="257" y="48"/>
                    </a:lnTo>
                    <a:lnTo>
                      <a:pt x="283" y="54"/>
                    </a:lnTo>
                    <a:lnTo>
                      <a:pt x="311" y="59"/>
                    </a:lnTo>
                    <a:lnTo>
                      <a:pt x="365" y="69"/>
                    </a:lnTo>
                    <a:lnTo>
                      <a:pt x="365" y="69"/>
                    </a:lnTo>
                    <a:lnTo>
                      <a:pt x="387" y="75"/>
                    </a:lnTo>
                    <a:lnTo>
                      <a:pt x="408" y="82"/>
                    </a:lnTo>
                    <a:lnTo>
                      <a:pt x="408" y="82"/>
                    </a:lnTo>
                    <a:lnTo>
                      <a:pt x="429" y="86"/>
                    </a:lnTo>
                    <a:lnTo>
                      <a:pt x="450" y="89"/>
                    </a:lnTo>
                    <a:lnTo>
                      <a:pt x="471" y="93"/>
                    </a:lnTo>
                    <a:lnTo>
                      <a:pt x="492" y="97"/>
                    </a:lnTo>
                    <a:lnTo>
                      <a:pt x="492" y="97"/>
                    </a:lnTo>
                    <a:lnTo>
                      <a:pt x="501" y="99"/>
                    </a:lnTo>
                    <a:lnTo>
                      <a:pt x="508" y="103"/>
                    </a:lnTo>
                    <a:lnTo>
                      <a:pt x="515" y="106"/>
                    </a:lnTo>
                    <a:lnTo>
                      <a:pt x="522" y="107"/>
                    </a:lnTo>
                    <a:lnTo>
                      <a:pt x="522" y="107"/>
                    </a:lnTo>
                    <a:lnTo>
                      <a:pt x="546" y="113"/>
                    </a:lnTo>
                    <a:lnTo>
                      <a:pt x="570" y="116"/>
                    </a:lnTo>
                    <a:lnTo>
                      <a:pt x="619" y="123"/>
                    </a:lnTo>
                    <a:lnTo>
                      <a:pt x="619" y="123"/>
                    </a:lnTo>
                    <a:lnTo>
                      <a:pt x="731" y="141"/>
                    </a:lnTo>
                    <a:lnTo>
                      <a:pt x="787" y="151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8" y="212"/>
                    </a:lnTo>
                    <a:lnTo>
                      <a:pt x="849" y="266"/>
                    </a:lnTo>
                    <a:lnTo>
                      <a:pt x="850" y="318"/>
                    </a:lnTo>
                    <a:lnTo>
                      <a:pt x="850" y="344"/>
                    </a:lnTo>
                    <a:lnTo>
                      <a:pt x="849" y="370"/>
                    </a:lnTo>
                    <a:lnTo>
                      <a:pt x="849" y="370"/>
                    </a:lnTo>
                    <a:lnTo>
                      <a:pt x="850" y="382"/>
                    </a:lnTo>
                    <a:lnTo>
                      <a:pt x="852" y="395"/>
                    </a:lnTo>
                    <a:lnTo>
                      <a:pt x="852" y="401"/>
                    </a:lnTo>
                    <a:lnTo>
                      <a:pt x="850" y="406"/>
                    </a:lnTo>
                    <a:lnTo>
                      <a:pt x="848" y="412"/>
                    </a:lnTo>
                    <a:lnTo>
                      <a:pt x="842" y="417"/>
                    </a:lnTo>
                    <a:lnTo>
                      <a:pt x="842" y="417"/>
                    </a:lnTo>
                    <a:lnTo>
                      <a:pt x="827" y="417"/>
                    </a:lnTo>
                    <a:lnTo>
                      <a:pt x="813" y="416"/>
                    </a:lnTo>
                    <a:lnTo>
                      <a:pt x="782" y="412"/>
                    </a:lnTo>
                    <a:lnTo>
                      <a:pt x="752" y="406"/>
                    </a:lnTo>
                    <a:lnTo>
                      <a:pt x="721" y="399"/>
                    </a:lnTo>
                    <a:lnTo>
                      <a:pt x="721" y="399"/>
                    </a:lnTo>
                    <a:lnTo>
                      <a:pt x="692" y="395"/>
                    </a:lnTo>
                    <a:lnTo>
                      <a:pt x="662" y="392"/>
                    </a:lnTo>
                    <a:lnTo>
                      <a:pt x="631" y="391"/>
                    </a:lnTo>
                    <a:lnTo>
                      <a:pt x="601" y="389"/>
                    </a:lnTo>
                    <a:lnTo>
                      <a:pt x="601" y="389"/>
                    </a:lnTo>
                    <a:lnTo>
                      <a:pt x="587" y="386"/>
                    </a:lnTo>
                    <a:lnTo>
                      <a:pt x="573" y="384"/>
                    </a:lnTo>
                    <a:lnTo>
                      <a:pt x="543" y="378"/>
                    </a:lnTo>
                    <a:lnTo>
                      <a:pt x="543" y="378"/>
                    </a:lnTo>
                    <a:lnTo>
                      <a:pt x="456" y="365"/>
                    </a:lnTo>
                    <a:lnTo>
                      <a:pt x="415" y="357"/>
                    </a:lnTo>
                    <a:lnTo>
                      <a:pt x="375" y="349"/>
                    </a:lnTo>
                    <a:lnTo>
                      <a:pt x="375" y="349"/>
                    </a:lnTo>
                    <a:lnTo>
                      <a:pt x="257" y="323"/>
                    </a:lnTo>
                    <a:lnTo>
                      <a:pt x="198" y="311"/>
                    </a:lnTo>
                    <a:lnTo>
                      <a:pt x="168" y="304"/>
                    </a:lnTo>
                    <a:lnTo>
                      <a:pt x="140" y="295"/>
                    </a:lnTo>
                    <a:lnTo>
                      <a:pt x="140" y="295"/>
                    </a:lnTo>
                    <a:lnTo>
                      <a:pt x="112" y="284"/>
                    </a:lnTo>
                    <a:lnTo>
                      <a:pt x="84" y="274"/>
                    </a:lnTo>
                    <a:lnTo>
                      <a:pt x="84" y="274"/>
                    </a:lnTo>
                    <a:lnTo>
                      <a:pt x="55" y="263"/>
                    </a:lnTo>
                    <a:lnTo>
                      <a:pt x="40" y="256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1" y="242"/>
                    </a:lnTo>
                    <a:lnTo>
                      <a:pt x="12" y="232"/>
                    </a:lnTo>
                    <a:lnTo>
                      <a:pt x="4" y="221"/>
                    </a:lnTo>
                    <a:lnTo>
                      <a:pt x="1" y="217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0" y="196"/>
                    </a:lnTo>
                    <a:lnTo>
                      <a:pt x="4" y="177"/>
                    </a:lnTo>
                    <a:lnTo>
                      <a:pt x="10" y="160"/>
                    </a:lnTo>
                    <a:lnTo>
                      <a:pt x="15" y="144"/>
                    </a:lnTo>
                    <a:lnTo>
                      <a:pt x="15" y="144"/>
                    </a:lnTo>
                    <a:lnTo>
                      <a:pt x="33" y="92"/>
                    </a:lnTo>
                    <a:lnTo>
                      <a:pt x="43" y="69"/>
                    </a:lnTo>
                    <a:lnTo>
                      <a:pt x="55" y="47"/>
                    </a:lnTo>
                    <a:lnTo>
                      <a:pt x="55" y="47"/>
                    </a:lnTo>
                    <a:lnTo>
                      <a:pt x="66" y="28"/>
                    </a:lnTo>
                    <a:lnTo>
                      <a:pt x="71" y="19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80" y="7"/>
                    </a:lnTo>
                    <a:lnTo>
                      <a:pt x="81" y="7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8" y="3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  <a:moveTo>
                      <a:pt x="356" y="172"/>
                    </a:moveTo>
                    <a:lnTo>
                      <a:pt x="356" y="172"/>
                    </a:lnTo>
                    <a:lnTo>
                      <a:pt x="345" y="170"/>
                    </a:lnTo>
                    <a:lnTo>
                      <a:pt x="334" y="167"/>
                    </a:lnTo>
                    <a:lnTo>
                      <a:pt x="311" y="159"/>
                    </a:lnTo>
                    <a:lnTo>
                      <a:pt x="290" y="152"/>
                    </a:lnTo>
                    <a:lnTo>
                      <a:pt x="281" y="151"/>
                    </a:lnTo>
                    <a:lnTo>
                      <a:pt x="269" y="149"/>
                    </a:lnTo>
                    <a:lnTo>
                      <a:pt x="269" y="149"/>
                    </a:lnTo>
                    <a:lnTo>
                      <a:pt x="272" y="151"/>
                    </a:lnTo>
                    <a:lnTo>
                      <a:pt x="273" y="152"/>
                    </a:lnTo>
                    <a:lnTo>
                      <a:pt x="275" y="155"/>
                    </a:lnTo>
                    <a:lnTo>
                      <a:pt x="275" y="155"/>
                    </a:lnTo>
                    <a:lnTo>
                      <a:pt x="268" y="156"/>
                    </a:lnTo>
                    <a:lnTo>
                      <a:pt x="261" y="155"/>
                    </a:lnTo>
                    <a:lnTo>
                      <a:pt x="248" y="149"/>
                    </a:lnTo>
                    <a:lnTo>
                      <a:pt x="243" y="148"/>
                    </a:lnTo>
                    <a:lnTo>
                      <a:pt x="236" y="145"/>
                    </a:lnTo>
                    <a:lnTo>
                      <a:pt x="229" y="145"/>
                    </a:lnTo>
                    <a:lnTo>
                      <a:pt x="222" y="146"/>
                    </a:lnTo>
                    <a:lnTo>
                      <a:pt x="222" y="146"/>
                    </a:lnTo>
                    <a:lnTo>
                      <a:pt x="237" y="149"/>
                    </a:lnTo>
                    <a:lnTo>
                      <a:pt x="252" y="155"/>
                    </a:lnTo>
                    <a:lnTo>
                      <a:pt x="268" y="160"/>
                    </a:lnTo>
                    <a:lnTo>
                      <a:pt x="283" y="165"/>
                    </a:lnTo>
                    <a:lnTo>
                      <a:pt x="283" y="165"/>
                    </a:lnTo>
                    <a:lnTo>
                      <a:pt x="306" y="170"/>
                    </a:lnTo>
                    <a:lnTo>
                      <a:pt x="330" y="173"/>
                    </a:lnTo>
                    <a:lnTo>
                      <a:pt x="352" y="179"/>
                    </a:lnTo>
                    <a:lnTo>
                      <a:pt x="362" y="182"/>
                    </a:lnTo>
                    <a:lnTo>
                      <a:pt x="369" y="186"/>
                    </a:lnTo>
                    <a:lnTo>
                      <a:pt x="369" y="186"/>
                    </a:lnTo>
                    <a:lnTo>
                      <a:pt x="352" y="184"/>
                    </a:lnTo>
                    <a:lnTo>
                      <a:pt x="335" y="183"/>
                    </a:lnTo>
                    <a:lnTo>
                      <a:pt x="302" y="177"/>
                    </a:lnTo>
                    <a:lnTo>
                      <a:pt x="266" y="170"/>
                    </a:lnTo>
                    <a:lnTo>
                      <a:pt x="250" y="169"/>
                    </a:lnTo>
                    <a:lnTo>
                      <a:pt x="233" y="167"/>
                    </a:lnTo>
                    <a:lnTo>
                      <a:pt x="233" y="167"/>
                    </a:lnTo>
                    <a:lnTo>
                      <a:pt x="248" y="170"/>
                    </a:lnTo>
                    <a:lnTo>
                      <a:pt x="264" y="176"/>
                    </a:lnTo>
                    <a:lnTo>
                      <a:pt x="279" y="180"/>
                    </a:lnTo>
                    <a:lnTo>
                      <a:pt x="296" y="184"/>
                    </a:lnTo>
                    <a:lnTo>
                      <a:pt x="296" y="184"/>
                    </a:lnTo>
                    <a:lnTo>
                      <a:pt x="324" y="190"/>
                    </a:lnTo>
                    <a:lnTo>
                      <a:pt x="354" y="196"/>
                    </a:lnTo>
                    <a:lnTo>
                      <a:pt x="368" y="198"/>
                    </a:lnTo>
                    <a:lnTo>
                      <a:pt x="382" y="203"/>
                    </a:lnTo>
                    <a:lnTo>
                      <a:pt x="394" y="208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66" y="207"/>
                    </a:lnTo>
                    <a:lnTo>
                      <a:pt x="328" y="200"/>
                    </a:lnTo>
                    <a:lnTo>
                      <a:pt x="254" y="183"/>
                    </a:lnTo>
                    <a:lnTo>
                      <a:pt x="254" y="183"/>
                    </a:lnTo>
                    <a:lnTo>
                      <a:pt x="252" y="186"/>
                    </a:lnTo>
                    <a:lnTo>
                      <a:pt x="251" y="187"/>
                    </a:lnTo>
                    <a:lnTo>
                      <a:pt x="247" y="190"/>
                    </a:lnTo>
                    <a:lnTo>
                      <a:pt x="243" y="191"/>
                    </a:lnTo>
                    <a:lnTo>
                      <a:pt x="240" y="193"/>
                    </a:lnTo>
                    <a:lnTo>
                      <a:pt x="240" y="193"/>
                    </a:lnTo>
                    <a:lnTo>
                      <a:pt x="252" y="196"/>
                    </a:lnTo>
                    <a:lnTo>
                      <a:pt x="265" y="198"/>
                    </a:lnTo>
                    <a:lnTo>
                      <a:pt x="290" y="207"/>
                    </a:lnTo>
                    <a:lnTo>
                      <a:pt x="316" y="214"/>
                    </a:lnTo>
                    <a:lnTo>
                      <a:pt x="341" y="221"/>
                    </a:lnTo>
                    <a:lnTo>
                      <a:pt x="341" y="221"/>
                    </a:lnTo>
                    <a:lnTo>
                      <a:pt x="355" y="224"/>
                    </a:lnTo>
                    <a:lnTo>
                      <a:pt x="368" y="225"/>
                    </a:lnTo>
                    <a:lnTo>
                      <a:pt x="375" y="226"/>
                    </a:lnTo>
                    <a:lnTo>
                      <a:pt x="380" y="228"/>
                    </a:lnTo>
                    <a:lnTo>
                      <a:pt x="387" y="232"/>
                    </a:lnTo>
                    <a:lnTo>
                      <a:pt x="391" y="236"/>
                    </a:lnTo>
                    <a:lnTo>
                      <a:pt x="391" y="236"/>
                    </a:lnTo>
                    <a:lnTo>
                      <a:pt x="331" y="224"/>
                    </a:lnTo>
                    <a:lnTo>
                      <a:pt x="300" y="217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71" y="212"/>
                    </a:lnTo>
                    <a:lnTo>
                      <a:pt x="272" y="214"/>
                    </a:lnTo>
                    <a:lnTo>
                      <a:pt x="273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92" y="224"/>
                    </a:lnTo>
                    <a:lnTo>
                      <a:pt x="310" y="226"/>
                    </a:lnTo>
                    <a:lnTo>
                      <a:pt x="345" y="232"/>
                    </a:lnTo>
                    <a:lnTo>
                      <a:pt x="362" y="235"/>
                    </a:lnTo>
                    <a:lnTo>
                      <a:pt x="379" y="239"/>
                    </a:lnTo>
                    <a:lnTo>
                      <a:pt x="393" y="245"/>
                    </a:lnTo>
                    <a:lnTo>
                      <a:pt x="407" y="250"/>
                    </a:lnTo>
                    <a:lnTo>
                      <a:pt x="407" y="250"/>
                    </a:lnTo>
                    <a:lnTo>
                      <a:pt x="377" y="246"/>
                    </a:lnTo>
                    <a:lnTo>
                      <a:pt x="346" y="240"/>
                    </a:lnTo>
                    <a:lnTo>
                      <a:pt x="316" y="233"/>
                    </a:lnTo>
                    <a:lnTo>
                      <a:pt x="285" y="228"/>
                    </a:lnTo>
                    <a:lnTo>
                      <a:pt x="285" y="228"/>
                    </a:lnTo>
                    <a:lnTo>
                      <a:pt x="273" y="225"/>
                    </a:lnTo>
                    <a:lnTo>
                      <a:pt x="271" y="225"/>
                    </a:lnTo>
                    <a:lnTo>
                      <a:pt x="268" y="225"/>
                    </a:lnTo>
                    <a:lnTo>
                      <a:pt x="265" y="226"/>
                    </a:lnTo>
                    <a:lnTo>
                      <a:pt x="264" y="229"/>
                    </a:lnTo>
                    <a:lnTo>
                      <a:pt x="264" y="229"/>
                    </a:lnTo>
                    <a:lnTo>
                      <a:pt x="279" y="236"/>
                    </a:lnTo>
                    <a:lnTo>
                      <a:pt x="297" y="240"/>
                    </a:lnTo>
                    <a:lnTo>
                      <a:pt x="337" y="249"/>
                    </a:lnTo>
                    <a:lnTo>
                      <a:pt x="358" y="252"/>
                    </a:lnTo>
                    <a:lnTo>
                      <a:pt x="377" y="256"/>
                    </a:lnTo>
                    <a:lnTo>
                      <a:pt x="394" y="262"/>
                    </a:lnTo>
                    <a:lnTo>
                      <a:pt x="411" y="269"/>
                    </a:lnTo>
                    <a:lnTo>
                      <a:pt x="411" y="269"/>
                    </a:lnTo>
                    <a:lnTo>
                      <a:pt x="368" y="262"/>
                    </a:lnTo>
                    <a:lnTo>
                      <a:pt x="324" y="255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45" y="242"/>
                    </a:lnTo>
                    <a:lnTo>
                      <a:pt x="258" y="246"/>
                    </a:lnTo>
                    <a:lnTo>
                      <a:pt x="285" y="253"/>
                    </a:lnTo>
                    <a:lnTo>
                      <a:pt x="313" y="259"/>
                    </a:lnTo>
                    <a:lnTo>
                      <a:pt x="341" y="263"/>
                    </a:lnTo>
                    <a:lnTo>
                      <a:pt x="369" y="267"/>
                    </a:lnTo>
                    <a:lnTo>
                      <a:pt x="396" y="273"/>
                    </a:lnTo>
                    <a:lnTo>
                      <a:pt x="421" y="280"/>
                    </a:lnTo>
                    <a:lnTo>
                      <a:pt x="434" y="285"/>
                    </a:lnTo>
                    <a:lnTo>
                      <a:pt x="443" y="291"/>
                    </a:lnTo>
                    <a:lnTo>
                      <a:pt x="443" y="291"/>
                    </a:lnTo>
                    <a:lnTo>
                      <a:pt x="369" y="274"/>
                    </a:lnTo>
                    <a:lnTo>
                      <a:pt x="331" y="269"/>
                    </a:lnTo>
                    <a:lnTo>
                      <a:pt x="292" y="264"/>
                    </a:lnTo>
                    <a:lnTo>
                      <a:pt x="292" y="264"/>
                    </a:lnTo>
                    <a:lnTo>
                      <a:pt x="296" y="266"/>
                    </a:lnTo>
                    <a:lnTo>
                      <a:pt x="300" y="269"/>
                    </a:lnTo>
                    <a:lnTo>
                      <a:pt x="303" y="273"/>
                    </a:lnTo>
                    <a:lnTo>
                      <a:pt x="306" y="276"/>
                    </a:lnTo>
                    <a:lnTo>
                      <a:pt x="306" y="276"/>
                    </a:lnTo>
                    <a:lnTo>
                      <a:pt x="323" y="280"/>
                    </a:lnTo>
                    <a:lnTo>
                      <a:pt x="341" y="283"/>
                    </a:lnTo>
                    <a:lnTo>
                      <a:pt x="379" y="287"/>
                    </a:lnTo>
                    <a:lnTo>
                      <a:pt x="397" y="290"/>
                    </a:lnTo>
                    <a:lnTo>
                      <a:pt x="415" y="292"/>
                    </a:lnTo>
                    <a:lnTo>
                      <a:pt x="432" y="297"/>
                    </a:lnTo>
                    <a:lnTo>
                      <a:pt x="448" y="304"/>
                    </a:lnTo>
                    <a:lnTo>
                      <a:pt x="448" y="304"/>
                    </a:lnTo>
                    <a:lnTo>
                      <a:pt x="425" y="302"/>
                    </a:lnTo>
                    <a:lnTo>
                      <a:pt x="405" y="299"/>
                    </a:lnTo>
                    <a:lnTo>
                      <a:pt x="370" y="292"/>
                    </a:lnTo>
                    <a:lnTo>
                      <a:pt x="354" y="290"/>
                    </a:lnTo>
                    <a:lnTo>
                      <a:pt x="337" y="288"/>
                    </a:lnTo>
                    <a:lnTo>
                      <a:pt x="318" y="288"/>
                    </a:lnTo>
                    <a:lnTo>
                      <a:pt x="299" y="291"/>
                    </a:lnTo>
                    <a:lnTo>
                      <a:pt x="299" y="291"/>
                    </a:lnTo>
                    <a:lnTo>
                      <a:pt x="403" y="311"/>
                    </a:lnTo>
                    <a:lnTo>
                      <a:pt x="505" y="329"/>
                    </a:lnTo>
                    <a:lnTo>
                      <a:pt x="505" y="329"/>
                    </a:lnTo>
                    <a:lnTo>
                      <a:pt x="508" y="330"/>
                    </a:lnTo>
                    <a:lnTo>
                      <a:pt x="509" y="333"/>
                    </a:lnTo>
                    <a:lnTo>
                      <a:pt x="511" y="335"/>
                    </a:lnTo>
                    <a:lnTo>
                      <a:pt x="512" y="336"/>
                    </a:lnTo>
                    <a:lnTo>
                      <a:pt x="512" y="336"/>
                    </a:lnTo>
                    <a:lnTo>
                      <a:pt x="515" y="335"/>
                    </a:lnTo>
                    <a:lnTo>
                      <a:pt x="518" y="335"/>
                    </a:lnTo>
                    <a:lnTo>
                      <a:pt x="526" y="336"/>
                    </a:lnTo>
                    <a:lnTo>
                      <a:pt x="533" y="336"/>
                    </a:lnTo>
                    <a:lnTo>
                      <a:pt x="535" y="336"/>
                    </a:lnTo>
                    <a:lnTo>
                      <a:pt x="536" y="335"/>
                    </a:lnTo>
                    <a:lnTo>
                      <a:pt x="536" y="335"/>
                    </a:lnTo>
                    <a:lnTo>
                      <a:pt x="533" y="332"/>
                    </a:lnTo>
                    <a:lnTo>
                      <a:pt x="529" y="329"/>
                    </a:lnTo>
                    <a:lnTo>
                      <a:pt x="526" y="326"/>
                    </a:lnTo>
                    <a:lnTo>
                      <a:pt x="526" y="325"/>
                    </a:lnTo>
                    <a:lnTo>
                      <a:pt x="526" y="321"/>
                    </a:lnTo>
                    <a:lnTo>
                      <a:pt x="526" y="321"/>
                    </a:lnTo>
                    <a:lnTo>
                      <a:pt x="514" y="319"/>
                    </a:lnTo>
                    <a:lnTo>
                      <a:pt x="504" y="319"/>
                    </a:lnTo>
                    <a:lnTo>
                      <a:pt x="494" y="318"/>
                    </a:lnTo>
                    <a:lnTo>
                      <a:pt x="484" y="313"/>
                    </a:lnTo>
                    <a:lnTo>
                      <a:pt x="484" y="313"/>
                    </a:lnTo>
                    <a:lnTo>
                      <a:pt x="487" y="311"/>
                    </a:lnTo>
                    <a:lnTo>
                      <a:pt x="487" y="308"/>
                    </a:lnTo>
                    <a:lnTo>
                      <a:pt x="485" y="306"/>
                    </a:lnTo>
                    <a:lnTo>
                      <a:pt x="484" y="305"/>
                    </a:lnTo>
                    <a:lnTo>
                      <a:pt x="481" y="302"/>
                    </a:lnTo>
                    <a:lnTo>
                      <a:pt x="480" y="299"/>
                    </a:lnTo>
                    <a:lnTo>
                      <a:pt x="478" y="297"/>
                    </a:lnTo>
                    <a:lnTo>
                      <a:pt x="478" y="297"/>
                    </a:lnTo>
                    <a:lnTo>
                      <a:pt x="491" y="294"/>
                    </a:lnTo>
                    <a:lnTo>
                      <a:pt x="505" y="294"/>
                    </a:lnTo>
                    <a:lnTo>
                      <a:pt x="519" y="295"/>
                    </a:lnTo>
                    <a:lnTo>
                      <a:pt x="532" y="298"/>
                    </a:lnTo>
                    <a:lnTo>
                      <a:pt x="532" y="298"/>
                    </a:lnTo>
                    <a:lnTo>
                      <a:pt x="530" y="291"/>
                    </a:lnTo>
                    <a:lnTo>
                      <a:pt x="532" y="288"/>
                    </a:lnTo>
                    <a:lnTo>
                      <a:pt x="533" y="287"/>
                    </a:lnTo>
                    <a:lnTo>
                      <a:pt x="536" y="285"/>
                    </a:lnTo>
                    <a:lnTo>
                      <a:pt x="536" y="285"/>
                    </a:lnTo>
                    <a:lnTo>
                      <a:pt x="525" y="284"/>
                    </a:lnTo>
                    <a:lnTo>
                      <a:pt x="511" y="283"/>
                    </a:lnTo>
                    <a:lnTo>
                      <a:pt x="485" y="281"/>
                    </a:lnTo>
                    <a:lnTo>
                      <a:pt x="459" y="278"/>
                    </a:lnTo>
                    <a:lnTo>
                      <a:pt x="446" y="277"/>
                    </a:lnTo>
                    <a:lnTo>
                      <a:pt x="434" y="274"/>
                    </a:lnTo>
                    <a:lnTo>
                      <a:pt x="434" y="274"/>
                    </a:lnTo>
                    <a:lnTo>
                      <a:pt x="441" y="271"/>
                    </a:lnTo>
                    <a:lnTo>
                      <a:pt x="449" y="271"/>
                    </a:lnTo>
                    <a:lnTo>
                      <a:pt x="466" y="273"/>
                    </a:lnTo>
                    <a:lnTo>
                      <a:pt x="481" y="273"/>
                    </a:lnTo>
                    <a:lnTo>
                      <a:pt x="488" y="273"/>
                    </a:lnTo>
                    <a:lnTo>
                      <a:pt x="494" y="270"/>
                    </a:lnTo>
                    <a:lnTo>
                      <a:pt x="494" y="270"/>
                    </a:lnTo>
                    <a:lnTo>
                      <a:pt x="504" y="274"/>
                    </a:lnTo>
                    <a:lnTo>
                      <a:pt x="514" y="277"/>
                    </a:lnTo>
                    <a:lnTo>
                      <a:pt x="525" y="277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2" y="274"/>
                    </a:lnTo>
                    <a:lnTo>
                      <a:pt x="528" y="274"/>
                    </a:lnTo>
                    <a:lnTo>
                      <a:pt x="525" y="273"/>
                    </a:lnTo>
                    <a:lnTo>
                      <a:pt x="523" y="271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3" y="269"/>
                    </a:lnTo>
                    <a:lnTo>
                      <a:pt x="525" y="267"/>
                    </a:lnTo>
                    <a:lnTo>
                      <a:pt x="529" y="267"/>
                    </a:lnTo>
                    <a:lnTo>
                      <a:pt x="533" y="267"/>
                    </a:lnTo>
                    <a:lnTo>
                      <a:pt x="536" y="264"/>
                    </a:lnTo>
                    <a:lnTo>
                      <a:pt x="536" y="264"/>
                    </a:lnTo>
                    <a:lnTo>
                      <a:pt x="488" y="256"/>
                    </a:lnTo>
                    <a:lnTo>
                      <a:pt x="464" y="252"/>
                    </a:lnTo>
                    <a:lnTo>
                      <a:pt x="442" y="243"/>
                    </a:lnTo>
                    <a:lnTo>
                      <a:pt x="442" y="243"/>
                    </a:lnTo>
                    <a:lnTo>
                      <a:pt x="452" y="243"/>
                    </a:lnTo>
                    <a:lnTo>
                      <a:pt x="460" y="243"/>
                    </a:lnTo>
                    <a:lnTo>
                      <a:pt x="480" y="245"/>
                    </a:lnTo>
                    <a:lnTo>
                      <a:pt x="498" y="247"/>
                    </a:lnTo>
                    <a:lnTo>
                      <a:pt x="518" y="249"/>
                    </a:lnTo>
                    <a:lnTo>
                      <a:pt x="518" y="249"/>
                    </a:lnTo>
                    <a:lnTo>
                      <a:pt x="519" y="246"/>
                    </a:lnTo>
                    <a:lnTo>
                      <a:pt x="521" y="243"/>
                    </a:lnTo>
                    <a:lnTo>
                      <a:pt x="523" y="243"/>
                    </a:lnTo>
                    <a:lnTo>
                      <a:pt x="528" y="243"/>
                    </a:lnTo>
                    <a:lnTo>
                      <a:pt x="535" y="243"/>
                    </a:lnTo>
                    <a:lnTo>
                      <a:pt x="539" y="242"/>
                    </a:lnTo>
                    <a:lnTo>
                      <a:pt x="542" y="240"/>
                    </a:lnTo>
                    <a:lnTo>
                      <a:pt x="542" y="240"/>
                    </a:lnTo>
                    <a:lnTo>
                      <a:pt x="516" y="236"/>
                    </a:lnTo>
                    <a:lnTo>
                      <a:pt x="488" y="233"/>
                    </a:lnTo>
                    <a:lnTo>
                      <a:pt x="463" y="231"/>
                    </a:lnTo>
                    <a:lnTo>
                      <a:pt x="450" y="229"/>
                    </a:lnTo>
                    <a:lnTo>
                      <a:pt x="439" y="226"/>
                    </a:lnTo>
                    <a:lnTo>
                      <a:pt x="439" y="226"/>
                    </a:lnTo>
                    <a:lnTo>
                      <a:pt x="431" y="224"/>
                    </a:lnTo>
                    <a:lnTo>
                      <a:pt x="427" y="221"/>
                    </a:lnTo>
                    <a:lnTo>
                      <a:pt x="425" y="215"/>
                    </a:lnTo>
                    <a:lnTo>
                      <a:pt x="425" y="215"/>
                    </a:lnTo>
                    <a:lnTo>
                      <a:pt x="429" y="214"/>
                    </a:lnTo>
                    <a:lnTo>
                      <a:pt x="434" y="214"/>
                    </a:lnTo>
                    <a:lnTo>
                      <a:pt x="446" y="214"/>
                    </a:lnTo>
                    <a:lnTo>
                      <a:pt x="471" y="218"/>
                    </a:lnTo>
                    <a:lnTo>
                      <a:pt x="471" y="218"/>
                    </a:lnTo>
                    <a:lnTo>
                      <a:pt x="495" y="221"/>
                    </a:lnTo>
                    <a:lnTo>
                      <a:pt x="518" y="225"/>
                    </a:lnTo>
                    <a:lnTo>
                      <a:pt x="528" y="225"/>
                    </a:lnTo>
                    <a:lnTo>
                      <a:pt x="537" y="226"/>
                    </a:lnTo>
                    <a:lnTo>
                      <a:pt x="546" y="225"/>
                    </a:lnTo>
                    <a:lnTo>
                      <a:pt x="553" y="222"/>
                    </a:lnTo>
                    <a:lnTo>
                      <a:pt x="553" y="222"/>
                    </a:lnTo>
                    <a:lnTo>
                      <a:pt x="529" y="219"/>
                    </a:lnTo>
                    <a:lnTo>
                      <a:pt x="504" y="217"/>
                    </a:lnTo>
                    <a:lnTo>
                      <a:pt x="491" y="215"/>
                    </a:lnTo>
                    <a:lnTo>
                      <a:pt x="480" y="212"/>
                    </a:lnTo>
                    <a:lnTo>
                      <a:pt x="470" y="208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88" y="204"/>
                    </a:lnTo>
                    <a:lnTo>
                      <a:pt x="514" y="205"/>
                    </a:lnTo>
                    <a:lnTo>
                      <a:pt x="514" y="205"/>
                    </a:lnTo>
                    <a:lnTo>
                      <a:pt x="501" y="200"/>
                    </a:lnTo>
                    <a:lnTo>
                      <a:pt x="485" y="196"/>
                    </a:lnTo>
                    <a:lnTo>
                      <a:pt x="470" y="193"/>
                    </a:lnTo>
                    <a:lnTo>
                      <a:pt x="455" y="191"/>
                    </a:lnTo>
                    <a:lnTo>
                      <a:pt x="419" y="189"/>
                    </a:lnTo>
                    <a:lnTo>
                      <a:pt x="403" y="186"/>
                    </a:lnTo>
                    <a:lnTo>
                      <a:pt x="384" y="183"/>
                    </a:lnTo>
                    <a:lnTo>
                      <a:pt x="384" y="183"/>
                    </a:lnTo>
                    <a:lnTo>
                      <a:pt x="380" y="177"/>
                    </a:lnTo>
                    <a:lnTo>
                      <a:pt x="379" y="174"/>
                    </a:lnTo>
                    <a:lnTo>
                      <a:pt x="380" y="173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9" y="176"/>
                    </a:lnTo>
                    <a:lnTo>
                      <a:pt x="398" y="179"/>
                    </a:lnTo>
                    <a:lnTo>
                      <a:pt x="421" y="180"/>
                    </a:lnTo>
                    <a:lnTo>
                      <a:pt x="446" y="182"/>
                    </a:lnTo>
                    <a:lnTo>
                      <a:pt x="469" y="183"/>
                    </a:lnTo>
                    <a:lnTo>
                      <a:pt x="469" y="183"/>
                    </a:lnTo>
                    <a:lnTo>
                      <a:pt x="473" y="180"/>
                    </a:lnTo>
                    <a:lnTo>
                      <a:pt x="478" y="179"/>
                    </a:lnTo>
                    <a:lnTo>
                      <a:pt x="492" y="179"/>
                    </a:lnTo>
                    <a:lnTo>
                      <a:pt x="492" y="179"/>
                    </a:lnTo>
                    <a:lnTo>
                      <a:pt x="491" y="177"/>
                    </a:lnTo>
                    <a:lnTo>
                      <a:pt x="488" y="176"/>
                    </a:lnTo>
                    <a:lnTo>
                      <a:pt x="480" y="174"/>
                    </a:lnTo>
                    <a:lnTo>
                      <a:pt x="463" y="174"/>
                    </a:lnTo>
                    <a:lnTo>
                      <a:pt x="463" y="174"/>
                    </a:lnTo>
                    <a:lnTo>
                      <a:pt x="463" y="169"/>
                    </a:lnTo>
                    <a:lnTo>
                      <a:pt x="464" y="165"/>
                    </a:lnTo>
                    <a:lnTo>
                      <a:pt x="464" y="165"/>
                    </a:lnTo>
                    <a:lnTo>
                      <a:pt x="436" y="159"/>
                    </a:lnTo>
                    <a:lnTo>
                      <a:pt x="407" y="151"/>
                    </a:lnTo>
                    <a:lnTo>
                      <a:pt x="376" y="145"/>
                    </a:lnTo>
                    <a:lnTo>
                      <a:pt x="362" y="142"/>
                    </a:lnTo>
                    <a:lnTo>
                      <a:pt x="348" y="141"/>
                    </a:lnTo>
                    <a:lnTo>
                      <a:pt x="348" y="141"/>
                    </a:lnTo>
                    <a:lnTo>
                      <a:pt x="366" y="138"/>
                    </a:lnTo>
                    <a:lnTo>
                      <a:pt x="386" y="138"/>
                    </a:lnTo>
                    <a:lnTo>
                      <a:pt x="404" y="139"/>
                    </a:lnTo>
                    <a:lnTo>
                      <a:pt x="421" y="142"/>
                    </a:lnTo>
                    <a:lnTo>
                      <a:pt x="456" y="146"/>
                    </a:lnTo>
                    <a:lnTo>
                      <a:pt x="473" y="149"/>
                    </a:lnTo>
                    <a:lnTo>
                      <a:pt x="490" y="149"/>
                    </a:lnTo>
                    <a:lnTo>
                      <a:pt x="490" y="149"/>
                    </a:lnTo>
                    <a:lnTo>
                      <a:pt x="490" y="146"/>
                    </a:lnTo>
                    <a:lnTo>
                      <a:pt x="488" y="145"/>
                    </a:lnTo>
                    <a:lnTo>
                      <a:pt x="484" y="142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77" y="137"/>
                    </a:lnTo>
                    <a:lnTo>
                      <a:pt x="471" y="135"/>
                    </a:lnTo>
                    <a:lnTo>
                      <a:pt x="462" y="134"/>
                    </a:lnTo>
                    <a:lnTo>
                      <a:pt x="452" y="131"/>
                    </a:lnTo>
                    <a:lnTo>
                      <a:pt x="442" y="128"/>
                    </a:lnTo>
                    <a:lnTo>
                      <a:pt x="442" y="128"/>
                    </a:lnTo>
                    <a:lnTo>
                      <a:pt x="435" y="128"/>
                    </a:lnTo>
                    <a:lnTo>
                      <a:pt x="427" y="130"/>
                    </a:lnTo>
                    <a:lnTo>
                      <a:pt x="419" y="128"/>
                    </a:lnTo>
                    <a:lnTo>
                      <a:pt x="417" y="127"/>
                    </a:lnTo>
                    <a:lnTo>
                      <a:pt x="414" y="123"/>
                    </a:lnTo>
                    <a:lnTo>
                      <a:pt x="414" y="123"/>
                    </a:lnTo>
                    <a:lnTo>
                      <a:pt x="424" y="123"/>
                    </a:lnTo>
                    <a:lnTo>
                      <a:pt x="435" y="121"/>
                    </a:lnTo>
                    <a:lnTo>
                      <a:pt x="456" y="123"/>
                    </a:lnTo>
                    <a:lnTo>
                      <a:pt x="478" y="123"/>
                    </a:lnTo>
                    <a:lnTo>
                      <a:pt x="488" y="121"/>
                    </a:lnTo>
                    <a:lnTo>
                      <a:pt x="498" y="120"/>
                    </a:lnTo>
                    <a:lnTo>
                      <a:pt x="498" y="120"/>
                    </a:lnTo>
                    <a:lnTo>
                      <a:pt x="480" y="117"/>
                    </a:lnTo>
                    <a:lnTo>
                      <a:pt x="462" y="116"/>
                    </a:lnTo>
                    <a:lnTo>
                      <a:pt x="445" y="113"/>
                    </a:lnTo>
                    <a:lnTo>
                      <a:pt x="436" y="111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36" y="107"/>
                    </a:lnTo>
                    <a:lnTo>
                      <a:pt x="443" y="107"/>
                    </a:lnTo>
                    <a:lnTo>
                      <a:pt x="459" y="108"/>
                    </a:lnTo>
                    <a:lnTo>
                      <a:pt x="474" y="110"/>
                    </a:lnTo>
                    <a:lnTo>
                      <a:pt x="484" y="110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73" y="107"/>
                    </a:lnTo>
                    <a:lnTo>
                      <a:pt x="453" y="103"/>
                    </a:lnTo>
                    <a:lnTo>
                      <a:pt x="415" y="96"/>
                    </a:lnTo>
                    <a:lnTo>
                      <a:pt x="415" y="96"/>
                    </a:lnTo>
                    <a:lnTo>
                      <a:pt x="415" y="100"/>
                    </a:lnTo>
                    <a:lnTo>
                      <a:pt x="415" y="103"/>
                    </a:lnTo>
                    <a:lnTo>
                      <a:pt x="412" y="103"/>
                    </a:lnTo>
                    <a:lnTo>
                      <a:pt x="412" y="103"/>
                    </a:lnTo>
                    <a:lnTo>
                      <a:pt x="411" y="101"/>
                    </a:lnTo>
                    <a:lnTo>
                      <a:pt x="411" y="101"/>
                    </a:lnTo>
                    <a:lnTo>
                      <a:pt x="411" y="99"/>
                    </a:lnTo>
                    <a:lnTo>
                      <a:pt x="410" y="97"/>
                    </a:lnTo>
                    <a:lnTo>
                      <a:pt x="407" y="97"/>
                    </a:lnTo>
                    <a:lnTo>
                      <a:pt x="407" y="97"/>
                    </a:lnTo>
                    <a:lnTo>
                      <a:pt x="330" y="89"/>
                    </a:lnTo>
                    <a:lnTo>
                      <a:pt x="330" y="89"/>
                    </a:lnTo>
                    <a:lnTo>
                      <a:pt x="337" y="93"/>
                    </a:lnTo>
                    <a:lnTo>
                      <a:pt x="345" y="96"/>
                    </a:lnTo>
                    <a:lnTo>
                      <a:pt x="363" y="97"/>
                    </a:lnTo>
                    <a:lnTo>
                      <a:pt x="372" y="99"/>
                    </a:lnTo>
                    <a:lnTo>
                      <a:pt x="379" y="101"/>
                    </a:lnTo>
                    <a:lnTo>
                      <a:pt x="382" y="104"/>
                    </a:lnTo>
                    <a:lnTo>
                      <a:pt x="384" y="106"/>
                    </a:lnTo>
                    <a:lnTo>
                      <a:pt x="386" y="108"/>
                    </a:lnTo>
                    <a:lnTo>
                      <a:pt x="386" y="113"/>
                    </a:lnTo>
                    <a:lnTo>
                      <a:pt x="386" y="113"/>
                    </a:lnTo>
                    <a:lnTo>
                      <a:pt x="368" y="108"/>
                    </a:lnTo>
                    <a:lnTo>
                      <a:pt x="346" y="106"/>
                    </a:lnTo>
                    <a:lnTo>
                      <a:pt x="328" y="104"/>
                    </a:lnTo>
                    <a:lnTo>
                      <a:pt x="320" y="104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7" y="108"/>
                    </a:lnTo>
                    <a:lnTo>
                      <a:pt x="324" y="110"/>
                    </a:lnTo>
                    <a:lnTo>
                      <a:pt x="342" y="113"/>
                    </a:lnTo>
                    <a:lnTo>
                      <a:pt x="351" y="114"/>
                    </a:lnTo>
                    <a:lnTo>
                      <a:pt x="358" y="117"/>
                    </a:lnTo>
                    <a:lnTo>
                      <a:pt x="363" y="123"/>
                    </a:lnTo>
                    <a:lnTo>
                      <a:pt x="366" y="125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48" y="125"/>
                    </a:lnTo>
                    <a:lnTo>
                      <a:pt x="328" y="121"/>
                    </a:lnTo>
                    <a:lnTo>
                      <a:pt x="309" y="118"/>
                    </a:lnTo>
                    <a:lnTo>
                      <a:pt x="299" y="118"/>
                    </a:lnTo>
                    <a:lnTo>
                      <a:pt x="290" y="120"/>
                    </a:lnTo>
                    <a:lnTo>
                      <a:pt x="290" y="120"/>
                    </a:lnTo>
                    <a:lnTo>
                      <a:pt x="296" y="124"/>
                    </a:lnTo>
                    <a:lnTo>
                      <a:pt x="303" y="127"/>
                    </a:lnTo>
                    <a:lnTo>
                      <a:pt x="318" y="130"/>
                    </a:lnTo>
                    <a:lnTo>
                      <a:pt x="325" y="132"/>
                    </a:lnTo>
                    <a:lnTo>
                      <a:pt x="331" y="134"/>
                    </a:lnTo>
                    <a:lnTo>
                      <a:pt x="335" y="138"/>
                    </a:lnTo>
                    <a:lnTo>
                      <a:pt x="337" y="142"/>
                    </a:lnTo>
                    <a:lnTo>
                      <a:pt x="337" y="142"/>
                    </a:lnTo>
                    <a:lnTo>
                      <a:pt x="328" y="142"/>
                    </a:lnTo>
                    <a:lnTo>
                      <a:pt x="318" y="139"/>
                    </a:lnTo>
                    <a:lnTo>
                      <a:pt x="300" y="135"/>
                    </a:lnTo>
                    <a:lnTo>
                      <a:pt x="290" y="134"/>
                    </a:lnTo>
                    <a:lnTo>
                      <a:pt x="282" y="132"/>
                    </a:lnTo>
                    <a:lnTo>
                      <a:pt x="275" y="132"/>
                    </a:lnTo>
                    <a:lnTo>
                      <a:pt x="268" y="135"/>
                    </a:lnTo>
                    <a:lnTo>
                      <a:pt x="268" y="135"/>
                    </a:lnTo>
                    <a:lnTo>
                      <a:pt x="254" y="131"/>
                    </a:lnTo>
                    <a:lnTo>
                      <a:pt x="240" y="127"/>
                    </a:lnTo>
                    <a:lnTo>
                      <a:pt x="226" y="124"/>
                    </a:lnTo>
                    <a:lnTo>
                      <a:pt x="212" y="120"/>
                    </a:lnTo>
                    <a:lnTo>
                      <a:pt x="212" y="120"/>
                    </a:lnTo>
                    <a:lnTo>
                      <a:pt x="230" y="127"/>
                    </a:lnTo>
                    <a:lnTo>
                      <a:pt x="250" y="132"/>
                    </a:lnTo>
                    <a:lnTo>
                      <a:pt x="290" y="142"/>
                    </a:lnTo>
                    <a:lnTo>
                      <a:pt x="309" y="148"/>
                    </a:lnTo>
                    <a:lnTo>
                      <a:pt x="327" y="153"/>
                    </a:lnTo>
                    <a:lnTo>
                      <a:pt x="344" y="162"/>
                    </a:lnTo>
                    <a:lnTo>
                      <a:pt x="351" y="166"/>
                    </a:lnTo>
                    <a:lnTo>
                      <a:pt x="356" y="172"/>
                    </a:lnTo>
                    <a:lnTo>
                      <a:pt x="356" y="172"/>
                    </a:lnTo>
                    <a:close/>
                    <a:moveTo>
                      <a:pt x="251" y="226"/>
                    </a:moveTo>
                    <a:lnTo>
                      <a:pt x="251" y="226"/>
                    </a:lnTo>
                    <a:lnTo>
                      <a:pt x="237" y="222"/>
                    </a:lnTo>
                    <a:lnTo>
                      <a:pt x="229" y="221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37" y="225"/>
                    </a:lnTo>
                    <a:lnTo>
                      <a:pt x="245" y="226"/>
                    </a:lnTo>
                    <a:lnTo>
                      <a:pt x="251" y="226"/>
                    </a:lnTo>
                    <a:lnTo>
                      <a:pt x="251" y="226"/>
                    </a:lnTo>
                    <a:close/>
                    <a:moveTo>
                      <a:pt x="293" y="290"/>
                    </a:moveTo>
                    <a:lnTo>
                      <a:pt x="293" y="290"/>
                    </a:lnTo>
                    <a:lnTo>
                      <a:pt x="293" y="287"/>
                    </a:lnTo>
                    <a:lnTo>
                      <a:pt x="292" y="285"/>
                    </a:lnTo>
                    <a:lnTo>
                      <a:pt x="286" y="283"/>
                    </a:lnTo>
                    <a:lnTo>
                      <a:pt x="281" y="283"/>
                    </a:lnTo>
                    <a:lnTo>
                      <a:pt x="276" y="284"/>
                    </a:lnTo>
                    <a:lnTo>
                      <a:pt x="276" y="284"/>
                    </a:lnTo>
                    <a:lnTo>
                      <a:pt x="281" y="285"/>
                    </a:lnTo>
                    <a:lnTo>
                      <a:pt x="285" y="287"/>
                    </a:lnTo>
                    <a:lnTo>
                      <a:pt x="289" y="288"/>
                    </a:lnTo>
                    <a:lnTo>
                      <a:pt x="293" y="290"/>
                    </a:lnTo>
                    <a:lnTo>
                      <a:pt x="293" y="290"/>
                    </a:lnTo>
                    <a:close/>
                    <a:moveTo>
                      <a:pt x="289" y="305"/>
                    </a:moveTo>
                    <a:lnTo>
                      <a:pt x="289" y="305"/>
                    </a:lnTo>
                    <a:lnTo>
                      <a:pt x="290" y="308"/>
                    </a:lnTo>
                    <a:lnTo>
                      <a:pt x="295" y="309"/>
                    </a:lnTo>
                    <a:lnTo>
                      <a:pt x="306" y="311"/>
                    </a:lnTo>
                    <a:lnTo>
                      <a:pt x="318" y="312"/>
                    </a:lnTo>
                    <a:lnTo>
                      <a:pt x="324" y="313"/>
                    </a:lnTo>
                    <a:lnTo>
                      <a:pt x="328" y="315"/>
                    </a:lnTo>
                    <a:lnTo>
                      <a:pt x="328" y="315"/>
                    </a:lnTo>
                    <a:lnTo>
                      <a:pt x="318" y="311"/>
                    </a:lnTo>
                    <a:lnTo>
                      <a:pt x="307" y="308"/>
                    </a:lnTo>
                    <a:lnTo>
                      <a:pt x="297" y="305"/>
                    </a:lnTo>
                    <a:lnTo>
                      <a:pt x="289" y="305"/>
                    </a:lnTo>
                    <a:lnTo>
                      <a:pt x="289" y="305"/>
                    </a:lnTo>
                    <a:close/>
                    <a:moveTo>
                      <a:pt x="419" y="326"/>
                    </a:moveTo>
                    <a:lnTo>
                      <a:pt x="419" y="326"/>
                    </a:lnTo>
                    <a:lnTo>
                      <a:pt x="412" y="322"/>
                    </a:lnTo>
                    <a:lnTo>
                      <a:pt x="404" y="318"/>
                    </a:lnTo>
                    <a:lnTo>
                      <a:pt x="394" y="315"/>
                    </a:lnTo>
                    <a:lnTo>
                      <a:pt x="383" y="312"/>
                    </a:lnTo>
                    <a:lnTo>
                      <a:pt x="362" y="309"/>
                    </a:lnTo>
                    <a:lnTo>
                      <a:pt x="341" y="308"/>
                    </a:lnTo>
                    <a:lnTo>
                      <a:pt x="341" y="308"/>
                    </a:lnTo>
                    <a:lnTo>
                      <a:pt x="342" y="311"/>
                    </a:lnTo>
                    <a:lnTo>
                      <a:pt x="342" y="312"/>
                    </a:lnTo>
                    <a:lnTo>
                      <a:pt x="339" y="313"/>
                    </a:lnTo>
                    <a:lnTo>
                      <a:pt x="335" y="313"/>
                    </a:lnTo>
                    <a:lnTo>
                      <a:pt x="332" y="315"/>
                    </a:lnTo>
                    <a:lnTo>
                      <a:pt x="332" y="315"/>
                    </a:lnTo>
                    <a:lnTo>
                      <a:pt x="355" y="321"/>
                    </a:lnTo>
                    <a:lnTo>
                      <a:pt x="377" y="326"/>
                    </a:lnTo>
                    <a:lnTo>
                      <a:pt x="424" y="337"/>
                    </a:lnTo>
                    <a:lnTo>
                      <a:pt x="448" y="342"/>
                    </a:lnTo>
                    <a:lnTo>
                      <a:pt x="470" y="346"/>
                    </a:lnTo>
                    <a:lnTo>
                      <a:pt x="494" y="347"/>
                    </a:lnTo>
                    <a:lnTo>
                      <a:pt x="518" y="346"/>
                    </a:lnTo>
                    <a:lnTo>
                      <a:pt x="518" y="346"/>
                    </a:lnTo>
                    <a:lnTo>
                      <a:pt x="492" y="340"/>
                    </a:lnTo>
                    <a:lnTo>
                      <a:pt x="469" y="335"/>
                    </a:lnTo>
                    <a:lnTo>
                      <a:pt x="445" y="330"/>
                    </a:lnTo>
                    <a:lnTo>
                      <a:pt x="419" y="326"/>
                    </a:lnTo>
                    <a:lnTo>
                      <a:pt x="419" y="32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" name="Freeform 84"/>
              <p:cNvSpPr/>
              <p:nvPr/>
            </p:nvSpPr>
            <p:spPr bwMode="auto">
              <a:xfrm>
                <a:off x="3375026" y="2844800"/>
                <a:ext cx="193675" cy="155575"/>
              </a:xfrm>
              <a:custGeom>
                <a:avLst/>
                <a:gdLst/>
                <a:ahLst/>
                <a:cxnLst>
                  <a:cxn ang="0">
                    <a:pos x="344" y="36"/>
                  </a:cxn>
                  <a:cxn ang="0">
                    <a:pos x="348" y="45"/>
                  </a:cxn>
                  <a:cxn ang="0">
                    <a:pos x="354" y="63"/>
                  </a:cxn>
                  <a:cxn ang="0">
                    <a:pos x="360" y="70"/>
                  </a:cxn>
                  <a:cxn ang="0">
                    <a:pos x="358" y="93"/>
                  </a:cxn>
                  <a:cxn ang="0">
                    <a:pos x="358" y="147"/>
                  </a:cxn>
                  <a:cxn ang="0">
                    <a:pos x="364" y="237"/>
                  </a:cxn>
                  <a:cxn ang="0">
                    <a:pos x="365" y="293"/>
                  </a:cxn>
                  <a:cxn ang="0">
                    <a:pos x="361" y="289"/>
                  </a:cxn>
                  <a:cxn ang="0">
                    <a:pos x="355" y="279"/>
                  </a:cxn>
                  <a:cxn ang="0">
                    <a:pos x="353" y="258"/>
                  </a:cxn>
                  <a:cxn ang="0">
                    <a:pos x="351" y="246"/>
                  </a:cxn>
                  <a:cxn ang="0">
                    <a:pos x="348" y="149"/>
                  </a:cxn>
                  <a:cxn ang="0">
                    <a:pos x="346" y="115"/>
                  </a:cxn>
                  <a:cxn ang="0">
                    <a:pos x="341" y="100"/>
                  </a:cxn>
                  <a:cxn ang="0">
                    <a:pos x="337" y="66"/>
                  </a:cxn>
                  <a:cxn ang="0">
                    <a:pos x="333" y="53"/>
                  </a:cxn>
                  <a:cxn ang="0">
                    <a:pos x="329" y="53"/>
                  </a:cxn>
                  <a:cxn ang="0">
                    <a:pos x="322" y="51"/>
                  </a:cxn>
                  <a:cxn ang="0">
                    <a:pos x="320" y="46"/>
                  </a:cxn>
                  <a:cxn ang="0">
                    <a:pos x="308" y="48"/>
                  </a:cxn>
                  <a:cxn ang="0">
                    <a:pos x="298" y="44"/>
                  </a:cxn>
                  <a:cxn ang="0">
                    <a:pos x="185" y="36"/>
                  </a:cxn>
                  <a:cxn ang="0">
                    <a:pos x="72" y="22"/>
                  </a:cxn>
                  <a:cxn ang="0">
                    <a:pos x="54" y="20"/>
                  </a:cxn>
                  <a:cxn ang="0">
                    <a:pos x="17" y="14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45" y="7"/>
                  </a:cxn>
                  <a:cxn ang="0">
                    <a:pos x="131" y="18"/>
                  </a:cxn>
                  <a:cxn ang="0">
                    <a:pos x="263" y="29"/>
                  </a:cxn>
                  <a:cxn ang="0">
                    <a:pos x="344" y="36"/>
                  </a:cxn>
                </a:cxnLst>
                <a:rect l="0" t="0" r="r" b="b"/>
                <a:pathLst>
                  <a:path w="365" h="293">
                    <a:moveTo>
                      <a:pt x="344" y="36"/>
                    </a:moveTo>
                    <a:lnTo>
                      <a:pt x="344" y="36"/>
                    </a:lnTo>
                    <a:lnTo>
                      <a:pt x="347" y="41"/>
                    </a:lnTo>
                    <a:lnTo>
                      <a:pt x="348" y="45"/>
                    </a:lnTo>
                    <a:lnTo>
                      <a:pt x="350" y="55"/>
                    </a:lnTo>
                    <a:lnTo>
                      <a:pt x="354" y="63"/>
                    </a:lnTo>
                    <a:lnTo>
                      <a:pt x="357" y="67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93"/>
                    </a:lnTo>
                    <a:lnTo>
                      <a:pt x="357" y="119"/>
                    </a:lnTo>
                    <a:lnTo>
                      <a:pt x="358" y="147"/>
                    </a:lnTo>
                    <a:lnTo>
                      <a:pt x="361" y="177"/>
                    </a:lnTo>
                    <a:lnTo>
                      <a:pt x="364" y="237"/>
                    </a:lnTo>
                    <a:lnTo>
                      <a:pt x="365" y="265"/>
                    </a:lnTo>
                    <a:lnTo>
                      <a:pt x="365" y="293"/>
                    </a:lnTo>
                    <a:lnTo>
                      <a:pt x="365" y="293"/>
                    </a:lnTo>
                    <a:lnTo>
                      <a:pt x="361" y="289"/>
                    </a:lnTo>
                    <a:lnTo>
                      <a:pt x="357" y="285"/>
                    </a:lnTo>
                    <a:lnTo>
                      <a:pt x="355" y="279"/>
                    </a:lnTo>
                    <a:lnTo>
                      <a:pt x="354" y="272"/>
                    </a:lnTo>
                    <a:lnTo>
                      <a:pt x="353" y="258"/>
                    </a:lnTo>
                    <a:lnTo>
                      <a:pt x="351" y="246"/>
                    </a:lnTo>
                    <a:lnTo>
                      <a:pt x="351" y="246"/>
                    </a:lnTo>
                    <a:lnTo>
                      <a:pt x="350" y="181"/>
                    </a:lnTo>
                    <a:lnTo>
                      <a:pt x="348" y="149"/>
                    </a:lnTo>
                    <a:lnTo>
                      <a:pt x="346" y="115"/>
                    </a:lnTo>
                    <a:lnTo>
                      <a:pt x="346" y="115"/>
                    </a:lnTo>
                    <a:lnTo>
                      <a:pt x="343" y="108"/>
                    </a:lnTo>
                    <a:lnTo>
                      <a:pt x="341" y="100"/>
                    </a:lnTo>
                    <a:lnTo>
                      <a:pt x="338" y="83"/>
                    </a:lnTo>
                    <a:lnTo>
                      <a:pt x="337" y="66"/>
                    </a:lnTo>
                    <a:lnTo>
                      <a:pt x="334" y="59"/>
                    </a:lnTo>
                    <a:lnTo>
                      <a:pt x="333" y="53"/>
                    </a:lnTo>
                    <a:lnTo>
                      <a:pt x="333" y="53"/>
                    </a:lnTo>
                    <a:lnTo>
                      <a:pt x="329" y="53"/>
                    </a:lnTo>
                    <a:lnTo>
                      <a:pt x="326" y="52"/>
                    </a:lnTo>
                    <a:lnTo>
                      <a:pt x="322" y="51"/>
                    </a:lnTo>
                    <a:lnTo>
                      <a:pt x="320" y="46"/>
                    </a:lnTo>
                    <a:lnTo>
                      <a:pt x="320" y="46"/>
                    </a:lnTo>
                    <a:lnTo>
                      <a:pt x="315" y="49"/>
                    </a:lnTo>
                    <a:lnTo>
                      <a:pt x="308" y="48"/>
                    </a:lnTo>
                    <a:lnTo>
                      <a:pt x="298" y="44"/>
                    </a:lnTo>
                    <a:lnTo>
                      <a:pt x="298" y="44"/>
                    </a:lnTo>
                    <a:lnTo>
                      <a:pt x="242" y="41"/>
                    </a:lnTo>
                    <a:lnTo>
                      <a:pt x="185" y="36"/>
                    </a:lnTo>
                    <a:lnTo>
                      <a:pt x="129" y="31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54" y="20"/>
                    </a:lnTo>
                    <a:lnTo>
                      <a:pt x="35" y="18"/>
                    </a:lnTo>
                    <a:lnTo>
                      <a:pt x="17" y="14"/>
                    </a:lnTo>
                    <a:lnTo>
                      <a:pt x="9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5" y="7"/>
                    </a:lnTo>
                    <a:lnTo>
                      <a:pt x="87" y="14"/>
                    </a:lnTo>
                    <a:lnTo>
                      <a:pt x="131" y="18"/>
                    </a:lnTo>
                    <a:lnTo>
                      <a:pt x="174" y="22"/>
                    </a:lnTo>
                    <a:lnTo>
                      <a:pt x="263" y="29"/>
                    </a:lnTo>
                    <a:lnTo>
                      <a:pt x="344" y="36"/>
                    </a:lnTo>
                    <a:lnTo>
                      <a:pt x="344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405" name="TextBox 31"/>
          <p:cNvSpPr txBox="1"/>
          <p:nvPr/>
        </p:nvSpPr>
        <p:spPr>
          <a:xfrm>
            <a:off x="1714444" y="4171897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406" name="TextBox 31"/>
          <p:cNvSpPr txBox="1"/>
          <p:nvPr/>
        </p:nvSpPr>
        <p:spPr>
          <a:xfrm>
            <a:off x="1714443" y="3572808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407" name="TextBox 31"/>
          <p:cNvSpPr txBox="1"/>
          <p:nvPr/>
        </p:nvSpPr>
        <p:spPr>
          <a:xfrm>
            <a:off x="4678362" y="4171897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408" name="TextBox 31"/>
          <p:cNvSpPr txBox="1"/>
          <p:nvPr/>
        </p:nvSpPr>
        <p:spPr>
          <a:xfrm>
            <a:off x="4678361" y="3572808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409" name="TextBox 31"/>
          <p:cNvSpPr txBox="1"/>
          <p:nvPr/>
        </p:nvSpPr>
        <p:spPr>
          <a:xfrm>
            <a:off x="7579217" y="4171897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410" name="TextBox 31"/>
          <p:cNvSpPr txBox="1"/>
          <p:nvPr/>
        </p:nvSpPr>
        <p:spPr>
          <a:xfrm>
            <a:off x="7579216" y="3572808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" grpId="0"/>
      <p:bldP spid="406" grpId="0"/>
      <p:bldP spid="407" grpId="0"/>
      <p:bldP spid="408" grpId="0"/>
      <p:bldP spid="409" grpId="0"/>
      <p:bldP spid="4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55252" y="1346931"/>
            <a:ext cx="7106332" cy="3533769"/>
            <a:chOff x="855252" y="1346931"/>
            <a:chExt cx="7106332" cy="3533769"/>
          </a:xfrm>
        </p:grpSpPr>
        <p:sp>
          <p:nvSpPr>
            <p:cNvPr id="3" name="Freeform 4"/>
            <p:cNvSpPr/>
            <p:nvPr/>
          </p:nvSpPr>
          <p:spPr bwMode="auto">
            <a:xfrm>
              <a:off x="2686057" y="1346931"/>
              <a:ext cx="1115526" cy="880520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864" y="357"/>
                </a:cxn>
                <a:cxn ang="0">
                  <a:pos x="864" y="357"/>
                </a:cxn>
                <a:cxn ang="0">
                  <a:pos x="817" y="317"/>
                </a:cxn>
                <a:cxn ang="0">
                  <a:pos x="770" y="277"/>
                </a:cxn>
                <a:cxn ang="0">
                  <a:pos x="720" y="240"/>
                </a:cxn>
                <a:cxn ang="0">
                  <a:pos x="670" y="207"/>
                </a:cxn>
                <a:cxn ang="0">
                  <a:pos x="617" y="177"/>
                </a:cxn>
                <a:cxn ang="0">
                  <a:pos x="567" y="147"/>
                </a:cxn>
                <a:cxn ang="0">
                  <a:pos x="510" y="124"/>
                </a:cxn>
                <a:cxn ang="0">
                  <a:pos x="457" y="97"/>
                </a:cxn>
                <a:cxn ang="0">
                  <a:pos x="400" y="77"/>
                </a:cxn>
                <a:cxn ang="0">
                  <a:pos x="347" y="60"/>
                </a:cxn>
                <a:cxn ang="0">
                  <a:pos x="290" y="43"/>
                </a:cxn>
                <a:cxn ang="0">
                  <a:pos x="233" y="30"/>
                </a:cxn>
                <a:cxn ang="0">
                  <a:pos x="173" y="17"/>
                </a:cxn>
                <a:cxn ang="0">
                  <a:pos x="116" y="10"/>
                </a:cxn>
                <a:cxn ang="0">
                  <a:pos x="56" y="3"/>
                </a:cxn>
                <a:cxn ang="0">
                  <a:pos x="0" y="0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73" y="461"/>
                </a:cxn>
                <a:cxn ang="0">
                  <a:pos x="146" y="474"/>
                </a:cxn>
                <a:cxn ang="0">
                  <a:pos x="217" y="494"/>
                </a:cxn>
                <a:cxn ang="0">
                  <a:pos x="287" y="521"/>
                </a:cxn>
                <a:cxn ang="0">
                  <a:pos x="353" y="551"/>
                </a:cxn>
                <a:cxn ang="0">
                  <a:pos x="420" y="588"/>
                </a:cxn>
                <a:cxn ang="0">
                  <a:pos x="483" y="631"/>
                </a:cxn>
                <a:cxn ang="0">
                  <a:pos x="543" y="678"/>
                </a:cxn>
                <a:cxn ang="0">
                  <a:pos x="864" y="357"/>
                </a:cxn>
              </a:cxnLst>
              <a:rect l="T0" t="T1" r="T2" b="T3"/>
              <a:pathLst>
                <a:path w="864" h="678">
                  <a:moveTo>
                    <a:pt x="864" y="357"/>
                  </a:moveTo>
                  <a:lnTo>
                    <a:pt x="864" y="357"/>
                  </a:lnTo>
                  <a:lnTo>
                    <a:pt x="817" y="317"/>
                  </a:lnTo>
                  <a:lnTo>
                    <a:pt x="770" y="277"/>
                  </a:lnTo>
                  <a:lnTo>
                    <a:pt x="720" y="240"/>
                  </a:lnTo>
                  <a:lnTo>
                    <a:pt x="670" y="207"/>
                  </a:lnTo>
                  <a:lnTo>
                    <a:pt x="617" y="177"/>
                  </a:lnTo>
                  <a:lnTo>
                    <a:pt x="567" y="147"/>
                  </a:lnTo>
                  <a:lnTo>
                    <a:pt x="510" y="124"/>
                  </a:lnTo>
                  <a:lnTo>
                    <a:pt x="457" y="97"/>
                  </a:lnTo>
                  <a:lnTo>
                    <a:pt x="400" y="77"/>
                  </a:lnTo>
                  <a:lnTo>
                    <a:pt x="347" y="60"/>
                  </a:lnTo>
                  <a:lnTo>
                    <a:pt x="290" y="43"/>
                  </a:lnTo>
                  <a:lnTo>
                    <a:pt x="233" y="30"/>
                  </a:lnTo>
                  <a:lnTo>
                    <a:pt x="173" y="17"/>
                  </a:lnTo>
                  <a:lnTo>
                    <a:pt x="116" y="10"/>
                  </a:lnTo>
                  <a:lnTo>
                    <a:pt x="56" y="3"/>
                  </a:lnTo>
                  <a:lnTo>
                    <a:pt x="0" y="0"/>
                  </a:lnTo>
                  <a:lnTo>
                    <a:pt x="0" y="454"/>
                  </a:lnTo>
                  <a:lnTo>
                    <a:pt x="73" y="461"/>
                  </a:lnTo>
                  <a:lnTo>
                    <a:pt x="146" y="474"/>
                  </a:lnTo>
                  <a:lnTo>
                    <a:pt x="217" y="494"/>
                  </a:lnTo>
                  <a:lnTo>
                    <a:pt x="287" y="521"/>
                  </a:lnTo>
                  <a:lnTo>
                    <a:pt x="353" y="551"/>
                  </a:lnTo>
                  <a:lnTo>
                    <a:pt x="420" y="588"/>
                  </a:lnTo>
                  <a:lnTo>
                    <a:pt x="483" y="631"/>
                  </a:lnTo>
                  <a:lnTo>
                    <a:pt x="543" y="678"/>
                  </a:lnTo>
                  <a:lnTo>
                    <a:pt x="864" y="357"/>
                  </a:ln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 sz="1400">
                <a:cs typeface="+mn-ea"/>
                <a:sym typeface="+mn-lt"/>
              </a:endParaRPr>
            </a:p>
          </p:txBody>
        </p:sp>
        <p:sp>
          <p:nvSpPr>
            <p:cNvPr id="4" name="Freeform 5"/>
            <p:cNvSpPr/>
            <p:nvPr/>
          </p:nvSpPr>
          <p:spPr bwMode="auto">
            <a:xfrm>
              <a:off x="3491714" y="1914464"/>
              <a:ext cx="877960" cy="1123378"/>
            </a:xfrm>
            <a:custGeom>
              <a:avLst/>
              <a:gdLst>
                <a:gd name="T0" fmla="*/ 0 w 680"/>
                <a:gd name="T1" fmla="*/ 0 h 865"/>
                <a:gd name="T2" fmla="*/ 680 w 680"/>
                <a:gd name="T3" fmla="*/ 865 h 865"/>
              </a:gdLst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50" y="384"/>
                </a:cxn>
                <a:cxn ang="0">
                  <a:pos x="90" y="444"/>
                </a:cxn>
                <a:cxn ang="0">
                  <a:pos x="130" y="511"/>
                </a:cxn>
                <a:cxn ang="0">
                  <a:pos x="160" y="581"/>
                </a:cxn>
                <a:cxn ang="0">
                  <a:pos x="183" y="651"/>
                </a:cxn>
                <a:cxn ang="0">
                  <a:pos x="203" y="722"/>
                </a:cxn>
                <a:cxn ang="0">
                  <a:pos x="216" y="795"/>
                </a:cxn>
                <a:cxn ang="0">
                  <a:pos x="223" y="865"/>
                </a:cxn>
                <a:cxn ang="0">
                  <a:pos x="680" y="865"/>
                </a:cxn>
                <a:cxn ang="0">
                  <a:pos x="680" y="865"/>
                </a:cxn>
                <a:cxn ang="0">
                  <a:pos x="677" y="808"/>
                </a:cxn>
                <a:cxn ang="0">
                  <a:pos x="670" y="752"/>
                </a:cxn>
                <a:cxn ang="0">
                  <a:pos x="660" y="691"/>
                </a:cxn>
                <a:cxn ang="0">
                  <a:pos x="650" y="635"/>
                </a:cxn>
                <a:cxn ang="0">
                  <a:pos x="637" y="578"/>
                </a:cxn>
                <a:cxn ang="0">
                  <a:pos x="620" y="521"/>
                </a:cxn>
                <a:cxn ang="0">
                  <a:pos x="600" y="464"/>
                </a:cxn>
                <a:cxn ang="0">
                  <a:pos x="580" y="408"/>
                </a:cxn>
                <a:cxn ang="0">
                  <a:pos x="557" y="354"/>
                </a:cxn>
                <a:cxn ang="0">
                  <a:pos x="530" y="301"/>
                </a:cxn>
                <a:cxn ang="0">
                  <a:pos x="500" y="247"/>
                </a:cxn>
                <a:cxn ang="0">
                  <a:pos x="470" y="197"/>
                </a:cxn>
                <a:cxn ang="0">
                  <a:pos x="436" y="144"/>
                </a:cxn>
                <a:cxn ang="0">
                  <a:pos x="400" y="97"/>
                </a:cxn>
                <a:cxn ang="0">
                  <a:pos x="363" y="47"/>
                </a:cxn>
                <a:cxn ang="0">
                  <a:pos x="320" y="0"/>
                </a:cxn>
                <a:cxn ang="0">
                  <a:pos x="0" y="321"/>
                </a:cxn>
              </a:cxnLst>
              <a:rect l="T0" t="T1" r="T2" b="T3"/>
              <a:pathLst>
                <a:path w="680" h="865">
                  <a:moveTo>
                    <a:pt x="0" y="321"/>
                  </a:moveTo>
                  <a:lnTo>
                    <a:pt x="0" y="321"/>
                  </a:lnTo>
                  <a:lnTo>
                    <a:pt x="50" y="384"/>
                  </a:lnTo>
                  <a:lnTo>
                    <a:pt x="90" y="444"/>
                  </a:lnTo>
                  <a:lnTo>
                    <a:pt x="130" y="511"/>
                  </a:lnTo>
                  <a:lnTo>
                    <a:pt x="160" y="581"/>
                  </a:lnTo>
                  <a:lnTo>
                    <a:pt x="183" y="651"/>
                  </a:lnTo>
                  <a:lnTo>
                    <a:pt x="203" y="722"/>
                  </a:lnTo>
                  <a:lnTo>
                    <a:pt x="216" y="795"/>
                  </a:lnTo>
                  <a:lnTo>
                    <a:pt x="223" y="865"/>
                  </a:lnTo>
                  <a:lnTo>
                    <a:pt x="680" y="865"/>
                  </a:lnTo>
                  <a:lnTo>
                    <a:pt x="677" y="808"/>
                  </a:lnTo>
                  <a:lnTo>
                    <a:pt x="670" y="752"/>
                  </a:lnTo>
                  <a:lnTo>
                    <a:pt x="660" y="691"/>
                  </a:lnTo>
                  <a:lnTo>
                    <a:pt x="650" y="635"/>
                  </a:lnTo>
                  <a:lnTo>
                    <a:pt x="637" y="578"/>
                  </a:lnTo>
                  <a:lnTo>
                    <a:pt x="620" y="521"/>
                  </a:lnTo>
                  <a:lnTo>
                    <a:pt x="600" y="464"/>
                  </a:lnTo>
                  <a:lnTo>
                    <a:pt x="580" y="408"/>
                  </a:lnTo>
                  <a:lnTo>
                    <a:pt x="557" y="354"/>
                  </a:lnTo>
                  <a:lnTo>
                    <a:pt x="530" y="301"/>
                  </a:lnTo>
                  <a:lnTo>
                    <a:pt x="500" y="247"/>
                  </a:lnTo>
                  <a:lnTo>
                    <a:pt x="470" y="197"/>
                  </a:lnTo>
                  <a:lnTo>
                    <a:pt x="436" y="144"/>
                  </a:lnTo>
                  <a:lnTo>
                    <a:pt x="400" y="97"/>
                  </a:lnTo>
                  <a:lnTo>
                    <a:pt x="363" y="47"/>
                  </a:lnTo>
                  <a:lnTo>
                    <a:pt x="320" y="0"/>
                  </a:lnTo>
                  <a:lnTo>
                    <a:pt x="0" y="321"/>
                  </a:ln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3491714" y="3185894"/>
              <a:ext cx="877960" cy="1127274"/>
            </a:xfrm>
            <a:custGeom>
              <a:avLst/>
              <a:gdLst>
                <a:gd name="T0" fmla="*/ 0 w 680"/>
                <a:gd name="T1" fmla="*/ 0 h 868"/>
                <a:gd name="T2" fmla="*/ 680 w 680"/>
                <a:gd name="T3" fmla="*/ 868 h 868"/>
              </a:gdLst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6" y="73"/>
                </a:cxn>
                <a:cxn ang="0">
                  <a:pos x="203" y="146"/>
                </a:cxn>
                <a:cxn ang="0">
                  <a:pos x="183" y="217"/>
                </a:cxn>
                <a:cxn ang="0">
                  <a:pos x="160" y="287"/>
                </a:cxn>
                <a:cxn ang="0">
                  <a:pos x="130" y="357"/>
                </a:cxn>
                <a:cxn ang="0">
                  <a:pos x="90" y="420"/>
                </a:cxn>
                <a:cxn ang="0">
                  <a:pos x="50" y="484"/>
                </a:cxn>
                <a:cxn ang="0">
                  <a:pos x="0" y="544"/>
                </a:cxn>
                <a:cxn ang="0">
                  <a:pos x="320" y="868"/>
                </a:cxn>
                <a:cxn ang="0">
                  <a:pos x="320" y="868"/>
                </a:cxn>
                <a:cxn ang="0">
                  <a:pos x="363" y="821"/>
                </a:cxn>
                <a:cxn ang="0">
                  <a:pos x="400" y="771"/>
                </a:cxn>
                <a:cxn ang="0">
                  <a:pos x="436" y="724"/>
                </a:cxn>
                <a:cxn ang="0">
                  <a:pos x="470" y="671"/>
                </a:cxn>
                <a:cxn ang="0">
                  <a:pos x="500" y="621"/>
                </a:cxn>
                <a:cxn ang="0">
                  <a:pos x="530" y="567"/>
                </a:cxn>
                <a:cxn ang="0">
                  <a:pos x="557" y="514"/>
                </a:cxn>
                <a:cxn ang="0">
                  <a:pos x="580" y="460"/>
                </a:cxn>
                <a:cxn ang="0">
                  <a:pos x="600" y="404"/>
                </a:cxn>
                <a:cxn ang="0">
                  <a:pos x="620" y="347"/>
                </a:cxn>
                <a:cxn ang="0">
                  <a:pos x="637" y="290"/>
                </a:cxn>
                <a:cxn ang="0">
                  <a:pos x="650" y="233"/>
                </a:cxn>
                <a:cxn ang="0">
                  <a:pos x="660" y="177"/>
                </a:cxn>
                <a:cxn ang="0">
                  <a:pos x="670" y="116"/>
                </a:cxn>
                <a:cxn ang="0">
                  <a:pos x="677" y="60"/>
                </a:cxn>
                <a:cxn ang="0">
                  <a:pos x="680" y="0"/>
                </a:cxn>
                <a:cxn ang="0">
                  <a:pos x="223" y="0"/>
                </a:cxn>
              </a:cxnLst>
              <a:rect l="T0" t="T1" r="T2" b="T3"/>
              <a:pathLst>
                <a:path w="680" h="868">
                  <a:moveTo>
                    <a:pt x="223" y="0"/>
                  </a:moveTo>
                  <a:lnTo>
                    <a:pt x="223" y="0"/>
                  </a:lnTo>
                  <a:lnTo>
                    <a:pt x="216" y="73"/>
                  </a:lnTo>
                  <a:lnTo>
                    <a:pt x="203" y="146"/>
                  </a:lnTo>
                  <a:lnTo>
                    <a:pt x="183" y="217"/>
                  </a:lnTo>
                  <a:lnTo>
                    <a:pt x="160" y="287"/>
                  </a:lnTo>
                  <a:lnTo>
                    <a:pt x="130" y="357"/>
                  </a:lnTo>
                  <a:lnTo>
                    <a:pt x="90" y="420"/>
                  </a:lnTo>
                  <a:lnTo>
                    <a:pt x="50" y="484"/>
                  </a:lnTo>
                  <a:lnTo>
                    <a:pt x="0" y="544"/>
                  </a:lnTo>
                  <a:lnTo>
                    <a:pt x="320" y="868"/>
                  </a:lnTo>
                  <a:lnTo>
                    <a:pt x="363" y="821"/>
                  </a:lnTo>
                  <a:lnTo>
                    <a:pt x="400" y="771"/>
                  </a:lnTo>
                  <a:lnTo>
                    <a:pt x="436" y="724"/>
                  </a:lnTo>
                  <a:lnTo>
                    <a:pt x="470" y="671"/>
                  </a:lnTo>
                  <a:lnTo>
                    <a:pt x="500" y="621"/>
                  </a:lnTo>
                  <a:lnTo>
                    <a:pt x="530" y="567"/>
                  </a:lnTo>
                  <a:lnTo>
                    <a:pt x="557" y="514"/>
                  </a:lnTo>
                  <a:lnTo>
                    <a:pt x="580" y="460"/>
                  </a:lnTo>
                  <a:lnTo>
                    <a:pt x="600" y="404"/>
                  </a:lnTo>
                  <a:lnTo>
                    <a:pt x="620" y="347"/>
                  </a:lnTo>
                  <a:lnTo>
                    <a:pt x="637" y="290"/>
                  </a:lnTo>
                  <a:lnTo>
                    <a:pt x="650" y="233"/>
                  </a:lnTo>
                  <a:lnTo>
                    <a:pt x="660" y="177"/>
                  </a:lnTo>
                  <a:lnTo>
                    <a:pt x="670" y="116"/>
                  </a:lnTo>
                  <a:lnTo>
                    <a:pt x="677" y="60"/>
                  </a:lnTo>
                  <a:lnTo>
                    <a:pt x="680" y="0"/>
                  </a:lnTo>
                  <a:lnTo>
                    <a:pt x="223" y="0"/>
                  </a:ln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2686057" y="4000180"/>
              <a:ext cx="1115526" cy="880520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543" y="0"/>
                </a:cxn>
                <a:cxn ang="0">
                  <a:pos x="543" y="0"/>
                </a:cxn>
                <a:cxn ang="0">
                  <a:pos x="483" y="47"/>
                </a:cxn>
                <a:cxn ang="0">
                  <a:pos x="420" y="90"/>
                </a:cxn>
                <a:cxn ang="0">
                  <a:pos x="353" y="127"/>
                </a:cxn>
                <a:cxn ang="0">
                  <a:pos x="287" y="157"/>
                </a:cxn>
                <a:cxn ang="0">
                  <a:pos x="217" y="184"/>
                </a:cxn>
                <a:cxn ang="0">
                  <a:pos x="146" y="204"/>
                </a:cxn>
                <a:cxn ang="0">
                  <a:pos x="73" y="217"/>
                </a:cxn>
                <a:cxn ang="0">
                  <a:pos x="0" y="224"/>
                </a:cxn>
                <a:cxn ang="0">
                  <a:pos x="0" y="678"/>
                </a:cxn>
                <a:cxn ang="0">
                  <a:pos x="0" y="678"/>
                </a:cxn>
                <a:cxn ang="0">
                  <a:pos x="56" y="675"/>
                </a:cxn>
                <a:cxn ang="0">
                  <a:pos x="116" y="668"/>
                </a:cxn>
                <a:cxn ang="0">
                  <a:pos x="173" y="661"/>
                </a:cxn>
                <a:cxn ang="0">
                  <a:pos x="233" y="648"/>
                </a:cxn>
                <a:cxn ang="0">
                  <a:pos x="290" y="635"/>
                </a:cxn>
                <a:cxn ang="0">
                  <a:pos x="347" y="618"/>
                </a:cxn>
                <a:cxn ang="0">
                  <a:pos x="400" y="601"/>
                </a:cxn>
                <a:cxn ang="0">
                  <a:pos x="457" y="581"/>
                </a:cxn>
                <a:cxn ang="0">
                  <a:pos x="510" y="554"/>
                </a:cxn>
                <a:cxn ang="0">
                  <a:pos x="567" y="531"/>
                </a:cxn>
                <a:cxn ang="0">
                  <a:pos x="617" y="501"/>
                </a:cxn>
                <a:cxn ang="0">
                  <a:pos x="670" y="471"/>
                </a:cxn>
                <a:cxn ang="0">
                  <a:pos x="720" y="438"/>
                </a:cxn>
                <a:cxn ang="0">
                  <a:pos x="770" y="401"/>
                </a:cxn>
                <a:cxn ang="0">
                  <a:pos x="817" y="361"/>
                </a:cxn>
                <a:cxn ang="0">
                  <a:pos x="864" y="321"/>
                </a:cxn>
                <a:cxn ang="0">
                  <a:pos x="543" y="0"/>
                </a:cxn>
              </a:cxnLst>
              <a:rect l="T0" t="T1" r="T2" b="T3"/>
              <a:pathLst>
                <a:path w="864" h="678">
                  <a:moveTo>
                    <a:pt x="543" y="0"/>
                  </a:moveTo>
                  <a:lnTo>
                    <a:pt x="543" y="0"/>
                  </a:lnTo>
                  <a:lnTo>
                    <a:pt x="483" y="47"/>
                  </a:lnTo>
                  <a:lnTo>
                    <a:pt x="420" y="90"/>
                  </a:lnTo>
                  <a:lnTo>
                    <a:pt x="353" y="127"/>
                  </a:lnTo>
                  <a:lnTo>
                    <a:pt x="287" y="157"/>
                  </a:lnTo>
                  <a:lnTo>
                    <a:pt x="217" y="184"/>
                  </a:lnTo>
                  <a:lnTo>
                    <a:pt x="146" y="204"/>
                  </a:lnTo>
                  <a:lnTo>
                    <a:pt x="73" y="217"/>
                  </a:lnTo>
                  <a:lnTo>
                    <a:pt x="0" y="224"/>
                  </a:lnTo>
                  <a:lnTo>
                    <a:pt x="0" y="678"/>
                  </a:lnTo>
                  <a:lnTo>
                    <a:pt x="56" y="675"/>
                  </a:lnTo>
                  <a:lnTo>
                    <a:pt x="116" y="668"/>
                  </a:lnTo>
                  <a:lnTo>
                    <a:pt x="173" y="661"/>
                  </a:lnTo>
                  <a:lnTo>
                    <a:pt x="233" y="648"/>
                  </a:lnTo>
                  <a:lnTo>
                    <a:pt x="290" y="635"/>
                  </a:lnTo>
                  <a:lnTo>
                    <a:pt x="347" y="618"/>
                  </a:lnTo>
                  <a:lnTo>
                    <a:pt x="400" y="601"/>
                  </a:lnTo>
                  <a:lnTo>
                    <a:pt x="457" y="581"/>
                  </a:lnTo>
                  <a:lnTo>
                    <a:pt x="510" y="554"/>
                  </a:lnTo>
                  <a:lnTo>
                    <a:pt x="567" y="531"/>
                  </a:lnTo>
                  <a:lnTo>
                    <a:pt x="617" y="501"/>
                  </a:lnTo>
                  <a:lnTo>
                    <a:pt x="670" y="471"/>
                  </a:lnTo>
                  <a:lnTo>
                    <a:pt x="720" y="438"/>
                  </a:lnTo>
                  <a:lnTo>
                    <a:pt x="770" y="401"/>
                  </a:lnTo>
                  <a:lnTo>
                    <a:pt x="817" y="361"/>
                  </a:lnTo>
                  <a:lnTo>
                    <a:pt x="864" y="321"/>
                  </a:lnTo>
                  <a:lnTo>
                    <a:pt x="543" y="0"/>
                  </a:lnTo>
                  <a:close/>
                </a:path>
              </a:pathLst>
            </a:custGeom>
            <a:noFill/>
            <a:ln w="25400" cap="rnd" cmpd="sng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1423344" y="4000180"/>
              <a:ext cx="1115526" cy="880520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0" y="321"/>
                </a:cxn>
                <a:cxn ang="0">
                  <a:pos x="0" y="321"/>
                </a:cxn>
                <a:cxn ang="0">
                  <a:pos x="47" y="361"/>
                </a:cxn>
                <a:cxn ang="0">
                  <a:pos x="94" y="401"/>
                </a:cxn>
                <a:cxn ang="0">
                  <a:pos x="144" y="438"/>
                </a:cxn>
                <a:cxn ang="0">
                  <a:pos x="194" y="471"/>
                </a:cxn>
                <a:cxn ang="0">
                  <a:pos x="244" y="501"/>
                </a:cxn>
                <a:cxn ang="0">
                  <a:pos x="297" y="531"/>
                </a:cxn>
                <a:cxn ang="0">
                  <a:pos x="351" y="554"/>
                </a:cxn>
                <a:cxn ang="0">
                  <a:pos x="407" y="581"/>
                </a:cxn>
                <a:cxn ang="0">
                  <a:pos x="461" y="601"/>
                </a:cxn>
                <a:cxn ang="0">
                  <a:pos x="517" y="618"/>
                </a:cxn>
                <a:cxn ang="0">
                  <a:pos x="574" y="635"/>
                </a:cxn>
                <a:cxn ang="0">
                  <a:pos x="631" y="648"/>
                </a:cxn>
                <a:cxn ang="0">
                  <a:pos x="691" y="661"/>
                </a:cxn>
                <a:cxn ang="0">
                  <a:pos x="748" y="668"/>
                </a:cxn>
                <a:cxn ang="0">
                  <a:pos x="804" y="675"/>
                </a:cxn>
                <a:cxn ang="0">
                  <a:pos x="864" y="678"/>
                </a:cxn>
                <a:cxn ang="0">
                  <a:pos x="864" y="224"/>
                </a:cxn>
                <a:cxn ang="0">
                  <a:pos x="864" y="224"/>
                </a:cxn>
                <a:cxn ang="0">
                  <a:pos x="791" y="217"/>
                </a:cxn>
                <a:cxn ang="0">
                  <a:pos x="718" y="204"/>
                </a:cxn>
                <a:cxn ang="0">
                  <a:pos x="647" y="184"/>
                </a:cxn>
                <a:cxn ang="0">
                  <a:pos x="577" y="157"/>
                </a:cxn>
                <a:cxn ang="0">
                  <a:pos x="511" y="127"/>
                </a:cxn>
                <a:cxn ang="0">
                  <a:pos x="444" y="90"/>
                </a:cxn>
                <a:cxn ang="0">
                  <a:pos x="381" y="47"/>
                </a:cxn>
                <a:cxn ang="0">
                  <a:pos x="321" y="0"/>
                </a:cxn>
                <a:cxn ang="0">
                  <a:pos x="0" y="321"/>
                </a:cxn>
              </a:cxnLst>
              <a:rect l="T0" t="T1" r="T2" b="T3"/>
              <a:pathLst>
                <a:path w="864" h="678">
                  <a:moveTo>
                    <a:pt x="0" y="321"/>
                  </a:moveTo>
                  <a:lnTo>
                    <a:pt x="0" y="321"/>
                  </a:lnTo>
                  <a:lnTo>
                    <a:pt x="47" y="361"/>
                  </a:lnTo>
                  <a:lnTo>
                    <a:pt x="94" y="401"/>
                  </a:lnTo>
                  <a:lnTo>
                    <a:pt x="144" y="438"/>
                  </a:lnTo>
                  <a:lnTo>
                    <a:pt x="194" y="471"/>
                  </a:lnTo>
                  <a:lnTo>
                    <a:pt x="244" y="501"/>
                  </a:lnTo>
                  <a:lnTo>
                    <a:pt x="297" y="531"/>
                  </a:lnTo>
                  <a:lnTo>
                    <a:pt x="351" y="554"/>
                  </a:lnTo>
                  <a:lnTo>
                    <a:pt x="407" y="581"/>
                  </a:lnTo>
                  <a:lnTo>
                    <a:pt x="461" y="601"/>
                  </a:lnTo>
                  <a:lnTo>
                    <a:pt x="517" y="618"/>
                  </a:lnTo>
                  <a:lnTo>
                    <a:pt x="574" y="635"/>
                  </a:lnTo>
                  <a:lnTo>
                    <a:pt x="631" y="648"/>
                  </a:lnTo>
                  <a:lnTo>
                    <a:pt x="691" y="661"/>
                  </a:lnTo>
                  <a:lnTo>
                    <a:pt x="748" y="668"/>
                  </a:lnTo>
                  <a:lnTo>
                    <a:pt x="804" y="675"/>
                  </a:lnTo>
                  <a:lnTo>
                    <a:pt x="864" y="678"/>
                  </a:lnTo>
                  <a:lnTo>
                    <a:pt x="864" y="224"/>
                  </a:lnTo>
                  <a:lnTo>
                    <a:pt x="791" y="217"/>
                  </a:lnTo>
                  <a:lnTo>
                    <a:pt x="718" y="204"/>
                  </a:lnTo>
                  <a:lnTo>
                    <a:pt x="647" y="184"/>
                  </a:lnTo>
                  <a:lnTo>
                    <a:pt x="577" y="157"/>
                  </a:lnTo>
                  <a:lnTo>
                    <a:pt x="511" y="127"/>
                  </a:lnTo>
                  <a:lnTo>
                    <a:pt x="444" y="90"/>
                  </a:lnTo>
                  <a:lnTo>
                    <a:pt x="381" y="47"/>
                  </a:lnTo>
                  <a:lnTo>
                    <a:pt x="321" y="0"/>
                  </a:lnTo>
                  <a:lnTo>
                    <a:pt x="0" y="321"/>
                  </a:lnTo>
                  <a:close/>
                </a:path>
              </a:pathLst>
            </a:custGeom>
            <a:noFill/>
            <a:ln w="25400" cap="rnd" cmpd="sng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855252" y="3185894"/>
              <a:ext cx="879251" cy="1127274"/>
            </a:xfrm>
            <a:custGeom>
              <a:avLst/>
              <a:gdLst>
                <a:gd name="T0" fmla="*/ 0 w 681"/>
                <a:gd name="T1" fmla="*/ 0 h 868"/>
                <a:gd name="T2" fmla="*/ 681 w 681"/>
                <a:gd name="T3" fmla="*/ 868 h 868"/>
              </a:gdLst>
              <a:ahLst/>
              <a:cxnLst>
                <a:cxn ang="0">
                  <a:pos x="45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60"/>
                </a:cxn>
                <a:cxn ang="0">
                  <a:pos x="10" y="116"/>
                </a:cxn>
                <a:cxn ang="0">
                  <a:pos x="20" y="177"/>
                </a:cxn>
                <a:cxn ang="0">
                  <a:pos x="30" y="233"/>
                </a:cxn>
                <a:cxn ang="0">
                  <a:pos x="43" y="290"/>
                </a:cxn>
                <a:cxn ang="0">
                  <a:pos x="60" y="347"/>
                </a:cxn>
                <a:cxn ang="0">
                  <a:pos x="80" y="404"/>
                </a:cxn>
                <a:cxn ang="0">
                  <a:pos x="100" y="460"/>
                </a:cxn>
                <a:cxn ang="0">
                  <a:pos x="123" y="514"/>
                </a:cxn>
                <a:cxn ang="0">
                  <a:pos x="150" y="567"/>
                </a:cxn>
                <a:cxn ang="0">
                  <a:pos x="177" y="621"/>
                </a:cxn>
                <a:cxn ang="0">
                  <a:pos x="210" y="671"/>
                </a:cxn>
                <a:cxn ang="0">
                  <a:pos x="244" y="724"/>
                </a:cxn>
                <a:cxn ang="0">
                  <a:pos x="280" y="771"/>
                </a:cxn>
                <a:cxn ang="0">
                  <a:pos x="317" y="821"/>
                </a:cxn>
                <a:cxn ang="0">
                  <a:pos x="360" y="868"/>
                </a:cxn>
                <a:cxn ang="0">
                  <a:pos x="681" y="544"/>
                </a:cxn>
                <a:cxn ang="0">
                  <a:pos x="681" y="544"/>
                </a:cxn>
                <a:cxn ang="0">
                  <a:pos x="630" y="484"/>
                </a:cxn>
                <a:cxn ang="0">
                  <a:pos x="587" y="420"/>
                </a:cxn>
                <a:cxn ang="0">
                  <a:pos x="550" y="357"/>
                </a:cxn>
                <a:cxn ang="0">
                  <a:pos x="520" y="287"/>
                </a:cxn>
                <a:cxn ang="0">
                  <a:pos x="494" y="217"/>
                </a:cxn>
                <a:cxn ang="0">
                  <a:pos x="477" y="146"/>
                </a:cxn>
                <a:cxn ang="0">
                  <a:pos x="464" y="73"/>
                </a:cxn>
                <a:cxn ang="0">
                  <a:pos x="454" y="0"/>
                </a:cxn>
                <a:cxn ang="0">
                  <a:pos x="454" y="0"/>
                </a:cxn>
              </a:cxnLst>
              <a:rect l="T0" t="T1" r="T2" b="T3"/>
              <a:pathLst>
                <a:path w="681" h="868">
                  <a:moveTo>
                    <a:pt x="454" y="0"/>
                  </a:moveTo>
                  <a:lnTo>
                    <a:pt x="0" y="0"/>
                  </a:lnTo>
                  <a:lnTo>
                    <a:pt x="3" y="60"/>
                  </a:lnTo>
                  <a:lnTo>
                    <a:pt x="10" y="116"/>
                  </a:lnTo>
                  <a:lnTo>
                    <a:pt x="20" y="177"/>
                  </a:lnTo>
                  <a:lnTo>
                    <a:pt x="30" y="233"/>
                  </a:lnTo>
                  <a:lnTo>
                    <a:pt x="43" y="290"/>
                  </a:lnTo>
                  <a:lnTo>
                    <a:pt x="60" y="347"/>
                  </a:lnTo>
                  <a:lnTo>
                    <a:pt x="80" y="404"/>
                  </a:lnTo>
                  <a:lnTo>
                    <a:pt x="100" y="460"/>
                  </a:lnTo>
                  <a:lnTo>
                    <a:pt x="123" y="514"/>
                  </a:lnTo>
                  <a:lnTo>
                    <a:pt x="150" y="567"/>
                  </a:lnTo>
                  <a:lnTo>
                    <a:pt x="177" y="621"/>
                  </a:lnTo>
                  <a:lnTo>
                    <a:pt x="210" y="671"/>
                  </a:lnTo>
                  <a:lnTo>
                    <a:pt x="244" y="724"/>
                  </a:lnTo>
                  <a:lnTo>
                    <a:pt x="280" y="771"/>
                  </a:lnTo>
                  <a:lnTo>
                    <a:pt x="317" y="821"/>
                  </a:lnTo>
                  <a:lnTo>
                    <a:pt x="360" y="868"/>
                  </a:lnTo>
                  <a:lnTo>
                    <a:pt x="681" y="544"/>
                  </a:lnTo>
                  <a:lnTo>
                    <a:pt x="630" y="484"/>
                  </a:lnTo>
                  <a:lnTo>
                    <a:pt x="587" y="420"/>
                  </a:lnTo>
                  <a:lnTo>
                    <a:pt x="550" y="357"/>
                  </a:lnTo>
                  <a:lnTo>
                    <a:pt x="520" y="287"/>
                  </a:lnTo>
                  <a:lnTo>
                    <a:pt x="494" y="217"/>
                  </a:lnTo>
                  <a:lnTo>
                    <a:pt x="477" y="146"/>
                  </a:lnTo>
                  <a:lnTo>
                    <a:pt x="464" y="73"/>
                  </a:lnTo>
                  <a:lnTo>
                    <a:pt x="454" y="0"/>
                  </a:lnTo>
                  <a:close/>
                </a:path>
              </a:pathLst>
            </a:custGeom>
            <a:noFill/>
            <a:ln w="25400" cap="rnd" cmpd="sng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855252" y="1914464"/>
              <a:ext cx="879251" cy="1123378"/>
            </a:xfrm>
            <a:custGeom>
              <a:avLst/>
              <a:gdLst>
                <a:gd name="T0" fmla="*/ 0 w 681"/>
                <a:gd name="T1" fmla="*/ 0 h 865"/>
                <a:gd name="T2" fmla="*/ 681 w 681"/>
                <a:gd name="T3" fmla="*/ 865 h 865"/>
              </a:gdLst>
              <a:ahLst/>
              <a:cxnLst>
                <a:cxn ang="0">
                  <a:pos x="454" y="865"/>
                </a:cxn>
                <a:cxn ang="0">
                  <a:pos x="454" y="865"/>
                </a:cxn>
                <a:cxn ang="0">
                  <a:pos x="464" y="795"/>
                </a:cxn>
                <a:cxn ang="0">
                  <a:pos x="477" y="722"/>
                </a:cxn>
                <a:cxn ang="0">
                  <a:pos x="494" y="651"/>
                </a:cxn>
                <a:cxn ang="0">
                  <a:pos x="520" y="581"/>
                </a:cxn>
                <a:cxn ang="0">
                  <a:pos x="550" y="511"/>
                </a:cxn>
                <a:cxn ang="0">
                  <a:pos x="587" y="444"/>
                </a:cxn>
                <a:cxn ang="0">
                  <a:pos x="630" y="384"/>
                </a:cxn>
                <a:cxn ang="0">
                  <a:pos x="681" y="321"/>
                </a:cxn>
                <a:cxn ang="0">
                  <a:pos x="360" y="0"/>
                </a:cxn>
                <a:cxn ang="0">
                  <a:pos x="360" y="0"/>
                </a:cxn>
                <a:cxn ang="0">
                  <a:pos x="317" y="47"/>
                </a:cxn>
                <a:cxn ang="0">
                  <a:pos x="280" y="97"/>
                </a:cxn>
                <a:cxn ang="0">
                  <a:pos x="244" y="144"/>
                </a:cxn>
                <a:cxn ang="0">
                  <a:pos x="210" y="197"/>
                </a:cxn>
                <a:cxn ang="0">
                  <a:pos x="177" y="247"/>
                </a:cxn>
                <a:cxn ang="0">
                  <a:pos x="150" y="301"/>
                </a:cxn>
                <a:cxn ang="0">
                  <a:pos x="123" y="354"/>
                </a:cxn>
                <a:cxn ang="0">
                  <a:pos x="100" y="408"/>
                </a:cxn>
                <a:cxn ang="0">
                  <a:pos x="80" y="464"/>
                </a:cxn>
                <a:cxn ang="0">
                  <a:pos x="60" y="521"/>
                </a:cxn>
                <a:cxn ang="0">
                  <a:pos x="43" y="578"/>
                </a:cxn>
                <a:cxn ang="0">
                  <a:pos x="30" y="635"/>
                </a:cxn>
                <a:cxn ang="0">
                  <a:pos x="20" y="691"/>
                </a:cxn>
                <a:cxn ang="0">
                  <a:pos x="10" y="752"/>
                </a:cxn>
                <a:cxn ang="0">
                  <a:pos x="3" y="808"/>
                </a:cxn>
                <a:cxn ang="0">
                  <a:pos x="0" y="865"/>
                </a:cxn>
                <a:cxn ang="0">
                  <a:pos x="454" y="865"/>
                </a:cxn>
              </a:cxnLst>
              <a:rect l="T0" t="T1" r="T2" b="T3"/>
              <a:pathLst>
                <a:path w="681" h="865">
                  <a:moveTo>
                    <a:pt x="454" y="865"/>
                  </a:moveTo>
                  <a:lnTo>
                    <a:pt x="454" y="865"/>
                  </a:lnTo>
                  <a:lnTo>
                    <a:pt x="464" y="795"/>
                  </a:lnTo>
                  <a:lnTo>
                    <a:pt x="477" y="722"/>
                  </a:lnTo>
                  <a:lnTo>
                    <a:pt x="494" y="651"/>
                  </a:lnTo>
                  <a:lnTo>
                    <a:pt x="520" y="581"/>
                  </a:lnTo>
                  <a:lnTo>
                    <a:pt x="550" y="511"/>
                  </a:lnTo>
                  <a:lnTo>
                    <a:pt x="587" y="444"/>
                  </a:lnTo>
                  <a:lnTo>
                    <a:pt x="630" y="384"/>
                  </a:lnTo>
                  <a:lnTo>
                    <a:pt x="681" y="321"/>
                  </a:lnTo>
                  <a:lnTo>
                    <a:pt x="360" y="0"/>
                  </a:lnTo>
                  <a:lnTo>
                    <a:pt x="317" y="47"/>
                  </a:lnTo>
                  <a:lnTo>
                    <a:pt x="280" y="97"/>
                  </a:lnTo>
                  <a:lnTo>
                    <a:pt x="244" y="144"/>
                  </a:lnTo>
                  <a:lnTo>
                    <a:pt x="210" y="197"/>
                  </a:lnTo>
                  <a:lnTo>
                    <a:pt x="177" y="247"/>
                  </a:lnTo>
                  <a:lnTo>
                    <a:pt x="150" y="301"/>
                  </a:lnTo>
                  <a:lnTo>
                    <a:pt x="123" y="354"/>
                  </a:lnTo>
                  <a:lnTo>
                    <a:pt x="100" y="408"/>
                  </a:lnTo>
                  <a:lnTo>
                    <a:pt x="80" y="464"/>
                  </a:lnTo>
                  <a:lnTo>
                    <a:pt x="60" y="521"/>
                  </a:lnTo>
                  <a:lnTo>
                    <a:pt x="43" y="578"/>
                  </a:lnTo>
                  <a:lnTo>
                    <a:pt x="30" y="635"/>
                  </a:lnTo>
                  <a:lnTo>
                    <a:pt x="20" y="691"/>
                  </a:lnTo>
                  <a:lnTo>
                    <a:pt x="10" y="752"/>
                  </a:lnTo>
                  <a:lnTo>
                    <a:pt x="3" y="808"/>
                  </a:lnTo>
                  <a:lnTo>
                    <a:pt x="0" y="865"/>
                  </a:lnTo>
                  <a:lnTo>
                    <a:pt x="454" y="865"/>
                  </a:lnTo>
                  <a:close/>
                </a:path>
              </a:pathLst>
            </a:custGeom>
            <a:noFill/>
            <a:ln w="25400" cap="rnd" cmpd="sng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1423344" y="1346931"/>
              <a:ext cx="1115526" cy="880520"/>
            </a:xfrm>
            <a:custGeom>
              <a:avLst/>
              <a:gdLst>
                <a:gd name="T0" fmla="*/ 0 w 864"/>
                <a:gd name="T1" fmla="*/ 0 h 678"/>
                <a:gd name="T2" fmla="*/ 864 w 864"/>
                <a:gd name="T3" fmla="*/ 678 h 678"/>
              </a:gdLst>
              <a:ahLst/>
              <a:cxnLst>
                <a:cxn ang="0">
                  <a:pos x="321" y="678"/>
                </a:cxn>
                <a:cxn ang="0">
                  <a:pos x="321" y="678"/>
                </a:cxn>
                <a:cxn ang="0">
                  <a:pos x="381" y="631"/>
                </a:cxn>
                <a:cxn ang="0">
                  <a:pos x="444" y="588"/>
                </a:cxn>
                <a:cxn ang="0">
                  <a:pos x="511" y="551"/>
                </a:cxn>
                <a:cxn ang="0">
                  <a:pos x="577" y="521"/>
                </a:cxn>
                <a:cxn ang="0">
                  <a:pos x="647" y="494"/>
                </a:cxn>
                <a:cxn ang="0">
                  <a:pos x="718" y="474"/>
                </a:cxn>
                <a:cxn ang="0">
                  <a:pos x="791" y="461"/>
                </a:cxn>
                <a:cxn ang="0">
                  <a:pos x="864" y="454"/>
                </a:cxn>
                <a:cxn ang="0">
                  <a:pos x="864" y="0"/>
                </a:cxn>
                <a:cxn ang="0">
                  <a:pos x="864" y="0"/>
                </a:cxn>
                <a:cxn ang="0">
                  <a:pos x="804" y="3"/>
                </a:cxn>
                <a:cxn ang="0">
                  <a:pos x="748" y="10"/>
                </a:cxn>
                <a:cxn ang="0">
                  <a:pos x="691" y="17"/>
                </a:cxn>
                <a:cxn ang="0">
                  <a:pos x="631" y="30"/>
                </a:cxn>
                <a:cxn ang="0">
                  <a:pos x="574" y="43"/>
                </a:cxn>
                <a:cxn ang="0">
                  <a:pos x="517" y="60"/>
                </a:cxn>
                <a:cxn ang="0">
                  <a:pos x="461" y="77"/>
                </a:cxn>
                <a:cxn ang="0">
                  <a:pos x="407" y="97"/>
                </a:cxn>
                <a:cxn ang="0">
                  <a:pos x="351" y="124"/>
                </a:cxn>
                <a:cxn ang="0">
                  <a:pos x="297" y="147"/>
                </a:cxn>
                <a:cxn ang="0">
                  <a:pos x="244" y="177"/>
                </a:cxn>
                <a:cxn ang="0">
                  <a:pos x="194" y="207"/>
                </a:cxn>
                <a:cxn ang="0">
                  <a:pos x="144" y="240"/>
                </a:cxn>
                <a:cxn ang="0">
                  <a:pos x="94" y="277"/>
                </a:cxn>
                <a:cxn ang="0">
                  <a:pos x="47" y="317"/>
                </a:cxn>
                <a:cxn ang="0">
                  <a:pos x="0" y="357"/>
                </a:cxn>
                <a:cxn ang="0">
                  <a:pos x="321" y="678"/>
                </a:cxn>
              </a:cxnLst>
              <a:rect l="T0" t="T1" r="T2" b="T3"/>
              <a:pathLst>
                <a:path w="864" h="678">
                  <a:moveTo>
                    <a:pt x="321" y="678"/>
                  </a:moveTo>
                  <a:lnTo>
                    <a:pt x="321" y="678"/>
                  </a:lnTo>
                  <a:lnTo>
                    <a:pt x="381" y="631"/>
                  </a:lnTo>
                  <a:lnTo>
                    <a:pt x="444" y="588"/>
                  </a:lnTo>
                  <a:lnTo>
                    <a:pt x="511" y="551"/>
                  </a:lnTo>
                  <a:lnTo>
                    <a:pt x="577" y="521"/>
                  </a:lnTo>
                  <a:lnTo>
                    <a:pt x="647" y="494"/>
                  </a:lnTo>
                  <a:lnTo>
                    <a:pt x="718" y="474"/>
                  </a:lnTo>
                  <a:lnTo>
                    <a:pt x="791" y="461"/>
                  </a:lnTo>
                  <a:lnTo>
                    <a:pt x="864" y="454"/>
                  </a:lnTo>
                  <a:lnTo>
                    <a:pt x="864" y="0"/>
                  </a:lnTo>
                  <a:lnTo>
                    <a:pt x="804" y="3"/>
                  </a:lnTo>
                  <a:lnTo>
                    <a:pt x="748" y="10"/>
                  </a:lnTo>
                  <a:lnTo>
                    <a:pt x="691" y="17"/>
                  </a:lnTo>
                  <a:lnTo>
                    <a:pt x="631" y="30"/>
                  </a:lnTo>
                  <a:lnTo>
                    <a:pt x="574" y="43"/>
                  </a:lnTo>
                  <a:lnTo>
                    <a:pt x="517" y="60"/>
                  </a:lnTo>
                  <a:lnTo>
                    <a:pt x="461" y="77"/>
                  </a:lnTo>
                  <a:lnTo>
                    <a:pt x="407" y="97"/>
                  </a:lnTo>
                  <a:lnTo>
                    <a:pt x="351" y="124"/>
                  </a:lnTo>
                  <a:lnTo>
                    <a:pt x="297" y="147"/>
                  </a:lnTo>
                  <a:lnTo>
                    <a:pt x="244" y="177"/>
                  </a:lnTo>
                  <a:lnTo>
                    <a:pt x="194" y="207"/>
                  </a:lnTo>
                  <a:lnTo>
                    <a:pt x="144" y="240"/>
                  </a:lnTo>
                  <a:lnTo>
                    <a:pt x="94" y="277"/>
                  </a:lnTo>
                  <a:lnTo>
                    <a:pt x="47" y="317"/>
                  </a:lnTo>
                  <a:lnTo>
                    <a:pt x="0" y="357"/>
                  </a:lnTo>
                  <a:lnTo>
                    <a:pt x="321" y="678"/>
                  </a:lnTo>
                  <a:close/>
                </a:path>
              </a:pathLst>
            </a:custGeom>
            <a:noFill/>
            <a:ln w="19050" cap="rnd" cmpd="sng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Text Box 22"/>
            <p:cNvSpPr>
              <a:spLocks noChangeArrowheads="1"/>
            </p:cNvSpPr>
            <p:nvPr/>
          </p:nvSpPr>
          <p:spPr bwMode="auto">
            <a:xfrm>
              <a:off x="2784088" y="1611866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25"/>
            <p:cNvSpPr/>
            <p:nvPr/>
          </p:nvSpPr>
          <p:spPr bwMode="auto">
            <a:xfrm>
              <a:off x="4369674" y="2502307"/>
              <a:ext cx="2459579" cy="176624"/>
            </a:xfrm>
            <a:custGeom>
              <a:avLst/>
              <a:gdLst>
                <a:gd name="T0" fmla="*/ 0 w 1905"/>
                <a:gd name="T1" fmla="*/ 0 h 136"/>
                <a:gd name="T2" fmla="*/ 1905 w 1905"/>
                <a:gd name="T3" fmla="*/ 136 h 136"/>
              </a:gdLst>
              <a:ahLst/>
              <a:cxnLst>
                <a:cxn ang="0">
                  <a:pos x="0" y="136"/>
                </a:cxn>
                <a:cxn ang="0">
                  <a:pos x="317" y="0"/>
                </a:cxn>
                <a:cxn ang="0">
                  <a:pos x="1905" y="0"/>
                </a:cxn>
              </a:cxnLst>
              <a:rect l="T0" t="T1" r="T2" b="T3"/>
              <a:pathLst>
                <a:path w="1905" h="136">
                  <a:moveTo>
                    <a:pt x="0" y="136"/>
                  </a:moveTo>
                  <a:lnTo>
                    <a:pt x="317" y="0"/>
                  </a:lnTo>
                  <a:lnTo>
                    <a:pt x="1905" y="0"/>
                  </a:lnTo>
                </a:path>
              </a:pathLst>
            </a:custGeom>
            <a:noFill/>
            <a:ln w="25400" cap="rnd" cmpd="sng">
              <a:solidFill>
                <a:schemeClr val="bg1"/>
              </a:solidFill>
              <a:prstDash val="sysDot"/>
              <a:round/>
            </a:ln>
          </p:spPr>
          <p:txBody>
            <a:bodyPr wrap="none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文本框 48"/>
            <p:cNvSpPr>
              <a:spLocks noChangeArrowheads="1"/>
            </p:cNvSpPr>
            <p:nvPr/>
          </p:nvSpPr>
          <p:spPr bwMode="auto">
            <a:xfrm>
              <a:off x="4763665" y="2619687"/>
              <a:ext cx="3197919" cy="4616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在此添加您的标题</a:t>
              </a:r>
            </a:p>
          </p:txBody>
        </p:sp>
        <p:sp>
          <p:nvSpPr>
            <p:cNvPr id="14" name="Text Box 22"/>
            <p:cNvSpPr>
              <a:spLocks noChangeArrowheads="1"/>
            </p:cNvSpPr>
            <p:nvPr/>
          </p:nvSpPr>
          <p:spPr bwMode="auto">
            <a:xfrm>
              <a:off x="3607671" y="2418501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Text Box 22"/>
            <p:cNvSpPr>
              <a:spLocks noChangeArrowheads="1"/>
            </p:cNvSpPr>
            <p:nvPr/>
          </p:nvSpPr>
          <p:spPr bwMode="auto">
            <a:xfrm>
              <a:off x="3607670" y="3539484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 Box 22"/>
            <p:cNvSpPr>
              <a:spLocks noChangeArrowheads="1"/>
            </p:cNvSpPr>
            <p:nvPr/>
          </p:nvSpPr>
          <p:spPr bwMode="auto">
            <a:xfrm>
              <a:off x="2821853" y="4325302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Text Box 22"/>
            <p:cNvSpPr>
              <a:spLocks noChangeArrowheads="1"/>
            </p:cNvSpPr>
            <p:nvPr/>
          </p:nvSpPr>
          <p:spPr bwMode="auto">
            <a:xfrm>
              <a:off x="1678845" y="1632683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Text Box 22"/>
            <p:cNvSpPr>
              <a:spLocks noChangeArrowheads="1"/>
            </p:cNvSpPr>
            <p:nvPr/>
          </p:nvSpPr>
          <p:spPr bwMode="auto">
            <a:xfrm>
              <a:off x="893026" y="2418501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Text Box 22"/>
            <p:cNvSpPr>
              <a:spLocks noChangeArrowheads="1"/>
            </p:cNvSpPr>
            <p:nvPr/>
          </p:nvSpPr>
          <p:spPr bwMode="auto">
            <a:xfrm>
              <a:off x="893027" y="3490071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Text Box 22"/>
            <p:cNvSpPr>
              <a:spLocks noChangeArrowheads="1"/>
            </p:cNvSpPr>
            <p:nvPr/>
          </p:nvSpPr>
          <p:spPr bwMode="auto">
            <a:xfrm>
              <a:off x="1607407" y="4325302"/>
              <a:ext cx="721672" cy="338554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  <a:r>
                <a:rPr lang="en-US" altLang="zh-CN" sz="1600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16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783946" y="2416919"/>
              <a:ext cx="1714512" cy="1430342"/>
              <a:chOff x="5348288" y="984250"/>
              <a:chExt cx="920750" cy="787400"/>
            </a:xfrm>
          </p:grpSpPr>
          <p:sp>
            <p:nvSpPr>
              <p:cNvPr id="22" name="Freeform 140"/>
              <p:cNvSpPr/>
              <p:nvPr/>
            </p:nvSpPr>
            <p:spPr bwMode="auto">
              <a:xfrm>
                <a:off x="5632451" y="1489075"/>
                <a:ext cx="76200" cy="127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8" y="3"/>
                  </a:cxn>
                  <a:cxn ang="0">
                    <a:pos x="73" y="7"/>
                  </a:cxn>
                  <a:cxn ang="0">
                    <a:pos x="107" y="11"/>
                  </a:cxn>
                  <a:cxn ang="0">
                    <a:pos x="143" y="15"/>
                  </a:cxn>
                  <a:cxn ang="0">
                    <a:pos x="143" y="15"/>
                  </a:cxn>
                  <a:cxn ang="0">
                    <a:pos x="142" y="18"/>
                  </a:cxn>
                  <a:cxn ang="0">
                    <a:pos x="138" y="21"/>
                  </a:cxn>
                  <a:cxn ang="0">
                    <a:pos x="129" y="24"/>
                  </a:cxn>
                  <a:cxn ang="0">
                    <a:pos x="119" y="24"/>
                  </a:cxn>
                  <a:cxn ang="0">
                    <a:pos x="111" y="24"/>
                  </a:cxn>
                  <a:cxn ang="0">
                    <a:pos x="111" y="24"/>
                  </a:cxn>
                  <a:cxn ang="0">
                    <a:pos x="86" y="21"/>
                  </a:cxn>
                  <a:cxn ang="0">
                    <a:pos x="57" y="15"/>
                  </a:cxn>
                  <a:cxn ang="0">
                    <a:pos x="57" y="15"/>
                  </a:cxn>
                  <a:cxn ang="0">
                    <a:pos x="45" y="13"/>
                  </a:cxn>
                  <a:cxn ang="0">
                    <a:pos x="34" y="8"/>
                  </a:cxn>
                  <a:cxn ang="0">
                    <a:pos x="22" y="6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3" h="24">
                    <a:moveTo>
                      <a:pt x="0" y="0"/>
                    </a:moveTo>
                    <a:lnTo>
                      <a:pt x="0" y="0"/>
                    </a:lnTo>
                    <a:lnTo>
                      <a:pt x="38" y="3"/>
                    </a:lnTo>
                    <a:lnTo>
                      <a:pt x="73" y="7"/>
                    </a:lnTo>
                    <a:lnTo>
                      <a:pt x="107" y="11"/>
                    </a:lnTo>
                    <a:lnTo>
                      <a:pt x="143" y="15"/>
                    </a:lnTo>
                    <a:lnTo>
                      <a:pt x="143" y="15"/>
                    </a:lnTo>
                    <a:lnTo>
                      <a:pt x="142" y="18"/>
                    </a:lnTo>
                    <a:lnTo>
                      <a:pt x="138" y="21"/>
                    </a:lnTo>
                    <a:lnTo>
                      <a:pt x="129" y="24"/>
                    </a:lnTo>
                    <a:lnTo>
                      <a:pt x="119" y="24"/>
                    </a:lnTo>
                    <a:lnTo>
                      <a:pt x="111" y="24"/>
                    </a:lnTo>
                    <a:lnTo>
                      <a:pt x="111" y="24"/>
                    </a:lnTo>
                    <a:lnTo>
                      <a:pt x="86" y="21"/>
                    </a:lnTo>
                    <a:lnTo>
                      <a:pt x="57" y="15"/>
                    </a:lnTo>
                    <a:lnTo>
                      <a:pt x="57" y="15"/>
                    </a:lnTo>
                    <a:lnTo>
                      <a:pt x="45" y="13"/>
                    </a:lnTo>
                    <a:lnTo>
                      <a:pt x="34" y="8"/>
                    </a:lnTo>
                    <a:lnTo>
                      <a:pt x="22" y="6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141"/>
              <p:cNvSpPr/>
              <p:nvPr/>
            </p:nvSpPr>
            <p:spPr bwMode="auto">
              <a:xfrm>
                <a:off x="5402263" y="1622425"/>
                <a:ext cx="84138" cy="9525"/>
              </a:xfrm>
              <a:custGeom>
                <a:avLst/>
                <a:gdLst/>
                <a:ahLst/>
                <a:cxnLst>
                  <a:cxn ang="0">
                    <a:pos x="157" y="15"/>
                  </a:cxn>
                  <a:cxn ang="0">
                    <a:pos x="157" y="15"/>
                  </a:cxn>
                  <a:cxn ang="0">
                    <a:pos x="146" y="18"/>
                  </a:cxn>
                  <a:cxn ang="0">
                    <a:pos x="132" y="18"/>
                  </a:cxn>
                  <a:cxn ang="0">
                    <a:pos x="105" y="17"/>
                  </a:cxn>
                  <a:cxn ang="0">
                    <a:pos x="105" y="17"/>
                  </a:cxn>
                  <a:cxn ang="0">
                    <a:pos x="48" y="15"/>
                  </a:cxn>
                  <a:cxn ang="0">
                    <a:pos x="34" y="14"/>
                  </a:cxn>
                  <a:cxn ang="0">
                    <a:pos x="21" y="13"/>
                  </a:cxn>
                  <a:cxn ang="0">
                    <a:pos x="10" y="8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1" y="1"/>
                  </a:cxn>
                  <a:cxn ang="0">
                    <a:pos x="82" y="4"/>
                  </a:cxn>
                  <a:cxn ang="0">
                    <a:pos x="121" y="8"/>
                  </a:cxn>
                  <a:cxn ang="0">
                    <a:pos x="157" y="15"/>
                  </a:cxn>
                  <a:cxn ang="0">
                    <a:pos x="157" y="15"/>
                  </a:cxn>
                </a:cxnLst>
                <a:rect l="0" t="0" r="r" b="b"/>
                <a:pathLst>
                  <a:path w="157" h="18">
                    <a:moveTo>
                      <a:pt x="157" y="15"/>
                    </a:moveTo>
                    <a:lnTo>
                      <a:pt x="157" y="15"/>
                    </a:lnTo>
                    <a:lnTo>
                      <a:pt x="146" y="18"/>
                    </a:lnTo>
                    <a:lnTo>
                      <a:pt x="132" y="18"/>
                    </a:lnTo>
                    <a:lnTo>
                      <a:pt x="105" y="17"/>
                    </a:lnTo>
                    <a:lnTo>
                      <a:pt x="105" y="17"/>
                    </a:lnTo>
                    <a:lnTo>
                      <a:pt x="48" y="15"/>
                    </a:lnTo>
                    <a:lnTo>
                      <a:pt x="34" y="14"/>
                    </a:lnTo>
                    <a:lnTo>
                      <a:pt x="21" y="13"/>
                    </a:lnTo>
                    <a:lnTo>
                      <a:pt x="1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1" y="1"/>
                    </a:lnTo>
                    <a:lnTo>
                      <a:pt x="82" y="4"/>
                    </a:lnTo>
                    <a:lnTo>
                      <a:pt x="121" y="8"/>
                    </a:lnTo>
                    <a:lnTo>
                      <a:pt x="157" y="15"/>
                    </a:lnTo>
                    <a:lnTo>
                      <a:pt x="157" y="1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142"/>
              <p:cNvSpPr/>
              <p:nvPr/>
            </p:nvSpPr>
            <p:spPr bwMode="auto">
              <a:xfrm>
                <a:off x="5607051" y="1660525"/>
                <a:ext cx="28575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14" y="0"/>
                  </a:cxn>
                  <a:cxn ang="0">
                    <a:pos x="28" y="2"/>
                  </a:cxn>
                  <a:cxn ang="0">
                    <a:pos x="55" y="6"/>
                  </a:cxn>
                  <a:cxn ang="0">
                    <a:pos x="55" y="6"/>
                  </a:cxn>
                  <a:cxn ang="0">
                    <a:pos x="41" y="6"/>
                  </a:cxn>
                  <a:cxn ang="0">
                    <a:pos x="26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5" h="6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8" y="2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41" y="6"/>
                    </a:lnTo>
                    <a:lnTo>
                      <a:pt x="26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143"/>
              <p:cNvSpPr/>
              <p:nvPr/>
            </p:nvSpPr>
            <p:spPr bwMode="auto">
              <a:xfrm>
                <a:off x="5872163" y="1676400"/>
                <a:ext cx="31750" cy="6350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2" y="3"/>
                  </a:cxn>
                  <a:cxn ang="0">
                    <a:pos x="62" y="13"/>
                  </a:cxn>
                  <a:cxn ang="0">
                    <a:pos x="62" y="13"/>
                  </a:cxn>
                  <a:cxn ang="0">
                    <a:pos x="55" y="14"/>
                  </a:cxn>
                  <a:cxn ang="0">
                    <a:pos x="46" y="14"/>
                  </a:cxn>
                  <a:cxn ang="0">
                    <a:pos x="29" y="13"/>
                  </a:cxn>
                  <a:cxn ang="0">
                    <a:pos x="11" y="9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4" y="0"/>
                  </a:cxn>
                  <a:cxn ang="0">
                    <a:pos x="31" y="0"/>
                  </a:cxn>
                  <a:cxn ang="0">
                    <a:pos x="49" y="0"/>
                  </a:cxn>
                  <a:cxn ang="0">
                    <a:pos x="62" y="3"/>
                  </a:cxn>
                  <a:cxn ang="0">
                    <a:pos x="62" y="3"/>
                  </a:cxn>
                </a:cxnLst>
                <a:rect l="0" t="0" r="r" b="b"/>
                <a:pathLst>
                  <a:path w="62" h="14">
                    <a:moveTo>
                      <a:pt x="62" y="3"/>
                    </a:moveTo>
                    <a:lnTo>
                      <a:pt x="62" y="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55" y="14"/>
                    </a:lnTo>
                    <a:lnTo>
                      <a:pt x="46" y="14"/>
                    </a:lnTo>
                    <a:lnTo>
                      <a:pt x="29" y="13"/>
                    </a:lnTo>
                    <a:lnTo>
                      <a:pt x="11" y="9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31" y="0"/>
                    </a:lnTo>
                    <a:lnTo>
                      <a:pt x="49" y="0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44"/>
              <p:cNvSpPr/>
              <p:nvPr/>
            </p:nvSpPr>
            <p:spPr bwMode="auto">
              <a:xfrm>
                <a:off x="5584826" y="1657350"/>
                <a:ext cx="19050" cy="3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8" y="3"/>
                  </a:cxn>
                  <a:cxn ang="0">
                    <a:pos x="17" y="4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5" y="7"/>
                  </a:cxn>
                  <a:cxn ang="0">
                    <a:pos x="29" y="7"/>
                  </a:cxn>
                  <a:cxn ang="0">
                    <a:pos x="18" y="7"/>
                  </a:cxn>
                  <a:cxn ang="0">
                    <a:pos x="7" y="4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8" h="7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7"/>
                    </a:lnTo>
                    <a:lnTo>
                      <a:pt x="29" y="7"/>
                    </a:lnTo>
                    <a:lnTo>
                      <a:pt x="18" y="7"/>
                    </a:lnTo>
                    <a:lnTo>
                      <a:pt x="7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45"/>
              <p:cNvSpPr>
                <a:spLocks noEditPoints="1"/>
              </p:cNvSpPr>
              <p:nvPr/>
            </p:nvSpPr>
            <p:spPr bwMode="auto">
              <a:xfrm>
                <a:off x="5348288" y="984250"/>
                <a:ext cx="920750" cy="787400"/>
              </a:xfrm>
              <a:custGeom>
                <a:avLst/>
                <a:gdLst/>
                <a:ahLst/>
                <a:cxnLst>
                  <a:cxn ang="0">
                    <a:pos x="777" y="205"/>
                  </a:cxn>
                  <a:cxn ang="0">
                    <a:pos x="916" y="378"/>
                  </a:cxn>
                  <a:cxn ang="0">
                    <a:pos x="1487" y="639"/>
                  </a:cxn>
                  <a:cxn ang="0">
                    <a:pos x="1741" y="909"/>
                  </a:cxn>
                  <a:cxn ang="0">
                    <a:pos x="1078" y="1487"/>
                  </a:cxn>
                  <a:cxn ang="0">
                    <a:pos x="77" y="1344"/>
                  </a:cxn>
                  <a:cxn ang="0">
                    <a:pos x="63" y="1208"/>
                  </a:cxn>
                  <a:cxn ang="0">
                    <a:pos x="106" y="1000"/>
                  </a:cxn>
                  <a:cxn ang="0">
                    <a:pos x="85" y="836"/>
                  </a:cxn>
                  <a:cxn ang="0">
                    <a:pos x="302" y="518"/>
                  </a:cxn>
                  <a:cxn ang="0">
                    <a:pos x="573" y="211"/>
                  </a:cxn>
                  <a:cxn ang="0">
                    <a:pos x="601" y="214"/>
                  </a:cxn>
                  <a:cxn ang="0">
                    <a:pos x="775" y="13"/>
                  </a:cxn>
                  <a:cxn ang="0">
                    <a:pos x="906" y="48"/>
                  </a:cxn>
                  <a:cxn ang="0">
                    <a:pos x="695" y="75"/>
                  </a:cxn>
                  <a:cxn ang="0">
                    <a:pos x="673" y="142"/>
                  </a:cxn>
                  <a:cxn ang="0">
                    <a:pos x="829" y="76"/>
                  </a:cxn>
                  <a:cxn ang="0">
                    <a:pos x="827" y="139"/>
                  </a:cxn>
                  <a:cxn ang="0">
                    <a:pos x="727" y="195"/>
                  </a:cxn>
                  <a:cxn ang="0">
                    <a:pos x="757" y="188"/>
                  </a:cxn>
                  <a:cxn ang="0">
                    <a:pos x="973" y="56"/>
                  </a:cxn>
                  <a:cxn ang="0">
                    <a:pos x="603" y="242"/>
                  </a:cxn>
                  <a:cxn ang="0">
                    <a:pos x="791" y="742"/>
                  </a:cxn>
                  <a:cxn ang="0">
                    <a:pos x="796" y="268"/>
                  </a:cxn>
                  <a:cxn ang="0">
                    <a:pos x="538" y="292"/>
                  </a:cxn>
                  <a:cxn ang="0">
                    <a:pos x="325" y="379"/>
                  </a:cxn>
                  <a:cxn ang="0">
                    <a:pos x="528" y="698"/>
                  </a:cxn>
                  <a:cxn ang="0">
                    <a:pos x="407" y="730"/>
                  </a:cxn>
                  <a:cxn ang="0">
                    <a:pos x="631" y="876"/>
                  </a:cxn>
                  <a:cxn ang="0">
                    <a:pos x="1528" y="657"/>
                  </a:cxn>
                  <a:cxn ang="0">
                    <a:pos x="972" y="621"/>
                  </a:cxn>
                  <a:cxn ang="0">
                    <a:pos x="667" y="802"/>
                  </a:cxn>
                  <a:cxn ang="0">
                    <a:pos x="1398" y="921"/>
                  </a:cxn>
                  <a:cxn ang="0">
                    <a:pos x="1508" y="688"/>
                  </a:cxn>
                  <a:cxn ang="0">
                    <a:pos x="645" y="784"/>
                  </a:cxn>
                  <a:cxn ang="0">
                    <a:pos x="1592" y="813"/>
                  </a:cxn>
                  <a:cxn ang="0">
                    <a:pos x="979" y="1126"/>
                  </a:cxn>
                  <a:cxn ang="0">
                    <a:pos x="134" y="1093"/>
                  </a:cxn>
                  <a:cxn ang="0">
                    <a:pos x="1153" y="1156"/>
                  </a:cxn>
                  <a:cxn ang="0">
                    <a:pos x="1689" y="890"/>
                  </a:cxn>
                  <a:cxn ang="0">
                    <a:pos x="107" y="836"/>
                  </a:cxn>
                  <a:cxn ang="0">
                    <a:pos x="177" y="900"/>
                  </a:cxn>
                  <a:cxn ang="0">
                    <a:pos x="94" y="937"/>
                  </a:cxn>
                  <a:cxn ang="0">
                    <a:pos x="757" y="1011"/>
                  </a:cxn>
                  <a:cxn ang="0">
                    <a:pos x="932" y="961"/>
                  </a:cxn>
                  <a:cxn ang="0">
                    <a:pos x="643" y="889"/>
                  </a:cxn>
                  <a:cxn ang="0">
                    <a:pos x="1633" y="1066"/>
                  </a:cxn>
                  <a:cxn ang="0">
                    <a:pos x="1610" y="1108"/>
                  </a:cxn>
                  <a:cxn ang="0">
                    <a:pos x="1032" y="921"/>
                  </a:cxn>
                  <a:cxn ang="0">
                    <a:pos x="77" y="961"/>
                  </a:cxn>
                  <a:cxn ang="0">
                    <a:pos x="1015" y="1095"/>
                  </a:cxn>
                  <a:cxn ang="0">
                    <a:pos x="87" y="1107"/>
                  </a:cxn>
                  <a:cxn ang="0">
                    <a:pos x="149" y="1167"/>
                  </a:cxn>
                  <a:cxn ang="0">
                    <a:pos x="318" y="1333"/>
                  </a:cxn>
                  <a:cxn ang="0">
                    <a:pos x="643" y="1319"/>
                  </a:cxn>
                  <a:cxn ang="0">
                    <a:pos x="876" y="1254"/>
                  </a:cxn>
                  <a:cxn ang="0">
                    <a:pos x="960" y="1230"/>
                  </a:cxn>
                  <a:cxn ang="0">
                    <a:pos x="1220" y="1354"/>
                  </a:cxn>
                  <a:cxn ang="0">
                    <a:pos x="1115" y="1453"/>
                  </a:cxn>
                  <a:cxn ang="0">
                    <a:pos x="1085" y="1352"/>
                  </a:cxn>
                  <a:cxn ang="0">
                    <a:pos x="725" y="1399"/>
                  </a:cxn>
                  <a:cxn ang="0">
                    <a:pos x="593" y="1421"/>
                  </a:cxn>
                </a:cxnLst>
                <a:rect l="0" t="0" r="r" b="b"/>
                <a:pathLst>
                  <a:path w="1741" h="1487">
                    <a:moveTo>
                      <a:pt x="1010" y="54"/>
                    </a:moveTo>
                    <a:lnTo>
                      <a:pt x="1010" y="54"/>
                    </a:lnTo>
                    <a:lnTo>
                      <a:pt x="1011" y="59"/>
                    </a:lnTo>
                    <a:lnTo>
                      <a:pt x="1012" y="64"/>
                    </a:lnTo>
                    <a:lnTo>
                      <a:pt x="1011" y="66"/>
                    </a:lnTo>
                    <a:lnTo>
                      <a:pt x="1010" y="69"/>
                    </a:lnTo>
                    <a:lnTo>
                      <a:pt x="1005" y="75"/>
                    </a:lnTo>
                    <a:lnTo>
                      <a:pt x="1000" y="78"/>
                    </a:lnTo>
                    <a:lnTo>
                      <a:pt x="1000" y="78"/>
                    </a:lnTo>
                    <a:lnTo>
                      <a:pt x="991" y="89"/>
                    </a:lnTo>
                    <a:lnTo>
                      <a:pt x="982" y="100"/>
                    </a:lnTo>
                    <a:lnTo>
                      <a:pt x="972" y="110"/>
                    </a:lnTo>
                    <a:lnTo>
                      <a:pt x="963" y="122"/>
                    </a:lnTo>
                    <a:lnTo>
                      <a:pt x="963" y="122"/>
                    </a:lnTo>
                    <a:lnTo>
                      <a:pt x="953" y="128"/>
                    </a:lnTo>
                    <a:lnTo>
                      <a:pt x="944" y="134"/>
                    </a:lnTo>
                    <a:lnTo>
                      <a:pt x="932" y="139"/>
                    </a:lnTo>
                    <a:lnTo>
                      <a:pt x="921" y="142"/>
                    </a:lnTo>
                    <a:lnTo>
                      <a:pt x="897" y="149"/>
                    </a:lnTo>
                    <a:lnTo>
                      <a:pt x="873" y="153"/>
                    </a:lnTo>
                    <a:lnTo>
                      <a:pt x="873" y="153"/>
                    </a:lnTo>
                    <a:lnTo>
                      <a:pt x="872" y="163"/>
                    </a:lnTo>
                    <a:lnTo>
                      <a:pt x="868" y="172"/>
                    </a:lnTo>
                    <a:lnTo>
                      <a:pt x="864" y="180"/>
                    </a:lnTo>
                    <a:lnTo>
                      <a:pt x="859" y="187"/>
                    </a:lnTo>
                    <a:lnTo>
                      <a:pt x="854" y="194"/>
                    </a:lnTo>
                    <a:lnTo>
                      <a:pt x="848" y="200"/>
                    </a:lnTo>
                    <a:lnTo>
                      <a:pt x="841" y="204"/>
                    </a:lnTo>
                    <a:lnTo>
                      <a:pt x="836" y="207"/>
                    </a:lnTo>
                    <a:lnTo>
                      <a:pt x="827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3" y="212"/>
                    </a:lnTo>
                    <a:lnTo>
                      <a:pt x="795" y="211"/>
                    </a:lnTo>
                    <a:lnTo>
                      <a:pt x="785" y="210"/>
                    </a:lnTo>
                    <a:lnTo>
                      <a:pt x="777" y="205"/>
                    </a:lnTo>
                    <a:lnTo>
                      <a:pt x="767" y="201"/>
                    </a:lnTo>
                    <a:lnTo>
                      <a:pt x="767" y="201"/>
                    </a:lnTo>
                    <a:lnTo>
                      <a:pt x="760" y="207"/>
                    </a:lnTo>
                    <a:lnTo>
                      <a:pt x="754" y="214"/>
                    </a:lnTo>
                    <a:lnTo>
                      <a:pt x="749" y="219"/>
                    </a:lnTo>
                    <a:lnTo>
                      <a:pt x="741" y="225"/>
                    </a:lnTo>
                    <a:lnTo>
                      <a:pt x="741" y="225"/>
                    </a:lnTo>
                    <a:lnTo>
                      <a:pt x="732" y="231"/>
                    </a:lnTo>
                    <a:lnTo>
                      <a:pt x="720" y="232"/>
                    </a:lnTo>
                    <a:lnTo>
                      <a:pt x="697" y="235"/>
                    </a:lnTo>
                    <a:lnTo>
                      <a:pt x="685" y="236"/>
                    </a:lnTo>
                    <a:lnTo>
                      <a:pt x="674" y="239"/>
                    </a:lnTo>
                    <a:lnTo>
                      <a:pt x="664" y="243"/>
                    </a:lnTo>
                    <a:lnTo>
                      <a:pt x="656" y="250"/>
                    </a:lnTo>
                    <a:lnTo>
                      <a:pt x="656" y="250"/>
                    </a:lnTo>
                    <a:lnTo>
                      <a:pt x="671" y="246"/>
                    </a:lnTo>
                    <a:lnTo>
                      <a:pt x="688" y="243"/>
                    </a:lnTo>
                    <a:lnTo>
                      <a:pt x="705" y="242"/>
                    </a:lnTo>
                    <a:lnTo>
                      <a:pt x="722" y="240"/>
                    </a:lnTo>
                    <a:lnTo>
                      <a:pt x="737" y="242"/>
                    </a:lnTo>
                    <a:lnTo>
                      <a:pt x="754" y="243"/>
                    </a:lnTo>
                    <a:lnTo>
                      <a:pt x="770" y="246"/>
                    </a:lnTo>
                    <a:lnTo>
                      <a:pt x="785" y="249"/>
                    </a:lnTo>
                    <a:lnTo>
                      <a:pt x="799" y="254"/>
                    </a:lnTo>
                    <a:lnTo>
                      <a:pt x="814" y="259"/>
                    </a:lnTo>
                    <a:lnTo>
                      <a:pt x="829" y="266"/>
                    </a:lnTo>
                    <a:lnTo>
                      <a:pt x="841" y="273"/>
                    </a:lnTo>
                    <a:lnTo>
                      <a:pt x="854" y="280"/>
                    </a:lnTo>
                    <a:lnTo>
                      <a:pt x="866" y="288"/>
                    </a:lnTo>
                    <a:lnTo>
                      <a:pt x="878" y="297"/>
                    </a:lnTo>
                    <a:lnTo>
                      <a:pt x="887" y="306"/>
                    </a:lnTo>
                    <a:lnTo>
                      <a:pt x="887" y="306"/>
                    </a:lnTo>
                    <a:lnTo>
                      <a:pt x="897" y="322"/>
                    </a:lnTo>
                    <a:lnTo>
                      <a:pt x="904" y="340"/>
                    </a:lnTo>
                    <a:lnTo>
                      <a:pt x="911" y="358"/>
                    </a:lnTo>
                    <a:lnTo>
                      <a:pt x="916" y="378"/>
                    </a:lnTo>
                    <a:lnTo>
                      <a:pt x="920" y="398"/>
                    </a:lnTo>
                    <a:lnTo>
                      <a:pt x="921" y="419"/>
                    </a:lnTo>
                    <a:lnTo>
                      <a:pt x="923" y="440"/>
                    </a:lnTo>
                    <a:lnTo>
                      <a:pt x="923" y="462"/>
                    </a:lnTo>
                    <a:lnTo>
                      <a:pt x="921" y="483"/>
                    </a:lnTo>
                    <a:lnTo>
                      <a:pt x="918" y="504"/>
                    </a:lnTo>
                    <a:lnTo>
                      <a:pt x="916" y="527"/>
                    </a:lnTo>
                    <a:lnTo>
                      <a:pt x="911" y="546"/>
                    </a:lnTo>
                    <a:lnTo>
                      <a:pt x="902" y="587"/>
                    </a:lnTo>
                    <a:lnTo>
                      <a:pt x="890" y="624"/>
                    </a:lnTo>
                    <a:lnTo>
                      <a:pt x="890" y="624"/>
                    </a:lnTo>
                    <a:lnTo>
                      <a:pt x="903" y="618"/>
                    </a:lnTo>
                    <a:lnTo>
                      <a:pt x="917" y="612"/>
                    </a:lnTo>
                    <a:lnTo>
                      <a:pt x="931" y="608"/>
                    </a:lnTo>
                    <a:lnTo>
                      <a:pt x="945" y="605"/>
                    </a:lnTo>
                    <a:lnTo>
                      <a:pt x="960" y="604"/>
                    </a:lnTo>
                    <a:lnTo>
                      <a:pt x="976" y="603"/>
                    </a:lnTo>
                    <a:lnTo>
                      <a:pt x="1008" y="603"/>
                    </a:lnTo>
                    <a:lnTo>
                      <a:pt x="1041" y="605"/>
                    </a:lnTo>
                    <a:lnTo>
                      <a:pt x="1074" y="610"/>
                    </a:lnTo>
                    <a:lnTo>
                      <a:pt x="1142" y="619"/>
                    </a:lnTo>
                    <a:lnTo>
                      <a:pt x="1142" y="619"/>
                    </a:lnTo>
                    <a:lnTo>
                      <a:pt x="1178" y="622"/>
                    </a:lnTo>
                    <a:lnTo>
                      <a:pt x="1215" y="625"/>
                    </a:lnTo>
                    <a:lnTo>
                      <a:pt x="1252" y="627"/>
                    </a:lnTo>
                    <a:lnTo>
                      <a:pt x="1292" y="627"/>
                    </a:lnTo>
                    <a:lnTo>
                      <a:pt x="1292" y="627"/>
                    </a:lnTo>
                    <a:lnTo>
                      <a:pt x="1314" y="627"/>
                    </a:lnTo>
                    <a:lnTo>
                      <a:pt x="1338" y="629"/>
                    </a:lnTo>
                    <a:lnTo>
                      <a:pt x="1361" y="632"/>
                    </a:lnTo>
                    <a:lnTo>
                      <a:pt x="1383" y="634"/>
                    </a:lnTo>
                    <a:lnTo>
                      <a:pt x="1383" y="634"/>
                    </a:lnTo>
                    <a:lnTo>
                      <a:pt x="1401" y="634"/>
                    </a:lnTo>
                    <a:lnTo>
                      <a:pt x="1422" y="635"/>
                    </a:lnTo>
                    <a:lnTo>
                      <a:pt x="1466" y="638"/>
                    </a:lnTo>
                    <a:lnTo>
                      <a:pt x="1487" y="639"/>
                    </a:lnTo>
                    <a:lnTo>
                      <a:pt x="1509" y="639"/>
                    </a:lnTo>
                    <a:lnTo>
                      <a:pt x="1529" y="638"/>
                    </a:lnTo>
                    <a:lnTo>
                      <a:pt x="1549" y="634"/>
                    </a:lnTo>
                    <a:lnTo>
                      <a:pt x="1549" y="634"/>
                    </a:lnTo>
                    <a:lnTo>
                      <a:pt x="1557" y="636"/>
                    </a:lnTo>
                    <a:lnTo>
                      <a:pt x="1564" y="638"/>
                    </a:lnTo>
                    <a:lnTo>
                      <a:pt x="1570" y="639"/>
                    </a:lnTo>
                    <a:lnTo>
                      <a:pt x="1578" y="638"/>
                    </a:lnTo>
                    <a:lnTo>
                      <a:pt x="1578" y="638"/>
                    </a:lnTo>
                    <a:lnTo>
                      <a:pt x="1588" y="645"/>
                    </a:lnTo>
                    <a:lnTo>
                      <a:pt x="1596" y="652"/>
                    </a:lnTo>
                    <a:lnTo>
                      <a:pt x="1606" y="659"/>
                    </a:lnTo>
                    <a:lnTo>
                      <a:pt x="1617" y="664"/>
                    </a:lnTo>
                    <a:lnTo>
                      <a:pt x="1617" y="664"/>
                    </a:lnTo>
                    <a:lnTo>
                      <a:pt x="1623" y="676"/>
                    </a:lnTo>
                    <a:lnTo>
                      <a:pt x="1629" y="688"/>
                    </a:lnTo>
                    <a:lnTo>
                      <a:pt x="1633" y="702"/>
                    </a:lnTo>
                    <a:lnTo>
                      <a:pt x="1634" y="718"/>
                    </a:lnTo>
                    <a:lnTo>
                      <a:pt x="1636" y="733"/>
                    </a:lnTo>
                    <a:lnTo>
                      <a:pt x="1633" y="749"/>
                    </a:lnTo>
                    <a:lnTo>
                      <a:pt x="1630" y="763"/>
                    </a:lnTo>
                    <a:lnTo>
                      <a:pt x="1624" y="777"/>
                    </a:lnTo>
                    <a:lnTo>
                      <a:pt x="1624" y="777"/>
                    </a:lnTo>
                    <a:lnTo>
                      <a:pt x="1639" y="778"/>
                    </a:lnTo>
                    <a:lnTo>
                      <a:pt x="1658" y="778"/>
                    </a:lnTo>
                    <a:lnTo>
                      <a:pt x="1689" y="778"/>
                    </a:lnTo>
                    <a:lnTo>
                      <a:pt x="1689" y="778"/>
                    </a:lnTo>
                    <a:lnTo>
                      <a:pt x="1699" y="788"/>
                    </a:lnTo>
                    <a:lnTo>
                      <a:pt x="1707" y="799"/>
                    </a:lnTo>
                    <a:lnTo>
                      <a:pt x="1716" y="812"/>
                    </a:lnTo>
                    <a:lnTo>
                      <a:pt x="1723" y="826"/>
                    </a:lnTo>
                    <a:lnTo>
                      <a:pt x="1728" y="841"/>
                    </a:lnTo>
                    <a:lnTo>
                      <a:pt x="1733" y="857"/>
                    </a:lnTo>
                    <a:lnTo>
                      <a:pt x="1737" y="874"/>
                    </a:lnTo>
                    <a:lnTo>
                      <a:pt x="1740" y="890"/>
                    </a:lnTo>
                    <a:lnTo>
                      <a:pt x="1741" y="909"/>
                    </a:lnTo>
                    <a:lnTo>
                      <a:pt x="1741" y="927"/>
                    </a:lnTo>
                    <a:lnTo>
                      <a:pt x="1741" y="945"/>
                    </a:lnTo>
                    <a:lnTo>
                      <a:pt x="1740" y="962"/>
                    </a:lnTo>
                    <a:lnTo>
                      <a:pt x="1738" y="980"/>
                    </a:lnTo>
                    <a:lnTo>
                      <a:pt x="1734" y="999"/>
                    </a:lnTo>
                    <a:lnTo>
                      <a:pt x="1730" y="1015"/>
                    </a:lnTo>
                    <a:lnTo>
                      <a:pt x="1726" y="1032"/>
                    </a:lnTo>
                    <a:lnTo>
                      <a:pt x="1726" y="1032"/>
                    </a:lnTo>
                    <a:lnTo>
                      <a:pt x="1671" y="1076"/>
                    </a:lnTo>
                    <a:lnTo>
                      <a:pt x="1616" y="1119"/>
                    </a:lnTo>
                    <a:lnTo>
                      <a:pt x="1560" y="1161"/>
                    </a:lnTo>
                    <a:lnTo>
                      <a:pt x="1504" y="1204"/>
                    </a:lnTo>
                    <a:lnTo>
                      <a:pt x="1446" y="1244"/>
                    </a:lnTo>
                    <a:lnTo>
                      <a:pt x="1389" y="1285"/>
                    </a:lnTo>
                    <a:lnTo>
                      <a:pt x="1271" y="1364"/>
                    </a:lnTo>
                    <a:lnTo>
                      <a:pt x="1271" y="1364"/>
                    </a:lnTo>
                    <a:lnTo>
                      <a:pt x="1268" y="1371"/>
                    </a:lnTo>
                    <a:lnTo>
                      <a:pt x="1267" y="1373"/>
                    </a:lnTo>
                    <a:lnTo>
                      <a:pt x="1264" y="1376"/>
                    </a:lnTo>
                    <a:lnTo>
                      <a:pt x="1264" y="1376"/>
                    </a:lnTo>
                    <a:lnTo>
                      <a:pt x="1259" y="1376"/>
                    </a:lnTo>
                    <a:lnTo>
                      <a:pt x="1258" y="1376"/>
                    </a:lnTo>
                    <a:lnTo>
                      <a:pt x="1255" y="1378"/>
                    </a:lnTo>
                    <a:lnTo>
                      <a:pt x="1251" y="1378"/>
                    </a:lnTo>
                    <a:lnTo>
                      <a:pt x="1251" y="1378"/>
                    </a:lnTo>
                    <a:lnTo>
                      <a:pt x="1224" y="1399"/>
                    </a:lnTo>
                    <a:lnTo>
                      <a:pt x="1194" y="1420"/>
                    </a:lnTo>
                    <a:lnTo>
                      <a:pt x="1129" y="1458"/>
                    </a:lnTo>
                    <a:lnTo>
                      <a:pt x="1129" y="1458"/>
                    </a:lnTo>
                    <a:lnTo>
                      <a:pt x="1119" y="1466"/>
                    </a:lnTo>
                    <a:lnTo>
                      <a:pt x="1108" y="1475"/>
                    </a:lnTo>
                    <a:lnTo>
                      <a:pt x="1097" y="1482"/>
                    </a:lnTo>
                    <a:lnTo>
                      <a:pt x="1091" y="1484"/>
                    </a:lnTo>
                    <a:lnTo>
                      <a:pt x="1085" y="1486"/>
                    </a:lnTo>
                    <a:lnTo>
                      <a:pt x="1085" y="1486"/>
                    </a:lnTo>
                    <a:lnTo>
                      <a:pt x="1078" y="1487"/>
                    </a:lnTo>
                    <a:lnTo>
                      <a:pt x="1073" y="1487"/>
                    </a:lnTo>
                    <a:lnTo>
                      <a:pt x="1059" y="1484"/>
                    </a:lnTo>
                    <a:lnTo>
                      <a:pt x="1045" y="1480"/>
                    </a:lnTo>
                    <a:lnTo>
                      <a:pt x="1029" y="1477"/>
                    </a:lnTo>
                    <a:lnTo>
                      <a:pt x="1029" y="1477"/>
                    </a:lnTo>
                    <a:lnTo>
                      <a:pt x="1017" y="1476"/>
                    </a:lnTo>
                    <a:lnTo>
                      <a:pt x="1004" y="1477"/>
                    </a:lnTo>
                    <a:lnTo>
                      <a:pt x="990" y="1477"/>
                    </a:lnTo>
                    <a:lnTo>
                      <a:pt x="977" y="1477"/>
                    </a:lnTo>
                    <a:lnTo>
                      <a:pt x="977" y="1477"/>
                    </a:lnTo>
                    <a:lnTo>
                      <a:pt x="965" y="1476"/>
                    </a:lnTo>
                    <a:lnTo>
                      <a:pt x="951" y="1473"/>
                    </a:lnTo>
                    <a:lnTo>
                      <a:pt x="938" y="1470"/>
                    </a:lnTo>
                    <a:lnTo>
                      <a:pt x="924" y="1469"/>
                    </a:lnTo>
                    <a:lnTo>
                      <a:pt x="924" y="1469"/>
                    </a:lnTo>
                    <a:lnTo>
                      <a:pt x="814" y="1459"/>
                    </a:lnTo>
                    <a:lnTo>
                      <a:pt x="705" y="1449"/>
                    </a:lnTo>
                    <a:lnTo>
                      <a:pt x="705" y="1449"/>
                    </a:lnTo>
                    <a:lnTo>
                      <a:pt x="615" y="1442"/>
                    </a:lnTo>
                    <a:lnTo>
                      <a:pt x="574" y="1438"/>
                    </a:lnTo>
                    <a:lnTo>
                      <a:pt x="535" y="1434"/>
                    </a:lnTo>
                    <a:lnTo>
                      <a:pt x="535" y="1434"/>
                    </a:lnTo>
                    <a:lnTo>
                      <a:pt x="496" y="1427"/>
                    </a:lnTo>
                    <a:lnTo>
                      <a:pt x="455" y="1418"/>
                    </a:lnTo>
                    <a:lnTo>
                      <a:pt x="413" y="1409"/>
                    </a:lnTo>
                    <a:lnTo>
                      <a:pt x="368" y="1400"/>
                    </a:lnTo>
                    <a:lnTo>
                      <a:pt x="368" y="1400"/>
                    </a:lnTo>
                    <a:lnTo>
                      <a:pt x="302" y="1389"/>
                    </a:lnTo>
                    <a:lnTo>
                      <a:pt x="236" y="1376"/>
                    </a:lnTo>
                    <a:lnTo>
                      <a:pt x="236" y="1376"/>
                    </a:lnTo>
                    <a:lnTo>
                      <a:pt x="202" y="1369"/>
                    </a:lnTo>
                    <a:lnTo>
                      <a:pt x="167" y="1362"/>
                    </a:lnTo>
                    <a:lnTo>
                      <a:pt x="132" y="1354"/>
                    </a:lnTo>
                    <a:lnTo>
                      <a:pt x="94" y="1347"/>
                    </a:lnTo>
                    <a:lnTo>
                      <a:pt x="94" y="1347"/>
                    </a:lnTo>
                    <a:lnTo>
                      <a:pt x="77" y="1344"/>
                    </a:lnTo>
                    <a:lnTo>
                      <a:pt x="61" y="1343"/>
                    </a:lnTo>
                    <a:lnTo>
                      <a:pt x="61" y="1343"/>
                    </a:lnTo>
                    <a:lnTo>
                      <a:pt x="47" y="1338"/>
                    </a:lnTo>
                    <a:lnTo>
                      <a:pt x="40" y="1337"/>
                    </a:lnTo>
                    <a:lnTo>
                      <a:pt x="33" y="1336"/>
                    </a:lnTo>
                    <a:lnTo>
                      <a:pt x="33" y="1336"/>
                    </a:lnTo>
                    <a:lnTo>
                      <a:pt x="24" y="1337"/>
                    </a:lnTo>
                    <a:lnTo>
                      <a:pt x="17" y="1338"/>
                    </a:lnTo>
                    <a:lnTo>
                      <a:pt x="10" y="1338"/>
                    </a:lnTo>
                    <a:lnTo>
                      <a:pt x="4" y="1338"/>
                    </a:lnTo>
                    <a:lnTo>
                      <a:pt x="0" y="1336"/>
                    </a:lnTo>
                    <a:lnTo>
                      <a:pt x="0" y="1336"/>
                    </a:lnTo>
                    <a:lnTo>
                      <a:pt x="0" y="1324"/>
                    </a:lnTo>
                    <a:lnTo>
                      <a:pt x="3" y="1314"/>
                    </a:lnTo>
                    <a:lnTo>
                      <a:pt x="9" y="1305"/>
                    </a:lnTo>
                    <a:lnTo>
                      <a:pt x="16" y="1298"/>
                    </a:lnTo>
                    <a:lnTo>
                      <a:pt x="24" y="1291"/>
                    </a:lnTo>
                    <a:lnTo>
                      <a:pt x="34" y="1285"/>
                    </a:lnTo>
                    <a:lnTo>
                      <a:pt x="44" y="1282"/>
                    </a:lnTo>
                    <a:lnTo>
                      <a:pt x="54" y="1279"/>
                    </a:lnTo>
                    <a:lnTo>
                      <a:pt x="54" y="1279"/>
                    </a:lnTo>
                    <a:lnTo>
                      <a:pt x="55" y="1277"/>
                    </a:lnTo>
                    <a:lnTo>
                      <a:pt x="54" y="1272"/>
                    </a:lnTo>
                    <a:lnTo>
                      <a:pt x="51" y="1267"/>
                    </a:lnTo>
                    <a:lnTo>
                      <a:pt x="47" y="1263"/>
                    </a:lnTo>
                    <a:lnTo>
                      <a:pt x="44" y="1260"/>
                    </a:lnTo>
                    <a:lnTo>
                      <a:pt x="44" y="1256"/>
                    </a:lnTo>
                    <a:lnTo>
                      <a:pt x="44" y="1256"/>
                    </a:lnTo>
                    <a:lnTo>
                      <a:pt x="44" y="1248"/>
                    </a:lnTo>
                    <a:lnTo>
                      <a:pt x="45" y="1243"/>
                    </a:lnTo>
                    <a:lnTo>
                      <a:pt x="48" y="1237"/>
                    </a:lnTo>
                    <a:lnTo>
                      <a:pt x="51" y="1233"/>
                    </a:lnTo>
                    <a:lnTo>
                      <a:pt x="59" y="1223"/>
                    </a:lnTo>
                    <a:lnTo>
                      <a:pt x="66" y="1213"/>
                    </a:lnTo>
                    <a:lnTo>
                      <a:pt x="66" y="1213"/>
                    </a:lnTo>
                    <a:lnTo>
                      <a:pt x="63" y="1208"/>
                    </a:lnTo>
                    <a:lnTo>
                      <a:pt x="62" y="1201"/>
                    </a:lnTo>
                    <a:lnTo>
                      <a:pt x="61" y="1190"/>
                    </a:lnTo>
                    <a:lnTo>
                      <a:pt x="62" y="1177"/>
                    </a:lnTo>
                    <a:lnTo>
                      <a:pt x="63" y="1164"/>
                    </a:lnTo>
                    <a:lnTo>
                      <a:pt x="65" y="1153"/>
                    </a:lnTo>
                    <a:lnTo>
                      <a:pt x="65" y="1142"/>
                    </a:lnTo>
                    <a:lnTo>
                      <a:pt x="62" y="1131"/>
                    </a:lnTo>
                    <a:lnTo>
                      <a:pt x="59" y="1126"/>
                    </a:lnTo>
                    <a:lnTo>
                      <a:pt x="56" y="1121"/>
                    </a:lnTo>
                    <a:lnTo>
                      <a:pt x="56" y="1121"/>
                    </a:lnTo>
                    <a:lnTo>
                      <a:pt x="56" y="1117"/>
                    </a:lnTo>
                    <a:lnTo>
                      <a:pt x="59" y="1112"/>
                    </a:lnTo>
                    <a:lnTo>
                      <a:pt x="61" y="1109"/>
                    </a:lnTo>
                    <a:lnTo>
                      <a:pt x="63" y="1105"/>
                    </a:lnTo>
                    <a:lnTo>
                      <a:pt x="63" y="1105"/>
                    </a:lnTo>
                    <a:lnTo>
                      <a:pt x="45" y="1105"/>
                    </a:lnTo>
                    <a:lnTo>
                      <a:pt x="30" y="1104"/>
                    </a:lnTo>
                    <a:lnTo>
                      <a:pt x="23" y="1101"/>
                    </a:lnTo>
                    <a:lnTo>
                      <a:pt x="17" y="1100"/>
                    </a:lnTo>
                    <a:lnTo>
                      <a:pt x="10" y="1095"/>
                    </a:lnTo>
                    <a:lnTo>
                      <a:pt x="4" y="1091"/>
                    </a:lnTo>
                    <a:lnTo>
                      <a:pt x="4" y="1091"/>
                    </a:lnTo>
                    <a:lnTo>
                      <a:pt x="7" y="1079"/>
                    </a:lnTo>
                    <a:lnTo>
                      <a:pt x="9" y="1073"/>
                    </a:lnTo>
                    <a:lnTo>
                      <a:pt x="12" y="1066"/>
                    </a:lnTo>
                    <a:lnTo>
                      <a:pt x="12" y="1066"/>
                    </a:lnTo>
                    <a:lnTo>
                      <a:pt x="47" y="1052"/>
                    </a:lnTo>
                    <a:lnTo>
                      <a:pt x="83" y="1038"/>
                    </a:lnTo>
                    <a:lnTo>
                      <a:pt x="120" y="1022"/>
                    </a:lnTo>
                    <a:lnTo>
                      <a:pt x="138" y="1015"/>
                    </a:lnTo>
                    <a:lnTo>
                      <a:pt x="153" y="1007"/>
                    </a:lnTo>
                    <a:lnTo>
                      <a:pt x="153" y="1007"/>
                    </a:lnTo>
                    <a:lnTo>
                      <a:pt x="148" y="1004"/>
                    </a:lnTo>
                    <a:lnTo>
                      <a:pt x="141" y="1003"/>
                    </a:lnTo>
                    <a:lnTo>
                      <a:pt x="124" y="1001"/>
                    </a:lnTo>
                    <a:lnTo>
                      <a:pt x="106" y="1000"/>
                    </a:lnTo>
                    <a:lnTo>
                      <a:pt x="87" y="999"/>
                    </a:lnTo>
                    <a:lnTo>
                      <a:pt x="87" y="999"/>
                    </a:lnTo>
                    <a:lnTo>
                      <a:pt x="76" y="994"/>
                    </a:lnTo>
                    <a:lnTo>
                      <a:pt x="66" y="992"/>
                    </a:lnTo>
                    <a:lnTo>
                      <a:pt x="66" y="992"/>
                    </a:lnTo>
                    <a:lnTo>
                      <a:pt x="55" y="990"/>
                    </a:lnTo>
                    <a:lnTo>
                      <a:pt x="44" y="990"/>
                    </a:lnTo>
                    <a:lnTo>
                      <a:pt x="40" y="989"/>
                    </a:lnTo>
                    <a:lnTo>
                      <a:pt x="37" y="986"/>
                    </a:lnTo>
                    <a:lnTo>
                      <a:pt x="34" y="980"/>
                    </a:lnTo>
                    <a:lnTo>
                      <a:pt x="33" y="973"/>
                    </a:lnTo>
                    <a:lnTo>
                      <a:pt x="33" y="973"/>
                    </a:lnTo>
                    <a:lnTo>
                      <a:pt x="41" y="966"/>
                    </a:lnTo>
                    <a:lnTo>
                      <a:pt x="49" y="958"/>
                    </a:lnTo>
                    <a:lnTo>
                      <a:pt x="59" y="952"/>
                    </a:lnTo>
                    <a:lnTo>
                      <a:pt x="72" y="948"/>
                    </a:lnTo>
                    <a:lnTo>
                      <a:pt x="72" y="948"/>
                    </a:lnTo>
                    <a:lnTo>
                      <a:pt x="73" y="938"/>
                    </a:lnTo>
                    <a:lnTo>
                      <a:pt x="76" y="928"/>
                    </a:lnTo>
                    <a:lnTo>
                      <a:pt x="85" y="914"/>
                    </a:lnTo>
                    <a:lnTo>
                      <a:pt x="87" y="906"/>
                    </a:lnTo>
                    <a:lnTo>
                      <a:pt x="90" y="899"/>
                    </a:lnTo>
                    <a:lnTo>
                      <a:pt x="90" y="890"/>
                    </a:lnTo>
                    <a:lnTo>
                      <a:pt x="87" y="881"/>
                    </a:lnTo>
                    <a:lnTo>
                      <a:pt x="87" y="881"/>
                    </a:lnTo>
                    <a:lnTo>
                      <a:pt x="87" y="878"/>
                    </a:lnTo>
                    <a:lnTo>
                      <a:pt x="89" y="875"/>
                    </a:lnTo>
                    <a:lnTo>
                      <a:pt x="92" y="871"/>
                    </a:lnTo>
                    <a:lnTo>
                      <a:pt x="94" y="867"/>
                    </a:lnTo>
                    <a:lnTo>
                      <a:pt x="96" y="864"/>
                    </a:lnTo>
                    <a:lnTo>
                      <a:pt x="96" y="860"/>
                    </a:lnTo>
                    <a:lnTo>
                      <a:pt x="96" y="860"/>
                    </a:lnTo>
                    <a:lnTo>
                      <a:pt x="87" y="847"/>
                    </a:lnTo>
                    <a:lnTo>
                      <a:pt x="85" y="843"/>
                    </a:lnTo>
                    <a:lnTo>
                      <a:pt x="85" y="840"/>
                    </a:lnTo>
                    <a:lnTo>
                      <a:pt x="85" y="836"/>
                    </a:lnTo>
                    <a:lnTo>
                      <a:pt x="87" y="833"/>
                    </a:lnTo>
                    <a:lnTo>
                      <a:pt x="87" y="833"/>
                    </a:lnTo>
                    <a:lnTo>
                      <a:pt x="79" y="830"/>
                    </a:lnTo>
                    <a:lnTo>
                      <a:pt x="73" y="826"/>
                    </a:lnTo>
                    <a:lnTo>
                      <a:pt x="66" y="822"/>
                    </a:lnTo>
                    <a:lnTo>
                      <a:pt x="61" y="816"/>
                    </a:lnTo>
                    <a:lnTo>
                      <a:pt x="61" y="816"/>
                    </a:lnTo>
                    <a:lnTo>
                      <a:pt x="65" y="810"/>
                    </a:lnTo>
                    <a:lnTo>
                      <a:pt x="68" y="802"/>
                    </a:lnTo>
                    <a:lnTo>
                      <a:pt x="72" y="795"/>
                    </a:lnTo>
                    <a:lnTo>
                      <a:pt x="73" y="791"/>
                    </a:lnTo>
                    <a:lnTo>
                      <a:pt x="76" y="788"/>
                    </a:lnTo>
                    <a:lnTo>
                      <a:pt x="76" y="788"/>
                    </a:lnTo>
                    <a:lnTo>
                      <a:pt x="85" y="785"/>
                    </a:lnTo>
                    <a:lnTo>
                      <a:pt x="93" y="782"/>
                    </a:lnTo>
                    <a:lnTo>
                      <a:pt x="115" y="780"/>
                    </a:lnTo>
                    <a:lnTo>
                      <a:pt x="139" y="777"/>
                    </a:lnTo>
                    <a:lnTo>
                      <a:pt x="159" y="774"/>
                    </a:lnTo>
                    <a:lnTo>
                      <a:pt x="159" y="774"/>
                    </a:lnTo>
                    <a:lnTo>
                      <a:pt x="226" y="761"/>
                    </a:lnTo>
                    <a:lnTo>
                      <a:pt x="289" y="750"/>
                    </a:lnTo>
                    <a:lnTo>
                      <a:pt x="319" y="743"/>
                    </a:lnTo>
                    <a:lnTo>
                      <a:pt x="348" y="735"/>
                    </a:lnTo>
                    <a:lnTo>
                      <a:pt x="378" y="725"/>
                    </a:lnTo>
                    <a:lnTo>
                      <a:pt x="406" y="714"/>
                    </a:lnTo>
                    <a:lnTo>
                      <a:pt x="406" y="714"/>
                    </a:lnTo>
                    <a:lnTo>
                      <a:pt x="388" y="694"/>
                    </a:lnTo>
                    <a:lnTo>
                      <a:pt x="372" y="671"/>
                    </a:lnTo>
                    <a:lnTo>
                      <a:pt x="355" y="646"/>
                    </a:lnTo>
                    <a:lnTo>
                      <a:pt x="341" y="621"/>
                    </a:lnTo>
                    <a:lnTo>
                      <a:pt x="341" y="621"/>
                    </a:lnTo>
                    <a:lnTo>
                      <a:pt x="327" y="594"/>
                    </a:lnTo>
                    <a:lnTo>
                      <a:pt x="315" y="565"/>
                    </a:lnTo>
                    <a:lnTo>
                      <a:pt x="311" y="549"/>
                    </a:lnTo>
                    <a:lnTo>
                      <a:pt x="306" y="534"/>
                    </a:lnTo>
                    <a:lnTo>
                      <a:pt x="302" y="518"/>
                    </a:lnTo>
                    <a:lnTo>
                      <a:pt x="301" y="503"/>
                    </a:lnTo>
                    <a:lnTo>
                      <a:pt x="301" y="503"/>
                    </a:lnTo>
                    <a:lnTo>
                      <a:pt x="299" y="488"/>
                    </a:lnTo>
                    <a:lnTo>
                      <a:pt x="299" y="472"/>
                    </a:lnTo>
                    <a:lnTo>
                      <a:pt x="302" y="440"/>
                    </a:lnTo>
                    <a:lnTo>
                      <a:pt x="306" y="407"/>
                    </a:lnTo>
                    <a:lnTo>
                      <a:pt x="313" y="378"/>
                    </a:lnTo>
                    <a:lnTo>
                      <a:pt x="313" y="378"/>
                    </a:lnTo>
                    <a:lnTo>
                      <a:pt x="319" y="354"/>
                    </a:lnTo>
                    <a:lnTo>
                      <a:pt x="327" y="332"/>
                    </a:lnTo>
                    <a:lnTo>
                      <a:pt x="339" y="311"/>
                    </a:lnTo>
                    <a:lnTo>
                      <a:pt x="353" y="291"/>
                    </a:lnTo>
                    <a:lnTo>
                      <a:pt x="361" y="283"/>
                    </a:lnTo>
                    <a:lnTo>
                      <a:pt x="369" y="276"/>
                    </a:lnTo>
                    <a:lnTo>
                      <a:pt x="378" y="267"/>
                    </a:lnTo>
                    <a:lnTo>
                      <a:pt x="388" y="261"/>
                    </a:lnTo>
                    <a:lnTo>
                      <a:pt x="398" y="256"/>
                    </a:lnTo>
                    <a:lnTo>
                      <a:pt x="407" y="252"/>
                    </a:lnTo>
                    <a:lnTo>
                      <a:pt x="419" y="247"/>
                    </a:lnTo>
                    <a:lnTo>
                      <a:pt x="430" y="245"/>
                    </a:lnTo>
                    <a:lnTo>
                      <a:pt x="430" y="245"/>
                    </a:lnTo>
                    <a:lnTo>
                      <a:pt x="435" y="245"/>
                    </a:lnTo>
                    <a:lnTo>
                      <a:pt x="442" y="245"/>
                    </a:lnTo>
                    <a:lnTo>
                      <a:pt x="457" y="245"/>
                    </a:lnTo>
                    <a:lnTo>
                      <a:pt x="457" y="245"/>
                    </a:lnTo>
                    <a:lnTo>
                      <a:pt x="469" y="242"/>
                    </a:lnTo>
                    <a:lnTo>
                      <a:pt x="480" y="239"/>
                    </a:lnTo>
                    <a:lnTo>
                      <a:pt x="480" y="239"/>
                    </a:lnTo>
                    <a:lnTo>
                      <a:pt x="493" y="239"/>
                    </a:lnTo>
                    <a:lnTo>
                      <a:pt x="506" y="240"/>
                    </a:lnTo>
                    <a:lnTo>
                      <a:pt x="531" y="245"/>
                    </a:lnTo>
                    <a:lnTo>
                      <a:pt x="556" y="250"/>
                    </a:lnTo>
                    <a:lnTo>
                      <a:pt x="580" y="256"/>
                    </a:lnTo>
                    <a:lnTo>
                      <a:pt x="580" y="256"/>
                    </a:lnTo>
                    <a:lnTo>
                      <a:pt x="576" y="233"/>
                    </a:lnTo>
                    <a:lnTo>
                      <a:pt x="573" y="211"/>
                    </a:lnTo>
                    <a:lnTo>
                      <a:pt x="572" y="160"/>
                    </a:lnTo>
                    <a:lnTo>
                      <a:pt x="572" y="160"/>
                    </a:lnTo>
                    <a:lnTo>
                      <a:pt x="570" y="146"/>
                    </a:lnTo>
                    <a:lnTo>
                      <a:pt x="569" y="131"/>
                    </a:lnTo>
                    <a:lnTo>
                      <a:pt x="566" y="117"/>
                    </a:lnTo>
                    <a:lnTo>
                      <a:pt x="566" y="101"/>
                    </a:lnTo>
                    <a:lnTo>
                      <a:pt x="566" y="101"/>
                    </a:lnTo>
                    <a:lnTo>
                      <a:pt x="567" y="90"/>
                    </a:lnTo>
                    <a:lnTo>
                      <a:pt x="570" y="79"/>
                    </a:lnTo>
                    <a:lnTo>
                      <a:pt x="572" y="68"/>
                    </a:lnTo>
                    <a:lnTo>
                      <a:pt x="573" y="58"/>
                    </a:lnTo>
                    <a:lnTo>
                      <a:pt x="573" y="58"/>
                    </a:lnTo>
                    <a:lnTo>
                      <a:pt x="572" y="48"/>
                    </a:lnTo>
                    <a:lnTo>
                      <a:pt x="570" y="40"/>
                    </a:lnTo>
                    <a:lnTo>
                      <a:pt x="572" y="31"/>
                    </a:lnTo>
                    <a:lnTo>
                      <a:pt x="573" y="28"/>
                    </a:lnTo>
                    <a:lnTo>
                      <a:pt x="574" y="24"/>
                    </a:lnTo>
                    <a:lnTo>
                      <a:pt x="574" y="24"/>
                    </a:lnTo>
                    <a:lnTo>
                      <a:pt x="587" y="21"/>
                    </a:lnTo>
                    <a:lnTo>
                      <a:pt x="600" y="20"/>
                    </a:lnTo>
                    <a:lnTo>
                      <a:pt x="607" y="20"/>
                    </a:lnTo>
                    <a:lnTo>
                      <a:pt x="612" y="21"/>
                    </a:lnTo>
                    <a:lnTo>
                      <a:pt x="618" y="24"/>
                    </a:lnTo>
                    <a:lnTo>
                      <a:pt x="624" y="28"/>
                    </a:lnTo>
                    <a:lnTo>
                      <a:pt x="624" y="28"/>
                    </a:lnTo>
                    <a:lnTo>
                      <a:pt x="622" y="41"/>
                    </a:lnTo>
                    <a:lnTo>
                      <a:pt x="619" y="54"/>
                    </a:lnTo>
                    <a:lnTo>
                      <a:pt x="614" y="80"/>
                    </a:lnTo>
                    <a:lnTo>
                      <a:pt x="607" y="107"/>
                    </a:lnTo>
                    <a:lnTo>
                      <a:pt x="604" y="121"/>
                    </a:lnTo>
                    <a:lnTo>
                      <a:pt x="603" y="137"/>
                    </a:lnTo>
                    <a:lnTo>
                      <a:pt x="603" y="137"/>
                    </a:lnTo>
                    <a:lnTo>
                      <a:pt x="601" y="174"/>
                    </a:lnTo>
                    <a:lnTo>
                      <a:pt x="600" y="214"/>
                    </a:lnTo>
                    <a:lnTo>
                      <a:pt x="600" y="214"/>
                    </a:lnTo>
                    <a:lnTo>
                      <a:pt x="601" y="214"/>
                    </a:lnTo>
                    <a:lnTo>
                      <a:pt x="603" y="215"/>
                    </a:lnTo>
                    <a:lnTo>
                      <a:pt x="603" y="215"/>
                    </a:lnTo>
                    <a:lnTo>
                      <a:pt x="605" y="195"/>
                    </a:lnTo>
                    <a:lnTo>
                      <a:pt x="607" y="177"/>
                    </a:lnTo>
                    <a:lnTo>
                      <a:pt x="611" y="160"/>
                    </a:lnTo>
                    <a:lnTo>
                      <a:pt x="615" y="152"/>
                    </a:lnTo>
                    <a:lnTo>
                      <a:pt x="619" y="145"/>
                    </a:lnTo>
                    <a:lnTo>
                      <a:pt x="619" y="145"/>
                    </a:lnTo>
                    <a:lnTo>
                      <a:pt x="624" y="141"/>
                    </a:lnTo>
                    <a:lnTo>
                      <a:pt x="629" y="135"/>
                    </a:lnTo>
                    <a:lnTo>
                      <a:pt x="642" y="128"/>
                    </a:lnTo>
                    <a:lnTo>
                      <a:pt x="642" y="128"/>
                    </a:lnTo>
                    <a:lnTo>
                      <a:pt x="652" y="118"/>
                    </a:lnTo>
                    <a:lnTo>
                      <a:pt x="652" y="118"/>
                    </a:lnTo>
                    <a:lnTo>
                      <a:pt x="657" y="111"/>
                    </a:lnTo>
                    <a:lnTo>
                      <a:pt x="661" y="101"/>
                    </a:lnTo>
                    <a:lnTo>
                      <a:pt x="664" y="92"/>
                    </a:lnTo>
                    <a:lnTo>
                      <a:pt x="670" y="82"/>
                    </a:lnTo>
                    <a:lnTo>
                      <a:pt x="670" y="82"/>
                    </a:lnTo>
                    <a:lnTo>
                      <a:pt x="676" y="75"/>
                    </a:lnTo>
                    <a:lnTo>
                      <a:pt x="683" y="68"/>
                    </a:lnTo>
                    <a:lnTo>
                      <a:pt x="691" y="62"/>
                    </a:lnTo>
                    <a:lnTo>
                      <a:pt x="698" y="58"/>
                    </a:lnTo>
                    <a:lnTo>
                      <a:pt x="698" y="58"/>
                    </a:lnTo>
                    <a:lnTo>
                      <a:pt x="704" y="56"/>
                    </a:lnTo>
                    <a:lnTo>
                      <a:pt x="709" y="55"/>
                    </a:lnTo>
                    <a:lnTo>
                      <a:pt x="720" y="54"/>
                    </a:lnTo>
                    <a:lnTo>
                      <a:pt x="732" y="54"/>
                    </a:lnTo>
                    <a:lnTo>
                      <a:pt x="737" y="52"/>
                    </a:lnTo>
                    <a:lnTo>
                      <a:pt x="743" y="49"/>
                    </a:lnTo>
                    <a:lnTo>
                      <a:pt x="743" y="49"/>
                    </a:lnTo>
                    <a:lnTo>
                      <a:pt x="749" y="44"/>
                    </a:lnTo>
                    <a:lnTo>
                      <a:pt x="754" y="40"/>
                    </a:lnTo>
                    <a:lnTo>
                      <a:pt x="763" y="28"/>
                    </a:lnTo>
                    <a:lnTo>
                      <a:pt x="771" y="17"/>
                    </a:lnTo>
                    <a:lnTo>
                      <a:pt x="775" y="13"/>
                    </a:lnTo>
                    <a:lnTo>
                      <a:pt x="781" y="9"/>
                    </a:lnTo>
                    <a:lnTo>
                      <a:pt x="781" y="9"/>
                    </a:lnTo>
                    <a:lnTo>
                      <a:pt x="789" y="6"/>
                    </a:lnTo>
                    <a:lnTo>
                      <a:pt x="799" y="3"/>
                    </a:lnTo>
                    <a:lnTo>
                      <a:pt x="809" y="0"/>
                    </a:lnTo>
                    <a:lnTo>
                      <a:pt x="819" y="0"/>
                    </a:lnTo>
                    <a:lnTo>
                      <a:pt x="829" y="0"/>
                    </a:lnTo>
                    <a:lnTo>
                      <a:pt x="838" y="2"/>
                    </a:lnTo>
                    <a:lnTo>
                      <a:pt x="847" y="5"/>
                    </a:lnTo>
                    <a:lnTo>
                      <a:pt x="855" y="9"/>
                    </a:lnTo>
                    <a:lnTo>
                      <a:pt x="855" y="9"/>
                    </a:lnTo>
                    <a:lnTo>
                      <a:pt x="862" y="16"/>
                    </a:lnTo>
                    <a:lnTo>
                      <a:pt x="869" y="23"/>
                    </a:lnTo>
                    <a:lnTo>
                      <a:pt x="878" y="30"/>
                    </a:lnTo>
                    <a:lnTo>
                      <a:pt x="883" y="33"/>
                    </a:lnTo>
                    <a:lnTo>
                      <a:pt x="887" y="33"/>
                    </a:lnTo>
                    <a:lnTo>
                      <a:pt x="887" y="33"/>
                    </a:lnTo>
                    <a:lnTo>
                      <a:pt x="902" y="34"/>
                    </a:lnTo>
                    <a:lnTo>
                      <a:pt x="917" y="34"/>
                    </a:lnTo>
                    <a:lnTo>
                      <a:pt x="932" y="34"/>
                    </a:lnTo>
                    <a:lnTo>
                      <a:pt x="949" y="35"/>
                    </a:lnTo>
                    <a:lnTo>
                      <a:pt x="949" y="35"/>
                    </a:lnTo>
                    <a:lnTo>
                      <a:pt x="962" y="37"/>
                    </a:lnTo>
                    <a:lnTo>
                      <a:pt x="973" y="41"/>
                    </a:lnTo>
                    <a:lnTo>
                      <a:pt x="984" y="45"/>
                    </a:lnTo>
                    <a:lnTo>
                      <a:pt x="994" y="51"/>
                    </a:lnTo>
                    <a:lnTo>
                      <a:pt x="994" y="51"/>
                    </a:lnTo>
                    <a:lnTo>
                      <a:pt x="998" y="52"/>
                    </a:lnTo>
                    <a:lnTo>
                      <a:pt x="1003" y="51"/>
                    </a:lnTo>
                    <a:lnTo>
                      <a:pt x="1007" y="52"/>
                    </a:lnTo>
                    <a:lnTo>
                      <a:pt x="1010" y="54"/>
                    </a:lnTo>
                    <a:lnTo>
                      <a:pt x="1010" y="54"/>
                    </a:lnTo>
                    <a:close/>
                    <a:moveTo>
                      <a:pt x="923" y="44"/>
                    </a:moveTo>
                    <a:lnTo>
                      <a:pt x="923" y="44"/>
                    </a:lnTo>
                    <a:lnTo>
                      <a:pt x="914" y="45"/>
                    </a:lnTo>
                    <a:lnTo>
                      <a:pt x="906" y="48"/>
                    </a:lnTo>
                    <a:lnTo>
                      <a:pt x="897" y="51"/>
                    </a:lnTo>
                    <a:lnTo>
                      <a:pt x="890" y="51"/>
                    </a:lnTo>
                    <a:lnTo>
                      <a:pt x="890" y="51"/>
                    </a:lnTo>
                    <a:lnTo>
                      <a:pt x="886" y="49"/>
                    </a:lnTo>
                    <a:lnTo>
                      <a:pt x="882" y="48"/>
                    </a:lnTo>
                    <a:lnTo>
                      <a:pt x="876" y="44"/>
                    </a:lnTo>
                    <a:lnTo>
                      <a:pt x="869" y="40"/>
                    </a:lnTo>
                    <a:lnTo>
                      <a:pt x="866" y="38"/>
                    </a:lnTo>
                    <a:lnTo>
                      <a:pt x="862" y="38"/>
                    </a:lnTo>
                    <a:lnTo>
                      <a:pt x="862" y="38"/>
                    </a:lnTo>
                    <a:lnTo>
                      <a:pt x="855" y="30"/>
                    </a:lnTo>
                    <a:lnTo>
                      <a:pt x="848" y="23"/>
                    </a:lnTo>
                    <a:lnTo>
                      <a:pt x="840" y="17"/>
                    </a:lnTo>
                    <a:lnTo>
                      <a:pt x="831" y="14"/>
                    </a:lnTo>
                    <a:lnTo>
                      <a:pt x="822" y="14"/>
                    </a:lnTo>
                    <a:lnTo>
                      <a:pt x="812" y="14"/>
                    </a:lnTo>
                    <a:lnTo>
                      <a:pt x="800" y="17"/>
                    </a:lnTo>
                    <a:lnTo>
                      <a:pt x="788" y="21"/>
                    </a:lnTo>
                    <a:lnTo>
                      <a:pt x="788" y="21"/>
                    </a:lnTo>
                    <a:lnTo>
                      <a:pt x="779" y="28"/>
                    </a:lnTo>
                    <a:lnTo>
                      <a:pt x="772" y="37"/>
                    </a:lnTo>
                    <a:lnTo>
                      <a:pt x="757" y="54"/>
                    </a:lnTo>
                    <a:lnTo>
                      <a:pt x="749" y="61"/>
                    </a:lnTo>
                    <a:lnTo>
                      <a:pt x="737" y="66"/>
                    </a:lnTo>
                    <a:lnTo>
                      <a:pt x="732" y="68"/>
                    </a:lnTo>
                    <a:lnTo>
                      <a:pt x="726" y="69"/>
                    </a:lnTo>
                    <a:lnTo>
                      <a:pt x="719" y="69"/>
                    </a:lnTo>
                    <a:lnTo>
                      <a:pt x="712" y="68"/>
                    </a:lnTo>
                    <a:lnTo>
                      <a:pt x="712" y="68"/>
                    </a:lnTo>
                    <a:lnTo>
                      <a:pt x="709" y="71"/>
                    </a:lnTo>
                    <a:lnTo>
                      <a:pt x="705" y="72"/>
                    </a:lnTo>
                    <a:lnTo>
                      <a:pt x="701" y="73"/>
                    </a:lnTo>
                    <a:lnTo>
                      <a:pt x="698" y="75"/>
                    </a:lnTo>
                    <a:lnTo>
                      <a:pt x="698" y="75"/>
                    </a:lnTo>
                    <a:lnTo>
                      <a:pt x="697" y="75"/>
                    </a:lnTo>
                    <a:lnTo>
                      <a:pt x="695" y="75"/>
                    </a:lnTo>
                    <a:lnTo>
                      <a:pt x="695" y="75"/>
                    </a:lnTo>
                    <a:lnTo>
                      <a:pt x="697" y="76"/>
                    </a:lnTo>
                    <a:lnTo>
                      <a:pt x="697" y="76"/>
                    </a:lnTo>
                    <a:lnTo>
                      <a:pt x="694" y="79"/>
                    </a:lnTo>
                    <a:lnTo>
                      <a:pt x="687" y="82"/>
                    </a:lnTo>
                    <a:lnTo>
                      <a:pt x="687" y="82"/>
                    </a:lnTo>
                    <a:lnTo>
                      <a:pt x="677" y="101"/>
                    </a:lnTo>
                    <a:lnTo>
                      <a:pt x="666" y="120"/>
                    </a:lnTo>
                    <a:lnTo>
                      <a:pt x="660" y="128"/>
                    </a:lnTo>
                    <a:lnTo>
                      <a:pt x="653" y="135"/>
                    </a:lnTo>
                    <a:lnTo>
                      <a:pt x="646" y="142"/>
                    </a:lnTo>
                    <a:lnTo>
                      <a:pt x="636" y="146"/>
                    </a:lnTo>
                    <a:lnTo>
                      <a:pt x="636" y="146"/>
                    </a:lnTo>
                    <a:lnTo>
                      <a:pt x="631" y="155"/>
                    </a:lnTo>
                    <a:lnTo>
                      <a:pt x="625" y="165"/>
                    </a:lnTo>
                    <a:lnTo>
                      <a:pt x="621" y="177"/>
                    </a:lnTo>
                    <a:lnTo>
                      <a:pt x="619" y="190"/>
                    </a:lnTo>
                    <a:lnTo>
                      <a:pt x="618" y="204"/>
                    </a:lnTo>
                    <a:lnTo>
                      <a:pt x="618" y="217"/>
                    </a:lnTo>
                    <a:lnTo>
                      <a:pt x="618" y="228"/>
                    </a:lnTo>
                    <a:lnTo>
                      <a:pt x="621" y="238"/>
                    </a:lnTo>
                    <a:lnTo>
                      <a:pt x="621" y="238"/>
                    </a:lnTo>
                    <a:lnTo>
                      <a:pt x="624" y="231"/>
                    </a:lnTo>
                    <a:lnTo>
                      <a:pt x="628" y="224"/>
                    </a:lnTo>
                    <a:lnTo>
                      <a:pt x="638" y="211"/>
                    </a:lnTo>
                    <a:lnTo>
                      <a:pt x="647" y="198"/>
                    </a:lnTo>
                    <a:lnTo>
                      <a:pt x="652" y="191"/>
                    </a:lnTo>
                    <a:lnTo>
                      <a:pt x="656" y="184"/>
                    </a:lnTo>
                    <a:lnTo>
                      <a:pt x="656" y="184"/>
                    </a:lnTo>
                    <a:lnTo>
                      <a:pt x="659" y="172"/>
                    </a:lnTo>
                    <a:lnTo>
                      <a:pt x="660" y="159"/>
                    </a:lnTo>
                    <a:lnTo>
                      <a:pt x="661" y="153"/>
                    </a:lnTo>
                    <a:lnTo>
                      <a:pt x="664" y="148"/>
                    </a:lnTo>
                    <a:lnTo>
                      <a:pt x="668" y="144"/>
                    </a:lnTo>
                    <a:lnTo>
                      <a:pt x="673" y="142"/>
                    </a:lnTo>
                    <a:lnTo>
                      <a:pt x="673" y="142"/>
                    </a:lnTo>
                    <a:lnTo>
                      <a:pt x="668" y="156"/>
                    </a:lnTo>
                    <a:lnTo>
                      <a:pt x="668" y="163"/>
                    </a:lnTo>
                    <a:lnTo>
                      <a:pt x="670" y="166"/>
                    </a:lnTo>
                    <a:lnTo>
                      <a:pt x="671" y="167"/>
                    </a:lnTo>
                    <a:lnTo>
                      <a:pt x="671" y="167"/>
                    </a:lnTo>
                    <a:lnTo>
                      <a:pt x="677" y="159"/>
                    </a:lnTo>
                    <a:lnTo>
                      <a:pt x="684" y="152"/>
                    </a:lnTo>
                    <a:lnTo>
                      <a:pt x="691" y="144"/>
                    </a:lnTo>
                    <a:lnTo>
                      <a:pt x="698" y="137"/>
                    </a:lnTo>
                    <a:lnTo>
                      <a:pt x="698" y="137"/>
                    </a:lnTo>
                    <a:lnTo>
                      <a:pt x="698" y="131"/>
                    </a:lnTo>
                    <a:lnTo>
                      <a:pt x="699" y="124"/>
                    </a:lnTo>
                    <a:lnTo>
                      <a:pt x="706" y="111"/>
                    </a:lnTo>
                    <a:lnTo>
                      <a:pt x="715" y="100"/>
                    </a:lnTo>
                    <a:lnTo>
                      <a:pt x="719" y="97"/>
                    </a:lnTo>
                    <a:lnTo>
                      <a:pt x="723" y="94"/>
                    </a:lnTo>
                    <a:lnTo>
                      <a:pt x="723" y="94"/>
                    </a:lnTo>
                    <a:lnTo>
                      <a:pt x="723" y="100"/>
                    </a:lnTo>
                    <a:lnTo>
                      <a:pt x="720" y="104"/>
                    </a:lnTo>
                    <a:lnTo>
                      <a:pt x="716" y="113"/>
                    </a:lnTo>
                    <a:lnTo>
                      <a:pt x="712" y="120"/>
                    </a:lnTo>
                    <a:lnTo>
                      <a:pt x="709" y="129"/>
                    </a:lnTo>
                    <a:lnTo>
                      <a:pt x="709" y="129"/>
                    </a:lnTo>
                    <a:lnTo>
                      <a:pt x="725" y="122"/>
                    </a:lnTo>
                    <a:lnTo>
                      <a:pt x="739" y="114"/>
                    </a:lnTo>
                    <a:lnTo>
                      <a:pt x="754" y="106"/>
                    </a:lnTo>
                    <a:lnTo>
                      <a:pt x="761" y="103"/>
                    </a:lnTo>
                    <a:lnTo>
                      <a:pt x="770" y="101"/>
                    </a:lnTo>
                    <a:lnTo>
                      <a:pt x="770" y="101"/>
                    </a:lnTo>
                    <a:lnTo>
                      <a:pt x="775" y="96"/>
                    </a:lnTo>
                    <a:lnTo>
                      <a:pt x="782" y="92"/>
                    </a:lnTo>
                    <a:lnTo>
                      <a:pt x="799" y="83"/>
                    </a:lnTo>
                    <a:lnTo>
                      <a:pt x="816" y="76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29" y="76"/>
                    </a:lnTo>
                    <a:lnTo>
                      <a:pt x="826" y="79"/>
                    </a:lnTo>
                    <a:lnTo>
                      <a:pt x="820" y="83"/>
                    </a:lnTo>
                    <a:lnTo>
                      <a:pt x="813" y="89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17" y="92"/>
                    </a:lnTo>
                    <a:lnTo>
                      <a:pt x="827" y="90"/>
                    </a:lnTo>
                    <a:lnTo>
                      <a:pt x="848" y="89"/>
                    </a:lnTo>
                    <a:lnTo>
                      <a:pt x="871" y="89"/>
                    </a:lnTo>
                    <a:lnTo>
                      <a:pt x="893" y="86"/>
                    </a:lnTo>
                    <a:lnTo>
                      <a:pt x="893" y="86"/>
                    </a:lnTo>
                    <a:lnTo>
                      <a:pt x="902" y="83"/>
                    </a:lnTo>
                    <a:lnTo>
                      <a:pt x="910" y="80"/>
                    </a:lnTo>
                    <a:lnTo>
                      <a:pt x="928" y="73"/>
                    </a:lnTo>
                    <a:lnTo>
                      <a:pt x="946" y="68"/>
                    </a:lnTo>
                    <a:lnTo>
                      <a:pt x="956" y="66"/>
                    </a:lnTo>
                    <a:lnTo>
                      <a:pt x="965" y="66"/>
                    </a:lnTo>
                    <a:lnTo>
                      <a:pt x="965" y="66"/>
                    </a:lnTo>
                    <a:lnTo>
                      <a:pt x="958" y="73"/>
                    </a:lnTo>
                    <a:lnTo>
                      <a:pt x="949" y="79"/>
                    </a:lnTo>
                    <a:lnTo>
                      <a:pt x="941" y="85"/>
                    </a:lnTo>
                    <a:lnTo>
                      <a:pt x="931" y="89"/>
                    </a:lnTo>
                    <a:lnTo>
                      <a:pt x="909" y="93"/>
                    </a:lnTo>
                    <a:lnTo>
                      <a:pt x="886" y="97"/>
                    </a:lnTo>
                    <a:lnTo>
                      <a:pt x="838" y="101"/>
                    </a:lnTo>
                    <a:lnTo>
                      <a:pt x="816" y="106"/>
                    </a:lnTo>
                    <a:lnTo>
                      <a:pt x="805" y="108"/>
                    </a:lnTo>
                    <a:lnTo>
                      <a:pt x="795" y="111"/>
                    </a:lnTo>
                    <a:lnTo>
                      <a:pt x="795" y="111"/>
                    </a:lnTo>
                    <a:lnTo>
                      <a:pt x="823" y="127"/>
                    </a:lnTo>
                    <a:lnTo>
                      <a:pt x="836" y="135"/>
                    </a:lnTo>
                    <a:lnTo>
                      <a:pt x="840" y="139"/>
                    </a:lnTo>
                    <a:lnTo>
                      <a:pt x="843" y="145"/>
                    </a:lnTo>
                    <a:lnTo>
                      <a:pt x="843" y="145"/>
                    </a:lnTo>
                    <a:lnTo>
                      <a:pt x="836" y="144"/>
                    </a:lnTo>
                    <a:lnTo>
                      <a:pt x="827" y="139"/>
                    </a:lnTo>
                    <a:lnTo>
                      <a:pt x="810" y="131"/>
                    </a:lnTo>
                    <a:lnTo>
                      <a:pt x="793" y="122"/>
                    </a:lnTo>
                    <a:lnTo>
                      <a:pt x="784" y="120"/>
                    </a:lnTo>
                    <a:lnTo>
                      <a:pt x="774" y="118"/>
                    </a:lnTo>
                    <a:lnTo>
                      <a:pt x="774" y="118"/>
                    </a:lnTo>
                    <a:lnTo>
                      <a:pt x="767" y="120"/>
                    </a:lnTo>
                    <a:lnTo>
                      <a:pt x="760" y="120"/>
                    </a:lnTo>
                    <a:lnTo>
                      <a:pt x="747" y="125"/>
                    </a:lnTo>
                    <a:lnTo>
                      <a:pt x="736" y="132"/>
                    </a:lnTo>
                    <a:lnTo>
                      <a:pt x="723" y="139"/>
                    </a:lnTo>
                    <a:lnTo>
                      <a:pt x="723" y="139"/>
                    </a:lnTo>
                    <a:lnTo>
                      <a:pt x="739" y="144"/>
                    </a:lnTo>
                    <a:lnTo>
                      <a:pt x="753" y="149"/>
                    </a:lnTo>
                    <a:lnTo>
                      <a:pt x="765" y="155"/>
                    </a:lnTo>
                    <a:lnTo>
                      <a:pt x="777" y="163"/>
                    </a:lnTo>
                    <a:lnTo>
                      <a:pt x="777" y="163"/>
                    </a:lnTo>
                    <a:lnTo>
                      <a:pt x="768" y="162"/>
                    </a:lnTo>
                    <a:lnTo>
                      <a:pt x="760" y="160"/>
                    </a:lnTo>
                    <a:lnTo>
                      <a:pt x="743" y="155"/>
                    </a:lnTo>
                    <a:lnTo>
                      <a:pt x="733" y="152"/>
                    </a:lnTo>
                    <a:lnTo>
                      <a:pt x="725" y="151"/>
                    </a:lnTo>
                    <a:lnTo>
                      <a:pt x="716" y="151"/>
                    </a:lnTo>
                    <a:lnTo>
                      <a:pt x="708" y="152"/>
                    </a:lnTo>
                    <a:lnTo>
                      <a:pt x="708" y="152"/>
                    </a:lnTo>
                    <a:lnTo>
                      <a:pt x="701" y="156"/>
                    </a:lnTo>
                    <a:lnTo>
                      <a:pt x="695" y="160"/>
                    </a:lnTo>
                    <a:lnTo>
                      <a:pt x="684" y="170"/>
                    </a:lnTo>
                    <a:lnTo>
                      <a:pt x="674" y="181"/>
                    </a:lnTo>
                    <a:lnTo>
                      <a:pt x="666" y="194"/>
                    </a:lnTo>
                    <a:lnTo>
                      <a:pt x="666" y="194"/>
                    </a:lnTo>
                    <a:lnTo>
                      <a:pt x="683" y="191"/>
                    </a:lnTo>
                    <a:lnTo>
                      <a:pt x="698" y="188"/>
                    </a:lnTo>
                    <a:lnTo>
                      <a:pt x="706" y="188"/>
                    </a:lnTo>
                    <a:lnTo>
                      <a:pt x="715" y="190"/>
                    </a:lnTo>
                    <a:lnTo>
                      <a:pt x="722" y="193"/>
                    </a:lnTo>
                    <a:lnTo>
                      <a:pt x="727" y="195"/>
                    </a:lnTo>
                    <a:lnTo>
                      <a:pt x="727" y="195"/>
                    </a:lnTo>
                    <a:lnTo>
                      <a:pt x="716" y="195"/>
                    </a:lnTo>
                    <a:lnTo>
                      <a:pt x="706" y="197"/>
                    </a:lnTo>
                    <a:lnTo>
                      <a:pt x="697" y="198"/>
                    </a:lnTo>
                    <a:lnTo>
                      <a:pt x="688" y="201"/>
                    </a:lnTo>
                    <a:lnTo>
                      <a:pt x="670" y="207"/>
                    </a:lnTo>
                    <a:lnTo>
                      <a:pt x="660" y="210"/>
                    </a:lnTo>
                    <a:lnTo>
                      <a:pt x="652" y="211"/>
                    </a:lnTo>
                    <a:lnTo>
                      <a:pt x="652" y="211"/>
                    </a:lnTo>
                    <a:lnTo>
                      <a:pt x="643" y="225"/>
                    </a:lnTo>
                    <a:lnTo>
                      <a:pt x="633" y="239"/>
                    </a:lnTo>
                    <a:lnTo>
                      <a:pt x="631" y="246"/>
                    </a:lnTo>
                    <a:lnTo>
                      <a:pt x="626" y="253"/>
                    </a:lnTo>
                    <a:lnTo>
                      <a:pt x="625" y="261"/>
                    </a:lnTo>
                    <a:lnTo>
                      <a:pt x="624" y="270"/>
                    </a:lnTo>
                    <a:lnTo>
                      <a:pt x="624" y="270"/>
                    </a:lnTo>
                    <a:lnTo>
                      <a:pt x="625" y="264"/>
                    </a:lnTo>
                    <a:lnTo>
                      <a:pt x="628" y="260"/>
                    </a:lnTo>
                    <a:lnTo>
                      <a:pt x="631" y="256"/>
                    </a:lnTo>
                    <a:lnTo>
                      <a:pt x="631" y="250"/>
                    </a:lnTo>
                    <a:lnTo>
                      <a:pt x="631" y="250"/>
                    </a:lnTo>
                    <a:lnTo>
                      <a:pt x="652" y="233"/>
                    </a:lnTo>
                    <a:lnTo>
                      <a:pt x="663" y="226"/>
                    </a:lnTo>
                    <a:lnTo>
                      <a:pt x="668" y="224"/>
                    </a:lnTo>
                    <a:lnTo>
                      <a:pt x="677" y="222"/>
                    </a:lnTo>
                    <a:lnTo>
                      <a:pt x="677" y="222"/>
                    </a:lnTo>
                    <a:lnTo>
                      <a:pt x="690" y="221"/>
                    </a:lnTo>
                    <a:lnTo>
                      <a:pt x="702" y="219"/>
                    </a:lnTo>
                    <a:lnTo>
                      <a:pt x="715" y="218"/>
                    </a:lnTo>
                    <a:lnTo>
                      <a:pt x="727" y="215"/>
                    </a:lnTo>
                    <a:lnTo>
                      <a:pt x="727" y="215"/>
                    </a:lnTo>
                    <a:lnTo>
                      <a:pt x="733" y="212"/>
                    </a:lnTo>
                    <a:lnTo>
                      <a:pt x="739" y="208"/>
                    </a:lnTo>
                    <a:lnTo>
                      <a:pt x="747" y="197"/>
                    </a:lnTo>
                    <a:lnTo>
                      <a:pt x="751" y="193"/>
                    </a:lnTo>
                    <a:lnTo>
                      <a:pt x="757" y="188"/>
                    </a:lnTo>
                    <a:lnTo>
                      <a:pt x="763" y="186"/>
                    </a:lnTo>
                    <a:lnTo>
                      <a:pt x="770" y="184"/>
                    </a:lnTo>
                    <a:lnTo>
                      <a:pt x="770" y="184"/>
                    </a:lnTo>
                    <a:lnTo>
                      <a:pt x="777" y="188"/>
                    </a:lnTo>
                    <a:lnTo>
                      <a:pt x="784" y="193"/>
                    </a:lnTo>
                    <a:lnTo>
                      <a:pt x="791" y="195"/>
                    </a:lnTo>
                    <a:lnTo>
                      <a:pt x="798" y="197"/>
                    </a:lnTo>
                    <a:lnTo>
                      <a:pt x="805" y="197"/>
                    </a:lnTo>
                    <a:lnTo>
                      <a:pt x="812" y="197"/>
                    </a:lnTo>
                    <a:lnTo>
                      <a:pt x="819" y="195"/>
                    </a:lnTo>
                    <a:lnTo>
                      <a:pt x="826" y="193"/>
                    </a:lnTo>
                    <a:lnTo>
                      <a:pt x="833" y="190"/>
                    </a:lnTo>
                    <a:lnTo>
                      <a:pt x="838" y="186"/>
                    </a:lnTo>
                    <a:lnTo>
                      <a:pt x="844" y="181"/>
                    </a:lnTo>
                    <a:lnTo>
                      <a:pt x="848" y="174"/>
                    </a:lnTo>
                    <a:lnTo>
                      <a:pt x="852" y="169"/>
                    </a:lnTo>
                    <a:lnTo>
                      <a:pt x="855" y="160"/>
                    </a:lnTo>
                    <a:lnTo>
                      <a:pt x="857" y="152"/>
                    </a:lnTo>
                    <a:lnTo>
                      <a:pt x="858" y="144"/>
                    </a:lnTo>
                    <a:lnTo>
                      <a:pt x="858" y="144"/>
                    </a:lnTo>
                    <a:lnTo>
                      <a:pt x="864" y="139"/>
                    </a:lnTo>
                    <a:lnTo>
                      <a:pt x="872" y="137"/>
                    </a:lnTo>
                    <a:lnTo>
                      <a:pt x="879" y="135"/>
                    </a:lnTo>
                    <a:lnTo>
                      <a:pt x="887" y="134"/>
                    </a:lnTo>
                    <a:lnTo>
                      <a:pt x="904" y="132"/>
                    </a:lnTo>
                    <a:lnTo>
                      <a:pt x="913" y="131"/>
                    </a:lnTo>
                    <a:lnTo>
                      <a:pt x="921" y="129"/>
                    </a:lnTo>
                    <a:lnTo>
                      <a:pt x="921" y="129"/>
                    </a:lnTo>
                    <a:lnTo>
                      <a:pt x="932" y="124"/>
                    </a:lnTo>
                    <a:lnTo>
                      <a:pt x="942" y="118"/>
                    </a:lnTo>
                    <a:lnTo>
                      <a:pt x="952" y="110"/>
                    </a:lnTo>
                    <a:lnTo>
                      <a:pt x="959" y="101"/>
                    </a:lnTo>
                    <a:lnTo>
                      <a:pt x="975" y="83"/>
                    </a:lnTo>
                    <a:lnTo>
                      <a:pt x="990" y="64"/>
                    </a:lnTo>
                    <a:lnTo>
                      <a:pt x="990" y="64"/>
                    </a:lnTo>
                    <a:lnTo>
                      <a:pt x="973" y="56"/>
                    </a:lnTo>
                    <a:lnTo>
                      <a:pt x="956" y="51"/>
                    </a:lnTo>
                    <a:lnTo>
                      <a:pt x="941" y="45"/>
                    </a:lnTo>
                    <a:lnTo>
                      <a:pt x="932" y="44"/>
                    </a:lnTo>
                    <a:lnTo>
                      <a:pt x="923" y="44"/>
                    </a:lnTo>
                    <a:lnTo>
                      <a:pt x="923" y="44"/>
                    </a:lnTo>
                    <a:close/>
                    <a:moveTo>
                      <a:pt x="594" y="35"/>
                    </a:moveTo>
                    <a:lnTo>
                      <a:pt x="594" y="35"/>
                    </a:lnTo>
                    <a:lnTo>
                      <a:pt x="590" y="44"/>
                    </a:lnTo>
                    <a:lnTo>
                      <a:pt x="587" y="54"/>
                    </a:lnTo>
                    <a:lnTo>
                      <a:pt x="581" y="75"/>
                    </a:lnTo>
                    <a:lnTo>
                      <a:pt x="580" y="96"/>
                    </a:lnTo>
                    <a:lnTo>
                      <a:pt x="579" y="118"/>
                    </a:lnTo>
                    <a:lnTo>
                      <a:pt x="580" y="141"/>
                    </a:lnTo>
                    <a:lnTo>
                      <a:pt x="581" y="163"/>
                    </a:lnTo>
                    <a:lnTo>
                      <a:pt x="587" y="204"/>
                    </a:lnTo>
                    <a:lnTo>
                      <a:pt x="587" y="204"/>
                    </a:lnTo>
                    <a:lnTo>
                      <a:pt x="590" y="170"/>
                    </a:lnTo>
                    <a:lnTo>
                      <a:pt x="591" y="137"/>
                    </a:lnTo>
                    <a:lnTo>
                      <a:pt x="594" y="104"/>
                    </a:lnTo>
                    <a:lnTo>
                      <a:pt x="595" y="89"/>
                    </a:lnTo>
                    <a:lnTo>
                      <a:pt x="600" y="73"/>
                    </a:lnTo>
                    <a:lnTo>
                      <a:pt x="600" y="73"/>
                    </a:lnTo>
                    <a:lnTo>
                      <a:pt x="604" y="64"/>
                    </a:lnTo>
                    <a:lnTo>
                      <a:pt x="607" y="54"/>
                    </a:lnTo>
                    <a:lnTo>
                      <a:pt x="608" y="49"/>
                    </a:lnTo>
                    <a:lnTo>
                      <a:pt x="608" y="44"/>
                    </a:lnTo>
                    <a:lnTo>
                      <a:pt x="608" y="40"/>
                    </a:lnTo>
                    <a:lnTo>
                      <a:pt x="605" y="35"/>
                    </a:lnTo>
                    <a:lnTo>
                      <a:pt x="605" y="35"/>
                    </a:lnTo>
                    <a:lnTo>
                      <a:pt x="603" y="34"/>
                    </a:lnTo>
                    <a:lnTo>
                      <a:pt x="601" y="34"/>
                    </a:lnTo>
                    <a:lnTo>
                      <a:pt x="598" y="35"/>
                    </a:lnTo>
                    <a:lnTo>
                      <a:pt x="594" y="35"/>
                    </a:lnTo>
                    <a:lnTo>
                      <a:pt x="594" y="35"/>
                    </a:lnTo>
                    <a:close/>
                    <a:moveTo>
                      <a:pt x="603" y="242"/>
                    </a:moveTo>
                    <a:lnTo>
                      <a:pt x="603" y="242"/>
                    </a:lnTo>
                    <a:lnTo>
                      <a:pt x="604" y="245"/>
                    </a:lnTo>
                    <a:lnTo>
                      <a:pt x="604" y="246"/>
                    </a:lnTo>
                    <a:lnTo>
                      <a:pt x="605" y="243"/>
                    </a:lnTo>
                    <a:lnTo>
                      <a:pt x="604" y="235"/>
                    </a:lnTo>
                    <a:lnTo>
                      <a:pt x="604" y="232"/>
                    </a:lnTo>
                    <a:lnTo>
                      <a:pt x="601" y="229"/>
                    </a:lnTo>
                    <a:lnTo>
                      <a:pt x="601" y="229"/>
                    </a:lnTo>
                    <a:lnTo>
                      <a:pt x="601" y="236"/>
                    </a:lnTo>
                    <a:lnTo>
                      <a:pt x="603" y="242"/>
                    </a:lnTo>
                    <a:lnTo>
                      <a:pt x="603" y="242"/>
                    </a:lnTo>
                    <a:close/>
                    <a:moveTo>
                      <a:pt x="699" y="698"/>
                    </a:moveTo>
                    <a:lnTo>
                      <a:pt x="699" y="698"/>
                    </a:lnTo>
                    <a:lnTo>
                      <a:pt x="701" y="700"/>
                    </a:lnTo>
                    <a:lnTo>
                      <a:pt x="701" y="702"/>
                    </a:lnTo>
                    <a:lnTo>
                      <a:pt x="699" y="711"/>
                    </a:lnTo>
                    <a:lnTo>
                      <a:pt x="694" y="721"/>
                    </a:lnTo>
                    <a:lnTo>
                      <a:pt x="687" y="730"/>
                    </a:lnTo>
                    <a:lnTo>
                      <a:pt x="678" y="740"/>
                    </a:lnTo>
                    <a:lnTo>
                      <a:pt x="670" y="750"/>
                    </a:lnTo>
                    <a:lnTo>
                      <a:pt x="663" y="756"/>
                    </a:lnTo>
                    <a:lnTo>
                      <a:pt x="657" y="758"/>
                    </a:lnTo>
                    <a:lnTo>
                      <a:pt x="657" y="758"/>
                    </a:lnTo>
                    <a:lnTo>
                      <a:pt x="656" y="760"/>
                    </a:lnTo>
                    <a:lnTo>
                      <a:pt x="657" y="760"/>
                    </a:lnTo>
                    <a:lnTo>
                      <a:pt x="657" y="760"/>
                    </a:lnTo>
                    <a:lnTo>
                      <a:pt x="664" y="761"/>
                    </a:lnTo>
                    <a:lnTo>
                      <a:pt x="671" y="763"/>
                    </a:lnTo>
                    <a:lnTo>
                      <a:pt x="687" y="770"/>
                    </a:lnTo>
                    <a:lnTo>
                      <a:pt x="687" y="770"/>
                    </a:lnTo>
                    <a:lnTo>
                      <a:pt x="705" y="771"/>
                    </a:lnTo>
                    <a:lnTo>
                      <a:pt x="722" y="770"/>
                    </a:lnTo>
                    <a:lnTo>
                      <a:pt x="737" y="767"/>
                    </a:lnTo>
                    <a:lnTo>
                      <a:pt x="753" y="763"/>
                    </a:lnTo>
                    <a:lnTo>
                      <a:pt x="767" y="756"/>
                    </a:lnTo>
                    <a:lnTo>
                      <a:pt x="779" y="749"/>
                    </a:lnTo>
                    <a:lnTo>
                      <a:pt x="791" y="742"/>
                    </a:lnTo>
                    <a:lnTo>
                      <a:pt x="802" y="733"/>
                    </a:lnTo>
                    <a:lnTo>
                      <a:pt x="802" y="733"/>
                    </a:lnTo>
                    <a:lnTo>
                      <a:pt x="819" y="721"/>
                    </a:lnTo>
                    <a:lnTo>
                      <a:pt x="826" y="715"/>
                    </a:lnTo>
                    <a:lnTo>
                      <a:pt x="831" y="709"/>
                    </a:lnTo>
                    <a:lnTo>
                      <a:pt x="831" y="709"/>
                    </a:lnTo>
                    <a:lnTo>
                      <a:pt x="837" y="702"/>
                    </a:lnTo>
                    <a:lnTo>
                      <a:pt x="843" y="694"/>
                    </a:lnTo>
                    <a:lnTo>
                      <a:pt x="852" y="673"/>
                    </a:lnTo>
                    <a:lnTo>
                      <a:pt x="859" y="652"/>
                    </a:lnTo>
                    <a:lnTo>
                      <a:pt x="864" y="636"/>
                    </a:lnTo>
                    <a:lnTo>
                      <a:pt x="864" y="636"/>
                    </a:lnTo>
                    <a:lnTo>
                      <a:pt x="873" y="624"/>
                    </a:lnTo>
                    <a:lnTo>
                      <a:pt x="873" y="624"/>
                    </a:lnTo>
                    <a:lnTo>
                      <a:pt x="887" y="580"/>
                    </a:lnTo>
                    <a:lnTo>
                      <a:pt x="893" y="558"/>
                    </a:lnTo>
                    <a:lnTo>
                      <a:pt x="899" y="534"/>
                    </a:lnTo>
                    <a:lnTo>
                      <a:pt x="903" y="509"/>
                    </a:lnTo>
                    <a:lnTo>
                      <a:pt x="906" y="485"/>
                    </a:lnTo>
                    <a:lnTo>
                      <a:pt x="907" y="461"/>
                    </a:lnTo>
                    <a:lnTo>
                      <a:pt x="907" y="437"/>
                    </a:lnTo>
                    <a:lnTo>
                      <a:pt x="907" y="437"/>
                    </a:lnTo>
                    <a:lnTo>
                      <a:pt x="906" y="417"/>
                    </a:lnTo>
                    <a:lnTo>
                      <a:pt x="903" y="396"/>
                    </a:lnTo>
                    <a:lnTo>
                      <a:pt x="899" y="375"/>
                    </a:lnTo>
                    <a:lnTo>
                      <a:pt x="895" y="356"/>
                    </a:lnTo>
                    <a:lnTo>
                      <a:pt x="887" y="337"/>
                    </a:lnTo>
                    <a:lnTo>
                      <a:pt x="879" y="322"/>
                    </a:lnTo>
                    <a:lnTo>
                      <a:pt x="875" y="313"/>
                    </a:lnTo>
                    <a:lnTo>
                      <a:pt x="869" y="308"/>
                    </a:lnTo>
                    <a:lnTo>
                      <a:pt x="864" y="302"/>
                    </a:lnTo>
                    <a:lnTo>
                      <a:pt x="857" y="297"/>
                    </a:lnTo>
                    <a:lnTo>
                      <a:pt x="857" y="297"/>
                    </a:lnTo>
                    <a:lnTo>
                      <a:pt x="838" y="287"/>
                    </a:lnTo>
                    <a:lnTo>
                      <a:pt x="817" y="277"/>
                    </a:lnTo>
                    <a:lnTo>
                      <a:pt x="796" y="268"/>
                    </a:lnTo>
                    <a:lnTo>
                      <a:pt x="774" y="261"/>
                    </a:lnTo>
                    <a:lnTo>
                      <a:pt x="751" y="257"/>
                    </a:lnTo>
                    <a:lnTo>
                      <a:pt x="727" y="254"/>
                    </a:lnTo>
                    <a:lnTo>
                      <a:pt x="704" y="254"/>
                    </a:lnTo>
                    <a:lnTo>
                      <a:pt x="680" y="257"/>
                    </a:lnTo>
                    <a:lnTo>
                      <a:pt x="680" y="257"/>
                    </a:lnTo>
                    <a:lnTo>
                      <a:pt x="670" y="260"/>
                    </a:lnTo>
                    <a:lnTo>
                      <a:pt x="660" y="264"/>
                    </a:lnTo>
                    <a:lnTo>
                      <a:pt x="650" y="268"/>
                    </a:lnTo>
                    <a:lnTo>
                      <a:pt x="640" y="274"/>
                    </a:lnTo>
                    <a:lnTo>
                      <a:pt x="624" y="288"/>
                    </a:lnTo>
                    <a:lnTo>
                      <a:pt x="607" y="302"/>
                    </a:lnTo>
                    <a:lnTo>
                      <a:pt x="607" y="302"/>
                    </a:lnTo>
                    <a:lnTo>
                      <a:pt x="600" y="304"/>
                    </a:lnTo>
                    <a:lnTo>
                      <a:pt x="591" y="308"/>
                    </a:lnTo>
                    <a:lnTo>
                      <a:pt x="574" y="315"/>
                    </a:lnTo>
                    <a:lnTo>
                      <a:pt x="574" y="315"/>
                    </a:lnTo>
                    <a:lnTo>
                      <a:pt x="565" y="312"/>
                    </a:lnTo>
                    <a:lnTo>
                      <a:pt x="555" y="312"/>
                    </a:lnTo>
                    <a:lnTo>
                      <a:pt x="545" y="312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34" y="311"/>
                    </a:lnTo>
                    <a:lnTo>
                      <a:pt x="530" y="308"/>
                    </a:lnTo>
                    <a:lnTo>
                      <a:pt x="522" y="304"/>
                    </a:lnTo>
                    <a:lnTo>
                      <a:pt x="518" y="301"/>
                    </a:lnTo>
                    <a:lnTo>
                      <a:pt x="517" y="297"/>
                    </a:lnTo>
                    <a:lnTo>
                      <a:pt x="515" y="292"/>
                    </a:lnTo>
                    <a:lnTo>
                      <a:pt x="515" y="285"/>
                    </a:lnTo>
                    <a:lnTo>
                      <a:pt x="515" y="285"/>
                    </a:lnTo>
                    <a:lnTo>
                      <a:pt x="520" y="285"/>
                    </a:lnTo>
                    <a:lnTo>
                      <a:pt x="521" y="284"/>
                    </a:lnTo>
                    <a:lnTo>
                      <a:pt x="527" y="281"/>
                    </a:lnTo>
                    <a:lnTo>
                      <a:pt x="527" y="281"/>
                    </a:lnTo>
                    <a:lnTo>
                      <a:pt x="531" y="287"/>
                    </a:lnTo>
                    <a:lnTo>
                      <a:pt x="538" y="292"/>
                    </a:lnTo>
                    <a:lnTo>
                      <a:pt x="546" y="295"/>
                    </a:lnTo>
                    <a:lnTo>
                      <a:pt x="556" y="298"/>
                    </a:lnTo>
                    <a:lnTo>
                      <a:pt x="565" y="299"/>
                    </a:lnTo>
                    <a:lnTo>
                      <a:pt x="574" y="298"/>
                    </a:lnTo>
                    <a:lnTo>
                      <a:pt x="583" y="297"/>
                    </a:lnTo>
                    <a:lnTo>
                      <a:pt x="591" y="294"/>
                    </a:lnTo>
                    <a:lnTo>
                      <a:pt x="591" y="294"/>
                    </a:lnTo>
                    <a:lnTo>
                      <a:pt x="590" y="288"/>
                    </a:lnTo>
                    <a:lnTo>
                      <a:pt x="587" y="281"/>
                    </a:lnTo>
                    <a:lnTo>
                      <a:pt x="581" y="267"/>
                    </a:lnTo>
                    <a:lnTo>
                      <a:pt x="581" y="267"/>
                    </a:lnTo>
                    <a:lnTo>
                      <a:pt x="577" y="268"/>
                    </a:lnTo>
                    <a:lnTo>
                      <a:pt x="573" y="268"/>
                    </a:lnTo>
                    <a:lnTo>
                      <a:pt x="563" y="267"/>
                    </a:lnTo>
                    <a:lnTo>
                      <a:pt x="555" y="263"/>
                    </a:lnTo>
                    <a:lnTo>
                      <a:pt x="545" y="260"/>
                    </a:lnTo>
                    <a:lnTo>
                      <a:pt x="545" y="260"/>
                    </a:lnTo>
                    <a:lnTo>
                      <a:pt x="524" y="257"/>
                    </a:lnTo>
                    <a:lnTo>
                      <a:pt x="501" y="256"/>
                    </a:lnTo>
                    <a:lnTo>
                      <a:pt x="479" y="256"/>
                    </a:lnTo>
                    <a:lnTo>
                      <a:pt x="457" y="257"/>
                    </a:lnTo>
                    <a:lnTo>
                      <a:pt x="435" y="261"/>
                    </a:lnTo>
                    <a:lnTo>
                      <a:pt x="414" y="267"/>
                    </a:lnTo>
                    <a:lnTo>
                      <a:pt x="396" y="276"/>
                    </a:lnTo>
                    <a:lnTo>
                      <a:pt x="388" y="281"/>
                    </a:lnTo>
                    <a:lnTo>
                      <a:pt x="381" y="287"/>
                    </a:lnTo>
                    <a:lnTo>
                      <a:pt x="381" y="287"/>
                    </a:lnTo>
                    <a:lnTo>
                      <a:pt x="368" y="297"/>
                    </a:lnTo>
                    <a:lnTo>
                      <a:pt x="358" y="304"/>
                    </a:lnTo>
                    <a:lnTo>
                      <a:pt x="358" y="304"/>
                    </a:lnTo>
                    <a:lnTo>
                      <a:pt x="351" y="313"/>
                    </a:lnTo>
                    <a:lnTo>
                      <a:pt x="344" y="325"/>
                    </a:lnTo>
                    <a:lnTo>
                      <a:pt x="339" y="337"/>
                    </a:lnTo>
                    <a:lnTo>
                      <a:pt x="333" y="350"/>
                    </a:lnTo>
                    <a:lnTo>
                      <a:pt x="329" y="364"/>
                    </a:lnTo>
                    <a:lnTo>
                      <a:pt x="325" y="379"/>
                    </a:lnTo>
                    <a:lnTo>
                      <a:pt x="318" y="412"/>
                    </a:lnTo>
                    <a:lnTo>
                      <a:pt x="315" y="445"/>
                    </a:lnTo>
                    <a:lnTo>
                      <a:pt x="315" y="478"/>
                    </a:lnTo>
                    <a:lnTo>
                      <a:pt x="316" y="507"/>
                    </a:lnTo>
                    <a:lnTo>
                      <a:pt x="319" y="521"/>
                    </a:lnTo>
                    <a:lnTo>
                      <a:pt x="322" y="534"/>
                    </a:lnTo>
                    <a:lnTo>
                      <a:pt x="322" y="534"/>
                    </a:lnTo>
                    <a:lnTo>
                      <a:pt x="334" y="576"/>
                    </a:lnTo>
                    <a:lnTo>
                      <a:pt x="343" y="597"/>
                    </a:lnTo>
                    <a:lnTo>
                      <a:pt x="353" y="618"/>
                    </a:lnTo>
                    <a:lnTo>
                      <a:pt x="362" y="638"/>
                    </a:lnTo>
                    <a:lnTo>
                      <a:pt x="374" y="657"/>
                    </a:lnTo>
                    <a:lnTo>
                      <a:pt x="388" y="676"/>
                    </a:lnTo>
                    <a:lnTo>
                      <a:pt x="402" y="691"/>
                    </a:lnTo>
                    <a:lnTo>
                      <a:pt x="402" y="691"/>
                    </a:lnTo>
                    <a:lnTo>
                      <a:pt x="428" y="716"/>
                    </a:lnTo>
                    <a:lnTo>
                      <a:pt x="442" y="728"/>
                    </a:lnTo>
                    <a:lnTo>
                      <a:pt x="457" y="739"/>
                    </a:lnTo>
                    <a:lnTo>
                      <a:pt x="471" y="749"/>
                    </a:lnTo>
                    <a:lnTo>
                      <a:pt x="485" y="757"/>
                    </a:lnTo>
                    <a:lnTo>
                      <a:pt x="501" y="764"/>
                    </a:lnTo>
                    <a:lnTo>
                      <a:pt x="520" y="770"/>
                    </a:lnTo>
                    <a:lnTo>
                      <a:pt x="520" y="770"/>
                    </a:lnTo>
                    <a:lnTo>
                      <a:pt x="530" y="771"/>
                    </a:lnTo>
                    <a:lnTo>
                      <a:pt x="538" y="771"/>
                    </a:lnTo>
                    <a:lnTo>
                      <a:pt x="548" y="771"/>
                    </a:lnTo>
                    <a:lnTo>
                      <a:pt x="556" y="770"/>
                    </a:lnTo>
                    <a:lnTo>
                      <a:pt x="573" y="766"/>
                    </a:lnTo>
                    <a:lnTo>
                      <a:pt x="591" y="763"/>
                    </a:lnTo>
                    <a:lnTo>
                      <a:pt x="591" y="763"/>
                    </a:lnTo>
                    <a:lnTo>
                      <a:pt x="569" y="749"/>
                    </a:lnTo>
                    <a:lnTo>
                      <a:pt x="559" y="740"/>
                    </a:lnTo>
                    <a:lnTo>
                      <a:pt x="549" y="732"/>
                    </a:lnTo>
                    <a:lnTo>
                      <a:pt x="541" y="722"/>
                    </a:lnTo>
                    <a:lnTo>
                      <a:pt x="534" y="711"/>
                    </a:lnTo>
                    <a:lnTo>
                      <a:pt x="528" y="698"/>
                    </a:lnTo>
                    <a:lnTo>
                      <a:pt x="524" y="684"/>
                    </a:lnTo>
                    <a:lnTo>
                      <a:pt x="524" y="684"/>
                    </a:lnTo>
                    <a:lnTo>
                      <a:pt x="542" y="704"/>
                    </a:lnTo>
                    <a:lnTo>
                      <a:pt x="559" y="723"/>
                    </a:lnTo>
                    <a:lnTo>
                      <a:pt x="569" y="732"/>
                    </a:lnTo>
                    <a:lnTo>
                      <a:pt x="579" y="740"/>
                    </a:lnTo>
                    <a:lnTo>
                      <a:pt x="590" y="747"/>
                    </a:lnTo>
                    <a:lnTo>
                      <a:pt x="603" y="754"/>
                    </a:lnTo>
                    <a:lnTo>
                      <a:pt x="603" y="754"/>
                    </a:lnTo>
                    <a:lnTo>
                      <a:pt x="619" y="753"/>
                    </a:lnTo>
                    <a:lnTo>
                      <a:pt x="633" y="750"/>
                    </a:lnTo>
                    <a:lnTo>
                      <a:pt x="647" y="744"/>
                    </a:lnTo>
                    <a:lnTo>
                      <a:pt x="664" y="737"/>
                    </a:lnTo>
                    <a:lnTo>
                      <a:pt x="664" y="737"/>
                    </a:lnTo>
                    <a:lnTo>
                      <a:pt x="668" y="735"/>
                    </a:lnTo>
                    <a:lnTo>
                      <a:pt x="673" y="728"/>
                    </a:lnTo>
                    <a:lnTo>
                      <a:pt x="681" y="712"/>
                    </a:lnTo>
                    <a:lnTo>
                      <a:pt x="685" y="705"/>
                    </a:lnTo>
                    <a:lnTo>
                      <a:pt x="690" y="700"/>
                    </a:lnTo>
                    <a:lnTo>
                      <a:pt x="695" y="697"/>
                    </a:lnTo>
                    <a:lnTo>
                      <a:pt x="697" y="697"/>
                    </a:lnTo>
                    <a:lnTo>
                      <a:pt x="699" y="698"/>
                    </a:lnTo>
                    <a:lnTo>
                      <a:pt x="699" y="698"/>
                    </a:lnTo>
                    <a:close/>
                    <a:moveTo>
                      <a:pt x="465" y="766"/>
                    </a:moveTo>
                    <a:lnTo>
                      <a:pt x="465" y="766"/>
                    </a:lnTo>
                    <a:lnTo>
                      <a:pt x="455" y="756"/>
                    </a:lnTo>
                    <a:lnTo>
                      <a:pt x="445" y="746"/>
                    </a:lnTo>
                    <a:lnTo>
                      <a:pt x="423" y="729"/>
                    </a:lnTo>
                    <a:lnTo>
                      <a:pt x="423" y="729"/>
                    </a:lnTo>
                    <a:lnTo>
                      <a:pt x="421" y="730"/>
                    </a:lnTo>
                    <a:lnTo>
                      <a:pt x="420" y="730"/>
                    </a:lnTo>
                    <a:lnTo>
                      <a:pt x="420" y="730"/>
                    </a:lnTo>
                    <a:lnTo>
                      <a:pt x="416" y="732"/>
                    </a:lnTo>
                    <a:lnTo>
                      <a:pt x="413" y="732"/>
                    </a:lnTo>
                    <a:lnTo>
                      <a:pt x="407" y="730"/>
                    </a:lnTo>
                    <a:lnTo>
                      <a:pt x="407" y="730"/>
                    </a:lnTo>
                    <a:lnTo>
                      <a:pt x="372" y="743"/>
                    </a:lnTo>
                    <a:lnTo>
                      <a:pt x="336" y="753"/>
                    </a:lnTo>
                    <a:lnTo>
                      <a:pt x="298" y="763"/>
                    </a:lnTo>
                    <a:lnTo>
                      <a:pt x="259" y="771"/>
                    </a:lnTo>
                    <a:lnTo>
                      <a:pt x="259" y="771"/>
                    </a:lnTo>
                    <a:lnTo>
                      <a:pt x="240" y="774"/>
                    </a:lnTo>
                    <a:lnTo>
                      <a:pt x="221" y="777"/>
                    </a:lnTo>
                    <a:lnTo>
                      <a:pt x="180" y="784"/>
                    </a:lnTo>
                    <a:lnTo>
                      <a:pt x="180" y="784"/>
                    </a:lnTo>
                    <a:lnTo>
                      <a:pt x="155" y="788"/>
                    </a:lnTo>
                    <a:lnTo>
                      <a:pt x="125" y="794"/>
                    </a:lnTo>
                    <a:lnTo>
                      <a:pt x="113" y="798"/>
                    </a:lnTo>
                    <a:lnTo>
                      <a:pt x="100" y="802"/>
                    </a:lnTo>
                    <a:lnTo>
                      <a:pt x="89" y="808"/>
                    </a:lnTo>
                    <a:lnTo>
                      <a:pt x="80" y="815"/>
                    </a:lnTo>
                    <a:lnTo>
                      <a:pt x="80" y="815"/>
                    </a:lnTo>
                    <a:lnTo>
                      <a:pt x="111" y="823"/>
                    </a:lnTo>
                    <a:lnTo>
                      <a:pt x="146" y="830"/>
                    </a:lnTo>
                    <a:lnTo>
                      <a:pt x="183" y="837"/>
                    </a:lnTo>
                    <a:lnTo>
                      <a:pt x="221" y="843"/>
                    </a:lnTo>
                    <a:lnTo>
                      <a:pt x="259" y="847"/>
                    </a:lnTo>
                    <a:lnTo>
                      <a:pt x="296" y="850"/>
                    </a:lnTo>
                    <a:lnTo>
                      <a:pt x="332" y="851"/>
                    </a:lnTo>
                    <a:lnTo>
                      <a:pt x="364" y="850"/>
                    </a:lnTo>
                    <a:lnTo>
                      <a:pt x="364" y="850"/>
                    </a:lnTo>
                    <a:lnTo>
                      <a:pt x="374" y="853"/>
                    </a:lnTo>
                    <a:lnTo>
                      <a:pt x="385" y="854"/>
                    </a:lnTo>
                    <a:lnTo>
                      <a:pt x="407" y="854"/>
                    </a:lnTo>
                    <a:lnTo>
                      <a:pt x="430" y="854"/>
                    </a:lnTo>
                    <a:lnTo>
                      <a:pt x="452" y="855"/>
                    </a:lnTo>
                    <a:lnTo>
                      <a:pt x="452" y="855"/>
                    </a:lnTo>
                    <a:lnTo>
                      <a:pt x="496" y="860"/>
                    </a:lnTo>
                    <a:lnTo>
                      <a:pt x="541" y="865"/>
                    </a:lnTo>
                    <a:lnTo>
                      <a:pt x="586" y="872"/>
                    </a:lnTo>
                    <a:lnTo>
                      <a:pt x="631" y="876"/>
                    </a:lnTo>
                    <a:lnTo>
                      <a:pt x="631" y="876"/>
                    </a:lnTo>
                    <a:lnTo>
                      <a:pt x="708" y="882"/>
                    </a:lnTo>
                    <a:lnTo>
                      <a:pt x="788" y="889"/>
                    </a:lnTo>
                    <a:lnTo>
                      <a:pt x="869" y="896"/>
                    </a:lnTo>
                    <a:lnTo>
                      <a:pt x="949" y="902"/>
                    </a:lnTo>
                    <a:lnTo>
                      <a:pt x="949" y="902"/>
                    </a:lnTo>
                    <a:lnTo>
                      <a:pt x="980" y="905"/>
                    </a:lnTo>
                    <a:lnTo>
                      <a:pt x="994" y="906"/>
                    </a:lnTo>
                    <a:lnTo>
                      <a:pt x="1008" y="906"/>
                    </a:lnTo>
                    <a:lnTo>
                      <a:pt x="1008" y="906"/>
                    </a:lnTo>
                    <a:lnTo>
                      <a:pt x="1015" y="905"/>
                    </a:lnTo>
                    <a:lnTo>
                      <a:pt x="1022" y="905"/>
                    </a:lnTo>
                    <a:lnTo>
                      <a:pt x="1028" y="902"/>
                    </a:lnTo>
                    <a:lnTo>
                      <a:pt x="1033" y="897"/>
                    </a:lnTo>
                    <a:lnTo>
                      <a:pt x="1033" y="897"/>
                    </a:lnTo>
                    <a:lnTo>
                      <a:pt x="1039" y="900"/>
                    </a:lnTo>
                    <a:lnTo>
                      <a:pt x="1042" y="900"/>
                    </a:lnTo>
                    <a:lnTo>
                      <a:pt x="1045" y="900"/>
                    </a:lnTo>
                    <a:lnTo>
                      <a:pt x="1045" y="900"/>
                    </a:lnTo>
                    <a:lnTo>
                      <a:pt x="1078" y="883"/>
                    </a:lnTo>
                    <a:lnTo>
                      <a:pt x="1114" y="867"/>
                    </a:lnTo>
                    <a:lnTo>
                      <a:pt x="1184" y="836"/>
                    </a:lnTo>
                    <a:lnTo>
                      <a:pt x="1219" y="822"/>
                    </a:lnTo>
                    <a:lnTo>
                      <a:pt x="1254" y="805"/>
                    </a:lnTo>
                    <a:lnTo>
                      <a:pt x="1288" y="788"/>
                    </a:lnTo>
                    <a:lnTo>
                      <a:pt x="1320" y="770"/>
                    </a:lnTo>
                    <a:lnTo>
                      <a:pt x="1320" y="770"/>
                    </a:lnTo>
                    <a:lnTo>
                      <a:pt x="1321" y="771"/>
                    </a:lnTo>
                    <a:lnTo>
                      <a:pt x="1324" y="770"/>
                    </a:lnTo>
                    <a:lnTo>
                      <a:pt x="1327" y="770"/>
                    </a:lnTo>
                    <a:lnTo>
                      <a:pt x="1330" y="770"/>
                    </a:lnTo>
                    <a:lnTo>
                      <a:pt x="1330" y="770"/>
                    </a:lnTo>
                    <a:lnTo>
                      <a:pt x="1432" y="712"/>
                    </a:lnTo>
                    <a:lnTo>
                      <a:pt x="1483" y="684"/>
                    </a:lnTo>
                    <a:lnTo>
                      <a:pt x="1535" y="656"/>
                    </a:lnTo>
                    <a:lnTo>
                      <a:pt x="1535" y="656"/>
                    </a:lnTo>
                    <a:lnTo>
                      <a:pt x="1528" y="657"/>
                    </a:lnTo>
                    <a:lnTo>
                      <a:pt x="1521" y="657"/>
                    </a:lnTo>
                    <a:lnTo>
                      <a:pt x="1508" y="656"/>
                    </a:lnTo>
                    <a:lnTo>
                      <a:pt x="1494" y="655"/>
                    </a:lnTo>
                    <a:lnTo>
                      <a:pt x="1488" y="655"/>
                    </a:lnTo>
                    <a:lnTo>
                      <a:pt x="1480" y="657"/>
                    </a:lnTo>
                    <a:lnTo>
                      <a:pt x="1480" y="657"/>
                    </a:lnTo>
                    <a:lnTo>
                      <a:pt x="1469" y="655"/>
                    </a:lnTo>
                    <a:lnTo>
                      <a:pt x="1457" y="653"/>
                    </a:lnTo>
                    <a:lnTo>
                      <a:pt x="1434" y="652"/>
                    </a:lnTo>
                    <a:lnTo>
                      <a:pt x="1411" y="653"/>
                    </a:lnTo>
                    <a:lnTo>
                      <a:pt x="1387" y="652"/>
                    </a:lnTo>
                    <a:lnTo>
                      <a:pt x="1387" y="652"/>
                    </a:lnTo>
                    <a:lnTo>
                      <a:pt x="1380" y="652"/>
                    </a:lnTo>
                    <a:lnTo>
                      <a:pt x="1372" y="649"/>
                    </a:lnTo>
                    <a:lnTo>
                      <a:pt x="1365" y="646"/>
                    </a:lnTo>
                    <a:lnTo>
                      <a:pt x="1356" y="645"/>
                    </a:lnTo>
                    <a:lnTo>
                      <a:pt x="1356" y="645"/>
                    </a:lnTo>
                    <a:lnTo>
                      <a:pt x="1345" y="645"/>
                    </a:lnTo>
                    <a:lnTo>
                      <a:pt x="1334" y="643"/>
                    </a:lnTo>
                    <a:lnTo>
                      <a:pt x="1311" y="643"/>
                    </a:lnTo>
                    <a:lnTo>
                      <a:pt x="1311" y="643"/>
                    </a:lnTo>
                    <a:lnTo>
                      <a:pt x="1275" y="641"/>
                    </a:lnTo>
                    <a:lnTo>
                      <a:pt x="1258" y="639"/>
                    </a:lnTo>
                    <a:lnTo>
                      <a:pt x="1241" y="638"/>
                    </a:lnTo>
                    <a:lnTo>
                      <a:pt x="1241" y="638"/>
                    </a:lnTo>
                    <a:lnTo>
                      <a:pt x="1219" y="639"/>
                    </a:lnTo>
                    <a:lnTo>
                      <a:pt x="1209" y="641"/>
                    </a:lnTo>
                    <a:lnTo>
                      <a:pt x="1198" y="641"/>
                    </a:lnTo>
                    <a:lnTo>
                      <a:pt x="1198" y="641"/>
                    </a:lnTo>
                    <a:lnTo>
                      <a:pt x="1143" y="632"/>
                    </a:lnTo>
                    <a:lnTo>
                      <a:pt x="1085" y="625"/>
                    </a:lnTo>
                    <a:lnTo>
                      <a:pt x="1056" y="621"/>
                    </a:lnTo>
                    <a:lnTo>
                      <a:pt x="1026" y="619"/>
                    </a:lnTo>
                    <a:lnTo>
                      <a:pt x="998" y="619"/>
                    </a:lnTo>
                    <a:lnTo>
                      <a:pt x="972" y="621"/>
                    </a:lnTo>
                    <a:lnTo>
                      <a:pt x="972" y="621"/>
                    </a:lnTo>
                    <a:lnTo>
                      <a:pt x="968" y="619"/>
                    </a:lnTo>
                    <a:lnTo>
                      <a:pt x="963" y="618"/>
                    </a:lnTo>
                    <a:lnTo>
                      <a:pt x="958" y="617"/>
                    </a:lnTo>
                    <a:lnTo>
                      <a:pt x="955" y="615"/>
                    </a:lnTo>
                    <a:lnTo>
                      <a:pt x="955" y="615"/>
                    </a:lnTo>
                    <a:lnTo>
                      <a:pt x="937" y="621"/>
                    </a:lnTo>
                    <a:lnTo>
                      <a:pt x="918" y="628"/>
                    </a:lnTo>
                    <a:lnTo>
                      <a:pt x="902" y="635"/>
                    </a:lnTo>
                    <a:lnTo>
                      <a:pt x="885" y="642"/>
                    </a:lnTo>
                    <a:lnTo>
                      <a:pt x="885" y="642"/>
                    </a:lnTo>
                    <a:lnTo>
                      <a:pt x="868" y="677"/>
                    </a:lnTo>
                    <a:lnTo>
                      <a:pt x="858" y="695"/>
                    </a:lnTo>
                    <a:lnTo>
                      <a:pt x="848" y="712"/>
                    </a:lnTo>
                    <a:lnTo>
                      <a:pt x="837" y="728"/>
                    </a:lnTo>
                    <a:lnTo>
                      <a:pt x="824" y="742"/>
                    </a:lnTo>
                    <a:lnTo>
                      <a:pt x="810" y="756"/>
                    </a:lnTo>
                    <a:lnTo>
                      <a:pt x="795" y="766"/>
                    </a:lnTo>
                    <a:lnTo>
                      <a:pt x="795" y="766"/>
                    </a:lnTo>
                    <a:lnTo>
                      <a:pt x="781" y="773"/>
                    </a:lnTo>
                    <a:lnTo>
                      <a:pt x="765" y="778"/>
                    </a:lnTo>
                    <a:lnTo>
                      <a:pt x="749" y="782"/>
                    </a:lnTo>
                    <a:lnTo>
                      <a:pt x="732" y="785"/>
                    </a:lnTo>
                    <a:lnTo>
                      <a:pt x="713" y="785"/>
                    </a:lnTo>
                    <a:lnTo>
                      <a:pt x="695" y="785"/>
                    </a:lnTo>
                    <a:lnTo>
                      <a:pt x="677" y="781"/>
                    </a:lnTo>
                    <a:lnTo>
                      <a:pt x="659" y="777"/>
                    </a:lnTo>
                    <a:lnTo>
                      <a:pt x="659" y="777"/>
                    </a:lnTo>
                    <a:lnTo>
                      <a:pt x="660" y="780"/>
                    </a:lnTo>
                    <a:lnTo>
                      <a:pt x="661" y="781"/>
                    </a:lnTo>
                    <a:lnTo>
                      <a:pt x="666" y="785"/>
                    </a:lnTo>
                    <a:lnTo>
                      <a:pt x="668" y="788"/>
                    </a:lnTo>
                    <a:lnTo>
                      <a:pt x="670" y="791"/>
                    </a:lnTo>
                    <a:lnTo>
                      <a:pt x="671" y="794"/>
                    </a:lnTo>
                    <a:lnTo>
                      <a:pt x="671" y="794"/>
                    </a:lnTo>
                    <a:lnTo>
                      <a:pt x="668" y="799"/>
                    </a:lnTo>
                    <a:lnTo>
                      <a:pt x="667" y="802"/>
                    </a:lnTo>
                    <a:lnTo>
                      <a:pt x="664" y="805"/>
                    </a:lnTo>
                    <a:lnTo>
                      <a:pt x="664" y="805"/>
                    </a:lnTo>
                    <a:lnTo>
                      <a:pt x="657" y="805"/>
                    </a:lnTo>
                    <a:lnTo>
                      <a:pt x="653" y="805"/>
                    </a:lnTo>
                    <a:lnTo>
                      <a:pt x="643" y="802"/>
                    </a:lnTo>
                    <a:lnTo>
                      <a:pt x="635" y="799"/>
                    </a:lnTo>
                    <a:lnTo>
                      <a:pt x="629" y="798"/>
                    </a:lnTo>
                    <a:lnTo>
                      <a:pt x="624" y="799"/>
                    </a:lnTo>
                    <a:lnTo>
                      <a:pt x="624" y="799"/>
                    </a:lnTo>
                    <a:lnTo>
                      <a:pt x="618" y="802"/>
                    </a:lnTo>
                    <a:lnTo>
                      <a:pt x="612" y="805"/>
                    </a:lnTo>
                    <a:lnTo>
                      <a:pt x="604" y="813"/>
                    </a:lnTo>
                    <a:lnTo>
                      <a:pt x="598" y="816"/>
                    </a:lnTo>
                    <a:lnTo>
                      <a:pt x="594" y="819"/>
                    </a:lnTo>
                    <a:lnTo>
                      <a:pt x="588" y="817"/>
                    </a:lnTo>
                    <a:lnTo>
                      <a:pt x="581" y="815"/>
                    </a:lnTo>
                    <a:lnTo>
                      <a:pt x="581" y="815"/>
                    </a:lnTo>
                    <a:lnTo>
                      <a:pt x="580" y="806"/>
                    </a:lnTo>
                    <a:lnTo>
                      <a:pt x="576" y="799"/>
                    </a:lnTo>
                    <a:lnTo>
                      <a:pt x="573" y="792"/>
                    </a:lnTo>
                    <a:lnTo>
                      <a:pt x="570" y="785"/>
                    </a:lnTo>
                    <a:lnTo>
                      <a:pt x="570" y="785"/>
                    </a:lnTo>
                    <a:lnTo>
                      <a:pt x="556" y="788"/>
                    </a:lnTo>
                    <a:lnTo>
                      <a:pt x="542" y="788"/>
                    </a:lnTo>
                    <a:lnTo>
                      <a:pt x="530" y="785"/>
                    </a:lnTo>
                    <a:lnTo>
                      <a:pt x="517" y="782"/>
                    </a:lnTo>
                    <a:lnTo>
                      <a:pt x="492" y="774"/>
                    </a:lnTo>
                    <a:lnTo>
                      <a:pt x="479" y="770"/>
                    </a:lnTo>
                    <a:lnTo>
                      <a:pt x="465" y="766"/>
                    </a:lnTo>
                    <a:lnTo>
                      <a:pt x="465" y="766"/>
                    </a:lnTo>
                    <a:close/>
                    <a:moveTo>
                      <a:pt x="1344" y="955"/>
                    </a:moveTo>
                    <a:lnTo>
                      <a:pt x="1344" y="955"/>
                    </a:lnTo>
                    <a:lnTo>
                      <a:pt x="1372" y="938"/>
                    </a:lnTo>
                    <a:lnTo>
                      <a:pt x="1384" y="930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427" y="906"/>
                    </a:lnTo>
                    <a:lnTo>
                      <a:pt x="1453" y="888"/>
                    </a:lnTo>
                    <a:lnTo>
                      <a:pt x="1504" y="851"/>
                    </a:lnTo>
                    <a:lnTo>
                      <a:pt x="1504" y="851"/>
                    </a:lnTo>
                    <a:lnTo>
                      <a:pt x="1529" y="836"/>
                    </a:lnTo>
                    <a:lnTo>
                      <a:pt x="1554" y="820"/>
                    </a:lnTo>
                    <a:lnTo>
                      <a:pt x="1578" y="805"/>
                    </a:lnTo>
                    <a:lnTo>
                      <a:pt x="1589" y="798"/>
                    </a:lnTo>
                    <a:lnTo>
                      <a:pt x="1598" y="788"/>
                    </a:lnTo>
                    <a:lnTo>
                      <a:pt x="1598" y="788"/>
                    </a:lnTo>
                    <a:lnTo>
                      <a:pt x="1603" y="781"/>
                    </a:lnTo>
                    <a:lnTo>
                      <a:pt x="1608" y="773"/>
                    </a:lnTo>
                    <a:lnTo>
                      <a:pt x="1612" y="764"/>
                    </a:lnTo>
                    <a:lnTo>
                      <a:pt x="1616" y="754"/>
                    </a:lnTo>
                    <a:lnTo>
                      <a:pt x="1617" y="744"/>
                    </a:lnTo>
                    <a:lnTo>
                      <a:pt x="1619" y="735"/>
                    </a:lnTo>
                    <a:lnTo>
                      <a:pt x="1619" y="725"/>
                    </a:lnTo>
                    <a:lnTo>
                      <a:pt x="1619" y="714"/>
                    </a:lnTo>
                    <a:lnTo>
                      <a:pt x="1616" y="705"/>
                    </a:lnTo>
                    <a:lnTo>
                      <a:pt x="1613" y="695"/>
                    </a:lnTo>
                    <a:lnTo>
                      <a:pt x="1609" y="687"/>
                    </a:lnTo>
                    <a:lnTo>
                      <a:pt x="1603" y="678"/>
                    </a:lnTo>
                    <a:lnTo>
                      <a:pt x="1596" y="671"/>
                    </a:lnTo>
                    <a:lnTo>
                      <a:pt x="1589" y="666"/>
                    </a:lnTo>
                    <a:lnTo>
                      <a:pt x="1580" y="662"/>
                    </a:lnTo>
                    <a:lnTo>
                      <a:pt x="1570" y="659"/>
                    </a:lnTo>
                    <a:lnTo>
                      <a:pt x="1570" y="659"/>
                    </a:lnTo>
                    <a:lnTo>
                      <a:pt x="1568" y="659"/>
                    </a:lnTo>
                    <a:lnTo>
                      <a:pt x="1564" y="662"/>
                    </a:lnTo>
                    <a:lnTo>
                      <a:pt x="1561" y="664"/>
                    </a:lnTo>
                    <a:lnTo>
                      <a:pt x="1559" y="667"/>
                    </a:lnTo>
                    <a:lnTo>
                      <a:pt x="1559" y="667"/>
                    </a:lnTo>
                    <a:lnTo>
                      <a:pt x="1553" y="669"/>
                    </a:lnTo>
                    <a:lnTo>
                      <a:pt x="1546" y="670"/>
                    </a:lnTo>
                    <a:lnTo>
                      <a:pt x="1533" y="676"/>
                    </a:lnTo>
                    <a:lnTo>
                      <a:pt x="1508" y="688"/>
                    </a:lnTo>
                    <a:lnTo>
                      <a:pt x="1508" y="688"/>
                    </a:lnTo>
                    <a:lnTo>
                      <a:pt x="1488" y="698"/>
                    </a:lnTo>
                    <a:lnTo>
                      <a:pt x="1470" y="708"/>
                    </a:lnTo>
                    <a:lnTo>
                      <a:pt x="1470" y="708"/>
                    </a:lnTo>
                    <a:lnTo>
                      <a:pt x="1421" y="736"/>
                    </a:lnTo>
                    <a:lnTo>
                      <a:pt x="1370" y="764"/>
                    </a:lnTo>
                    <a:lnTo>
                      <a:pt x="1320" y="789"/>
                    </a:lnTo>
                    <a:lnTo>
                      <a:pt x="1268" y="815"/>
                    </a:lnTo>
                    <a:lnTo>
                      <a:pt x="1215" y="840"/>
                    </a:lnTo>
                    <a:lnTo>
                      <a:pt x="1161" y="864"/>
                    </a:lnTo>
                    <a:lnTo>
                      <a:pt x="1052" y="909"/>
                    </a:lnTo>
                    <a:lnTo>
                      <a:pt x="1052" y="909"/>
                    </a:lnTo>
                    <a:lnTo>
                      <a:pt x="1059" y="919"/>
                    </a:lnTo>
                    <a:lnTo>
                      <a:pt x="1066" y="928"/>
                    </a:lnTo>
                    <a:lnTo>
                      <a:pt x="1073" y="938"/>
                    </a:lnTo>
                    <a:lnTo>
                      <a:pt x="1078" y="951"/>
                    </a:lnTo>
                    <a:lnTo>
                      <a:pt x="1087" y="975"/>
                    </a:lnTo>
                    <a:lnTo>
                      <a:pt x="1094" y="1001"/>
                    </a:lnTo>
                    <a:lnTo>
                      <a:pt x="1097" y="1028"/>
                    </a:lnTo>
                    <a:lnTo>
                      <a:pt x="1097" y="1056"/>
                    </a:lnTo>
                    <a:lnTo>
                      <a:pt x="1097" y="1069"/>
                    </a:lnTo>
                    <a:lnTo>
                      <a:pt x="1094" y="1081"/>
                    </a:lnTo>
                    <a:lnTo>
                      <a:pt x="1091" y="1094"/>
                    </a:lnTo>
                    <a:lnTo>
                      <a:pt x="1087" y="1105"/>
                    </a:lnTo>
                    <a:lnTo>
                      <a:pt x="1087" y="1105"/>
                    </a:lnTo>
                    <a:lnTo>
                      <a:pt x="1147" y="1070"/>
                    </a:lnTo>
                    <a:lnTo>
                      <a:pt x="1213" y="1032"/>
                    </a:lnTo>
                    <a:lnTo>
                      <a:pt x="1281" y="992"/>
                    </a:lnTo>
                    <a:lnTo>
                      <a:pt x="1344" y="955"/>
                    </a:lnTo>
                    <a:lnTo>
                      <a:pt x="1344" y="955"/>
                    </a:lnTo>
                    <a:close/>
                    <a:moveTo>
                      <a:pt x="626" y="778"/>
                    </a:moveTo>
                    <a:lnTo>
                      <a:pt x="626" y="778"/>
                    </a:lnTo>
                    <a:lnTo>
                      <a:pt x="635" y="782"/>
                    </a:lnTo>
                    <a:lnTo>
                      <a:pt x="640" y="784"/>
                    </a:lnTo>
                    <a:lnTo>
                      <a:pt x="643" y="784"/>
                    </a:lnTo>
                    <a:lnTo>
                      <a:pt x="645" y="784"/>
                    </a:lnTo>
                    <a:lnTo>
                      <a:pt x="645" y="784"/>
                    </a:lnTo>
                    <a:lnTo>
                      <a:pt x="643" y="782"/>
                    </a:lnTo>
                    <a:lnTo>
                      <a:pt x="642" y="781"/>
                    </a:lnTo>
                    <a:lnTo>
                      <a:pt x="642" y="774"/>
                    </a:lnTo>
                    <a:lnTo>
                      <a:pt x="642" y="774"/>
                    </a:lnTo>
                    <a:lnTo>
                      <a:pt x="632" y="774"/>
                    </a:lnTo>
                    <a:lnTo>
                      <a:pt x="629" y="775"/>
                    </a:lnTo>
                    <a:lnTo>
                      <a:pt x="626" y="778"/>
                    </a:lnTo>
                    <a:lnTo>
                      <a:pt x="626" y="778"/>
                    </a:lnTo>
                    <a:close/>
                    <a:moveTo>
                      <a:pt x="588" y="781"/>
                    </a:moveTo>
                    <a:lnTo>
                      <a:pt x="588" y="781"/>
                    </a:lnTo>
                    <a:lnTo>
                      <a:pt x="588" y="784"/>
                    </a:lnTo>
                    <a:lnTo>
                      <a:pt x="588" y="785"/>
                    </a:lnTo>
                    <a:lnTo>
                      <a:pt x="587" y="785"/>
                    </a:lnTo>
                    <a:lnTo>
                      <a:pt x="587" y="785"/>
                    </a:lnTo>
                    <a:lnTo>
                      <a:pt x="590" y="794"/>
                    </a:lnTo>
                    <a:lnTo>
                      <a:pt x="594" y="799"/>
                    </a:lnTo>
                    <a:lnTo>
                      <a:pt x="594" y="799"/>
                    </a:lnTo>
                    <a:lnTo>
                      <a:pt x="601" y="795"/>
                    </a:lnTo>
                    <a:lnTo>
                      <a:pt x="607" y="791"/>
                    </a:lnTo>
                    <a:lnTo>
                      <a:pt x="617" y="780"/>
                    </a:lnTo>
                    <a:lnTo>
                      <a:pt x="617" y="780"/>
                    </a:lnTo>
                    <a:lnTo>
                      <a:pt x="610" y="782"/>
                    </a:lnTo>
                    <a:lnTo>
                      <a:pt x="603" y="782"/>
                    </a:lnTo>
                    <a:lnTo>
                      <a:pt x="588" y="781"/>
                    </a:lnTo>
                    <a:lnTo>
                      <a:pt x="588" y="781"/>
                    </a:lnTo>
                    <a:close/>
                    <a:moveTo>
                      <a:pt x="1689" y="798"/>
                    </a:moveTo>
                    <a:lnTo>
                      <a:pt x="1689" y="798"/>
                    </a:lnTo>
                    <a:lnTo>
                      <a:pt x="1679" y="795"/>
                    </a:lnTo>
                    <a:lnTo>
                      <a:pt x="1671" y="794"/>
                    </a:lnTo>
                    <a:lnTo>
                      <a:pt x="1650" y="794"/>
                    </a:lnTo>
                    <a:lnTo>
                      <a:pt x="1630" y="794"/>
                    </a:lnTo>
                    <a:lnTo>
                      <a:pt x="1612" y="794"/>
                    </a:lnTo>
                    <a:lnTo>
                      <a:pt x="1612" y="794"/>
                    </a:lnTo>
                    <a:lnTo>
                      <a:pt x="1602" y="803"/>
                    </a:lnTo>
                    <a:lnTo>
                      <a:pt x="1592" y="813"/>
                    </a:lnTo>
                    <a:lnTo>
                      <a:pt x="1581" y="820"/>
                    </a:lnTo>
                    <a:lnTo>
                      <a:pt x="1570" y="829"/>
                    </a:lnTo>
                    <a:lnTo>
                      <a:pt x="1546" y="843"/>
                    </a:lnTo>
                    <a:lnTo>
                      <a:pt x="1522" y="857"/>
                    </a:lnTo>
                    <a:lnTo>
                      <a:pt x="1522" y="857"/>
                    </a:lnTo>
                    <a:lnTo>
                      <a:pt x="1493" y="879"/>
                    </a:lnTo>
                    <a:lnTo>
                      <a:pt x="1463" y="900"/>
                    </a:lnTo>
                    <a:lnTo>
                      <a:pt x="1463" y="900"/>
                    </a:lnTo>
                    <a:lnTo>
                      <a:pt x="1432" y="921"/>
                    </a:lnTo>
                    <a:lnTo>
                      <a:pt x="1400" y="941"/>
                    </a:lnTo>
                    <a:lnTo>
                      <a:pt x="1335" y="978"/>
                    </a:lnTo>
                    <a:lnTo>
                      <a:pt x="1335" y="978"/>
                    </a:lnTo>
                    <a:lnTo>
                      <a:pt x="1271" y="1015"/>
                    </a:lnTo>
                    <a:lnTo>
                      <a:pt x="1206" y="1053"/>
                    </a:lnTo>
                    <a:lnTo>
                      <a:pt x="1140" y="1091"/>
                    </a:lnTo>
                    <a:lnTo>
                      <a:pt x="1108" y="1109"/>
                    </a:lnTo>
                    <a:lnTo>
                      <a:pt x="1076" y="1128"/>
                    </a:lnTo>
                    <a:lnTo>
                      <a:pt x="1076" y="1128"/>
                    </a:lnTo>
                    <a:lnTo>
                      <a:pt x="1066" y="1129"/>
                    </a:lnTo>
                    <a:lnTo>
                      <a:pt x="1059" y="1132"/>
                    </a:lnTo>
                    <a:lnTo>
                      <a:pt x="1053" y="1133"/>
                    </a:lnTo>
                    <a:lnTo>
                      <a:pt x="1048" y="1135"/>
                    </a:lnTo>
                    <a:lnTo>
                      <a:pt x="1048" y="1135"/>
                    </a:lnTo>
                    <a:lnTo>
                      <a:pt x="1045" y="1133"/>
                    </a:lnTo>
                    <a:lnTo>
                      <a:pt x="1043" y="1133"/>
                    </a:lnTo>
                    <a:lnTo>
                      <a:pt x="1042" y="1132"/>
                    </a:lnTo>
                    <a:lnTo>
                      <a:pt x="1042" y="1135"/>
                    </a:lnTo>
                    <a:lnTo>
                      <a:pt x="1042" y="1135"/>
                    </a:lnTo>
                    <a:lnTo>
                      <a:pt x="1035" y="1131"/>
                    </a:lnTo>
                    <a:lnTo>
                      <a:pt x="1028" y="1128"/>
                    </a:lnTo>
                    <a:lnTo>
                      <a:pt x="1021" y="1126"/>
                    </a:lnTo>
                    <a:lnTo>
                      <a:pt x="1014" y="1126"/>
                    </a:lnTo>
                    <a:lnTo>
                      <a:pt x="997" y="1126"/>
                    </a:lnTo>
                    <a:lnTo>
                      <a:pt x="989" y="1126"/>
                    </a:lnTo>
                    <a:lnTo>
                      <a:pt x="979" y="1126"/>
                    </a:lnTo>
                    <a:lnTo>
                      <a:pt x="979" y="1126"/>
                    </a:lnTo>
                    <a:lnTo>
                      <a:pt x="963" y="1124"/>
                    </a:lnTo>
                    <a:lnTo>
                      <a:pt x="948" y="1119"/>
                    </a:lnTo>
                    <a:lnTo>
                      <a:pt x="932" y="1115"/>
                    </a:lnTo>
                    <a:lnTo>
                      <a:pt x="917" y="1112"/>
                    </a:lnTo>
                    <a:lnTo>
                      <a:pt x="917" y="1112"/>
                    </a:lnTo>
                    <a:lnTo>
                      <a:pt x="882" y="1107"/>
                    </a:lnTo>
                    <a:lnTo>
                      <a:pt x="844" y="1101"/>
                    </a:lnTo>
                    <a:lnTo>
                      <a:pt x="844" y="1101"/>
                    </a:lnTo>
                    <a:lnTo>
                      <a:pt x="785" y="1091"/>
                    </a:lnTo>
                    <a:lnTo>
                      <a:pt x="730" y="1084"/>
                    </a:lnTo>
                    <a:lnTo>
                      <a:pt x="624" y="1073"/>
                    </a:lnTo>
                    <a:lnTo>
                      <a:pt x="624" y="1073"/>
                    </a:lnTo>
                    <a:lnTo>
                      <a:pt x="587" y="1069"/>
                    </a:lnTo>
                    <a:lnTo>
                      <a:pt x="551" y="1063"/>
                    </a:lnTo>
                    <a:lnTo>
                      <a:pt x="513" y="1058"/>
                    </a:lnTo>
                    <a:lnTo>
                      <a:pt x="475" y="1052"/>
                    </a:lnTo>
                    <a:lnTo>
                      <a:pt x="475" y="1052"/>
                    </a:lnTo>
                    <a:lnTo>
                      <a:pt x="400" y="1044"/>
                    </a:lnTo>
                    <a:lnTo>
                      <a:pt x="326" y="1032"/>
                    </a:lnTo>
                    <a:lnTo>
                      <a:pt x="176" y="1008"/>
                    </a:lnTo>
                    <a:lnTo>
                      <a:pt x="176" y="1008"/>
                    </a:lnTo>
                    <a:lnTo>
                      <a:pt x="152" y="1022"/>
                    </a:lnTo>
                    <a:lnTo>
                      <a:pt x="128" y="1035"/>
                    </a:lnTo>
                    <a:lnTo>
                      <a:pt x="103" y="1048"/>
                    </a:lnTo>
                    <a:lnTo>
                      <a:pt x="76" y="1058"/>
                    </a:lnTo>
                    <a:lnTo>
                      <a:pt x="76" y="1058"/>
                    </a:lnTo>
                    <a:lnTo>
                      <a:pt x="62" y="1063"/>
                    </a:lnTo>
                    <a:lnTo>
                      <a:pt x="47" y="1069"/>
                    </a:lnTo>
                    <a:lnTo>
                      <a:pt x="40" y="1072"/>
                    </a:lnTo>
                    <a:lnTo>
                      <a:pt x="34" y="1076"/>
                    </a:lnTo>
                    <a:lnTo>
                      <a:pt x="31" y="1081"/>
                    </a:lnTo>
                    <a:lnTo>
                      <a:pt x="30" y="1090"/>
                    </a:lnTo>
                    <a:lnTo>
                      <a:pt x="30" y="1090"/>
                    </a:lnTo>
                    <a:lnTo>
                      <a:pt x="63" y="1088"/>
                    </a:lnTo>
                    <a:lnTo>
                      <a:pt x="99" y="1090"/>
                    </a:lnTo>
                    <a:lnTo>
                      <a:pt x="134" y="1093"/>
                    </a:lnTo>
                    <a:lnTo>
                      <a:pt x="170" y="1097"/>
                    </a:lnTo>
                    <a:lnTo>
                      <a:pt x="243" y="1107"/>
                    </a:lnTo>
                    <a:lnTo>
                      <a:pt x="280" y="1111"/>
                    </a:lnTo>
                    <a:lnTo>
                      <a:pt x="315" y="1114"/>
                    </a:lnTo>
                    <a:lnTo>
                      <a:pt x="315" y="1114"/>
                    </a:lnTo>
                    <a:lnTo>
                      <a:pt x="406" y="1122"/>
                    </a:lnTo>
                    <a:lnTo>
                      <a:pt x="500" y="1131"/>
                    </a:lnTo>
                    <a:lnTo>
                      <a:pt x="593" y="1142"/>
                    </a:lnTo>
                    <a:lnTo>
                      <a:pt x="687" y="1154"/>
                    </a:lnTo>
                    <a:lnTo>
                      <a:pt x="687" y="1154"/>
                    </a:lnTo>
                    <a:lnTo>
                      <a:pt x="760" y="1163"/>
                    </a:lnTo>
                    <a:lnTo>
                      <a:pt x="796" y="1167"/>
                    </a:lnTo>
                    <a:lnTo>
                      <a:pt x="831" y="1170"/>
                    </a:lnTo>
                    <a:lnTo>
                      <a:pt x="831" y="1170"/>
                    </a:lnTo>
                    <a:lnTo>
                      <a:pt x="913" y="1173"/>
                    </a:lnTo>
                    <a:lnTo>
                      <a:pt x="952" y="1175"/>
                    </a:lnTo>
                    <a:lnTo>
                      <a:pt x="991" y="1180"/>
                    </a:lnTo>
                    <a:lnTo>
                      <a:pt x="991" y="1180"/>
                    </a:lnTo>
                    <a:lnTo>
                      <a:pt x="1017" y="1185"/>
                    </a:lnTo>
                    <a:lnTo>
                      <a:pt x="1031" y="1188"/>
                    </a:lnTo>
                    <a:lnTo>
                      <a:pt x="1043" y="1191"/>
                    </a:lnTo>
                    <a:lnTo>
                      <a:pt x="1043" y="1191"/>
                    </a:lnTo>
                    <a:lnTo>
                      <a:pt x="1053" y="1191"/>
                    </a:lnTo>
                    <a:lnTo>
                      <a:pt x="1062" y="1190"/>
                    </a:lnTo>
                    <a:lnTo>
                      <a:pt x="1070" y="1191"/>
                    </a:lnTo>
                    <a:lnTo>
                      <a:pt x="1074" y="1192"/>
                    </a:lnTo>
                    <a:lnTo>
                      <a:pt x="1078" y="1194"/>
                    </a:lnTo>
                    <a:lnTo>
                      <a:pt x="1078" y="1194"/>
                    </a:lnTo>
                    <a:lnTo>
                      <a:pt x="1088" y="1185"/>
                    </a:lnTo>
                    <a:lnTo>
                      <a:pt x="1099" y="1177"/>
                    </a:lnTo>
                    <a:lnTo>
                      <a:pt x="1105" y="1175"/>
                    </a:lnTo>
                    <a:lnTo>
                      <a:pt x="1111" y="1174"/>
                    </a:lnTo>
                    <a:lnTo>
                      <a:pt x="1118" y="1175"/>
                    </a:lnTo>
                    <a:lnTo>
                      <a:pt x="1123" y="1178"/>
                    </a:lnTo>
                    <a:lnTo>
                      <a:pt x="1123" y="1178"/>
                    </a:lnTo>
                    <a:lnTo>
                      <a:pt x="1153" y="1156"/>
                    </a:lnTo>
                    <a:lnTo>
                      <a:pt x="1184" y="1135"/>
                    </a:lnTo>
                    <a:lnTo>
                      <a:pt x="1216" y="1115"/>
                    </a:lnTo>
                    <a:lnTo>
                      <a:pt x="1248" y="1097"/>
                    </a:lnTo>
                    <a:lnTo>
                      <a:pt x="1248" y="1097"/>
                    </a:lnTo>
                    <a:lnTo>
                      <a:pt x="1281" y="1077"/>
                    </a:lnTo>
                    <a:lnTo>
                      <a:pt x="1311" y="1056"/>
                    </a:lnTo>
                    <a:lnTo>
                      <a:pt x="1342" y="1035"/>
                    </a:lnTo>
                    <a:lnTo>
                      <a:pt x="1373" y="1014"/>
                    </a:lnTo>
                    <a:lnTo>
                      <a:pt x="1373" y="1014"/>
                    </a:lnTo>
                    <a:lnTo>
                      <a:pt x="1438" y="973"/>
                    </a:lnTo>
                    <a:lnTo>
                      <a:pt x="1469" y="954"/>
                    </a:lnTo>
                    <a:lnTo>
                      <a:pt x="1500" y="934"/>
                    </a:lnTo>
                    <a:lnTo>
                      <a:pt x="1500" y="934"/>
                    </a:lnTo>
                    <a:lnTo>
                      <a:pt x="1530" y="913"/>
                    </a:lnTo>
                    <a:lnTo>
                      <a:pt x="1561" y="890"/>
                    </a:lnTo>
                    <a:lnTo>
                      <a:pt x="1589" y="867"/>
                    </a:lnTo>
                    <a:lnTo>
                      <a:pt x="1619" y="844"/>
                    </a:lnTo>
                    <a:lnTo>
                      <a:pt x="1619" y="844"/>
                    </a:lnTo>
                    <a:lnTo>
                      <a:pt x="1632" y="836"/>
                    </a:lnTo>
                    <a:lnTo>
                      <a:pt x="1643" y="827"/>
                    </a:lnTo>
                    <a:lnTo>
                      <a:pt x="1655" y="820"/>
                    </a:lnTo>
                    <a:lnTo>
                      <a:pt x="1662" y="817"/>
                    </a:lnTo>
                    <a:lnTo>
                      <a:pt x="1669" y="816"/>
                    </a:lnTo>
                    <a:lnTo>
                      <a:pt x="1669" y="816"/>
                    </a:lnTo>
                    <a:lnTo>
                      <a:pt x="1671" y="820"/>
                    </a:lnTo>
                    <a:lnTo>
                      <a:pt x="1671" y="823"/>
                    </a:lnTo>
                    <a:lnTo>
                      <a:pt x="1669" y="826"/>
                    </a:lnTo>
                    <a:lnTo>
                      <a:pt x="1667" y="829"/>
                    </a:lnTo>
                    <a:lnTo>
                      <a:pt x="1661" y="833"/>
                    </a:lnTo>
                    <a:lnTo>
                      <a:pt x="1655" y="836"/>
                    </a:lnTo>
                    <a:lnTo>
                      <a:pt x="1655" y="836"/>
                    </a:lnTo>
                    <a:lnTo>
                      <a:pt x="1664" y="846"/>
                    </a:lnTo>
                    <a:lnTo>
                      <a:pt x="1672" y="855"/>
                    </a:lnTo>
                    <a:lnTo>
                      <a:pt x="1679" y="867"/>
                    </a:lnTo>
                    <a:lnTo>
                      <a:pt x="1685" y="878"/>
                    </a:lnTo>
                    <a:lnTo>
                      <a:pt x="1689" y="890"/>
                    </a:lnTo>
                    <a:lnTo>
                      <a:pt x="1692" y="903"/>
                    </a:lnTo>
                    <a:lnTo>
                      <a:pt x="1695" y="917"/>
                    </a:lnTo>
                    <a:lnTo>
                      <a:pt x="1696" y="931"/>
                    </a:lnTo>
                    <a:lnTo>
                      <a:pt x="1697" y="959"/>
                    </a:lnTo>
                    <a:lnTo>
                      <a:pt x="1696" y="989"/>
                    </a:lnTo>
                    <a:lnTo>
                      <a:pt x="1693" y="1018"/>
                    </a:lnTo>
                    <a:lnTo>
                      <a:pt x="1689" y="1048"/>
                    </a:lnTo>
                    <a:lnTo>
                      <a:pt x="1689" y="1048"/>
                    </a:lnTo>
                    <a:lnTo>
                      <a:pt x="1699" y="1035"/>
                    </a:lnTo>
                    <a:lnTo>
                      <a:pt x="1707" y="1022"/>
                    </a:lnTo>
                    <a:lnTo>
                      <a:pt x="1714" y="1007"/>
                    </a:lnTo>
                    <a:lnTo>
                      <a:pt x="1720" y="992"/>
                    </a:lnTo>
                    <a:lnTo>
                      <a:pt x="1724" y="975"/>
                    </a:lnTo>
                    <a:lnTo>
                      <a:pt x="1727" y="958"/>
                    </a:lnTo>
                    <a:lnTo>
                      <a:pt x="1728" y="940"/>
                    </a:lnTo>
                    <a:lnTo>
                      <a:pt x="1728" y="923"/>
                    </a:lnTo>
                    <a:lnTo>
                      <a:pt x="1728" y="905"/>
                    </a:lnTo>
                    <a:lnTo>
                      <a:pt x="1726" y="886"/>
                    </a:lnTo>
                    <a:lnTo>
                      <a:pt x="1721" y="869"/>
                    </a:lnTo>
                    <a:lnTo>
                      <a:pt x="1717" y="853"/>
                    </a:lnTo>
                    <a:lnTo>
                      <a:pt x="1712" y="837"/>
                    </a:lnTo>
                    <a:lnTo>
                      <a:pt x="1705" y="823"/>
                    </a:lnTo>
                    <a:lnTo>
                      <a:pt x="1697" y="809"/>
                    </a:lnTo>
                    <a:lnTo>
                      <a:pt x="1689" y="798"/>
                    </a:lnTo>
                    <a:lnTo>
                      <a:pt x="1689" y="798"/>
                    </a:lnTo>
                    <a:close/>
                    <a:moveTo>
                      <a:pt x="521" y="876"/>
                    </a:moveTo>
                    <a:lnTo>
                      <a:pt x="521" y="876"/>
                    </a:lnTo>
                    <a:lnTo>
                      <a:pt x="466" y="871"/>
                    </a:lnTo>
                    <a:lnTo>
                      <a:pt x="413" y="868"/>
                    </a:lnTo>
                    <a:lnTo>
                      <a:pt x="308" y="864"/>
                    </a:lnTo>
                    <a:lnTo>
                      <a:pt x="256" y="860"/>
                    </a:lnTo>
                    <a:lnTo>
                      <a:pt x="204" y="855"/>
                    </a:lnTo>
                    <a:lnTo>
                      <a:pt x="179" y="851"/>
                    </a:lnTo>
                    <a:lnTo>
                      <a:pt x="155" y="847"/>
                    </a:lnTo>
                    <a:lnTo>
                      <a:pt x="131" y="841"/>
                    </a:lnTo>
                    <a:lnTo>
                      <a:pt x="107" y="836"/>
                    </a:lnTo>
                    <a:lnTo>
                      <a:pt x="107" y="836"/>
                    </a:lnTo>
                    <a:lnTo>
                      <a:pt x="104" y="837"/>
                    </a:lnTo>
                    <a:lnTo>
                      <a:pt x="103" y="837"/>
                    </a:lnTo>
                    <a:lnTo>
                      <a:pt x="103" y="837"/>
                    </a:lnTo>
                    <a:lnTo>
                      <a:pt x="104" y="843"/>
                    </a:lnTo>
                    <a:lnTo>
                      <a:pt x="106" y="847"/>
                    </a:lnTo>
                    <a:lnTo>
                      <a:pt x="108" y="850"/>
                    </a:lnTo>
                    <a:lnTo>
                      <a:pt x="111" y="851"/>
                    </a:lnTo>
                    <a:lnTo>
                      <a:pt x="120" y="853"/>
                    </a:lnTo>
                    <a:lnTo>
                      <a:pt x="128" y="853"/>
                    </a:lnTo>
                    <a:lnTo>
                      <a:pt x="138" y="853"/>
                    </a:lnTo>
                    <a:lnTo>
                      <a:pt x="148" y="853"/>
                    </a:lnTo>
                    <a:lnTo>
                      <a:pt x="158" y="854"/>
                    </a:lnTo>
                    <a:lnTo>
                      <a:pt x="160" y="855"/>
                    </a:lnTo>
                    <a:lnTo>
                      <a:pt x="165" y="858"/>
                    </a:lnTo>
                    <a:lnTo>
                      <a:pt x="165" y="858"/>
                    </a:lnTo>
                    <a:lnTo>
                      <a:pt x="156" y="861"/>
                    </a:lnTo>
                    <a:lnTo>
                      <a:pt x="148" y="862"/>
                    </a:lnTo>
                    <a:lnTo>
                      <a:pt x="129" y="864"/>
                    </a:lnTo>
                    <a:lnTo>
                      <a:pt x="121" y="865"/>
                    </a:lnTo>
                    <a:lnTo>
                      <a:pt x="114" y="867"/>
                    </a:lnTo>
                    <a:lnTo>
                      <a:pt x="108" y="871"/>
                    </a:lnTo>
                    <a:lnTo>
                      <a:pt x="107" y="874"/>
                    </a:lnTo>
                    <a:lnTo>
                      <a:pt x="104" y="878"/>
                    </a:lnTo>
                    <a:lnTo>
                      <a:pt x="104" y="878"/>
                    </a:lnTo>
                    <a:lnTo>
                      <a:pt x="118" y="879"/>
                    </a:lnTo>
                    <a:lnTo>
                      <a:pt x="131" y="882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81" y="893"/>
                    </a:lnTo>
                    <a:lnTo>
                      <a:pt x="194" y="897"/>
                    </a:lnTo>
                    <a:lnTo>
                      <a:pt x="200" y="900"/>
                    </a:lnTo>
                    <a:lnTo>
                      <a:pt x="204" y="905"/>
                    </a:lnTo>
                    <a:lnTo>
                      <a:pt x="204" y="905"/>
                    </a:lnTo>
                    <a:lnTo>
                      <a:pt x="190" y="903"/>
                    </a:lnTo>
                    <a:lnTo>
                      <a:pt x="177" y="900"/>
                    </a:lnTo>
                    <a:lnTo>
                      <a:pt x="152" y="896"/>
                    </a:lnTo>
                    <a:lnTo>
                      <a:pt x="141" y="893"/>
                    </a:lnTo>
                    <a:lnTo>
                      <a:pt x="128" y="892"/>
                    </a:lnTo>
                    <a:lnTo>
                      <a:pt x="117" y="893"/>
                    </a:lnTo>
                    <a:lnTo>
                      <a:pt x="104" y="895"/>
                    </a:lnTo>
                    <a:lnTo>
                      <a:pt x="104" y="895"/>
                    </a:lnTo>
                    <a:lnTo>
                      <a:pt x="106" y="905"/>
                    </a:lnTo>
                    <a:lnTo>
                      <a:pt x="104" y="907"/>
                    </a:lnTo>
                    <a:lnTo>
                      <a:pt x="103" y="912"/>
                    </a:lnTo>
                    <a:lnTo>
                      <a:pt x="103" y="912"/>
                    </a:lnTo>
                    <a:lnTo>
                      <a:pt x="141" y="917"/>
                    </a:lnTo>
                    <a:lnTo>
                      <a:pt x="176" y="920"/>
                    </a:lnTo>
                    <a:lnTo>
                      <a:pt x="211" y="924"/>
                    </a:lnTo>
                    <a:lnTo>
                      <a:pt x="249" y="930"/>
                    </a:lnTo>
                    <a:lnTo>
                      <a:pt x="249" y="930"/>
                    </a:lnTo>
                    <a:lnTo>
                      <a:pt x="273" y="937"/>
                    </a:lnTo>
                    <a:lnTo>
                      <a:pt x="298" y="944"/>
                    </a:lnTo>
                    <a:lnTo>
                      <a:pt x="323" y="951"/>
                    </a:lnTo>
                    <a:lnTo>
                      <a:pt x="350" y="956"/>
                    </a:lnTo>
                    <a:lnTo>
                      <a:pt x="350" y="956"/>
                    </a:lnTo>
                    <a:lnTo>
                      <a:pt x="379" y="961"/>
                    </a:lnTo>
                    <a:lnTo>
                      <a:pt x="410" y="965"/>
                    </a:lnTo>
                    <a:lnTo>
                      <a:pt x="441" y="970"/>
                    </a:lnTo>
                    <a:lnTo>
                      <a:pt x="457" y="975"/>
                    </a:lnTo>
                    <a:lnTo>
                      <a:pt x="472" y="979"/>
                    </a:lnTo>
                    <a:lnTo>
                      <a:pt x="472" y="979"/>
                    </a:lnTo>
                    <a:lnTo>
                      <a:pt x="427" y="973"/>
                    </a:lnTo>
                    <a:lnTo>
                      <a:pt x="379" y="966"/>
                    </a:lnTo>
                    <a:lnTo>
                      <a:pt x="284" y="948"/>
                    </a:lnTo>
                    <a:lnTo>
                      <a:pt x="235" y="938"/>
                    </a:lnTo>
                    <a:lnTo>
                      <a:pt x="187" y="931"/>
                    </a:lnTo>
                    <a:lnTo>
                      <a:pt x="141" y="927"/>
                    </a:lnTo>
                    <a:lnTo>
                      <a:pt x="118" y="927"/>
                    </a:lnTo>
                    <a:lnTo>
                      <a:pt x="96" y="927"/>
                    </a:lnTo>
                    <a:lnTo>
                      <a:pt x="96" y="927"/>
                    </a:lnTo>
                    <a:lnTo>
                      <a:pt x="94" y="937"/>
                    </a:lnTo>
                    <a:lnTo>
                      <a:pt x="93" y="947"/>
                    </a:lnTo>
                    <a:lnTo>
                      <a:pt x="93" y="947"/>
                    </a:lnTo>
                    <a:lnTo>
                      <a:pt x="108" y="948"/>
                    </a:lnTo>
                    <a:lnTo>
                      <a:pt x="125" y="951"/>
                    </a:lnTo>
                    <a:lnTo>
                      <a:pt x="155" y="958"/>
                    </a:lnTo>
                    <a:lnTo>
                      <a:pt x="186" y="965"/>
                    </a:lnTo>
                    <a:lnTo>
                      <a:pt x="215" y="972"/>
                    </a:lnTo>
                    <a:lnTo>
                      <a:pt x="215" y="972"/>
                    </a:lnTo>
                    <a:lnTo>
                      <a:pt x="259" y="980"/>
                    </a:lnTo>
                    <a:lnTo>
                      <a:pt x="301" y="987"/>
                    </a:lnTo>
                    <a:lnTo>
                      <a:pt x="386" y="999"/>
                    </a:lnTo>
                    <a:lnTo>
                      <a:pt x="472" y="1008"/>
                    </a:lnTo>
                    <a:lnTo>
                      <a:pt x="515" y="1014"/>
                    </a:lnTo>
                    <a:lnTo>
                      <a:pt x="558" y="1021"/>
                    </a:lnTo>
                    <a:lnTo>
                      <a:pt x="558" y="1021"/>
                    </a:lnTo>
                    <a:lnTo>
                      <a:pt x="629" y="1031"/>
                    </a:lnTo>
                    <a:lnTo>
                      <a:pt x="701" y="1038"/>
                    </a:lnTo>
                    <a:lnTo>
                      <a:pt x="701" y="1038"/>
                    </a:lnTo>
                    <a:lnTo>
                      <a:pt x="786" y="1046"/>
                    </a:lnTo>
                    <a:lnTo>
                      <a:pt x="866" y="1056"/>
                    </a:lnTo>
                    <a:lnTo>
                      <a:pt x="945" y="1067"/>
                    </a:lnTo>
                    <a:lnTo>
                      <a:pt x="1024" y="1080"/>
                    </a:lnTo>
                    <a:lnTo>
                      <a:pt x="1024" y="1080"/>
                    </a:lnTo>
                    <a:lnTo>
                      <a:pt x="1022" y="1079"/>
                    </a:lnTo>
                    <a:lnTo>
                      <a:pt x="1019" y="1074"/>
                    </a:lnTo>
                    <a:lnTo>
                      <a:pt x="1017" y="1066"/>
                    </a:lnTo>
                    <a:lnTo>
                      <a:pt x="1015" y="1058"/>
                    </a:lnTo>
                    <a:lnTo>
                      <a:pt x="1014" y="1051"/>
                    </a:lnTo>
                    <a:lnTo>
                      <a:pt x="1014" y="1051"/>
                    </a:lnTo>
                    <a:lnTo>
                      <a:pt x="951" y="1044"/>
                    </a:lnTo>
                    <a:lnTo>
                      <a:pt x="883" y="1035"/>
                    </a:lnTo>
                    <a:lnTo>
                      <a:pt x="850" y="1029"/>
                    </a:lnTo>
                    <a:lnTo>
                      <a:pt x="816" y="1025"/>
                    </a:lnTo>
                    <a:lnTo>
                      <a:pt x="785" y="1018"/>
                    </a:lnTo>
                    <a:lnTo>
                      <a:pt x="757" y="1011"/>
                    </a:lnTo>
                    <a:lnTo>
                      <a:pt x="757" y="1011"/>
                    </a:lnTo>
                    <a:lnTo>
                      <a:pt x="819" y="1018"/>
                    </a:lnTo>
                    <a:lnTo>
                      <a:pt x="886" y="1027"/>
                    </a:lnTo>
                    <a:lnTo>
                      <a:pt x="952" y="1032"/>
                    </a:lnTo>
                    <a:lnTo>
                      <a:pt x="1012" y="1035"/>
                    </a:lnTo>
                    <a:lnTo>
                      <a:pt x="1012" y="1035"/>
                    </a:lnTo>
                    <a:lnTo>
                      <a:pt x="1012" y="1029"/>
                    </a:lnTo>
                    <a:lnTo>
                      <a:pt x="1014" y="1025"/>
                    </a:lnTo>
                    <a:lnTo>
                      <a:pt x="1015" y="1021"/>
                    </a:lnTo>
                    <a:lnTo>
                      <a:pt x="1014" y="1018"/>
                    </a:lnTo>
                    <a:lnTo>
                      <a:pt x="1014" y="1018"/>
                    </a:lnTo>
                    <a:lnTo>
                      <a:pt x="1000" y="1018"/>
                    </a:lnTo>
                    <a:lnTo>
                      <a:pt x="986" y="1018"/>
                    </a:lnTo>
                    <a:lnTo>
                      <a:pt x="972" y="1017"/>
                    </a:lnTo>
                    <a:lnTo>
                      <a:pt x="958" y="1014"/>
                    </a:lnTo>
                    <a:lnTo>
                      <a:pt x="930" y="1008"/>
                    </a:lnTo>
                    <a:lnTo>
                      <a:pt x="916" y="1006"/>
                    </a:lnTo>
                    <a:lnTo>
                      <a:pt x="902" y="1004"/>
                    </a:lnTo>
                    <a:lnTo>
                      <a:pt x="902" y="1004"/>
                    </a:lnTo>
                    <a:lnTo>
                      <a:pt x="913" y="1001"/>
                    </a:lnTo>
                    <a:lnTo>
                      <a:pt x="924" y="1000"/>
                    </a:lnTo>
                    <a:lnTo>
                      <a:pt x="937" y="1000"/>
                    </a:lnTo>
                    <a:lnTo>
                      <a:pt x="948" y="1001"/>
                    </a:lnTo>
                    <a:lnTo>
                      <a:pt x="975" y="1006"/>
                    </a:lnTo>
                    <a:lnTo>
                      <a:pt x="987" y="1007"/>
                    </a:lnTo>
                    <a:lnTo>
                      <a:pt x="1001" y="1007"/>
                    </a:lnTo>
                    <a:lnTo>
                      <a:pt x="1001" y="1007"/>
                    </a:lnTo>
                    <a:lnTo>
                      <a:pt x="1001" y="1001"/>
                    </a:lnTo>
                    <a:lnTo>
                      <a:pt x="1001" y="997"/>
                    </a:lnTo>
                    <a:lnTo>
                      <a:pt x="1003" y="987"/>
                    </a:lnTo>
                    <a:lnTo>
                      <a:pt x="1008" y="979"/>
                    </a:lnTo>
                    <a:lnTo>
                      <a:pt x="1015" y="970"/>
                    </a:lnTo>
                    <a:lnTo>
                      <a:pt x="1015" y="970"/>
                    </a:lnTo>
                    <a:lnTo>
                      <a:pt x="996" y="965"/>
                    </a:lnTo>
                    <a:lnTo>
                      <a:pt x="976" y="962"/>
                    </a:lnTo>
                    <a:lnTo>
                      <a:pt x="953" y="961"/>
                    </a:lnTo>
                    <a:lnTo>
                      <a:pt x="932" y="961"/>
                    </a:lnTo>
                    <a:lnTo>
                      <a:pt x="887" y="961"/>
                    </a:lnTo>
                    <a:lnTo>
                      <a:pt x="866" y="961"/>
                    </a:lnTo>
                    <a:lnTo>
                      <a:pt x="845" y="958"/>
                    </a:lnTo>
                    <a:lnTo>
                      <a:pt x="845" y="958"/>
                    </a:lnTo>
                    <a:lnTo>
                      <a:pt x="805" y="951"/>
                    </a:lnTo>
                    <a:lnTo>
                      <a:pt x="763" y="941"/>
                    </a:lnTo>
                    <a:lnTo>
                      <a:pt x="685" y="921"/>
                    </a:lnTo>
                    <a:lnTo>
                      <a:pt x="685" y="921"/>
                    </a:lnTo>
                    <a:lnTo>
                      <a:pt x="712" y="924"/>
                    </a:lnTo>
                    <a:lnTo>
                      <a:pt x="739" y="928"/>
                    </a:lnTo>
                    <a:lnTo>
                      <a:pt x="789" y="938"/>
                    </a:lnTo>
                    <a:lnTo>
                      <a:pt x="816" y="942"/>
                    </a:lnTo>
                    <a:lnTo>
                      <a:pt x="843" y="947"/>
                    </a:lnTo>
                    <a:lnTo>
                      <a:pt x="869" y="949"/>
                    </a:lnTo>
                    <a:lnTo>
                      <a:pt x="899" y="951"/>
                    </a:lnTo>
                    <a:lnTo>
                      <a:pt x="899" y="951"/>
                    </a:lnTo>
                    <a:lnTo>
                      <a:pt x="946" y="951"/>
                    </a:lnTo>
                    <a:lnTo>
                      <a:pt x="970" y="951"/>
                    </a:lnTo>
                    <a:lnTo>
                      <a:pt x="993" y="951"/>
                    </a:lnTo>
                    <a:lnTo>
                      <a:pt x="993" y="951"/>
                    </a:lnTo>
                    <a:lnTo>
                      <a:pt x="1000" y="952"/>
                    </a:lnTo>
                    <a:lnTo>
                      <a:pt x="1007" y="954"/>
                    </a:lnTo>
                    <a:lnTo>
                      <a:pt x="1011" y="954"/>
                    </a:lnTo>
                    <a:lnTo>
                      <a:pt x="1014" y="952"/>
                    </a:lnTo>
                    <a:lnTo>
                      <a:pt x="1017" y="949"/>
                    </a:lnTo>
                    <a:lnTo>
                      <a:pt x="1019" y="947"/>
                    </a:lnTo>
                    <a:lnTo>
                      <a:pt x="1019" y="947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5" y="933"/>
                    </a:lnTo>
                    <a:lnTo>
                      <a:pt x="1011" y="927"/>
                    </a:lnTo>
                    <a:lnTo>
                      <a:pt x="1008" y="920"/>
                    </a:lnTo>
                    <a:lnTo>
                      <a:pt x="1008" y="920"/>
                    </a:lnTo>
                    <a:lnTo>
                      <a:pt x="886" y="912"/>
                    </a:lnTo>
                    <a:lnTo>
                      <a:pt x="765" y="902"/>
                    </a:lnTo>
                    <a:lnTo>
                      <a:pt x="643" y="889"/>
                    </a:lnTo>
                    <a:lnTo>
                      <a:pt x="521" y="876"/>
                    </a:lnTo>
                    <a:lnTo>
                      <a:pt x="521" y="876"/>
                    </a:lnTo>
                    <a:close/>
                    <a:moveTo>
                      <a:pt x="1664" y="1065"/>
                    </a:moveTo>
                    <a:lnTo>
                      <a:pt x="1664" y="1065"/>
                    </a:lnTo>
                    <a:lnTo>
                      <a:pt x="1664" y="1062"/>
                    </a:lnTo>
                    <a:lnTo>
                      <a:pt x="1664" y="1059"/>
                    </a:lnTo>
                    <a:lnTo>
                      <a:pt x="1667" y="1053"/>
                    </a:lnTo>
                    <a:lnTo>
                      <a:pt x="1671" y="1048"/>
                    </a:lnTo>
                    <a:lnTo>
                      <a:pt x="1675" y="1042"/>
                    </a:lnTo>
                    <a:lnTo>
                      <a:pt x="1675" y="1042"/>
                    </a:lnTo>
                    <a:lnTo>
                      <a:pt x="1678" y="1027"/>
                    </a:lnTo>
                    <a:lnTo>
                      <a:pt x="1681" y="1008"/>
                    </a:lnTo>
                    <a:lnTo>
                      <a:pt x="1683" y="969"/>
                    </a:lnTo>
                    <a:lnTo>
                      <a:pt x="1683" y="969"/>
                    </a:lnTo>
                    <a:lnTo>
                      <a:pt x="1683" y="948"/>
                    </a:lnTo>
                    <a:lnTo>
                      <a:pt x="1683" y="928"/>
                    </a:lnTo>
                    <a:lnTo>
                      <a:pt x="1681" y="910"/>
                    </a:lnTo>
                    <a:lnTo>
                      <a:pt x="1676" y="893"/>
                    </a:lnTo>
                    <a:lnTo>
                      <a:pt x="1671" y="879"/>
                    </a:lnTo>
                    <a:lnTo>
                      <a:pt x="1662" y="865"/>
                    </a:lnTo>
                    <a:lnTo>
                      <a:pt x="1653" y="855"/>
                    </a:lnTo>
                    <a:lnTo>
                      <a:pt x="1641" y="847"/>
                    </a:lnTo>
                    <a:lnTo>
                      <a:pt x="1641" y="847"/>
                    </a:lnTo>
                    <a:lnTo>
                      <a:pt x="1630" y="854"/>
                    </a:lnTo>
                    <a:lnTo>
                      <a:pt x="1619" y="861"/>
                    </a:lnTo>
                    <a:lnTo>
                      <a:pt x="1609" y="869"/>
                    </a:lnTo>
                    <a:lnTo>
                      <a:pt x="1599" y="879"/>
                    </a:lnTo>
                    <a:lnTo>
                      <a:pt x="1599" y="879"/>
                    </a:lnTo>
                    <a:lnTo>
                      <a:pt x="1606" y="890"/>
                    </a:lnTo>
                    <a:lnTo>
                      <a:pt x="1612" y="902"/>
                    </a:lnTo>
                    <a:lnTo>
                      <a:pt x="1622" y="927"/>
                    </a:lnTo>
                    <a:lnTo>
                      <a:pt x="1630" y="954"/>
                    </a:lnTo>
                    <a:lnTo>
                      <a:pt x="1634" y="982"/>
                    </a:lnTo>
                    <a:lnTo>
                      <a:pt x="1637" y="1010"/>
                    </a:lnTo>
                    <a:lnTo>
                      <a:pt x="1636" y="1038"/>
                    </a:lnTo>
                    <a:lnTo>
                      <a:pt x="1633" y="1066"/>
                    </a:lnTo>
                    <a:lnTo>
                      <a:pt x="1627" y="1093"/>
                    </a:lnTo>
                    <a:lnTo>
                      <a:pt x="1627" y="1093"/>
                    </a:lnTo>
                    <a:lnTo>
                      <a:pt x="1637" y="1087"/>
                    </a:lnTo>
                    <a:lnTo>
                      <a:pt x="1647" y="1080"/>
                    </a:lnTo>
                    <a:lnTo>
                      <a:pt x="1655" y="1072"/>
                    </a:lnTo>
                    <a:lnTo>
                      <a:pt x="1664" y="1065"/>
                    </a:lnTo>
                    <a:lnTo>
                      <a:pt x="1664" y="1065"/>
                    </a:lnTo>
                    <a:close/>
                    <a:moveTo>
                      <a:pt x="1624" y="1014"/>
                    </a:moveTo>
                    <a:lnTo>
                      <a:pt x="1624" y="1014"/>
                    </a:lnTo>
                    <a:lnTo>
                      <a:pt x="1623" y="996"/>
                    </a:lnTo>
                    <a:lnTo>
                      <a:pt x="1622" y="978"/>
                    </a:lnTo>
                    <a:lnTo>
                      <a:pt x="1619" y="961"/>
                    </a:lnTo>
                    <a:lnTo>
                      <a:pt x="1615" y="944"/>
                    </a:lnTo>
                    <a:lnTo>
                      <a:pt x="1609" y="927"/>
                    </a:lnTo>
                    <a:lnTo>
                      <a:pt x="1603" y="913"/>
                    </a:lnTo>
                    <a:lnTo>
                      <a:pt x="1596" y="900"/>
                    </a:lnTo>
                    <a:lnTo>
                      <a:pt x="1587" y="888"/>
                    </a:lnTo>
                    <a:lnTo>
                      <a:pt x="1587" y="888"/>
                    </a:lnTo>
                    <a:lnTo>
                      <a:pt x="1500" y="949"/>
                    </a:lnTo>
                    <a:lnTo>
                      <a:pt x="1410" y="1008"/>
                    </a:lnTo>
                    <a:lnTo>
                      <a:pt x="1320" y="1066"/>
                    </a:lnTo>
                    <a:lnTo>
                      <a:pt x="1229" y="1125"/>
                    </a:lnTo>
                    <a:lnTo>
                      <a:pt x="1229" y="1125"/>
                    </a:lnTo>
                    <a:lnTo>
                      <a:pt x="1240" y="1147"/>
                    </a:lnTo>
                    <a:lnTo>
                      <a:pt x="1250" y="1173"/>
                    </a:lnTo>
                    <a:lnTo>
                      <a:pt x="1258" y="1198"/>
                    </a:lnTo>
                    <a:lnTo>
                      <a:pt x="1265" y="1226"/>
                    </a:lnTo>
                    <a:lnTo>
                      <a:pt x="1271" y="1256"/>
                    </a:lnTo>
                    <a:lnTo>
                      <a:pt x="1274" y="1285"/>
                    </a:lnTo>
                    <a:lnTo>
                      <a:pt x="1274" y="1314"/>
                    </a:lnTo>
                    <a:lnTo>
                      <a:pt x="1272" y="1344"/>
                    </a:lnTo>
                    <a:lnTo>
                      <a:pt x="1272" y="1344"/>
                    </a:lnTo>
                    <a:lnTo>
                      <a:pt x="1316" y="1316"/>
                    </a:lnTo>
                    <a:lnTo>
                      <a:pt x="1359" y="1288"/>
                    </a:lnTo>
                    <a:lnTo>
                      <a:pt x="1443" y="1229"/>
                    </a:lnTo>
                    <a:lnTo>
                      <a:pt x="1610" y="1108"/>
                    </a:lnTo>
                    <a:lnTo>
                      <a:pt x="1610" y="1108"/>
                    </a:lnTo>
                    <a:lnTo>
                      <a:pt x="1619" y="1063"/>
                    </a:lnTo>
                    <a:lnTo>
                      <a:pt x="1622" y="1039"/>
                    </a:lnTo>
                    <a:lnTo>
                      <a:pt x="1624" y="1014"/>
                    </a:lnTo>
                    <a:lnTo>
                      <a:pt x="1624" y="1014"/>
                    </a:lnTo>
                    <a:close/>
                    <a:moveTo>
                      <a:pt x="1070" y="1051"/>
                    </a:moveTo>
                    <a:lnTo>
                      <a:pt x="1070" y="1051"/>
                    </a:lnTo>
                    <a:lnTo>
                      <a:pt x="1069" y="1058"/>
                    </a:lnTo>
                    <a:lnTo>
                      <a:pt x="1067" y="1065"/>
                    </a:lnTo>
                    <a:lnTo>
                      <a:pt x="1063" y="1079"/>
                    </a:lnTo>
                    <a:lnTo>
                      <a:pt x="1057" y="1093"/>
                    </a:lnTo>
                    <a:lnTo>
                      <a:pt x="1056" y="1100"/>
                    </a:lnTo>
                    <a:lnTo>
                      <a:pt x="1056" y="1107"/>
                    </a:lnTo>
                    <a:lnTo>
                      <a:pt x="1056" y="1107"/>
                    </a:lnTo>
                    <a:lnTo>
                      <a:pt x="1063" y="1104"/>
                    </a:lnTo>
                    <a:lnTo>
                      <a:pt x="1069" y="1098"/>
                    </a:lnTo>
                    <a:lnTo>
                      <a:pt x="1073" y="1093"/>
                    </a:lnTo>
                    <a:lnTo>
                      <a:pt x="1076" y="1086"/>
                    </a:lnTo>
                    <a:lnTo>
                      <a:pt x="1080" y="1077"/>
                    </a:lnTo>
                    <a:lnTo>
                      <a:pt x="1081" y="1069"/>
                    </a:lnTo>
                    <a:lnTo>
                      <a:pt x="1084" y="1052"/>
                    </a:lnTo>
                    <a:lnTo>
                      <a:pt x="1084" y="1052"/>
                    </a:lnTo>
                    <a:lnTo>
                      <a:pt x="1084" y="1036"/>
                    </a:lnTo>
                    <a:lnTo>
                      <a:pt x="1083" y="1020"/>
                    </a:lnTo>
                    <a:lnTo>
                      <a:pt x="1081" y="1004"/>
                    </a:lnTo>
                    <a:lnTo>
                      <a:pt x="1077" y="989"/>
                    </a:lnTo>
                    <a:lnTo>
                      <a:pt x="1073" y="975"/>
                    </a:lnTo>
                    <a:lnTo>
                      <a:pt x="1069" y="961"/>
                    </a:lnTo>
                    <a:lnTo>
                      <a:pt x="1057" y="935"/>
                    </a:lnTo>
                    <a:lnTo>
                      <a:pt x="1057" y="935"/>
                    </a:lnTo>
                    <a:lnTo>
                      <a:pt x="1052" y="933"/>
                    </a:lnTo>
                    <a:lnTo>
                      <a:pt x="1049" y="930"/>
                    </a:lnTo>
                    <a:lnTo>
                      <a:pt x="1042" y="921"/>
                    </a:lnTo>
                    <a:lnTo>
                      <a:pt x="1042" y="921"/>
                    </a:lnTo>
                    <a:lnTo>
                      <a:pt x="1036" y="923"/>
                    </a:lnTo>
                    <a:lnTo>
                      <a:pt x="1032" y="921"/>
                    </a:lnTo>
                    <a:lnTo>
                      <a:pt x="1029" y="920"/>
                    </a:lnTo>
                    <a:lnTo>
                      <a:pt x="1026" y="921"/>
                    </a:lnTo>
                    <a:lnTo>
                      <a:pt x="1026" y="921"/>
                    </a:lnTo>
                    <a:lnTo>
                      <a:pt x="1032" y="937"/>
                    </a:lnTo>
                    <a:lnTo>
                      <a:pt x="1039" y="952"/>
                    </a:lnTo>
                    <a:lnTo>
                      <a:pt x="1053" y="985"/>
                    </a:lnTo>
                    <a:lnTo>
                      <a:pt x="1060" y="1000"/>
                    </a:lnTo>
                    <a:lnTo>
                      <a:pt x="1066" y="1017"/>
                    </a:lnTo>
                    <a:lnTo>
                      <a:pt x="1069" y="1034"/>
                    </a:lnTo>
                    <a:lnTo>
                      <a:pt x="1070" y="1051"/>
                    </a:lnTo>
                    <a:lnTo>
                      <a:pt x="1070" y="1051"/>
                    </a:lnTo>
                    <a:close/>
                    <a:moveTo>
                      <a:pt x="994" y="1091"/>
                    </a:moveTo>
                    <a:lnTo>
                      <a:pt x="994" y="1091"/>
                    </a:lnTo>
                    <a:lnTo>
                      <a:pt x="948" y="1081"/>
                    </a:lnTo>
                    <a:lnTo>
                      <a:pt x="903" y="1074"/>
                    </a:lnTo>
                    <a:lnTo>
                      <a:pt x="813" y="1062"/>
                    </a:lnTo>
                    <a:lnTo>
                      <a:pt x="813" y="1062"/>
                    </a:lnTo>
                    <a:lnTo>
                      <a:pt x="763" y="1056"/>
                    </a:lnTo>
                    <a:lnTo>
                      <a:pt x="712" y="1052"/>
                    </a:lnTo>
                    <a:lnTo>
                      <a:pt x="712" y="1052"/>
                    </a:lnTo>
                    <a:lnTo>
                      <a:pt x="685" y="1051"/>
                    </a:lnTo>
                    <a:lnTo>
                      <a:pt x="659" y="1048"/>
                    </a:lnTo>
                    <a:lnTo>
                      <a:pt x="605" y="1041"/>
                    </a:lnTo>
                    <a:lnTo>
                      <a:pt x="549" y="1032"/>
                    </a:lnTo>
                    <a:lnTo>
                      <a:pt x="493" y="1025"/>
                    </a:lnTo>
                    <a:lnTo>
                      <a:pt x="493" y="1025"/>
                    </a:lnTo>
                    <a:lnTo>
                      <a:pt x="414" y="1015"/>
                    </a:lnTo>
                    <a:lnTo>
                      <a:pt x="336" y="1006"/>
                    </a:lnTo>
                    <a:lnTo>
                      <a:pt x="257" y="993"/>
                    </a:lnTo>
                    <a:lnTo>
                      <a:pt x="176" y="978"/>
                    </a:lnTo>
                    <a:lnTo>
                      <a:pt x="176" y="978"/>
                    </a:lnTo>
                    <a:lnTo>
                      <a:pt x="143" y="969"/>
                    </a:lnTo>
                    <a:lnTo>
                      <a:pt x="125" y="965"/>
                    </a:lnTo>
                    <a:lnTo>
                      <a:pt x="108" y="962"/>
                    </a:lnTo>
                    <a:lnTo>
                      <a:pt x="92" y="961"/>
                    </a:lnTo>
                    <a:lnTo>
                      <a:pt x="77" y="961"/>
                    </a:lnTo>
                    <a:lnTo>
                      <a:pt x="72" y="963"/>
                    </a:lnTo>
                    <a:lnTo>
                      <a:pt x="66" y="965"/>
                    </a:lnTo>
                    <a:lnTo>
                      <a:pt x="62" y="969"/>
                    </a:lnTo>
                    <a:lnTo>
                      <a:pt x="59" y="973"/>
                    </a:lnTo>
                    <a:lnTo>
                      <a:pt x="59" y="973"/>
                    </a:lnTo>
                    <a:lnTo>
                      <a:pt x="111" y="985"/>
                    </a:lnTo>
                    <a:lnTo>
                      <a:pt x="165" y="994"/>
                    </a:lnTo>
                    <a:lnTo>
                      <a:pt x="219" y="1004"/>
                    </a:lnTo>
                    <a:lnTo>
                      <a:pt x="275" y="1011"/>
                    </a:lnTo>
                    <a:lnTo>
                      <a:pt x="388" y="1027"/>
                    </a:lnTo>
                    <a:lnTo>
                      <a:pt x="503" y="1042"/>
                    </a:lnTo>
                    <a:lnTo>
                      <a:pt x="503" y="1042"/>
                    </a:lnTo>
                    <a:lnTo>
                      <a:pt x="560" y="1052"/>
                    </a:lnTo>
                    <a:lnTo>
                      <a:pt x="588" y="1056"/>
                    </a:lnTo>
                    <a:lnTo>
                      <a:pt x="617" y="1059"/>
                    </a:lnTo>
                    <a:lnTo>
                      <a:pt x="617" y="1059"/>
                    </a:lnTo>
                    <a:lnTo>
                      <a:pt x="671" y="1063"/>
                    </a:lnTo>
                    <a:lnTo>
                      <a:pt x="725" y="1069"/>
                    </a:lnTo>
                    <a:lnTo>
                      <a:pt x="725" y="1069"/>
                    </a:lnTo>
                    <a:lnTo>
                      <a:pt x="768" y="1073"/>
                    </a:lnTo>
                    <a:lnTo>
                      <a:pt x="810" y="1081"/>
                    </a:lnTo>
                    <a:lnTo>
                      <a:pt x="852" y="1088"/>
                    </a:lnTo>
                    <a:lnTo>
                      <a:pt x="893" y="1094"/>
                    </a:lnTo>
                    <a:lnTo>
                      <a:pt x="893" y="1094"/>
                    </a:lnTo>
                    <a:lnTo>
                      <a:pt x="949" y="1102"/>
                    </a:lnTo>
                    <a:lnTo>
                      <a:pt x="977" y="1107"/>
                    </a:lnTo>
                    <a:lnTo>
                      <a:pt x="998" y="1108"/>
                    </a:lnTo>
                    <a:lnTo>
                      <a:pt x="998" y="1108"/>
                    </a:lnTo>
                    <a:lnTo>
                      <a:pt x="1017" y="1109"/>
                    </a:lnTo>
                    <a:lnTo>
                      <a:pt x="1025" y="1108"/>
                    </a:lnTo>
                    <a:lnTo>
                      <a:pt x="1028" y="1107"/>
                    </a:lnTo>
                    <a:lnTo>
                      <a:pt x="1031" y="1105"/>
                    </a:lnTo>
                    <a:lnTo>
                      <a:pt x="1031" y="1105"/>
                    </a:lnTo>
                    <a:lnTo>
                      <a:pt x="1029" y="1102"/>
                    </a:lnTo>
                    <a:lnTo>
                      <a:pt x="1025" y="1100"/>
                    </a:lnTo>
                    <a:lnTo>
                      <a:pt x="1015" y="1095"/>
                    </a:lnTo>
                    <a:lnTo>
                      <a:pt x="994" y="1091"/>
                    </a:lnTo>
                    <a:lnTo>
                      <a:pt x="994" y="1091"/>
                    </a:lnTo>
                    <a:close/>
                    <a:moveTo>
                      <a:pt x="1035" y="1208"/>
                    </a:moveTo>
                    <a:lnTo>
                      <a:pt x="1035" y="1208"/>
                    </a:lnTo>
                    <a:lnTo>
                      <a:pt x="1022" y="1208"/>
                    </a:lnTo>
                    <a:lnTo>
                      <a:pt x="1011" y="1205"/>
                    </a:lnTo>
                    <a:lnTo>
                      <a:pt x="987" y="1199"/>
                    </a:lnTo>
                    <a:lnTo>
                      <a:pt x="965" y="1194"/>
                    </a:lnTo>
                    <a:lnTo>
                      <a:pt x="953" y="1191"/>
                    </a:lnTo>
                    <a:lnTo>
                      <a:pt x="942" y="1190"/>
                    </a:lnTo>
                    <a:lnTo>
                      <a:pt x="942" y="1190"/>
                    </a:lnTo>
                    <a:lnTo>
                      <a:pt x="899" y="1187"/>
                    </a:lnTo>
                    <a:lnTo>
                      <a:pt x="848" y="1185"/>
                    </a:lnTo>
                    <a:lnTo>
                      <a:pt x="796" y="1183"/>
                    </a:lnTo>
                    <a:lnTo>
                      <a:pt x="770" y="1181"/>
                    </a:lnTo>
                    <a:lnTo>
                      <a:pt x="744" y="1178"/>
                    </a:lnTo>
                    <a:lnTo>
                      <a:pt x="744" y="1178"/>
                    </a:lnTo>
                    <a:lnTo>
                      <a:pt x="650" y="1166"/>
                    </a:lnTo>
                    <a:lnTo>
                      <a:pt x="604" y="1159"/>
                    </a:lnTo>
                    <a:lnTo>
                      <a:pt x="558" y="1154"/>
                    </a:lnTo>
                    <a:lnTo>
                      <a:pt x="558" y="1154"/>
                    </a:lnTo>
                    <a:lnTo>
                      <a:pt x="507" y="1149"/>
                    </a:lnTo>
                    <a:lnTo>
                      <a:pt x="457" y="1142"/>
                    </a:lnTo>
                    <a:lnTo>
                      <a:pt x="406" y="1136"/>
                    </a:lnTo>
                    <a:lnTo>
                      <a:pt x="354" y="1131"/>
                    </a:lnTo>
                    <a:lnTo>
                      <a:pt x="354" y="1131"/>
                    </a:lnTo>
                    <a:lnTo>
                      <a:pt x="311" y="1129"/>
                    </a:lnTo>
                    <a:lnTo>
                      <a:pt x="289" y="1128"/>
                    </a:lnTo>
                    <a:lnTo>
                      <a:pt x="267" y="1126"/>
                    </a:lnTo>
                    <a:lnTo>
                      <a:pt x="267" y="1126"/>
                    </a:lnTo>
                    <a:lnTo>
                      <a:pt x="226" y="1119"/>
                    </a:lnTo>
                    <a:lnTo>
                      <a:pt x="183" y="1114"/>
                    </a:lnTo>
                    <a:lnTo>
                      <a:pt x="136" y="1109"/>
                    </a:lnTo>
                    <a:lnTo>
                      <a:pt x="113" y="1108"/>
                    </a:lnTo>
                    <a:lnTo>
                      <a:pt x="87" y="1107"/>
                    </a:lnTo>
                    <a:lnTo>
                      <a:pt x="87" y="1107"/>
                    </a:lnTo>
                    <a:lnTo>
                      <a:pt x="83" y="1112"/>
                    </a:lnTo>
                    <a:lnTo>
                      <a:pt x="80" y="1115"/>
                    </a:lnTo>
                    <a:lnTo>
                      <a:pt x="70" y="1119"/>
                    </a:lnTo>
                    <a:lnTo>
                      <a:pt x="70" y="1119"/>
                    </a:lnTo>
                    <a:lnTo>
                      <a:pt x="72" y="1125"/>
                    </a:lnTo>
                    <a:lnTo>
                      <a:pt x="75" y="1129"/>
                    </a:lnTo>
                    <a:lnTo>
                      <a:pt x="79" y="1132"/>
                    </a:lnTo>
                    <a:lnTo>
                      <a:pt x="85" y="1135"/>
                    </a:lnTo>
                    <a:lnTo>
                      <a:pt x="96" y="1135"/>
                    </a:lnTo>
                    <a:lnTo>
                      <a:pt x="108" y="1135"/>
                    </a:lnTo>
                    <a:lnTo>
                      <a:pt x="108" y="1135"/>
                    </a:lnTo>
                    <a:lnTo>
                      <a:pt x="135" y="1135"/>
                    </a:lnTo>
                    <a:lnTo>
                      <a:pt x="163" y="1136"/>
                    </a:lnTo>
                    <a:lnTo>
                      <a:pt x="163" y="1136"/>
                    </a:lnTo>
                    <a:lnTo>
                      <a:pt x="201" y="1138"/>
                    </a:lnTo>
                    <a:lnTo>
                      <a:pt x="211" y="1139"/>
                    </a:lnTo>
                    <a:lnTo>
                      <a:pt x="219" y="1140"/>
                    </a:lnTo>
                    <a:lnTo>
                      <a:pt x="228" y="1143"/>
                    </a:lnTo>
                    <a:lnTo>
                      <a:pt x="236" y="1147"/>
                    </a:lnTo>
                    <a:lnTo>
                      <a:pt x="236" y="1147"/>
                    </a:lnTo>
                    <a:lnTo>
                      <a:pt x="198" y="1146"/>
                    </a:lnTo>
                    <a:lnTo>
                      <a:pt x="160" y="1146"/>
                    </a:lnTo>
                    <a:lnTo>
                      <a:pt x="124" y="1146"/>
                    </a:lnTo>
                    <a:lnTo>
                      <a:pt x="93" y="1147"/>
                    </a:lnTo>
                    <a:lnTo>
                      <a:pt x="93" y="1147"/>
                    </a:lnTo>
                    <a:lnTo>
                      <a:pt x="104" y="1150"/>
                    </a:lnTo>
                    <a:lnTo>
                      <a:pt x="118" y="1153"/>
                    </a:lnTo>
                    <a:lnTo>
                      <a:pt x="149" y="1156"/>
                    </a:lnTo>
                    <a:lnTo>
                      <a:pt x="165" y="1159"/>
                    </a:lnTo>
                    <a:lnTo>
                      <a:pt x="180" y="1160"/>
                    </a:lnTo>
                    <a:lnTo>
                      <a:pt x="194" y="1164"/>
                    </a:lnTo>
                    <a:lnTo>
                      <a:pt x="207" y="1170"/>
                    </a:lnTo>
                    <a:lnTo>
                      <a:pt x="207" y="1170"/>
                    </a:lnTo>
                    <a:lnTo>
                      <a:pt x="191" y="1170"/>
                    </a:lnTo>
                    <a:lnTo>
                      <a:pt x="177" y="1170"/>
                    </a:lnTo>
                    <a:lnTo>
                      <a:pt x="149" y="1167"/>
                    </a:lnTo>
                    <a:lnTo>
                      <a:pt x="117" y="1164"/>
                    </a:lnTo>
                    <a:lnTo>
                      <a:pt x="79" y="1163"/>
                    </a:lnTo>
                    <a:lnTo>
                      <a:pt x="79" y="1163"/>
                    </a:lnTo>
                    <a:lnTo>
                      <a:pt x="76" y="1177"/>
                    </a:lnTo>
                    <a:lnTo>
                      <a:pt x="76" y="1191"/>
                    </a:lnTo>
                    <a:lnTo>
                      <a:pt x="80" y="1206"/>
                    </a:lnTo>
                    <a:lnTo>
                      <a:pt x="82" y="1212"/>
                    </a:lnTo>
                    <a:lnTo>
                      <a:pt x="86" y="1219"/>
                    </a:lnTo>
                    <a:lnTo>
                      <a:pt x="86" y="1219"/>
                    </a:lnTo>
                    <a:lnTo>
                      <a:pt x="131" y="1223"/>
                    </a:lnTo>
                    <a:lnTo>
                      <a:pt x="176" y="1229"/>
                    </a:lnTo>
                    <a:lnTo>
                      <a:pt x="260" y="1241"/>
                    </a:lnTo>
                    <a:lnTo>
                      <a:pt x="430" y="1271"/>
                    </a:lnTo>
                    <a:lnTo>
                      <a:pt x="430" y="1271"/>
                    </a:lnTo>
                    <a:lnTo>
                      <a:pt x="388" y="1267"/>
                    </a:lnTo>
                    <a:lnTo>
                      <a:pt x="344" y="1263"/>
                    </a:lnTo>
                    <a:lnTo>
                      <a:pt x="257" y="1250"/>
                    </a:lnTo>
                    <a:lnTo>
                      <a:pt x="212" y="1244"/>
                    </a:lnTo>
                    <a:lnTo>
                      <a:pt x="166" y="1239"/>
                    </a:lnTo>
                    <a:lnTo>
                      <a:pt x="118" y="1234"/>
                    </a:lnTo>
                    <a:lnTo>
                      <a:pt x="68" y="1233"/>
                    </a:lnTo>
                    <a:lnTo>
                      <a:pt x="68" y="1233"/>
                    </a:lnTo>
                    <a:lnTo>
                      <a:pt x="62" y="1239"/>
                    </a:lnTo>
                    <a:lnTo>
                      <a:pt x="61" y="1244"/>
                    </a:lnTo>
                    <a:lnTo>
                      <a:pt x="61" y="1250"/>
                    </a:lnTo>
                    <a:lnTo>
                      <a:pt x="63" y="1257"/>
                    </a:lnTo>
                    <a:lnTo>
                      <a:pt x="68" y="1271"/>
                    </a:lnTo>
                    <a:lnTo>
                      <a:pt x="69" y="1278"/>
                    </a:lnTo>
                    <a:lnTo>
                      <a:pt x="68" y="1285"/>
                    </a:lnTo>
                    <a:lnTo>
                      <a:pt x="68" y="1285"/>
                    </a:lnTo>
                    <a:lnTo>
                      <a:pt x="134" y="1293"/>
                    </a:lnTo>
                    <a:lnTo>
                      <a:pt x="163" y="1298"/>
                    </a:lnTo>
                    <a:lnTo>
                      <a:pt x="193" y="1305"/>
                    </a:lnTo>
                    <a:lnTo>
                      <a:pt x="193" y="1305"/>
                    </a:lnTo>
                    <a:lnTo>
                      <a:pt x="275" y="1324"/>
                    </a:lnTo>
                    <a:lnTo>
                      <a:pt x="318" y="1333"/>
                    </a:lnTo>
                    <a:lnTo>
                      <a:pt x="360" y="1340"/>
                    </a:lnTo>
                    <a:lnTo>
                      <a:pt x="400" y="1347"/>
                    </a:lnTo>
                    <a:lnTo>
                      <a:pt x="444" y="1352"/>
                    </a:lnTo>
                    <a:lnTo>
                      <a:pt x="487" y="1357"/>
                    </a:lnTo>
                    <a:lnTo>
                      <a:pt x="531" y="1361"/>
                    </a:lnTo>
                    <a:lnTo>
                      <a:pt x="531" y="1361"/>
                    </a:lnTo>
                    <a:lnTo>
                      <a:pt x="588" y="1364"/>
                    </a:lnTo>
                    <a:lnTo>
                      <a:pt x="646" y="1371"/>
                    </a:lnTo>
                    <a:lnTo>
                      <a:pt x="704" y="1378"/>
                    </a:lnTo>
                    <a:lnTo>
                      <a:pt x="761" y="1385"/>
                    </a:lnTo>
                    <a:lnTo>
                      <a:pt x="879" y="1402"/>
                    </a:lnTo>
                    <a:lnTo>
                      <a:pt x="939" y="1407"/>
                    </a:lnTo>
                    <a:lnTo>
                      <a:pt x="1001" y="1413"/>
                    </a:lnTo>
                    <a:lnTo>
                      <a:pt x="1001" y="1413"/>
                    </a:lnTo>
                    <a:lnTo>
                      <a:pt x="1007" y="1416"/>
                    </a:lnTo>
                    <a:lnTo>
                      <a:pt x="1014" y="1418"/>
                    </a:lnTo>
                    <a:lnTo>
                      <a:pt x="1029" y="1421"/>
                    </a:lnTo>
                    <a:lnTo>
                      <a:pt x="1045" y="1421"/>
                    </a:lnTo>
                    <a:lnTo>
                      <a:pt x="1057" y="1423"/>
                    </a:lnTo>
                    <a:lnTo>
                      <a:pt x="1057" y="1423"/>
                    </a:lnTo>
                    <a:lnTo>
                      <a:pt x="1057" y="1418"/>
                    </a:lnTo>
                    <a:lnTo>
                      <a:pt x="1056" y="1416"/>
                    </a:lnTo>
                    <a:lnTo>
                      <a:pt x="1053" y="1407"/>
                    </a:lnTo>
                    <a:lnTo>
                      <a:pt x="1049" y="1399"/>
                    </a:lnTo>
                    <a:lnTo>
                      <a:pt x="1048" y="1395"/>
                    </a:lnTo>
                    <a:lnTo>
                      <a:pt x="1048" y="1389"/>
                    </a:lnTo>
                    <a:lnTo>
                      <a:pt x="1048" y="1389"/>
                    </a:lnTo>
                    <a:lnTo>
                      <a:pt x="885" y="1362"/>
                    </a:lnTo>
                    <a:lnTo>
                      <a:pt x="802" y="1350"/>
                    </a:lnTo>
                    <a:lnTo>
                      <a:pt x="723" y="1336"/>
                    </a:lnTo>
                    <a:lnTo>
                      <a:pt x="723" y="1336"/>
                    </a:lnTo>
                    <a:lnTo>
                      <a:pt x="683" y="1330"/>
                    </a:lnTo>
                    <a:lnTo>
                      <a:pt x="663" y="1326"/>
                    </a:lnTo>
                    <a:lnTo>
                      <a:pt x="653" y="1323"/>
                    </a:lnTo>
                    <a:lnTo>
                      <a:pt x="643" y="1319"/>
                    </a:lnTo>
                    <a:lnTo>
                      <a:pt x="643" y="1319"/>
                    </a:lnTo>
                    <a:lnTo>
                      <a:pt x="698" y="1324"/>
                    </a:lnTo>
                    <a:lnTo>
                      <a:pt x="751" y="1331"/>
                    </a:lnTo>
                    <a:lnTo>
                      <a:pt x="854" y="1347"/>
                    </a:lnTo>
                    <a:lnTo>
                      <a:pt x="952" y="1361"/>
                    </a:lnTo>
                    <a:lnTo>
                      <a:pt x="1001" y="1368"/>
                    </a:lnTo>
                    <a:lnTo>
                      <a:pt x="1050" y="1372"/>
                    </a:lnTo>
                    <a:lnTo>
                      <a:pt x="1050" y="1372"/>
                    </a:lnTo>
                    <a:lnTo>
                      <a:pt x="1049" y="1366"/>
                    </a:lnTo>
                    <a:lnTo>
                      <a:pt x="1048" y="1359"/>
                    </a:lnTo>
                    <a:lnTo>
                      <a:pt x="1048" y="1348"/>
                    </a:lnTo>
                    <a:lnTo>
                      <a:pt x="1049" y="1337"/>
                    </a:lnTo>
                    <a:lnTo>
                      <a:pt x="1053" y="1327"/>
                    </a:lnTo>
                    <a:lnTo>
                      <a:pt x="1057" y="1316"/>
                    </a:lnTo>
                    <a:lnTo>
                      <a:pt x="1060" y="1306"/>
                    </a:lnTo>
                    <a:lnTo>
                      <a:pt x="1062" y="1295"/>
                    </a:lnTo>
                    <a:lnTo>
                      <a:pt x="1060" y="1288"/>
                    </a:lnTo>
                    <a:lnTo>
                      <a:pt x="1059" y="1282"/>
                    </a:lnTo>
                    <a:lnTo>
                      <a:pt x="1059" y="1282"/>
                    </a:lnTo>
                    <a:lnTo>
                      <a:pt x="1038" y="1282"/>
                    </a:lnTo>
                    <a:lnTo>
                      <a:pt x="1014" y="1282"/>
                    </a:lnTo>
                    <a:lnTo>
                      <a:pt x="963" y="1278"/>
                    </a:lnTo>
                    <a:lnTo>
                      <a:pt x="963" y="1278"/>
                    </a:lnTo>
                    <a:lnTo>
                      <a:pt x="941" y="1275"/>
                    </a:lnTo>
                    <a:lnTo>
                      <a:pt x="918" y="1270"/>
                    </a:lnTo>
                    <a:lnTo>
                      <a:pt x="899" y="1264"/>
                    </a:lnTo>
                    <a:lnTo>
                      <a:pt x="879" y="1261"/>
                    </a:lnTo>
                    <a:lnTo>
                      <a:pt x="879" y="1261"/>
                    </a:lnTo>
                    <a:lnTo>
                      <a:pt x="868" y="1261"/>
                    </a:lnTo>
                    <a:lnTo>
                      <a:pt x="857" y="1261"/>
                    </a:lnTo>
                    <a:lnTo>
                      <a:pt x="852" y="1261"/>
                    </a:lnTo>
                    <a:lnTo>
                      <a:pt x="848" y="1260"/>
                    </a:lnTo>
                    <a:lnTo>
                      <a:pt x="845" y="1258"/>
                    </a:lnTo>
                    <a:lnTo>
                      <a:pt x="844" y="1256"/>
                    </a:lnTo>
                    <a:lnTo>
                      <a:pt x="844" y="1256"/>
                    </a:lnTo>
                    <a:lnTo>
                      <a:pt x="861" y="1253"/>
                    </a:lnTo>
                    <a:lnTo>
                      <a:pt x="876" y="1254"/>
                    </a:lnTo>
                    <a:lnTo>
                      <a:pt x="893" y="1256"/>
                    </a:lnTo>
                    <a:lnTo>
                      <a:pt x="910" y="1258"/>
                    </a:lnTo>
                    <a:lnTo>
                      <a:pt x="945" y="1264"/>
                    </a:lnTo>
                    <a:lnTo>
                      <a:pt x="963" y="1267"/>
                    </a:lnTo>
                    <a:lnTo>
                      <a:pt x="980" y="1268"/>
                    </a:lnTo>
                    <a:lnTo>
                      <a:pt x="980" y="1268"/>
                    </a:lnTo>
                    <a:lnTo>
                      <a:pt x="1024" y="1268"/>
                    </a:lnTo>
                    <a:lnTo>
                      <a:pt x="1043" y="1270"/>
                    </a:lnTo>
                    <a:lnTo>
                      <a:pt x="1063" y="1272"/>
                    </a:lnTo>
                    <a:lnTo>
                      <a:pt x="1063" y="1272"/>
                    </a:lnTo>
                    <a:lnTo>
                      <a:pt x="1064" y="1267"/>
                    </a:lnTo>
                    <a:lnTo>
                      <a:pt x="1067" y="1261"/>
                    </a:lnTo>
                    <a:lnTo>
                      <a:pt x="1070" y="1258"/>
                    </a:lnTo>
                    <a:lnTo>
                      <a:pt x="1070" y="1254"/>
                    </a:lnTo>
                    <a:lnTo>
                      <a:pt x="1070" y="1254"/>
                    </a:lnTo>
                    <a:lnTo>
                      <a:pt x="1046" y="1250"/>
                    </a:lnTo>
                    <a:lnTo>
                      <a:pt x="1022" y="1248"/>
                    </a:lnTo>
                    <a:lnTo>
                      <a:pt x="970" y="1244"/>
                    </a:lnTo>
                    <a:lnTo>
                      <a:pt x="970" y="1244"/>
                    </a:lnTo>
                    <a:lnTo>
                      <a:pt x="945" y="1243"/>
                    </a:lnTo>
                    <a:lnTo>
                      <a:pt x="918" y="1240"/>
                    </a:lnTo>
                    <a:lnTo>
                      <a:pt x="865" y="1234"/>
                    </a:lnTo>
                    <a:lnTo>
                      <a:pt x="865" y="1234"/>
                    </a:lnTo>
                    <a:lnTo>
                      <a:pt x="781" y="1229"/>
                    </a:lnTo>
                    <a:lnTo>
                      <a:pt x="697" y="1222"/>
                    </a:lnTo>
                    <a:lnTo>
                      <a:pt x="656" y="1216"/>
                    </a:lnTo>
                    <a:lnTo>
                      <a:pt x="615" y="1211"/>
                    </a:lnTo>
                    <a:lnTo>
                      <a:pt x="577" y="1202"/>
                    </a:lnTo>
                    <a:lnTo>
                      <a:pt x="539" y="1192"/>
                    </a:lnTo>
                    <a:lnTo>
                      <a:pt x="539" y="1192"/>
                    </a:lnTo>
                    <a:lnTo>
                      <a:pt x="615" y="1199"/>
                    </a:lnTo>
                    <a:lnTo>
                      <a:pt x="691" y="1206"/>
                    </a:lnTo>
                    <a:lnTo>
                      <a:pt x="770" y="1213"/>
                    </a:lnTo>
                    <a:lnTo>
                      <a:pt x="848" y="1220"/>
                    </a:lnTo>
                    <a:lnTo>
                      <a:pt x="848" y="1220"/>
                    </a:lnTo>
                    <a:lnTo>
                      <a:pt x="960" y="1230"/>
                    </a:lnTo>
                    <a:lnTo>
                      <a:pt x="1014" y="1233"/>
                    </a:lnTo>
                    <a:lnTo>
                      <a:pt x="1041" y="1233"/>
                    </a:lnTo>
                    <a:lnTo>
                      <a:pt x="1069" y="1233"/>
                    </a:lnTo>
                    <a:lnTo>
                      <a:pt x="1069" y="1233"/>
                    </a:lnTo>
                    <a:lnTo>
                      <a:pt x="1067" y="1226"/>
                    </a:lnTo>
                    <a:lnTo>
                      <a:pt x="1066" y="1222"/>
                    </a:lnTo>
                    <a:lnTo>
                      <a:pt x="1064" y="1218"/>
                    </a:lnTo>
                    <a:lnTo>
                      <a:pt x="1064" y="1212"/>
                    </a:lnTo>
                    <a:lnTo>
                      <a:pt x="1064" y="1212"/>
                    </a:lnTo>
                    <a:lnTo>
                      <a:pt x="1057" y="1209"/>
                    </a:lnTo>
                    <a:lnTo>
                      <a:pt x="1050" y="1208"/>
                    </a:lnTo>
                    <a:lnTo>
                      <a:pt x="1035" y="1208"/>
                    </a:lnTo>
                    <a:lnTo>
                      <a:pt x="1035" y="1208"/>
                    </a:lnTo>
                    <a:close/>
                    <a:moveTo>
                      <a:pt x="1255" y="1357"/>
                    </a:moveTo>
                    <a:lnTo>
                      <a:pt x="1255" y="1357"/>
                    </a:lnTo>
                    <a:lnTo>
                      <a:pt x="1258" y="1327"/>
                    </a:lnTo>
                    <a:lnTo>
                      <a:pt x="1259" y="1296"/>
                    </a:lnTo>
                    <a:lnTo>
                      <a:pt x="1258" y="1264"/>
                    </a:lnTo>
                    <a:lnTo>
                      <a:pt x="1254" y="1234"/>
                    </a:lnTo>
                    <a:lnTo>
                      <a:pt x="1247" y="1205"/>
                    </a:lnTo>
                    <a:lnTo>
                      <a:pt x="1238" y="1178"/>
                    </a:lnTo>
                    <a:lnTo>
                      <a:pt x="1233" y="1166"/>
                    </a:lnTo>
                    <a:lnTo>
                      <a:pt x="1227" y="1153"/>
                    </a:lnTo>
                    <a:lnTo>
                      <a:pt x="1220" y="1143"/>
                    </a:lnTo>
                    <a:lnTo>
                      <a:pt x="1213" y="1133"/>
                    </a:lnTo>
                    <a:lnTo>
                      <a:pt x="1213" y="1133"/>
                    </a:lnTo>
                    <a:lnTo>
                      <a:pt x="1203" y="1140"/>
                    </a:lnTo>
                    <a:lnTo>
                      <a:pt x="1192" y="1145"/>
                    </a:lnTo>
                    <a:lnTo>
                      <a:pt x="1192" y="1145"/>
                    </a:lnTo>
                    <a:lnTo>
                      <a:pt x="1206" y="1205"/>
                    </a:lnTo>
                    <a:lnTo>
                      <a:pt x="1213" y="1233"/>
                    </a:lnTo>
                    <a:lnTo>
                      <a:pt x="1219" y="1263"/>
                    </a:lnTo>
                    <a:lnTo>
                      <a:pt x="1222" y="1292"/>
                    </a:lnTo>
                    <a:lnTo>
                      <a:pt x="1223" y="1321"/>
                    </a:lnTo>
                    <a:lnTo>
                      <a:pt x="1222" y="1337"/>
                    </a:lnTo>
                    <a:lnTo>
                      <a:pt x="1220" y="1354"/>
                    </a:lnTo>
                    <a:lnTo>
                      <a:pt x="1217" y="1369"/>
                    </a:lnTo>
                    <a:lnTo>
                      <a:pt x="1213" y="1386"/>
                    </a:lnTo>
                    <a:lnTo>
                      <a:pt x="1213" y="1386"/>
                    </a:lnTo>
                    <a:lnTo>
                      <a:pt x="1234" y="1372"/>
                    </a:lnTo>
                    <a:lnTo>
                      <a:pt x="1255" y="1357"/>
                    </a:lnTo>
                    <a:lnTo>
                      <a:pt x="1255" y="1357"/>
                    </a:lnTo>
                    <a:close/>
                    <a:moveTo>
                      <a:pt x="1192" y="1404"/>
                    </a:moveTo>
                    <a:lnTo>
                      <a:pt x="1192" y="1404"/>
                    </a:lnTo>
                    <a:lnTo>
                      <a:pt x="1196" y="1396"/>
                    </a:lnTo>
                    <a:lnTo>
                      <a:pt x="1201" y="1383"/>
                    </a:lnTo>
                    <a:lnTo>
                      <a:pt x="1206" y="1361"/>
                    </a:lnTo>
                    <a:lnTo>
                      <a:pt x="1206" y="1361"/>
                    </a:lnTo>
                    <a:lnTo>
                      <a:pt x="1209" y="1334"/>
                    </a:lnTo>
                    <a:lnTo>
                      <a:pt x="1209" y="1307"/>
                    </a:lnTo>
                    <a:lnTo>
                      <a:pt x="1208" y="1279"/>
                    </a:lnTo>
                    <a:lnTo>
                      <a:pt x="1205" y="1253"/>
                    </a:lnTo>
                    <a:lnTo>
                      <a:pt x="1199" y="1225"/>
                    </a:lnTo>
                    <a:lnTo>
                      <a:pt x="1192" y="1199"/>
                    </a:lnTo>
                    <a:lnTo>
                      <a:pt x="1185" y="1177"/>
                    </a:lnTo>
                    <a:lnTo>
                      <a:pt x="1177" y="1156"/>
                    </a:lnTo>
                    <a:lnTo>
                      <a:pt x="1177" y="1156"/>
                    </a:lnTo>
                    <a:lnTo>
                      <a:pt x="1160" y="1167"/>
                    </a:lnTo>
                    <a:lnTo>
                      <a:pt x="1143" y="1178"/>
                    </a:lnTo>
                    <a:lnTo>
                      <a:pt x="1126" y="1191"/>
                    </a:lnTo>
                    <a:lnTo>
                      <a:pt x="1109" y="1204"/>
                    </a:lnTo>
                    <a:lnTo>
                      <a:pt x="1109" y="1204"/>
                    </a:lnTo>
                    <a:lnTo>
                      <a:pt x="1116" y="1218"/>
                    </a:lnTo>
                    <a:lnTo>
                      <a:pt x="1121" y="1233"/>
                    </a:lnTo>
                    <a:lnTo>
                      <a:pt x="1128" y="1265"/>
                    </a:lnTo>
                    <a:lnTo>
                      <a:pt x="1132" y="1298"/>
                    </a:lnTo>
                    <a:lnTo>
                      <a:pt x="1133" y="1329"/>
                    </a:lnTo>
                    <a:lnTo>
                      <a:pt x="1132" y="1361"/>
                    </a:lnTo>
                    <a:lnTo>
                      <a:pt x="1129" y="1393"/>
                    </a:lnTo>
                    <a:lnTo>
                      <a:pt x="1123" y="1424"/>
                    </a:lnTo>
                    <a:lnTo>
                      <a:pt x="1115" y="1453"/>
                    </a:lnTo>
                    <a:lnTo>
                      <a:pt x="1115" y="1453"/>
                    </a:lnTo>
                    <a:lnTo>
                      <a:pt x="1123" y="1445"/>
                    </a:lnTo>
                    <a:lnTo>
                      <a:pt x="1133" y="1439"/>
                    </a:lnTo>
                    <a:lnTo>
                      <a:pt x="1154" y="1428"/>
                    </a:lnTo>
                    <a:lnTo>
                      <a:pt x="1175" y="1417"/>
                    </a:lnTo>
                    <a:lnTo>
                      <a:pt x="1185" y="1411"/>
                    </a:lnTo>
                    <a:lnTo>
                      <a:pt x="1192" y="1404"/>
                    </a:lnTo>
                    <a:lnTo>
                      <a:pt x="1192" y="1404"/>
                    </a:lnTo>
                    <a:close/>
                    <a:moveTo>
                      <a:pt x="1102" y="1441"/>
                    </a:moveTo>
                    <a:lnTo>
                      <a:pt x="1102" y="1441"/>
                    </a:lnTo>
                    <a:lnTo>
                      <a:pt x="1108" y="1428"/>
                    </a:lnTo>
                    <a:lnTo>
                      <a:pt x="1112" y="1414"/>
                    </a:lnTo>
                    <a:lnTo>
                      <a:pt x="1118" y="1383"/>
                    </a:lnTo>
                    <a:lnTo>
                      <a:pt x="1121" y="1351"/>
                    </a:lnTo>
                    <a:lnTo>
                      <a:pt x="1121" y="1319"/>
                    </a:lnTo>
                    <a:lnTo>
                      <a:pt x="1118" y="1286"/>
                    </a:lnTo>
                    <a:lnTo>
                      <a:pt x="1114" y="1257"/>
                    </a:lnTo>
                    <a:lnTo>
                      <a:pt x="1109" y="1243"/>
                    </a:lnTo>
                    <a:lnTo>
                      <a:pt x="1105" y="1229"/>
                    </a:lnTo>
                    <a:lnTo>
                      <a:pt x="1099" y="1218"/>
                    </a:lnTo>
                    <a:lnTo>
                      <a:pt x="1094" y="1206"/>
                    </a:lnTo>
                    <a:lnTo>
                      <a:pt x="1094" y="1206"/>
                    </a:lnTo>
                    <a:lnTo>
                      <a:pt x="1094" y="1205"/>
                    </a:lnTo>
                    <a:lnTo>
                      <a:pt x="1092" y="1205"/>
                    </a:lnTo>
                    <a:lnTo>
                      <a:pt x="1092" y="1205"/>
                    </a:lnTo>
                    <a:lnTo>
                      <a:pt x="1088" y="1208"/>
                    </a:lnTo>
                    <a:lnTo>
                      <a:pt x="1085" y="1212"/>
                    </a:lnTo>
                    <a:lnTo>
                      <a:pt x="1083" y="1216"/>
                    </a:lnTo>
                    <a:lnTo>
                      <a:pt x="1083" y="1220"/>
                    </a:lnTo>
                    <a:lnTo>
                      <a:pt x="1083" y="1232"/>
                    </a:lnTo>
                    <a:lnTo>
                      <a:pt x="1084" y="1243"/>
                    </a:lnTo>
                    <a:lnTo>
                      <a:pt x="1084" y="1243"/>
                    </a:lnTo>
                    <a:lnTo>
                      <a:pt x="1084" y="1275"/>
                    </a:lnTo>
                    <a:lnTo>
                      <a:pt x="1085" y="1310"/>
                    </a:lnTo>
                    <a:lnTo>
                      <a:pt x="1085" y="1310"/>
                    </a:lnTo>
                    <a:lnTo>
                      <a:pt x="1087" y="1331"/>
                    </a:lnTo>
                    <a:lnTo>
                      <a:pt x="1085" y="1352"/>
                    </a:lnTo>
                    <a:lnTo>
                      <a:pt x="1084" y="1393"/>
                    </a:lnTo>
                    <a:lnTo>
                      <a:pt x="1084" y="1393"/>
                    </a:lnTo>
                    <a:lnTo>
                      <a:pt x="1080" y="1416"/>
                    </a:lnTo>
                    <a:lnTo>
                      <a:pt x="1076" y="1435"/>
                    </a:lnTo>
                    <a:lnTo>
                      <a:pt x="1074" y="1444"/>
                    </a:lnTo>
                    <a:lnTo>
                      <a:pt x="1074" y="1452"/>
                    </a:lnTo>
                    <a:lnTo>
                      <a:pt x="1074" y="1460"/>
                    </a:lnTo>
                    <a:lnTo>
                      <a:pt x="1077" y="1469"/>
                    </a:lnTo>
                    <a:lnTo>
                      <a:pt x="1077" y="1469"/>
                    </a:lnTo>
                    <a:lnTo>
                      <a:pt x="1083" y="1469"/>
                    </a:lnTo>
                    <a:lnTo>
                      <a:pt x="1087" y="1468"/>
                    </a:lnTo>
                    <a:lnTo>
                      <a:pt x="1091" y="1465"/>
                    </a:lnTo>
                    <a:lnTo>
                      <a:pt x="1094" y="1460"/>
                    </a:lnTo>
                    <a:lnTo>
                      <a:pt x="1099" y="1451"/>
                    </a:lnTo>
                    <a:lnTo>
                      <a:pt x="1102" y="1441"/>
                    </a:lnTo>
                    <a:lnTo>
                      <a:pt x="1102" y="1441"/>
                    </a:lnTo>
                    <a:close/>
                    <a:moveTo>
                      <a:pt x="1059" y="1444"/>
                    </a:moveTo>
                    <a:lnTo>
                      <a:pt x="1059" y="1444"/>
                    </a:lnTo>
                    <a:lnTo>
                      <a:pt x="1049" y="1441"/>
                    </a:lnTo>
                    <a:lnTo>
                      <a:pt x="1038" y="1439"/>
                    </a:lnTo>
                    <a:lnTo>
                      <a:pt x="1017" y="1435"/>
                    </a:lnTo>
                    <a:lnTo>
                      <a:pt x="1017" y="1435"/>
                    </a:lnTo>
                    <a:lnTo>
                      <a:pt x="1004" y="1432"/>
                    </a:lnTo>
                    <a:lnTo>
                      <a:pt x="993" y="1428"/>
                    </a:lnTo>
                    <a:lnTo>
                      <a:pt x="993" y="1428"/>
                    </a:lnTo>
                    <a:lnTo>
                      <a:pt x="977" y="1427"/>
                    </a:lnTo>
                    <a:lnTo>
                      <a:pt x="962" y="1425"/>
                    </a:lnTo>
                    <a:lnTo>
                      <a:pt x="931" y="1425"/>
                    </a:lnTo>
                    <a:lnTo>
                      <a:pt x="931" y="1425"/>
                    </a:lnTo>
                    <a:lnTo>
                      <a:pt x="907" y="1423"/>
                    </a:lnTo>
                    <a:lnTo>
                      <a:pt x="883" y="1420"/>
                    </a:lnTo>
                    <a:lnTo>
                      <a:pt x="831" y="1413"/>
                    </a:lnTo>
                    <a:lnTo>
                      <a:pt x="778" y="1404"/>
                    </a:lnTo>
                    <a:lnTo>
                      <a:pt x="751" y="1402"/>
                    </a:lnTo>
                    <a:lnTo>
                      <a:pt x="725" y="1399"/>
                    </a:lnTo>
                    <a:lnTo>
                      <a:pt x="725" y="1399"/>
                    </a:lnTo>
                    <a:lnTo>
                      <a:pt x="708" y="1397"/>
                    </a:lnTo>
                    <a:lnTo>
                      <a:pt x="691" y="1393"/>
                    </a:lnTo>
                    <a:lnTo>
                      <a:pt x="674" y="1390"/>
                    </a:lnTo>
                    <a:lnTo>
                      <a:pt x="657" y="1389"/>
                    </a:lnTo>
                    <a:lnTo>
                      <a:pt x="657" y="1389"/>
                    </a:lnTo>
                    <a:lnTo>
                      <a:pt x="588" y="1382"/>
                    </a:lnTo>
                    <a:lnTo>
                      <a:pt x="520" y="1378"/>
                    </a:lnTo>
                    <a:lnTo>
                      <a:pt x="454" y="1372"/>
                    </a:lnTo>
                    <a:lnTo>
                      <a:pt x="420" y="1368"/>
                    </a:lnTo>
                    <a:lnTo>
                      <a:pt x="388" y="1364"/>
                    </a:lnTo>
                    <a:lnTo>
                      <a:pt x="388" y="1364"/>
                    </a:lnTo>
                    <a:lnTo>
                      <a:pt x="337" y="1355"/>
                    </a:lnTo>
                    <a:lnTo>
                      <a:pt x="285" y="1344"/>
                    </a:lnTo>
                    <a:lnTo>
                      <a:pt x="187" y="1320"/>
                    </a:lnTo>
                    <a:lnTo>
                      <a:pt x="187" y="1320"/>
                    </a:lnTo>
                    <a:lnTo>
                      <a:pt x="152" y="1314"/>
                    </a:lnTo>
                    <a:lnTo>
                      <a:pt x="111" y="1307"/>
                    </a:lnTo>
                    <a:lnTo>
                      <a:pt x="111" y="1307"/>
                    </a:lnTo>
                    <a:lnTo>
                      <a:pt x="86" y="1303"/>
                    </a:lnTo>
                    <a:lnTo>
                      <a:pt x="72" y="1300"/>
                    </a:lnTo>
                    <a:lnTo>
                      <a:pt x="59" y="1299"/>
                    </a:lnTo>
                    <a:lnTo>
                      <a:pt x="47" y="1299"/>
                    </a:lnTo>
                    <a:lnTo>
                      <a:pt x="41" y="1300"/>
                    </a:lnTo>
                    <a:lnTo>
                      <a:pt x="35" y="1302"/>
                    </a:lnTo>
                    <a:lnTo>
                      <a:pt x="31" y="1305"/>
                    </a:lnTo>
                    <a:lnTo>
                      <a:pt x="28" y="1309"/>
                    </a:lnTo>
                    <a:lnTo>
                      <a:pt x="26" y="1313"/>
                    </a:lnTo>
                    <a:lnTo>
                      <a:pt x="24" y="1319"/>
                    </a:lnTo>
                    <a:lnTo>
                      <a:pt x="24" y="1319"/>
                    </a:lnTo>
                    <a:lnTo>
                      <a:pt x="94" y="1330"/>
                    </a:lnTo>
                    <a:lnTo>
                      <a:pt x="166" y="1344"/>
                    </a:lnTo>
                    <a:lnTo>
                      <a:pt x="308" y="1373"/>
                    </a:lnTo>
                    <a:lnTo>
                      <a:pt x="379" y="1387"/>
                    </a:lnTo>
                    <a:lnTo>
                      <a:pt x="449" y="1402"/>
                    </a:lnTo>
                    <a:lnTo>
                      <a:pt x="521" y="1413"/>
                    </a:lnTo>
                    <a:lnTo>
                      <a:pt x="593" y="1421"/>
                    </a:lnTo>
                    <a:lnTo>
                      <a:pt x="593" y="1421"/>
                    </a:lnTo>
                    <a:lnTo>
                      <a:pt x="632" y="1425"/>
                    </a:lnTo>
                    <a:lnTo>
                      <a:pt x="670" y="1428"/>
                    </a:lnTo>
                    <a:lnTo>
                      <a:pt x="670" y="1428"/>
                    </a:lnTo>
                    <a:lnTo>
                      <a:pt x="715" y="1432"/>
                    </a:lnTo>
                    <a:lnTo>
                      <a:pt x="761" y="1437"/>
                    </a:lnTo>
                    <a:lnTo>
                      <a:pt x="858" y="1448"/>
                    </a:lnTo>
                    <a:lnTo>
                      <a:pt x="907" y="1453"/>
                    </a:lnTo>
                    <a:lnTo>
                      <a:pt x="956" y="1458"/>
                    </a:lnTo>
                    <a:lnTo>
                      <a:pt x="1005" y="1462"/>
                    </a:lnTo>
                    <a:lnTo>
                      <a:pt x="1052" y="1463"/>
                    </a:lnTo>
                    <a:lnTo>
                      <a:pt x="1052" y="1463"/>
                    </a:lnTo>
                    <a:lnTo>
                      <a:pt x="1057" y="1453"/>
                    </a:lnTo>
                    <a:lnTo>
                      <a:pt x="1059" y="1448"/>
                    </a:lnTo>
                    <a:lnTo>
                      <a:pt x="1059" y="1444"/>
                    </a:lnTo>
                    <a:lnTo>
                      <a:pt x="1059" y="144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28" name="TextBox 31"/>
          <p:cNvSpPr txBox="1"/>
          <p:nvPr/>
        </p:nvSpPr>
        <p:spPr>
          <a:xfrm>
            <a:off x="4772953" y="3084077"/>
            <a:ext cx="4371046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9" name="Freeform 18"/>
          <p:cNvSpPr>
            <a:spLocks noEditPoints="1"/>
          </p:cNvSpPr>
          <p:nvPr/>
        </p:nvSpPr>
        <p:spPr bwMode="auto">
          <a:xfrm>
            <a:off x="9750495" y="3155534"/>
            <a:ext cx="1857388" cy="2786082"/>
          </a:xfrm>
          <a:custGeom>
            <a:avLst/>
            <a:gdLst/>
            <a:ahLst/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925" y="1734207"/>
            <a:ext cx="2842054" cy="6858000"/>
          </a:xfrm>
          <a:prstGeom prst="rect">
            <a:avLst/>
          </a:prstGeom>
        </p:spPr>
      </p:pic>
      <p:sp>
        <p:nvSpPr>
          <p:cNvPr id="4" name="文本框 48"/>
          <p:cNvSpPr>
            <a:spLocks noChangeArrowheads="1"/>
          </p:cNvSpPr>
          <p:nvPr/>
        </p:nvSpPr>
        <p:spPr bwMode="auto">
          <a:xfrm>
            <a:off x="1121830" y="1500335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5" name="TextBox 31"/>
          <p:cNvSpPr txBox="1"/>
          <p:nvPr/>
        </p:nvSpPr>
        <p:spPr>
          <a:xfrm>
            <a:off x="1131118" y="1964725"/>
            <a:ext cx="564805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" name="文本框 48"/>
          <p:cNvSpPr>
            <a:spLocks noChangeArrowheads="1"/>
          </p:cNvSpPr>
          <p:nvPr/>
        </p:nvSpPr>
        <p:spPr bwMode="auto">
          <a:xfrm>
            <a:off x="1121830" y="3597149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7" name="TextBox 31"/>
          <p:cNvSpPr txBox="1"/>
          <p:nvPr/>
        </p:nvSpPr>
        <p:spPr>
          <a:xfrm>
            <a:off x="1131118" y="4061539"/>
            <a:ext cx="564805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8" presetClass="entr" presetSubtype="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 bwMode="auto">
          <a:xfrm>
            <a:off x="5504463" y="2410374"/>
            <a:ext cx="2772433" cy="1243323"/>
            <a:chOff x="4447676" y="1814369"/>
            <a:chExt cx="2774624" cy="1243814"/>
          </a:xfrm>
        </p:grpSpPr>
        <p:sp>
          <p:nvSpPr>
            <p:cNvPr id="13" name="文本框 37"/>
            <p:cNvSpPr txBox="1">
              <a:spLocks noChangeArrowheads="1"/>
            </p:cNvSpPr>
            <p:nvPr/>
          </p:nvSpPr>
          <p:spPr bwMode="auto">
            <a:xfrm>
              <a:off x="4447676" y="2226858"/>
              <a:ext cx="2774624" cy="83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hangingPunct="1"/>
              <a:r>
                <a:rPr lang="zh-CN" altLang="en-US" sz="4800">
                  <a:blipFill>
                    <a:blip r:embed="rId3"/>
                    <a:stretch>
                      <a:fillRect/>
                    </a:stretch>
                  </a:blipFill>
                  <a:latin typeface="+mn-lt"/>
                  <a:ea typeface="+mn-ea"/>
                  <a:cs typeface="+mn-ea"/>
                  <a:sym typeface="+mn-lt"/>
                </a:rPr>
                <a:t>标题内容</a:t>
              </a: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4519282" y="1814369"/>
              <a:ext cx="2450572" cy="4618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PART THREE</a:t>
              </a:r>
              <a:endParaRPr lang="zh-CN" altLang="en-US" sz="2400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</p:grpSp>
      <p:grpSp>
        <p:nvGrpSpPr>
          <p:cNvPr id="15" name="组合 14"/>
          <p:cNvGrpSpPr/>
          <p:nvPr/>
        </p:nvGrpSpPr>
        <p:grpSpPr bwMode="auto">
          <a:xfrm>
            <a:off x="4277875" y="2433419"/>
            <a:ext cx="1130300" cy="1128712"/>
            <a:chOff x="1928879" y="1944350"/>
            <a:chExt cx="1129689" cy="1129689"/>
          </a:xfrm>
        </p:grpSpPr>
        <p:sp>
          <p:nvSpPr>
            <p:cNvPr id="16" name="椭圆 15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2155768" y="2106415"/>
              <a:ext cx="658457" cy="789670"/>
            </a:xfrm>
            <a:custGeom>
              <a:avLst/>
              <a:gdLst>
                <a:gd name="T0" fmla="*/ 456 w 456"/>
                <a:gd name="T1" fmla="*/ 528 h 548"/>
                <a:gd name="T2" fmla="*/ 436 w 456"/>
                <a:gd name="T3" fmla="*/ 548 h 548"/>
                <a:gd name="T4" fmla="*/ 84 w 456"/>
                <a:gd name="T5" fmla="*/ 548 h 548"/>
                <a:gd name="T6" fmla="*/ 0 w 456"/>
                <a:gd name="T7" fmla="*/ 464 h 548"/>
                <a:gd name="T8" fmla="*/ 84 w 456"/>
                <a:gd name="T9" fmla="*/ 380 h 548"/>
                <a:gd name="T10" fmla="*/ 436 w 456"/>
                <a:gd name="T11" fmla="*/ 380 h 548"/>
                <a:gd name="T12" fmla="*/ 456 w 456"/>
                <a:gd name="T13" fmla="*/ 399 h 548"/>
                <a:gd name="T14" fmla="*/ 436 w 456"/>
                <a:gd name="T15" fmla="*/ 419 h 548"/>
                <a:gd name="T16" fmla="*/ 90 w 456"/>
                <a:gd name="T17" fmla="*/ 419 h 548"/>
                <a:gd name="T18" fmla="*/ 45 w 456"/>
                <a:gd name="T19" fmla="*/ 464 h 548"/>
                <a:gd name="T20" fmla="*/ 90 w 456"/>
                <a:gd name="T21" fmla="*/ 509 h 548"/>
                <a:gd name="T22" fmla="*/ 436 w 456"/>
                <a:gd name="T23" fmla="*/ 509 h 548"/>
                <a:gd name="T24" fmla="*/ 456 w 456"/>
                <a:gd name="T25" fmla="*/ 528 h 548"/>
                <a:gd name="T26" fmla="*/ 235 w 456"/>
                <a:gd name="T27" fmla="*/ 78 h 548"/>
                <a:gd name="T28" fmla="*/ 309 w 456"/>
                <a:gd name="T29" fmla="*/ 6 h 548"/>
                <a:gd name="T30" fmla="*/ 309 w 456"/>
                <a:gd name="T31" fmla="*/ 0 h 548"/>
                <a:gd name="T32" fmla="*/ 303 w 456"/>
                <a:gd name="T33" fmla="*/ 0 h 548"/>
                <a:gd name="T34" fmla="*/ 228 w 456"/>
                <a:gd name="T35" fmla="*/ 72 h 548"/>
                <a:gd name="T36" fmla="*/ 229 w 456"/>
                <a:gd name="T37" fmla="*/ 77 h 548"/>
                <a:gd name="T38" fmla="*/ 235 w 456"/>
                <a:gd name="T39" fmla="*/ 78 h 548"/>
                <a:gd name="T40" fmla="*/ 372 w 456"/>
                <a:gd name="T41" fmla="*/ 137 h 548"/>
                <a:gd name="T42" fmla="*/ 295 w 456"/>
                <a:gd name="T43" fmla="*/ 85 h 548"/>
                <a:gd name="T44" fmla="*/ 232 w 456"/>
                <a:gd name="T45" fmla="*/ 98 h 548"/>
                <a:gd name="T46" fmla="*/ 170 w 456"/>
                <a:gd name="T47" fmla="*/ 85 h 548"/>
                <a:gd name="T48" fmla="*/ 93 w 456"/>
                <a:gd name="T49" fmla="*/ 137 h 548"/>
                <a:gd name="T50" fmla="*/ 175 w 456"/>
                <a:gd name="T51" fmla="*/ 341 h 548"/>
                <a:gd name="T52" fmla="*/ 232 w 456"/>
                <a:gd name="T53" fmla="*/ 328 h 548"/>
                <a:gd name="T54" fmla="*/ 290 w 456"/>
                <a:gd name="T55" fmla="*/ 341 h 548"/>
                <a:gd name="T56" fmla="*/ 372 w 456"/>
                <a:gd name="T57" fmla="*/ 137 h 548"/>
                <a:gd name="T58" fmla="*/ 172 w 456"/>
                <a:gd name="T59" fmla="*/ 126 h 548"/>
                <a:gd name="T60" fmla="*/ 168 w 456"/>
                <a:gd name="T61" fmla="*/ 126 h 548"/>
                <a:gd name="T62" fmla="*/ 128 w 456"/>
                <a:gd name="T63" fmla="*/ 161 h 548"/>
                <a:gd name="T64" fmla="*/ 119 w 456"/>
                <a:gd name="T65" fmla="*/ 169 h 548"/>
                <a:gd name="T66" fmla="*/ 118 w 456"/>
                <a:gd name="T67" fmla="*/ 169 h 548"/>
                <a:gd name="T68" fmla="*/ 116 w 456"/>
                <a:gd name="T69" fmla="*/ 168 h 548"/>
                <a:gd name="T70" fmla="*/ 109 w 456"/>
                <a:gd name="T71" fmla="*/ 157 h 548"/>
                <a:gd name="T72" fmla="*/ 168 w 456"/>
                <a:gd name="T73" fmla="*/ 106 h 548"/>
                <a:gd name="T74" fmla="*/ 173 w 456"/>
                <a:gd name="T75" fmla="*/ 106 h 548"/>
                <a:gd name="T76" fmla="*/ 181 w 456"/>
                <a:gd name="T77" fmla="*/ 117 h 548"/>
                <a:gd name="T78" fmla="*/ 172 w 456"/>
                <a:gd name="T79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6" h="548">
                  <a:moveTo>
                    <a:pt x="456" y="528"/>
                  </a:moveTo>
                  <a:cubicBezTo>
                    <a:pt x="456" y="539"/>
                    <a:pt x="447" y="548"/>
                    <a:pt x="436" y="548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38" y="548"/>
                    <a:pt x="0" y="510"/>
                    <a:pt x="0" y="464"/>
                  </a:cubicBezTo>
                  <a:cubicBezTo>
                    <a:pt x="0" y="417"/>
                    <a:pt x="38" y="380"/>
                    <a:pt x="84" y="380"/>
                  </a:cubicBezTo>
                  <a:cubicBezTo>
                    <a:pt x="436" y="380"/>
                    <a:pt x="436" y="380"/>
                    <a:pt x="436" y="380"/>
                  </a:cubicBezTo>
                  <a:cubicBezTo>
                    <a:pt x="447" y="380"/>
                    <a:pt x="456" y="389"/>
                    <a:pt x="456" y="399"/>
                  </a:cubicBezTo>
                  <a:cubicBezTo>
                    <a:pt x="456" y="410"/>
                    <a:pt x="447" y="419"/>
                    <a:pt x="436" y="419"/>
                  </a:cubicBezTo>
                  <a:cubicBezTo>
                    <a:pt x="90" y="419"/>
                    <a:pt x="90" y="419"/>
                    <a:pt x="90" y="419"/>
                  </a:cubicBezTo>
                  <a:cubicBezTo>
                    <a:pt x="65" y="419"/>
                    <a:pt x="45" y="439"/>
                    <a:pt x="45" y="464"/>
                  </a:cubicBezTo>
                  <a:cubicBezTo>
                    <a:pt x="45" y="488"/>
                    <a:pt x="65" y="509"/>
                    <a:pt x="90" y="509"/>
                  </a:cubicBezTo>
                  <a:cubicBezTo>
                    <a:pt x="436" y="509"/>
                    <a:pt x="436" y="509"/>
                    <a:pt x="436" y="509"/>
                  </a:cubicBezTo>
                  <a:cubicBezTo>
                    <a:pt x="447" y="509"/>
                    <a:pt x="456" y="518"/>
                    <a:pt x="456" y="528"/>
                  </a:cubicBezTo>
                  <a:close/>
                  <a:moveTo>
                    <a:pt x="235" y="78"/>
                  </a:moveTo>
                  <a:cubicBezTo>
                    <a:pt x="276" y="78"/>
                    <a:pt x="309" y="45"/>
                    <a:pt x="309" y="6"/>
                  </a:cubicBezTo>
                  <a:cubicBezTo>
                    <a:pt x="309" y="4"/>
                    <a:pt x="309" y="2"/>
                    <a:pt x="309" y="0"/>
                  </a:cubicBezTo>
                  <a:cubicBezTo>
                    <a:pt x="307" y="0"/>
                    <a:pt x="305" y="0"/>
                    <a:pt x="303" y="0"/>
                  </a:cubicBezTo>
                  <a:cubicBezTo>
                    <a:pt x="262" y="0"/>
                    <a:pt x="228" y="32"/>
                    <a:pt x="228" y="72"/>
                  </a:cubicBezTo>
                  <a:cubicBezTo>
                    <a:pt x="228" y="74"/>
                    <a:pt x="228" y="76"/>
                    <a:pt x="229" y="77"/>
                  </a:cubicBezTo>
                  <a:cubicBezTo>
                    <a:pt x="231" y="78"/>
                    <a:pt x="233" y="78"/>
                    <a:pt x="235" y="78"/>
                  </a:cubicBezTo>
                  <a:close/>
                  <a:moveTo>
                    <a:pt x="372" y="137"/>
                  </a:moveTo>
                  <a:cubicBezTo>
                    <a:pt x="357" y="102"/>
                    <a:pt x="321" y="85"/>
                    <a:pt x="295" y="85"/>
                  </a:cubicBezTo>
                  <a:cubicBezTo>
                    <a:pt x="263" y="85"/>
                    <a:pt x="257" y="98"/>
                    <a:pt x="232" y="98"/>
                  </a:cubicBezTo>
                  <a:cubicBezTo>
                    <a:pt x="208" y="98"/>
                    <a:pt x="202" y="85"/>
                    <a:pt x="170" y="85"/>
                  </a:cubicBezTo>
                  <a:cubicBezTo>
                    <a:pt x="143" y="85"/>
                    <a:pt x="108" y="102"/>
                    <a:pt x="93" y="137"/>
                  </a:cubicBezTo>
                  <a:cubicBezTo>
                    <a:pt x="62" y="207"/>
                    <a:pt x="114" y="341"/>
                    <a:pt x="175" y="341"/>
                  </a:cubicBezTo>
                  <a:cubicBezTo>
                    <a:pt x="199" y="341"/>
                    <a:pt x="210" y="328"/>
                    <a:pt x="232" y="328"/>
                  </a:cubicBezTo>
                  <a:cubicBezTo>
                    <a:pt x="255" y="328"/>
                    <a:pt x="265" y="341"/>
                    <a:pt x="290" y="341"/>
                  </a:cubicBezTo>
                  <a:cubicBezTo>
                    <a:pt x="351" y="341"/>
                    <a:pt x="403" y="207"/>
                    <a:pt x="372" y="137"/>
                  </a:cubicBezTo>
                  <a:close/>
                  <a:moveTo>
                    <a:pt x="172" y="126"/>
                  </a:moveTo>
                  <a:cubicBezTo>
                    <a:pt x="170" y="126"/>
                    <a:pt x="169" y="126"/>
                    <a:pt x="168" y="126"/>
                  </a:cubicBezTo>
                  <a:cubicBezTo>
                    <a:pt x="154" y="126"/>
                    <a:pt x="132" y="138"/>
                    <a:pt x="128" y="161"/>
                  </a:cubicBezTo>
                  <a:cubicBezTo>
                    <a:pt x="127" y="165"/>
                    <a:pt x="123" y="169"/>
                    <a:pt x="119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7" y="169"/>
                    <a:pt x="116" y="168"/>
                  </a:cubicBezTo>
                  <a:cubicBezTo>
                    <a:pt x="111" y="167"/>
                    <a:pt x="108" y="162"/>
                    <a:pt x="109" y="157"/>
                  </a:cubicBezTo>
                  <a:cubicBezTo>
                    <a:pt x="115" y="125"/>
                    <a:pt x="144" y="106"/>
                    <a:pt x="168" y="106"/>
                  </a:cubicBezTo>
                  <a:cubicBezTo>
                    <a:pt x="170" y="106"/>
                    <a:pt x="171" y="106"/>
                    <a:pt x="173" y="106"/>
                  </a:cubicBezTo>
                  <a:cubicBezTo>
                    <a:pt x="178" y="107"/>
                    <a:pt x="182" y="112"/>
                    <a:pt x="181" y="117"/>
                  </a:cubicBezTo>
                  <a:cubicBezTo>
                    <a:pt x="181" y="122"/>
                    <a:pt x="177" y="126"/>
                    <a:pt x="172" y="126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250" fill="hold"/>
                                        <p:tgtEl>
                                          <p:spTgt spid="1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8" dur="250" fill="hold"/>
                                        <p:tgtEl>
                                          <p:spTgt spid="15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485" r="420" b="5639"/>
          <a:stretch>
            <a:fillRect/>
          </a:stretch>
        </p:blipFill>
        <p:spPr>
          <a:xfrm>
            <a:off x="3659463" y="520262"/>
            <a:ext cx="4806620" cy="5519210"/>
          </a:xfrm>
          <a:prstGeom prst="rect">
            <a:avLst/>
          </a:prstGeom>
        </p:spPr>
      </p:pic>
      <p:sp>
        <p:nvSpPr>
          <p:cNvPr id="4" name="TextBox 31"/>
          <p:cNvSpPr txBox="1"/>
          <p:nvPr/>
        </p:nvSpPr>
        <p:spPr>
          <a:xfrm>
            <a:off x="815810" y="3131373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5" name="TextBox 31"/>
          <p:cNvSpPr txBox="1"/>
          <p:nvPr/>
        </p:nvSpPr>
        <p:spPr>
          <a:xfrm>
            <a:off x="815809" y="2532284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" name="TextBox 31"/>
          <p:cNvSpPr txBox="1"/>
          <p:nvPr/>
        </p:nvSpPr>
        <p:spPr>
          <a:xfrm>
            <a:off x="8603975" y="3131373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7" name="TextBox 31"/>
          <p:cNvSpPr txBox="1"/>
          <p:nvPr/>
        </p:nvSpPr>
        <p:spPr>
          <a:xfrm>
            <a:off x="8603974" y="2532284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5981" y="800593"/>
            <a:ext cx="2502777" cy="4917957"/>
          </a:xfrm>
          <a:prstGeom prst="rect">
            <a:avLst/>
          </a:prstGeom>
        </p:spPr>
      </p:pic>
      <p:sp>
        <p:nvSpPr>
          <p:cNvPr id="4" name="文本框 48"/>
          <p:cNvSpPr>
            <a:spLocks noChangeArrowheads="1"/>
          </p:cNvSpPr>
          <p:nvPr/>
        </p:nvSpPr>
        <p:spPr bwMode="auto">
          <a:xfrm>
            <a:off x="1121830" y="1500335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5" name="TextBox 31"/>
          <p:cNvSpPr txBox="1"/>
          <p:nvPr/>
        </p:nvSpPr>
        <p:spPr>
          <a:xfrm>
            <a:off x="1131118" y="1964725"/>
            <a:ext cx="564805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" name="文本框 48"/>
          <p:cNvSpPr>
            <a:spLocks noChangeArrowheads="1"/>
          </p:cNvSpPr>
          <p:nvPr/>
        </p:nvSpPr>
        <p:spPr bwMode="auto">
          <a:xfrm>
            <a:off x="1121830" y="3597149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7" name="TextBox 31"/>
          <p:cNvSpPr txBox="1"/>
          <p:nvPr/>
        </p:nvSpPr>
        <p:spPr>
          <a:xfrm>
            <a:off x="1131118" y="4061539"/>
            <a:ext cx="564805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8" presetClass="entr" presetSubtype="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388849" y="774639"/>
            <a:ext cx="2000264" cy="2571768"/>
            <a:chOff x="3684588" y="1465263"/>
            <a:chExt cx="1762125" cy="2154238"/>
          </a:xfrm>
        </p:grpSpPr>
        <p:sp>
          <p:nvSpPr>
            <p:cNvPr id="4" name="Freeform 43"/>
            <p:cNvSpPr/>
            <p:nvPr/>
          </p:nvSpPr>
          <p:spPr bwMode="auto">
            <a:xfrm>
              <a:off x="4600576" y="1552575"/>
              <a:ext cx="466725" cy="174625"/>
            </a:xfrm>
            <a:custGeom>
              <a:avLst/>
              <a:gdLst/>
              <a:ahLst/>
              <a:cxnLst>
                <a:cxn ang="0">
                  <a:pos x="881" y="331"/>
                </a:cxn>
                <a:cxn ang="0">
                  <a:pos x="864" y="324"/>
                </a:cxn>
                <a:cxn ang="0">
                  <a:pos x="832" y="302"/>
                </a:cxn>
                <a:cxn ang="0">
                  <a:pos x="801" y="277"/>
                </a:cxn>
                <a:cxn ang="0">
                  <a:pos x="766" y="253"/>
                </a:cxn>
                <a:cxn ang="0">
                  <a:pos x="747" y="244"/>
                </a:cxn>
                <a:cxn ang="0">
                  <a:pos x="740" y="237"/>
                </a:cxn>
                <a:cxn ang="0">
                  <a:pos x="735" y="227"/>
                </a:cxn>
                <a:cxn ang="0">
                  <a:pos x="666" y="191"/>
                </a:cxn>
                <a:cxn ang="0">
                  <a:pos x="558" y="138"/>
                </a:cxn>
                <a:cxn ang="0">
                  <a:pos x="482" y="104"/>
                </a:cxn>
                <a:cxn ang="0">
                  <a:pos x="403" y="76"/>
                </a:cxn>
                <a:cxn ang="0">
                  <a:pos x="322" y="51"/>
                </a:cxn>
                <a:cxn ang="0">
                  <a:pos x="239" y="31"/>
                </a:cxn>
                <a:cxn ang="0">
                  <a:pos x="152" y="18"/>
                </a:cxn>
                <a:cxn ang="0">
                  <a:pos x="109" y="15"/>
                </a:cxn>
                <a:cxn ang="0">
                  <a:pos x="79" y="15"/>
                </a:cxn>
                <a:cxn ang="0">
                  <a:pos x="36" y="17"/>
                </a:cxn>
                <a:cxn ang="0">
                  <a:pos x="10" y="14"/>
                </a:cxn>
                <a:cxn ang="0">
                  <a:pos x="0" y="10"/>
                </a:cxn>
                <a:cxn ang="0">
                  <a:pos x="3" y="6"/>
                </a:cxn>
                <a:cxn ang="0">
                  <a:pos x="6" y="4"/>
                </a:cxn>
                <a:cxn ang="0">
                  <a:pos x="41" y="1"/>
                </a:cxn>
                <a:cxn ang="0">
                  <a:pos x="107" y="0"/>
                </a:cxn>
                <a:cxn ang="0">
                  <a:pos x="170" y="4"/>
                </a:cxn>
                <a:cxn ang="0">
                  <a:pos x="229" y="14"/>
                </a:cxn>
                <a:cxn ang="0">
                  <a:pos x="315" y="32"/>
                </a:cxn>
                <a:cxn ang="0">
                  <a:pos x="422" y="66"/>
                </a:cxn>
                <a:cxn ang="0">
                  <a:pos x="474" y="84"/>
                </a:cxn>
                <a:cxn ang="0">
                  <a:pos x="562" y="119"/>
                </a:cxn>
                <a:cxn ang="0">
                  <a:pos x="618" y="145"/>
                </a:cxn>
                <a:cxn ang="0">
                  <a:pos x="671" y="173"/>
                </a:cxn>
                <a:cxn ang="0">
                  <a:pos x="698" y="190"/>
                </a:cxn>
                <a:cxn ang="0">
                  <a:pos x="773" y="237"/>
                </a:cxn>
                <a:cxn ang="0">
                  <a:pos x="820" y="271"/>
                </a:cxn>
                <a:cxn ang="0">
                  <a:pos x="862" y="310"/>
                </a:cxn>
                <a:cxn ang="0">
                  <a:pos x="881" y="331"/>
                </a:cxn>
              </a:cxnLst>
              <a:rect l="0" t="0" r="r" b="b"/>
              <a:pathLst>
                <a:path w="881" h="331">
                  <a:moveTo>
                    <a:pt x="881" y="331"/>
                  </a:moveTo>
                  <a:lnTo>
                    <a:pt x="881" y="331"/>
                  </a:lnTo>
                  <a:lnTo>
                    <a:pt x="872" y="329"/>
                  </a:lnTo>
                  <a:lnTo>
                    <a:pt x="864" y="324"/>
                  </a:lnTo>
                  <a:lnTo>
                    <a:pt x="847" y="314"/>
                  </a:lnTo>
                  <a:lnTo>
                    <a:pt x="832" y="302"/>
                  </a:lnTo>
                  <a:lnTo>
                    <a:pt x="816" y="289"/>
                  </a:lnTo>
                  <a:lnTo>
                    <a:pt x="801" y="277"/>
                  </a:lnTo>
                  <a:lnTo>
                    <a:pt x="784" y="264"/>
                  </a:lnTo>
                  <a:lnTo>
                    <a:pt x="766" y="253"/>
                  </a:lnTo>
                  <a:lnTo>
                    <a:pt x="757" y="248"/>
                  </a:lnTo>
                  <a:lnTo>
                    <a:pt x="747" y="244"/>
                  </a:lnTo>
                  <a:lnTo>
                    <a:pt x="747" y="244"/>
                  </a:lnTo>
                  <a:lnTo>
                    <a:pt x="740" y="237"/>
                  </a:lnTo>
                  <a:lnTo>
                    <a:pt x="737" y="233"/>
                  </a:lnTo>
                  <a:lnTo>
                    <a:pt x="735" y="227"/>
                  </a:lnTo>
                  <a:lnTo>
                    <a:pt x="735" y="227"/>
                  </a:lnTo>
                  <a:lnTo>
                    <a:pt x="666" y="191"/>
                  </a:lnTo>
                  <a:lnTo>
                    <a:pt x="594" y="154"/>
                  </a:lnTo>
                  <a:lnTo>
                    <a:pt x="558" y="138"/>
                  </a:lnTo>
                  <a:lnTo>
                    <a:pt x="520" y="121"/>
                  </a:lnTo>
                  <a:lnTo>
                    <a:pt x="482" y="104"/>
                  </a:lnTo>
                  <a:lnTo>
                    <a:pt x="443" y="90"/>
                  </a:lnTo>
                  <a:lnTo>
                    <a:pt x="403" y="76"/>
                  </a:lnTo>
                  <a:lnTo>
                    <a:pt x="363" y="62"/>
                  </a:lnTo>
                  <a:lnTo>
                    <a:pt x="322" y="51"/>
                  </a:lnTo>
                  <a:lnTo>
                    <a:pt x="281" y="39"/>
                  </a:lnTo>
                  <a:lnTo>
                    <a:pt x="239" y="31"/>
                  </a:lnTo>
                  <a:lnTo>
                    <a:pt x="196" y="24"/>
                  </a:lnTo>
                  <a:lnTo>
                    <a:pt x="152" y="18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93" y="15"/>
                  </a:lnTo>
                  <a:lnTo>
                    <a:pt x="79" y="15"/>
                  </a:lnTo>
                  <a:lnTo>
                    <a:pt x="50" y="17"/>
                  </a:lnTo>
                  <a:lnTo>
                    <a:pt x="36" y="17"/>
                  </a:lnTo>
                  <a:lnTo>
                    <a:pt x="23" y="15"/>
                  </a:lnTo>
                  <a:lnTo>
                    <a:pt x="1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1" y="1"/>
                  </a:lnTo>
                  <a:lnTo>
                    <a:pt x="75" y="0"/>
                  </a:lnTo>
                  <a:lnTo>
                    <a:pt x="107" y="0"/>
                  </a:lnTo>
                  <a:lnTo>
                    <a:pt x="138" y="1"/>
                  </a:lnTo>
                  <a:lnTo>
                    <a:pt x="170" y="4"/>
                  </a:lnTo>
                  <a:lnTo>
                    <a:pt x="200" y="8"/>
                  </a:lnTo>
                  <a:lnTo>
                    <a:pt x="229" y="14"/>
                  </a:lnTo>
                  <a:lnTo>
                    <a:pt x="259" y="20"/>
                  </a:lnTo>
                  <a:lnTo>
                    <a:pt x="315" y="32"/>
                  </a:lnTo>
                  <a:lnTo>
                    <a:pt x="368" y="49"/>
                  </a:lnTo>
                  <a:lnTo>
                    <a:pt x="422" y="66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534" y="107"/>
                  </a:lnTo>
                  <a:lnTo>
                    <a:pt x="562" y="119"/>
                  </a:lnTo>
                  <a:lnTo>
                    <a:pt x="591" y="131"/>
                  </a:lnTo>
                  <a:lnTo>
                    <a:pt x="618" y="145"/>
                  </a:lnTo>
                  <a:lnTo>
                    <a:pt x="645" y="157"/>
                  </a:lnTo>
                  <a:lnTo>
                    <a:pt x="671" y="173"/>
                  </a:lnTo>
                  <a:lnTo>
                    <a:pt x="698" y="190"/>
                  </a:lnTo>
                  <a:lnTo>
                    <a:pt x="698" y="190"/>
                  </a:lnTo>
                  <a:lnTo>
                    <a:pt x="747" y="222"/>
                  </a:lnTo>
                  <a:lnTo>
                    <a:pt x="773" y="237"/>
                  </a:lnTo>
                  <a:lnTo>
                    <a:pt x="798" y="254"/>
                  </a:lnTo>
                  <a:lnTo>
                    <a:pt x="820" y="271"/>
                  </a:lnTo>
                  <a:lnTo>
                    <a:pt x="843" y="289"/>
                  </a:lnTo>
                  <a:lnTo>
                    <a:pt x="862" y="310"/>
                  </a:lnTo>
                  <a:lnTo>
                    <a:pt x="881" y="331"/>
                  </a:lnTo>
                  <a:lnTo>
                    <a:pt x="881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44"/>
            <p:cNvSpPr/>
            <p:nvPr/>
          </p:nvSpPr>
          <p:spPr bwMode="auto">
            <a:xfrm>
              <a:off x="3951288" y="1558925"/>
              <a:ext cx="542925" cy="276225"/>
            </a:xfrm>
            <a:custGeom>
              <a:avLst/>
              <a:gdLst/>
              <a:ahLst/>
              <a:cxnLst>
                <a:cxn ang="0">
                  <a:pos x="1026" y="1"/>
                </a:cxn>
                <a:cxn ang="0">
                  <a:pos x="980" y="13"/>
                </a:cxn>
                <a:cxn ang="0">
                  <a:pos x="934" y="20"/>
                </a:cxn>
                <a:cxn ang="0">
                  <a:pos x="865" y="27"/>
                </a:cxn>
                <a:cxn ang="0">
                  <a:pos x="842" y="30"/>
                </a:cxn>
                <a:cxn ang="0">
                  <a:pos x="821" y="38"/>
                </a:cxn>
                <a:cxn ang="0">
                  <a:pos x="802" y="45"/>
                </a:cxn>
                <a:cxn ang="0">
                  <a:pos x="767" y="52"/>
                </a:cxn>
                <a:cxn ang="0">
                  <a:pos x="701" y="65"/>
                </a:cxn>
                <a:cxn ang="0">
                  <a:pos x="668" y="74"/>
                </a:cxn>
                <a:cxn ang="0">
                  <a:pos x="626" y="88"/>
                </a:cxn>
                <a:cxn ang="0">
                  <a:pos x="542" y="124"/>
                </a:cxn>
                <a:cxn ang="0">
                  <a:pos x="459" y="161"/>
                </a:cxn>
                <a:cxn ang="0">
                  <a:pos x="381" y="205"/>
                </a:cxn>
                <a:cxn ang="0">
                  <a:pos x="344" y="227"/>
                </a:cxn>
                <a:cxn ang="0">
                  <a:pos x="296" y="260"/>
                </a:cxn>
                <a:cxn ang="0">
                  <a:pos x="208" y="333"/>
                </a:cxn>
                <a:cxn ang="0">
                  <a:pos x="166" y="369"/>
                </a:cxn>
                <a:cxn ang="0">
                  <a:pos x="103" y="425"/>
                </a:cxn>
                <a:cxn ang="0">
                  <a:pos x="82" y="445"/>
                </a:cxn>
                <a:cxn ang="0">
                  <a:pos x="45" y="487"/>
                </a:cxn>
                <a:cxn ang="0">
                  <a:pos x="25" y="507"/>
                </a:cxn>
                <a:cxn ang="0">
                  <a:pos x="0" y="521"/>
                </a:cxn>
                <a:cxn ang="0">
                  <a:pos x="0" y="514"/>
                </a:cxn>
                <a:cxn ang="0">
                  <a:pos x="4" y="501"/>
                </a:cxn>
                <a:cxn ang="0">
                  <a:pos x="18" y="484"/>
                </a:cxn>
                <a:cxn ang="0">
                  <a:pos x="27" y="475"/>
                </a:cxn>
                <a:cxn ang="0">
                  <a:pos x="83" y="417"/>
                </a:cxn>
                <a:cxn ang="0">
                  <a:pos x="143" y="361"/>
                </a:cxn>
                <a:cxn ang="0">
                  <a:pos x="173" y="336"/>
                </a:cxn>
                <a:cxn ang="0">
                  <a:pos x="237" y="285"/>
                </a:cxn>
                <a:cxn ang="0">
                  <a:pos x="303" y="237"/>
                </a:cxn>
                <a:cxn ang="0">
                  <a:pos x="375" y="192"/>
                </a:cxn>
                <a:cxn ang="0">
                  <a:pos x="449" y="152"/>
                </a:cxn>
                <a:cxn ang="0">
                  <a:pos x="527" y="114"/>
                </a:cxn>
                <a:cxn ang="0">
                  <a:pos x="608" y="80"/>
                </a:cxn>
                <a:cxn ang="0">
                  <a:pos x="692" y="49"/>
                </a:cxn>
                <a:cxn ang="0">
                  <a:pos x="736" y="37"/>
                </a:cxn>
                <a:cxn ang="0">
                  <a:pos x="807" y="24"/>
                </a:cxn>
                <a:cxn ang="0">
                  <a:pos x="914" y="4"/>
                </a:cxn>
                <a:cxn ang="0">
                  <a:pos x="988" y="0"/>
                </a:cxn>
                <a:cxn ang="0">
                  <a:pos x="1026" y="1"/>
                </a:cxn>
              </a:cxnLst>
              <a:rect l="0" t="0" r="r" b="b"/>
              <a:pathLst>
                <a:path w="1026" h="521">
                  <a:moveTo>
                    <a:pt x="1026" y="1"/>
                  </a:moveTo>
                  <a:lnTo>
                    <a:pt x="1026" y="1"/>
                  </a:lnTo>
                  <a:lnTo>
                    <a:pt x="1004" y="8"/>
                  </a:lnTo>
                  <a:lnTo>
                    <a:pt x="980" y="13"/>
                  </a:lnTo>
                  <a:lnTo>
                    <a:pt x="958" y="17"/>
                  </a:lnTo>
                  <a:lnTo>
                    <a:pt x="934" y="20"/>
                  </a:lnTo>
                  <a:lnTo>
                    <a:pt x="887" y="24"/>
                  </a:lnTo>
                  <a:lnTo>
                    <a:pt x="865" y="27"/>
                  </a:lnTo>
                  <a:lnTo>
                    <a:pt x="842" y="30"/>
                  </a:lnTo>
                  <a:lnTo>
                    <a:pt x="842" y="30"/>
                  </a:lnTo>
                  <a:lnTo>
                    <a:pt x="833" y="34"/>
                  </a:lnTo>
                  <a:lnTo>
                    <a:pt x="821" y="38"/>
                  </a:lnTo>
                  <a:lnTo>
                    <a:pt x="812" y="42"/>
                  </a:lnTo>
                  <a:lnTo>
                    <a:pt x="802" y="45"/>
                  </a:lnTo>
                  <a:lnTo>
                    <a:pt x="802" y="45"/>
                  </a:lnTo>
                  <a:lnTo>
                    <a:pt x="767" y="52"/>
                  </a:lnTo>
                  <a:lnTo>
                    <a:pt x="733" y="58"/>
                  </a:lnTo>
                  <a:lnTo>
                    <a:pt x="701" y="65"/>
                  </a:lnTo>
                  <a:lnTo>
                    <a:pt x="684" y="69"/>
                  </a:lnTo>
                  <a:lnTo>
                    <a:pt x="668" y="74"/>
                  </a:lnTo>
                  <a:lnTo>
                    <a:pt x="668" y="74"/>
                  </a:lnTo>
                  <a:lnTo>
                    <a:pt x="626" y="88"/>
                  </a:lnTo>
                  <a:lnTo>
                    <a:pt x="584" y="105"/>
                  </a:lnTo>
                  <a:lnTo>
                    <a:pt x="542" y="124"/>
                  </a:lnTo>
                  <a:lnTo>
                    <a:pt x="500" y="142"/>
                  </a:lnTo>
                  <a:lnTo>
                    <a:pt x="459" y="161"/>
                  </a:lnTo>
                  <a:lnTo>
                    <a:pt x="418" y="183"/>
                  </a:lnTo>
                  <a:lnTo>
                    <a:pt x="381" y="205"/>
                  </a:lnTo>
                  <a:lnTo>
                    <a:pt x="344" y="227"/>
                  </a:lnTo>
                  <a:lnTo>
                    <a:pt x="344" y="227"/>
                  </a:lnTo>
                  <a:lnTo>
                    <a:pt x="320" y="243"/>
                  </a:lnTo>
                  <a:lnTo>
                    <a:pt x="296" y="260"/>
                  </a:lnTo>
                  <a:lnTo>
                    <a:pt x="251" y="296"/>
                  </a:lnTo>
                  <a:lnTo>
                    <a:pt x="208" y="333"/>
                  </a:lnTo>
                  <a:lnTo>
                    <a:pt x="166" y="369"/>
                  </a:lnTo>
                  <a:lnTo>
                    <a:pt x="166" y="369"/>
                  </a:lnTo>
                  <a:lnTo>
                    <a:pt x="124" y="407"/>
                  </a:lnTo>
                  <a:lnTo>
                    <a:pt x="103" y="425"/>
                  </a:lnTo>
                  <a:lnTo>
                    <a:pt x="82" y="445"/>
                  </a:lnTo>
                  <a:lnTo>
                    <a:pt x="82" y="445"/>
                  </a:lnTo>
                  <a:lnTo>
                    <a:pt x="63" y="466"/>
                  </a:lnTo>
                  <a:lnTo>
                    <a:pt x="45" y="487"/>
                  </a:lnTo>
                  <a:lnTo>
                    <a:pt x="35" y="497"/>
                  </a:lnTo>
                  <a:lnTo>
                    <a:pt x="25" y="507"/>
                  </a:lnTo>
                  <a:lnTo>
                    <a:pt x="13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14"/>
                  </a:lnTo>
                  <a:lnTo>
                    <a:pt x="2" y="507"/>
                  </a:lnTo>
                  <a:lnTo>
                    <a:pt x="4" y="501"/>
                  </a:lnTo>
                  <a:lnTo>
                    <a:pt x="9" y="496"/>
                  </a:lnTo>
                  <a:lnTo>
                    <a:pt x="18" y="484"/>
                  </a:lnTo>
                  <a:lnTo>
                    <a:pt x="27" y="475"/>
                  </a:lnTo>
                  <a:lnTo>
                    <a:pt x="27" y="475"/>
                  </a:lnTo>
                  <a:lnTo>
                    <a:pt x="53" y="445"/>
                  </a:lnTo>
                  <a:lnTo>
                    <a:pt x="83" y="417"/>
                  </a:lnTo>
                  <a:lnTo>
                    <a:pt x="112" y="389"/>
                  </a:lnTo>
                  <a:lnTo>
                    <a:pt x="143" y="361"/>
                  </a:lnTo>
                  <a:lnTo>
                    <a:pt x="143" y="361"/>
                  </a:lnTo>
                  <a:lnTo>
                    <a:pt x="173" y="336"/>
                  </a:lnTo>
                  <a:lnTo>
                    <a:pt x="205" y="309"/>
                  </a:lnTo>
                  <a:lnTo>
                    <a:pt x="237" y="285"/>
                  </a:lnTo>
                  <a:lnTo>
                    <a:pt x="270" y="261"/>
                  </a:lnTo>
                  <a:lnTo>
                    <a:pt x="303" y="237"/>
                  </a:lnTo>
                  <a:lnTo>
                    <a:pt x="338" y="215"/>
                  </a:lnTo>
                  <a:lnTo>
                    <a:pt x="375" y="192"/>
                  </a:lnTo>
                  <a:lnTo>
                    <a:pt x="411" y="173"/>
                  </a:lnTo>
                  <a:lnTo>
                    <a:pt x="449" y="152"/>
                  </a:lnTo>
                  <a:lnTo>
                    <a:pt x="487" y="133"/>
                  </a:lnTo>
                  <a:lnTo>
                    <a:pt x="527" y="114"/>
                  </a:lnTo>
                  <a:lnTo>
                    <a:pt x="567" y="97"/>
                  </a:lnTo>
                  <a:lnTo>
                    <a:pt x="608" y="80"/>
                  </a:lnTo>
                  <a:lnTo>
                    <a:pt x="650" y="65"/>
                  </a:lnTo>
                  <a:lnTo>
                    <a:pt x="692" y="49"/>
                  </a:lnTo>
                  <a:lnTo>
                    <a:pt x="736" y="37"/>
                  </a:lnTo>
                  <a:lnTo>
                    <a:pt x="736" y="37"/>
                  </a:lnTo>
                  <a:lnTo>
                    <a:pt x="771" y="31"/>
                  </a:lnTo>
                  <a:lnTo>
                    <a:pt x="807" y="24"/>
                  </a:lnTo>
                  <a:lnTo>
                    <a:pt x="879" y="10"/>
                  </a:lnTo>
                  <a:lnTo>
                    <a:pt x="914" y="4"/>
                  </a:lnTo>
                  <a:lnTo>
                    <a:pt x="950" y="1"/>
                  </a:lnTo>
                  <a:lnTo>
                    <a:pt x="988" y="0"/>
                  </a:lnTo>
                  <a:lnTo>
                    <a:pt x="1026" y="1"/>
                  </a:lnTo>
                  <a:lnTo>
                    <a:pt x="10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45"/>
            <p:cNvSpPr/>
            <p:nvPr/>
          </p:nvSpPr>
          <p:spPr bwMode="auto">
            <a:xfrm>
              <a:off x="5146676" y="1806575"/>
              <a:ext cx="236538" cy="5699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53" y="38"/>
                </a:cxn>
                <a:cxn ang="0">
                  <a:pos x="97" y="82"/>
                </a:cxn>
                <a:cxn ang="0">
                  <a:pos x="137" y="131"/>
                </a:cxn>
                <a:cxn ang="0">
                  <a:pos x="175" y="183"/>
                </a:cxn>
                <a:cxn ang="0">
                  <a:pos x="210" y="239"/>
                </a:cxn>
                <a:cxn ang="0">
                  <a:pos x="275" y="355"/>
                </a:cxn>
                <a:cxn ang="0">
                  <a:pos x="306" y="414"/>
                </a:cxn>
                <a:cxn ang="0">
                  <a:pos x="331" y="471"/>
                </a:cxn>
                <a:cxn ang="0">
                  <a:pos x="377" y="595"/>
                </a:cxn>
                <a:cxn ang="0">
                  <a:pos x="414" y="730"/>
                </a:cxn>
                <a:cxn ang="0">
                  <a:pos x="435" y="837"/>
                </a:cxn>
                <a:cxn ang="0">
                  <a:pos x="443" y="910"/>
                </a:cxn>
                <a:cxn ang="0">
                  <a:pos x="448" y="946"/>
                </a:cxn>
                <a:cxn ang="0">
                  <a:pos x="448" y="977"/>
                </a:cxn>
                <a:cxn ang="0">
                  <a:pos x="443" y="1046"/>
                </a:cxn>
                <a:cxn ang="0">
                  <a:pos x="442" y="1077"/>
                </a:cxn>
                <a:cxn ang="0">
                  <a:pos x="432" y="1067"/>
                </a:cxn>
                <a:cxn ang="0">
                  <a:pos x="428" y="1056"/>
                </a:cxn>
                <a:cxn ang="0">
                  <a:pos x="427" y="1034"/>
                </a:cxn>
                <a:cxn ang="0">
                  <a:pos x="431" y="994"/>
                </a:cxn>
                <a:cxn ang="0">
                  <a:pos x="429" y="982"/>
                </a:cxn>
                <a:cxn ang="0">
                  <a:pos x="418" y="896"/>
                </a:cxn>
                <a:cxn ang="0">
                  <a:pos x="401" y="805"/>
                </a:cxn>
                <a:cxn ang="0">
                  <a:pos x="392" y="747"/>
                </a:cxn>
                <a:cxn ang="0">
                  <a:pos x="368" y="636"/>
                </a:cxn>
                <a:cxn ang="0">
                  <a:pos x="352" y="583"/>
                </a:cxn>
                <a:cxn ang="0">
                  <a:pos x="321" y="500"/>
                </a:cxn>
                <a:cxn ang="0">
                  <a:pos x="286" y="420"/>
                </a:cxn>
                <a:cxn ang="0">
                  <a:pos x="247" y="343"/>
                </a:cxn>
                <a:cxn ang="0">
                  <a:pos x="203" y="268"/>
                </a:cxn>
                <a:cxn ang="0">
                  <a:pos x="157" y="198"/>
                </a:cxn>
                <a:cxn ang="0">
                  <a:pos x="107" y="131"/>
                </a:cxn>
                <a:cxn ang="0">
                  <a:pos x="55" y="69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8" h="107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1" y="18"/>
                  </a:lnTo>
                  <a:lnTo>
                    <a:pt x="53" y="38"/>
                  </a:lnTo>
                  <a:lnTo>
                    <a:pt x="76" y="59"/>
                  </a:lnTo>
                  <a:lnTo>
                    <a:pt x="97" y="82"/>
                  </a:lnTo>
                  <a:lnTo>
                    <a:pt x="118" y="105"/>
                  </a:lnTo>
                  <a:lnTo>
                    <a:pt x="137" y="131"/>
                  </a:lnTo>
                  <a:lnTo>
                    <a:pt x="156" y="156"/>
                  </a:lnTo>
                  <a:lnTo>
                    <a:pt x="175" y="183"/>
                  </a:lnTo>
                  <a:lnTo>
                    <a:pt x="192" y="211"/>
                  </a:lnTo>
                  <a:lnTo>
                    <a:pt x="210" y="239"/>
                  </a:lnTo>
                  <a:lnTo>
                    <a:pt x="243" y="296"/>
                  </a:lnTo>
                  <a:lnTo>
                    <a:pt x="275" y="355"/>
                  </a:lnTo>
                  <a:lnTo>
                    <a:pt x="306" y="414"/>
                  </a:lnTo>
                  <a:lnTo>
                    <a:pt x="306" y="414"/>
                  </a:lnTo>
                  <a:lnTo>
                    <a:pt x="319" y="442"/>
                  </a:lnTo>
                  <a:lnTo>
                    <a:pt x="331" y="471"/>
                  </a:lnTo>
                  <a:lnTo>
                    <a:pt x="355" y="531"/>
                  </a:lnTo>
                  <a:lnTo>
                    <a:pt x="377" y="595"/>
                  </a:lnTo>
                  <a:lnTo>
                    <a:pt x="397" y="661"/>
                  </a:lnTo>
                  <a:lnTo>
                    <a:pt x="414" y="730"/>
                  </a:lnTo>
                  <a:lnTo>
                    <a:pt x="429" y="802"/>
                  </a:lnTo>
                  <a:lnTo>
                    <a:pt x="435" y="837"/>
                  </a:lnTo>
                  <a:lnTo>
                    <a:pt x="439" y="873"/>
                  </a:lnTo>
                  <a:lnTo>
                    <a:pt x="443" y="910"/>
                  </a:lnTo>
                  <a:lnTo>
                    <a:pt x="448" y="946"/>
                  </a:lnTo>
                  <a:lnTo>
                    <a:pt x="448" y="946"/>
                  </a:lnTo>
                  <a:lnTo>
                    <a:pt x="448" y="962"/>
                  </a:lnTo>
                  <a:lnTo>
                    <a:pt x="448" y="977"/>
                  </a:lnTo>
                  <a:lnTo>
                    <a:pt x="446" y="1012"/>
                  </a:lnTo>
                  <a:lnTo>
                    <a:pt x="443" y="1046"/>
                  </a:lnTo>
                  <a:lnTo>
                    <a:pt x="442" y="1077"/>
                  </a:lnTo>
                  <a:lnTo>
                    <a:pt x="442" y="1077"/>
                  </a:lnTo>
                  <a:lnTo>
                    <a:pt x="436" y="1073"/>
                  </a:lnTo>
                  <a:lnTo>
                    <a:pt x="432" y="1067"/>
                  </a:lnTo>
                  <a:lnTo>
                    <a:pt x="429" y="1062"/>
                  </a:lnTo>
                  <a:lnTo>
                    <a:pt x="428" y="1056"/>
                  </a:lnTo>
                  <a:lnTo>
                    <a:pt x="425" y="1045"/>
                  </a:lnTo>
                  <a:lnTo>
                    <a:pt x="427" y="1034"/>
                  </a:lnTo>
                  <a:lnTo>
                    <a:pt x="429" y="1007"/>
                  </a:lnTo>
                  <a:lnTo>
                    <a:pt x="431" y="994"/>
                  </a:lnTo>
                  <a:lnTo>
                    <a:pt x="429" y="982"/>
                  </a:lnTo>
                  <a:lnTo>
                    <a:pt x="429" y="982"/>
                  </a:lnTo>
                  <a:lnTo>
                    <a:pt x="425" y="941"/>
                  </a:lnTo>
                  <a:lnTo>
                    <a:pt x="418" y="896"/>
                  </a:lnTo>
                  <a:lnTo>
                    <a:pt x="410" y="851"/>
                  </a:lnTo>
                  <a:lnTo>
                    <a:pt x="401" y="805"/>
                  </a:lnTo>
                  <a:lnTo>
                    <a:pt x="401" y="805"/>
                  </a:lnTo>
                  <a:lnTo>
                    <a:pt x="392" y="747"/>
                  </a:lnTo>
                  <a:lnTo>
                    <a:pt x="380" y="691"/>
                  </a:lnTo>
                  <a:lnTo>
                    <a:pt x="368" y="636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37" y="541"/>
                  </a:lnTo>
                  <a:lnTo>
                    <a:pt x="321" y="500"/>
                  </a:lnTo>
                  <a:lnTo>
                    <a:pt x="304" y="459"/>
                  </a:lnTo>
                  <a:lnTo>
                    <a:pt x="286" y="420"/>
                  </a:lnTo>
                  <a:lnTo>
                    <a:pt x="267" y="381"/>
                  </a:lnTo>
                  <a:lnTo>
                    <a:pt x="247" y="343"/>
                  </a:lnTo>
                  <a:lnTo>
                    <a:pt x="226" y="305"/>
                  </a:lnTo>
                  <a:lnTo>
                    <a:pt x="203" y="268"/>
                  </a:lnTo>
                  <a:lnTo>
                    <a:pt x="181" y="232"/>
                  </a:lnTo>
                  <a:lnTo>
                    <a:pt x="157" y="198"/>
                  </a:lnTo>
                  <a:lnTo>
                    <a:pt x="132" y="164"/>
                  </a:lnTo>
                  <a:lnTo>
                    <a:pt x="107" y="131"/>
                  </a:lnTo>
                  <a:lnTo>
                    <a:pt x="81" y="100"/>
                  </a:lnTo>
                  <a:lnTo>
                    <a:pt x="55" y="69"/>
                  </a:lnTo>
                  <a:lnTo>
                    <a:pt x="28" y="3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46"/>
            <p:cNvSpPr/>
            <p:nvPr/>
          </p:nvSpPr>
          <p:spPr bwMode="auto">
            <a:xfrm>
              <a:off x="3756026" y="1882775"/>
              <a:ext cx="141288" cy="763588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67" y="3"/>
                </a:cxn>
                <a:cxn ang="0">
                  <a:pos x="235" y="64"/>
                </a:cxn>
                <a:cxn ang="0">
                  <a:pos x="172" y="194"/>
                </a:cxn>
                <a:cxn ang="0">
                  <a:pos x="142" y="264"/>
                </a:cxn>
                <a:cxn ang="0">
                  <a:pos x="134" y="285"/>
                </a:cxn>
                <a:cxn ang="0">
                  <a:pos x="111" y="327"/>
                </a:cxn>
                <a:cxn ang="0">
                  <a:pos x="101" y="348"/>
                </a:cxn>
                <a:cxn ang="0">
                  <a:pos x="85" y="401"/>
                </a:cxn>
                <a:cxn ang="0">
                  <a:pos x="71" y="460"/>
                </a:cxn>
                <a:cxn ang="0">
                  <a:pos x="49" y="584"/>
                </a:cxn>
                <a:cxn ang="0">
                  <a:pos x="40" y="650"/>
                </a:cxn>
                <a:cxn ang="0">
                  <a:pos x="26" y="782"/>
                </a:cxn>
                <a:cxn ang="0">
                  <a:pos x="21" y="881"/>
                </a:cxn>
                <a:cxn ang="0">
                  <a:pos x="23" y="949"/>
                </a:cxn>
                <a:cxn ang="0">
                  <a:pos x="28" y="1016"/>
                </a:cxn>
                <a:cxn ang="0">
                  <a:pos x="37" y="1084"/>
                </a:cxn>
                <a:cxn ang="0">
                  <a:pos x="44" y="1117"/>
                </a:cxn>
                <a:cxn ang="0">
                  <a:pos x="59" y="1179"/>
                </a:cxn>
                <a:cxn ang="0">
                  <a:pos x="79" y="1240"/>
                </a:cxn>
                <a:cxn ang="0">
                  <a:pos x="89" y="1266"/>
                </a:cxn>
                <a:cxn ang="0">
                  <a:pos x="125" y="1341"/>
                </a:cxn>
                <a:cxn ang="0">
                  <a:pos x="148" y="1390"/>
                </a:cxn>
                <a:cxn ang="0">
                  <a:pos x="166" y="1443"/>
                </a:cxn>
                <a:cxn ang="0">
                  <a:pos x="160" y="1442"/>
                </a:cxn>
                <a:cxn ang="0">
                  <a:pos x="145" y="1430"/>
                </a:cxn>
                <a:cxn ang="0">
                  <a:pos x="128" y="1407"/>
                </a:cxn>
                <a:cxn ang="0">
                  <a:pos x="115" y="1380"/>
                </a:cxn>
                <a:cxn ang="0">
                  <a:pos x="104" y="1353"/>
                </a:cxn>
                <a:cxn ang="0">
                  <a:pos x="72" y="1272"/>
                </a:cxn>
                <a:cxn ang="0">
                  <a:pos x="44" y="1186"/>
                </a:cxn>
                <a:cxn ang="0">
                  <a:pos x="24" y="1098"/>
                </a:cxn>
                <a:cxn ang="0">
                  <a:pos x="10" y="1006"/>
                </a:cxn>
                <a:cxn ang="0">
                  <a:pos x="2" y="912"/>
                </a:cxn>
                <a:cxn ang="0">
                  <a:pos x="0" y="820"/>
                </a:cxn>
                <a:cxn ang="0">
                  <a:pos x="5" y="726"/>
                </a:cxn>
                <a:cxn ang="0">
                  <a:pos x="14" y="633"/>
                </a:cxn>
                <a:cxn ang="0">
                  <a:pos x="27" y="557"/>
                </a:cxn>
                <a:cxn ang="0">
                  <a:pos x="41" y="483"/>
                </a:cxn>
                <a:cxn ang="0">
                  <a:pos x="58" y="410"/>
                </a:cxn>
                <a:cxn ang="0">
                  <a:pos x="82" y="340"/>
                </a:cxn>
                <a:cxn ang="0">
                  <a:pos x="90" y="317"/>
                </a:cxn>
                <a:cxn ang="0">
                  <a:pos x="110" y="272"/>
                </a:cxn>
                <a:cxn ang="0">
                  <a:pos x="120" y="250"/>
                </a:cxn>
                <a:cxn ang="0">
                  <a:pos x="146" y="184"/>
                </a:cxn>
                <a:cxn ang="0">
                  <a:pos x="180" y="118"/>
                </a:cxn>
                <a:cxn ang="0">
                  <a:pos x="219" y="56"/>
                </a:cxn>
                <a:cxn ang="0">
                  <a:pos x="261" y="0"/>
                </a:cxn>
              </a:cxnLst>
              <a:rect l="0" t="0" r="r" b="b"/>
              <a:pathLst>
                <a:path w="267" h="1443">
                  <a:moveTo>
                    <a:pt x="261" y="0"/>
                  </a:moveTo>
                  <a:lnTo>
                    <a:pt x="261" y="0"/>
                  </a:lnTo>
                  <a:lnTo>
                    <a:pt x="266" y="0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35" y="64"/>
                  </a:lnTo>
                  <a:lnTo>
                    <a:pt x="202" y="128"/>
                  </a:lnTo>
                  <a:lnTo>
                    <a:pt x="172" y="194"/>
                  </a:lnTo>
                  <a:lnTo>
                    <a:pt x="156" y="229"/>
                  </a:lnTo>
                  <a:lnTo>
                    <a:pt x="142" y="264"/>
                  </a:lnTo>
                  <a:lnTo>
                    <a:pt x="142" y="264"/>
                  </a:lnTo>
                  <a:lnTo>
                    <a:pt x="134" y="285"/>
                  </a:lnTo>
                  <a:lnTo>
                    <a:pt x="122" y="306"/>
                  </a:lnTo>
                  <a:lnTo>
                    <a:pt x="111" y="327"/>
                  </a:lnTo>
                  <a:lnTo>
                    <a:pt x="101" y="348"/>
                  </a:lnTo>
                  <a:lnTo>
                    <a:pt x="101" y="348"/>
                  </a:lnTo>
                  <a:lnTo>
                    <a:pt x="93" y="373"/>
                  </a:lnTo>
                  <a:lnTo>
                    <a:pt x="85" y="401"/>
                  </a:lnTo>
                  <a:lnTo>
                    <a:pt x="78" y="429"/>
                  </a:lnTo>
                  <a:lnTo>
                    <a:pt x="71" y="460"/>
                  </a:lnTo>
                  <a:lnTo>
                    <a:pt x="59" y="521"/>
                  </a:lnTo>
                  <a:lnTo>
                    <a:pt x="49" y="584"/>
                  </a:lnTo>
                  <a:lnTo>
                    <a:pt x="49" y="584"/>
                  </a:lnTo>
                  <a:lnTo>
                    <a:pt x="40" y="650"/>
                  </a:lnTo>
                  <a:lnTo>
                    <a:pt x="31" y="716"/>
                  </a:lnTo>
                  <a:lnTo>
                    <a:pt x="26" y="782"/>
                  </a:lnTo>
                  <a:lnTo>
                    <a:pt x="21" y="848"/>
                  </a:lnTo>
                  <a:lnTo>
                    <a:pt x="21" y="881"/>
                  </a:lnTo>
                  <a:lnTo>
                    <a:pt x="21" y="915"/>
                  </a:lnTo>
                  <a:lnTo>
                    <a:pt x="23" y="949"/>
                  </a:lnTo>
                  <a:lnTo>
                    <a:pt x="24" y="983"/>
                  </a:lnTo>
                  <a:lnTo>
                    <a:pt x="28" y="1016"/>
                  </a:lnTo>
                  <a:lnTo>
                    <a:pt x="33" y="1050"/>
                  </a:lnTo>
                  <a:lnTo>
                    <a:pt x="37" y="1084"/>
                  </a:lnTo>
                  <a:lnTo>
                    <a:pt x="44" y="1117"/>
                  </a:lnTo>
                  <a:lnTo>
                    <a:pt x="44" y="1117"/>
                  </a:lnTo>
                  <a:lnTo>
                    <a:pt x="51" y="1148"/>
                  </a:lnTo>
                  <a:lnTo>
                    <a:pt x="59" y="1179"/>
                  </a:lnTo>
                  <a:lnTo>
                    <a:pt x="68" y="1210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9" y="1266"/>
                  </a:lnTo>
                  <a:lnTo>
                    <a:pt x="100" y="1291"/>
                  </a:lnTo>
                  <a:lnTo>
                    <a:pt x="125" y="1341"/>
                  </a:lnTo>
                  <a:lnTo>
                    <a:pt x="136" y="1364"/>
                  </a:lnTo>
                  <a:lnTo>
                    <a:pt x="148" y="1390"/>
                  </a:lnTo>
                  <a:lnTo>
                    <a:pt x="158" y="1416"/>
                  </a:lnTo>
                  <a:lnTo>
                    <a:pt x="166" y="1443"/>
                  </a:lnTo>
                  <a:lnTo>
                    <a:pt x="166" y="1443"/>
                  </a:lnTo>
                  <a:lnTo>
                    <a:pt x="160" y="1442"/>
                  </a:lnTo>
                  <a:lnTo>
                    <a:pt x="155" y="1439"/>
                  </a:lnTo>
                  <a:lnTo>
                    <a:pt x="145" y="1430"/>
                  </a:lnTo>
                  <a:lnTo>
                    <a:pt x="136" y="1419"/>
                  </a:lnTo>
                  <a:lnTo>
                    <a:pt x="128" y="1407"/>
                  </a:lnTo>
                  <a:lnTo>
                    <a:pt x="122" y="1394"/>
                  </a:lnTo>
                  <a:lnTo>
                    <a:pt x="115" y="1380"/>
                  </a:lnTo>
                  <a:lnTo>
                    <a:pt x="104" y="1353"/>
                  </a:lnTo>
                  <a:lnTo>
                    <a:pt x="104" y="1353"/>
                  </a:lnTo>
                  <a:lnTo>
                    <a:pt x="87" y="1313"/>
                  </a:lnTo>
                  <a:lnTo>
                    <a:pt x="72" y="1272"/>
                  </a:lnTo>
                  <a:lnTo>
                    <a:pt x="56" y="1230"/>
                  </a:lnTo>
                  <a:lnTo>
                    <a:pt x="44" y="1186"/>
                  </a:lnTo>
                  <a:lnTo>
                    <a:pt x="34" y="1143"/>
                  </a:lnTo>
                  <a:lnTo>
                    <a:pt x="24" y="1098"/>
                  </a:lnTo>
                  <a:lnTo>
                    <a:pt x="16" y="1053"/>
                  </a:lnTo>
                  <a:lnTo>
                    <a:pt x="10" y="1006"/>
                  </a:lnTo>
                  <a:lnTo>
                    <a:pt x="5" y="960"/>
                  </a:lnTo>
                  <a:lnTo>
                    <a:pt x="2" y="912"/>
                  </a:lnTo>
                  <a:lnTo>
                    <a:pt x="0" y="866"/>
                  </a:lnTo>
                  <a:lnTo>
                    <a:pt x="0" y="820"/>
                  </a:lnTo>
                  <a:lnTo>
                    <a:pt x="2" y="772"/>
                  </a:lnTo>
                  <a:lnTo>
                    <a:pt x="5" y="726"/>
                  </a:lnTo>
                  <a:lnTo>
                    <a:pt x="9" y="679"/>
                  </a:lnTo>
                  <a:lnTo>
                    <a:pt x="14" y="633"/>
                  </a:lnTo>
                  <a:lnTo>
                    <a:pt x="14" y="633"/>
                  </a:lnTo>
                  <a:lnTo>
                    <a:pt x="27" y="557"/>
                  </a:lnTo>
                  <a:lnTo>
                    <a:pt x="33" y="521"/>
                  </a:lnTo>
                  <a:lnTo>
                    <a:pt x="41" y="483"/>
                  </a:lnTo>
                  <a:lnTo>
                    <a:pt x="49" y="446"/>
                  </a:lnTo>
                  <a:lnTo>
                    <a:pt x="58" y="410"/>
                  </a:lnTo>
                  <a:lnTo>
                    <a:pt x="69" y="375"/>
                  </a:lnTo>
                  <a:lnTo>
                    <a:pt x="82" y="340"/>
                  </a:lnTo>
                  <a:lnTo>
                    <a:pt x="82" y="340"/>
                  </a:lnTo>
                  <a:lnTo>
                    <a:pt x="90" y="317"/>
                  </a:lnTo>
                  <a:lnTo>
                    <a:pt x="100" y="295"/>
                  </a:lnTo>
                  <a:lnTo>
                    <a:pt x="110" y="272"/>
                  </a:lnTo>
                  <a:lnTo>
                    <a:pt x="120" y="250"/>
                  </a:lnTo>
                  <a:lnTo>
                    <a:pt x="120" y="250"/>
                  </a:lnTo>
                  <a:lnTo>
                    <a:pt x="132" y="216"/>
                  </a:lnTo>
                  <a:lnTo>
                    <a:pt x="146" y="184"/>
                  </a:lnTo>
                  <a:lnTo>
                    <a:pt x="163" y="150"/>
                  </a:lnTo>
                  <a:lnTo>
                    <a:pt x="180" y="118"/>
                  </a:lnTo>
                  <a:lnTo>
                    <a:pt x="198" y="87"/>
                  </a:lnTo>
                  <a:lnTo>
                    <a:pt x="219" y="56"/>
                  </a:lnTo>
                  <a:lnTo>
                    <a:pt x="239" y="26"/>
                  </a:lnTo>
                  <a:lnTo>
                    <a:pt x="261" y="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47"/>
            <p:cNvSpPr>
              <a:spLocks noEditPoints="1"/>
            </p:cNvSpPr>
            <p:nvPr/>
          </p:nvSpPr>
          <p:spPr bwMode="auto">
            <a:xfrm>
              <a:off x="4479926" y="2216150"/>
              <a:ext cx="239713" cy="106363"/>
            </a:xfrm>
            <a:custGeom>
              <a:avLst/>
              <a:gdLst/>
              <a:ahLst/>
              <a:cxnLst>
                <a:cxn ang="0">
                  <a:pos x="342" y="194"/>
                </a:cxn>
                <a:cxn ang="0">
                  <a:pos x="0" y="197"/>
                </a:cxn>
                <a:cxn ang="0">
                  <a:pos x="4" y="162"/>
                </a:cxn>
                <a:cxn ang="0">
                  <a:pos x="21" y="111"/>
                </a:cxn>
                <a:cxn ang="0">
                  <a:pos x="50" y="69"/>
                </a:cxn>
                <a:cxn ang="0">
                  <a:pos x="91" y="34"/>
                </a:cxn>
                <a:cxn ang="0">
                  <a:pos x="140" y="11"/>
                </a:cxn>
                <a:cxn ang="0">
                  <a:pos x="177" y="3"/>
                </a:cxn>
                <a:cxn ang="0">
                  <a:pos x="257" y="3"/>
                </a:cxn>
                <a:cxn ang="0">
                  <a:pos x="324" y="24"/>
                </a:cxn>
                <a:cxn ang="0">
                  <a:pos x="377" y="61"/>
                </a:cxn>
                <a:cxn ang="0">
                  <a:pos x="418" y="110"/>
                </a:cxn>
                <a:cxn ang="0">
                  <a:pos x="446" y="169"/>
                </a:cxn>
                <a:cxn ang="0">
                  <a:pos x="84" y="63"/>
                </a:cxn>
                <a:cxn ang="0">
                  <a:pos x="151" y="117"/>
                </a:cxn>
                <a:cxn ang="0">
                  <a:pos x="223" y="160"/>
                </a:cxn>
                <a:cxn ang="0">
                  <a:pos x="219" y="58"/>
                </a:cxn>
                <a:cxn ang="0">
                  <a:pos x="195" y="20"/>
                </a:cxn>
                <a:cxn ang="0">
                  <a:pos x="143" y="32"/>
                </a:cxn>
                <a:cxn ang="0">
                  <a:pos x="84" y="63"/>
                </a:cxn>
                <a:cxn ang="0">
                  <a:pos x="237" y="150"/>
                </a:cxn>
                <a:cxn ang="0">
                  <a:pos x="339" y="98"/>
                </a:cxn>
                <a:cxn ang="0">
                  <a:pos x="359" y="66"/>
                </a:cxn>
                <a:cxn ang="0">
                  <a:pos x="313" y="38"/>
                </a:cxn>
                <a:cxn ang="0">
                  <a:pos x="254" y="24"/>
                </a:cxn>
                <a:cxn ang="0">
                  <a:pos x="231" y="35"/>
                </a:cxn>
                <a:cxn ang="0">
                  <a:pos x="238" y="120"/>
                </a:cxn>
                <a:cxn ang="0">
                  <a:pos x="237" y="150"/>
                </a:cxn>
                <a:cxn ang="0">
                  <a:pos x="39" y="184"/>
                </a:cxn>
                <a:cxn ang="0">
                  <a:pos x="158" y="180"/>
                </a:cxn>
                <a:cxn ang="0">
                  <a:pos x="189" y="160"/>
                </a:cxn>
                <a:cxn ang="0">
                  <a:pos x="102" y="101"/>
                </a:cxn>
                <a:cxn ang="0">
                  <a:pos x="70" y="76"/>
                </a:cxn>
                <a:cxn ang="0">
                  <a:pos x="42" y="114"/>
                </a:cxn>
                <a:cxn ang="0">
                  <a:pos x="21" y="157"/>
                </a:cxn>
                <a:cxn ang="0">
                  <a:pos x="14" y="183"/>
                </a:cxn>
                <a:cxn ang="0">
                  <a:pos x="363" y="104"/>
                </a:cxn>
                <a:cxn ang="0">
                  <a:pos x="272" y="155"/>
                </a:cxn>
                <a:cxn ang="0">
                  <a:pos x="237" y="177"/>
                </a:cxn>
                <a:cxn ang="0">
                  <a:pos x="432" y="177"/>
                </a:cxn>
                <a:cxn ang="0">
                  <a:pos x="424" y="152"/>
                </a:cxn>
                <a:cxn ang="0">
                  <a:pos x="404" y="120"/>
                </a:cxn>
                <a:cxn ang="0">
                  <a:pos x="380" y="93"/>
                </a:cxn>
              </a:cxnLst>
              <a:rect l="0" t="0" r="r" b="b"/>
              <a:pathLst>
                <a:path w="453" h="200">
                  <a:moveTo>
                    <a:pt x="453" y="188"/>
                  </a:moveTo>
                  <a:lnTo>
                    <a:pt x="453" y="188"/>
                  </a:lnTo>
                  <a:lnTo>
                    <a:pt x="342" y="194"/>
                  </a:lnTo>
                  <a:lnTo>
                    <a:pt x="230" y="198"/>
                  </a:lnTo>
                  <a:lnTo>
                    <a:pt x="116" y="200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1" y="180"/>
                  </a:lnTo>
                  <a:lnTo>
                    <a:pt x="4" y="162"/>
                  </a:lnTo>
                  <a:lnTo>
                    <a:pt x="8" y="145"/>
                  </a:lnTo>
                  <a:lnTo>
                    <a:pt x="14" y="128"/>
                  </a:lnTo>
                  <a:lnTo>
                    <a:pt x="21" y="111"/>
                  </a:lnTo>
                  <a:lnTo>
                    <a:pt x="29" y="97"/>
                  </a:lnTo>
                  <a:lnTo>
                    <a:pt x="39" y="82"/>
                  </a:lnTo>
                  <a:lnTo>
                    <a:pt x="50" y="69"/>
                  </a:lnTo>
                  <a:lnTo>
                    <a:pt x="63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6" y="25"/>
                  </a:lnTo>
                  <a:lnTo>
                    <a:pt x="123" y="17"/>
                  </a:lnTo>
                  <a:lnTo>
                    <a:pt x="140" y="11"/>
                  </a:lnTo>
                  <a:lnTo>
                    <a:pt x="158" y="6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205" y="0"/>
                  </a:lnTo>
                  <a:lnTo>
                    <a:pt x="231" y="2"/>
                  </a:lnTo>
                  <a:lnTo>
                    <a:pt x="257" y="3"/>
                  </a:lnTo>
                  <a:lnTo>
                    <a:pt x="280" y="9"/>
                  </a:lnTo>
                  <a:lnTo>
                    <a:pt x="303" y="16"/>
                  </a:lnTo>
                  <a:lnTo>
                    <a:pt x="324" y="24"/>
                  </a:lnTo>
                  <a:lnTo>
                    <a:pt x="342" y="35"/>
                  </a:lnTo>
                  <a:lnTo>
                    <a:pt x="360" y="47"/>
                  </a:lnTo>
                  <a:lnTo>
                    <a:pt x="377" y="61"/>
                  </a:lnTo>
                  <a:lnTo>
                    <a:pt x="393" y="76"/>
                  </a:lnTo>
                  <a:lnTo>
                    <a:pt x="407" y="93"/>
                  </a:lnTo>
                  <a:lnTo>
                    <a:pt x="418" y="110"/>
                  </a:lnTo>
                  <a:lnTo>
                    <a:pt x="429" y="128"/>
                  </a:lnTo>
                  <a:lnTo>
                    <a:pt x="439" y="148"/>
                  </a:lnTo>
                  <a:lnTo>
                    <a:pt x="446" y="169"/>
                  </a:lnTo>
                  <a:lnTo>
                    <a:pt x="453" y="188"/>
                  </a:lnTo>
                  <a:lnTo>
                    <a:pt x="453" y="188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116" y="91"/>
                  </a:lnTo>
                  <a:lnTo>
                    <a:pt x="151" y="117"/>
                  </a:lnTo>
                  <a:lnTo>
                    <a:pt x="188" y="141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25"/>
                  </a:lnTo>
                  <a:lnTo>
                    <a:pt x="221" y="91"/>
                  </a:lnTo>
                  <a:lnTo>
                    <a:pt x="219" y="58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195" y="20"/>
                  </a:lnTo>
                  <a:lnTo>
                    <a:pt x="175" y="23"/>
                  </a:lnTo>
                  <a:lnTo>
                    <a:pt x="158" y="27"/>
                  </a:lnTo>
                  <a:lnTo>
                    <a:pt x="143" y="32"/>
                  </a:lnTo>
                  <a:lnTo>
                    <a:pt x="127" y="39"/>
                  </a:lnTo>
                  <a:lnTo>
                    <a:pt x="112" y="48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237" y="150"/>
                  </a:moveTo>
                  <a:lnTo>
                    <a:pt x="237" y="150"/>
                  </a:lnTo>
                  <a:lnTo>
                    <a:pt x="273" y="135"/>
                  </a:lnTo>
                  <a:lnTo>
                    <a:pt x="307" y="118"/>
                  </a:lnTo>
                  <a:lnTo>
                    <a:pt x="339" y="98"/>
                  </a:lnTo>
                  <a:lnTo>
                    <a:pt x="372" y="79"/>
                  </a:lnTo>
                  <a:lnTo>
                    <a:pt x="372" y="79"/>
                  </a:lnTo>
                  <a:lnTo>
                    <a:pt x="359" y="66"/>
                  </a:lnTo>
                  <a:lnTo>
                    <a:pt x="345" y="55"/>
                  </a:lnTo>
                  <a:lnTo>
                    <a:pt x="330" y="47"/>
                  </a:lnTo>
                  <a:lnTo>
                    <a:pt x="313" y="38"/>
                  </a:lnTo>
                  <a:lnTo>
                    <a:pt x="293" y="32"/>
                  </a:lnTo>
                  <a:lnTo>
                    <a:pt x="273" y="27"/>
                  </a:lnTo>
                  <a:lnTo>
                    <a:pt x="254" y="24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1" y="35"/>
                  </a:lnTo>
                  <a:lnTo>
                    <a:pt x="233" y="52"/>
                  </a:lnTo>
                  <a:lnTo>
                    <a:pt x="235" y="86"/>
                  </a:lnTo>
                  <a:lnTo>
                    <a:pt x="238" y="120"/>
                  </a:lnTo>
                  <a:lnTo>
                    <a:pt x="238" y="135"/>
                  </a:lnTo>
                  <a:lnTo>
                    <a:pt x="237" y="150"/>
                  </a:lnTo>
                  <a:lnTo>
                    <a:pt x="237" y="150"/>
                  </a:lnTo>
                  <a:close/>
                  <a:moveTo>
                    <a:pt x="14" y="183"/>
                  </a:moveTo>
                  <a:lnTo>
                    <a:pt x="14" y="183"/>
                  </a:lnTo>
                  <a:lnTo>
                    <a:pt x="39" y="184"/>
                  </a:lnTo>
                  <a:lnTo>
                    <a:pt x="64" y="184"/>
                  </a:lnTo>
                  <a:lnTo>
                    <a:pt x="112" y="183"/>
                  </a:lnTo>
                  <a:lnTo>
                    <a:pt x="158" y="180"/>
                  </a:lnTo>
                  <a:lnTo>
                    <a:pt x="206" y="174"/>
                  </a:lnTo>
                  <a:lnTo>
                    <a:pt x="206" y="174"/>
                  </a:lnTo>
                  <a:lnTo>
                    <a:pt x="189" y="160"/>
                  </a:lnTo>
                  <a:lnTo>
                    <a:pt x="172" y="148"/>
                  </a:lnTo>
                  <a:lnTo>
                    <a:pt x="137" y="125"/>
                  </a:lnTo>
                  <a:lnTo>
                    <a:pt x="102" y="101"/>
                  </a:lnTo>
                  <a:lnTo>
                    <a:pt x="85" y="89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0" y="87"/>
                  </a:lnTo>
                  <a:lnTo>
                    <a:pt x="50" y="100"/>
                  </a:lnTo>
                  <a:lnTo>
                    <a:pt x="42" y="114"/>
                  </a:lnTo>
                  <a:lnTo>
                    <a:pt x="33" y="128"/>
                  </a:lnTo>
                  <a:lnTo>
                    <a:pt x="26" y="142"/>
                  </a:lnTo>
                  <a:lnTo>
                    <a:pt x="21" y="157"/>
                  </a:lnTo>
                  <a:lnTo>
                    <a:pt x="16" y="170"/>
                  </a:lnTo>
                  <a:lnTo>
                    <a:pt x="14" y="183"/>
                  </a:lnTo>
                  <a:lnTo>
                    <a:pt x="14" y="183"/>
                  </a:lnTo>
                  <a:close/>
                  <a:moveTo>
                    <a:pt x="380" y="93"/>
                  </a:moveTo>
                  <a:lnTo>
                    <a:pt x="380" y="93"/>
                  </a:lnTo>
                  <a:lnTo>
                    <a:pt x="363" y="104"/>
                  </a:lnTo>
                  <a:lnTo>
                    <a:pt x="345" y="115"/>
                  </a:lnTo>
                  <a:lnTo>
                    <a:pt x="308" y="135"/>
                  </a:lnTo>
                  <a:lnTo>
                    <a:pt x="272" y="155"/>
                  </a:lnTo>
                  <a:lnTo>
                    <a:pt x="254" y="166"/>
                  </a:lnTo>
                  <a:lnTo>
                    <a:pt x="237" y="177"/>
                  </a:lnTo>
                  <a:lnTo>
                    <a:pt x="237" y="177"/>
                  </a:lnTo>
                  <a:lnTo>
                    <a:pt x="328" y="178"/>
                  </a:lnTo>
                  <a:lnTo>
                    <a:pt x="380" y="178"/>
                  </a:lnTo>
                  <a:lnTo>
                    <a:pt x="432" y="177"/>
                  </a:lnTo>
                  <a:lnTo>
                    <a:pt x="432" y="177"/>
                  </a:lnTo>
                  <a:lnTo>
                    <a:pt x="428" y="163"/>
                  </a:lnTo>
                  <a:lnTo>
                    <a:pt x="424" y="152"/>
                  </a:lnTo>
                  <a:lnTo>
                    <a:pt x="418" y="141"/>
                  </a:lnTo>
                  <a:lnTo>
                    <a:pt x="411" y="129"/>
                  </a:lnTo>
                  <a:lnTo>
                    <a:pt x="404" y="120"/>
                  </a:lnTo>
                  <a:lnTo>
                    <a:pt x="397" y="110"/>
                  </a:lnTo>
                  <a:lnTo>
                    <a:pt x="380" y="93"/>
                  </a:lnTo>
                  <a:lnTo>
                    <a:pt x="38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4719638" y="2411413"/>
              <a:ext cx="106363" cy="192088"/>
            </a:xfrm>
            <a:custGeom>
              <a:avLst/>
              <a:gdLst/>
              <a:ahLst/>
              <a:cxnLst>
                <a:cxn ang="0">
                  <a:pos x="184" y="295"/>
                </a:cxn>
                <a:cxn ang="0">
                  <a:pos x="198" y="329"/>
                </a:cxn>
                <a:cxn ang="0">
                  <a:pos x="177" y="358"/>
                </a:cxn>
                <a:cxn ang="0">
                  <a:pos x="103" y="360"/>
                </a:cxn>
                <a:cxn ang="0">
                  <a:pos x="8" y="339"/>
                </a:cxn>
                <a:cxn ang="0">
                  <a:pos x="1" y="302"/>
                </a:cxn>
                <a:cxn ang="0">
                  <a:pos x="25" y="278"/>
                </a:cxn>
                <a:cxn ang="0">
                  <a:pos x="31" y="149"/>
                </a:cxn>
                <a:cxn ang="0">
                  <a:pos x="42" y="69"/>
                </a:cxn>
                <a:cxn ang="0">
                  <a:pos x="60" y="31"/>
                </a:cxn>
                <a:cxn ang="0">
                  <a:pos x="98" y="3"/>
                </a:cxn>
                <a:cxn ang="0">
                  <a:pos x="133" y="3"/>
                </a:cxn>
                <a:cxn ang="0">
                  <a:pos x="156" y="19"/>
                </a:cxn>
                <a:cxn ang="0">
                  <a:pos x="184" y="82"/>
                </a:cxn>
                <a:cxn ang="0">
                  <a:pos x="188" y="160"/>
                </a:cxn>
                <a:cxn ang="0">
                  <a:pos x="171" y="284"/>
                </a:cxn>
                <a:cxn ang="0">
                  <a:pos x="128" y="138"/>
                </a:cxn>
                <a:cxn ang="0">
                  <a:pos x="167" y="137"/>
                </a:cxn>
                <a:cxn ang="0">
                  <a:pos x="166" y="82"/>
                </a:cxn>
                <a:cxn ang="0">
                  <a:pos x="132" y="27"/>
                </a:cxn>
                <a:cxn ang="0">
                  <a:pos x="117" y="78"/>
                </a:cxn>
                <a:cxn ang="0">
                  <a:pos x="49" y="137"/>
                </a:cxn>
                <a:cxn ang="0">
                  <a:pos x="97" y="137"/>
                </a:cxn>
                <a:cxn ang="0">
                  <a:pos x="104" y="118"/>
                </a:cxn>
                <a:cxn ang="0">
                  <a:pos x="101" y="31"/>
                </a:cxn>
                <a:cxn ang="0">
                  <a:pos x="87" y="30"/>
                </a:cxn>
                <a:cxn ang="0">
                  <a:pos x="58" y="87"/>
                </a:cxn>
                <a:cxn ang="0">
                  <a:pos x="121" y="153"/>
                </a:cxn>
                <a:cxn ang="0">
                  <a:pos x="125" y="222"/>
                </a:cxn>
                <a:cxn ang="0">
                  <a:pos x="128" y="287"/>
                </a:cxn>
                <a:cxn ang="0">
                  <a:pos x="163" y="253"/>
                </a:cxn>
                <a:cxn ang="0">
                  <a:pos x="174" y="156"/>
                </a:cxn>
                <a:cxn ang="0">
                  <a:pos x="139" y="153"/>
                </a:cxn>
                <a:cxn ang="0">
                  <a:pos x="46" y="159"/>
                </a:cxn>
                <a:cxn ang="0">
                  <a:pos x="49" y="205"/>
                </a:cxn>
                <a:cxn ang="0">
                  <a:pos x="76" y="284"/>
                </a:cxn>
                <a:cxn ang="0">
                  <a:pos x="112" y="284"/>
                </a:cxn>
                <a:cxn ang="0">
                  <a:pos x="107" y="186"/>
                </a:cxn>
                <a:cxn ang="0">
                  <a:pos x="97" y="155"/>
                </a:cxn>
                <a:cxn ang="0">
                  <a:pos x="51" y="156"/>
                </a:cxn>
                <a:cxn ang="0">
                  <a:pos x="112" y="305"/>
                </a:cxn>
                <a:cxn ang="0">
                  <a:pos x="39" y="295"/>
                </a:cxn>
                <a:cxn ang="0">
                  <a:pos x="17" y="302"/>
                </a:cxn>
                <a:cxn ang="0">
                  <a:pos x="23" y="330"/>
                </a:cxn>
                <a:cxn ang="0">
                  <a:pos x="98" y="342"/>
                </a:cxn>
                <a:cxn ang="0">
                  <a:pos x="170" y="342"/>
                </a:cxn>
                <a:cxn ang="0">
                  <a:pos x="180" y="325"/>
                </a:cxn>
                <a:cxn ang="0">
                  <a:pos x="170" y="308"/>
                </a:cxn>
                <a:cxn ang="0">
                  <a:pos x="138" y="305"/>
                </a:cxn>
              </a:cxnLst>
              <a:rect l="0" t="0" r="r" b="b"/>
              <a:pathLst>
                <a:path w="199" h="363">
                  <a:moveTo>
                    <a:pt x="171" y="284"/>
                  </a:moveTo>
                  <a:lnTo>
                    <a:pt x="171" y="284"/>
                  </a:lnTo>
                  <a:lnTo>
                    <a:pt x="178" y="290"/>
                  </a:lnTo>
                  <a:lnTo>
                    <a:pt x="184" y="295"/>
                  </a:lnTo>
                  <a:lnTo>
                    <a:pt x="188" y="302"/>
                  </a:lnTo>
                  <a:lnTo>
                    <a:pt x="192" y="311"/>
                  </a:lnTo>
                  <a:lnTo>
                    <a:pt x="195" y="319"/>
                  </a:lnTo>
                  <a:lnTo>
                    <a:pt x="198" y="329"/>
                  </a:lnTo>
                  <a:lnTo>
                    <a:pt x="199" y="351"/>
                  </a:lnTo>
                  <a:lnTo>
                    <a:pt x="199" y="351"/>
                  </a:lnTo>
                  <a:lnTo>
                    <a:pt x="188" y="356"/>
                  </a:lnTo>
                  <a:lnTo>
                    <a:pt x="177" y="358"/>
                  </a:lnTo>
                  <a:lnTo>
                    <a:pt x="164" y="360"/>
                  </a:lnTo>
                  <a:lnTo>
                    <a:pt x="153" y="361"/>
                  </a:lnTo>
                  <a:lnTo>
                    <a:pt x="128" y="363"/>
                  </a:lnTo>
                  <a:lnTo>
                    <a:pt x="103" y="360"/>
                  </a:lnTo>
                  <a:lnTo>
                    <a:pt x="79" y="357"/>
                  </a:lnTo>
                  <a:lnTo>
                    <a:pt x="53" y="351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3" y="330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1" y="302"/>
                  </a:lnTo>
                  <a:lnTo>
                    <a:pt x="4" y="294"/>
                  </a:lnTo>
                  <a:lnTo>
                    <a:pt x="10" y="287"/>
                  </a:lnTo>
                  <a:lnTo>
                    <a:pt x="17" y="281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30" y="249"/>
                  </a:lnTo>
                  <a:lnTo>
                    <a:pt x="30" y="217"/>
                  </a:lnTo>
                  <a:lnTo>
                    <a:pt x="31" y="149"/>
                  </a:lnTo>
                  <a:lnTo>
                    <a:pt x="34" y="116"/>
                  </a:lnTo>
                  <a:lnTo>
                    <a:pt x="35" y="100"/>
                  </a:lnTo>
                  <a:lnTo>
                    <a:pt x="38" y="85"/>
                  </a:lnTo>
                  <a:lnTo>
                    <a:pt x="42" y="69"/>
                  </a:lnTo>
                  <a:lnTo>
                    <a:pt x="46" y="57"/>
                  </a:lnTo>
                  <a:lnTo>
                    <a:pt x="53" y="44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7" y="16"/>
                  </a:lnTo>
                  <a:lnTo>
                    <a:pt x="87" y="9"/>
                  </a:lnTo>
                  <a:lnTo>
                    <a:pt x="98" y="3"/>
                  </a:lnTo>
                  <a:lnTo>
                    <a:pt x="111" y="0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3"/>
                  </a:lnTo>
                  <a:lnTo>
                    <a:pt x="139" y="5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56" y="19"/>
                  </a:lnTo>
                  <a:lnTo>
                    <a:pt x="166" y="33"/>
                  </a:lnTo>
                  <a:lnTo>
                    <a:pt x="173" y="47"/>
                  </a:lnTo>
                  <a:lnTo>
                    <a:pt x="180" y="64"/>
                  </a:lnTo>
                  <a:lnTo>
                    <a:pt x="184" y="82"/>
                  </a:lnTo>
                  <a:lnTo>
                    <a:pt x="187" y="100"/>
                  </a:lnTo>
                  <a:lnTo>
                    <a:pt x="188" y="120"/>
                  </a:lnTo>
                  <a:lnTo>
                    <a:pt x="190" y="141"/>
                  </a:lnTo>
                  <a:lnTo>
                    <a:pt x="188" y="160"/>
                  </a:lnTo>
                  <a:lnTo>
                    <a:pt x="187" y="180"/>
                  </a:lnTo>
                  <a:lnTo>
                    <a:pt x="183" y="219"/>
                  </a:lnTo>
                  <a:lnTo>
                    <a:pt x="177" y="255"/>
                  </a:lnTo>
                  <a:lnTo>
                    <a:pt x="171" y="284"/>
                  </a:lnTo>
                  <a:lnTo>
                    <a:pt x="171" y="284"/>
                  </a:lnTo>
                  <a:close/>
                  <a:moveTo>
                    <a:pt x="121" y="137"/>
                  </a:moveTo>
                  <a:lnTo>
                    <a:pt x="121" y="137"/>
                  </a:lnTo>
                  <a:lnTo>
                    <a:pt x="128" y="138"/>
                  </a:lnTo>
                  <a:lnTo>
                    <a:pt x="133" y="138"/>
                  </a:lnTo>
                  <a:lnTo>
                    <a:pt x="145" y="138"/>
                  </a:lnTo>
                  <a:lnTo>
                    <a:pt x="156" y="137"/>
                  </a:lnTo>
                  <a:lnTo>
                    <a:pt x="167" y="137"/>
                  </a:lnTo>
                  <a:lnTo>
                    <a:pt x="167" y="137"/>
                  </a:lnTo>
                  <a:lnTo>
                    <a:pt x="170" y="117"/>
                  </a:lnTo>
                  <a:lnTo>
                    <a:pt x="169" y="99"/>
                  </a:lnTo>
                  <a:lnTo>
                    <a:pt x="166" y="82"/>
                  </a:lnTo>
                  <a:lnTo>
                    <a:pt x="161" y="66"/>
                  </a:lnTo>
                  <a:lnTo>
                    <a:pt x="153" y="52"/>
                  </a:lnTo>
                  <a:lnTo>
                    <a:pt x="145" y="38"/>
                  </a:lnTo>
                  <a:lnTo>
                    <a:pt x="132" y="2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48"/>
                  </a:lnTo>
                  <a:lnTo>
                    <a:pt x="117" y="78"/>
                  </a:lnTo>
                  <a:lnTo>
                    <a:pt x="118" y="106"/>
                  </a:lnTo>
                  <a:lnTo>
                    <a:pt x="121" y="137"/>
                  </a:lnTo>
                  <a:lnTo>
                    <a:pt x="121" y="137"/>
                  </a:lnTo>
                  <a:close/>
                  <a:moveTo>
                    <a:pt x="49" y="137"/>
                  </a:moveTo>
                  <a:lnTo>
                    <a:pt x="49" y="137"/>
                  </a:lnTo>
                  <a:lnTo>
                    <a:pt x="66" y="139"/>
                  </a:lnTo>
                  <a:lnTo>
                    <a:pt x="83" y="139"/>
                  </a:lnTo>
                  <a:lnTo>
                    <a:pt x="97" y="137"/>
                  </a:lnTo>
                  <a:lnTo>
                    <a:pt x="103" y="135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4" y="118"/>
                  </a:lnTo>
                  <a:lnTo>
                    <a:pt x="103" y="103"/>
                  </a:lnTo>
                  <a:lnTo>
                    <a:pt x="103" y="73"/>
                  </a:lnTo>
                  <a:lnTo>
                    <a:pt x="101" y="45"/>
                  </a:lnTo>
                  <a:lnTo>
                    <a:pt x="101" y="31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1" y="24"/>
                  </a:lnTo>
                  <a:lnTo>
                    <a:pt x="87" y="30"/>
                  </a:lnTo>
                  <a:lnTo>
                    <a:pt x="77" y="41"/>
                  </a:lnTo>
                  <a:lnTo>
                    <a:pt x="69" y="55"/>
                  </a:lnTo>
                  <a:lnTo>
                    <a:pt x="63" y="71"/>
                  </a:lnTo>
                  <a:lnTo>
                    <a:pt x="58" y="87"/>
                  </a:lnTo>
                  <a:lnTo>
                    <a:pt x="55" y="104"/>
                  </a:lnTo>
                  <a:lnTo>
                    <a:pt x="49" y="137"/>
                  </a:lnTo>
                  <a:lnTo>
                    <a:pt x="49" y="137"/>
                  </a:lnTo>
                  <a:close/>
                  <a:moveTo>
                    <a:pt x="121" y="153"/>
                  </a:moveTo>
                  <a:lnTo>
                    <a:pt x="121" y="153"/>
                  </a:lnTo>
                  <a:lnTo>
                    <a:pt x="121" y="173"/>
                  </a:lnTo>
                  <a:lnTo>
                    <a:pt x="122" y="190"/>
                  </a:lnTo>
                  <a:lnTo>
                    <a:pt x="125" y="222"/>
                  </a:lnTo>
                  <a:lnTo>
                    <a:pt x="126" y="253"/>
                  </a:lnTo>
                  <a:lnTo>
                    <a:pt x="128" y="270"/>
                  </a:lnTo>
                  <a:lnTo>
                    <a:pt x="128" y="287"/>
                  </a:lnTo>
                  <a:lnTo>
                    <a:pt x="128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70"/>
                  </a:lnTo>
                  <a:lnTo>
                    <a:pt x="163" y="253"/>
                  </a:lnTo>
                  <a:lnTo>
                    <a:pt x="166" y="217"/>
                  </a:lnTo>
                  <a:lnTo>
                    <a:pt x="170" y="183"/>
                  </a:lnTo>
                  <a:lnTo>
                    <a:pt x="174" y="156"/>
                  </a:lnTo>
                  <a:lnTo>
                    <a:pt x="174" y="156"/>
                  </a:lnTo>
                  <a:lnTo>
                    <a:pt x="167" y="153"/>
                  </a:lnTo>
                  <a:lnTo>
                    <a:pt x="161" y="152"/>
                  </a:lnTo>
                  <a:lnTo>
                    <a:pt x="152" y="152"/>
                  </a:lnTo>
                  <a:lnTo>
                    <a:pt x="139" y="153"/>
                  </a:lnTo>
                  <a:lnTo>
                    <a:pt x="131" y="153"/>
                  </a:lnTo>
                  <a:lnTo>
                    <a:pt x="121" y="153"/>
                  </a:lnTo>
                  <a:lnTo>
                    <a:pt x="121" y="153"/>
                  </a:lnTo>
                  <a:close/>
                  <a:moveTo>
                    <a:pt x="46" y="159"/>
                  </a:moveTo>
                  <a:lnTo>
                    <a:pt x="46" y="159"/>
                  </a:lnTo>
                  <a:lnTo>
                    <a:pt x="48" y="175"/>
                  </a:lnTo>
                  <a:lnTo>
                    <a:pt x="49" y="190"/>
                  </a:lnTo>
                  <a:lnTo>
                    <a:pt x="49" y="205"/>
                  </a:lnTo>
                  <a:lnTo>
                    <a:pt x="48" y="222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76" y="284"/>
                  </a:lnTo>
                  <a:lnTo>
                    <a:pt x="94" y="285"/>
                  </a:lnTo>
                  <a:lnTo>
                    <a:pt x="104" y="285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11" y="271"/>
                  </a:lnTo>
                  <a:lnTo>
                    <a:pt x="110" y="256"/>
                  </a:lnTo>
                  <a:lnTo>
                    <a:pt x="108" y="221"/>
                  </a:lnTo>
                  <a:lnTo>
                    <a:pt x="107" y="186"/>
                  </a:lnTo>
                  <a:lnTo>
                    <a:pt x="105" y="169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97" y="155"/>
                  </a:lnTo>
                  <a:lnTo>
                    <a:pt x="90" y="155"/>
                  </a:lnTo>
                  <a:lnTo>
                    <a:pt x="73" y="155"/>
                  </a:lnTo>
                  <a:lnTo>
                    <a:pt x="58" y="156"/>
                  </a:lnTo>
                  <a:lnTo>
                    <a:pt x="51" y="156"/>
                  </a:lnTo>
                  <a:lnTo>
                    <a:pt x="46" y="159"/>
                  </a:lnTo>
                  <a:lnTo>
                    <a:pt x="46" y="159"/>
                  </a:lnTo>
                  <a:close/>
                  <a:moveTo>
                    <a:pt x="112" y="305"/>
                  </a:moveTo>
                  <a:lnTo>
                    <a:pt x="112" y="305"/>
                  </a:lnTo>
                  <a:lnTo>
                    <a:pt x="86" y="301"/>
                  </a:lnTo>
                  <a:lnTo>
                    <a:pt x="60" y="297"/>
                  </a:lnTo>
                  <a:lnTo>
                    <a:pt x="49" y="297"/>
                  </a:lnTo>
                  <a:lnTo>
                    <a:pt x="39" y="295"/>
                  </a:lnTo>
                  <a:lnTo>
                    <a:pt x="30" y="297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17" y="302"/>
                  </a:lnTo>
                  <a:lnTo>
                    <a:pt x="17" y="307"/>
                  </a:lnTo>
                  <a:lnTo>
                    <a:pt x="16" y="315"/>
                  </a:lnTo>
                  <a:lnTo>
                    <a:pt x="18" y="322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39" y="332"/>
                  </a:lnTo>
                  <a:lnTo>
                    <a:pt x="59" y="335"/>
                  </a:lnTo>
                  <a:lnTo>
                    <a:pt x="98" y="342"/>
                  </a:lnTo>
                  <a:lnTo>
                    <a:pt x="118" y="344"/>
                  </a:lnTo>
                  <a:lnTo>
                    <a:pt x="139" y="346"/>
                  </a:lnTo>
                  <a:lnTo>
                    <a:pt x="159" y="344"/>
                  </a:lnTo>
                  <a:lnTo>
                    <a:pt x="170" y="342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0"/>
                  </a:lnTo>
                  <a:lnTo>
                    <a:pt x="180" y="325"/>
                  </a:lnTo>
                  <a:lnTo>
                    <a:pt x="178" y="318"/>
                  </a:lnTo>
                  <a:lnTo>
                    <a:pt x="176" y="314"/>
                  </a:lnTo>
                  <a:lnTo>
                    <a:pt x="173" y="311"/>
                  </a:lnTo>
                  <a:lnTo>
                    <a:pt x="170" y="308"/>
                  </a:lnTo>
                  <a:lnTo>
                    <a:pt x="166" y="307"/>
                  </a:lnTo>
                  <a:lnTo>
                    <a:pt x="160" y="305"/>
                  </a:lnTo>
                  <a:lnTo>
                    <a:pt x="150" y="304"/>
                  </a:lnTo>
                  <a:lnTo>
                    <a:pt x="138" y="305"/>
                  </a:lnTo>
                  <a:lnTo>
                    <a:pt x="125" y="305"/>
                  </a:lnTo>
                  <a:lnTo>
                    <a:pt x="112" y="305"/>
                  </a:lnTo>
                  <a:lnTo>
                    <a:pt x="112" y="3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49"/>
            <p:cNvSpPr>
              <a:spLocks noEditPoints="1"/>
            </p:cNvSpPr>
            <p:nvPr/>
          </p:nvSpPr>
          <p:spPr bwMode="auto">
            <a:xfrm>
              <a:off x="4508501" y="2413000"/>
              <a:ext cx="65088" cy="106363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16" y="47"/>
                </a:cxn>
                <a:cxn ang="0">
                  <a:pos x="122" y="96"/>
                </a:cxn>
                <a:cxn ang="0">
                  <a:pos x="125" y="120"/>
                </a:cxn>
                <a:cxn ang="0">
                  <a:pos x="123" y="145"/>
                </a:cxn>
                <a:cxn ang="0">
                  <a:pos x="122" y="169"/>
                </a:cxn>
                <a:cxn ang="0">
                  <a:pos x="116" y="194"/>
                </a:cxn>
                <a:cxn ang="0">
                  <a:pos x="116" y="194"/>
                </a:cxn>
                <a:cxn ang="0">
                  <a:pos x="106" y="197"/>
                </a:cxn>
                <a:cxn ang="0">
                  <a:pos x="96" y="200"/>
                </a:cxn>
                <a:cxn ang="0">
                  <a:pos x="71" y="201"/>
                </a:cxn>
                <a:cxn ang="0">
                  <a:pos x="47" y="201"/>
                </a:cxn>
                <a:cxn ang="0">
                  <a:pos x="26" y="200"/>
                </a:cxn>
                <a:cxn ang="0">
                  <a:pos x="26" y="200"/>
                </a:cxn>
                <a:cxn ang="0">
                  <a:pos x="21" y="191"/>
                </a:cxn>
                <a:cxn ang="0">
                  <a:pos x="16" y="181"/>
                </a:cxn>
                <a:cxn ang="0">
                  <a:pos x="8" y="159"/>
                </a:cxn>
                <a:cxn ang="0">
                  <a:pos x="2" y="135"/>
                </a:cxn>
                <a:cxn ang="0">
                  <a:pos x="0" y="110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4" y="31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59" y="3"/>
                </a:cxn>
                <a:cxn ang="0">
                  <a:pos x="110" y="0"/>
                </a:cxn>
                <a:cxn ang="0">
                  <a:pos x="110" y="0"/>
                </a:cxn>
                <a:cxn ang="0">
                  <a:pos x="32" y="183"/>
                </a:cxn>
                <a:cxn ang="0">
                  <a:pos x="32" y="183"/>
                </a:cxn>
                <a:cxn ang="0">
                  <a:pos x="49" y="186"/>
                </a:cxn>
                <a:cxn ang="0">
                  <a:pos x="67" y="186"/>
                </a:cxn>
                <a:cxn ang="0">
                  <a:pos x="85" y="184"/>
                </a:cxn>
                <a:cxn ang="0">
                  <a:pos x="105" y="183"/>
                </a:cxn>
                <a:cxn ang="0">
                  <a:pos x="105" y="183"/>
                </a:cxn>
                <a:cxn ang="0">
                  <a:pos x="108" y="163"/>
                </a:cxn>
                <a:cxn ang="0">
                  <a:pos x="109" y="143"/>
                </a:cxn>
                <a:cxn ang="0">
                  <a:pos x="109" y="124"/>
                </a:cxn>
                <a:cxn ang="0">
                  <a:pos x="106" y="103"/>
                </a:cxn>
                <a:cxn ang="0">
                  <a:pos x="102" y="61"/>
                </a:cxn>
                <a:cxn ang="0">
                  <a:pos x="101" y="38"/>
                </a:cxn>
                <a:cxn ang="0">
                  <a:pos x="98" y="14"/>
                </a:cxn>
                <a:cxn ang="0">
                  <a:pos x="98" y="14"/>
                </a:cxn>
                <a:cxn ang="0">
                  <a:pos x="77" y="17"/>
                </a:cxn>
                <a:cxn ang="0">
                  <a:pos x="57" y="18"/>
                </a:cxn>
                <a:cxn ang="0">
                  <a:pos x="39" y="17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16" y="52"/>
                </a:cxn>
                <a:cxn ang="0">
                  <a:pos x="16" y="75"/>
                </a:cxn>
                <a:cxn ang="0">
                  <a:pos x="16" y="96"/>
                </a:cxn>
                <a:cxn ang="0">
                  <a:pos x="18" y="118"/>
                </a:cxn>
                <a:cxn ang="0">
                  <a:pos x="21" y="141"/>
                </a:cxn>
                <a:cxn ang="0">
                  <a:pos x="25" y="162"/>
                </a:cxn>
                <a:cxn ang="0">
                  <a:pos x="32" y="183"/>
                </a:cxn>
                <a:cxn ang="0">
                  <a:pos x="32" y="183"/>
                </a:cxn>
              </a:cxnLst>
              <a:rect l="0" t="0" r="r" b="b"/>
              <a:pathLst>
                <a:path w="125" h="201">
                  <a:moveTo>
                    <a:pt x="110" y="0"/>
                  </a:moveTo>
                  <a:lnTo>
                    <a:pt x="110" y="0"/>
                  </a:lnTo>
                  <a:lnTo>
                    <a:pt x="116" y="47"/>
                  </a:lnTo>
                  <a:lnTo>
                    <a:pt x="122" y="96"/>
                  </a:lnTo>
                  <a:lnTo>
                    <a:pt x="125" y="120"/>
                  </a:lnTo>
                  <a:lnTo>
                    <a:pt x="123" y="145"/>
                  </a:lnTo>
                  <a:lnTo>
                    <a:pt x="122" y="169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06" y="197"/>
                  </a:lnTo>
                  <a:lnTo>
                    <a:pt x="96" y="200"/>
                  </a:lnTo>
                  <a:lnTo>
                    <a:pt x="71" y="201"/>
                  </a:lnTo>
                  <a:lnTo>
                    <a:pt x="47" y="201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1" y="191"/>
                  </a:lnTo>
                  <a:lnTo>
                    <a:pt x="16" y="181"/>
                  </a:lnTo>
                  <a:lnTo>
                    <a:pt x="8" y="159"/>
                  </a:lnTo>
                  <a:lnTo>
                    <a:pt x="2" y="135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0" y="56"/>
                  </a:lnTo>
                  <a:lnTo>
                    <a:pt x="4" y="31"/>
                  </a:lnTo>
                  <a:lnTo>
                    <a:pt x="8" y="6"/>
                  </a:lnTo>
                  <a:lnTo>
                    <a:pt x="8" y="6"/>
                  </a:lnTo>
                  <a:lnTo>
                    <a:pt x="59" y="3"/>
                  </a:lnTo>
                  <a:lnTo>
                    <a:pt x="110" y="0"/>
                  </a:lnTo>
                  <a:lnTo>
                    <a:pt x="110" y="0"/>
                  </a:lnTo>
                  <a:close/>
                  <a:moveTo>
                    <a:pt x="32" y="183"/>
                  </a:moveTo>
                  <a:lnTo>
                    <a:pt x="32" y="183"/>
                  </a:lnTo>
                  <a:lnTo>
                    <a:pt x="49" y="186"/>
                  </a:lnTo>
                  <a:lnTo>
                    <a:pt x="67" y="186"/>
                  </a:lnTo>
                  <a:lnTo>
                    <a:pt x="85" y="184"/>
                  </a:lnTo>
                  <a:lnTo>
                    <a:pt x="105" y="183"/>
                  </a:lnTo>
                  <a:lnTo>
                    <a:pt x="105" y="183"/>
                  </a:lnTo>
                  <a:lnTo>
                    <a:pt x="108" y="163"/>
                  </a:lnTo>
                  <a:lnTo>
                    <a:pt x="109" y="143"/>
                  </a:lnTo>
                  <a:lnTo>
                    <a:pt x="109" y="124"/>
                  </a:lnTo>
                  <a:lnTo>
                    <a:pt x="106" y="103"/>
                  </a:lnTo>
                  <a:lnTo>
                    <a:pt x="102" y="61"/>
                  </a:lnTo>
                  <a:lnTo>
                    <a:pt x="101" y="38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77" y="17"/>
                  </a:lnTo>
                  <a:lnTo>
                    <a:pt x="57" y="18"/>
                  </a:lnTo>
                  <a:lnTo>
                    <a:pt x="39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6" y="52"/>
                  </a:lnTo>
                  <a:lnTo>
                    <a:pt x="16" y="75"/>
                  </a:lnTo>
                  <a:lnTo>
                    <a:pt x="16" y="96"/>
                  </a:lnTo>
                  <a:lnTo>
                    <a:pt x="18" y="118"/>
                  </a:lnTo>
                  <a:lnTo>
                    <a:pt x="21" y="141"/>
                  </a:lnTo>
                  <a:lnTo>
                    <a:pt x="25" y="162"/>
                  </a:lnTo>
                  <a:lnTo>
                    <a:pt x="32" y="183"/>
                  </a:lnTo>
                  <a:lnTo>
                    <a:pt x="32" y="1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50"/>
            <p:cNvSpPr>
              <a:spLocks noEditPoints="1"/>
            </p:cNvSpPr>
            <p:nvPr/>
          </p:nvSpPr>
          <p:spPr bwMode="auto">
            <a:xfrm>
              <a:off x="4621213" y="2416175"/>
              <a:ext cx="66675" cy="101600"/>
            </a:xfrm>
            <a:custGeom>
              <a:avLst/>
              <a:gdLst/>
              <a:ahLst/>
              <a:cxnLst>
                <a:cxn ang="0">
                  <a:pos x="117" y="3"/>
                </a:cxn>
                <a:cxn ang="0">
                  <a:pos x="117" y="3"/>
                </a:cxn>
                <a:cxn ang="0">
                  <a:pos x="120" y="12"/>
                </a:cxn>
                <a:cxn ang="0">
                  <a:pos x="122" y="24"/>
                </a:cxn>
                <a:cxn ang="0">
                  <a:pos x="125" y="45"/>
                </a:cxn>
                <a:cxn ang="0">
                  <a:pos x="125" y="67"/>
                </a:cxn>
                <a:cxn ang="0">
                  <a:pos x="122" y="91"/>
                </a:cxn>
                <a:cxn ang="0">
                  <a:pos x="117" y="137"/>
                </a:cxn>
                <a:cxn ang="0">
                  <a:pos x="114" y="161"/>
                </a:cxn>
                <a:cxn ang="0">
                  <a:pos x="114" y="185"/>
                </a:cxn>
                <a:cxn ang="0">
                  <a:pos x="114" y="185"/>
                </a:cxn>
                <a:cxn ang="0">
                  <a:pos x="100" y="188"/>
                </a:cxn>
                <a:cxn ang="0">
                  <a:pos x="89" y="189"/>
                </a:cxn>
                <a:cxn ang="0">
                  <a:pos x="64" y="192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9" y="180"/>
                </a:cxn>
                <a:cxn ang="0">
                  <a:pos x="6" y="167"/>
                </a:cxn>
                <a:cxn ang="0">
                  <a:pos x="2" y="143"/>
                </a:cxn>
                <a:cxn ang="0">
                  <a:pos x="0" y="119"/>
                </a:cxn>
                <a:cxn ang="0">
                  <a:pos x="2" y="97"/>
                </a:cxn>
                <a:cxn ang="0">
                  <a:pos x="5" y="49"/>
                </a:cxn>
                <a:cxn ang="0">
                  <a:pos x="6" y="27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34" y="0"/>
                </a:cxn>
                <a:cxn ang="0">
                  <a:pos x="62" y="0"/>
                </a:cxn>
                <a:cxn ang="0">
                  <a:pos x="89" y="0"/>
                </a:cxn>
                <a:cxn ang="0">
                  <a:pos x="117" y="3"/>
                </a:cxn>
                <a:cxn ang="0">
                  <a:pos x="117" y="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1" y="39"/>
                </a:cxn>
                <a:cxn ang="0">
                  <a:pos x="20" y="60"/>
                </a:cxn>
                <a:cxn ang="0">
                  <a:pos x="17" y="97"/>
                </a:cxn>
                <a:cxn ang="0">
                  <a:pos x="16" y="115"/>
                </a:cxn>
                <a:cxn ang="0">
                  <a:pos x="16" y="135"/>
                </a:cxn>
                <a:cxn ang="0">
                  <a:pos x="19" y="154"/>
                </a:cxn>
                <a:cxn ang="0">
                  <a:pos x="24" y="177"/>
                </a:cxn>
                <a:cxn ang="0">
                  <a:pos x="24" y="177"/>
                </a:cxn>
                <a:cxn ang="0">
                  <a:pos x="47" y="177"/>
                </a:cxn>
                <a:cxn ang="0">
                  <a:pos x="62" y="175"/>
                </a:cxn>
                <a:cxn ang="0">
                  <a:pos x="96" y="174"/>
                </a:cxn>
                <a:cxn ang="0">
                  <a:pos x="96" y="174"/>
                </a:cxn>
                <a:cxn ang="0">
                  <a:pos x="101" y="129"/>
                </a:cxn>
                <a:cxn ang="0">
                  <a:pos x="106" y="90"/>
                </a:cxn>
                <a:cxn ang="0">
                  <a:pos x="107" y="53"/>
                </a:cxn>
                <a:cxn ang="0">
                  <a:pos x="108" y="20"/>
                </a:cxn>
                <a:cxn ang="0">
                  <a:pos x="108" y="20"/>
                </a:cxn>
                <a:cxn ang="0">
                  <a:pos x="97" y="17"/>
                </a:cxn>
                <a:cxn ang="0">
                  <a:pos x="86" y="15"/>
                </a:cxn>
                <a:cxn ang="0">
                  <a:pos x="64" y="14"/>
                </a:cxn>
                <a:cxn ang="0">
                  <a:pos x="41" y="14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125" h="192">
                  <a:moveTo>
                    <a:pt x="117" y="3"/>
                  </a:moveTo>
                  <a:lnTo>
                    <a:pt x="117" y="3"/>
                  </a:lnTo>
                  <a:lnTo>
                    <a:pt x="120" y="12"/>
                  </a:lnTo>
                  <a:lnTo>
                    <a:pt x="122" y="24"/>
                  </a:lnTo>
                  <a:lnTo>
                    <a:pt x="125" y="45"/>
                  </a:lnTo>
                  <a:lnTo>
                    <a:pt x="125" y="67"/>
                  </a:lnTo>
                  <a:lnTo>
                    <a:pt x="122" y="91"/>
                  </a:lnTo>
                  <a:lnTo>
                    <a:pt x="117" y="137"/>
                  </a:lnTo>
                  <a:lnTo>
                    <a:pt x="114" y="161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00" y="188"/>
                  </a:lnTo>
                  <a:lnTo>
                    <a:pt x="89" y="189"/>
                  </a:lnTo>
                  <a:lnTo>
                    <a:pt x="64" y="192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9" y="180"/>
                  </a:lnTo>
                  <a:lnTo>
                    <a:pt x="6" y="167"/>
                  </a:lnTo>
                  <a:lnTo>
                    <a:pt x="2" y="143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4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6" y="3"/>
                  </a:lnTo>
                  <a:lnTo>
                    <a:pt x="34" y="0"/>
                  </a:lnTo>
                  <a:lnTo>
                    <a:pt x="62" y="0"/>
                  </a:lnTo>
                  <a:lnTo>
                    <a:pt x="89" y="0"/>
                  </a:lnTo>
                  <a:lnTo>
                    <a:pt x="117" y="3"/>
                  </a:lnTo>
                  <a:lnTo>
                    <a:pt x="117" y="3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1" y="39"/>
                  </a:lnTo>
                  <a:lnTo>
                    <a:pt x="20" y="60"/>
                  </a:lnTo>
                  <a:lnTo>
                    <a:pt x="17" y="97"/>
                  </a:lnTo>
                  <a:lnTo>
                    <a:pt x="16" y="115"/>
                  </a:lnTo>
                  <a:lnTo>
                    <a:pt x="16" y="135"/>
                  </a:lnTo>
                  <a:lnTo>
                    <a:pt x="19" y="154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47" y="177"/>
                  </a:lnTo>
                  <a:lnTo>
                    <a:pt x="62" y="175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1" y="129"/>
                  </a:lnTo>
                  <a:lnTo>
                    <a:pt x="106" y="90"/>
                  </a:lnTo>
                  <a:lnTo>
                    <a:pt x="107" y="53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97" y="17"/>
                  </a:lnTo>
                  <a:lnTo>
                    <a:pt x="86" y="15"/>
                  </a:lnTo>
                  <a:lnTo>
                    <a:pt x="64" y="14"/>
                  </a:lnTo>
                  <a:lnTo>
                    <a:pt x="41" y="14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51"/>
            <p:cNvSpPr>
              <a:spLocks noEditPoints="1"/>
            </p:cNvSpPr>
            <p:nvPr/>
          </p:nvSpPr>
          <p:spPr bwMode="auto">
            <a:xfrm>
              <a:off x="4351338" y="2435225"/>
              <a:ext cx="115888" cy="179388"/>
            </a:xfrm>
            <a:custGeom>
              <a:avLst/>
              <a:gdLst/>
              <a:ahLst/>
              <a:cxnLst>
                <a:cxn ang="0">
                  <a:pos x="143" y="333"/>
                </a:cxn>
                <a:cxn ang="0">
                  <a:pos x="57" y="338"/>
                </a:cxn>
                <a:cxn ang="0">
                  <a:pos x="25" y="330"/>
                </a:cxn>
                <a:cxn ang="0">
                  <a:pos x="18" y="302"/>
                </a:cxn>
                <a:cxn ang="0">
                  <a:pos x="28" y="272"/>
                </a:cxn>
                <a:cxn ang="0">
                  <a:pos x="14" y="223"/>
                </a:cxn>
                <a:cxn ang="0">
                  <a:pos x="0" y="157"/>
                </a:cxn>
                <a:cxn ang="0">
                  <a:pos x="7" y="65"/>
                </a:cxn>
                <a:cxn ang="0">
                  <a:pos x="22" y="14"/>
                </a:cxn>
                <a:cxn ang="0">
                  <a:pos x="53" y="1"/>
                </a:cxn>
                <a:cxn ang="0">
                  <a:pos x="105" y="13"/>
                </a:cxn>
                <a:cxn ang="0">
                  <a:pos x="136" y="41"/>
                </a:cxn>
                <a:cxn ang="0">
                  <a:pos x="160" y="102"/>
                </a:cxn>
                <a:cxn ang="0">
                  <a:pos x="181" y="208"/>
                </a:cxn>
                <a:cxn ang="0">
                  <a:pos x="209" y="265"/>
                </a:cxn>
                <a:cxn ang="0">
                  <a:pos x="213" y="310"/>
                </a:cxn>
                <a:cxn ang="0">
                  <a:pos x="85" y="109"/>
                </a:cxn>
                <a:cxn ang="0">
                  <a:pos x="144" y="101"/>
                </a:cxn>
                <a:cxn ang="0">
                  <a:pos x="109" y="39"/>
                </a:cxn>
                <a:cxn ang="0">
                  <a:pos x="77" y="18"/>
                </a:cxn>
                <a:cxn ang="0">
                  <a:pos x="69" y="41"/>
                </a:cxn>
                <a:cxn ang="0">
                  <a:pos x="85" y="109"/>
                </a:cxn>
                <a:cxn ang="0">
                  <a:pos x="42" y="122"/>
                </a:cxn>
                <a:cxn ang="0">
                  <a:pos x="63" y="87"/>
                </a:cxn>
                <a:cxn ang="0">
                  <a:pos x="45" y="20"/>
                </a:cxn>
                <a:cxn ang="0">
                  <a:pos x="25" y="52"/>
                </a:cxn>
                <a:cxn ang="0">
                  <a:pos x="17" y="133"/>
                </a:cxn>
                <a:cxn ang="0">
                  <a:pos x="111" y="197"/>
                </a:cxn>
                <a:cxn ang="0">
                  <a:pos x="151" y="253"/>
                </a:cxn>
                <a:cxn ang="0">
                  <a:pos x="171" y="233"/>
                </a:cxn>
                <a:cxn ang="0">
                  <a:pos x="151" y="135"/>
                </a:cxn>
                <a:cxn ang="0">
                  <a:pos x="133" y="118"/>
                </a:cxn>
                <a:cxn ang="0">
                  <a:pos x="91" y="124"/>
                </a:cxn>
                <a:cxn ang="0">
                  <a:pos x="24" y="184"/>
                </a:cxn>
                <a:cxn ang="0">
                  <a:pos x="47" y="272"/>
                </a:cxn>
                <a:cxn ang="0">
                  <a:pos x="109" y="267"/>
                </a:cxn>
                <a:cxn ang="0">
                  <a:pos x="71" y="128"/>
                </a:cxn>
                <a:cxn ang="0">
                  <a:pos x="29" y="146"/>
                </a:cxn>
                <a:cxn ang="0">
                  <a:pos x="50" y="324"/>
                </a:cxn>
                <a:cxn ang="0">
                  <a:pos x="81" y="326"/>
                </a:cxn>
                <a:cxn ang="0">
                  <a:pos x="171" y="309"/>
                </a:cxn>
                <a:cxn ang="0">
                  <a:pos x="196" y="299"/>
                </a:cxn>
                <a:cxn ang="0">
                  <a:pos x="195" y="275"/>
                </a:cxn>
                <a:cxn ang="0">
                  <a:pos x="172" y="264"/>
                </a:cxn>
                <a:cxn ang="0">
                  <a:pos x="85" y="285"/>
                </a:cxn>
                <a:cxn ang="0">
                  <a:pos x="36" y="289"/>
                </a:cxn>
                <a:cxn ang="0">
                  <a:pos x="36" y="310"/>
                </a:cxn>
                <a:cxn ang="0">
                  <a:pos x="50" y="324"/>
                </a:cxn>
              </a:cxnLst>
              <a:rect l="0" t="0" r="r" b="b"/>
              <a:pathLst>
                <a:path w="219" h="340">
                  <a:moveTo>
                    <a:pt x="208" y="319"/>
                  </a:moveTo>
                  <a:lnTo>
                    <a:pt x="208" y="319"/>
                  </a:lnTo>
                  <a:lnTo>
                    <a:pt x="167" y="327"/>
                  </a:lnTo>
                  <a:lnTo>
                    <a:pt x="143" y="333"/>
                  </a:lnTo>
                  <a:lnTo>
                    <a:pt x="119" y="337"/>
                  </a:lnTo>
                  <a:lnTo>
                    <a:pt x="94" y="340"/>
                  </a:lnTo>
                  <a:lnTo>
                    <a:pt x="70" y="340"/>
                  </a:lnTo>
                  <a:lnTo>
                    <a:pt x="57" y="338"/>
                  </a:lnTo>
                  <a:lnTo>
                    <a:pt x="46" y="337"/>
                  </a:lnTo>
                  <a:lnTo>
                    <a:pt x="35" y="334"/>
                  </a:lnTo>
                  <a:lnTo>
                    <a:pt x="25" y="330"/>
                  </a:lnTo>
                  <a:lnTo>
                    <a:pt x="25" y="330"/>
                  </a:lnTo>
                  <a:lnTo>
                    <a:pt x="19" y="323"/>
                  </a:lnTo>
                  <a:lnTo>
                    <a:pt x="17" y="316"/>
                  </a:lnTo>
                  <a:lnTo>
                    <a:pt x="17" y="309"/>
                  </a:lnTo>
                  <a:lnTo>
                    <a:pt x="18" y="302"/>
                  </a:lnTo>
                  <a:lnTo>
                    <a:pt x="24" y="288"/>
                  </a:lnTo>
                  <a:lnTo>
                    <a:pt x="26" y="281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28" y="264"/>
                  </a:lnTo>
                  <a:lnTo>
                    <a:pt x="26" y="257"/>
                  </a:lnTo>
                  <a:lnTo>
                    <a:pt x="21" y="240"/>
                  </a:lnTo>
                  <a:lnTo>
                    <a:pt x="14" y="223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3" y="181"/>
                  </a:lnTo>
                  <a:lnTo>
                    <a:pt x="0" y="157"/>
                  </a:lnTo>
                  <a:lnTo>
                    <a:pt x="0" y="133"/>
                  </a:lnTo>
                  <a:lnTo>
                    <a:pt x="0" y="111"/>
                  </a:lnTo>
                  <a:lnTo>
                    <a:pt x="3" y="87"/>
                  </a:lnTo>
                  <a:lnTo>
                    <a:pt x="7" y="65"/>
                  </a:lnTo>
                  <a:lnTo>
                    <a:pt x="11" y="42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2" y="14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5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77" y="3"/>
                  </a:lnTo>
                  <a:lnTo>
                    <a:pt x="91" y="7"/>
                  </a:lnTo>
                  <a:lnTo>
                    <a:pt x="105" y="13"/>
                  </a:lnTo>
                  <a:lnTo>
                    <a:pt x="118" y="21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36" y="41"/>
                  </a:lnTo>
                  <a:lnTo>
                    <a:pt x="144" y="55"/>
                  </a:lnTo>
                  <a:lnTo>
                    <a:pt x="150" y="69"/>
                  </a:lnTo>
                  <a:lnTo>
                    <a:pt x="156" y="86"/>
                  </a:lnTo>
                  <a:lnTo>
                    <a:pt x="160" y="102"/>
                  </a:lnTo>
                  <a:lnTo>
                    <a:pt x="164" y="119"/>
                  </a:lnTo>
                  <a:lnTo>
                    <a:pt x="170" y="156"/>
                  </a:lnTo>
                  <a:lnTo>
                    <a:pt x="177" y="191"/>
                  </a:lnTo>
                  <a:lnTo>
                    <a:pt x="181" y="208"/>
                  </a:lnTo>
                  <a:lnTo>
                    <a:pt x="185" y="223"/>
                  </a:lnTo>
                  <a:lnTo>
                    <a:pt x="192" y="239"/>
                  </a:lnTo>
                  <a:lnTo>
                    <a:pt x="199" y="253"/>
                  </a:lnTo>
                  <a:lnTo>
                    <a:pt x="209" y="265"/>
                  </a:lnTo>
                  <a:lnTo>
                    <a:pt x="219" y="275"/>
                  </a:lnTo>
                  <a:lnTo>
                    <a:pt x="219" y="275"/>
                  </a:lnTo>
                  <a:lnTo>
                    <a:pt x="216" y="299"/>
                  </a:lnTo>
                  <a:lnTo>
                    <a:pt x="213" y="310"/>
                  </a:lnTo>
                  <a:lnTo>
                    <a:pt x="210" y="314"/>
                  </a:lnTo>
                  <a:lnTo>
                    <a:pt x="208" y="319"/>
                  </a:lnTo>
                  <a:lnTo>
                    <a:pt x="208" y="319"/>
                  </a:lnTo>
                  <a:close/>
                  <a:moveTo>
                    <a:pt x="85" y="109"/>
                  </a:moveTo>
                  <a:lnTo>
                    <a:pt x="85" y="109"/>
                  </a:lnTo>
                  <a:lnTo>
                    <a:pt x="116" y="107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35" y="77"/>
                  </a:lnTo>
                  <a:lnTo>
                    <a:pt x="128" y="65"/>
                  </a:lnTo>
                  <a:lnTo>
                    <a:pt x="119" y="52"/>
                  </a:lnTo>
                  <a:lnTo>
                    <a:pt x="109" y="39"/>
                  </a:lnTo>
                  <a:lnTo>
                    <a:pt x="98" y="29"/>
                  </a:lnTo>
                  <a:lnTo>
                    <a:pt x="91" y="25"/>
                  </a:lnTo>
                  <a:lnTo>
                    <a:pt x="84" y="21"/>
                  </a:lnTo>
                  <a:lnTo>
                    <a:pt x="77" y="18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28"/>
                  </a:lnTo>
                  <a:lnTo>
                    <a:pt x="69" y="41"/>
                  </a:lnTo>
                  <a:lnTo>
                    <a:pt x="73" y="63"/>
                  </a:lnTo>
                  <a:lnTo>
                    <a:pt x="78" y="86"/>
                  </a:lnTo>
                  <a:lnTo>
                    <a:pt x="85" y="109"/>
                  </a:lnTo>
                  <a:lnTo>
                    <a:pt x="85" y="109"/>
                  </a:lnTo>
                  <a:close/>
                  <a:moveTo>
                    <a:pt x="17" y="133"/>
                  </a:moveTo>
                  <a:lnTo>
                    <a:pt x="17" y="133"/>
                  </a:lnTo>
                  <a:lnTo>
                    <a:pt x="29" y="128"/>
                  </a:lnTo>
                  <a:lnTo>
                    <a:pt x="42" y="122"/>
                  </a:lnTo>
                  <a:lnTo>
                    <a:pt x="55" y="116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3" y="87"/>
                  </a:lnTo>
                  <a:lnTo>
                    <a:pt x="59" y="63"/>
                  </a:lnTo>
                  <a:lnTo>
                    <a:pt x="55" y="41"/>
                  </a:lnTo>
                  <a:lnTo>
                    <a:pt x="50" y="31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6" y="29"/>
                  </a:lnTo>
                  <a:lnTo>
                    <a:pt x="29" y="39"/>
                  </a:lnTo>
                  <a:lnTo>
                    <a:pt x="25" y="52"/>
                  </a:lnTo>
                  <a:lnTo>
                    <a:pt x="21" y="66"/>
                  </a:lnTo>
                  <a:lnTo>
                    <a:pt x="18" y="81"/>
                  </a:lnTo>
                  <a:lnTo>
                    <a:pt x="17" y="98"/>
                  </a:lnTo>
                  <a:lnTo>
                    <a:pt x="17" y="133"/>
                  </a:lnTo>
                  <a:lnTo>
                    <a:pt x="17" y="133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111" y="197"/>
                  </a:lnTo>
                  <a:lnTo>
                    <a:pt x="120" y="229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51" y="253"/>
                  </a:lnTo>
                  <a:lnTo>
                    <a:pt x="161" y="250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1" y="233"/>
                  </a:lnTo>
                  <a:lnTo>
                    <a:pt x="168" y="216"/>
                  </a:lnTo>
                  <a:lnTo>
                    <a:pt x="161" y="184"/>
                  </a:lnTo>
                  <a:lnTo>
                    <a:pt x="153" y="150"/>
                  </a:lnTo>
                  <a:lnTo>
                    <a:pt x="151" y="13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2" y="118"/>
                  </a:lnTo>
                  <a:lnTo>
                    <a:pt x="133" y="118"/>
                  </a:lnTo>
                  <a:lnTo>
                    <a:pt x="120" y="121"/>
                  </a:lnTo>
                  <a:lnTo>
                    <a:pt x="106" y="124"/>
                  </a:lnTo>
                  <a:lnTo>
                    <a:pt x="99" y="125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9" y="156"/>
                  </a:moveTo>
                  <a:lnTo>
                    <a:pt x="19" y="156"/>
                  </a:lnTo>
                  <a:lnTo>
                    <a:pt x="24" y="184"/>
                  </a:lnTo>
                  <a:lnTo>
                    <a:pt x="31" y="213"/>
                  </a:lnTo>
                  <a:lnTo>
                    <a:pt x="39" y="243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66" y="272"/>
                  </a:lnTo>
                  <a:lnTo>
                    <a:pt x="80" y="271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4" y="229"/>
                  </a:lnTo>
                  <a:lnTo>
                    <a:pt x="95" y="194"/>
                  </a:lnTo>
                  <a:lnTo>
                    <a:pt x="84" y="161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57" y="133"/>
                  </a:lnTo>
                  <a:lnTo>
                    <a:pt x="43" y="140"/>
                  </a:lnTo>
                  <a:lnTo>
                    <a:pt x="29" y="146"/>
                  </a:lnTo>
                  <a:lnTo>
                    <a:pt x="24" y="150"/>
                  </a:lnTo>
                  <a:lnTo>
                    <a:pt x="19" y="156"/>
                  </a:lnTo>
                  <a:lnTo>
                    <a:pt x="19" y="156"/>
                  </a:lnTo>
                  <a:close/>
                  <a:moveTo>
                    <a:pt x="50" y="324"/>
                  </a:moveTo>
                  <a:lnTo>
                    <a:pt x="50" y="324"/>
                  </a:lnTo>
                  <a:lnTo>
                    <a:pt x="56" y="326"/>
                  </a:lnTo>
                  <a:lnTo>
                    <a:pt x="63" y="327"/>
                  </a:lnTo>
                  <a:lnTo>
                    <a:pt x="81" y="326"/>
                  </a:lnTo>
                  <a:lnTo>
                    <a:pt x="104" y="324"/>
                  </a:lnTo>
                  <a:lnTo>
                    <a:pt x="128" y="320"/>
                  </a:lnTo>
                  <a:lnTo>
                    <a:pt x="150" y="314"/>
                  </a:lnTo>
                  <a:lnTo>
                    <a:pt x="171" y="309"/>
                  </a:lnTo>
                  <a:lnTo>
                    <a:pt x="186" y="303"/>
                  </a:lnTo>
                  <a:lnTo>
                    <a:pt x="192" y="300"/>
                  </a:lnTo>
                  <a:lnTo>
                    <a:pt x="196" y="299"/>
                  </a:lnTo>
                  <a:lnTo>
                    <a:pt x="196" y="299"/>
                  </a:lnTo>
                  <a:lnTo>
                    <a:pt x="199" y="293"/>
                  </a:lnTo>
                  <a:lnTo>
                    <a:pt x="199" y="288"/>
                  </a:lnTo>
                  <a:lnTo>
                    <a:pt x="199" y="281"/>
                  </a:lnTo>
                  <a:lnTo>
                    <a:pt x="195" y="275"/>
                  </a:lnTo>
                  <a:lnTo>
                    <a:pt x="191" y="270"/>
                  </a:lnTo>
                  <a:lnTo>
                    <a:pt x="185" y="265"/>
                  </a:lnTo>
                  <a:lnTo>
                    <a:pt x="179" y="264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43" y="271"/>
                  </a:lnTo>
                  <a:lnTo>
                    <a:pt x="105" y="281"/>
                  </a:lnTo>
                  <a:lnTo>
                    <a:pt x="85" y="285"/>
                  </a:lnTo>
                  <a:lnTo>
                    <a:pt x="67" y="288"/>
                  </a:lnTo>
                  <a:lnTo>
                    <a:pt x="50" y="289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3" y="295"/>
                  </a:lnTo>
                  <a:lnTo>
                    <a:pt x="33" y="300"/>
                  </a:lnTo>
                  <a:lnTo>
                    <a:pt x="33" y="306"/>
                  </a:lnTo>
                  <a:lnTo>
                    <a:pt x="36" y="310"/>
                  </a:lnTo>
                  <a:lnTo>
                    <a:pt x="39" y="314"/>
                  </a:lnTo>
                  <a:lnTo>
                    <a:pt x="42" y="319"/>
                  </a:lnTo>
                  <a:lnTo>
                    <a:pt x="46" y="321"/>
                  </a:lnTo>
                  <a:lnTo>
                    <a:pt x="50" y="324"/>
                  </a:lnTo>
                  <a:lnTo>
                    <a:pt x="50" y="3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52"/>
            <p:cNvSpPr>
              <a:spLocks noEditPoints="1"/>
            </p:cNvSpPr>
            <p:nvPr/>
          </p:nvSpPr>
          <p:spPr bwMode="auto">
            <a:xfrm>
              <a:off x="4537076" y="2543175"/>
              <a:ext cx="396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68" y="11"/>
                </a:cxn>
                <a:cxn ang="0">
                  <a:pos x="73" y="22"/>
                </a:cxn>
                <a:cxn ang="0">
                  <a:pos x="76" y="30"/>
                </a:cxn>
                <a:cxn ang="0">
                  <a:pos x="75" y="40"/>
                </a:cxn>
                <a:cxn ang="0">
                  <a:pos x="73" y="49"/>
                </a:cxn>
                <a:cxn ang="0">
                  <a:pos x="68" y="57"/>
                </a:cxn>
                <a:cxn ang="0">
                  <a:pos x="62" y="64"/>
                </a:cxn>
                <a:cxn ang="0">
                  <a:pos x="55" y="68"/>
                </a:cxn>
                <a:cxn ang="0">
                  <a:pos x="47" y="73"/>
                </a:cxn>
                <a:cxn ang="0">
                  <a:pos x="38" y="75"/>
                </a:cxn>
                <a:cxn ang="0">
                  <a:pos x="30" y="74"/>
                </a:cxn>
                <a:cxn ang="0">
                  <a:pos x="21" y="73"/>
                </a:cxn>
                <a:cxn ang="0">
                  <a:pos x="14" y="67"/>
                </a:cxn>
                <a:cxn ang="0">
                  <a:pos x="9" y="60"/>
                </a:cxn>
                <a:cxn ang="0">
                  <a:pos x="3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8"/>
                </a:cxn>
                <a:cxn ang="0">
                  <a:pos x="10" y="19"/>
                </a:cxn>
                <a:cxn ang="0">
                  <a:pos x="14" y="14"/>
                </a:cxn>
                <a:cxn ang="0">
                  <a:pos x="21" y="8"/>
                </a:cxn>
                <a:cxn ang="0">
                  <a:pos x="28" y="2"/>
                </a:cxn>
                <a:cxn ang="0">
                  <a:pos x="37" y="1"/>
                </a:cxn>
                <a:cxn ang="0">
                  <a:pos x="47" y="0"/>
                </a:cxn>
                <a:cxn ang="0">
                  <a:pos x="59" y="1"/>
                </a:cxn>
                <a:cxn ang="0">
                  <a:pos x="59" y="1"/>
                </a:cxn>
                <a:cxn ang="0">
                  <a:pos x="21" y="28"/>
                </a:cxn>
                <a:cxn ang="0">
                  <a:pos x="21" y="28"/>
                </a:cxn>
                <a:cxn ang="0">
                  <a:pos x="21" y="40"/>
                </a:cxn>
                <a:cxn ang="0">
                  <a:pos x="24" y="50"/>
                </a:cxn>
                <a:cxn ang="0">
                  <a:pos x="28" y="57"/>
                </a:cxn>
                <a:cxn ang="0">
                  <a:pos x="35" y="63"/>
                </a:cxn>
                <a:cxn ang="0">
                  <a:pos x="35" y="63"/>
                </a:cxn>
                <a:cxn ang="0">
                  <a:pos x="42" y="63"/>
                </a:cxn>
                <a:cxn ang="0">
                  <a:pos x="48" y="60"/>
                </a:cxn>
                <a:cxn ang="0">
                  <a:pos x="52" y="57"/>
                </a:cxn>
                <a:cxn ang="0">
                  <a:pos x="55" y="53"/>
                </a:cxn>
                <a:cxn ang="0">
                  <a:pos x="58" y="49"/>
                </a:cxn>
                <a:cxn ang="0">
                  <a:pos x="58" y="43"/>
                </a:cxn>
                <a:cxn ang="0">
                  <a:pos x="58" y="37"/>
                </a:cxn>
                <a:cxn ang="0">
                  <a:pos x="56" y="32"/>
                </a:cxn>
                <a:cxn ang="0">
                  <a:pos x="55" y="26"/>
                </a:cxn>
                <a:cxn ang="0">
                  <a:pos x="52" y="22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38" y="16"/>
                </a:cxn>
                <a:cxn ang="0">
                  <a:pos x="34" y="18"/>
                </a:cxn>
                <a:cxn ang="0">
                  <a:pos x="27" y="22"/>
                </a:cxn>
                <a:cxn ang="0">
                  <a:pos x="21" y="28"/>
                </a:cxn>
                <a:cxn ang="0">
                  <a:pos x="21" y="28"/>
                </a:cxn>
              </a:cxnLst>
              <a:rect l="0" t="0" r="r" b="b"/>
              <a:pathLst>
                <a:path w="76" h="75">
                  <a:moveTo>
                    <a:pt x="59" y="1"/>
                  </a:moveTo>
                  <a:lnTo>
                    <a:pt x="59" y="1"/>
                  </a:lnTo>
                  <a:lnTo>
                    <a:pt x="68" y="11"/>
                  </a:lnTo>
                  <a:lnTo>
                    <a:pt x="73" y="22"/>
                  </a:lnTo>
                  <a:lnTo>
                    <a:pt x="76" y="30"/>
                  </a:lnTo>
                  <a:lnTo>
                    <a:pt x="75" y="40"/>
                  </a:lnTo>
                  <a:lnTo>
                    <a:pt x="73" y="49"/>
                  </a:lnTo>
                  <a:lnTo>
                    <a:pt x="68" y="57"/>
                  </a:lnTo>
                  <a:lnTo>
                    <a:pt x="62" y="64"/>
                  </a:lnTo>
                  <a:lnTo>
                    <a:pt x="55" y="68"/>
                  </a:lnTo>
                  <a:lnTo>
                    <a:pt x="47" y="73"/>
                  </a:lnTo>
                  <a:lnTo>
                    <a:pt x="38" y="75"/>
                  </a:lnTo>
                  <a:lnTo>
                    <a:pt x="30" y="74"/>
                  </a:lnTo>
                  <a:lnTo>
                    <a:pt x="21" y="73"/>
                  </a:lnTo>
                  <a:lnTo>
                    <a:pt x="14" y="67"/>
                  </a:lnTo>
                  <a:lnTo>
                    <a:pt x="9" y="60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8" y="2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21" y="40"/>
                  </a:lnTo>
                  <a:lnTo>
                    <a:pt x="24" y="50"/>
                  </a:lnTo>
                  <a:lnTo>
                    <a:pt x="28" y="57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2" y="57"/>
                  </a:lnTo>
                  <a:lnTo>
                    <a:pt x="55" y="53"/>
                  </a:lnTo>
                  <a:lnTo>
                    <a:pt x="58" y="49"/>
                  </a:lnTo>
                  <a:lnTo>
                    <a:pt x="58" y="43"/>
                  </a:lnTo>
                  <a:lnTo>
                    <a:pt x="58" y="37"/>
                  </a:lnTo>
                  <a:lnTo>
                    <a:pt x="56" y="32"/>
                  </a:lnTo>
                  <a:lnTo>
                    <a:pt x="55" y="26"/>
                  </a:lnTo>
                  <a:lnTo>
                    <a:pt x="52" y="22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27" y="22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53"/>
            <p:cNvSpPr>
              <a:spLocks noEditPoints="1"/>
            </p:cNvSpPr>
            <p:nvPr/>
          </p:nvSpPr>
          <p:spPr bwMode="auto">
            <a:xfrm>
              <a:off x="4616451" y="2549525"/>
              <a:ext cx="38100" cy="39688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6" y="13"/>
                </a:cxn>
                <a:cxn ang="0">
                  <a:pos x="17" y="6"/>
                </a:cxn>
                <a:cxn ang="0">
                  <a:pos x="27" y="2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2" y="3"/>
                </a:cxn>
                <a:cxn ang="0">
                  <a:pos x="59" y="9"/>
                </a:cxn>
                <a:cxn ang="0">
                  <a:pos x="63" y="14"/>
                </a:cxn>
                <a:cxn ang="0">
                  <a:pos x="67" y="21"/>
                </a:cxn>
                <a:cxn ang="0">
                  <a:pos x="70" y="28"/>
                </a:cxn>
                <a:cxn ang="0">
                  <a:pos x="72" y="37"/>
                </a:cxn>
                <a:cxn ang="0">
                  <a:pos x="70" y="45"/>
                </a:cxn>
                <a:cxn ang="0">
                  <a:pos x="69" y="52"/>
                </a:cxn>
                <a:cxn ang="0">
                  <a:pos x="65" y="61"/>
                </a:cxn>
                <a:cxn ang="0">
                  <a:pos x="59" y="66"/>
                </a:cxn>
                <a:cxn ang="0">
                  <a:pos x="50" y="70"/>
                </a:cxn>
                <a:cxn ang="0">
                  <a:pos x="41" y="73"/>
                </a:cxn>
                <a:cxn ang="0">
                  <a:pos x="41" y="73"/>
                </a:cxn>
                <a:cxn ang="0">
                  <a:pos x="35" y="75"/>
                </a:cxn>
                <a:cxn ang="0">
                  <a:pos x="29" y="75"/>
                </a:cxn>
                <a:cxn ang="0">
                  <a:pos x="20" y="70"/>
                </a:cxn>
                <a:cxn ang="0">
                  <a:pos x="13" y="65"/>
                </a:cxn>
                <a:cxn ang="0">
                  <a:pos x="6" y="58"/>
                </a:cxn>
                <a:cxn ang="0">
                  <a:pos x="1" y="48"/>
                </a:cxn>
                <a:cxn ang="0">
                  <a:pos x="0" y="37"/>
                </a:cxn>
                <a:cxn ang="0">
                  <a:pos x="1" y="24"/>
                </a:cxn>
                <a:cxn ang="0">
                  <a:pos x="3" y="18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20" y="21"/>
                </a:cxn>
                <a:cxn ang="0">
                  <a:pos x="20" y="21"/>
                </a:cxn>
                <a:cxn ang="0">
                  <a:pos x="18" y="38"/>
                </a:cxn>
                <a:cxn ang="0">
                  <a:pos x="18" y="45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5"/>
                </a:cxn>
                <a:cxn ang="0">
                  <a:pos x="36" y="56"/>
                </a:cxn>
                <a:cxn ang="0">
                  <a:pos x="42" y="55"/>
                </a:cxn>
                <a:cxn ang="0">
                  <a:pos x="46" y="51"/>
                </a:cxn>
                <a:cxn ang="0">
                  <a:pos x="50" y="48"/>
                </a:cxn>
                <a:cxn ang="0">
                  <a:pos x="53" y="42"/>
                </a:cxn>
                <a:cxn ang="0">
                  <a:pos x="55" y="38"/>
                </a:cxn>
                <a:cxn ang="0">
                  <a:pos x="55" y="32"/>
                </a:cxn>
                <a:cxn ang="0">
                  <a:pos x="53" y="27"/>
                </a:cxn>
                <a:cxn ang="0">
                  <a:pos x="52" y="23"/>
                </a:cxn>
                <a:cxn ang="0">
                  <a:pos x="49" y="18"/>
                </a:cxn>
                <a:cxn ang="0">
                  <a:pos x="45" y="16"/>
                </a:cxn>
                <a:cxn ang="0">
                  <a:pos x="41" y="14"/>
                </a:cxn>
                <a:cxn ang="0">
                  <a:pos x="35" y="14"/>
                </a:cxn>
                <a:cxn ang="0">
                  <a:pos x="28" y="17"/>
                </a:cxn>
                <a:cxn ang="0">
                  <a:pos x="20" y="21"/>
                </a:cxn>
                <a:cxn ang="0">
                  <a:pos x="20" y="21"/>
                </a:cxn>
              </a:cxnLst>
              <a:rect l="0" t="0" r="r" b="b"/>
              <a:pathLst>
                <a:path w="72" h="75">
                  <a:moveTo>
                    <a:pt x="6" y="13"/>
                  </a:moveTo>
                  <a:lnTo>
                    <a:pt x="6" y="13"/>
                  </a:lnTo>
                  <a:lnTo>
                    <a:pt x="17" y="6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9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28"/>
                  </a:lnTo>
                  <a:lnTo>
                    <a:pt x="72" y="37"/>
                  </a:lnTo>
                  <a:lnTo>
                    <a:pt x="70" y="45"/>
                  </a:lnTo>
                  <a:lnTo>
                    <a:pt x="69" y="52"/>
                  </a:lnTo>
                  <a:lnTo>
                    <a:pt x="65" y="61"/>
                  </a:lnTo>
                  <a:lnTo>
                    <a:pt x="59" y="66"/>
                  </a:lnTo>
                  <a:lnTo>
                    <a:pt x="50" y="70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35" y="75"/>
                  </a:lnTo>
                  <a:lnTo>
                    <a:pt x="29" y="75"/>
                  </a:lnTo>
                  <a:lnTo>
                    <a:pt x="20" y="70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1" y="48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18" y="38"/>
                  </a:lnTo>
                  <a:lnTo>
                    <a:pt x="18" y="45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5"/>
                  </a:lnTo>
                  <a:lnTo>
                    <a:pt x="36" y="56"/>
                  </a:lnTo>
                  <a:lnTo>
                    <a:pt x="42" y="55"/>
                  </a:lnTo>
                  <a:lnTo>
                    <a:pt x="46" y="51"/>
                  </a:lnTo>
                  <a:lnTo>
                    <a:pt x="50" y="48"/>
                  </a:lnTo>
                  <a:lnTo>
                    <a:pt x="53" y="42"/>
                  </a:lnTo>
                  <a:lnTo>
                    <a:pt x="55" y="38"/>
                  </a:lnTo>
                  <a:lnTo>
                    <a:pt x="55" y="32"/>
                  </a:lnTo>
                  <a:lnTo>
                    <a:pt x="53" y="27"/>
                  </a:lnTo>
                  <a:lnTo>
                    <a:pt x="52" y="23"/>
                  </a:lnTo>
                  <a:lnTo>
                    <a:pt x="49" y="18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28" y="17"/>
                  </a:lnTo>
                  <a:lnTo>
                    <a:pt x="20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54"/>
            <p:cNvSpPr>
              <a:spLocks noEditPoints="1"/>
            </p:cNvSpPr>
            <p:nvPr/>
          </p:nvSpPr>
          <p:spPr bwMode="auto">
            <a:xfrm>
              <a:off x="4838701" y="2560638"/>
              <a:ext cx="76200" cy="141288"/>
            </a:xfrm>
            <a:custGeom>
              <a:avLst/>
              <a:gdLst/>
              <a:ahLst/>
              <a:cxnLst>
                <a:cxn ang="0">
                  <a:pos x="142" y="26"/>
                </a:cxn>
                <a:cxn ang="0">
                  <a:pos x="146" y="67"/>
                </a:cxn>
                <a:cxn ang="0">
                  <a:pos x="135" y="146"/>
                </a:cxn>
                <a:cxn ang="0">
                  <a:pos x="115" y="219"/>
                </a:cxn>
                <a:cxn ang="0">
                  <a:pos x="120" y="244"/>
                </a:cxn>
                <a:cxn ang="0">
                  <a:pos x="114" y="261"/>
                </a:cxn>
                <a:cxn ang="0">
                  <a:pos x="93" y="262"/>
                </a:cxn>
                <a:cxn ang="0">
                  <a:pos x="48" y="245"/>
                </a:cxn>
                <a:cxn ang="0">
                  <a:pos x="0" y="210"/>
                </a:cxn>
                <a:cxn ang="0">
                  <a:pos x="16" y="172"/>
                </a:cxn>
                <a:cxn ang="0">
                  <a:pos x="44" y="60"/>
                </a:cxn>
                <a:cxn ang="0">
                  <a:pos x="54" y="32"/>
                </a:cxn>
                <a:cxn ang="0">
                  <a:pos x="86" y="5"/>
                </a:cxn>
                <a:cxn ang="0">
                  <a:pos x="113" y="0"/>
                </a:cxn>
                <a:cxn ang="0">
                  <a:pos x="132" y="8"/>
                </a:cxn>
                <a:cxn ang="0">
                  <a:pos x="63" y="53"/>
                </a:cxn>
                <a:cxn ang="0">
                  <a:pos x="75" y="63"/>
                </a:cxn>
                <a:cxn ang="0">
                  <a:pos x="90" y="60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82" y="22"/>
                </a:cxn>
                <a:cxn ang="0">
                  <a:pos x="69" y="39"/>
                </a:cxn>
                <a:cxn ang="0">
                  <a:pos x="101" y="77"/>
                </a:cxn>
                <a:cxn ang="0">
                  <a:pos x="115" y="87"/>
                </a:cxn>
                <a:cxn ang="0">
                  <a:pos x="131" y="94"/>
                </a:cxn>
                <a:cxn ang="0">
                  <a:pos x="131" y="50"/>
                </a:cxn>
                <a:cxn ang="0">
                  <a:pos x="125" y="25"/>
                </a:cxn>
                <a:cxn ang="0">
                  <a:pos x="110" y="47"/>
                </a:cxn>
                <a:cxn ang="0">
                  <a:pos x="101" y="77"/>
                </a:cxn>
                <a:cxn ang="0">
                  <a:pos x="47" y="192"/>
                </a:cxn>
                <a:cxn ang="0">
                  <a:pos x="69" y="202"/>
                </a:cxn>
                <a:cxn ang="0">
                  <a:pos x="83" y="111"/>
                </a:cxn>
                <a:cxn ang="0">
                  <a:pos x="79" y="78"/>
                </a:cxn>
                <a:cxn ang="0">
                  <a:pos x="58" y="71"/>
                </a:cxn>
                <a:cxn ang="0">
                  <a:pos x="40" y="158"/>
                </a:cxn>
                <a:cxn ang="0">
                  <a:pos x="38" y="191"/>
                </a:cxn>
                <a:cxn ang="0">
                  <a:pos x="89" y="213"/>
                </a:cxn>
                <a:cxn ang="0">
                  <a:pos x="101" y="216"/>
                </a:cxn>
                <a:cxn ang="0">
                  <a:pos x="117" y="163"/>
                </a:cxn>
                <a:cxn ang="0">
                  <a:pos x="125" y="109"/>
                </a:cxn>
                <a:cxn ang="0">
                  <a:pos x="101" y="94"/>
                </a:cxn>
                <a:cxn ang="0">
                  <a:pos x="90" y="154"/>
                </a:cxn>
                <a:cxn ang="0">
                  <a:pos x="84" y="213"/>
                </a:cxn>
                <a:cxn ang="0">
                  <a:pos x="87" y="227"/>
                </a:cxn>
                <a:cxn ang="0">
                  <a:pos x="62" y="217"/>
                </a:cxn>
                <a:cxn ang="0">
                  <a:pos x="35" y="202"/>
                </a:cxn>
                <a:cxn ang="0">
                  <a:pos x="21" y="202"/>
                </a:cxn>
                <a:cxn ang="0">
                  <a:pos x="24" y="212"/>
                </a:cxn>
                <a:cxn ang="0">
                  <a:pos x="54" y="231"/>
                </a:cxn>
                <a:cxn ang="0">
                  <a:pos x="101" y="251"/>
                </a:cxn>
                <a:cxn ang="0">
                  <a:pos x="103" y="241"/>
                </a:cxn>
                <a:cxn ang="0">
                  <a:pos x="93" y="227"/>
                </a:cxn>
              </a:cxnLst>
              <a:rect l="0" t="0" r="r" b="b"/>
              <a:pathLst>
                <a:path w="146" h="265">
                  <a:moveTo>
                    <a:pt x="139" y="12"/>
                  </a:moveTo>
                  <a:lnTo>
                    <a:pt x="139" y="12"/>
                  </a:lnTo>
                  <a:lnTo>
                    <a:pt x="142" y="26"/>
                  </a:lnTo>
                  <a:lnTo>
                    <a:pt x="145" y="40"/>
                  </a:lnTo>
                  <a:lnTo>
                    <a:pt x="146" y="53"/>
                  </a:lnTo>
                  <a:lnTo>
                    <a:pt x="146" y="67"/>
                  </a:lnTo>
                  <a:lnTo>
                    <a:pt x="145" y="94"/>
                  </a:lnTo>
                  <a:lnTo>
                    <a:pt x="141" y="120"/>
                  </a:lnTo>
                  <a:lnTo>
                    <a:pt x="135" y="146"/>
                  </a:lnTo>
                  <a:lnTo>
                    <a:pt x="128" y="171"/>
                  </a:lnTo>
                  <a:lnTo>
                    <a:pt x="121" y="196"/>
                  </a:lnTo>
                  <a:lnTo>
                    <a:pt x="115" y="219"/>
                  </a:lnTo>
                  <a:lnTo>
                    <a:pt x="115" y="219"/>
                  </a:lnTo>
                  <a:lnTo>
                    <a:pt x="120" y="231"/>
                  </a:lnTo>
                  <a:lnTo>
                    <a:pt x="120" y="244"/>
                  </a:lnTo>
                  <a:lnTo>
                    <a:pt x="118" y="250"/>
                  </a:lnTo>
                  <a:lnTo>
                    <a:pt x="117" y="255"/>
                  </a:lnTo>
                  <a:lnTo>
                    <a:pt x="114" y="261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93" y="262"/>
                  </a:lnTo>
                  <a:lnTo>
                    <a:pt x="77" y="258"/>
                  </a:lnTo>
                  <a:lnTo>
                    <a:pt x="62" y="252"/>
                  </a:lnTo>
                  <a:lnTo>
                    <a:pt x="48" y="245"/>
                  </a:lnTo>
                  <a:lnTo>
                    <a:pt x="35" y="237"/>
                  </a:lnTo>
                  <a:lnTo>
                    <a:pt x="23" y="228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7" y="192"/>
                  </a:lnTo>
                  <a:lnTo>
                    <a:pt x="16" y="172"/>
                  </a:lnTo>
                  <a:lnTo>
                    <a:pt x="30" y="126"/>
                  </a:lnTo>
                  <a:lnTo>
                    <a:pt x="41" y="81"/>
                  </a:lnTo>
                  <a:lnTo>
                    <a:pt x="44" y="60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32"/>
                  </a:lnTo>
                  <a:lnTo>
                    <a:pt x="63" y="21"/>
                  </a:lnTo>
                  <a:lnTo>
                    <a:pt x="75" y="12"/>
                  </a:lnTo>
                  <a:lnTo>
                    <a:pt x="86" y="5"/>
                  </a:lnTo>
                  <a:lnTo>
                    <a:pt x="100" y="1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20" y="1"/>
                  </a:lnTo>
                  <a:lnTo>
                    <a:pt x="127" y="4"/>
                  </a:lnTo>
                  <a:lnTo>
                    <a:pt x="132" y="8"/>
                  </a:lnTo>
                  <a:lnTo>
                    <a:pt x="139" y="12"/>
                  </a:lnTo>
                  <a:lnTo>
                    <a:pt x="139" y="12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9" y="59"/>
                  </a:lnTo>
                  <a:lnTo>
                    <a:pt x="75" y="63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0"/>
                  </a:lnTo>
                  <a:lnTo>
                    <a:pt x="93" y="53"/>
                  </a:lnTo>
                  <a:lnTo>
                    <a:pt x="97" y="39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96" y="16"/>
                  </a:lnTo>
                  <a:lnTo>
                    <a:pt x="87" y="19"/>
                  </a:lnTo>
                  <a:lnTo>
                    <a:pt x="82" y="22"/>
                  </a:lnTo>
                  <a:lnTo>
                    <a:pt x="77" y="28"/>
                  </a:lnTo>
                  <a:lnTo>
                    <a:pt x="73" y="33"/>
                  </a:lnTo>
                  <a:lnTo>
                    <a:pt x="69" y="39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101" y="77"/>
                  </a:moveTo>
                  <a:lnTo>
                    <a:pt x="101" y="77"/>
                  </a:lnTo>
                  <a:lnTo>
                    <a:pt x="108" y="81"/>
                  </a:lnTo>
                  <a:lnTo>
                    <a:pt x="115" y="87"/>
                  </a:lnTo>
                  <a:lnTo>
                    <a:pt x="122" y="91"/>
                  </a:lnTo>
                  <a:lnTo>
                    <a:pt x="125" y="94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1" y="71"/>
                  </a:lnTo>
                  <a:lnTo>
                    <a:pt x="131" y="50"/>
                  </a:lnTo>
                  <a:lnTo>
                    <a:pt x="131" y="42"/>
                  </a:lnTo>
                  <a:lnTo>
                    <a:pt x="128" y="33"/>
                  </a:lnTo>
                  <a:lnTo>
                    <a:pt x="125" y="25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0" y="47"/>
                  </a:lnTo>
                  <a:lnTo>
                    <a:pt x="106" y="61"/>
                  </a:lnTo>
                  <a:lnTo>
                    <a:pt x="101" y="77"/>
                  </a:lnTo>
                  <a:lnTo>
                    <a:pt x="101" y="77"/>
                  </a:lnTo>
                  <a:close/>
                  <a:moveTo>
                    <a:pt x="38" y="191"/>
                  </a:moveTo>
                  <a:lnTo>
                    <a:pt x="38" y="191"/>
                  </a:lnTo>
                  <a:lnTo>
                    <a:pt x="47" y="192"/>
                  </a:lnTo>
                  <a:lnTo>
                    <a:pt x="54" y="195"/>
                  </a:lnTo>
                  <a:lnTo>
                    <a:pt x="61" y="199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9" y="140"/>
                  </a:lnTo>
                  <a:lnTo>
                    <a:pt x="83" y="111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79" y="78"/>
                  </a:lnTo>
                  <a:lnTo>
                    <a:pt x="72" y="75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1" y="99"/>
                  </a:lnTo>
                  <a:lnTo>
                    <a:pt x="44" y="129"/>
                  </a:lnTo>
                  <a:lnTo>
                    <a:pt x="40" y="158"/>
                  </a:lnTo>
                  <a:lnTo>
                    <a:pt x="38" y="174"/>
                  </a:lnTo>
                  <a:lnTo>
                    <a:pt x="38" y="191"/>
                  </a:lnTo>
                  <a:lnTo>
                    <a:pt x="38" y="191"/>
                  </a:lnTo>
                  <a:close/>
                  <a:moveTo>
                    <a:pt x="84" y="213"/>
                  </a:moveTo>
                  <a:lnTo>
                    <a:pt x="84" y="213"/>
                  </a:lnTo>
                  <a:lnTo>
                    <a:pt x="89" y="213"/>
                  </a:lnTo>
                  <a:lnTo>
                    <a:pt x="93" y="214"/>
                  </a:lnTo>
                  <a:lnTo>
                    <a:pt x="96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10" y="191"/>
                  </a:lnTo>
                  <a:lnTo>
                    <a:pt x="117" y="163"/>
                  </a:lnTo>
                  <a:lnTo>
                    <a:pt x="122" y="136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18" y="106"/>
                  </a:lnTo>
                  <a:lnTo>
                    <a:pt x="113" y="102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96" y="123"/>
                  </a:lnTo>
                  <a:lnTo>
                    <a:pt x="90" y="154"/>
                  </a:lnTo>
                  <a:lnTo>
                    <a:pt x="87" y="184"/>
                  </a:lnTo>
                  <a:lnTo>
                    <a:pt x="84" y="213"/>
                  </a:lnTo>
                  <a:lnTo>
                    <a:pt x="84" y="213"/>
                  </a:lnTo>
                  <a:close/>
                  <a:moveTo>
                    <a:pt x="93" y="227"/>
                  </a:moveTo>
                  <a:lnTo>
                    <a:pt x="93" y="227"/>
                  </a:lnTo>
                  <a:lnTo>
                    <a:pt x="87" y="227"/>
                  </a:lnTo>
                  <a:lnTo>
                    <a:pt x="82" y="227"/>
                  </a:lnTo>
                  <a:lnTo>
                    <a:pt x="72" y="223"/>
                  </a:lnTo>
                  <a:lnTo>
                    <a:pt x="62" y="217"/>
                  </a:lnTo>
                  <a:lnTo>
                    <a:pt x="52" y="212"/>
                  </a:lnTo>
                  <a:lnTo>
                    <a:pt x="44" y="206"/>
                  </a:lnTo>
                  <a:lnTo>
                    <a:pt x="35" y="202"/>
                  </a:lnTo>
                  <a:lnTo>
                    <a:pt x="31" y="202"/>
                  </a:lnTo>
                  <a:lnTo>
                    <a:pt x="27" y="202"/>
                  </a:lnTo>
                  <a:lnTo>
                    <a:pt x="21" y="202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24" y="212"/>
                  </a:lnTo>
                  <a:lnTo>
                    <a:pt x="33" y="217"/>
                  </a:lnTo>
                  <a:lnTo>
                    <a:pt x="42" y="224"/>
                  </a:lnTo>
                  <a:lnTo>
                    <a:pt x="54" y="231"/>
                  </a:lnTo>
                  <a:lnTo>
                    <a:pt x="77" y="243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7"/>
                  </a:lnTo>
                  <a:lnTo>
                    <a:pt x="104" y="244"/>
                  </a:lnTo>
                  <a:lnTo>
                    <a:pt x="103" y="241"/>
                  </a:lnTo>
                  <a:lnTo>
                    <a:pt x="101" y="238"/>
                  </a:lnTo>
                  <a:lnTo>
                    <a:pt x="97" y="233"/>
                  </a:lnTo>
                  <a:lnTo>
                    <a:pt x="93" y="227"/>
                  </a:lnTo>
                  <a:lnTo>
                    <a:pt x="93" y="2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55"/>
            <p:cNvSpPr>
              <a:spLocks noEditPoints="1"/>
            </p:cNvSpPr>
            <p:nvPr/>
          </p:nvSpPr>
          <p:spPr bwMode="auto">
            <a:xfrm>
              <a:off x="4232276" y="2566988"/>
              <a:ext cx="90488" cy="147638"/>
            </a:xfrm>
            <a:custGeom>
              <a:avLst/>
              <a:gdLst/>
              <a:ahLst/>
              <a:cxnLst>
                <a:cxn ang="0">
                  <a:pos x="22" y="166"/>
                </a:cxn>
                <a:cxn ang="0">
                  <a:pos x="3" y="101"/>
                </a:cxn>
                <a:cxn ang="0">
                  <a:pos x="1" y="54"/>
                </a:cxn>
                <a:cxn ang="0">
                  <a:pos x="17" y="23"/>
                </a:cxn>
                <a:cxn ang="0">
                  <a:pos x="35" y="7"/>
                </a:cxn>
                <a:cxn ang="0">
                  <a:pos x="50" y="0"/>
                </a:cxn>
                <a:cxn ang="0">
                  <a:pos x="71" y="19"/>
                </a:cxn>
                <a:cxn ang="0">
                  <a:pos x="98" y="63"/>
                </a:cxn>
                <a:cxn ang="0">
                  <a:pos x="137" y="146"/>
                </a:cxn>
                <a:cxn ang="0">
                  <a:pos x="153" y="165"/>
                </a:cxn>
                <a:cxn ang="0">
                  <a:pos x="172" y="193"/>
                </a:cxn>
                <a:cxn ang="0">
                  <a:pos x="172" y="208"/>
                </a:cxn>
                <a:cxn ang="0">
                  <a:pos x="161" y="228"/>
                </a:cxn>
                <a:cxn ang="0">
                  <a:pos x="147" y="236"/>
                </a:cxn>
                <a:cxn ang="0">
                  <a:pos x="129" y="245"/>
                </a:cxn>
                <a:cxn ang="0">
                  <a:pos x="87" y="274"/>
                </a:cxn>
                <a:cxn ang="0">
                  <a:pos x="74" y="277"/>
                </a:cxn>
                <a:cxn ang="0">
                  <a:pos x="55" y="264"/>
                </a:cxn>
                <a:cxn ang="0">
                  <a:pos x="46" y="240"/>
                </a:cxn>
                <a:cxn ang="0">
                  <a:pos x="69" y="97"/>
                </a:cxn>
                <a:cxn ang="0">
                  <a:pos x="83" y="92"/>
                </a:cxn>
                <a:cxn ang="0">
                  <a:pos x="91" y="79"/>
                </a:cxn>
                <a:cxn ang="0">
                  <a:pos x="69" y="45"/>
                </a:cxn>
                <a:cxn ang="0">
                  <a:pos x="42" y="16"/>
                </a:cxn>
                <a:cxn ang="0">
                  <a:pos x="45" y="35"/>
                </a:cxn>
                <a:cxn ang="0">
                  <a:pos x="69" y="97"/>
                </a:cxn>
                <a:cxn ang="0">
                  <a:pos x="31" y="120"/>
                </a:cxn>
                <a:cxn ang="0">
                  <a:pos x="49" y="108"/>
                </a:cxn>
                <a:cxn ang="0">
                  <a:pos x="53" y="100"/>
                </a:cxn>
                <a:cxn ang="0">
                  <a:pos x="32" y="48"/>
                </a:cxn>
                <a:cxn ang="0">
                  <a:pos x="21" y="42"/>
                </a:cxn>
                <a:cxn ang="0">
                  <a:pos x="18" y="77"/>
                </a:cxn>
                <a:cxn ang="0">
                  <a:pos x="24" y="114"/>
                </a:cxn>
                <a:cxn ang="0">
                  <a:pos x="77" y="108"/>
                </a:cxn>
                <a:cxn ang="0">
                  <a:pos x="92" y="142"/>
                </a:cxn>
                <a:cxn ang="0">
                  <a:pos x="111" y="172"/>
                </a:cxn>
                <a:cxn ang="0">
                  <a:pos x="126" y="155"/>
                </a:cxn>
                <a:cxn ang="0">
                  <a:pos x="112" y="125"/>
                </a:cxn>
                <a:cxn ang="0">
                  <a:pos x="97" y="97"/>
                </a:cxn>
                <a:cxn ang="0">
                  <a:pos x="83" y="107"/>
                </a:cxn>
                <a:cxn ang="0">
                  <a:pos x="56" y="120"/>
                </a:cxn>
                <a:cxn ang="0">
                  <a:pos x="45" y="127"/>
                </a:cxn>
                <a:cxn ang="0">
                  <a:pos x="36" y="141"/>
                </a:cxn>
                <a:cxn ang="0">
                  <a:pos x="42" y="170"/>
                </a:cxn>
                <a:cxn ang="0">
                  <a:pos x="56" y="207"/>
                </a:cxn>
                <a:cxn ang="0">
                  <a:pos x="70" y="207"/>
                </a:cxn>
                <a:cxn ang="0">
                  <a:pos x="87" y="195"/>
                </a:cxn>
                <a:cxn ang="0">
                  <a:pos x="88" y="181"/>
                </a:cxn>
                <a:cxn ang="0">
                  <a:pos x="74" y="143"/>
                </a:cxn>
                <a:cxn ang="0">
                  <a:pos x="56" y="120"/>
                </a:cxn>
                <a:cxn ang="0">
                  <a:pos x="59" y="231"/>
                </a:cxn>
                <a:cxn ang="0">
                  <a:pos x="70" y="254"/>
                </a:cxn>
                <a:cxn ang="0">
                  <a:pos x="88" y="253"/>
                </a:cxn>
                <a:cxn ang="0">
                  <a:pos x="123" y="235"/>
                </a:cxn>
                <a:cxn ang="0">
                  <a:pos x="150" y="207"/>
                </a:cxn>
                <a:cxn ang="0">
                  <a:pos x="156" y="193"/>
                </a:cxn>
                <a:cxn ang="0">
                  <a:pos x="139" y="177"/>
                </a:cxn>
                <a:cxn ang="0">
                  <a:pos x="123" y="181"/>
                </a:cxn>
                <a:cxn ang="0">
                  <a:pos x="88" y="215"/>
                </a:cxn>
                <a:cxn ang="0">
                  <a:pos x="67" y="229"/>
                </a:cxn>
              </a:cxnLst>
              <a:rect l="0" t="0" r="r" b="b"/>
              <a:pathLst>
                <a:path w="172" h="277">
                  <a:moveTo>
                    <a:pt x="45" y="222"/>
                  </a:moveTo>
                  <a:lnTo>
                    <a:pt x="45" y="222"/>
                  </a:lnTo>
                  <a:lnTo>
                    <a:pt x="22" y="166"/>
                  </a:lnTo>
                  <a:lnTo>
                    <a:pt x="11" y="134"/>
                  </a:lnTo>
                  <a:lnTo>
                    <a:pt x="7" y="117"/>
                  </a:lnTo>
                  <a:lnTo>
                    <a:pt x="3" y="101"/>
                  </a:lnTo>
                  <a:lnTo>
                    <a:pt x="1" y="85"/>
                  </a:lnTo>
                  <a:lnTo>
                    <a:pt x="0" y="69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6"/>
                  </a:lnTo>
                  <a:lnTo>
                    <a:pt x="66" y="12"/>
                  </a:lnTo>
                  <a:lnTo>
                    <a:pt x="71" y="19"/>
                  </a:lnTo>
                  <a:lnTo>
                    <a:pt x="78" y="27"/>
                  </a:lnTo>
                  <a:lnTo>
                    <a:pt x="88" y="44"/>
                  </a:lnTo>
                  <a:lnTo>
                    <a:pt x="98" y="63"/>
                  </a:lnTo>
                  <a:lnTo>
                    <a:pt x="116" y="106"/>
                  </a:lnTo>
                  <a:lnTo>
                    <a:pt x="126" y="127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44" y="155"/>
                  </a:lnTo>
                  <a:lnTo>
                    <a:pt x="153" y="165"/>
                  </a:lnTo>
                  <a:lnTo>
                    <a:pt x="160" y="173"/>
                  </a:lnTo>
                  <a:lnTo>
                    <a:pt x="167" y="183"/>
                  </a:lnTo>
                  <a:lnTo>
                    <a:pt x="172" y="193"/>
                  </a:lnTo>
                  <a:lnTo>
                    <a:pt x="172" y="198"/>
                  </a:lnTo>
                  <a:lnTo>
                    <a:pt x="172" y="202"/>
                  </a:lnTo>
                  <a:lnTo>
                    <a:pt x="172" y="208"/>
                  </a:lnTo>
                  <a:lnTo>
                    <a:pt x="170" y="215"/>
                  </a:lnTo>
                  <a:lnTo>
                    <a:pt x="165" y="221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54" y="232"/>
                  </a:lnTo>
                  <a:lnTo>
                    <a:pt x="147" y="236"/>
                  </a:lnTo>
                  <a:lnTo>
                    <a:pt x="137" y="240"/>
                  </a:lnTo>
                  <a:lnTo>
                    <a:pt x="129" y="245"/>
                  </a:lnTo>
                  <a:lnTo>
                    <a:pt x="129" y="245"/>
                  </a:lnTo>
                  <a:lnTo>
                    <a:pt x="101" y="266"/>
                  </a:lnTo>
                  <a:lnTo>
                    <a:pt x="94" y="271"/>
                  </a:lnTo>
                  <a:lnTo>
                    <a:pt x="87" y="274"/>
                  </a:lnTo>
                  <a:lnTo>
                    <a:pt x="80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66" y="274"/>
                  </a:lnTo>
                  <a:lnTo>
                    <a:pt x="59" y="270"/>
                  </a:lnTo>
                  <a:lnTo>
                    <a:pt x="55" y="264"/>
                  </a:lnTo>
                  <a:lnTo>
                    <a:pt x="50" y="257"/>
                  </a:lnTo>
                  <a:lnTo>
                    <a:pt x="47" y="249"/>
                  </a:lnTo>
                  <a:lnTo>
                    <a:pt x="46" y="240"/>
                  </a:lnTo>
                  <a:lnTo>
                    <a:pt x="45" y="222"/>
                  </a:lnTo>
                  <a:lnTo>
                    <a:pt x="45" y="222"/>
                  </a:lnTo>
                  <a:close/>
                  <a:moveTo>
                    <a:pt x="69" y="97"/>
                  </a:moveTo>
                  <a:lnTo>
                    <a:pt x="69" y="97"/>
                  </a:lnTo>
                  <a:lnTo>
                    <a:pt x="76" y="94"/>
                  </a:lnTo>
                  <a:lnTo>
                    <a:pt x="83" y="92"/>
                  </a:lnTo>
                  <a:lnTo>
                    <a:pt x="88" y="87"/>
                  </a:lnTo>
                  <a:lnTo>
                    <a:pt x="90" y="83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80" y="62"/>
                  </a:lnTo>
                  <a:lnTo>
                    <a:pt x="69" y="45"/>
                  </a:lnTo>
                  <a:lnTo>
                    <a:pt x="56" y="28"/>
                  </a:lnTo>
                  <a:lnTo>
                    <a:pt x="49" y="2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26"/>
                  </a:lnTo>
                  <a:lnTo>
                    <a:pt x="45" y="35"/>
                  </a:lnTo>
                  <a:lnTo>
                    <a:pt x="52" y="56"/>
                  </a:lnTo>
                  <a:lnTo>
                    <a:pt x="69" y="97"/>
                  </a:lnTo>
                  <a:lnTo>
                    <a:pt x="69" y="97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31" y="120"/>
                  </a:lnTo>
                  <a:lnTo>
                    <a:pt x="33" y="117"/>
                  </a:lnTo>
                  <a:lnTo>
                    <a:pt x="42" y="113"/>
                  </a:lnTo>
                  <a:lnTo>
                    <a:pt x="49" y="108"/>
                  </a:lnTo>
                  <a:lnTo>
                    <a:pt x="52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6" y="83"/>
                  </a:lnTo>
                  <a:lnTo>
                    <a:pt x="39" y="66"/>
                  </a:lnTo>
                  <a:lnTo>
                    <a:pt x="32" y="4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42"/>
                  </a:lnTo>
                  <a:lnTo>
                    <a:pt x="18" y="52"/>
                  </a:lnTo>
                  <a:lnTo>
                    <a:pt x="17" y="65"/>
                  </a:lnTo>
                  <a:lnTo>
                    <a:pt x="18" y="77"/>
                  </a:lnTo>
                  <a:lnTo>
                    <a:pt x="18" y="90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85" y="125"/>
                  </a:lnTo>
                  <a:lnTo>
                    <a:pt x="92" y="14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11" y="172"/>
                  </a:lnTo>
                  <a:lnTo>
                    <a:pt x="116" y="167"/>
                  </a:lnTo>
                  <a:lnTo>
                    <a:pt x="122" y="162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19" y="141"/>
                  </a:lnTo>
                  <a:lnTo>
                    <a:pt x="112" y="125"/>
                  </a:lnTo>
                  <a:lnTo>
                    <a:pt x="105" y="110"/>
                  </a:lnTo>
                  <a:lnTo>
                    <a:pt x="102" y="103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88" y="104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49" y="124"/>
                  </a:lnTo>
                  <a:lnTo>
                    <a:pt x="45" y="127"/>
                  </a:lnTo>
                  <a:lnTo>
                    <a:pt x="40" y="131"/>
                  </a:lnTo>
                  <a:lnTo>
                    <a:pt x="38" y="136"/>
                  </a:lnTo>
                  <a:lnTo>
                    <a:pt x="36" y="141"/>
                  </a:lnTo>
                  <a:lnTo>
                    <a:pt x="36" y="146"/>
                  </a:lnTo>
                  <a:lnTo>
                    <a:pt x="38" y="158"/>
                  </a:lnTo>
                  <a:lnTo>
                    <a:pt x="42" y="170"/>
                  </a:lnTo>
                  <a:lnTo>
                    <a:pt x="47" y="183"/>
                  </a:lnTo>
                  <a:lnTo>
                    <a:pt x="52" y="195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63" y="208"/>
                  </a:lnTo>
                  <a:lnTo>
                    <a:pt x="70" y="207"/>
                  </a:lnTo>
                  <a:lnTo>
                    <a:pt x="74" y="205"/>
                  </a:lnTo>
                  <a:lnTo>
                    <a:pt x="78" y="202"/>
                  </a:lnTo>
                  <a:lnTo>
                    <a:pt x="87" y="195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88" y="181"/>
                  </a:lnTo>
                  <a:lnTo>
                    <a:pt x="84" y="173"/>
                  </a:lnTo>
                  <a:lnTo>
                    <a:pt x="77" y="153"/>
                  </a:lnTo>
                  <a:lnTo>
                    <a:pt x="74" y="143"/>
                  </a:lnTo>
                  <a:lnTo>
                    <a:pt x="70" y="134"/>
                  </a:lnTo>
                  <a:lnTo>
                    <a:pt x="64" y="127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59" y="231"/>
                  </a:moveTo>
                  <a:lnTo>
                    <a:pt x="59" y="231"/>
                  </a:lnTo>
                  <a:lnTo>
                    <a:pt x="62" y="239"/>
                  </a:lnTo>
                  <a:lnTo>
                    <a:pt x="64" y="247"/>
                  </a:lnTo>
                  <a:lnTo>
                    <a:pt x="70" y="25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88" y="253"/>
                  </a:lnTo>
                  <a:lnTo>
                    <a:pt x="101" y="247"/>
                  </a:lnTo>
                  <a:lnTo>
                    <a:pt x="112" y="240"/>
                  </a:lnTo>
                  <a:lnTo>
                    <a:pt x="123" y="235"/>
                  </a:lnTo>
                  <a:lnTo>
                    <a:pt x="135" y="226"/>
                  </a:lnTo>
                  <a:lnTo>
                    <a:pt x="143" y="218"/>
                  </a:lnTo>
                  <a:lnTo>
                    <a:pt x="150" y="207"/>
                  </a:lnTo>
                  <a:lnTo>
                    <a:pt x="153" y="200"/>
                  </a:lnTo>
                  <a:lnTo>
                    <a:pt x="156" y="193"/>
                  </a:lnTo>
                  <a:lnTo>
                    <a:pt x="156" y="193"/>
                  </a:lnTo>
                  <a:lnTo>
                    <a:pt x="150" y="184"/>
                  </a:lnTo>
                  <a:lnTo>
                    <a:pt x="144" y="180"/>
                  </a:lnTo>
                  <a:lnTo>
                    <a:pt x="139" y="177"/>
                  </a:lnTo>
                  <a:lnTo>
                    <a:pt x="135" y="177"/>
                  </a:lnTo>
                  <a:lnTo>
                    <a:pt x="129" y="179"/>
                  </a:lnTo>
                  <a:lnTo>
                    <a:pt x="123" y="181"/>
                  </a:lnTo>
                  <a:lnTo>
                    <a:pt x="112" y="191"/>
                  </a:lnTo>
                  <a:lnTo>
                    <a:pt x="101" y="202"/>
                  </a:lnTo>
                  <a:lnTo>
                    <a:pt x="88" y="215"/>
                  </a:lnTo>
                  <a:lnTo>
                    <a:pt x="81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31"/>
                  </a:lnTo>
                  <a:lnTo>
                    <a:pt x="59" y="2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56"/>
            <p:cNvSpPr/>
            <p:nvPr/>
          </p:nvSpPr>
          <p:spPr bwMode="auto">
            <a:xfrm>
              <a:off x="4862513" y="2855913"/>
              <a:ext cx="9525" cy="285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9" y="7"/>
                </a:cxn>
                <a:cxn ang="0">
                  <a:pos x="14" y="14"/>
                </a:cxn>
                <a:cxn ang="0">
                  <a:pos x="16" y="24"/>
                </a:cxn>
                <a:cxn ang="0">
                  <a:pos x="18" y="32"/>
                </a:cxn>
                <a:cxn ang="0">
                  <a:pos x="16" y="40"/>
                </a:cxn>
                <a:cxn ang="0">
                  <a:pos x="14" y="47"/>
                </a:cxn>
                <a:cxn ang="0">
                  <a:pos x="11" y="50"/>
                </a:cxn>
                <a:cxn ang="0">
                  <a:pos x="8" y="53"/>
                </a:cxn>
                <a:cxn ang="0">
                  <a:pos x="4" y="5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" y="26"/>
                </a:cxn>
                <a:cxn ang="0">
                  <a:pos x="2" y="12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8" h="54">
                  <a:moveTo>
                    <a:pt x="5" y="0"/>
                  </a:moveTo>
                  <a:lnTo>
                    <a:pt x="5" y="0"/>
                  </a:lnTo>
                  <a:lnTo>
                    <a:pt x="9" y="7"/>
                  </a:lnTo>
                  <a:lnTo>
                    <a:pt x="14" y="14"/>
                  </a:lnTo>
                  <a:lnTo>
                    <a:pt x="16" y="24"/>
                  </a:lnTo>
                  <a:lnTo>
                    <a:pt x="18" y="32"/>
                  </a:lnTo>
                  <a:lnTo>
                    <a:pt x="16" y="40"/>
                  </a:lnTo>
                  <a:lnTo>
                    <a:pt x="14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26"/>
                  </a:lnTo>
                  <a:lnTo>
                    <a:pt x="2" y="1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57"/>
            <p:cNvSpPr/>
            <p:nvPr/>
          </p:nvSpPr>
          <p:spPr bwMode="auto">
            <a:xfrm>
              <a:off x="4872038" y="2867025"/>
              <a:ext cx="19050" cy="3016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7" y="8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3" y="35"/>
                </a:cxn>
                <a:cxn ang="0">
                  <a:pos x="29" y="43"/>
                </a:cxn>
                <a:cxn ang="0">
                  <a:pos x="21" y="49"/>
                </a:cxn>
                <a:cxn ang="0">
                  <a:pos x="14" y="54"/>
                </a:cxn>
                <a:cxn ang="0">
                  <a:pos x="6" y="57"/>
                </a:cxn>
                <a:cxn ang="0">
                  <a:pos x="6" y="57"/>
                </a:cxn>
                <a:cxn ang="0">
                  <a:pos x="6" y="54"/>
                </a:cxn>
                <a:cxn ang="0">
                  <a:pos x="5" y="52"/>
                </a:cxn>
                <a:cxn ang="0">
                  <a:pos x="2" y="5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0" y="38"/>
                </a:cxn>
                <a:cxn ang="0">
                  <a:pos x="19" y="26"/>
                </a:cxn>
                <a:cxn ang="0">
                  <a:pos x="26" y="12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7" h="57">
                  <a:moveTo>
                    <a:pt x="33" y="0"/>
                  </a:moveTo>
                  <a:lnTo>
                    <a:pt x="33" y="0"/>
                  </a:lnTo>
                  <a:lnTo>
                    <a:pt x="37" y="8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3" y="35"/>
                  </a:lnTo>
                  <a:lnTo>
                    <a:pt x="29" y="43"/>
                  </a:lnTo>
                  <a:lnTo>
                    <a:pt x="21" y="49"/>
                  </a:lnTo>
                  <a:lnTo>
                    <a:pt x="14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0" y="38"/>
                  </a:lnTo>
                  <a:lnTo>
                    <a:pt x="19" y="26"/>
                  </a:lnTo>
                  <a:lnTo>
                    <a:pt x="26" y="12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58"/>
            <p:cNvSpPr/>
            <p:nvPr/>
          </p:nvSpPr>
          <p:spPr bwMode="auto">
            <a:xfrm>
              <a:off x="4260851" y="2873375"/>
              <a:ext cx="11113" cy="285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17" y="5"/>
                </a:cxn>
                <a:cxn ang="0">
                  <a:pos x="20" y="14"/>
                </a:cxn>
                <a:cxn ang="0">
                  <a:pos x="21" y="24"/>
                </a:cxn>
                <a:cxn ang="0">
                  <a:pos x="20" y="32"/>
                </a:cxn>
                <a:cxn ang="0">
                  <a:pos x="17" y="40"/>
                </a:cxn>
                <a:cxn ang="0">
                  <a:pos x="13" y="47"/>
                </a:cxn>
                <a:cxn ang="0">
                  <a:pos x="7" y="52"/>
                </a:cxn>
                <a:cxn ang="0">
                  <a:pos x="4" y="5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4" y="39"/>
                </a:cxn>
                <a:cxn ang="0">
                  <a:pos x="6" y="25"/>
                </a:cxn>
                <a:cxn ang="0">
                  <a:pos x="9" y="12"/>
                </a:cxn>
                <a:cxn ang="0">
                  <a:pos x="10" y="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1" h="52">
                  <a:moveTo>
                    <a:pt x="11" y="0"/>
                  </a:moveTo>
                  <a:lnTo>
                    <a:pt x="11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20" y="14"/>
                  </a:lnTo>
                  <a:lnTo>
                    <a:pt x="21" y="24"/>
                  </a:lnTo>
                  <a:lnTo>
                    <a:pt x="20" y="32"/>
                  </a:lnTo>
                  <a:lnTo>
                    <a:pt x="17" y="40"/>
                  </a:lnTo>
                  <a:lnTo>
                    <a:pt x="13" y="47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59"/>
            <p:cNvSpPr/>
            <p:nvPr/>
          </p:nvSpPr>
          <p:spPr bwMode="auto">
            <a:xfrm>
              <a:off x="4884738" y="2879725"/>
              <a:ext cx="20638" cy="222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40" y="4"/>
                </a:cxn>
                <a:cxn ang="0">
                  <a:pos x="41" y="7"/>
                </a:cxn>
                <a:cxn ang="0">
                  <a:pos x="40" y="14"/>
                </a:cxn>
                <a:cxn ang="0">
                  <a:pos x="37" y="21"/>
                </a:cxn>
                <a:cxn ang="0">
                  <a:pos x="31" y="27"/>
                </a:cxn>
                <a:cxn ang="0">
                  <a:pos x="24" y="32"/>
                </a:cxn>
                <a:cxn ang="0">
                  <a:pos x="16" y="38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2" y="36"/>
                </a:cxn>
                <a:cxn ang="0">
                  <a:pos x="6" y="29"/>
                </a:cxn>
                <a:cxn ang="0">
                  <a:pos x="12" y="25"/>
                </a:cxn>
                <a:cxn ang="0">
                  <a:pos x="17" y="20"/>
                </a:cxn>
                <a:cxn ang="0">
                  <a:pos x="28" y="11"/>
                </a:cxn>
                <a:cxn ang="0">
                  <a:pos x="34" y="7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1" h="43">
                  <a:moveTo>
                    <a:pt x="38" y="0"/>
                  </a:moveTo>
                  <a:lnTo>
                    <a:pt x="38" y="0"/>
                  </a:lnTo>
                  <a:lnTo>
                    <a:pt x="40" y="4"/>
                  </a:lnTo>
                  <a:lnTo>
                    <a:pt x="41" y="7"/>
                  </a:lnTo>
                  <a:lnTo>
                    <a:pt x="40" y="14"/>
                  </a:lnTo>
                  <a:lnTo>
                    <a:pt x="37" y="21"/>
                  </a:lnTo>
                  <a:lnTo>
                    <a:pt x="31" y="27"/>
                  </a:lnTo>
                  <a:lnTo>
                    <a:pt x="24" y="32"/>
                  </a:lnTo>
                  <a:lnTo>
                    <a:pt x="16" y="3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2" y="25"/>
                  </a:lnTo>
                  <a:lnTo>
                    <a:pt x="17" y="20"/>
                  </a:lnTo>
                  <a:lnTo>
                    <a:pt x="28" y="11"/>
                  </a:lnTo>
                  <a:lnTo>
                    <a:pt x="34" y="7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60"/>
            <p:cNvSpPr/>
            <p:nvPr/>
          </p:nvSpPr>
          <p:spPr bwMode="auto">
            <a:xfrm>
              <a:off x="4214813" y="2882900"/>
              <a:ext cx="190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16" y="4"/>
                </a:cxn>
                <a:cxn ang="0">
                  <a:pos x="23" y="7"/>
                </a:cxn>
                <a:cxn ang="0">
                  <a:pos x="28" y="11"/>
                </a:cxn>
                <a:cxn ang="0">
                  <a:pos x="34" y="16"/>
                </a:cxn>
                <a:cxn ang="0">
                  <a:pos x="37" y="22"/>
                </a:cxn>
                <a:cxn ang="0">
                  <a:pos x="38" y="29"/>
                </a:cxn>
                <a:cxn ang="0">
                  <a:pos x="38" y="35"/>
                </a:cxn>
                <a:cxn ang="0">
                  <a:pos x="38" y="35"/>
                </a:cxn>
                <a:cxn ang="0">
                  <a:pos x="27" y="28"/>
                </a:cxn>
                <a:cxn ang="0">
                  <a:pos x="17" y="19"/>
                </a:cxn>
                <a:cxn ang="0">
                  <a:pos x="8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35">
                  <a:moveTo>
                    <a:pt x="0" y="0"/>
                  </a:moveTo>
                  <a:lnTo>
                    <a:pt x="0" y="0"/>
                  </a:lnTo>
                  <a:lnTo>
                    <a:pt x="8" y="1"/>
                  </a:lnTo>
                  <a:lnTo>
                    <a:pt x="16" y="4"/>
                  </a:lnTo>
                  <a:lnTo>
                    <a:pt x="23" y="7"/>
                  </a:lnTo>
                  <a:lnTo>
                    <a:pt x="28" y="11"/>
                  </a:lnTo>
                  <a:lnTo>
                    <a:pt x="34" y="16"/>
                  </a:lnTo>
                  <a:lnTo>
                    <a:pt x="37" y="22"/>
                  </a:lnTo>
                  <a:lnTo>
                    <a:pt x="38" y="29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27" y="28"/>
                  </a:lnTo>
                  <a:lnTo>
                    <a:pt x="17" y="19"/>
                  </a:lnTo>
                  <a:lnTo>
                    <a:pt x="8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61"/>
            <p:cNvSpPr/>
            <p:nvPr/>
          </p:nvSpPr>
          <p:spPr bwMode="auto">
            <a:xfrm>
              <a:off x="4197351" y="2887663"/>
              <a:ext cx="22225" cy="1587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9" y="7"/>
                </a:cxn>
                <a:cxn ang="0">
                  <a:pos x="31" y="12"/>
                </a:cxn>
                <a:cxn ang="0">
                  <a:pos x="35" y="14"/>
                </a:cxn>
                <a:cxn ang="0">
                  <a:pos x="39" y="19"/>
                </a:cxn>
                <a:cxn ang="0">
                  <a:pos x="42" y="23"/>
                </a:cxn>
                <a:cxn ang="0">
                  <a:pos x="43" y="28"/>
                </a:cxn>
                <a:cxn ang="0">
                  <a:pos x="43" y="28"/>
                </a:cxn>
                <a:cxn ang="0">
                  <a:pos x="38" y="30"/>
                </a:cxn>
                <a:cxn ang="0">
                  <a:pos x="32" y="28"/>
                </a:cxn>
                <a:cxn ang="0">
                  <a:pos x="26" y="26"/>
                </a:cxn>
                <a:cxn ang="0">
                  <a:pos x="21" y="21"/>
                </a:cxn>
                <a:cxn ang="0">
                  <a:pos x="11" y="1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7" y="3"/>
                </a:cxn>
                <a:cxn ang="0">
                  <a:pos x="11" y="3"/>
                </a:cxn>
                <a:cxn ang="0">
                  <a:pos x="12" y="2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43" h="30">
                  <a:moveTo>
                    <a:pt x="12" y="0"/>
                  </a:moveTo>
                  <a:lnTo>
                    <a:pt x="12" y="0"/>
                  </a:lnTo>
                  <a:lnTo>
                    <a:pt x="15" y="5"/>
                  </a:lnTo>
                  <a:lnTo>
                    <a:pt x="19" y="7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9" y="19"/>
                  </a:lnTo>
                  <a:lnTo>
                    <a:pt x="42" y="23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38" y="30"/>
                  </a:lnTo>
                  <a:lnTo>
                    <a:pt x="32" y="28"/>
                  </a:lnTo>
                  <a:lnTo>
                    <a:pt x="26" y="26"/>
                  </a:lnTo>
                  <a:lnTo>
                    <a:pt x="21" y="21"/>
                  </a:lnTo>
                  <a:lnTo>
                    <a:pt x="11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62"/>
            <p:cNvSpPr/>
            <p:nvPr/>
          </p:nvSpPr>
          <p:spPr bwMode="auto">
            <a:xfrm>
              <a:off x="4908551" y="2887663"/>
              <a:ext cx="17463" cy="1905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2" y="5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2" y="24"/>
                </a:cxn>
                <a:cxn ang="0">
                  <a:pos x="16" y="30"/>
                </a:cxn>
                <a:cxn ang="0">
                  <a:pos x="11" y="34"/>
                </a:cxn>
                <a:cxn ang="0">
                  <a:pos x="5" y="36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8"/>
                </a:cxn>
                <a:cxn ang="0">
                  <a:pos x="4" y="23"/>
                </a:cxn>
                <a:cxn ang="0">
                  <a:pos x="8" y="17"/>
                </a:cxn>
                <a:cxn ang="0">
                  <a:pos x="12" y="14"/>
                </a:cxn>
                <a:cxn ang="0">
                  <a:pos x="22" y="6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2" h="36">
                  <a:moveTo>
                    <a:pt x="32" y="0"/>
                  </a:moveTo>
                  <a:lnTo>
                    <a:pt x="32" y="0"/>
                  </a:lnTo>
                  <a:lnTo>
                    <a:pt x="32" y="5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2" y="24"/>
                  </a:lnTo>
                  <a:lnTo>
                    <a:pt x="16" y="30"/>
                  </a:lnTo>
                  <a:lnTo>
                    <a:pt x="11" y="34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23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63"/>
            <p:cNvSpPr/>
            <p:nvPr/>
          </p:nvSpPr>
          <p:spPr bwMode="auto">
            <a:xfrm>
              <a:off x="4090988" y="2960688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4"/>
                </a:cxn>
                <a:cxn ang="0">
                  <a:pos x="10" y="7"/>
                </a:cxn>
                <a:cxn ang="0">
                  <a:pos x="23" y="14"/>
                </a:cxn>
                <a:cxn ang="0">
                  <a:pos x="27" y="18"/>
                </a:cxn>
                <a:cxn ang="0">
                  <a:pos x="31" y="22"/>
                </a:cxn>
                <a:cxn ang="0">
                  <a:pos x="33" y="28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20" y="28"/>
                </a:cxn>
                <a:cxn ang="0">
                  <a:pos x="10" y="19"/>
                </a:cxn>
                <a:cxn ang="0">
                  <a:pos x="5" y="15"/>
                </a:cxn>
                <a:cxn ang="0">
                  <a:pos x="2" y="9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lnTo>
                    <a:pt x="0" y="0"/>
                  </a:lnTo>
                  <a:lnTo>
                    <a:pt x="5" y="4"/>
                  </a:lnTo>
                  <a:lnTo>
                    <a:pt x="10" y="7"/>
                  </a:lnTo>
                  <a:lnTo>
                    <a:pt x="23" y="14"/>
                  </a:lnTo>
                  <a:lnTo>
                    <a:pt x="27" y="18"/>
                  </a:lnTo>
                  <a:lnTo>
                    <a:pt x="31" y="22"/>
                  </a:lnTo>
                  <a:lnTo>
                    <a:pt x="33" y="28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0" y="28"/>
                  </a:lnTo>
                  <a:lnTo>
                    <a:pt x="10" y="19"/>
                  </a:lnTo>
                  <a:lnTo>
                    <a:pt x="5" y="15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64"/>
            <p:cNvSpPr/>
            <p:nvPr/>
          </p:nvSpPr>
          <p:spPr bwMode="auto">
            <a:xfrm>
              <a:off x="4140201" y="2963863"/>
              <a:ext cx="14288" cy="2063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7" y="3"/>
                </a:cxn>
                <a:cxn ang="0">
                  <a:pos x="27" y="8"/>
                </a:cxn>
                <a:cxn ang="0">
                  <a:pos x="25" y="14"/>
                </a:cxn>
                <a:cxn ang="0">
                  <a:pos x="21" y="20"/>
                </a:cxn>
                <a:cxn ang="0">
                  <a:pos x="17" y="27"/>
                </a:cxn>
                <a:cxn ang="0">
                  <a:pos x="11" y="31"/>
                </a:cxn>
                <a:cxn ang="0">
                  <a:pos x="6" y="35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4" y="22"/>
                </a:cxn>
                <a:cxn ang="0">
                  <a:pos x="7" y="17"/>
                </a:cxn>
                <a:cxn ang="0">
                  <a:pos x="17" y="7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7" h="38">
                  <a:moveTo>
                    <a:pt x="25" y="0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20"/>
                  </a:lnTo>
                  <a:lnTo>
                    <a:pt x="17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4" y="22"/>
                  </a:lnTo>
                  <a:lnTo>
                    <a:pt x="7" y="17"/>
                  </a:lnTo>
                  <a:lnTo>
                    <a:pt x="17" y="7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65"/>
            <p:cNvSpPr/>
            <p:nvPr/>
          </p:nvSpPr>
          <p:spPr bwMode="auto">
            <a:xfrm>
              <a:off x="3986213" y="3205163"/>
              <a:ext cx="150813" cy="203200"/>
            </a:xfrm>
            <a:custGeom>
              <a:avLst/>
              <a:gdLst/>
              <a:ahLst/>
              <a:cxnLst>
                <a:cxn ang="0">
                  <a:pos x="256" y="29"/>
                </a:cxn>
                <a:cxn ang="0">
                  <a:pos x="263" y="18"/>
                </a:cxn>
                <a:cxn ang="0">
                  <a:pos x="274" y="14"/>
                </a:cxn>
                <a:cxn ang="0">
                  <a:pos x="282" y="19"/>
                </a:cxn>
                <a:cxn ang="0">
                  <a:pos x="285" y="42"/>
                </a:cxn>
                <a:cxn ang="0">
                  <a:pos x="270" y="73"/>
                </a:cxn>
                <a:cxn ang="0">
                  <a:pos x="256" y="78"/>
                </a:cxn>
                <a:cxn ang="0">
                  <a:pos x="247" y="67"/>
                </a:cxn>
                <a:cxn ang="0">
                  <a:pos x="232" y="43"/>
                </a:cxn>
                <a:cxn ang="0">
                  <a:pos x="212" y="32"/>
                </a:cxn>
                <a:cxn ang="0">
                  <a:pos x="190" y="28"/>
                </a:cxn>
                <a:cxn ang="0">
                  <a:pos x="159" y="36"/>
                </a:cxn>
                <a:cxn ang="0">
                  <a:pos x="121" y="68"/>
                </a:cxn>
                <a:cxn ang="0">
                  <a:pos x="107" y="99"/>
                </a:cxn>
                <a:cxn ang="0">
                  <a:pos x="105" y="124"/>
                </a:cxn>
                <a:cxn ang="0">
                  <a:pos x="114" y="151"/>
                </a:cxn>
                <a:cxn ang="0">
                  <a:pos x="126" y="168"/>
                </a:cxn>
                <a:cxn ang="0">
                  <a:pos x="218" y="212"/>
                </a:cxn>
                <a:cxn ang="0">
                  <a:pos x="243" y="235"/>
                </a:cxn>
                <a:cxn ang="0">
                  <a:pos x="257" y="266"/>
                </a:cxn>
                <a:cxn ang="0">
                  <a:pos x="257" y="292"/>
                </a:cxn>
                <a:cxn ang="0">
                  <a:pos x="244" y="321"/>
                </a:cxn>
                <a:cxn ang="0">
                  <a:pos x="243" y="332"/>
                </a:cxn>
                <a:cxn ang="0">
                  <a:pos x="232" y="342"/>
                </a:cxn>
                <a:cxn ang="0">
                  <a:pos x="220" y="359"/>
                </a:cxn>
                <a:cxn ang="0">
                  <a:pos x="178" y="380"/>
                </a:cxn>
                <a:cxn ang="0">
                  <a:pos x="131" y="383"/>
                </a:cxn>
                <a:cxn ang="0">
                  <a:pos x="82" y="370"/>
                </a:cxn>
                <a:cxn ang="0">
                  <a:pos x="42" y="345"/>
                </a:cxn>
                <a:cxn ang="0">
                  <a:pos x="16" y="310"/>
                </a:cxn>
                <a:cxn ang="0">
                  <a:pos x="13" y="307"/>
                </a:cxn>
                <a:cxn ang="0">
                  <a:pos x="3" y="308"/>
                </a:cxn>
                <a:cxn ang="0">
                  <a:pos x="0" y="299"/>
                </a:cxn>
                <a:cxn ang="0">
                  <a:pos x="7" y="275"/>
                </a:cxn>
                <a:cxn ang="0">
                  <a:pos x="28" y="252"/>
                </a:cxn>
                <a:cxn ang="0">
                  <a:pos x="48" y="261"/>
                </a:cxn>
                <a:cxn ang="0">
                  <a:pos x="49" y="276"/>
                </a:cxn>
                <a:cxn ang="0">
                  <a:pos x="39" y="296"/>
                </a:cxn>
                <a:cxn ang="0">
                  <a:pos x="52" y="320"/>
                </a:cxn>
                <a:cxn ang="0">
                  <a:pos x="70" y="338"/>
                </a:cxn>
                <a:cxn ang="0">
                  <a:pos x="119" y="355"/>
                </a:cxn>
                <a:cxn ang="0">
                  <a:pos x="171" y="349"/>
                </a:cxn>
                <a:cxn ang="0">
                  <a:pos x="206" y="327"/>
                </a:cxn>
                <a:cxn ang="0">
                  <a:pos x="219" y="306"/>
                </a:cxn>
                <a:cxn ang="0">
                  <a:pos x="226" y="280"/>
                </a:cxn>
                <a:cxn ang="0">
                  <a:pos x="222" y="248"/>
                </a:cxn>
                <a:cxn ang="0">
                  <a:pos x="209" y="234"/>
                </a:cxn>
                <a:cxn ang="0">
                  <a:pos x="173" y="214"/>
                </a:cxn>
                <a:cxn ang="0">
                  <a:pos x="115" y="192"/>
                </a:cxn>
                <a:cxn ang="0">
                  <a:pos x="94" y="175"/>
                </a:cxn>
                <a:cxn ang="0">
                  <a:pos x="84" y="160"/>
                </a:cxn>
                <a:cxn ang="0">
                  <a:pos x="79" y="133"/>
                </a:cxn>
                <a:cxn ang="0">
                  <a:pos x="86" y="75"/>
                </a:cxn>
                <a:cxn ang="0">
                  <a:pos x="107" y="33"/>
                </a:cxn>
                <a:cxn ang="0">
                  <a:pos x="121" y="21"/>
                </a:cxn>
                <a:cxn ang="0">
                  <a:pos x="149" y="7"/>
                </a:cxn>
                <a:cxn ang="0">
                  <a:pos x="181" y="0"/>
                </a:cxn>
                <a:cxn ang="0">
                  <a:pos x="213" y="2"/>
                </a:cxn>
                <a:cxn ang="0">
                  <a:pos x="239" y="15"/>
                </a:cxn>
                <a:cxn ang="0">
                  <a:pos x="251" y="30"/>
                </a:cxn>
              </a:cxnLst>
              <a:rect l="0" t="0" r="r" b="b"/>
              <a:pathLst>
                <a:path w="285" h="384">
                  <a:moveTo>
                    <a:pt x="251" y="30"/>
                  </a:moveTo>
                  <a:lnTo>
                    <a:pt x="251" y="30"/>
                  </a:lnTo>
                  <a:lnTo>
                    <a:pt x="256" y="29"/>
                  </a:lnTo>
                  <a:lnTo>
                    <a:pt x="258" y="28"/>
                  </a:lnTo>
                  <a:lnTo>
                    <a:pt x="261" y="21"/>
                  </a:lnTo>
                  <a:lnTo>
                    <a:pt x="263" y="18"/>
                  </a:lnTo>
                  <a:lnTo>
                    <a:pt x="265" y="15"/>
                  </a:lnTo>
                  <a:lnTo>
                    <a:pt x="270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9" y="16"/>
                  </a:lnTo>
                  <a:lnTo>
                    <a:pt x="282" y="19"/>
                  </a:lnTo>
                  <a:lnTo>
                    <a:pt x="284" y="25"/>
                  </a:lnTo>
                  <a:lnTo>
                    <a:pt x="285" y="29"/>
                  </a:lnTo>
                  <a:lnTo>
                    <a:pt x="285" y="42"/>
                  </a:lnTo>
                  <a:lnTo>
                    <a:pt x="282" y="53"/>
                  </a:lnTo>
                  <a:lnTo>
                    <a:pt x="277" y="64"/>
                  </a:lnTo>
                  <a:lnTo>
                    <a:pt x="270" y="73"/>
                  </a:lnTo>
                  <a:lnTo>
                    <a:pt x="265" y="77"/>
                  </a:lnTo>
                  <a:lnTo>
                    <a:pt x="261" y="78"/>
                  </a:lnTo>
                  <a:lnTo>
                    <a:pt x="256" y="78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47" y="67"/>
                  </a:lnTo>
                  <a:lnTo>
                    <a:pt x="243" y="58"/>
                  </a:lnTo>
                  <a:lnTo>
                    <a:pt x="237" y="50"/>
                  </a:lnTo>
                  <a:lnTo>
                    <a:pt x="232" y="43"/>
                  </a:lnTo>
                  <a:lnTo>
                    <a:pt x="225" y="39"/>
                  </a:lnTo>
                  <a:lnTo>
                    <a:pt x="219" y="35"/>
                  </a:lnTo>
                  <a:lnTo>
                    <a:pt x="212" y="32"/>
                  </a:lnTo>
                  <a:lnTo>
                    <a:pt x="204" y="29"/>
                  </a:lnTo>
                  <a:lnTo>
                    <a:pt x="197" y="28"/>
                  </a:lnTo>
                  <a:lnTo>
                    <a:pt x="190" y="28"/>
                  </a:lnTo>
                  <a:lnTo>
                    <a:pt x="181" y="29"/>
                  </a:lnTo>
                  <a:lnTo>
                    <a:pt x="174" y="30"/>
                  </a:lnTo>
                  <a:lnTo>
                    <a:pt x="159" y="36"/>
                  </a:lnTo>
                  <a:lnTo>
                    <a:pt x="145" y="44"/>
                  </a:lnTo>
                  <a:lnTo>
                    <a:pt x="132" y="56"/>
                  </a:lnTo>
                  <a:lnTo>
                    <a:pt x="121" y="68"/>
                  </a:lnTo>
                  <a:lnTo>
                    <a:pt x="112" y="84"/>
                  </a:lnTo>
                  <a:lnTo>
                    <a:pt x="110" y="91"/>
                  </a:lnTo>
                  <a:lnTo>
                    <a:pt x="107" y="99"/>
                  </a:lnTo>
                  <a:lnTo>
                    <a:pt x="105" y="108"/>
                  </a:lnTo>
                  <a:lnTo>
                    <a:pt x="105" y="116"/>
                  </a:lnTo>
                  <a:lnTo>
                    <a:pt x="105" y="124"/>
                  </a:lnTo>
                  <a:lnTo>
                    <a:pt x="107" y="133"/>
                  </a:lnTo>
                  <a:lnTo>
                    <a:pt x="110" y="141"/>
                  </a:lnTo>
                  <a:lnTo>
                    <a:pt x="114" y="151"/>
                  </a:lnTo>
                  <a:lnTo>
                    <a:pt x="119" y="16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73" y="186"/>
                  </a:lnTo>
                  <a:lnTo>
                    <a:pt x="197" y="197"/>
                  </a:lnTo>
                  <a:lnTo>
                    <a:pt x="218" y="212"/>
                  </a:lnTo>
                  <a:lnTo>
                    <a:pt x="228" y="219"/>
                  </a:lnTo>
                  <a:lnTo>
                    <a:pt x="236" y="226"/>
                  </a:lnTo>
                  <a:lnTo>
                    <a:pt x="243" y="235"/>
                  </a:lnTo>
                  <a:lnTo>
                    <a:pt x="249" y="244"/>
                  </a:lnTo>
                  <a:lnTo>
                    <a:pt x="253" y="255"/>
                  </a:lnTo>
                  <a:lnTo>
                    <a:pt x="257" y="266"/>
                  </a:lnTo>
                  <a:lnTo>
                    <a:pt x="258" y="279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3" y="301"/>
                  </a:lnTo>
                  <a:lnTo>
                    <a:pt x="247" y="311"/>
                  </a:lnTo>
                  <a:lnTo>
                    <a:pt x="244" y="321"/>
                  </a:lnTo>
                  <a:lnTo>
                    <a:pt x="243" y="327"/>
                  </a:lnTo>
                  <a:lnTo>
                    <a:pt x="243" y="332"/>
                  </a:lnTo>
                  <a:lnTo>
                    <a:pt x="243" y="332"/>
                  </a:lnTo>
                  <a:lnTo>
                    <a:pt x="237" y="336"/>
                  </a:lnTo>
                  <a:lnTo>
                    <a:pt x="233" y="339"/>
                  </a:lnTo>
                  <a:lnTo>
                    <a:pt x="232" y="342"/>
                  </a:lnTo>
                  <a:lnTo>
                    <a:pt x="230" y="348"/>
                  </a:lnTo>
                  <a:lnTo>
                    <a:pt x="230" y="348"/>
                  </a:lnTo>
                  <a:lnTo>
                    <a:pt x="220" y="359"/>
                  </a:lnTo>
                  <a:lnTo>
                    <a:pt x="208" y="369"/>
                  </a:lnTo>
                  <a:lnTo>
                    <a:pt x="194" y="376"/>
                  </a:lnTo>
                  <a:lnTo>
                    <a:pt x="178" y="380"/>
                  </a:lnTo>
                  <a:lnTo>
                    <a:pt x="163" y="383"/>
                  </a:lnTo>
                  <a:lnTo>
                    <a:pt x="147" y="384"/>
                  </a:lnTo>
                  <a:lnTo>
                    <a:pt x="131" y="383"/>
                  </a:lnTo>
                  <a:lnTo>
                    <a:pt x="114" y="381"/>
                  </a:lnTo>
                  <a:lnTo>
                    <a:pt x="98" y="376"/>
                  </a:lnTo>
                  <a:lnTo>
                    <a:pt x="82" y="370"/>
                  </a:lnTo>
                  <a:lnTo>
                    <a:pt x="67" y="363"/>
                  </a:lnTo>
                  <a:lnTo>
                    <a:pt x="53" y="355"/>
                  </a:lnTo>
                  <a:lnTo>
                    <a:pt x="42" y="345"/>
                  </a:lnTo>
                  <a:lnTo>
                    <a:pt x="31" y="334"/>
                  </a:lnTo>
                  <a:lnTo>
                    <a:pt x="23" y="322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4" y="307"/>
                  </a:lnTo>
                  <a:lnTo>
                    <a:pt x="13" y="307"/>
                  </a:lnTo>
                  <a:lnTo>
                    <a:pt x="9" y="308"/>
                  </a:lnTo>
                  <a:lnTo>
                    <a:pt x="4" y="310"/>
                  </a:lnTo>
                  <a:lnTo>
                    <a:pt x="3" y="308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9"/>
                  </a:lnTo>
                  <a:lnTo>
                    <a:pt x="1" y="290"/>
                  </a:lnTo>
                  <a:lnTo>
                    <a:pt x="3" y="282"/>
                  </a:lnTo>
                  <a:lnTo>
                    <a:pt x="7" y="275"/>
                  </a:lnTo>
                  <a:lnTo>
                    <a:pt x="17" y="26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35" y="254"/>
                  </a:lnTo>
                  <a:lnTo>
                    <a:pt x="42" y="256"/>
                  </a:lnTo>
                  <a:lnTo>
                    <a:pt x="48" y="261"/>
                  </a:lnTo>
                  <a:lnTo>
                    <a:pt x="51" y="266"/>
                  </a:lnTo>
                  <a:lnTo>
                    <a:pt x="51" y="266"/>
                  </a:lnTo>
                  <a:lnTo>
                    <a:pt x="49" y="276"/>
                  </a:lnTo>
                  <a:lnTo>
                    <a:pt x="46" y="283"/>
                  </a:lnTo>
                  <a:lnTo>
                    <a:pt x="39" y="296"/>
                  </a:lnTo>
                  <a:lnTo>
                    <a:pt x="39" y="296"/>
                  </a:lnTo>
                  <a:lnTo>
                    <a:pt x="42" y="304"/>
                  </a:lnTo>
                  <a:lnTo>
                    <a:pt x="46" y="313"/>
                  </a:lnTo>
                  <a:lnTo>
                    <a:pt x="52" y="320"/>
                  </a:lnTo>
                  <a:lnTo>
                    <a:pt x="58" y="327"/>
                  </a:lnTo>
                  <a:lnTo>
                    <a:pt x="63" y="332"/>
                  </a:lnTo>
                  <a:lnTo>
                    <a:pt x="70" y="338"/>
                  </a:lnTo>
                  <a:lnTo>
                    <a:pt x="86" y="346"/>
                  </a:lnTo>
                  <a:lnTo>
                    <a:pt x="103" y="352"/>
                  </a:lnTo>
                  <a:lnTo>
                    <a:pt x="119" y="355"/>
                  </a:lnTo>
                  <a:lnTo>
                    <a:pt x="136" y="355"/>
                  </a:lnTo>
                  <a:lnTo>
                    <a:pt x="155" y="353"/>
                  </a:lnTo>
                  <a:lnTo>
                    <a:pt x="171" y="349"/>
                  </a:lnTo>
                  <a:lnTo>
                    <a:pt x="187" y="342"/>
                  </a:lnTo>
                  <a:lnTo>
                    <a:pt x="199" y="332"/>
                  </a:lnTo>
                  <a:lnTo>
                    <a:pt x="206" y="327"/>
                  </a:lnTo>
                  <a:lnTo>
                    <a:pt x="211" y="320"/>
                  </a:lnTo>
                  <a:lnTo>
                    <a:pt x="216" y="313"/>
                  </a:lnTo>
                  <a:lnTo>
                    <a:pt x="219" y="306"/>
                  </a:lnTo>
                  <a:lnTo>
                    <a:pt x="222" y="297"/>
                  </a:lnTo>
                  <a:lnTo>
                    <a:pt x="225" y="289"/>
                  </a:lnTo>
                  <a:lnTo>
                    <a:pt x="226" y="280"/>
                  </a:lnTo>
                  <a:lnTo>
                    <a:pt x="226" y="270"/>
                  </a:lnTo>
                  <a:lnTo>
                    <a:pt x="225" y="259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16" y="241"/>
                  </a:lnTo>
                  <a:lnTo>
                    <a:pt x="209" y="234"/>
                  </a:lnTo>
                  <a:lnTo>
                    <a:pt x="201" y="228"/>
                  </a:lnTo>
                  <a:lnTo>
                    <a:pt x="192" y="223"/>
                  </a:lnTo>
                  <a:lnTo>
                    <a:pt x="173" y="214"/>
                  </a:lnTo>
                  <a:lnTo>
                    <a:pt x="153" y="207"/>
                  </a:lnTo>
                  <a:lnTo>
                    <a:pt x="133" y="200"/>
                  </a:lnTo>
                  <a:lnTo>
                    <a:pt x="115" y="192"/>
                  </a:lnTo>
                  <a:lnTo>
                    <a:pt x="108" y="188"/>
                  </a:lnTo>
                  <a:lnTo>
                    <a:pt x="100" y="182"/>
                  </a:lnTo>
                  <a:lnTo>
                    <a:pt x="94" y="175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0"/>
                  </a:lnTo>
                  <a:lnTo>
                    <a:pt x="82" y="151"/>
                  </a:lnTo>
                  <a:lnTo>
                    <a:pt x="80" y="143"/>
                  </a:lnTo>
                  <a:lnTo>
                    <a:pt x="79" y="133"/>
                  </a:lnTo>
                  <a:lnTo>
                    <a:pt x="79" y="113"/>
                  </a:lnTo>
                  <a:lnTo>
                    <a:pt x="82" y="95"/>
                  </a:lnTo>
                  <a:lnTo>
                    <a:pt x="86" y="75"/>
                  </a:lnTo>
                  <a:lnTo>
                    <a:pt x="91" y="58"/>
                  </a:lnTo>
                  <a:lnTo>
                    <a:pt x="98" y="44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2" y="28"/>
                  </a:lnTo>
                  <a:lnTo>
                    <a:pt x="121" y="21"/>
                  </a:lnTo>
                  <a:lnTo>
                    <a:pt x="129" y="15"/>
                  </a:lnTo>
                  <a:lnTo>
                    <a:pt x="139" y="11"/>
                  </a:lnTo>
                  <a:lnTo>
                    <a:pt x="149" y="7"/>
                  </a:lnTo>
                  <a:lnTo>
                    <a:pt x="160" y="4"/>
                  </a:lnTo>
                  <a:lnTo>
                    <a:pt x="171" y="1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4" y="0"/>
                  </a:lnTo>
                  <a:lnTo>
                    <a:pt x="213" y="2"/>
                  </a:lnTo>
                  <a:lnTo>
                    <a:pt x="223" y="5"/>
                  </a:lnTo>
                  <a:lnTo>
                    <a:pt x="232" y="9"/>
                  </a:lnTo>
                  <a:lnTo>
                    <a:pt x="239" y="15"/>
                  </a:lnTo>
                  <a:lnTo>
                    <a:pt x="246" y="22"/>
                  </a:lnTo>
                  <a:lnTo>
                    <a:pt x="251" y="30"/>
                  </a:lnTo>
                  <a:lnTo>
                    <a:pt x="251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66"/>
            <p:cNvSpPr/>
            <p:nvPr/>
          </p:nvSpPr>
          <p:spPr bwMode="auto">
            <a:xfrm>
              <a:off x="5010151" y="3206750"/>
              <a:ext cx="169863" cy="169863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84" y="11"/>
                </a:cxn>
                <a:cxn ang="0">
                  <a:pos x="78" y="18"/>
                </a:cxn>
                <a:cxn ang="0">
                  <a:pos x="61" y="28"/>
                </a:cxn>
                <a:cxn ang="0">
                  <a:pos x="73" y="52"/>
                </a:cxn>
                <a:cxn ang="0">
                  <a:pos x="89" y="89"/>
                </a:cxn>
                <a:cxn ang="0">
                  <a:pos x="95" y="114"/>
                </a:cxn>
                <a:cxn ang="0">
                  <a:pos x="94" y="128"/>
                </a:cxn>
                <a:cxn ang="0">
                  <a:pos x="96" y="129"/>
                </a:cxn>
                <a:cxn ang="0">
                  <a:pos x="102" y="128"/>
                </a:cxn>
                <a:cxn ang="0">
                  <a:pos x="109" y="169"/>
                </a:cxn>
                <a:cxn ang="0">
                  <a:pos x="116" y="225"/>
                </a:cxn>
                <a:cxn ang="0">
                  <a:pos x="117" y="263"/>
                </a:cxn>
                <a:cxn ang="0">
                  <a:pos x="116" y="281"/>
                </a:cxn>
                <a:cxn ang="0">
                  <a:pos x="189" y="254"/>
                </a:cxn>
                <a:cxn ang="0">
                  <a:pos x="230" y="244"/>
                </a:cxn>
                <a:cxn ang="0">
                  <a:pos x="273" y="237"/>
                </a:cxn>
                <a:cxn ang="0">
                  <a:pos x="269" y="230"/>
                </a:cxn>
                <a:cxn ang="0">
                  <a:pos x="254" y="208"/>
                </a:cxn>
                <a:cxn ang="0">
                  <a:pos x="247" y="192"/>
                </a:cxn>
                <a:cxn ang="0">
                  <a:pos x="248" y="181"/>
                </a:cxn>
                <a:cxn ang="0">
                  <a:pos x="249" y="177"/>
                </a:cxn>
                <a:cxn ang="0">
                  <a:pos x="265" y="185"/>
                </a:cxn>
                <a:cxn ang="0">
                  <a:pos x="276" y="198"/>
                </a:cxn>
                <a:cxn ang="0">
                  <a:pos x="290" y="221"/>
                </a:cxn>
                <a:cxn ang="0">
                  <a:pos x="296" y="226"/>
                </a:cxn>
                <a:cxn ang="0">
                  <a:pos x="306" y="226"/>
                </a:cxn>
                <a:cxn ang="0">
                  <a:pos x="313" y="229"/>
                </a:cxn>
                <a:cxn ang="0">
                  <a:pos x="322" y="240"/>
                </a:cxn>
                <a:cxn ang="0">
                  <a:pos x="322" y="244"/>
                </a:cxn>
                <a:cxn ang="0">
                  <a:pos x="320" y="251"/>
                </a:cxn>
                <a:cxn ang="0">
                  <a:pos x="314" y="261"/>
                </a:cxn>
                <a:cxn ang="0">
                  <a:pos x="290" y="263"/>
                </a:cxn>
                <a:cxn ang="0">
                  <a:pos x="241" y="268"/>
                </a:cxn>
                <a:cxn ang="0">
                  <a:pos x="193" y="278"/>
                </a:cxn>
                <a:cxn ang="0">
                  <a:pos x="150" y="294"/>
                </a:cxn>
                <a:cxn ang="0">
                  <a:pos x="130" y="302"/>
                </a:cxn>
                <a:cxn ang="0">
                  <a:pos x="112" y="313"/>
                </a:cxn>
                <a:cxn ang="0">
                  <a:pos x="101" y="319"/>
                </a:cxn>
                <a:cxn ang="0">
                  <a:pos x="88" y="315"/>
                </a:cxn>
                <a:cxn ang="0">
                  <a:pos x="81" y="308"/>
                </a:cxn>
                <a:cxn ang="0">
                  <a:pos x="88" y="273"/>
                </a:cxn>
                <a:cxn ang="0">
                  <a:pos x="91" y="236"/>
                </a:cxn>
                <a:cxn ang="0">
                  <a:pos x="89" y="198"/>
                </a:cxn>
                <a:cxn ang="0">
                  <a:pos x="84" y="162"/>
                </a:cxn>
                <a:cxn ang="0">
                  <a:pos x="64" y="91"/>
                </a:cxn>
                <a:cxn ang="0">
                  <a:pos x="43" y="45"/>
                </a:cxn>
                <a:cxn ang="0">
                  <a:pos x="35" y="31"/>
                </a:cxn>
                <a:cxn ang="0">
                  <a:pos x="15" y="32"/>
                </a:cxn>
                <a:cxn ang="0">
                  <a:pos x="0" y="25"/>
                </a:cxn>
                <a:cxn ang="0">
                  <a:pos x="2" y="20"/>
                </a:cxn>
                <a:cxn ang="0">
                  <a:pos x="9" y="11"/>
                </a:cxn>
                <a:cxn ang="0">
                  <a:pos x="23" y="4"/>
                </a:cxn>
                <a:cxn ang="0">
                  <a:pos x="47" y="2"/>
                </a:cxn>
                <a:cxn ang="0">
                  <a:pos x="87" y="0"/>
                </a:cxn>
              </a:cxnLst>
              <a:rect l="0" t="0" r="r" b="b"/>
              <a:pathLst>
                <a:path w="322" h="319">
                  <a:moveTo>
                    <a:pt x="87" y="0"/>
                  </a:moveTo>
                  <a:lnTo>
                    <a:pt x="87" y="0"/>
                  </a:lnTo>
                  <a:lnTo>
                    <a:pt x="87" y="6"/>
                  </a:lnTo>
                  <a:lnTo>
                    <a:pt x="84" y="11"/>
                  </a:lnTo>
                  <a:lnTo>
                    <a:pt x="81" y="14"/>
                  </a:lnTo>
                  <a:lnTo>
                    <a:pt x="78" y="18"/>
                  </a:lnTo>
                  <a:lnTo>
                    <a:pt x="70" y="2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73" y="52"/>
                  </a:lnTo>
                  <a:lnTo>
                    <a:pt x="85" y="76"/>
                  </a:lnTo>
                  <a:lnTo>
                    <a:pt x="89" y="89"/>
                  </a:lnTo>
                  <a:lnTo>
                    <a:pt x="94" y="101"/>
                  </a:lnTo>
                  <a:lnTo>
                    <a:pt x="95" y="11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9"/>
                  </a:lnTo>
                  <a:lnTo>
                    <a:pt x="96" y="129"/>
                  </a:lnTo>
                  <a:lnTo>
                    <a:pt x="98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9" y="169"/>
                  </a:lnTo>
                  <a:lnTo>
                    <a:pt x="115" y="207"/>
                  </a:lnTo>
                  <a:lnTo>
                    <a:pt x="116" y="225"/>
                  </a:lnTo>
                  <a:lnTo>
                    <a:pt x="117" y="243"/>
                  </a:lnTo>
                  <a:lnTo>
                    <a:pt x="117" y="263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53" y="268"/>
                  </a:lnTo>
                  <a:lnTo>
                    <a:pt x="189" y="254"/>
                  </a:lnTo>
                  <a:lnTo>
                    <a:pt x="209" y="249"/>
                  </a:lnTo>
                  <a:lnTo>
                    <a:pt x="230" y="244"/>
                  </a:lnTo>
                  <a:lnTo>
                    <a:pt x="251" y="240"/>
                  </a:lnTo>
                  <a:lnTo>
                    <a:pt x="273" y="237"/>
                  </a:lnTo>
                  <a:lnTo>
                    <a:pt x="273" y="237"/>
                  </a:lnTo>
                  <a:lnTo>
                    <a:pt x="269" y="230"/>
                  </a:lnTo>
                  <a:lnTo>
                    <a:pt x="265" y="223"/>
                  </a:lnTo>
                  <a:lnTo>
                    <a:pt x="254" y="208"/>
                  </a:lnTo>
                  <a:lnTo>
                    <a:pt x="249" y="201"/>
                  </a:lnTo>
                  <a:lnTo>
                    <a:pt x="247" y="192"/>
                  </a:lnTo>
                  <a:lnTo>
                    <a:pt x="247" y="185"/>
                  </a:lnTo>
                  <a:lnTo>
                    <a:pt x="248" y="181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8" y="180"/>
                  </a:lnTo>
                  <a:lnTo>
                    <a:pt x="265" y="185"/>
                  </a:lnTo>
                  <a:lnTo>
                    <a:pt x="270" y="191"/>
                  </a:lnTo>
                  <a:lnTo>
                    <a:pt x="276" y="198"/>
                  </a:lnTo>
                  <a:lnTo>
                    <a:pt x="285" y="214"/>
                  </a:lnTo>
                  <a:lnTo>
                    <a:pt x="290" y="221"/>
                  </a:lnTo>
                  <a:lnTo>
                    <a:pt x="296" y="226"/>
                  </a:lnTo>
                  <a:lnTo>
                    <a:pt x="296" y="226"/>
                  </a:lnTo>
                  <a:lnTo>
                    <a:pt x="301" y="226"/>
                  </a:lnTo>
                  <a:lnTo>
                    <a:pt x="306" y="226"/>
                  </a:lnTo>
                  <a:lnTo>
                    <a:pt x="310" y="228"/>
                  </a:lnTo>
                  <a:lnTo>
                    <a:pt x="313" y="229"/>
                  </a:lnTo>
                  <a:lnTo>
                    <a:pt x="318" y="235"/>
                  </a:lnTo>
                  <a:lnTo>
                    <a:pt x="322" y="240"/>
                  </a:lnTo>
                  <a:lnTo>
                    <a:pt x="322" y="240"/>
                  </a:lnTo>
                  <a:lnTo>
                    <a:pt x="322" y="244"/>
                  </a:lnTo>
                  <a:lnTo>
                    <a:pt x="322" y="247"/>
                  </a:lnTo>
                  <a:lnTo>
                    <a:pt x="320" y="251"/>
                  </a:lnTo>
                  <a:lnTo>
                    <a:pt x="315" y="256"/>
                  </a:lnTo>
                  <a:lnTo>
                    <a:pt x="314" y="261"/>
                  </a:lnTo>
                  <a:lnTo>
                    <a:pt x="314" y="261"/>
                  </a:lnTo>
                  <a:lnTo>
                    <a:pt x="290" y="263"/>
                  </a:lnTo>
                  <a:lnTo>
                    <a:pt x="266" y="264"/>
                  </a:lnTo>
                  <a:lnTo>
                    <a:pt x="241" y="268"/>
                  </a:lnTo>
                  <a:lnTo>
                    <a:pt x="217" y="273"/>
                  </a:lnTo>
                  <a:lnTo>
                    <a:pt x="193" y="278"/>
                  </a:lnTo>
                  <a:lnTo>
                    <a:pt x="171" y="285"/>
                  </a:lnTo>
                  <a:lnTo>
                    <a:pt x="150" y="294"/>
                  </a:lnTo>
                  <a:lnTo>
                    <a:pt x="130" y="302"/>
                  </a:lnTo>
                  <a:lnTo>
                    <a:pt x="130" y="302"/>
                  </a:lnTo>
                  <a:lnTo>
                    <a:pt x="117" y="310"/>
                  </a:lnTo>
                  <a:lnTo>
                    <a:pt x="112" y="313"/>
                  </a:lnTo>
                  <a:lnTo>
                    <a:pt x="106" y="317"/>
                  </a:lnTo>
                  <a:lnTo>
                    <a:pt x="101" y="319"/>
                  </a:lnTo>
                  <a:lnTo>
                    <a:pt x="95" y="317"/>
                  </a:lnTo>
                  <a:lnTo>
                    <a:pt x="88" y="315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5" y="291"/>
                  </a:lnTo>
                  <a:lnTo>
                    <a:pt x="88" y="273"/>
                  </a:lnTo>
                  <a:lnTo>
                    <a:pt x="91" y="254"/>
                  </a:lnTo>
                  <a:lnTo>
                    <a:pt x="91" y="236"/>
                  </a:lnTo>
                  <a:lnTo>
                    <a:pt x="91" y="216"/>
                  </a:lnTo>
                  <a:lnTo>
                    <a:pt x="89" y="198"/>
                  </a:lnTo>
                  <a:lnTo>
                    <a:pt x="87" y="180"/>
                  </a:lnTo>
                  <a:lnTo>
                    <a:pt x="84" y="162"/>
                  </a:lnTo>
                  <a:lnTo>
                    <a:pt x="75" y="125"/>
                  </a:lnTo>
                  <a:lnTo>
                    <a:pt x="64" y="91"/>
                  </a:lnTo>
                  <a:lnTo>
                    <a:pt x="50" y="59"/>
                  </a:lnTo>
                  <a:lnTo>
                    <a:pt x="43" y="45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25" y="32"/>
                  </a:lnTo>
                  <a:lnTo>
                    <a:pt x="15" y="32"/>
                  </a:lnTo>
                  <a:lnTo>
                    <a:pt x="8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23" y="4"/>
                  </a:lnTo>
                  <a:lnTo>
                    <a:pt x="35" y="2"/>
                  </a:lnTo>
                  <a:lnTo>
                    <a:pt x="47" y="2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67"/>
            <p:cNvSpPr>
              <a:spLocks noEditPoints="1"/>
            </p:cNvSpPr>
            <p:nvPr/>
          </p:nvSpPr>
          <p:spPr bwMode="auto">
            <a:xfrm>
              <a:off x="4843463" y="3228975"/>
              <a:ext cx="133350" cy="1793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2"/>
                </a:cxn>
                <a:cxn ang="0">
                  <a:pos x="80" y="2"/>
                </a:cxn>
                <a:cxn ang="0">
                  <a:pos x="110" y="2"/>
                </a:cxn>
                <a:cxn ang="0">
                  <a:pos x="135" y="2"/>
                </a:cxn>
                <a:cxn ang="0">
                  <a:pos x="155" y="7"/>
                </a:cxn>
                <a:cxn ang="0">
                  <a:pos x="173" y="16"/>
                </a:cxn>
                <a:cxn ang="0">
                  <a:pos x="185" y="30"/>
                </a:cxn>
                <a:cxn ang="0">
                  <a:pos x="202" y="48"/>
                </a:cxn>
                <a:cxn ang="0">
                  <a:pos x="223" y="82"/>
                </a:cxn>
                <a:cxn ang="0">
                  <a:pos x="240" y="122"/>
                </a:cxn>
                <a:cxn ang="0">
                  <a:pos x="250" y="165"/>
                </a:cxn>
                <a:cxn ang="0">
                  <a:pos x="251" y="205"/>
                </a:cxn>
                <a:cxn ang="0">
                  <a:pos x="249" y="218"/>
                </a:cxn>
                <a:cxn ang="0">
                  <a:pos x="242" y="245"/>
                </a:cxn>
                <a:cxn ang="0">
                  <a:pos x="228" y="273"/>
                </a:cxn>
                <a:cxn ang="0">
                  <a:pos x="211" y="297"/>
                </a:cxn>
                <a:cxn ang="0">
                  <a:pos x="190" y="318"/>
                </a:cxn>
                <a:cxn ang="0">
                  <a:pos x="163" y="332"/>
                </a:cxn>
                <a:cxn ang="0">
                  <a:pos x="135" y="337"/>
                </a:cxn>
                <a:cxn ang="0">
                  <a:pos x="103" y="332"/>
                </a:cxn>
                <a:cxn ang="0">
                  <a:pos x="86" y="323"/>
                </a:cxn>
                <a:cxn ang="0">
                  <a:pos x="73" y="313"/>
                </a:cxn>
                <a:cxn ang="0">
                  <a:pos x="52" y="288"/>
                </a:cxn>
                <a:cxn ang="0">
                  <a:pos x="37" y="277"/>
                </a:cxn>
                <a:cxn ang="0">
                  <a:pos x="23" y="242"/>
                </a:cxn>
                <a:cxn ang="0">
                  <a:pos x="10" y="204"/>
                </a:cxn>
                <a:cxn ang="0">
                  <a:pos x="1" y="163"/>
                </a:cxn>
                <a:cxn ang="0">
                  <a:pos x="1" y="121"/>
                </a:cxn>
                <a:cxn ang="0">
                  <a:pos x="6" y="101"/>
                </a:cxn>
                <a:cxn ang="0">
                  <a:pos x="20" y="66"/>
                </a:cxn>
                <a:cxn ang="0">
                  <a:pos x="41" y="38"/>
                </a:cxn>
                <a:cxn ang="0">
                  <a:pos x="65" y="14"/>
                </a:cxn>
                <a:cxn ang="0">
                  <a:pos x="77" y="4"/>
                </a:cxn>
                <a:cxn ang="0">
                  <a:pos x="167" y="301"/>
                </a:cxn>
                <a:cxn ang="0">
                  <a:pos x="187" y="287"/>
                </a:cxn>
                <a:cxn ang="0">
                  <a:pos x="202" y="270"/>
                </a:cxn>
                <a:cxn ang="0">
                  <a:pos x="213" y="249"/>
                </a:cxn>
                <a:cxn ang="0">
                  <a:pos x="220" y="225"/>
                </a:cxn>
                <a:cxn ang="0">
                  <a:pos x="223" y="201"/>
                </a:cxn>
                <a:cxn ang="0">
                  <a:pos x="223" y="174"/>
                </a:cxn>
                <a:cxn ang="0">
                  <a:pos x="212" y="124"/>
                </a:cxn>
                <a:cxn ang="0">
                  <a:pos x="197" y="89"/>
                </a:cxn>
                <a:cxn ang="0">
                  <a:pos x="183" y="68"/>
                </a:cxn>
                <a:cxn ang="0">
                  <a:pos x="166" y="51"/>
                </a:cxn>
                <a:cxn ang="0">
                  <a:pos x="147" y="38"/>
                </a:cxn>
                <a:cxn ang="0">
                  <a:pos x="128" y="31"/>
                </a:cxn>
                <a:cxn ang="0">
                  <a:pos x="105" y="30"/>
                </a:cxn>
                <a:cxn ang="0">
                  <a:pos x="82" y="34"/>
                </a:cxn>
                <a:cxn ang="0">
                  <a:pos x="69" y="40"/>
                </a:cxn>
                <a:cxn ang="0">
                  <a:pos x="28" y="106"/>
                </a:cxn>
                <a:cxn ang="0">
                  <a:pos x="25" y="124"/>
                </a:cxn>
                <a:cxn ang="0">
                  <a:pos x="24" y="163"/>
                </a:cxn>
                <a:cxn ang="0">
                  <a:pos x="31" y="202"/>
                </a:cxn>
                <a:cxn ang="0">
                  <a:pos x="44" y="240"/>
                </a:cxn>
                <a:cxn ang="0">
                  <a:pos x="63" y="273"/>
                </a:cxn>
                <a:cxn ang="0">
                  <a:pos x="87" y="297"/>
                </a:cxn>
                <a:cxn ang="0">
                  <a:pos x="108" y="306"/>
                </a:cxn>
                <a:cxn ang="0">
                  <a:pos x="124" y="311"/>
                </a:cxn>
                <a:cxn ang="0">
                  <a:pos x="140" y="309"/>
                </a:cxn>
                <a:cxn ang="0">
                  <a:pos x="157" y="305"/>
                </a:cxn>
                <a:cxn ang="0">
                  <a:pos x="167" y="301"/>
                </a:cxn>
              </a:cxnLst>
              <a:rect l="0" t="0" r="r" b="b"/>
              <a:pathLst>
                <a:path w="251" h="337">
                  <a:moveTo>
                    <a:pt x="77" y="4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96" y="2"/>
                  </a:lnTo>
                  <a:lnTo>
                    <a:pt x="110" y="2"/>
                  </a:lnTo>
                  <a:lnTo>
                    <a:pt x="122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55" y="7"/>
                  </a:lnTo>
                  <a:lnTo>
                    <a:pt x="166" y="11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85" y="30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13" y="63"/>
                  </a:lnTo>
                  <a:lnTo>
                    <a:pt x="223" y="82"/>
                  </a:lnTo>
                  <a:lnTo>
                    <a:pt x="233" y="101"/>
                  </a:lnTo>
                  <a:lnTo>
                    <a:pt x="240" y="122"/>
                  </a:lnTo>
                  <a:lnTo>
                    <a:pt x="246" y="143"/>
                  </a:lnTo>
                  <a:lnTo>
                    <a:pt x="250" y="165"/>
                  </a:lnTo>
                  <a:lnTo>
                    <a:pt x="251" y="186"/>
                  </a:lnTo>
                  <a:lnTo>
                    <a:pt x="251" y="205"/>
                  </a:lnTo>
                  <a:lnTo>
                    <a:pt x="251" y="205"/>
                  </a:lnTo>
                  <a:lnTo>
                    <a:pt x="249" y="218"/>
                  </a:lnTo>
                  <a:lnTo>
                    <a:pt x="246" y="232"/>
                  </a:lnTo>
                  <a:lnTo>
                    <a:pt x="242" y="245"/>
                  </a:lnTo>
                  <a:lnTo>
                    <a:pt x="235" y="259"/>
                  </a:lnTo>
                  <a:lnTo>
                    <a:pt x="228" y="273"/>
                  </a:lnTo>
                  <a:lnTo>
                    <a:pt x="220" y="285"/>
                  </a:lnTo>
                  <a:lnTo>
                    <a:pt x="211" y="297"/>
                  </a:lnTo>
                  <a:lnTo>
                    <a:pt x="201" y="308"/>
                  </a:lnTo>
                  <a:lnTo>
                    <a:pt x="190" y="318"/>
                  </a:lnTo>
                  <a:lnTo>
                    <a:pt x="177" y="326"/>
                  </a:lnTo>
                  <a:lnTo>
                    <a:pt x="163" y="332"/>
                  </a:lnTo>
                  <a:lnTo>
                    <a:pt x="149" y="336"/>
                  </a:lnTo>
                  <a:lnTo>
                    <a:pt x="135" y="337"/>
                  </a:lnTo>
                  <a:lnTo>
                    <a:pt x="119" y="336"/>
                  </a:lnTo>
                  <a:lnTo>
                    <a:pt x="103" y="332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79" y="319"/>
                  </a:lnTo>
                  <a:lnTo>
                    <a:pt x="73" y="313"/>
                  </a:lnTo>
                  <a:lnTo>
                    <a:pt x="62" y="301"/>
                  </a:lnTo>
                  <a:lnTo>
                    <a:pt x="52" y="288"/>
                  </a:lnTo>
                  <a:lnTo>
                    <a:pt x="45" y="282"/>
                  </a:lnTo>
                  <a:lnTo>
                    <a:pt x="37" y="277"/>
                  </a:lnTo>
                  <a:lnTo>
                    <a:pt x="37" y="277"/>
                  </a:lnTo>
                  <a:lnTo>
                    <a:pt x="23" y="242"/>
                  </a:lnTo>
                  <a:lnTo>
                    <a:pt x="16" y="223"/>
                  </a:lnTo>
                  <a:lnTo>
                    <a:pt x="10" y="204"/>
                  </a:lnTo>
                  <a:lnTo>
                    <a:pt x="4" y="184"/>
                  </a:lnTo>
                  <a:lnTo>
                    <a:pt x="1" y="163"/>
                  </a:lnTo>
                  <a:lnTo>
                    <a:pt x="0" y="14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6" y="101"/>
                  </a:lnTo>
                  <a:lnTo>
                    <a:pt x="11" y="83"/>
                  </a:lnTo>
                  <a:lnTo>
                    <a:pt x="20" y="66"/>
                  </a:lnTo>
                  <a:lnTo>
                    <a:pt x="30" y="51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5" y="14"/>
                  </a:lnTo>
                  <a:lnTo>
                    <a:pt x="77" y="4"/>
                  </a:lnTo>
                  <a:lnTo>
                    <a:pt x="77" y="4"/>
                  </a:lnTo>
                  <a:close/>
                  <a:moveTo>
                    <a:pt x="167" y="301"/>
                  </a:moveTo>
                  <a:lnTo>
                    <a:pt x="167" y="301"/>
                  </a:lnTo>
                  <a:lnTo>
                    <a:pt x="177" y="294"/>
                  </a:lnTo>
                  <a:lnTo>
                    <a:pt x="187" y="287"/>
                  </a:lnTo>
                  <a:lnTo>
                    <a:pt x="195" y="278"/>
                  </a:lnTo>
                  <a:lnTo>
                    <a:pt x="202" y="270"/>
                  </a:lnTo>
                  <a:lnTo>
                    <a:pt x="208" y="260"/>
                  </a:lnTo>
                  <a:lnTo>
                    <a:pt x="213" y="249"/>
                  </a:lnTo>
                  <a:lnTo>
                    <a:pt x="218" y="238"/>
                  </a:lnTo>
                  <a:lnTo>
                    <a:pt x="220" y="225"/>
                  </a:lnTo>
                  <a:lnTo>
                    <a:pt x="222" y="214"/>
                  </a:lnTo>
                  <a:lnTo>
                    <a:pt x="223" y="201"/>
                  </a:lnTo>
                  <a:lnTo>
                    <a:pt x="223" y="187"/>
                  </a:lnTo>
                  <a:lnTo>
                    <a:pt x="223" y="174"/>
                  </a:lnTo>
                  <a:lnTo>
                    <a:pt x="219" y="149"/>
                  </a:lnTo>
                  <a:lnTo>
                    <a:pt x="212" y="124"/>
                  </a:lnTo>
                  <a:lnTo>
                    <a:pt x="202" y="100"/>
                  </a:lnTo>
                  <a:lnTo>
                    <a:pt x="197" y="89"/>
                  </a:lnTo>
                  <a:lnTo>
                    <a:pt x="190" y="77"/>
                  </a:lnTo>
                  <a:lnTo>
                    <a:pt x="183" y="68"/>
                  </a:lnTo>
                  <a:lnTo>
                    <a:pt x="174" y="59"/>
                  </a:lnTo>
                  <a:lnTo>
                    <a:pt x="166" y="51"/>
                  </a:lnTo>
                  <a:lnTo>
                    <a:pt x="157" y="44"/>
                  </a:lnTo>
                  <a:lnTo>
                    <a:pt x="147" y="38"/>
                  </a:lnTo>
                  <a:lnTo>
                    <a:pt x="138" y="34"/>
                  </a:lnTo>
                  <a:lnTo>
                    <a:pt x="128" y="31"/>
                  </a:lnTo>
                  <a:lnTo>
                    <a:pt x="117" y="30"/>
                  </a:lnTo>
                  <a:lnTo>
                    <a:pt x="105" y="30"/>
                  </a:lnTo>
                  <a:lnTo>
                    <a:pt x="93" y="31"/>
                  </a:lnTo>
                  <a:lnTo>
                    <a:pt x="82" y="34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48" y="73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5" y="124"/>
                  </a:lnTo>
                  <a:lnTo>
                    <a:pt x="24" y="143"/>
                  </a:lnTo>
                  <a:lnTo>
                    <a:pt x="24" y="163"/>
                  </a:lnTo>
                  <a:lnTo>
                    <a:pt x="27" y="183"/>
                  </a:lnTo>
                  <a:lnTo>
                    <a:pt x="31" y="202"/>
                  </a:lnTo>
                  <a:lnTo>
                    <a:pt x="37" y="222"/>
                  </a:lnTo>
                  <a:lnTo>
                    <a:pt x="44" y="240"/>
                  </a:lnTo>
                  <a:lnTo>
                    <a:pt x="53" y="257"/>
                  </a:lnTo>
                  <a:lnTo>
                    <a:pt x="63" y="273"/>
                  </a:lnTo>
                  <a:lnTo>
                    <a:pt x="74" y="285"/>
                  </a:lnTo>
                  <a:lnTo>
                    <a:pt x="87" y="297"/>
                  </a:lnTo>
                  <a:lnTo>
                    <a:pt x="101" y="304"/>
                  </a:lnTo>
                  <a:lnTo>
                    <a:pt x="108" y="306"/>
                  </a:lnTo>
                  <a:lnTo>
                    <a:pt x="115" y="309"/>
                  </a:lnTo>
                  <a:lnTo>
                    <a:pt x="124" y="311"/>
                  </a:lnTo>
                  <a:lnTo>
                    <a:pt x="132" y="311"/>
                  </a:lnTo>
                  <a:lnTo>
                    <a:pt x="140" y="309"/>
                  </a:lnTo>
                  <a:lnTo>
                    <a:pt x="149" y="308"/>
                  </a:lnTo>
                  <a:lnTo>
                    <a:pt x="157" y="305"/>
                  </a:lnTo>
                  <a:lnTo>
                    <a:pt x="167" y="301"/>
                  </a:lnTo>
                  <a:lnTo>
                    <a:pt x="167" y="3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68"/>
            <p:cNvSpPr/>
            <p:nvPr/>
          </p:nvSpPr>
          <p:spPr bwMode="auto">
            <a:xfrm>
              <a:off x="4195763" y="3238500"/>
              <a:ext cx="125413" cy="179388"/>
            </a:xfrm>
            <a:custGeom>
              <a:avLst/>
              <a:gdLst/>
              <a:ahLst/>
              <a:cxnLst>
                <a:cxn ang="0">
                  <a:pos x="209" y="3"/>
                </a:cxn>
                <a:cxn ang="0">
                  <a:pos x="213" y="19"/>
                </a:cxn>
                <a:cxn ang="0">
                  <a:pos x="211" y="42"/>
                </a:cxn>
                <a:cxn ang="0">
                  <a:pos x="206" y="54"/>
                </a:cxn>
                <a:cxn ang="0">
                  <a:pos x="199" y="61"/>
                </a:cxn>
                <a:cxn ang="0">
                  <a:pos x="191" y="64"/>
                </a:cxn>
                <a:cxn ang="0">
                  <a:pos x="180" y="60"/>
                </a:cxn>
                <a:cxn ang="0">
                  <a:pos x="168" y="49"/>
                </a:cxn>
                <a:cxn ang="0">
                  <a:pos x="163" y="40"/>
                </a:cxn>
                <a:cxn ang="0">
                  <a:pos x="129" y="42"/>
                </a:cxn>
                <a:cxn ang="0">
                  <a:pos x="98" y="53"/>
                </a:cxn>
                <a:cxn ang="0">
                  <a:pos x="73" y="71"/>
                </a:cxn>
                <a:cxn ang="0">
                  <a:pos x="52" y="97"/>
                </a:cxn>
                <a:cxn ang="0">
                  <a:pos x="36" y="126"/>
                </a:cxn>
                <a:cxn ang="0">
                  <a:pos x="28" y="157"/>
                </a:cxn>
                <a:cxn ang="0">
                  <a:pos x="27" y="188"/>
                </a:cxn>
                <a:cxn ang="0">
                  <a:pos x="32" y="217"/>
                </a:cxn>
                <a:cxn ang="0">
                  <a:pos x="39" y="233"/>
                </a:cxn>
                <a:cxn ang="0">
                  <a:pos x="59" y="262"/>
                </a:cxn>
                <a:cxn ang="0">
                  <a:pos x="83" y="289"/>
                </a:cxn>
                <a:cxn ang="0">
                  <a:pos x="111" y="307"/>
                </a:cxn>
                <a:cxn ang="0">
                  <a:pos x="125" y="310"/>
                </a:cxn>
                <a:cxn ang="0">
                  <a:pos x="135" y="311"/>
                </a:cxn>
                <a:cxn ang="0">
                  <a:pos x="159" y="310"/>
                </a:cxn>
                <a:cxn ang="0">
                  <a:pos x="184" y="299"/>
                </a:cxn>
                <a:cxn ang="0">
                  <a:pos x="222" y="281"/>
                </a:cxn>
                <a:cxn ang="0">
                  <a:pos x="236" y="276"/>
                </a:cxn>
                <a:cxn ang="0">
                  <a:pos x="233" y="290"/>
                </a:cxn>
                <a:cxn ang="0">
                  <a:pos x="225" y="304"/>
                </a:cxn>
                <a:cxn ang="0">
                  <a:pos x="213" y="316"/>
                </a:cxn>
                <a:cxn ang="0">
                  <a:pos x="182" y="334"/>
                </a:cxn>
                <a:cxn ang="0">
                  <a:pos x="147" y="341"/>
                </a:cxn>
                <a:cxn ang="0">
                  <a:pos x="131" y="339"/>
                </a:cxn>
                <a:cxn ang="0">
                  <a:pos x="125" y="337"/>
                </a:cxn>
                <a:cxn ang="0">
                  <a:pos x="100" y="323"/>
                </a:cxn>
                <a:cxn ang="0">
                  <a:pos x="86" y="314"/>
                </a:cxn>
                <a:cxn ang="0">
                  <a:pos x="56" y="293"/>
                </a:cxn>
                <a:cxn ang="0">
                  <a:pos x="29" y="264"/>
                </a:cxn>
                <a:cxn ang="0">
                  <a:pos x="10" y="230"/>
                </a:cxn>
                <a:cxn ang="0">
                  <a:pos x="3" y="212"/>
                </a:cxn>
                <a:cxn ang="0">
                  <a:pos x="0" y="175"/>
                </a:cxn>
                <a:cxn ang="0">
                  <a:pos x="7" y="136"/>
                </a:cxn>
                <a:cxn ang="0">
                  <a:pos x="21" y="98"/>
                </a:cxn>
                <a:cxn ang="0">
                  <a:pos x="43" y="64"/>
                </a:cxn>
                <a:cxn ang="0">
                  <a:pos x="72" y="38"/>
                </a:cxn>
                <a:cxn ang="0">
                  <a:pos x="105" y="19"/>
                </a:cxn>
                <a:cxn ang="0">
                  <a:pos x="124" y="17"/>
                </a:cxn>
                <a:cxn ang="0">
                  <a:pos x="142" y="15"/>
                </a:cxn>
                <a:cxn ang="0">
                  <a:pos x="163" y="18"/>
                </a:cxn>
                <a:cxn ang="0">
                  <a:pos x="184" y="26"/>
                </a:cxn>
                <a:cxn ang="0">
                  <a:pos x="185" y="15"/>
                </a:cxn>
                <a:cxn ang="0">
                  <a:pos x="189" y="4"/>
                </a:cxn>
                <a:cxn ang="0">
                  <a:pos x="198" y="0"/>
                </a:cxn>
                <a:cxn ang="0">
                  <a:pos x="209" y="3"/>
                </a:cxn>
              </a:cxnLst>
              <a:rect l="0" t="0" r="r" b="b"/>
              <a:pathLst>
                <a:path w="236" h="341">
                  <a:moveTo>
                    <a:pt x="209" y="3"/>
                  </a:moveTo>
                  <a:lnTo>
                    <a:pt x="209" y="3"/>
                  </a:lnTo>
                  <a:lnTo>
                    <a:pt x="212" y="11"/>
                  </a:lnTo>
                  <a:lnTo>
                    <a:pt x="213" y="19"/>
                  </a:lnTo>
                  <a:lnTo>
                    <a:pt x="212" y="35"/>
                  </a:lnTo>
                  <a:lnTo>
                    <a:pt x="211" y="42"/>
                  </a:lnTo>
                  <a:lnTo>
                    <a:pt x="209" y="49"/>
                  </a:lnTo>
                  <a:lnTo>
                    <a:pt x="206" y="54"/>
                  </a:lnTo>
                  <a:lnTo>
                    <a:pt x="204" y="59"/>
                  </a:lnTo>
                  <a:lnTo>
                    <a:pt x="199" y="61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85" y="63"/>
                  </a:lnTo>
                  <a:lnTo>
                    <a:pt x="180" y="60"/>
                  </a:lnTo>
                  <a:lnTo>
                    <a:pt x="174" y="56"/>
                  </a:lnTo>
                  <a:lnTo>
                    <a:pt x="168" y="49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46" y="39"/>
                  </a:lnTo>
                  <a:lnTo>
                    <a:pt x="129" y="42"/>
                  </a:lnTo>
                  <a:lnTo>
                    <a:pt x="114" y="46"/>
                  </a:lnTo>
                  <a:lnTo>
                    <a:pt x="98" y="53"/>
                  </a:lnTo>
                  <a:lnTo>
                    <a:pt x="86" y="61"/>
                  </a:lnTo>
                  <a:lnTo>
                    <a:pt x="73" y="71"/>
                  </a:lnTo>
                  <a:lnTo>
                    <a:pt x="62" y="84"/>
                  </a:lnTo>
                  <a:lnTo>
                    <a:pt x="52" y="97"/>
                  </a:lnTo>
                  <a:lnTo>
                    <a:pt x="43" y="111"/>
                  </a:lnTo>
                  <a:lnTo>
                    <a:pt x="36" y="126"/>
                  </a:lnTo>
                  <a:lnTo>
                    <a:pt x="31" y="142"/>
                  </a:lnTo>
                  <a:lnTo>
                    <a:pt x="28" y="157"/>
                  </a:lnTo>
                  <a:lnTo>
                    <a:pt x="27" y="172"/>
                  </a:lnTo>
                  <a:lnTo>
                    <a:pt x="27" y="188"/>
                  </a:lnTo>
                  <a:lnTo>
                    <a:pt x="28" y="203"/>
                  </a:lnTo>
                  <a:lnTo>
                    <a:pt x="32" y="217"/>
                  </a:lnTo>
                  <a:lnTo>
                    <a:pt x="32" y="217"/>
                  </a:lnTo>
                  <a:lnTo>
                    <a:pt x="39" y="233"/>
                  </a:lnTo>
                  <a:lnTo>
                    <a:pt x="48" y="248"/>
                  </a:lnTo>
                  <a:lnTo>
                    <a:pt x="59" y="262"/>
                  </a:lnTo>
                  <a:lnTo>
                    <a:pt x="70" y="276"/>
                  </a:lnTo>
                  <a:lnTo>
                    <a:pt x="83" y="289"/>
                  </a:lnTo>
                  <a:lnTo>
                    <a:pt x="97" y="299"/>
                  </a:lnTo>
                  <a:lnTo>
                    <a:pt x="111" y="307"/>
                  </a:lnTo>
                  <a:lnTo>
                    <a:pt x="118" y="309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35" y="311"/>
                  </a:lnTo>
                  <a:lnTo>
                    <a:pt x="143" y="311"/>
                  </a:lnTo>
                  <a:lnTo>
                    <a:pt x="159" y="310"/>
                  </a:lnTo>
                  <a:lnTo>
                    <a:pt x="171" y="304"/>
                  </a:lnTo>
                  <a:lnTo>
                    <a:pt x="184" y="299"/>
                  </a:lnTo>
                  <a:lnTo>
                    <a:pt x="208" y="286"/>
                  </a:lnTo>
                  <a:lnTo>
                    <a:pt x="222" y="281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4" y="283"/>
                  </a:lnTo>
                  <a:lnTo>
                    <a:pt x="233" y="290"/>
                  </a:lnTo>
                  <a:lnTo>
                    <a:pt x="229" y="297"/>
                  </a:lnTo>
                  <a:lnTo>
                    <a:pt x="225" y="304"/>
                  </a:lnTo>
                  <a:lnTo>
                    <a:pt x="219" y="310"/>
                  </a:lnTo>
                  <a:lnTo>
                    <a:pt x="213" y="316"/>
                  </a:lnTo>
                  <a:lnTo>
                    <a:pt x="199" y="325"/>
                  </a:lnTo>
                  <a:lnTo>
                    <a:pt x="182" y="334"/>
                  </a:lnTo>
                  <a:lnTo>
                    <a:pt x="166" y="338"/>
                  </a:lnTo>
                  <a:lnTo>
                    <a:pt x="147" y="341"/>
                  </a:lnTo>
                  <a:lnTo>
                    <a:pt x="139" y="341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5" y="337"/>
                  </a:lnTo>
                  <a:lnTo>
                    <a:pt x="116" y="332"/>
                  </a:lnTo>
                  <a:lnTo>
                    <a:pt x="100" y="323"/>
                  </a:lnTo>
                  <a:lnTo>
                    <a:pt x="100" y="323"/>
                  </a:lnTo>
                  <a:lnTo>
                    <a:pt x="86" y="314"/>
                  </a:lnTo>
                  <a:lnTo>
                    <a:pt x="72" y="304"/>
                  </a:lnTo>
                  <a:lnTo>
                    <a:pt x="56" y="293"/>
                  </a:lnTo>
                  <a:lnTo>
                    <a:pt x="42" y="279"/>
                  </a:lnTo>
                  <a:lnTo>
                    <a:pt x="29" y="264"/>
                  </a:lnTo>
                  <a:lnTo>
                    <a:pt x="18" y="247"/>
                  </a:lnTo>
                  <a:lnTo>
                    <a:pt x="10" y="230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3" y="156"/>
                  </a:lnTo>
                  <a:lnTo>
                    <a:pt x="7" y="136"/>
                  </a:lnTo>
                  <a:lnTo>
                    <a:pt x="13" y="118"/>
                  </a:lnTo>
                  <a:lnTo>
                    <a:pt x="21" y="98"/>
                  </a:lnTo>
                  <a:lnTo>
                    <a:pt x="31" y="81"/>
                  </a:lnTo>
                  <a:lnTo>
                    <a:pt x="43" y="64"/>
                  </a:lnTo>
                  <a:lnTo>
                    <a:pt x="56" y="50"/>
                  </a:lnTo>
                  <a:lnTo>
                    <a:pt x="72" y="38"/>
                  </a:lnTo>
                  <a:lnTo>
                    <a:pt x="87" y="28"/>
                  </a:lnTo>
                  <a:lnTo>
                    <a:pt x="105" y="19"/>
                  </a:lnTo>
                  <a:lnTo>
                    <a:pt x="114" y="18"/>
                  </a:lnTo>
                  <a:lnTo>
                    <a:pt x="124" y="17"/>
                  </a:lnTo>
                  <a:lnTo>
                    <a:pt x="132" y="15"/>
                  </a:lnTo>
                  <a:lnTo>
                    <a:pt x="142" y="15"/>
                  </a:lnTo>
                  <a:lnTo>
                    <a:pt x="153" y="17"/>
                  </a:lnTo>
                  <a:lnTo>
                    <a:pt x="163" y="18"/>
                  </a:lnTo>
                  <a:lnTo>
                    <a:pt x="173" y="22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5" y="15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94" y="1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9" y="3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69"/>
            <p:cNvSpPr>
              <a:spLocks noEditPoints="1"/>
            </p:cNvSpPr>
            <p:nvPr/>
          </p:nvSpPr>
          <p:spPr bwMode="auto">
            <a:xfrm>
              <a:off x="4645026" y="3246438"/>
              <a:ext cx="131763" cy="171450"/>
            </a:xfrm>
            <a:custGeom>
              <a:avLst/>
              <a:gdLst/>
              <a:ahLst/>
              <a:cxnLst>
                <a:cxn ang="0">
                  <a:pos x="48" y="18"/>
                </a:cxn>
                <a:cxn ang="0">
                  <a:pos x="66" y="8"/>
                </a:cxn>
                <a:cxn ang="0">
                  <a:pos x="85" y="2"/>
                </a:cxn>
                <a:cxn ang="0">
                  <a:pos x="103" y="0"/>
                </a:cxn>
                <a:cxn ang="0">
                  <a:pos x="141" y="5"/>
                </a:cxn>
                <a:cxn ang="0">
                  <a:pos x="174" y="19"/>
                </a:cxn>
                <a:cxn ang="0">
                  <a:pos x="188" y="29"/>
                </a:cxn>
                <a:cxn ang="0">
                  <a:pos x="222" y="84"/>
                </a:cxn>
                <a:cxn ang="0">
                  <a:pos x="249" y="137"/>
                </a:cxn>
                <a:cxn ang="0">
                  <a:pos x="250" y="155"/>
                </a:cxn>
                <a:cxn ang="0">
                  <a:pos x="247" y="190"/>
                </a:cxn>
                <a:cxn ang="0">
                  <a:pos x="242" y="226"/>
                </a:cxn>
                <a:cxn ang="0">
                  <a:pos x="232" y="255"/>
                </a:cxn>
                <a:cxn ang="0">
                  <a:pos x="215" y="282"/>
                </a:cxn>
                <a:cxn ang="0">
                  <a:pos x="194" y="303"/>
                </a:cxn>
                <a:cxn ang="0">
                  <a:pos x="166" y="317"/>
                </a:cxn>
                <a:cxn ang="0">
                  <a:pos x="132" y="322"/>
                </a:cxn>
                <a:cxn ang="0">
                  <a:pos x="113" y="322"/>
                </a:cxn>
                <a:cxn ang="0">
                  <a:pos x="93" y="317"/>
                </a:cxn>
                <a:cxn ang="0">
                  <a:pos x="69" y="308"/>
                </a:cxn>
                <a:cxn ang="0">
                  <a:pos x="52" y="293"/>
                </a:cxn>
                <a:cxn ang="0">
                  <a:pos x="24" y="255"/>
                </a:cxn>
                <a:cxn ang="0">
                  <a:pos x="6" y="210"/>
                </a:cxn>
                <a:cxn ang="0">
                  <a:pos x="0" y="157"/>
                </a:cxn>
                <a:cxn ang="0">
                  <a:pos x="2" y="127"/>
                </a:cxn>
                <a:cxn ang="0">
                  <a:pos x="10" y="98"/>
                </a:cxn>
                <a:cxn ang="0">
                  <a:pos x="26" y="71"/>
                </a:cxn>
                <a:cxn ang="0">
                  <a:pos x="45" y="32"/>
                </a:cxn>
                <a:cxn ang="0">
                  <a:pos x="48" y="18"/>
                </a:cxn>
                <a:cxn ang="0">
                  <a:pos x="26" y="140"/>
                </a:cxn>
                <a:cxn ang="0">
                  <a:pos x="28" y="202"/>
                </a:cxn>
                <a:cxn ang="0">
                  <a:pos x="34" y="231"/>
                </a:cxn>
                <a:cxn ang="0">
                  <a:pos x="48" y="259"/>
                </a:cxn>
                <a:cxn ang="0">
                  <a:pos x="56" y="268"/>
                </a:cxn>
                <a:cxn ang="0">
                  <a:pos x="73" y="282"/>
                </a:cxn>
                <a:cxn ang="0">
                  <a:pos x="93" y="292"/>
                </a:cxn>
                <a:cxn ang="0">
                  <a:pos x="115" y="296"/>
                </a:cxn>
                <a:cxn ang="0">
                  <a:pos x="136" y="297"/>
                </a:cxn>
                <a:cxn ang="0">
                  <a:pos x="158" y="293"/>
                </a:cxn>
                <a:cxn ang="0">
                  <a:pos x="177" y="283"/>
                </a:cxn>
                <a:cxn ang="0">
                  <a:pos x="195" y="271"/>
                </a:cxn>
                <a:cxn ang="0">
                  <a:pos x="202" y="262"/>
                </a:cxn>
                <a:cxn ang="0">
                  <a:pos x="212" y="244"/>
                </a:cxn>
                <a:cxn ang="0">
                  <a:pos x="218" y="221"/>
                </a:cxn>
                <a:cxn ang="0">
                  <a:pos x="222" y="178"/>
                </a:cxn>
                <a:cxn ang="0">
                  <a:pos x="222" y="164"/>
                </a:cxn>
                <a:cxn ang="0">
                  <a:pos x="218" y="137"/>
                </a:cxn>
                <a:cxn ang="0">
                  <a:pos x="209" y="112"/>
                </a:cxn>
                <a:cxn ang="0">
                  <a:pos x="197" y="88"/>
                </a:cxn>
                <a:cxn ang="0">
                  <a:pos x="181" y="67"/>
                </a:cxn>
                <a:cxn ang="0">
                  <a:pos x="160" y="49"/>
                </a:cxn>
                <a:cxn ang="0">
                  <a:pos x="138" y="36"/>
                </a:cxn>
                <a:cxn ang="0">
                  <a:pos x="111" y="28"/>
                </a:cxn>
                <a:cxn ang="0">
                  <a:pos x="99" y="26"/>
                </a:cxn>
                <a:cxn ang="0">
                  <a:pos x="96" y="25"/>
                </a:cxn>
                <a:cxn ang="0">
                  <a:pos x="94" y="26"/>
                </a:cxn>
                <a:cxn ang="0">
                  <a:pos x="80" y="36"/>
                </a:cxn>
                <a:cxn ang="0">
                  <a:pos x="56" y="61"/>
                </a:cxn>
                <a:cxn ang="0">
                  <a:pos x="41" y="92"/>
                </a:cxn>
                <a:cxn ang="0">
                  <a:pos x="26" y="140"/>
                </a:cxn>
              </a:cxnLst>
              <a:rect l="0" t="0" r="r" b="b"/>
              <a:pathLst>
                <a:path w="250" h="322">
                  <a:moveTo>
                    <a:pt x="48" y="18"/>
                  </a:moveTo>
                  <a:lnTo>
                    <a:pt x="48" y="18"/>
                  </a:lnTo>
                  <a:lnTo>
                    <a:pt x="56" y="12"/>
                  </a:lnTo>
                  <a:lnTo>
                    <a:pt x="66" y="8"/>
                  </a:lnTo>
                  <a:lnTo>
                    <a:pt x="75" y="5"/>
                  </a:lnTo>
                  <a:lnTo>
                    <a:pt x="85" y="2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22" y="1"/>
                  </a:lnTo>
                  <a:lnTo>
                    <a:pt x="141" y="5"/>
                  </a:lnTo>
                  <a:lnTo>
                    <a:pt x="158" y="11"/>
                  </a:lnTo>
                  <a:lnTo>
                    <a:pt x="174" y="1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205" y="56"/>
                  </a:lnTo>
                  <a:lnTo>
                    <a:pt x="222" y="84"/>
                  </a:lnTo>
                  <a:lnTo>
                    <a:pt x="236" y="112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50" y="155"/>
                  </a:lnTo>
                  <a:lnTo>
                    <a:pt x="249" y="174"/>
                  </a:lnTo>
                  <a:lnTo>
                    <a:pt x="247" y="190"/>
                  </a:lnTo>
                  <a:lnTo>
                    <a:pt x="246" y="209"/>
                  </a:lnTo>
                  <a:lnTo>
                    <a:pt x="242" y="226"/>
                  </a:lnTo>
                  <a:lnTo>
                    <a:pt x="238" y="241"/>
                  </a:lnTo>
                  <a:lnTo>
                    <a:pt x="232" y="255"/>
                  </a:lnTo>
                  <a:lnTo>
                    <a:pt x="225" y="269"/>
                  </a:lnTo>
                  <a:lnTo>
                    <a:pt x="215" y="282"/>
                  </a:lnTo>
                  <a:lnTo>
                    <a:pt x="205" y="293"/>
                  </a:lnTo>
                  <a:lnTo>
                    <a:pt x="194" y="303"/>
                  </a:lnTo>
                  <a:lnTo>
                    <a:pt x="181" y="311"/>
                  </a:lnTo>
                  <a:lnTo>
                    <a:pt x="166" y="317"/>
                  </a:lnTo>
                  <a:lnTo>
                    <a:pt x="150" y="321"/>
                  </a:lnTo>
                  <a:lnTo>
                    <a:pt x="132" y="322"/>
                  </a:lnTo>
                  <a:lnTo>
                    <a:pt x="113" y="322"/>
                  </a:lnTo>
                  <a:lnTo>
                    <a:pt x="113" y="322"/>
                  </a:lnTo>
                  <a:lnTo>
                    <a:pt x="103" y="320"/>
                  </a:lnTo>
                  <a:lnTo>
                    <a:pt x="93" y="317"/>
                  </a:lnTo>
                  <a:lnTo>
                    <a:pt x="83" y="311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52" y="293"/>
                  </a:lnTo>
                  <a:lnTo>
                    <a:pt x="37" y="275"/>
                  </a:lnTo>
                  <a:lnTo>
                    <a:pt x="24" y="255"/>
                  </a:lnTo>
                  <a:lnTo>
                    <a:pt x="14" y="233"/>
                  </a:lnTo>
                  <a:lnTo>
                    <a:pt x="6" y="210"/>
                  </a:lnTo>
                  <a:lnTo>
                    <a:pt x="2" y="185"/>
                  </a:lnTo>
                  <a:lnTo>
                    <a:pt x="0" y="15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0" y="98"/>
                  </a:lnTo>
                  <a:lnTo>
                    <a:pt x="17" y="84"/>
                  </a:lnTo>
                  <a:lnTo>
                    <a:pt x="26" y="71"/>
                  </a:lnTo>
                  <a:lnTo>
                    <a:pt x="40" y="44"/>
                  </a:lnTo>
                  <a:lnTo>
                    <a:pt x="45" y="32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26" y="140"/>
                  </a:moveTo>
                  <a:lnTo>
                    <a:pt x="26" y="140"/>
                  </a:lnTo>
                  <a:lnTo>
                    <a:pt x="27" y="171"/>
                  </a:lnTo>
                  <a:lnTo>
                    <a:pt x="28" y="202"/>
                  </a:lnTo>
                  <a:lnTo>
                    <a:pt x="31" y="217"/>
                  </a:lnTo>
                  <a:lnTo>
                    <a:pt x="34" y="231"/>
                  </a:lnTo>
                  <a:lnTo>
                    <a:pt x="41" y="245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56" y="268"/>
                  </a:lnTo>
                  <a:lnTo>
                    <a:pt x="65" y="275"/>
                  </a:lnTo>
                  <a:lnTo>
                    <a:pt x="73" y="282"/>
                  </a:lnTo>
                  <a:lnTo>
                    <a:pt x="83" y="287"/>
                  </a:lnTo>
                  <a:lnTo>
                    <a:pt x="93" y="292"/>
                  </a:lnTo>
                  <a:lnTo>
                    <a:pt x="104" y="294"/>
                  </a:lnTo>
                  <a:lnTo>
                    <a:pt x="115" y="296"/>
                  </a:lnTo>
                  <a:lnTo>
                    <a:pt x="125" y="297"/>
                  </a:lnTo>
                  <a:lnTo>
                    <a:pt x="136" y="297"/>
                  </a:lnTo>
                  <a:lnTo>
                    <a:pt x="148" y="296"/>
                  </a:lnTo>
                  <a:lnTo>
                    <a:pt x="158" y="293"/>
                  </a:lnTo>
                  <a:lnTo>
                    <a:pt x="169" y="289"/>
                  </a:lnTo>
                  <a:lnTo>
                    <a:pt x="177" y="283"/>
                  </a:lnTo>
                  <a:lnTo>
                    <a:pt x="187" y="278"/>
                  </a:lnTo>
                  <a:lnTo>
                    <a:pt x="195" y="271"/>
                  </a:lnTo>
                  <a:lnTo>
                    <a:pt x="202" y="262"/>
                  </a:lnTo>
                  <a:lnTo>
                    <a:pt x="202" y="262"/>
                  </a:lnTo>
                  <a:lnTo>
                    <a:pt x="208" y="254"/>
                  </a:lnTo>
                  <a:lnTo>
                    <a:pt x="212" y="244"/>
                  </a:lnTo>
                  <a:lnTo>
                    <a:pt x="215" y="233"/>
                  </a:lnTo>
                  <a:lnTo>
                    <a:pt x="218" y="221"/>
                  </a:lnTo>
                  <a:lnTo>
                    <a:pt x="222" y="199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2" y="164"/>
                  </a:lnTo>
                  <a:lnTo>
                    <a:pt x="221" y="151"/>
                  </a:lnTo>
                  <a:lnTo>
                    <a:pt x="218" y="137"/>
                  </a:lnTo>
                  <a:lnTo>
                    <a:pt x="215" y="125"/>
                  </a:lnTo>
                  <a:lnTo>
                    <a:pt x="209" y="112"/>
                  </a:lnTo>
                  <a:lnTo>
                    <a:pt x="204" y="99"/>
                  </a:lnTo>
                  <a:lnTo>
                    <a:pt x="197" y="88"/>
                  </a:lnTo>
                  <a:lnTo>
                    <a:pt x="190" y="77"/>
                  </a:lnTo>
                  <a:lnTo>
                    <a:pt x="181" y="67"/>
                  </a:lnTo>
                  <a:lnTo>
                    <a:pt x="172" y="57"/>
                  </a:lnTo>
                  <a:lnTo>
                    <a:pt x="160" y="49"/>
                  </a:lnTo>
                  <a:lnTo>
                    <a:pt x="149" y="42"/>
                  </a:lnTo>
                  <a:lnTo>
                    <a:pt x="138" y="36"/>
                  </a:lnTo>
                  <a:lnTo>
                    <a:pt x="125" y="30"/>
                  </a:lnTo>
                  <a:lnTo>
                    <a:pt x="111" y="28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87" y="30"/>
                  </a:lnTo>
                  <a:lnTo>
                    <a:pt x="80" y="36"/>
                  </a:lnTo>
                  <a:lnTo>
                    <a:pt x="68" y="49"/>
                  </a:lnTo>
                  <a:lnTo>
                    <a:pt x="56" y="61"/>
                  </a:lnTo>
                  <a:lnTo>
                    <a:pt x="48" y="77"/>
                  </a:lnTo>
                  <a:lnTo>
                    <a:pt x="41" y="92"/>
                  </a:lnTo>
                  <a:lnTo>
                    <a:pt x="35" y="108"/>
                  </a:lnTo>
                  <a:lnTo>
                    <a:pt x="26" y="140"/>
                  </a:lnTo>
                  <a:lnTo>
                    <a:pt x="26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70"/>
            <p:cNvSpPr/>
            <p:nvPr/>
          </p:nvSpPr>
          <p:spPr bwMode="auto">
            <a:xfrm>
              <a:off x="4408488" y="3249613"/>
              <a:ext cx="161925" cy="174625"/>
            </a:xfrm>
            <a:custGeom>
              <a:avLst/>
              <a:gdLst/>
              <a:ahLst/>
              <a:cxnLst>
                <a:cxn ang="0">
                  <a:pos x="78" y="13"/>
                </a:cxn>
                <a:cxn ang="0">
                  <a:pos x="69" y="21"/>
                </a:cxn>
                <a:cxn ang="0">
                  <a:pos x="50" y="27"/>
                </a:cxn>
                <a:cxn ang="0">
                  <a:pos x="69" y="138"/>
                </a:cxn>
                <a:cxn ang="0">
                  <a:pos x="128" y="157"/>
                </a:cxn>
                <a:cxn ang="0">
                  <a:pos x="193" y="156"/>
                </a:cxn>
                <a:cxn ang="0">
                  <a:pos x="235" y="146"/>
                </a:cxn>
                <a:cxn ang="0">
                  <a:pos x="241" y="84"/>
                </a:cxn>
                <a:cxn ang="0">
                  <a:pos x="243" y="32"/>
                </a:cxn>
                <a:cxn ang="0">
                  <a:pos x="241" y="28"/>
                </a:cxn>
                <a:cxn ang="0">
                  <a:pos x="222" y="21"/>
                </a:cxn>
                <a:cxn ang="0">
                  <a:pos x="222" y="14"/>
                </a:cxn>
                <a:cxn ang="0">
                  <a:pos x="232" y="7"/>
                </a:cxn>
                <a:cxn ang="0">
                  <a:pos x="264" y="7"/>
                </a:cxn>
                <a:cxn ang="0">
                  <a:pos x="291" y="16"/>
                </a:cxn>
                <a:cxn ang="0">
                  <a:pos x="291" y="21"/>
                </a:cxn>
                <a:cxn ang="0">
                  <a:pos x="284" y="31"/>
                </a:cxn>
                <a:cxn ang="0">
                  <a:pos x="270" y="32"/>
                </a:cxn>
                <a:cxn ang="0">
                  <a:pos x="259" y="142"/>
                </a:cxn>
                <a:cxn ang="0">
                  <a:pos x="262" y="236"/>
                </a:cxn>
                <a:cxn ang="0">
                  <a:pos x="278" y="303"/>
                </a:cxn>
                <a:cxn ang="0">
                  <a:pos x="297" y="305"/>
                </a:cxn>
                <a:cxn ang="0">
                  <a:pos x="306" y="312"/>
                </a:cxn>
                <a:cxn ang="0">
                  <a:pos x="305" y="329"/>
                </a:cxn>
                <a:cxn ang="0">
                  <a:pos x="271" y="329"/>
                </a:cxn>
                <a:cxn ang="0">
                  <a:pos x="232" y="320"/>
                </a:cxn>
                <a:cxn ang="0">
                  <a:pos x="248" y="310"/>
                </a:cxn>
                <a:cxn ang="0">
                  <a:pos x="246" y="280"/>
                </a:cxn>
                <a:cxn ang="0">
                  <a:pos x="233" y="232"/>
                </a:cxn>
                <a:cxn ang="0">
                  <a:pos x="232" y="173"/>
                </a:cxn>
                <a:cxn ang="0">
                  <a:pos x="190" y="184"/>
                </a:cxn>
                <a:cxn ang="0">
                  <a:pos x="127" y="181"/>
                </a:cxn>
                <a:cxn ang="0">
                  <a:pos x="66" y="170"/>
                </a:cxn>
                <a:cxn ang="0">
                  <a:pos x="66" y="209"/>
                </a:cxn>
                <a:cxn ang="0">
                  <a:pos x="55" y="266"/>
                </a:cxn>
                <a:cxn ang="0">
                  <a:pos x="57" y="299"/>
                </a:cxn>
                <a:cxn ang="0">
                  <a:pos x="64" y="315"/>
                </a:cxn>
                <a:cxn ang="0">
                  <a:pos x="44" y="324"/>
                </a:cxn>
                <a:cxn ang="0">
                  <a:pos x="17" y="323"/>
                </a:cxn>
                <a:cxn ang="0">
                  <a:pos x="6" y="315"/>
                </a:cxn>
                <a:cxn ang="0">
                  <a:pos x="12" y="303"/>
                </a:cxn>
                <a:cxn ang="0">
                  <a:pos x="24" y="295"/>
                </a:cxn>
                <a:cxn ang="0">
                  <a:pos x="24" y="285"/>
                </a:cxn>
                <a:cxn ang="0">
                  <a:pos x="23" y="274"/>
                </a:cxn>
                <a:cxn ang="0">
                  <a:pos x="37" y="219"/>
                </a:cxn>
                <a:cxn ang="0">
                  <a:pos x="43" y="124"/>
                </a:cxn>
                <a:cxn ang="0">
                  <a:pos x="29" y="46"/>
                </a:cxn>
                <a:cxn ang="0">
                  <a:pos x="22" y="32"/>
                </a:cxn>
                <a:cxn ang="0">
                  <a:pos x="7" y="34"/>
                </a:cxn>
                <a:cxn ang="0">
                  <a:pos x="6" y="25"/>
                </a:cxn>
                <a:cxn ang="0">
                  <a:pos x="34" y="4"/>
                </a:cxn>
                <a:cxn ang="0">
                  <a:pos x="64" y="0"/>
                </a:cxn>
                <a:cxn ang="0">
                  <a:pos x="79" y="7"/>
                </a:cxn>
              </a:cxnLst>
              <a:rect l="0" t="0" r="r" b="b"/>
              <a:pathLst>
                <a:path w="308" h="330">
                  <a:moveTo>
                    <a:pt x="79" y="7"/>
                  </a:moveTo>
                  <a:lnTo>
                    <a:pt x="79" y="7"/>
                  </a:lnTo>
                  <a:lnTo>
                    <a:pt x="78" y="13"/>
                  </a:lnTo>
                  <a:lnTo>
                    <a:pt x="76" y="17"/>
                  </a:lnTo>
                  <a:lnTo>
                    <a:pt x="72" y="20"/>
                  </a:lnTo>
                  <a:lnTo>
                    <a:pt x="69" y="21"/>
                  </a:lnTo>
                  <a:lnTo>
                    <a:pt x="59" y="24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9" y="82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87" y="146"/>
                  </a:lnTo>
                  <a:lnTo>
                    <a:pt x="107" y="153"/>
                  </a:lnTo>
                  <a:lnTo>
                    <a:pt x="128" y="157"/>
                  </a:lnTo>
                  <a:lnTo>
                    <a:pt x="149" y="159"/>
                  </a:lnTo>
                  <a:lnTo>
                    <a:pt x="172" y="159"/>
                  </a:lnTo>
                  <a:lnTo>
                    <a:pt x="193" y="156"/>
                  </a:lnTo>
                  <a:lnTo>
                    <a:pt x="215" y="152"/>
                  </a:lnTo>
                  <a:lnTo>
                    <a:pt x="235" y="146"/>
                  </a:lnTo>
                  <a:lnTo>
                    <a:pt x="235" y="146"/>
                  </a:lnTo>
                  <a:lnTo>
                    <a:pt x="236" y="129"/>
                  </a:lnTo>
                  <a:lnTo>
                    <a:pt x="238" y="112"/>
                  </a:lnTo>
                  <a:lnTo>
                    <a:pt x="241" y="84"/>
                  </a:lnTo>
                  <a:lnTo>
                    <a:pt x="245" y="58"/>
                  </a:lnTo>
                  <a:lnTo>
                    <a:pt x="245" y="45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2" y="30"/>
                  </a:lnTo>
                  <a:lnTo>
                    <a:pt x="241" y="28"/>
                  </a:lnTo>
                  <a:lnTo>
                    <a:pt x="233" y="25"/>
                  </a:lnTo>
                  <a:lnTo>
                    <a:pt x="226" y="23"/>
                  </a:lnTo>
                  <a:lnTo>
                    <a:pt x="222" y="21"/>
                  </a:lnTo>
                  <a:lnTo>
                    <a:pt x="221" y="18"/>
                  </a:lnTo>
                  <a:lnTo>
                    <a:pt x="221" y="18"/>
                  </a:lnTo>
                  <a:lnTo>
                    <a:pt x="222" y="14"/>
                  </a:lnTo>
                  <a:lnTo>
                    <a:pt x="225" y="11"/>
                  </a:lnTo>
                  <a:lnTo>
                    <a:pt x="228" y="9"/>
                  </a:lnTo>
                  <a:lnTo>
                    <a:pt x="232" y="7"/>
                  </a:lnTo>
                  <a:lnTo>
                    <a:pt x="242" y="6"/>
                  </a:lnTo>
                  <a:lnTo>
                    <a:pt x="253" y="6"/>
                  </a:lnTo>
                  <a:lnTo>
                    <a:pt x="264" y="7"/>
                  </a:lnTo>
                  <a:lnTo>
                    <a:pt x="276" y="10"/>
                  </a:lnTo>
                  <a:lnTo>
                    <a:pt x="284" y="13"/>
                  </a:lnTo>
                  <a:lnTo>
                    <a:pt x="291" y="16"/>
                  </a:lnTo>
                  <a:lnTo>
                    <a:pt x="291" y="16"/>
                  </a:lnTo>
                  <a:lnTo>
                    <a:pt x="291" y="18"/>
                  </a:lnTo>
                  <a:lnTo>
                    <a:pt x="291" y="21"/>
                  </a:lnTo>
                  <a:lnTo>
                    <a:pt x="290" y="25"/>
                  </a:lnTo>
                  <a:lnTo>
                    <a:pt x="287" y="28"/>
                  </a:lnTo>
                  <a:lnTo>
                    <a:pt x="284" y="31"/>
                  </a:lnTo>
                  <a:lnTo>
                    <a:pt x="280" y="32"/>
                  </a:lnTo>
                  <a:lnTo>
                    <a:pt x="276" y="34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62" y="108"/>
                  </a:lnTo>
                  <a:lnTo>
                    <a:pt x="259" y="142"/>
                  </a:lnTo>
                  <a:lnTo>
                    <a:pt x="257" y="174"/>
                  </a:lnTo>
                  <a:lnTo>
                    <a:pt x="259" y="205"/>
                  </a:lnTo>
                  <a:lnTo>
                    <a:pt x="262" y="236"/>
                  </a:lnTo>
                  <a:lnTo>
                    <a:pt x="269" y="270"/>
                  </a:lnTo>
                  <a:lnTo>
                    <a:pt x="278" y="303"/>
                  </a:lnTo>
                  <a:lnTo>
                    <a:pt x="278" y="303"/>
                  </a:lnTo>
                  <a:lnTo>
                    <a:pt x="285" y="305"/>
                  </a:lnTo>
                  <a:lnTo>
                    <a:pt x="291" y="305"/>
                  </a:lnTo>
                  <a:lnTo>
                    <a:pt x="297" y="305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6" y="312"/>
                  </a:lnTo>
                  <a:lnTo>
                    <a:pt x="308" y="317"/>
                  </a:lnTo>
                  <a:lnTo>
                    <a:pt x="306" y="323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288" y="330"/>
                  </a:lnTo>
                  <a:lnTo>
                    <a:pt x="271" y="329"/>
                  </a:lnTo>
                  <a:lnTo>
                    <a:pt x="253" y="326"/>
                  </a:lnTo>
                  <a:lnTo>
                    <a:pt x="232" y="320"/>
                  </a:lnTo>
                  <a:lnTo>
                    <a:pt x="232" y="320"/>
                  </a:lnTo>
                  <a:lnTo>
                    <a:pt x="236" y="315"/>
                  </a:lnTo>
                  <a:lnTo>
                    <a:pt x="241" y="312"/>
                  </a:lnTo>
                  <a:lnTo>
                    <a:pt x="248" y="310"/>
                  </a:lnTo>
                  <a:lnTo>
                    <a:pt x="256" y="309"/>
                  </a:lnTo>
                  <a:lnTo>
                    <a:pt x="256" y="309"/>
                  </a:lnTo>
                  <a:lnTo>
                    <a:pt x="246" y="280"/>
                  </a:lnTo>
                  <a:lnTo>
                    <a:pt x="241" y="266"/>
                  </a:lnTo>
                  <a:lnTo>
                    <a:pt x="238" y="249"/>
                  </a:lnTo>
                  <a:lnTo>
                    <a:pt x="233" y="232"/>
                  </a:lnTo>
                  <a:lnTo>
                    <a:pt x="232" y="214"/>
                  </a:lnTo>
                  <a:lnTo>
                    <a:pt x="232" y="194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11" y="180"/>
                  </a:lnTo>
                  <a:lnTo>
                    <a:pt x="190" y="184"/>
                  </a:lnTo>
                  <a:lnTo>
                    <a:pt x="169" y="184"/>
                  </a:lnTo>
                  <a:lnTo>
                    <a:pt x="148" y="184"/>
                  </a:lnTo>
                  <a:lnTo>
                    <a:pt x="127" y="181"/>
                  </a:lnTo>
                  <a:lnTo>
                    <a:pt x="107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8" y="180"/>
                  </a:lnTo>
                  <a:lnTo>
                    <a:pt x="68" y="190"/>
                  </a:lnTo>
                  <a:lnTo>
                    <a:pt x="66" y="209"/>
                  </a:lnTo>
                  <a:lnTo>
                    <a:pt x="64" y="229"/>
                  </a:lnTo>
                  <a:lnTo>
                    <a:pt x="59" y="247"/>
                  </a:lnTo>
                  <a:lnTo>
                    <a:pt x="55" y="266"/>
                  </a:lnTo>
                  <a:lnTo>
                    <a:pt x="54" y="282"/>
                  </a:lnTo>
                  <a:lnTo>
                    <a:pt x="55" y="291"/>
                  </a:lnTo>
                  <a:lnTo>
                    <a:pt x="57" y="299"/>
                  </a:lnTo>
                  <a:lnTo>
                    <a:pt x="59" y="308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59" y="319"/>
                  </a:lnTo>
                  <a:lnTo>
                    <a:pt x="52" y="323"/>
                  </a:lnTo>
                  <a:lnTo>
                    <a:pt x="44" y="324"/>
                  </a:lnTo>
                  <a:lnTo>
                    <a:pt x="36" y="326"/>
                  </a:lnTo>
                  <a:lnTo>
                    <a:pt x="26" y="324"/>
                  </a:lnTo>
                  <a:lnTo>
                    <a:pt x="17" y="323"/>
                  </a:lnTo>
                  <a:lnTo>
                    <a:pt x="12" y="319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6" y="310"/>
                  </a:lnTo>
                  <a:lnTo>
                    <a:pt x="9" y="306"/>
                  </a:lnTo>
                  <a:lnTo>
                    <a:pt x="12" y="303"/>
                  </a:lnTo>
                  <a:lnTo>
                    <a:pt x="14" y="302"/>
                  </a:lnTo>
                  <a:lnTo>
                    <a:pt x="22" y="298"/>
                  </a:lnTo>
                  <a:lnTo>
                    <a:pt x="24" y="295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4" y="285"/>
                  </a:lnTo>
                  <a:lnTo>
                    <a:pt x="24" y="282"/>
                  </a:lnTo>
                  <a:lnTo>
                    <a:pt x="24" y="278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31" y="247"/>
                  </a:lnTo>
                  <a:lnTo>
                    <a:pt x="37" y="219"/>
                  </a:lnTo>
                  <a:lnTo>
                    <a:pt x="41" y="187"/>
                  </a:lnTo>
                  <a:lnTo>
                    <a:pt x="43" y="156"/>
                  </a:lnTo>
                  <a:lnTo>
                    <a:pt x="43" y="124"/>
                  </a:lnTo>
                  <a:lnTo>
                    <a:pt x="38" y="91"/>
                  </a:lnTo>
                  <a:lnTo>
                    <a:pt x="33" y="61"/>
                  </a:lnTo>
                  <a:lnTo>
                    <a:pt x="29" y="46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19" y="31"/>
                  </a:lnTo>
                  <a:lnTo>
                    <a:pt x="14" y="32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6" y="25"/>
                  </a:lnTo>
                  <a:lnTo>
                    <a:pt x="14" y="17"/>
                  </a:lnTo>
                  <a:lnTo>
                    <a:pt x="24" y="11"/>
                  </a:lnTo>
                  <a:lnTo>
                    <a:pt x="34" y="4"/>
                  </a:lnTo>
                  <a:lnTo>
                    <a:pt x="47" y="2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9" y="7"/>
                  </a:lnTo>
                  <a:lnTo>
                    <a:pt x="7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71"/>
            <p:cNvSpPr>
              <a:spLocks noEditPoints="1"/>
            </p:cNvSpPr>
            <p:nvPr/>
          </p:nvSpPr>
          <p:spPr bwMode="auto">
            <a:xfrm>
              <a:off x="3684588" y="1465263"/>
              <a:ext cx="1762125" cy="2154238"/>
            </a:xfrm>
            <a:custGeom>
              <a:avLst/>
              <a:gdLst/>
              <a:ahLst/>
              <a:cxnLst>
                <a:cxn ang="0">
                  <a:pos x="651" y="3966"/>
                </a:cxn>
                <a:cxn ang="0">
                  <a:pos x="7" y="1720"/>
                </a:cxn>
                <a:cxn ang="0">
                  <a:pos x="2310" y="143"/>
                </a:cxn>
                <a:cxn ang="0">
                  <a:pos x="2162" y="2515"/>
                </a:cxn>
                <a:cxn ang="0">
                  <a:pos x="2939" y="2498"/>
                </a:cxn>
                <a:cxn ang="0">
                  <a:pos x="3002" y="739"/>
                </a:cxn>
                <a:cxn ang="0">
                  <a:pos x="150" y="1017"/>
                </a:cxn>
                <a:cxn ang="0">
                  <a:pos x="497" y="2560"/>
                </a:cxn>
                <a:cxn ang="0">
                  <a:pos x="665" y="2133"/>
                </a:cxn>
                <a:cxn ang="0">
                  <a:pos x="323" y="1288"/>
                </a:cxn>
                <a:cxn ang="0">
                  <a:pos x="923" y="1052"/>
                </a:cxn>
                <a:cxn ang="0">
                  <a:pos x="1630" y="1142"/>
                </a:cxn>
                <a:cxn ang="0">
                  <a:pos x="1426" y="967"/>
                </a:cxn>
                <a:cxn ang="0">
                  <a:pos x="1808" y="333"/>
                </a:cxn>
                <a:cxn ang="0">
                  <a:pos x="2059" y="1261"/>
                </a:cxn>
                <a:cxn ang="0">
                  <a:pos x="2334" y="1817"/>
                </a:cxn>
                <a:cxn ang="0">
                  <a:pos x="2496" y="2599"/>
                </a:cxn>
                <a:cxn ang="0">
                  <a:pos x="2680" y="2673"/>
                </a:cxn>
                <a:cxn ang="0">
                  <a:pos x="2451" y="2387"/>
                </a:cxn>
                <a:cxn ang="0">
                  <a:pos x="2654" y="2432"/>
                </a:cxn>
                <a:cxn ang="0">
                  <a:pos x="2383" y="2640"/>
                </a:cxn>
                <a:cxn ang="0">
                  <a:pos x="1749" y="313"/>
                </a:cxn>
                <a:cxn ang="0">
                  <a:pos x="1427" y="821"/>
                </a:cxn>
                <a:cxn ang="0">
                  <a:pos x="1899" y="475"/>
                </a:cxn>
                <a:cxn ang="0">
                  <a:pos x="434" y="1230"/>
                </a:cxn>
                <a:cxn ang="0">
                  <a:pos x="271" y="1604"/>
                </a:cxn>
                <a:cxn ang="0">
                  <a:pos x="647" y="2143"/>
                </a:cxn>
                <a:cxn ang="0">
                  <a:pos x="605" y="2006"/>
                </a:cxn>
                <a:cxn ang="0">
                  <a:pos x="709" y="1778"/>
                </a:cxn>
                <a:cxn ang="0">
                  <a:pos x="681" y="1601"/>
                </a:cxn>
                <a:cxn ang="0">
                  <a:pos x="880" y="1288"/>
                </a:cxn>
                <a:cxn ang="0">
                  <a:pos x="952" y="1724"/>
                </a:cxn>
                <a:cxn ang="0">
                  <a:pos x="907" y="1070"/>
                </a:cxn>
                <a:cxn ang="0">
                  <a:pos x="1722" y="1125"/>
                </a:cxn>
                <a:cxn ang="0">
                  <a:pos x="1020" y="1734"/>
                </a:cxn>
                <a:cxn ang="0">
                  <a:pos x="2132" y="1473"/>
                </a:cxn>
                <a:cxn ang="0">
                  <a:pos x="1488" y="2315"/>
                </a:cxn>
                <a:cxn ang="0">
                  <a:pos x="1836" y="1344"/>
                </a:cxn>
                <a:cxn ang="0">
                  <a:pos x="1333" y="1450"/>
                </a:cxn>
                <a:cxn ang="0">
                  <a:pos x="2344" y="1519"/>
                </a:cxn>
                <a:cxn ang="0">
                  <a:pos x="834" y="1703"/>
                </a:cxn>
                <a:cxn ang="0">
                  <a:pos x="891" y="2102"/>
                </a:cxn>
                <a:cxn ang="0">
                  <a:pos x="1565" y="1692"/>
                </a:cxn>
                <a:cxn ang="0">
                  <a:pos x="2260" y="1765"/>
                </a:cxn>
                <a:cxn ang="0">
                  <a:pos x="1037" y="1933"/>
                </a:cxn>
                <a:cxn ang="0">
                  <a:pos x="2284" y="2485"/>
                </a:cxn>
                <a:cxn ang="0">
                  <a:pos x="1044" y="1908"/>
                </a:cxn>
                <a:cxn ang="0">
                  <a:pos x="950" y="2016"/>
                </a:cxn>
                <a:cxn ang="0">
                  <a:pos x="914" y="2314"/>
                </a:cxn>
                <a:cxn ang="0">
                  <a:pos x="707" y="2386"/>
                </a:cxn>
                <a:cxn ang="0">
                  <a:pos x="970" y="2419"/>
                </a:cxn>
                <a:cxn ang="0">
                  <a:pos x="1032" y="2456"/>
                </a:cxn>
                <a:cxn ang="0">
                  <a:pos x="1929" y="2388"/>
                </a:cxn>
                <a:cxn ang="0">
                  <a:pos x="2723" y="2588"/>
                </a:cxn>
                <a:cxn ang="0">
                  <a:pos x="620" y="2468"/>
                </a:cxn>
                <a:cxn ang="0">
                  <a:pos x="688" y="2741"/>
                </a:cxn>
                <a:cxn ang="0">
                  <a:pos x="1356" y="2579"/>
                </a:cxn>
                <a:cxn ang="0">
                  <a:pos x="589" y="2498"/>
                </a:cxn>
                <a:cxn ang="0">
                  <a:pos x="1290" y="2588"/>
                </a:cxn>
                <a:cxn ang="0">
                  <a:pos x="744" y="2972"/>
                </a:cxn>
                <a:cxn ang="0">
                  <a:pos x="377" y="3710"/>
                </a:cxn>
                <a:cxn ang="0">
                  <a:pos x="151" y="3680"/>
                </a:cxn>
                <a:cxn ang="0">
                  <a:pos x="2821" y="3850"/>
                </a:cxn>
              </a:cxnLst>
              <a:rect l="0" t="0" r="r" b="b"/>
              <a:pathLst>
                <a:path w="3331" h="4070">
                  <a:moveTo>
                    <a:pt x="2739" y="2913"/>
                  </a:moveTo>
                  <a:lnTo>
                    <a:pt x="2739" y="2913"/>
                  </a:lnTo>
                  <a:lnTo>
                    <a:pt x="2751" y="2918"/>
                  </a:lnTo>
                  <a:lnTo>
                    <a:pt x="2762" y="2923"/>
                  </a:lnTo>
                  <a:lnTo>
                    <a:pt x="2772" y="2932"/>
                  </a:lnTo>
                  <a:lnTo>
                    <a:pt x="2781" y="2942"/>
                  </a:lnTo>
                  <a:lnTo>
                    <a:pt x="2788" y="2951"/>
                  </a:lnTo>
                  <a:lnTo>
                    <a:pt x="2793" y="2964"/>
                  </a:lnTo>
                  <a:lnTo>
                    <a:pt x="2796" y="2975"/>
                  </a:lnTo>
                  <a:lnTo>
                    <a:pt x="2799" y="2988"/>
                  </a:lnTo>
                  <a:lnTo>
                    <a:pt x="2800" y="3002"/>
                  </a:lnTo>
                  <a:lnTo>
                    <a:pt x="2799" y="3015"/>
                  </a:lnTo>
                  <a:lnTo>
                    <a:pt x="2796" y="3027"/>
                  </a:lnTo>
                  <a:lnTo>
                    <a:pt x="2792" y="3038"/>
                  </a:lnTo>
                  <a:lnTo>
                    <a:pt x="2786" y="3050"/>
                  </a:lnTo>
                  <a:lnTo>
                    <a:pt x="2779" y="3059"/>
                  </a:lnTo>
                  <a:lnTo>
                    <a:pt x="2769" y="3069"/>
                  </a:lnTo>
                  <a:lnTo>
                    <a:pt x="2758" y="3076"/>
                  </a:lnTo>
                  <a:lnTo>
                    <a:pt x="2758" y="3076"/>
                  </a:lnTo>
                  <a:lnTo>
                    <a:pt x="2767" y="3106"/>
                  </a:lnTo>
                  <a:lnTo>
                    <a:pt x="2778" y="3134"/>
                  </a:lnTo>
                  <a:lnTo>
                    <a:pt x="2789" y="3162"/>
                  </a:lnTo>
                  <a:lnTo>
                    <a:pt x="2802" y="3189"/>
                  </a:lnTo>
                  <a:lnTo>
                    <a:pt x="2828" y="3243"/>
                  </a:lnTo>
                  <a:lnTo>
                    <a:pt x="2841" y="3273"/>
                  </a:lnTo>
                  <a:lnTo>
                    <a:pt x="2855" y="3302"/>
                  </a:lnTo>
                  <a:lnTo>
                    <a:pt x="2855" y="3302"/>
                  </a:lnTo>
                  <a:lnTo>
                    <a:pt x="2920" y="3462"/>
                  </a:lnTo>
                  <a:lnTo>
                    <a:pt x="2986" y="3625"/>
                  </a:lnTo>
                  <a:lnTo>
                    <a:pt x="2986" y="3625"/>
                  </a:lnTo>
                  <a:lnTo>
                    <a:pt x="3002" y="3624"/>
                  </a:lnTo>
                  <a:lnTo>
                    <a:pt x="3019" y="3627"/>
                  </a:lnTo>
                  <a:lnTo>
                    <a:pt x="3033" y="3631"/>
                  </a:lnTo>
                  <a:lnTo>
                    <a:pt x="3047" y="3638"/>
                  </a:lnTo>
                  <a:lnTo>
                    <a:pt x="3059" y="3646"/>
                  </a:lnTo>
                  <a:lnTo>
                    <a:pt x="3068" y="3656"/>
                  </a:lnTo>
                  <a:lnTo>
                    <a:pt x="3077" y="3666"/>
                  </a:lnTo>
                  <a:lnTo>
                    <a:pt x="3084" y="3679"/>
                  </a:lnTo>
                  <a:lnTo>
                    <a:pt x="3088" y="3691"/>
                  </a:lnTo>
                  <a:lnTo>
                    <a:pt x="3091" y="3704"/>
                  </a:lnTo>
                  <a:lnTo>
                    <a:pt x="3092" y="3717"/>
                  </a:lnTo>
                  <a:lnTo>
                    <a:pt x="3091" y="3731"/>
                  </a:lnTo>
                  <a:lnTo>
                    <a:pt x="3087" y="3743"/>
                  </a:lnTo>
                  <a:lnTo>
                    <a:pt x="3080" y="3754"/>
                  </a:lnTo>
                  <a:lnTo>
                    <a:pt x="3071" y="3766"/>
                  </a:lnTo>
                  <a:lnTo>
                    <a:pt x="3060" y="3776"/>
                  </a:lnTo>
                  <a:lnTo>
                    <a:pt x="3060" y="3776"/>
                  </a:lnTo>
                  <a:lnTo>
                    <a:pt x="3050" y="3778"/>
                  </a:lnTo>
                  <a:lnTo>
                    <a:pt x="3040" y="3783"/>
                  </a:lnTo>
                  <a:lnTo>
                    <a:pt x="3032" y="3788"/>
                  </a:lnTo>
                  <a:lnTo>
                    <a:pt x="3022" y="3795"/>
                  </a:lnTo>
                  <a:lnTo>
                    <a:pt x="3007" y="3808"/>
                  </a:lnTo>
                  <a:lnTo>
                    <a:pt x="2997" y="3813"/>
                  </a:lnTo>
                  <a:lnTo>
                    <a:pt x="2988" y="3819"/>
                  </a:lnTo>
                  <a:lnTo>
                    <a:pt x="2988" y="3819"/>
                  </a:lnTo>
                  <a:lnTo>
                    <a:pt x="2966" y="3829"/>
                  </a:lnTo>
                  <a:lnTo>
                    <a:pt x="2942" y="3839"/>
                  </a:lnTo>
                  <a:lnTo>
                    <a:pt x="2896" y="3856"/>
                  </a:lnTo>
                  <a:lnTo>
                    <a:pt x="2847" y="3870"/>
                  </a:lnTo>
                  <a:lnTo>
                    <a:pt x="2799" y="3886"/>
                  </a:lnTo>
                  <a:lnTo>
                    <a:pt x="2799" y="3886"/>
                  </a:lnTo>
                  <a:lnTo>
                    <a:pt x="2771" y="3898"/>
                  </a:lnTo>
                  <a:lnTo>
                    <a:pt x="2743" y="3909"/>
                  </a:lnTo>
                  <a:lnTo>
                    <a:pt x="2713" y="3920"/>
                  </a:lnTo>
                  <a:lnTo>
                    <a:pt x="2684" y="3930"/>
                  </a:lnTo>
                  <a:lnTo>
                    <a:pt x="2684" y="3930"/>
                  </a:lnTo>
                  <a:lnTo>
                    <a:pt x="2598" y="3950"/>
                  </a:lnTo>
                  <a:lnTo>
                    <a:pt x="2513" y="3971"/>
                  </a:lnTo>
                  <a:lnTo>
                    <a:pt x="2513" y="3971"/>
                  </a:lnTo>
                  <a:lnTo>
                    <a:pt x="2416" y="3993"/>
                  </a:lnTo>
                  <a:lnTo>
                    <a:pt x="2315" y="4014"/>
                  </a:lnTo>
                  <a:lnTo>
                    <a:pt x="2261" y="4024"/>
                  </a:lnTo>
                  <a:lnTo>
                    <a:pt x="2207" y="4034"/>
                  </a:lnTo>
                  <a:lnTo>
                    <a:pt x="2150" y="4042"/>
                  </a:lnTo>
                  <a:lnTo>
                    <a:pt x="2094" y="4049"/>
                  </a:lnTo>
                  <a:lnTo>
                    <a:pt x="2094" y="4049"/>
                  </a:lnTo>
                  <a:lnTo>
                    <a:pt x="2065" y="4052"/>
                  </a:lnTo>
                  <a:lnTo>
                    <a:pt x="2035" y="4056"/>
                  </a:lnTo>
                  <a:lnTo>
                    <a:pt x="2006" y="4061"/>
                  </a:lnTo>
                  <a:lnTo>
                    <a:pt x="1978" y="4063"/>
                  </a:lnTo>
                  <a:lnTo>
                    <a:pt x="1978" y="4063"/>
                  </a:lnTo>
                  <a:lnTo>
                    <a:pt x="1891" y="4068"/>
                  </a:lnTo>
                  <a:lnTo>
                    <a:pt x="1805" y="4070"/>
                  </a:lnTo>
                  <a:lnTo>
                    <a:pt x="1721" y="4070"/>
                  </a:lnTo>
                  <a:lnTo>
                    <a:pt x="1635" y="4069"/>
                  </a:lnTo>
                  <a:lnTo>
                    <a:pt x="1548" y="4066"/>
                  </a:lnTo>
                  <a:lnTo>
                    <a:pt x="1461" y="4063"/>
                  </a:lnTo>
                  <a:lnTo>
                    <a:pt x="1279" y="4055"/>
                  </a:lnTo>
                  <a:lnTo>
                    <a:pt x="1279" y="4055"/>
                  </a:lnTo>
                  <a:lnTo>
                    <a:pt x="1215" y="4051"/>
                  </a:lnTo>
                  <a:lnTo>
                    <a:pt x="1152" y="4045"/>
                  </a:lnTo>
                  <a:lnTo>
                    <a:pt x="1089" y="4038"/>
                  </a:lnTo>
                  <a:lnTo>
                    <a:pt x="1029" y="4031"/>
                  </a:lnTo>
                  <a:lnTo>
                    <a:pt x="1029" y="4031"/>
                  </a:lnTo>
                  <a:lnTo>
                    <a:pt x="998" y="4027"/>
                  </a:lnTo>
                  <a:lnTo>
                    <a:pt x="968" y="4021"/>
                  </a:lnTo>
                  <a:lnTo>
                    <a:pt x="909" y="4010"/>
                  </a:lnTo>
                  <a:lnTo>
                    <a:pt x="849" y="3999"/>
                  </a:lnTo>
                  <a:lnTo>
                    <a:pt x="820" y="3995"/>
                  </a:lnTo>
                  <a:lnTo>
                    <a:pt x="790" y="3990"/>
                  </a:lnTo>
                  <a:lnTo>
                    <a:pt x="790" y="3990"/>
                  </a:lnTo>
                  <a:lnTo>
                    <a:pt x="770" y="3988"/>
                  </a:lnTo>
                  <a:lnTo>
                    <a:pt x="754" y="3983"/>
                  </a:lnTo>
                  <a:lnTo>
                    <a:pt x="724" y="3976"/>
                  </a:lnTo>
                  <a:lnTo>
                    <a:pt x="724" y="3976"/>
                  </a:lnTo>
                  <a:lnTo>
                    <a:pt x="713" y="3975"/>
                  </a:lnTo>
                  <a:lnTo>
                    <a:pt x="700" y="3975"/>
                  </a:lnTo>
                  <a:lnTo>
                    <a:pt x="689" y="3975"/>
                  </a:lnTo>
                  <a:lnTo>
                    <a:pt x="678" y="3973"/>
                  </a:lnTo>
                  <a:lnTo>
                    <a:pt x="678" y="3973"/>
                  </a:lnTo>
                  <a:lnTo>
                    <a:pt x="664" y="3971"/>
                  </a:lnTo>
                  <a:lnTo>
                    <a:pt x="651" y="3966"/>
                  </a:lnTo>
                  <a:lnTo>
                    <a:pt x="627" y="3958"/>
                  </a:lnTo>
                  <a:lnTo>
                    <a:pt x="602" y="3950"/>
                  </a:lnTo>
                  <a:lnTo>
                    <a:pt x="591" y="3947"/>
                  </a:lnTo>
                  <a:lnTo>
                    <a:pt x="578" y="3944"/>
                  </a:lnTo>
                  <a:lnTo>
                    <a:pt x="578" y="3944"/>
                  </a:lnTo>
                  <a:lnTo>
                    <a:pt x="544" y="3938"/>
                  </a:lnTo>
                  <a:lnTo>
                    <a:pt x="512" y="3931"/>
                  </a:lnTo>
                  <a:lnTo>
                    <a:pt x="480" y="3923"/>
                  </a:lnTo>
                  <a:lnTo>
                    <a:pt x="448" y="3913"/>
                  </a:lnTo>
                  <a:lnTo>
                    <a:pt x="383" y="3891"/>
                  </a:lnTo>
                  <a:lnTo>
                    <a:pt x="317" y="3868"/>
                  </a:lnTo>
                  <a:lnTo>
                    <a:pt x="317" y="3868"/>
                  </a:lnTo>
                  <a:lnTo>
                    <a:pt x="285" y="3857"/>
                  </a:lnTo>
                  <a:lnTo>
                    <a:pt x="254" y="3843"/>
                  </a:lnTo>
                  <a:lnTo>
                    <a:pt x="223" y="3827"/>
                  </a:lnTo>
                  <a:lnTo>
                    <a:pt x="195" y="3811"/>
                  </a:lnTo>
                  <a:lnTo>
                    <a:pt x="195" y="3811"/>
                  </a:lnTo>
                  <a:lnTo>
                    <a:pt x="161" y="3790"/>
                  </a:lnTo>
                  <a:lnTo>
                    <a:pt x="147" y="3780"/>
                  </a:lnTo>
                  <a:lnTo>
                    <a:pt x="132" y="3767"/>
                  </a:lnTo>
                  <a:lnTo>
                    <a:pt x="132" y="3767"/>
                  </a:lnTo>
                  <a:lnTo>
                    <a:pt x="129" y="3760"/>
                  </a:lnTo>
                  <a:lnTo>
                    <a:pt x="126" y="3754"/>
                  </a:lnTo>
                  <a:lnTo>
                    <a:pt x="119" y="3742"/>
                  </a:lnTo>
                  <a:lnTo>
                    <a:pt x="113" y="3729"/>
                  </a:lnTo>
                  <a:lnTo>
                    <a:pt x="112" y="3724"/>
                  </a:lnTo>
                  <a:lnTo>
                    <a:pt x="111" y="3718"/>
                  </a:lnTo>
                  <a:lnTo>
                    <a:pt x="111" y="3718"/>
                  </a:lnTo>
                  <a:lnTo>
                    <a:pt x="111" y="3708"/>
                  </a:lnTo>
                  <a:lnTo>
                    <a:pt x="112" y="3700"/>
                  </a:lnTo>
                  <a:lnTo>
                    <a:pt x="115" y="3691"/>
                  </a:lnTo>
                  <a:lnTo>
                    <a:pt x="118" y="3683"/>
                  </a:lnTo>
                  <a:lnTo>
                    <a:pt x="122" y="3676"/>
                  </a:lnTo>
                  <a:lnTo>
                    <a:pt x="126" y="3669"/>
                  </a:lnTo>
                  <a:lnTo>
                    <a:pt x="132" y="3662"/>
                  </a:lnTo>
                  <a:lnTo>
                    <a:pt x="139" y="3656"/>
                  </a:lnTo>
                  <a:lnTo>
                    <a:pt x="146" y="3652"/>
                  </a:lnTo>
                  <a:lnTo>
                    <a:pt x="154" y="3648"/>
                  </a:lnTo>
                  <a:lnTo>
                    <a:pt x="163" y="3645"/>
                  </a:lnTo>
                  <a:lnTo>
                    <a:pt x="171" y="3642"/>
                  </a:lnTo>
                  <a:lnTo>
                    <a:pt x="182" y="3639"/>
                  </a:lnTo>
                  <a:lnTo>
                    <a:pt x="192" y="3639"/>
                  </a:lnTo>
                  <a:lnTo>
                    <a:pt x="203" y="3638"/>
                  </a:lnTo>
                  <a:lnTo>
                    <a:pt x="216" y="3639"/>
                  </a:lnTo>
                  <a:lnTo>
                    <a:pt x="216" y="3639"/>
                  </a:lnTo>
                  <a:lnTo>
                    <a:pt x="295" y="3492"/>
                  </a:lnTo>
                  <a:lnTo>
                    <a:pt x="334" y="3416"/>
                  </a:lnTo>
                  <a:lnTo>
                    <a:pt x="373" y="3339"/>
                  </a:lnTo>
                  <a:lnTo>
                    <a:pt x="411" y="3262"/>
                  </a:lnTo>
                  <a:lnTo>
                    <a:pt x="448" y="3183"/>
                  </a:lnTo>
                  <a:lnTo>
                    <a:pt x="483" y="3102"/>
                  </a:lnTo>
                  <a:lnTo>
                    <a:pt x="518" y="3020"/>
                  </a:lnTo>
                  <a:lnTo>
                    <a:pt x="518" y="3020"/>
                  </a:lnTo>
                  <a:lnTo>
                    <a:pt x="514" y="3012"/>
                  </a:lnTo>
                  <a:lnTo>
                    <a:pt x="511" y="3001"/>
                  </a:lnTo>
                  <a:lnTo>
                    <a:pt x="509" y="2991"/>
                  </a:lnTo>
                  <a:lnTo>
                    <a:pt x="509" y="2981"/>
                  </a:lnTo>
                  <a:lnTo>
                    <a:pt x="509" y="2970"/>
                  </a:lnTo>
                  <a:lnTo>
                    <a:pt x="511" y="2960"/>
                  </a:lnTo>
                  <a:lnTo>
                    <a:pt x="512" y="2950"/>
                  </a:lnTo>
                  <a:lnTo>
                    <a:pt x="516" y="2940"/>
                  </a:lnTo>
                  <a:lnTo>
                    <a:pt x="519" y="2932"/>
                  </a:lnTo>
                  <a:lnTo>
                    <a:pt x="525" y="2923"/>
                  </a:lnTo>
                  <a:lnTo>
                    <a:pt x="530" y="2915"/>
                  </a:lnTo>
                  <a:lnTo>
                    <a:pt x="536" y="2908"/>
                  </a:lnTo>
                  <a:lnTo>
                    <a:pt x="543" y="2902"/>
                  </a:lnTo>
                  <a:lnTo>
                    <a:pt x="551" y="2897"/>
                  </a:lnTo>
                  <a:lnTo>
                    <a:pt x="560" y="2892"/>
                  </a:lnTo>
                  <a:lnTo>
                    <a:pt x="570" y="2890"/>
                  </a:lnTo>
                  <a:lnTo>
                    <a:pt x="570" y="2890"/>
                  </a:lnTo>
                  <a:lnTo>
                    <a:pt x="544" y="2866"/>
                  </a:lnTo>
                  <a:lnTo>
                    <a:pt x="519" y="2842"/>
                  </a:lnTo>
                  <a:lnTo>
                    <a:pt x="469" y="2788"/>
                  </a:lnTo>
                  <a:lnTo>
                    <a:pt x="469" y="2788"/>
                  </a:lnTo>
                  <a:lnTo>
                    <a:pt x="436" y="2756"/>
                  </a:lnTo>
                  <a:lnTo>
                    <a:pt x="404" y="2721"/>
                  </a:lnTo>
                  <a:lnTo>
                    <a:pt x="375" y="2685"/>
                  </a:lnTo>
                  <a:lnTo>
                    <a:pt x="361" y="2666"/>
                  </a:lnTo>
                  <a:lnTo>
                    <a:pt x="346" y="2647"/>
                  </a:lnTo>
                  <a:lnTo>
                    <a:pt x="346" y="2647"/>
                  </a:lnTo>
                  <a:lnTo>
                    <a:pt x="316" y="2599"/>
                  </a:lnTo>
                  <a:lnTo>
                    <a:pt x="286" y="2551"/>
                  </a:lnTo>
                  <a:lnTo>
                    <a:pt x="258" y="2502"/>
                  </a:lnTo>
                  <a:lnTo>
                    <a:pt x="230" y="2454"/>
                  </a:lnTo>
                  <a:lnTo>
                    <a:pt x="230" y="2454"/>
                  </a:lnTo>
                  <a:lnTo>
                    <a:pt x="219" y="2432"/>
                  </a:lnTo>
                  <a:lnTo>
                    <a:pt x="208" y="2409"/>
                  </a:lnTo>
                  <a:lnTo>
                    <a:pt x="196" y="2386"/>
                  </a:lnTo>
                  <a:lnTo>
                    <a:pt x="184" y="2362"/>
                  </a:lnTo>
                  <a:lnTo>
                    <a:pt x="184" y="2362"/>
                  </a:lnTo>
                  <a:lnTo>
                    <a:pt x="179" y="2355"/>
                  </a:lnTo>
                  <a:lnTo>
                    <a:pt x="177" y="2345"/>
                  </a:lnTo>
                  <a:lnTo>
                    <a:pt x="170" y="2325"/>
                  </a:lnTo>
                  <a:lnTo>
                    <a:pt x="163" y="2304"/>
                  </a:lnTo>
                  <a:lnTo>
                    <a:pt x="154" y="2283"/>
                  </a:lnTo>
                  <a:lnTo>
                    <a:pt x="154" y="2283"/>
                  </a:lnTo>
                  <a:lnTo>
                    <a:pt x="139" y="2255"/>
                  </a:lnTo>
                  <a:lnTo>
                    <a:pt x="129" y="2238"/>
                  </a:lnTo>
                  <a:lnTo>
                    <a:pt x="119" y="2220"/>
                  </a:lnTo>
                  <a:lnTo>
                    <a:pt x="119" y="2220"/>
                  </a:lnTo>
                  <a:lnTo>
                    <a:pt x="108" y="2190"/>
                  </a:lnTo>
                  <a:lnTo>
                    <a:pt x="98" y="2159"/>
                  </a:lnTo>
                  <a:lnTo>
                    <a:pt x="78" y="2098"/>
                  </a:lnTo>
                  <a:lnTo>
                    <a:pt x="78" y="2098"/>
                  </a:lnTo>
                  <a:lnTo>
                    <a:pt x="67" y="2056"/>
                  </a:lnTo>
                  <a:lnTo>
                    <a:pt x="56" y="2013"/>
                  </a:lnTo>
                  <a:lnTo>
                    <a:pt x="47" y="1970"/>
                  </a:lnTo>
                  <a:lnTo>
                    <a:pt x="42" y="1924"/>
                  </a:lnTo>
                  <a:lnTo>
                    <a:pt x="42" y="1924"/>
                  </a:lnTo>
                  <a:lnTo>
                    <a:pt x="35" y="1872"/>
                  </a:lnTo>
                  <a:lnTo>
                    <a:pt x="25" y="1821"/>
                  </a:lnTo>
                  <a:lnTo>
                    <a:pt x="7" y="1720"/>
                  </a:lnTo>
                  <a:lnTo>
                    <a:pt x="7" y="1720"/>
                  </a:lnTo>
                  <a:lnTo>
                    <a:pt x="3" y="1685"/>
                  </a:lnTo>
                  <a:lnTo>
                    <a:pt x="0" y="1650"/>
                  </a:lnTo>
                  <a:lnTo>
                    <a:pt x="0" y="1615"/>
                  </a:lnTo>
                  <a:lnTo>
                    <a:pt x="1" y="1581"/>
                  </a:lnTo>
                  <a:lnTo>
                    <a:pt x="4" y="1546"/>
                  </a:lnTo>
                  <a:lnTo>
                    <a:pt x="8" y="1514"/>
                  </a:lnTo>
                  <a:lnTo>
                    <a:pt x="15" y="1450"/>
                  </a:lnTo>
                  <a:lnTo>
                    <a:pt x="15" y="1450"/>
                  </a:lnTo>
                  <a:lnTo>
                    <a:pt x="19" y="1415"/>
                  </a:lnTo>
                  <a:lnTo>
                    <a:pt x="25" y="1384"/>
                  </a:lnTo>
                  <a:lnTo>
                    <a:pt x="31" y="1355"/>
                  </a:lnTo>
                  <a:lnTo>
                    <a:pt x="35" y="1328"/>
                  </a:lnTo>
                  <a:lnTo>
                    <a:pt x="35" y="1328"/>
                  </a:lnTo>
                  <a:lnTo>
                    <a:pt x="40" y="1299"/>
                  </a:lnTo>
                  <a:lnTo>
                    <a:pt x="47" y="1269"/>
                  </a:lnTo>
                  <a:lnTo>
                    <a:pt x="54" y="1238"/>
                  </a:lnTo>
                  <a:lnTo>
                    <a:pt x="62" y="1209"/>
                  </a:lnTo>
                  <a:lnTo>
                    <a:pt x="62" y="1209"/>
                  </a:lnTo>
                  <a:lnTo>
                    <a:pt x="64" y="1194"/>
                  </a:lnTo>
                  <a:lnTo>
                    <a:pt x="66" y="1178"/>
                  </a:lnTo>
                  <a:lnTo>
                    <a:pt x="67" y="1164"/>
                  </a:lnTo>
                  <a:lnTo>
                    <a:pt x="70" y="1151"/>
                  </a:lnTo>
                  <a:lnTo>
                    <a:pt x="70" y="1151"/>
                  </a:lnTo>
                  <a:lnTo>
                    <a:pt x="74" y="1143"/>
                  </a:lnTo>
                  <a:lnTo>
                    <a:pt x="78" y="1136"/>
                  </a:lnTo>
                  <a:lnTo>
                    <a:pt x="84" y="1129"/>
                  </a:lnTo>
                  <a:lnTo>
                    <a:pt x="88" y="1122"/>
                  </a:lnTo>
                  <a:lnTo>
                    <a:pt x="88" y="1122"/>
                  </a:lnTo>
                  <a:lnTo>
                    <a:pt x="120" y="1031"/>
                  </a:lnTo>
                  <a:lnTo>
                    <a:pt x="137" y="987"/>
                  </a:lnTo>
                  <a:lnTo>
                    <a:pt x="154" y="945"/>
                  </a:lnTo>
                  <a:lnTo>
                    <a:pt x="154" y="945"/>
                  </a:lnTo>
                  <a:lnTo>
                    <a:pt x="174" y="906"/>
                  </a:lnTo>
                  <a:lnTo>
                    <a:pt x="195" y="866"/>
                  </a:lnTo>
                  <a:lnTo>
                    <a:pt x="217" y="828"/>
                  </a:lnTo>
                  <a:lnTo>
                    <a:pt x="241" y="791"/>
                  </a:lnTo>
                  <a:lnTo>
                    <a:pt x="266" y="753"/>
                  </a:lnTo>
                  <a:lnTo>
                    <a:pt x="293" y="718"/>
                  </a:lnTo>
                  <a:lnTo>
                    <a:pt x="320" y="682"/>
                  </a:lnTo>
                  <a:lnTo>
                    <a:pt x="346" y="649"/>
                  </a:lnTo>
                  <a:lnTo>
                    <a:pt x="346" y="649"/>
                  </a:lnTo>
                  <a:lnTo>
                    <a:pt x="373" y="615"/>
                  </a:lnTo>
                  <a:lnTo>
                    <a:pt x="401" y="581"/>
                  </a:lnTo>
                  <a:lnTo>
                    <a:pt x="401" y="581"/>
                  </a:lnTo>
                  <a:lnTo>
                    <a:pt x="415" y="566"/>
                  </a:lnTo>
                  <a:lnTo>
                    <a:pt x="428" y="548"/>
                  </a:lnTo>
                  <a:lnTo>
                    <a:pt x="441" y="529"/>
                  </a:lnTo>
                  <a:lnTo>
                    <a:pt x="450" y="510"/>
                  </a:lnTo>
                  <a:lnTo>
                    <a:pt x="450" y="510"/>
                  </a:lnTo>
                  <a:lnTo>
                    <a:pt x="453" y="507"/>
                  </a:lnTo>
                  <a:lnTo>
                    <a:pt x="455" y="507"/>
                  </a:lnTo>
                  <a:lnTo>
                    <a:pt x="457" y="510"/>
                  </a:lnTo>
                  <a:lnTo>
                    <a:pt x="459" y="511"/>
                  </a:lnTo>
                  <a:lnTo>
                    <a:pt x="460" y="513"/>
                  </a:lnTo>
                  <a:lnTo>
                    <a:pt x="463" y="511"/>
                  </a:lnTo>
                  <a:lnTo>
                    <a:pt x="466" y="510"/>
                  </a:lnTo>
                  <a:lnTo>
                    <a:pt x="466" y="510"/>
                  </a:lnTo>
                  <a:lnTo>
                    <a:pt x="491" y="480"/>
                  </a:lnTo>
                  <a:lnTo>
                    <a:pt x="518" y="454"/>
                  </a:lnTo>
                  <a:lnTo>
                    <a:pt x="546" y="427"/>
                  </a:lnTo>
                  <a:lnTo>
                    <a:pt x="574" y="402"/>
                  </a:lnTo>
                  <a:lnTo>
                    <a:pt x="634" y="354"/>
                  </a:lnTo>
                  <a:lnTo>
                    <a:pt x="695" y="306"/>
                  </a:lnTo>
                  <a:lnTo>
                    <a:pt x="695" y="306"/>
                  </a:lnTo>
                  <a:lnTo>
                    <a:pt x="704" y="296"/>
                  </a:lnTo>
                  <a:lnTo>
                    <a:pt x="714" y="284"/>
                  </a:lnTo>
                  <a:lnTo>
                    <a:pt x="724" y="273"/>
                  </a:lnTo>
                  <a:lnTo>
                    <a:pt x="735" y="263"/>
                  </a:lnTo>
                  <a:lnTo>
                    <a:pt x="735" y="263"/>
                  </a:lnTo>
                  <a:lnTo>
                    <a:pt x="758" y="246"/>
                  </a:lnTo>
                  <a:lnTo>
                    <a:pt x="783" y="230"/>
                  </a:lnTo>
                  <a:lnTo>
                    <a:pt x="808" y="216"/>
                  </a:lnTo>
                  <a:lnTo>
                    <a:pt x="835" y="202"/>
                  </a:lnTo>
                  <a:lnTo>
                    <a:pt x="891" y="176"/>
                  </a:lnTo>
                  <a:lnTo>
                    <a:pt x="950" y="149"/>
                  </a:lnTo>
                  <a:lnTo>
                    <a:pt x="950" y="149"/>
                  </a:lnTo>
                  <a:lnTo>
                    <a:pt x="999" y="128"/>
                  </a:lnTo>
                  <a:lnTo>
                    <a:pt x="1051" y="108"/>
                  </a:lnTo>
                  <a:lnTo>
                    <a:pt x="1106" y="91"/>
                  </a:lnTo>
                  <a:lnTo>
                    <a:pt x="1162" y="76"/>
                  </a:lnTo>
                  <a:lnTo>
                    <a:pt x="1218" y="62"/>
                  </a:lnTo>
                  <a:lnTo>
                    <a:pt x="1277" y="49"/>
                  </a:lnTo>
                  <a:lnTo>
                    <a:pt x="1336" y="38"/>
                  </a:lnTo>
                  <a:lnTo>
                    <a:pt x="1397" y="27"/>
                  </a:lnTo>
                  <a:lnTo>
                    <a:pt x="1397" y="27"/>
                  </a:lnTo>
                  <a:lnTo>
                    <a:pt x="1432" y="21"/>
                  </a:lnTo>
                  <a:lnTo>
                    <a:pt x="1467" y="17"/>
                  </a:lnTo>
                  <a:lnTo>
                    <a:pt x="1536" y="10"/>
                  </a:lnTo>
                  <a:lnTo>
                    <a:pt x="1603" y="6"/>
                  </a:lnTo>
                  <a:lnTo>
                    <a:pt x="1667" y="2"/>
                  </a:lnTo>
                  <a:lnTo>
                    <a:pt x="1667" y="2"/>
                  </a:lnTo>
                  <a:lnTo>
                    <a:pt x="1700" y="0"/>
                  </a:lnTo>
                  <a:lnTo>
                    <a:pt x="1735" y="0"/>
                  </a:lnTo>
                  <a:lnTo>
                    <a:pt x="1771" y="2"/>
                  </a:lnTo>
                  <a:lnTo>
                    <a:pt x="1804" y="4"/>
                  </a:lnTo>
                  <a:lnTo>
                    <a:pt x="1804" y="4"/>
                  </a:lnTo>
                  <a:lnTo>
                    <a:pt x="1820" y="7"/>
                  </a:lnTo>
                  <a:lnTo>
                    <a:pt x="1839" y="13"/>
                  </a:lnTo>
                  <a:lnTo>
                    <a:pt x="1856" y="17"/>
                  </a:lnTo>
                  <a:lnTo>
                    <a:pt x="1874" y="21"/>
                  </a:lnTo>
                  <a:lnTo>
                    <a:pt x="1874" y="21"/>
                  </a:lnTo>
                  <a:lnTo>
                    <a:pt x="1978" y="37"/>
                  </a:lnTo>
                  <a:lnTo>
                    <a:pt x="2027" y="45"/>
                  </a:lnTo>
                  <a:lnTo>
                    <a:pt x="2073" y="56"/>
                  </a:lnTo>
                  <a:lnTo>
                    <a:pt x="2073" y="56"/>
                  </a:lnTo>
                  <a:lnTo>
                    <a:pt x="2098" y="63"/>
                  </a:lnTo>
                  <a:lnTo>
                    <a:pt x="2122" y="72"/>
                  </a:lnTo>
                  <a:lnTo>
                    <a:pt x="2171" y="89"/>
                  </a:lnTo>
                  <a:lnTo>
                    <a:pt x="2274" y="129"/>
                  </a:lnTo>
                  <a:lnTo>
                    <a:pt x="2274" y="129"/>
                  </a:lnTo>
                  <a:lnTo>
                    <a:pt x="2310" y="143"/>
                  </a:lnTo>
                  <a:lnTo>
                    <a:pt x="2346" y="159"/>
                  </a:lnTo>
                  <a:lnTo>
                    <a:pt x="2382" y="174"/>
                  </a:lnTo>
                  <a:lnTo>
                    <a:pt x="2417" y="191"/>
                  </a:lnTo>
                  <a:lnTo>
                    <a:pt x="2451" y="208"/>
                  </a:lnTo>
                  <a:lnTo>
                    <a:pt x="2484" y="226"/>
                  </a:lnTo>
                  <a:lnTo>
                    <a:pt x="2518" y="246"/>
                  </a:lnTo>
                  <a:lnTo>
                    <a:pt x="2549" y="265"/>
                  </a:lnTo>
                  <a:lnTo>
                    <a:pt x="2549" y="265"/>
                  </a:lnTo>
                  <a:lnTo>
                    <a:pt x="2566" y="273"/>
                  </a:lnTo>
                  <a:lnTo>
                    <a:pt x="2581" y="280"/>
                  </a:lnTo>
                  <a:lnTo>
                    <a:pt x="2612" y="296"/>
                  </a:lnTo>
                  <a:lnTo>
                    <a:pt x="2642" y="316"/>
                  </a:lnTo>
                  <a:lnTo>
                    <a:pt x="2670" y="337"/>
                  </a:lnTo>
                  <a:lnTo>
                    <a:pt x="2698" y="360"/>
                  </a:lnTo>
                  <a:lnTo>
                    <a:pt x="2725" y="382"/>
                  </a:lnTo>
                  <a:lnTo>
                    <a:pt x="2776" y="428"/>
                  </a:lnTo>
                  <a:lnTo>
                    <a:pt x="2776" y="428"/>
                  </a:lnTo>
                  <a:lnTo>
                    <a:pt x="2803" y="451"/>
                  </a:lnTo>
                  <a:lnTo>
                    <a:pt x="2827" y="473"/>
                  </a:lnTo>
                  <a:lnTo>
                    <a:pt x="2875" y="521"/>
                  </a:lnTo>
                  <a:lnTo>
                    <a:pt x="2875" y="521"/>
                  </a:lnTo>
                  <a:lnTo>
                    <a:pt x="2904" y="550"/>
                  </a:lnTo>
                  <a:lnTo>
                    <a:pt x="2932" y="583"/>
                  </a:lnTo>
                  <a:lnTo>
                    <a:pt x="2959" y="616"/>
                  </a:lnTo>
                  <a:lnTo>
                    <a:pt x="2986" y="652"/>
                  </a:lnTo>
                  <a:lnTo>
                    <a:pt x="3011" y="687"/>
                  </a:lnTo>
                  <a:lnTo>
                    <a:pt x="3036" y="723"/>
                  </a:lnTo>
                  <a:lnTo>
                    <a:pt x="3084" y="793"/>
                  </a:lnTo>
                  <a:lnTo>
                    <a:pt x="3084" y="793"/>
                  </a:lnTo>
                  <a:lnTo>
                    <a:pt x="3126" y="879"/>
                  </a:lnTo>
                  <a:lnTo>
                    <a:pt x="3146" y="923"/>
                  </a:lnTo>
                  <a:lnTo>
                    <a:pt x="3167" y="967"/>
                  </a:lnTo>
                  <a:lnTo>
                    <a:pt x="3185" y="1012"/>
                  </a:lnTo>
                  <a:lnTo>
                    <a:pt x="3205" y="1059"/>
                  </a:lnTo>
                  <a:lnTo>
                    <a:pt x="3221" y="1106"/>
                  </a:lnTo>
                  <a:lnTo>
                    <a:pt x="3238" y="1154"/>
                  </a:lnTo>
                  <a:lnTo>
                    <a:pt x="3254" y="1202"/>
                  </a:lnTo>
                  <a:lnTo>
                    <a:pt x="3269" y="1253"/>
                  </a:lnTo>
                  <a:lnTo>
                    <a:pt x="3283" y="1302"/>
                  </a:lnTo>
                  <a:lnTo>
                    <a:pt x="3294" y="1352"/>
                  </a:lnTo>
                  <a:lnTo>
                    <a:pt x="3306" y="1404"/>
                  </a:lnTo>
                  <a:lnTo>
                    <a:pt x="3314" y="1455"/>
                  </a:lnTo>
                  <a:lnTo>
                    <a:pt x="3323" y="1508"/>
                  </a:lnTo>
                  <a:lnTo>
                    <a:pt x="3328" y="1560"/>
                  </a:lnTo>
                  <a:lnTo>
                    <a:pt x="3328" y="1560"/>
                  </a:lnTo>
                  <a:lnTo>
                    <a:pt x="3330" y="1589"/>
                  </a:lnTo>
                  <a:lnTo>
                    <a:pt x="3331" y="1619"/>
                  </a:lnTo>
                  <a:lnTo>
                    <a:pt x="3331" y="1677"/>
                  </a:lnTo>
                  <a:lnTo>
                    <a:pt x="3328" y="1733"/>
                  </a:lnTo>
                  <a:lnTo>
                    <a:pt x="3324" y="1789"/>
                  </a:lnTo>
                  <a:lnTo>
                    <a:pt x="3313" y="1901"/>
                  </a:lnTo>
                  <a:lnTo>
                    <a:pt x="3310" y="1956"/>
                  </a:lnTo>
                  <a:lnTo>
                    <a:pt x="3307" y="2013"/>
                  </a:lnTo>
                  <a:lnTo>
                    <a:pt x="3307" y="2013"/>
                  </a:lnTo>
                  <a:lnTo>
                    <a:pt x="3300" y="2026"/>
                  </a:lnTo>
                  <a:lnTo>
                    <a:pt x="3296" y="2037"/>
                  </a:lnTo>
                  <a:lnTo>
                    <a:pt x="3294" y="2051"/>
                  </a:lnTo>
                  <a:lnTo>
                    <a:pt x="3296" y="2068"/>
                  </a:lnTo>
                  <a:lnTo>
                    <a:pt x="3296" y="2068"/>
                  </a:lnTo>
                  <a:lnTo>
                    <a:pt x="3282" y="2102"/>
                  </a:lnTo>
                  <a:lnTo>
                    <a:pt x="3269" y="2137"/>
                  </a:lnTo>
                  <a:lnTo>
                    <a:pt x="3244" y="2204"/>
                  </a:lnTo>
                  <a:lnTo>
                    <a:pt x="3220" y="2272"/>
                  </a:lnTo>
                  <a:lnTo>
                    <a:pt x="3206" y="2304"/>
                  </a:lnTo>
                  <a:lnTo>
                    <a:pt x="3191" y="2335"/>
                  </a:lnTo>
                  <a:lnTo>
                    <a:pt x="3191" y="2335"/>
                  </a:lnTo>
                  <a:lnTo>
                    <a:pt x="3175" y="2366"/>
                  </a:lnTo>
                  <a:lnTo>
                    <a:pt x="3158" y="2397"/>
                  </a:lnTo>
                  <a:lnTo>
                    <a:pt x="3125" y="2456"/>
                  </a:lnTo>
                  <a:lnTo>
                    <a:pt x="3091" y="2515"/>
                  </a:lnTo>
                  <a:lnTo>
                    <a:pt x="3057" y="2574"/>
                  </a:lnTo>
                  <a:lnTo>
                    <a:pt x="3057" y="2574"/>
                  </a:lnTo>
                  <a:lnTo>
                    <a:pt x="3045" y="2589"/>
                  </a:lnTo>
                  <a:lnTo>
                    <a:pt x="3031" y="2605"/>
                  </a:lnTo>
                  <a:lnTo>
                    <a:pt x="3007" y="2638"/>
                  </a:lnTo>
                  <a:lnTo>
                    <a:pt x="2983" y="2671"/>
                  </a:lnTo>
                  <a:lnTo>
                    <a:pt x="2970" y="2686"/>
                  </a:lnTo>
                  <a:lnTo>
                    <a:pt x="2956" y="2701"/>
                  </a:lnTo>
                  <a:lnTo>
                    <a:pt x="2956" y="2701"/>
                  </a:lnTo>
                  <a:lnTo>
                    <a:pt x="2899" y="2759"/>
                  </a:lnTo>
                  <a:lnTo>
                    <a:pt x="2871" y="2788"/>
                  </a:lnTo>
                  <a:lnTo>
                    <a:pt x="2858" y="2804"/>
                  </a:lnTo>
                  <a:lnTo>
                    <a:pt x="2845" y="2821"/>
                  </a:lnTo>
                  <a:lnTo>
                    <a:pt x="2845" y="2821"/>
                  </a:lnTo>
                  <a:lnTo>
                    <a:pt x="2830" y="2829"/>
                  </a:lnTo>
                  <a:lnTo>
                    <a:pt x="2816" y="2840"/>
                  </a:lnTo>
                  <a:lnTo>
                    <a:pt x="2803" y="2853"/>
                  </a:lnTo>
                  <a:lnTo>
                    <a:pt x="2791" y="2866"/>
                  </a:lnTo>
                  <a:lnTo>
                    <a:pt x="2767" y="2891"/>
                  </a:lnTo>
                  <a:lnTo>
                    <a:pt x="2753" y="2902"/>
                  </a:lnTo>
                  <a:lnTo>
                    <a:pt x="2739" y="2913"/>
                  </a:lnTo>
                  <a:lnTo>
                    <a:pt x="2739" y="2913"/>
                  </a:lnTo>
                  <a:close/>
                  <a:moveTo>
                    <a:pt x="2296" y="2498"/>
                  </a:moveTo>
                  <a:lnTo>
                    <a:pt x="2296" y="2498"/>
                  </a:lnTo>
                  <a:lnTo>
                    <a:pt x="2289" y="2508"/>
                  </a:lnTo>
                  <a:lnTo>
                    <a:pt x="2282" y="2515"/>
                  </a:lnTo>
                  <a:lnTo>
                    <a:pt x="2274" y="2519"/>
                  </a:lnTo>
                  <a:lnTo>
                    <a:pt x="2264" y="2520"/>
                  </a:lnTo>
                  <a:lnTo>
                    <a:pt x="2254" y="2520"/>
                  </a:lnTo>
                  <a:lnTo>
                    <a:pt x="2243" y="2518"/>
                  </a:lnTo>
                  <a:lnTo>
                    <a:pt x="2233" y="2513"/>
                  </a:lnTo>
                  <a:lnTo>
                    <a:pt x="2222" y="2509"/>
                  </a:lnTo>
                  <a:lnTo>
                    <a:pt x="2176" y="2485"/>
                  </a:lnTo>
                  <a:lnTo>
                    <a:pt x="2164" y="2480"/>
                  </a:lnTo>
                  <a:lnTo>
                    <a:pt x="2153" y="2475"/>
                  </a:lnTo>
                  <a:lnTo>
                    <a:pt x="2142" y="2473"/>
                  </a:lnTo>
                  <a:lnTo>
                    <a:pt x="2132" y="2473"/>
                  </a:lnTo>
                  <a:lnTo>
                    <a:pt x="2132" y="2473"/>
                  </a:lnTo>
                  <a:lnTo>
                    <a:pt x="2138" y="2481"/>
                  </a:lnTo>
                  <a:lnTo>
                    <a:pt x="2143" y="2491"/>
                  </a:lnTo>
                  <a:lnTo>
                    <a:pt x="2156" y="2506"/>
                  </a:lnTo>
                  <a:lnTo>
                    <a:pt x="2162" y="2515"/>
                  </a:lnTo>
                  <a:lnTo>
                    <a:pt x="2166" y="2525"/>
                  </a:lnTo>
                  <a:lnTo>
                    <a:pt x="2167" y="2534"/>
                  </a:lnTo>
                  <a:lnTo>
                    <a:pt x="2166" y="2544"/>
                  </a:lnTo>
                  <a:lnTo>
                    <a:pt x="2166" y="2544"/>
                  </a:lnTo>
                  <a:lnTo>
                    <a:pt x="2163" y="2553"/>
                  </a:lnTo>
                  <a:lnTo>
                    <a:pt x="2159" y="2560"/>
                  </a:lnTo>
                  <a:lnTo>
                    <a:pt x="2152" y="2567"/>
                  </a:lnTo>
                  <a:lnTo>
                    <a:pt x="2143" y="2572"/>
                  </a:lnTo>
                  <a:lnTo>
                    <a:pt x="2127" y="2582"/>
                  </a:lnTo>
                  <a:lnTo>
                    <a:pt x="2108" y="2591"/>
                  </a:lnTo>
                  <a:lnTo>
                    <a:pt x="2108" y="2591"/>
                  </a:lnTo>
                  <a:lnTo>
                    <a:pt x="2112" y="2612"/>
                  </a:lnTo>
                  <a:lnTo>
                    <a:pt x="2118" y="2630"/>
                  </a:lnTo>
                  <a:lnTo>
                    <a:pt x="2127" y="2648"/>
                  </a:lnTo>
                  <a:lnTo>
                    <a:pt x="2136" y="2664"/>
                  </a:lnTo>
                  <a:lnTo>
                    <a:pt x="2146" y="2678"/>
                  </a:lnTo>
                  <a:lnTo>
                    <a:pt x="2157" y="2690"/>
                  </a:lnTo>
                  <a:lnTo>
                    <a:pt x="2170" y="2703"/>
                  </a:lnTo>
                  <a:lnTo>
                    <a:pt x="2184" y="2713"/>
                  </a:lnTo>
                  <a:lnTo>
                    <a:pt x="2184" y="2713"/>
                  </a:lnTo>
                  <a:lnTo>
                    <a:pt x="2204" y="2727"/>
                  </a:lnTo>
                  <a:lnTo>
                    <a:pt x="2225" y="2738"/>
                  </a:lnTo>
                  <a:lnTo>
                    <a:pt x="2246" y="2749"/>
                  </a:lnTo>
                  <a:lnTo>
                    <a:pt x="2267" y="2759"/>
                  </a:lnTo>
                  <a:lnTo>
                    <a:pt x="2312" y="2777"/>
                  </a:lnTo>
                  <a:lnTo>
                    <a:pt x="2358" y="2794"/>
                  </a:lnTo>
                  <a:lnTo>
                    <a:pt x="2403" y="2811"/>
                  </a:lnTo>
                  <a:lnTo>
                    <a:pt x="2447" y="2829"/>
                  </a:lnTo>
                  <a:lnTo>
                    <a:pt x="2466" y="2839"/>
                  </a:lnTo>
                  <a:lnTo>
                    <a:pt x="2487" y="2850"/>
                  </a:lnTo>
                  <a:lnTo>
                    <a:pt x="2506" y="2862"/>
                  </a:lnTo>
                  <a:lnTo>
                    <a:pt x="2524" y="2876"/>
                  </a:lnTo>
                  <a:lnTo>
                    <a:pt x="2524" y="2876"/>
                  </a:lnTo>
                  <a:lnTo>
                    <a:pt x="2527" y="2888"/>
                  </a:lnTo>
                  <a:lnTo>
                    <a:pt x="2532" y="2899"/>
                  </a:lnTo>
                  <a:lnTo>
                    <a:pt x="2532" y="2899"/>
                  </a:lnTo>
                  <a:lnTo>
                    <a:pt x="2591" y="2860"/>
                  </a:lnTo>
                  <a:lnTo>
                    <a:pt x="2621" y="2839"/>
                  </a:lnTo>
                  <a:lnTo>
                    <a:pt x="2649" y="2818"/>
                  </a:lnTo>
                  <a:lnTo>
                    <a:pt x="2675" y="2796"/>
                  </a:lnTo>
                  <a:lnTo>
                    <a:pt x="2701" y="2770"/>
                  </a:lnTo>
                  <a:lnTo>
                    <a:pt x="2723" y="2745"/>
                  </a:lnTo>
                  <a:lnTo>
                    <a:pt x="2734" y="2731"/>
                  </a:lnTo>
                  <a:lnTo>
                    <a:pt x="2744" y="2715"/>
                  </a:lnTo>
                  <a:lnTo>
                    <a:pt x="2744" y="2715"/>
                  </a:lnTo>
                  <a:lnTo>
                    <a:pt x="2782" y="2672"/>
                  </a:lnTo>
                  <a:lnTo>
                    <a:pt x="2819" y="2628"/>
                  </a:lnTo>
                  <a:lnTo>
                    <a:pt x="2852" y="2582"/>
                  </a:lnTo>
                  <a:lnTo>
                    <a:pt x="2886" y="2533"/>
                  </a:lnTo>
                  <a:lnTo>
                    <a:pt x="2917" y="2484"/>
                  </a:lnTo>
                  <a:lnTo>
                    <a:pt x="2946" y="2432"/>
                  </a:lnTo>
                  <a:lnTo>
                    <a:pt x="2974" y="2379"/>
                  </a:lnTo>
                  <a:lnTo>
                    <a:pt x="3000" y="2324"/>
                  </a:lnTo>
                  <a:lnTo>
                    <a:pt x="3000" y="2324"/>
                  </a:lnTo>
                  <a:lnTo>
                    <a:pt x="3002" y="2324"/>
                  </a:lnTo>
                  <a:lnTo>
                    <a:pt x="3005" y="2322"/>
                  </a:lnTo>
                  <a:lnTo>
                    <a:pt x="3008" y="2320"/>
                  </a:lnTo>
                  <a:lnTo>
                    <a:pt x="3010" y="2314"/>
                  </a:lnTo>
                  <a:lnTo>
                    <a:pt x="3011" y="2313"/>
                  </a:lnTo>
                  <a:lnTo>
                    <a:pt x="3014" y="2313"/>
                  </a:lnTo>
                  <a:lnTo>
                    <a:pt x="3014" y="2313"/>
                  </a:lnTo>
                  <a:lnTo>
                    <a:pt x="3029" y="2280"/>
                  </a:lnTo>
                  <a:lnTo>
                    <a:pt x="3045" y="2249"/>
                  </a:lnTo>
                  <a:lnTo>
                    <a:pt x="3078" y="2185"/>
                  </a:lnTo>
                  <a:lnTo>
                    <a:pt x="3094" y="2152"/>
                  </a:lnTo>
                  <a:lnTo>
                    <a:pt x="3108" y="2119"/>
                  </a:lnTo>
                  <a:lnTo>
                    <a:pt x="3122" y="2084"/>
                  </a:lnTo>
                  <a:lnTo>
                    <a:pt x="3133" y="2049"/>
                  </a:lnTo>
                  <a:lnTo>
                    <a:pt x="3133" y="2049"/>
                  </a:lnTo>
                  <a:lnTo>
                    <a:pt x="3139" y="2028"/>
                  </a:lnTo>
                  <a:lnTo>
                    <a:pt x="3143" y="2006"/>
                  </a:lnTo>
                  <a:lnTo>
                    <a:pt x="3150" y="1964"/>
                  </a:lnTo>
                  <a:lnTo>
                    <a:pt x="3154" y="1943"/>
                  </a:lnTo>
                  <a:lnTo>
                    <a:pt x="3158" y="1922"/>
                  </a:lnTo>
                  <a:lnTo>
                    <a:pt x="3165" y="1903"/>
                  </a:lnTo>
                  <a:lnTo>
                    <a:pt x="3174" y="1883"/>
                  </a:lnTo>
                  <a:lnTo>
                    <a:pt x="3174" y="1883"/>
                  </a:lnTo>
                  <a:lnTo>
                    <a:pt x="3175" y="1898"/>
                  </a:lnTo>
                  <a:lnTo>
                    <a:pt x="3177" y="1914"/>
                  </a:lnTo>
                  <a:lnTo>
                    <a:pt x="3177" y="1929"/>
                  </a:lnTo>
                  <a:lnTo>
                    <a:pt x="3175" y="1945"/>
                  </a:lnTo>
                  <a:lnTo>
                    <a:pt x="3172" y="1973"/>
                  </a:lnTo>
                  <a:lnTo>
                    <a:pt x="3165" y="1999"/>
                  </a:lnTo>
                  <a:lnTo>
                    <a:pt x="3158" y="2025"/>
                  </a:lnTo>
                  <a:lnTo>
                    <a:pt x="3148" y="2050"/>
                  </a:lnTo>
                  <a:lnTo>
                    <a:pt x="3140" y="2075"/>
                  </a:lnTo>
                  <a:lnTo>
                    <a:pt x="3133" y="2101"/>
                  </a:lnTo>
                  <a:lnTo>
                    <a:pt x="3133" y="2101"/>
                  </a:lnTo>
                  <a:lnTo>
                    <a:pt x="3127" y="2117"/>
                  </a:lnTo>
                  <a:lnTo>
                    <a:pt x="3123" y="2130"/>
                  </a:lnTo>
                  <a:lnTo>
                    <a:pt x="3113" y="2152"/>
                  </a:lnTo>
                  <a:lnTo>
                    <a:pt x="3113" y="2152"/>
                  </a:lnTo>
                  <a:lnTo>
                    <a:pt x="3112" y="2157"/>
                  </a:lnTo>
                  <a:lnTo>
                    <a:pt x="3112" y="2161"/>
                  </a:lnTo>
                  <a:lnTo>
                    <a:pt x="3113" y="2165"/>
                  </a:lnTo>
                  <a:lnTo>
                    <a:pt x="3113" y="2169"/>
                  </a:lnTo>
                  <a:lnTo>
                    <a:pt x="3113" y="2169"/>
                  </a:lnTo>
                  <a:lnTo>
                    <a:pt x="3106" y="2185"/>
                  </a:lnTo>
                  <a:lnTo>
                    <a:pt x="3098" y="2200"/>
                  </a:lnTo>
                  <a:lnTo>
                    <a:pt x="3081" y="2231"/>
                  </a:lnTo>
                  <a:lnTo>
                    <a:pt x="3081" y="2231"/>
                  </a:lnTo>
                  <a:lnTo>
                    <a:pt x="3017" y="2348"/>
                  </a:lnTo>
                  <a:lnTo>
                    <a:pt x="3017" y="2348"/>
                  </a:lnTo>
                  <a:lnTo>
                    <a:pt x="3000" y="2383"/>
                  </a:lnTo>
                  <a:lnTo>
                    <a:pt x="2991" y="2401"/>
                  </a:lnTo>
                  <a:lnTo>
                    <a:pt x="2986" y="2419"/>
                  </a:lnTo>
                  <a:lnTo>
                    <a:pt x="2986" y="2419"/>
                  </a:lnTo>
                  <a:lnTo>
                    <a:pt x="2977" y="2428"/>
                  </a:lnTo>
                  <a:lnTo>
                    <a:pt x="2970" y="2436"/>
                  </a:lnTo>
                  <a:lnTo>
                    <a:pt x="2959" y="2456"/>
                  </a:lnTo>
                  <a:lnTo>
                    <a:pt x="2948" y="2477"/>
                  </a:lnTo>
                  <a:lnTo>
                    <a:pt x="2939" y="2498"/>
                  </a:lnTo>
                  <a:lnTo>
                    <a:pt x="2939" y="2498"/>
                  </a:lnTo>
                  <a:lnTo>
                    <a:pt x="2906" y="2541"/>
                  </a:lnTo>
                  <a:lnTo>
                    <a:pt x="2875" y="2586"/>
                  </a:lnTo>
                  <a:lnTo>
                    <a:pt x="2845" y="2630"/>
                  </a:lnTo>
                  <a:lnTo>
                    <a:pt x="2814" y="2673"/>
                  </a:lnTo>
                  <a:lnTo>
                    <a:pt x="2782" y="2715"/>
                  </a:lnTo>
                  <a:lnTo>
                    <a:pt x="2764" y="2735"/>
                  </a:lnTo>
                  <a:lnTo>
                    <a:pt x="2747" y="2755"/>
                  </a:lnTo>
                  <a:lnTo>
                    <a:pt x="2729" y="2774"/>
                  </a:lnTo>
                  <a:lnTo>
                    <a:pt x="2709" y="2793"/>
                  </a:lnTo>
                  <a:lnTo>
                    <a:pt x="2688" y="2810"/>
                  </a:lnTo>
                  <a:lnTo>
                    <a:pt x="2666" y="2826"/>
                  </a:lnTo>
                  <a:lnTo>
                    <a:pt x="2666" y="2826"/>
                  </a:lnTo>
                  <a:lnTo>
                    <a:pt x="2652" y="2842"/>
                  </a:lnTo>
                  <a:lnTo>
                    <a:pt x="2636" y="2856"/>
                  </a:lnTo>
                  <a:lnTo>
                    <a:pt x="2621" y="2869"/>
                  </a:lnTo>
                  <a:lnTo>
                    <a:pt x="2604" y="2881"/>
                  </a:lnTo>
                  <a:lnTo>
                    <a:pt x="2569" y="2905"/>
                  </a:lnTo>
                  <a:lnTo>
                    <a:pt x="2532" y="2927"/>
                  </a:lnTo>
                  <a:lnTo>
                    <a:pt x="2458" y="2971"/>
                  </a:lnTo>
                  <a:lnTo>
                    <a:pt x="2421" y="2993"/>
                  </a:lnTo>
                  <a:lnTo>
                    <a:pt x="2388" y="3017"/>
                  </a:lnTo>
                  <a:lnTo>
                    <a:pt x="2388" y="3017"/>
                  </a:lnTo>
                  <a:lnTo>
                    <a:pt x="2469" y="2998"/>
                  </a:lnTo>
                  <a:lnTo>
                    <a:pt x="2549" y="2977"/>
                  </a:lnTo>
                  <a:lnTo>
                    <a:pt x="2588" y="2965"/>
                  </a:lnTo>
                  <a:lnTo>
                    <a:pt x="2626" y="2953"/>
                  </a:lnTo>
                  <a:lnTo>
                    <a:pt x="2663" y="2942"/>
                  </a:lnTo>
                  <a:lnTo>
                    <a:pt x="2698" y="2927"/>
                  </a:lnTo>
                  <a:lnTo>
                    <a:pt x="2698" y="2927"/>
                  </a:lnTo>
                  <a:lnTo>
                    <a:pt x="2701" y="2919"/>
                  </a:lnTo>
                  <a:lnTo>
                    <a:pt x="2705" y="2911"/>
                  </a:lnTo>
                  <a:lnTo>
                    <a:pt x="2709" y="2904"/>
                  </a:lnTo>
                  <a:lnTo>
                    <a:pt x="2715" y="2897"/>
                  </a:lnTo>
                  <a:lnTo>
                    <a:pt x="2726" y="2885"/>
                  </a:lnTo>
                  <a:lnTo>
                    <a:pt x="2739" y="2874"/>
                  </a:lnTo>
                  <a:lnTo>
                    <a:pt x="2753" y="2864"/>
                  </a:lnTo>
                  <a:lnTo>
                    <a:pt x="2765" y="2853"/>
                  </a:lnTo>
                  <a:lnTo>
                    <a:pt x="2776" y="2840"/>
                  </a:lnTo>
                  <a:lnTo>
                    <a:pt x="2781" y="2833"/>
                  </a:lnTo>
                  <a:lnTo>
                    <a:pt x="2785" y="2826"/>
                  </a:lnTo>
                  <a:lnTo>
                    <a:pt x="2785" y="2826"/>
                  </a:lnTo>
                  <a:lnTo>
                    <a:pt x="2830" y="2788"/>
                  </a:lnTo>
                  <a:lnTo>
                    <a:pt x="2872" y="2748"/>
                  </a:lnTo>
                  <a:lnTo>
                    <a:pt x="2913" y="2706"/>
                  </a:lnTo>
                  <a:lnTo>
                    <a:pt x="2952" y="2662"/>
                  </a:lnTo>
                  <a:lnTo>
                    <a:pt x="2988" y="2616"/>
                  </a:lnTo>
                  <a:lnTo>
                    <a:pt x="3022" y="2567"/>
                  </a:lnTo>
                  <a:lnTo>
                    <a:pt x="3054" y="2516"/>
                  </a:lnTo>
                  <a:lnTo>
                    <a:pt x="3070" y="2491"/>
                  </a:lnTo>
                  <a:lnTo>
                    <a:pt x="3084" y="2463"/>
                  </a:lnTo>
                  <a:lnTo>
                    <a:pt x="3084" y="2463"/>
                  </a:lnTo>
                  <a:lnTo>
                    <a:pt x="3087" y="2464"/>
                  </a:lnTo>
                  <a:lnTo>
                    <a:pt x="3088" y="2463"/>
                  </a:lnTo>
                  <a:lnTo>
                    <a:pt x="3090" y="2460"/>
                  </a:lnTo>
                  <a:lnTo>
                    <a:pt x="3091" y="2457"/>
                  </a:lnTo>
                  <a:lnTo>
                    <a:pt x="3092" y="2457"/>
                  </a:lnTo>
                  <a:lnTo>
                    <a:pt x="3095" y="2457"/>
                  </a:lnTo>
                  <a:lnTo>
                    <a:pt x="3095" y="2457"/>
                  </a:lnTo>
                  <a:lnTo>
                    <a:pt x="3123" y="2402"/>
                  </a:lnTo>
                  <a:lnTo>
                    <a:pt x="3154" y="2346"/>
                  </a:lnTo>
                  <a:lnTo>
                    <a:pt x="3184" y="2287"/>
                  </a:lnTo>
                  <a:lnTo>
                    <a:pt x="3196" y="2259"/>
                  </a:lnTo>
                  <a:lnTo>
                    <a:pt x="3209" y="2231"/>
                  </a:lnTo>
                  <a:lnTo>
                    <a:pt x="3209" y="2231"/>
                  </a:lnTo>
                  <a:lnTo>
                    <a:pt x="3214" y="2202"/>
                  </a:lnTo>
                  <a:lnTo>
                    <a:pt x="3223" y="2174"/>
                  </a:lnTo>
                  <a:lnTo>
                    <a:pt x="3240" y="2116"/>
                  </a:lnTo>
                  <a:lnTo>
                    <a:pt x="3248" y="2086"/>
                  </a:lnTo>
                  <a:lnTo>
                    <a:pt x="3257" y="2056"/>
                  </a:lnTo>
                  <a:lnTo>
                    <a:pt x="3262" y="2025"/>
                  </a:lnTo>
                  <a:lnTo>
                    <a:pt x="3266" y="1992"/>
                  </a:lnTo>
                  <a:lnTo>
                    <a:pt x="3266" y="1992"/>
                  </a:lnTo>
                  <a:lnTo>
                    <a:pt x="3279" y="1938"/>
                  </a:lnTo>
                  <a:lnTo>
                    <a:pt x="3289" y="1882"/>
                  </a:lnTo>
                  <a:lnTo>
                    <a:pt x="3299" y="1824"/>
                  </a:lnTo>
                  <a:lnTo>
                    <a:pt x="3304" y="1766"/>
                  </a:lnTo>
                  <a:lnTo>
                    <a:pt x="3304" y="1766"/>
                  </a:lnTo>
                  <a:lnTo>
                    <a:pt x="3307" y="1721"/>
                  </a:lnTo>
                  <a:lnTo>
                    <a:pt x="3309" y="1677"/>
                  </a:lnTo>
                  <a:lnTo>
                    <a:pt x="3309" y="1632"/>
                  </a:lnTo>
                  <a:lnTo>
                    <a:pt x="3306" y="1587"/>
                  </a:lnTo>
                  <a:lnTo>
                    <a:pt x="3303" y="1542"/>
                  </a:lnTo>
                  <a:lnTo>
                    <a:pt x="3297" y="1498"/>
                  </a:lnTo>
                  <a:lnTo>
                    <a:pt x="3292" y="1455"/>
                  </a:lnTo>
                  <a:lnTo>
                    <a:pt x="3283" y="1411"/>
                  </a:lnTo>
                  <a:lnTo>
                    <a:pt x="3275" y="1368"/>
                  </a:lnTo>
                  <a:lnTo>
                    <a:pt x="3265" y="1326"/>
                  </a:lnTo>
                  <a:lnTo>
                    <a:pt x="3255" y="1285"/>
                  </a:lnTo>
                  <a:lnTo>
                    <a:pt x="3244" y="1244"/>
                  </a:lnTo>
                  <a:lnTo>
                    <a:pt x="3231" y="1203"/>
                  </a:lnTo>
                  <a:lnTo>
                    <a:pt x="3219" y="1164"/>
                  </a:lnTo>
                  <a:lnTo>
                    <a:pt x="3191" y="1087"/>
                  </a:lnTo>
                  <a:lnTo>
                    <a:pt x="3191" y="1087"/>
                  </a:lnTo>
                  <a:lnTo>
                    <a:pt x="3188" y="1078"/>
                  </a:lnTo>
                  <a:lnTo>
                    <a:pt x="3182" y="1070"/>
                  </a:lnTo>
                  <a:lnTo>
                    <a:pt x="3178" y="1062"/>
                  </a:lnTo>
                  <a:lnTo>
                    <a:pt x="3174" y="1052"/>
                  </a:lnTo>
                  <a:lnTo>
                    <a:pt x="3174" y="1052"/>
                  </a:lnTo>
                  <a:lnTo>
                    <a:pt x="3163" y="1019"/>
                  </a:lnTo>
                  <a:lnTo>
                    <a:pt x="3150" y="987"/>
                  </a:lnTo>
                  <a:lnTo>
                    <a:pt x="3136" y="956"/>
                  </a:lnTo>
                  <a:lnTo>
                    <a:pt x="3127" y="941"/>
                  </a:lnTo>
                  <a:lnTo>
                    <a:pt x="3119" y="927"/>
                  </a:lnTo>
                  <a:lnTo>
                    <a:pt x="3119" y="927"/>
                  </a:lnTo>
                  <a:lnTo>
                    <a:pt x="3109" y="900"/>
                  </a:lnTo>
                  <a:lnTo>
                    <a:pt x="3098" y="875"/>
                  </a:lnTo>
                  <a:lnTo>
                    <a:pt x="3084" y="851"/>
                  </a:lnTo>
                  <a:lnTo>
                    <a:pt x="3068" y="828"/>
                  </a:lnTo>
                  <a:lnTo>
                    <a:pt x="3035" y="784"/>
                  </a:lnTo>
                  <a:lnTo>
                    <a:pt x="3002" y="739"/>
                  </a:lnTo>
                  <a:lnTo>
                    <a:pt x="3002" y="739"/>
                  </a:lnTo>
                  <a:lnTo>
                    <a:pt x="2980" y="704"/>
                  </a:lnTo>
                  <a:lnTo>
                    <a:pt x="2959" y="668"/>
                  </a:lnTo>
                  <a:lnTo>
                    <a:pt x="2937" y="633"/>
                  </a:lnTo>
                  <a:lnTo>
                    <a:pt x="2925" y="615"/>
                  </a:lnTo>
                  <a:lnTo>
                    <a:pt x="2913" y="600"/>
                  </a:lnTo>
                  <a:lnTo>
                    <a:pt x="2913" y="600"/>
                  </a:lnTo>
                  <a:lnTo>
                    <a:pt x="2901" y="586"/>
                  </a:lnTo>
                  <a:lnTo>
                    <a:pt x="2889" y="573"/>
                  </a:lnTo>
                  <a:lnTo>
                    <a:pt x="2876" y="560"/>
                  </a:lnTo>
                  <a:lnTo>
                    <a:pt x="2864" y="546"/>
                  </a:lnTo>
                  <a:lnTo>
                    <a:pt x="2864" y="546"/>
                  </a:lnTo>
                  <a:lnTo>
                    <a:pt x="2848" y="529"/>
                  </a:lnTo>
                  <a:lnTo>
                    <a:pt x="2831" y="513"/>
                  </a:lnTo>
                  <a:lnTo>
                    <a:pt x="2799" y="482"/>
                  </a:lnTo>
                  <a:lnTo>
                    <a:pt x="2765" y="454"/>
                  </a:lnTo>
                  <a:lnTo>
                    <a:pt x="2730" y="426"/>
                  </a:lnTo>
                  <a:lnTo>
                    <a:pt x="2730" y="426"/>
                  </a:lnTo>
                  <a:lnTo>
                    <a:pt x="2709" y="407"/>
                  </a:lnTo>
                  <a:lnTo>
                    <a:pt x="2689" y="389"/>
                  </a:lnTo>
                  <a:lnTo>
                    <a:pt x="2670" y="372"/>
                  </a:lnTo>
                  <a:lnTo>
                    <a:pt x="2649" y="355"/>
                  </a:lnTo>
                  <a:lnTo>
                    <a:pt x="2649" y="355"/>
                  </a:lnTo>
                  <a:lnTo>
                    <a:pt x="2616" y="333"/>
                  </a:lnTo>
                  <a:lnTo>
                    <a:pt x="2584" y="312"/>
                  </a:lnTo>
                  <a:lnTo>
                    <a:pt x="2552" y="291"/>
                  </a:lnTo>
                  <a:lnTo>
                    <a:pt x="2518" y="273"/>
                  </a:lnTo>
                  <a:lnTo>
                    <a:pt x="2483" y="253"/>
                  </a:lnTo>
                  <a:lnTo>
                    <a:pt x="2448" y="236"/>
                  </a:lnTo>
                  <a:lnTo>
                    <a:pt x="2378" y="202"/>
                  </a:lnTo>
                  <a:lnTo>
                    <a:pt x="2303" y="170"/>
                  </a:lnTo>
                  <a:lnTo>
                    <a:pt x="2229" y="139"/>
                  </a:lnTo>
                  <a:lnTo>
                    <a:pt x="2076" y="80"/>
                  </a:lnTo>
                  <a:lnTo>
                    <a:pt x="2076" y="80"/>
                  </a:lnTo>
                  <a:lnTo>
                    <a:pt x="2070" y="80"/>
                  </a:lnTo>
                  <a:lnTo>
                    <a:pt x="2066" y="82"/>
                  </a:lnTo>
                  <a:lnTo>
                    <a:pt x="2062" y="83"/>
                  </a:lnTo>
                  <a:lnTo>
                    <a:pt x="2056" y="83"/>
                  </a:lnTo>
                  <a:lnTo>
                    <a:pt x="2056" y="83"/>
                  </a:lnTo>
                  <a:lnTo>
                    <a:pt x="2041" y="75"/>
                  </a:lnTo>
                  <a:lnTo>
                    <a:pt x="2027" y="70"/>
                  </a:lnTo>
                  <a:lnTo>
                    <a:pt x="2011" y="66"/>
                  </a:lnTo>
                  <a:lnTo>
                    <a:pt x="1995" y="65"/>
                  </a:lnTo>
                  <a:lnTo>
                    <a:pt x="1964" y="62"/>
                  </a:lnTo>
                  <a:lnTo>
                    <a:pt x="1947" y="60"/>
                  </a:lnTo>
                  <a:lnTo>
                    <a:pt x="1931" y="59"/>
                  </a:lnTo>
                  <a:lnTo>
                    <a:pt x="1931" y="59"/>
                  </a:lnTo>
                  <a:lnTo>
                    <a:pt x="1913" y="56"/>
                  </a:lnTo>
                  <a:lnTo>
                    <a:pt x="1895" y="51"/>
                  </a:lnTo>
                  <a:lnTo>
                    <a:pt x="1858" y="41"/>
                  </a:lnTo>
                  <a:lnTo>
                    <a:pt x="1822" y="31"/>
                  </a:lnTo>
                  <a:lnTo>
                    <a:pt x="1804" y="28"/>
                  </a:lnTo>
                  <a:lnTo>
                    <a:pt x="1787" y="24"/>
                  </a:lnTo>
                  <a:lnTo>
                    <a:pt x="1787" y="24"/>
                  </a:lnTo>
                  <a:lnTo>
                    <a:pt x="1762" y="21"/>
                  </a:lnTo>
                  <a:lnTo>
                    <a:pt x="1738" y="20"/>
                  </a:lnTo>
                  <a:lnTo>
                    <a:pt x="1714" y="18"/>
                  </a:lnTo>
                  <a:lnTo>
                    <a:pt x="1689" y="18"/>
                  </a:lnTo>
                  <a:lnTo>
                    <a:pt x="1639" y="21"/>
                  </a:lnTo>
                  <a:lnTo>
                    <a:pt x="1590" y="27"/>
                  </a:lnTo>
                  <a:lnTo>
                    <a:pt x="1492" y="39"/>
                  </a:lnTo>
                  <a:lnTo>
                    <a:pt x="1443" y="44"/>
                  </a:lnTo>
                  <a:lnTo>
                    <a:pt x="1394" y="48"/>
                  </a:lnTo>
                  <a:lnTo>
                    <a:pt x="1394" y="48"/>
                  </a:lnTo>
                  <a:lnTo>
                    <a:pt x="1392" y="49"/>
                  </a:lnTo>
                  <a:lnTo>
                    <a:pt x="1391" y="51"/>
                  </a:lnTo>
                  <a:lnTo>
                    <a:pt x="1390" y="53"/>
                  </a:lnTo>
                  <a:lnTo>
                    <a:pt x="1385" y="53"/>
                  </a:lnTo>
                  <a:lnTo>
                    <a:pt x="1385" y="53"/>
                  </a:lnTo>
                  <a:lnTo>
                    <a:pt x="1321" y="65"/>
                  </a:lnTo>
                  <a:lnTo>
                    <a:pt x="1259" y="79"/>
                  </a:lnTo>
                  <a:lnTo>
                    <a:pt x="1199" y="93"/>
                  </a:lnTo>
                  <a:lnTo>
                    <a:pt x="1141" y="108"/>
                  </a:lnTo>
                  <a:lnTo>
                    <a:pt x="1085" y="125"/>
                  </a:lnTo>
                  <a:lnTo>
                    <a:pt x="1029" y="143"/>
                  </a:lnTo>
                  <a:lnTo>
                    <a:pt x="974" y="163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14" y="191"/>
                  </a:lnTo>
                  <a:lnTo>
                    <a:pt x="907" y="198"/>
                  </a:lnTo>
                  <a:lnTo>
                    <a:pt x="890" y="209"/>
                  </a:lnTo>
                  <a:lnTo>
                    <a:pt x="872" y="219"/>
                  </a:lnTo>
                  <a:lnTo>
                    <a:pt x="853" y="228"/>
                  </a:lnTo>
                  <a:lnTo>
                    <a:pt x="814" y="244"/>
                  </a:lnTo>
                  <a:lnTo>
                    <a:pt x="796" y="254"/>
                  </a:lnTo>
                  <a:lnTo>
                    <a:pt x="779" y="265"/>
                  </a:lnTo>
                  <a:lnTo>
                    <a:pt x="779" y="265"/>
                  </a:lnTo>
                  <a:lnTo>
                    <a:pt x="745" y="294"/>
                  </a:lnTo>
                  <a:lnTo>
                    <a:pt x="713" y="320"/>
                  </a:lnTo>
                  <a:lnTo>
                    <a:pt x="644" y="374"/>
                  </a:lnTo>
                  <a:lnTo>
                    <a:pt x="612" y="402"/>
                  </a:lnTo>
                  <a:lnTo>
                    <a:pt x="580" y="430"/>
                  </a:lnTo>
                  <a:lnTo>
                    <a:pt x="549" y="459"/>
                  </a:lnTo>
                  <a:lnTo>
                    <a:pt x="521" y="492"/>
                  </a:lnTo>
                  <a:lnTo>
                    <a:pt x="521" y="492"/>
                  </a:lnTo>
                  <a:lnTo>
                    <a:pt x="492" y="518"/>
                  </a:lnTo>
                  <a:lnTo>
                    <a:pt x="466" y="545"/>
                  </a:lnTo>
                  <a:lnTo>
                    <a:pt x="439" y="573"/>
                  </a:lnTo>
                  <a:lnTo>
                    <a:pt x="412" y="602"/>
                  </a:lnTo>
                  <a:lnTo>
                    <a:pt x="387" y="632"/>
                  </a:lnTo>
                  <a:lnTo>
                    <a:pt x="362" y="661"/>
                  </a:lnTo>
                  <a:lnTo>
                    <a:pt x="337" y="694"/>
                  </a:lnTo>
                  <a:lnTo>
                    <a:pt x="313" y="725"/>
                  </a:lnTo>
                  <a:lnTo>
                    <a:pt x="290" y="758"/>
                  </a:lnTo>
                  <a:lnTo>
                    <a:pt x="268" y="791"/>
                  </a:lnTo>
                  <a:lnTo>
                    <a:pt x="247" y="824"/>
                  </a:lnTo>
                  <a:lnTo>
                    <a:pt x="226" y="859"/>
                  </a:lnTo>
                  <a:lnTo>
                    <a:pt x="206" y="894"/>
                  </a:lnTo>
                  <a:lnTo>
                    <a:pt x="188" y="930"/>
                  </a:lnTo>
                  <a:lnTo>
                    <a:pt x="171" y="966"/>
                  </a:lnTo>
                  <a:lnTo>
                    <a:pt x="154" y="1003"/>
                  </a:lnTo>
                  <a:lnTo>
                    <a:pt x="154" y="1003"/>
                  </a:lnTo>
                  <a:lnTo>
                    <a:pt x="150" y="1017"/>
                  </a:lnTo>
                  <a:lnTo>
                    <a:pt x="147" y="1031"/>
                  </a:lnTo>
                  <a:lnTo>
                    <a:pt x="144" y="1045"/>
                  </a:lnTo>
                  <a:lnTo>
                    <a:pt x="140" y="1057"/>
                  </a:lnTo>
                  <a:lnTo>
                    <a:pt x="140" y="1057"/>
                  </a:lnTo>
                  <a:lnTo>
                    <a:pt x="133" y="1073"/>
                  </a:lnTo>
                  <a:lnTo>
                    <a:pt x="126" y="1087"/>
                  </a:lnTo>
                  <a:lnTo>
                    <a:pt x="118" y="1101"/>
                  </a:lnTo>
                  <a:lnTo>
                    <a:pt x="111" y="1116"/>
                  </a:lnTo>
                  <a:lnTo>
                    <a:pt x="111" y="1116"/>
                  </a:lnTo>
                  <a:lnTo>
                    <a:pt x="104" y="1137"/>
                  </a:lnTo>
                  <a:lnTo>
                    <a:pt x="97" y="1161"/>
                  </a:lnTo>
                  <a:lnTo>
                    <a:pt x="85" y="1215"/>
                  </a:lnTo>
                  <a:lnTo>
                    <a:pt x="64" y="1328"/>
                  </a:lnTo>
                  <a:lnTo>
                    <a:pt x="64" y="1328"/>
                  </a:lnTo>
                  <a:lnTo>
                    <a:pt x="50" y="1400"/>
                  </a:lnTo>
                  <a:lnTo>
                    <a:pt x="45" y="1436"/>
                  </a:lnTo>
                  <a:lnTo>
                    <a:pt x="42" y="1473"/>
                  </a:lnTo>
                  <a:lnTo>
                    <a:pt x="42" y="1473"/>
                  </a:lnTo>
                  <a:lnTo>
                    <a:pt x="42" y="1484"/>
                  </a:lnTo>
                  <a:lnTo>
                    <a:pt x="43" y="1495"/>
                  </a:lnTo>
                  <a:lnTo>
                    <a:pt x="45" y="1505"/>
                  </a:lnTo>
                  <a:lnTo>
                    <a:pt x="45" y="1516"/>
                  </a:lnTo>
                  <a:lnTo>
                    <a:pt x="45" y="1516"/>
                  </a:lnTo>
                  <a:lnTo>
                    <a:pt x="43" y="1523"/>
                  </a:lnTo>
                  <a:lnTo>
                    <a:pt x="40" y="1529"/>
                  </a:lnTo>
                  <a:lnTo>
                    <a:pt x="38" y="1536"/>
                  </a:lnTo>
                  <a:lnTo>
                    <a:pt x="35" y="1543"/>
                  </a:lnTo>
                  <a:lnTo>
                    <a:pt x="35" y="1543"/>
                  </a:lnTo>
                  <a:lnTo>
                    <a:pt x="33" y="1564"/>
                  </a:lnTo>
                  <a:lnTo>
                    <a:pt x="33" y="1587"/>
                  </a:lnTo>
                  <a:lnTo>
                    <a:pt x="35" y="1608"/>
                  </a:lnTo>
                  <a:lnTo>
                    <a:pt x="38" y="1630"/>
                  </a:lnTo>
                  <a:lnTo>
                    <a:pt x="43" y="1672"/>
                  </a:lnTo>
                  <a:lnTo>
                    <a:pt x="46" y="1693"/>
                  </a:lnTo>
                  <a:lnTo>
                    <a:pt x="47" y="1714"/>
                  </a:lnTo>
                  <a:lnTo>
                    <a:pt x="47" y="1714"/>
                  </a:lnTo>
                  <a:lnTo>
                    <a:pt x="47" y="1750"/>
                  </a:lnTo>
                  <a:lnTo>
                    <a:pt x="50" y="1785"/>
                  </a:lnTo>
                  <a:lnTo>
                    <a:pt x="53" y="1818"/>
                  </a:lnTo>
                  <a:lnTo>
                    <a:pt x="56" y="1852"/>
                  </a:lnTo>
                  <a:lnTo>
                    <a:pt x="60" y="1886"/>
                  </a:lnTo>
                  <a:lnTo>
                    <a:pt x="66" y="1919"/>
                  </a:lnTo>
                  <a:lnTo>
                    <a:pt x="78" y="1985"/>
                  </a:lnTo>
                  <a:lnTo>
                    <a:pt x="94" y="2051"/>
                  </a:lnTo>
                  <a:lnTo>
                    <a:pt x="113" y="2115"/>
                  </a:lnTo>
                  <a:lnTo>
                    <a:pt x="135" y="2176"/>
                  </a:lnTo>
                  <a:lnTo>
                    <a:pt x="157" y="2238"/>
                  </a:lnTo>
                  <a:lnTo>
                    <a:pt x="184" y="2297"/>
                  </a:lnTo>
                  <a:lnTo>
                    <a:pt x="210" y="2356"/>
                  </a:lnTo>
                  <a:lnTo>
                    <a:pt x="240" y="2412"/>
                  </a:lnTo>
                  <a:lnTo>
                    <a:pt x="271" y="2468"/>
                  </a:lnTo>
                  <a:lnTo>
                    <a:pt x="303" y="2522"/>
                  </a:lnTo>
                  <a:lnTo>
                    <a:pt x="335" y="2575"/>
                  </a:lnTo>
                  <a:lnTo>
                    <a:pt x="369" y="2626"/>
                  </a:lnTo>
                  <a:lnTo>
                    <a:pt x="404" y="2675"/>
                  </a:lnTo>
                  <a:lnTo>
                    <a:pt x="404" y="2675"/>
                  </a:lnTo>
                  <a:lnTo>
                    <a:pt x="408" y="2685"/>
                  </a:lnTo>
                  <a:lnTo>
                    <a:pt x="410" y="2689"/>
                  </a:lnTo>
                  <a:lnTo>
                    <a:pt x="410" y="2696"/>
                  </a:lnTo>
                  <a:lnTo>
                    <a:pt x="410" y="2696"/>
                  </a:lnTo>
                  <a:lnTo>
                    <a:pt x="419" y="2703"/>
                  </a:lnTo>
                  <a:lnTo>
                    <a:pt x="427" y="2713"/>
                  </a:lnTo>
                  <a:lnTo>
                    <a:pt x="434" y="2723"/>
                  </a:lnTo>
                  <a:lnTo>
                    <a:pt x="439" y="2734"/>
                  </a:lnTo>
                  <a:lnTo>
                    <a:pt x="439" y="2734"/>
                  </a:lnTo>
                  <a:lnTo>
                    <a:pt x="446" y="2738"/>
                  </a:lnTo>
                  <a:lnTo>
                    <a:pt x="453" y="2744"/>
                  </a:lnTo>
                  <a:lnTo>
                    <a:pt x="466" y="2756"/>
                  </a:lnTo>
                  <a:lnTo>
                    <a:pt x="477" y="2769"/>
                  </a:lnTo>
                  <a:lnTo>
                    <a:pt x="484" y="2774"/>
                  </a:lnTo>
                  <a:lnTo>
                    <a:pt x="491" y="2780"/>
                  </a:lnTo>
                  <a:lnTo>
                    <a:pt x="491" y="2780"/>
                  </a:lnTo>
                  <a:lnTo>
                    <a:pt x="498" y="2790"/>
                  </a:lnTo>
                  <a:lnTo>
                    <a:pt x="504" y="2798"/>
                  </a:lnTo>
                  <a:lnTo>
                    <a:pt x="519" y="2815"/>
                  </a:lnTo>
                  <a:lnTo>
                    <a:pt x="536" y="2831"/>
                  </a:lnTo>
                  <a:lnTo>
                    <a:pt x="553" y="2845"/>
                  </a:lnTo>
                  <a:lnTo>
                    <a:pt x="588" y="2873"/>
                  </a:lnTo>
                  <a:lnTo>
                    <a:pt x="605" y="2888"/>
                  </a:lnTo>
                  <a:lnTo>
                    <a:pt x="619" y="2905"/>
                  </a:lnTo>
                  <a:lnTo>
                    <a:pt x="619" y="2905"/>
                  </a:lnTo>
                  <a:lnTo>
                    <a:pt x="648" y="2913"/>
                  </a:lnTo>
                  <a:lnTo>
                    <a:pt x="678" y="2925"/>
                  </a:lnTo>
                  <a:lnTo>
                    <a:pt x="735" y="2946"/>
                  </a:lnTo>
                  <a:lnTo>
                    <a:pt x="763" y="2956"/>
                  </a:lnTo>
                  <a:lnTo>
                    <a:pt x="793" y="2964"/>
                  </a:lnTo>
                  <a:lnTo>
                    <a:pt x="821" y="2971"/>
                  </a:lnTo>
                  <a:lnTo>
                    <a:pt x="852" y="2974"/>
                  </a:lnTo>
                  <a:lnTo>
                    <a:pt x="852" y="2974"/>
                  </a:lnTo>
                  <a:lnTo>
                    <a:pt x="811" y="2942"/>
                  </a:lnTo>
                  <a:lnTo>
                    <a:pt x="772" y="2909"/>
                  </a:lnTo>
                  <a:lnTo>
                    <a:pt x="734" y="2874"/>
                  </a:lnTo>
                  <a:lnTo>
                    <a:pt x="696" y="2838"/>
                  </a:lnTo>
                  <a:lnTo>
                    <a:pt x="661" y="2800"/>
                  </a:lnTo>
                  <a:lnTo>
                    <a:pt x="626" y="2762"/>
                  </a:lnTo>
                  <a:lnTo>
                    <a:pt x="592" y="2723"/>
                  </a:lnTo>
                  <a:lnTo>
                    <a:pt x="560" y="2682"/>
                  </a:lnTo>
                  <a:lnTo>
                    <a:pt x="528" y="2640"/>
                  </a:lnTo>
                  <a:lnTo>
                    <a:pt x="498" y="2598"/>
                  </a:lnTo>
                  <a:lnTo>
                    <a:pt x="469" y="2554"/>
                  </a:lnTo>
                  <a:lnTo>
                    <a:pt x="439" y="2511"/>
                  </a:lnTo>
                  <a:lnTo>
                    <a:pt x="412" y="2466"/>
                  </a:lnTo>
                  <a:lnTo>
                    <a:pt x="386" y="2419"/>
                  </a:lnTo>
                  <a:lnTo>
                    <a:pt x="362" y="2374"/>
                  </a:lnTo>
                  <a:lnTo>
                    <a:pt x="338" y="2327"/>
                  </a:lnTo>
                  <a:lnTo>
                    <a:pt x="338" y="2327"/>
                  </a:lnTo>
                  <a:lnTo>
                    <a:pt x="377" y="2386"/>
                  </a:lnTo>
                  <a:lnTo>
                    <a:pt x="415" y="2445"/>
                  </a:lnTo>
                  <a:lnTo>
                    <a:pt x="455" y="2502"/>
                  </a:lnTo>
                  <a:lnTo>
                    <a:pt x="476" y="2532"/>
                  </a:lnTo>
                  <a:lnTo>
                    <a:pt x="497" y="2560"/>
                  </a:lnTo>
                  <a:lnTo>
                    <a:pt x="497" y="2560"/>
                  </a:lnTo>
                  <a:lnTo>
                    <a:pt x="570" y="2652"/>
                  </a:lnTo>
                  <a:lnTo>
                    <a:pt x="608" y="2699"/>
                  </a:lnTo>
                  <a:lnTo>
                    <a:pt x="645" y="2745"/>
                  </a:lnTo>
                  <a:lnTo>
                    <a:pt x="645" y="2745"/>
                  </a:lnTo>
                  <a:lnTo>
                    <a:pt x="650" y="2744"/>
                  </a:lnTo>
                  <a:lnTo>
                    <a:pt x="653" y="2741"/>
                  </a:lnTo>
                  <a:lnTo>
                    <a:pt x="660" y="2732"/>
                  </a:lnTo>
                  <a:lnTo>
                    <a:pt x="662" y="2730"/>
                  </a:lnTo>
                  <a:lnTo>
                    <a:pt x="665" y="2727"/>
                  </a:lnTo>
                  <a:lnTo>
                    <a:pt x="669" y="2725"/>
                  </a:lnTo>
                  <a:lnTo>
                    <a:pt x="674" y="2728"/>
                  </a:lnTo>
                  <a:lnTo>
                    <a:pt x="674" y="2728"/>
                  </a:lnTo>
                  <a:lnTo>
                    <a:pt x="665" y="2714"/>
                  </a:lnTo>
                  <a:lnTo>
                    <a:pt x="655" y="2700"/>
                  </a:lnTo>
                  <a:lnTo>
                    <a:pt x="633" y="2675"/>
                  </a:lnTo>
                  <a:lnTo>
                    <a:pt x="610" y="2650"/>
                  </a:lnTo>
                  <a:lnTo>
                    <a:pt x="585" y="2626"/>
                  </a:lnTo>
                  <a:lnTo>
                    <a:pt x="561" y="2600"/>
                  </a:lnTo>
                  <a:lnTo>
                    <a:pt x="536" y="2575"/>
                  </a:lnTo>
                  <a:lnTo>
                    <a:pt x="514" y="2547"/>
                  </a:lnTo>
                  <a:lnTo>
                    <a:pt x="504" y="2533"/>
                  </a:lnTo>
                  <a:lnTo>
                    <a:pt x="494" y="2519"/>
                  </a:lnTo>
                  <a:lnTo>
                    <a:pt x="494" y="2519"/>
                  </a:lnTo>
                  <a:lnTo>
                    <a:pt x="500" y="2498"/>
                  </a:lnTo>
                  <a:lnTo>
                    <a:pt x="502" y="2477"/>
                  </a:lnTo>
                  <a:lnTo>
                    <a:pt x="502" y="2457"/>
                  </a:lnTo>
                  <a:lnTo>
                    <a:pt x="502" y="2437"/>
                  </a:lnTo>
                  <a:lnTo>
                    <a:pt x="504" y="2418"/>
                  </a:lnTo>
                  <a:lnTo>
                    <a:pt x="504" y="2398"/>
                  </a:lnTo>
                  <a:lnTo>
                    <a:pt x="507" y="2380"/>
                  </a:lnTo>
                  <a:lnTo>
                    <a:pt x="512" y="2362"/>
                  </a:lnTo>
                  <a:lnTo>
                    <a:pt x="512" y="2362"/>
                  </a:lnTo>
                  <a:lnTo>
                    <a:pt x="525" y="2363"/>
                  </a:lnTo>
                  <a:lnTo>
                    <a:pt x="539" y="2366"/>
                  </a:lnTo>
                  <a:lnTo>
                    <a:pt x="553" y="2370"/>
                  </a:lnTo>
                  <a:lnTo>
                    <a:pt x="565" y="2376"/>
                  </a:lnTo>
                  <a:lnTo>
                    <a:pt x="594" y="2387"/>
                  </a:lnTo>
                  <a:lnTo>
                    <a:pt x="609" y="2391"/>
                  </a:lnTo>
                  <a:lnTo>
                    <a:pt x="624" y="2394"/>
                  </a:lnTo>
                  <a:lnTo>
                    <a:pt x="624" y="2394"/>
                  </a:lnTo>
                  <a:lnTo>
                    <a:pt x="624" y="2374"/>
                  </a:lnTo>
                  <a:lnTo>
                    <a:pt x="626" y="2356"/>
                  </a:lnTo>
                  <a:lnTo>
                    <a:pt x="630" y="2321"/>
                  </a:lnTo>
                  <a:lnTo>
                    <a:pt x="634" y="2289"/>
                  </a:lnTo>
                  <a:lnTo>
                    <a:pt x="634" y="2275"/>
                  </a:lnTo>
                  <a:lnTo>
                    <a:pt x="634" y="2261"/>
                  </a:lnTo>
                  <a:lnTo>
                    <a:pt x="634" y="2261"/>
                  </a:lnTo>
                  <a:lnTo>
                    <a:pt x="640" y="2255"/>
                  </a:lnTo>
                  <a:lnTo>
                    <a:pt x="645" y="2251"/>
                  </a:lnTo>
                  <a:lnTo>
                    <a:pt x="654" y="2251"/>
                  </a:lnTo>
                  <a:lnTo>
                    <a:pt x="661" y="2251"/>
                  </a:lnTo>
                  <a:lnTo>
                    <a:pt x="671" y="2254"/>
                  </a:lnTo>
                  <a:lnTo>
                    <a:pt x="679" y="2256"/>
                  </a:lnTo>
                  <a:lnTo>
                    <a:pt x="700" y="2266"/>
                  </a:lnTo>
                  <a:lnTo>
                    <a:pt x="700" y="2266"/>
                  </a:lnTo>
                  <a:lnTo>
                    <a:pt x="723" y="2276"/>
                  </a:lnTo>
                  <a:lnTo>
                    <a:pt x="744" y="2287"/>
                  </a:lnTo>
                  <a:lnTo>
                    <a:pt x="763" y="2298"/>
                  </a:lnTo>
                  <a:lnTo>
                    <a:pt x="782" y="2307"/>
                  </a:lnTo>
                  <a:lnTo>
                    <a:pt x="782" y="2307"/>
                  </a:lnTo>
                  <a:lnTo>
                    <a:pt x="786" y="2287"/>
                  </a:lnTo>
                  <a:lnTo>
                    <a:pt x="787" y="2268"/>
                  </a:lnTo>
                  <a:lnTo>
                    <a:pt x="787" y="2230"/>
                  </a:lnTo>
                  <a:lnTo>
                    <a:pt x="789" y="2211"/>
                  </a:lnTo>
                  <a:lnTo>
                    <a:pt x="790" y="2193"/>
                  </a:lnTo>
                  <a:lnTo>
                    <a:pt x="794" y="2176"/>
                  </a:lnTo>
                  <a:lnTo>
                    <a:pt x="799" y="2169"/>
                  </a:lnTo>
                  <a:lnTo>
                    <a:pt x="801" y="2161"/>
                  </a:lnTo>
                  <a:lnTo>
                    <a:pt x="801" y="2161"/>
                  </a:lnTo>
                  <a:lnTo>
                    <a:pt x="829" y="2172"/>
                  </a:lnTo>
                  <a:lnTo>
                    <a:pt x="855" y="2185"/>
                  </a:lnTo>
                  <a:lnTo>
                    <a:pt x="881" y="2197"/>
                  </a:lnTo>
                  <a:lnTo>
                    <a:pt x="895" y="2203"/>
                  </a:lnTo>
                  <a:lnTo>
                    <a:pt x="909" y="2207"/>
                  </a:lnTo>
                  <a:lnTo>
                    <a:pt x="909" y="2207"/>
                  </a:lnTo>
                  <a:lnTo>
                    <a:pt x="901" y="2185"/>
                  </a:lnTo>
                  <a:lnTo>
                    <a:pt x="895" y="2164"/>
                  </a:lnTo>
                  <a:lnTo>
                    <a:pt x="888" y="2143"/>
                  </a:lnTo>
                  <a:lnTo>
                    <a:pt x="880" y="2123"/>
                  </a:lnTo>
                  <a:lnTo>
                    <a:pt x="880" y="2123"/>
                  </a:lnTo>
                  <a:lnTo>
                    <a:pt x="872" y="2126"/>
                  </a:lnTo>
                  <a:lnTo>
                    <a:pt x="863" y="2126"/>
                  </a:lnTo>
                  <a:lnTo>
                    <a:pt x="855" y="2126"/>
                  </a:lnTo>
                  <a:lnTo>
                    <a:pt x="848" y="2124"/>
                  </a:lnTo>
                  <a:lnTo>
                    <a:pt x="834" y="2120"/>
                  </a:lnTo>
                  <a:lnTo>
                    <a:pt x="820" y="2112"/>
                  </a:lnTo>
                  <a:lnTo>
                    <a:pt x="820" y="2112"/>
                  </a:lnTo>
                  <a:lnTo>
                    <a:pt x="814" y="2123"/>
                  </a:lnTo>
                  <a:lnTo>
                    <a:pt x="808" y="2131"/>
                  </a:lnTo>
                  <a:lnTo>
                    <a:pt x="800" y="2137"/>
                  </a:lnTo>
                  <a:lnTo>
                    <a:pt x="791" y="2140"/>
                  </a:lnTo>
                  <a:lnTo>
                    <a:pt x="780" y="2140"/>
                  </a:lnTo>
                  <a:lnTo>
                    <a:pt x="769" y="2138"/>
                  </a:lnTo>
                  <a:lnTo>
                    <a:pt x="756" y="2136"/>
                  </a:lnTo>
                  <a:lnTo>
                    <a:pt x="744" y="2133"/>
                  </a:lnTo>
                  <a:lnTo>
                    <a:pt x="744" y="2133"/>
                  </a:lnTo>
                  <a:lnTo>
                    <a:pt x="738" y="2130"/>
                  </a:lnTo>
                  <a:lnTo>
                    <a:pt x="734" y="2126"/>
                  </a:lnTo>
                  <a:lnTo>
                    <a:pt x="730" y="2122"/>
                  </a:lnTo>
                  <a:lnTo>
                    <a:pt x="727" y="2120"/>
                  </a:lnTo>
                  <a:lnTo>
                    <a:pt x="727" y="2120"/>
                  </a:lnTo>
                  <a:lnTo>
                    <a:pt x="721" y="2123"/>
                  </a:lnTo>
                  <a:lnTo>
                    <a:pt x="716" y="2127"/>
                  </a:lnTo>
                  <a:lnTo>
                    <a:pt x="707" y="2133"/>
                  </a:lnTo>
                  <a:lnTo>
                    <a:pt x="704" y="2134"/>
                  </a:lnTo>
                  <a:lnTo>
                    <a:pt x="700" y="2136"/>
                  </a:lnTo>
                  <a:lnTo>
                    <a:pt x="700" y="2136"/>
                  </a:lnTo>
                  <a:lnTo>
                    <a:pt x="690" y="2134"/>
                  </a:lnTo>
                  <a:lnTo>
                    <a:pt x="683" y="2133"/>
                  </a:lnTo>
                  <a:lnTo>
                    <a:pt x="675" y="2131"/>
                  </a:lnTo>
                  <a:lnTo>
                    <a:pt x="671" y="2131"/>
                  </a:lnTo>
                  <a:lnTo>
                    <a:pt x="665" y="2133"/>
                  </a:lnTo>
                  <a:lnTo>
                    <a:pt x="665" y="2133"/>
                  </a:lnTo>
                  <a:lnTo>
                    <a:pt x="665" y="2144"/>
                  </a:lnTo>
                  <a:lnTo>
                    <a:pt x="662" y="2154"/>
                  </a:lnTo>
                  <a:lnTo>
                    <a:pt x="658" y="2164"/>
                  </a:lnTo>
                  <a:lnTo>
                    <a:pt x="651" y="2172"/>
                  </a:lnTo>
                  <a:lnTo>
                    <a:pt x="644" y="2179"/>
                  </a:lnTo>
                  <a:lnTo>
                    <a:pt x="633" y="2186"/>
                  </a:lnTo>
                  <a:lnTo>
                    <a:pt x="622" y="2190"/>
                  </a:lnTo>
                  <a:lnTo>
                    <a:pt x="608" y="2193"/>
                  </a:lnTo>
                  <a:lnTo>
                    <a:pt x="608" y="2193"/>
                  </a:lnTo>
                  <a:lnTo>
                    <a:pt x="596" y="2186"/>
                  </a:lnTo>
                  <a:lnTo>
                    <a:pt x="587" y="2178"/>
                  </a:lnTo>
                  <a:lnTo>
                    <a:pt x="577" y="2169"/>
                  </a:lnTo>
                  <a:lnTo>
                    <a:pt x="567" y="2161"/>
                  </a:lnTo>
                  <a:lnTo>
                    <a:pt x="567" y="2161"/>
                  </a:lnTo>
                  <a:lnTo>
                    <a:pt x="554" y="2168"/>
                  </a:lnTo>
                  <a:lnTo>
                    <a:pt x="542" y="2172"/>
                  </a:lnTo>
                  <a:lnTo>
                    <a:pt x="528" y="2174"/>
                  </a:lnTo>
                  <a:lnTo>
                    <a:pt x="515" y="2174"/>
                  </a:lnTo>
                  <a:lnTo>
                    <a:pt x="502" y="2171"/>
                  </a:lnTo>
                  <a:lnTo>
                    <a:pt x="490" y="2165"/>
                  </a:lnTo>
                  <a:lnTo>
                    <a:pt x="478" y="2158"/>
                  </a:lnTo>
                  <a:lnTo>
                    <a:pt x="467" y="2150"/>
                  </a:lnTo>
                  <a:lnTo>
                    <a:pt x="456" y="2140"/>
                  </a:lnTo>
                  <a:lnTo>
                    <a:pt x="448" y="2130"/>
                  </a:lnTo>
                  <a:lnTo>
                    <a:pt x="439" y="2117"/>
                  </a:lnTo>
                  <a:lnTo>
                    <a:pt x="434" y="2106"/>
                  </a:lnTo>
                  <a:lnTo>
                    <a:pt x="428" y="2094"/>
                  </a:lnTo>
                  <a:lnTo>
                    <a:pt x="425" y="2079"/>
                  </a:lnTo>
                  <a:lnTo>
                    <a:pt x="424" y="2067"/>
                  </a:lnTo>
                  <a:lnTo>
                    <a:pt x="425" y="2054"/>
                  </a:lnTo>
                  <a:lnTo>
                    <a:pt x="425" y="2054"/>
                  </a:lnTo>
                  <a:lnTo>
                    <a:pt x="415" y="2051"/>
                  </a:lnTo>
                  <a:lnTo>
                    <a:pt x="405" y="2047"/>
                  </a:lnTo>
                  <a:lnTo>
                    <a:pt x="397" y="2042"/>
                  </a:lnTo>
                  <a:lnTo>
                    <a:pt x="390" y="2035"/>
                  </a:lnTo>
                  <a:lnTo>
                    <a:pt x="383" y="2026"/>
                  </a:lnTo>
                  <a:lnTo>
                    <a:pt x="377" y="2018"/>
                  </a:lnTo>
                  <a:lnTo>
                    <a:pt x="372" y="2008"/>
                  </a:lnTo>
                  <a:lnTo>
                    <a:pt x="368" y="1998"/>
                  </a:lnTo>
                  <a:lnTo>
                    <a:pt x="365" y="1988"/>
                  </a:lnTo>
                  <a:lnTo>
                    <a:pt x="363" y="1977"/>
                  </a:lnTo>
                  <a:lnTo>
                    <a:pt x="362" y="1966"/>
                  </a:lnTo>
                  <a:lnTo>
                    <a:pt x="362" y="1956"/>
                  </a:lnTo>
                  <a:lnTo>
                    <a:pt x="363" y="1945"/>
                  </a:lnTo>
                  <a:lnTo>
                    <a:pt x="366" y="1935"/>
                  </a:lnTo>
                  <a:lnTo>
                    <a:pt x="370" y="1926"/>
                  </a:lnTo>
                  <a:lnTo>
                    <a:pt x="375" y="1918"/>
                  </a:lnTo>
                  <a:lnTo>
                    <a:pt x="375" y="1918"/>
                  </a:lnTo>
                  <a:lnTo>
                    <a:pt x="363" y="1917"/>
                  </a:lnTo>
                  <a:lnTo>
                    <a:pt x="355" y="1914"/>
                  </a:lnTo>
                  <a:lnTo>
                    <a:pt x="346" y="1908"/>
                  </a:lnTo>
                  <a:lnTo>
                    <a:pt x="341" y="1903"/>
                  </a:lnTo>
                  <a:lnTo>
                    <a:pt x="341" y="1903"/>
                  </a:lnTo>
                  <a:lnTo>
                    <a:pt x="337" y="1883"/>
                  </a:lnTo>
                  <a:lnTo>
                    <a:pt x="335" y="1863"/>
                  </a:lnTo>
                  <a:lnTo>
                    <a:pt x="337" y="1853"/>
                  </a:lnTo>
                  <a:lnTo>
                    <a:pt x="338" y="1845"/>
                  </a:lnTo>
                  <a:lnTo>
                    <a:pt x="341" y="1837"/>
                  </a:lnTo>
                  <a:lnTo>
                    <a:pt x="346" y="1831"/>
                  </a:lnTo>
                  <a:lnTo>
                    <a:pt x="346" y="1831"/>
                  </a:lnTo>
                  <a:lnTo>
                    <a:pt x="331" y="1831"/>
                  </a:lnTo>
                  <a:lnTo>
                    <a:pt x="318" y="1827"/>
                  </a:lnTo>
                  <a:lnTo>
                    <a:pt x="306" y="1821"/>
                  </a:lnTo>
                  <a:lnTo>
                    <a:pt x="296" y="1814"/>
                  </a:lnTo>
                  <a:lnTo>
                    <a:pt x="286" y="1803"/>
                  </a:lnTo>
                  <a:lnTo>
                    <a:pt x="279" y="1792"/>
                  </a:lnTo>
                  <a:lnTo>
                    <a:pt x="273" y="1779"/>
                  </a:lnTo>
                  <a:lnTo>
                    <a:pt x="268" y="1765"/>
                  </a:lnTo>
                  <a:lnTo>
                    <a:pt x="265" y="1750"/>
                  </a:lnTo>
                  <a:lnTo>
                    <a:pt x="264" y="1734"/>
                  </a:lnTo>
                  <a:lnTo>
                    <a:pt x="264" y="1719"/>
                  </a:lnTo>
                  <a:lnTo>
                    <a:pt x="265" y="1705"/>
                  </a:lnTo>
                  <a:lnTo>
                    <a:pt x="268" y="1691"/>
                  </a:lnTo>
                  <a:lnTo>
                    <a:pt x="273" y="1678"/>
                  </a:lnTo>
                  <a:lnTo>
                    <a:pt x="279" y="1665"/>
                  </a:lnTo>
                  <a:lnTo>
                    <a:pt x="288" y="1655"/>
                  </a:lnTo>
                  <a:lnTo>
                    <a:pt x="288" y="1655"/>
                  </a:lnTo>
                  <a:lnTo>
                    <a:pt x="276" y="1650"/>
                  </a:lnTo>
                  <a:lnTo>
                    <a:pt x="265" y="1643"/>
                  </a:lnTo>
                  <a:lnTo>
                    <a:pt x="257" y="1633"/>
                  </a:lnTo>
                  <a:lnTo>
                    <a:pt x="251" y="1622"/>
                  </a:lnTo>
                  <a:lnTo>
                    <a:pt x="251" y="1622"/>
                  </a:lnTo>
                  <a:lnTo>
                    <a:pt x="255" y="1598"/>
                  </a:lnTo>
                  <a:lnTo>
                    <a:pt x="258" y="1588"/>
                  </a:lnTo>
                  <a:lnTo>
                    <a:pt x="262" y="1578"/>
                  </a:lnTo>
                  <a:lnTo>
                    <a:pt x="268" y="1570"/>
                  </a:lnTo>
                  <a:lnTo>
                    <a:pt x="273" y="1561"/>
                  </a:lnTo>
                  <a:lnTo>
                    <a:pt x="282" y="1556"/>
                  </a:lnTo>
                  <a:lnTo>
                    <a:pt x="290" y="1552"/>
                  </a:lnTo>
                  <a:lnTo>
                    <a:pt x="290" y="1552"/>
                  </a:lnTo>
                  <a:lnTo>
                    <a:pt x="286" y="1545"/>
                  </a:lnTo>
                  <a:lnTo>
                    <a:pt x="282" y="1538"/>
                  </a:lnTo>
                  <a:lnTo>
                    <a:pt x="278" y="1530"/>
                  </a:lnTo>
                  <a:lnTo>
                    <a:pt x="276" y="1522"/>
                  </a:lnTo>
                  <a:lnTo>
                    <a:pt x="273" y="1507"/>
                  </a:lnTo>
                  <a:lnTo>
                    <a:pt x="275" y="1490"/>
                  </a:lnTo>
                  <a:lnTo>
                    <a:pt x="278" y="1473"/>
                  </a:lnTo>
                  <a:lnTo>
                    <a:pt x="283" y="1457"/>
                  </a:lnTo>
                  <a:lnTo>
                    <a:pt x="290" y="1442"/>
                  </a:lnTo>
                  <a:lnTo>
                    <a:pt x="300" y="1429"/>
                  </a:lnTo>
                  <a:lnTo>
                    <a:pt x="300" y="1429"/>
                  </a:lnTo>
                  <a:lnTo>
                    <a:pt x="293" y="1415"/>
                  </a:lnTo>
                  <a:lnTo>
                    <a:pt x="289" y="1400"/>
                  </a:lnTo>
                  <a:lnTo>
                    <a:pt x="288" y="1384"/>
                  </a:lnTo>
                  <a:lnTo>
                    <a:pt x="288" y="1369"/>
                  </a:lnTo>
                  <a:lnTo>
                    <a:pt x="289" y="1354"/>
                  </a:lnTo>
                  <a:lnTo>
                    <a:pt x="292" y="1338"/>
                  </a:lnTo>
                  <a:lnTo>
                    <a:pt x="297" y="1324"/>
                  </a:lnTo>
                  <a:lnTo>
                    <a:pt x="304" y="1311"/>
                  </a:lnTo>
                  <a:lnTo>
                    <a:pt x="313" y="1299"/>
                  </a:lnTo>
                  <a:lnTo>
                    <a:pt x="323" y="1288"/>
                  </a:lnTo>
                  <a:lnTo>
                    <a:pt x="332" y="1278"/>
                  </a:lnTo>
                  <a:lnTo>
                    <a:pt x="345" y="1271"/>
                  </a:lnTo>
                  <a:lnTo>
                    <a:pt x="358" y="1265"/>
                  </a:lnTo>
                  <a:lnTo>
                    <a:pt x="372" y="1262"/>
                  </a:lnTo>
                  <a:lnTo>
                    <a:pt x="386" y="1262"/>
                  </a:lnTo>
                  <a:lnTo>
                    <a:pt x="401" y="1264"/>
                  </a:lnTo>
                  <a:lnTo>
                    <a:pt x="401" y="1264"/>
                  </a:lnTo>
                  <a:lnTo>
                    <a:pt x="401" y="1255"/>
                  </a:lnTo>
                  <a:lnTo>
                    <a:pt x="403" y="1247"/>
                  </a:lnTo>
                  <a:lnTo>
                    <a:pt x="405" y="1240"/>
                  </a:lnTo>
                  <a:lnTo>
                    <a:pt x="408" y="1233"/>
                  </a:lnTo>
                  <a:lnTo>
                    <a:pt x="412" y="1227"/>
                  </a:lnTo>
                  <a:lnTo>
                    <a:pt x="418" y="1223"/>
                  </a:lnTo>
                  <a:lnTo>
                    <a:pt x="424" y="1219"/>
                  </a:lnTo>
                  <a:lnTo>
                    <a:pt x="431" y="1216"/>
                  </a:lnTo>
                  <a:lnTo>
                    <a:pt x="445" y="1210"/>
                  </a:lnTo>
                  <a:lnTo>
                    <a:pt x="459" y="1208"/>
                  </a:lnTo>
                  <a:lnTo>
                    <a:pt x="473" y="1206"/>
                  </a:lnTo>
                  <a:lnTo>
                    <a:pt x="485" y="1206"/>
                  </a:lnTo>
                  <a:lnTo>
                    <a:pt x="485" y="1206"/>
                  </a:lnTo>
                  <a:lnTo>
                    <a:pt x="478" y="1202"/>
                  </a:lnTo>
                  <a:lnTo>
                    <a:pt x="473" y="1198"/>
                  </a:lnTo>
                  <a:lnTo>
                    <a:pt x="467" y="1192"/>
                  </a:lnTo>
                  <a:lnTo>
                    <a:pt x="462" y="1185"/>
                  </a:lnTo>
                  <a:lnTo>
                    <a:pt x="459" y="1178"/>
                  </a:lnTo>
                  <a:lnTo>
                    <a:pt x="456" y="1170"/>
                  </a:lnTo>
                  <a:lnTo>
                    <a:pt x="455" y="1163"/>
                  </a:lnTo>
                  <a:lnTo>
                    <a:pt x="455" y="1154"/>
                  </a:lnTo>
                  <a:lnTo>
                    <a:pt x="455" y="1146"/>
                  </a:lnTo>
                  <a:lnTo>
                    <a:pt x="456" y="1139"/>
                  </a:lnTo>
                  <a:lnTo>
                    <a:pt x="460" y="1130"/>
                  </a:lnTo>
                  <a:lnTo>
                    <a:pt x="464" y="1125"/>
                  </a:lnTo>
                  <a:lnTo>
                    <a:pt x="470" y="1118"/>
                  </a:lnTo>
                  <a:lnTo>
                    <a:pt x="477" y="1114"/>
                  </a:lnTo>
                  <a:lnTo>
                    <a:pt x="487" y="1109"/>
                  </a:lnTo>
                  <a:lnTo>
                    <a:pt x="497" y="1108"/>
                  </a:lnTo>
                  <a:lnTo>
                    <a:pt x="497" y="1108"/>
                  </a:lnTo>
                  <a:lnTo>
                    <a:pt x="495" y="1098"/>
                  </a:lnTo>
                  <a:lnTo>
                    <a:pt x="494" y="1090"/>
                  </a:lnTo>
                  <a:lnTo>
                    <a:pt x="494" y="1081"/>
                  </a:lnTo>
                  <a:lnTo>
                    <a:pt x="495" y="1074"/>
                  </a:lnTo>
                  <a:lnTo>
                    <a:pt x="498" y="1067"/>
                  </a:lnTo>
                  <a:lnTo>
                    <a:pt x="500" y="1062"/>
                  </a:lnTo>
                  <a:lnTo>
                    <a:pt x="504" y="1056"/>
                  </a:lnTo>
                  <a:lnTo>
                    <a:pt x="508" y="1052"/>
                  </a:lnTo>
                  <a:lnTo>
                    <a:pt x="512" y="1048"/>
                  </a:lnTo>
                  <a:lnTo>
                    <a:pt x="518" y="1045"/>
                  </a:lnTo>
                  <a:lnTo>
                    <a:pt x="523" y="1042"/>
                  </a:lnTo>
                  <a:lnTo>
                    <a:pt x="530" y="1040"/>
                  </a:lnTo>
                  <a:lnTo>
                    <a:pt x="536" y="1040"/>
                  </a:lnTo>
                  <a:lnTo>
                    <a:pt x="543" y="1042"/>
                  </a:lnTo>
                  <a:lnTo>
                    <a:pt x="550" y="1043"/>
                  </a:lnTo>
                  <a:lnTo>
                    <a:pt x="558" y="1046"/>
                  </a:lnTo>
                  <a:lnTo>
                    <a:pt x="558" y="1046"/>
                  </a:lnTo>
                  <a:lnTo>
                    <a:pt x="557" y="1036"/>
                  </a:lnTo>
                  <a:lnTo>
                    <a:pt x="558" y="1025"/>
                  </a:lnTo>
                  <a:lnTo>
                    <a:pt x="560" y="1015"/>
                  </a:lnTo>
                  <a:lnTo>
                    <a:pt x="563" y="1004"/>
                  </a:lnTo>
                  <a:lnTo>
                    <a:pt x="565" y="994"/>
                  </a:lnTo>
                  <a:lnTo>
                    <a:pt x="570" y="984"/>
                  </a:lnTo>
                  <a:lnTo>
                    <a:pt x="575" y="975"/>
                  </a:lnTo>
                  <a:lnTo>
                    <a:pt x="581" y="965"/>
                  </a:lnTo>
                  <a:lnTo>
                    <a:pt x="587" y="956"/>
                  </a:lnTo>
                  <a:lnTo>
                    <a:pt x="594" y="948"/>
                  </a:lnTo>
                  <a:lnTo>
                    <a:pt x="602" y="941"/>
                  </a:lnTo>
                  <a:lnTo>
                    <a:pt x="610" y="934"/>
                  </a:lnTo>
                  <a:lnTo>
                    <a:pt x="620" y="928"/>
                  </a:lnTo>
                  <a:lnTo>
                    <a:pt x="630" y="924"/>
                  </a:lnTo>
                  <a:lnTo>
                    <a:pt x="640" y="921"/>
                  </a:lnTo>
                  <a:lnTo>
                    <a:pt x="651" y="918"/>
                  </a:lnTo>
                  <a:lnTo>
                    <a:pt x="651" y="918"/>
                  </a:lnTo>
                  <a:lnTo>
                    <a:pt x="667" y="918"/>
                  </a:lnTo>
                  <a:lnTo>
                    <a:pt x="674" y="920"/>
                  </a:lnTo>
                  <a:lnTo>
                    <a:pt x="681" y="921"/>
                  </a:lnTo>
                  <a:lnTo>
                    <a:pt x="690" y="927"/>
                  </a:lnTo>
                  <a:lnTo>
                    <a:pt x="700" y="935"/>
                  </a:lnTo>
                  <a:lnTo>
                    <a:pt x="709" y="945"/>
                  </a:lnTo>
                  <a:lnTo>
                    <a:pt x="714" y="958"/>
                  </a:lnTo>
                  <a:lnTo>
                    <a:pt x="721" y="972"/>
                  </a:lnTo>
                  <a:lnTo>
                    <a:pt x="727" y="989"/>
                  </a:lnTo>
                  <a:lnTo>
                    <a:pt x="727" y="989"/>
                  </a:lnTo>
                  <a:lnTo>
                    <a:pt x="730" y="986"/>
                  </a:lnTo>
                  <a:lnTo>
                    <a:pt x="733" y="984"/>
                  </a:lnTo>
                  <a:lnTo>
                    <a:pt x="741" y="982"/>
                  </a:lnTo>
                  <a:lnTo>
                    <a:pt x="751" y="979"/>
                  </a:lnTo>
                  <a:lnTo>
                    <a:pt x="758" y="977"/>
                  </a:lnTo>
                  <a:lnTo>
                    <a:pt x="758" y="977"/>
                  </a:lnTo>
                  <a:lnTo>
                    <a:pt x="768" y="989"/>
                  </a:lnTo>
                  <a:lnTo>
                    <a:pt x="777" y="1000"/>
                  </a:lnTo>
                  <a:lnTo>
                    <a:pt x="782" y="1005"/>
                  </a:lnTo>
                  <a:lnTo>
                    <a:pt x="786" y="1012"/>
                  </a:lnTo>
                  <a:lnTo>
                    <a:pt x="789" y="1021"/>
                  </a:lnTo>
                  <a:lnTo>
                    <a:pt x="790" y="1029"/>
                  </a:lnTo>
                  <a:lnTo>
                    <a:pt x="790" y="1029"/>
                  </a:lnTo>
                  <a:lnTo>
                    <a:pt x="796" y="1026"/>
                  </a:lnTo>
                  <a:lnTo>
                    <a:pt x="801" y="1026"/>
                  </a:lnTo>
                  <a:lnTo>
                    <a:pt x="811" y="1028"/>
                  </a:lnTo>
                  <a:lnTo>
                    <a:pt x="820" y="1031"/>
                  </a:lnTo>
                  <a:lnTo>
                    <a:pt x="828" y="1038"/>
                  </a:lnTo>
                  <a:lnTo>
                    <a:pt x="835" y="1046"/>
                  </a:lnTo>
                  <a:lnTo>
                    <a:pt x="841" y="1057"/>
                  </a:lnTo>
                  <a:lnTo>
                    <a:pt x="845" y="1069"/>
                  </a:lnTo>
                  <a:lnTo>
                    <a:pt x="845" y="1081"/>
                  </a:lnTo>
                  <a:lnTo>
                    <a:pt x="845" y="1081"/>
                  </a:lnTo>
                  <a:lnTo>
                    <a:pt x="856" y="1077"/>
                  </a:lnTo>
                  <a:lnTo>
                    <a:pt x="866" y="1071"/>
                  </a:lnTo>
                  <a:lnTo>
                    <a:pt x="884" y="1062"/>
                  </a:lnTo>
                  <a:lnTo>
                    <a:pt x="893" y="1057"/>
                  </a:lnTo>
                  <a:lnTo>
                    <a:pt x="902" y="1053"/>
                  </a:lnTo>
                  <a:lnTo>
                    <a:pt x="912" y="1052"/>
                  </a:lnTo>
                  <a:lnTo>
                    <a:pt x="923" y="1052"/>
                  </a:lnTo>
                  <a:lnTo>
                    <a:pt x="923" y="1052"/>
                  </a:lnTo>
                  <a:lnTo>
                    <a:pt x="933" y="1055"/>
                  </a:lnTo>
                  <a:lnTo>
                    <a:pt x="946" y="1059"/>
                  </a:lnTo>
                  <a:lnTo>
                    <a:pt x="959" y="1066"/>
                  </a:lnTo>
                  <a:lnTo>
                    <a:pt x="971" y="1073"/>
                  </a:lnTo>
                  <a:lnTo>
                    <a:pt x="984" y="1083"/>
                  </a:lnTo>
                  <a:lnTo>
                    <a:pt x="995" y="1092"/>
                  </a:lnTo>
                  <a:lnTo>
                    <a:pt x="1005" y="1102"/>
                  </a:lnTo>
                  <a:lnTo>
                    <a:pt x="1010" y="1114"/>
                  </a:lnTo>
                  <a:lnTo>
                    <a:pt x="1010" y="1114"/>
                  </a:lnTo>
                  <a:lnTo>
                    <a:pt x="1016" y="1128"/>
                  </a:lnTo>
                  <a:lnTo>
                    <a:pt x="1019" y="1142"/>
                  </a:lnTo>
                  <a:lnTo>
                    <a:pt x="1018" y="1156"/>
                  </a:lnTo>
                  <a:lnTo>
                    <a:pt x="1016" y="1168"/>
                  </a:lnTo>
                  <a:lnTo>
                    <a:pt x="1009" y="1195"/>
                  </a:lnTo>
                  <a:lnTo>
                    <a:pt x="1005" y="1208"/>
                  </a:lnTo>
                  <a:lnTo>
                    <a:pt x="1002" y="1220"/>
                  </a:lnTo>
                  <a:lnTo>
                    <a:pt x="1002" y="1220"/>
                  </a:lnTo>
                  <a:lnTo>
                    <a:pt x="1013" y="1223"/>
                  </a:lnTo>
                  <a:lnTo>
                    <a:pt x="1025" y="1226"/>
                  </a:lnTo>
                  <a:lnTo>
                    <a:pt x="1036" y="1230"/>
                  </a:lnTo>
                  <a:lnTo>
                    <a:pt x="1046" y="1237"/>
                  </a:lnTo>
                  <a:lnTo>
                    <a:pt x="1054" y="1245"/>
                  </a:lnTo>
                  <a:lnTo>
                    <a:pt x="1057" y="1250"/>
                  </a:lnTo>
                  <a:lnTo>
                    <a:pt x="1058" y="1255"/>
                  </a:lnTo>
                  <a:lnTo>
                    <a:pt x="1060" y="1262"/>
                  </a:lnTo>
                  <a:lnTo>
                    <a:pt x="1060" y="1269"/>
                  </a:lnTo>
                  <a:lnTo>
                    <a:pt x="1060" y="1276"/>
                  </a:lnTo>
                  <a:lnTo>
                    <a:pt x="1057" y="1285"/>
                  </a:lnTo>
                  <a:lnTo>
                    <a:pt x="1057" y="1285"/>
                  </a:lnTo>
                  <a:lnTo>
                    <a:pt x="1067" y="1295"/>
                  </a:lnTo>
                  <a:lnTo>
                    <a:pt x="1075" y="1306"/>
                  </a:lnTo>
                  <a:lnTo>
                    <a:pt x="1083" y="1318"/>
                  </a:lnTo>
                  <a:lnTo>
                    <a:pt x="1089" y="1331"/>
                  </a:lnTo>
                  <a:lnTo>
                    <a:pt x="1093" y="1345"/>
                  </a:lnTo>
                  <a:lnTo>
                    <a:pt x="1096" y="1359"/>
                  </a:lnTo>
                  <a:lnTo>
                    <a:pt x="1098" y="1375"/>
                  </a:lnTo>
                  <a:lnTo>
                    <a:pt x="1095" y="1392"/>
                  </a:lnTo>
                  <a:lnTo>
                    <a:pt x="1095" y="1392"/>
                  </a:lnTo>
                  <a:lnTo>
                    <a:pt x="1105" y="1392"/>
                  </a:lnTo>
                  <a:lnTo>
                    <a:pt x="1113" y="1393"/>
                  </a:lnTo>
                  <a:lnTo>
                    <a:pt x="1121" y="1394"/>
                  </a:lnTo>
                  <a:lnTo>
                    <a:pt x="1128" y="1397"/>
                  </a:lnTo>
                  <a:lnTo>
                    <a:pt x="1135" y="1400"/>
                  </a:lnTo>
                  <a:lnTo>
                    <a:pt x="1142" y="1404"/>
                  </a:lnTo>
                  <a:lnTo>
                    <a:pt x="1148" y="1410"/>
                  </a:lnTo>
                  <a:lnTo>
                    <a:pt x="1154" y="1415"/>
                  </a:lnTo>
                  <a:lnTo>
                    <a:pt x="1164" y="1428"/>
                  </a:lnTo>
                  <a:lnTo>
                    <a:pt x="1172" y="1443"/>
                  </a:lnTo>
                  <a:lnTo>
                    <a:pt x="1176" y="1460"/>
                  </a:lnTo>
                  <a:lnTo>
                    <a:pt x="1179" y="1479"/>
                  </a:lnTo>
                  <a:lnTo>
                    <a:pt x="1179" y="1479"/>
                  </a:lnTo>
                  <a:lnTo>
                    <a:pt x="1258" y="1465"/>
                  </a:lnTo>
                  <a:lnTo>
                    <a:pt x="1258" y="1465"/>
                  </a:lnTo>
                  <a:lnTo>
                    <a:pt x="1252" y="1459"/>
                  </a:lnTo>
                  <a:lnTo>
                    <a:pt x="1249" y="1453"/>
                  </a:lnTo>
                  <a:lnTo>
                    <a:pt x="1248" y="1446"/>
                  </a:lnTo>
                  <a:lnTo>
                    <a:pt x="1248" y="1438"/>
                  </a:lnTo>
                  <a:lnTo>
                    <a:pt x="1251" y="1422"/>
                  </a:lnTo>
                  <a:lnTo>
                    <a:pt x="1255" y="1407"/>
                  </a:lnTo>
                  <a:lnTo>
                    <a:pt x="1255" y="1407"/>
                  </a:lnTo>
                  <a:lnTo>
                    <a:pt x="1265" y="1403"/>
                  </a:lnTo>
                  <a:lnTo>
                    <a:pt x="1273" y="1400"/>
                  </a:lnTo>
                  <a:lnTo>
                    <a:pt x="1281" y="1399"/>
                  </a:lnTo>
                  <a:lnTo>
                    <a:pt x="1290" y="1399"/>
                  </a:lnTo>
                  <a:lnTo>
                    <a:pt x="1308" y="1399"/>
                  </a:lnTo>
                  <a:lnTo>
                    <a:pt x="1331" y="1397"/>
                  </a:lnTo>
                  <a:lnTo>
                    <a:pt x="1331" y="1397"/>
                  </a:lnTo>
                  <a:lnTo>
                    <a:pt x="1331" y="1348"/>
                  </a:lnTo>
                  <a:lnTo>
                    <a:pt x="1331" y="1348"/>
                  </a:lnTo>
                  <a:lnTo>
                    <a:pt x="1346" y="1341"/>
                  </a:lnTo>
                  <a:lnTo>
                    <a:pt x="1361" y="1338"/>
                  </a:lnTo>
                  <a:lnTo>
                    <a:pt x="1378" y="1335"/>
                  </a:lnTo>
                  <a:lnTo>
                    <a:pt x="1399" y="1334"/>
                  </a:lnTo>
                  <a:lnTo>
                    <a:pt x="1399" y="1334"/>
                  </a:lnTo>
                  <a:lnTo>
                    <a:pt x="1401" y="1323"/>
                  </a:lnTo>
                  <a:lnTo>
                    <a:pt x="1402" y="1313"/>
                  </a:lnTo>
                  <a:lnTo>
                    <a:pt x="1406" y="1297"/>
                  </a:lnTo>
                  <a:lnTo>
                    <a:pt x="1411" y="1283"/>
                  </a:lnTo>
                  <a:lnTo>
                    <a:pt x="1412" y="1275"/>
                  </a:lnTo>
                  <a:lnTo>
                    <a:pt x="1412" y="1267"/>
                  </a:lnTo>
                  <a:lnTo>
                    <a:pt x="1412" y="1267"/>
                  </a:lnTo>
                  <a:lnTo>
                    <a:pt x="1454" y="1261"/>
                  </a:lnTo>
                  <a:lnTo>
                    <a:pt x="1502" y="1253"/>
                  </a:lnTo>
                  <a:lnTo>
                    <a:pt x="1502" y="1253"/>
                  </a:lnTo>
                  <a:lnTo>
                    <a:pt x="1500" y="1248"/>
                  </a:lnTo>
                  <a:lnTo>
                    <a:pt x="1499" y="1245"/>
                  </a:lnTo>
                  <a:lnTo>
                    <a:pt x="1500" y="1237"/>
                  </a:lnTo>
                  <a:lnTo>
                    <a:pt x="1503" y="1230"/>
                  </a:lnTo>
                  <a:lnTo>
                    <a:pt x="1509" y="1222"/>
                  </a:lnTo>
                  <a:lnTo>
                    <a:pt x="1520" y="1206"/>
                  </a:lnTo>
                  <a:lnTo>
                    <a:pt x="1526" y="1199"/>
                  </a:lnTo>
                  <a:lnTo>
                    <a:pt x="1531" y="1192"/>
                  </a:lnTo>
                  <a:lnTo>
                    <a:pt x="1531" y="1192"/>
                  </a:lnTo>
                  <a:lnTo>
                    <a:pt x="1543" y="1191"/>
                  </a:lnTo>
                  <a:lnTo>
                    <a:pt x="1554" y="1192"/>
                  </a:lnTo>
                  <a:lnTo>
                    <a:pt x="1565" y="1191"/>
                  </a:lnTo>
                  <a:lnTo>
                    <a:pt x="1571" y="1191"/>
                  </a:lnTo>
                  <a:lnTo>
                    <a:pt x="1575" y="1188"/>
                  </a:lnTo>
                  <a:lnTo>
                    <a:pt x="1575" y="1188"/>
                  </a:lnTo>
                  <a:lnTo>
                    <a:pt x="1578" y="1181"/>
                  </a:lnTo>
                  <a:lnTo>
                    <a:pt x="1579" y="1172"/>
                  </a:lnTo>
                  <a:lnTo>
                    <a:pt x="1579" y="1160"/>
                  </a:lnTo>
                  <a:lnTo>
                    <a:pt x="1579" y="1149"/>
                  </a:lnTo>
                  <a:lnTo>
                    <a:pt x="1580" y="1142"/>
                  </a:lnTo>
                  <a:lnTo>
                    <a:pt x="1583" y="1136"/>
                  </a:lnTo>
                  <a:lnTo>
                    <a:pt x="1583" y="1136"/>
                  </a:lnTo>
                  <a:lnTo>
                    <a:pt x="1587" y="1139"/>
                  </a:lnTo>
                  <a:lnTo>
                    <a:pt x="1593" y="1139"/>
                  </a:lnTo>
                  <a:lnTo>
                    <a:pt x="1606" y="1139"/>
                  </a:lnTo>
                  <a:lnTo>
                    <a:pt x="1620" y="1139"/>
                  </a:lnTo>
                  <a:lnTo>
                    <a:pt x="1625" y="1140"/>
                  </a:lnTo>
                  <a:lnTo>
                    <a:pt x="1630" y="1142"/>
                  </a:lnTo>
                  <a:lnTo>
                    <a:pt x="1630" y="1142"/>
                  </a:lnTo>
                  <a:lnTo>
                    <a:pt x="1624" y="1139"/>
                  </a:lnTo>
                  <a:lnTo>
                    <a:pt x="1620" y="1133"/>
                  </a:lnTo>
                  <a:lnTo>
                    <a:pt x="1616" y="1128"/>
                  </a:lnTo>
                  <a:lnTo>
                    <a:pt x="1613" y="1121"/>
                  </a:lnTo>
                  <a:lnTo>
                    <a:pt x="1609" y="1106"/>
                  </a:lnTo>
                  <a:lnTo>
                    <a:pt x="1604" y="1101"/>
                  </a:lnTo>
                  <a:lnTo>
                    <a:pt x="1600" y="1095"/>
                  </a:lnTo>
                  <a:lnTo>
                    <a:pt x="1600" y="1095"/>
                  </a:lnTo>
                  <a:lnTo>
                    <a:pt x="1610" y="1090"/>
                  </a:lnTo>
                  <a:lnTo>
                    <a:pt x="1620" y="1087"/>
                  </a:lnTo>
                  <a:lnTo>
                    <a:pt x="1631" y="1084"/>
                  </a:lnTo>
                  <a:lnTo>
                    <a:pt x="1642" y="1083"/>
                  </a:lnTo>
                  <a:lnTo>
                    <a:pt x="1663" y="1080"/>
                  </a:lnTo>
                  <a:lnTo>
                    <a:pt x="1674" y="1078"/>
                  </a:lnTo>
                  <a:lnTo>
                    <a:pt x="1684" y="1076"/>
                  </a:lnTo>
                  <a:lnTo>
                    <a:pt x="1684" y="1076"/>
                  </a:lnTo>
                  <a:lnTo>
                    <a:pt x="1689" y="1073"/>
                  </a:lnTo>
                  <a:lnTo>
                    <a:pt x="1693" y="1070"/>
                  </a:lnTo>
                  <a:lnTo>
                    <a:pt x="1700" y="1063"/>
                  </a:lnTo>
                  <a:lnTo>
                    <a:pt x="1707" y="1057"/>
                  </a:lnTo>
                  <a:lnTo>
                    <a:pt x="1711" y="1056"/>
                  </a:lnTo>
                  <a:lnTo>
                    <a:pt x="1717" y="1055"/>
                  </a:lnTo>
                  <a:lnTo>
                    <a:pt x="1717" y="1055"/>
                  </a:lnTo>
                  <a:lnTo>
                    <a:pt x="1725" y="1056"/>
                  </a:lnTo>
                  <a:lnTo>
                    <a:pt x="1733" y="1059"/>
                  </a:lnTo>
                  <a:lnTo>
                    <a:pt x="1740" y="1063"/>
                  </a:lnTo>
                  <a:lnTo>
                    <a:pt x="1749" y="1067"/>
                  </a:lnTo>
                  <a:lnTo>
                    <a:pt x="1766" y="1078"/>
                  </a:lnTo>
                  <a:lnTo>
                    <a:pt x="1774" y="1083"/>
                  </a:lnTo>
                  <a:lnTo>
                    <a:pt x="1783" y="1087"/>
                  </a:lnTo>
                  <a:lnTo>
                    <a:pt x="1783" y="1087"/>
                  </a:lnTo>
                  <a:lnTo>
                    <a:pt x="1795" y="1090"/>
                  </a:lnTo>
                  <a:lnTo>
                    <a:pt x="1805" y="1090"/>
                  </a:lnTo>
                  <a:lnTo>
                    <a:pt x="1816" y="1092"/>
                  </a:lnTo>
                  <a:lnTo>
                    <a:pt x="1822" y="1095"/>
                  </a:lnTo>
                  <a:lnTo>
                    <a:pt x="1826" y="1098"/>
                  </a:lnTo>
                  <a:lnTo>
                    <a:pt x="1826" y="1098"/>
                  </a:lnTo>
                  <a:lnTo>
                    <a:pt x="1826" y="1114"/>
                  </a:lnTo>
                  <a:lnTo>
                    <a:pt x="1823" y="1126"/>
                  </a:lnTo>
                  <a:lnTo>
                    <a:pt x="1818" y="1137"/>
                  </a:lnTo>
                  <a:lnTo>
                    <a:pt x="1812" y="1149"/>
                  </a:lnTo>
                  <a:lnTo>
                    <a:pt x="1812" y="1149"/>
                  </a:lnTo>
                  <a:lnTo>
                    <a:pt x="1832" y="1151"/>
                  </a:lnTo>
                  <a:lnTo>
                    <a:pt x="1846" y="1153"/>
                  </a:lnTo>
                  <a:lnTo>
                    <a:pt x="1861" y="1151"/>
                  </a:lnTo>
                  <a:lnTo>
                    <a:pt x="1882" y="1149"/>
                  </a:lnTo>
                  <a:lnTo>
                    <a:pt x="1882" y="1149"/>
                  </a:lnTo>
                  <a:lnTo>
                    <a:pt x="1892" y="1158"/>
                  </a:lnTo>
                  <a:lnTo>
                    <a:pt x="1901" y="1170"/>
                  </a:lnTo>
                  <a:lnTo>
                    <a:pt x="1905" y="1177"/>
                  </a:lnTo>
                  <a:lnTo>
                    <a:pt x="1908" y="1184"/>
                  </a:lnTo>
                  <a:lnTo>
                    <a:pt x="1909" y="1192"/>
                  </a:lnTo>
                  <a:lnTo>
                    <a:pt x="1908" y="1203"/>
                  </a:lnTo>
                  <a:lnTo>
                    <a:pt x="1908" y="1203"/>
                  </a:lnTo>
                  <a:lnTo>
                    <a:pt x="1920" y="1201"/>
                  </a:lnTo>
                  <a:lnTo>
                    <a:pt x="1931" y="1199"/>
                  </a:lnTo>
                  <a:lnTo>
                    <a:pt x="1943" y="1198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0" y="1156"/>
                  </a:lnTo>
                  <a:lnTo>
                    <a:pt x="1944" y="1108"/>
                  </a:lnTo>
                  <a:lnTo>
                    <a:pt x="1941" y="1057"/>
                  </a:lnTo>
                  <a:lnTo>
                    <a:pt x="1941" y="1035"/>
                  </a:lnTo>
                  <a:lnTo>
                    <a:pt x="1943" y="1014"/>
                  </a:lnTo>
                  <a:lnTo>
                    <a:pt x="1943" y="1014"/>
                  </a:lnTo>
                  <a:lnTo>
                    <a:pt x="1891" y="1017"/>
                  </a:lnTo>
                  <a:lnTo>
                    <a:pt x="1832" y="1019"/>
                  </a:lnTo>
                  <a:lnTo>
                    <a:pt x="1705" y="1026"/>
                  </a:lnTo>
                  <a:lnTo>
                    <a:pt x="1642" y="1031"/>
                  </a:lnTo>
                  <a:lnTo>
                    <a:pt x="1583" y="1032"/>
                  </a:lnTo>
                  <a:lnTo>
                    <a:pt x="1530" y="1032"/>
                  </a:lnTo>
                  <a:lnTo>
                    <a:pt x="1507" y="1031"/>
                  </a:lnTo>
                  <a:lnTo>
                    <a:pt x="1488" y="1029"/>
                  </a:lnTo>
                  <a:lnTo>
                    <a:pt x="1488" y="1029"/>
                  </a:lnTo>
                  <a:lnTo>
                    <a:pt x="1482" y="1033"/>
                  </a:lnTo>
                  <a:lnTo>
                    <a:pt x="1478" y="1035"/>
                  </a:lnTo>
                  <a:lnTo>
                    <a:pt x="1471" y="1036"/>
                  </a:lnTo>
                  <a:lnTo>
                    <a:pt x="1465" y="1036"/>
                  </a:lnTo>
                  <a:lnTo>
                    <a:pt x="1453" y="1036"/>
                  </a:lnTo>
                  <a:lnTo>
                    <a:pt x="1447" y="1038"/>
                  </a:lnTo>
                  <a:lnTo>
                    <a:pt x="1443" y="1040"/>
                  </a:lnTo>
                  <a:lnTo>
                    <a:pt x="1443" y="1040"/>
                  </a:lnTo>
                  <a:lnTo>
                    <a:pt x="1444" y="1087"/>
                  </a:lnTo>
                  <a:lnTo>
                    <a:pt x="1447" y="1142"/>
                  </a:lnTo>
                  <a:lnTo>
                    <a:pt x="1448" y="1196"/>
                  </a:lnTo>
                  <a:lnTo>
                    <a:pt x="1448" y="1222"/>
                  </a:lnTo>
                  <a:lnTo>
                    <a:pt x="1447" y="1244"/>
                  </a:lnTo>
                  <a:lnTo>
                    <a:pt x="1447" y="1244"/>
                  </a:lnTo>
                  <a:lnTo>
                    <a:pt x="1439" y="1236"/>
                  </a:lnTo>
                  <a:lnTo>
                    <a:pt x="1434" y="1227"/>
                  </a:lnTo>
                  <a:lnTo>
                    <a:pt x="1432" y="1217"/>
                  </a:lnTo>
                  <a:lnTo>
                    <a:pt x="1430" y="1206"/>
                  </a:lnTo>
                  <a:lnTo>
                    <a:pt x="1429" y="1184"/>
                  </a:lnTo>
                  <a:lnTo>
                    <a:pt x="1429" y="1163"/>
                  </a:lnTo>
                  <a:lnTo>
                    <a:pt x="1429" y="1163"/>
                  </a:lnTo>
                  <a:lnTo>
                    <a:pt x="1429" y="1129"/>
                  </a:lnTo>
                  <a:lnTo>
                    <a:pt x="1429" y="1095"/>
                  </a:lnTo>
                  <a:lnTo>
                    <a:pt x="1429" y="1062"/>
                  </a:lnTo>
                  <a:lnTo>
                    <a:pt x="1427" y="1045"/>
                  </a:lnTo>
                  <a:lnTo>
                    <a:pt x="1426" y="1029"/>
                  </a:lnTo>
                  <a:lnTo>
                    <a:pt x="1426" y="1029"/>
                  </a:lnTo>
                  <a:lnTo>
                    <a:pt x="1420" y="1025"/>
                  </a:lnTo>
                  <a:lnTo>
                    <a:pt x="1416" y="1019"/>
                  </a:lnTo>
                  <a:lnTo>
                    <a:pt x="1412" y="1012"/>
                  </a:lnTo>
                  <a:lnTo>
                    <a:pt x="1409" y="1005"/>
                  </a:lnTo>
                  <a:lnTo>
                    <a:pt x="1409" y="1005"/>
                  </a:lnTo>
                  <a:lnTo>
                    <a:pt x="1412" y="996"/>
                  </a:lnTo>
                  <a:lnTo>
                    <a:pt x="1416" y="986"/>
                  </a:lnTo>
                  <a:lnTo>
                    <a:pt x="1420" y="976"/>
                  </a:lnTo>
                  <a:lnTo>
                    <a:pt x="1423" y="972"/>
                  </a:lnTo>
                  <a:lnTo>
                    <a:pt x="1426" y="967"/>
                  </a:lnTo>
                  <a:lnTo>
                    <a:pt x="1426" y="967"/>
                  </a:lnTo>
                  <a:lnTo>
                    <a:pt x="1422" y="948"/>
                  </a:lnTo>
                  <a:lnTo>
                    <a:pt x="1418" y="928"/>
                  </a:lnTo>
                  <a:lnTo>
                    <a:pt x="1411" y="885"/>
                  </a:lnTo>
                  <a:lnTo>
                    <a:pt x="1406" y="840"/>
                  </a:lnTo>
                  <a:lnTo>
                    <a:pt x="1404" y="793"/>
                  </a:lnTo>
                  <a:lnTo>
                    <a:pt x="1398" y="702"/>
                  </a:lnTo>
                  <a:lnTo>
                    <a:pt x="1395" y="660"/>
                  </a:lnTo>
                  <a:lnTo>
                    <a:pt x="1391" y="619"/>
                  </a:lnTo>
                  <a:lnTo>
                    <a:pt x="1391" y="619"/>
                  </a:lnTo>
                  <a:lnTo>
                    <a:pt x="1382" y="629"/>
                  </a:lnTo>
                  <a:lnTo>
                    <a:pt x="1371" y="640"/>
                  </a:lnTo>
                  <a:lnTo>
                    <a:pt x="1366" y="643"/>
                  </a:lnTo>
                  <a:lnTo>
                    <a:pt x="1359" y="647"/>
                  </a:lnTo>
                  <a:lnTo>
                    <a:pt x="1352" y="649"/>
                  </a:lnTo>
                  <a:lnTo>
                    <a:pt x="1345" y="649"/>
                  </a:lnTo>
                  <a:lnTo>
                    <a:pt x="1345" y="649"/>
                  </a:lnTo>
                  <a:lnTo>
                    <a:pt x="1339" y="647"/>
                  </a:lnTo>
                  <a:lnTo>
                    <a:pt x="1336" y="645"/>
                  </a:lnTo>
                  <a:lnTo>
                    <a:pt x="1333" y="640"/>
                  </a:lnTo>
                  <a:lnTo>
                    <a:pt x="1331" y="636"/>
                  </a:lnTo>
                  <a:lnTo>
                    <a:pt x="1326" y="625"/>
                  </a:lnTo>
                  <a:lnTo>
                    <a:pt x="1319" y="611"/>
                  </a:lnTo>
                  <a:lnTo>
                    <a:pt x="1319" y="611"/>
                  </a:lnTo>
                  <a:lnTo>
                    <a:pt x="1314" y="604"/>
                  </a:lnTo>
                  <a:lnTo>
                    <a:pt x="1308" y="597"/>
                  </a:lnTo>
                  <a:lnTo>
                    <a:pt x="1297" y="584"/>
                  </a:lnTo>
                  <a:lnTo>
                    <a:pt x="1291" y="579"/>
                  </a:lnTo>
                  <a:lnTo>
                    <a:pt x="1288" y="572"/>
                  </a:lnTo>
                  <a:lnTo>
                    <a:pt x="1286" y="565"/>
                  </a:lnTo>
                  <a:lnTo>
                    <a:pt x="1284" y="556"/>
                  </a:lnTo>
                  <a:lnTo>
                    <a:pt x="1284" y="556"/>
                  </a:lnTo>
                  <a:lnTo>
                    <a:pt x="1301" y="536"/>
                  </a:lnTo>
                  <a:lnTo>
                    <a:pt x="1319" y="52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74" y="489"/>
                  </a:lnTo>
                  <a:lnTo>
                    <a:pt x="1384" y="489"/>
                  </a:lnTo>
                  <a:lnTo>
                    <a:pt x="1397" y="486"/>
                  </a:lnTo>
                  <a:lnTo>
                    <a:pt x="1397" y="486"/>
                  </a:lnTo>
                  <a:lnTo>
                    <a:pt x="1395" y="479"/>
                  </a:lnTo>
                  <a:lnTo>
                    <a:pt x="1397" y="473"/>
                  </a:lnTo>
                  <a:lnTo>
                    <a:pt x="1398" y="468"/>
                  </a:lnTo>
                  <a:lnTo>
                    <a:pt x="1401" y="463"/>
                  </a:lnTo>
                  <a:lnTo>
                    <a:pt x="1405" y="459"/>
                  </a:lnTo>
                  <a:lnTo>
                    <a:pt x="1411" y="455"/>
                  </a:lnTo>
                  <a:lnTo>
                    <a:pt x="1423" y="449"/>
                  </a:lnTo>
                  <a:lnTo>
                    <a:pt x="1437" y="444"/>
                  </a:lnTo>
                  <a:lnTo>
                    <a:pt x="1453" y="440"/>
                  </a:lnTo>
                  <a:lnTo>
                    <a:pt x="1468" y="435"/>
                  </a:lnTo>
                  <a:lnTo>
                    <a:pt x="1481" y="431"/>
                  </a:lnTo>
                  <a:lnTo>
                    <a:pt x="1481" y="431"/>
                  </a:lnTo>
                  <a:lnTo>
                    <a:pt x="1481" y="427"/>
                  </a:lnTo>
                  <a:lnTo>
                    <a:pt x="1478" y="423"/>
                  </a:lnTo>
                  <a:lnTo>
                    <a:pt x="1475" y="417"/>
                  </a:lnTo>
                  <a:lnTo>
                    <a:pt x="1471" y="410"/>
                  </a:lnTo>
                  <a:lnTo>
                    <a:pt x="1470" y="407"/>
                  </a:lnTo>
                  <a:lnTo>
                    <a:pt x="1470" y="402"/>
                  </a:lnTo>
                  <a:lnTo>
                    <a:pt x="1470" y="402"/>
                  </a:lnTo>
                  <a:lnTo>
                    <a:pt x="1479" y="393"/>
                  </a:lnTo>
                  <a:lnTo>
                    <a:pt x="1489" y="388"/>
                  </a:lnTo>
                  <a:lnTo>
                    <a:pt x="1500" y="383"/>
                  </a:lnTo>
                  <a:lnTo>
                    <a:pt x="1513" y="379"/>
                  </a:lnTo>
                  <a:lnTo>
                    <a:pt x="1526" y="376"/>
                  </a:lnTo>
                  <a:lnTo>
                    <a:pt x="1537" y="372"/>
                  </a:lnTo>
                  <a:lnTo>
                    <a:pt x="1547" y="368"/>
                  </a:lnTo>
                  <a:lnTo>
                    <a:pt x="1557" y="361"/>
                  </a:lnTo>
                  <a:lnTo>
                    <a:pt x="1557" y="361"/>
                  </a:lnTo>
                  <a:lnTo>
                    <a:pt x="1551" y="358"/>
                  </a:lnTo>
                  <a:lnTo>
                    <a:pt x="1547" y="354"/>
                  </a:lnTo>
                  <a:lnTo>
                    <a:pt x="1543" y="348"/>
                  </a:lnTo>
                  <a:lnTo>
                    <a:pt x="1543" y="346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8" y="334"/>
                  </a:lnTo>
                  <a:lnTo>
                    <a:pt x="1554" y="330"/>
                  </a:lnTo>
                  <a:lnTo>
                    <a:pt x="1562" y="326"/>
                  </a:lnTo>
                  <a:lnTo>
                    <a:pt x="1569" y="322"/>
                  </a:lnTo>
                  <a:lnTo>
                    <a:pt x="1587" y="316"/>
                  </a:lnTo>
                  <a:lnTo>
                    <a:pt x="1606" y="312"/>
                  </a:lnTo>
                  <a:lnTo>
                    <a:pt x="1606" y="312"/>
                  </a:lnTo>
                  <a:lnTo>
                    <a:pt x="1607" y="309"/>
                  </a:lnTo>
                  <a:lnTo>
                    <a:pt x="1609" y="305"/>
                  </a:lnTo>
                  <a:lnTo>
                    <a:pt x="1609" y="299"/>
                  </a:lnTo>
                  <a:lnTo>
                    <a:pt x="1609" y="296"/>
                  </a:lnTo>
                  <a:lnTo>
                    <a:pt x="1609" y="295"/>
                  </a:lnTo>
                  <a:lnTo>
                    <a:pt x="1611" y="292"/>
                  </a:lnTo>
                  <a:lnTo>
                    <a:pt x="1614" y="291"/>
                  </a:lnTo>
                  <a:lnTo>
                    <a:pt x="1614" y="291"/>
                  </a:lnTo>
                  <a:lnTo>
                    <a:pt x="1625" y="291"/>
                  </a:lnTo>
                  <a:lnTo>
                    <a:pt x="1634" y="289"/>
                  </a:lnTo>
                  <a:lnTo>
                    <a:pt x="1642" y="285"/>
                  </a:lnTo>
                  <a:lnTo>
                    <a:pt x="1649" y="281"/>
                  </a:lnTo>
                  <a:lnTo>
                    <a:pt x="1655" y="277"/>
                  </a:lnTo>
                  <a:lnTo>
                    <a:pt x="1662" y="274"/>
                  </a:lnTo>
                  <a:lnTo>
                    <a:pt x="1670" y="273"/>
                  </a:lnTo>
                  <a:lnTo>
                    <a:pt x="1679" y="274"/>
                  </a:lnTo>
                  <a:lnTo>
                    <a:pt x="1679" y="274"/>
                  </a:lnTo>
                  <a:lnTo>
                    <a:pt x="1686" y="280"/>
                  </a:lnTo>
                  <a:lnTo>
                    <a:pt x="1693" y="284"/>
                  </a:lnTo>
                  <a:lnTo>
                    <a:pt x="1708" y="289"/>
                  </a:lnTo>
                  <a:lnTo>
                    <a:pt x="1724" y="294"/>
                  </a:lnTo>
                  <a:lnTo>
                    <a:pt x="1740" y="298"/>
                  </a:lnTo>
                  <a:lnTo>
                    <a:pt x="1756" y="302"/>
                  </a:lnTo>
                  <a:lnTo>
                    <a:pt x="1771" y="309"/>
                  </a:lnTo>
                  <a:lnTo>
                    <a:pt x="1777" y="313"/>
                  </a:lnTo>
                  <a:lnTo>
                    <a:pt x="1783" y="317"/>
                  </a:lnTo>
                  <a:lnTo>
                    <a:pt x="1788" y="324"/>
                  </a:lnTo>
                  <a:lnTo>
                    <a:pt x="1792" y="331"/>
                  </a:lnTo>
                  <a:lnTo>
                    <a:pt x="1792" y="331"/>
                  </a:lnTo>
                  <a:lnTo>
                    <a:pt x="1801" y="331"/>
                  </a:lnTo>
                  <a:lnTo>
                    <a:pt x="1808" y="333"/>
                  </a:lnTo>
                  <a:lnTo>
                    <a:pt x="1813" y="334"/>
                  </a:lnTo>
                  <a:lnTo>
                    <a:pt x="1819" y="337"/>
                  </a:lnTo>
                  <a:lnTo>
                    <a:pt x="1829" y="344"/>
                  </a:lnTo>
                  <a:lnTo>
                    <a:pt x="1839" y="353"/>
                  </a:lnTo>
                  <a:lnTo>
                    <a:pt x="1839" y="353"/>
                  </a:lnTo>
                  <a:lnTo>
                    <a:pt x="1839" y="357"/>
                  </a:lnTo>
                  <a:lnTo>
                    <a:pt x="1839" y="360"/>
                  </a:lnTo>
                  <a:lnTo>
                    <a:pt x="1837" y="365"/>
                  </a:lnTo>
                  <a:lnTo>
                    <a:pt x="1836" y="371"/>
                  </a:lnTo>
                  <a:lnTo>
                    <a:pt x="1837" y="374"/>
                  </a:lnTo>
                  <a:lnTo>
                    <a:pt x="1839" y="375"/>
                  </a:lnTo>
                  <a:lnTo>
                    <a:pt x="1839" y="375"/>
                  </a:lnTo>
                  <a:lnTo>
                    <a:pt x="1850" y="375"/>
                  </a:lnTo>
                  <a:lnTo>
                    <a:pt x="1858" y="376"/>
                  </a:lnTo>
                  <a:lnTo>
                    <a:pt x="1867" y="381"/>
                  </a:lnTo>
                  <a:lnTo>
                    <a:pt x="1872" y="385"/>
                  </a:lnTo>
                  <a:lnTo>
                    <a:pt x="1877" y="392"/>
                  </a:lnTo>
                  <a:lnTo>
                    <a:pt x="1879" y="400"/>
                  </a:lnTo>
                  <a:lnTo>
                    <a:pt x="1879" y="409"/>
                  </a:lnTo>
                  <a:lnTo>
                    <a:pt x="1877" y="419"/>
                  </a:lnTo>
                  <a:lnTo>
                    <a:pt x="1877" y="419"/>
                  </a:lnTo>
                  <a:lnTo>
                    <a:pt x="1891" y="417"/>
                  </a:lnTo>
                  <a:lnTo>
                    <a:pt x="1903" y="417"/>
                  </a:lnTo>
                  <a:lnTo>
                    <a:pt x="1915" y="420"/>
                  </a:lnTo>
                  <a:lnTo>
                    <a:pt x="1926" y="426"/>
                  </a:lnTo>
                  <a:lnTo>
                    <a:pt x="1933" y="434"/>
                  </a:lnTo>
                  <a:lnTo>
                    <a:pt x="1940" y="444"/>
                  </a:lnTo>
                  <a:lnTo>
                    <a:pt x="1943" y="455"/>
                  </a:lnTo>
                  <a:lnTo>
                    <a:pt x="1943" y="469"/>
                  </a:lnTo>
                  <a:lnTo>
                    <a:pt x="1943" y="469"/>
                  </a:lnTo>
                  <a:lnTo>
                    <a:pt x="1950" y="466"/>
                  </a:lnTo>
                  <a:lnTo>
                    <a:pt x="1955" y="465"/>
                  </a:lnTo>
                  <a:lnTo>
                    <a:pt x="1959" y="466"/>
                  </a:lnTo>
                  <a:lnTo>
                    <a:pt x="1965" y="466"/>
                  </a:lnTo>
                  <a:lnTo>
                    <a:pt x="1969" y="469"/>
                  </a:lnTo>
                  <a:lnTo>
                    <a:pt x="1974" y="472"/>
                  </a:lnTo>
                  <a:lnTo>
                    <a:pt x="1981" y="479"/>
                  </a:lnTo>
                  <a:lnTo>
                    <a:pt x="1985" y="487"/>
                  </a:lnTo>
                  <a:lnTo>
                    <a:pt x="1986" y="497"/>
                  </a:lnTo>
                  <a:lnTo>
                    <a:pt x="1985" y="508"/>
                  </a:lnTo>
                  <a:lnTo>
                    <a:pt x="1981" y="518"/>
                  </a:lnTo>
                  <a:lnTo>
                    <a:pt x="1981" y="518"/>
                  </a:lnTo>
                  <a:lnTo>
                    <a:pt x="1988" y="521"/>
                  </a:lnTo>
                  <a:lnTo>
                    <a:pt x="1995" y="522"/>
                  </a:lnTo>
                  <a:lnTo>
                    <a:pt x="2010" y="524"/>
                  </a:lnTo>
                  <a:lnTo>
                    <a:pt x="2016" y="525"/>
                  </a:lnTo>
                  <a:lnTo>
                    <a:pt x="2021" y="527"/>
                  </a:lnTo>
                  <a:lnTo>
                    <a:pt x="2027" y="528"/>
                  </a:lnTo>
                  <a:lnTo>
                    <a:pt x="2030" y="532"/>
                  </a:lnTo>
                  <a:lnTo>
                    <a:pt x="2030" y="532"/>
                  </a:lnTo>
                  <a:lnTo>
                    <a:pt x="2031" y="538"/>
                  </a:lnTo>
                  <a:lnTo>
                    <a:pt x="2031" y="545"/>
                  </a:lnTo>
                  <a:lnTo>
                    <a:pt x="2028" y="552"/>
                  </a:lnTo>
                  <a:lnTo>
                    <a:pt x="2025" y="560"/>
                  </a:lnTo>
                  <a:lnTo>
                    <a:pt x="2020" y="567"/>
                  </a:lnTo>
                  <a:lnTo>
                    <a:pt x="2014" y="574"/>
                  </a:lnTo>
                  <a:lnTo>
                    <a:pt x="2007" y="580"/>
                  </a:lnTo>
                  <a:lnTo>
                    <a:pt x="2002" y="584"/>
                  </a:lnTo>
                  <a:lnTo>
                    <a:pt x="2002" y="584"/>
                  </a:lnTo>
                  <a:lnTo>
                    <a:pt x="2003" y="591"/>
                  </a:lnTo>
                  <a:lnTo>
                    <a:pt x="2003" y="597"/>
                  </a:lnTo>
                  <a:lnTo>
                    <a:pt x="2003" y="604"/>
                  </a:lnTo>
                  <a:lnTo>
                    <a:pt x="2000" y="609"/>
                  </a:lnTo>
                  <a:lnTo>
                    <a:pt x="1997" y="615"/>
                  </a:lnTo>
                  <a:lnTo>
                    <a:pt x="1993" y="619"/>
                  </a:lnTo>
                  <a:lnTo>
                    <a:pt x="1988" y="624"/>
                  </a:lnTo>
                  <a:lnTo>
                    <a:pt x="1982" y="626"/>
                  </a:lnTo>
                  <a:lnTo>
                    <a:pt x="1976" y="629"/>
                  </a:lnTo>
                  <a:lnTo>
                    <a:pt x="1971" y="631"/>
                  </a:lnTo>
                  <a:lnTo>
                    <a:pt x="1965" y="631"/>
                  </a:lnTo>
                  <a:lnTo>
                    <a:pt x="1961" y="631"/>
                  </a:lnTo>
                  <a:lnTo>
                    <a:pt x="1955" y="628"/>
                  </a:lnTo>
                  <a:lnTo>
                    <a:pt x="1951" y="624"/>
                  </a:lnTo>
                  <a:lnTo>
                    <a:pt x="1948" y="618"/>
                  </a:lnTo>
                  <a:lnTo>
                    <a:pt x="1945" y="611"/>
                  </a:lnTo>
                  <a:lnTo>
                    <a:pt x="1945" y="611"/>
                  </a:lnTo>
                  <a:lnTo>
                    <a:pt x="1944" y="632"/>
                  </a:lnTo>
                  <a:lnTo>
                    <a:pt x="1944" y="653"/>
                  </a:lnTo>
                  <a:lnTo>
                    <a:pt x="1945" y="697"/>
                  </a:lnTo>
                  <a:lnTo>
                    <a:pt x="1948" y="739"/>
                  </a:lnTo>
                  <a:lnTo>
                    <a:pt x="1952" y="781"/>
                  </a:lnTo>
                  <a:lnTo>
                    <a:pt x="1957" y="824"/>
                  </a:lnTo>
                  <a:lnTo>
                    <a:pt x="1959" y="868"/>
                  </a:lnTo>
                  <a:lnTo>
                    <a:pt x="1961" y="913"/>
                  </a:lnTo>
                  <a:lnTo>
                    <a:pt x="1961" y="959"/>
                  </a:lnTo>
                  <a:lnTo>
                    <a:pt x="1961" y="959"/>
                  </a:lnTo>
                  <a:lnTo>
                    <a:pt x="1964" y="963"/>
                  </a:lnTo>
                  <a:lnTo>
                    <a:pt x="1966" y="966"/>
                  </a:lnTo>
                  <a:lnTo>
                    <a:pt x="1971" y="969"/>
                  </a:lnTo>
                  <a:lnTo>
                    <a:pt x="1972" y="973"/>
                  </a:lnTo>
                  <a:lnTo>
                    <a:pt x="1972" y="973"/>
                  </a:lnTo>
                  <a:lnTo>
                    <a:pt x="1971" y="982"/>
                  </a:lnTo>
                  <a:lnTo>
                    <a:pt x="1968" y="991"/>
                  </a:lnTo>
                  <a:lnTo>
                    <a:pt x="1964" y="1001"/>
                  </a:lnTo>
                  <a:lnTo>
                    <a:pt x="1958" y="1011"/>
                  </a:lnTo>
                  <a:lnTo>
                    <a:pt x="1958" y="1011"/>
                  </a:lnTo>
                  <a:lnTo>
                    <a:pt x="1957" y="1045"/>
                  </a:lnTo>
                  <a:lnTo>
                    <a:pt x="1957" y="1078"/>
                  </a:lnTo>
                  <a:lnTo>
                    <a:pt x="1958" y="1112"/>
                  </a:lnTo>
                  <a:lnTo>
                    <a:pt x="1961" y="1146"/>
                  </a:lnTo>
                  <a:lnTo>
                    <a:pt x="1966" y="1177"/>
                  </a:lnTo>
                  <a:lnTo>
                    <a:pt x="1974" y="1208"/>
                  </a:lnTo>
                  <a:lnTo>
                    <a:pt x="1983" y="1237"/>
                  </a:lnTo>
                  <a:lnTo>
                    <a:pt x="1989" y="1251"/>
                  </a:lnTo>
                  <a:lnTo>
                    <a:pt x="1995" y="1264"/>
                  </a:lnTo>
                  <a:lnTo>
                    <a:pt x="1995" y="1264"/>
                  </a:lnTo>
                  <a:lnTo>
                    <a:pt x="2011" y="1267"/>
                  </a:lnTo>
                  <a:lnTo>
                    <a:pt x="2028" y="1267"/>
                  </a:lnTo>
                  <a:lnTo>
                    <a:pt x="2044" y="1267"/>
                  </a:lnTo>
                  <a:lnTo>
                    <a:pt x="2052" y="1264"/>
                  </a:lnTo>
                  <a:lnTo>
                    <a:pt x="2059" y="1261"/>
                  </a:lnTo>
                  <a:lnTo>
                    <a:pt x="2059" y="1261"/>
                  </a:lnTo>
                  <a:lnTo>
                    <a:pt x="2066" y="1268"/>
                  </a:lnTo>
                  <a:lnTo>
                    <a:pt x="2070" y="1275"/>
                  </a:lnTo>
                  <a:lnTo>
                    <a:pt x="2073" y="1285"/>
                  </a:lnTo>
                  <a:lnTo>
                    <a:pt x="2075" y="1295"/>
                  </a:lnTo>
                  <a:lnTo>
                    <a:pt x="2075" y="1316"/>
                  </a:lnTo>
                  <a:lnTo>
                    <a:pt x="2075" y="1324"/>
                  </a:lnTo>
                  <a:lnTo>
                    <a:pt x="2076" y="1331"/>
                  </a:lnTo>
                  <a:lnTo>
                    <a:pt x="2076" y="1331"/>
                  </a:lnTo>
                  <a:lnTo>
                    <a:pt x="2087" y="1328"/>
                  </a:lnTo>
                  <a:lnTo>
                    <a:pt x="2098" y="1326"/>
                  </a:lnTo>
                  <a:lnTo>
                    <a:pt x="2110" y="1326"/>
                  </a:lnTo>
                  <a:lnTo>
                    <a:pt x="2119" y="1326"/>
                  </a:lnTo>
                  <a:lnTo>
                    <a:pt x="2129" y="1326"/>
                  </a:lnTo>
                  <a:lnTo>
                    <a:pt x="2139" y="1328"/>
                  </a:lnTo>
                  <a:lnTo>
                    <a:pt x="2148" y="1331"/>
                  </a:lnTo>
                  <a:lnTo>
                    <a:pt x="2156" y="1335"/>
                  </a:lnTo>
                  <a:lnTo>
                    <a:pt x="2163" y="1340"/>
                  </a:lnTo>
                  <a:lnTo>
                    <a:pt x="2169" y="1345"/>
                  </a:lnTo>
                  <a:lnTo>
                    <a:pt x="2174" y="1352"/>
                  </a:lnTo>
                  <a:lnTo>
                    <a:pt x="2178" y="1361"/>
                  </a:lnTo>
                  <a:lnTo>
                    <a:pt x="2183" y="1369"/>
                  </a:lnTo>
                  <a:lnTo>
                    <a:pt x="2184" y="1379"/>
                  </a:lnTo>
                  <a:lnTo>
                    <a:pt x="2184" y="1389"/>
                  </a:lnTo>
                  <a:lnTo>
                    <a:pt x="2184" y="1400"/>
                  </a:lnTo>
                  <a:lnTo>
                    <a:pt x="2184" y="1400"/>
                  </a:lnTo>
                  <a:lnTo>
                    <a:pt x="2197" y="1401"/>
                  </a:lnTo>
                  <a:lnTo>
                    <a:pt x="2211" y="1403"/>
                  </a:lnTo>
                  <a:lnTo>
                    <a:pt x="2226" y="1403"/>
                  </a:lnTo>
                  <a:lnTo>
                    <a:pt x="2235" y="1403"/>
                  </a:lnTo>
                  <a:lnTo>
                    <a:pt x="2242" y="1400"/>
                  </a:lnTo>
                  <a:lnTo>
                    <a:pt x="2242" y="1400"/>
                  </a:lnTo>
                  <a:lnTo>
                    <a:pt x="2250" y="1407"/>
                  </a:lnTo>
                  <a:lnTo>
                    <a:pt x="2257" y="1415"/>
                  </a:lnTo>
                  <a:lnTo>
                    <a:pt x="2263" y="1425"/>
                  </a:lnTo>
                  <a:lnTo>
                    <a:pt x="2267" y="1436"/>
                  </a:lnTo>
                  <a:lnTo>
                    <a:pt x="2271" y="1448"/>
                  </a:lnTo>
                  <a:lnTo>
                    <a:pt x="2271" y="1457"/>
                  </a:lnTo>
                  <a:lnTo>
                    <a:pt x="2270" y="1467"/>
                  </a:lnTo>
                  <a:lnTo>
                    <a:pt x="2268" y="1472"/>
                  </a:lnTo>
                  <a:lnTo>
                    <a:pt x="2265" y="1476"/>
                  </a:lnTo>
                  <a:lnTo>
                    <a:pt x="2265" y="1476"/>
                  </a:lnTo>
                  <a:lnTo>
                    <a:pt x="2275" y="1476"/>
                  </a:lnTo>
                  <a:lnTo>
                    <a:pt x="2284" y="1476"/>
                  </a:lnTo>
                  <a:lnTo>
                    <a:pt x="2299" y="1479"/>
                  </a:lnTo>
                  <a:lnTo>
                    <a:pt x="2308" y="1480"/>
                  </a:lnTo>
                  <a:lnTo>
                    <a:pt x="2316" y="1480"/>
                  </a:lnTo>
                  <a:lnTo>
                    <a:pt x="2324" y="1480"/>
                  </a:lnTo>
                  <a:lnTo>
                    <a:pt x="2334" y="1476"/>
                  </a:lnTo>
                  <a:lnTo>
                    <a:pt x="2334" y="1476"/>
                  </a:lnTo>
                  <a:lnTo>
                    <a:pt x="2343" y="1483"/>
                  </a:lnTo>
                  <a:lnTo>
                    <a:pt x="2348" y="1491"/>
                  </a:lnTo>
                  <a:lnTo>
                    <a:pt x="2354" y="1500"/>
                  </a:lnTo>
                  <a:lnTo>
                    <a:pt x="2360" y="1509"/>
                  </a:lnTo>
                  <a:lnTo>
                    <a:pt x="2362" y="1519"/>
                  </a:lnTo>
                  <a:lnTo>
                    <a:pt x="2362" y="1529"/>
                  </a:lnTo>
                  <a:lnTo>
                    <a:pt x="2360" y="1539"/>
                  </a:lnTo>
                  <a:lnTo>
                    <a:pt x="2355" y="1549"/>
                  </a:lnTo>
                  <a:lnTo>
                    <a:pt x="2355" y="1549"/>
                  </a:lnTo>
                  <a:lnTo>
                    <a:pt x="2388" y="1554"/>
                  </a:lnTo>
                  <a:lnTo>
                    <a:pt x="2403" y="1557"/>
                  </a:lnTo>
                  <a:lnTo>
                    <a:pt x="2410" y="1560"/>
                  </a:lnTo>
                  <a:lnTo>
                    <a:pt x="2416" y="1563"/>
                  </a:lnTo>
                  <a:lnTo>
                    <a:pt x="2416" y="1563"/>
                  </a:lnTo>
                  <a:lnTo>
                    <a:pt x="2417" y="1573"/>
                  </a:lnTo>
                  <a:lnTo>
                    <a:pt x="2417" y="1581"/>
                  </a:lnTo>
                  <a:lnTo>
                    <a:pt x="2417" y="1589"/>
                  </a:lnTo>
                  <a:lnTo>
                    <a:pt x="2414" y="1598"/>
                  </a:lnTo>
                  <a:lnTo>
                    <a:pt x="2411" y="1605"/>
                  </a:lnTo>
                  <a:lnTo>
                    <a:pt x="2407" y="1612"/>
                  </a:lnTo>
                  <a:lnTo>
                    <a:pt x="2402" y="1618"/>
                  </a:lnTo>
                  <a:lnTo>
                    <a:pt x="2396" y="1622"/>
                  </a:lnTo>
                  <a:lnTo>
                    <a:pt x="2396" y="1622"/>
                  </a:lnTo>
                  <a:lnTo>
                    <a:pt x="2399" y="1629"/>
                  </a:lnTo>
                  <a:lnTo>
                    <a:pt x="2400" y="1636"/>
                  </a:lnTo>
                  <a:lnTo>
                    <a:pt x="2402" y="1643"/>
                  </a:lnTo>
                  <a:lnTo>
                    <a:pt x="2402" y="1650"/>
                  </a:lnTo>
                  <a:lnTo>
                    <a:pt x="2400" y="1657"/>
                  </a:lnTo>
                  <a:lnTo>
                    <a:pt x="2399" y="1665"/>
                  </a:lnTo>
                  <a:lnTo>
                    <a:pt x="2392" y="1678"/>
                  </a:lnTo>
                  <a:lnTo>
                    <a:pt x="2383" y="1691"/>
                  </a:lnTo>
                  <a:lnTo>
                    <a:pt x="2372" y="1700"/>
                  </a:lnTo>
                  <a:lnTo>
                    <a:pt x="2360" y="1709"/>
                  </a:lnTo>
                  <a:lnTo>
                    <a:pt x="2347" y="1714"/>
                  </a:lnTo>
                  <a:lnTo>
                    <a:pt x="2347" y="1714"/>
                  </a:lnTo>
                  <a:lnTo>
                    <a:pt x="2291" y="1685"/>
                  </a:lnTo>
                  <a:lnTo>
                    <a:pt x="2263" y="1669"/>
                  </a:lnTo>
                  <a:lnTo>
                    <a:pt x="2236" y="1653"/>
                  </a:lnTo>
                  <a:lnTo>
                    <a:pt x="2236" y="1653"/>
                  </a:lnTo>
                  <a:lnTo>
                    <a:pt x="2228" y="1723"/>
                  </a:lnTo>
                  <a:lnTo>
                    <a:pt x="2228" y="1723"/>
                  </a:lnTo>
                  <a:lnTo>
                    <a:pt x="2246" y="1727"/>
                  </a:lnTo>
                  <a:lnTo>
                    <a:pt x="2257" y="1731"/>
                  </a:lnTo>
                  <a:lnTo>
                    <a:pt x="2267" y="1735"/>
                  </a:lnTo>
                  <a:lnTo>
                    <a:pt x="2274" y="1741"/>
                  </a:lnTo>
                  <a:lnTo>
                    <a:pt x="2277" y="1745"/>
                  </a:lnTo>
                  <a:lnTo>
                    <a:pt x="2280" y="1750"/>
                  </a:lnTo>
                  <a:lnTo>
                    <a:pt x="2281" y="1755"/>
                  </a:lnTo>
                  <a:lnTo>
                    <a:pt x="2281" y="1761"/>
                  </a:lnTo>
                  <a:lnTo>
                    <a:pt x="2280" y="1768"/>
                  </a:lnTo>
                  <a:lnTo>
                    <a:pt x="2277" y="1775"/>
                  </a:lnTo>
                  <a:lnTo>
                    <a:pt x="2277" y="1775"/>
                  </a:lnTo>
                  <a:lnTo>
                    <a:pt x="2284" y="1779"/>
                  </a:lnTo>
                  <a:lnTo>
                    <a:pt x="2292" y="1782"/>
                  </a:lnTo>
                  <a:lnTo>
                    <a:pt x="2312" y="1785"/>
                  </a:lnTo>
                  <a:lnTo>
                    <a:pt x="2322" y="1786"/>
                  </a:lnTo>
                  <a:lnTo>
                    <a:pt x="2330" y="1787"/>
                  </a:lnTo>
                  <a:lnTo>
                    <a:pt x="2336" y="1790"/>
                  </a:lnTo>
                  <a:lnTo>
                    <a:pt x="2340" y="1796"/>
                  </a:lnTo>
                  <a:lnTo>
                    <a:pt x="2340" y="1796"/>
                  </a:lnTo>
                  <a:lnTo>
                    <a:pt x="2340" y="1804"/>
                  </a:lnTo>
                  <a:lnTo>
                    <a:pt x="2337" y="1811"/>
                  </a:lnTo>
                  <a:lnTo>
                    <a:pt x="2334" y="1817"/>
                  </a:lnTo>
                  <a:lnTo>
                    <a:pt x="2331" y="1824"/>
                  </a:lnTo>
                  <a:lnTo>
                    <a:pt x="2331" y="1824"/>
                  </a:lnTo>
                  <a:lnTo>
                    <a:pt x="2337" y="1827"/>
                  </a:lnTo>
                  <a:lnTo>
                    <a:pt x="2343" y="1828"/>
                  </a:lnTo>
                  <a:lnTo>
                    <a:pt x="2354" y="1828"/>
                  </a:lnTo>
                  <a:lnTo>
                    <a:pt x="2367" y="1828"/>
                  </a:lnTo>
                  <a:lnTo>
                    <a:pt x="2372" y="1828"/>
                  </a:lnTo>
                  <a:lnTo>
                    <a:pt x="2378" y="1831"/>
                  </a:lnTo>
                  <a:lnTo>
                    <a:pt x="2378" y="1831"/>
                  </a:lnTo>
                  <a:lnTo>
                    <a:pt x="2381" y="1837"/>
                  </a:lnTo>
                  <a:lnTo>
                    <a:pt x="2382" y="1842"/>
                  </a:lnTo>
                  <a:lnTo>
                    <a:pt x="2385" y="1853"/>
                  </a:lnTo>
                  <a:lnTo>
                    <a:pt x="2386" y="1862"/>
                  </a:lnTo>
                  <a:lnTo>
                    <a:pt x="2388" y="1865"/>
                  </a:lnTo>
                  <a:lnTo>
                    <a:pt x="2390" y="1867"/>
                  </a:lnTo>
                  <a:lnTo>
                    <a:pt x="2390" y="1867"/>
                  </a:lnTo>
                  <a:lnTo>
                    <a:pt x="2402" y="1863"/>
                  </a:lnTo>
                  <a:lnTo>
                    <a:pt x="2413" y="1862"/>
                  </a:lnTo>
                  <a:lnTo>
                    <a:pt x="2424" y="1863"/>
                  </a:lnTo>
                  <a:lnTo>
                    <a:pt x="2433" y="1867"/>
                  </a:lnTo>
                  <a:lnTo>
                    <a:pt x="2438" y="1874"/>
                  </a:lnTo>
                  <a:lnTo>
                    <a:pt x="2442" y="1884"/>
                  </a:lnTo>
                  <a:lnTo>
                    <a:pt x="2444" y="1896"/>
                  </a:lnTo>
                  <a:lnTo>
                    <a:pt x="2442" y="1908"/>
                  </a:lnTo>
                  <a:lnTo>
                    <a:pt x="2442" y="1908"/>
                  </a:lnTo>
                  <a:lnTo>
                    <a:pt x="2448" y="1910"/>
                  </a:lnTo>
                  <a:lnTo>
                    <a:pt x="2452" y="1911"/>
                  </a:lnTo>
                  <a:lnTo>
                    <a:pt x="2462" y="1910"/>
                  </a:lnTo>
                  <a:lnTo>
                    <a:pt x="2472" y="1910"/>
                  </a:lnTo>
                  <a:lnTo>
                    <a:pt x="2483" y="1911"/>
                  </a:lnTo>
                  <a:lnTo>
                    <a:pt x="2483" y="1911"/>
                  </a:lnTo>
                  <a:lnTo>
                    <a:pt x="2484" y="1928"/>
                  </a:lnTo>
                  <a:lnTo>
                    <a:pt x="2483" y="1945"/>
                  </a:lnTo>
                  <a:lnTo>
                    <a:pt x="2482" y="1963"/>
                  </a:lnTo>
                  <a:lnTo>
                    <a:pt x="2476" y="1980"/>
                  </a:lnTo>
                  <a:lnTo>
                    <a:pt x="2473" y="1988"/>
                  </a:lnTo>
                  <a:lnTo>
                    <a:pt x="2469" y="1995"/>
                  </a:lnTo>
                  <a:lnTo>
                    <a:pt x="2465" y="2002"/>
                  </a:lnTo>
                  <a:lnTo>
                    <a:pt x="2459" y="2008"/>
                  </a:lnTo>
                  <a:lnTo>
                    <a:pt x="2454" y="2013"/>
                  </a:lnTo>
                  <a:lnTo>
                    <a:pt x="2447" y="2018"/>
                  </a:lnTo>
                  <a:lnTo>
                    <a:pt x="2440" y="2021"/>
                  </a:lnTo>
                  <a:lnTo>
                    <a:pt x="2431" y="2022"/>
                  </a:lnTo>
                  <a:lnTo>
                    <a:pt x="2431" y="2022"/>
                  </a:lnTo>
                  <a:lnTo>
                    <a:pt x="2417" y="2079"/>
                  </a:lnTo>
                  <a:lnTo>
                    <a:pt x="2400" y="2136"/>
                  </a:lnTo>
                  <a:lnTo>
                    <a:pt x="2368" y="2251"/>
                  </a:lnTo>
                  <a:lnTo>
                    <a:pt x="2334" y="2366"/>
                  </a:lnTo>
                  <a:lnTo>
                    <a:pt x="2317" y="2425"/>
                  </a:lnTo>
                  <a:lnTo>
                    <a:pt x="2303" y="2484"/>
                  </a:lnTo>
                  <a:lnTo>
                    <a:pt x="2303" y="2484"/>
                  </a:lnTo>
                  <a:lnTo>
                    <a:pt x="2312" y="2482"/>
                  </a:lnTo>
                  <a:lnTo>
                    <a:pt x="2319" y="2480"/>
                  </a:lnTo>
                  <a:lnTo>
                    <a:pt x="2322" y="2480"/>
                  </a:lnTo>
                  <a:lnTo>
                    <a:pt x="2324" y="2480"/>
                  </a:lnTo>
                  <a:lnTo>
                    <a:pt x="2326" y="2482"/>
                  </a:lnTo>
                  <a:lnTo>
                    <a:pt x="2329" y="2487"/>
                  </a:lnTo>
                  <a:lnTo>
                    <a:pt x="2329" y="2487"/>
                  </a:lnTo>
                  <a:lnTo>
                    <a:pt x="2323" y="2492"/>
                  </a:lnTo>
                  <a:lnTo>
                    <a:pt x="2319" y="2498"/>
                  </a:lnTo>
                  <a:lnTo>
                    <a:pt x="2316" y="2506"/>
                  </a:lnTo>
                  <a:lnTo>
                    <a:pt x="2316" y="2513"/>
                  </a:lnTo>
                  <a:lnTo>
                    <a:pt x="2317" y="2522"/>
                  </a:lnTo>
                  <a:lnTo>
                    <a:pt x="2320" y="2529"/>
                  </a:lnTo>
                  <a:lnTo>
                    <a:pt x="2326" y="2534"/>
                  </a:lnTo>
                  <a:lnTo>
                    <a:pt x="2331" y="2539"/>
                  </a:lnTo>
                  <a:lnTo>
                    <a:pt x="2331" y="2539"/>
                  </a:lnTo>
                  <a:lnTo>
                    <a:pt x="2340" y="2537"/>
                  </a:lnTo>
                  <a:lnTo>
                    <a:pt x="2347" y="2536"/>
                  </a:lnTo>
                  <a:lnTo>
                    <a:pt x="2354" y="2534"/>
                  </a:lnTo>
                  <a:lnTo>
                    <a:pt x="2357" y="2534"/>
                  </a:lnTo>
                  <a:lnTo>
                    <a:pt x="2361" y="2536"/>
                  </a:lnTo>
                  <a:lnTo>
                    <a:pt x="2361" y="2536"/>
                  </a:lnTo>
                  <a:lnTo>
                    <a:pt x="2367" y="2527"/>
                  </a:lnTo>
                  <a:lnTo>
                    <a:pt x="2374" y="2519"/>
                  </a:lnTo>
                  <a:lnTo>
                    <a:pt x="2381" y="2513"/>
                  </a:lnTo>
                  <a:lnTo>
                    <a:pt x="2389" y="2508"/>
                  </a:lnTo>
                  <a:lnTo>
                    <a:pt x="2399" y="2503"/>
                  </a:lnTo>
                  <a:lnTo>
                    <a:pt x="2409" y="2501"/>
                  </a:lnTo>
                  <a:lnTo>
                    <a:pt x="2419" y="2498"/>
                  </a:lnTo>
                  <a:lnTo>
                    <a:pt x="2428" y="2498"/>
                  </a:lnTo>
                  <a:lnTo>
                    <a:pt x="2437" y="2499"/>
                  </a:lnTo>
                  <a:lnTo>
                    <a:pt x="2447" y="2502"/>
                  </a:lnTo>
                  <a:lnTo>
                    <a:pt x="2455" y="2506"/>
                  </a:lnTo>
                  <a:lnTo>
                    <a:pt x="2462" y="2512"/>
                  </a:lnTo>
                  <a:lnTo>
                    <a:pt x="2468" y="2519"/>
                  </a:lnTo>
                  <a:lnTo>
                    <a:pt x="2472" y="2529"/>
                  </a:lnTo>
                  <a:lnTo>
                    <a:pt x="2476" y="2540"/>
                  </a:lnTo>
                  <a:lnTo>
                    <a:pt x="2477" y="2553"/>
                  </a:lnTo>
                  <a:lnTo>
                    <a:pt x="2477" y="2553"/>
                  </a:lnTo>
                  <a:lnTo>
                    <a:pt x="2486" y="2554"/>
                  </a:lnTo>
                  <a:lnTo>
                    <a:pt x="2494" y="2555"/>
                  </a:lnTo>
                  <a:lnTo>
                    <a:pt x="2500" y="2560"/>
                  </a:lnTo>
                  <a:lnTo>
                    <a:pt x="2506" y="2565"/>
                  </a:lnTo>
                  <a:lnTo>
                    <a:pt x="2510" y="2571"/>
                  </a:lnTo>
                  <a:lnTo>
                    <a:pt x="2513" y="2578"/>
                  </a:lnTo>
                  <a:lnTo>
                    <a:pt x="2514" y="2585"/>
                  </a:lnTo>
                  <a:lnTo>
                    <a:pt x="2515" y="2592"/>
                  </a:lnTo>
                  <a:lnTo>
                    <a:pt x="2514" y="2598"/>
                  </a:lnTo>
                  <a:lnTo>
                    <a:pt x="2513" y="2605"/>
                  </a:lnTo>
                  <a:lnTo>
                    <a:pt x="2510" y="2609"/>
                  </a:lnTo>
                  <a:lnTo>
                    <a:pt x="2506" y="2612"/>
                  </a:lnTo>
                  <a:lnTo>
                    <a:pt x="2500" y="2613"/>
                  </a:lnTo>
                  <a:lnTo>
                    <a:pt x="2494" y="2612"/>
                  </a:lnTo>
                  <a:lnTo>
                    <a:pt x="2487" y="2609"/>
                  </a:lnTo>
                  <a:lnTo>
                    <a:pt x="2480" y="2603"/>
                  </a:lnTo>
                  <a:lnTo>
                    <a:pt x="2480" y="2603"/>
                  </a:lnTo>
                  <a:lnTo>
                    <a:pt x="2480" y="2600"/>
                  </a:lnTo>
                  <a:lnTo>
                    <a:pt x="2483" y="2600"/>
                  </a:lnTo>
                  <a:lnTo>
                    <a:pt x="2489" y="2599"/>
                  </a:lnTo>
                  <a:lnTo>
                    <a:pt x="2494" y="2599"/>
                  </a:lnTo>
                  <a:lnTo>
                    <a:pt x="2496" y="2599"/>
                  </a:lnTo>
                  <a:lnTo>
                    <a:pt x="2497" y="2596"/>
                  </a:lnTo>
                  <a:lnTo>
                    <a:pt x="2497" y="2596"/>
                  </a:lnTo>
                  <a:lnTo>
                    <a:pt x="2494" y="2588"/>
                  </a:lnTo>
                  <a:lnTo>
                    <a:pt x="2490" y="2581"/>
                  </a:lnTo>
                  <a:lnTo>
                    <a:pt x="2483" y="2575"/>
                  </a:lnTo>
                  <a:lnTo>
                    <a:pt x="2477" y="2571"/>
                  </a:lnTo>
                  <a:lnTo>
                    <a:pt x="2477" y="2571"/>
                  </a:lnTo>
                  <a:lnTo>
                    <a:pt x="2469" y="2574"/>
                  </a:lnTo>
                  <a:lnTo>
                    <a:pt x="2462" y="2576"/>
                  </a:lnTo>
                  <a:lnTo>
                    <a:pt x="2458" y="2578"/>
                  </a:lnTo>
                  <a:lnTo>
                    <a:pt x="2455" y="2578"/>
                  </a:lnTo>
                  <a:lnTo>
                    <a:pt x="2452" y="2576"/>
                  </a:lnTo>
                  <a:lnTo>
                    <a:pt x="2448" y="2574"/>
                  </a:lnTo>
                  <a:lnTo>
                    <a:pt x="2448" y="2574"/>
                  </a:lnTo>
                  <a:lnTo>
                    <a:pt x="2448" y="2568"/>
                  </a:lnTo>
                  <a:lnTo>
                    <a:pt x="2448" y="2565"/>
                  </a:lnTo>
                  <a:lnTo>
                    <a:pt x="2451" y="2564"/>
                  </a:lnTo>
                  <a:lnTo>
                    <a:pt x="2454" y="2561"/>
                  </a:lnTo>
                  <a:lnTo>
                    <a:pt x="2456" y="2560"/>
                  </a:lnTo>
                  <a:lnTo>
                    <a:pt x="2458" y="2558"/>
                  </a:lnTo>
                  <a:lnTo>
                    <a:pt x="2459" y="2555"/>
                  </a:lnTo>
                  <a:lnTo>
                    <a:pt x="2459" y="2550"/>
                  </a:lnTo>
                  <a:lnTo>
                    <a:pt x="2459" y="2550"/>
                  </a:lnTo>
                  <a:lnTo>
                    <a:pt x="2458" y="2543"/>
                  </a:lnTo>
                  <a:lnTo>
                    <a:pt x="2454" y="2536"/>
                  </a:lnTo>
                  <a:lnTo>
                    <a:pt x="2449" y="2529"/>
                  </a:lnTo>
                  <a:lnTo>
                    <a:pt x="2445" y="2523"/>
                  </a:lnTo>
                  <a:lnTo>
                    <a:pt x="2438" y="2519"/>
                  </a:lnTo>
                  <a:lnTo>
                    <a:pt x="2433" y="2515"/>
                  </a:lnTo>
                  <a:lnTo>
                    <a:pt x="2424" y="2512"/>
                  </a:lnTo>
                  <a:lnTo>
                    <a:pt x="2416" y="2509"/>
                  </a:lnTo>
                  <a:lnTo>
                    <a:pt x="2416" y="2509"/>
                  </a:lnTo>
                  <a:lnTo>
                    <a:pt x="2407" y="2513"/>
                  </a:lnTo>
                  <a:lnTo>
                    <a:pt x="2399" y="2519"/>
                  </a:lnTo>
                  <a:lnTo>
                    <a:pt x="2390" y="2525"/>
                  </a:lnTo>
                  <a:lnTo>
                    <a:pt x="2383" y="2533"/>
                  </a:lnTo>
                  <a:lnTo>
                    <a:pt x="2376" y="2541"/>
                  </a:lnTo>
                  <a:lnTo>
                    <a:pt x="2369" y="2551"/>
                  </a:lnTo>
                  <a:lnTo>
                    <a:pt x="2364" y="2561"/>
                  </a:lnTo>
                  <a:lnTo>
                    <a:pt x="2361" y="2572"/>
                  </a:lnTo>
                  <a:lnTo>
                    <a:pt x="2358" y="2582"/>
                  </a:lnTo>
                  <a:lnTo>
                    <a:pt x="2358" y="2592"/>
                  </a:lnTo>
                  <a:lnTo>
                    <a:pt x="2360" y="2600"/>
                  </a:lnTo>
                  <a:lnTo>
                    <a:pt x="2364" y="2609"/>
                  </a:lnTo>
                  <a:lnTo>
                    <a:pt x="2371" y="2616"/>
                  </a:lnTo>
                  <a:lnTo>
                    <a:pt x="2379" y="2620"/>
                  </a:lnTo>
                  <a:lnTo>
                    <a:pt x="2392" y="2624"/>
                  </a:lnTo>
                  <a:lnTo>
                    <a:pt x="2407" y="2626"/>
                  </a:lnTo>
                  <a:lnTo>
                    <a:pt x="2407" y="2626"/>
                  </a:lnTo>
                  <a:lnTo>
                    <a:pt x="2409" y="2641"/>
                  </a:lnTo>
                  <a:lnTo>
                    <a:pt x="2413" y="2655"/>
                  </a:lnTo>
                  <a:lnTo>
                    <a:pt x="2419" y="2668"/>
                  </a:lnTo>
                  <a:lnTo>
                    <a:pt x="2427" y="2678"/>
                  </a:lnTo>
                  <a:lnTo>
                    <a:pt x="2437" y="2685"/>
                  </a:lnTo>
                  <a:lnTo>
                    <a:pt x="2448" y="2690"/>
                  </a:lnTo>
                  <a:lnTo>
                    <a:pt x="2461" y="2693"/>
                  </a:lnTo>
                  <a:lnTo>
                    <a:pt x="2475" y="2693"/>
                  </a:lnTo>
                  <a:lnTo>
                    <a:pt x="2475" y="2693"/>
                  </a:lnTo>
                  <a:lnTo>
                    <a:pt x="2482" y="2690"/>
                  </a:lnTo>
                  <a:lnTo>
                    <a:pt x="2487" y="2687"/>
                  </a:lnTo>
                  <a:lnTo>
                    <a:pt x="2500" y="2678"/>
                  </a:lnTo>
                  <a:lnTo>
                    <a:pt x="2506" y="2675"/>
                  </a:lnTo>
                  <a:lnTo>
                    <a:pt x="2511" y="2673"/>
                  </a:lnTo>
                  <a:lnTo>
                    <a:pt x="2517" y="2673"/>
                  </a:lnTo>
                  <a:lnTo>
                    <a:pt x="2524" y="2678"/>
                  </a:lnTo>
                  <a:lnTo>
                    <a:pt x="2524" y="2678"/>
                  </a:lnTo>
                  <a:lnTo>
                    <a:pt x="2518" y="2686"/>
                  </a:lnTo>
                  <a:lnTo>
                    <a:pt x="2514" y="2693"/>
                  </a:lnTo>
                  <a:lnTo>
                    <a:pt x="2511" y="2701"/>
                  </a:lnTo>
                  <a:lnTo>
                    <a:pt x="2510" y="2710"/>
                  </a:lnTo>
                  <a:lnTo>
                    <a:pt x="2511" y="2717"/>
                  </a:lnTo>
                  <a:lnTo>
                    <a:pt x="2513" y="2725"/>
                  </a:lnTo>
                  <a:lnTo>
                    <a:pt x="2515" y="2732"/>
                  </a:lnTo>
                  <a:lnTo>
                    <a:pt x="2518" y="2739"/>
                  </a:lnTo>
                  <a:lnTo>
                    <a:pt x="2524" y="2746"/>
                  </a:lnTo>
                  <a:lnTo>
                    <a:pt x="2528" y="2752"/>
                  </a:lnTo>
                  <a:lnTo>
                    <a:pt x="2535" y="2758"/>
                  </a:lnTo>
                  <a:lnTo>
                    <a:pt x="2542" y="2763"/>
                  </a:lnTo>
                  <a:lnTo>
                    <a:pt x="2549" y="2767"/>
                  </a:lnTo>
                  <a:lnTo>
                    <a:pt x="2556" y="2770"/>
                  </a:lnTo>
                  <a:lnTo>
                    <a:pt x="2565" y="2773"/>
                  </a:lnTo>
                  <a:lnTo>
                    <a:pt x="2573" y="2774"/>
                  </a:lnTo>
                  <a:lnTo>
                    <a:pt x="2573" y="2774"/>
                  </a:lnTo>
                  <a:lnTo>
                    <a:pt x="2579" y="2772"/>
                  </a:lnTo>
                  <a:lnTo>
                    <a:pt x="2584" y="2769"/>
                  </a:lnTo>
                  <a:lnTo>
                    <a:pt x="2591" y="2760"/>
                  </a:lnTo>
                  <a:lnTo>
                    <a:pt x="2598" y="2752"/>
                  </a:lnTo>
                  <a:lnTo>
                    <a:pt x="2604" y="2742"/>
                  </a:lnTo>
                  <a:lnTo>
                    <a:pt x="2615" y="2721"/>
                  </a:lnTo>
                  <a:lnTo>
                    <a:pt x="2622" y="2711"/>
                  </a:lnTo>
                  <a:lnTo>
                    <a:pt x="2630" y="2704"/>
                  </a:lnTo>
                  <a:lnTo>
                    <a:pt x="2630" y="2704"/>
                  </a:lnTo>
                  <a:lnTo>
                    <a:pt x="2636" y="2711"/>
                  </a:lnTo>
                  <a:lnTo>
                    <a:pt x="2642" y="2718"/>
                  </a:lnTo>
                  <a:lnTo>
                    <a:pt x="2647" y="2723"/>
                  </a:lnTo>
                  <a:lnTo>
                    <a:pt x="2654" y="2725"/>
                  </a:lnTo>
                  <a:lnTo>
                    <a:pt x="2663" y="2727"/>
                  </a:lnTo>
                  <a:lnTo>
                    <a:pt x="2670" y="2727"/>
                  </a:lnTo>
                  <a:lnTo>
                    <a:pt x="2678" y="2727"/>
                  </a:lnTo>
                  <a:lnTo>
                    <a:pt x="2685" y="2724"/>
                  </a:lnTo>
                  <a:lnTo>
                    <a:pt x="2692" y="2721"/>
                  </a:lnTo>
                  <a:lnTo>
                    <a:pt x="2698" y="2715"/>
                  </a:lnTo>
                  <a:lnTo>
                    <a:pt x="2703" y="2711"/>
                  </a:lnTo>
                  <a:lnTo>
                    <a:pt x="2706" y="2704"/>
                  </a:lnTo>
                  <a:lnTo>
                    <a:pt x="2708" y="2697"/>
                  </a:lnTo>
                  <a:lnTo>
                    <a:pt x="2708" y="2690"/>
                  </a:lnTo>
                  <a:lnTo>
                    <a:pt x="2705" y="2682"/>
                  </a:lnTo>
                  <a:lnTo>
                    <a:pt x="2701" y="2672"/>
                  </a:lnTo>
                  <a:lnTo>
                    <a:pt x="2701" y="2672"/>
                  </a:lnTo>
                  <a:lnTo>
                    <a:pt x="2692" y="2672"/>
                  </a:lnTo>
                  <a:lnTo>
                    <a:pt x="2684" y="2673"/>
                  </a:lnTo>
                  <a:lnTo>
                    <a:pt x="2680" y="2673"/>
                  </a:lnTo>
                  <a:lnTo>
                    <a:pt x="2675" y="2672"/>
                  </a:lnTo>
                  <a:lnTo>
                    <a:pt x="2671" y="2669"/>
                  </a:lnTo>
                  <a:lnTo>
                    <a:pt x="2668" y="2664"/>
                  </a:lnTo>
                  <a:lnTo>
                    <a:pt x="2668" y="2664"/>
                  </a:lnTo>
                  <a:lnTo>
                    <a:pt x="2674" y="2661"/>
                  </a:lnTo>
                  <a:lnTo>
                    <a:pt x="2678" y="2657"/>
                  </a:lnTo>
                  <a:lnTo>
                    <a:pt x="2681" y="2652"/>
                  </a:lnTo>
                  <a:lnTo>
                    <a:pt x="2684" y="2647"/>
                  </a:lnTo>
                  <a:lnTo>
                    <a:pt x="2689" y="2637"/>
                  </a:lnTo>
                  <a:lnTo>
                    <a:pt x="2695" y="2626"/>
                  </a:lnTo>
                  <a:lnTo>
                    <a:pt x="2695" y="2626"/>
                  </a:lnTo>
                  <a:lnTo>
                    <a:pt x="2691" y="2620"/>
                  </a:lnTo>
                  <a:lnTo>
                    <a:pt x="2687" y="2616"/>
                  </a:lnTo>
                  <a:lnTo>
                    <a:pt x="2677" y="2607"/>
                  </a:lnTo>
                  <a:lnTo>
                    <a:pt x="2666" y="2600"/>
                  </a:lnTo>
                  <a:lnTo>
                    <a:pt x="2661" y="2596"/>
                  </a:lnTo>
                  <a:lnTo>
                    <a:pt x="2657" y="2591"/>
                  </a:lnTo>
                  <a:lnTo>
                    <a:pt x="2657" y="2591"/>
                  </a:lnTo>
                  <a:lnTo>
                    <a:pt x="2668" y="2579"/>
                  </a:lnTo>
                  <a:lnTo>
                    <a:pt x="2675" y="2572"/>
                  </a:lnTo>
                  <a:lnTo>
                    <a:pt x="2681" y="2565"/>
                  </a:lnTo>
                  <a:lnTo>
                    <a:pt x="2684" y="2558"/>
                  </a:lnTo>
                  <a:lnTo>
                    <a:pt x="2687" y="2550"/>
                  </a:lnTo>
                  <a:lnTo>
                    <a:pt x="2685" y="2540"/>
                  </a:lnTo>
                  <a:lnTo>
                    <a:pt x="2680" y="2530"/>
                  </a:lnTo>
                  <a:lnTo>
                    <a:pt x="2680" y="2530"/>
                  </a:lnTo>
                  <a:lnTo>
                    <a:pt x="2674" y="2527"/>
                  </a:lnTo>
                  <a:lnTo>
                    <a:pt x="2668" y="2525"/>
                  </a:lnTo>
                  <a:lnTo>
                    <a:pt x="2663" y="2525"/>
                  </a:lnTo>
                  <a:lnTo>
                    <a:pt x="2657" y="2525"/>
                  </a:lnTo>
                  <a:lnTo>
                    <a:pt x="2646" y="2526"/>
                  </a:lnTo>
                  <a:lnTo>
                    <a:pt x="2635" y="2530"/>
                  </a:lnTo>
                  <a:lnTo>
                    <a:pt x="2615" y="2539"/>
                  </a:lnTo>
                  <a:lnTo>
                    <a:pt x="2605" y="2541"/>
                  </a:lnTo>
                  <a:lnTo>
                    <a:pt x="2595" y="2541"/>
                  </a:lnTo>
                  <a:lnTo>
                    <a:pt x="2595" y="2541"/>
                  </a:lnTo>
                  <a:lnTo>
                    <a:pt x="2600" y="2533"/>
                  </a:lnTo>
                  <a:lnTo>
                    <a:pt x="2601" y="2525"/>
                  </a:lnTo>
                  <a:lnTo>
                    <a:pt x="2600" y="2518"/>
                  </a:lnTo>
                  <a:lnTo>
                    <a:pt x="2598" y="2512"/>
                  </a:lnTo>
                  <a:lnTo>
                    <a:pt x="2595" y="2506"/>
                  </a:lnTo>
                  <a:lnTo>
                    <a:pt x="2593" y="2502"/>
                  </a:lnTo>
                  <a:lnTo>
                    <a:pt x="2587" y="2498"/>
                  </a:lnTo>
                  <a:lnTo>
                    <a:pt x="2581" y="2495"/>
                  </a:lnTo>
                  <a:lnTo>
                    <a:pt x="2570" y="2491"/>
                  </a:lnTo>
                  <a:lnTo>
                    <a:pt x="2556" y="2489"/>
                  </a:lnTo>
                  <a:lnTo>
                    <a:pt x="2542" y="2491"/>
                  </a:lnTo>
                  <a:lnTo>
                    <a:pt x="2529" y="2495"/>
                  </a:lnTo>
                  <a:lnTo>
                    <a:pt x="2529" y="2495"/>
                  </a:lnTo>
                  <a:lnTo>
                    <a:pt x="2529" y="2488"/>
                  </a:lnTo>
                  <a:lnTo>
                    <a:pt x="2529" y="2481"/>
                  </a:lnTo>
                  <a:lnTo>
                    <a:pt x="2531" y="2467"/>
                  </a:lnTo>
                  <a:lnTo>
                    <a:pt x="2531" y="2460"/>
                  </a:lnTo>
                  <a:lnTo>
                    <a:pt x="2529" y="2454"/>
                  </a:lnTo>
                  <a:lnTo>
                    <a:pt x="2525" y="2449"/>
                  </a:lnTo>
                  <a:lnTo>
                    <a:pt x="2521" y="2443"/>
                  </a:lnTo>
                  <a:lnTo>
                    <a:pt x="2521" y="2443"/>
                  </a:lnTo>
                  <a:lnTo>
                    <a:pt x="2534" y="2430"/>
                  </a:lnTo>
                  <a:lnTo>
                    <a:pt x="2546" y="2416"/>
                  </a:lnTo>
                  <a:lnTo>
                    <a:pt x="2546" y="2416"/>
                  </a:lnTo>
                  <a:lnTo>
                    <a:pt x="2548" y="2409"/>
                  </a:lnTo>
                  <a:lnTo>
                    <a:pt x="2548" y="2402"/>
                  </a:lnTo>
                  <a:lnTo>
                    <a:pt x="2545" y="2397"/>
                  </a:lnTo>
                  <a:lnTo>
                    <a:pt x="2543" y="2393"/>
                  </a:lnTo>
                  <a:lnTo>
                    <a:pt x="2539" y="2388"/>
                  </a:lnTo>
                  <a:lnTo>
                    <a:pt x="2535" y="2386"/>
                  </a:lnTo>
                  <a:lnTo>
                    <a:pt x="2524" y="2381"/>
                  </a:lnTo>
                  <a:lnTo>
                    <a:pt x="2513" y="2379"/>
                  </a:lnTo>
                  <a:lnTo>
                    <a:pt x="2499" y="2377"/>
                  </a:lnTo>
                  <a:lnTo>
                    <a:pt x="2475" y="2376"/>
                  </a:lnTo>
                  <a:lnTo>
                    <a:pt x="2475" y="2376"/>
                  </a:lnTo>
                  <a:lnTo>
                    <a:pt x="2468" y="2394"/>
                  </a:lnTo>
                  <a:lnTo>
                    <a:pt x="2463" y="2402"/>
                  </a:lnTo>
                  <a:lnTo>
                    <a:pt x="2458" y="2411"/>
                  </a:lnTo>
                  <a:lnTo>
                    <a:pt x="2454" y="2418"/>
                  </a:lnTo>
                  <a:lnTo>
                    <a:pt x="2447" y="2423"/>
                  </a:lnTo>
                  <a:lnTo>
                    <a:pt x="2440" y="2426"/>
                  </a:lnTo>
                  <a:lnTo>
                    <a:pt x="2431" y="2429"/>
                  </a:lnTo>
                  <a:lnTo>
                    <a:pt x="2431" y="2429"/>
                  </a:lnTo>
                  <a:lnTo>
                    <a:pt x="2424" y="2428"/>
                  </a:lnTo>
                  <a:lnTo>
                    <a:pt x="2417" y="2426"/>
                  </a:lnTo>
                  <a:lnTo>
                    <a:pt x="2411" y="2425"/>
                  </a:lnTo>
                  <a:lnTo>
                    <a:pt x="2406" y="2421"/>
                  </a:lnTo>
                  <a:lnTo>
                    <a:pt x="2400" y="2416"/>
                  </a:lnTo>
                  <a:lnTo>
                    <a:pt x="2396" y="2412"/>
                  </a:lnTo>
                  <a:lnTo>
                    <a:pt x="2393" y="2407"/>
                  </a:lnTo>
                  <a:lnTo>
                    <a:pt x="2390" y="2402"/>
                  </a:lnTo>
                  <a:lnTo>
                    <a:pt x="2389" y="2397"/>
                  </a:lnTo>
                  <a:lnTo>
                    <a:pt x="2389" y="2393"/>
                  </a:lnTo>
                  <a:lnTo>
                    <a:pt x="2390" y="2388"/>
                  </a:lnTo>
                  <a:lnTo>
                    <a:pt x="2392" y="2384"/>
                  </a:lnTo>
                  <a:lnTo>
                    <a:pt x="2396" y="2381"/>
                  </a:lnTo>
                  <a:lnTo>
                    <a:pt x="2402" y="2380"/>
                  </a:lnTo>
                  <a:lnTo>
                    <a:pt x="2407" y="2380"/>
                  </a:lnTo>
                  <a:lnTo>
                    <a:pt x="2416" y="2381"/>
                  </a:lnTo>
                  <a:lnTo>
                    <a:pt x="2416" y="2381"/>
                  </a:lnTo>
                  <a:lnTo>
                    <a:pt x="2416" y="2384"/>
                  </a:lnTo>
                  <a:lnTo>
                    <a:pt x="2414" y="2386"/>
                  </a:lnTo>
                  <a:lnTo>
                    <a:pt x="2409" y="2388"/>
                  </a:lnTo>
                  <a:lnTo>
                    <a:pt x="2406" y="2391"/>
                  </a:lnTo>
                  <a:lnTo>
                    <a:pt x="2404" y="2393"/>
                  </a:lnTo>
                  <a:lnTo>
                    <a:pt x="2404" y="2397"/>
                  </a:lnTo>
                  <a:lnTo>
                    <a:pt x="2404" y="2397"/>
                  </a:lnTo>
                  <a:lnTo>
                    <a:pt x="2410" y="2402"/>
                  </a:lnTo>
                  <a:lnTo>
                    <a:pt x="2416" y="2407"/>
                  </a:lnTo>
                  <a:lnTo>
                    <a:pt x="2421" y="2409"/>
                  </a:lnTo>
                  <a:lnTo>
                    <a:pt x="2427" y="2409"/>
                  </a:lnTo>
                  <a:lnTo>
                    <a:pt x="2431" y="2408"/>
                  </a:lnTo>
                  <a:lnTo>
                    <a:pt x="2437" y="2407"/>
                  </a:lnTo>
                  <a:lnTo>
                    <a:pt x="2441" y="2402"/>
                  </a:lnTo>
                  <a:lnTo>
                    <a:pt x="2444" y="2398"/>
                  </a:lnTo>
                  <a:lnTo>
                    <a:pt x="2451" y="2387"/>
                  </a:lnTo>
                  <a:lnTo>
                    <a:pt x="2455" y="2376"/>
                  </a:lnTo>
                  <a:lnTo>
                    <a:pt x="2458" y="2363"/>
                  </a:lnTo>
                  <a:lnTo>
                    <a:pt x="2459" y="2353"/>
                  </a:lnTo>
                  <a:lnTo>
                    <a:pt x="2459" y="2353"/>
                  </a:lnTo>
                  <a:lnTo>
                    <a:pt x="2475" y="2360"/>
                  </a:lnTo>
                  <a:lnTo>
                    <a:pt x="2492" y="2367"/>
                  </a:lnTo>
                  <a:lnTo>
                    <a:pt x="2492" y="2367"/>
                  </a:lnTo>
                  <a:lnTo>
                    <a:pt x="2501" y="2363"/>
                  </a:lnTo>
                  <a:lnTo>
                    <a:pt x="2511" y="2357"/>
                  </a:lnTo>
                  <a:lnTo>
                    <a:pt x="2520" y="2352"/>
                  </a:lnTo>
                  <a:lnTo>
                    <a:pt x="2527" y="2345"/>
                  </a:lnTo>
                  <a:lnTo>
                    <a:pt x="2527" y="2345"/>
                  </a:lnTo>
                  <a:lnTo>
                    <a:pt x="2525" y="2331"/>
                  </a:lnTo>
                  <a:lnTo>
                    <a:pt x="2522" y="2321"/>
                  </a:lnTo>
                  <a:lnTo>
                    <a:pt x="2518" y="2313"/>
                  </a:lnTo>
                  <a:lnTo>
                    <a:pt x="2511" y="2306"/>
                  </a:lnTo>
                  <a:lnTo>
                    <a:pt x="2504" y="2300"/>
                  </a:lnTo>
                  <a:lnTo>
                    <a:pt x="2494" y="2297"/>
                  </a:lnTo>
                  <a:lnTo>
                    <a:pt x="2484" y="2294"/>
                  </a:lnTo>
                  <a:lnTo>
                    <a:pt x="2475" y="2294"/>
                  </a:lnTo>
                  <a:lnTo>
                    <a:pt x="2475" y="2294"/>
                  </a:lnTo>
                  <a:lnTo>
                    <a:pt x="2476" y="2289"/>
                  </a:lnTo>
                  <a:lnTo>
                    <a:pt x="2479" y="2283"/>
                  </a:lnTo>
                  <a:lnTo>
                    <a:pt x="2486" y="2275"/>
                  </a:lnTo>
                  <a:lnTo>
                    <a:pt x="2493" y="2265"/>
                  </a:lnTo>
                  <a:lnTo>
                    <a:pt x="2496" y="2261"/>
                  </a:lnTo>
                  <a:lnTo>
                    <a:pt x="2497" y="2254"/>
                  </a:lnTo>
                  <a:lnTo>
                    <a:pt x="2497" y="2254"/>
                  </a:lnTo>
                  <a:lnTo>
                    <a:pt x="2496" y="2248"/>
                  </a:lnTo>
                  <a:lnTo>
                    <a:pt x="2492" y="2244"/>
                  </a:lnTo>
                  <a:lnTo>
                    <a:pt x="2487" y="2240"/>
                  </a:lnTo>
                  <a:lnTo>
                    <a:pt x="2482" y="2237"/>
                  </a:lnTo>
                  <a:lnTo>
                    <a:pt x="2468" y="2234"/>
                  </a:lnTo>
                  <a:lnTo>
                    <a:pt x="2454" y="2231"/>
                  </a:lnTo>
                  <a:lnTo>
                    <a:pt x="2454" y="2231"/>
                  </a:lnTo>
                  <a:lnTo>
                    <a:pt x="2454" y="2223"/>
                  </a:lnTo>
                  <a:lnTo>
                    <a:pt x="2455" y="2214"/>
                  </a:lnTo>
                  <a:lnTo>
                    <a:pt x="2456" y="2207"/>
                  </a:lnTo>
                  <a:lnTo>
                    <a:pt x="2456" y="2199"/>
                  </a:lnTo>
                  <a:lnTo>
                    <a:pt x="2456" y="2199"/>
                  </a:lnTo>
                  <a:lnTo>
                    <a:pt x="2447" y="2197"/>
                  </a:lnTo>
                  <a:lnTo>
                    <a:pt x="2437" y="2193"/>
                  </a:lnTo>
                  <a:lnTo>
                    <a:pt x="2428" y="2190"/>
                  </a:lnTo>
                  <a:lnTo>
                    <a:pt x="2419" y="2188"/>
                  </a:lnTo>
                  <a:lnTo>
                    <a:pt x="2419" y="2188"/>
                  </a:lnTo>
                  <a:lnTo>
                    <a:pt x="2414" y="2189"/>
                  </a:lnTo>
                  <a:lnTo>
                    <a:pt x="2410" y="2193"/>
                  </a:lnTo>
                  <a:lnTo>
                    <a:pt x="2402" y="2200"/>
                  </a:lnTo>
                  <a:lnTo>
                    <a:pt x="2397" y="2204"/>
                  </a:lnTo>
                  <a:lnTo>
                    <a:pt x="2393" y="2206"/>
                  </a:lnTo>
                  <a:lnTo>
                    <a:pt x="2389" y="2207"/>
                  </a:lnTo>
                  <a:lnTo>
                    <a:pt x="2385" y="2204"/>
                  </a:lnTo>
                  <a:lnTo>
                    <a:pt x="2385" y="2204"/>
                  </a:lnTo>
                  <a:lnTo>
                    <a:pt x="2392" y="2195"/>
                  </a:lnTo>
                  <a:lnTo>
                    <a:pt x="2402" y="2185"/>
                  </a:lnTo>
                  <a:lnTo>
                    <a:pt x="2414" y="2178"/>
                  </a:lnTo>
                  <a:lnTo>
                    <a:pt x="2428" y="2174"/>
                  </a:lnTo>
                  <a:lnTo>
                    <a:pt x="2428" y="2174"/>
                  </a:lnTo>
                  <a:lnTo>
                    <a:pt x="2444" y="2181"/>
                  </a:lnTo>
                  <a:lnTo>
                    <a:pt x="2454" y="2183"/>
                  </a:lnTo>
                  <a:lnTo>
                    <a:pt x="2462" y="2188"/>
                  </a:lnTo>
                  <a:lnTo>
                    <a:pt x="2468" y="2193"/>
                  </a:lnTo>
                  <a:lnTo>
                    <a:pt x="2472" y="2200"/>
                  </a:lnTo>
                  <a:lnTo>
                    <a:pt x="2473" y="2203"/>
                  </a:lnTo>
                  <a:lnTo>
                    <a:pt x="2473" y="2209"/>
                  </a:lnTo>
                  <a:lnTo>
                    <a:pt x="2473" y="2213"/>
                  </a:lnTo>
                  <a:lnTo>
                    <a:pt x="2472" y="2220"/>
                  </a:lnTo>
                  <a:lnTo>
                    <a:pt x="2472" y="2220"/>
                  </a:lnTo>
                  <a:lnTo>
                    <a:pt x="2479" y="2218"/>
                  </a:lnTo>
                  <a:lnTo>
                    <a:pt x="2484" y="2220"/>
                  </a:lnTo>
                  <a:lnTo>
                    <a:pt x="2490" y="2221"/>
                  </a:lnTo>
                  <a:lnTo>
                    <a:pt x="2496" y="2224"/>
                  </a:lnTo>
                  <a:lnTo>
                    <a:pt x="2500" y="2227"/>
                  </a:lnTo>
                  <a:lnTo>
                    <a:pt x="2504" y="2231"/>
                  </a:lnTo>
                  <a:lnTo>
                    <a:pt x="2510" y="2240"/>
                  </a:lnTo>
                  <a:lnTo>
                    <a:pt x="2513" y="2249"/>
                  </a:lnTo>
                  <a:lnTo>
                    <a:pt x="2513" y="2261"/>
                  </a:lnTo>
                  <a:lnTo>
                    <a:pt x="2510" y="2270"/>
                  </a:lnTo>
                  <a:lnTo>
                    <a:pt x="2507" y="2276"/>
                  </a:lnTo>
                  <a:lnTo>
                    <a:pt x="2503" y="2280"/>
                  </a:lnTo>
                  <a:lnTo>
                    <a:pt x="2503" y="2280"/>
                  </a:lnTo>
                  <a:lnTo>
                    <a:pt x="2515" y="2286"/>
                  </a:lnTo>
                  <a:lnTo>
                    <a:pt x="2525" y="2293"/>
                  </a:lnTo>
                  <a:lnTo>
                    <a:pt x="2534" y="2301"/>
                  </a:lnTo>
                  <a:lnTo>
                    <a:pt x="2539" y="2313"/>
                  </a:lnTo>
                  <a:lnTo>
                    <a:pt x="2542" y="2324"/>
                  </a:lnTo>
                  <a:lnTo>
                    <a:pt x="2542" y="2336"/>
                  </a:lnTo>
                  <a:lnTo>
                    <a:pt x="2541" y="2349"/>
                  </a:lnTo>
                  <a:lnTo>
                    <a:pt x="2535" y="2362"/>
                  </a:lnTo>
                  <a:lnTo>
                    <a:pt x="2535" y="2362"/>
                  </a:lnTo>
                  <a:lnTo>
                    <a:pt x="2539" y="2363"/>
                  </a:lnTo>
                  <a:lnTo>
                    <a:pt x="2542" y="2366"/>
                  </a:lnTo>
                  <a:lnTo>
                    <a:pt x="2548" y="2373"/>
                  </a:lnTo>
                  <a:lnTo>
                    <a:pt x="2552" y="2379"/>
                  </a:lnTo>
                  <a:lnTo>
                    <a:pt x="2559" y="2386"/>
                  </a:lnTo>
                  <a:lnTo>
                    <a:pt x="2559" y="2386"/>
                  </a:lnTo>
                  <a:lnTo>
                    <a:pt x="2563" y="2379"/>
                  </a:lnTo>
                  <a:lnTo>
                    <a:pt x="2570" y="2373"/>
                  </a:lnTo>
                  <a:lnTo>
                    <a:pt x="2577" y="2369"/>
                  </a:lnTo>
                  <a:lnTo>
                    <a:pt x="2587" y="2366"/>
                  </a:lnTo>
                  <a:lnTo>
                    <a:pt x="2595" y="2364"/>
                  </a:lnTo>
                  <a:lnTo>
                    <a:pt x="2605" y="2364"/>
                  </a:lnTo>
                  <a:lnTo>
                    <a:pt x="2615" y="2366"/>
                  </a:lnTo>
                  <a:lnTo>
                    <a:pt x="2625" y="2369"/>
                  </a:lnTo>
                  <a:lnTo>
                    <a:pt x="2635" y="2373"/>
                  </a:lnTo>
                  <a:lnTo>
                    <a:pt x="2642" y="2377"/>
                  </a:lnTo>
                  <a:lnTo>
                    <a:pt x="2649" y="2384"/>
                  </a:lnTo>
                  <a:lnTo>
                    <a:pt x="2654" y="2391"/>
                  </a:lnTo>
                  <a:lnTo>
                    <a:pt x="2657" y="2400"/>
                  </a:lnTo>
                  <a:lnTo>
                    <a:pt x="2659" y="2409"/>
                  </a:lnTo>
                  <a:lnTo>
                    <a:pt x="2659" y="2419"/>
                  </a:lnTo>
                  <a:lnTo>
                    <a:pt x="2654" y="2432"/>
                  </a:lnTo>
                  <a:lnTo>
                    <a:pt x="2654" y="2432"/>
                  </a:lnTo>
                  <a:lnTo>
                    <a:pt x="2660" y="2430"/>
                  </a:lnTo>
                  <a:lnTo>
                    <a:pt x="2666" y="2429"/>
                  </a:lnTo>
                  <a:lnTo>
                    <a:pt x="2678" y="2429"/>
                  </a:lnTo>
                  <a:lnTo>
                    <a:pt x="2701" y="2435"/>
                  </a:lnTo>
                  <a:lnTo>
                    <a:pt x="2701" y="2435"/>
                  </a:lnTo>
                  <a:lnTo>
                    <a:pt x="2705" y="2440"/>
                  </a:lnTo>
                  <a:lnTo>
                    <a:pt x="2709" y="2447"/>
                  </a:lnTo>
                  <a:lnTo>
                    <a:pt x="2712" y="2456"/>
                  </a:lnTo>
                  <a:lnTo>
                    <a:pt x="2712" y="2466"/>
                  </a:lnTo>
                  <a:lnTo>
                    <a:pt x="2712" y="2466"/>
                  </a:lnTo>
                  <a:lnTo>
                    <a:pt x="2720" y="2466"/>
                  </a:lnTo>
                  <a:lnTo>
                    <a:pt x="2729" y="2466"/>
                  </a:lnTo>
                  <a:lnTo>
                    <a:pt x="2736" y="2466"/>
                  </a:lnTo>
                  <a:lnTo>
                    <a:pt x="2743" y="2467"/>
                  </a:lnTo>
                  <a:lnTo>
                    <a:pt x="2750" y="2470"/>
                  </a:lnTo>
                  <a:lnTo>
                    <a:pt x="2755" y="2473"/>
                  </a:lnTo>
                  <a:lnTo>
                    <a:pt x="2760" y="2477"/>
                  </a:lnTo>
                  <a:lnTo>
                    <a:pt x="2765" y="2481"/>
                  </a:lnTo>
                  <a:lnTo>
                    <a:pt x="2772" y="2491"/>
                  </a:lnTo>
                  <a:lnTo>
                    <a:pt x="2778" y="2503"/>
                  </a:lnTo>
                  <a:lnTo>
                    <a:pt x="2779" y="2516"/>
                  </a:lnTo>
                  <a:lnTo>
                    <a:pt x="2779" y="2530"/>
                  </a:lnTo>
                  <a:lnTo>
                    <a:pt x="2779" y="2530"/>
                  </a:lnTo>
                  <a:lnTo>
                    <a:pt x="2776" y="2539"/>
                  </a:lnTo>
                  <a:lnTo>
                    <a:pt x="2772" y="2546"/>
                  </a:lnTo>
                  <a:lnTo>
                    <a:pt x="2767" y="2553"/>
                  </a:lnTo>
                  <a:lnTo>
                    <a:pt x="2761" y="2558"/>
                  </a:lnTo>
                  <a:lnTo>
                    <a:pt x="2750" y="2569"/>
                  </a:lnTo>
                  <a:lnTo>
                    <a:pt x="2744" y="2575"/>
                  </a:lnTo>
                  <a:lnTo>
                    <a:pt x="2741" y="2582"/>
                  </a:lnTo>
                  <a:lnTo>
                    <a:pt x="2741" y="2582"/>
                  </a:lnTo>
                  <a:lnTo>
                    <a:pt x="2741" y="2589"/>
                  </a:lnTo>
                  <a:lnTo>
                    <a:pt x="2743" y="2596"/>
                  </a:lnTo>
                  <a:lnTo>
                    <a:pt x="2746" y="2603"/>
                  </a:lnTo>
                  <a:lnTo>
                    <a:pt x="2750" y="2609"/>
                  </a:lnTo>
                  <a:lnTo>
                    <a:pt x="2758" y="2621"/>
                  </a:lnTo>
                  <a:lnTo>
                    <a:pt x="2762" y="2628"/>
                  </a:lnTo>
                  <a:lnTo>
                    <a:pt x="2764" y="2634"/>
                  </a:lnTo>
                  <a:lnTo>
                    <a:pt x="2764" y="2634"/>
                  </a:lnTo>
                  <a:lnTo>
                    <a:pt x="2765" y="2644"/>
                  </a:lnTo>
                  <a:lnTo>
                    <a:pt x="2765" y="2651"/>
                  </a:lnTo>
                  <a:lnTo>
                    <a:pt x="2762" y="2659"/>
                  </a:lnTo>
                  <a:lnTo>
                    <a:pt x="2758" y="2666"/>
                  </a:lnTo>
                  <a:lnTo>
                    <a:pt x="2753" y="2673"/>
                  </a:lnTo>
                  <a:lnTo>
                    <a:pt x="2746" y="2679"/>
                  </a:lnTo>
                  <a:lnTo>
                    <a:pt x="2737" y="2683"/>
                  </a:lnTo>
                  <a:lnTo>
                    <a:pt x="2727" y="2687"/>
                  </a:lnTo>
                  <a:lnTo>
                    <a:pt x="2727" y="2687"/>
                  </a:lnTo>
                  <a:lnTo>
                    <a:pt x="2727" y="2694"/>
                  </a:lnTo>
                  <a:lnTo>
                    <a:pt x="2726" y="2703"/>
                  </a:lnTo>
                  <a:lnTo>
                    <a:pt x="2722" y="2713"/>
                  </a:lnTo>
                  <a:lnTo>
                    <a:pt x="2718" y="2721"/>
                  </a:lnTo>
                  <a:lnTo>
                    <a:pt x="2711" y="2730"/>
                  </a:lnTo>
                  <a:lnTo>
                    <a:pt x="2702" y="2737"/>
                  </a:lnTo>
                  <a:lnTo>
                    <a:pt x="2694" y="2742"/>
                  </a:lnTo>
                  <a:lnTo>
                    <a:pt x="2684" y="2745"/>
                  </a:lnTo>
                  <a:lnTo>
                    <a:pt x="2684" y="2745"/>
                  </a:lnTo>
                  <a:lnTo>
                    <a:pt x="2684" y="2748"/>
                  </a:lnTo>
                  <a:lnTo>
                    <a:pt x="2685" y="2752"/>
                  </a:lnTo>
                  <a:lnTo>
                    <a:pt x="2691" y="2758"/>
                  </a:lnTo>
                  <a:lnTo>
                    <a:pt x="2692" y="2760"/>
                  </a:lnTo>
                  <a:lnTo>
                    <a:pt x="2692" y="2763"/>
                  </a:lnTo>
                  <a:lnTo>
                    <a:pt x="2689" y="2766"/>
                  </a:lnTo>
                  <a:lnTo>
                    <a:pt x="2687" y="2767"/>
                  </a:lnTo>
                  <a:lnTo>
                    <a:pt x="2687" y="2767"/>
                  </a:lnTo>
                  <a:lnTo>
                    <a:pt x="2680" y="2763"/>
                  </a:lnTo>
                  <a:lnTo>
                    <a:pt x="2673" y="2758"/>
                  </a:lnTo>
                  <a:lnTo>
                    <a:pt x="2661" y="2746"/>
                  </a:lnTo>
                  <a:lnTo>
                    <a:pt x="2654" y="2741"/>
                  </a:lnTo>
                  <a:lnTo>
                    <a:pt x="2647" y="2737"/>
                  </a:lnTo>
                  <a:lnTo>
                    <a:pt x="2640" y="2732"/>
                  </a:lnTo>
                  <a:lnTo>
                    <a:pt x="2630" y="2731"/>
                  </a:lnTo>
                  <a:lnTo>
                    <a:pt x="2630" y="2731"/>
                  </a:lnTo>
                  <a:lnTo>
                    <a:pt x="2619" y="2751"/>
                  </a:lnTo>
                  <a:lnTo>
                    <a:pt x="2614" y="2760"/>
                  </a:lnTo>
                  <a:lnTo>
                    <a:pt x="2607" y="2770"/>
                  </a:lnTo>
                  <a:lnTo>
                    <a:pt x="2600" y="2779"/>
                  </a:lnTo>
                  <a:lnTo>
                    <a:pt x="2591" y="2786"/>
                  </a:lnTo>
                  <a:lnTo>
                    <a:pt x="2581" y="2790"/>
                  </a:lnTo>
                  <a:lnTo>
                    <a:pt x="2570" y="2791"/>
                  </a:lnTo>
                  <a:lnTo>
                    <a:pt x="2570" y="2791"/>
                  </a:lnTo>
                  <a:lnTo>
                    <a:pt x="2563" y="2791"/>
                  </a:lnTo>
                  <a:lnTo>
                    <a:pt x="2556" y="2790"/>
                  </a:lnTo>
                  <a:lnTo>
                    <a:pt x="2549" y="2787"/>
                  </a:lnTo>
                  <a:lnTo>
                    <a:pt x="2542" y="2784"/>
                  </a:lnTo>
                  <a:lnTo>
                    <a:pt x="2529" y="2774"/>
                  </a:lnTo>
                  <a:lnTo>
                    <a:pt x="2517" y="2763"/>
                  </a:lnTo>
                  <a:lnTo>
                    <a:pt x="2507" y="2749"/>
                  </a:lnTo>
                  <a:lnTo>
                    <a:pt x="2500" y="2735"/>
                  </a:lnTo>
                  <a:lnTo>
                    <a:pt x="2496" y="2720"/>
                  </a:lnTo>
                  <a:lnTo>
                    <a:pt x="2494" y="2711"/>
                  </a:lnTo>
                  <a:lnTo>
                    <a:pt x="2494" y="2704"/>
                  </a:lnTo>
                  <a:lnTo>
                    <a:pt x="2494" y="2704"/>
                  </a:lnTo>
                  <a:lnTo>
                    <a:pt x="2484" y="2707"/>
                  </a:lnTo>
                  <a:lnTo>
                    <a:pt x="2476" y="2708"/>
                  </a:lnTo>
                  <a:lnTo>
                    <a:pt x="2466" y="2708"/>
                  </a:lnTo>
                  <a:lnTo>
                    <a:pt x="2458" y="2707"/>
                  </a:lnTo>
                  <a:lnTo>
                    <a:pt x="2449" y="2706"/>
                  </a:lnTo>
                  <a:lnTo>
                    <a:pt x="2441" y="2701"/>
                  </a:lnTo>
                  <a:lnTo>
                    <a:pt x="2433" y="2699"/>
                  </a:lnTo>
                  <a:lnTo>
                    <a:pt x="2426" y="2693"/>
                  </a:lnTo>
                  <a:lnTo>
                    <a:pt x="2419" y="2689"/>
                  </a:lnTo>
                  <a:lnTo>
                    <a:pt x="2413" y="2683"/>
                  </a:lnTo>
                  <a:lnTo>
                    <a:pt x="2407" y="2676"/>
                  </a:lnTo>
                  <a:lnTo>
                    <a:pt x="2403" y="2669"/>
                  </a:lnTo>
                  <a:lnTo>
                    <a:pt x="2399" y="2662"/>
                  </a:lnTo>
                  <a:lnTo>
                    <a:pt x="2396" y="2655"/>
                  </a:lnTo>
                  <a:lnTo>
                    <a:pt x="2393" y="2648"/>
                  </a:lnTo>
                  <a:lnTo>
                    <a:pt x="2393" y="2640"/>
                  </a:lnTo>
                  <a:lnTo>
                    <a:pt x="2393" y="2640"/>
                  </a:lnTo>
                  <a:lnTo>
                    <a:pt x="2383" y="2640"/>
                  </a:lnTo>
                  <a:lnTo>
                    <a:pt x="2374" y="2637"/>
                  </a:lnTo>
                  <a:lnTo>
                    <a:pt x="2367" y="2634"/>
                  </a:lnTo>
                  <a:lnTo>
                    <a:pt x="2360" y="2630"/>
                  </a:lnTo>
                  <a:lnTo>
                    <a:pt x="2354" y="2624"/>
                  </a:lnTo>
                  <a:lnTo>
                    <a:pt x="2350" y="2619"/>
                  </a:lnTo>
                  <a:lnTo>
                    <a:pt x="2346" y="2613"/>
                  </a:lnTo>
                  <a:lnTo>
                    <a:pt x="2343" y="2606"/>
                  </a:lnTo>
                  <a:lnTo>
                    <a:pt x="2340" y="2592"/>
                  </a:lnTo>
                  <a:lnTo>
                    <a:pt x="2340" y="2578"/>
                  </a:lnTo>
                  <a:lnTo>
                    <a:pt x="2343" y="2564"/>
                  </a:lnTo>
                  <a:lnTo>
                    <a:pt x="2347" y="2550"/>
                  </a:lnTo>
                  <a:lnTo>
                    <a:pt x="2347" y="2550"/>
                  </a:lnTo>
                  <a:lnTo>
                    <a:pt x="2340" y="2553"/>
                  </a:lnTo>
                  <a:lnTo>
                    <a:pt x="2334" y="2553"/>
                  </a:lnTo>
                  <a:lnTo>
                    <a:pt x="2329" y="2553"/>
                  </a:lnTo>
                  <a:lnTo>
                    <a:pt x="2324" y="2551"/>
                  </a:lnTo>
                  <a:lnTo>
                    <a:pt x="2320" y="2550"/>
                  </a:lnTo>
                  <a:lnTo>
                    <a:pt x="2316" y="2547"/>
                  </a:lnTo>
                  <a:lnTo>
                    <a:pt x="2309" y="2540"/>
                  </a:lnTo>
                  <a:lnTo>
                    <a:pt x="2305" y="2532"/>
                  </a:lnTo>
                  <a:lnTo>
                    <a:pt x="2301" y="2520"/>
                  </a:lnTo>
                  <a:lnTo>
                    <a:pt x="2298" y="2509"/>
                  </a:lnTo>
                  <a:lnTo>
                    <a:pt x="2296" y="2498"/>
                  </a:lnTo>
                  <a:lnTo>
                    <a:pt x="2296" y="2498"/>
                  </a:lnTo>
                  <a:close/>
                  <a:moveTo>
                    <a:pt x="1627" y="306"/>
                  </a:moveTo>
                  <a:lnTo>
                    <a:pt x="1627" y="306"/>
                  </a:lnTo>
                  <a:lnTo>
                    <a:pt x="1627" y="310"/>
                  </a:lnTo>
                  <a:lnTo>
                    <a:pt x="1630" y="313"/>
                  </a:lnTo>
                  <a:lnTo>
                    <a:pt x="1638" y="315"/>
                  </a:lnTo>
                  <a:lnTo>
                    <a:pt x="1638" y="315"/>
                  </a:lnTo>
                  <a:lnTo>
                    <a:pt x="1641" y="310"/>
                  </a:lnTo>
                  <a:lnTo>
                    <a:pt x="1645" y="308"/>
                  </a:lnTo>
                  <a:lnTo>
                    <a:pt x="1655" y="302"/>
                  </a:lnTo>
                  <a:lnTo>
                    <a:pt x="1665" y="298"/>
                  </a:lnTo>
                  <a:lnTo>
                    <a:pt x="1669" y="295"/>
                  </a:lnTo>
                  <a:lnTo>
                    <a:pt x="1673" y="291"/>
                  </a:lnTo>
                  <a:lnTo>
                    <a:pt x="1673" y="291"/>
                  </a:lnTo>
                  <a:lnTo>
                    <a:pt x="1666" y="292"/>
                  </a:lnTo>
                  <a:lnTo>
                    <a:pt x="1659" y="294"/>
                  </a:lnTo>
                  <a:lnTo>
                    <a:pt x="1655" y="296"/>
                  </a:lnTo>
                  <a:lnTo>
                    <a:pt x="1651" y="299"/>
                  </a:lnTo>
                  <a:lnTo>
                    <a:pt x="1645" y="302"/>
                  </a:lnTo>
                  <a:lnTo>
                    <a:pt x="1641" y="305"/>
                  </a:lnTo>
                  <a:lnTo>
                    <a:pt x="1634" y="306"/>
                  </a:lnTo>
                  <a:lnTo>
                    <a:pt x="1627" y="306"/>
                  </a:lnTo>
                  <a:lnTo>
                    <a:pt x="1627" y="306"/>
                  </a:lnTo>
                  <a:close/>
                  <a:moveTo>
                    <a:pt x="1690" y="367"/>
                  </a:moveTo>
                  <a:lnTo>
                    <a:pt x="1690" y="367"/>
                  </a:lnTo>
                  <a:lnTo>
                    <a:pt x="1724" y="392"/>
                  </a:lnTo>
                  <a:lnTo>
                    <a:pt x="1755" y="417"/>
                  </a:lnTo>
                  <a:lnTo>
                    <a:pt x="1785" y="445"/>
                  </a:lnTo>
                  <a:lnTo>
                    <a:pt x="1815" y="473"/>
                  </a:lnTo>
                  <a:lnTo>
                    <a:pt x="1844" y="501"/>
                  </a:lnTo>
                  <a:lnTo>
                    <a:pt x="1875" y="529"/>
                  </a:lnTo>
                  <a:lnTo>
                    <a:pt x="1906" y="555"/>
                  </a:lnTo>
                  <a:lnTo>
                    <a:pt x="1923" y="567"/>
                  </a:lnTo>
                  <a:lnTo>
                    <a:pt x="1940" y="579"/>
                  </a:lnTo>
                  <a:lnTo>
                    <a:pt x="1940" y="579"/>
                  </a:lnTo>
                  <a:lnTo>
                    <a:pt x="1947" y="590"/>
                  </a:lnTo>
                  <a:lnTo>
                    <a:pt x="1955" y="600"/>
                  </a:lnTo>
                  <a:lnTo>
                    <a:pt x="1975" y="616"/>
                  </a:lnTo>
                  <a:lnTo>
                    <a:pt x="1975" y="616"/>
                  </a:lnTo>
                  <a:lnTo>
                    <a:pt x="1978" y="615"/>
                  </a:lnTo>
                  <a:lnTo>
                    <a:pt x="1979" y="612"/>
                  </a:lnTo>
                  <a:lnTo>
                    <a:pt x="1979" y="607"/>
                  </a:lnTo>
                  <a:lnTo>
                    <a:pt x="1979" y="605"/>
                  </a:lnTo>
                  <a:lnTo>
                    <a:pt x="1981" y="604"/>
                  </a:lnTo>
                  <a:lnTo>
                    <a:pt x="1983" y="604"/>
                  </a:lnTo>
                  <a:lnTo>
                    <a:pt x="1986" y="605"/>
                  </a:lnTo>
                  <a:lnTo>
                    <a:pt x="1986" y="605"/>
                  </a:lnTo>
                  <a:lnTo>
                    <a:pt x="1985" y="595"/>
                  </a:lnTo>
                  <a:lnTo>
                    <a:pt x="1983" y="587"/>
                  </a:lnTo>
                  <a:lnTo>
                    <a:pt x="1979" y="580"/>
                  </a:lnTo>
                  <a:lnTo>
                    <a:pt x="1975" y="572"/>
                  </a:lnTo>
                  <a:lnTo>
                    <a:pt x="1965" y="559"/>
                  </a:lnTo>
                  <a:lnTo>
                    <a:pt x="1952" y="546"/>
                  </a:lnTo>
                  <a:lnTo>
                    <a:pt x="1927" y="522"/>
                  </a:lnTo>
                  <a:lnTo>
                    <a:pt x="1915" y="508"/>
                  </a:lnTo>
                  <a:lnTo>
                    <a:pt x="1905" y="494"/>
                  </a:lnTo>
                  <a:lnTo>
                    <a:pt x="1905" y="494"/>
                  </a:lnTo>
                  <a:lnTo>
                    <a:pt x="1889" y="485"/>
                  </a:lnTo>
                  <a:lnTo>
                    <a:pt x="1874" y="473"/>
                  </a:lnTo>
                  <a:lnTo>
                    <a:pt x="1847" y="449"/>
                  </a:lnTo>
                  <a:lnTo>
                    <a:pt x="1820" y="424"/>
                  </a:lnTo>
                  <a:lnTo>
                    <a:pt x="1795" y="397"/>
                  </a:lnTo>
                  <a:lnTo>
                    <a:pt x="1770" y="371"/>
                  </a:lnTo>
                  <a:lnTo>
                    <a:pt x="1743" y="346"/>
                  </a:lnTo>
                  <a:lnTo>
                    <a:pt x="1715" y="322"/>
                  </a:lnTo>
                  <a:lnTo>
                    <a:pt x="1700" y="310"/>
                  </a:lnTo>
                  <a:lnTo>
                    <a:pt x="1684" y="301"/>
                  </a:lnTo>
                  <a:lnTo>
                    <a:pt x="1684" y="301"/>
                  </a:lnTo>
                  <a:lnTo>
                    <a:pt x="1682" y="309"/>
                  </a:lnTo>
                  <a:lnTo>
                    <a:pt x="1680" y="316"/>
                  </a:lnTo>
                  <a:lnTo>
                    <a:pt x="1680" y="324"/>
                  </a:lnTo>
                  <a:lnTo>
                    <a:pt x="1682" y="331"/>
                  </a:lnTo>
                  <a:lnTo>
                    <a:pt x="1686" y="348"/>
                  </a:lnTo>
                  <a:lnTo>
                    <a:pt x="1690" y="367"/>
                  </a:lnTo>
                  <a:lnTo>
                    <a:pt x="1690" y="367"/>
                  </a:lnTo>
                  <a:close/>
                  <a:moveTo>
                    <a:pt x="1731" y="312"/>
                  </a:moveTo>
                  <a:lnTo>
                    <a:pt x="1731" y="312"/>
                  </a:lnTo>
                  <a:lnTo>
                    <a:pt x="1736" y="322"/>
                  </a:lnTo>
                  <a:lnTo>
                    <a:pt x="1745" y="329"/>
                  </a:lnTo>
                  <a:lnTo>
                    <a:pt x="1749" y="331"/>
                  </a:lnTo>
                  <a:lnTo>
                    <a:pt x="1755" y="334"/>
                  </a:lnTo>
                  <a:lnTo>
                    <a:pt x="1762" y="334"/>
                  </a:lnTo>
                  <a:lnTo>
                    <a:pt x="1769" y="334"/>
                  </a:lnTo>
                  <a:lnTo>
                    <a:pt x="1769" y="334"/>
                  </a:lnTo>
                  <a:lnTo>
                    <a:pt x="1766" y="329"/>
                  </a:lnTo>
                  <a:lnTo>
                    <a:pt x="1763" y="324"/>
                  </a:lnTo>
                  <a:lnTo>
                    <a:pt x="1759" y="319"/>
                  </a:lnTo>
                  <a:lnTo>
                    <a:pt x="1755" y="316"/>
                  </a:lnTo>
                  <a:lnTo>
                    <a:pt x="1749" y="313"/>
                  </a:lnTo>
                  <a:lnTo>
                    <a:pt x="1743" y="310"/>
                  </a:lnTo>
                  <a:lnTo>
                    <a:pt x="1738" y="310"/>
                  </a:lnTo>
                  <a:lnTo>
                    <a:pt x="1731" y="312"/>
                  </a:lnTo>
                  <a:lnTo>
                    <a:pt x="1731" y="312"/>
                  </a:lnTo>
                  <a:close/>
                  <a:moveTo>
                    <a:pt x="1399" y="546"/>
                  </a:moveTo>
                  <a:lnTo>
                    <a:pt x="1399" y="546"/>
                  </a:lnTo>
                  <a:lnTo>
                    <a:pt x="1391" y="555"/>
                  </a:lnTo>
                  <a:lnTo>
                    <a:pt x="1378" y="563"/>
                  </a:lnTo>
                  <a:lnTo>
                    <a:pt x="1366" y="572"/>
                  </a:lnTo>
                  <a:lnTo>
                    <a:pt x="1354" y="581"/>
                  </a:lnTo>
                  <a:lnTo>
                    <a:pt x="1350" y="587"/>
                  </a:lnTo>
                  <a:lnTo>
                    <a:pt x="1346" y="593"/>
                  </a:lnTo>
                  <a:lnTo>
                    <a:pt x="1343" y="598"/>
                  </a:lnTo>
                  <a:lnTo>
                    <a:pt x="1340" y="605"/>
                  </a:lnTo>
                  <a:lnTo>
                    <a:pt x="1340" y="611"/>
                  </a:lnTo>
                  <a:lnTo>
                    <a:pt x="1342" y="618"/>
                  </a:lnTo>
                  <a:lnTo>
                    <a:pt x="1346" y="624"/>
                  </a:lnTo>
                  <a:lnTo>
                    <a:pt x="1350" y="631"/>
                  </a:lnTo>
                  <a:lnTo>
                    <a:pt x="1350" y="631"/>
                  </a:lnTo>
                  <a:lnTo>
                    <a:pt x="1430" y="562"/>
                  </a:lnTo>
                  <a:lnTo>
                    <a:pt x="1510" y="494"/>
                  </a:lnTo>
                  <a:lnTo>
                    <a:pt x="1593" y="428"/>
                  </a:lnTo>
                  <a:lnTo>
                    <a:pt x="1676" y="364"/>
                  </a:lnTo>
                  <a:lnTo>
                    <a:pt x="1676" y="364"/>
                  </a:lnTo>
                  <a:lnTo>
                    <a:pt x="1670" y="337"/>
                  </a:lnTo>
                  <a:lnTo>
                    <a:pt x="1666" y="326"/>
                  </a:lnTo>
                  <a:lnTo>
                    <a:pt x="1665" y="320"/>
                  </a:lnTo>
                  <a:lnTo>
                    <a:pt x="1662" y="315"/>
                  </a:lnTo>
                  <a:lnTo>
                    <a:pt x="1662" y="315"/>
                  </a:lnTo>
                  <a:lnTo>
                    <a:pt x="1597" y="369"/>
                  </a:lnTo>
                  <a:lnTo>
                    <a:pt x="1531" y="428"/>
                  </a:lnTo>
                  <a:lnTo>
                    <a:pt x="1399" y="546"/>
                  </a:lnTo>
                  <a:lnTo>
                    <a:pt x="1399" y="546"/>
                  </a:lnTo>
                  <a:close/>
                  <a:moveTo>
                    <a:pt x="1559" y="347"/>
                  </a:moveTo>
                  <a:lnTo>
                    <a:pt x="1559" y="347"/>
                  </a:lnTo>
                  <a:lnTo>
                    <a:pt x="1569" y="347"/>
                  </a:lnTo>
                  <a:lnTo>
                    <a:pt x="1578" y="348"/>
                  </a:lnTo>
                  <a:lnTo>
                    <a:pt x="1585" y="350"/>
                  </a:lnTo>
                  <a:lnTo>
                    <a:pt x="1592" y="353"/>
                  </a:lnTo>
                  <a:lnTo>
                    <a:pt x="1592" y="353"/>
                  </a:lnTo>
                  <a:lnTo>
                    <a:pt x="1594" y="348"/>
                  </a:lnTo>
                  <a:lnTo>
                    <a:pt x="1597" y="346"/>
                  </a:lnTo>
                  <a:lnTo>
                    <a:pt x="1606" y="340"/>
                  </a:lnTo>
                  <a:lnTo>
                    <a:pt x="1613" y="334"/>
                  </a:lnTo>
                  <a:lnTo>
                    <a:pt x="1616" y="331"/>
                  </a:lnTo>
                  <a:lnTo>
                    <a:pt x="1618" y="326"/>
                  </a:lnTo>
                  <a:lnTo>
                    <a:pt x="1618" y="326"/>
                  </a:lnTo>
                  <a:lnTo>
                    <a:pt x="1600" y="329"/>
                  </a:lnTo>
                  <a:lnTo>
                    <a:pt x="1585" y="333"/>
                  </a:lnTo>
                  <a:lnTo>
                    <a:pt x="1571" y="338"/>
                  </a:lnTo>
                  <a:lnTo>
                    <a:pt x="1559" y="347"/>
                  </a:lnTo>
                  <a:lnTo>
                    <a:pt x="1559" y="347"/>
                  </a:lnTo>
                  <a:close/>
                  <a:moveTo>
                    <a:pt x="1769" y="353"/>
                  </a:moveTo>
                  <a:lnTo>
                    <a:pt x="1769" y="353"/>
                  </a:lnTo>
                  <a:lnTo>
                    <a:pt x="1776" y="354"/>
                  </a:lnTo>
                  <a:lnTo>
                    <a:pt x="1781" y="357"/>
                  </a:lnTo>
                  <a:lnTo>
                    <a:pt x="1791" y="362"/>
                  </a:lnTo>
                  <a:lnTo>
                    <a:pt x="1801" y="368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3" y="371"/>
                  </a:lnTo>
                  <a:lnTo>
                    <a:pt x="1813" y="369"/>
                  </a:lnTo>
                  <a:lnTo>
                    <a:pt x="1818" y="367"/>
                  </a:lnTo>
                  <a:lnTo>
                    <a:pt x="1820" y="364"/>
                  </a:lnTo>
                  <a:lnTo>
                    <a:pt x="1820" y="361"/>
                  </a:lnTo>
                  <a:lnTo>
                    <a:pt x="1820" y="358"/>
                  </a:lnTo>
                  <a:lnTo>
                    <a:pt x="1820" y="358"/>
                  </a:lnTo>
                  <a:lnTo>
                    <a:pt x="1809" y="353"/>
                  </a:lnTo>
                  <a:lnTo>
                    <a:pt x="1795" y="348"/>
                  </a:lnTo>
                  <a:lnTo>
                    <a:pt x="1788" y="347"/>
                  </a:lnTo>
                  <a:lnTo>
                    <a:pt x="1781" y="347"/>
                  </a:lnTo>
                  <a:lnTo>
                    <a:pt x="1774" y="350"/>
                  </a:lnTo>
                  <a:lnTo>
                    <a:pt x="1769" y="353"/>
                  </a:lnTo>
                  <a:lnTo>
                    <a:pt x="1769" y="353"/>
                  </a:lnTo>
                  <a:close/>
                  <a:moveTo>
                    <a:pt x="1923" y="643"/>
                  </a:moveTo>
                  <a:lnTo>
                    <a:pt x="1923" y="643"/>
                  </a:lnTo>
                  <a:lnTo>
                    <a:pt x="1922" y="614"/>
                  </a:lnTo>
                  <a:lnTo>
                    <a:pt x="1920" y="605"/>
                  </a:lnTo>
                  <a:lnTo>
                    <a:pt x="1919" y="597"/>
                  </a:lnTo>
                  <a:lnTo>
                    <a:pt x="1916" y="591"/>
                  </a:lnTo>
                  <a:lnTo>
                    <a:pt x="1912" y="584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790" y="472"/>
                  </a:lnTo>
                  <a:lnTo>
                    <a:pt x="1690" y="379"/>
                  </a:lnTo>
                  <a:lnTo>
                    <a:pt x="1690" y="379"/>
                  </a:lnTo>
                  <a:lnTo>
                    <a:pt x="1690" y="376"/>
                  </a:lnTo>
                  <a:lnTo>
                    <a:pt x="1689" y="375"/>
                  </a:lnTo>
                  <a:lnTo>
                    <a:pt x="1687" y="375"/>
                  </a:lnTo>
                  <a:lnTo>
                    <a:pt x="1687" y="375"/>
                  </a:lnTo>
                  <a:lnTo>
                    <a:pt x="1662" y="395"/>
                  </a:lnTo>
                  <a:lnTo>
                    <a:pt x="1635" y="416"/>
                  </a:lnTo>
                  <a:lnTo>
                    <a:pt x="1583" y="459"/>
                  </a:lnTo>
                  <a:lnTo>
                    <a:pt x="1530" y="504"/>
                  </a:lnTo>
                  <a:lnTo>
                    <a:pt x="1503" y="527"/>
                  </a:lnTo>
                  <a:lnTo>
                    <a:pt x="1475" y="546"/>
                  </a:lnTo>
                  <a:lnTo>
                    <a:pt x="1475" y="546"/>
                  </a:lnTo>
                  <a:lnTo>
                    <a:pt x="1457" y="560"/>
                  </a:lnTo>
                  <a:lnTo>
                    <a:pt x="1437" y="577"/>
                  </a:lnTo>
                  <a:lnTo>
                    <a:pt x="1427" y="586"/>
                  </a:lnTo>
                  <a:lnTo>
                    <a:pt x="1420" y="593"/>
                  </a:lnTo>
                  <a:lnTo>
                    <a:pt x="1415" y="601"/>
                  </a:lnTo>
                  <a:lnTo>
                    <a:pt x="1412" y="608"/>
                  </a:lnTo>
                  <a:lnTo>
                    <a:pt x="1412" y="608"/>
                  </a:lnTo>
                  <a:lnTo>
                    <a:pt x="1411" y="615"/>
                  </a:lnTo>
                  <a:lnTo>
                    <a:pt x="1409" y="622"/>
                  </a:lnTo>
                  <a:lnTo>
                    <a:pt x="1411" y="639"/>
                  </a:lnTo>
                  <a:lnTo>
                    <a:pt x="1413" y="656"/>
                  </a:lnTo>
                  <a:lnTo>
                    <a:pt x="1415" y="671"/>
                  </a:lnTo>
                  <a:lnTo>
                    <a:pt x="1415" y="671"/>
                  </a:lnTo>
                  <a:lnTo>
                    <a:pt x="1419" y="746"/>
                  </a:lnTo>
                  <a:lnTo>
                    <a:pt x="1427" y="821"/>
                  </a:lnTo>
                  <a:lnTo>
                    <a:pt x="1436" y="897"/>
                  </a:lnTo>
                  <a:lnTo>
                    <a:pt x="1447" y="970"/>
                  </a:lnTo>
                  <a:lnTo>
                    <a:pt x="1447" y="970"/>
                  </a:lnTo>
                  <a:lnTo>
                    <a:pt x="1506" y="970"/>
                  </a:lnTo>
                  <a:lnTo>
                    <a:pt x="1568" y="969"/>
                  </a:lnTo>
                  <a:lnTo>
                    <a:pt x="1693" y="962"/>
                  </a:lnTo>
                  <a:lnTo>
                    <a:pt x="1945" y="948"/>
                  </a:lnTo>
                  <a:lnTo>
                    <a:pt x="1945" y="948"/>
                  </a:lnTo>
                  <a:lnTo>
                    <a:pt x="1941" y="872"/>
                  </a:lnTo>
                  <a:lnTo>
                    <a:pt x="1936" y="795"/>
                  </a:lnTo>
                  <a:lnTo>
                    <a:pt x="1923" y="643"/>
                  </a:lnTo>
                  <a:lnTo>
                    <a:pt x="1923" y="643"/>
                  </a:lnTo>
                  <a:close/>
                  <a:moveTo>
                    <a:pt x="1484" y="407"/>
                  </a:moveTo>
                  <a:lnTo>
                    <a:pt x="1484" y="407"/>
                  </a:lnTo>
                  <a:lnTo>
                    <a:pt x="1488" y="411"/>
                  </a:lnTo>
                  <a:lnTo>
                    <a:pt x="1491" y="417"/>
                  </a:lnTo>
                  <a:lnTo>
                    <a:pt x="1495" y="421"/>
                  </a:lnTo>
                  <a:lnTo>
                    <a:pt x="1499" y="426"/>
                  </a:lnTo>
                  <a:lnTo>
                    <a:pt x="1499" y="426"/>
                  </a:lnTo>
                  <a:lnTo>
                    <a:pt x="1506" y="421"/>
                  </a:lnTo>
                  <a:lnTo>
                    <a:pt x="1514" y="417"/>
                  </a:lnTo>
                  <a:lnTo>
                    <a:pt x="1521" y="413"/>
                  </a:lnTo>
                  <a:lnTo>
                    <a:pt x="1528" y="407"/>
                  </a:lnTo>
                  <a:lnTo>
                    <a:pt x="1538" y="395"/>
                  </a:lnTo>
                  <a:lnTo>
                    <a:pt x="1545" y="385"/>
                  </a:lnTo>
                  <a:lnTo>
                    <a:pt x="1545" y="385"/>
                  </a:lnTo>
                  <a:lnTo>
                    <a:pt x="1538" y="388"/>
                  </a:lnTo>
                  <a:lnTo>
                    <a:pt x="1531" y="390"/>
                  </a:lnTo>
                  <a:lnTo>
                    <a:pt x="1514" y="396"/>
                  </a:lnTo>
                  <a:lnTo>
                    <a:pt x="1498" y="400"/>
                  </a:lnTo>
                  <a:lnTo>
                    <a:pt x="1491" y="403"/>
                  </a:lnTo>
                  <a:lnTo>
                    <a:pt x="1484" y="407"/>
                  </a:lnTo>
                  <a:lnTo>
                    <a:pt x="1484" y="407"/>
                  </a:lnTo>
                  <a:close/>
                  <a:moveTo>
                    <a:pt x="1861" y="416"/>
                  </a:moveTo>
                  <a:lnTo>
                    <a:pt x="1861" y="416"/>
                  </a:lnTo>
                  <a:lnTo>
                    <a:pt x="1861" y="406"/>
                  </a:lnTo>
                  <a:lnTo>
                    <a:pt x="1863" y="402"/>
                  </a:lnTo>
                  <a:lnTo>
                    <a:pt x="1864" y="399"/>
                  </a:lnTo>
                  <a:lnTo>
                    <a:pt x="1864" y="399"/>
                  </a:lnTo>
                  <a:lnTo>
                    <a:pt x="1860" y="395"/>
                  </a:lnTo>
                  <a:lnTo>
                    <a:pt x="1854" y="392"/>
                  </a:lnTo>
                  <a:lnTo>
                    <a:pt x="1847" y="390"/>
                  </a:lnTo>
                  <a:lnTo>
                    <a:pt x="1839" y="389"/>
                  </a:lnTo>
                  <a:lnTo>
                    <a:pt x="1822" y="389"/>
                  </a:lnTo>
                  <a:lnTo>
                    <a:pt x="1809" y="390"/>
                  </a:lnTo>
                  <a:lnTo>
                    <a:pt x="1809" y="390"/>
                  </a:lnTo>
                  <a:lnTo>
                    <a:pt x="1820" y="399"/>
                  </a:lnTo>
                  <a:lnTo>
                    <a:pt x="1832" y="407"/>
                  </a:lnTo>
                  <a:lnTo>
                    <a:pt x="1837" y="410"/>
                  </a:lnTo>
                  <a:lnTo>
                    <a:pt x="1844" y="413"/>
                  </a:lnTo>
                  <a:lnTo>
                    <a:pt x="1853" y="416"/>
                  </a:lnTo>
                  <a:lnTo>
                    <a:pt x="1861" y="416"/>
                  </a:lnTo>
                  <a:lnTo>
                    <a:pt x="1861" y="416"/>
                  </a:lnTo>
                  <a:close/>
                  <a:moveTo>
                    <a:pt x="1926" y="459"/>
                  </a:moveTo>
                  <a:lnTo>
                    <a:pt x="1926" y="459"/>
                  </a:lnTo>
                  <a:lnTo>
                    <a:pt x="1923" y="455"/>
                  </a:lnTo>
                  <a:lnTo>
                    <a:pt x="1922" y="452"/>
                  </a:lnTo>
                  <a:lnTo>
                    <a:pt x="1920" y="448"/>
                  </a:lnTo>
                  <a:lnTo>
                    <a:pt x="1923" y="442"/>
                  </a:lnTo>
                  <a:lnTo>
                    <a:pt x="1923" y="442"/>
                  </a:lnTo>
                  <a:lnTo>
                    <a:pt x="1920" y="440"/>
                  </a:lnTo>
                  <a:lnTo>
                    <a:pt x="1916" y="438"/>
                  </a:lnTo>
                  <a:lnTo>
                    <a:pt x="1908" y="435"/>
                  </a:lnTo>
                  <a:lnTo>
                    <a:pt x="1898" y="434"/>
                  </a:lnTo>
                  <a:lnTo>
                    <a:pt x="1888" y="434"/>
                  </a:lnTo>
                  <a:lnTo>
                    <a:pt x="1867" y="435"/>
                  </a:lnTo>
                  <a:lnTo>
                    <a:pt x="1860" y="435"/>
                  </a:lnTo>
                  <a:lnTo>
                    <a:pt x="1853" y="434"/>
                  </a:lnTo>
                  <a:lnTo>
                    <a:pt x="1853" y="434"/>
                  </a:lnTo>
                  <a:lnTo>
                    <a:pt x="1870" y="442"/>
                  </a:lnTo>
                  <a:lnTo>
                    <a:pt x="1888" y="451"/>
                  </a:lnTo>
                  <a:lnTo>
                    <a:pt x="1906" y="456"/>
                  </a:lnTo>
                  <a:lnTo>
                    <a:pt x="1916" y="459"/>
                  </a:lnTo>
                  <a:lnTo>
                    <a:pt x="1926" y="459"/>
                  </a:lnTo>
                  <a:lnTo>
                    <a:pt x="1926" y="459"/>
                  </a:lnTo>
                  <a:close/>
                  <a:moveTo>
                    <a:pt x="1415" y="477"/>
                  </a:moveTo>
                  <a:lnTo>
                    <a:pt x="1415" y="477"/>
                  </a:lnTo>
                  <a:lnTo>
                    <a:pt x="1419" y="479"/>
                  </a:lnTo>
                  <a:lnTo>
                    <a:pt x="1423" y="480"/>
                  </a:lnTo>
                  <a:lnTo>
                    <a:pt x="1429" y="480"/>
                  </a:lnTo>
                  <a:lnTo>
                    <a:pt x="1433" y="480"/>
                  </a:lnTo>
                  <a:lnTo>
                    <a:pt x="1444" y="476"/>
                  </a:lnTo>
                  <a:lnTo>
                    <a:pt x="1455" y="470"/>
                  </a:lnTo>
                  <a:lnTo>
                    <a:pt x="1464" y="465"/>
                  </a:lnTo>
                  <a:lnTo>
                    <a:pt x="1471" y="458"/>
                  </a:lnTo>
                  <a:lnTo>
                    <a:pt x="1475" y="451"/>
                  </a:lnTo>
                  <a:lnTo>
                    <a:pt x="1477" y="448"/>
                  </a:lnTo>
                  <a:lnTo>
                    <a:pt x="1475" y="445"/>
                  </a:lnTo>
                  <a:lnTo>
                    <a:pt x="1475" y="445"/>
                  </a:lnTo>
                  <a:lnTo>
                    <a:pt x="1470" y="451"/>
                  </a:lnTo>
                  <a:lnTo>
                    <a:pt x="1461" y="454"/>
                  </a:lnTo>
                  <a:lnTo>
                    <a:pt x="1443" y="458"/>
                  </a:lnTo>
                  <a:lnTo>
                    <a:pt x="1433" y="461"/>
                  </a:lnTo>
                  <a:lnTo>
                    <a:pt x="1425" y="465"/>
                  </a:lnTo>
                  <a:lnTo>
                    <a:pt x="1419" y="469"/>
                  </a:lnTo>
                  <a:lnTo>
                    <a:pt x="1416" y="473"/>
                  </a:lnTo>
                  <a:lnTo>
                    <a:pt x="1415" y="477"/>
                  </a:lnTo>
                  <a:lnTo>
                    <a:pt x="1415" y="477"/>
                  </a:lnTo>
                  <a:close/>
                  <a:moveTo>
                    <a:pt x="1966" y="510"/>
                  </a:moveTo>
                  <a:lnTo>
                    <a:pt x="1966" y="510"/>
                  </a:lnTo>
                  <a:lnTo>
                    <a:pt x="1968" y="506"/>
                  </a:lnTo>
                  <a:lnTo>
                    <a:pt x="1969" y="501"/>
                  </a:lnTo>
                  <a:lnTo>
                    <a:pt x="1966" y="494"/>
                  </a:lnTo>
                  <a:lnTo>
                    <a:pt x="1964" y="489"/>
                  </a:lnTo>
                  <a:lnTo>
                    <a:pt x="1964" y="486"/>
                  </a:lnTo>
                  <a:lnTo>
                    <a:pt x="1964" y="483"/>
                  </a:lnTo>
                  <a:lnTo>
                    <a:pt x="1964" y="483"/>
                  </a:lnTo>
                  <a:lnTo>
                    <a:pt x="1954" y="483"/>
                  </a:lnTo>
                  <a:lnTo>
                    <a:pt x="1944" y="483"/>
                  </a:lnTo>
                  <a:lnTo>
                    <a:pt x="1927" y="480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913" y="486"/>
                  </a:lnTo>
                  <a:lnTo>
                    <a:pt x="1929" y="496"/>
                  </a:lnTo>
                  <a:lnTo>
                    <a:pt x="1947" y="503"/>
                  </a:lnTo>
                  <a:lnTo>
                    <a:pt x="1966" y="510"/>
                  </a:lnTo>
                  <a:lnTo>
                    <a:pt x="1966" y="510"/>
                  </a:lnTo>
                  <a:close/>
                  <a:moveTo>
                    <a:pt x="1339" y="529"/>
                  </a:moveTo>
                  <a:lnTo>
                    <a:pt x="1339" y="529"/>
                  </a:lnTo>
                  <a:lnTo>
                    <a:pt x="1363" y="529"/>
                  </a:lnTo>
                  <a:lnTo>
                    <a:pt x="1373" y="528"/>
                  </a:lnTo>
                  <a:lnTo>
                    <a:pt x="1382" y="527"/>
                  </a:lnTo>
                  <a:lnTo>
                    <a:pt x="1391" y="524"/>
                  </a:lnTo>
                  <a:lnTo>
                    <a:pt x="1398" y="520"/>
                  </a:lnTo>
                  <a:lnTo>
                    <a:pt x="1415" y="510"/>
                  </a:lnTo>
                  <a:lnTo>
                    <a:pt x="1415" y="510"/>
                  </a:lnTo>
                  <a:lnTo>
                    <a:pt x="1415" y="506"/>
                  </a:lnTo>
                  <a:lnTo>
                    <a:pt x="1413" y="503"/>
                  </a:lnTo>
                  <a:lnTo>
                    <a:pt x="1411" y="501"/>
                  </a:lnTo>
                  <a:lnTo>
                    <a:pt x="1409" y="500"/>
                  </a:lnTo>
                  <a:lnTo>
                    <a:pt x="1409" y="500"/>
                  </a:lnTo>
                  <a:lnTo>
                    <a:pt x="1397" y="503"/>
                  </a:lnTo>
                  <a:lnTo>
                    <a:pt x="1384" y="504"/>
                  </a:lnTo>
                  <a:lnTo>
                    <a:pt x="1364" y="506"/>
                  </a:lnTo>
                  <a:lnTo>
                    <a:pt x="1356" y="507"/>
                  </a:lnTo>
                  <a:lnTo>
                    <a:pt x="1349" y="511"/>
                  </a:lnTo>
                  <a:lnTo>
                    <a:pt x="1343" y="518"/>
                  </a:lnTo>
                  <a:lnTo>
                    <a:pt x="1339" y="529"/>
                  </a:lnTo>
                  <a:lnTo>
                    <a:pt x="1339" y="529"/>
                  </a:lnTo>
                  <a:close/>
                  <a:moveTo>
                    <a:pt x="2002" y="567"/>
                  </a:moveTo>
                  <a:lnTo>
                    <a:pt x="2002" y="567"/>
                  </a:lnTo>
                  <a:lnTo>
                    <a:pt x="2006" y="562"/>
                  </a:lnTo>
                  <a:lnTo>
                    <a:pt x="2009" y="556"/>
                  </a:lnTo>
                  <a:lnTo>
                    <a:pt x="2016" y="543"/>
                  </a:lnTo>
                  <a:lnTo>
                    <a:pt x="2016" y="543"/>
                  </a:lnTo>
                  <a:lnTo>
                    <a:pt x="2007" y="543"/>
                  </a:lnTo>
                  <a:lnTo>
                    <a:pt x="1999" y="541"/>
                  </a:lnTo>
                  <a:lnTo>
                    <a:pt x="1983" y="535"/>
                  </a:lnTo>
                  <a:lnTo>
                    <a:pt x="1969" y="531"/>
                  </a:lnTo>
                  <a:lnTo>
                    <a:pt x="1964" y="529"/>
                  </a:lnTo>
                  <a:lnTo>
                    <a:pt x="1958" y="529"/>
                  </a:lnTo>
                  <a:lnTo>
                    <a:pt x="1958" y="529"/>
                  </a:lnTo>
                  <a:lnTo>
                    <a:pt x="1964" y="534"/>
                  </a:lnTo>
                  <a:lnTo>
                    <a:pt x="1969" y="538"/>
                  </a:lnTo>
                  <a:lnTo>
                    <a:pt x="1979" y="549"/>
                  </a:lnTo>
                  <a:lnTo>
                    <a:pt x="1989" y="559"/>
                  </a:lnTo>
                  <a:lnTo>
                    <a:pt x="1995" y="563"/>
                  </a:lnTo>
                  <a:lnTo>
                    <a:pt x="2002" y="567"/>
                  </a:lnTo>
                  <a:lnTo>
                    <a:pt x="2002" y="567"/>
                  </a:lnTo>
                  <a:close/>
                  <a:moveTo>
                    <a:pt x="1315" y="541"/>
                  </a:moveTo>
                  <a:lnTo>
                    <a:pt x="1315" y="541"/>
                  </a:lnTo>
                  <a:lnTo>
                    <a:pt x="1309" y="546"/>
                  </a:lnTo>
                  <a:lnTo>
                    <a:pt x="1307" y="553"/>
                  </a:lnTo>
                  <a:lnTo>
                    <a:pt x="1305" y="560"/>
                  </a:lnTo>
                  <a:lnTo>
                    <a:pt x="1305" y="567"/>
                  </a:lnTo>
                  <a:lnTo>
                    <a:pt x="1308" y="574"/>
                  </a:lnTo>
                  <a:lnTo>
                    <a:pt x="1312" y="581"/>
                  </a:lnTo>
                  <a:lnTo>
                    <a:pt x="1318" y="587"/>
                  </a:lnTo>
                  <a:lnTo>
                    <a:pt x="1325" y="590"/>
                  </a:lnTo>
                  <a:lnTo>
                    <a:pt x="1325" y="590"/>
                  </a:lnTo>
                  <a:lnTo>
                    <a:pt x="1328" y="583"/>
                  </a:lnTo>
                  <a:lnTo>
                    <a:pt x="1332" y="577"/>
                  </a:lnTo>
                  <a:lnTo>
                    <a:pt x="1338" y="572"/>
                  </a:lnTo>
                  <a:lnTo>
                    <a:pt x="1343" y="566"/>
                  </a:lnTo>
                  <a:lnTo>
                    <a:pt x="1356" y="558"/>
                  </a:lnTo>
                  <a:lnTo>
                    <a:pt x="1368" y="546"/>
                  </a:lnTo>
                  <a:lnTo>
                    <a:pt x="1368" y="546"/>
                  </a:lnTo>
                  <a:lnTo>
                    <a:pt x="1353" y="548"/>
                  </a:lnTo>
                  <a:lnTo>
                    <a:pt x="1340" y="548"/>
                  </a:lnTo>
                  <a:lnTo>
                    <a:pt x="1328" y="546"/>
                  </a:lnTo>
                  <a:lnTo>
                    <a:pt x="1315" y="541"/>
                  </a:lnTo>
                  <a:lnTo>
                    <a:pt x="1315" y="541"/>
                  </a:lnTo>
                  <a:close/>
                  <a:moveTo>
                    <a:pt x="570" y="1067"/>
                  </a:moveTo>
                  <a:lnTo>
                    <a:pt x="570" y="1067"/>
                  </a:lnTo>
                  <a:lnTo>
                    <a:pt x="563" y="1064"/>
                  </a:lnTo>
                  <a:lnTo>
                    <a:pt x="557" y="1063"/>
                  </a:lnTo>
                  <a:lnTo>
                    <a:pt x="546" y="1057"/>
                  </a:lnTo>
                  <a:lnTo>
                    <a:pt x="540" y="1055"/>
                  </a:lnTo>
                  <a:lnTo>
                    <a:pt x="536" y="1053"/>
                  </a:lnTo>
                  <a:lnTo>
                    <a:pt x="529" y="1053"/>
                  </a:lnTo>
                  <a:lnTo>
                    <a:pt x="523" y="1055"/>
                  </a:lnTo>
                  <a:lnTo>
                    <a:pt x="523" y="1055"/>
                  </a:lnTo>
                  <a:lnTo>
                    <a:pt x="519" y="1057"/>
                  </a:lnTo>
                  <a:lnTo>
                    <a:pt x="515" y="1060"/>
                  </a:lnTo>
                  <a:lnTo>
                    <a:pt x="512" y="1063"/>
                  </a:lnTo>
                  <a:lnTo>
                    <a:pt x="511" y="1066"/>
                  </a:lnTo>
                  <a:lnTo>
                    <a:pt x="509" y="1074"/>
                  </a:lnTo>
                  <a:lnTo>
                    <a:pt x="509" y="1083"/>
                  </a:lnTo>
                  <a:lnTo>
                    <a:pt x="514" y="1102"/>
                  </a:lnTo>
                  <a:lnTo>
                    <a:pt x="515" y="1111"/>
                  </a:lnTo>
                  <a:lnTo>
                    <a:pt x="515" y="1119"/>
                  </a:lnTo>
                  <a:lnTo>
                    <a:pt x="515" y="1119"/>
                  </a:lnTo>
                  <a:lnTo>
                    <a:pt x="504" y="1119"/>
                  </a:lnTo>
                  <a:lnTo>
                    <a:pt x="494" y="1122"/>
                  </a:lnTo>
                  <a:lnTo>
                    <a:pt x="487" y="1125"/>
                  </a:lnTo>
                  <a:lnTo>
                    <a:pt x="481" y="1130"/>
                  </a:lnTo>
                  <a:lnTo>
                    <a:pt x="476" y="1136"/>
                  </a:lnTo>
                  <a:lnTo>
                    <a:pt x="471" y="1143"/>
                  </a:lnTo>
                  <a:lnTo>
                    <a:pt x="466" y="1160"/>
                  </a:lnTo>
                  <a:lnTo>
                    <a:pt x="466" y="1160"/>
                  </a:lnTo>
                  <a:lnTo>
                    <a:pt x="469" y="1167"/>
                  </a:lnTo>
                  <a:lnTo>
                    <a:pt x="473" y="1174"/>
                  </a:lnTo>
                  <a:lnTo>
                    <a:pt x="485" y="1185"/>
                  </a:lnTo>
                  <a:lnTo>
                    <a:pt x="491" y="1189"/>
                  </a:lnTo>
                  <a:lnTo>
                    <a:pt x="497" y="1196"/>
                  </a:lnTo>
                  <a:lnTo>
                    <a:pt x="501" y="1203"/>
                  </a:lnTo>
                  <a:lnTo>
                    <a:pt x="502" y="1212"/>
                  </a:lnTo>
                  <a:lnTo>
                    <a:pt x="502" y="1212"/>
                  </a:lnTo>
                  <a:lnTo>
                    <a:pt x="497" y="1215"/>
                  </a:lnTo>
                  <a:lnTo>
                    <a:pt x="491" y="1217"/>
                  </a:lnTo>
                  <a:lnTo>
                    <a:pt x="478" y="1222"/>
                  </a:lnTo>
                  <a:lnTo>
                    <a:pt x="452" y="1226"/>
                  </a:lnTo>
                  <a:lnTo>
                    <a:pt x="439" y="1229"/>
                  </a:lnTo>
                  <a:lnTo>
                    <a:pt x="434" y="1230"/>
                  </a:lnTo>
                  <a:lnTo>
                    <a:pt x="428" y="1234"/>
                  </a:lnTo>
                  <a:lnTo>
                    <a:pt x="424" y="1237"/>
                  </a:lnTo>
                  <a:lnTo>
                    <a:pt x="421" y="1243"/>
                  </a:lnTo>
                  <a:lnTo>
                    <a:pt x="418" y="1248"/>
                  </a:lnTo>
                  <a:lnTo>
                    <a:pt x="415" y="1255"/>
                  </a:lnTo>
                  <a:lnTo>
                    <a:pt x="415" y="1255"/>
                  </a:lnTo>
                  <a:lnTo>
                    <a:pt x="415" y="1260"/>
                  </a:lnTo>
                  <a:lnTo>
                    <a:pt x="417" y="1262"/>
                  </a:lnTo>
                  <a:lnTo>
                    <a:pt x="418" y="1271"/>
                  </a:lnTo>
                  <a:lnTo>
                    <a:pt x="419" y="1274"/>
                  </a:lnTo>
                  <a:lnTo>
                    <a:pt x="419" y="1278"/>
                  </a:lnTo>
                  <a:lnTo>
                    <a:pt x="418" y="1283"/>
                  </a:lnTo>
                  <a:lnTo>
                    <a:pt x="415" y="1288"/>
                  </a:lnTo>
                  <a:lnTo>
                    <a:pt x="415" y="1288"/>
                  </a:lnTo>
                  <a:lnTo>
                    <a:pt x="408" y="1282"/>
                  </a:lnTo>
                  <a:lnTo>
                    <a:pt x="403" y="1279"/>
                  </a:lnTo>
                  <a:lnTo>
                    <a:pt x="396" y="1276"/>
                  </a:lnTo>
                  <a:lnTo>
                    <a:pt x="389" y="1275"/>
                  </a:lnTo>
                  <a:lnTo>
                    <a:pt x="382" y="1275"/>
                  </a:lnTo>
                  <a:lnTo>
                    <a:pt x="375" y="1276"/>
                  </a:lnTo>
                  <a:lnTo>
                    <a:pt x="362" y="1281"/>
                  </a:lnTo>
                  <a:lnTo>
                    <a:pt x="349" y="1288"/>
                  </a:lnTo>
                  <a:lnTo>
                    <a:pt x="338" y="1296"/>
                  </a:lnTo>
                  <a:lnTo>
                    <a:pt x="328" y="1307"/>
                  </a:lnTo>
                  <a:lnTo>
                    <a:pt x="318" y="1321"/>
                  </a:lnTo>
                  <a:lnTo>
                    <a:pt x="311" y="1335"/>
                  </a:lnTo>
                  <a:lnTo>
                    <a:pt x="306" y="1349"/>
                  </a:lnTo>
                  <a:lnTo>
                    <a:pt x="302" y="1363"/>
                  </a:lnTo>
                  <a:lnTo>
                    <a:pt x="302" y="1377"/>
                  </a:lnTo>
                  <a:lnTo>
                    <a:pt x="302" y="1390"/>
                  </a:lnTo>
                  <a:lnTo>
                    <a:pt x="306" y="1401"/>
                  </a:lnTo>
                  <a:lnTo>
                    <a:pt x="309" y="1407"/>
                  </a:lnTo>
                  <a:lnTo>
                    <a:pt x="313" y="1411"/>
                  </a:lnTo>
                  <a:lnTo>
                    <a:pt x="317" y="1415"/>
                  </a:lnTo>
                  <a:lnTo>
                    <a:pt x="323" y="1418"/>
                  </a:lnTo>
                  <a:lnTo>
                    <a:pt x="323" y="1418"/>
                  </a:lnTo>
                  <a:lnTo>
                    <a:pt x="334" y="1415"/>
                  </a:lnTo>
                  <a:lnTo>
                    <a:pt x="344" y="1415"/>
                  </a:lnTo>
                  <a:lnTo>
                    <a:pt x="352" y="1417"/>
                  </a:lnTo>
                  <a:lnTo>
                    <a:pt x="363" y="1421"/>
                  </a:lnTo>
                  <a:lnTo>
                    <a:pt x="363" y="1421"/>
                  </a:lnTo>
                  <a:lnTo>
                    <a:pt x="366" y="1414"/>
                  </a:lnTo>
                  <a:lnTo>
                    <a:pt x="370" y="1408"/>
                  </a:lnTo>
                  <a:lnTo>
                    <a:pt x="376" y="1404"/>
                  </a:lnTo>
                  <a:lnTo>
                    <a:pt x="382" y="1401"/>
                  </a:lnTo>
                  <a:lnTo>
                    <a:pt x="389" y="1399"/>
                  </a:lnTo>
                  <a:lnTo>
                    <a:pt x="397" y="1397"/>
                  </a:lnTo>
                  <a:lnTo>
                    <a:pt x="404" y="1396"/>
                  </a:lnTo>
                  <a:lnTo>
                    <a:pt x="412" y="1396"/>
                  </a:lnTo>
                  <a:lnTo>
                    <a:pt x="421" y="1397"/>
                  </a:lnTo>
                  <a:lnTo>
                    <a:pt x="428" y="1399"/>
                  </a:lnTo>
                  <a:lnTo>
                    <a:pt x="435" y="1401"/>
                  </a:lnTo>
                  <a:lnTo>
                    <a:pt x="441" y="1404"/>
                  </a:lnTo>
                  <a:lnTo>
                    <a:pt x="445" y="1408"/>
                  </a:lnTo>
                  <a:lnTo>
                    <a:pt x="449" y="1414"/>
                  </a:lnTo>
                  <a:lnTo>
                    <a:pt x="450" y="1420"/>
                  </a:lnTo>
                  <a:lnTo>
                    <a:pt x="450" y="1427"/>
                  </a:lnTo>
                  <a:lnTo>
                    <a:pt x="450" y="1427"/>
                  </a:lnTo>
                  <a:lnTo>
                    <a:pt x="434" y="1417"/>
                  </a:lnTo>
                  <a:lnTo>
                    <a:pt x="422" y="1413"/>
                  </a:lnTo>
                  <a:lnTo>
                    <a:pt x="412" y="1410"/>
                  </a:lnTo>
                  <a:lnTo>
                    <a:pt x="403" y="1408"/>
                  </a:lnTo>
                  <a:lnTo>
                    <a:pt x="398" y="1408"/>
                  </a:lnTo>
                  <a:lnTo>
                    <a:pt x="394" y="1410"/>
                  </a:lnTo>
                  <a:lnTo>
                    <a:pt x="390" y="1413"/>
                  </a:lnTo>
                  <a:lnTo>
                    <a:pt x="387" y="1417"/>
                  </a:lnTo>
                  <a:lnTo>
                    <a:pt x="383" y="1421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82" y="1431"/>
                  </a:lnTo>
                  <a:lnTo>
                    <a:pt x="382" y="1434"/>
                  </a:lnTo>
                  <a:lnTo>
                    <a:pt x="386" y="1441"/>
                  </a:lnTo>
                  <a:lnTo>
                    <a:pt x="387" y="1443"/>
                  </a:lnTo>
                  <a:lnTo>
                    <a:pt x="387" y="1446"/>
                  </a:lnTo>
                  <a:lnTo>
                    <a:pt x="387" y="1449"/>
                  </a:lnTo>
                  <a:lnTo>
                    <a:pt x="384" y="1453"/>
                  </a:lnTo>
                  <a:lnTo>
                    <a:pt x="384" y="1453"/>
                  </a:lnTo>
                  <a:lnTo>
                    <a:pt x="377" y="1452"/>
                  </a:lnTo>
                  <a:lnTo>
                    <a:pt x="372" y="1449"/>
                  </a:lnTo>
                  <a:lnTo>
                    <a:pt x="361" y="1441"/>
                  </a:lnTo>
                  <a:lnTo>
                    <a:pt x="355" y="1435"/>
                  </a:lnTo>
                  <a:lnTo>
                    <a:pt x="348" y="1431"/>
                  </a:lnTo>
                  <a:lnTo>
                    <a:pt x="341" y="1428"/>
                  </a:lnTo>
                  <a:lnTo>
                    <a:pt x="331" y="1427"/>
                  </a:lnTo>
                  <a:lnTo>
                    <a:pt x="331" y="1427"/>
                  </a:lnTo>
                  <a:lnTo>
                    <a:pt x="324" y="1431"/>
                  </a:lnTo>
                  <a:lnTo>
                    <a:pt x="318" y="1435"/>
                  </a:lnTo>
                  <a:lnTo>
                    <a:pt x="311" y="1441"/>
                  </a:lnTo>
                  <a:lnTo>
                    <a:pt x="306" y="1448"/>
                  </a:lnTo>
                  <a:lnTo>
                    <a:pt x="302" y="1456"/>
                  </a:lnTo>
                  <a:lnTo>
                    <a:pt x="297" y="1465"/>
                  </a:lnTo>
                  <a:lnTo>
                    <a:pt x="293" y="1473"/>
                  </a:lnTo>
                  <a:lnTo>
                    <a:pt x="292" y="1483"/>
                  </a:lnTo>
                  <a:lnTo>
                    <a:pt x="290" y="1491"/>
                  </a:lnTo>
                  <a:lnTo>
                    <a:pt x="290" y="1501"/>
                  </a:lnTo>
                  <a:lnTo>
                    <a:pt x="292" y="1509"/>
                  </a:lnTo>
                  <a:lnTo>
                    <a:pt x="295" y="1518"/>
                  </a:lnTo>
                  <a:lnTo>
                    <a:pt x="299" y="1526"/>
                  </a:lnTo>
                  <a:lnTo>
                    <a:pt x="304" y="1533"/>
                  </a:lnTo>
                  <a:lnTo>
                    <a:pt x="311" y="1540"/>
                  </a:lnTo>
                  <a:lnTo>
                    <a:pt x="320" y="1546"/>
                  </a:lnTo>
                  <a:lnTo>
                    <a:pt x="320" y="1546"/>
                  </a:lnTo>
                  <a:lnTo>
                    <a:pt x="320" y="1557"/>
                  </a:lnTo>
                  <a:lnTo>
                    <a:pt x="320" y="1557"/>
                  </a:lnTo>
                  <a:lnTo>
                    <a:pt x="310" y="1559"/>
                  </a:lnTo>
                  <a:lnTo>
                    <a:pt x="300" y="1563"/>
                  </a:lnTo>
                  <a:lnTo>
                    <a:pt x="292" y="1567"/>
                  </a:lnTo>
                  <a:lnTo>
                    <a:pt x="285" y="1573"/>
                  </a:lnTo>
                  <a:lnTo>
                    <a:pt x="279" y="1580"/>
                  </a:lnTo>
                  <a:lnTo>
                    <a:pt x="275" y="1588"/>
                  </a:lnTo>
                  <a:lnTo>
                    <a:pt x="272" y="1596"/>
                  </a:lnTo>
                  <a:lnTo>
                    <a:pt x="271" y="1604"/>
                  </a:lnTo>
                  <a:lnTo>
                    <a:pt x="271" y="1612"/>
                  </a:lnTo>
                  <a:lnTo>
                    <a:pt x="272" y="1620"/>
                  </a:lnTo>
                  <a:lnTo>
                    <a:pt x="275" y="1629"/>
                  </a:lnTo>
                  <a:lnTo>
                    <a:pt x="279" y="1634"/>
                  </a:lnTo>
                  <a:lnTo>
                    <a:pt x="285" y="1641"/>
                  </a:lnTo>
                  <a:lnTo>
                    <a:pt x="293" y="1646"/>
                  </a:lnTo>
                  <a:lnTo>
                    <a:pt x="303" y="1648"/>
                  </a:lnTo>
                  <a:lnTo>
                    <a:pt x="314" y="1650"/>
                  </a:lnTo>
                  <a:lnTo>
                    <a:pt x="314" y="1650"/>
                  </a:lnTo>
                  <a:lnTo>
                    <a:pt x="311" y="1657"/>
                  </a:lnTo>
                  <a:lnTo>
                    <a:pt x="309" y="1662"/>
                  </a:lnTo>
                  <a:lnTo>
                    <a:pt x="303" y="1668"/>
                  </a:lnTo>
                  <a:lnTo>
                    <a:pt x="297" y="1671"/>
                  </a:lnTo>
                  <a:lnTo>
                    <a:pt x="288" y="1679"/>
                  </a:lnTo>
                  <a:lnTo>
                    <a:pt x="282" y="1685"/>
                  </a:lnTo>
                  <a:lnTo>
                    <a:pt x="279" y="1691"/>
                  </a:lnTo>
                  <a:lnTo>
                    <a:pt x="279" y="1691"/>
                  </a:lnTo>
                  <a:lnTo>
                    <a:pt x="281" y="1726"/>
                  </a:lnTo>
                  <a:lnTo>
                    <a:pt x="282" y="1741"/>
                  </a:lnTo>
                  <a:lnTo>
                    <a:pt x="283" y="1757"/>
                  </a:lnTo>
                  <a:lnTo>
                    <a:pt x="288" y="1771"/>
                  </a:lnTo>
                  <a:lnTo>
                    <a:pt x="292" y="1785"/>
                  </a:lnTo>
                  <a:lnTo>
                    <a:pt x="297" y="1794"/>
                  </a:lnTo>
                  <a:lnTo>
                    <a:pt x="306" y="1804"/>
                  </a:lnTo>
                  <a:lnTo>
                    <a:pt x="306" y="1804"/>
                  </a:lnTo>
                  <a:lnTo>
                    <a:pt x="313" y="1808"/>
                  </a:lnTo>
                  <a:lnTo>
                    <a:pt x="320" y="1811"/>
                  </a:lnTo>
                  <a:lnTo>
                    <a:pt x="328" y="1813"/>
                  </a:lnTo>
                  <a:lnTo>
                    <a:pt x="337" y="1813"/>
                  </a:lnTo>
                  <a:lnTo>
                    <a:pt x="354" y="1813"/>
                  </a:lnTo>
                  <a:lnTo>
                    <a:pt x="363" y="1814"/>
                  </a:lnTo>
                  <a:lnTo>
                    <a:pt x="372" y="1818"/>
                  </a:lnTo>
                  <a:lnTo>
                    <a:pt x="372" y="1818"/>
                  </a:lnTo>
                  <a:lnTo>
                    <a:pt x="368" y="1828"/>
                  </a:lnTo>
                  <a:lnTo>
                    <a:pt x="363" y="1837"/>
                  </a:lnTo>
                  <a:lnTo>
                    <a:pt x="355" y="1852"/>
                  </a:lnTo>
                  <a:lnTo>
                    <a:pt x="352" y="1862"/>
                  </a:lnTo>
                  <a:lnTo>
                    <a:pt x="351" y="1870"/>
                  </a:lnTo>
                  <a:lnTo>
                    <a:pt x="351" y="1882"/>
                  </a:lnTo>
                  <a:lnTo>
                    <a:pt x="355" y="1894"/>
                  </a:lnTo>
                  <a:lnTo>
                    <a:pt x="355" y="1894"/>
                  </a:lnTo>
                  <a:lnTo>
                    <a:pt x="362" y="1900"/>
                  </a:lnTo>
                  <a:lnTo>
                    <a:pt x="370" y="1901"/>
                  </a:lnTo>
                  <a:lnTo>
                    <a:pt x="377" y="1901"/>
                  </a:lnTo>
                  <a:lnTo>
                    <a:pt x="386" y="1900"/>
                  </a:lnTo>
                  <a:lnTo>
                    <a:pt x="394" y="1900"/>
                  </a:lnTo>
                  <a:lnTo>
                    <a:pt x="403" y="1898"/>
                  </a:lnTo>
                  <a:lnTo>
                    <a:pt x="411" y="1900"/>
                  </a:lnTo>
                  <a:lnTo>
                    <a:pt x="418" y="1903"/>
                  </a:lnTo>
                  <a:lnTo>
                    <a:pt x="418" y="1903"/>
                  </a:lnTo>
                  <a:lnTo>
                    <a:pt x="418" y="1908"/>
                  </a:lnTo>
                  <a:lnTo>
                    <a:pt x="415" y="1912"/>
                  </a:lnTo>
                  <a:lnTo>
                    <a:pt x="411" y="1915"/>
                  </a:lnTo>
                  <a:lnTo>
                    <a:pt x="407" y="1918"/>
                  </a:lnTo>
                  <a:lnTo>
                    <a:pt x="398" y="1921"/>
                  </a:lnTo>
                  <a:lnTo>
                    <a:pt x="393" y="1924"/>
                  </a:lnTo>
                  <a:lnTo>
                    <a:pt x="390" y="1926"/>
                  </a:lnTo>
                  <a:lnTo>
                    <a:pt x="390" y="1926"/>
                  </a:lnTo>
                  <a:lnTo>
                    <a:pt x="386" y="1933"/>
                  </a:lnTo>
                  <a:lnTo>
                    <a:pt x="382" y="1940"/>
                  </a:lnTo>
                  <a:lnTo>
                    <a:pt x="380" y="1947"/>
                  </a:lnTo>
                  <a:lnTo>
                    <a:pt x="379" y="1956"/>
                  </a:lnTo>
                  <a:lnTo>
                    <a:pt x="377" y="1964"/>
                  </a:lnTo>
                  <a:lnTo>
                    <a:pt x="379" y="1971"/>
                  </a:lnTo>
                  <a:lnTo>
                    <a:pt x="382" y="1988"/>
                  </a:lnTo>
                  <a:lnTo>
                    <a:pt x="387" y="2002"/>
                  </a:lnTo>
                  <a:lnTo>
                    <a:pt x="396" y="2016"/>
                  </a:lnTo>
                  <a:lnTo>
                    <a:pt x="405" y="2026"/>
                  </a:lnTo>
                  <a:lnTo>
                    <a:pt x="410" y="2030"/>
                  </a:lnTo>
                  <a:lnTo>
                    <a:pt x="415" y="2033"/>
                  </a:lnTo>
                  <a:lnTo>
                    <a:pt x="415" y="2033"/>
                  </a:lnTo>
                  <a:lnTo>
                    <a:pt x="421" y="2035"/>
                  </a:lnTo>
                  <a:lnTo>
                    <a:pt x="425" y="2035"/>
                  </a:lnTo>
                  <a:lnTo>
                    <a:pt x="434" y="2035"/>
                  </a:lnTo>
                  <a:lnTo>
                    <a:pt x="436" y="2035"/>
                  </a:lnTo>
                  <a:lnTo>
                    <a:pt x="441" y="2036"/>
                  </a:lnTo>
                  <a:lnTo>
                    <a:pt x="443" y="2037"/>
                  </a:lnTo>
                  <a:lnTo>
                    <a:pt x="445" y="2042"/>
                  </a:lnTo>
                  <a:lnTo>
                    <a:pt x="445" y="2042"/>
                  </a:lnTo>
                  <a:lnTo>
                    <a:pt x="442" y="2057"/>
                  </a:lnTo>
                  <a:lnTo>
                    <a:pt x="441" y="2071"/>
                  </a:lnTo>
                  <a:lnTo>
                    <a:pt x="442" y="2084"/>
                  </a:lnTo>
                  <a:lnTo>
                    <a:pt x="446" y="2098"/>
                  </a:lnTo>
                  <a:lnTo>
                    <a:pt x="452" y="2110"/>
                  </a:lnTo>
                  <a:lnTo>
                    <a:pt x="460" y="2122"/>
                  </a:lnTo>
                  <a:lnTo>
                    <a:pt x="469" y="2131"/>
                  </a:lnTo>
                  <a:lnTo>
                    <a:pt x="478" y="2140"/>
                  </a:lnTo>
                  <a:lnTo>
                    <a:pt x="490" y="2147"/>
                  </a:lnTo>
                  <a:lnTo>
                    <a:pt x="501" y="2152"/>
                  </a:lnTo>
                  <a:lnTo>
                    <a:pt x="514" y="2157"/>
                  </a:lnTo>
                  <a:lnTo>
                    <a:pt x="526" y="2158"/>
                  </a:lnTo>
                  <a:lnTo>
                    <a:pt x="539" y="2157"/>
                  </a:lnTo>
                  <a:lnTo>
                    <a:pt x="550" y="2154"/>
                  </a:lnTo>
                  <a:lnTo>
                    <a:pt x="561" y="2147"/>
                  </a:lnTo>
                  <a:lnTo>
                    <a:pt x="572" y="2138"/>
                  </a:lnTo>
                  <a:lnTo>
                    <a:pt x="572" y="2138"/>
                  </a:lnTo>
                  <a:lnTo>
                    <a:pt x="578" y="2143"/>
                  </a:lnTo>
                  <a:lnTo>
                    <a:pt x="584" y="2147"/>
                  </a:lnTo>
                  <a:lnTo>
                    <a:pt x="591" y="2158"/>
                  </a:lnTo>
                  <a:lnTo>
                    <a:pt x="595" y="2164"/>
                  </a:lnTo>
                  <a:lnTo>
                    <a:pt x="599" y="2168"/>
                  </a:lnTo>
                  <a:lnTo>
                    <a:pt x="603" y="2171"/>
                  </a:lnTo>
                  <a:lnTo>
                    <a:pt x="610" y="2174"/>
                  </a:lnTo>
                  <a:lnTo>
                    <a:pt x="610" y="2174"/>
                  </a:lnTo>
                  <a:lnTo>
                    <a:pt x="617" y="2174"/>
                  </a:lnTo>
                  <a:lnTo>
                    <a:pt x="623" y="2174"/>
                  </a:lnTo>
                  <a:lnTo>
                    <a:pt x="629" y="2171"/>
                  </a:lnTo>
                  <a:lnTo>
                    <a:pt x="633" y="2169"/>
                  </a:lnTo>
                  <a:lnTo>
                    <a:pt x="636" y="2167"/>
                  </a:lnTo>
                  <a:lnTo>
                    <a:pt x="640" y="2162"/>
                  </a:lnTo>
                  <a:lnTo>
                    <a:pt x="644" y="2152"/>
                  </a:lnTo>
                  <a:lnTo>
                    <a:pt x="647" y="2143"/>
                  </a:lnTo>
                  <a:lnTo>
                    <a:pt x="647" y="2130"/>
                  </a:lnTo>
                  <a:lnTo>
                    <a:pt x="647" y="2119"/>
                  </a:lnTo>
                  <a:lnTo>
                    <a:pt x="645" y="2106"/>
                  </a:lnTo>
                  <a:lnTo>
                    <a:pt x="645" y="2106"/>
                  </a:lnTo>
                  <a:lnTo>
                    <a:pt x="654" y="2108"/>
                  </a:lnTo>
                  <a:lnTo>
                    <a:pt x="662" y="2109"/>
                  </a:lnTo>
                  <a:lnTo>
                    <a:pt x="676" y="2113"/>
                  </a:lnTo>
                  <a:lnTo>
                    <a:pt x="683" y="2116"/>
                  </a:lnTo>
                  <a:lnTo>
                    <a:pt x="690" y="2117"/>
                  </a:lnTo>
                  <a:lnTo>
                    <a:pt x="697" y="2119"/>
                  </a:lnTo>
                  <a:lnTo>
                    <a:pt x="706" y="2117"/>
                  </a:lnTo>
                  <a:lnTo>
                    <a:pt x="706" y="2117"/>
                  </a:lnTo>
                  <a:lnTo>
                    <a:pt x="709" y="2115"/>
                  </a:lnTo>
                  <a:lnTo>
                    <a:pt x="711" y="2110"/>
                  </a:lnTo>
                  <a:lnTo>
                    <a:pt x="714" y="2102"/>
                  </a:lnTo>
                  <a:lnTo>
                    <a:pt x="717" y="2098"/>
                  </a:lnTo>
                  <a:lnTo>
                    <a:pt x="720" y="2095"/>
                  </a:lnTo>
                  <a:lnTo>
                    <a:pt x="724" y="2092"/>
                  </a:lnTo>
                  <a:lnTo>
                    <a:pt x="730" y="2092"/>
                  </a:lnTo>
                  <a:lnTo>
                    <a:pt x="730" y="2092"/>
                  </a:lnTo>
                  <a:lnTo>
                    <a:pt x="734" y="2099"/>
                  </a:lnTo>
                  <a:lnTo>
                    <a:pt x="740" y="2105"/>
                  </a:lnTo>
                  <a:lnTo>
                    <a:pt x="747" y="2112"/>
                  </a:lnTo>
                  <a:lnTo>
                    <a:pt x="755" y="2117"/>
                  </a:lnTo>
                  <a:lnTo>
                    <a:pt x="763" y="2122"/>
                  </a:lnTo>
                  <a:lnTo>
                    <a:pt x="773" y="2123"/>
                  </a:lnTo>
                  <a:lnTo>
                    <a:pt x="782" y="2124"/>
                  </a:lnTo>
                  <a:lnTo>
                    <a:pt x="790" y="2123"/>
                  </a:lnTo>
                  <a:lnTo>
                    <a:pt x="790" y="2123"/>
                  </a:lnTo>
                  <a:lnTo>
                    <a:pt x="797" y="2120"/>
                  </a:lnTo>
                  <a:lnTo>
                    <a:pt x="801" y="2117"/>
                  </a:lnTo>
                  <a:lnTo>
                    <a:pt x="804" y="2112"/>
                  </a:lnTo>
                  <a:lnTo>
                    <a:pt x="806" y="2106"/>
                  </a:lnTo>
                  <a:lnTo>
                    <a:pt x="808" y="2094"/>
                  </a:lnTo>
                  <a:lnTo>
                    <a:pt x="810" y="2088"/>
                  </a:lnTo>
                  <a:lnTo>
                    <a:pt x="814" y="2082"/>
                  </a:lnTo>
                  <a:lnTo>
                    <a:pt x="814" y="2082"/>
                  </a:lnTo>
                  <a:lnTo>
                    <a:pt x="821" y="2086"/>
                  </a:lnTo>
                  <a:lnTo>
                    <a:pt x="828" y="2091"/>
                  </a:lnTo>
                  <a:lnTo>
                    <a:pt x="842" y="2102"/>
                  </a:lnTo>
                  <a:lnTo>
                    <a:pt x="848" y="2106"/>
                  </a:lnTo>
                  <a:lnTo>
                    <a:pt x="856" y="2109"/>
                  </a:lnTo>
                  <a:lnTo>
                    <a:pt x="866" y="2109"/>
                  </a:lnTo>
                  <a:lnTo>
                    <a:pt x="877" y="2106"/>
                  </a:lnTo>
                  <a:lnTo>
                    <a:pt x="877" y="2106"/>
                  </a:lnTo>
                  <a:lnTo>
                    <a:pt x="855" y="2060"/>
                  </a:lnTo>
                  <a:lnTo>
                    <a:pt x="842" y="2037"/>
                  </a:lnTo>
                  <a:lnTo>
                    <a:pt x="827" y="2016"/>
                  </a:lnTo>
                  <a:lnTo>
                    <a:pt x="818" y="2006"/>
                  </a:lnTo>
                  <a:lnTo>
                    <a:pt x="810" y="1997"/>
                  </a:lnTo>
                  <a:lnTo>
                    <a:pt x="800" y="1988"/>
                  </a:lnTo>
                  <a:lnTo>
                    <a:pt x="790" y="1980"/>
                  </a:lnTo>
                  <a:lnTo>
                    <a:pt x="780" y="1974"/>
                  </a:lnTo>
                  <a:lnTo>
                    <a:pt x="769" y="1969"/>
                  </a:lnTo>
                  <a:lnTo>
                    <a:pt x="756" y="1964"/>
                  </a:lnTo>
                  <a:lnTo>
                    <a:pt x="744" y="1962"/>
                  </a:lnTo>
                  <a:lnTo>
                    <a:pt x="744" y="1962"/>
                  </a:lnTo>
                  <a:lnTo>
                    <a:pt x="731" y="1960"/>
                  </a:lnTo>
                  <a:lnTo>
                    <a:pt x="718" y="1960"/>
                  </a:lnTo>
                  <a:lnTo>
                    <a:pt x="704" y="1960"/>
                  </a:lnTo>
                  <a:lnTo>
                    <a:pt x="692" y="1963"/>
                  </a:lnTo>
                  <a:lnTo>
                    <a:pt x="667" y="1967"/>
                  </a:lnTo>
                  <a:lnTo>
                    <a:pt x="640" y="1973"/>
                  </a:lnTo>
                  <a:lnTo>
                    <a:pt x="640" y="1973"/>
                  </a:lnTo>
                  <a:lnTo>
                    <a:pt x="640" y="1980"/>
                  </a:lnTo>
                  <a:lnTo>
                    <a:pt x="640" y="1988"/>
                  </a:lnTo>
                  <a:lnTo>
                    <a:pt x="638" y="1995"/>
                  </a:lnTo>
                  <a:lnTo>
                    <a:pt x="634" y="2002"/>
                  </a:lnTo>
                  <a:lnTo>
                    <a:pt x="630" y="2008"/>
                  </a:lnTo>
                  <a:lnTo>
                    <a:pt x="624" y="2013"/>
                  </a:lnTo>
                  <a:lnTo>
                    <a:pt x="617" y="2016"/>
                  </a:lnTo>
                  <a:lnTo>
                    <a:pt x="610" y="2019"/>
                  </a:lnTo>
                  <a:lnTo>
                    <a:pt x="610" y="2019"/>
                  </a:lnTo>
                  <a:lnTo>
                    <a:pt x="615" y="2033"/>
                  </a:lnTo>
                  <a:lnTo>
                    <a:pt x="615" y="2046"/>
                  </a:lnTo>
                  <a:lnTo>
                    <a:pt x="612" y="2057"/>
                  </a:lnTo>
                  <a:lnTo>
                    <a:pt x="608" y="2067"/>
                  </a:lnTo>
                  <a:lnTo>
                    <a:pt x="601" y="2075"/>
                  </a:lnTo>
                  <a:lnTo>
                    <a:pt x="592" y="2082"/>
                  </a:lnTo>
                  <a:lnTo>
                    <a:pt x="582" y="2086"/>
                  </a:lnTo>
                  <a:lnTo>
                    <a:pt x="572" y="2089"/>
                  </a:lnTo>
                  <a:lnTo>
                    <a:pt x="561" y="2092"/>
                  </a:lnTo>
                  <a:lnTo>
                    <a:pt x="550" y="2091"/>
                  </a:lnTo>
                  <a:lnTo>
                    <a:pt x="540" y="2089"/>
                  </a:lnTo>
                  <a:lnTo>
                    <a:pt x="530" y="2086"/>
                  </a:lnTo>
                  <a:lnTo>
                    <a:pt x="522" y="2081"/>
                  </a:lnTo>
                  <a:lnTo>
                    <a:pt x="515" y="2074"/>
                  </a:lnTo>
                  <a:lnTo>
                    <a:pt x="511" y="2064"/>
                  </a:lnTo>
                  <a:lnTo>
                    <a:pt x="509" y="2054"/>
                  </a:lnTo>
                  <a:lnTo>
                    <a:pt x="509" y="2054"/>
                  </a:lnTo>
                  <a:lnTo>
                    <a:pt x="514" y="2058"/>
                  </a:lnTo>
                  <a:lnTo>
                    <a:pt x="519" y="2064"/>
                  </a:lnTo>
                  <a:lnTo>
                    <a:pt x="532" y="2071"/>
                  </a:lnTo>
                  <a:lnTo>
                    <a:pt x="546" y="2075"/>
                  </a:lnTo>
                  <a:lnTo>
                    <a:pt x="554" y="2077"/>
                  </a:lnTo>
                  <a:lnTo>
                    <a:pt x="561" y="2077"/>
                  </a:lnTo>
                  <a:lnTo>
                    <a:pt x="567" y="2075"/>
                  </a:lnTo>
                  <a:lnTo>
                    <a:pt x="574" y="2074"/>
                  </a:lnTo>
                  <a:lnTo>
                    <a:pt x="580" y="2071"/>
                  </a:lnTo>
                  <a:lnTo>
                    <a:pt x="585" y="2067"/>
                  </a:lnTo>
                  <a:lnTo>
                    <a:pt x="591" y="2061"/>
                  </a:lnTo>
                  <a:lnTo>
                    <a:pt x="594" y="2056"/>
                  </a:lnTo>
                  <a:lnTo>
                    <a:pt x="596" y="2049"/>
                  </a:lnTo>
                  <a:lnTo>
                    <a:pt x="599" y="2039"/>
                  </a:lnTo>
                  <a:lnTo>
                    <a:pt x="599" y="2039"/>
                  </a:lnTo>
                  <a:lnTo>
                    <a:pt x="595" y="2032"/>
                  </a:lnTo>
                  <a:lnTo>
                    <a:pt x="591" y="2025"/>
                  </a:lnTo>
                  <a:lnTo>
                    <a:pt x="588" y="2018"/>
                  </a:lnTo>
                  <a:lnTo>
                    <a:pt x="584" y="2011"/>
                  </a:lnTo>
                  <a:lnTo>
                    <a:pt x="584" y="2011"/>
                  </a:lnTo>
                  <a:lnTo>
                    <a:pt x="595" y="2009"/>
                  </a:lnTo>
                  <a:lnTo>
                    <a:pt x="605" y="2006"/>
                  </a:lnTo>
                  <a:lnTo>
                    <a:pt x="612" y="2002"/>
                  </a:lnTo>
                  <a:lnTo>
                    <a:pt x="616" y="1997"/>
                  </a:lnTo>
                  <a:lnTo>
                    <a:pt x="620" y="1990"/>
                  </a:lnTo>
                  <a:lnTo>
                    <a:pt x="622" y="1983"/>
                  </a:lnTo>
                  <a:lnTo>
                    <a:pt x="622" y="1976"/>
                  </a:lnTo>
                  <a:lnTo>
                    <a:pt x="620" y="1967"/>
                  </a:lnTo>
                  <a:lnTo>
                    <a:pt x="617" y="1960"/>
                  </a:lnTo>
                  <a:lnTo>
                    <a:pt x="615" y="1953"/>
                  </a:lnTo>
                  <a:lnTo>
                    <a:pt x="610" y="1945"/>
                  </a:lnTo>
                  <a:lnTo>
                    <a:pt x="605" y="1939"/>
                  </a:lnTo>
                  <a:lnTo>
                    <a:pt x="598" y="1933"/>
                  </a:lnTo>
                  <a:lnTo>
                    <a:pt x="591" y="1928"/>
                  </a:lnTo>
                  <a:lnTo>
                    <a:pt x="584" y="1925"/>
                  </a:lnTo>
                  <a:lnTo>
                    <a:pt x="575" y="1924"/>
                  </a:lnTo>
                  <a:lnTo>
                    <a:pt x="575" y="1924"/>
                  </a:lnTo>
                  <a:lnTo>
                    <a:pt x="580" y="1918"/>
                  </a:lnTo>
                  <a:lnTo>
                    <a:pt x="585" y="1912"/>
                  </a:lnTo>
                  <a:lnTo>
                    <a:pt x="598" y="1900"/>
                  </a:lnTo>
                  <a:lnTo>
                    <a:pt x="605" y="1893"/>
                  </a:lnTo>
                  <a:lnTo>
                    <a:pt x="610" y="1886"/>
                  </a:lnTo>
                  <a:lnTo>
                    <a:pt x="615" y="1877"/>
                  </a:lnTo>
                  <a:lnTo>
                    <a:pt x="616" y="1867"/>
                  </a:lnTo>
                  <a:lnTo>
                    <a:pt x="616" y="1867"/>
                  </a:lnTo>
                  <a:lnTo>
                    <a:pt x="616" y="1859"/>
                  </a:lnTo>
                  <a:lnTo>
                    <a:pt x="613" y="1851"/>
                  </a:lnTo>
                  <a:lnTo>
                    <a:pt x="605" y="1834"/>
                  </a:lnTo>
                  <a:lnTo>
                    <a:pt x="605" y="1834"/>
                  </a:lnTo>
                  <a:lnTo>
                    <a:pt x="595" y="1832"/>
                  </a:lnTo>
                  <a:lnTo>
                    <a:pt x="587" y="1831"/>
                  </a:lnTo>
                  <a:lnTo>
                    <a:pt x="580" y="1825"/>
                  </a:lnTo>
                  <a:lnTo>
                    <a:pt x="572" y="1820"/>
                  </a:lnTo>
                  <a:lnTo>
                    <a:pt x="567" y="1813"/>
                  </a:lnTo>
                  <a:lnTo>
                    <a:pt x="563" y="1804"/>
                  </a:lnTo>
                  <a:lnTo>
                    <a:pt x="556" y="1787"/>
                  </a:lnTo>
                  <a:lnTo>
                    <a:pt x="556" y="1787"/>
                  </a:lnTo>
                  <a:lnTo>
                    <a:pt x="550" y="1792"/>
                  </a:lnTo>
                  <a:lnTo>
                    <a:pt x="544" y="1796"/>
                  </a:lnTo>
                  <a:lnTo>
                    <a:pt x="539" y="1799"/>
                  </a:lnTo>
                  <a:lnTo>
                    <a:pt x="533" y="1801"/>
                  </a:lnTo>
                  <a:lnTo>
                    <a:pt x="528" y="1803"/>
                  </a:lnTo>
                  <a:lnTo>
                    <a:pt x="522" y="1803"/>
                  </a:lnTo>
                  <a:lnTo>
                    <a:pt x="512" y="1801"/>
                  </a:lnTo>
                  <a:lnTo>
                    <a:pt x="502" y="1797"/>
                  </a:lnTo>
                  <a:lnTo>
                    <a:pt x="492" y="1790"/>
                  </a:lnTo>
                  <a:lnTo>
                    <a:pt x="485" y="1780"/>
                  </a:lnTo>
                  <a:lnTo>
                    <a:pt x="478" y="1771"/>
                  </a:lnTo>
                  <a:lnTo>
                    <a:pt x="473" y="1759"/>
                  </a:lnTo>
                  <a:lnTo>
                    <a:pt x="470" y="1748"/>
                  </a:lnTo>
                  <a:lnTo>
                    <a:pt x="469" y="1735"/>
                  </a:lnTo>
                  <a:lnTo>
                    <a:pt x="469" y="1724"/>
                  </a:lnTo>
                  <a:lnTo>
                    <a:pt x="471" y="1713"/>
                  </a:lnTo>
                  <a:lnTo>
                    <a:pt x="477" y="1705"/>
                  </a:lnTo>
                  <a:lnTo>
                    <a:pt x="481" y="1700"/>
                  </a:lnTo>
                  <a:lnTo>
                    <a:pt x="485" y="1696"/>
                  </a:lnTo>
                  <a:lnTo>
                    <a:pt x="491" y="1693"/>
                  </a:lnTo>
                  <a:lnTo>
                    <a:pt x="497" y="1691"/>
                  </a:lnTo>
                  <a:lnTo>
                    <a:pt x="497" y="1691"/>
                  </a:lnTo>
                  <a:lnTo>
                    <a:pt x="490" y="1707"/>
                  </a:lnTo>
                  <a:lnTo>
                    <a:pt x="487" y="1723"/>
                  </a:lnTo>
                  <a:lnTo>
                    <a:pt x="485" y="1740"/>
                  </a:lnTo>
                  <a:lnTo>
                    <a:pt x="485" y="1748"/>
                  </a:lnTo>
                  <a:lnTo>
                    <a:pt x="487" y="1755"/>
                  </a:lnTo>
                  <a:lnTo>
                    <a:pt x="490" y="1762"/>
                  </a:lnTo>
                  <a:lnTo>
                    <a:pt x="492" y="1769"/>
                  </a:lnTo>
                  <a:lnTo>
                    <a:pt x="497" y="1775"/>
                  </a:lnTo>
                  <a:lnTo>
                    <a:pt x="502" y="1780"/>
                  </a:lnTo>
                  <a:lnTo>
                    <a:pt x="508" y="1785"/>
                  </a:lnTo>
                  <a:lnTo>
                    <a:pt x="515" y="1789"/>
                  </a:lnTo>
                  <a:lnTo>
                    <a:pt x="523" y="1792"/>
                  </a:lnTo>
                  <a:lnTo>
                    <a:pt x="532" y="1793"/>
                  </a:lnTo>
                  <a:lnTo>
                    <a:pt x="532" y="1793"/>
                  </a:lnTo>
                  <a:lnTo>
                    <a:pt x="536" y="1789"/>
                  </a:lnTo>
                  <a:lnTo>
                    <a:pt x="539" y="1785"/>
                  </a:lnTo>
                  <a:lnTo>
                    <a:pt x="544" y="1776"/>
                  </a:lnTo>
                  <a:lnTo>
                    <a:pt x="547" y="1772"/>
                  </a:lnTo>
                  <a:lnTo>
                    <a:pt x="550" y="1768"/>
                  </a:lnTo>
                  <a:lnTo>
                    <a:pt x="556" y="1765"/>
                  </a:lnTo>
                  <a:lnTo>
                    <a:pt x="561" y="1764"/>
                  </a:lnTo>
                  <a:lnTo>
                    <a:pt x="561" y="1764"/>
                  </a:lnTo>
                  <a:lnTo>
                    <a:pt x="568" y="1778"/>
                  </a:lnTo>
                  <a:lnTo>
                    <a:pt x="574" y="1792"/>
                  </a:lnTo>
                  <a:lnTo>
                    <a:pt x="580" y="1804"/>
                  </a:lnTo>
                  <a:lnTo>
                    <a:pt x="587" y="1818"/>
                  </a:lnTo>
                  <a:lnTo>
                    <a:pt x="587" y="1818"/>
                  </a:lnTo>
                  <a:lnTo>
                    <a:pt x="595" y="1816"/>
                  </a:lnTo>
                  <a:lnTo>
                    <a:pt x="602" y="1816"/>
                  </a:lnTo>
                  <a:lnTo>
                    <a:pt x="615" y="1818"/>
                  </a:lnTo>
                  <a:lnTo>
                    <a:pt x="620" y="1818"/>
                  </a:lnTo>
                  <a:lnTo>
                    <a:pt x="627" y="1818"/>
                  </a:lnTo>
                  <a:lnTo>
                    <a:pt x="634" y="1817"/>
                  </a:lnTo>
                  <a:lnTo>
                    <a:pt x="643" y="1813"/>
                  </a:lnTo>
                  <a:lnTo>
                    <a:pt x="643" y="1813"/>
                  </a:lnTo>
                  <a:lnTo>
                    <a:pt x="645" y="1808"/>
                  </a:lnTo>
                  <a:lnTo>
                    <a:pt x="647" y="1804"/>
                  </a:lnTo>
                  <a:lnTo>
                    <a:pt x="648" y="1794"/>
                  </a:lnTo>
                  <a:lnTo>
                    <a:pt x="650" y="1785"/>
                  </a:lnTo>
                  <a:lnTo>
                    <a:pt x="651" y="1780"/>
                  </a:lnTo>
                  <a:lnTo>
                    <a:pt x="654" y="1778"/>
                  </a:lnTo>
                  <a:lnTo>
                    <a:pt x="654" y="1778"/>
                  </a:lnTo>
                  <a:lnTo>
                    <a:pt x="658" y="1780"/>
                  </a:lnTo>
                  <a:lnTo>
                    <a:pt x="662" y="1785"/>
                  </a:lnTo>
                  <a:lnTo>
                    <a:pt x="671" y="1792"/>
                  </a:lnTo>
                  <a:lnTo>
                    <a:pt x="675" y="1796"/>
                  </a:lnTo>
                  <a:lnTo>
                    <a:pt x="679" y="1799"/>
                  </a:lnTo>
                  <a:lnTo>
                    <a:pt x="685" y="1800"/>
                  </a:lnTo>
                  <a:lnTo>
                    <a:pt x="692" y="1801"/>
                  </a:lnTo>
                  <a:lnTo>
                    <a:pt x="692" y="1801"/>
                  </a:lnTo>
                  <a:lnTo>
                    <a:pt x="697" y="1799"/>
                  </a:lnTo>
                  <a:lnTo>
                    <a:pt x="702" y="1796"/>
                  </a:lnTo>
                  <a:lnTo>
                    <a:pt x="704" y="1792"/>
                  </a:lnTo>
                  <a:lnTo>
                    <a:pt x="707" y="1787"/>
                  </a:lnTo>
                  <a:lnTo>
                    <a:pt x="709" y="1778"/>
                  </a:lnTo>
                  <a:lnTo>
                    <a:pt x="709" y="1766"/>
                  </a:lnTo>
                  <a:lnTo>
                    <a:pt x="706" y="1745"/>
                  </a:lnTo>
                  <a:lnTo>
                    <a:pt x="704" y="1737"/>
                  </a:lnTo>
                  <a:lnTo>
                    <a:pt x="706" y="1728"/>
                  </a:lnTo>
                  <a:lnTo>
                    <a:pt x="706" y="1728"/>
                  </a:lnTo>
                  <a:lnTo>
                    <a:pt x="711" y="1733"/>
                  </a:lnTo>
                  <a:lnTo>
                    <a:pt x="717" y="1737"/>
                  </a:lnTo>
                  <a:lnTo>
                    <a:pt x="720" y="1743"/>
                  </a:lnTo>
                  <a:lnTo>
                    <a:pt x="723" y="1748"/>
                  </a:lnTo>
                  <a:lnTo>
                    <a:pt x="724" y="1754"/>
                  </a:lnTo>
                  <a:lnTo>
                    <a:pt x="726" y="1759"/>
                  </a:lnTo>
                  <a:lnTo>
                    <a:pt x="724" y="1772"/>
                  </a:lnTo>
                  <a:lnTo>
                    <a:pt x="721" y="1786"/>
                  </a:lnTo>
                  <a:lnTo>
                    <a:pt x="716" y="1797"/>
                  </a:lnTo>
                  <a:lnTo>
                    <a:pt x="709" y="1807"/>
                  </a:lnTo>
                  <a:lnTo>
                    <a:pt x="700" y="1816"/>
                  </a:lnTo>
                  <a:lnTo>
                    <a:pt x="700" y="1816"/>
                  </a:lnTo>
                  <a:lnTo>
                    <a:pt x="718" y="1831"/>
                  </a:lnTo>
                  <a:lnTo>
                    <a:pt x="735" y="1846"/>
                  </a:lnTo>
                  <a:lnTo>
                    <a:pt x="754" y="1863"/>
                  </a:lnTo>
                  <a:lnTo>
                    <a:pt x="770" y="1880"/>
                  </a:lnTo>
                  <a:lnTo>
                    <a:pt x="770" y="1880"/>
                  </a:lnTo>
                  <a:lnTo>
                    <a:pt x="780" y="1883"/>
                  </a:lnTo>
                  <a:lnTo>
                    <a:pt x="790" y="1889"/>
                  </a:lnTo>
                  <a:lnTo>
                    <a:pt x="808" y="1903"/>
                  </a:lnTo>
                  <a:lnTo>
                    <a:pt x="818" y="1907"/>
                  </a:lnTo>
                  <a:lnTo>
                    <a:pt x="828" y="1910"/>
                  </a:lnTo>
                  <a:lnTo>
                    <a:pt x="834" y="1910"/>
                  </a:lnTo>
                  <a:lnTo>
                    <a:pt x="838" y="1908"/>
                  </a:lnTo>
                  <a:lnTo>
                    <a:pt x="843" y="1907"/>
                  </a:lnTo>
                  <a:lnTo>
                    <a:pt x="849" y="1903"/>
                  </a:lnTo>
                  <a:lnTo>
                    <a:pt x="849" y="1903"/>
                  </a:lnTo>
                  <a:lnTo>
                    <a:pt x="848" y="1887"/>
                  </a:lnTo>
                  <a:lnTo>
                    <a:pt x="843" y="1873"/>
                  </a:lnTo>
                  <a:lnTo>
                    <a:pt x="839" y="1859"/>
                  </a:lnTo>
                  <a:lnTo>
                    <a:pt x="834" y="1845"/>
                  </a:lnTo>
                  <a:lnTo>
                    <a:pt x="818" y="1818"/>
                  </a:lnTo>
                  <a:lnTo>
                    <a:pt x="806" y="1793"/>
                  </a:lnTo>
                  <a:lnTo>
                    <a:pt x="806" y="1793"/>
                  </a:lnTo>
                  <a:lnTo>
                    <a:pt x="794" y="1785"/>
                  </a:lnTo>
                  <a:lnTo>
                    <a:pt x="784" y="1776"/>
                  </a:lnTo>
                  <a:lnTo>
                    <a:pt x="776" y="1766"/>
                  </a:lnTo>
                  <a:lnTo>
                    <a:pt x="768" y="1757"/>
                  </a:lnTo>
                  <a:lnTo>
                    <a:pt x="752" y="1735"/>
                  </a:lnTo>
                  <a:lnTo>
                    <a:pt x="738" y="1713"/>
                  </a:lnTo>
                  <a:lnTo>
                    <a:pt x="711" y="1665"/>
                  </a:lnTo>
                  <a:lnTo>
                    <a:pt x="697" y="1643"/>
                  </a:lnTo>
                  <a:lnTo>
                    <a:pt x="683" y="1622"/>
                  </a:lnTo>
                  <a:lnTo>
                    <a:pt x="683" y="1622"/>
                  </a:lnTo>
                  <a:lnTo>
                    <a:pt x="674" y="1622"/>
                  </a:lnTo>
                  <a:lnTo>
                    <a:pt x="667" y="1622"/>
                  </a:lnTo>
                  <a:lnTo>
                    <a:pt x="658" y="1619"/>
                  </a:lnTo>
                  <a:lnTo>
                    <a:pt x="651" y="1616"/>
                  </a:lnTo>
                  <a:lnTo>
                    <a:pt x="645" y="1611"/>
                  </a:lnTo>
                  <a:lnTo>
                    <a:pt x="640" y="1605"/>
                  </a:lnTo>
                  <a:lnTo>
                    <a:pt x="634" y="1599"/>
                  </a:lnTo>
                  <a:lnTo>
                    <a:pt x="630" y="1592"/>
                  </a:lnTo>
                  <a:lnTo>
                    <a:pt x="630" y="1592"/>
                  </a:lnTo>
                  <a:lnTo>
                    <a:pt x="624" y="1596"/>
                  </a:lnTo>
                  <a:lnTo>
                    <a:pt x="619" y="1601"/>
                  </a:lnTo>
                  <a:lnTo>
                    <a:pt x="615" y="1606"/>
                  </a:lnTo>
                  <a:lnTo>
                    <a:pt x="608" y="1609"/>
                  </a:lnTo>
                  <a:lnTo>
                    <a:pt x="608" y="1609"/>
                  </a:lnTo>
                  <a:lnTo>
                    <a:pt x="596" y="1605"/>
                  </a:lnTo>
                  <a:lnTo>
                    <a:pt x="588" y="1599"/>
                  </a:lnTo>
                  <a:lnTo>
                    <a:pt x="580" y="1594"/>
                  </a:lnTo>
                  <a:lnTo>
                    <a:pt x="574" y="1587"/>
                  </a:lnTo>
                  <a:lnTo>
                    <a:pt x="568" y="1578"/>
                  </a:lnTo>
                  <a:lnTo>
                    <a:pt x="564" y="1570"/>
                  </a:lnTo>
                  <a:lnTo>
                    <a:pt x="560" y="1560"/>
                  </a:lnTo>
                  <a:lnTo>
                    <a:pt x="558" y="1549"/>
                  </a:lnTo>
                  <a:lnTo>
                    <a:pt x="558" y="1549"/>
                  </a:lnTo>
                  <a:lnTo>
                    <a:pt x="561" y="1543"/>
                  </a:lnTo>
                  <a:lnTo>
                    <a:pt x="563" y="1538"/>
                  </a:lnTo>
                  <a:lnTo>
                    <a:pt x="564" y="1535"/>
                  </a:lnTo>
                  <a:lnTo>
                    <a:pt x="567" y="1533"/>
                  </a:lnTo>
                  <a:lnTo>
                    <a:pt x="571" y="1533"/>
                  </a:lnTo>
                  <a:lnTo>
                    <a:pt x="575" y="1535"/>
                  </a:lnTo>
                  <a:lnTo>
                    <a:pt x="575" y="1535"/>
                  </a:lnTo>
                  <a:lnTo>
                    <a:pt x="574" y="1545"/>
                  </a:lnTo>
                  <a:lnTo>
                    <a:pt x="574" y="1554"/>
                  </a:lnTo>
                  <a:lnTo>
                    <a:pt x="575" y="1564"/>
                  </a:lnTo>
                  <a:lnTo>
                    <a:pt x="580" y="1573"/>
                  </a:lnTo>
                  <a:lnTo>
                    <a:pt x="585" y="1581"/>
                  </a:lnTo>
                  <a:lnTo>
                    <a:pt x="592" y="1587"/>
                  </a:lnTo>
                  <a:lnTo>
                    <a:pt x="601" y="1591"/>
                  </a:lnTo>
                  <a:lnTo>
                    <a:pt x="610" y="1592"/>
                  </a:lnTo>
                  <a:lnTo>
                    <a:pt x="610" y="1592"/>
                  </a:lnTo>
                  <a:lnTo>
                    <a:pt x="613" y="1591"/>
                  </a:lnTo>
                  <a:lnTo>
                    <a:pt x="615" y="1587"/>
                  </a:lnTo>
                  <a:lnTo>
                    <a:pt x="616" y="1580"/>
                  </a:lnTo>
                  <a:lnTo>
                    <a:pt x="619" y="1573"/>
                  </a:lnTo>
                  <a:lnTo>
                    <a:pt x="622" y="1570"/>
                  </a:lnTo>
                  <a:lnTo>
                    <a:pt x="624" y="1568"/>
                  </a:lnTo>
                  <a:lnTo>
                    <a:pt x="624" y="1568"/>
                  </a:lnTo>
                  <a:lnTo>
                    <a:pt x="629" y="1570"/>
                  </a:lnTo>
                  <a:lnTo>
                    <a:pt x="631" y="1571"/>
                  </a:lnTo>
                  <a:lnTo>
                    <a:pt x="637" y="1575"/>
                  </a:lnTo>
                  <a:lnTo>
                    <a:pt x="641" y="1582"/>
                  </a:lnTo>
                  <a:lnTo>
                    <a:pt x="647" y="1591"/>
                  </a:lnTo>
                  <a:lnTo>
                    <a:pt x="651" y="1598"/>
                  </a:lnTo>
                  <a:lnTo>
                    <a:pt x="658" y="1605"/>
                  </a:lnTo>
                  <a:lnTo>
                    <a:pt x="662" y="1608"/>
                  </a:lnTo>
                  <a:lnTo>
                    <a:pt x="667" y="1609"/>
                  </a:lnTo>
                  <a:lnTo>
                    <a:pt x="671" y="1609"/>
                  </a:lnTo>
                  <a:lnTo>
                    <a:pt x="678" y="1609"/>
                  </a:lnTo>
                  <a:lnTo>
                    <a:pt x="678" y="1609"/>
                  </a:lnTo>
                  <a:lnTo>
                    <a:pt x="679" y="1609"/>
                  </a:lnTo>
                  <a:lnTo>
                    <a:pt x="681" y="1608"/>
                  </a:lnTo>
                  <a:lnTo>
                    <a:pt x="681" y="1604"/>
                  </a:lnTo>
                  <a:lnTo>
                    <a:pt x="681" y="1602"/>
                  </a:lnTo>
                  <a:lnTo>
                    <a:pt x="681" y="1601"/>
                  </a:lnTo>
                  <a:lnTo>
                    <a:pt x="683" y="1601"/>
                  </a:lnTo>
                  <a:lnTo>
                    <a:pt x="686" y="1601"/>
                  </a:lnTo>
                  <a:lnTo>
                    <a:pt x="686" y="1601"/>
                  </a:lnTo>
                  <a:lnTo>
                    <a:pt x="689" y="1601"/>
                  </a:lnTo>
                  <a:lnTo>
                    <a:pt x="692" y="1602"/>
                  </a:lnTo>
                  <a:lnTo>
                    <a:pt x="695" y="1606"/>
                  </a:lnTo>
                  <a:lnTo>
                    <a:pt x="699" y="1609"/>
                  </a:lnTo>
                  <a:lnTo>
                    <a:pt x="702" y="1611"/>
                  </a:lnTo>
                  <a:lnTo>
                    <a:pt x="706" y="1609"/>
                  </a:lnTo>
                  <a:lnTo>
                    <a:pt x="706" y="1609"/>
                  </a:lnTo>
                  <a:lnTo>
                    <a:pt x="714" y="1608"/>
                  </a:lnTo>
                  <a:lnTo>
                    <a:pt x="720" y="1605"/>
                  </a:lnTo>
                  <a:lnTo>
                    <a:pt x="726" y="1601"/>
                  </a:lnTo>
                  <a:lnTo>
                    <a:pt x="728" y="1596"/>
                  </a:lnTo>
                  <a:lnTo>
                    <a:pt x="731" y="1592"/>
                  </a:lnTo>
                  <a:lnTo>
                    <a:pt x="733" y="1587"/>
                  </a:lnTo>
                  <a:lnTo>
                    <a:pt x="733" y="1581"/>
                  </a:lnTo>
                  <a:lnTo>
                    <a:pt x="733" y="1575"/>
                  </a:lnTo>
                  <a:lnTo>
                    <a:pt x="730" y="1563"/>
                  </a:lnTo>
                  <a:lnTo>
                    <a:pt x="724" y="1549"/>
                  </a:lnTo>
                  <a:lnTo>
                    <a:pt x="714" y="1525"/>
                  </a:lnTo>
                  <a:lnTo>
                    <a:pt x="714" y="1525"/>
                  </a:lnTo>
                  <a:lnTo>
                    <a:pt x="718" y="1523"/>
                  </a:lnTo>
                  <a:lnTo>
                    <a:pt x="723" y="1522"/>
                  </a:lnTo>
                  <a:lnTo>
                    <a:pt x="730" y="1523"/>
                  </a:lnTo>
                  <a:lnTo>
                    <a:pt x="737" y="1523"/>
                  </a:lnTo>
                  <a:lnTo>
                    <a:pt x="740" y="1523"/>
                  </a:lnTo>
                  <a:lnTo>
                    <a:pt x="744" y="1522"/>
                  </a:lnTo>
                  <a:lnTo>
                    <a:pt x="744" y="1522"/>
                  </a:lnTo>
                  <a:lnTo>
                    <a:pt x="749" y="1532"/>
                  </a:lnTo>
                  <a:lnTo>
                    <a:pt x="756" y="1539"/>
                  </a:lnTo>
                  <a:lnTo>
                    <a:pt x="765" y="1545"/>
                  </a:lnTo>
                  <a:lnTo>
                    <a:pt x="773" y="1550"/>
                  </a:lnTo>
                  <a:lnTo>
                    <a:pt x="783" y="1554"/>
                  </a:lnTo>
                  <a:lnTo>
                    <a:pt x="794" y="1557"/>
                  </a:lnTo>
                  <a:lnTo>
                    <a:pt x="817" y="1563"/>
                  </a:lnTo>
                  <a:lnTo>
                    <a:pt x="817" y="1563"/>
                  </a:lnTo>
                  <a:lnTo>
                    <a:pt x="818" y="1559"/>
                  </a:lnTo>
                  <a:lnTo>
                    <a:pt x="818" y="1554"/>
                  </a:lnTo>
                  <a:lnTo>
                    <a:pt x="815" y="1546"/>
                  </a:lnTo>
                  <a:lnTo>
                    <a:pt x="813" y="1542"/>
                  </a:lnTo>
                  <a:lnTo>
                    <a:pt x="811" y="1538"/>
                  </a:lnTo>
                  <a:lnTo>
                    <a:pt x="811" y="1533"/>
                  </a:lnTo>
                  <a:lnTo>
                    <a:pt x="814" y="1528"/>
                  </a:lnTo>
                  <a:lnTo>
                    <a:pt x="814" y="1528"/>
                  </a:lnTo>
                  <a:lnTo>
                    <a:pt x="822" y="1530"/>
                  </a:lnTo>
                  <a:lnTo>
                    <a:pt x="828" y="1535"/>
                  </a:lnTo>
                  <a:lnTo>
                    <a:pt x="834" y="1539"/>
                  </a:lnTo>
                  <a:lnTo>
                    <a:pt x="838" y="1543"/>
                  </a:lnTo>
                  <a:lnTo>
                    <a:pt x="842" y="1549"/>
                  </a:lnTo>
                  <a:lnTo>
                    <a:pt x="846" y="1553"/>
                  </a:lnTo>
                  <a:lnTo>
                    <a:pt x="852" y="1556"/>
                  </a:lnTo>
                  <a:lnTo>
                    <a:pt x="860" y="1557"/>
                  </a:lnTo>
                  <a:lnTo>
                    <a:pt x="860" y="1557"/>
                  </a:lnTo>
                  <a:lnTo>
                    <a:pt x="867" y="1557"/>
                  </a:lnTo>
                  <a:lnTo>
                    <a:pt x="874" y="1556"/>
                  </a:lnTo>
                  <a:lnTo>
                    <a:pt x="881" y="1554"/>
                  </a:lnTo>
                  <a:lnTo>
                    <a:pt x="888" y="1550"/>
                  </a:lnTo>
                  <a:lnTo>
                    <a:pt x="894" y="1546"/>
                  </a:lnTo>
                  <a:lnTo>
                    <a:pt x="901" y="1542"/>
                  </a:lnTo>
                  <a:lnTo>
                    <a:pt x="911" y="1529"/>
                  </a:lnTo>
                  <a:lnTo>
                    <a:pt x="919" y="1515"/>
                  </a:lnTo>
                  <a:lnTo>
                    <a:pt x="926" y="1500"/>
                  </a:lnTo>
                  <a:lnTo>
                    <a:pt x="929" y="1483"/>
                  </a:lnTo>
                  <a:lnTo>
                    <a:pt x="930" y="1474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8" y="1465"/>
                  </a:lnTo>
                  <a:lnTo>
                    <a:pt x="926" y="1463"/>
                  </a:lnTo>
                  <a:lnTo>
                    <a:pt x="919" y="1462"/>
                  </a:lnTo>
                  <a:lnTo>
                    <a:pt x="912" y="1460"/>
                  </a:lnTo>
                  <a:lnTo>
                    <a:pt x="909" y="1459"/>
                  </a:lnTo>
                  <a:lnTo>
                    <a:pt x="909" y="1456"/>
                  </a:lnTo>
                  <a:lnTo>
                    <a:pt x="909" y="1456"/>
                  </a:lnTo>
                  <a:lnTo>
                    <a:pt x="921" y="1448"/>
                  </a:lnTo>
                  <a:lnTo>
                    <a:pt x="932" y="1442"/>
                  </a:lnTo>
                  <a:lnTo>
                    <a:pt x="957" y="1428"/>
                  </a:lnTo>
                  <a:lnTo>
                    <a:pt x="968" y="1421"/>
                  </a:lnTo>
                  <a:lnTo>
                    <a:pt x="977" y="1411"/>
                  </a:lnTo>
                  <a:lnTo>
                    <a:pt x="980" y="1406"/>
                  </a:lnTo>
                  <a:lnTo>
                    <a:pt x="982" y="1400"/>
                  </a:lnTo>
                  <a:lnTo>
                    <a:pt x="984" y="1393"/>
                  </a:lnTo>
                  <a:lnTo>
                    <a:pt x="985" y="1386"/>
                  </a:lnTo>
                  <a:lnTo>
                    <a:pt x="985" y="1386"/>
                  </a:lnTo>
                  <a:lnTo>
                    <a:pt x="984" y="1382"/>
                  </a:lnTo>
                  <a:lnTo>
                    <a:pt x="982" y="1379"/>
                  </a:lnTo>
                  <a:lnTo>
                    <a:pt x="980" y="1372"/>
                  </a:lnTo>
                  <a:lnTo>
                    <a:pt x="978" y="1369"/>
                  </a:lnTo>
                  <a:lnTo>
                    <a:pt x="977" y="1366"/>
                  </a:lnTo>
                  <a:lnTo>
                    <a:pt x="977" y="1362"/>
                  </a:lnTo>
                  <a:lnTo>
                    <a:pt x="980" y="1356"/>
                  </a:lnTo>
                  <a:lnTo>
                    <a:pt x="980" y="1356"/>
                  </a:lnTo>
                  <a:lnTo>
                    <a:pt x="973" y="1352"/>
                  </a:lnTo>
                  <a:lnTo>
                    <a:pt x="966" y="1348"/>
                  </a:lnTo>
                  <a:lnTo>
                    <a:pt x="959" y="1347"/>
                  </a:lnTo>
                  <a:lnTo>
                    <a:pt x="950" y="1345"/>
                  </a:lnTo>
                  <a:lnTo>
                    <a:pt x="935" y="1344"/>
                  </a:lnTo>
                  <a:lnTo>
                    <a:pt x="928" y="1344"/>
                  </a:lnTo>
                  <a:lnTo>
                    <a:pt x="921" y="1342"/>
                  </a:lnTo>
                  <a:lnTo>
                    <a:pt x="921" y="1342"/>
                  </a:lnTo>
                  <a:lnTo>
                    <a:pt x="925" y="1335"/>
                  </a:lnTo>
                  <a:lnTo>
                    <a:pt x="929" y="1328"/>
                  </a:lnTo>
                  <a:lnTo>
                    <a:pt x="939" y="1316"/>
                  </a:lnTo>
                  <a:lnTo>
                    <a:pt x="939" y="1316"/>
                  </a:lnTo>
                  <a:lnTo>
                    <a:pt x="935" y="1307"/>
                  </a:lnTo>
                  <a:lnTo>
                    <a:pt x="930" y="1300"/>
                  </a:lnTo>
                  <a:lnTo>
                    <a:pt x="923" y="1295"/>
                  </a:lnTo>
                  <a:lnTo>
                    <a:pt x="915" y="1290"/>
                  </a:lnTo>
                  <a:lnTo>
                    <a:pt x="907" y="1288"/>
                  </a:lnTo>
                  <a:lnTo>
                    <a:pt x="897" y="1286"/>
                  </a:lnTo>
                  <a:lnTo>
                    <a:pt x="888" y="1286"/>
                  </a:lnTo>
                  <a:lnTo>
                    <a:pt x="880" y="1288"/>
                  </a:lnTo>
                  <a:lnTo>
                    <a:pt x="880" y="1288"/>
                  </a:lnTo>
                  <a:lnTo>
                    <a:pt x="886" y="1282"/>
                  </a:lnTo>
                  <a:lnTo>
                    <a:pt x="893" y="1278"/>
                  </a:lnTo>
                  <a:lnTo>
                    <a:pt x="900" y="1275"/>
                  </a:lnTo>
                  <a:lnTo>
                    <a:pt x="907" y="1274"/>
                  </a:lnTo>
                  <a:lnTo>
                    <a:pt x="914" y="1274"/>
                  </a:lnTo>
                  <a:lnTo>
                    <a:pt x="921" y="1275"/>
                  </a:lnTo>
                  <a:lnTo>
                    <a:pt x="928" y="1278"/>
                  </a:lnTo>
                  <a:lnTo>
                    <a:pt x="935" y="1281"/>
                  </a:lnTo>
                  <a:lnTo>
                    <a:pt x="940" y="1285"/>
                  </a:lnTo>
                  <a:lnTo>
                    <a:pt x="945" y="1290"/>
                  </a:lnTo>
                  <a:lnTo>
                    <a:pt x="949" y="1296"/>
                  </a:lnTo>
                  <a:lnTo>
                    <a:pt x="952" y="1302"/>
                  </a:lnTo>
                  <a:lnTo>
                    <a:pt x="953" y="1309"/>
                  </a:lnTo>
                  <a:lnTo>
                    <a:pt x="953" y="1314"/>
                  </a:lnTo>
                  <a:lnTo>
                    <a:pt x="952" y="1321"/>
                  </a:lnTo>
                  <a:lnTo>
                    <a:pt x="947" y="1328"/>
                  </a:lnTo>
                  <a:lnTo>
                    <a:pt x="947" y="1328"/>
                  </a:lnTo>
                  <a:lnTo>
                    <a:pt x="960" y="1330"/>
                  </a:lnTo>
                  <a:lnTo>
                    <a:pt x="971" y="1334"/>
                  </a:lnTo>
                  <a:lnTo>
                    <a:pt x="980" y="1340"/>
                  </a:lnTo>
                  <a:lnTo>
                    <a:pt x="987" y="1347"/>
                  </a:lnTo>
                  <a:lnTo>
                    <a:pt x="992" y="1356"/>
                  </a:lnTo>
                  <a:lnTo>
                    <a:pt x="996" y="1366"/>
                  </a:lnTo>
                  <a:lnTo>
                    <a:pt x="998" y="1376"/>
                  </a:lnTo>
                  <a:lnTo>
                    <a:pt x="998" y="1387"/>
                  </a:lnTo>
                  <a:lnTo>
                    <a:pt x="996" y="1397"/>
                  </a:lnTo>
                  <a:lnTo>
                    <a:pt x="994" y="1408"/>
                  </a:lnTo>
                  <a:lnTo>
                    <a:pt x="989" y="1418"/>
                  </a:lnTo>
                  <a:lnTo>
                    <a:pt x="982" y="1428"/>
                  </a:lnTo>
                  <a:lnTo>
                    <a:pt x="975" y="1436"/>
                  </a:lnTo>
                  <a:lnTo>
                    <a:pt x="967" y="1443"/>
                  </a:lnTo>
                  <a:lnTo>
                    <a:pt x="956" y="1449"/>
                  </a:lnTo>
                  <a:lnTo>
                    <a:pt x="945" y="1453"/>
                  </a:lnTo>
                  <a:lnTo>
                    <a:pt x="945" y="1453"/>
                  </a:lnTo>
                  <a:lnTo>
                    <a:pt x="946" y="1463"/>
                  </a:lnTo>
                  <a:lnTo>
                    <a:pt x="946" y="1474"/>
                  </a:lnTo>
                  <a:lnTo>
                    <a:pt x="945" y="1484"/>
                  </a:lnTo>
                  <a:lnTo>
                    <a:pt x="943" y="1495"/>
                  </a:lnTo>
                  <a:lnTo>
                    <a:pt x="940" y="1505"/>
                  </a:lnTo>
                  <a:lnTo>
                    <a:pt x="936" y="1514"/>
                  </a:lnTo>
                  <a:lnTo>
                    <a:pt x="932" y="1523"/>
                  </a:lnTo>
                  <a:lnTo>
                    <a:pt x="928" y="1532"/>
                  </a:lnTo>
                  <a:lnTo>
                    <a:pt x="921" y="1540"/>
                  </a:lnTo>
                  <a:lnTo>
                    <a:pt x="914" y="1547"/>
                  </a:lnTo>
                  <a:lnTo>
                    <a:pt x="907" y="1554"/>
                  </a:lnTo>
                  <a:lnTo>
                    <a:pt x="898" y="1560"/>
                  </a:lnTo>
                  <a:lnTo>
                    <a:pt x="890" y="1564"/>
                  </a:lnTo>
                  <a:lnTo>
                    <a:pt x="880" y="1568"/>
                  </a:lnTo>
                  <a:lnTo>
                    <a:pt x="870" y="1573"/>
                  </a:lnTo>
                  <a:lnTo>
                    <a:pt x="860" y="1575"/>
                  </a:lnTo>
                  <a:lnTo>
                    <a:pt x="860" y="1575"/>
                  </a:lnTo>
                  <a:lnTo>
                    <a:pt x="857" y="1598"/>
                  </a:lnTo>
                  <a:lnTo>
                    <a:pt x="857" y="1620"/>
                  </a:lnTo>
                  <a:lnTo>
                    <a:pt x="857" y="1643"/>
                  </a:lnTo>
                  <a:lnTo>
                    <a:pt x="860" y="1665"/>
                  </a:lnTo>
                  <a:lnTo>
                    <a:pt x="864" y="1686"/>
                  </a:lnTo>
                  <a:lnTo>
                    <a:pt x="869" y="1707"/>
                  </a:lnTo>
                  <a:lnTo>
                    <a:pt x="874" y="1730"/>
                  </a:lnTo>
                  <a:lnTo>
                    <a:pt x="880" y="1750"/>
                  </a:lnTo>
                  <a:lnTo>
                    <a:pt x="895" y="1792"/>
                  </a:lnTo>
                  <a:lnTo>
                    <a:pt x="912" y="1831"/>
                  </a:lnTo>
                  <a:lnTo>
                    <a:pt x="947" y="1908"/>
                  </a:lnTo>
                  <a:lnTo>
                    <a:pt x="947" y="1908"/>
                  </a:lnTo>
                  <a:lnTo>
                    <a:pt x="952" y="1904"/>
                  </a:lnTo>
                  <a:lnTo>
                    <a:pt x="954" y="1898"/>
                  </a:lnTo>
                  <a:lnTo>
                    <a:pt x="957" y="1887"/>
                  </a:lnTo>
                  <a:lnTo>
                    <a:pt x="960" y="1882"/>
                  </a:lnTo>
                  <a:lnTo>
                    <a:pt x="963" y="1877"/>
                  </a:lnTo>
                  <a:lnTo>
                    <a:pt x="967" y="1874"/>
                  </a:lnTo>
                  <a:lnTo>
                    <a:pt x="973" y="1870"/>
                  </a:lnTo>
                  <a:lnTo>
                    <a:pt x="973" y="1870"/>
                  </a:lnTo>
                  <a:lnTo>
                    <a:pt x="980" y="1872"/>
                  </a:lnTo>
                  <a:lnTo>
                    <a:pt x="985" y="1873"/>
                  </a:lnTo>
                  <a:lnTo>
                    <a:pt x="989" y="1877"/>
                  </a:lnTo>
                  <a:lnTo>
                    <a:pt x="994" y="1880"/>
                  </a:lnTo>
                  <a:lnTo>
                    <a:pt x="994" y="1880"/>
                  </a:lnTo>
                  <a:lnTo>
                    <a:pt x="1002" y="1872"/>
                  </a:lnTo>
                  <a:lnTo>
                    <a:pt x="1008" y="1863"/>
                  </a:lnTo>
                  <a:lnTo>
                    <a:pt x="1012" y="1853"/>
                  </a:lnTo>
                  <a:lnTo>
                    <a:pt x="1015" y="1844"/>
                  </a:lnTo>
                  <a:lnTo>
                    <a:pt x="1016" y="1832"/>
                  </a:lnTo>
                  <a:lnTo>
                    <a:pt x="1018" y="1821"/>
                  </a:lnTo>
                  <a:lnTo>
                    <a:pt x="1016" y="1796"/>
                  </a:lnTo>
                  <a:lnTo>
                    <a:pt x="1016" y="1796"/>
                  </a:lnTo>
                  <a:lnTo>
                    <a:pt x="1020" y="1797"/>
                  </a:lnTo>
                  <a:lnTo>
                    <a:pt x="1027" y="1800"/>
                  </a:lnTo>
                  <a:lnTo>
                    <a:pt x="1043" y="1804"/>
                  </a:lnTo>
                  <a:lnTo>
                    <a:pt x="1053" y="1804"/>
                  </a:lnTo>
                  <a:lnTo>
                    <a:pt x="1062" y="1804"/>
                  </a:lnTo>
                  <a:lnTo>
                    <a:pt x="1072" y="1803"/>
                  </a:lnTo>
                  <a:lnTo>
                    <a:pt x="1081" y="1801"/>
                  </a:lnTo>
                  <a:lnTo>
                    <a:pt x="1081" y="1801"/>
                  </a:lnTo>
                  <a:lnTo>
                    <a:pt x="1086" y="1793"/>
                  </a:lnTo>
                  <a:lnTo>
                    <a:pt x="1091" y="1786"/>
                  </a:lnTo>
                  <a:lnTo>
                    <a:pt x="1093" y="1776"/>
                  </a:lnTo>
                  <a:lnTo>
                    <a:pt x="1096" y="1768"/>
                  </a:lnTo>
                  <a:lnTo>
                    <a:pt x="1096" y="1758"/>
                  </a:lnTo>
                  <a:lnTo>
                    <a:pt x="1096" y="1748"/>
                  </a:lnTo>
                  <a:lnTo>
                    <a:pt x="1095" y="1737"/>
                  </a:lnTo>
                  <a:lnTo>
                    <a:pt x="1092" y="1726"/>
                  </a:lnTo>
                  <a:lnTo>
                    <a:pt x="1092" y="1726"/>
                  </a:lnTo>
                  <a:lnTo>
                    <a:pt x="1078" y="1734"/>
                  </a:lnTo>
                  <a:lnTo>
                    <a:pt x="1061" y="1740"/>
                  </a:lnTo>
                  <a:lnTo>
                    <a:pt x="1043" y="1744"/>
                  </a:lnTo>
                  <a:lnTo>
                    <a:pt x="1025" y="1747"/>
                  </a:lnTo>
                  <a:lnTo>
                    <a:pt x="1006" y="1747"/>
                  </a:lnTo>
                  <a:lnTo>
                    <a:pt x="988" y="1744"/>
                  </a:lnTo>
                  <a:lnTo>
                    <a:pt x="970" y="1740"/>
                  </a:lnTo>
                  <a:lnTo>
                    <a:pt x="953" y="1731"/>
                  </a:lnTo>
                  <a:lnTo>
                    <a:pt x="953" y="1731"/>
                  </a:lnTo>
                  <a:lnTo>
                    <a:pt x="952" y="1724"/>
                  </a:lnTo>
                  <a:lnTo>
                    <a:pt x="950" y="1719"/>
                  </a:lnTo>
                  <a:lnTo>
                    <a:pt x="947" y="1713"/>
                  </a:lnTo>
                  <a:lnTo>
                    <a:pt x="943" y="1707"/>
                  </a:lnTo>
                  <a:lnTo>
                    <a:pt x="935" y="1698"/>
                  </a:lnTo>
                  <a:lnTo>
                    <a:pt x="925" y="1689"/>
                  </a:lnTo>
                  <a:lnTo>
                    <a:pt x="916" y="1681"/>
                  </a:lnTo>
                  <a:lnTo>
                    <a:pt x="908" y="1671"/>
                  </a:lnTo>
                  <a:lnTo>
                    <a:pt x="907" y="1667"/>
                  </a:lnTo>
                  <a:lnTo>
                    <a:pt x="904" y="1661"/>
                  </a:lnTo>
                  <a:lnTo>
                    <a:pt x="904" y="1654"/>
                  </a:lnTo>
                  <a:lnTo>
                    <a:pt x="904" y="1647"/>
                  </a:lnTo>
                  <a:lnTo>
                    <a:pt x="904" y="1647"/>
                  </a:lnTo>
                  <a:lnTo>
                    <a:pt x="905" y="1640"/>
                  </a:lnTo>
                  <a:lnTo>
                    <a:pt x="909" y="1634"/>
                  </a:lnTo>
                  <a:lnTo>
                    <a:pt x="914" y="1629"/>
                  </a:lnTo>
                  <a:lnTo>
                    <a:pt x="919" y="1626"/>
                  </a:lnTo>
                  <a:lnTo>
                    <a:pt x="926" y="1625"/>
                  </a:lnTo>
                  <a:lnTo>
                    <a:pt x="933" y="1623"/>
                  </a:lnTo>
                  <a:lnTo>
                    <a:pt x="949" y="1622"/>
                  </a:lnTo>
                  <a:lnTo>
                    <a:pt x="982" y="1623"/>
                  </a:lnTo>
                  <a:lnTo>
                    <a:pt x="996" y="1622"/>
                  </a:lnTo>
                  <a:lnTo>
                    <a:pt x="1003" y="1620"/>
                  </a:lnTo>
                  <a:lnTo>
                    <a:pt x="1008" y="1619"/>
                  </a:lnTo>
                  <a:lnTo>
                    <a:pt x="1008" y="1619"/>
                  </a:lnTo>
                  <a:lnTo>
                    <a:pt x="1008" y="1606"/>
                  </a:lnTo>
                  <a:lnTo>
                    <a:pt x="1008" y="1595"/>
                  </a:lnTo>
                  <a:lnTo>
                    <a:pt x="1010" y="1587"/>
                  </a:lnTo>
                  <a:lnTo>
                    <a:pt x="1015" y="1578"/>
                  </a:lnTo>
                  <a:lnTo>
                    <a:pt x="1022" y="1571"/>
                  </a:lnTo>
                  <a:lnTo>
                    <a:pt x="1029" y="1566"/>
                  </a:lnTo>
                  <a:lnTo>
                    <a:pt x="1036" y="1561"/>
                  </a:lnTo>
                  <a:lnTo>
                    <a:pt x="1046" y="1557"/>
                  </a:lnTo>
                  <a:lnTo>
                    <a:pt x="1065" y="1552"/>
                  </a:lnTo>
                  <a:lnTo>
                    <a:pt x="1088" y="1547"/>
                  </a:lnTo>
                  <a:lnTo>
                    <a:pt x="1130" y="1543"/>
                  </a:lnTo>
                  <a:lnTo>
                    <a:pt x="1130" y="1543"/>
                  </a:lnTo>
                  <a:lnTo>
                    <a:pt x="1130" y="1536"/>
                  </a:lnTo>
                  <a:lnTo>
                    <a:pt x="1133" y="1528"/>
                  </a:lnTo>
                  <a:lnTo>
                    <a:pt x="1135" y="1519"/>
                  </a:lnTo>
                  <a:lnTo>
                    <a:pt x="1140" y="1509"/>
                  </a:lnTo>
                  <a:lnTo>
                    <a:pt x="1149" y="1491"/>
                  </a:lnTo>
                  <a:lnTo>
                    <a:pt x="1162" y="1476"/>
                  </a:lnTo>
                  <a:lnTo>
                    <a:pt x="1162" y="1476"/>
                  </a:lnTo>
                  <a:lnTo>
                    <a:pt x="1159" y="1462"/>
                  </a:lnTo>
                  <a:lnTo>
                    <a:pt x="1155" y="1450"/>
                  </a:lnTo>
                  <a:lnTo>
                    <a:pt x="1149" y="1439"/>
                  </a:lnTo>
                  <a:lnTo>
                    <a:pt x="1144" y="1429"/>
                  </a:lnTo>
                  <a:lnTo>
                    <a:pt x="1135" y="1421"/>
                  </a:lnTo>
                  <a:lnTo>
                    <a:pt x="1126" y="1414"/>
                  </a:lnTo>
                  <a:lnTo>
                    <a:pt x="1116" y="1408"/>
                  </a:lnTo>
                  <a:lnTo>
                    <a:pt x="1105" y="1404"/>
                  </a:lnTo>
                  <a:lnTo>
                    <a:pt x="1105" y="1404"/>
                  </a:lnTo>
                  <a:lnTo>
                    <a:pt x="1099" y="1404"/>
                  </a:lnTo>
                  <a:lnTo>
                    <a:pt x="1096" y="1407"/>
                  </a:lnTo>
                  <a:lnTo>
                    <a:pt x="1089" y="1413"/>
                  </a:lnTo>
                  <a:lnTo>
                    <a:pt x="1082" y="1417"/>
                  </a:lnTo>
                  <a:lnTo>
                    <a:pt x="1078" y="1418"/>
                  </a:lnTo>
                  <a:lnTo>
                    <a:pt x="1072" y="1418"/>
                  </a:lnTo>
                  <a:lnTo>
                    <a:pt x="1072" y="1418"/>
                  </a:lnTo>
                  <a:lnTo>
                    <a:pt x="1076" y="1403"/>
                  </a:lnTo>
                  <a:lnTo>
                    <a:pt x="1079" y="1386"/>
                  </a:lnTo>
                  <a:lnTo>
                    <a:pt x="1079" y="1370"/>
                  </a:lnTo>
                  <a:lnTo>
                    <a:pt x="1079" y="1355"/>
                  </a:lnTo>
                  <a:lnTo>
                    <a:pt x="1075" y="1340"/>
                  </a:lnTo>
                  <a:lnTo>
                    <a:pt x="1069" y="1327"/>
                  </a:lnTo>
                  <a:lnTo>
                    <a:pt x="1062" y="1314"/>
                  </a:lnTo>
                  <a:lnTo>
                    <a:pt x="1057" y="1310"/>
                  </a:lnTo>
                  <a:lnTo>
                    <a:pt x="1051" y="1304"/>
                  </a:lnTo>
                  <a:lnTo>
                    <a:pt x="1051" y="1304"/>
                  </a:lnTo>
                  <a:lnTo>
                    <a:pt x="1050" y="1304"/>
                  </a:lnTo>
                  <a:lnTo>
                    <a:pt x="1048" y="1304"/>
                  </a:lnTo>
                  <a:lnTo>
                    <a:pt x="1043" y="1309"/>
                  </a:lnTo>
                  <a:lnTo>
                    <a:pt x="1040" y="1310"/>
                  </a:lnTo>
                  <a:lnTo>
                    <a:pt x="1036" y="1311"/>
                  </a:lnTo>
                  <a:lnTo>
                    <a:pt x="1033" y="1310"/>
                  </a:lnTo>
                  <a:lnTo>
                    <a:pt x="1029" y="1307"/>
                  </a:lnTo>
                  <a:lnTo>
                    <a:pt x="1029" y="1307"/>
                  </a:lnTo>
                  <a:lnTo>
                    <a:pt x="1034" y="1299"/>
                  </a:lnTo>
                  <a:lnTo>
                    <a:pt x="1039" y="1292"/>
                  </a:lnTo>
                  <a:lnTo>
                    <a:pt x="1040" y="1283"/>
                  </a:lnTo>
                  <a:lnTo>
                    <a:pt x="1041" y="1276"/>
                  </a:lnTo>
                  <a:lnTo>
                    <a:pt x="1041" y="1269"/>
                  </a:lnTo>
                  <a:lnTo>
                    <a:pt x="1039" y="1262"/>
                  </a:lnTo>
                  <a:lnTo>
                    <a:pt x="1036" y="1257"/>
                  </a:lnTo>
                  <a:lnTo>
                    <a:pt x="1032" y="1251"/>
                  </a:lnTo>
                  <a:lnTo>
                    <a:pt x="1026" y="1245"/>
                  </a:lnTo>
                  <a:lnTo>
                    <a:pt x="1020" y="1241"/>
                  </a:lnTo>
                  <a:lnTo>
                    <a:pt x="1013" y="1238"/>
                  </a:lnTo>
                  <a:lnTo>
                    <a:pt x="1006" y="1236"/>
                  </a:lnTo>
                  <a:lnTo>
                    <a:pt x="999" y="1233"/>
                  </a:lnTo>
                  <a:lnTo>
                    <a:pt x="991" y="1231"/>
                  </a:lnTo>
                  <a:lnTo>
                    <a:pt x="982" y="1231"/>
                  </a:lnTo>
                  <a:lnTo>
                    <a:pt x="973" y="1233"/>
                  </a:lnTo>
                  <a:lnTo>
                    <a:pt x="973" y="1233"/>
                  </a:lnTo>
                  <a:lnTo>
                    <a:pt x="985" y="1206"/>
                  </a:lnTo>
                  <a:lnTo>
                    <a:pt x="992" y="1192"/>
                  </a:lnTo>
                  <a:lnTo>
                    <a:pt x="996" y="1178"/>
                  </a:lnTo>
                  <a:lnTo>
                    <a:pt x="1001" y="1164"/>
                  </a:lnTo>
                  <a:lnTo>
                    <a:pt x="1001" y="1149"/>
                  </a:lnTo>
                  <a:lnTo>
                    <a:pt x="999" y="1133"/>
                  </a:lnTo>
                  <a:lnTo>
                    <a:pt x="996" y="1125"/>
                  </a:lnTo>
                  <a:lnTo>
                    <a:pt x="994" y="1116"/>
                  </a:lnTo>
                  <a:lnTo>
                    <a:pt x="994" y="1116"/>
                  </a:lnTo>
                  <a:lnTo>
                    <a:pt x="975" y="1102"/>
                  </a:lnTo>
                  <a:lnTo>
                    <a:pt x="959" y="1088"/>
                  </a:lnTo>
                  <a:lnTo>
                    <a:pt x="950" y="1081"/>
                  </a:lnTo>
                  <a:lnTo>
                    <a:pt x="942" y="1076"/>
                  </a:lnTo>
                  <a:lnTo>
                    <a:pt x="932" y="1073"/>
                  </a:lnTo>
                  <a:lnTo>
                    <a:pt x="921" y="1070"/>
                  </a:lnTo>
                  <a:lnTo>
                    <a:pt x="921" y="1070"/>
                  </a:lnTo>
                  <a:lnTo>
                    <a:pt x="914" y="1069"/>
                  </a:lnTo>
                  <a:lnTo>
                    <a:pt x="907" y="1070"/>
                  </a:lnTo>
                  <a:lnTo>
                    <a:pt x="895" y="1073"/>
                  </a:lnTo>
                  <a:lnTo>
                    <a:pt x="883" y="1078"/>
                  </a:lnTo>
                  <a:lnTo>
                    <a:pt x="873" y="1085"/>
                  </a:lnTo>
                  <a:lnTo>
                    <a:pt x="862" y="1092"/>
                  </a:lnTo>
                  <a:lnTo>
                    <a:pt x="852" y="1099"/>
                  </a:lnTo>
                  <a:lnTo>
                    <a:pt x="841" y="1105"/>
                  </a:lnTo>
                  <a:lnTo>
                    <a:pt x="828" y="1108"/>
                  </a:lnTo>
                  <a:lnTo>
                    <a:pt x="828" y="1108"/>
                  </a:lnTo>
                  <a:lnTo>
                    <a:pt x="831" y="1095"/>
                  </a:lnTo>
                  <a:lnTo>
                    <a:pt x="831" y="1084"/>
                  </a:lnTo>
                  <a:lnTo>
                    <a:pt x="829" y="1073"/>
                  </a:lnTo>
                  <a:lnTo>
                    <a:pt x="827" y="1064"/>
                  </a:lnTo>
                  <a:lnTo>
                    <a:pt x="821" y="1056"/>
                  </a:lnTo>
                  <a:lnTo>
                    <a:pt x="815" y="1050"/>
                  </a:lnTo>
                  <a:lnTo>
                    <a:pt x="807" y="1045"/>
                  </a:lnTo>
                  <a:lnTo>
                    <a:pt x="799" y="1040"/>
                  </a:lnTo>
                  <a:lnTo>
                    <a:pt x="799" y="1040"/>
                  </a:lnTo>
                  <a:lnTo>
                    <a:pt x="794" y="1045"/>
                  </a:lnTo>
                  <a:lnTo>
                    <a:pt x="790" y="1048"/>
                  </a:lnTo>
                  <a:lnTo>
                    <a:pt x="786" y="1052"/>
                  </a:lnTo>
                  <a:lnTo>
                    <a:pt x="783" y="1052"/>
                  </a:lnTo>
                  <a:lnTo>
                    <a:pt x="779" y="1052"/>
                  </a:lnTo>
                  <a:lnTo>
                    <a:pt x="779" y="1052"/>
                  </a:lnTo>
                  <a:lnTo>
                    <a:pt x="775" y="1038"/>
                  </a:lnTo>
                  <a:lnTo>
                    <a:pt x="769" y="1022"/>
                  </a:lnTo>
                  <a:lnTo>
                    <a:pt x="766" y="1014"/>
                  </a:lnTo>
                  <a:lnTo>
                    <a:pt x="762" y="1007"/>
                  </a:lnTo>
                  <a:lnTo>
                    <a:pt x="756" y="1001"/>
                  </a:lnTo>
                  <a:lnTo>
                    <a:pt x="749" y="997"/>
                  </a:lnTo>
                  <a:lnTo>
                    <a:pt x="749" y="997"/>
                  </a:lnTo>
                  <a:lnTo>
                    <a:pt x="744" y="997"/>
                  </a:lnTo>
                  <a:lnTo>
                    <a:pt x="738" y="1000"/>
                  </a:lnTo>
                  <a:lnTo>
                    <a:pt x="730" y="1004"/>
                  </a:lnTo>
                  <a:lnTo>
                    <a:pt x="724" y="1007"/>
                  </a:lnTo>
                  <a:lnTo>
                    <a:pt x="720" y="1008"/>
                  </a:lnTo>
                  <a:lnTo>
                    <a:pt x="714" y="1010"/>
                  </a:lnTo>
                  <a:lnTo>
                    <a:pt x="706" y="1008"/>
                  </a:lnTo>
                  <a:lnTo>
                    <a:pt x="706" y="1008"/>
                  </a:lnTo>
                  <a:lnTo>
                    <a:pt x="706" y="996"/>
                  </a:lnTo>
                  <a:lnTo>
                    <a:pt x="706" y="984"/>
                  </a:lnTo>
                  <a:lnTo>
                    <a:pt x="703" y="973"/>
                  </a:lnTo>
                  <a:lnTo>
                    <a:pt x="699" y="965"/>
                  </a:lnTo>
                  <a:lnTo>
                    <a:pt x="695" y="956"/>
                  </a:lnTo>
                  <a:lnTo>
                    <a:pt x="689" y="949"/>
                  </a:lnTo>
                  <a:lnTo>
                    <a:pt x="678" y="937"/>
                  </a:lnTo>
                  <a:lnTo>
                    <a:pt x="678" y="937"/>
                  </a:lnTo>
                  <a:lnTo>
                    <a:pt x="662" y="935"/>
                  </a:lnTo>
                  <a:lnTo>
                    <a:pt x="648" y="935"/>
                  </a:lnTo>
                  <a:lnTo>
                    <a:pt x="636" y="938"/>
                  </a:lnTo>
                  <a:lnTo>
                    <a:pt x="624" y="942"/>
                  </a:lnTo>
                  <a:lnTo>
                    <a:pt x="615" y="948"/>
                  </a:lnTo>
                  <a:lnTo>
                    <a:pt x="606" y="955"/>
                  </a:lnTo>
                  <a:lnTo>
                    <a:pt x="599" y="963"/>
                  </a:lnTo>
                  <a:lnTo>
                    <a:pt x="592" y="973"/>
                  </a:lnTo>
                  <a:lnTo>
                    <a:pt x="587" y="983"/>
                  </a:lnTo>
                  <a:lnTo>
                    <a:pt x="581" y="994"/>
                  </a:lnTo>
                  <a:lnTo>
                    <a:pt x="578" y="1005"/>
                  </a:lnTo>
                  <a:lnTo>
                    <a:pt x="575" y="1018"/>
                  </a:lnTo>
                  <a:lnTo>
                    <a:pt x="571" y="1042"/>
                  </a:lnTo>
                  <a:lnTo>
                    <a:pt x="570" y="1067"/>
                  </a:lnTo>
                  <a:lnTo>
                    <a:pt x="570" y="1067"/>
                  </a:lnTo>
                  <a:close/>
                  <a:moveTo>
                    <a:pt x="1478" y="1017"/>
                  </a:moveTo>
                  <a:lnTo>
                    <a:pt x="1478" y="1017"/>
                  </a:lnTo>
                  <a:lnTo>
                    <a:pt x="1524" y="1014"/>
                  </a:lnTo>
                  <a:lnTo>
                    <a:pt x="1566" y="1012"/>
                  </a:lnTo>
                  <a:lnTo>
                    <a:pt x="1641" y="1011"/>
                  </a:lnTo>
                  <a:lnTo>
                    <a:pt x="1641" y="1011"/>
                  </a:lnTo>
                  <a:lnTo>
                    <a:pt x="1684" y="1010"/>
                  </a:lnTo>
                  <a:lnTo>
                    <a:pt x="1724" y="1007"/>
                  </a:lnTo>
                  <a:lnTo>
                    <a:pt x="1759" y="1004"/>
                  </a:lnTo>
                  <a:lnTo>
                    <a:pt x="1792" y="1003"/>
                  </a:lnTo>
                  <a:lnTo>
                    <a:pt x="1792" y="1003"/>
                  </a:lnTo>
                  <a:lnTo>
                    <a:pt x="1818" y="1001"/>
                  </a:lnTo>
                  <a:lnTo>
                    <a:pt x="1844" y="1000"/>
                  </a:lnTo>
                  <a:lnTo>
                    <a:pt x="1871" y="997"/>
                  </a:lnTo>
                  <a:lnTo>
                    <a:pt x="1899" y="994"/>
                  </a:lnTo>
                  <a:lnTo>
                    <a:pt x="1899" y="994"/>
                  </a:lnTo>
                  <a:lnTo>
                    <a:pt x="1912" y="994"/>
                  </a:lnTo>
                  <a:lnTo>
                    <a:pt x="1930" y="996"/>
                  </a:lnTo>
                  <a:lnTo>
                    <a:pt x="1940" y="994"/>
                  </a:lnTo>
                  <a:lnTo>
                    <a:pt x="1947" y="991"/>
                  </a:lnTo>
                  <a:lnTo>
                    <a:pt x="1950" y="990"/>
                  </a:lnTo>
                  <a:lnTo>
                    <a:pt x="1951" y="987"/>
                  </a:lnTo>
                  <a:lnTo>
                    <a:pt x="1951" y="983"/>
                  </a:lnTo>
                  <a:lnTo>
                    <a:pt x="1951" y="980"/>
                  </a:lnTo>
                  <a:lnTo>
                    <a:pt x="1951" y="980"/>
                  </a:lnTo>
                  <a:lnTo>
                    <a:pt x="1950" y="975"/>
                  </a:lnTo>
                  <a:lnTo>
                    <a:pt x="1945" y="970"/>
                  </a:lnTo>
                  <a:lnTo>
                    <a:pt x="1938" y="969"/>
                  </a:lnTo>
                  <a:lnTo>
                    <a:pt x="1931" y="967"/>
                  </a:lnTo>
                  <a:lnTo>
                    <a:pt x="1916" y="967"/>
                  </a:lnTo>
                  <a:lnTo>
                    <a:pt x="1899" y="967"/>
                  </a:lnTo>
                  <a:lnTo>
                    <a:pt x="1899" y="967"/>
                  </a:lnTo>
                  <a:lnTo>
                    <a:pt x="1823" y="973"/>
                  </a:lnTo>
                  <a:lnTo>
                    <a:pt x="1823" y="973"/>
                  </a:lnTo>
                  <a:lnTo>
                    <a:pt x="1731" y="979"/>
                  </a:lnTo>
                  <a:lnTo>
                    <a:pt x="1638" y="983"/>
                  </a:lnTo>
                  <a:lnTo>
                    <a:pt x="1540" y="986"/>
                  </a:lnTo>
                  <a:lnTo>
                    <a:pt x="1434" y="986"/>
                  </a:lnTo>
                  <a:lnTo>
                    <a:pt x="1434" y="986"/>
                  </a:lnTo>
                  <a:lnTo>
                    <a:pt x="1430" y="997"/>
                  </a:lnTo>
                  <a:lnTo>
                    <a:pt x="1429" y="1003"/>
                  </a:lnTo>
                  <a:lnTo>
                    <a:pt x="1429" y="1007"/>
                  </a:lnTo>
                  <a:lnTo>
                    <a:pt x="1429" y="1010"/>
                  </a:lnTo>
                  <a:lnTo>
                    <a:pt x="1432" y="1012"/>
                  </a:lnTo>
                  <a:lnTo>
                    <a:pt x="1433" y="1014"/>
                  </a:lnTo>
                  <a:lnTo>
                    <a:pt x="1436" y="1017"/>
                  </a:lnTo>
                  <a:lnTo>
                    <a:pt x="1444" y="1018"/>
                  </a:lnTo>
                  <a:lnTo>
                    <a:pt x="1454" y="1018"/>
                  </a:lnTo>
                  <a:lnTo>
                    <a:pt x="1478" y="1017"/>
                  </a:lnTo>
                  <a:lnTo>
                    <a:pt x="1478" y="1017"/>
                  </a:lnTo>
                  <a:close/>
                  <a:moveTo>
                    <a:pt x="1722" y="1125"/>
                  </a:moveTo>
                  <a:lnTo>
                    <a:pt x="1722" y="1125"/>
                  </a:lnTo>
                  <a:lnTo>
                    <a:pt x="1743" y="1129"/>
                  </a:lnTo>
                  <a:lnTo>
                    <a:pt x="1763" y="1132"/>
                  </a:lnTo>
                  <a:lnTo>
                    <a:pt x="1781" y="1136"/>
                  </a:lnTo>
                  <a:lnTo>
                    <a:pt x="1790" y="1139"/>
                  </a:lnTo>
                  <a:lnTo>
                    <a:pt x="1798" y="1142"/>
                  </a:lnTo>
                  <a:lnTo>
                    <a:pt x="1798" y="1142"/>
                  </a:lnTo>
                  <a:lnTo>
                    <a:pt x="1802" y="1135"/>
                  </a:lnTo>
                  <a:lnTo>
                    <a:pt x="1806" y="1129"/>
                  </a:lnTo>
                  <a:lnTo>
                    <a:pt x="1809" y="1121"/>
                  </a:lnTo>
                  <a:lnTo>
                    <a:pt x="1809" y="1116"/>
                  </a:lnTo>
                  <a:lnTo>
                    <a:pt x="1809" y="1111"/>
                  </a:lnTo>
                  <a:lnTo>
                    <a:pt x="1809" y="1111"/>
                  </a:lnTo>
                  <a:lnTo>
                    <a:pt x="1797" y="1108"/>
                  </a:lnTo>
                  <a:lnTo>
                    <a:pt x="1785" y="1104"/>
                  </a:lnTo>
                  <a:lnTo>
                    <a:pt x="1764" y="1095"/>
                  </a:lnTo>
                  <a:lnTo>
                    <a:pt x="1745" y="1085"/>
                  </a:lnTo>
                  <a:lnTo>
                    <a:pt x="1725" y="1076"/>
                  </a:lnTo>
                  <a:lnTo>
                    <a:pt x="1725" y="1076"/>
                  </a:lnTo>
                  <a:lnTo>
                    <a:pt x="1722" y="1080"/>
                  </a:lnTo>
                  <a:lnTo>
                    <a:pt x="1719" y="1085"/>
                  </a:lnTo>
                  <a:lnTo>
                    <a:pt x="1719" y="1091"/>
                  </a:lnTo>
                  <a:lnTo>
                    <a:pt x="1719" y="1098"/>
                  </a:lnTo>
                  <a:lnTo>
                    <a:pt x="1721" y="1112"/>
                  </a:lnTo>
                  <a:lnTo>
                    <a:pt x="1722" y="1125"/>
                  </a:lnTo>
                  <a:lnTo>
                    <a:pt x="1722" y="1125"/>
                  </a:lnTo>
                  <a:close/>
                  <a:moveTo>
                    <a:pt x="1627" y="1101"/>
                  </a:moveTo>
                  <a:lnTo>
                    <a:pt x="1627" y="1101"/>
                  </a:lnTo>
                  <a:lnTo>
                    <a:pt x="1627" y="1106"/>
                  </a:lnTo>
                  <a:lnTo>
                    <a:pt x="1628" y="1111"/>
                  </a:lnTo>
                  <a:lnTo>
                    <a:pt x="1631" y="1119"/>
                  </a:lnTo>
                  <a:lnTo>
                    <a:pt x="1632" y="1128"/>
                  </a:lnTo>
                  <a:lnTo>
                    <a:pt x="1632" y="1133"/>
                  </a:lnTo>
                  <a:lnTo>
                    <a:pt x="1632" y="1139"/>
                  </a:lnTo>
                  <a:lnTo>
                    <a:pt x="1632" y="1139"/>
                  </a:lnTo>
                  <a:lnTo>
                    <a:pt x="1652" y="1137"/>
                  </a:lnTo>
                  <a:lnTo>
                    <a:pt x="1672" y="1133"/>
                  </a:lnTo>
                  <a:lnTo>
                    <a:pt x="1690" y="1129"/>
                  </a:lnTo>
                  <a:lnTo>
                    <a:pt x="1705" y="1128"/>
                  </a:lnTo>
                  <a:lnTo>
                    <a:pt x="1705" y="1128"/>
                  </a:lnTo>
                  <a:lnTo>
                    <a:pt x="1704" y="1114"/>
                  </a:lnTo>
                  <a:lnTo>
                    <a:pt x="1704" y="1101"/>
                  </a:lnTo>
                  <a:lnTo>
                    <a:pt x="1703" y="1090"/>
                  </a:lnTo>
                  <a:lnTo>
                    <a:pt x="1701" y="1084"/>
                  </a:lnTo>
                  <a:lnTo>
                    <a:pt x="1698" y="1078"/>
                  </a:lnTo>
                  <a:lnTo>
                    <a:pt x="1698" y="1078"/>
                  </a:lnTo>
                  <a:lnTo>
                    <a:pt x="1691" y="1085"/>
                  </a:lnTo>
                  <a:lnTo>
                    <a:pt x="1684" y="1090"/>
                  </a:lnTo>
                  <a:lnTo>
                    <a:pt x="1674" y="1092"/>
                  </a:lnTo>
                  <a:lnTo>
                    <a:pt x="1666" y="1094"/>
                  </a:lnTo>
                  <a:lnTo>
                    <a:pt x="1646" y="1097"/>
                  </a:lnTo>
                  <a:lnTo>
                    <a:pt x="1637" y="1098"/>
                  </a:lnTo>
                  <a:lnTo>
                    <a:pt x="1627" y="1101"/>
                  </a:lnTo>
                  <a:lnTo>
                    <a:pt x="1627" y="1101"/>
                  </a:lnTo>
                  <a:close/>
                  <a:moveTo>
                    <a:pt x="1597" y="1154"/>
                  </a:moveTo>
                  <a:lnTo>
                    <a:pt x="1597" y="1154"/>
                  </a:lnTo>
                  <a:lnTo>
                    <a:pt x="1596" y="1158"/>
                  </a:lnTo>
                  <a:lnTo>
                    <a:pt x="1594" y="1163"/>
                  </a:lnTo>
                  <a:lnTo>
                    <a:pt x="1596" y="1171"/>
                  </a:lnTo>
                  <a:lnTo>
                    <a:pt x="1596" y="1179"/>
                  </a:lnTo>
                  <a:lnTo>
                    <a:pt x="1596" y="1184"/>
                  </a:lnTo>
                  <a:lnTo>
                    <a:pt x="1594" y="1188"/>
                  </a:lnTo>
                  <a:lnTo>
                    <a:pt x="1594" y="1188"/>
                  </a:lnTo>
                  <a:lnTo>
                    <a:pt x="1613" y="1185"/>
                  </a:lnTo>
                  <a:lnTo>
                    <a:pt x="1630" y="1181"/>
                  </a:lnTo>
                  <a:lnTo>
                    <a:pt x="1646" y="1175"/>
                  </a:lnTo>
                  <a:lnTo>
                    <a:pt x="1665" y="1171"/>
                  </a:lnTo>
                  <a:lnTo>
                    <a:pt x="1665" y="1171"/>
                  </a:lnTo>
                  <a:lnTo>
                    <a:pt x="1666" y="1167"/>
                  </a:lnTo>
                  <a:lnTo>
                    <a:pt x="1669" y="1163"/>
                  </a:lnTo>
                  <a:lnTo>
                    <a:pt x="1679" y="1156"/>
                  </a:lnTo>
                  <a:lnTo>
                    <a:pt x="1683" y="1153"/>
                  </a:lnTo>
                  <a:lnTo>
                    <a:pt x="1687" y="1150"/>
                  </a:lnTo>
                  <a:lnTo>
                    <a:pt x="1689" y="1146"/>
                  </a:lnTo>
                  <a:lnTo>
                    <a:pt x="1687" y="1142"/>
                  </a:lnTo>
                  <a:lnTo>
                    <a:pt x="1687" y="1142"/>
                  </a:lnTo>
                  <a:lnTo>
                    <a:pt x="1667" y="1147"/>
                  </a:lnTo>
                  <a:lnTo>
                    <a:pt x="1646" y="1151"/>
                  </a:lnTo>
                  <a:lnTo>
                    <a:pt x="1624" y="1153"/>
                  </a:lnTo>
                  <a:lnTo>
                    <a:pt x="1597" y="1154"/>
                  </a:lnTo>
                  <a:lnTo>
                    <a:pt x="1597" y="1154"/>
                  </a:lnTo>
                  <a:close/>
                  <a:moveTo>
                    <a:pt x="1896" y="1203"/>
                  </a:moveTo>
                  <a:lnTo>
                    <a:pt x="1896" y="1203"/>
                  </a:lnTo>
                  <a:lnTo>
                    <a:pt x="1893" y="1191"/>
                  </a:lnTo>
                  <a:lnTo>
                    <a:pt x="1889" y="1181"/>
                  </a:lnTo>
                  <a:lnTo>
                    <a:pt x="1882" y="1172"/>
                  </a:lnTo>
                  <a:lnTo>
                    <a:pt x="1874" y="1165"/>
                  </a:lnTo>
                  <a:lnTo>
                    <a:pt x="1874" y="1165"/>
                  </a:lnTo>
                  <a:lnTo>
                    <a:pt x="1857" y="1168"/>
                  </a:lnTo>
                  <a:lnTo>
                    <a:pt x="1843" y="1170"/>
                  </a:lnTo>
                  <a:lnTo>
                    <a:pt x="1828" y="1168"/>
                  </a:lnTo>
                  <a:lnTo>
                    <a:pt x="1813" y="1164"/>
                  </a:lnTo>
                  <a:lnTo>
                    <a:pt x="1785" y="1156"/>
                  </a:lnTo>
                  <a:lnTo>
                    <a:pt x="1771" y="1151"/>
                  </a:lnTo>
                  <a:lnTo>
                    <a:pt x="1757" y="1149"/>
                  </a:lnTo>
                  <a:lnTo>
                    <a:pt x="1757" y="1149"/>
                  </a:lnTo>
                  <a:lnTo>
                    <a:pt x="1771" y="1163"/>
                  </a:lnTo>
                  <a:lnTo>
                    <a:pt x="1785" y="1174"/>
                  </a:lnTo>
                  <a:lnTo>
                    <a:pt x="1801" y="1182"/>
                  </a:lnTo>
                  <a:lnTo>
                    <a:pt x="1816" y="1189"/>
                  </a:lnTo>
                  <a:lnTo>
                    <a:pt x="1833" y="1194"/>
                  </a:lnTo>
                  <a:lnTo>
                    <a:pt x="1853" y="1198"/>
                  </a:lnTo>
                  <a:lnTo>
                    <a:pt x="1874" y="1201"/>
                  </a:lnTo>
                  <a:lnTo>
                    <a:pt x="1896" y="1203"/>
                  </a:lnTo>
                  <a:lnTo>
                    <a:pt x="1896" y="1203"/>
                  </a:lnTo>
                  <a:close/>
                  <a:moveTo>
                    <a:pt x="959" y="1714"/>
                  </a:moveTo>
                  <a:lnTo>
                    <a:pt x="959" y="1714"/>
                  </a:lnTo>
                  <a:lnTo>
                    <a:pt x="964" y="1719"/>
                  </a:lnTo>
                  <a:lnTo>
                    <a:pt x="971" y="1721"/>
                  </a:lnTo>
                  <a:lnTo>
                    <a:pt x="987" y="1726"/>
                  </a:lnTo>
                  <a:lnTo>
                    <a:pt x="1003" y="1730"/>
                  </a:lnTo>
                  <a:lnTo>
                    <a:pt x="1020" y="1734"/>
                  </a:lnTo>
                  <a:lnTo>
                    <a:pt x="1020" y="1734"/>
                  </a:lnTo>
                  <a:lnTo>
                    <a:pt x="1036" y="1730"/>
                  </a:lnTo>
                  <a:lnTo>
                    <a:pt x="1051" y="1724"/>
                  </a:lnTo>
                  <a:lnTo>
                    <a:pt x="1081" y="1712"/>
                  </a:lnTo>
                  <a:lnTo>
                    <a:pt x="1133" y="1685"/>
                  </a:lnTo>
                  <a:lnTo>
                    <a:pt x="1133" y="1685"/>
                  </a:lnTo>
                  <a:lnTo>
                    <a:pt x="1155" y="1668"/>
                  </a:lnTo>
                  <a:lnTo>
                    <a:pt x="1178" y="1653"/>
                  </a:lnTo>
                  <a:lnTo>
                    <a:pt x="1220" y="1625"/>
                  </a:lnTo>
                  <a:lnTo>
                    <a:pt x="1220" y="1625"/>
                  </a:lnTo>
                  <a:lnTo>
                    <a:pt x="1248" y="1605"/>
                  </a:lnTo>
                  <a:lnTo>
                    <a:pt x="1274" y="1587"/>
                  </a:lnTo>
                  <a:lnTo>
                    <a:pt x="1301" y="1567"/>
                  </a:lnTo>
                  <a:lnTo>
                    <a:pt x="1328" y="1549"/>
                  </a:lnTo>
                  <a:lnTo>
                    <a:pt x="1328" y="1549"/>
                  </a:lnTo>
                  <a:lnTo>
                    <a:pt x="1401" y="1501"/>
                  </a:lnTo>
                  <a:lnTo>
                    <a:pt x="1436" y="1476"/>
                  </a:lnTo>
                  <a:lnTo>
                    <a:pt x="1470" y="1450"/>
                  </a:lnTo>
                  <a:lnTo>
                    <a:pt x="1470" y="1450"/>
                  </a:lnTo>
                  <a:lnTo>
                    <a:pt x="1503" y="1422"/>
                  </a:lnTo>
                  <a:lnTo>
                    <a:pt x="1536" y="1394"/>
                  </a:lnTo>
                  <a:lnTo>
                    <a:pt x="1566" y="1365"/>
                  </a:lnTo>
                  <a:lnTo>
                    <a:pt x="1599" y="1335"/>
                  </a:lnTo>
                  <a:lnTo>
                    <a:pt x="1659" y="1276"/>
                  </a:lnTo>
                  <a:lnTo>
                    <a:pt x="1719" y="1215"/>
                  </a:lnTo>
                  <a:lnTo>
                    <a:pt x="1719" y="1215"/>
                  </a:lnTo>
                  <a:lnTo>
                    <a:pt x="1717" y="1209"/>
                  </a:lnTo>
                  <a:lnTo>
                    <a:pt x="1714" y="1201"/>
                  </a:lnTo>
                  <a:lnTo>
                    <a:pt x="1711" y="1182"/>
                  </a:lnTo>
                  <a:lnTo>
                    <a:pt x="1708" y="1164"/>
                  </a:lnTo>
                  <a:lnTo>
                    <a:pt x="1707" y="1157"/>
                  </a:lnTo>
                  <a:lnTo>
                    <a:pt x="1705" y="1151"/>
                  </a:lnTo>
                  <a:lnTo>
                    <a:pt x="1705" y="1151"/>
                  </a:lnTo>
                  <a:lnTo>
                    <a:pt x="1618" y="1229"/>
                  </a:lnTo>
                  <a:lnTo>
                    <a:pt x="1531" y="1304"/>
                  </a:lnTo>
                  <a:lnTo>
                    <a:pt x="1443" y="1380"/>
                  </a:lnTo>
                  <a:lnTo>
                    <a:pt x="1398" y="1417"/>
                  </a:lnTo>
                  <a:lnTo>
                    <a:pt x="1353" y="1453"/>
                  </a:lnTo>
                  <a:lnTo>
                    <a:pt x="1307" y="1490"/>
                  </a:lnTo>
                  <a:lnTo>
                    <a:pt x="1260" y="1523"/>
                  </a:lnTo>
                  <a:lnTo>
                    <a:pt x="1213" y="1559"/>
                  </a:lnTo>
                  <a:lnTo>
                    <a:pt x="1164" y="1591"/>
                  </a:lnTo>
                  <a:lnTo>
                    <a:pt x="1114" y="1623"/>
                  </a:lnTo>
                  <a:lnTo>
                    <a:pt x="1064" y="1655"/>
                  </a:lnTo>
                  <a:lnTo>
                    <a:pt x="1012" y="1685"/>
                  </a:lnTo>
                  <a:lnTo>
                    <a:pt x="959" y="1714"/>
                  </a:lnTo>
                  <a:lnTo>
                    <a:pt x="959" y="1714"/>
                  </a:lnTo>
                  <a:close/>
                  <a:moveTo>
                    <a:pt x="2091" y="1441"/>
                  </a:moveTo>
                  <a:lnTo>
                    <a:pt x="2091" y="1441"/>
                  </a:lnTo>
                  <a:lnTo>
                    <a:pt x="2042" y="1408"/>
                  </a:lnTo>
                  <a:lnTo>
                    <a:pt x="1996" y="1373"/>
                  </a:lnTo>
                  <a:lnTo>
                    <a:pt x="1951" y="1338"/>
                  </a:lnTo>
                  <a:lnTo>
                    <a:pt x="1908" y="1302"/>
                  </a:lnTo>
                  <a:lnTo>
                    <a:pt x="1820" y="1227"/>
                  </a:lnTo>
                  <a:lnTo>
                    <a:pt x="1776" y="1189"/>
                  </a:lnTo>
                  <a:lnTo>
                    <a:pt x="1731" y="1154"/>
                  </a:lnTo>
                  <a:lnTo>
                    <a:pt x="1731" y="1154"/>
                  </a:lnTo>
                  <a:lnTo>
                    <a:pt x="1731" y="1151"/>
                  </a:lnTo>
                  <a:lnTo>
                    <a:pt x="1729" y="1151"/>
                  </a:lnTo>
                  <a:lnTo>
                    <a:pt x="1725" y="1154"/>
                  </a:lnTo>
                  <a:lnTo>
                    <a:pt x="1725" y="1154"/>
                  </a:lnTo>
                  <a:lnTo>
                    <a:pt x="1725" y="1165"/>
                  </a:lnTo>
                  <a:lnTo>
                    <a:pt x="1725" y="1177"/>
                  </a:lnTo>
                  <a:lnTo>
                    <a:pt x="1728" y="1194"/>
                  </a:lnTo>
                  <a:lnTo>
                    <a:pt x="1732" y="1209"/>
                  </a:lnTo>
                  <a:lnTo>
                    <a:pt x="1733" y="1226"/>
                  </a:lnTo>
                  <a:lnTo>
                    <a:pt x="1733" y="1226"/>
                  </a:lnTo>
                  <a:lnTo>
                    <a:pt x="1764" y="1258"/>
                  </a:lnTo>
                  <a:lnTo>
                    <a:pt x="1795" y="1290"/>
                  </a:lnTo>
                  <a:lnTo>
                    <a:pt x="1795" y="1290"/>
                  </a:lnTo>
                  <a:lnTo>
                    <a:pt x="1812" y="1306"/>
                  </a:lnTo>
                  <a:lnTo>
                    <a:pt x="1830" y="1318"/>
                  </a:lnTo>
                  <a:lnTo>
                    <a:pt x="1849" y="1331"/>
                  </a:lnTo>
                  <a:lnTo>
                    <a:pt x="1867" y="1345"/>
                  </a:lnTo>
                  <a:lnTo>
                    <a:pt x="1867" y="1345"/>
                  </a:lnTo>
                  <a:lnTo>
                    <a:pt x="1877" y="1355"/>
                  </a:lnTo>
                  <a:lnTo>
                    <a:pt x="1886" y="1366"/>
                  </a:lnTo>
                  <a:lnTo>
                    <a:pt x="1895" y="1376"/>
                  </a:lnTo>
                  <a:lnTo>
                    <a:pt x="1905" y="1386"/>
                  </a:lnTo>
                  <a:lnTo>
                    <a:pt x="1905" y="1386"/>
                  </a:lnTo>
                  <a:lnTo>
                    <a:pt x="1931" y="1407"/>
                  </a:lnTo>
                  <a:lnTo>
                    <a:pt x="1958" y="1427"/>
                  </a:lnTo>
                  <a:lnTo>
                    <a:pt x="1986" y="1446"/>
                  </a:lnTo>
                  <a:lnTo>
                    <a:pt x="2013" y="1467"/>
                  </a:lnTo>
                  <a:lnTo>
                    <a:pt x="2013" y="1467"/>
                  </a:lnTo>
                  <a:lnTo>
                    <a:pt x="2093" y="1530"/>
                  </a:lnTo>
                  <a:lnTo>
                    <a:pt x="2134" y="1561"/>
                  </a:lnTo>
                  <a:lnTo>
                    <a:pt x="2174" y="1591"/>
                  </a:lnTo>
                  <a:lnTo>
                    <a:pt x="2218" y="1619"/>
                  </a:lnTo>
                  <a:lnTo>
                    <a:pt x="2261" y="1647"/>
                  </a:lnTo>
                  <a:lnTo>
                    <a:pt x="2308" y="1671"/>
                  </a:lnTo>
                  <a:lnTo>
                    <a:pt x="2355" y="1693"/>
                  </a:lnTo>
                  <a:lnTo>
                    <a:pt x="2355" y="1693"/>
                  </a:lnTo>
                  <a:lnTo>
                    <a:pt x="2361" y="1689"/>
                  </a:lnTo>
                  <a:lnTo>
                    <a:pt x="2367" y="1684"/>
                  </a:lnTo>
                  <a:lnTo>
                    <a:pt x="2371" y="1678"/>
                  </a:lnTo>
                  <a:lnTo>
                    <a:pt x="2375" y="1672"/>
                  </a:lnTo>
                  <a:lnTo>
                    <a:pt x="2379" y="1665"/>
                  </a:lnTo>
                  <a:lnTo>
                    <a:pt x="2381" y="1657"/>
                  </a:lnTo>
                  <a:lnTo>
                    <a:pt x="2383" y="1648"/>
                  </a:lnTo>
                  <a:lnTo>
                    <a:pt x="2385" y="1639"/>
                  </a:lnTo>
                  <a:lnTo>
                    <a:pt x="2385" y="1639"/>
                  </a:lnTo>
                  <a:lnTo>
                    <a:pt x="2353" y="1616"/>
                  </a:lnTo>
                  <a:lnTo>
                    <a:pt x="2319" y="1595"/>
                  </a:lnTo>
                  <a:lnTo>
                    <a:pt x="2287" y="1574"/>
                  </a:lnTo>
                  <a:lnTo>
                    <a:pt x="2253" y="1552"/>
                  </a:lnTo>
                  <a:lnTo>
                    <a:pt x="2253" y="1552"/>
                  </a:lnTo>
                  <a:lnTo>
                    <a:pt x="2216" y="1525"/>
                  </a:lnTo>
                  <a:lnTo>
                    <a:pt x="2195" y="1511"/>
                  </a:lnTo>
                  <a:lnTo>
                    <a:pt x="2176" y="1497"/>
                  </a:lnTo>
                  <a:lnTo>
                    <a:pt x="2153" y="1484"/>
                  </a:lnTo>
                  <a:lnTo>
                    <a:pt x="2132" y="1473"/>
                  </a:lnTo>
                  <a:lnTo>
                    <a:pt x="2111" y="1465"/>
                  </a:lnTo>
                  <a:lnTo>
                    <a:pt x="2091" y="1459"/>
                  </a:lnTo>
                  <a:lnTo>
                    <a:pt x="2091" y="1459"/>
                  </a:lnTo>
                  <a:lnTo>
                    <a:pt x="2093" y="1449"/>
                  </a:lnTo>
                  <a:lnTo>
                    <a:pt x="2093" y="1445"/>
                  </a:lnTo>
                  <a:lnTo>
                    <a:pt x="2091" y="1441"/>
                  </a:lnTo>
                  <a:lnTo>
                    <a:pt x="2091" y="1441"/>
                  </a:lnTo>
                  <a:close/>
                  <a:moveTo>
                    <a:pt x="1627" y="1203"/>
                  </a:moveTo>
                  <a:lnTo>
                    <a:pt x="1627" y="1203"/>
                  </a:lnTo>
                  <a:lnTo>
                    <a:pt x="1625" y="1199"/>
                  </a:lnTo>
                  <a:lnTo>
                    <a:pt x="1624" y="1198"/>
                  </a:lnTo>
                  <a:lnTo>
                    <a:pt x="1621" y="1198"/>
                  </a:lnTo>
                  <a:lnTo>
                    <a:pt x="1621" y="1198"/>
                  </a:lnTo>
                  <a:lnTo>
                    <a:pt x="1611" y="1201"/>
                  </a:lnTo>
                  <a:lnTo>
                    <a:pt x="1601" y="1202"/>
                  </a:lnTo>
                  <a:lnTo>
                    <a:pt x="1583" y="1205"/>
                  </a:lnTo>
                  <a:lnTo>
                    <a:pt x="1537" y="1206"/>
                  </a:lnTo>
                  <a:lnTo>
                    <a:pt x="1537" y="1206"/>
                  </a:lnTo>
                  <a:lnTo>
                    <a:pt x="1531" y="1217"/>
                  </a:lnTo>
                  <a:lnTo>
                    <a:pt x="1524" y="1229"/>
                  </a:lnTo>
                  <a:lnTo>
                    <a:pt x="1510" y="1250"/>
                  </a:lnTo>
                  <a:lnTo>
                    <a:pt x="1510" y="1250"/>
                  </a:lnTo>
                  <a:lnTo>
                    <a:pt x="1541" y="1240"/>
                  </a:lnTo>
                  <a:lnTo>
                    <a:pt x="1572" y="1230"/>
                  </a:lnTo>
                  <a:lnTo>
                    <a:pt x="1587" y="1224"/>
                  </a:lnTo>
                  <a:lnTo>
                    <a:pt x="1601" y="1219"/>
                  </a:lnTo>
                  <a:lnTo>
                    <a:pt x="1614" y="1212"/>
                  </a:lnTo>
                  <a:lnTo>
                    <a:pt x="1627" y="1203"/>
                  </a:lnTo>
                  <a:lnTo>
                    <a:pt x="1627" y="1203"/>
                  </a:lnTo>
                  <a:close/>
                  <a:moveTo>
                    <a:pt x="1975" y="1261"/>
                  </a:moveTo>
                  <a:lnTo>
                    <a:pt x="1975" y="1261"/>
                  </a:lnTo>
                  <a:lnTo>
                    <a:pt x="1971" y="1245"/>
                  </a:lnTo>
                  <a:lnTo>
                    <a:pt x="1968" y="1238"/>
                  </a:lnTo>
                  <a:lnTo>
                    <a:pt x="1964" y="1231"/>
                  </a:lnTo>
                  <a:lnTo>
                    <a:pt x="1959" y="1226"/>
                  </a:lnTo>
                  <a:lnTo>
                    <a:pt x="1955" y="1220"/>
                  </a:lnTo>
                  <a:lnTo>
                    <a:pt x="1950" y="1216"/>
                  </a:lnTo>
                  <a:lnTo>
                    <a:pt x="1943" y="1212"/>
                  </a:lnTo>
                  <a:lnTo>
                    <a:pt x="1943" y="1212"/>
                  </a:lnTo>
                  <a:lnTo>
                    <a:pt x="1931" y="1216"/>
                  </a:lnTo>
                  <a:lnTo>
                    <a:pt x="1917" y="1220"/>
                  </a:lnTo>
                  <a:lnTo>
                    <a:pt x="1902" y="1222"/>
                  </a:lnTo>
                  <a:lnTo>
                    <a:pt x="1885" y="1222"/>
                  </a:lnTo>
                  <a:lnTo>
                    <a:pt x="1868" y="1219"/>
                  </a:lnTo>
                  <a:lnTo>
                    <a:pt x="1853" y="1216"/>
                  </a:lnTo>
                  <a:lnTo>
                    <a:pt x="1837" y="1212"/>
                  </a:lnTo>
                  <a:lnTo>
                    <a:pt x="1823" y="1206"/>
                  </a:lnTo>
                  <a:lnTo>
                    <a:pt x="1823" y="1206"/>
                  </a:lnTo>
                  <a:lnTo>
                    <a:pt x="1829" y="1213"/>
                  </a:lnTo>
                  <a:lnTo>
                    <a:pt x="1835" y="1220"/>
                  </a:lnTo>
                  <a:lnTo>
                    <a:pt x="1842" y="1227"/>
                  </a:lnTo>
                  <a:lnTo>
                    <a:pt x="1849" y="1233"/>
                  </a:lnTo>
                  <a:lnTo>
                    <a:pt x="1865" y="1243"/>
                  </a:lnTo>
                  <a:lnTo>
                    <a:pt x="1884" y="1250"/>
                  </a:lnTo>
                  <a:lnTo>
                    <a:pt x="1905" y="1254"/>
                  </a:lnTo>
                  <a:lnTo>
                    <a:pt x="1926" y="1258"/>
                  </a:lnTo>
                  <a:lnTo>
                    <a:pt x="1950" y="1261"/>
                  </a:lnTo>
                  <a:lnTo>
                    <a:pt x="1975" y="1261"/>
                  </a:lnTo>
                  <a:lnTo>
                    <a:pt x="1975" y="1261"/>
                  </a:lnTo>
                  <a:close/>
                  <a:moveTo>
                    <a:pt x="1717" y="1236"/>
                  </a:moveTo>
                  <a:lnTo>
                    <a:pt x="1717" y="1236"/>
                  </a:lnTo>
                  <a:lnTo>
                    <a:pt x="1686" y="1271"/>
                  </a:lnTo>
                  <a:lnTo>
                    <a:pt x="1652" y="1306"/>
                  </a:lnTo>
                  <a:lnTo>
                    <a:pt x="1618" y="1340"/>
                  </a:lnTo>
                  <a:lnTo>
                    <a:pt x="1583" y="1373"/>
                  </a:lnTo>
                  <a:lnTo>
                    <a:pt x="1547" y="1406"/>
                  </a:lnTo>
                  <a:lnTo>
                    <a:pt x="1509" y="1438"/>
                  </a:lnTo>
                  <a:lnTo>
                    <a:pt x="1472" y="1467"/>
                  </a:lnTo>
                  <a:lnTo>
                    <a:pt x="1434" y="1497"/>
                  </a:lnTo>
                  <a:lnTo>
                    <a:pt x="1434" y="1497"/>
                  </a:lnTo>
                  <a:lnTo>
                    <a:pt x="1408" y="1515"/>
                  </a:lnTo>
                  <a:lnTo>
                    <a:pt x="1380" y="1530"/>
                  </a:lnTo>
                  <a:lnTo>
                    <a:pt x="1352" y="1547"/>
                  </a:lnTo>
                  <a:lnTo>
                    <a:pt x="1325" y="1566"/>
                  </a:lnTo>
                  <a:lnTo>
                    <a:pt x="1325" y="1566"/>
                  </a:lnTo>
                  <a:lnTo>
                    <a:pt x="1270" y="1606"/>
                  </a:lnTo>
                  <a:lnTo>
                    <a:pt x="1217" y="1647"/>
                  </a:lnTo>
                  <a:lnTo>
                    <a:pt x="1189" y="1667"/>
                  </a:lnTo>
                  <a:lnTo>
                    <a:pt x="1161" y="1685"/>
                  </a:lnTo>
                  <a:lnTo>
                    <a:pt x="1133" y="1702"/>
                  </a:lnTo>
                  <a:lnTo>
                    <a:pt x="1105" y="1717"/>
                  </a:lnTo>
                  <a:lnTo>
                    <a:pt x="1105" y="1717"/>
                  </a:lnTo>
                  <a:lnTo>
                    <a:pt x="1155" y="1904"/>
                  </a:lnTo>
                  <a:lnTo>
                    <a:pt x="1179" y="1994"/>
                  </a:lnTo>
                  <a:lnTo>
                    <a:pt x="1201" y="2084"/>
                  </a:lnTo>
                  <a:lnTo>
                    <a:pt x="1221" y="2175"/>
                  </a:lnTo>
                  <a:lnTo>
                    <a:pt x="1241" y="2268"/>
                  </a:lnTo>
                  <a:lnTo>
                    <a:pt x="1258" y="2367"/>
                  </a:lnTo>
                  <a:lnTo>
                    <a:pt x="1272" y="2473"/>
                  </a:lnTo>
                  <a:lnTo>
                    <a:pt x="1272" y="2473"/>
                  </a:lnTo>
                  <a:lnTo>
                    <a:pt x="1298" y="2467"/>
                  </a:lnTo>
                  <a:lnTo>
                    <a:pt x="1324" y="2460"/>
                  </a:lnTo>
                  <a:lnTo>
                    <a:pt x="1373" y="2443"/>
                  </a:lnTo>
                  <a:lnTo>
                    <a:pt x="1397" y="2435"/>
                  </a:lnTo>
                  <a:lnTo>
                    <a:pt x="1423" y="2426"/>
                  </a:lnTo>
                  <a:lnTo>
                    <a:pt x="1450" y="2419"/>
                  </a:lnTo>
                  <a:lnTo>
                    <a:pt x="1478" y="2414"/>
                  </a:lnTo>
                  <a:lnTo>
                    <a:pt x="1478" y="2414"/>
                  </a:lnTo>
                  <a:lnTo>
                    <a:pt x="1475" y="2400"/>
                  </a:lnTo>
                  <a:lnTo>
                    <a:pt x="1472" y="2390"/>
                  </a:lnTo>
                  <a:lnTo>
                    <a:pt x="1470" y="2380"/>
                  </a:lnTo>
                  <a:lnTo>
                    <a:pt x="1470" y="2370"/>
                  </a:lnTo>
                  <a:lnTo>
                    <a:pt x="1470" y="2370"/>
                  </a:lnTo>
                  <a:lnTo>
                    <a:pt x="1471" y="2364"/>
                  </a:lnTo>
                  <a:lnTo>
                    <a:pt x="1475" y="2359"/>
                  </a:lnTo>
                  <a:lnTo>
                    <a:pt x="1481" y="2350"/>
                  </a:lnTo>
                  <a:lnTo>
                    <a:pt x="1481" y="2350"/>
                  </a:lnTo>
                  <a:lnTo>
                    <a:pt x="1484" y="2342"/>
                  </a:lnTo>
                  <a:lnTo>
                    <a:pt x="1485" y="2332"/>
                  </a:lnTo>
                  <a:lnTo>
                    <a:pt x="1485" y="2322"/>
                  </a:lnTo>
                  <a:lnTo>
                    <a:pt x="1488" y="2315"/>
                  </a:lnTo>
                  <a:lnTo>
                    <a:pt x="1488" y="2315"/>
                  </a:lnTo>
                  <a:lnTo>
                    <a:pt x="1492" y="2307"/>
                  </a:lnTo>
                  <a:lnTo>
                    <a:pt x="1499" y="2300"/>
                  </a:lnTo>
                  <a:lnTo>
                    <a:pt x="1514" y="2289"/>
                  </a:lnTo>
                  <a:lnTo>
                    <a:pt x="1530" y="2277"/>
                  </a:lnTo>
                  <a:lnTo>
                    <a:pt x="1536" y="2270"/>
                  </a:lnTo>
                  <a:lnTo>
                    <a:pt x="1540" y="2263"/>
                  </a:lnTo>
                  <a:lnTo>
                    <a:pt x="1540" y="2263"/>
                  </a:lnTo>
                  <a:lnTo>
                    <a:pt x="1540" y="2259"/>
                  </a:lnTo>
                  <a:lnTo>
                    <a:pt x="1541" y="2254"/>
                  </a:lnTo>
                  <a:lnTo>
                    <a:pt x="1540" y="2238"/>
                  </a:lnTo>
                  <a:lnTo>
                    <a:pt x="1537" y="2204"/>
                  </a:lnTo>
                  <a:lnTo>
                    <a:pt x="1537" y="2204"/>
                  </a:lnTo>
                  <a:lnTo>
                    <a:pt x="1528" y="2063"/>
                  </a:lnTo>
                  <a:lnTo>
                    <a:pt x="1521" y="1984"/>
                  </a:lnTo>
                  <a:lnTo>
                    <a:pt x="1513" y="1903"/>
                  </a:lnTo>
                  <a:lnTo>
                    <a:pt x="1513" y="1903"/>
                  </a:lnTo>
                  <a:lnTo>
                    <a:pt x="1510" y="1870"/>
                  </a:lnTo>
                  <a:lnTo>
                    <a:pt x="1507" y="1835"/>
                  </a:lnTo>
                  <a:lnTo>
                    <a:pt x="1506" y="1818"/>
                  </a:lnTo>
                  <a:lnTo>
                    <a:pt x="1503" y="1801"/>
                  </a:lnTo>
                  <a:lnTo>
                    <a:pt x="1500" y="1786"/>
                  </a:lnTo>
                  <a:lnTo>
                    <a:pt x="1496" y="1772"/>
                  </a:lnTo>
                  <a:lnTo>
                    <a:pt x="1496" y="1772"/>
                  </a:lnTo>
                  <a:lnTo>
                    <a:pt x="1492" y="1766"/>
                  </a:lnTo>
                  <a:lnTo>
                    <a:pt x="1488" y="1761"/>
                  </a:lnTo>
                  <a:lnTo>
                    <a:pt x="1479" y="1750"/>
                  </a:lnTo>
                  <a:lnTo>
                    <a:pt x="1475" y="1744"/>
                  </a:lnTo>
                  <a:lnTo>
                    <a:pt x="1472" y="1738"/>
                  </a:lnTo>
                  <a:lnTo>
                    <a:pt x="1470" y="1733"/>
                  </a:lnTo>
                  <a:lnTo>
                    <a:pt x="1470" y="1726"/>
                  </a:lnTo>
                  <a:lnTo>
                    <a:pt x="1470" y="1726"/>
                  </a:lnTo>
                  <a:lnTo>
                    <a:pt x="1471" y="1720"/>
                  </a:lnTo>
                  <a:lnTo>
                    <a:pt x="1474" y="1714"/>
                  </a:lnTo>
                  <a:lnTo>
                    <a:pt x="1477" y="1707"/>
                  </a:lnTo>
                  <a:lnTo>
                    <a:pt x="1482" y="1703"/>
                  </a:lnTo>
                  <a:lnTo>
                    <a:pt x="1493" y="1692"/>
                  </a:lnTo>
                  <a:lnTo>
                    <a:pt x="1507" y="1685"/>
                  </a:lnTo>
                  <a:lnTo>
                    <a:pt x="1507" y="1685"/>
                  </a:lnTo>
                  <a:lnTo>
                    <a:pt x="1530" y="1678"/>
                  </a:lnTo>
                  <a:lnTo>
                    <a:pt x="1554" y="1672"/>
                  </a:lnTo>
                  <a:lnTo>
                    <a:pt x="1579" y="1669"/>
                  </a:lnTo>
                  <a:lnTo>
                    <a:pt x="1606" y="1668"/>
                  </a:lnTo>
                  <a:lnTo>
                    <a:pt x="1663" y="1667"/>
                  </a:lnTo>
                  <a:lnTo>
                    <a:pt x="1725" y="1665"/>
                  </a:lnTo>
                  <a:lnTo>
                    <a:pt x="1725" y="1665"/>
                  </a:lnTo>
                  <a:lnTo>
                    <a:pt x="1755" y="1664"/>
                  </a:lnTo>
                  <a:lnTo>
                    <a:pt x="1784" y="1664"/>
                  </a:lnTo>
                  <a:lnTo>
                    <a:pt x="1847" y="1665"/>
                  </a:lnTo>
                  <a:lnTo>
                    <a:pt x="1908" y="1671"/>
                  </a:lnTo>
                  <a:lnTo>
                    <a:pt x="1958" y="1677"/>
                  </a:lnTo>
                  <a:lnTo>
                    <a:pt x="1958" y="1677"/>
                  </a:lnTo>
                  <a:lnTo>
                    <a:pt x="1962" y="1681"/>
                  </a:lnTo>
                  <a:lnTo>
                    <a:pt x="1965" y="1686"/>
                  </a:lnTo>
                  <a:lnTo>
                    <a:pt x="1968" y="1692"/>
                  </a:lnTo>
                  <a:lnTo>
                    <a:pt x="1969" y="1696"/>
                  </a:lnTo>
                  <a:lnTo>
                    <a:pt x="1971" y="1707"/>
                  </a:lnTo>
                  <a:lnTo>
                    <a:pt x="1968" y="1719"/>
                  </a:lnTo>
                  <a:lnTo>
                    <a:pt x="1964" y="1730"/>
                  </a:lnTo>
                  <a:lnTo>
                    <a:pt x="1957" y="1738"/>
                  </a:lnTo>
                  <a:lnTo>
                    <a:pt x="1948" y="1745"/>
                  </a:lnTo>
                  <a:lnTo>
                    <a:pt x="1943" y="1747"/>
                  </a:lnTo>
                  <a:lnTo>
                    <a:pt x="1937" y="1750"/>
                  </a:lnTo>
                  <a:lnTo>
                    <a:pt x="1937" y="1750"/>
                  </a:lnTo>
                  <a:lnTo>
                    <a:pt x="1937" y="1818"/>
                  </a:lnTo>
                  <a:lnTo>
                    <a:pt x="1936" y="1887"/>
                  </a:lnTo>
                  <a:lnTo>
                    <a:pt x="1931" y="1955"/>
                  </a:lnTo>
                  <a:lnTo>
                    <a:pt x="1927" y="2021"/>
                  </a:lnTo>
                  <a:lnTo>
                    <a:pt x="1916" y="2148"/>
                  </a:lnTo>
                  <a:lnTo>
                    <a:pt x="1910" y="2211"/>
                  </a:lnTo>
                  <a:lnTo>
                    <a:pt x="1905" y="2272"/>
                  </a:lnTo>
                  <a:lnTo>
                    <a:pt x="1905" y="2272"/>
                  </a:lnTo>
                  <a:lnTo>
                    <a:pt x="1912" y="2276"/>
                  </a:lnTo>
                  <a:lnTo>
                    <a:pt x="1919" y="2282"/>
                  </a:lnTo>
                  <a:lnTo>
                    <a:pt x="1931" y="2294"/>
                  </a:lnTo>
                  <a:lnTo>
                    <a:pt x="1941" y="2310"/>
                  </a:lnTo>
                  <a:lnTo>
                    <a:pt x="1948" y="2327"/>
                  </a:lnTo>
                  <a:lnTo>
                    <a:pt x="1954" y="2345"/>
                  </a:lnTo>
                  <a:lnTo>
                    <a:pt x="1955" y="2353"/>
                  </a:lnTo>
                  <a:lnTo>
                    <a:pt x="1955" y="2363"/>
                  </a:lnTo>
                  <a:lnTo>
                    <a:pt x="1954" y="2372"/>
                  </a:lnTo>
                  <a:lnTo>
                    <a:pt x="1952" y="2380"/>
                  </a:lnTo>
                  <a:lnTo>
                    <a:pt x="1950" y="2388"/>
                  </a:lnTo>
                  <a:lnTo>
                    <a:pt x="1945" y="2397"/>
                  </a:lnTo>
                  <a:lnTo>
                    <a:pt x="1945" y="2397"/>
                  </a:lnTo>
                  <a:lnTo>
                    <a:pt x="1965" y="2405"/>
                  </a:lnTo>
                  <a:lnTo>
                    <a:pt x="1982" y="2414"/>
                  </a:lnTo>
                  <a:lnTo>
                    <a:pt x="2018" y="2433"/>
                  </a:lnTo>
                  <a:lnTo>
                    <a:pt x="2035" y="2443"/>
                  </a:lnTo>
                  <a:lnTo>
                    <a:pt x="2054" y="2452"/>
                  </a:lnTo>
                  <a:lnTo>
                    <a:pt x="2073" y="2460"/>
                  </a:lnTo>
                  <a:lnTo>
                    <a:pt x="2094" y="2466"/>
                  </a:lnTo>
                  <a:lnTo>
                    <a:pt x="2094" y="2466"/>
                  </a:lnTo>
                  <a:lnTo>
                    <a:pt x="2096" y="2470"/>
                  </a:lnTo>
                  <a:lnTo>
                    <a:pt x="2097" y="2475"/>
                  </a:lnTo>
                  <a:lnTo>
                    <a:pt x="2098" y="2477"/>
                  </a:lnTo>
                  <a:lnTo>
                    <a:pt x="2101" y="2478"/>
                  </a:lnTo>
                  <a:lnTo>
                    <a:pt x="2105" y="2478"/>
                  </a:lnTo>
                  <a:lnTo>
                    <a:pt x="2111" y="2478"/>
                  </a:lnTo>
                  <a:lnTo>
                    <a:pt x="2111" y="2478"/>
                  </a:lnTo>
                  <a:lnTo>
                    <a:pt x="2121" y="2419"/>
                  </a:lnTo>
                  <a:lnTo>
                    <a:pt x="2129" y="2364"/>
                  </a:lnTo>
                  <a:lnTo>
                    <a:pt x="2143" y="2254"/>
                  </a:lnTo>
                  <a:lnTo>
                    <a:pt x="2143" y="2254"/>
                  </a:lnTo>
                  <a:lnTo>
                    <a:pt x="2184" y="1945"/>
                  </a:lnTo>
                  <a:lnTo>
                    <a:pt x="2222" y="1641"/>
                  </a:lnTo>
                  <a:lnTo>
                    <a:pt x="2222" y="1641"/>
                  </a:lnTo>
                  <a:lnTo>
                    <a:pt x="2155" y="1595"/>
                  </a:lnTo>
                  <a:lnTo>
                    <a:pt x="2089" y="1546"/>
                  </a:lnTo>
                  <a:lnTo>
                    <a:pt x="2024" y="1497"/>
                  </a:lnTo>
                  <a:lnTo>
                    <a:pt x="1961" y="1448"/>
                  </a:lnTo>
                  <a:lnTo>
                    <a:pt x="1898" y="1396"/>
                  </a:lnTo>
                  <a:lnTo>
                    <a:pt x="1836" y="1344"/>
                  </a:lnTo>
                  <a:lnTo>
                    <a:pt x="1776" y="1290"/>
                  </a:lnTo>
                  <a:lnTo>
                    <a:pt x="1717" y="1236"/>
                  </a:lnTo>
                  <a:lnTo>
                    <a:pt x="1717" y="1236"/>
                  </a:lnTo>
                  <a:close/>
                  <a:moveTo>
                    <a:pt x="1429" y="1279"/>
                  </a:moveTo>
                  <a:lnTo>
                    <a:pt x="1429" y="1279"/>
                  </a:lnTo>
                  <a:lnTo>
                    <a:pt x="1422" y="1300"/>
                  </a:lnTo>
                  <a:lnTo>
                    <a:pt x="1419" y="1313"/>
                  </a:lnTo>
                  <a:lnTo>
                    <a:pt x="1418" y="1326"/>
                  </a:lnTo>
                  <a:lnTo>
                    <a:pt x="1418" y="1326"/>
                  </a:lnTo>
                  <a:lnTo>
                    <a:pt x="1430" y="1326"/>
                  </a:lnTo>
                  <a:lnTo>
                    <a:pt x="1443" y="1324"/>
                  </a:lnTo>
                  <a:lnTo>
                    <a:pt x="1455" y="1323"/>
                  </a:lnTo>
                  <a:lnTo>
                    <a:pt x="1467" y="1320"/>
                  </a:lnTo>
                  <a:lnTo>
                    <a:pt x="1478" y="1316"/>
                  </a:lnTo>
                  <a:lnTo>
                    <a:pt x="1489" y="1311"/>
                  </a:lnTo>
                  <a:lnTo>
                    <a:pt x="1509" y="1300"/>
                  </a:lnTo>
                  <a:lnTo>
                    <a:pt x="1527" y="1286"/>
                  </a:lnTo>
                  <a:lnTo>
                    <a:pt x="1543" y="1272"/>
                  </a:lnTo>
                  <a:lnTo>
                    <a:pt x="1571" y="1244"/>
                  </a:lnTo>
                  <a:lnTo>
                    <a:pt x="1571" y="1244"/>
                  </a:lnTo>
                  <a:lnTo>
                    <a:pt x="1555" y="1251"/>
                  </a:lnTo>
                  <a:lnTo>
                    <a:pt x="1538" y="1258"/>
                  </a:lnTo>
                  <a:lnTo>
                    <a:pt x="1521" y="1262"/>
                  </a:lnTo>
                  <a:lnTo>
                    <a:pt x="1505" y="1268"/>
                  </a:lnTo>
                  <a:lnTo>
                    <a:pt x="1468" y="1274"/>
                  </a:lnTo>
                  <a:lnTo>
                    <a:pt x="1429" y="1279"/>
                  </a:lnTo>
                  <a:lnTo>
                    <a:pt x="1429" y="1279"/>
                  </a:lnTo>
                  <a:close/>
                  <a:moveTo>
                    <a:pt x="2056" y="1328"/>
                  </a:moveTo>
                  <a:lnTo>
                    <a:pt x="2056" y="1328"/>
                  </a:lnTo>
                  <a:lnTo>
                    <a:pt x="2059" y="1317"/>
                  </a:lnTo>
                  <a:lnTo>
                    <a:pt x="2061" y="1307"/>
                  </a:lnTo>
                  <a:lnTo>
                    <a:pt x="2061" y="1302"/>
                  </a:lnTo>
                  <a:lnTo>
                    <a:pt x="2059" y="1296"/>
                  </a:lnTo>
                  <a:lnTo>
                    <a:pt x="2058" y="1290"/>
                  </a:lnTo>
                  <a:lnTo>
                    <a:pt x="2054" y="1285"/>
                  </a:lnTo>
                  <a:lnTo>
                    <a:pt x="2054" y="1285"/>
                  </a:lnTo>
                  <a:lnTo>
                    <a:pt x="2031" y="1283"/>
                  </a:lnTo>
                  <a:lnTo>
                    <a:pt x="2010" y="1282"/>
                  </a:lnTo>
                  <a:lnTo>
                    <a:pt x="1972" y="1278"/>
                  </a:lnTo>
                  <a:lnTo>
                    <a:pt x="1955" y="1275"/>
                  </a:lnTo>
                  <a:lnTo>
                    <a:pt x="1937" y="1274"/>
                  </a:lnTo>
                  <a:lnTo>
                    <a:pt x="1919" y="1274"/>
                  </a:lnTo>
                  <a:lnTo>
                    <a:pt x="1899" y="1276"/>
                  </a:lnTo>
                  <a:lnTo>
                    <a:pt x="1899" y="1276"/>
                  </a:lnTo>
                  <a:lnTo>
                    <a:pt x="1916" y="1286"/>
                  </a:lnTo>
                  <a:lnTo>
                    <a:pt x="1933" y="1295"/>
                  </a:lnTo>
                  <a:lnTo>
                    <a:pt x="1952" y="1302"/>
                  </a:lnTo>
                  <a:lnTo>
                    <a:pt x="1972" y="1309"/>
                  </a:lnTo>
                  <a:lnTo>
                    <a:pt x="2013" y="1318"/>
                  </a:lnTo>
                  <a:lnTo>
                    <a:pt x="2056" y="1328"/>
                  </a:lnTo>
                  <a:lnTo>
                    <a:pt x="2056" y="1328"/>
                  </a:lnTo>
                  <a:close/>
                  <a:moveTo>
                    <a:pt x="2170" y="1366"/>
                  </a:moveTo>
                  <a:lnTo>
                    <a:pt x="2170" y="1366"/>
                  </a:lnTo>
                  <a:lnTo>
                    <a:pt x="2162" y="1359"/>
                  </a:lnTo>
                  <a:lnTo>
                    <a:pt x="2152" y="1354"/>
                  </a:lnTo>
                  <a:lnTo>
                    <a:pt x="2141" y="1349"/>
                  </a:lnTo>
                  <a:lnTo>
                    <a:pt x="2128" y="1347"/>
                  </a:lnTo>
                  <a:lnTo>
                    <a:pt x="2115" y="1344"/>
                  </a:lnTo>
                  <a:lnTo>
                    <a:pt x="2101" y="1342"/>
                  </a:lnTo>
                  <a:lnTo>
                    <a:pt x="2072" y="1341"/>
                  </a:lnTo>
                  <a:lnTo>
                    <a:pt x="2041" y="1340"/>
                  </a:lnTo>
                  <a:lnTo>
                    <a:pt x="2013" y="1338"/>
                  </a:lnTo>
                  <a:lnTo>
                    <a:pt x="2000" y="1337"/>
                  </a:lnTo>
                  <a:lnTo>
                    <a:pt x="1989" y="1335"/>
                  </a:lnTo>
                  <a:lnTo>
                    <a:pt x="1978" y="1333"/>
                  </a:lnTo>
                  <a:lnTo>
                    <a:pt x="1969" y="1328"/>
                  </a:lnTo>
                  <a:lnTo>
                    <a:pt x="1969" y="1328"/>
                  </a:lnTo>
                  <a:lnTo>
                    <a:pt x="1988" y="1345"/>
                  </a:lnTo>
                  <a:lnTo>
                    <a:pt x="2009" y="1361"/>
                  </a:lnTo>
                  <a:lnTo>
                    <a:pt x="2032" y="1375"/>
                  </a:lnTo>
                  <a:lnTo>
                    <a:pt x="2056" y="1386"/>
                  </a:lnTo>
                  <a:lnTo>
                    <a:pt x="2070" y="1390"/>
                  </a:lnTo>
                  <a:lnTo>
                    <a:pt x="2083" y="1394"/>
                  </a:lnTo>
                  <a:lnTo>
                    <a:pt x="2097" y="1397"/>
                  </a:lnTo>
                  <a:lnTo>
                    <a:pt x="2111" y="1400"/>
                  </a:lnTo>
                  <a:lnTo>
                    <a:pt x="2125" y="1400"/>
                  </a:lnTo>
                  <a:lnTo>
                    <a:pt x="2139" y="1401"/>
                  </a:lnTo>
                  <a:lnTo>
                    <a:pt x="2155" y="1400"/>
                  </a:lnTo>
                  <a:lnTo>
                    <a:pt x="2170" y="1397"/>
                  </a:lnTo>
                  <a:lnTo>
                    <a:pt x="2170" y="1397"/>
                  </a:lnTo>
                  <a:lnTo>
                    <a:pt x="2167" y="1396"/>
                  </a:lnTo>
                  <a:lnTo>
                    <a:pt x="2166" y="1393"/>
                  </a:lnTo>
                  <a:lnTo>
                    <a:pt x="2166" y="1384"/>
                  </a:lnTo>
                  <a:lnTo>
                    <a:pt x="2167" y="1375"/>
                  </a:lnTo>
                  <a:lnTo>
                    <a:pt x="2170" y="1366"/>
                  </a:lnTo>
                  <a:lnTo>
                    <a:pt x="2170" y="1366"/>
                  </a:lnTo>
                  <a:close/>
                  <a:moveTo>
                    <a:pt x="1345" y="1356"/>
                  </a:moveTo>
                  <a:lnTo>
                    <a:pt x="1345" y="1356"/>
                  </a:lnTo>
                  <a:lnTo>
                    <a:pt x="1346" y="1379"/>
                  </a:lnTo>
                  <a:lnTo>
                    <a:pt x="1346" y="1387"/>
                  </a:lnTo>
                  <a:lnTo>
                    <a:pt x="1347" y="1394"/>
                  </a:lnTo>
                  <a:lnTo>
                    <a:pt x="1347" y="1394"/>
                  </a:lnTo>
                  <a:lnTo>
                    <a:pt x="1385" y="1384"/>
                  </a:lnTo>
                  <a:lnTo>
                    <a:pt x="1405" y="1379"/>
                  </a:lnTo>
                  <a:lnTo>
                    <a:pt x="1423" y="1372"/>
                  </a:lnTo>
                  <a:lnTo>
                    <a:pt x="1440" y="1363"/>
                  </a:lnTo>
                  <a:lnTo>
                    <a:pt x="1455" y="1354"/>
                  </a:lnTo>
                  <a:lnTo>
                    <a:pt x="1461" y="1348"/>
                  </a:lnTo>
                  <a:lnTo>
                    <a:pt x="1465" y="1342"/>
                  </a:lnTo>
                  <a:lnTo>
                    <a:pt x="1470" y="1335"/>
                  </a:lnTo>
                  <a:lnTo>
                    <a:pt x="1472" y="1328"/>
                  </a:lnTo>
                  <a:lnTo>
                    <a:pt x="1472" y="1328"/>
                  </a:lnTo>
                  <a:lnTo>
                    <a:pt x="1460" y="1335"/>
                  </a:lnTo>
                  <a:lnTo>
                    <a:pt x="1444" y="1340"/>
                  </a:lnTo>
                  <a:lnTo>
                    <a:pt x="1427" y="1344"/>
                  </a:lnTo>
                  <a:lnTo>
                    <a:pt x="1409" y="1347"/>
                  </a:lnTo>
                  <a:lnTo>
                    <a:pt x="1374" y="1351"/>
                  </a:lnTo>
                  <a:lnTo>
                    <a:pt x="1359" y="1354"/>
                  </a:lnTo>
                  <a:lnTo>
                    <a:pt x="1345" y="1356"/>
                  </a:lnTo>
                  <a:lnTo>
                    <a:pt x="1345" y="1356"/>
                  </a:lnTo>
                  <a:close/>
                  <a:moveTo>
                    <a:pt x="1333" y="1450"/>
                  </a:moveTo>
                  <a:lnTo>
                    <a:pt x="1333" y="1450"/>
                  </a:lnTo>
                  <a:lnTo>
                    <a:pt x="1346" y="1439"/>
                  </a:lnTo>
                  <a:lnTo>
                    <a:pt x="1360" y="1431"/>
                  </a:lnTo>
                  <a:lnTo>
                    <a:pt x="1373" y="1420"/>
                  </a:lnTo>
                  <a:lnTo>
                    <a:pt x="1378" y="1414"/>
                  </a:lnTo>
                  <a:lnTo>
                    <a:pt x="1382" y="1407"/>
                  </a:lnTo>
                  <a:lnTo>
                    <a:pt x="1382" y="1407"/>
                  </a:lnTo>
                  <a:lnTo>
                    <a:pt x="1390" y="1404"/>
                  </a:lnTo>
                  <a:lnTo>
                    <a:pt x="1398" y="1399"/>
                  </a:lnTo>
                  <a:lnTo>
                    <a:pt x="1404" y="1394"/>
                  </a:lnTo>
                  <a:lnTo>
                    <a:pt x="1402" y="1393"/>
                  </a:lnTo>
                  <a:lnTo>
                    <a:pt x="1399" y="1392"/>
                  </a:lnTo>
                  <a:lnTo>
                    <a:pt x="1399" y="1392"/>
                  </a:lnTo>
                  <a:lnTo>
                    <a:pt x="1387" y="1397"/>
                  </a:lnTo>
                  <a:lnTo>
                    <a:pt x="1373" y="1403"/>
                  </a:lnTo>
                  <a:lnTo>
                    <a:pt x="1357" y="1407"/>
                  </a:lnTo>
                  <a:lnTo>
                    <a:pt x="1340" y="1410"/>
                  </a:lnTo>
                  <a:lnTo>
                    <a:pt x="1324" y="1413"/>
                  </a:lnTo>
                  <a:lnTo>
                    <a:pt x="1305" y="1414"/>
                  </a:lnTo>
                  <a:lnTo>
                    <a:pt x="1288" y="1414"/>
                  </a:lnTo>
                  <a:lnTo>
                    <a:pt x="1272" y="1413"/>
                  </a:lnTo>
                  <a:lnTo>
                    <a:pt x="1272" y="1413"/>
                  </a:lnTo>
                  <a:lnTo>
                    <a:pt x="1272" y="1417"/>
                  </a:lnTo>
                  <a:lnTo>
                    <a:pt x="1269" y="1421"/>
                  </a:lnTo>
                  <a:lnTo>
                    <a:pt x="1265" y="1429"/>
                  </a:lnTo>
                  <a:lnTo>
                    <a:pt x="1262" y="1438"/>
                  </a:lnTo>
                  <a:lnTo>
                    <a:pt x="1260" y="1443"/>
                  </a:lnTo>
                  <a:lnTo>
                    <a:pt x="1260" y="1450"/>
                  </a:lnTo>
                  <a:lnTo>
                    <a:pt x="1260" y="1450"/>
                  </a:lnTo>
                  <a:lnTo>
                    <a:pt x="1265" y="1453"/>
                  </a:lnTo>
                  <a:lnTo>
                    <a:pt x="1269" y="1455"/>
                  </a:lnTo>
                  <a:lnTo>
                    <a:pt x="1277" y="1456"/>
                  </a:lnTo>
                  <a:lnTo>
                    <a:pt x="1286" y="1455"/>
                  </a:lnTo>
                  <a:lnTo>
                    <a:pt x="1294" y="1452"/>
                  </a:lnTo>
                  <a:lnTo>
                    <a:pt x="1302" y="1450"/>
                  </a:lnTo>
                  <a:lnTo>
                    <a:pt x="1312" y="1448"/>
                  </a:lnTo>
                  <a:lnTo>
                    <a:pt x="1322" y="1448"/>
                  </a:lnTo>
                  <a:lnTo>
                    <a:pt x="1333" y="1450"/>
                  </a:lnTo>
                  <a:lnTo>
                    <a:pt x="1333" y="1450"/>
                  </a:lnTo>
                  <a:close/>
                  <a:moveTo>
                    <a:pt x="2260" y="1476"/>
                  </a:moveTo>
                  <a:lnTo>
                    <a:pt x="2260" y="1476"/>
                  </a:lnTo>
                  <a:lnTo>
                    <a:pt x="2258" y="1459"/>
                  </a:lnTo>
                  <a:lnTo>
                    <a:pt x="2257" y="1452"/>
                  </a:lnTo>
                  <a:lnTo>
                    <a:pt x="2256" y="1446"/>
                  </a:lnTo>
                  <a:lnTo>
                    <a:pt x="2253" y="1441"/>
                  </a:lnTo>
                  <a:lnTo>
                    <a:pt x="2249" y="1435"/>
                  </a:lnTo>
                  <a:lnTo>
                    <a:pt x="2242" y="1428"/>
                  </a:lnTo>
                  <a:lnTo>
                    <a:pt x="2232" y="1422"/>
                  </a:lnTo>
                  <a:lnTo>
                    <a:pt x="2219" y="1418"/>
                  </a:lnTo>
                  <a:lnTo>
                    <a:pt x="2207" y="1417"/>
                  </a:lnTo>
                  <a:lnTo>
                    <a:pt x="2192" y="1415"/>
                  </a:lnTo>
                  <a:lnTo>
                    <a:pt x="2162" y="1417"/>
                  </a:lnTo>
                  <a:lnTo>
                    <a:pt x="2131" y="1417"/>
                  </a:lnTo>
                  <a:lnTo>
                    <a:pt x="2115" y="1417"/>
                  </a:lnTo>
                  <a:lnTo>
                    <a:pt x="2100" y="1414"/>
                  </a:lnTo>
                  <a:lnTo>
                    <a:pt x="2086" y="1411"/>
                  </a:lnTo>
                  <a:lnTo>
                    <a:pt x="2073" y="1407"/>
                  </a:lnTo>
                  <a:lnTo>
                    <a:pt x="2073" y="1407"/>
                  </a:lnTo>
                  <a:lnTo>
                    <a:pt x="2082" y="1415"/>
                  </a:lnTo>
                  <a:lnTo>
                    <a:pt x="2090" y="1424"/>
                  </a:lnTo>
                  <a:lnTo>
                    <a:pt x="2100" y="1431"/>
                  </a:lnTo>
                  <a:lnTo>
                    <a:pt x="2110" y="1436"/>
                  </a:lnTo>
                  <a:lnTo>
                    <a:pt x="2131" y="1446"/>
                  </a:lnTo>
                  <a:lnTo>
                    <a:pt x="2155" y="1455"/>
                  </a:lnTo>
                  <a:lnTo>
                    <a:pt x="2178" y="1462"/>
                  </a:lnTo>
                  <a:lnTo>
                    <a:pt x="2205" y="1467"/>
                  </a:lnTo>
                  <a:lnTo>
                    <a:pt x="2260" y="1476"/>
                  </a:lnTo>
                  <a:lnTo>
                    <a:pt x="2260" y="1476"/>
                  </a:lnTo>
                  <a:close/>
                  <a:moveTo>
                    <a:pt x="1162" y="1497"/>
                  </a:moveTo>
                  <a:lnTo>
                    <a:pt x="1162" y="1497"/>
                  </a:lnTo>
                  <a:lnTo>
                    <a:pt x="1158" y="1508"/>
                  </a:lnTo>
                  <a:lnTo>
                    <a:pt x="1154" y="1519"/>
                  </a:lnTo>
                  <a:lnTo>
                    <a:pt x="1144" y="1540"/>
                  </a:lnTo>
                  <a:lnTo>
                    <a:pt x="1144" y="1540"/>
                  </a:lnTo>
                  <a:lnTo>
                    <a:pt x="1158" y="1540"/>
                  </a:lnTo>
                  <a:lnTo>
                    <a:pt x="1172" y="1538"/>
                  </a:lnTo>
                  <a:lnTo>
                    <a:pt x="1183" y="1533"/>
                  </a:lnTo>
                  <a:lnTo>
                    <a:pt x="1196" y="1529"/>
                  </a:lnTo>
                  <a:lnTo>
                    <a:pt x="1221" y="1521"/>
                  </a:lnTo>
                  <a:lnTo>
                    <a:pt x="1235" y="1516"/>
                  </a:lnTo>
                  <a:lnTo>
                    <a:pt x="1249" y="1514"/>
                  </a:lnTo>
                  <a:lnTo>
                    <a:pt x="1249" y="1514"/>
                  </a:lnTo>
                  <a:lnTo>
                    <a:pt x="1252" y="1508"/>
                  </a:lnTo>
                  <a:lnTo>
                    <a:pt x="1256" y="1504"/>
                  </a:lnTo>
                  <a:lnTo>
                    <a:pt x="1266" y="1495"/>
                  </a:lnTo>
                  <a:lnTo>
                    <a:pt x="1277" y="1490"/>
                  </a:lnTo>
                  <a:lnTo>
                    <a:pt x="1290" y="1484"/>
                  </a:lnTo>
                  <a:lnTo>
                    <a:pt x="1290" y="1484"/>
                  </a:lnTo>
                  <a:lnTo>
                    <a:pt x="1290" y="1481"/>
                  </a:lnTo>
                  <a:lnTo>
                    <a:pt x="1293" y="1477"/>
                  </a:lnTo>
                  <a:lnTo>
                    <a:pt x="1300" y="1472"/>
                  </a:lnTo>
                  <a:lnTo>
                    <a:pt x="1304" y="1467"/>
                  </a:lnTo>
                  <a:lnTo>
                    <a:pt x="1304" y="1466"/>
                  </a:lnTo>
                  <a:lnTo>
                    <a:pt x="1301" y="1465"/>
                  </a:lnTo>
                  <a:lnTo>
                    <a:pt x="1301" y="1465"/>
                  </a:lnTo>
                  <a:lnTo>
                    <a:pt x="1269" y="1474"/>
                  </a:lnTo>
                  <a:lnTo>
                    <a:pt x="1231" y="1484"/>
                  </a:lnTo>
                  <a:lnTo>
                    <a:pt x="1194" y="1491"/>
                  </a:lnTo>
                  <a:lnTo>
                    <a:pt x="1162" y="1497"/>
                  </a:lnTo>
                  <a:lnTo>
                    <a:pt x="1162" y="1497"/>
                  </a:lnTo>
                  <a:close/>
                  <a:moveTo>
                    <a:pt x="2207" y="1502"/>
                  </a:moveTo>
                  <a:lnTo>
                    <a:pt x="2207" y="1502"/>
                  </a:lnTo>
                  <a:lnTo>
                    <a:pt x="2225" y="1507"/>
                  </a:lnTo>
                  <a:lnTo>
                    <a:pt x="2242" y="1512"/>
                  </a:lnTo>
                  <a:lnTo>
                    <a:pt x="2274" y="1523"/>
                  </a:lnTo>
                  <a:lnTo>
                    <a:pt x="2291" y="1529"/>
                  </a:lnTo>
                  <a:lnTo>
                    <a:pt x="2308" y="1535"/>
                  </a:lnTo>
                  <a:lnTo>
                    <a:pt x="2326" y="1538"/>
                  </a:lnTo>
                  <a:lnTo>
                    <a:pt x="2344" y="1540"/>
                  </a:lnTo>
                  <a:lnTo>
                    <a:pt x="2344" y="1540"/>
                  </a:lnTo>
                  <a:lnTo>
                    <a:pt x="2344" y="1533"/>
                  </a:lnTo>
                  <a:lnTo>
                    <a:pt x="2344" y="1526"/>
                  </a:lnTo>
                  <a:lnTo>
                    <a:pt x="2344" y="1519"/>
                  </a:lnTo>
                  <a:lnTo>
                    <a:pt x="2343" y="1512"/>
                  </a:lnTo>
                  <a:lnTo>
                    <a:pt x="2340" y="1507"/>
                  </a:lnTo>
                  <a:lnTo>
                    <a:pt x="2336" y="1501"/>
                  </a:lnTo>
                  <a:lnTo>
                    <a:pt x="2331" y="1497"/>
                  </a:lnTo>
                  <a:lnTo>
                    <a:pt x="2326" y="1494"/>
                  </a:lnTo>
                  <a:lnTo>
                    <a:pt x="2326" y="1494"/>
                  </a:lnTo>
                  <a:lnTo>
                    <a:pt x="2322" y="1494"/>
                  </a:lnTo>
                  <a:lnTo>
                    <a:pt x="2315" y="1494"/>
                  </a:lnTo>
                  <a:lnTo>
                    <a:pt x="2303" y="1497"/>
                  </a:lnTo>
                  <a:lnTo>
                    <a:pt x="2303" y="1497"/>
                  </a:lnTo>
                  <a:lnTo>
                    <a:pt x="2287" y="1495"/>
                  </a:lnTo>
                  <a:lnTo>
                    <a:pt x="2270" y="1493"/>
                  </a:lnTo>
                  <a:lnTo>
                    <a:pt x="2235" y="1487"/>
                  </a:lnTo>
                  <a:lnTo>
                    <a:pt x="2202" y="1481"/>
                  </a:lnTo>
                  <a:lnTo>
                    <a:pt x="2188" y="1481"/>
                  </a:lnTo>
                  <a:lnTo>
                    <a:pt x="2178" y="1481"/>
                  </a:lnTo>
                  <a:lnTo>
                    <a:pt x="2178" y="1481"/>
                  </a:lnTo>
                  <a:lnTo>
                    <a:pt x="2187" y="1486"/>
                  </a:lnTo>
                  <a:lnTo>
                    <a:pt x="2194" y="1491"/>
                  </a:lnTo>
                  <a:lnTo>
                    <a:pt x="2201" y="1495"/>
                  </a:lnTo>
                  <a:lnTo>
                    <a:pt x="2207" y="1502"/>
                  </a:lnTo>
                  <a:lnTo>
                    <a:pt x="2207" y="1502"/>
                  </a:lnTo>
                  <a:close/>
                  <a:moveTo>
                    <a:pt x="747" y="1604"/>
                  </a:moveTo>
                  <a:lnTo>
                    <a:pt x="747" y="1604"/>
                  </a:lnTo>
                  <a:lnTo>
                    <a:pt x="754" y="1618"/>
                  </a:lnTo>
                  <a:lnTo>
                    <a:pt x="761" y="1634"/>
                  </a:lnTo>
                  <a:lnTo>
                    <a:pt x="775" y="1674"/>
                  </a:lnTo>
                  <a:lnTo>
                    <a:pt x="783" y="1692"/>
                  </a:lnTo>
                  <a:lnTo>
                    <a:pt x="787" y="1699"/>
                  </a:lnTo>
                  <a:lnTo>
                    <a:pt x="793" y="1707"/>
                  </a:lnTo>
                  <a:lnTo>
                    <a:pt x="799" y="1713"/>
                  </a:lnTo>
                  <a:lnTo>
                    <a:pt x="806" y="1719"/>
                  </a:lnTo>
                  <a:lnTo>
                    <a:pt x="811" y="1723"/>
                  </a:lnTo>
                  <a:lnTo>
                    <a:pt x="820" y="1726"/>
                  </a:lnTo>
                  <a:lnTo>
                    <a:pt x="820" y="1726"/>
                  </a:lnTo>
                  <a:lnTo>
                    <a:pt x="813" y="1692"/>
                  </a:lnTo>
                  <a:lnTo>
                    <a:pt x="806" y="1655"/>
                  </a:lnTo>
                  <a:lnTo>
                    <a:pt x="804" y="1636"/>
                  </a:lnTo>
                  <a:lnTo>
                    <a:pt x="803" y="1616"/>
                  </a:lnTo>
                  <a:lnTo>
                    <a:pt x="804" y="1596"/>
                  </a:lnTo>
                  <a:lnTo>
                    <a:pt x="808" y="1575"/>
                  </a:lnTo>
                  <a:lnTo>
                    <a:pt x="808" y="1575"/>
                  </a:lnTo>
                  <a:lnTo>
                    <a:pt x="796" y="1573"/>
                  </a:lnTo>
                  <a:lnTo>
                    <a:pt x="784" y="1570"/>
                  </a:lnTo>
                  <a:lnTo>
                    <a:pt x="773" y="1566"/>
                  </a:lnTo>
                  <a:lnTo>
                    <a:pt x="765" y="1561"/>
                  </a:lnTo>
                  <a:lnTo>
                    <a:pt x="756" y="1554"/>
                  </a:lnTo>
                  <a:lnTo>
                    <a:pt x="749" y="1549"/>
                  </a:lnTo>
                  <a:lnTo>
                    <a:pt x="735" y="1535"/>
                  </a:lnTo>
                  <a:lnTo>
                    <a:pt x="735" y="1535"/>
                  </a:lnTo>
                  <a:lnTo>
                    <a:pt x="741" y="1552"/>
                  </a:lnTo>
                  <a:lnTo>
                    <a:pt x="748" y="1568"/>
                  </a:lnTo>
                  <a:lnTo>
                    <a:pt x="751" y="1577"/>
                  </a:lnTo>
                  <a:lnTo>
                    <a:pt x="751" y="1585"/>
                  </a:lnTo>
                  <a:lnTo>
                    <a:pt x="751" y="1595"/>
                  </a:lnTo>
                  <a:lnTo>
                    <a:pt x="747" y="1604"/>
                  </a:lnTo>
                  <a:lnTo>
                    <a:pt x="747" y="1604"/>
                  </a:lnTo>
                  <a:close/>
                  <a:moveTo>
                    <a:pt x="1034" y="1575"/>
                  </a:moveTo>
                  <a:lnTo>
                    <a:pt x="1034" y="1575"/>
                  </a:lnTo>
                  <a:lnTo>
                    <a:pt x="1030" y="1585"/>
                  </a:lnTo>
                  <a:lnTo>
                    <a:pt x="1025" y="1595"/>
                  </a:lnTo>
                  <a:lnTo>
                    <a:pt x="1022" y="1606"/>
                  </a:lnTo>
                  <a:lnTo>
                    <a:pt x="1022" y="1613"/>
                  </a:lnTo>
                  <a:lnTo>
                    <a:pt x="1023" y="1622"/>
                  </a:lnTo>
                  <a:lnTo>
                    <a:pt x="1023" y="1622"/>
                  </a:lnTo>
                  <a:lnTo>
                    <a:pt x="1051" y="1616"/>
                  </a:lnTo>
                  <a:lnTo>
                    <a:pt x="1078" y="1611"/>
                  </a:lnTo>
                  <a:lnTo>
                    <a:pt x="1103" y="1602"/>
                  </a:lnTo>
                  <a:lnTo>
                    <a:pt x="1128" y="1592"/>
                  </a:lnTo>
                  <a:lnTo>
                    <a:pt x="1151" y="1581"/>
                  </a:lnTo>
                  <a:lnTo>
                    <a:pt x="1172" y="1568"/>
                  </a:lnTo>
                  <a:lnTo>
                    <a:pt x="1192" y="1553"/>
                  </a:lnTo>
                  <a:lnTo>
                    <a:pt x="1208" y="1538"/>
                  </a:lnTo>
                  <a:lnTo>
                    <a:pt x="1208" y="1538"/>
                  </a:lnTo>
                  <a:lnTo>
                    <a:pt x="1187" y="1545"/>
                  </a:lnTo>
                  <a:lnTo>
                    <a:pt x="1166" y="1550"/>
                  </a:lnTo>
                  <a:lnTo>
                    <a:pt x="1144" y="1554"/>
                  </a:lnTo>
                  <a:lnTo>
                    <a:pt x="1121" y="1559"/>
                  </a:lnTo>
                  <a:lnTo>
                    <a:pt x="1076" y="1566"/>
                  </a:lnTo>
                  <a:lnTo>
                    <a:pt x="1055" y="1570"/>
                  </a:lnTo>
                  <a:lnTo>
                    <a:pt x="1034" y="1575"/>
                  </a:lnTo>
                  <a:lnTo>
                    <a:pt x="1034" y="1575"/>
                  </a:lnTo>
                  <a:close/>
                  <a:moveTo>
                    <a:pt x="2385" y="1615"/>
                  </a:moveTo>
                  <a:lnTo>
                    <a:pt x="2385" y="1615"/>
                  </a:lnTo>
                  <a:lnTo>
                    <a:pt x="2393" y="1605"/>
                  </a:lnTo>
                  <a:lnTo>
                    <a:pt x="2400" y="1594"/>
                  </a:lnTo>
                  <a:lnTo>
                    <a:pt x="2402" y="1588"/>
                  </a:lnTo>
                  <a:lnTo>
                    <a:pt x="2403" y="1582"/>
                  </a:lnTo>
                  <a:lnTo>
                    <a:pt x="2402" y="1577"/>
                  </a:lnTo>
                  <a:lnTo>
                    <a:pt x="2399" y="1568"/>
                  </a:lnTo>
                  <a:lnTo>
                    <a:pt x="2399" y="1568"/>
                  </a:lnTo>
                  <a:lnTo>
                    <a:pt x="2381" y="1568"/>
                  </a:lnTo>
                  <a:lnTo>
                    <a:pt x="2362" y="1566"/>
                  </a:lnTo>
                  <a:lnTo>
                    <a:pt x="2344" y="1561"/>
                  </a:lnTo>
                  <a:lnTo>
                    <a:pt x="2326" y="1556"/>
                  </a:lnTo>
                  <a:lnTo>
                    <a:pt x="2292" y="1546"/>
                  </a:lnTo>
                  <a:lnTo>
                    <a:pt x="2277" y="1542"/>
                  </a:lnTo>
                  <a:lnTo>
                    <a:pt x="2263" y="1540"/>
                  </a:lnTo>
                  <a:lnTo>
                    <a:pt x="2263" y="1540"/>
                  </a:lnTo>
                  <a:lnTo>
                    <a:pt x="2323" y="1578"/>
                  </a:lnTo>
                  <a:lnTo>
                    <a:pt x="2354" y="1596"/>
                  </a:lnTo>
                  <a:lnTo>
                    <a:pt x="2385" y="1615"/>
                  </a:lnTo>
                  <a:lnTo>
                    <a:pt x="2385" y="1615"/>
                  </a:lnTo>
                  <a:close/>
                  <a:moveTo>
                    <a:pt x="820" y="1575"/>
                  </a:moveTo>
                  <a:lnTo>
                    <a:pt x="820" y="1575"/>
                  </a:lnTo>
                  <a:lnTo>
                    <a:pt x="817" y="1582"/>
                  </a:lnTo>
                  <a:lnTo>
                    <a:pt x="815" y="1589"/>
                  </a:lnTo>
                  <a:lnTo>
                    <a:pt x="814" y="1606"/>
                  </a:lnTo>
                  <a:lnTo>
                    <a:pt x="815" y="1622"/>
                  </a:lnTo>
                  <a:lnTo>
                    <a:pt x="818" y="1639"/>
                  </a:lnTo>
                  <a:lnTo>
                    <a:pt x="827" y="1672"/>
                  </a:lnTo>
                  <a:lnTo>
                    <a:pt x="834" y="1703"/>
                  </a:lnTo>
                  <a:lnTo>
                    <a:pt x="834" y="1703"/>
                  </a:lnTo>
                  <a:lnTo>
                    <a:pt x="835" y="1712"/>
                  </a:lnTo>
                  <a:lnTo>
                    <a:pt x="835" y="1720"/>
                  </a:lnTo>
                  <a:lnTo>
                    <a:pt x="834" y="1727"/>
                  </a:lnTo>
                  <a:lnTo>
                    <a:pt x="832" y="1731"/>
                  </a:lnTo>
                  <a:lnTo>
                    <a:pt x="829" y="1735"/>
                  </a:lnTo>
                  <a:lnTo>
                    <a:pt x="825" y="1738"/>
                  </a:lnTo>
                  <a:lnTo>
                    <a:pt x="821" y="1740"/>
                  </a:lnTo>
                  <a:lnTo>
                    <a:pt x="817" y="1740"/>
                  </a:lnTo>
                  <a:lnTo>
                    <a:pt x="811" y="1738"/>
                  </a:lnTo>
                  <a:lnTo>
                    <a:pt x="807" y="1737"/>
                  </a:lnTo>
                  <a:lnTo>
                    <a:pt x="796" y="1733"/>
                  </a:lnTo>
                  <a:lnTo>
                    <a:pt x="786" y="1724"/>
                  </a:lnTo>
                  <a:lnTo>
                    <a:pt x="779" y="1714"/>
                  </a:lnTo>
                  <a:lnTo>
                    <a:pt x="779" y="1714"/>
                  </a:lnTo>
                  <a:lnTo>
                    <a:pt x="772" y="1703"/>
                  </a:lnTo>
                  <a:lnTo>
                    <a:pt x="766" y="1691"/>
                  </a:lnTo>
                  <a:lnTo>
                    <a:pt x="756" y="1664"/>
                  </a:lnTo>
                  <a:lnTo>
                    <a:pt x="747" y="1639"/>
                  </a:lnTo>
                  <a:lnTo>
                    <a:pt x="741" y="1626"/>
                  </a:lnTo>
                  <a:lnTo>
                    <a:pt x="735" y="1615"/>
                  </a:lnTo>
                  <a:lnTo>
                    <a:pt x="735" y="1615"/>
                  </a:lnTo>
                  <a:lnTo>
                    <a:pt x="727" y="1618"/>
                  </a:lnTo>
                  <a:lnTo>
                    <a:pt x="720" y="1620"/>
                  </a:lnTo>
                  <a:lnTo>
                    <a:pt x="706" y="1627"/>
                  </a:lnTo>
                  <a:lnTo>
                    <a:pt x="706" y="1627"/>
                  </a:lnTo>
                  <a:lnTo>
                    <a:pt x="717" y="1646"/>
                  </a:lnTo>
                  <a:lnTo>
                    <a:pt x="727" y="1665"/>
                  </a:lnTo>
                  <a:lnTo>
                    <a:pt x="751" y="1700"/>
                  </a:lnTo>
                  <a:lnTo>
                    <a:pt x="773" y="1735"/>
                  </a:lnTo>
                  <a:lnTo>
                    <a:pt x="796" y="1772"/>
                  </a:lnTo>
                  <a:lnTo>
                    <a:pt x="796" y="1772"/>
                  </a:lnTo>
                  <a:lnTo>
                    <a:pt x="803" y="1776"/>
                  </a:lnTo>
                  <a:lnTo>
                    <a:pt x="811" y="1783"/>
                  </a:lnTo>
                  <a:lnTo>
                    <a:pt x="818" y="1792"/>
                  </a:lnTo>
                  <a:lnTo>
                    <a:pt x="825" y="1800"/>
                  </a:lnTo>
                  <a:lnTo>
                    <a:pt x="841" y="1823"/>
                  </a:lnTo>
                  <a:lnTo>
                    <a:pt x="846" y="1835"/>
                  </a:lnTo>
                  <a:lnTo>
                    <a:pt x="853" y="1846"/>
                  </a:lnTo>
                  <a:lnTo>
                    <a:pt x="857" y="1859"/>
                  </a:lnTo>
                  <a:lnTo>
                    <a:pt x="860" y="1872"/>
                  </a:lnTo>
                  <a:lnTo>
                    <a:pt x="863" y="1884"/>
                  </a:lnTo>
                  <a:lnTo>
                    <a:pt x="863" y="1896"/>
                  </a:lnTo>
                  <a:lnTo>
                    <a:pt x="862" y="1905"/>
                  </a:lnTo>
                  <a:lnTo>
                    <a:pt x="859" y="1915"/>
                  </a:lnTo>
                  <a:lnTo>
                    <a:pt x="853" y="1922"/>
                  </a:lnTo>
                  <a:lnTo>
                    <a:pt x="845" y="1929"/>
                  </a:lnTo>
                  <a:lnTo>
                    <a:pt x="845" y="1929"/>
                  </a:lnTo>
                  <a:lnTo>
                    <a:pt x="831" y="1926"/>
                  </a:lnTo>
                  <a:lnTo>
                    <a:pt x="817" y="1922"/>
                  </a:lnTo>
                  <a:lnTo>
                    <a:pt x="804" y="1917"/>
                  </a:lnTo>
                  <a:lnTo>
                    <a:pt x="791" y="1910"/>
                  </a:lnTo>
                  <a:lnTo>
                    <a:pt x="779" y="1903"/>
                  </a:lnTo>
                  <a:lnTo>
                    <a:pt x="768" y="1894"/>
                  </a:lnTo>
                  <a:lnTo>
                    <a:pt x="747" y="1876"/>
                  </a:lnTo>
                  <a:lnTo>
                    <a:pt x="704" y="1838"/>
                  </a:lnTo>
                  <a:lnTo>
                    <a:pt x="682" y="1820"/>
                  </a:lnTo>
                  <a:lnTo>
                    <a:pt x="671" y="1811"/>
                  </a:lnTo>
                  <a:lnTo>
                    <a:pt x="660" y="1804"/>
                  </a:lnTo>
                  <a:lnTo>
                    <a:pt x="660" y="1804"/>
                  </a:lnTo>
                  <a:lnTo>
                    <a:pt x="660" y="1808"/>
                  </a:lnTo>
                  <a:lnTo>
                    <a:pt x="658" y="1811"/>
                  </a:lnTo>
                  <a:lnTo>
                    <a:pt x="655" y="1817"/>
                  </a:lnTo>
                  <a:lnTo>
                    <a:pt x="651" y="1821"/>
                  </a:lnTo>
                  <a:lnTo>
                    <a:pt x="648" y="1827"/>
                  </a:lnTo>
                  <a:lnTo>
                    <a:pt x="648" y="1827"/>
                  </a:lnTo>
                  <a:lnTo>
                    <a:pt x="657" y="1837"/>
                  </a:lnTo>
                  <a:lnTo>
                    <a:pt x="668" y="1845"/>
                  </a:lnTo>
                  <a:lnTo>
                    <a:pt x="690" y="1862"/>
                  </a:lnTo>
                  <a:lnTo>
                    <a:pt x="700" y="1872"/>
                  </a:lnTo>
                  <a:lnTo>
                    <a:pt x="707" y="1882"/>
                  </a:lnTo>
                  <a:lnTo>
                    <a:pt x="710" y="1886"/>
                  </a:lnTo>
                  <a:lnTo>
                    <a:pt x="711" y="1891"/>
                  </a:lnTo>
                  <a:lnTo>
                    <a:pt x="713" y="1897"/>
                  </a:lnTo>
                  <a:lnTo>
                    <a:pt x="711" y="1903"/>
                  </a:lnTo>
                  <a:lnTo>
                    <a:pt x="711" y="1903"/>
                  </a:lnTo>
                  <a:lnTo>
                    <a:pt x="710" y="1910"/>
                  </a:lnTo>
                  <a:lnTo>
                    <a:pt x="706" y="1915"/>
                  </a:lnTo>
                  <a:lnTo>
                    <a:pt x="702" y="1919"/>
                  </a:lnTo>
                  <a:lnTo>
                    <a:pt x="697" y="1921"/>
                  </a:lnTo>
                  <a:lnTo>
                    <a:pt x="692" y="1922"/>
                  </a:lnTo>
                  <a:lnTo>
                    <a:pt x="685" y="1924"/>
                  </a:lnTo>
                  <a:lnTo>
                    <a:pt x="671" y="1922"/>
                  </a:lnTo>
                  <a:lnTo>
                    <a:pt x="637" y="1917"/>
                  </a:lnTo>
                  <a:lnTo>
                    <a:pt x="620" y="1915"/>
                  </a:lnTo>
                  <a:lnTo>
                    <a:pt x="612" y="1917"/>
                  </a:lnTo>
                  <a:lnTo>
                    <a:pt x="605" y="1918"/>
                  </a:lnTo>
                  <a:lnTo>
                    <a:pt x="605" y="1918"/>
                  </a:lnTo>
                  <a:lnTo>
                    <a:pt x="613" y="1926"/>
                  </a:lnTo>
                  <a:lnTo>
                    <a:pt x="622" y="1935"/>
                  </a:lnTo>
                  <a:lnTo>
                    <a:pt x="629" y="1945"/>
                  </a:lnTo>
                  <a:lnTo>
                    <a:pt x="631" y="1952"/>
                  </a:lnTo>
                  <a:lnTo>
                    <a:pt x="634" y="1959"/>
                  </a:lnTo>
                  <a:lnTo>
                    <a:pt x="634" y="1959"/>
                  </a:lnTo>
                  <a:lnTo>
                    <a:pt x="665" y="1952"/>
                  </a:lnTo>
                  <a:lnTo>
                    <a:pt x="695" y="1949"/>
                  </a:lnTo>
                  <a:lnTo>
                    <a:pt x="723" y="1947"/>
                  </a:lnTo>
                  <a:lnTo>
                    <a:pt x="737" y="1949"/>
                  </a:lnTo>
                  <a:lnTo>
                    <a:pt x="749" y="1950"/>
                  </a:lnTo>
                  <a:lnTo>
                    <a:pt x="762" y="1953"/>
                  </a:lnTo>
                  <a:lnTo>
                    <a:pt x="773" y="1957"/>
                  </a:lnTo>
                  <a:lnTo>
                    <a:pt x="786" y="1962"/>
                  </a:lnTo>
                  <a:lnTo>
                    <a:pt x="797" y="1967"/>
                  </a:lnTo>
                  <a:lnTo>
                    <a:pt x="807" y="1973"/>
                  </a:lnTo>
                  <a:lnTo>
                    <a:pt x="818" y="1981"/>
                  </a:lnTo>
                  <a:lnTo>
                    <a:pt x="828" y="1990"/>
                  </a:lnTo>
                  <a:lnTo>
                    <a:pt x="836" y="1998"/>
                  </a:lnTo>
                  <a:lnTo>
                    <a:pt x="836" y="1998"/>
                  </a:lnTo>
                  <a:lnTo>
                    <a:pt x="852" y="2022"/>
                  </a:lnTo>
                  <a:lnTo>
                    <a:pt x="866" y="2047"/>
                  </a:lnTo>
                  <a:lnTo>
                    <a:pt x="879" y="2074"/>
                  </a:lnTo>
                  <a:lnTo>
                    <a:pt x="891" y="2102"/>
                  </a:lnTo>
                  <a:lnTo>
                    <a:pt x="902" y="2130"/>
                  </a:lnTo>
                  <a:lnTo>
                    <a:pt x="912" y="2158"/>
                  </a:lnTo>
                  <a:lnTo>
                    <a:pt x="919" y="2185"/>
                  </a:lnTo>
                  <a:lnTo>
                    <a:pt x="926" y="2210"/>
                  </a:lnTo>
                  <a:lnTo>
                    <a:pt x="926" y="2210"/>
                  </a:lnTo>
                  <a:lnTo>
                    <a:pt x="937" y="2223"/>
                  </a:lnTo>
                  <a:lnTo>
                    <a:pt x="947" y="2235"/>
                  </a:lnTo>
                  <a:lnTo>
                    <a:pt x="963" y="2262"/>
                  </a:lnTo>
                  <a:lnTo>
                    <a:pt x="971" y="2275"/>
                  </a:lnTo>
                  <a:lnTo>
                    <a:pt x="981" y="2287"/>
                  </a:lnTo>
                  <a:lnTo>
                    <a:pt x="994" y="2297"/>
                  </a:lnTo>
                  <a:lnTo>
                    <a:pt x="1001" y="2303"/>
                  </a:lnTo>
                  <a:lnTo>
                    <a:pt x="1008" y="2307"/>
                  </a:lnTo>
                  <a:lnTo>
                    <a:pt x="1008" y="2307"/>
                  </a:lnTo>
                  <a:lnTo>
                    <a:pt x="996" y="2261"/>
                  </a:lnTo>
                  <a:lnTo>
                    <a:pt x="985" y="2211"/>
                  </a:lnTo>
                  <a:lnTo>
                    <a:pt x="964" y="2112"/>
                  </a:lnTo>
                  <a:lnTo>
                    <a:pt x="964" y="2112"/>
                  </a:lnTo>
                  <a:lnTo>
                    <a:pt x="960" y="2113"/>
                  </a:lnTo>
                  <a:lnTo>
                    <a:pt x="954" y="2113"/>
                  </a:lnTo>
                  <a:lnTo>
                    <a:pt x="945" y="2112"/>
                  </a:lnTo>
                  <a:lnTo>
                    <a:pt x="935" y="2108"/>
                  </a:lnTo>
                  <a:lnTo>
                    <a:pt x="926" y="2101"/>
                  </a:lnTo>
                  <a:lnTo>
                    <a:pt x="919" y="2094"/>
                  </a:lnTo>
                  <a:lnTo>
                    <a:pt x="918" y="2089"/>
                  </a:lnTo>
                  <a:lnTo>
                    <a:pt x="916" y="2084"/>
                  </a:lnTo>
                  <a:lnTo>
                    <a:pt x="916" y="2079"/>
                  </a:lnTo>
                  <a:lnTo>
                    <a:pt x="918" y="2075"/>
                  </a:lnTo>
                  <a:lnTo>
                    <a:pt x="921" y="2070"/>
                  </a:lnTo>
                  <a:lnTo>
                    <a:pt x="923" y="2065"/>
                  </a:lnTo>
                  <a:lnTo>
                    <a:pt x="923" y="2065"/>
                  </a:lnTo>
                  <a:lnTo>
                    <a:pt x="918" y="2064"/>
                  </a:lnTo>
                  <a:lnTo>
                    <a:pt x="912" y="2061"/>
                  </a:lnTo>
                  <a:lnTo>
                    <a:pt x="907" y="2058"/>
                  </a:lnTo>
                  <a:lnTo>
                    <a:pt x="904" y="2054"/>
                  </a:lnTo>
                  <a:lnTo>
                    <a:pt x="901" y="2049"/>
                  </a:lnTo>
                  <a:lnTo>
                    <a:pt x="898" y="2043"/>
                  </a:lnTo>
                  <a:lnTo>
                    <a:pt x="895" y="2030"/>
                  </a:lnTo>
                  <a:lnTo>
                    <a:pt x="895" y="2030"/>
                  </a:lnTo>
                  <a:lnTo>
                    <a:pt x="902" y="2026"/>
                  </a:lnTo>
                  <a:lnTo>
                    <a:pt x="911" y="2022"/>
                  </a:lnTo>
                  <a:lnTo>
                    <a:pt x="922" y="2021"/>
                  </a:lnTo>
                  <a:lnTo>
                    <a:pt x="933" y="2019"/>
                  </a:lnTo>
                  <a:lnTo>
                    <a:pt x="933" y="2019"/>
                  </a:lnTo>
                  <a:lnTo>
                    <a:pt x="932" y="2009"/>
                  </a:lnTo>
                  <a:lnTo>
                    <a:pt x="933" y="2001"/>
                  </a:lnTo>
                  <a:lnTo>
                    <a:pt x="935" y="1994"/>
                  </a:lnTo>
                  <a:lnTo>
                    <a:pt x="936" y="1984"/>
                  </a:lnTo>
                  <a:lnTo>
                    <a:pt x="936" y="1984"/>
                  </a:lnTo>
                  <a:lnTo>
                    <a:pt x="937" y="1983"/>
                  </a:lnTo>
                  <a:lnTo>
                    <a:pt x="942" y="1983"/>
                  </a:lnTo>
                  <a:lnTo>
                    <a:pt x="949" y="1981"/>
                  </a:lnTo>
                  <a:lnTo>
                    <a:pt x="956" y="1981"/>
                  </a:lnTo>
                  <a:lnTo>
                    <a:pt x="960" y="1980"/>
                  </a:lnTo>
                  <a:lnTo>
                    <a:pt x="961" y="1978"/>
                  </a:lnTo>
                  <a:lnTo>
                    <a:pt x="961" y="1978"/>
                  </a:lnTo>
                  <a:lnTo>
                    <a:pt x="956" y="1974"/>
                  </a:lnTo>
                  <a:lnTo>
                    <a:pt x="950" y="1970"/>
                  </a:lnTo>
                  <a:lnTo>
                    <a:pt x="947" y="1964"/>
                  </a:lnTo>
                  <a:lnTo>
                    <a:pt x="945" y="1959"/>
                  </a:lnTo>
                  <a:lnTo>
                    <a:pt x="942" y="1943"/>
                  </a:lnTo>
                  <a:lnTo>
                    <a:pt x="939" y="1926"/>
                  </a:lnTo>
                  <a:lnTo>
                    <a:pt x="939" y="1926"/>
                  </a:lnTo>
                  <a:lnTo>
                    <a:pt x="919" y="1886"/>
                  </a:lnTo>
                  <a:lnTo>
                    <a:pt x="901" y="1845"/>
                  </a:lnTo>
                  <a:lnTo>
                    <a:pt x="883" y="1801"/>
                  </a:lnTo>
                  <a:lnTo>
                    <a:pt x="867" y="1757"/>
                  </a:lnTo>
                  <a:lnTo>
                    <a:pt x="862" y="1734"/>
                  </a:lnTo>
                  <a:lnTo>
                    <a:pt x="856" y="1710"/>
                  </a:lnTo>
                  <a:lnTo>
                    <a:pt x="850" y="1686"/>
                  </a:lnTo>
                  <a:lnTo>
                    <a:pt x="846" y="1662"/>
                  </a:lnTo>
                  <a:lnTo>
                    <a:pt x="843" y="1639"/>
                  </a:lnTo>
                  <a:lnTo>
                    <a:pt x="842" y="1615"/>
                  </a:lnTo>
                  <a:lnTo>
                    <a:pt x="842" y="1591"/>
                  </a:lnTo>
                  <a:lnTo>
                    <a:pt x="842" y="1566"/>
                  </a:lnTo>
                  <a:lnTo>
                    <a:pt x="842" y="1566"/>
                  </a:lnTo>
                  <a:lnTo>
                    <a:pt x="838" y="1566"/>
                  </a:lnTo>
                  <a:lnTo>
                    <a:pt x="835" y="1567"/>
                  </a:lnTo>
                  <a:lnTo>
                    <a:pt x="831" y="1570"/>
                  </a:lnTo>
                  <a:lnTo>
                    <a:pt x="827" y="1574"/>
                  </a:lnTo>
                  <a:lnTo>
                    <a:pt x="824" y="1575"/>
                  </a:lnTo>
                  <a:lnTo>
                    <a:pt x="820" y="1575"/>
                  </a:lnTo>
                  <a:lnTo>
                    <a:pt x="820" y="1575"/>
                  </a:lnTo>
                  <a:close/>
                  <a:moveTo>
                    <a:pt x="921" y="1644"/>
                  </a:moveTo>
                  <a:lnTo>
                    <a:pt x="921" y="1644"/>
                  </a:lnTo>
                  <a:lnTo>
                    <a:pt x="922" y="1654"/>
                  </a:lnTo>
                  <a:lnTo>
                    <a:pt x="925" y="1661"/>
                  </a:lnTo>
                  <a:lnTo>
                    <a:pt x="928" y="1668"/>
                  </a:lnTo>
                  <a:lnTo>
                    <a:pt x="933" y="1675"/>
                  </a:lnTo>
                  <a:lnTo>
                    <a:pt x="937" y="1681"/>
                  </a:lnTo>
                  <a:lnTo>
                    <a:pt x="943" y="1685"/>
                  </a:lnTo>
                  <a:lnTo>
                    <a:pt x="956" y="1693"/>
                  </a:lnTo>
                  <a:lnTo>
                    <a:pt x="956" y="1693"/>
                  </a:lnTo>
                  <a:lnTo>
                    <a:pt x="992" y="1677"/>
                  </a:lnTo>
                  <a:lnTo>
                    <a:pt x="1027" y="1658"/>
                  </a:lnTo>
                  <a:lnTo>
                    <a:pt x="1060" y="1639"/>
                  </a:lnTo>
                  <a:lnTo>
                    <a:pt x="1092" y="1619"/>
                  </a:lnTo>
                  <a:lnTo>
                    <a:pt x="1092" y="1619"/>
                  </a:lnTo>
                  <a:lnTo>
                    <a:pt x="1069" y="1626"/>
                  </a:lnTo>
                  <a:lnTo>
                    <a:pt x="1048" y="1630"/>
                  </a:lnTo>
                  <a:lnTo>
                    <a:pt x="1027" y="1633"/>
                  </a:lnTo>
                  <a:lnTo>
                    <a:pt x="1006" y="1634"/>
                  </a:lnTo>
                  <a:lnTo>
                    <a:pt x="964" y="1637"/>
                  </a:lnTo>
                  <a:lnTo>
                    <a:pt x="943" y="1640"/>
                  </a:lnTo>
                  <a:lnTo>
                    <a:pt x="921" y="1644"/>
                  </a:lnTo>
                  <a:lnTo>
                    <a:pt x="921" y="1644"/>
                  </a:lnTo>
                  <a:close/>
                  <a:moveTo>
                    <a:pt x="1757" y="1679"/>
                  </a:moveTo>
                  <a:lnTo>
                    <a:pt x="1757" y="1679"/>
                  </a:lnTo>
                  <a:lnTo>
                    <a:pt x="1705" y="1681"/>
                  </a:lnTo>
                  <a:lnTo>
                    <a:pt x="1648" y="1684"/>
                  </a:lnTo>
                  <a:lnTo>
                    <a:pt x="1592" y="1689"/>
                  </a:lnTo>
                  <a:lnTo>
                    <a:pt x="1565" y="1692"/>
                  </a:lnTo>
                  <a:lnTo>
                    <a:pt x="1543" y="1696"/>
                  </a:lnTo>
                  <a:lnTo>
                    <a:pt x="1543" y="1696"/>
                  </a:lnTo>
                  <a:lnTo>
                    <a:pt x="1523" y="1702"/>
                  </a:lnTo>
                  <a:lnTo>
                    <a:pt x="1513" y="1705"/>
                  </a:lnTo>
                  <a:lnTo>
                    <a:pt x="1503" y="1709"/>
                  </a:lnTo>
                  <a:lnTo>
                    <a:pt x="1496" y="1713"/>
                  </a:lnTo>
                  <a:lnTo>
                    <a:pt x="1491" y="1720"/>
                  </a:lnTo>
                  <a:lnTo>
                    <a:pt x="1489" y="1724"/>
                  </a:lnTo>
                  <a:lnTo>
                    <a:pt x="1489" y="1728"/>
                  </a:lnTo>
                  <a:lnTo>
                    <a:pt x="1489" y="1734"/>
                  </a:lnTo>
                  <a:lnTo>
                    <a:pt x="1491" y="1740"/>
                  </a:lnTo>
                  <a:lnTo>
                    <a:pt x="1491" y="1740"/>
                  </a:lnTo>
                  <a:lnTo>
                    <a:pt x="1503" y="1734"/>
                  </a:lnTo>
                  <a:lnTo>
                    <a:pt x="1519" y="1728"/>
                  </a:lnTo>
                  <a:lnTo>
                    <a:pt x="1536" y="1724"/>
                  </a:lnTo>
                  <a:lnTo>
                    <a:pt x="1554" y="1721"/>
                  </a:lnTo>
                  <a:lnTo>
                    <a:pt x="1593" y="1717"/>
                  </a:lnTo>
                  <a:lnTo>
                    <a:pt x="1635" y="1714"/>
                  </a:lnTo>
                  <a:lnTo>
                    <a:pt x="1635" y="1714"/>
                  </a:lnTo>
                  <a:lnTo>
                    <a:pt x="1677" y="1713"/>
                  </a:lnTo>
                  <a:lnTo>
                    <a:pt x="1718" y="1713"/>
                  </a:lnTo>
                  <a:lnTo>
                    <a:pt x="1797" y="1716"/>
                  </a:lnTo>
                  <a:lnTo>
                    <a:pt x="1874" y="1719"/>
                  </a:lnTo>
                  <a:lnTo>
                    <a:pt x="1951" y="1723"/>
                  </a:lnTo>
                  <a:lnTo>
                    <a:pt x="1951" y="1723"/>
                  </a:lnTo>
                  <a:lnTo>
                    <a:pt x="1954" y="1719"/>
                  </a:lnTo>
                  <a:lnTo>
                    <a:pt x="1955" y="1714"/>
                  </a:lnTo>
                  <a:lnTo>
                    <a:pt x="1954" y="1706"/>
                  </a:lnTo>
                  <a:lnTo>
                    <a:pt x="1952" y="1698"/>
                  </a:lnTo>
                  <a:lnTo>
                    <a:pt x="1951" y="1693"/>
                  </a:lnTo>
                  <a:lnTo>
                    <a:pt x="1951" y="1688"/>
                  </a:lnTo>
                  <a:lnTo>
                    <a:pt x="1951" y="1688"/>
                  </a:lnTo>
                  <a:lnTo>
                    <a:pt x="1927" y="1688"/>
                  </a:lnTo>
                  <a:lnTo>
                    <a:pt x="1902" y="1686"/>
                  </a:lnTo>
                  <a:lnTo>
                    <a:pt x="1853" y="1682"/>
                  </a:lnTo>
                  <a:lnTo>
                    <a:pt x="1804" y="1679"/>
                  </a:lnTo>
                  <a:lnTo>
                    <a:pt x="1780" y="1679"/>
                  </a:lnTo>
                  <a:lnTo>
                    <a:pt x="1757" y="1679"/>
                  </a:lnTo>
                  <a:lnTo>
                    <a:pt x="1757" y="1679"/>
                  </a:lnTo>
                  <a:close/>
                  <a:moveTo>
                    <a:pt x="1513" y="1761"/>
                  </a:moveTo>
                  <a:lnTo>
                    <a:pt x="1513" y="1761"/>
                  </a:lnTo>
                  <a:lnTo>
                    <a:pt x="1521" y="1820"/>
                  </a:lnTo>
                  <a:lnTo>
                    <a:pt x="1528" y="1883"/>
                  </a:lnTo>
                  <a:lnTo>
                    <a:pt x="1534" y="1946"/>
                  </a:lnTo>
                  <a:lnTo>
                    <a:pt x="1540" y="2012"/>
                  </a:lnTo>
                  <a:lnTo>
                    <a:pt x="1548" y="2140"/>
                  </a:lnTo>
                  <a:lnTo>
                    <a:pt x="1557" y="2261"/>
                  </a:lnTo>
                  <a:lnTo>
                    <a:pt x="1557" y="2261"/>
                  </a:lnTo>
                  <a:lnTo>
                    <a:pt x="1592" y="2259"/>
                  </a:lnTo>
                  <a:lnTo>
                    <a:pt x="1635" y="2256"/>
                  </a:lnTo>
                  <a:lnTo>
                    <a:pt x="1679" y="2254"/>
                  </a:lnTo>
                  <a:lnTo>
                    <a:pt x="1700" y="2254"/>
                  </a:lnTo>
                  <a:lnTo>
                    <a:pt x="1719" y="2254"/>
                  </a:lnTo>
                  <a:lnTo>
                    <a:pt x="1719" y="2254"/>
                  </a:lnTo>
                  <a:lnTo>
                    <a:pt x="1717" y="2188"/>
                  </a:lnTo>
                  <a:lnTo>
                    <a:pt x="1715" y="2120"/>
                  </a:lnTo>
                  <a:lnTo>
                    <a:pt x="1715" y="1984"/>
                  </a:lnTo>
                  <a:lnTo>
                    <a:pt x="1715" y="1852"/>
                  </a:lnTo>
                  <a:lnTo>
                    <a:pt x="1715" y="1790"/>
                  </a:lnTo>
                  <a:lnTo>
                    <a:pt x="1714" y="1731"/>
                  </a:lnTo>
                  <a:lnTo>
                    <a:pt x="1714" y="1731"/>
                  </a:lnTo>
                  <a:lnTo>
                    <a:pt x="1686" y="1733"/>
                  </a:lnTo>
                  <a:lnTo>
                    <a:pt x="1656" y="1733"/>
                  </a:lnTo>
                  <a:lnTo>
                    <a:pt x="1628" y="1733"/>
                  </a:lnTo>
                  <a:lnTo>
                    <a:pt x="1600" y="1733"/>
                  </a:lnTo>
                  <a:lnTo>
                    <a:pt x="1575" y="1735"/>
                  </a:lnTo>
                  <a:lnTo>
                    <a:pt x="1562" y="1737"/>
                  </a:lnTo>
                  <a:lnTo>
                    <a:pt x="1551" y="1740"/>
                  </a:lnTo>
                  <a:lnTo>
                    <a:pt x="1541" y="1744"/>
                  </a:lnTo>
                  <a:lnTo>
                    <a:pt x="1530" y="1748"/>
                  </a:lnTo>
                  <a:lnTo>
                    <a:pt x="1521" y="1754"/>
                  </a:lnTo>
                  <a:lnTo>
                    <a:pt x="1513" y="1761"/>
                  </a:lnTo>
                  <a:lnTo>
                    <a:pt x="1513" y="1761"/>
                  </a:lnTo>
                  <a:close/>
                  <a:moveTo>
                    <a:pt x="1731" y="1731"/>
                  </a:moveTo>
                  <a:lnTo>
                    <a:pt x="1731" y="1731"/>
                  </a:lnTo>
                  <a:lnTo>
                    <a:pt x="1731" y="1999"/>
                  </a:lnTo>
                  <a:lnTo>
                    <a:pt x="1732" y="2127"/>
                  </a:lnTo>
                  <a:lnTo>
                    <a:pt x="1733" y="2254"/>
                  </a:lnTo>
                  <a:lnTo>
                    <a:pt x="1733" y="2254"/>
                  </a:lnTo>
                  <a:lnTo>
                    <a:pt x="1755" y="2256"/>
                  </a:lnTo>
                  <a:lnTo>
                    <a:pt x="1774" y="2256"/>
                  </a:lnTo>
                  <a:lnTo>
                    <a:pt x="1811" y="2255"/>
                  </a:lnTo>
                  <a:lnTo>
                    <a:pt x="1829" y="2255"/>
                  </a:lnTo>
                  <a:lnTo>
                    <a:pt x="1849" y="2256"/>
                  </a:lnTo>
                  <a:lnTo>
                    <a:pt x="1867" y="2259"/>
                  </a:lnTo>
                  <a:lnTo>
                    <a:pt x="1888" y="2263"/>
                  </a:lnTo>
                  <a:lnTo>
                    <a:pt x="1888" y="2263"/>
                  </a:lnTo>
                  <a:lnTo>
                    <a:pt x="1892" y="2235"/>
                  </a:lnTo>
                  <a:lnTo>
                    <a:pt x="1893" y="2204"/>
                  </a:lnTo>
                  <a:lnTo>
                    <a:pt x="1896" y="2143"/>
                  </a:lnTo>
                  <a:lnTo>
                    <a:pt x="1899" y="2112"/>
                  </a:lnTo>
                  <a:lnTo>
                    <a:pt x="1902" y="2079"/>
                  </a:lnTo>
                  <a:lnTo>
                    <a:pt x="1906" y="2049"/>
                  </a:lnTo>
                  <a:lnTo>
                    <a:pt x="1915" y="2019"/>
                  </a:lnTo>
                  <a:lnTo>
                    <a:pt x="1915" y="2019"/>
                  </a:lnTo>
                  <a:lnTo>
                    <a:pt x="1915" y="1949"/>
                  </a:lnTo>
                  <a:lnTo>
                    <a:pt x="1916" y="1873"/>
                  </a:lnTo>
                  <a:lnTo>
                    <a:pt x="1917" y="1801"/>
                  </a:lnTo>
                  <a:lnTo>
                    <a:pt x="1917" y="1769"/>
                  </a:lnTo>
                  <a:lnTo>
                    <a:pt x="1917" y="1740"/>
                  </a:lnTo>
                  <a:lnTo>
                    <a:pt x="1917" y="1740"/>
                  </a:lnTo>
                  <a:lnTo>
                    <a:pt x="1825" y="1734"/>
                  </a:lnTo>
                  <a:lnTo>
                    <a:pt x="1778" y="1731"/>
                  </a:lnTo>
                  <a:lnTo>
                    <a:pt x="1731" y="1731"/>
                  </a:lnTo>
                  <a:lnTo>
                    <a:pt x="1731" y="1731"/>
                  </a:lnTo>
                  <a:close/>
                  <a:moveTo>
                    <a:pt x="2225" y="1755"/>
                  </a:moveTo>
                  <a:lnTo>
                    <a:pt x="2225" y="1755"/>
                  </a:lnTo>
                  <a:lnTo>
                    <a:pt x="2235" y="1758"/>
                  </a:lnTo>
                  <a:lnTo>
                    <a:pt x="2244" y="1762"/>
                  </a:lnTo>
                  <a:lnTo>
                    <a:pt x="2250" y="1765"/>
                  </a:lnTo>
                  <a:lnTo>
                    <a:pt x="2256" y="1765"/>
                  </a:lnTo>
                  <a:lnTo>
                    <a:pt x="2260" y="1765"/>
                  </a:lnTo>
                  <a:lnTo>
                    <a:pt x="2265" y="1764"/>
                  </a:lnTo>
                  <a:lnTo>
                    <a:pt x="2265" y="1764"/>
                  </a:lnTo>
                  <a:lnTo>
                    <a:pt x="2264" y="1757"/>
                  </a:lnTo>
                  <a:lnTo>
                    <a:pt x="2261" y="1751"/>
                  </a:lnTo>
                  <a:lnTo>
                    <a:pt x="2257" y="1747"/>
                  </a:lnTo>
                  <a:lnTo>
                    <a:pt x="2250" y="1744"/>
                  </a:lnTo>
                  <a:lnTo>
                    <a:pt x="2243" y="1743"/>
                  </a:lnTo>
                  <a:lnTo>
                    <a:pt x="2236" y="1743"/>
                  </a:lnTo>
                  <a:lnTo>
                    <a:pt x="2225" y="1743"/>
                  </a:lnTo>
                  <a:lnTo>
                    <a:pt x="2225" y="1743"/>
                  </a:lnTo>
                  <a:lnTo>
                    <a:pt x="2226" y="1744"/>
                  </a:lnTo>
                  <a:lnTo>
                    <a:pt x="2228" y="1744"/>
                  </a:lnTo>
                  <a:lnTo>
                    <a:pt x="2226" y="1747"/>
                  </a:lnTo>
                  <a:lnTo>
                    <a:pt x="2223" y="1751"/>
                  </a:lnTo>
                  <a:lnTo>
                    <a:pt x="2223" y="1752"/>
                  </a:lnTo>
                  <a:lnTo>
                    <a:pt x="2225" y="1755"/>
                  </a:lnTo>
                  <a:lnTo>
                    <a:pt x="2225" y="1755"/>
                  </a:lnTo>
                  <a:close/>
                  <a:moveTo>
                    <a:pt x="2219" y="1816"/>
                  </a:moveTo>
                  <a:lnTo>
                    <a:pt x="2219" y="1816"/>
                  </a:lnTo>
                  <a:lnTo>
                    <a:pt x="2230" y="1828"/>
                  </a:lnTo>
                  <a:lnTo>
                    <a:pt x="2242" y="1839"/>
                  </a:lnTo>
                  <a:lnTo>
                    <a:pt x="2268" y="1862"/>
                  </a:lnTo>
                  <a:lnTo>
                    <a:pt x="2294" y="1882"/>
                  </a:lnTo>
                  <a:lnTo>
                    <a:pt x="2306" y="1893"/>
                  </a:lnTo>
                  <a:lnTo>
                    <a:pt x="2317" y="1903"/>
                  </a:lnTo>
                  <a:lnTo>
                    <a:pt x="2317" y="1903"/>
                  </a:lnTo>
                  <a:lnTo>
                    <a:pt x="2344" y="1931"/>
                  </a:lnTo>
                  <a:lnTo>
                    <a:pt x="2374" y="1959"/>
                  </a:lnTo>
                  <a:lnTo>
                    <a:pt x="2389" y="1973"/>
                  </a:lnTo>
                  <a:lnTo>
                    <a:pt x="2406" y="1984"/>
                  </a:lnTo>
                  <a:lnTo>
                    <a:pt x="2423" y="1995"/>
                  </a:lnTo>
                  <a:lnTo>
                    <a:pt x="2442" y="2005"/>
                  </a:lnTo>
                  <a:lnTo>
                    <a:pt x="2442" y="2005"/>
                  </a:lnTo>
                  <a:lnTo>
                    <a:pt x="2447" y="1998"/>
                  </a:lnTo>
                  <a:lnTo>
                    <a:pt x="2451" y="1991"/>
                  </a:lnTo>
                  <a:lnTo>
                    <a:pt x="2455" y="1984"/>
                  </a:lnTo>
                  <a:lnTo>
                    <a:pt x="2459" y="1978"/>
                  </a:lnTo>
                  <a:lnTo>
                    <a:pt x="2459" y="1978"/>
                  </a:lnTo>
                  <a:lnTo>
                    <a:pt x="2396" y="1929"/>
                  </a:lnTo>
                  <a:lnTo>
                    <a:pt x="2333" y="1879"/>
                  </a:lnTo>
                  <a:lnTo>
                    <a:pt x="2303" y="1853"/>
                  </a:lnTo>
                  <a:lnTo>
                    <a:pt x="2274" y="1827"/>
                  </a:lnTo>
                  <a:lnTo>
                    <a:pt x="2247" y="1800"/>
                  </a:lnTo>
                  <a:lnTo>
                    <a:pt x="2222" y="1772"/>
                  </a:lnTo>
                  <a:lnTo>
                    <a:pt x="2222" y="1772"/>
                  </a:lnTo>
                  <a:lnTo>
                    <a:pt x="2222" y="1779"/>
                  </a:lnTo>
                  <a:lnTo>
                    <a:pt x="2222" y="1785"/>
                  </a:lnTo>
                  <a:lnTo>
                    <a:pt x="2219" y="1796"/>
                  </a:lnTo>
                  <a:lnTo>
                    <a:pt x="2216" y="1806"/>
                  </a:lnTo>
                  <a:lnTo>
                    <a:pt x="2218" y="1811"/>
                  </a:lnTo>
                  <a:lnTo>
                    <a:pt x="2219" y="1816"/>
                  </a:lnTo>
                  <a:lnTo>
                    <a:pt x="2219" y="1816"/>
                  </a:lnTo>
                  <a:close/>
                  <a:moveTo>
                    <a:pt x="2317" y="1821"/>
                  </a:moveTo>
                  <a:lnTo>
                    <a:pt x="2317" y="1821"/>
                  </a:lnTo>
                  <a:lnTo>
                    <a:pt x="2320" y="1813"/>
                  </a:lnTo>
                  <a:lnTo>
                    <a:pt x="2323" y="1804"/>
                  </a:lnTo>
                  <a:lnTo>
                    <a:pt x="2323" y="1804"/>
                  </a:lnTo>
                  <a:lnTo>
                    <a:pt x="2313" y="1803"/>
                  </a:lnTo>
                  <a:lnTo>
                    <a:pt x="2305" y="1801"/>
                  </a:lnTo>
                  <a:lnTo>
                    <a:pt x="2289" y="1796"/>
                  </a:lnTo>
                  <a:lnTo>
                    <a:pt x="2274" y="1790"/>
                  </a:lnTo>
                  <a:lnTo>
                    <a:pt x="2260" y="1783"/>
                  </a:lnTo>
                  <a:lnTo>
                    <a:pt x="2260" y="1783"/>
                  </a:lnTo>
                  <a:lnTo>
                    <a:pt x="2270" y="1797"/>
                  </a:lnTo>
                  <a:lnTo>
                    <a:pt x="2275" y="1804"/>
                  </a:lnTo>
                  <a:lnTo>
                    <a:pt x="2282" y="1808"/>
                  </a:lnTo>
                  <a:lnTo>
                    <a:pt x="2289" y="1814"/>
                  </a:lnTo>
                  <a:lnTo>
                    <a:pt x="2298" y="1817"/>
                  </a:lnTo>
                  <a:lnTo>
                    <a:pt x="2308" y="1820"/>
                  </a:lnTo>
                  <a:lnTo>
                    <a:pt x="2317" y="1821"/>
                  </a:lnTo>
                  <a:lnTo>
                    <a:pt x="2317" y="1821"/>
                  </a:lnTo>
                  <a:close/>
                  <a:moveTo>
                    <a:pt x="1032" y="1816"/>
                  </a:moveTo>
                  <a:lnTo>
                    <a:pt x="1032" y="1816"/>
                  </a:lnTo>
                  <a:lnTo>
                    <a:pt x="1033" y="1831"/>
                  </a:lnTo>
                  <a:lnTo>
                    <a:pt x="1032" y="1845"/>
                  </a:lnTo>
                  <a:lnTo>
                    <a:pt x="1027" y="1859"/>
                  </a:lnTo>
                  <a:lnTo>
                    <a:pt x="1022" y="1872"/>
                  </a:lnTo>
                  <a:lnTo>
                    <a:pt x="1013" y="1882"/>
                  </a:lnTo>
                  <a:lnTo>
                    <a:pt x="1008" y="1886"/>
                  </a:lnTo>
                  <a:lnTo>
                    <a:pt x="1002" y="1889"/>
                  </a:lnTo>
                  <a:lnTo>
                    <a:pt x="996" y="1891"/>
                  </a:lnTo>
                  <a:lnTo>
                    <a:pt x="991" y="1891"/>
                  </a:lnTo>
                  <a:lnTo>
                    <a:pt x="984" y="1893"/>
                  </a:lnTo>
                  <a:lnTo>
                    <a:pt x="977" y="1891"/>
                  </a:lnTo>
                  <a:lnTo>
                    <a:pt x="977" y="1891"/>
                  </a:lnTo>
                  <a:lnTo>
                    <a:pt x="973" y="1901"/>
                  </a:lnTo>
                  <a:lnTo>
                    <a:pt x="967" y="1910"/>
                  </a:lnTo>
                  <a:lnTo>
                    <a:pt x="964" y="1914"/>
                  </a:lnTo>
                  <a:lnTo>
                    <a:pt x="960" y="1917"/>
                  </a:lnTo>
                  <a:lnTo>
                    <a:pt x="956" y="1919"/>
                  </a:lnTo>
                  <a:lnTo>
                    <a:pt x="950" y="1921"/>
                  </a:lnTo>
                  <a:lnTo>
                    <a:pt x="950" y="1921"/>
                  </a:lnTo>
                  <a:lnTo>
                    <a:pt x="952" y="1928"/>
                  </a:lnTo>
                  <a:lnTo>
                    <a:pt x="953" y="1936"/>
                  </a:lnTo>
                  <a:lnTo>
                    <a:pt x="960" y="1950"/>
                  </a:lnTo>
                  <a:lnTo>
                    <a:pt x="963" y="1957"/>
                  </a:lnTo>
                  <a:lnTo>
                    <a:pt x="966" y="1964"/>
                  </a:lnTo>
                  <a:lnTo>
                    <a:pt x="966" y="1971"/>
                  </a:lnTo>
                  <a:lnTo>
                    <a:pt x="964" y="1978"/>
                  </a:lnTo>
                  <a:lnTo>
                    <a:pt x="964" y="1978"/>
                  </a:lnTo>
                  <a:lnTo>
                    <a:pt x="974" y="1978"/>
                  </a:lnTo>
                  <a:lnTo>
                    <a:pt x="982" y="1977"/>
                  </a:lnTo>
                  <a:lnTo>
                    <a:pt x="996" y="1973"/>
                  </a:lnTo>
                  <a:lnTo>
                    <a:pt x="996" y="1973"/>
                  </a:lnTo>
                  <a:lnTo>
                    <a:pt x="992" y="1959"/>
                  </a:lnTo>
                  <a:lnTo>
                    <a:pt x="991" y="1950"/>
                  </a:lnTo>
                  <a:lnTo>
                    <a:pt x="991" y="1940"/>
                  </a:lnTo>
                  <a:lnTo>
                    <a:pt x="991" y="1940"/>
                  </a:lnTo>
                  <a:lnTo>
                    <a:pt x="995" y="1938"/>
                  </a:lnTo>
                  <a:lnTo>
                    <a:pt x="1003" y="1935"/>
                  </a:lnTo>
                  <a:lnTo>
                    <a:pt x="1020" y="1933"/>
                  </a:lnTo>
                  <a:lnTo>
                    <a:pt x="1037" y="1933"/>
                  </a:lnTo>
                  <a:lnTo>
                    <a:pt x="1043" y="1932"/>
                  </a:lnTo>
                  <a:lnTo>
                    <a:pt x="1046" y="1931"/>
                  </a:lnTo>
                  <a:lnTo>
                    <a:pt x="1046" y="1929"/>
                  </a:lnTo>
                  <a:lnTo>
                    <a:pt x="1046" y="1929"/>
                  </a:lnTo>
                  <a:lnTo>
                    <a:pt x="1039" y="1928"/>
                  </a:lnTo>
                  <a:lnTo>
                    <a:pt x="1032" y="1925"/>
                  </a:lnTo>
                  <a:lnTo>
                    <a:pt x="1027" y="1921"/>
                  </a:lnTo>
                  <a:lnTo>
                    <a:pt x="1025" y="1917"/>
                  </a:lnTo>
                  <a:lnTo>
                    <a:pt x="1025" y="1912"/>
                  </a:lnTo>
                  <a:lnTo>
                    <a:pt x="1025" y="1908"/>
                  </a:lnTo>
                  <a:lnTo>
                    <a:pt x="1026" y="1903"/>
                  </a:lnTo>
                  <a:lnTo>
                    <a:pt x="1027" y="1897"/>
                  </a:lnTo>
                  <a:lnTo>
                    <a:pt x="1032" y="1893"/>
                  </a:lnTo>
                  <a:lnTo>
                    <a:pt x="1036" y="1889"/>
                  </a:lnTo>
                  <a:lnTo>
                    <a:pt x="1040" y="1886"/>
                  </a:lnTo>
                  <a:lnTo>
                    <a:pt x="1046" y="1883"/>
                  </a:lnTo>
                  <a:lnTo>
                    <a:pt x="1051" y="1882"/>
                  </a:lnTo>
                  <a:lnTo>
                    <a:pt x="1057" y="1882"/>
                  </a:lnTo>
                  <a:lnTo>
                    <a:pt x="1062" y="1883"/>
                  </a:lnTo>
                  <a:lnTo>
                    <a:pt x="1069" y="1886"/>
                  </a:lnTo>
                  <a:lnTo>
                    <a:pt x="1069" y="1886"/>
                  </a:lnTo>
                  <a:lnTo>
                    <a:pt x="1068" y="1874"/>
                  </a:lnTo>
                  <a:lnTo>
                    <a:pt x="1069" y="1865"/>
                  </a:lnTo>
                  <a:lnTo>
                    <a:pt x="1074" y="1856"/>
                  </a:lnTo>
                  <a:lnTo>
                    <a:pt x="1079" y="1849"/>
                  </a:lnTo>
                  <a:lnTo>
                    <a:pt x="1088" y="1844"/>
                  </a:lnTo>
                  <a:lnTo>
                    <a:pt x="1096" y="1841"/>
                  </a:lnTo>
                  <a:lnTo>
                    <a:pt x="1107" y="1838"/>
                  </a:lnTo>
                  <a:lnTo>
                    <a:pt x="1119" y="1837"/>
                  </a:lnTo>
                  <a:lnTo>
                    <a:pt x="1119" y="1837"/>
                  </a:lnTo>
                  <a:lnTo>
                    <a:pt x="1116" y="1824"/>
                  </a:lnTo>
                  <a:lnTo>
                    <a:pt x="1112" y="1813"/>
                  </a:lnTo>
                  <a:lnTo>
                    <a:pt x="1107" y="1801"/>
                  </a:lnTo>
                  <a:lnTo>
                    <a:pt x="1105" y="1790"/>
                  </a:lnTo>
                  <a:lnTo>
                    <a:pt x="1105" y="1790"/>
                  </a:lnTo>
                  <a:lnTo>
                    <a:pt x="1100" y="1799"/>
                  </a:lnTo>
                  <a:lnTo>
                    <a:pt x="1093" y="1806"/>
                  </a:lnTo>
                  <a:lnTo>
                    <a:pt x="1086" y="1811"/>
                  </a:lnTo>
                  <a:lnTo>
                    <a:pt x="1076" y="1816"/>
                  </a:lnTo>
                  <a:lnTo>
                    <a:pt x="1067" y="1818"/>
                  </a:lnTo>
                  <a:lnTo>
                    <a:pt x="1055" y="1820"/>
                  </a:lnTo>
                  <a:lnTo>
                    <a:pt x="1043" y="1818"/>
                  </a:lnTo>
                  <a:lnTo>
                    <a:pt x="1032" y="1816"/>
                  </a:lnTo>
                  <a:lnTo>
                    <a:pt x="1032" y="1816"/>
                  </a:lnTo>
                  <a:close/>
                  <a:moveTo>
                    <a:pt x="619" y="1900"/>
                  </a:moveTo>
                  <a:lnTo>
                    <a:pt x="619" y="1900"/>
                  </a:lnTo>
                  <a:lnTo>
                    <a:pt x="638" y="1904"/>
                  </a:lnTo>
                  <a:lnTo>
                    <a:pt x="657" y="1907"/>
                  </a:lnTo>
                  <a:lnTo>
                    <a:pt x="676" y="1908"/>
                  </a:lnTo>
                  <a:lnTo>
                    <a:pt x="695" y="1905"/>
                  </a:lnTo>
                  <a:lnTo>
                    <a:pt x="695" y="1905"/>
                  </a:lnTo>
                  <a:lnTo>
                    <a:pt x="695" y="1898"/>
                  </a:lnTo>
                  <a:lnTo>
                    <a:pt x="692" y="1891"/>
                  </a:lnTo>
                  <a:lnTo>
                    <a:pt x="689" y="1886"/>
                  </a:lnTo>
                  <a:lnTo>
                    <a:pt x="686" y="1880"/>
                  </a:lnTo>
                  <a:lnTo>
                    <a:pt x="678" y="1870"/>
                  </a:lnTo>
                  <a:lnTo>
                    <a:pt x="668" y="1862"/>
                  </a:lnTo>
                  <a:lnTo>
                    <a:pt x="668" y="1862"/>
                  </a:lnTo>
                  <a:lnTo>
                    <a:pt x="650" y="1845"/>
                  </a:lnTo>
                  <a:lnTo>
                    <a:pt x="640" y="1838"/>
                  </a:lnTo>
                  <a:lnTo>
                    <a:pt x="627" y="1834"/>
                  </a:lnTo>
                  <a:lnTo>
                    <a:pt x="627" y="1834"/>
                  </a:lnTo>
                  <a:lnTo>
                    <a:pt x="624" y="1834"/>
                  </a:lnTo>
                  <a:lnTo>
                    <a:pt x="623" y="1835"/>
                  </a:lnTo>
                  <a:lnTo>
                    <a:pt x="622" y="1837"/>
                  </a:lnTo>
                  <a:lnTo>
                    <a:pt x="622" y="1837"/>
                  </a:lnTo>
                  <a:lnTo>
                    <a:pt x="626" y="1842"/>
                  </a:lnTo>
                  <a:lnTo>
                    <a:pt x="629" y="1851"/>
                  </a:lnTo>
                  <a:lnTo>
                    <a:pt x="630" y="1859"/>
                  </a:lnTo>
                  <a:lnTo>
                    <a:pt x="630" y="1869"/>
                  </a:lnTo>
                  <a:lnTo>
                    <a:pt x="629" y="1877"/>
                  </a:lnTo>
                  <a:lnTo>
                    <a:pt x="626" y="1886"/>
                  </a:lnTo>
                  <a:lnTo>
                    <a:pt x="623" y="1894"/>
                  </a:lnTo>
                  <a:lnTo>
                    <a:pt x="619" y="1900"/>
                  </a:lnTo>
                  <a:lnTo>
                    <a:pt x="619" y="1900"/>
                  </a:lnTo>
                  <a:close/>
                  <a:moveTo>
                    <a:pt x="2303" y="2400"/>
                  </a:moveTo>
                  <a:lnTo>
                    <a:pt x="2303" y="2400"/>
                  </a:lnTo>
                  <a:lnTo>
                    <a:pt x="2306" y="2393"/>
                  </a:lnTo>
                  <a:lnTo>
                    <a:pt x="2310" y="2383"/>
                  </a:lnTo>
                  <a:lnTo>
                    <a:pt x="2317" y="2373"/>
                  </a:lnTo>
                  <a:lnTo>
                    <a:pt x="2317" y="2373"/>
                  </a:lnTo>
                  <a:lnTo>
                    <a:pt x="2326" y="2329"/>
                  </a:lnTo>
                  <a:lnTo>
                    <a:pt x="2338" y="2286"/>
                  </a:lnTo>
                  <a:lnTo>
                    <a:pt x="2351" y="2242"/>
                  </a:lnTo>
                  <a:lnTo>
                    <a:pt x="2367" y="2197"/>
                  </a:lnTo>
                  <a:lnTo>
                    <a:pt x="2381" y="2152"/>
                  </a:lnTo>
                  <a:lnTo>
                    <a:pt x="2395" y="2108"/>
                  </a:lnTo>
                  <a:lnTo>
                    <a:pt x="2406" y="2061"/>
                  </a:lnTo>
                  <a:lnTo>
                    <a:pt x="2416" y="2016"/>
                  </a:lnTo>
                  <a:lnTo>
                    <a:pt x="2416" y="2016"/>
                  </a:lnTo>
                  <a:lnTo>
                    <a:pt x="2389" y="1995"/>
                  </a:lnTo>
                  <a:lnTo>
                    <a:pt x="2362" y="1973"/>
                  </a:lnTo>
                  <a:lnTo>
                    <a:pt x="2337" y="1950"/>
                  </a:lnTo>
                  <a:lnTo>
                    <a:pt x="2313" y="1926"/>
                  </a:lnTo>
                  <a:lnTo>
                    <a:pt x="2264" y="1879"/>
                  </a:lnTo>
                  <a:lnTo>
                    <a:pt x="2239" y="1856"/>
                  </a:lnTo>
                  <a:lnTo>
                    <a:pt x="2214" y="1834"/>
                  </a:lnTo>
                  <a:lnTo>
                    <a:pt x="2214" y="1834"/>
                  </a:lnTo>
                  <a:lnTo>
                    <a:pt x="2205" y="1910"/>
                  </a:lnTo>
                  <a:lnTo>
                    <a:pt x="2197" y="1984"/>
                  </a:lnTo>
                  <a:lnTo>
                    <a:pt x="2178" y="2136"/>
                  </a:lnTo>
                  <a:lnTo>
                    <a:pt x="2157" y="2291"/>
                  </a:lnTo>
                  <a:lnTo>
                    <a:pt x="2135" y="2452"/>
                  </a:lnTo>
                  <a:lnTo>
                    <a:pt x="2135" y="2452"/>
                  </a:lnTo>
                  <a:lnTo>
                    <a:pt x="2153" y="2457"/>
                  </a:lnTo>
                  <a:lnTo>
                    <a:pt x="2170" y="2463"/>
                  </a:lnTo>
                  <a:lnTo>
                    <a:pt x="2204" y="2477"/>
                  </a:lnTo>
                  <a:lnTo>
                    <a:pt x="2235" y="2492"/>
                  </a:lnTo>
                  <a:lnTo>
                    <a:pt x="2268" y="2506"/>
                  </a:lnTo>
                  <a:lnTo>
                    <a:pt x="2268" y="2506"/>
                  </a:lnTo>
                  <a:lnTo>
                    <a:pt x="2277" y="2496"/>
                  </a:lnTo>
                  <a:lnTo>
                    <a:pt x="2284" y="2485"/>
                  </a:lnTo>
                  <a:lnTo>
                    <a:pt x="2289" y="2473"/>
                  </a:lnTo>
                  <a:lnTo>
                    <a:pt x="2292" y="2459"/>
                  </a:lnTo>
                  <a:lnTo>
                    <a:pt x="2298" y="2429"/>
                  </a:lnTo>
                  <a:lnTo>
                    <a:pt x="2299" y="2415"/>
                  </a:lnTo>
                  <a:lnTo>
                    <a:pt x="2303" y="2400"/>
                  </a:lnTo>
                  <a:lnTo>
                    <a:pt x="2303" y="2400"/>
                  </a:lnTo>
                  <a:close/>
                  <a:moveTo>
                    <a:pt x="2369" y="1862"/>
                  </a:moveTo>
                  <a:lnTo>
                    <a:pt x="2369" y="1862"/>
                  </a:lnTo>
                  <a:lnTo>
                    <a:pt x="2368" y="1856"/>
                  </a:lnTo>
                  <a:lnTo>
                    <a:pt x="2368" y="1852"/>
                  </a:lnTo>
                  <a:lnTo>
                    <a:pt x="2368" y="1849"/>
                  </a:lnTo>
                  <a:lnTo>
                    <a:pt x="2367" y="1845"/>
                  </a:lnTo>
                  <a:lnTo>
                    <a:pt x="2367" y="1845"/>
                  </a:lnTo>
                  <a:lnTo>
                    <a:pt x="2361" y="1845"/>
                  </a:lnTo>
                  <a:lnTo>
                    <a:pt x="2354" y="1845"/>
                  </a:lnTo>
                  <a:lnTo>
                    <a:pt x="2340" y="1842"/>
                  </a:lnTo>
                  <a:lnTo>
                    <a:pt x="2326" y="1841"/>
                  </a:lnTo>
                  <a:lnTo>
                    <a:pt x="2320" y="1841"/>
                  </a:lnTo>
                  <a:lnTo>
                    <a:pt x="2315" y="1842"/>
                  </a:lnTo>
                  <a:lnTo>
                    <a:pt x="2315" y="1842"/>
                  </a:lnTo>
                  <a:lnTo>
                    <a:pt x="2327" y="1848"/>
                  </a:lnTo>
                  <a:lnTo>
                    <a:pt x="2341" y="1853"/>
                  </a:lnTo>
                  <a:lnTo>
                    <a:pt x="2369" y="1862"/>
                  </a:lnTo>
                  <a:lnTo>
                    <a:pt x="2369" y="1862"/>
                  </a:lnTo>
                  <a:close/>
                  <a:moveTo>
                    <a:pt x="1083" y="1865"/>
                  </a:moveTo>
                  <a:lnTo>
                    <a:pt x="1083" y="1865"/>
                  </a:lnTo>
                  <a:lnTo>
                    <a:pt x="1086" y="1867"/>
                  </a:lnTo>
                  <a:lnTo>
                    <a:pt x="1088" y="1872"/>
                  </a:lnTo>
                  <a:lnTo>
                    <a:pt x="1089" y="1880"/>
                  </a:lnTo>
                  <a:lnTo>
                    <a:pt x="1089" y="1880"/>
                  </a:lnTo>
                  <a:lnTo>
                    <a:pt x="1095" y="1880"/>
                  </a:lnTo>
                  <a:lnTo>
                    <a:pt x="1099" y="1879"/>
                  </a:lnTo>
                  <a:lnTo>
                    <a:pt x="1105" y="1873"/>
                  </a:lnTo>
                  <a:lnTo>
                    <a:pt x="1107" y="1872"/>
                  </a:lnTo>
                  <a:lnTo>
                    <a:pt x="1112" y="1869"/>
                  </a:lnTo>
                  <a:lnTo>
                    <a:pt x="1116" y="1867"/>
                  </a:lnTo>
                  <a:lnTo>
                    <a:pt x="1121" y="1867"/>
                  </a:lnTo>
                  <a:lnTo>
                    <a:pt x="1121" y="1867"/>
                  </a:lnTo>
                  <a:lnTo>
                    <a:pt x="1120" y="1873"/>
                  </a:lnTo>
                  <a:lnTo>
                    <a:pt x="1119" y="1877"/>
                  </a:lnTo>
                  <a:lnTo>
                    <a:pt x="1119" y="1877"/>
                  </a:lnTo>
                  <a:lnTo>
                    <a:pt x="1124" y="1872"/>
                  </a:lnTo>
                  <a:lnTo>
                    <a:pt x="1127" y="1867"/>
                  </a:lnTo>
                  <a:lnTo>
                    <a:pt x="1128" y="1863"/>
                  </a:lnTo>
                  <a:lnTo>
                    <a:pt x="1128" y="1860"/>
                  </a:lnTo>
                  <a:lnTo>
                    <a:pt x="1128" y="1858"/>
                  </a:lnTo>
                  <a:lnTo>
                    <a:pt x="1126" y="1855"/>
                  </a:lnTo>
                  <a:lnTo>
                    <a:pt x="1120" y="1852"/>
                  </a:lnTo>
                  <a:lnTo>
                    <a:pt x="1110" y="1852"/>
                  </a:lnTo>
                  <a:lnTo>
                    <a:pt x="1100" y="1853"/>
                  </a:lnTo>
                  <a:lnTo>
                    <a:pt x="1091" y="1858"/>
                  </a:lnTo>
                  <a:lnTo>
                    <a:pt x="1088" y="1862"/>
                  </a:lnTo>
                  <a:lnTo>
                    <a:pt x="1083" y="1865"/>
                  </a:lnTo>
                  <a:lnTo>
                    <a:pt x="1083" y="1865"/>
                  </a:lnTo>
                  <a:close/>
                  <a:moveTo>
                    <a:pt x="2424" y="1905"/>
                  </a:moveTo>
                  <a:lnTo>
                    <a:pt x="2424" y="1905"/>
                  </a:lnTo>
                  <a:lnTo>
                    <a:pt x="2426" y="1891"/>
                  </a:lnTo>
                  <a:lnTo>
                    <a:pt x="2424" y="1884"/>
                  </a:lnTo>
                  <a:lnTo>
                    <a:pt x="2421" y="1880"/>
                  </a:lnTo>
                  <a:lnTo>
                    <a:pt x="2421" y="1880"/>
                  </a:lnTo>
                  <a:lnTo>
                    <a:pt x="2406" y="1880"/>
                  </a:lnTo>
                  <a:lnTo>
                    <a:pt x="2393" y="1882"/>
                  </a:lnTo>
                  <a:lnTo>
                    <a:pt x="2383" y="1882"/>
                  </a:lnTo>
                  <a:lnTo>
                    <a:pt x="2369" y="1880"/>
                  </a:lnTo>
                  <a:lnTo>
                    <a:pt x="2369" y="1880"/>
                  </a:lnTo>
                  <a:lnTo>
                    <a:pt x="2375" y="1886"/>
                  </a:lnTo>
                  <a:lnTo>
                    <a:pt x="2381" y="1891"/>
                  </a:lnTo>
                  <a:lnTo>
                    <a:pt x="2388" y="1896"/>
                  </a:lnTo>
                  <a:lnTo>
                    <a:pt x="2395" y="1898"/>
                  </a:lnTo>
                  <a:lnTo>
                    <a:pt x="2409" y="1901"/>
                  </a:lnTo>
                  <a:lnTo>
                    <a:pt x="2424" y="1905"/>
                  </a:lnTo>
                  <a:lnTo>
                    <a:pt x="2424" y="1905"/>
                  </a:lnTo>
                  <a:close/>
                  <a:moveTo>
                    <a:pt x="936" y="2086"/>
                  </a:moveTo>
                  <a:lnTo>
                    <a:pt x="936" y="2086"/>
                  </a:lnTo>
                  <a:lnTo>
                    <a:pt x="939" y="2089"/>
                  </a:lnTo>
                  <a:lnTo>
                    <a:pt x="945" y="2092"/>
                  </a:lnTo>
                  <a:lnTo>
                    <a:pt x="949" y="2092"/>
                  </a:lnTo>
                  <a:lnTo>
                    <a:pt x="954" y="2091"/>
                  </a:lnTo>
                  <a:lnTo>
                    <a:pt x="964" y="2088"/>
                  </a:lnTo>
                  <a:lnTo>
                    <a:pt x="973" y="2082"/>
                  </a:lnTo>
                  <a:lnTo>
                    <a:pt x="973" y="2082"/>
                  </a:lnTo>
                  <a:lnTo>
                    <a:pt x="988" y="2077"/>
                  </a:lnTo>
                  <a:lnTo>
                    <a:pt x="1001" y="2068"/>
                  </a:lnTo>
                  <a:lnTo>
                    <a:pt x="1015" y="2061"/>
                  </a:lnTo>
                  <a:lnTo>
                    <a:pt x="1026" y="2051"/>
                  </a:lnTo>
                  <a:lnTo>
                    <a:pt x="1050" y="2033"/>
                  </a:lnTo>
                  <a:lnTo>
                    <a:pt x="1071" y="2012"/>
                  </a:lnTo>
                  <a:lnTo>
                    <a:pt x="1092" y="1990"/>
                  </a:lnTo>
                  <a:lnTo>
                    <a:pt x="1110" y="1967"/>
                  </a:lnTo>
                  <a:lnTo>
                    <a:pt x="1144" y="1921"/>
                  </a:lnTo>
                  <a:lnTo>
                    <a:pt x="1144" y="1921"/>
                  </a:lnTo>
                  <a:lnTo>
                    <a:pt x="1141" y="1917"/>
                  </a:lnTo>
                  <a:lnTo>
                    <a:pt x="1140" y="1912"/>
                  </a:lnTo>
                  <a:lnTo>
                    <a:pt x="1140" y="1903"/>
                  </a:lnTo>
                  <a:lnTo>
                    <a:pt x="1138" y="1897"/>
                  </a:lnTo>
                  <a:lnTo>
                    <a:pt x="1138" y="1893"/>
                  </a:lnTo>
                  <a:lnTo>
                    <a:pt x="1135" y="1889"/>
                  </a:lnTo>
                  <a:lnTo>
                    <a:pt x="1130" y="1886"/>
                  </a:lnTo>
                  <a:lnTo>
                    <a:pt x="1130" y="1886"/>
                  </a:lnTo>
                  <a:lnTo>
                    <a:pt x="1120" y="1901"/>
                  </a:lnTo>
                  <a:lnTo>
                    <a:pt x="1110" y="1915"/>
                  </a:lnTo>
                  <a:lnTo>
                    <a:pt x="1089" y="1943"/>
                  </a:lnTo>
                  <a:lnTo>
                    <a:pt x="1065" y="1969"/>
                  </a:lnTo>
                  <a:lnTo>
                    <a:pt x="1040" y="1992"/>
                  </a:lnTo>
                  <a:lnTo>
                    <a:pt x="987" y="2039"/>
                  </a:lnTo>
                  <a:lnTo>
                    <a:pt x="961" y="2063"/>
                  </a:lnTo>
                  <a:lnTo>
                    <a:pt x="936" y="2086"/>
                  </a:lnTo>
                  <a:lnTo>
                    <a:pt x="936" y="2086"/>
                  </a:lnTo>
                  <a:close/>
                  <a:moveTo>
                    <a:pt x="1043" y="1900"/>
                  </a:moveTo>
                  <a:lnTo>
                    <a:pt x="1043" y="1900"/>
                  </a:lnTo>
                  <a:lnTo>
                    <a:pt x="1043" y="1904"/>
                  </a:lnTo>
                  <a:lnTo>
                    <a:pt x="1044" y="1908"/>
                  </a:lnTo>
                  <a:lnTo>
                    <a:pt x="1047" y="1914"/>
                  </a:lnTo>
                  <a:lnTo>
                    <a:pt x="1051" y="1921"/>
                  </a:lnTo>
                  <a:lnTo>
                    <a:pt x="1051" y="1925"/>
                  </a:lnTo>
                  <a:lnTo>
                    <a:pt x="1051" y="1929"/>
                  </a:lnTo>
                  <a:lnTo>
                    <a:pt x="1051" y="1929"/>
                  </a:lnTo>
                  <a:lnTo>
                    <a:pt x="1067" y="1921"/>
                  </a:lnTo>
                  <a:lnTo>
                    <a:pt x="1082" y="1912"/>
                  </a:lnTo>
                  <a:lnTo>
                    <a:pt x="1089" y="1908"/>
                  </a:lnTo>
                  <a:lnTo>
                    <a:pt x="1095" y="1903"/>
                  </a:lnTo>
                  <a:lnTo>
                    <a:pt x="1099" y="1897"/>
                  </a:lnTo>
                  <a:lnTo>
                    <a:pt x="1100" y="1891"/>
                  </a:lnTo>
                  <a:lnTo>
                    <a:pt x="1100" y="1891"/>
                  </a:lnTo>
                  <a:lnTo>
                    <a:pt x="1095" y="1894"/>
                  </a:lnTo>
                  <a:lnTo>
                    <a:pt x="1088" y="1897"/>
                  </a:lnTo>
                  <a:lnTo>
                    <a:pt x="1074" y="1900"/>
                  </a:lnTo>
                  <a:lnTo>
                    <a:pt x="1060" y="1900"/>
                  </a:lnTo>
                  <a:lnTo>
                    <a:pt x="1043" y="1900"/>
                  </a:lnTo>
                  <a:lnTo>
                    <a:pt x="1043" y="1900"/>
                  </a:lnTo>
                  <a:close/>
                  <a:moveTo>
                    <a:pt x="2465" y="1952"/>
                  </a:moveTo>
                  <a:lnTo>
                    <a:pt x="2465" y="1952"/>
                  </a:lnTo>
                  <a:lnTo>
                    <a:pt x="2468" y="1940"/>
                  </a:lnTo>
                  <a:lnTo>
                    <a:pt x="2468" y="1926"/>
                  </a:lnTo>
                  <a:lnTo>
                    <a:pt x="2468" y="1926"/>
                  </a:lnTo>
                  <a:lnTo>
                    <a:pt x="2461" y="1928"/>
                  </a:lnTo>
                  <a:lnTo>
                    <a:pt x="2454" y="1928"/>
                  </a:lnTo>
                  <a:lnTo>
                    <a:pt x="2440" y="1925"/>
                  </a:lnTo>
                  <a:lnTo>
                    <a:pt x="2428" y="1922"/>
                  </a:lnTo>
                  <a:lnTo>
                    <a:pt x="2421" y="1922"/>
                  </a:lnTo>
                  <a:lnTo>
                    <a:pt x="2416" y="1924"/>
                  </a:lnTo>
                  <a:lnTo>
                    <a:pt x="2416" y="1924"/>
                  </a:lnTo>
                  <a:lnTo>
                    <a:pt x="2427" y="1931"/>
                  </a:lnTo>
                  <a:lnTo>
                    <a:pt x="2438" y="1940"/>
                  </a:lnTo>
                  <a:lnTo>
                    <a:pt x="2444" y="1945"/>
                  </a:lnTo>
                  <a:lnTo>
                    <a:pt x="2451" y="1947"/>
                  </a:lnTo>
                  <a:lnTo>
                    <a:pt x="2458" y="1950"/>
                  </a:lnTo>
                  <a:lnTo>
                    <a:pt x="2465" y="1952"/>
                  </a:lnTo>
                  <a:lnTo>
                    <a:pt x="2465" y="1952"/>
                  </a:lnTo>
                  <a:close/>
                  <a:moveTo>
                    <a:pt x="1008" y="1949"/>
                  </a:moveTo>
                  <a:lnTo>
                    <a:pt x="1008" y="1949"/>
                  </a:lnTo>
                  <a:lnTo>
                    <a:pt x="1008" y="1956"/>
                  </a:lnTo>
                  <a:lnTo>
                    <a:pt x="1009" y="1963"/>
                  </a:lnTo>
                  <a:lnTo>
                    <a:pt x="1010" y="1969"/>
                  </a:lnTo>
                  <a:lnTo>
                    <a:pt x="1013" y="1973"/>
                  </a:lnTo>
                  <a:lnTo>
                    <a:pt x="1013" y="1973"/>
                  </a:lnTo>
                  <a:lnTo>
                    <a:pt x="1022" y="1969"/>
                  </a:lnTo>
                  <a:lnTo>
                    <a:pt x="1030" y="1964"/>
                  </a:lnTo>
                  <a:lnTo>
                    <a:pt x="1036" y="1963"/>
                  </a:lnTo>
                  <a:lnTo>
                    <a:pt x="1040" y="1962"/>
                  </a:lnTo>
                  <a:lnTo>
                    <a:pt x="1044" y="1962"/>
                  </a:lnTo>
                  <a:lnTo>
                    <a:pt x="1048" y="1964"/>
                  </a:lnTo>
                  <a:lnTo>
                    <a:pt x="1048" y="1964"/>
                  </a:lnTo>
                  <a:lnTo>
                    <a:pt x="1050" y="1960"/>
                  </a:lnTo>
                  <a:lnTo>
                    <a:pt x="1053" y="1956"/>
                  </a:lnTo>
                  <a:lnTo>
                    <a:pt x="1060" y="1949"/>
                  </a:lnTo>
                  <a:lnTo>
                    <a:pt x="1065" y="1943"/>
                  </a:lnTo>
                  <a:lnTo>
                    <a:pt x="1065" y="1940"/>
                  </a:lnTo>
                  <a:lnTo>
                    <a:pt x="1064" y="1940"/>
                  </a:lnTo>
                  <a:lnTo>
                    <a:pt x="1064" y="1940"/>
                  </a:lnTo>
                  <a:lnTo>
                    <a:pt x="1050" y="1945"/>
                  </a:lnTo>
                  <a:lnTo>
                    <a:pt x="1039" y="1946"/>
                  </a:lnTo>
                  <a:lnTo>
                    <a:pt x="1026" y="1949"/>
                  </a:lnTo>
                  <a:lnTo>
                    <a:pt x="1008" y="1949"/>
                  </a:lnTo>
                  <a:lnTo>
                    <a:pt x="1008" y="1949"/>
                  </a:lnTo>
                  <a:close/>
                  <a:moveTo>
                    <a:pt x="1110" y="1990"/>
                  </a:moveTo>
                  <a:lnTo>
                    <a:pt x="1110" y="1990"/>
                  </a:lnTo>
                  <a:lnTo>
                    <a:pt x="1102" y="2001"/>
                  </a:lnTo>
                  <a:lnTo>
                    <a:pt x="1093" y="2013"/>
                  </a:lnTo>
                  <a:lnTo>
                    <a:pt x="1086" y="2023"/>
                  </a:lnTo>
                  <a:lnTo>
                    <a:pt x="1078" y="2033"/>
                  </a:lnTo>
                  <a:lnTo>
                    <a:pt x="1078" y="2033"/>
                  </a:lnTo>
                  <a:lnTo>
                    <a:pt x="1067" y="2044"/>
                  </a:lnTo>
                  <a:lnTo>
                    <a:pt x="1055" y="2053"/>
                  </a:lnTo>
                  <a:lnTo>
                    <a:pt x="1030" y="2070"/>
                  </a:lnTo>
                  <a:lnTo>
                    <a:pt x="1006" y="2086"/>
                  </a:lnTo>
                  <a:lnTo>
                    <a:pt x="982" y="2103"/>
                  </a:lnTo>
                  <a:lnTo>
                    <a:pt x="982" y="2103"/>
                  </a:lnTo>
                  <a:lnTo>
                    <a:pt x="987" y="2137"/>
                  </a:lnTo>
                  <a:lnTo>
                    <a:pt x="995" y="2172"/>
                  </a:lnTo>
                  <a:lnTo>
                    <a:pt x="1003" y="2206"/>
                  </a:lnTo>
                  <a:lnTo>
                    <a:pt x="1010" y="2240"/>
                  </a:lnTo>
                  <a:lnTo>
                    <a:pt x="1010" y="2240"/>
                  </a:lnTo>
                  <a:lnTo>
                    <a:pt x="1027" y="2311"/>
                  </a:lnTo>
                  <a:lnTo>
                    <a:pt x="1036" y="2345"/>
                  </a:lnTo>
                  <a:lnTo>
                    <a:pt x="1046" y="2379"/>
                  </a:lnTo>
                  <a:lnTo>
                    <a:pt x="1057" y="2411"/>
                  </a:lnTo>
                  <a:lnTo>
                    <a:pt x="1068" y="2440"/>
                  </a:lnTo>
                  <a:lnTo>
                    <a:pt x="1081" y="2467"/>
                  </a:lnTo>
                  <a:lnTo>
                    <a:pt x="1095" y="2492"/>
                  </a:lnTo>
                  <a:lnTo>
                    <a:pt x="1095" y="2492"/>
                  </a:lnTo>
                  <a:lnTo>
                    <a:pt x="1133" y="2468"/>
                  </a:lnTo>
                  <a:lnTo>
                    <a:pt x="1172" y="2446"/>
                  </a:lnTo>
                  <a:lnTo>
                    <a:pt x="1208" y="2421"/>
                  </a:lnTo>
                  <a:lnTo>
                    <a:pt x="1227" y="2408"/>
                  </a:lnTo>
                  <a:lnTo>
                    <a:pt x="1244" y="2394"/>
                  </a:lnTo>
                  <a:lnTo>
                    <a:pt x="1244" y="2394"/>
                  </a:lnTo>
                  <a:lnTo>
                    <a:pt x="1235" y="2332"/>
                  </a:lnTo>
                  <a:lnTo>
                    <a:pt x="1225" y="2272"/>
                  </a:lnTo>
                  <a:lnTo>
                    <a:pt x="1213" y="2211"/>
                  </a:lnTo>
                  <a:lnTo>
                    <a:pt x="1200" y="2152"/>
                  </a:lnTo>
                  <a:lnTo>
                    <a:pt x="1187" y="2096"/>
                  </a:lnTo>
                  <a:lnTo>
                    <a:pt x="1173" y="2042"/>
                  </a:lnTo>
                  <a:lnTo>
                    <a:pt x="1148" y="1940"/>
                  </a:lnTo>
                  <a:lnTo>
                    <a:pt x="1148" y="1940"/>
                  </a:lnTo>
                  <a:lnTo>
                    <a:pt x="1140" y="1955"/>
                  </a:lnTo>
                  <a:lnTo>
                    <a:pt x="1131" y="1966"/>
                  </a:lnTo>
                  <a:lnTo>
                    <a:pt x="1110" y="1990"/>
                  </a:lnTo>
                  <a:lnTo>
                    <a:pt x="1110" y="1990"/>
                  </a:lnTo>
                  <a:close/>
                  <a:moveTo>
                    <a:pt x="947" y="1998"/>
                  </a:moveTo>
                  <a:lnTo>
                    <a:pt x="947" y="1998"/>
                  </a:lnTo>
                  <a:lnTo>
                    <a:pt x="947" y="2009"/>
                  </a:lnTo>
                  <a:lnTo>
                    <a:pt x="949" y="2013"/>
                  </a:lnTo>
                  <a:lnTo>
                    <a:pt x="950" y="2016"/>
                  </a:lnTo>
                  <a:lnTo>
                    <a:pt x="950" y="2016"/>
                  </a:lnTo>
                  <a:lnTo>
                    <a:pt x="973" y="2011"/>
                  </a:lnTo>
                  <a:lnTo>
                    <a:pt x="998" y="2002"/>
                  </a:lnTo>
                  <a:lnTo>
                    <a:pt x="1009" y="1998"/>
                  </a:lnTo>
                  <a:lnTo>
                    <a:pt x="1018" y="1994"/>
                  </a:lnTo>
                  <a:lnTo>
                    <a:pt x="1020" y="1991"/>
                  </a:lnTo>
                  <a:lnTo>
                    <a:pt x="1022" y="1988"/>
                  </a:lnTo>
                  <a:lnTo>
                    <a:pt x="1023" y="1984"/>
                  </a:lnTo>
                  <a:lnTo>
                    <a:pt x="1023" y="1981"/>
                  </a:lnTo>
                  <a:lnTo>
                    <a:pt x="1023" y="1981"/>
                  </a:lnTo>
                  <a:lnTo>
                    <a:pt x="1003" y="1988"/>
                  </a:lnTo>
                  <a:lnTo>
                    <a:pt x="984" y="1991"/>
                  </a:lnTo>
                  <a:lnTo>
                    <a:pt x="966" y="1995"/>
                  </a:lnTo>
                  <a:lnTo>
                    <a:pt x="947" y="1998"/>
                  </a:lnTo>
                  <a:lnTo>
                    <a:pt x="947" y="1998"/>
                  </a:lnTo>
                  <a:close/>
                  <a:moveTo>
                    <a:pt x="915" y="2042"/>
                  </a:moveTo>
                  <a:lnTo>
                    <a:pt x="915" y="2042"/>
                  </a:lnTo>
                  <a:lnTo>
                    <a:pt x="919" y="2047"/>
                  </a:lnTo>
                  <a:lnTo>
                    <a:pt x="925" y="2051"/>
                  </a:lnTo>
                  <a:lnTo>
                    <a:pt x="930" y="2054"/>
                  </a:lnTo>
                  <a:lnTo>
                    <a:pt x="939" y="2057"/>
                  </a:lnTo>
                  <a:lnTo>
                    <a:pt x="939" y="2057"/>
                  </a:lnTo>
                  <a:lnTo>
                    <a:pt x="942" y="2053"/>
                  </a:lnTo>
                  <a:lnTo>
                    <a:pt x="946" y="2049"/>
                  </a:lnTo>
                  <a:lnTo>
                    <a:pt x="956" y="2042"/>
                  </a:lnTo>
                  <a:lnTo>
                    <a:pt x="964" y="2035"/>
                  </a:lnTo>
                  <a:lnTo>
                    <a:pt x="967" y="2032"/>
                  </a:lnTo>
                  <a:lnTo>
                    <a:pt x="967" y="2028"/>
                  </a:lnTo>
                  <a:lnTo>
                    <a:pt x="967" y="2028"/>
                  </a:lnTo>
                  <a:lnTo>
                    <a:pt x="963" y="2030"/>
                  </a:lnTo>
                  <a:lnTo>
                    <a:pt x="956" y="2032"/>
                  </a:lnTo>
                  <a:lnTo>
                    <a:pt x="940" y="2033"/>
                  </a:lnTo>
                  <a:lnTo>
                    <a:pt x="933" y="2035"/>
                  </a:lnTo>
                  <a:lnTo>
                    <a:pt x="926" y="2036"/>
                  </a:lnTo>
                  <a:lnTo>
                    <a:pt x="921" y="2039"/>
                  </a:lnTo>
                  <a:lnTo>
                    <a:pt x="915" y="2042"/>
                  </a:lnTo>
                  <a:lnTo>
                    <a:pt x="915" y="2042"/>
                  </a:lnTo>
                  <a:close/>
                  <a:moveTo>
                    <a:pt x="806" y="2228"/>
                  </a:moveTo>
                  <a:lnTo>
                    <a:pt x="806" y="2228"/>
                  </a:lnTo>
                  <a:lnTo>
                    <a:pt x="815" y="2228"/>
                  </a:lnTo>
                  <a:lnTo>
                    <a:pt x="824" y="2228"/>
                  </a:lnTo>
                  <a:lnTo>
                    <a:pt x="831" y="2230"/>
                  </a:lnTo>
                  <a:lnTo>
                    <a:pt x="836" y="2228"/>
                  </a:lnTo>
                  <a:lnTo>
                    <a:pt x="836" y="2228"/>
                  </a:lnTo>
                  <a:lnTo>
                    <a:pt x="843" y="2213"/>
                  </a:lnTo>
                  <a:lnTo>
                    <a:pt x="845" y="2206"/>
                  </a:lnTo>
                  <a:lnTo>
                    <a:pt x="845" y="2196"/>
                  </a:lnTo>
                  <a:lnTo>
                    <a:pt x="845" y="2196"/>
                  </a:lnTo>
                  <a:lnTo>
                    <a:pt x="835" y="2193"/>
                  </a:lnTo>
                  <a:lnTo>
                    <a:pt x="827" y="2189"/>
                  </a:lnTo>
                  <a:lnTo>
                    <a:pt x="818" y="2185"/>
                  </a:lnTo>
                  <a:lnTo>
                    <a:pt x="808" y="2182"/>
                  </a:lnTo>
                  <a:lnTo>
                    <a:pt x="808" y="2182"/>
                  </a:lnTo>
                  <a:lnTo>
                    <a:pt x="806" y="2203"/>
                  </a:lnTo>
                  <a:lnTo>
                    <a:pt x="804" y="2216"/>
                  </a:lnTo>
                  <a:lnTo>
                    <a:pt x="806" y="2228"/>
                  </a:lnTo>
                  <a:lnTo>
                    <a:pt x="806" y="2228"/>
                  </a:lnTo>
                  <a:close/>
                  <a:moveTo>
                    <a:pt x="801" y="2240"/>
                  </a:moveTo>
                  <a:lnTo>
                    <a:pt x="801" y="2240"/>
                  </a:lnTo>
                  <a:lnTo>
                    <a:pt x="801" y="2262"/>
                  </a:lnTo>
                  <a:lnTo>
                    <a:pt x="801" y="2279"/>
                  </a:lnTo>
                  <a:lnTo>
                    <a:pt x="801" y="2294"/>
                  </a:lnTo>
                  <a:lnTo>
                    <a:pt x="799" y="2313"/>
                  </a:lnTo>
                  <a:lnTo>
                    <a:pt x="799" y="2313"/>
                  </a:lnTo>
                  <a:lnTo>
                    <a:pt x="810" y="2317"/>
                  </a:lnTo>
                  <a:lnTo>
                    <a:pt x="821" y="2320"/>
                  </a:lnTo>
                  <a:lnTo>
                    <a:pt x="832" y="2321"/>
                  </a:lnTo>
                  <a:lnTo>
                    <a:pt x="843" y="2321"/>
                  </a:lnTo>
                  <a:lnTo>
                    <a:pt x="853" y="2320"/>
                  </a:lnTo>
                  <a:lnTo>
                    <a:pt x="862" y="2314"/>
                  </a:lnTo>
                  <a:lnTo>
                    <a:pt x="869" y="2307"/>
                  </a:lnTo>
                  <a:lnTo>
                    <a:pt x="872" y="2303"/>
                  </a:lnTo>
                  <a:lnTo>
                    <a:pt x="874" y="2297"/>
                  </a:lnTo>
                  <a:lnTo>
                    <a:pt x="874" y="2297"/>
                  </a:lnTo>
                  <a:lnTo>
                    <a:pt x="872" y="2287"/>
                  </a:lnTo>
                  <a:lnTo>
                    <a:pt x="870" y="2277"/>
                  </a:lnTo>
                  <a:lnTo>
                    <a:pt x="870" y="2275"/>
                  </a:lnTo>
                  <a:lnTo>
                    <a:pt x="870" y="2270"/>
                  </a:lnTo>
                  <a:lnTo>
                    <a:pt x="873" y="2266"/>
                  </a:lnTo>
                  <a:lnTo>
                    <a:pt x="877" y="2263"/>
                  </a:lnTo>
                  <a:lnTo>
                    <a:pt x="877" y="2263"/>
                  </a:lnTo>
                  <a:lnTo>
                    <a:pt x="894" y="2269"/>
                  </a:lnTo>
                  <a:lnTo>
                    <a:pt x="912" y="2275"/>
                  </a:lnTo>
                  <a:lnTo>
                    <a:pt x="912" y="2275"/>
                  </a:lnTo>
                  <a:lnTo>
                    <a:pt x="918" y="2269"/>
                  </a:lnTo>
                  <a:lnTo>
                    <a:pt x="923" y="2263"/>
                  </a:lnTo>
                  <a:lnTo>
                    <a:pt x="928" y="2256"/>
                  </a:lnTo>
                  <a:lnTo>
                    <a:pt x="929" y="2248"/>
                  </a:lnTo>
                  <a:lnTo>
                    <a:pt x="929" y="2248"/>
                  </a:lnTo>
                  <a:lnTo>
                    <a:pt x="914" y="2234"/>
                  </a:lnTo>
                  <a:lnTo>
                    <a:pt x="905" y="2227"/>
                  </a:lnTo>
                  <a:lnTo>
                    <a:pt x="895" y="2220"/>
                  </a:lnTo>
                  <a:lnTo>
                    <a:pt x="886" y="2214"/>
                  </a:lnTo>
                  <a:lnTo>
                    <a:pt x="876" y="2210"/>
                  </a:lnTo>
                  <a:lnTo>
                    <a:pt x="864" y="2209"/>
                  </a:lnTo>
                  <a:lnTo>
                    <a:pt x="855" y="2207"/>
                  </a:lnTo>
                  <a:lnTo>
                    <a:pt x="855" y="2207"/>
                  </a:lnTo>
                  <a:lnTo>
                    <a:pt x="856" y="2213"/>
                  </a:lnTo>
                  <a:lnTo>
                    <a:pt x="856" y="2218"/>
                  </a:lnTo>
                  <a:lnTo>
                    <a:pt x="855" y="2223"/>
                  </a:lnTo>
                  <a:lnTo>
                    <a:pt x="853" y="2227"/>
                  </a:lnTo>
                  <a:lnTo>
                    <a:pt x="849" y="2234"/>
                  </a:lnTo>
                  <a:lnTo>
                    <a:pt x="842" y="2240"/>
                  </a:lnTo>
                  <a:lnTo>
                    <a:pt x="834" y="2242"/>
                  </a:lnTo>
                  <a:lnTo>
                    <a:pt x="824" y="2244"/>
                  </a:lnTo>
                  <a:lnTo>
                    <a:pt x="813" y="2244"/>
                  </a:lnTo>
                  <a:lnTo>
                    <a:pt x="801" y="2240"/>
                  </a:lnTo>
                  <a:lnTo>
                    <a:pt x="801" y="2240"/>
                  </a:lnTo>
                  <a:close/>
                  <a:moveTo>
                    <a:pt x="898" y="2289"/>
                  </a:moveTo>
                  <a:lnTo>
                    <a:pt x="898" y="2289"/>
                  </a:lnTo>
                  <a:lnTo>
                    <a:pt x="907" y="2301"/>
                  </a:lnTo>
                  <a:lnTo>
                    <a:pt x="914" y="2314"/>
                  </a:lnTo>
                  <a:lnTo>
                    <a:pt x="929" y="2341"/>
                  </a:lnTo>
                  <a:lnTo>
                    <a:pt x="937" y="2353"/>
                  </a:lnTo>
                  <a:lnTo>
                    <a:pt x="946" y="2364"/>
                  </a:lnTo>
                  <a:lnTo>
                    <a:pt x="956" y="2376"/>
                  </a:lnTo>
                  <a:lnTo>
                    <a:pt x="967" y="2386"/>
                  </a:lnTo>
                  <a:lnTo>
                    <a:pt x="967" y="2386"/>
                  </a:lnTo>
                  <a:lnTo>
                    <a:pt x="960" y="2377"/>
                  </a:lnTo>
                  <a:lnTo>
                    <a:pt x="956" y="2367"/>
                  </a:lnTo>
                  <a:lnTo>
                    <a:pt x="954" y="2356"/>
                  </a:lnTo>
                  <a:lnTo>
                    <a:pt x="954" y="2345"/>
                  </a:lnTo>
                  <a:lnTo>
                    <a:pt x="957" y="2334"/>
                  </a:lnTo>
                  <a:lnTo>
                    <a:pt x="961" y="2322"/>
                  </a:lnTo>
                  <a:lnTo>
                    <a:pt x="968" y="2313"/>
                  </a:lnTo>
                  <a:lnTo>
                    <a:pt x="977" y="2304"/>
                  </a:lnTo>
                  <a:lnTo>
                    <a:pt x="977" y="2304"/>
                  </a:lnTo>
                  <a:lnTo>
                    <a:pt x="967" y="2293"/>
                  </a:lnTo>
                  <a:lnTo>
                    <a:pt x="960" y="2282"/>
                  </a:lnTo>
                  <a:lnTo>
                    <a:pt x="952" y="2269"/>
                  </a:lnTo>
                  <a:lnTo>
                    <a:pt x="946" y="2265"/>
                  </a:lnTo>
                  <a:lnTo>
                    <a:pt x="942" y="2261"/>
                  </a:lnTo>
                  <a:lnTo>
                    <a:pt x="942" y="2261"/>
                  </a:lnTo>
                  <a:lnTo>
                    <a:pt x="939" y="2268"/>
                  </a:lnTo>
                  <a:lnTo>
                    <a:pt x="936" y="2275"/>
                  </a:lnTo>
                  <a:lnTo>
                    <a:pt x="932" y="2280"/>
                  </a:lnTo>
                  <a:lnTo>
                    <a:pt x="926" y="2284"/>
                  </a:lnTo>
                  <a:lnTo>
                    <a:pt x="921" y="2287"/>
                  </a:lnTo>
                  <a:lnTo>
                    <a:pt x="914" y="2289"/>
                  </a:lnTo>
                  <a:lnTo>
                    <a:pt x="905" y="2290"/>
                  </a:lnTo>
                  <a:lnTo>
                    <a:pt x="898" y="2289"/>
                  </a:lnTo>
                  <a:lnTo>
                    <a:pt x="898" y="2289"/>
                  </a:lnTo>
                  <a:close/>
                  <a:moveTo>
                    <a:pt x="648" y="2313"/>
                  </a:moveTo>
                  <a:lnTo>
                    <a:pt x="648" y="2313"/>
                  </a:lnTo>
                  <a:lnTo>
                    <a:pt x="667" y="2311"/>
                  </a:lnTo>
                  <a:lnTo>
                    <a:pt x="674" y="2310"/>
                  </a:lnTo>
                  <a:lnTo>
                    <a:pt x="679" y="2308"/>
                  </a:lnTo>
                  <a:lnTo>
                    <a:pt x="685" y="2304"/>
                  </a:lnTo>
                  <a:lnTo>
                    <a:pt x="690" y="2300"/>
                  </a:lnTo>
                  <a:lnTo>
                    <a:pt x="693" y="2293"/>
                  </a:lnTo>
                  <a:lnTo>
                    <a:pt x="697" y="2283"/>
                  </a:lnTo>
                  <a:lnTo>
                    <a:pt x="697" y="2283"/>
                  </a:lnTo>
                  <a:lnTo>
                    <a:pt x="688" y="2279"/>
                  </a:lnTo>
                  <a:lnTo>
                    <a:pt x="676" y="2275"/>
                  </a:lnTo>
                  <a:lnTo>
                    <a:pt x="665" y="2270"/>
                  </a:lnTo>
                  <a:lnTo>
                    <a:pt x="654" y="2266"/>
                  </a:lnTo>
                  <a:lnTo>
                    <a:pt x="654" y="2266"/>
                  </a:lnTo>
                  <a:lnTo>
                    <a:pt x="653" y="2277"/>
                  </a:lnTo>
                  <a:lnTo>
                    <a:pt x="651" y="2289"/>
                  </a:lnTo>
                  <a:lnTo>
                    <a:pt x="650" y="2301"/>
                  </a:lnTo>
                  <a:lnTo>
                    <a:pt x="648" y="2313"/>
                  </a:lnTo>
                  <a:lnTo>
                    <a:pt x="648" y="2313"/>
                  </a:lnTo>
                  <a:close/>
                  <a:moveTo>
                    <a:pt x="1752" y="2283"/>
                  </a:moveTo>
                  <a:lnTo>
                    <a:pt x="1752" y="2283"/>
                  </a:lnTo>
                  <a:lnTo>
                    <a:pt x="1726" y="2283"/>
                  </a:lnTo>
                  <a:lnTo>
                    <a:pt x="1703" y="2280"/>
                  </a:lnTo>
                  <a:lnTo>
                    <a:pt x="1656" y="2276"/>
                  </a:lnTo>
                  <a:lnTo>
                    <a:pt x="1635" y="2273"/>
                  </a:lnTo>
                  <a:lnTo>
                    <a:pt x="1614" y="2273"/>
                  </a:lnTo>
                  <a:lnTo>
                    <a:pt x="1594" y="2273"/>
                  </a:lnTo>
                  <a:lnTo>
                    <a:pt x="1578" y="2275"/>
                  </a:lnTo>
                  <a:lnTo>
                    <a:pt x="1578" y="2275"/>
                  </a:lnTo>
                  <a:lnTo>
                    <a:pt x="1562" y="2277"/>
                  </a:lnTo>
                  <a:lnTo>
                    <a:pt x="1548" y="2283"/>
                  </a:lnTo>
                  <a:lnTo>
                    <a:pt x="1536" y="2290"/>
                  </a:lnTo>
                  <a:lnTo>
                    <a:pt x="1524" y="2300"/>
                  </a:lnTo>
                  <a:lnTo>
                    <a:pt x="1514" y="2308"/>
                  </a:lnTo>
                  <a:lnTo>
                    <a:pt x="1507" y="2320"/>
                  </a:lnTo>
                  <a:lnTo>
                    <a:pt x="1502" y="2331"/>
                  </a:lnTo>
                  <a:lnTo>
                    <a:pt x="1502" y="2336"/>
                  </a:lnTo>
                  <a:lnTo>
                    <a:pt x="1502" y="2341"/>
                  </a:lnTo>
                  <a:lnTo>
                    <a:pt x="1502" y="2341"/>
                  </a:lnTo>
                  <a:lnTo>
                    <a:pt x="1528" y="2338"/>
                  </a:lnTo>
                  <a:lnTo>
                    <a:pt x="1555" y="2335"/>
                  </a:lnTo>
                  <a:lnTo>
                    <a:pt x="1609" y="2331"/>
                  </a:lnTo>
                  <a:lnTo>
                    <a:pt x="1660" y="2331"/>
                  </a:lnTo>
                  <a:lnTo>
                    <a:pt x="1712" y="2331"/>
                  </a:lnTo>
                  <a:lnTo>
                    <a:pt x="1766" y="2332"/>
                  </a:lnTo>
                  <a:lnTo>
                    <a:pt x="1819" y="2331"/>
                  </a:lnTo>
                  <a:lnTo>
                    <a:pt x="1874" y="2329"/>
                  </a:lnTo>
                  <a:lnTo>
                    <a:pt x="1901" y="2327"/>
                  </a:lnTo>
                  <a:lnTo>
                    <a:pt x="1929" y="2324"/>
                  </a:lnTo>
                  <a:lnTo>
                    <a:pt x="1929" y="2324"/>
                  </a:lnTo>
                  <a:lnTo>
                    <a:pt x="1924" y="2313"/>
                  </a:lnTo>
                  <a:lnTo>
                    <a:pt x="1917" y="2303"/>
                  </a:lnTo>
                  <a:lnTo>
                    <a:pt x="1910" y="2296"/>
                  </a:lnTo>
                  <a:lnTo>
                    <a:pt x="1902" y="2290"/>
                  </a:lnTo>
                  <a:lnTo>
                    <a:pt x="1892" y="2286"/>
                  </a:lnTo>
                  <a:lnTo>
                    <a:pt x="1882" y="2282"/>
                  </a:lnTo>
                  <a:lnTo>
                    <a:pt x="1871" y="2280"/>
                  </a:lnTo>
                  <a:lnTo>
                    <a:pt x="1858" y="2279"/>
                  </a:lnTo>
                  <a:lnTo>
                    <a:pt x="1833" y="2279"/>
                  </a:lnTo>
                  <a:lnTo>
                    <a:pt x="1805" y="2280"/>
                  </a:lnTo>
                  <a:lnTo>
                    <a:pt x="1778" y="2283"/>
                  </a:lnTo>
                  <a:lnTo>
                    <a:pt x="1752" y="2283"/>
                  </a:lnTo>
                  <a:lnTo>
                    <a:pt x="1752" y="2283"/>
                  </a:lnTo>
                  <a:close/>
                  <a:moveTo>
                    <a:pt x="645" y="2324"/>
                  </a:moveTo>
                  <a:lnTo>
                    <a:pt x="645" y="2324"/>
                  </a:lnTo>
                  <a:lnTo>
                    <a:pt x="643" y="2350"/>
                  </a:lnTo>
                  <a:lnTo>
                    <a:pt x="643" y="2377"/>
                  </a:lnTo>
                  <a:lnTo>
                    <a:pt x="644" y="2390"/>
                  </a:lnTo>
                  <a:lnTo>
                    <a:pt x="645" y="2402"/>
                  </a:lnTo>
                  <a:lnTo>
                    <a:pt x="650" y="2412"/>
                  </a:lnTo>
                  <a:lnTo>
                    <a:pt x="657" y="2419"/>
                  </a:lnTo>
                  <a:lnTo>
                    <a:pt x="657" y="2419"/>
                  </a:lnTo>
                  <a:lnTo>
                    <a:pt x="664" y="2422"/>
                  </a:lnTo>
                  <a:lnTo>
                    <a:pt x="671" y="2422"/>
                  </a:lnTo>
                  <a:lnTo>
                    <a:pt x="676" y="2422"/>
                  </a:lnTo>
                  <a:lnTo>
                    <a:pt x="682" y="2421"/>
                  </a:lnTo>
                  <a:lnTo>
                    <a:pt x="686" y="2418"/>
                  </a:lnTo>
                  <a:lnTo>
                    <a:pt x="692" y="2415"/>
                  </a:lnTo>
                  <a:lnTo>
                    <a:pt x="699" y="2407"/>
                  </a:lnTo>
                  <a:lnTo>
                    <a:pt x="704" y="2397"/>
                  </a:lnTo>
                  <a:lnTo>
                    <a:pt x="707" y="2386"/>
                  </a:lnTo>
                  <a:lnTo>
                    <a:pt x="709" y="2373"/>
                  </a:lnTo>
                  <a:lnTo>
                    <a:pt x="709" y="2362"/>
                  </a:lnTo>
                  <a:lnTo>
                    <a:pt x="709" y="2362"/>
                  </a:lnTo>
                  <a:lnTo>
                    <a:pt x="714" y="2360"/>
                  </a:lnTo>
                  <a:lnTo>
                    <a:pt x="718" y="2360"/>
                  </a:lnTo>
                  <a:lnTo>
                    <a:pt x="728" y="2363"/>
                  </a:lnTo>
                  <a:lnTo>
                    <a:pt x="738" y="2366"/>
                  </a:lnTo>
                  <a:lnTo>
                    <a:pt x="744" y="2367"/>
                  </a:lnTo>
                  <a:lnTo>
                    <a:pt x="749" y="2367"/>
                  </a:lnTo>
                  <a:lnTo>
                    <a:pt x="749" y="2367"/>
                  </a:lnTo>
                  <a:lnTo>
                    <a:pt x="755" y="2360"/>
                  </a:lnTo>
                  <a:lnTo>
                    <a:pt x="759" y="2355"/>
                  </a:lnTo>
                  <a:lnTo>
                    <a:pt x="762" y="2348"/>
                  </a:lnTo>
                  <a:lnTo>
                    <a:pt x="763" y="2342"/>
                  </a:lnTo>
                  <a:lnTo>
                    <a:pt x="765" y="2336"/>
                  </a:lnTo>
                  <a:lnTo>
                    <a:pt x="763" y="2329"/>
                  </a:lnTo>
                  <a:lnTo>
                    <a:pt x="762" y="2325"/>
                  </a:lnTo>
                  <a:lnTo>
                    <a:pt x="759" y="2320"/>
                  </a:lnTo>
                  <a:lnTo>
                    <a:pt x="755" y="2314"/>
                  </a:lnTo>
                  <a:lnTo>
                    <a:pt x="751" y="2310"/>
                  </a:lnTo>
                  <a:lnTo>
                    <a:pt x="740" y="2303"/>
                  </a:lnTo>
                  <a:lnTo>
                    <a:pt x="727" y="2296"/>
                  </a:lnTo>
                  <a:lnTo>
                    <a:pt x="711" y="2291"/>
                  </a:lnTo>
                  <a:lnTo>
                    <a:pt x="711" y="2291"/>
                  </a:lnTo>
                  <a:lnTo>
                    <a:pt x="710" y="2301"/>
                  </a:lnTo>
                  <a:lnTo>
                    <a:pt x="704" y="2310"/>
                  </a:lnTo>
                  <a:lnTo>
                    <a:pt x="697" y="2317"/>
                  </a:lnTo>
                  <a:lnTo>
                    <a:pt x="689" y="2322"/>
                  </a:lnTo>
                  <a:lnTo>
                    <a:pt x="679" y="2325"/>
                  </a:lnTo>
                  <a:lnTo>
                    <a:pt x="669" y="2327"/>
                  </a:lnTo>
                  <a:lnTo>
                    <a:pt x="657" y="2327"/>
                  </a:lnTo>
                  <a:lnTo>
                    <a:pt x="645" y="2324"/>
                  </a:lnTo>
                  <a:lnTo>
                    <a:pt x="645" y="2324"/>
                  </a:lnTo>
                  <a:close/>
                  <a:moveTo>
                    <a:pt x="886" y="2313"/>
                  </a:moveTo>
                  <a:lnTo>
                    <a:pt x="886" y="2313"/>
                  </a:lnTo>
                  <a:lnTo>
                    <a:pt x="877" y="2322"/>
                  </a:lnTo>
                  <a:lnTo>
                    <a:pt x="867" y="2329"/>
                  </a:lnTo>
                  <a:lnTo>
                    <a:pt x="856" y="2335"/>
                  </a:lnTo>
                  <a:lnTo>
                    <a:pt x="842" y="2338"/>
                  </a:lnTo>
                  <a:lnTo>
                    <a:pt x="842" y="2338"/>
                  </a:lnTo>
                  <a:lnTo>
                    <a:pt x="835" y="2339"/>
                  </a:lnTo>
                  <a:lnTo>
                    <a:pt x="828" y="2338"/>
                  </a:lnTo>
                  <a:lnTo>
                    <a:pt x="815" y="2334"/>
                  </a:lnTo>
                  <a:lnTo>
                    <a:pt x="806" y="2331"/>
                  </a:lnTo>
                  <a:lnTo>
                    <a:pt x="800" y="2331"/>
                  </a:lnTo>
                  <a:lnTo>
                    <a:pt x="796" y="2332"/>
                  </a:lnTo>
                  <a:lnTo>
                    <a:pt x="796" y="2332"/>
                  </a:lnTo>
                  <a:lnTo>
                    <a:pt x="808" y="2353"/>
                  </a:lnTo>
                  <a:lnTo>
                    <a:pt x="821" y="2374"/>
                  </a:lnTo>
                  <a:lnTo>
                    <a:pt x="836" y="2394"/>
                  </a:lnTo>
                  <a:lnTo>
                    <a:pt x="853" y="2414"/>
                  </a:lnTo>
                  <a:lnTo>
                    <a:pt x="886" y="2456"/>
                  </a:lnTo>
                  <a:lnTo>
                    <a:pt x="901" y="2477"/>
                  </a:lnTo>
                  <a:lnTo>
                    <a:pt x="915" y="2498"/>
                  </a:lnTo>
                  <a:lnTo>
                    <a:pt x="915" y="2498"/>
                  </a:lnTo>
                  <a:lnTo>
                    <a:pt x="918" y="2495"/>
                  </a:lnTo>
                  <a:lnTo>
                    <a:pt x="921" y="2492"/>
                  </a:lnTo>
                  <a:lnTo>
                    <a:pt x="928" y="2489"/>
                  </a:lnTo>
                  <a:lnTo>
                    <a:pt x="935" y="2488"/>
                  </a:lnTo>
                  <a:lnTo>
                    <a:pt x="943" y="2489"/>
                  </a:lnTo>
                  <a:lnTo>
                    <a:pt x="960" y="2491"/>
                  </a:lnTo>
                  <a:lnTo>
                    <a:pt x="967" y="2489"/>
                  </a:lnTo>
                  <a:lnTo>
                    <a:pt x="973" y="2487"/>
                  </a:lnTo>
                  <a:lnTo>
                    <a:pt x="973" y="2487"/>
                  </a:lnTo>
                  <a:lnTo>
                    <a:pt x="966" y="2484"/>
                  </a:lnTo>
                  <a:lnTo>
                    <a:pt x="959" y="2480"/>
                  </a:lnTo>
                  <a:lnTo>
                    <a:pt x="952" y="2475"/>
                  </a:lnTo>
                  <a:lnTo>
                    <a:pt x="946" y="2470"/>
                  </a:lnTo>
                  <a:lnTo>
                    <a:pt x="942" y="2464"/>
                  </a:lnTo>
                  <a:lnTo>
                    <a:pt x="936" y="2459"/>
                  </a:lnTo>
                  <a:lnTo>
                    <a:pt x="933" y="2452"/>
                  </a:lnTo>
                  <a:lnTo>
                    <a:pt x="930" y="2445"/>
                  </a:lnTo>
                  <a:lnTo>
                    <a:pt x="929" y="2437"/>
                  </a:lnTo>
                  <a:lnTo>
                    <a:pt x="928" y="2432"/>
                  </a:lnTo>
                  <a:lnTo>
                    <a:pt x="929" y="2425"/>
                  </a:lnTo>
                  <a:lnTo>
                    <a:pt x="930" y="2418"/>
                  </a:lnTo>
                  <a:lnTo>
                    <a:pt x="932" y="2411"/>
                  </a:lnTo>
                  <a:lnTo>
                    <a:pt x="936" y="2404"/>
                  </a:lnTo>
                  <a:lnTo>
                    <a:pt x="940" y="2397"/>
                  </a:lnTo>
                  <a:lnTo>
                    <a:pt x="947" y="2391"/>
                  </a:lnTo>
                  <a:lnTo>
                    <a:pt x="947" y="2391"/>
                  </a:lnTo>
                  <a:lnTo>
                    <a:pt x="939" y="2381"/>
                  </a:lnTo>
                  <a:lnTo>
                    <a:pt x="933" y="2370"/>
                  </a:lnTo>
                  <a:lnTo>
                    <a:pt x="921" y="2348"/>
                  </a:lnTo>
                  <a:lnTo>
                    <a:pt x="914" y="2338"/>
                  </a:lnTo>
                  <a:lnTo>
                    <a:pt x="905" y="2328"/>
                  </a:lnTo>
                  <a:lnTo>
                    <a:pt x="897" y="2320"/>
                  </a:lnTo>
                  <a:lnTo>
                    <a:pt x="886" y="2313"/>
                  </a:lnTo>
                  <a:lnTo>
                    <a:pt x="886" y="2313"/>
                  </a:lnTo>
                  <a:close/>
                  <a:moveTo>
                    <a:pt x="964" y="2348"/>
                  </a:moveTo>
                  <a:lnTo>
                    <a:pt x="964" y="2348"/>
                  </a:lnTo>
                  <a:lnTo>
                    <a:pt x="967" y="2353"/>
                  </a:lnTo>
                  <a:lnTo>
                    <a:pt x="970" y="2359"/>
                  </a:lnTo>
                  <a:lnTo>
                    <a:pt x="973" y="2364"/>
                  </a:lnTo>
                  <a:lnTo>
                    <a:pt x="977" y="2369"/>
                  </a:lnTo>
                  <a:lnTo>
                    <a:pt x="985" y="2376"/>
                  </a:lnTo>
                  <a:lnTo>
                    <a:pt x="989" y="2380"/>
                  </a:lnTo>
                  <a:lnTo>
                    <a:pt x="994" y="2386"/>
                  </a:lnTo>
                  <a:lnTo>
                    <a:pt x="994" y="2386"/>
                  </a:lnTo>
                  <a:lnTo>
                    <a:pt x="992" y="2390"/>
                  </a:lnTo>
                  <a:lnTo>
                    <a:pt x="991" y="2393"/>
                  </a:lnTo>
                  <a:lnTo>
                    <a:pt x="987" y="2395"/>
                  </a:lnTo>
                  <a:lnTo>
                    <a:pt x="984" y="2397"/>
                  </a:lnTo>
                  <a:lnTo>
                    <a:pt x="975" y="2398"/>
                  </a:lnTo>
                  <a:lnTo>
                    <a:pt x="971" y="2400"/>
                  </a:lnTo>
                  <a:lnTo>
                    <a:pt x="967" y="2402"/>
                  </a:lnTo>
                  <a:lnTo>
                    <a:pt x="967" y="2402"/>
                  </a:lnTo>
                  <a:lnTo>
                    <a:pt x="974" y="2409"/>
                  </a:lnTo>
                  <a:lnTo>
                    <a:pt x="975" y="2414"/>
                  </a:lnTo>
                  <a:lnTo>
                    <a:pt x="977" y="2419"/>
                  </a:lnTo>
                  <a:lnTo>
                    <a:pt x="977" y="2419"/>
                  </a:lnTo>
                  <a:lnTo>
                    <a:pt x="970" y="2419"/>
                  </a:lnTo>
                  <a:lnTo>
                    <a:pt x="963" y="2416"/>
                  </a:lnTo>
                  <a:lnTo>
                    <a:pt x="957" y="2412"/>
                  </a:lnTo>
                  <a:lnTo>
                    <a:pt x="950" y="2408"/>
                  </a:lnTo>
                  <a:lnTo>
                    <a:pt x="950" y="2408"/>
                  </a:lnTo>
                  <a:lnTo>
                    <a:pt x="945" y="2416"/>
                  </a:lnTo>
                  <a:lnTo>
                    <a:pt x="942" y="2423"/>
                  </a:lnTo>
                  <a:lnTo>
                    <a:pt x="942" y="2429"/>
                  </a:lnTo>
                  <a:lnTo>
                    <a:pt x="942" y="2436"/>
                  </a:lnTo>
                  <a:lnTo>
                    <a:pt x="945" y="2442"/>
                  </a:lnTo>
                  <a:lnTo>
                    <a:pt x="947" y="2446"/>
                  </a:lnTo>
                  <a:lnTo>
                    <a:pt x="956" y="2456"/>
                  </a:lnTo>
                  <a:lnTo>
                    <a:pt x="978" y="2473"/>
                  </a:lnTo>
                  <a:lnTo>
                    <a:pt x="988" y="2481"/>
                  </a:lnTo>
                  <a:lnTo>
                    <a:pt x="991" y="2487"/>
                  </a:lnTo>
                  <a:lnTo>
                    <a:pt x="994" y="2492"/>
                  </a:lnTo>
                  <a:lnTo>
                    <a:pt x="994" y="2492"/>
                  </a:lnTo>
                  <a:lnTo>
                    <a:pt x="991" y="2496"/>
                  </a:lnTo>
                  <a:lnTo>
                    <a:pt x="988" y="2501"/>
                  </a:lnTo>
                  <a:lnTo>
                    <a:pt x="985" y="2502"/>
                  </a:lnTo>
                  <a:lnTo>
                    <a:pt x="982" y="2503"/>
                  </a:lnTo>
                  <a:lnTo>
                    <a:pt x="974" y="2505"/>
                  </a:lnTo>
                  <a:lnTo>
                    <a:pt x="964" y="2505"/>
                  </a:lnTo>
                  <a:lnTo>
                    <a:pt x="946" y="2502"/>
                  </a:lnTo>
                  <a:lnTo>
                    <a:pt x="937" y="2503"/>
                  </a:lnTo>
                  <a:lnTo>
                    <a:pt x="933" y="2505"/>
                  </a:lnTo>
                  <a:lnTo>
                    <a:pt x="929" y="2506"/>
                  </a:lnTo>
                  <a:lnTo>
                    <a:pt x="929" y="2506"/>
                  </a:lnTo>
                  <a:lnTo>
                    <a:pt x="930" y="2512"/>
                  </a:lnTo>
                  <a:lnTo>
                    <a:pt x="930" y="2518"/>
                  </a:lnTo>
                  <a:lnTo>
                    <a:pt x="935" y="2526"/>
                  </a:lnTo>
                  <a:lnTo>
                    <a:pt x="939" y="2533"/>
                  </a:lnTo>
                  <a:lnTo>
                    <a:pt x="942" y="2541"/>
                  </a:lnTo>
                  <a:lnTo>
                    <a:pt x="942" y="2541"/>
                  </a:lnTo>
                  <a:lnTo>
                    <a:pt x="935" y="2544"/>
                  </a:lnTo>
                  <a:lnTo>
                    <a:pt x="929" y="2546"/>
                  </a:lnTo>
                  <a:lnTo>
                    <a:pt x="916" y="2547"/>
                  </a:lnTo>
                  <a:lnTo>
                    <a:pt x="905" y="2550"/>
                  </a:lnTo>
                  <a:lnTo>
                    <a:pt x="900" y="2553"/>
                  </a:lnTo>
                  <a:lnTo>
                    <a:pt x="895" y="2557"/>
                  </a:lnTo>
                  <a:lnTo>
                    <a:pt x="895" y="2557"/>
                  </a:lnTo>
                  <a:lnTo>
                    <a:pt x="895" y="2567"/>
                  </a:lnTo>
                  <a:lnTo>
                    <a:pt x="897" y="2576"/>
                  </a:lnTo>
                  <a:lnTo>
                    <a:pt x="900" y="2585"/>
                  </a:lnTo>
                  <a:lnTo>
                    <a:pt x="902" y="2592"/>
                  </a:lnTo>
                  <a:lnTo>
                    <a:pt x="908" y="2598"/>
                  </a:lnTo>
                  <a:lnTo>
                    <a:pt x="914" y="2603"/>
                  </a:lnTo>
                  <a:lnTo>
                    <a:pt x="919" y="2607"/>
                  </a:lnTo>
                  <a:lnTo>
                    <a:pt x="926" y="2612"/>
                  </a:lnTo>
                  <a:lnTo>
                    <a:pt x="926" y="2612"/>
                  </a:lnTo>
                  <a:lnTo>
                    <a:pt x="922" y="2619"/>
                  </a:lnTo>
                  <a:lnTo>
                    <a:pt x="918" y="2627"/>
                  </a:lnTo>
                  <a:lnTo>
                    <a:pt x="915" y="2635"/>
                  </a:lnTo>
                  <a:lnTo>
                    <a:pt x="915" y="2641"/>
                  </a:lnTo>
                  <a:lnTo>
                    <a:pt x="915" y="2647"/>
                  </a:lnTo>
                  <a:lnTo>
                    <a:pt x="915" y="2647"/>
                  </a:lnTo>
                  <a:lnTo>
                    <a:pt x="922" y="2648"/>
                  </a:lnTo>
                  <a:lnTo>
                    <a:pt x="929" y="2648"/>
                  </a:lnTo>
                  <a:lnTo>
                    <a:pt x="935" y="2647"/>
                  </a:lnTo>
                  <a:lnTo>
                    <a:pt x="939" y="2644"/>
                  </a:lnTo>
                  <a:lnTo>
                    <a:pt x="943" y="2641"/>
                  </a:lnTo>
                  <a:lnTo>
                    <a:pt x="947" y="2637"/>
                  </a:lnTo>
                  <a:lnTo>
                    <a:pt x="953" y="2626"/>
                  </a:lnTo>
                  <a:lnTo>
                    <a:pt x="956" y="2614"/>
                  </a:lnTo>
                  <a:lnTo>
                    <a:pt x="959" y="2602"/>
                  </a:lnTo>
                  <a:lnTo>
                    <a:pt x="961" y="2582"/>
                  </a:lnTo>
                  <a:lnTo>
                    <a:pt x="961" y="2582"/>
                  </a:lnTo>
                  <a:lnTo>
                    <a:pt x="971" y="2585"/>
                  </a:lnTo>
                  <a:lnTo>
                    <a:pt x="982" y="2588"/>
                  </a:lnTo>
                  <a:lnTo>
                    <a:pt x="994" y="2589"/>
                  </a:lnTo>
                  <a:lnTo>
                    <a:pt x="1005" y="2589"/>
                  </a:lnTo>
                  <a:lnTo>
                    <a:pt x="1015" y="2588"/>
                  </a:lnTo>
                  <a:lnTo>
                    <a:pt x="1022" y="2585"/>
                  </a:lnTo>
                  <a:lnTo>
                    <a:pt x="1025" y="2582"/>
                  </a:lnTo>
                  <a:lnTo>
                    <a:pt x="1027" y="2579"/>
                  </a:lnTo>
                  <a:lnTo>
                    <a:pt x="1029" y="2575"/>
                  </a:lnTo>
                  <a:lnTo>
                    <a:pt x="1029" y="2571"/>
                  </a:lnTo>
                  <a:lnTo>
                    <a:pt x="1029" y="2571"/>
                  </a:lnTo>
                  <a:lnTo>
                    <a:pt x="1027" y="2567"/>
                  </a:lnTo>
                  <a:lnTo>
                    <a:pt x="1026" y="2562"/>
                  </a:lnTo>
                  <a:lnTo>
                    <a:pt x="1020" y="2557"/>
                  </a:lnTo>
                  <a:lnTo>
                    <a:pt x="1019" y="2553"/>
                  </a:lnTo>
                  <a:lnTo>
                    <a:pt x="1018" y="2550"/>
                  </a:lnTo>
                  <a:lnTo>
                    <a:pt x="1018" y="2547"/>
                  </a:lnTo>
                  <a:lnTo>
                    <a:pt x="1020" y="2541"/>
                  </a:lnTo>
                  <a:lnTo>
                    <a:pt x="1020" y="2541"/>
                  </a:lnTo>
                  <a:lnTo>
                    <a:pt x="1040" y="2544"/>
                  </a:lnTo>
                  <a:lnTo>
                    <a:pt x="1050" y="2543"/>
                  </a:lnTo>
                  <a:lnTo>
                    <a:pt x="1060" y="2541"/>
                  </a:lnTo>
                  <a:lnTo>
                    <a:pt x="1060" y="2541"/>
                  </a:lnTo>
                  <a:lnTo>
                    <a:pt x="1064" y="2533"/>
                  </a:lnTo>
                  <a:lnTo>
                    <a:pt x="1067" y="2526"/>
                  </a:lnTo>
                  <a:lnTo>
                    <a:pt x="1068" y="2518"/>
                  </a:lnTo>
                  <a:lnTo>
                    <a:pt x="1068" y="2511"/>
                  </a:lnTo>
                  <a:lnTo>
                    <a:pt x="1067" y="2495"/>
                  </a:lnTo>
                  <a:lnTo>
                    <a:pt x="1062" y="2480"/>
                  </a:lnTo>
                  <a:lnTo>
                    <a:pt x="1050" y="2447"/>
                  </a:lnTo>
                  <a:lnTo>
                    <a:pt x="1044" y="2429"/>
                  </a:lnTo>
                  <a:lnTo>
                    <a:pt x="1040" y="2411"/>
                  </a:lnTo>
                  <a:lnTo>
                    <a:pt x="1040" y="2411"/>
                  </a:lnTo>
                  <a:lnTo>
                    <a:pt x="1034" y="2411"/>
                  </a:lnTo>
                  <a:lnTo>
                    <a:pt x="1030" y="2411"/>
                  </a:lnTo>
                  <a:lnTo>
                    <a:pt x="1026" y="2412"/>
                  </a:lnTo>
                  <a:lnTo>
                    <a:pt x="1023" y="2415"/>
                  </a:lnTo>
                  <a:lnTo>
                    <a:pt x="1020" y="2416"/>
                  </a:lnTo>
                  <a:lnTo>
                    <a:pt x="1019" y="2421"/>
                  </a:lnTo>
                  <a:lnTo>
                    <a:pt x="1016" y="2429"/>
                  </a:lnTo>
                  <a:lnTo>
                    <a:pt x="1016" y="2429"/>
                  </a:lnTo>
                  <a:lnTo>
                    <a:pt x="1019" y="2433"/>
                  </a:lnTo>
                  <a:lnTo>
                    <a:pt x="1022" y="2437"/>
                  </a:lnTo>
                  <a:lnTo>
                    <a:pt x="1029" y="2447"/>
                  </a:lnTo>
                  <a:lnTo>
                    <a:pt x="1032" y="2452"/>
                  </a:lnTo>
                  <a:lnTo>
                    <a:pt x="1032" y="2456"/>
                  </a:lnTo>
                  <a:lnTo>
                    <a:pt x="1029" y="2460"/>
                  </a:lnTo>
                  <a:lnTo>
                    <a:pt x="1023" y="2463"/>
                  </a:lnTo>
                  <a:lnTo>
                    <a:pt x="1023" y="2463"/>
                  </a:lnTo>
                  <a:lnTo>
                    <a:pt x="1018" y="2460"/>
                  </a:lnTo>
                  <a:lnTo>
                    <a:pt x="1013" y="2457"/>
                  </a:lnTo>
                  <a:lnTo>
                    <a:pt x="1010" y="2453"/>
                  </a:lnTo>
                  <a:lnTo>
                    <a:pt x="1008" y="2447"/>
                  </a:lnTo>
                  <a:lnTo>
                    <a:pt x="1005" y="2436"/>
                  </a:lnTo>
                  <a:lnTo>
                    <a:pt x="1003" y="2425"/>
                  </a:lnTo>
                  <a:lnTo>
                    <a:pt x="1005" y="2419"/>
                  </a:lnTo>
                  <a:lnTo>
                    <a:pt x="1006" y="2414"/>
                  </a:lnTo>
                  <a:lnTo>
                    <a:pt x="1009" y="2408"/>
                  </a:lnTo>
                  <a:lnTo>
                    <a:pt x="1012" y="2404"/>
                  </a:lnTo>
                  <a:lnTo>
                    <a:pt x="1016" y="2401"/>
                  </a:lnTo>
                  <a:lnTo>
                    <a:pt x="1022" y="2398"/>
                  </a:lnTo>
                  <a:lnTo>
                    <a:pt x="1027" y="2397"/>
                  </a:lnTo>
                  <a:lnTo>
                    <a:pt x="1034" y="2397"/>
                  </a:lnTo>
                  <a:lnTo>
                    <a:pt x="1034" y="2397"/>
                  </a:lnTo>
                  <a:lnTo>
                    <a:pt x="1030" y="2379"/>
                  </a:lnTo>
                  <a:lnTo>
                    <a:pt x="1025" y="2362"/>
                  </a:lnTo>
                  <a:lnTo>
                    <a:pt x="1019" y="2345"/>
                  </a:lnTo>
                  <a:lnTo>
                    <a:pt x="1013" y="2327"/>
                  </a:lnTo>
                  <a:lnTo>
                    <a:pt x="1013" y="2327"/>
                  </a:lnTo>
                  <a:lnTo>
                    <a:pt x="1006" y="2322"/>
                  </a:lnTo>
                  <a:lnTo>
                    <a:pt x="998" y="2321"/>
                  </a:lnTo>
                  <a:lnTo>
                    <a:pt x="991" y="2322"/>
                  </a:lnTo>
                  <a:lnTo>
                    <a:pt x="984" y="2325"/>
                  </a:lnTo>
                  <a:lnTo>
                    <a:pt x="978" y="2329"/>
                  </a:lnTo>
                  <a:lnTo>
                    <a:pt x="973" y="2335"/>
                  </a:lnTo>
                  <a:lnTo>
                    <a:pt x="964" y="2348"/>
                  </a:lnTo>
                  <a:lnTo>
                    <a:pt x="964" y="2348"/>
                  </a:lnTo>
                  <a:close/>
                  <a:moveTo>
                    <a:pt x="744" y="2381"/>
                  </a:moveTo>
                  <a:lnTo>
                    <a:pt x="744" y="2381"/>
                  </a:lnTo>
                  <a:lnTo>
                    <a:pt x="761" y="2405"/>
                  </a:lnTo>
                  <a:lnTo>
                    <a:pt x="777" y="2430"/>
                  </a:lnTo>
                  <a:lnTo>
                    <a:pt x="810" y="2480"/>
                  </a:lnTo>
                  <a:lnTo>
                    <a:pt x="825" y="2503"/>
                  </a:lnTo>
                  <a:lnTo>
                    <a:pt x="842" y="2527"/>
                  </a:lnTo>
                  <a:lnTo>
                    <a:pt x="860" y="2550"/>
                  </a:lnTo>
                  <a:lnTo>
                    <a:pt x="880" y="2571"/>
                  </a:lnTo>
                  <a:lnTo>
                    <a:pt x="880" y="2571"/>
                  </a:lnTo>
                  <a:lnTo>
                    <a:pt x="880" y="2562"/>
                  </a:lnTo>
                  <a:lnTo>
                    <a:pt x="880" y="2555"/>
                  </a:lnTo>
                  <a:lnTo>
                    <a:pt x="884" y="2548"/>
                  </a:lnTo>
                  <a:lnTo>
                    <a:pt x="888" y="2543"/>
                  </a:lnTo>
                  <a:lnTo>
                    <a:pt x="895" y="2539"/>
                  </a:lnTo>
                  <a:lnTo>
                    <a:pt x="902" y="2536"/>
                  </a:lnTo>
                  <a:lnTo>
                    <a:pt x="911" y="2533"/>
                  </a:lnTo>
                  <a:lnTo>
                    <a:pt x="921" y="2533"/>
                  </a:lnTo>
                  <a:lnTo>
                    <a:pt x="921" y="2533"/>
                  </a:lnTo>
                  <a:lnTo>
                    <a:pt x="919" y="2527"/>
                  </a:lnTo>
                  <a:lnTo>
                    <a:pt x="915" y="2523"/>
                  </a:lnTo>
                  <a:lnTo>
                    <a:pt x="907" y="2515"/>
                  </a:lnTo>
                  <a:lnTo>
                    <a:pt x="897" y="2509"/>
                  </a:lnTo>
                  <a:lnTo>
                    <a:pt x="888" y="2501"/>
                  </a:lnTo>
                  <a:lnTo>
                    <a:pt x="888" y="2501"/>
                  </a:lnTo>
                  <a:lnTo>
                    <a:pt x="893" y="2501"/>
                  </a:lnTo>
                  <a:lnTo>
                    <a:pt x="894" y="2499"/>
                  </a:lnTo>
                  <a:lnTo>
                    <a:pt x="895" y="2498"/>
                  </a:lnTo>
                  <a:lnTo>
                    <a:pt x="895" y="2498"/>
                  </a:lnTo>
                  <a:lnTo>
                    <a:pt x="890" y="2487"/>
                  </a:lnTo>
                  <a:lnTo>
                    <a:pt x="883" y="2475"/>
                  </a:lnTo>
                  <a:lnTo>
                    <a:pt x="874" y="2463"/>
                  </a:lnTo>
                  <a:lnTo>
                    <a:pt x="864" y="2450"/>
                  </a:lnTo>
                  <a:lnTo>
                    <a:pt x="845" y="2428"/>
                  </a:lnTo>
                  <a:lnTo>
                    <a:pt x="825" y="2408"/>
                  </a:lnTo>
                  <a:lnTo>
                    <a:pt x="825" y="2408"/>
                  </a:lnTo>
                  <a:lnTo>
                    <a:pt x="815" y="2388"/>
                  </a:lnTo>
                  <a:lnTo>
                    <a:pt x="804" y="2370"/>
                  </a:lnTo>
                  <a:lnTo>
                    <a:pt x="791" y="2352"/>
                  </a:lnTo>
                  <a:lnTo>
                    <a:pt x="779" y="2335"/>
                  </a:lnTo>
                  <a:lnTo>
                    <a:pt x="779" y="2335"/>
                  </a:lnTo>
                  <a:lnTo>
                    <a:pt x="776" y="2353"/>
                  </a:lnTo>
                  <a:lnTo>
                    <a:pt x="775" y="2362"/>
                  </a:lnTo>
                  <a:lnTo>
                    <a:pt x="772" y="2369"/>
                  </a:lnTo>
                  <a:lnTo>
                    <a:pt x="768" y="2374"/>
                  </a:lnTo>
                  <a:lnTo>
                    <a:pt x="762" y="2380"/>
                  </a:lnTo>
                  <a:lnTo>
                    <a:pt x="754" y="2381"/>
                  </a:lnTo>
                  <a:lnTo>
                    <a:pt x="744" y="2381"/>
                  </a:lnTo>
                  <a:lnTo>
                    <a:pt x="744" y="2381"/>
                  </a:lnTo>
                  <a:close/>
                  <a:moveTo>
                    <a:pt x="1931" y="2341"/>
                  </a:moveTo>
                  <a:lnTo>
                    <a:pt x="1931" y="2341"/>
                  </a:lnTo>
                  <a:lnTo>
                    <a:pt x="1930" y="2343"/>
                  </a:lnTo>
                  <a:lnTo>
                    <a:pt x="1926" y="2345"/>
                  </a:lnTo>
                  <a:lnTo>
                    <a:pt x="1926" y="2345"/>
                  </a:lnTo>
                  <a:lnTo>
                    <a:pt x="1867" y="2348"/>
                  </a:lnTo>
                  <a:lnTo>
                    <a:pt x="1811" y="2349"/>
                  </a:lnTo>
                  <a:lnTo>
                    <a:pt x="1753" y="2349"/>
                  </a:lnTo>
                  <a:lnTo>
                    <a:pt x="1693" y="2348"/>
                  </a:lnTo>
                  <a:lnTo>
                    <a:pt x="1693" y="2348"/>
                  </a:lnTo>
                  <a:lnTo>
                    <a:pt x="1666" y="2348"/>
                  </a:lnTo>
                  <a:lnTo>
                    <a:pt x="1639" y="2348"/>
                  </a:lnTo>
                  <a:lnTo>
                    <a:pt x="1587" y="2352"/>
                  </a:lnTo>
                  <a:lnTo>
                    <a:pt x="1538" y="2357"/>
                  </a:lnTo>
                  <a:lnTo>
                    <a:pt x="1513" y="2359"/>
                  </a:lnTo>
                  <a:lnTo>
                    <a:pt x="1491" y="2359"/>
                  </a:lnTo>
                  <a:lnTo>
                    <a:pt x="1491" y="2359"/>
                  </a:lnTo>
                  <a:lnTo>
                    <a:pt x="1489" y="2373"/>
                  </a:lnTo>
                  <a:lnTo>
                    <a:pt x="1491" y="2387"/>
                  </a:lnTo>
                  <a:lnTo>
                    <a:pt x="1493" y="2400"/>
                  </a:lnTo>
                  <a:lnTo>
                    <a:pt x="1495" y="2404"/>
                  </a:lnTo>
                  <a:lnTo>
                    <a:pt x="1499" y="2408"/>
                  </a:lnTo>
                  <a:lnTo>
                    <a:pt x="1499" y="2408"/>
                  </a:lnTo>
                  <a:lnTo>
                    <a:pt x="1526" y="2409"/>
                  </a:lnTo>
                  <a:lnTo>
                    <a:pt x="1552" y="2411"/>
                  </a:lnTo>
                  <a:lnTo>
                    <a:pt x="1607" y="2409"/>
                  </a:lnTo>
                  <a:lnTo>
                    <a:pt x="1662" y="2407"/>
                  </a:lnTo>
                  <a:lnTo>
                    <a:pt x="1715" y="2404"/>
                  </a:lnTo>
                  <a:lnTo>
                    <a:pt x="1823" y="2394"/>
                  </a:lnTo>
                  <a:lnTo>
                    <a:pt x="1877" y="2390"/>
                  </a:lnTo>
                  <a:lnTo>
                    <a:pt x="1929" y="2388"/>
                  </a:lnTo>
                  <a:lnTo>
                    <a:pt x="1929" y="2388"/>
                  </a:lnTo>
                  <a:lnTo>
                    <a:pt x="1931" y="2384"/>
                  </a:lnTo>
                  <a:lnTo>
                    <a:pt x="1934" y="2379"/>
                  </a:lnTo>
                  <a:lnTo>
                    <a:pt x="1936" y="2373"/>
                  </a:lnTo>
                  <a:lnTo>
                    <a:pt x="1937" y="2366"/>
                  </a:lnTo>
                  <a:lnTo>
                    <a:pt x="1937" y="2359"/>
                  </a:lnTo>
                  <a:lnTo>
                    <a:pt x="1937" y="2352"/>
                  </a:lnTo>
                  <a:lnTo>
                    <a:pt x="1934" y="2346"/>
                  </a:lnTo>
                  <a:lnTo>
                    <a:pt x="1931" y="2341"/>
                  </a:lnTo>
                  <a:lnTo>
                    <a:pt x="1931" y="2341"/>
                  </a:lnTo>
                  <a:close/>
                  <a:moveTo>
                    <a:pt x="526" y="2422"/>
                  </a:moveTo>
                  <a:lnTo>
                    <a:pt x="526" y="2422"/>
                  </a:lnTo>
                  <a:lnTo>
                    <a:pt x="540" y="2421"/>
                  </a:lnTo>
                  <a:lnTo>
                    <a:pt x="547" y="2418"/>
                  </a:lnTo>
                  <a:lnTo>
                    <a:pt x="553" y="2415"/>
                  </a:lnTo>
                  <a:lnTo>
                    <a:pt x="557" y="2412"/>
                  </a:lnTo>
                  <a:lnTo>
                    <a:pt x="561" y="2407"/>
                  </a:lnTo>
                  <a:lnTo>
                    <a:pt x="563" y="2401"/>
                  </a:lnTo>
                  <a:lnTo>
                    <a:pt x="564" y="2394"/>
                  </a:lnTo>
                  <a:lnTo>
                    <a:pt x="564" y="2394"/>
                  </a:lnTo>
                  <a:lnTo>
                    <a:pt x="560" y="2390"/>
                  </a:lnTo>
                  <a:lnTo>
                    <a:pt x="556" y="2388"/>
                  </a:lnTo>
                  <a:lnTo>
                    <a:pt x="544" y="2384"/>
                  </a:lnTo>
                  <a:lnTo>
                    <a:pt x="533" y="2381"/>
                  </a:lnTo>
                  <a:lnTo>
                    <a:pt x="523" y="2376"/>
                  </a:lnTo>
                  <a:lnTo>
                    <a:pt x="523" y="2376"/>
                  </a:lnTo>
                  <a:lnTo>
                    <a:pt x="521" y="2388"/>
                  </a:lnTo>
                  <a:lnTo>
                    <a:pt x="519" y="2402"/>
                  </a:lnTo>
                  <a:lnTo>
                    <a:pt x="519" y="2408"/>
                  </a:lnTo>
                  <a:lnTo>
                    <a:pt x="521" y="2414"/>
                  </a:lnTo>
                  <a:lnTo>
                    <a:pt x="522" y="2419"/>
                  </a:lnTo>
                  <a:lnTo>
                    <a:pt x="526" y="2422"/>
                  </a:lnTo>
                  <a:lnTo>
                    <a:pt x="526" y="2422"/>
                  </a:lnTo>
                  <a:close/>
                  <a:moveTo>
                    <a:pt x="2562" y="2397"/>
                  </a:moveTo>
                  <a:lnTo>
                    <a:pt x="2562" y="2397"/>
                  </a:lnTo>
                  <a:lnTo>
                    <a:pt x="2565" y="2405"/>
                  </a:lnTo>
                  <a:lnTo>
                    <a:pt x="2565" y="2412"/>
                  </a:lnTo>
                  <a:lnTo>
                    <a:pt x="2562" y="2418"/>
                  </a:lnTo>
                  <a:lnTo>
                    <a:pt x="2559" y="2423"/>
                  </a:lnTo>
                  <a:lnTo>
                    <a:pt x="2549" y="2435"/>
                  </a:lnTo>
                  <a:lnTo>
                    <a:pt x="2546" y="2440"/>
                  </a:lnTo>
                  <a:lnTo>
                    <a:pt x="2543" y="2446"/>
                  </a:lnTo>
                  <a:lnTo>
                    <a:pt x="2543" y="2446"/>
                  </a:lnTo>
                  <a:lnTo>
                    <a:pt x="2545" y="2445"/>
                  </a:lnTo>
                  <a:lnTo>
                    <a:pt x="2545" y="2446"/>
                  </a:lnTo>
                  <a:lnTo>
                    <a:pt x="2549" y="2450"/>
                  </a:lnTo>
                  <a:lnTo>
                    <a:pt x="2552" y="2457"/>
                  </a:lnTo>
                  <a:lnTo>
                    <a:pt x="2552" y="2457"/>
                  </a:lnTo>
                  <a:lnTo>
                    <a:pt x="2552" y="2463"/>
                  </a:lnTo>
                  <a:lnTo>
                    <a:pt x="2550" y="2467"/>
                  </a:lnTo>
                  <a:lnTo>
                    <a:pt x="2549" y="2473"/>
                  </a:lnTo>
                  <a:lnTo>
                    <a:pt x="2549" y="2475"/>
                  </a:lnTo>
                  <a:lnTo>
                    <a:pt x="2549" y="2478"/>
                  </a:lnTo>
                  <a:lnTo>
                    <a:pt x="2549" y="2478"/>
                  </a:lnTo>
                  <a:lnTo>
                    <a:pt x="2565" y="2474"/>
                  </a:lnTo>
                  <a:lnTo>
                    <a:pt x="2577" y="2474"/>
                  </a:lnTo>
                  <a:lnTo>
                    <a:pt x="2588" y="2477"/>
                  </a:lnTo>
                  <a:lnTo>
                    <a:pt x="2600" y="2481"/>
                  </a:lnTo>
                  <a:lnTo>
                    <a:pt x="2608" y="2488"/>
                  </a:lnTo>
                  <a:lnTo>
                    <a:pt x="2615" y="2496"/>
                  </a:lnTo>
                  <a:lnTo>
                    <a:pt x="2619" y="2508"/>
                  </a:lnTo>
                  <a:lnTo>
                    <a:pt x="2622" y="2519"/>
                  </a:lnTo>
                  <a:lnTo>
                    <a:pt x="2622" y="2519"/>
                  </a:lnTo>
                  <a:lnTo>
                    <a:pt x="2633" y="2512"/>
                  </a:lnTo>
                  <a:lnTo>
                    <a:pt x="2645" y="2509"/>
                  </a:lnTo>
                  <a:lnTo>
                    <a:pt x="2656" y="2508"/>
                  </a:lnTo>
                  <a:lnTo>
                    <a:pt x="2666" y="2508"/>
                  </a:lnTo>
                  <a:lnTo>
                    <a:pt x="2675" y="2511"/>
                  </a:lnTo>
                  <a:lnTo>
                    <a:pt x="2684" y="2515"/>
                  </a:lnTo>
                  <a:lnTo>
                    <a:pt x="2691" y="2520"/>
                  </a:lnTo>
                  <a:lnTo>
                    <a:pt x="2696" y="2527"/>
                  </a:lnTo>
                  <a:lnTo>
                    <a:pt x="2701" y="2534"/>
                  </a:lnTo>
                  <a:lnTo>
                    <a:pt x="2703" y="2543"/>
                  </a:lnTo>
                  <a:lnTo>
                    <a:pt x="2706" y="2551"/>
                  </a:lnTo>
                  <a:lnTo>
                    <a:pt x="2705" y="2560"/>
                  </a:lnTo>
                  <a:lnTo>
                    <a:pt x="2703" y="2568"/>
                  </a:lnTo>
                  <a:lnTo>
                    <a:pt x="2699" y="2576"/>
                  </a:lnTo>
                  <a:lnTo>
                    <a:pt x="2692" y="2585"/>
                  </a:lnTo>
                  <a:lnTo>
                    <a:pt x="2684" y="2591"/>
                  </a:lnTo>
                  <a:lnTo>
                    <a:pt x="2684" y="2591"/>
                  </a:lnTo>
                  <a:lnTo>
                    <a:pt x="2691" y="2595"/>
                  </a:lnTo>
                  <a:lnTo>
                    <a:pt x="2698" y="2602"/>
                  </a:lnTo>
                  <a:lnTo>
                    <a:pt x="2702" y="2609"/>
                  </a:lnTo>
                  <a:lnTo>
                    <a:pt x="2706" y="2617"/>
                  </a:lnTo>
                  <a:lnTo>
                    <a:pt x="2708" y="2626"/>
                  </a:lnTo>
                  <a:lnTo>
                    <a:pt x="2708" y="2634"/>
                  </a:lnTo>
                  <a:lnTo>
                    <a:pt x="2705" y="2644"/>
                  </a:lnTo>
                  <a:lnTo>
                    <a:pt x="2701" y="2652"/>
                  </a:lnTo>
                  <a:lnTo>
                    <a:pt x="2701" y="2652"/>
                  </a:lnTo>
                  <a:lnTo>
                    <a:pt x="2706" y="2658"/>
                  </a:lnTo>
                  <a:lnTo>
                    <a:pt x="2713" y="2664"/>
                  </a:lnTo>
                  <a:lnTo>
                    <a:pt x="2722" y="2666"/>
                  </a:lnTo>
                  <a:lnTo>
                    <a:pt x="2729" y="2668"/>
                  </a:lnTo>
                  <a:lnTo>
                    <a:pt x="2733" y="2666"/>
                  </a:lnTo>
                  <a:lnTo>
                    <a:pt x="2736" y="2665"/>
                  </a:lnTo>
                  <a:lnTo>
                    <a:pt x="2739" y="2664"/>
                  </a:lnTo>
                  <a:lnTo>
                    <a:pt x="2741" y="2659"/>
                  </a:lnTo>
                  <a:lnTo>
                    <a:pt x="2744" y="2655"/>
                  </a:lnTo>
                  <a:lnTo>
                    <a:pt x="2744" y="2651"/>
                  </a:lnTo>
                  <a:lnTo>
                    <a:pt x="2744" y="2645"/>
                  </a:lnTo>
                  <a:lnTo>
                    <a:pt x="2744" y="2637"/>
                  </a:lnTo>
                  <a:lnTo>
                    <a:pt x="2744" y="2637"/>
                  </a:lnTo>
                  <a:lnTo>
                    <a:pt x="2739" y="2634"/>
                  </a:lnTo>
                  <a:lnTo>
                    <a:pt x="2733" y="2631"/>
                  </a:lnTo>
                  <a:lnTo>
                    <a:pt x="2727" y="2628"/>
                  </a:lnTo>
                  <a:lnTo>
                    <a:pt x="2725" y="2626"/>
                  </a:lnTo>
                  <a:lnTo>
                    <a:pt x="2723" y="2623"/>
                  </a:lnTo>
                  <a:lnTo>
                    <a:pt x="2723" y="2623"/>
                  </a:lnTo>
                  <a:lnTo>
                    <a:pt x="2729" y="2617"/>
                  </a:lnTo>
                  <a:lnTo>
                    <a:pt x="2730" y="2612"/>
                  </a:lnTo>
                  <a:lnTo>
                    <a:pt x="2730" y="2606"/>
                  </a:lnTo>
                  <a:lnTo>
                    <a:pt x="2729" y="2600"/>
                  </a:lnTo>
                  <a:lnTo>
                    <a:pt x="2723" y="2588"/>
                  </a:lnTo>
                  <a:lnTo>
                    <a:pt x="2722" y="2582"/>
                  </a:lnTo>
                  <a:lnTo>
                    <a:pt x="2720" y="2576"/>
                  </a:lnTo>
                  <a:lnTo>
                    <a:pt x="2720" y="2576"/>
                  </a:lnTo>
                  <a:lnTo>
                    <a:pt x="2726" y="2571"/>
                  </a:lnTo>
                  <a:lnTo>
                    <a:pt x="2732" y="2565"/>
                  </a:lnTo>
                  <a:lnTo>
                    <a:pt x="2743" y="2554"/>
                  </a:lnTo>
                  <a:lnTo>
                    <a:pt x="2748" y="2550"/>
                  </a:lnTo>
                  <a:lnTo>
                    <a:pt x="2753" y="2544"/>
                  </a:lnTo>
                  <a:lnTo>
                    <a:pt x="2757" y="2537"/>
                  </a:lnTo>
                  <a:lnTo>
                    <a:pt x="2758" y="2530"/>
                  </a:lnTo>
                  <a:lnTo>
                    <a:pt x="2758" y="2530"/>
                  </a:lnTo>
                  <a:lnTo>
                    <a:pt x="2760" y="2520"/>
                  </a:lnTo>
                  <a:lnTo>
                    <a:pt x="2760" y="2513"/>
                  </a:lnTo>
                  <a:lnTo>
                    <a:pt x="2758" y="2506"/>
                  </a:lnTo>
                  <a:lnTo>
                    <a:pt x="2755" y="2501"/>
                  </a:lnTo>
                  <a:lnTo>
                    <a:pt x="2753" y="2496"/>
                  </a:lnTo>
                  <a:lnTo>
                    <a:pt x="2748" y="2492"/>
                  </a:lnTo>
                  <a:lnTo>
                    <a:pt x="2744" y="2489"/>
                  </a:lnTo>
                  <a:lnTo>
                    <a:pt x="2739" y="2487"/>
                  </a:lnTo>
                  <a:lnTo>
                    <a:pt x="2727" y="2484"/>
                  </a:lnTo>
                  <a:lnTo>
                    <a:pt x="2715" y="2482"/>
                  </a:lnTo>
                  <a:lnTo>
                    <a:pt x="2689" y="2481"/>
                  </a:lnTo>
                  <a:lnTo>
                    <a:pt x="2689" y="2481"/>
                  </a:lnTo>
                  <a:lnTo>
                    <a:pt x="2691" y="2474"/>
                  </a:lnTo>
                  <a:lnTo>
                    <a:pt x="2694" y="2467"/>
                  </a:lnTo>
                  <a:lnTo>
                    <a:pt x="2694" y="2461"/>
                  </a:lnTo>
                  <a:lnTo>
                    <a:pt x="2692" y="2454"/>
                  </a:lnTo>
                  <a:lnTo>
                    <a:pt x="2692" y="2454"/>
                  </a:lnTo>
                  <a:lnTo>
                    <a:pt x="2687" y="2449"/>
                  </a:lnTo>
                  <a:lnTo>
                    <a:pt x="2680" y="2447"/>
                  </a:lnTo>
                  <a:lnTo>
                    <a:pt x="2673" y="2446"/>
                  </a:lnTo>
                  <a:lnTo>
                    <a:pt x="2664" y="2447"/>
                  </a:lnTo>
                  <a:lnTo>
                    <a:pt x="2647" y="2450"/>
                  </a:lnTo>
                  <a:lnTo>
                    <a:pt x="2639" y="2450"/>
                  </a:lnTo>
                  <a:lnTo>
                    <a:pt x="2630" y="2449"/>
                  </a:lnTo>
                  <a:lnTo>
                    <a:pt x="2630" y="2449"/>
                  </a:lnTo>
                  <a:lnTo>
                    <a:pt x="2635" y="2437"/>
                  </a:lnTo>
                  <a:lnTo>
                    <a:pt x="2638" y="2426"/>
                  </a:lnTo>
                  <a:lnTo>
                    <a:pt x="2646" y="2405"/>
                  </a:lnTo>
                  <a:lnTo>
                    <a:pt x="2646" y="2405"/>
                  </a:lnTo>
                  <a:lnTo>
                    <a:pt x="2642" y="2400"/>
                  </a:lnTo>
                  <a:lnTo>
                    <a:pt x="2639" y="2395"/>
                  </a:lnTo>
                  <a:lnTo>
                    <a:pt x="2629" y="2387"/>
                  </a:lnTo>
                  <a:lnTo>
                    <a:pt x="2618" y="2383"/>
                  </a:lnTo>
                  <a:lnTo>
                    <a:pt x="2607" y="2380"/>
                  </a:lnTo>
                  <a:lnTo>
                    <a:pt x="2594" y="2379"/>
                  </a:lnTo>
                  <a:lnTo>
                    <a:pt x="2581" y="2381"/>
                  </a:lnTo>
                  <a:lnTo>
                    <a:pt x="2576" y="2384"/>
                  </a:lnTo>
                  <a:lnTo>
                    <a:pt x="2570" y="2387"/>
                  </a:lnTo>
                  <a:lnTo>
                    <a:pt x="2566" y="2391"/>
                  </a:lnTo>
                  <a:lnTo>
                    <a:pt x="2562" y="2397"/>
                  </a:lnTo>
                  <a:lnTo>
                    <a:pt x="2562" y="2397"/>
                  </a:lnTo>
                  <a:close/>
                  <a:moveTo>
                    <a:pt x="674" y="2437"/>
                  </a:moveTo>
                  <a:lnTo>
                    <a:pt x="674" y="2437"/>
                  </a:lnTo>
                  <a:lnTo>
                    <a:pt x="713" y="2494"/>
                  </a:lnTo>
                  <a:lnTo>
                    <a:pt x="752" y="2550"/>
                  </a:lnTo>
                  <a:lnTo>
                    <a:pt x="791" y="2605"/>
                  </a:lnTo>
                  <a:lnTo>
                    <a:pt x="834" y="2658"/>
                  </a:lnTo>
                  <a:lnTo>
                    <a:pt x="834" y="2658"/>
                  </a:lnTo>
                  <a:lnTo>
                    <a:pt x="856" y="2650"/>
                  </a:lnTo>
                  <a:lnTo>
                    <a:pt x="867" y="2645"/>
                  </a:lnTo>
                  <a:lnTo>
                    <a:pt x="877" y="2641"/>
                  </a:lnTo>
                  <a:lnTo>
                    <a:pt x="887" y="2634"/>
                  </a:lnTo>
                  <a:lnTo>
                    <a:pt x="894" y="2627"/>
                  </a:lnTo>
                  <a:lnTo>
                    <a:pt x="898" y="2619"/>
                  </a:lnTo>
                  <a:lnTo>
                    <a:pt x="901" y="2609"/>
                  </a:lnTo>
                  <a:lnTo>
                    <a:pt x="901" y="2609"/>
                  </a:lnTo>
                  <a:lnTo>
                    <a:pt x="895" y="2609"/>
                  </a:lnTo>
                  <a:lnTo>
                    <a:pt x="893" y="2610"/>
                  </a:lnTo>
                  <a:lnTo>
                    <a:pt x="890" y="2613"/>
                  </a:lnTo>
                  <a:lnTo>
                    <a:pt x="886" y="2614"/>
                  </a:lnTo>
                  <a:lnTo>
                    <a:pt x="886" y="2614"/>
                  </a:lnTo>
                  <a:lnTo>
                    <a:pt x="864" y="2586"/>
                  </a:lnTo>
                  <a:lnTo>
                    <a:pt x="845" y="2558"/>
                  </a:lnTo>
                  <a:lnTo>
                    <a:pt x="806" y="2499"/>
                  </a:lnTo>
                  <a:lnTo>
                    <a:pt x="766" y="2442"/>
                  </a:lnTo>
                  <a:lnTo>
                    <a:pt x="745" y="2415"/>
                  </a:lnTo>
                  <a:lnTo>
                    <a:pt x="724" y="2388"/>
                  </a:lnTo>
                  <a:lnTo>
                    <a:pt x="724" y="2388"/>
                  </a:lnTo>
                  <a:lnTo>
                    <a:pt x="717" y="2407"/>
                  </a:lnTo>
                  <a:lnTo>
                    <a:pt x="713" y="2415"/>
                  </a:lnTo>
                  <a:lnTo>
                    <a:pt x="709" y="2422"/>
                  </a:lnTo>
                  <a:lnTo>
                    <a:pt x="703" y="2429"/>
                  </a:lnTo>
                  <a:lnTo>
                    <a:pt x="695" y="2433"/>
                  </a:lnTo>
                  <a:lnTo>
                    <a:pt x="686" y="2436"/>
                  </a:lnTo>
                  <a:lnTo>
                    <a:pt x="674" y="2437"/>
                  </a:lnTo>
                  <a:lnTo>
                    <a:pt x="674" y="2437"/>
                  </a:lnTo>
                  <a:close/>
                  <a:moveTo>
                    <a:pt x="521" y="2435"/>
                  </a:moveTo>
                  <a:lnTo>
                    <a:pt x="521" y="2435"/>
                  </a:lnTo>
                  <a:lnTo>
                    <a:pt x="521" y="2447"/>
                  </a:lnTo>
                  <a:lnTo>
                    <a:pt x="519" y="2460"/>
                  </a:lnTo>
                  <a:lnTo>
                    <a:pt x="516" y="2481"/>
                  </a:lnTo>
                  <a:lnTo>
                    <a:pt x="514" y="2501"/>
                  </a:lnTo>
                  <a:lnTo>
                    <a:pt x="514" y="2511"/>
                  </a:lnTo>
                  <a:lnTo>
                    <a:pt x="515" y="2522"/>
                  </a:lnTo>
                  <a:lnTo>
                    <a:pt x="515" y="2522"/>
                  </a:lnTo>
                  <a:lnTo>
                    <a:pt x="528" y="2519"/>
                  </a:lnTo>
                  <a:lnTo>
                    <a:pt x="539" y="2515"/>
                  </a:lnTo>
                  <a:lnTo>
                    <a:pt x="549" y="2508"/>
                  </a:lnTo>
                  <a:lnTo>
                    <a:pt x="557" y="2499"/>
                  </a:lnTo>
                  <a:lnTo>
                    <a:pt x="563" y="2489"/>
                  </a:lnTo>
                  <a:lnTo>
                    <a:pt x="568" y="2480"/>
                  </a:lnTo>
                  <a:lnTo>
                    <a:pt x="575" y="2460"/>
                  </a:lnTo>
                  <a:lnTo>
                    <a:pt x="575" y="2460"/>
                  </a:lnTo>
                  <a:lnTo>
                    <a:pt x="581" y="2461"/>
                  </a:lnTo>
                  <a:lnTo>
                    <a:pt x="587" y="2463"/>
                  </a:lnTo>
                  <a:lnTo>
                    <a:pt x="595" y="2466"/>
                  </a:lnTo>
                  <a:lnTo>
                    <a:pt x="603" y="2470"/>
                  </a:lnTo>
                  <a:lnTo>
                    <a:pt x="608" y="2471"/>
                  </a:lnTo>
                  <a:lnTo>
                    <a:pt x="613" y="2473"/>
                  </a:lnTo>
                  <a:lnTo>
                    <a:pt x="613" y="2473"/>
                  </a:lnTo>
                  <a:lnTo>
                    <a:pt x="620" y="2468"/>
                  </a:lnTo>
                  <a:lnTo>
                    <a:pt x="626" y="2463"/>
                  </a:lnTo>
                  <a:lnTo>
                    <a:pt x="630" y="2457"/>
                  </a:lnTo>
                  <a:lnTo>
                    <a:pt x="634" y="2450"/>
                  </a:lnTo>
                  <a:lnTo>
                    <a:pt x="636" y="2442"/>
                  </a:lnTo>
                  <a:lnTo>
                    <a:pt x="637" y="2433"/>
                  </a:lnTo>
                  <a:lnTo>
                    <a:pt x="640" y="2416"/>
                  </a:lnTo>
                  <a:lnTo>
                    <a:pt x="640" y="2416"/>
                  </a:lnTo>
                  <a:lnTo>
                    <a:pt x="626" y="2414"/>
                  </a:lnTo>
                  <a:lnTo>
                    <a:pt x="612" y="2408"/>
                  </a:lnTo>
                  <a:lnTo>
                    <a:pt x="596" y="2402"/>
                  </a:lnTo>
                  <a:lnTo>
                    <a:pt x="581" y="2397"/>
                  </a:lnTo>
                  <a:lnTo>
                    <a:pt x="581" y="2397"/>
                  </a:lnTo>
                  <a:lnTo>
                    <a:pt x="578" y="2405"/>
                  </a:lnTo>
                  <a:lnTo>
                    <a:pt x="574" y="2414"/>
                  </a:lnTo>
                  <a:lnTo>
                    <a:pt x="568" y="2421"/>
                  </a:lnTo>
                  <a:lnTo>
                    <a:pt x="563" y="2426"/>
                  </a:lnTo>
                  <a:lnTo>
                    <a:pt x="554" y="2432"/>
                  </a:lnTo>
                  <a:lnTo>
                    <a:pt x="544" y="2435"/>
                  </a:lnTo>
                  <a:lnTo>
                    <a:pt x="533" y="2435"/>
                  </a:lnTo>
                  <a:lnTo>
                    <a:pt x="521" y="2435"/>
                  </a:lnTo>
                  <a:lnTo>
                    <a:pt x="521" y="2435"/>
                  </a:lnTo>
                  <a:close/>
                  <a:moveTo>
                    <a:pt x="1926" y="2411"/>
                  </a:moveTo>
                  <a:lnTo>
                    <a:pt x="1926" y="2411"/>
                  </a:lnTo>
                  <a:lnTo>
                    <a:pt x="1910" y="2409"/>
                  </a:lnTo>
                  <a:lnTo>
                    <a:pt x="1895" y="2409"/>
                  </a:lnTo>
                  <a:lnTo>
                    <a:pt x="1864" y="2411"/>
                  </a:lnTo>
                  <a:lnTo>
                    <a:pt x="1833" y="2412"/>
                  </a:lnTo>
                  <a:lnTo>
                    <a:pt x="1804" y="2414"/>
                  </a:lnTo>
                  <a:lnTo>
                    <a:pt x="1804" y="2414"/>
                  </a:lnTo>
                  <a:lnTo>
                    <a:pt x="1763" y="2415"/>
                  </a:lnTo>
                  <a:lnTo>
                    <a:pt x="1724" y="2418"/>
                  </a:lnTo>
                  <a:lnTo>
                    <a:pt x="1644" y="2426"/>
                  </a:lnTo>
                  <a:lnTo>
                    <a:pt x="1606" y="2428"/>
                  </a:lnTo>
                  <a:lnTo>
                    <a:pt x="1566" y="2429"/>
                  </a:lnTo>
                  <a:lnTo>
                    <a:pt x="1528" y="2428"/>
                  </a:lnTo>
                  <a:lnTo>
                    <a:pt x="1509" y="2426"/>
                  </a:lnTo>
                  <a:lnTo>
                    <a:pt x="1491" y="2422"/>
                  </a:lnTo>
                  <a:lnTo>
                    <a:pt x="1491" y="2422"/>
                  </a:lnTo>
                  <a:lnTo>
                    <a:pt x="1397" y="2453"/>
                  </a:lnTo>
                  <a:lnTo>
                    <a:pt x="1353" y="2467"/>
                  </a:lnTo>
                  <a:lnTo>
                    <a:pt x="1312" y="2481"/>
                  </a:lnTo>
                  <a:lnTo>
                    <a:pt x="1312" y="2481"/>
                  </a:lnTo>
                  <a:lnTo>
                    <a:pt x="1401" y="2477"/>
                  </a:lnTo>
                  <a:lnTo>
                    <a:pt x="1491" y="2475"/>
                  </a:lnTo>
                  <a:lnTo>
                    <a:pt x="1583" y="2475"/>
                  </a:lnTo>
                  <a:lnTo>
                    <a:pt x="1679" y="2475"/>
                  </a:lnTo>
                  <a:lnTo>
                    <a:pt x="1872" y="2478"/>
                  </a:lnTo>
                  <a:lnTo>
                    <a:pt x="1971" y="2478"/>
                  </a:lnTo>
                  <a:lnTo>
                    <a:pt x="2068" y="2478"/>
                  </a:lnTo>
                  <a:lnTo>
                    <a:pt x="2068" y="2478"/>
                  </a:lnTo>
                  <a:lnTo>
                    <a:pt x="2049" y="2471"/>
                  </a:lnTo>
                  <a:lnTo>
                    <a:pt x="2031" y="2461"/>
                  </a:lnTo>
                  <a:lnTo>
                    <a:pt x="1997" y="2442"/>
                  </a:lnTo>
                  <a:lnTo>
                    <a:pt x="1981" y="2432"/>
                  </a:lnTo>
                  <a:lnTo>
                    <a:pt x="1964" y="2422"/>
                  </a:lnTo>
                  <a:lnTo>
                    <a:pt x="1945" y="2415"/>
                  </a:lnTo>
                  <a:lnTo>
                    <a:pt x="1926" y="2411"/>
                  </a:lnTo>
                  <a:lnTo>
                    <a:pt x="1926" y="2411"/>
                  </a:lnTo>
                  <a:close/>
                  <a:moveTo>
                    <a:pt x="1086" y="2513"/>
                  </a:moveTo>
                  <a:lnTo>
                    <a:pt x="1086" y="2513"/>
                  </a:lnTo>
                  <a:lnTo>
                    <a:pt x="1085" y="2527"/>
                  </a:lnTo>
                  <a:lnTo>
                    <a:pt x="1082" y="2534"/>
                  </a:lnTo>
                  <a:lnTo>
                    <a:pt x="1078" y="2543"/>
                  </a:lnTo>
                  <a:lnTo>
                    <a:pt x="1072" y="2550"/>
                  </a:lnTo>
                  <a:lnTo>
                    <a:pt x="1065" y="2554"/>
                  </a:lnTo>
                  <a:lnTo>
                    <a:pt x="1057" y="2557"/>
                  </a:lnTo>
                  <a:lnTo>
                    <a:pt x="1051" y="2557"/>
                  </a:lnTo>
                  <a:lnTo>
                    <a:pt x="1046" y="2557"/>
                  </a:lnTo>
                  <a:lnTo>
                    <a:pt x="1046" y="2557"/>
                  </a:lnTo>
                  <a:lnTo>
                    <a:pt x="1047" y="2564"/>
                  </a:lnTo>
                  <a:lnTo>
                    <a:pt x="1047" y="2569"/>
                  </a:lnTo>
                  <a:lnTo>
                    <a:pt x="1046" y="2576"/>
                  </a:lnTo>
                  <a:lnTo>
                    <a:pt x="1043" y="2582"/>
                  </a:lnTo>
                  <a:lnTo>
                    <a:pt x="1040" y="2586"/>
                  </a:lnTo>
                  <a:lnTo>
                    <a:pt x="1036" y="2592"/>
                  </a:lnTo>
                  <a:lnTo>
                    <a:pt x="1027" y="2599"/>
                  </a:lnTo>
                  <a:lnTo>
                    <a:pt x="1015" y="2605"/>
                  </a:lnTo>
                  <a:lnTo>
                    <a:pt x="1002" y="2607"/>
                  </a:lnTo>
                  <a:lnTo>
                    <a:pt x="989" y="2607"/>
                  </a:lnTo>
                  <a:lnTo>
                    <a:pt x="977" y="2606"/>
                  </a:lnTo>
                  <a:lnTo>
                    <a:pt x="977" y="2606"/>
                  </a:lnTo>
                  <a:lnTo>
                    <a:pt x="968" y="2627"/>
                  </a:lnTo>
                  <a:lnTo>
                    <a:pt x="964" y="2638"/>
                  </a:lnTo>
                  <a:lnTo>
                    <a:pt x="957" y="2647"/>
                  </a:lnTo>
                  <a:lnTo>
                    <a:pt x="950" y="2654"/>
                  </a:lnTo>
                  <a:lnTo>
                    <a:pt x="940" y="2659"/>
                  </a:lnTo>
                  <a:lnTo>
                    <a:pt x="929" y="2664"/>
                  </a:lnTo>
                  <a:lnTo>
                    <a:pt x="915" y="2664"/>
                  </a:lnTo>
                  <a:lnTo>
                    <a:pt x="915" y="2664"/>
                  </a:lnTo>
                  <a:lnTo>
                    <a:pt x="911" y="2659"/>
                  </a:lnTo>
                  <a:lnTo>
                    <a:pt x="908" y="2655"/>
                  </a:lnTo>
                  <a:lnTo>
                    <a:pt x="904" y="2651"/>
                  </a:lnTo>
                  <a:lnTo>
                    <a:pt x="901" y="2650"/>
                  </a:lnTo>
                  <a:lnTo>
                    <a:pt x="898" y="2650"/>
                  </a:lnTo>
                  <a:lnTo>
                    <a:pt x="898" y="2650"/>
                  </a:lnTo>
                  <a:lnTo>
                    <a:pt x="866" y="2664"/>
                  </a:lnTo>
                  <a:lnTo>
                    <a:pt x="849" y="2671"/>
                  </a:lnTo>
                  <a:lnTo>
                    <a:pt x="831" y="2675"/>
                  </a:lnTo>
                  <a:lnTo>
                    <a:pt x="831" y="2675"/>
                  </a:lnTo>
                  <a:lnTo>
                    <a:pt x="822" y="2694"/>
                  </a:lnTo>
                  <a:lnTo>
                    <a:pt x="811" y="2711"/>
                  </a:lnTo>
                  <a:lnTo>
                    <a:pt x="797" y="2725"/>
                  </a:lnTo>
                  <a:lnTo>
                    <a:pt x="782" y="2738"/>
                  </a:lnTo>
                  <a:lnTo>
                    <a:pt x="765" y="2748"/>
                  </a:lnTo>
                  <a:lnTo>
                    <a:pt x="745" y="2755"/>
                  </a:lnTo>
                  <a:lnTo>
                    <a:pt x="735" y="2758"/>
                  </a:lnTo>
                  <a:lnTo>
                    <a:pt x="726" y="2759"/>
                  </a:lnTo>
                  <a:lnTo>
                    <a:pt x="714" y="2759"/>
                  </a:lnTo>
                  <a:lnTo>
                    <a:pt x="703" y="2759"/>
                  </a:lnTo>
                  <a:lnTo>
                    <a:pt x="703" y="2759"/>
                  </a:lnTo>
                  <a:lnTo>
                    <a:pt x="693" y="2746"/>
                  </a:lnTo>
                  <a:lnTo>
                    <a:pt x="688" y="2741"/>
                  </a:lnTo>
                  <a:lnTo>
                    <a:pt x="685" y="2738"/>
                  </a:lnTo>
                  <a:lnTo>
                    <a:pt x="681" y="2737"/>
                  </a:lnTo>
                  <a:lnTo>
                    <a:pt x="681" y="2737"/>
                  </a:lnTo>
                  <a:lnTo>
                    <a:pt x="678" y="2737"/>
                  </a:lnTo>
                  <a:lnTo>
                    <a:pt x="675" y="2738"/>
                  </a:lnTo>
                  <a:lnTo>
                    <a:pt x="668" y="2744"/>
                  </a:lnTo>
                  <a:lnTo>
                    <a:pt x="660" y="2751"/>
                  </a:lnTo>
                  <a:lnTo>
                    <a:pt x="655" y="2752"/>
                  </a:lnTo>
                  <a:lnTo>
                    <a:pt x="651" y="2753"/>
                  </a:lnTo>
                  <a:lnTo>
                    <a:pt x="651" y="2753"/>
                  </a:lnTo>
                  <a:lnTo>
                    <a:pt x="681" y="2787"/>
                  </a:lnTo>
                  <a:lnTo>
                    <a:pt x="710" y="2818"/>
                  </a:lnTo>
                  <a:lnTo>
                    <a:pt x="742" y="2849"/>
                  </a:lnTo>
                  <a:lnTo>
                    <a:pt x="775" y="2878"/>
                  </a:lnTo>
                  <a:lnTo>
                    <a:pt x="807" y="2908"/>
                  </a:lnTo>
                  <a:lnTo>
                    <a:pt x="841" y="2936"/>
                  </a:lnTo>
                  <a:lnTo>
                    <a:pt x="909" y="2992"/>
                  </a:lnTo>
                  <a:lnTo>
                    <a:pt x="909" y="2992"/>
                  </a:lnTo>
                  <a:lnTo>
                    <a:pt x="922" y="2992"/>
                  </a:lnTo>
                  <a:lnTo>
                    <a:pt x="933" y="2995"/>
                  </a:lnTo>
                  <a:lnTo>
                    <a:pt x="945" y="2999"/>
                  </a:lnTo>
                  <a:lnTo>
                    <a:pt x="956" y="3001"/>
                  </a:lnTo>
                  <a:lnTo>
                    <a:pt x="956" y="3001"/>
                  </a:lnTo>
                  <a:lnTo>
                    <a:pt x="956" y="2992"/>
                  </a:lnTo>
                  <a:lnTo>
                    <a:pt x="957" y="2986"/>
                  </a:lnTo>
                  <a:lnTo>
                    <a:pt x="959" y="2981"/>
                  </a:lnTo>
                  <a:lnTo>
                    <a:pt x="959" y="2974"/>
                  </a:lnTo>
                  <a:lnTo>
                    <a:pt x="959" y="2974"/>
                  </a:lnTo>
                  <a:lnTo>
                    <a:pt x="973" y="2953"/>
                  </a:lnTo>
                  <a:lnTo>
                    <a:pt x="987" y="2932"/>
                  </a:lnTo>
                  <a:lnTo>
                    <a:pt x="1012" y="2890"/>
                  </a:lnTo>
                  <a:lnTo>
                    <a:pt x="1025" y="2870"/>
                  </a:lnTo>
                  <a:lnTo>
                    <a:pt x="1040" y="2850"/>
                  </a:lnTo>
                  <a:lnTo>
                    <a:pt x="1055" y="2832"/>
                  </a:lnTo>
                  <a:lnTo>
                    <a:pt x="1075" y="2815"/>
                  </a:lnTo>
                  <a:lnTo>
                    <a:pt x="1075" y="2815"/>
                  </a:lnTo>
                  <a:lnTo>
                    <a:pt x="1106" y="2791"/>
                  </a:lnTo>
                  <a:lnTo>
                    <a:pt x="1138" y="2767"/>
                  </a:lnTo>
                  <a:lnTo>
                    <a:pt x="1171" y="2745"/>
                  </a:lnTo>
                  <a:lnTo>
                    <a:pt x="1185" y="2732"/>
                  </a:lnTo>
                  <a:lnTo>
                    <a:pt x="1200" y="2720"/>
                  </a:lnTo>
                  <a:lnTo>
                    <a:pt x="1214" y="2707"/>
                  </a:lnTo>
                  <a:lnTo>
                    <a:pt x="1227" y="2692"/>
                  </a:lnTo>
                  <a:lnTo>
                    <a:pt x="1238" y="2678"/>
                  </a:lnTo>
                  <a:lnTo>
                    <a:pt x="1249" y="2661"/>
                  </a:lnTo>
                  <a:lnTo>
                    <a:pt x="1258" y="2644"/>
                  </a:lnTo>
                  <a:lnTo>
                    <a:pt x="1265" y="2624"/>
                  </a:lnTo>
                  <a:lnTo>
                    <a:pt x="1269" y="2605"/>
                  </a:lnTo>
                  <a:lnTo>
                    <a:pt x="1272" y="2582"/>
                  </a:lnTo>
                  <a:lnTo>
                    <a:pt x="1272" y="2582"/>
                  </a:lnTo>
                  <a:lnTo>
                    <a:pt x="1263" y="2581"/>
                  </a:lnTo>
                  <a:lnTo>
                    <a:pt x="1255" y="2576"/>
                  </a:lnTo>
                  <a:lnTo>
                    <a:pt x="1248" y="2572"/>
                  </a:lnTo>
                  <a:lnTo>
                    <a:pt x="1241" y="2567"/>
                  </a:lnTo>
                  <a:lnTo>
                    <a:pt x="1237" y="2560"/>
                  </a:lnTo>
                  <a:lnTo>
                    <a:pt x="1232" y="2551"/>
                  </a:lnTo>
                  <a:lnTo>
                    <a:pt x="1229" y="2543"/>
                  </a:lnTo>
                  <a:lnTo>
                    <a:pt x="1228" y="2534"/>
                  </a:lnTo>
                  <a:lnTo>
                    <a:pt x="1227" y="2525"/>
                  </a:lnTo>
                  <a:lnTo>
                    <a:pt x="1228" y="2516"/>
                  </a:lnTo>
                  <a:lnTo>
                    <a:pt x="1229" y="2508"/>
                  </a:lnTo>
                  <a:lnTo>
                    <a:pt x="1232" y="2499"/>
                  </a:lnTo>
                  <a:lnTo>
                    <a:pt x="1235" y="2491"/>
                  </a:lnTo>
                  <a:lnTo>
                    <a:pt x="1239" y="2485"/>
                  </a:lnTo>
                  <a:lnTo>
                    <a:pt x="1245" y="2480"/>
                  </a:lnTo>
                  <a:lnTo>
                    <a:pt x="1252" y="2475"/>
                  </a:lnTo>
                  <a:lnTo>
                    <a:pt x="1252" y="2475"/>
                  </a:lnTo>
                  <a:lnTo>
                    <a:pt x="1249" y="2459"/>
                  </a:lnTo>
                  <a:lnTo>
                    <a:pt x="1248" y="2439"/>
                  </a:lnTo>
                  <a:lnTo>
                    <a:pt x="1245" y="2423"/>
                  </a:lnTo>
                  <a:lnTo>
                    <a:pt x="1244" y="2418"/>
                  </a:lnTo>
                  <a:lnTo>
                    <a:pt x="1241" y="2414"/>
                  </a:lnTo>
                  <a:lnTo>
                    <a:pt x="1241" y="2414"/>
                  </a:lnTo>
                  <a:lnTo>
                    <a:pt x="1204" y="2442"/>
                  </a:lnTo>
                  <a:lnTo>
                    <a:pt x="1165" y="2468"/>
                  </a:lnTo>
                  <a:lnTo>
                    <a:pt x="1145" y="2481"/>
                  </a:lnTo>
                  <a:lnTo>
                    <a:pt x="1126" y="2494"/>
                  </a:lnTo>
                  <a:lnTo>
                    <a:pt x="1106" y="2503"/>
                  </a:lnTo>
                  <a:lnTo>
                    <a:pt x="1086" y="2513"/>
                  </a:lnTo>
                  <a:lnTo>
                    <a:pt x="1086" y="2513"/>
                  </a:lnTo>
                  <a:close/>
                  <a:moveTo>
                    <a:pt x="602" y="2487"/>
                  </a:moveTo>
                  <a:lnTo>
                    <a:pt x="602" y="2487"/>
                  </a:lnTo>
                  <a:lnTo>
                    <a:pt x="622" y="2518"/>
                  </a:lnTo>
                  <a:lnTo>
                    <a:pt x="641" y="2548"/>
                  </a:lnTo>
                  <a:lnTo>
                    <a:pt x="664" y="2576"/>
                  </a:lnTo>
                  <a:lnTo>
                    <a:pt x="686" y="2606"/>
                  </a:lnTo>
                  <a:lnTo>
                    <a:pt x="733" y="2661"/>
                  </a:lnTo>
                  <a:lnTo>
                    <a:pt x="779" y="2715"/>
                  </a:lnTo>
                  <a:lnTo>
                    <a:pt x="779" y="2715"/>
                  </a:lnTo>
                  <a:lnTo>
                    <a:pt x="786" y="2713"/>
                  </a:lnTo>
                  <a:lnTo>
                    <a:pt x="791" y="2708"/>
                  </a:lnTo>
                  <a:lnTo>
                    <a:pt x="796" y="2703"/>
                  </a:lnTo>
                  <a:lnTo>
                    <a:pt x="800" y="2697"/>
                  </a:lnTo>
                  <a:lnTo>
                    <a:pt x="807" y="2685"/>
                  </a:lnTo>
                  <a:lnTo>
                    <a:pt x="814" y="2672"/>
                  </a:lnTo>
                  <a:lnTo>
                    <a:pt x="814" y="2672"/>
                  </a:lnTo>
                  <a:lnTo>
                    <a:pt x="796" y="2642"/>
                  </a:lnTo>
                  <a:lnTo>
                    <a:pt x="777" y="2613"/>
                  </a:lnTo>
                  <a:lnTo>
                    <a:pt x="737" y="2555"/>
                  </a:lnTo>
                  <a:lnTo>
                    <a:pt x="695" y="2498"/>
                  </a:lnTo>
                  <a:lnTo>
                    <a:pt x="651" y="2443"/>
                  </a:lnTo>
                  <a:lnTo>
                    <a:pt x="651" y="2443"/>
                  </a:lnTo>
                  <a:lnTo>
                    <a:pt x="650" y="2453"/>
                  </a:lnTo>
                  <a:lnTo>
                    <a:pt x="645" y="2463"/>
                  </a:lnTo>
                  <a:lnTo>
                    <a:pt x="640" y="2470"/>
                  </a:lnTo>
                  <a:lnTo>
                    <a:pt x="634" y="2475"/>
                  </a:lnTo>
                  <a:lnTo>
                    <a:pt x="627" y="2481"/>
                  </a:lnTo>
                  <a:lnTo>
                    <a:pt x="619" y="2484"/>
                  </a:lnTo>
                  <a:lnTo>
                    <a:pt x="610" y="2487"/>
                  </a:lnTo>
                  <a:lnTo>
                    <a:pt x="602" y="2487"/>
                  </a:lnTo>
                  <a:lnTo>
                    <a:pt x="602" y="2487"/>
                  </a:lnTo>
                  <a:close/>
                  <a:moveTo>
                    <a:pt x="1356" y="2579"/>
                  </a:moveTo>
                  <a:lnTo>
                    <a:pt x="1356" y="2579"/>
                  </a:lnTo>
                  <a:lnTo>
                    <a:pt x="1427" y="2585"/>
                  </a:lnTo>
                  <a:lnTo>
                    <a:pt x="1493" y="2588"/>
                  </a:lnTo>
                  <a:lnTo>
                    <a:pt x="1558" y="2588"/>
                  </a:lnTo>
                  <a:lnTo>
                    <a:pt x="1624" y="2585"/>
                  </a:lnTo>
                  <a:lnTo>
                    <a:pt x="1624" y="2585"/>
                  </a:lnTo>
                  <a:lnTo>
                    <a:pt x="1674" y="2584"/>
                  </a:lnTo>
                  <a:lnTo>
                    <a:pt x="1726" y="2584"/>
                  </a:lnTo>
                  <a:lnTo>
                    <a:pt x="1833" y="2584"/>
                  </a:lnTo>
                  <a:lnTo>
                    <a:pt x="1941" y="2584"/>
                  </a:lnTo>
                  <a:lnTo>
                    <a:pt x="1997" y="2582"/>
                  </a:lnTo>
                  <a:lnTo>
                    <a:pt x="2054" y="2579"/>
                  </a:lnTo>
                  <a:lnTo>
                    <a:pt x="2054" y="2579"/>
                  </a:lnTo>
                  <a:lnTo>
                    <a:pt x="2069" y="2578"/>
                  </a:lnTo>
                  <a:lnTo>
                    <a:pt x="2084" y="2575"/>
                  </a:lnTo>
                  <a:lnTo>
                    <a:pt x="2100" y="2572"/>
                  </a:lnTo>
                  <a:lnTo>
                    <a:pt x="2114" y="2568"/>
                  </a:lnTo>
                  <a:lnTo>
                    <a:pt x="2127" y="2561"/>
                  </a:lnTo>
                  <a:lnTo>
                    <a:pt x="2136" y="2554"/>
                  </a:lnTo>
                  <a:lnTo>
                    <a:pt x="2141" y="2550"/>
                  </a:lnTo>
                  <a:lnTo>
                    <a:pt x="2143" y="2546"/>
                  </a:lnTo>
                  <a:lnTo>
                    <a:pt x="2145" y="2541"/>
                  </a:lnTo>
                  <a:lnTo>
                    <a:pt x="2146" y="2536"/>
                  </a:lnTo>
                  <a:lnTo>
                    <a:pt x="2146" y="2536"/>
                  </a:lnTo>
                  <a:lnTo>
                    <a:pt x="2146" y="2526"/>
                  </a:lnTo>
                  <a:lnTo>
                    <a:pt x="2143" y="2518"/>
                  </a:lnTo>
                  <a:lnTo>
                    <a:pt x="2139" y="2511"/>
                  </a:lnTo>
                  <a:lnTo>
                    <a:pt x="2134" y="2505"/>
                  </a:lnTo>
                  <a:lnTo>
                    <a:pt x="2127" y="2501"/>
                  </a:lnTo>
                  <a:lnTo>
                    <a:pt x="2118" y="2498"/>
                  </a:lnTo>
                  <a:lnTo>
                    <a:pt x="2108" y="2496"/>
                  </a:lnTo>
                  <a:lnTo>
                    <a:pt x="2097" y="2495"/>
                  </a:lnTo>
                  <a:lnTo>
                    <a:pt x="2075" y="2495"/>
                  </a:lnTo>
                  <a:lnTo>
                    <a:pt x="2052" y="2495"/>
                  </a:lnTo>
                  <a:lnTo>
                    <a:pt x="2013" y="2498"/>
                  </a:lnTo>
                  <a:lnTo>
                    <a:pt x="2013" y="2498"/>
                  </a:lnTo>
                  <a:lnTo>
                    <a:pt x="1947" y="2498"/>
                  </a:lnTo>
                  <a:lnTo>
                    <a:pt x="1885" y="2496"/>
                  </a:lnTo>
                  <a:lnTo>
                    <a:pt x="1822" y="2495"/>
                  </a:lnTo>
                  <a:lnTo>
                    <a:pt x="1755" y="2495"/>
                  </a:lnTo>
                  <a:lnTo>
                    <a:pt x="1755" y="2495"/>
                  </a:lnTo>
                  <a:lnTo>
                    <a:pt x="1649" y="2495"/>
                  </a:lnTo>
                  <a:lnTo>
                    <a:pt x="1599" y="2495"/>
                  </a:lnTo>
                  <a:lnTo>
                    <a:pt x="1548" y="2495"/>
                  </a:lnTo>
                  <a:lnTo>
                    <a:pt x="1548" y="2495"/>
                  </a:lnTo>
                  <a:lnTo>
                    <a:pt x="1527" y="2495"/>
                  </a:lnTo>
                  <a:lnTo>
                    <a:pt x="1507" y="2492"/>
                  </a:lnTo>
                  <a:lnTo>
                    <a:pt x="1491" y="2491"/>
                  </a:lnTo>
                  <a:lnTo>
                    <a:pt x="1475" y="2489"/>
                  </a:lnTo>
                  <a:lnTo>
                    <a:pt x="1475" y="2489"/>
                  </a:lnTo>
                  <a:lnTo>
                    <a:pt x="1443" y="2489"/>
                  </a:lnTo>
                  <a:lnTo>
                    <a:pt x="1411" y="2491"/>
                  </a:lnTo>
                  <a:lnTo>
                    <a:pt x="1350" y="2494"/>
                  </a:lnTo>
                  <a:lnTo>
                    <a:pt x="1249" y="2501"/>
                  </a:lnTo>
                  <a:lnTo>
                    <a:pt x="1249" y="2501"/>
                  </a:lnTo>
                  <a:lnTo>
                    <a:pt x="1244" y="2512"/>
                  </a:lnTo>
                  <a:lnTo>
                    <a:pt x="1242" y="2522"/>
                  </a:lnTo>
                  <a:lnTo>
                    <a:pt x="1242" y="2530"/>
                  </a:lnTo>
                  <a:lnTo>
                    <a:pt x="1244" y="2539"/>
                  </a:lnTo>
                  <a:lnTo>
                    <a:pt x="1248" y="2546"/>
                  </a:lnTo>
                  <a:lnTo>
                    <a:pt x="1253" y="2551"/>
                  </a:lnTo>
                  <a:lnTo>
                    <a:pt x="1260" y="2557"/>
                  </a:lnTo>
                  <a:lnTo>
                    <a:pt x="1269" y="2561"/>
                  </a:lnTo>
                  <a:lnTo>
                    <a:pt x="1277" y="2565"/>
                  </a:lnTo>
                  <a:lnTo>
                    <a:pt x="1288" y="2568"/>
                  </a:lnTo>
                  <a:lnTo>
                    <a:pt x="1311" y="2574"/>
                  </a:lnTo>
                  <a:lnTo>
                    <a:pt x="1333" y="2576"/>
                  </a:lnTo>
                  <a:lnTo>
                    <a:pt x="1356" y="2579"/>
                  </a:lnTo>
                  <a:lnTo>
                    <a:pt x="1356" y="2579"/>
                  </a:lnTo>
                  <a:close/>
                  <a:moveTo>
                    <a:pt x="589" y="2498"/>
                  </a:moveTo>
                  <a:lnTo>
                    <a:pt x="589" y="2498"/>
                  </a:lnTo>
                  <a:lnTo>
                    <a:pt x="584" y="2498"/>
                  </a:lnTo>
                  <a:lnTo>
                    <a:pt x="584" y="2498"/>
                  </a:lnTo>
                  <a:lnTo>
                    <a:pt x="584" y="2496"/>
                  </a:lnTo>
                  <a:lnTo>
                    <a:pt x="582" y="2495"/>
                  </a:lnTo>
                  <a:lnTo>
                    <a:pt x="581" y="2495"/>
                  </a:lnTo>
                  <a:lnTo>
                    <a:pt x="581" y="2495"/>
                  </a:lnTo>
                  <a:lnTo>
                    <a:pt x="575" y="2501"/>
                  </a:lnTo>
                  <a:lnTo>
                    <a:pt x="570" y="2508"/>
                  </a:lnTo>
                  <a:lnTo>
                    <a:pt x="558" y="2522"/>
                  </a:lnTo>
                  <a:lnTo>
                    <a:pt x="551" y="2527"/>
                  </a:lnTo>
                  <a:lnTo>
                    <a:pt x="544" y="2532"/>
                  </a:lnTo>
                  <a:lnTo>
                    <a:pt x="536" y="2534"/>
                  </a:lnTo>
                  <a:lnTo>
                    <a:pt x="526" y="2533"/>
                  </a:lnTo>
                  <a:lnTo>
                    <a:pt x="526" y="2533"/>
                  </a:lnTo>
                  <a:lnTo>
                    <a:pt x="537" y="2551"/>
                  </a:lnTo>
                  <a:lnTo>
                    <a:pt x="553" y="2568"/>
                  </a:lnTo>
                  <a:lnTo>
                    <a:pt x="570" y="2586"/>
                  </a:lnTo>
                  <a:lnTo>
                    <a:pt x="589" y="2605"/>
                  </a:lnTo>
                  <a:lnTo>
                    <a:pt x="627" y="2641"/>
                  </a:lnTo>
                  <a:lnTo>
                    <a:pt x="644" y="2659"/>
                  </a:lnTo>
                  <a:lnTo>
                    <a:pt x="660" y="2678"/>
                  </a:lnTo>
                  <a:lnTo>
                    <a:pt x="660" y="2678"/>
                  </a:lnTo>
                  <a:lnTo>
                    <a:pt x="679" y="2704"/>
                  </a:lnTo>
                  <a:lnTo>
                    <a:pt x="689" y="2715"/>
                  </a:lnTo>
                  <a:lnTo>
                    <a:pt x="702" y="2727"/>
                  </a:lnTo>
                  <a:lnTo>
                    <a:pt x="709" y="2731"/>
                  </a:lnTo>
                  <a:lnTo>
                    <a:pt x="714" y="2735"/>
                  </a:lnTo>
                  <a:lnTo>
                    <a:pt x="723" y="2738"/>
                  </a:lnTo>
                  <a:lnTo>
                    <a:pt x="730" y="2739"/>
                  </a:lnTo>
                  <a:lnTo>
                    <a:pt x="738" y="2739"/>
                  </a:lnTo>
                  <a:lnTo>
                    <a:pt x="748" y="2739"/>
                  </a:lnTo>
                  <a:lnTo>
                    <a:pt x="756" y="2737"/>
                  </a:lnTo>
                  <a:lnTo>
                    <a:pt x="768" y="2734"/>
                  </a:lnTo>
                  <a:lnTo>
                    <a:pt x="768" y="2734"/>
                  </a:lnTo>
                  <a:lnTo>
                    <a:pt x="747" y="2706"/>
                  </a:lnTo>
                  <a:lnTo>
                    <a:pt x="724" y="2678"/>
                  </a:lnTo>
                  <a:lnTo>
                    <a:pt x="678" y="2620"/>
                  </a:lnTo>
                  <a:lnTo>
                    <a:pt x="654" y="2591"/>
                  </a:lnTo>
                  <a:lnTo>
                    <a:pt x="631" y="2561"/>
                  </a:lnTo>
                  <a:lnTo>
                    <a:pt x="610" y="2530"/>
                  </a:lnTo>
                  <a:lnTo>
                    <a:pt x="589" y="2498"/>
                  </a:lnTo>
                  <a:lnTo>
                    <a:pt x="589" y="2498"/>
                  </a:lnTo>
                  <a:close/>
                  <a:moveTo>
                    <a:pt x="1290" y="2588"/>
                  </a:moveTo>
                  <a:lnTo>
                    <a:pt x="1290" y="2588"/>
                  </a:lnTo>
                  <a:lnTo>
                    <a:pt x="1287" y="2603"/>
                  </a:lnTo>
                  <a:lnTo>
                    <a:pt x="1284" y="2619"/>
                  </a:lnTo>
                  <a:lnTo>
                    <a:pt x="1279" y="2634"/>
                  </a:lnTo>
                  <a:lnTo>
                    <a:pt x="1273" y="2648"/>
                  </a:lnTo>
                  <a:lnTo>
                    <a:pt x="1258" y="2678"/>
                  </a:lnTo>
                  <a:lnTo>
                    <a:pt x="1244" y="2701"/>
                  </a:lnTo>
                  <a:lnTo>
                    <a:pt x="1244" y="2701"/>
                  </a:lnTo>
                  <a:lnTo>
                    <a:pt x="1229" y="2720"/>
                  </a:lnTo>
                  <a:lnTo>
                    <a:pt x="1213" y="2737"/>
                  </a:lnTo>
                  <a:lnTo>
                    <a:pt x="1194" y="2751"/>
                  </a:lnTo>
                  <a:lnTo>
                    <a:pt x="1175" y="2765"/>
                  </a:lnTo>
                  <a:lnTo>
                    <a:pt x="1134" y="2793"/>
                  </a:lnTo>
                  <a:lnTo>
                    <a:pt x="1114" y="2807"/>
                  </a:lnTo>
                  <a:lnTo>
                    <a:pt x="1095" y="2821"/>
                  </a:lnTo>
                  <a:lnTo>
                    <a:pt x="1095" y="2821"/>
                  </a:lnTo>
                  <a:lnTo>
                    <a:pt x="1074" y="2839"/>
                  </a:lnTo>
                  <a:lnTo>
                    <a:pt x="1054" y="2860"/>
                  </a:lnTo>
                  <a:lnTo>
                    <a:pt x="1037" y="2883"/>
                  </a:lnTo>
                  <a:lnTo>
                    <a:pt x="1022" y="2905"/>
                  </a:lnTo>
                  <a:lnTo>
                    <a:pt x="1008" y="2929"/>
                  </a:lnTo>
                  <a:lnTo>
                    <a:pt x="995" y="2954"/>
                  </a:lnTo>
                  <a:lnTo>
                    <a:pt x="967" y="3003"/>
                  </a:lnTo>
                  <a:lnTo>
                    <a:pt x="967" y="3003"/>
                  </a:lnTo>
                  <a:lnTo>
                    <a:pt x="982" y="3008"/>
                  </a:lnTo>
                  <a:lnTo>
                    <a:pt x="998" y="3010"/>
                  </a:lnTo>
                  <a:lnTo>
                    <a:pt x="1032" y="3013"/>
                  </a:lnTo>
                  <a:lnTo>
                    <a:pt x="1065" y="3015"/>
                  </a:lnTo>
                  <a:lnTo>
                    <a:pt x="1082" y="3016"/>
                  </a:lnTo>
                  <a:lnTo>
                    <a:pt x="1098" y="3017"/>
                  </a:lnTo>
                  <a:lnTo>
                    <a:pt x="1098" y="3017"/>
                  </a:lnTo>
                  <a:lnTo>
                    <a:pt x="1114" y="3022"/>
                  </a:lnTo>
                  <a:lnTo>
                    <a:pt x="1130" y="3027"/>
                  </a:lnTo>
                  <a:lnTo>
                    <a:pt x="1145" y="3034"/>
                  </a:lnTo>
                  <a:lnTo>
                    <a:pt x="1162" y="3038"/>
                  </a:lnTo>
                  <a:lnTo>
                    <a:pt x="1162" y="3038"/>
                  </a:lnTo>
                  <a:lnTo>
                    <a:pt x="1213" y="3047"/>
                  </a:lnTo>
                  <a:lnTo>
                    <a:pt x="1265" y="3054"/>
                  </a:lnTo>
                  <a:lnTo>
                    <a:pt x="1315" y="3059"/>
                  </a:lnTo>
                  <a:lnTo>
                    <a:pt x="1368" y="3064"/>
                  </a:lnTo>
                  <a:lnTo>
                    <a:pt x="1368" y="3064"/>
                  </a:lnTo>
                  <a:lnTo>
                    <a:pt x="1573" y="3079"/>
                  </a:lnTo>
                  <a:lnTo>
                    <a:pt x="1676" y="3085"/>
                  </a:lnTo>
                  <a:lnTo>
                    <a:pt x="1777" y="3088"/>
                  </a:lnTo>
                  <a:lnTo>
                    <a:pt x="1777" y="3088"/>
                  </a:lnTo>
                  <a:lnTo>
                    <a:pt x="1804" y="3086"/>
                  </a:lnTo>
                  <a:lnTo>
                    <a:pt x="1830" y="3085"/>
                  </a:lnTo>
                  <a:lnTo>
                    <a:pt x="1858" y="3081"/>
                  </a:lnTo>
                  <a:lnTo>
                    <a:pt x="1885" y="3079"/>
                  </a:lnTo>
                  <a:lnTo>
                    <a:pt x="1885" y="3079"/>
                  </a:lnTo>
                  <a:lnTo>
                    <a:pt x="1933" y="3076"/>
                  </a:lnTo>
                  <a:lnTo>
                    <a:pt x="1982" y="3075"/>
                  </a:lnTo>
                  <a:lnTo>
                    <a:pt x="2031" y="3074"/>
                  </a:lnTo>
                  <a:lnTo>
                    <a:pt x="2055" y="3071"/>
                  </a:lnTo>
                  <a:lnTo>
                    <a:pt x="2079" y="3068"/>
                  </a:lnTo>
                  <a:lnTo>
                    <a:pt x="2079" y="3068"/>
                  </a:lnTo>
                  <a:lnTo>
                    <a:pt x="2132" y="3059"/>
                  </a:lnTo>
                  <a:lnTo>
                    <a:pt x="2184" y="3052"/>
                  </a:lnTo>
                  <a:lnTo>
                    <a:pt x="2184" y="3052"/>
                  </a:lnTo>
                  <a:lnTo>
                    <a:pt x="2237" y="3047"/>
                  </a:lnTo>
                  <a:lnTo>
                    <a:pt x="2263" y="3044"/>
                  </a:lnTo>
                  <a:lnTo>
                    <a:pt x="2285" y="3038"/>
                  </a:lnTo>
                  <a:lnTo>
                    <a:pt x="2285" y="3038"/>
                  </a:lnTo>
                  <a:lnTo>
                    <a:pt x="2302" y="3033"/>
                  </a:lnTo>
                  <a:lnTo>
                    <a:pt x="2317" y="3026"/>
                  </a:lnTo>
                  <a:lnTo>
                    <a:pt x="2333" y="3017"/>
                  </a:lnTo>
                  <a:lnTo>
                    <a:pt x="2348" y="3009"/>
                  </a:lnTo>
                  <a:lnTo>
                    <a:pt x="2379" y="2991"/>
                  </a:lnTo>
                  <a:lnTo>
                    <a:pt x="2407" y="2971"/>
                  </a:lnTo>
                  <a:lnTo>
                    <a:pt x="2407" y="2971"/>
                  </a:lnTo>
                  <a:lnTo>
                    <a:pt x="2423" y="2963"/>
                  </a:lnTo>
                  <a:lnTo>
                    <a:pt x="2437" y="2954"/>
                  </a:lnTo>
                  <a:lnTo>
                    <a:pt x="2468" y="2940"/>
                  </a:lnTo>
                  <a:lnTo>
                    <a:pt x="2483" y="2932"/>
                  </a:lnTo>
                  <a:lnTo>
                    <a:pt x="2497" y="2925"/>
                  </a:lnTo>
                  <a:lnTo>
                    <a:pt x="2511" y="2915"/>
                  </a:lnTo>
                  <a:lnTo>
                    <a:pt x="2524" y="2905"/>
                  </a:lnTo>
                  <a:lnTo>
                    <a:pt x="2524" y="2905"/>
                  </a:lnTo>
                  <a:lnTo>
                    <a:pt x="2513" y="2894"/>
                  </a:lnTo>
                  <a:lnTo>
                    <a:pt x="2500" y="2884"/>
                  </a:lnTo>
                  <a:lnTo>
                    <a:pt x="2486" y="2874"/>
                  </a:lnTo>
                  <a:lnTo>
                    <a:pt x="2472" y="2864"/>
                  </a:lnTo>
                  <a:lnTo>
                    <a:pt x="2442" y="2849"/>
                  </a:lnTo>
                  <a:lnTo>
                    <a:pt x="2411" y="2833"/>
                  </a:lnTo>
                  <a:lnTo>
                    <a:pt x="2378" y="2819"/>
                  </a:lnTo>
                  <a:lnTo>
                    <a:pt x="2344" y="2807"/>
                  </a:lnTo>
                  <a:lnTo>
                    <a:pt x="2277" y="2780"/>
                  </a:lnTo>
                  <a:lnTo>
                    <a:pt x="2244" y="2765"/>
                  </a:lnTo>
                  <a:lnTo>
                    <a:pt x="2212" y="2749"/>
                  </a:lnTo>
                  <a:lnTo>
                    <a:pt x="2184" y="2731"/>
                  </a:lnTo>
                  <a:lnTo>
                    <a:pt x="2170" y="2721"/>
                  </a:lnTo>
                  <a:lnTo>
                    <a:pt x="2157" y="2710"/>
                  </a:lnTo>
                  <a:lnTo>
                    <a:pt x="2145" y="2699"/>
                  </a:lnTo>
                  <a:lnTo>
                    <a:pt x="2135" y="2687"/>
                  </a:lnTo>
                  <a:lnTo>
                    <a:pt x="2124" y="2673"/>
                  </a:lnTo>
                  <a:lnTo>
                    <a:pt x="2115" y="2661"/>
                  </a:lnTo>
                  <a:lnTo>
                    <a:pt x="2107" y="2645"/>
                  </a:lnTo>
                  <a:lnTo>
                    <a:pt x="2101" y="2630"/>
                  </a:lnTo>
                  <a:lnTo>
                    <a:pt x="2096" y="2612"/>
                  </a:lnTo>
                  <a:lnTo>
                    <a:pt x="2091" y="2593"/>
                  </a:lnTo>
                  <a:lnTo>
                    <a:pt x="2091" y="2593"/>
                  </a:lnTo>
                  <a:lnTo>
                    <a:pt x="1889" y="2600"/>
                  </a:lnTo>
                  <a:lnTo>
                    <a:pt x="1788" y="2603"/>
                  </a:lnTo>
                  <a:lnTo>
                    <a:pt x="1687" y="2606"/>
                  </a:lnTo>
                  <a:lnTo>
                    <a:pt x="1586" y="2605"/>
                  </a:lnTo>
                  <a:lnTo>
                    <a:pt x="1485" y="2603"/>
                  </a:lnTo>
                  <a:lnTo>
                    <a:pt x="1436" y="2600"/>
                  </a:lnTo>
                  <a:lnTo>
                    <a:pt x="1387" y="2598"/>
                  </a:lnTo>
                  <a:lnTo>
                    <a:pt x="1338" y="2593"/>
                  </a:lnTo>
                  <a:lnTo>
                    <a:pt x="1290" y="2588"/>
                  </a:lnTo>
                  <a:lnTo>
                    <a:pt x="1290" y="2588"/>
                  </a:lnTo>
                  <a:close/>
                  <a:moveTo>
                    <a:pt x="761" y="3120"/>
                  </a:moveTo>
                  <a:lnTo>
                    <a:pt x="761" y="3120"/>
                  </a:lnTo>
                  <a:lnTo>
                    <a:pt x="791" y="3128"/>
                  </a:lnTo>
                  <a:lnTo>
                    <a:pt x="821" y="3138"/>
                  </a:lnTo>
                  <a:lnTo>
                    <a:pt x="852" y="3147"/>
                  </a:lnTo>
                  <a:lnTo>
                    <a:pt x="883" y="3155"/>
                  </a:lnTo>
                  <a:lnTo>
                    <a:pt x="883" y="3155"/>
                  </a:lnTo>
                  <a:lnTo>
                    <a:pt x="1010" y="3180"/>
                  </a:lnTo>
                  <a:lnTo>
                    <a:pt x="1074" y="3194"/>
                  </a:lnTo>
                  <a:lnTo>
                    <a:pt x="1135" y="3207"/>
                  </a:lnTo>
                  <a:lnTo>
                    <a:pt x="1135" y="3207"/>
                  </a:lnTo>
                  <a:lnTo>
                    <a:pt x="1152" y="3208"/>
                  </a:lnTo>
                  <a:lnTo>
                    <a:pt x="1168" y="3208"/>
                  </a:lnTo>
                  <a:lnTo>
                    <a:pt x="1185" y="3207"/>
                  </a:lnTo>
                  <a:lnTo>
                    <a:pt x="1203" y="3207"/>
                  </a:lnTo>
                  <a:lnTo>
                    <a:pt x="1203" y="3207"/>
                  </a:lnTo>
                  <a:lnTo>
                    <a:pt x="1224" y="3208"/>
                  </a:lnTo>
                  <a:lnTo>
                    <a:pt x="1245" y="3210"/>
                  </a:lnTo>
                  <a:lnTo>
                    <a:pt x="1287" y="3217"/>
                  </a:lnTo>
                  <a:lnTo>
                    <a:pt x="1331" y="3224"/>
                  </a:lnTo>
                  <a:lnTo>
                    <a:pt x="1352" y="3228"/>
                  </a:lnTo>
                  <a:lnTo>
                    <a:pt x="1374" y="3229"/>
                  </a:lnTo>
                  <a:lnTo>
                    <a:pt x="1374" y="3229"/>
                  </a:lnTo>
                  <a:lnTo>
                    <a:pt x="1441" y="3235"/>
                  </a:lnTo>
                  <a:lnTo>
                    <a:pt x="1507" y="3238"/>
                  </a:lnTo>
                  <a:lnTo>
                    <a:pt x="1572" y="3241"/>
                  </a:lnTo>
                  <a:lnTo>
                    <a:pt x="1635" y="3241"/>
                  </a:lnTo>
                  <a:lnTo>
                    <a:pt x="1764" y="3241"/>
                  </a:lnTo>
                  <a:lnTo>
                    <a:pt x="1893" y="3242"/>
                  </a:lnTo>
                  <a:lnTo>
                    <a:pt x="1893" y="3242"/>
                  </a:lnTo>
                  <a:lnTo>
                    <a:pt x="1929" y="3241"/>
                  </a:lnTo>
                  <a:lnTo>
                    <a:pt x="1964" y="3239"/>
                  </a:lnTo>
                  <a:lnTo>
                    <a:pt x="2035" y="3232"/>
                  </a:lnTo>
                  <a:lnTo>
                    <a:pt x="2035" y="3232"/>
                  </a:lnTo>
                  <a:lnTo>
                    <a:pt x="2100" y="3228"/>
                  </a:lnTo>
                  <a:lnTo>
                    <a:pt x="2132" y="3225"/>
                  </a:lnTo>
                  <a:lnTo>
                    <a:pt x="2163" y="3221"/>
                  </a:lnTo>
                  <a:lnTo>
                    <a:pt x="2163" y="3221"/>
                  </a:lnTo>
                  <a:lnTo>
                    <a:pt x="2195" y="3215"/>
                  </a:lnTo>
                  <a:lnTo>
                    <a:pt x="2228" y="3210"/>
                  </a:lnTo>
                  <a:lnTo>
                    <a:pt x="2291" y="3196"/>
                  </a:lnTo>
                  <a:lnTo>
                    <a:pt x="2353" y="3182"/>
                  </a:lnTo>
                  <a:lnTo>
                    <a:pt x="2413" y="3169"/>
                  </a:lnTo>
                  <a:lnTo>
                    <a:pt x="2413" y="3169"/>
                  </a:lnTo>
                  <a:lnTo>
                    <a:pt x="2489" y="3155"/>
                  </a:lnTo>
                  <a:lnTo>
                    <a:pt x="2527" y="3148"/>
                  </a:lnTo>
                  <a:lnTo>
                    <a:pt x="2565" y="3140"/>
                  </a:lnTo>
                  <a:lnTo>
                    <a:pt x="2601" y="3131"/>
                  </a:lnTo>
                  <a:lnTo>
                    <a:pt x="2635" y="3120"/>
                  </a:lnTo>
                  <a:lnTo>
                    <a:pt x="2668" y="3107"/>
                  </a:lnTo>
                  <a:lnTo>
                    <a:pt x="2684" y="3100"/>
                  </a:lnTo>
                  <a:lnTo>
                    <a:pt x="2698" y="3093"/>
                  </a:lnTo>
                  <a:lnTo>
                    <a:pt x="2698" y="3093"/>
                  </a:lnTo>
                  <a:lnTo>
                    <a:pt x="2720" y="3079"/>
                  </a:lnTo>
                  <a:lnTo>
                    <a:pt x="2733" y="3071"/>
                  </a:lnTo>
                  <a:lnTo>
                    <a:pt x="2744" y="3061"/>
                  </a:lnTo>
                  <a:lnTo>
                    <a:pt x="2755" y="3051"/>
                  </a:lnTo>
                  <a:lnTo>
                    <a:pt x="2765" y="3040"/>
                  </a:lnTo>
                  <a:lnTo>
                    <a:pt x="2772" y="3030"/>
                  </a:lnTo>
                  <a:lnTo>
                    <a:pt x="2776" y="3020"/>
                  </a:lnTo>
                  <a:lnTo>
                    <a:pt x="2776" y="3020"/>
                  </a:lnTo>
                  <a:lnTo>
                    <a:pt x="2778" y="3009"/>
                  </a:lnTo>
                  <a:lnTo>
                    <a:pt x="2776" y="2996"/>
                  </a:lnTo>
                  <a:lnTo>
                    <a:pt x="2775" y="2984"/>
                  </a:lnTo>
                  <a:lnTo>
                    <a:pt x="2771" y="2971"/>
                  </a:lnTo>
                  <a:lnTo>
                    <a:pt x="2764" y="2960"/>
                  </a:lnTo>
                  <a:lnTo>
                    <a:pt x="2757" y="2951"/>
                  </a:lnTo>
                  <a:lnTo>
                    <a:pt x="2751" y="2949"/>
                  </a:lnTo>
                  <a:lnTo>
                    <a:pt x="2747" y="2946"/>
                  </a:lnTo>
                  <a:lnTo>
                    <a:pt x="2741" y="2943"/>
                  </a:lnTo>
                  <a:lnTo>
                    <a:pt x="2736" y="2943"/>
                  </a:lnTo>
                  <a:lnTo>
                    <a:pt x="2736" y="2943"/>
                  </a:lnTo>
                  <a:lnTo>
                    <a:pt x="2727" y="2943"/>
                  </a:lnTo>
                  <a:lnTo>
                    <a:pt x="2718" y="2946"/>
                  </a:lnTo>
                  <a:lnTo>
                    <a:pt x="2692" y="2954"/>
                  </a:lnTo>
                  <a:lnTo>
                    <a:pt x="2649" y="2971"/>
                  </a:lnTo>
                  <a:lnTo>
                    <a:pt x="2649" y="2971"/>
                  </a:lnTo>
                  <a:lnTo>
                    <a:pt x="2591" y="2991"/>
                  </a:lnTo>
                  <a:lnTo>
                    <a:pt x="2534" y="3006"/>
                  </a:lnTo>
                  <a:lnTo>
                    <a:pt x="2475" y="3020"/>
                  </a:lnTo>
                  <a:lnTo>
                    <a:pt x="2414" y="3033"/>
                  </a:lnTo>
                  <a:lnTo>
                    <a:pt x="2354" y="3045"/>
                  </a:lnTo>
                  <a:lnTo>
                    <a:pt x="2292" y="3055"/>
                  </a:lnTo>
                  <a:lnTo>
                    <a:pt x="2166" y="3076"/>
                  </a:lnTo>
                  <a:lnTo>
                    <a:pt x="2166" y="3076"/>
                  </a:lnTo>
                  <a:lnTo>
                    <a:pt x="2058" y="3093"/>
                  </a:lnTo>
                  <a:lnTo>
                    <a:pt x="2004" y="3100"/>
                  </a:lnTo>
                  <a:lnTo>
                    <a:pt x="1954" y="3104"/>
                  </a:lnTo>
                  <a:lnTo>
                    <a:pt x="1954" y="3104"/>
                  </a:lnTo>
                  <a:lnTo>
                    <a:pt x="1906" y="3107"/>
                  </a:lnTo>
                  <a:lnTo>
                    <a:pt x="1858" y="3110"/>
                  </a:lnTo>
                  <a:lnTo>
                    <a:pt x="1764" y="3110"/>
                  </a:lnTo>
                  <a:lnTo>
                    <a:pt x="1672" y="3109"/>
                  </a:lnTo>
                  <a:lnTo>
                    <a:pt x="1580" y="3107"/>
                  </a:lnTo>
                  <a:lnTo>
                    <a:pt x="1580" y="3107"/>
                  </a:lnTo>
                  <a:lnTo>
                    <a:pt x="1536" y="3107"/>
                  </a:lnTo>
                  <a:lnTo>
                    <a:pt x="1492" y="3104"/>
                  </a:lnTo>
                  <a:lnTo>
                    <a:pt x="1406" y="3096"/>
                  </a:lnTo>
                  <a:lnTo>
                    <a:pt x="1406" y="3096"/>
                  </a:lnTo>
                  <a:lnTo>
                    <a:pt x="1346" y="3092"/>
                  </a:lnTo>
                  <a:lnTo>
                    <a:pt x="1288" y="3086"/>
                  </a:lnTo>
                  <a:lnTo>
                    <a:pt x="1232" y="3078"/>
                  </a:lnTo>
                  <a:lnTo>
                    <a:pt x="1204" y="3074"/>
                  </a:lnTo>
                  <a:lnTo>
                    <a:pt x="1176" y="3068"/>
                  </a:lnTo>
                  <a:lnTo>
                    <a:pt x="1176" y="3068"/>
                  </a:lnTo>
                  <a:lnTo>
                    <a:pt x="1110" y="3052"/>
                  </a:lnTo>
                  <a:lnTo>
                    <a:pt x="1043" y="3038"/>
                  </a:lnTo>
                  <a:lnTo>
                    <a:pt x="908" y="3013"/>
                  </a:lnTo>
                  <a:lnTo>
                    <a:pt x="842" y="2998"/>
                  </a:lnTo>
                  <a:lnTo>
                    <a:pt x="776" y="2982"/>
                  </a:lnTo>
                  <a:lnTo>
                    <a:pt x="744" y="2972"/>
                  </a:lnTo>
                  <a:lnTo>
                    <a:pt x="713" y="2963"/>
                  </a:lnTo>
                  <a:lnTo>
                    <a:pt x="682" y="2951"/>
                  </a:lnTo>
                  <a:lnTo>
                    <a:pt x="651" y="2939"/>
                  </a:lnTo>
                  <a:lnTo>
                    <a:pt x="651" y="2939"/>
                  </a:lnTo>
                  <a:lnTo>
                    <a:pt x="626" y="2930"/>
                  </a:lnTo>
                  <a:lnTo>
                    <a:pt x="610" y="2925"/>
                  </a:lnTo>
                  <a:lnTo>
                    <a:pt x="596" y="2922"/>
                  </a:lnTo>
                  <a:lnTo>
                    <a:pt x="581" y="2919"/>
                  </a:lnTo>
                  <a:lnTo>
                    <a:pt x="568" y="2919"/>
                  </a:lnTo>
                  <a:lnTo>
                    <a:pt x="556" y="2920"/>
                  </a:lnTo>
                  <a:lnTo>
                    <a:pt x="551" y="2922"/>
                  </a:lnTo>
                  <a:lnTo>
                    <a:pt x="546" y="2925"/>
                  </a:lnTo>
                  <a:lnTo>
                    <a:pt x="546" y="2925"/>
                  </a:lnTo>
                  <a:lnTo>
                    <a:pt x="542" y="2929"/>
                  </a:lnTo>
                  <a:lnTo>
                    <a:pt x="537" y="2935"/>
                  </a:lnTo>
                  <a:lnTo>
                    <a:pt x="535" y="2940"/>
                  </a:lnTo>
                  <a:lnTo>
                    <a:pt x="532" y="2946"/>
                  </a:lnTo>
                  <a:lnTo>
                    <a:pt x="530" y="2957"/>
                  </a:lnTo>
                  <a:lnTo>
                    <a:pt x="530" y="2971"/>
                  </a:lnTo>
                  <a:lnTo>
                    <a:pt x="532" y="2984"/>
                  </a:lnTo>
                  <a:lnTo>
                    <a:pt x="535" y="2998"/>
                  </a:lnTo>
                  <a:lnTo>
                    <a:pt x="543" y="3023"/>
                  </a:lnTo>
                  <a:lnTo>
                    <a:pt x="543" y="3023"/>
                  </a:lnTo>
                  <a:lnTo>
                    <a:pt x="565" y="3044"/>
                  </a:lnTo>
                  <a:lnTo>
                    <a:pt x="578" y="3054"/>
                  </a:lnTo>
                  <a:lnTo>
                    <a:pt x="591" y="3062"/>
                  </a:lnTo>
                  <a:lnTo>
                    <a:pt x="603" y="3071"/>
                  </a:lnTo>
                  <a:lnTo>
                    <a:pt x="617" y="3078"/>
                  </a:lnTo>
                  <a:lnTo>
                    <a:pt x="633" y="3085"/>
                  </a:lnTo>
                  <a:lnTo>
                    <a:pt x="648" y="3090"/>
                  </a:lnTo>
                  <a:lnTo>
                    <a:pt x="648" y="3090"/>
                  </a:lnTo>
                  <a:lnTo>
                    <a:pt x="653" y="3092"/>
                  </a:lnTo>
                  <a:lnTo>
                    <a:pt x="651" y="3088"/>
                  </a:lnTo>
                  <a:lnTo>
                    <a:pt x="651" y="3088"/>
                  </a:lnTo>
                  <a:lnTo>
                    <a:pt x="664" y="3095"/>
                  </a:lnTo>
                  <a:lnTo>
                    <a:pt x="676" y="3100"/>
                  </a:lnTo>
                  <a:lnTo>
                    <a:pt x="689" y="3104"/>
                  </a:lnTo>
                  <a:lnTo>
                    <a:pt x="703" y="3107"/>
                  </a:lnTo>
                  <a:lnTo>
                    <a:pt x="733" y="3113"/>
                  </a:lnTo>
                  <a:lnTo>
                    <a:pt x="761" y="3120"/>
                  </a:lnTo>
                  <a:lnTo>
                    <a:pt x="761" y="3120"/>
                  </a:lnTo>
                  <a:close/>
                  <a:moveTo>
                    <a:pt x="2416" y="3194"/>
                  </a:moveTo>
                  <a:lnTo>
                    <a:pt x="2416" y="3194"/>
                  </a:lnTo>
                  <a:lnTo>
                    <a:pt x="2330" y="3211"/>
                  </a:lnTo>
                  <a:lnTo>
                    <a:pt x="2243" y="3227"/>
                  </a:lnTo>
                  <a:lnTo>
                    <a:pt x="2155" y="3241"/>
                  </a:lnTo>
                  <a:lnTo>
                    <a:pt x="2111" y="3246"/>
                  </a:lnTo>
                  <a:lnTo>
                    <a:pt x="2068" y="3250"/>
                  </a:lnTo>
                  <a:lnTo>
                    <a:pt x="2068" y="3250"/>
                  </a:lnTo>
                  <a:lnTo>
                    <a:pt x="1968" y="3257"/>
                  </a:lnTo>
                  <a:lnTo>
                    <a:pt x="1867" y="3263"/>
                  </a:lnTo>
                  <a:lnTo>
                    <a:pt x="1767" y="3267"/>
                  </a:lnTo>
                  <a:lnTo>
                    <a:pt x="1670" y="3267"/>
                  </a:lnTo>
                  <a:lnTo>
                    <a:pt x="1670" y="3267"/>
                  </a:lnTo>
                  <a:lnTo>
                    <a:pt x="1559" y="3266"/>
                  </a:lnTo>
                  <a:lnTo>
                    <a:pt x="1450" y="3260"/>
                  </a:lnTo>
                  <a:lnTo>
                    <a:pt x="1340" y="3252"/>
                  </a:lnTo>
                  <a:lnTo>
                    <a:pt x="1286" y="3246"/>
                  </a:lnTo>
                  <a:lnTo>
                    <a:pt x="1232" y="3241"/>
                  </a:lnTo>
                  <a:lnTo>
                    <a:pt x="1179" y="3234"/>
                  </a:lnTo>
                  <a:lnTo>
                    <a:pt x="1126" y="3225"/>
                  </a:lnTo>
                  <a:lnTo>
                    <a:pt x="1072" y="3217"/>
                  </a:lnTo>
                  <a:lnTo>
                    <a:pt x="1019" y="3207"/>
                  </a:lnTo>
                  <a:lnTo>
                    <a:pt x="967" y="3197"/>
                  </a:lnTo>
                  <a:lnTo>
                    <a:pt x="915" y="3186"/>
                  </a:lnTo>
                  <a:lnTo>
                    <a:pt x="864" y="3173"/>
                  </a:lnTo>
                  <a:lnTo>
                    <a:pt x="814" y="3161"/>
                  </a:lnTo>
                  <a:lnTo>
                    <a:pt x="814" y="3161"/>
                  </a:lnTo>
                  <a:lnTo>
                    <a:pt x="737" y="3140"/>
                  </a:lnTo>
                  <a:lnTo>
                    <a:pt x="699" y="3128"/>
                  </a:lnTo>
                  <a:lnTo>
                    <a:pt x="664" y="3116"/>
                  </a:lnTo>
                  <a:lnTo>
                    <a:pt x="629" y="3102"/>
                  </a:lnTo>
                  <a:lnTo>
                    <a:pt x="596" y="3086"/>
                  </a:lnTo>
                  <a:lnTo>
                    <a:pt x="565" y="3069"/>
                  </a:lnTo>
                  <a:lnTo>
                    <a:pt x="551" y="3059"/>
                  </a:lnTo>
                  <a:lnTo>
                    <a:pt x="537" y="3050"/>
                  </a:lnTo>
                  <a:lnTo>
                    <a:pt x="537" y="3050"/>
                  </a:lnTo>
                  <a:lnTo>
                    <a:pt x="526" y="3065"/>
                  </a:lnTo>
                  <a:lnTo>
                    <a:pt x="518" y="3082"/>
                  </a:lnTo>
                  <a:lnTo>
                    <a:pt x="509" y="3100"/>
                  </a:lnTo>
                  <a:lnTo>
                    <a:pt x="502" y="3120"/>
                  </a:lnTo>
                  <a:lnTo>
                    <a:pt x="487" y="3162"/>
                  </a:lnTo>
                  <a:lnTo>
                    <a:pt x="480" y="3182"/>
                  </a:lnTo>
                  <a:lnTo>
                    <a:pt x="471" y="3201"/>
                  </a:lnTo>
                  <a:lnTo>
                    <a:pt x="471" y="3201"/>
                  </a:lnTo>
                  <a:lnTo>
                    <a:pt x="300" y="3534"/>
                  </a:lnTo>
                  <a:lnTo>
                    <a:pt x="300" y="3534"/>
                  </a:lnTo>
                  <a:lnTo>
                    <a:pt x="266" y="3597"/>
                  </a:lnTo>
                  <a:lnTo>
                    <a:pt x="258" y="3613"/>
                  </a:lnTo>
                  <a:lnTo>
                    <a:pt x="252" y="3628"/>
                  </a:lnTo>
                  <a:lnTo>
                    <a:pt x="248" y="3639"/>
                  </a:lnTo>
                  <a:lnTo>
                    <a:pt x="247" y="3645"/>
                  </a:lnTo>
                  <a:lnTo>
                    <a:pt x="247" y="3648"/>
                  </a:lnTo>
                  <a:lnTo>
                    <a:pt x="247" y="3648"/>
                  </a:lnTo>
                  <a:lnTo>
                    <a:pt x="250" y="3651"/>
                  </a:lnTo>
                  <a:lnTo>
                    <a:pt x="254" y="3653"/>
                  </a:lnTo>
                  <a:lnTo>
                    <a:pt x="255" y="3655"/>
                  </a:lnTo>
                  <a:lnTo>
                    <a:pt x="255" y="3656"/>
                  </a:lnTo>
                  <a:lnTo>
                    <a:pt x="254" y="3658"/>
                  </a:lnTo>
                  <a:lnTo>
                    <a:pt x="251" y="3659"/>
                  </a:lnTo>
                  <a:lnTo>
                    <a:pt x="251" y="3659"/>
                  </a:lnTo>
                  <a:lnTo>
                    <a:pt x="257" y="3659"/>
                  </a:lnTo>
                  <a:lnTo>
                    <a:pt x="264" y="3660"/>
                  </a:lnTo>
                  <a:lnTo>
                    <a:pt x="276" y="3666"/>
                  </a:lnTo>
                  <a:lnTo>
                    <a:pt x="290" y="3672"/>
                  </a:lnTo>
                  <a:lnTo>
                    <a:pt x="297" y="3673"/>
                  </a:lnTo>
                  <a:lnTo>
                    <a:pt x="306" y="3674"/>
                  </a:lnTo>
                  <a:lnTo>
                    <a:pt x="306" y="3674"/>
                  </a:lnTo>
                  <a:lnTo>
                    <a:pt x="323" y="3684"/>
                  </a:lnTo>
                  <a:lnTo>
                    <a:pt x="339" y="3694"/>
                  </a:lnTo>
                  <a:lnTo>
                    <a:pt x="358" y="3703"/>
                  </a:lnTo>
                  <a:lnTo>
                    <a:pt x="377" y="3710"/>
                  </a:lnTo>
                  <a:lnTo>
                    <a:pt x="417" y="3725"/>
                  </a:lnTo>
                  <a:lnTo>
                    <a:pt x="459" y="3738"/>
                  </a:lnTo>
                  <a:lnTo>
                    <a:pt x="542" y="3761"/>
                  </a:lnTo>
                  <a:lnTo>
                    <a:pt x="580" y="3776"/>
                  </a:lnTo>
                  <a:lnTo>
                    <a:pt x="616" y="3790"/>
                  </a:lnTo>
                  <a:lnTo>
                    <a:pt x="616" y="3790"/>
                  </a:lnTo>
                  <a:lnTo>
                    <a:pt x="626" y="3790"/>
                  </a:lnTo>
                  <a:lnTo>
                    <a:pt x="637" y="3790"/>
                  </a:lnTo>
                  <a:lnTo>
                    <a:pt x="647" y="3792"/>
                  </a:lnTo>
                  <a:lnTo>
                    <a:pt x="657" y="3794"/>
                  </a:lnTo>
                  <a:lnTo>
                    <a:pt x="679" y="3801"/>
                  </a:lnTo>
                  <a:lnTo>
                    <a:pt x="703" y="3808"/>
                  </a:lnTo>
                  <a:lnTo>
                    <a:pt x="703" y="3808"/>
                  </a:lnTo>
                  <a:lnTo>
                    <a:pt x="723" y="3811"/>
                  </a:lnTo>
                  <a:lnTo>
                    <a:pt x="741" y="3812"/>
                  </a:lnTo>
                  <a:lnTo>
                    <a:pt x="758" y="3813"/>
                  </a:lnTo>
                  <a:lnTo>
                    <a:pt x="770" y="3816"/>
                  </a:lnTo>
                  <a:lnTo>
                    <a:pt x="770" y="3816"/>
                  </a:lnTo>
                  <a:lnTo>
                    <a:pt x="775" y="3819"/>
                  </a:lnTo>
                  <a:lnTo>
                    <a:pt x="776" y="3823"/>
                  </a:lnTo>
                  <a:lnTo>
                    <a:pt x="777" y="3826"/>
                  </a:lnTo>
                  <a:lnTo>
                    <a:pt x="782" y="3827"/>
                  </a:lnTo>
                  <a:lnTo>
                    <a:pt x="782" y="3827"/>
                  </a:lnTo>
                  <a:lnTo>
                    <a:pt x="825" y="3830"/>
                  </a:lnTo>
                  <a:lnTo>
                    <a:pt x="846" y="3833"/>
                  </a:lnTo>
                  <a:lnTo>
                    <a:pt x="867" y="3836"/>
                  </a:lnTo>
                  <a:lnTo>
                    <a:pt x="888" y="3839"/>
                  </a:lnTo>
                  <a:lnTo>
                    <a:pt x="908" y="3844"/>
                  </a:lnTo>
                  <a:lnTo>
                    <a:pt x="926" y="3851"/>
                  </a:lnTo>
                  <a:lnTo>
                    <a:pt x="945" y="3860"/>
                  </a:lnTo>
                  <a:lnTo>
                    <a:pt x="945" y="3860"/>
                  </a:lnTo>
                  <a:lnTo>
                    <a:pt x="956" y="3857"/>
                  </a:lnTo>
                  <a:lnTo>
                    <a:pt x="967" y="3856"/>
                  </a:lnTo>
                  <a:lnTo>
                    <a:pt x="977" y="3856"/>
                  </a:lnTo>
                  <a:lnTo>
                    <a:pt x="988" y="3858"/>
                  </a:lnTo>
                  <a:lnTo>
                    <a:pt x="1009" y="3865"/>
                  </a:lnTo>
                  <a:lnTo>
                    <a:pt x="1032" y="3871"/>
                  </a:lnTo>
                  <a:lnTo>
                    <a:pt x="1032" y="3871"/>
                  </a:lnTo>
                  <a:lnTo>
                    <a:pt x="1047" y="3874"/>
                  </a:lnTo>
                  <a:lnTo>
                    <a:pt x="1062" y="3877"/>
                  </a:lnTo>
                  <a:lnTo>
                    <a:pt x="1095" y="3878"/>
                  </a:lnTo>
                  <a:lnTo>
                    <a:pt x="1127" y="3881"/>
                  </a:lnTo>
                  <a:lnTo>
                    <a:pt x="1159" y="3884"/>
                  </a:lnTo>
                  <a:lnTo>
                    <a:pt x="1159" y="3884"/>
                  </a:lnTo>
                  <a:lnTo>
                    <a:pt x="1251" y="3895"/>
                  </a:lnTo>
                  <a:lnTo>
                    <a:pt x="1295" y="3899"/>
                  </a:lnTo>
                  <a:lnTo>
                    <a:pt x="1339" y="3903"/>
                  </a:lnTo>
                  <a:lnTo>
                    <a:pt x="1381" y="3906"/>
                  </a:lnTo>
                  <a:lnTo>
                    <a:pt x="1423" y="3907"/>
                  </a:lnTo>
                  <a:lnTo>
                    <a:pt x="1464" y="3907"/>
                  </a:lnTo>
                  <a:lnTo>
                    <a:pt x="1505" y="3906"/>
                  </a:lnTo>
                  <a:lnTo>
                    <a:pt x="1505" y="3906"/>
                  </a:lnTo>
                  <a:lnTo>
                    <a:pt x="1513" y="3909"/>
                  </a:lnTo>
                  <a:lnTo>
                    <a:pt x="1520" y="3912"/>
                  </a:lnTo>
                  <a:lnTo>
                    <a:pt x="1528" y="3913"/>
                  </a:lnTo>
                  <a:lnTo>
                    <a:pt x="1537" y="3915"/>
                  </a:lnTo>
                  <a:lnTo>
                    <a:pt x="1537" y="3915"/>
                  </a:lnTo>
                  <a:lnTo>
                    <a:pt x="1596" y="3917"/>
                  </a:lnTo>
                  <a:lnTo>
                    <a:pt x="1652" y="3917"/>
                  </a:lnTo>
                  <a:lnTo>
                    <a:pt x="1707" y="3916"/>
                  </a:lnTo>
                  <a:lnTo>
                    <a:pt x="1760" y="3913"/>
                  </a:lnTo>
                  <a:lnTo>
                    <a:pt x="1865" y="3907"/>
                  </a:lnTo>
                  <a:lnTo>
                    <a:pt x="1919" y="3905"/>
                  </a:lnTo>
                  <a:lnTo>
                    <a:pt x="1972" y="3903"/>
                  </a:lnTo>
                  <a:lnTo>
                    <a:pt x="1972" y="3903"/>
                  </a:lnTo>
                  <a:lnTo>
                    <a:pt x="1988" y="3899"/>
                  </a:lnTo>
                  <a:lnTo>
                    <a:pt x="2004" y="3895"/>
                  </a:lnTo>
                  <a:lnTo>
                    <a:pt x="2038" y="3888"/>
                  </a:lnTo>
                  <a:lnTo>
                    <a:pt x="2072" y="3884"/>
                  </a:lnTo>
                  <a:lnTo>
                    <a:pt x="2105" y="3881"/>
                  </a:lnTo>
                  <a:lnTo>
                    <a:pt x="2173" y="3878"/>
                  </a:lnTo>
                  <a:lnTo>
                    <a:pt x="2205" y="3875"/>
                  </a:lnTo>
                  <a:lnTo>
                    <a:pt x="2236" y="3871"/>
                  </a:lnTo>
                  <a:lnTo>
                    <a:pt x="2236" y="3871"/>
                  </a:lnTo>
                  <a:lnTo>
                    <a:pt x="2285" y="3863"/>
                  </a:lnTo>
                  <a:lnTo>
                    <a:pt x="2334" y="3851"/>
                  </a:lnTo>
                  <a:lnTo>
                    <a:pt x="2434" y="3827"/>
                  </a:lnTo>
                  <a:lnTo>
                    <a:pt x="2434" y="3827"/>
                  </a:lnTo>
                  <a:lnTo>
                    <a:pt x="2504" y="3811"/>
                  </a:lnTo>
                  <a:lnTo>
                    <a:pt x="2573" y="3792"/>
                  </a:lnTo>
                  <a:lnTo>
                    <a:pt x="2643" y="3773"/>
                  </a:lnTo>
                  <a:lnTo>
                    <a:pt x="2712" y="3756"/>
                  </a:lnTo>
                  <a:lnTo>
                    <a:pt x="2712" y="3756"/>
                  </a:lnTo>
                  <a:lnTo>
                    <a:pt x="2746" y="3746"/>
                  </a:lnTo>
                  <a:lnTo>
                    <a:pt x="2779" y="3738"/>
                  </a:lnTo>
                  <a:lnTo>
                    <a:pt x="2813" y="3726"/>
                  </a:lnTo>
                  <a:lnTo>
                    <a:pt x="2845" y="3715"/>
                  </a:lnTo>
                  <a:lnTo>
                    <a:pt x="2878" y="3704"/>
                  </a:lnTo>
                  <a:lnTo>
                    <a:pt x="2908" y="3690"/>
                  </a:lnTo>
                  <a:lnTo>
                    <a:pt x="2939" y="3676"/>
                  </a:lnTo>
                  <a:lnTo>
                    <a:pt x="2967" y="3659"/>
                  </a:lnTo>
                  <a:lnTo>
                    <a:pt x="2967" y="3659"/>
                  </a:lnTo>
                  <a:lnTo>
                    <a:pt x="2941" y="3586"/>
                  </a:lnTo>
                  <a:lnTo>
                    <a:pt x="2914" y="3514"/>
                  </a:lnTo>
                  <a:lnTo>
                    <a:pt x="2886" y="3443"/>
                  </a:lnTo>
                  <a:lnTo>
                    <a:pt x="2856" y="3373"/>
                  </a:lnTo>
                  <a:lnTo>
                    <a:pt x="2827" y="3302"/>
                  </a:lnTo>
                  <a:lnTo>
                    <a:pt x="2798" y="3234"/>
                  </a:lnTo>
                  <a:lnTo>
                    <a:pt x="2765" y="3165"/>
                  </a:lnTo>
                  <a:lnTo>
                    <a:pt x="2733" y="3096"/>
                  </a:lnTo>
                  <a:lnTo>
                    <a:pt x="2733" y="3096"/>
                  </a:lnTo>
                  <a:lnTo>
                    <a:pt x="2716" y="3106"/>
                  </a:lnTo>
                  <a:lnTo>
                    <a:pt x="2699" y="3114"/>
                  </a:lnTo>
                  <a:lnTo>
                    <a:pt x="2663" y="3131"/>
                  </a:lnTo>
                  <a:lnTo>
                    <a:pt x="2625" y="3145"/>
                  </a:lnTo>
                  <a:lnTo>
                    <a:pt x="2584" y="3156"/>
                  </a:lnTo>
                  <a:lnTo>
                    <a:pt x="2543" y="3168"/>
                  </a:lnTo>
                  <a:lnTo>
                    <a:pt x="2501" y="3177"/>
                  </a:lnTo>
                  <a:lnTo>
                    <a:pt x="2416" y="3194"/>
                  </a:lnTo>
                  <a:lnTo>
                    <a:pt x="2416" y="3194"/>
                  </a:lnTo>
                  <a:close/>
                  <a:moveTo>
                    <a:pt x="151" y="3680"/>
                  </a:moveTo>
                  <a:lnTo>
                    <a:pt x="151" y="3680"/>
                  </a:lnTo>
                  <a:lnTo>
                    <a:pt x="149" y="3686"/>
                  </a:lnTo>
                  <a:lnTo>
                    <a:pt x="146" y="3691"/>
                  </a:lnTo>
                  <a:lnTo>
                    <a:pt x="143" y="3701"/>
                  </a:lnTo>
                  <a:lnTo>
                    <a:pt x="143" y="3712"/>
                  </a:lnTo>
                  <a:lnTo>
                    <a:pt x="146" y="3724"/>
                  </a:lnTo>
                  <a:lnTo>
                    <a:pt x="150" y="3735"/>
                  </a:lnTo>
                  <a:lnTo>
                    <a:pt x="156" y="3745"/>
                  </a:lnTo>
                  <a:lnTo>
                    <a:pt x="170" y="3764"/>
                  </a:lnTo>
                  <a:lnTo>
                    <a:pt x="170" y="3764"/>
                  </a:lnTo>
                  <a:lnTo>
                    <a:pt x="188" y="3777"/>
                  </a:lnTo>
                  <a:lnTo>
                    <a:pt x="208" y="3790"/>
                  </a:lnTo>
                  <a:lnTo>
                    <a:pt x="229" y="3801"/>
                  </a:lnTo>
                  <a:lnTo>
                    <a:pt x="248" y="3811"/>
                  </a:lnTo>
                  <a:lnTo>
                    <a:pt x="292" y="3829"/>
                  </a:lnTo>
                  <a:lnTo>
                    <a:pt x="337" y="3846"/>
                  </a:lnTo>
                  <a:lnTo>
                    <a:pt x="428" y="3878"/>
                  </a:lnTo>
                  <a:lnTo>
                    <a:pt x="473" y="3893"/>
                  </a:lnTo>
                  <a:lnTo>
                    <a:pt x="518" y="3912"/>
                  </a:lnTo>
                  <a:lnTo>
                    <a:pt x="518" y="3912"/>
                  </a:lnTo>
                  <a:lnTo>
                    <a:pt x="528" y="3912"/>
                  </a:lnTo>
                  <a:lnTo>
                    <a:pt x="535" y="3913"/>
                  </a:lnTo>
                  <a:lnTo>
                    <a:pt x="543" y="3915"/>
                  </a:lnTo>
                  <a:lnTo>
                    <a:pt x="553" y="3915"/>
                  </a:lnTo>
                  <a:lnTo>
                    <a:pt x="553" y="3915"/>
                  </a:lnTo>
                  <a:lnTo>
                    <a:pt x="560" y="3922"/>
                  </a:lnTo>
                  <a:lnTo>
                    <a:pt x="570" y="3926"/>
                  </a:lnTo>
                  <a:lnTo>
                    <a:pt x="581" y="3929"/>
                  </a:lnTo>
                  <a:lnTo>
                    <a:pt x="594" y="3931"/>
                  </a:lnTo>
                  <a:lnTo>
                    <a:pt x="617" y="3934"/>
                  </a:lnTo>
                  <a:lnTo>
                    <a:pt x="627" y="3936"/>
                  </a:lnTo>
                  <a:lnTo>
                    <a:pt x="637" y="3938"/>
                  </a:lnTo>
                  <a:lnTo>
                    <a:pt x="637" y="3938"/>
                  </a:lnTo>
                  <a:lnTo>
                    <a:pt x="640" y="3938"/>
                  </a:lnTo>
                  <a:lnTo>
                    <a:pt x="643" y="3938"/>
                  </a:lnTo>
                  <a:lnTo>
                    <a:pt x="645" y="3938"/>
                  </a:lnTo>
                  <a:lnTo>
                    <a:pt x="648" y="3938"/>
                  </a:lnTo>
                  <a:lnTo>
                    <a:pt x="648" y="3938"/>
                  </a:lnTo>
                  <a:lnTo>
                    <a:pt x="710" y="3952"/>
                  </a:lnTo>
                  <a:lnTo>
                    <a:pt x="773" y="3968"/>
                  </a:lnTo>
                  <a:lnTo>
                    <a:pt x="804" y="3973"/>
                  </a:lnTo>
                  <a:lnTo>
                    <a:pt x="838" y="3979"/>
                  </a:lnTo>
                  <a:lnTo>
                    <a:pt x="874" y="3985"/>
                  </a:lnTo>
                  <a:lnTo>
                    <a:pt x="912" y="3988"/>
                  </a:lnTo>
                  <a:lnTo>
                    <a:pt x="912" y="3988"/>
                  </a:lnTo>
                  <a:lnTo>
                    <a:pt x="967" y="3999"/>
                  </a:lnTo>
                  <a:lnTo>
                    <a:pt x="1022" y="4009"/>
                  </a:lnTo>
                  <a:lnTo>
                    <a:pt x="1079" y="4017"/>
                  </a:lnTo>
                  <a:lnTo>
                    <a:pt x="1107" y="4020"/>
                  </a:lnTo>
                  <a:lnTo>
                    <a:pt x="1135" y="4023"/>
                  </a:lnTo>
                  <a:lnTo>
                    <a:pt x="1135" y="4023"/>
                  </a:lnTo>
                  <a:lnTo>
                    <a:pt x="1151" y="4023"/>
                  </a:lnTo>
                  <a:lnTo>
                    <a:pt x="1165" y="4021"/>
                  </a:lnTo>
                  <a:lnTo>
                    <a:pt x="1180" y="4021"/>
                  </a:lnTo>
                  <a:lnTo>
                    <a:pt x="1194" y="4023"/>
                  </a:lnTo>
                  <a:lnTo>
                    <a:pt x="1194" y="4023"/>
                  </a:lnTo>
                  <a:lnTo>
                    <a:pt x="1224" y="4027"/>
                  </a:lnTo>
                  <a:lnTo>
                    <a:pt x="1252" y="4031"/>
                  </a:lnTo>
                  <a:lnTo>
                    <a:pt x="1281" y="4032"/>
                  </a:lnTo>
                  <a:lnTo>
                    <a:pt x="1309" y="4034"/>
                  </a:lnTo>
                  <a:lnTo>
                    <a:pt x="1366" y="4035"/>
                  </a:lnTo>
                  <a:lnTo>
                    <a:pt x="1420" y="4037"/>
                  </a:lnTo>
                  <a:lnTo>
                    <a:pt x="1420" y="4037"/>
                  </a:lnTo>
                  <a:lnTo>
                    <a:pt x="1441" y="4039"/>
                  </a:lnTo>
                  <a:lnTo>
                    <a:pt x="1464" y="4042"/>
                  </a:lnTo>
                  <a:lnTo>
                    <a:pt x="1486" y="4046"/>
                  </a:lnTo>
                  <a:lnTo>
                    <a:pt x="1507" y="4049"/>
                  </a:lnTo>
                  <a:lnTo>
                    <a:pt x="1507" y="4049"/>
                  </a:lnTo>
                  <a:lnTo>
                    <a:pt x="1592" y="4051"/>
                  </a:lnTo>
                  <a:lnTo>
                    <a:pt x="1679" y="4051"/>
                  </a:lnTo>
                  <a:lnTo>
                    <a:pt x="1770" y="4048"/>
                  </a:lnTo>
                  <a:lnTo>
                    <a:pt x="1864" y="4042"/>
                  </a:lnTo>
                  <a:lnTo>
                    <a:pt x="1864" y="4042"/>
                  </a:lnTo>
                  <a:lnTo>
                    <a:pt x="1888" y="4039"/>
                  </a:lnTo>
                  <a:lnTo>
                    <a:pt x="1910" y="4037"/>
                  </a:lnTo>
                  <a:lnTo>
                    <a:pt x="1933" y="4034"/>
                  </a:lnTo>
                  <a:lnTo>
                    <a:pt x="1943" y="4034"/>
                  </a:lnTo>
                  <a:lnTo>
                    <a:pt x="1951" y="4034"/>
                  </a:lnTo>
                  <a:lnTo>
                    <a:pt x="1951" y="4034"/>
                  </a:lnTo>
                  <a:lnTo>
                    <a:pt x="1957" y="4035"/>
                  </a:lnTo>
                  <a:lnTo>
                    <a:pt x="1958" y="4037"/>
                  </a:lnTo>
                  <a:lnTo>
                    <a:pt x="1959" y="4038"/>
                  </a:lnTo>
                  <a:lnTo>
                    <a:pt x="1959" y="4038"/>
                  </a:lnTo>
                  <a:lnTo>
                    <a:pt x="1964" y="4034"/>
                  </a:lnTo>
                  <a:lnTo>
                    <a:pt x="1964" y="4034"/>
                  </a:lnTo>
                  <a:lnTo>
                    <a:pt x="1968" y="4032"/>
                  </a:lnTo>
                  <a:lnTo>
                    <a:pt x="1974" y="4031"/>
                  </a:lnTo>
                  <a:lnTo>
                    <a:pt x="1992" y="4031"/>
                  </a:lnTo>
                  <a:lnTo>
                    <a:pt x="2011" y="4031"/>
                  </a:lnTo>
                  <a:lnTo>
                    <a:pt x="2024" y="4031"/>
                  </a:lnTo>
                  <a:lnTo>
                    <a:pt x="2024" y="4031"/>
                  </a:lnTo>
                  <a:lnTo>
                    <a:pt x="2127" y="4018"/>
                  </a:lnTo>
                  <a:lnTo>
                    <a:pt x="2176" y="4011"/>
                  </a:lnTo>
                  <a:lnTo>
                    <a:pt x="2214" y="4004"/>
                  </a:lnTo>
                  <a:lnTo>
                    <a:pt x="2214" y="4004"/>
                  </a:lnTo>
                  <a:lnTo>
                    <a:pt x="2250" y="3999"/>
                  </a:lnTo>
                  <a:lnTo>
                    <a:pt x="2289" y="3995"/>
                  </a:lnTo>
                  <a:lnTo>
                    <a:pt x="2327" y="3989"/>
                  </a:lnTo>
                  <a:lnTo>
                    <a:pt x="2367" y="3982"/>
                  </a:lnTo>
                  <a:lnTo>
                    <a:pt x="2367" y="3982"/>
                  </a:lnTo>
                  <a:lnTo>
                    <a:pt x="2403" y="3973"/>
                  </a:lnTo>
                  <a:lnTo>
                    <a:pt x="2438" y="3964"/>
                  </a:lnTo>
                  <a:lnTo>
                    <a:pt x="2508" y="3944"/>
                  </a:lnTo>
                  <a:lnTo>
                    <a:pt x="2508" y="3944"/>
                  </a:lnTo>
                  <a:lnTo>
                    <a:pt x="2573" y="3929"/>
                  </a:lnTo>
                  <a:lnTo>
                    <a:pt x="2639" y="3915"/>
                  </a:lnTo>
                  <a:lnTo>
                    <a:pt x="2703" y="3898"/>
                  </a:lnTo>
                  <a:lnTo>
                    <a:pt x="2734" y="3889"/>
                  </a:lnTo>
                  <a:lnTo>
                    <a:pt x="2761" y="3881"/>
                  </a:lnTo>
                  <a:lnTo>
                    <a:pt x="2761" y="3881"/>
                  </a:lnTo>
                  <a:lnTo>
                    <a:pt x="2781" y="3871"/>
                  </a:lnTo>
                  <a:lnTo>
                    <a:pt x="2800" y="3861"/>
                  </a:lnTo>
                  <a:lnTo>
                    <a:pt x="2821" y="3850"/>
                  </a:lnTo>
                  <a:lnTo>
                    <a:pt x="2842" y="3840"/>
                  </a:lnTo>
                  <a:lnTo>
                    <a:pt x="2842" y="3840"/>
                  </a:lnTo>
                  <a:lnTo>
                    <a:pt x="2875" y="3827"/>
                  </a:lnTo>
                  <a:lnTo>
                    <a:pt x="2908" y="3818"/>
                  </a:lnTo>
                  <a:lnTo>
                    <a:pt x="2942" y="3806"/>
                  </a:lnTo>
                  <a:lnTo>
                    <a:pt x="2973" y="3797"/>
                  </a:lnTo>
                  <a:lnTo>
                    <a:pt x="2973" y="3797"/>
                  </a:lnTo>
                  <a:lnTo>
                    <a:pt x="2984" y="3791"/>
                  </a:lnTo>
                  <a:lnTo>
                    <a:pt x="2997" y="3785"/>
                  </a:lnTo>
                  <a:lnTo>
                    <a:pt x="3024" y="3769"/>
                  </a:lnTo>
                  <a:lnTo>
                    <a:pt x="3046" y="3753"/>
                  </a:lnTo>
                  <a:lnTo>
                    <a:pt x="3053" y="3746"/>
                  </a:lnTo>
                  <a:lnTo>
                    <a:pt x="3057" y="3740"/>
                  </a:lnTo>
                  <a:lnTo>
                    <a:pt x="3057" y="3740"/>
                  </a:lnTo>
                  <a:lnTo>
                    <a:pt x="3059" y="3736"/>
                  </a:lnTo>
                  <a:lnTo>
                    <a:pt x="3060" y="3729"/>
                  </a:lnTo>
                  <a:lnTo>
                    <a:pt x="3060" y="3711"/>
                  </a:lnTo>
                  <a:lnTo>
                    <a:pt x="3059" y="3691"/>
                  </a:lnTo>
                  <a:lnTo>
                    <a:pt x="3057" y="3683"/>
                  </a:lnTo>
                  <a:lnTo>
                    <a:pt x="3054" y="3677"/>
                  </a:lnTo>
                  <a:lnTo>
                    <a:pt x="3054" y="3677"/>
                  </a:lnTo>
                  <a:lnTo>
                    <a:pt x="3050" y="3670"/>
                  </a:lnTo>
                  <a:lnTo>
                    <a:pt x="3045" y="3665"/>
                  </a:lnTo>
                  <a:lnTo>
                    <a:pt x="3038" y="3660"/>
                  </a:lnTo>
                  <a:lnTo>
                    <a:pt x="3031" y="3658"/>
                  </a:lnTo>
                  <a:lnTo>
                    <a:pt x="3015" y="3653"/>
                  </a:lnTo>
                  <a:lnTo>
                    <a:pt x="3000" y="3651"/>
                  </a:lnTo>
                  <a:lnTo>
                    <a:pt x="3000" y="3651"/>
                  </a:lnTo>
                  <a:lnTo>
                    <a:pt x="3001" y="3659"/>
                  </a:lnTo>
                  <a:lnTo>
                    <a:pt x="3001" y="3666"/>
                  </a:lnTo>
                  <a:lnTo>
                    <a:pt x="3000" y="3674"/>
                  </a:lnTo>
                  <a:lnTo>
                    <a:pt x="3000" y="3674"/>
                  </a:lnTo>
                  <a:lnTo>
                    <a:pt x="2967" y="3688"/>
                  </a:lnTo>
                  <a:lnTo>
                    <a:pt x="2934" y="3703"/>
                  </a:lnTo>
                  <a:lnTo>
                    <a:pt x="2865" y="3728"/>
                  </a:lnTo>
                  <a:lnTo>
                    <a:pt x="2795" y="3752"/>
                  </a:lnTo>
                  <a:lnTo>
                    <a:pt x="2723" y="3773"/>
                  </a:lnTo>
                  <a:lnTo>
                    <a:pt x="2650" y="3792"/>
                  </a:lnTo>
                  <a:lnTo>
                    <a:pt x="2576" y="3812"/>
                  </a:lnTo>
                  <a:lnTo>
                    <a:pt x="2428" y="3851"/>
                  </a:lnTo>
                  <a:lnTo>
                    <a:pt x="2428" y="3851"/>
                  </a:lnTo>
                  <a:lnTo>
                    <a:pt x="2362" y="3867"/>
                  </a:lnTo>
                  <a:lnTo>
                    <a:pt x="2298" y="3881"/>
                  </a:lnTo>
                  <a:lnTo>
                    <a:pt x="2232" y="3891"/>
                  </a:lnTo>
                  <a:lnTo>
                    <a:pt x="2166" y="3898"/>
                  </a:lnTo>
                  <a:lnTo>
                    <a:pt x="2166" y="3898"/>
                  </a:lnTo>
                  <a:lnTo>
                    <a:pt x="2118" y="3902"/>
                  </a:lnTo>
                  <a:lnTo>
                    <a:pt x="2069" y="3909"/>
                  </a:lnTo>
                  <a:lnTo>
                    <a:pt x="1969" y="3922"/>
                  </a:lnTo>
                  <a:lnTo>
                    <a:pt x="1919" y="3929"/>
                  </a:lnTo>
                  <a:lnTo>
                    <a:pt x="1870" y="3934"/>
                  </a:lnTo>
                  <a:lnTo>
                    <a:pt x="1819" y="3938"/>
                  </a:lnTo>
                  <a:lnTo>
                    <a:pt x="1769" y="3941"/>
                  </a:lnTo>
                  <a:lnTo>
                    <a:pt x="1769" y="3941"/>
                  </a:lnTo>
                  <a:lnTo>
                    <a:pt x="1745" y="3941"/>
                  </a:lnTo>
                  <a:lnTo>
                    <a:pt x="1721" y="3938"/>
                  </a:lnTo>
                  <a:lnTo>
                    <a:pt x="1697" y="3937"/>
                  </a:lnTo>
                  <a:lnTo>
                    <a:pt x="1673" y="3936"/>
                  </a:lnTo>
                  <a:lnTo>
                    <a:pt x="1673" y="3936"/>
                  </a:lnTo>
                  <a:lnTo>
                    <a:pt x="1547" y="3936"/>
                  </a:lnTo>
                  <a:lnTo>
                    <a:pt x="1484" y="3934"/>
                  </a:lnTo>
                  <a:lnTo>
                    <a:pt x="1418" y="3933"/>
                  </a:lnTo>
                  <a:lnTo>
                    <a:pt x="1418" y="3933"/>
                  </a:lnTo>
                  <a:lnTo>
                    <a:pt x="1367" y="3930"/>
                  </a:lnTo>
                  <a:lnTo>
                    <a:pt x="1318" y="3926"/>
                  </a:lnTo>
                  <a:lnTo>
                    <a:pt x="1267" y="3920"/>
                  </a:lnTo>
                  <a:lnTo>
                    <a:pt x="1217" y="3915"/>
                  </a:lnTo>
                  <a:lnTo>
                    <a:pt x="1217" y="3915"/>
                  </a:lnTo>
                  <a:lnTo>
                    <a:pt x="1067" y="3898"/>
                  </a:lnTo>
                  <a:lnTo>
                    <a:pt x="991" y="3888"/>
                  </a:lnTo>
                  <a:lnTo>
                    <a:pt x="953" y="3881"/>
                  </a:lnTo>
                  <a:lnTo>
                    <a:pt x="915" y="3874"/>
                  </a:lnTo>
                  <a:lnTo>
                    <a:pt x="915" y="3874"/>
                  </a:lnTo>
                  <a:lnTo>
                    <a:pt x="876" y="3865"/>
                  </a:lnTo>
                  <a:lnTo>
                    <a:pt x="836" y="3854"/>
                  </a:lnTo>
                  <a:lnTo>
                    <a:pt x="817" y="3850"/>
                  </a:lnTo>
                  <a:lnTo>
                    <a:pt x="797" y="3847"/>
                  </a:lnTo>
                  <a:lnTo>
                    <a:pt x="776" y="3846"/>
                  </a:lnTo>
                  <a:lnTo>
                    <a:pt x="755" y="3846"/>
                  </a:lnTo>
                  <a:lnTo>
                    <a:pt x="755" y="3846"/>
                  </a:lnTo>
                  <a:lnTo>
                    <a:pt x="668" y="3823"/>
                  </a:lnTo>
                  <a:lnTo>
                    <a:pt x="584" y="3799"/>
                  </a:lnTo>
                  <a:lnTo>
                    <a:pt x="497" y="3777"/>
                  </a:lnTo>
                  <a:lnTo>
                    <a:pt x="404" y="3753"/>
                  </a:lnTo>
                  <a:lnTo>
                    <a:pt x="404" y="3753"/>
                  </a:lnTo>
                  <a:lnTo>
                    <a:pt x="383" y="3739"/>
                  </a:lnTo>
                  <a:lnTo>
                    <a:pt x="359" y="3728"/>
                  </a:lnTo>
                  <a:lnTo>
                    <a:pt x="335" y="3718"/>
                  </a:lnTo>
                  <a:lnTo>
                    <a:pt x="311" y="3710"/>
                  </a:lnTo>
                  <a:lnTo>
                    <a:pt x="262" y="3693"/>
                  </a:lnTo>
                  <a:lnTo>
                    <a:pt x="238" y="3684"/>
                  </a:lnTo>
                  <a:lnTo>
                    <a:pt x="216" y="3674"/>
                  </a:lnTo>
                  <a:lnTo>
                    <a:pt x="216" y="3674"/>
                  </a:lnTo>
                  <a:lnTo>
                    <a:pt x="213" y="3673"/>
                  </a:lnTo>
                  <a:lnTo>
                    <a:pt x="213" y="3670"/>
                  </a:lnTo>
                  <a:lnTo>
                    <a:pt x="215" y="3665"/>
                  </a:lnTo>
                  <a:lnTo>
                    <a:pt x="215" y="3663"/>
                  </a:lnTo>
                  <a:lnTo>
                    <a:pt x="213" y="3660"/>
                  </a:lnTo>
                  <a:lnTo>
                    <a:pt x="212" y="3659"/>
                  </a:lnTo>
                  <a:lnTo>
                    <a:pt x="206" y="3659"/>
                  </a:lnTo>
                  <a:lnTo>
                    <a:pt x="206" y="3659"/>
                  </a:lnTo>
                  <a:lnTo>
                    <a:pt x="191" y="3663"/>
                  </a:lnTo>
                  <a:lnTo>
                    <a:pt x="175" y="3666"/>
                  </a:lnTo>
                  <a:lnTo>
                    <a:pt x="168" y="3669"/>
                  </a:lnTo>
                  <a:lnTo>
                    <a:pt x="163" y="3672"/>
                  </a:lnTo>
                  <a:lnTo>
                    <a:pt x="157" y="3674"/>
                  </a:lnTo>
                  <a:lnTo>
                    <a:pt x="151" y="3680"/>
                  </a:lnTo>
                  <a:lnTo>
                    <a:pt x="151" y="36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72"/>
            <p:cNvSpPr>
              <a:spLocks noEditPoints="1"/>
            </p:cNvSpPr>
            <p:nvPr/>
          </p:nvSpPr>
          <p:spPr bwMode="auto">
            <a:xfrm>
              <a:off x="5110163" y="1930400"/>
              <a:ext cx="187325" cy="468313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33" y="11"/>
                </a:cxn>
                <a:cxn ang="0">
                  <a:pos x="167" y="45"/>
                </a:cxn>
                <a:cxn ang="0">
                  <a:pos x="188" y="93"/>
                </a:cxn>
                <a:cxn ang="0">
                  <a:pos x="216" y="135"/>
                </a:cxn>
                <a:cxn ang="0">
                  <a:pos x="282" y="329"/>
                </a:cxn>
                <a:cxn ang="0">
                  <a:pos x="331" y="525"/>
                </a:cxn>
                <a:cxn ang="0">
                  <a:pos x="355" y="661"/>
                </a:cxn>
                <a:cxn ang="0">
                  <a:pos x="351" y="720"/>
                </a:cxn>
                <a:cxn ang="0">
                  <a:pos x="346" y="786"/>
                </a:cxn>
                <a:cxn ang="0">
                  <a:pos x="338" y="802"/>
                </a:cxn>
                <a:cxn ang="0">
                  <a:pos x="287" y="852"/>
                </a:cxn>
                <a:cxn ang="0">
                  <a:pos x="243" y="876"/>
                </a:cxn>
                <a:cxn ang="0">
                  <a:pos x="209" y="885"/>
                </a:cxn>
                <a:cxn ang="0">
                  <a:pos x="189" y="883"/>
                </a:cxn>
                <a:cxn ang="0">
                  <a:pos x="171" y="869"/>
                </a:cxn>
                <a:cxn ang="0">
                  <a:pos x="161" y="847"/>
                </a:cxn>
                <a:cxn ang="0">
                  <a:pos x="160" y="796"/>
                </a:cxn>
                <a:cxn ang="0">
                  <a:pos x="160" y="694"/>
                </a:cxn>
                <a:cxn ang="0">
                  <a:pos x="153" y="586"/>
                </a:cxn>
                <a:cxn ang="0">
                  <a:pos x="143" y="534"/>
                </a:cxn>
                <a:cxn ang="0">
                  <a:pos x="99" y="393"/>
                </a:cxn>
                <a:cxn ang="0">
                  <a:pos x="64" y="282"/>
                </a:cxn>
                <a:cxn ang="0">
                  <a:pos x="36" y="213"/>
                </a:cxn>
                <a:cxn ang="0">
                  <a:pos x="9" y="146"/>
                </a:cxn>
                <a:cxn ang="0">
                  <a:pos x="0" y="104"/>
                </a:cxn>
                <a:cxn ang="0">
                  <a:pos x="2" y="80"/>
                </a:cxn>
                <a:cxn ang="0">
                  <a:pos x="9" y="69"/>
                </a:cxn>
                <a:cxn ang="0">
                  <a:pos x="35" y="53"/>
                </a:cxn>
                <a:cxn ang="0">
                  <a:pos x="64" y="39"/>
                </a:cxn>
                <a:cxn ang="0">
                  <a:pos x="75" y="30"/>
                </a:cxn>
                <a:cxn ang="0">
                  <a:pos x="87" y="6"/>
                </a:cxn>
                <a:cxn ang="0">
                  <a:pos x="300" y="820"/>
                </a:cxn>
                <a:cxn ang="0">
                  <a:pos x="318" y="779"/>
                </a:cxn>
                <a:cxn ang="0">
                  <a:pos x="328" y="736"/>
                </a:cxn>
                <a:cxn ang="0">
                  <a:pos x="330" y="681"/>
                </a:cxn>
                <a:cxn ang="0">
                  <a:pos x="324" y="605"/>
                </a:cxn>
                <a:cxn ang="0">
                  <a:pos x="308" y="528"/>
                </a:cxn>
                <a:cxn ang="0">
                  <a:pos x="255" y="303"/>
                </a:cxn>
                <a:cxn ang="0">
                  <a:pos x="213" y="181"/>
                </a:cxn>
                <a:cxn ang="0">
                  <a:pos x="193" y="146"/>
                </a:cxn>
                <a:cxn ang="0">
                  <a:pos x="170" y="107"/>
                </a:cxn>
                <a:cxn ang="0">
                  <a:pos x="139" y="49"/>
                </a:cxn>
                <a:cxn ang="0">
                  <a:pos x="120" y="35"/>
                </a:cxn>
                <a:cxn ang="0">
                  <a:pos x="98" y="42"/>
                </a:cxn>
                <a:cxn ang="0">
                  <a:pos x="39" y="79"/>
                </a:cxn>
                <a:cxn ang="0">
                  <a:pos x="24" y="98"/>
                </a:cxn>
                <a:cxn ang="0">
                  <a:pos x="25" y="110"/>
                </a:cxn>
                <a:cxn ang="0">
                  <a:pos x="42" y="159"/>
                </a:cxn>
                <a:cxn ang="0">
                  <a:pos x="77" y="249"/>
                </a:cxn>
                <a:cxn ang="0">
                  <a:pos x="94" y="292"/>
                </a:cxn>
                <a:cxn ang="0">
                  <a:pos x="134" y="430"/>
                </a:cxn>
                <a:cxn ang="0">
                  <a:pos x="153" y="504"/>
                </a:cxn>
                <a:cxn ang="0">
                  <a:pos x="171" y="563"/>
                </a:cxn>
                <a:cxn ang="0">
                  <a:pos x="174" y="593"/>
                </a:cxn>
                <a:cxn ang="0">
                  <a:pos x="184" y="643"/>
                </a:cxn>
                <a:cxn ang="0">
                  <a:pos x="186" y="706"/>
                </a:cxn>
                <a:cxn ang="0">
                  <a:pos x="186" y="786"/>
                </a:cxn>
                <a:cxn ang="0">
                  <a:pos x="191" y="837"/>
                </a:cxn>
                <a:cxn ang="0">
                  <a:pos x="205" y="861"/>
                </a:cxn>
                <a:cxn ang="0">
                  <a:pos x="241" y="852"/>
                </a:cxn>
                <a:cxn ang="0">
                  <a:pos x="300" y="820"/>
                </a:cxn>
              </a:cxnLst>
              <a:rect l="0" t="0" r="r" b="b"/>
              <a:pathLst>
                <a:path w="355" h="885">
                  <a:moveTo>
                    <a:pt x="91" y="1"/>
                  </a:moveTo>
                  <a:lnTo>
                    <a:pt x="91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5" y="6"/>
                  </a:lnTo>
                  <a:lnTo>
                    <a:pt x="133" y="11"/>
                  </a:lnTo>
                  <a:lnTo>
                    <a:pt x="141" y="18"/>
                  </a:lnTo>
                  <a:lnTo>
                    <a:pt x="150" y="27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77" y="70"/>
                  </a:lnTo>
                  <a:lnTo>
                    <a:pt x="188" y="93"/>
                  </a:lnTo>
                  <a:lnTo>
                    <a:pt x="200" y="114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40" y="199"/>
                  </a:lnTo>
                  <a:lnTo>
                    <a:pt x="262" y="264"/>
                  </a:lnTo>
                  <a:lnTo>
                    <a:pt x="282" y="329"/>
                  </a:lnTo>
                  <a:lnTo>
                    <a:pt x="300" y="393"/>
                  </a:lnTo>
                  <a:lnTo>
                    <a:pt x="317" y="459"/>
                  </a:lnTo>
                  <a:lnTo>
                    <a:pt x="331" y="525"/>
                  </a:lnTo>
                  <a:lnTo>
                    <a:pt x="344" y="593"/>
                  </a:lnTo>
                  <a:lnTo>
                    <a:pt x="355" y="661"/>
                  </a:lnTo>
                  <a:lnTo>
                    <a:pt x="355" y="661"/>
                  </a:lnTo>
                  <a:lnTo>
                    <a:pt x="352" y="674"/>
                  </a:lnTo>
                  <a:lnTo>
                    <a:pt x="352" y="689"/>
                  </a:lnTo>
                  <a:lnTo>
                    <a:pt x="351" y="720"/>
                  </a:lnTo>
                  <a:lnTo>
                    <a:pt x="349" y="754"/>
                  </a:lnTo>
                  <a:lnTo>
                    <a:pt x="348" y="771"/>
                  </a:lnTo>
                  <a:lnTo>
                    <a:pt x="346" y="786"/>
                  </a:lnTo>
                  <a:lnTo>
                    <a:pt x="346" y="786"/>
                  </a:lnTo>
                  <a:lnTo>
                    <a:pt x="342" y="793"/>
                  </a:lnTo>
                  <a:lnTo>
                    <a:pt x="338" y="802"/>
                  </a:lnTo>
                  <a:lnTo>
                    <a:pt x="324" y="819"/>
                  </a:lnTo>
                  <a:lnTo>
                    <a:pt x="307" y="835"/>
                  </a:lnTo>
                  <a:lnTo>
                    <a:pt x="287" y="852"/>
                  </a:lnTo>
                  <a:lnTo>
                    <a:pt x="265" y="866"/>
                  </a:lnTo>
                  <a:lnTo>
                    <a:pt x="254" y="872"/>
                  </a:lnTo>
                  <a:lnTo>
                    <a:pt x="243" y="876"/>
                  </a:lnTo>
                  <a:lnTo>
                    <a:pt x="231" y="880"/>
                  </a:lnTo>
                  <a:lnTo>
                    <a:pt x="220" y="883"/>
                  </a:lnTo>
                  <a:lnTo>
                    <a:pt x="209" y="885"/>
                  </a:lnTo>
                  <a:lnTo>
                    <a:pt x="198" y="885"/>
                  </a:lnTo>
                  <a:lnTo>
                    <a:pt x="198" y="885"/>
                  </a:lnTo>
                  <a:lnTo>
                    <a:pt x="189" y="883"/>
                  </a:lnTo>
                  <a:lnTo>
                    <a:pt x="182" y="880"/>
                  </a:lnTo>
                  <a:lnTo>
                    <a:pt x="175" y="875"/>
                  </a:lnTo>
                  <a:lnTo>
                    <a:pt x="171" y="869"/>
                  </a:lnTo>
                  <a:lnTo>
                    <a:pt x="167" y="862"/>
                  </a:lnTo>
                  <a:lnTo>
                    <a:pt x="164" y="855"/>
                  </a:lnTo>
                  <a:lnTo>
                    <a:pt x="161" y="847"/>
                  </a:lnTo>
                  <a:lnTo>
                    <a:pt x="160" y="837"/>
                  </a:lnTo>
                  <a:lnTo>
                    <a:pt x="158" y="817"/>
                  </a:lnTo>
                  <a:lnTo>
                    <a:pt x="160" y="796"/>
                  </a:lnTo>
                  <a:lnTo>
                    <a:pt x="161" y="754"/>
                  </a:lnTo>
                  <a:lnTo>
                    <a:pt x="161" y="754"/>
                  </a:lnTo>
                  <a:lnTo>
                    <a:pt x="160" y="694"/>
                  </a:lnTo>
                  <a:lnTo>
                    <a:pt x="158" y="639"/>
                  </a:lnTo>
                  <a:lnTo>
                    <a:pt x="155" y="612"/>
                  </a:lnTo>
                  <a:lnTo>
                    <a:pt x="153" y="586"/>
                  </a:lnTo>
                  <a:lnTo>
                    <a:pt x="148" y="560"/>
                  </a:lnTo>
                  <a:lnTo>
                    <a:pt x="143" y="534"/>
                  </a:lnTo>
                  <a:lnTo>
                    <a:pt x="143" y="534"/>
                  </a:lnTo>
                  <a:lnTo>
                    <a:pt x="134" y="500"/>
                  </a:lnTo>
                  <a:lnTo>
                    <a:pt x="123" y="465"/>
                  </a:lnTo>
                  <a:lnTo>
                    <a:pt x="99" y="393"/>
                  </a:lnTo>
                  <a:lnTo>
                    <a:pt x="99" y="393"/>
                  </a:lnTo>
                  <a:lnTo>
                    <a:pt x="75" y="319"/>
                  </a:lnTo>
                  <a:lnTo>
                    <a:pt x="64" y="282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36" y="213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9" y="146"/>
                  </a:lnTo>
                  <a:lnTo>
                    <a:pt x="5" y="132"/>
                  </a:lnTo>
                  <a:lnTo>
                    <a:pt x="1" y="118"/>
                  </a:lnTo>
                  <a:lnTo>
                    <a:pt x="0" y="104"/>
                  </a:lnTo>
                  <a:lnTo>
                    <a:pt x="0" y="91"/>
                  </a:lnTo>
                  <a:lnTo>
                    <a:pt x="1" y="86"/>
                  </a:lnTo>
                  <a:lnTo>
                    <a:pt x="2" y="80"/>
                  </a:lnTo>
                  <a:lnTo>
                    <a:pt x="5" y="7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4" y="65"/>
                  </a:lnTo>
                  <a:lnTo>
                    <a:pt x="21" y="60"/>
                  </a:lnTo>
                  <a:lnTo>
                    <a:pt x="35" y="53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71" y="34"/>
                  </a:lnTo>
                  <a:lnTo>
                    <a:pt x="75" y="30"/>
                  </a:lnTo>
                  <a:lnTo>
                    <a:pt x="81" y="20"/>
                  </a:lnTo>
                  <a:lnTo>
                    <a:pt x="85" y="10"/>
                  </a:lnTo>
                  <a:lnTo>
                    <a:pt x="87" y="6"/>
                  </a:lnTo>
                  <a:lnTo>
                    <a:pt x="91" y="1"/>
                  </a:lnTo>
                  <a:lnTo>
                    <a:pt x="91" y="1"/>
                  </a:lnTo>
                  <a:close/>
                  <a:moveTo>
                    <a:pt x="300" y="820"/>
                  </a:moveTo>
                  <a:lnTo>
                    <a:pt x="300" y="820"/>
                  </a:lnTo>
                  <a:lnTo>
                    <a:pt x="310" y="800"/>
                  </a:lnTo>
                  <a:lnTo>
                    <a:pt x="318" y="779"/>
                  </a:lnTo>
                  <a:lnTo>
                    <a:pt x="325" y="758"/>
                  </a:lnTo>
                  <a:lnTo>
                    <a:pt x="328" y="747"/>
                  </a:lnTo>
                  <a:lnTo>
                    <a:pt x="328" y="736"/>
                  </a:lnTo>
                  <a:lnTo>
                    <a:pt x="328" y="736"/>
                  </a:lnTo>
                  <a:lnTo>
                    <a:pt x="330" y="708"/>
                  </a:lnTo>
                  <a:lnTo>
                    <a:pt x="330" y="681"/>
                  </a:lnTo>
                  <a:lnTo>
                    <a:pt x="330" y="656"/>
                  </a:lnTo>
                  <a:lnTo>
                    <a:pt x="327" y="630"/>
                  </a:lnTo>
                  <a:lnTo>
                    <a:pt x="324" y="605"/>
                  </a:lnTo>
                  <a:lnTo>
                    <a:pt x="320" y="581"/>
                  </a:lnTo>
                  <a:lnTo>
                    <a:pt x="308" y="528"/>
                  </a:lnTo>
                  <a:lnTo>
                    <a:pt x="308" y="528"/>
                  </a:lnTo>
                  <a:lnTo>
                    <a:pt x="289" y="442"/>
                  </a:lnTo>
                  <a:lnTo>
                    <a:pt x="268" y="350"/>
                  </a:lnTo>
                  <a:lnTo>
                    <a:pt x="255" y="303"/>
                  </a:lnTo>
                  <a:lnTo>
                    <a:pt x="243" y="258"/>
                  </a:lnTo>
                  <a:lnTo>
                    <a:pt x="228" y="218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03" y="164"/>
                  </a:lnTo>
                  <a:lnTo>
                    <a:pt x="193" y="146"/>
                  </a:lnTo>
                  <a:lnTo>
                    <a:pt x="181" y="126"/>
                  </a:lnTo>
                  <a:lnTo>
                    <a:pt x="170" y="107"/>
                  </a:lnTo>
                  <a:lnTo>
                    <a:pt x="170" y="107"/>
                  </a:lnTo>
                  <a:lnTo>
                    <a:pt x="157" y="83"/>
                  </a:lnTo>
                  <a:lnTo>
                    <a:pt x="146" y="59"/>
                  </a:lnTo>
                  <a:lnTo>
                    <a:pt x="139" y="49"/>
                  </a:lnTo>
                  <a:lnTo>
                    <a:pt x="133" y="42"/>
                  </a:lnTo>
                  <a:lnTo>
                    <a:pt x="125" y="37"/>
                  </a:lnTo>
                  <a:lnTo>
                    <a:pt x="120" y="35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98" y="42"/>
                  </a:lnTo>
                  <a:lnTo>
                    <a:pt x="67" y="59"/>
                  </a:lnTo>
                  <a:lnTo>
                    <a:pt x="53" y="69"/>
                  </a:lnTo>
                  <a:lnTo>
                    <a:pt x="39" y="79"/>
                  </a:lnTo>
                  <a:lnTo>
                    <a:pt x="29" y="88"/>
                  </a:lnTo>
                  <a:lnTo>
                    <a:pt x="26" y="93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103"/>
                  </a:lnTo>
                  <a:lnTo>
                    <a:pt x="25" y="110"/>
                  </a:lnTo>
                  <a:lnTo>
                    <a:pt x="28" y="125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60" y="206"/>
                  </a:lnTo>
                  <a:lnTo>
                    <a:pt x="77" y="249"/>
                  </a:lnTo>
                  <a:lnTo>
                    <a:pt x="77" y="249"/>
                  </a:lnTo>
                  <a:lnTo>
                    <a:pt x="84" y="270"/>
                  </a:lnTo>
                  <a:lnTo>
                    <a:pt x="94" y="292"/>
                  </a:lnTo>
                  <a:lnTo>
                    <a:pt x="94" y="292"/>
                  </a:lnTo>
                  <a:lnTo>
                    <a:pt x="109" y="337"/>
                  </a:lnTo>
                  <a:lnTo>
                    <a:pt x="123" y="383"/>
                  </a:lnTo>
                  <a:lnTo>
                    <a:pt x="134" y="430"/>
                  </a:lnTo>
                  <a:lnTo>
                    <a:pt x="146" y="477"/>
                  </a:lnTo>
                  <a:lnTo>
                    <a:pt x="146" y="477"/>
                  </a:lnTo>
                  <a:lnTo>
                    <a:pt x="153" y="504"/>
                  </a:lnTo>
                  <a:lnTo>
                    <a:pt x="161" y="528"/>
                  </a:lnTo>
                  <a:lnTo>
                    <a:pt x="168" y="552"/>
                  </a:lnTo>
                  <a:lnTo>
                    <a:pt x="171" y="563"/>
                  </a:lnTo>
                  <a:lnTo>
                    <a:pt x="172" y="574"/>
                  </a:lnTo>
                  <a:lnTo>
                    <a:pt x="172" y="574"/>
                  </a:lnTo>
                  <a:lnTo>
                    <a:pt x="174" y="593"/>
                  </a:lnTo>
                  <a:lnTo>
                    <a:pt x="178" y="609"/>
                  </a:lnTo>
                  <a:lnTo>
                    <a:pt x="181" y="626"/>
                  </a:lnTo>
                  <a:lnTo>
                    <a:pt x="184" y="643"/>
                  </a:lnTo>
                  <a:lnTo>
                    <a:pt x="184" y="643"/>
                  </a:lnTo>
                  <a:lnTo>
                    <a:pt x="186" y="675"/>
                  </a:lnTo>
                  <a:lnTo>
                    <a:pt x="186" y="706"/>
                  </a:lnTo>
                  <a:lnTo>
                    <a:pt x="186" y="762"/>
                  </a:lnTo>
                  <a:lnTo>
                    <a:pt x="186" y="762"/>
                  </a:lnTo>
                  <a:lnTo>
                    <a:pt x="186" y="786"/>
                  </a:lnTo>
                  <a:lnTo>
                    <a:pt x="186" y="812"/>
                  </a:lnTo>
                  <a:lnTo>
                    <a:pt x="188" y="824"/>
                  </a:lnTo>
                  <a:lnTo>
                    <a:pt x="191" y="837"/>
                  </a:lnTo>
                  <a:lnTo>
                    <a:pt x="196" y="849"/>
                  </a:lnTo>
                  <a:lnTo>
                    <a:pt x="205" y="861"/>
                  </a:lnTo>
                  <a:lnTo>
                    <a:pt x="205" y="861"/>
                  </a:lnTo>
                  <a:lnTo>
                    <a:pt x="217" y="859"/>
                  </a:lnTo>
                  <a:lnTo>
                    <a:pt x="230" y="856"/>
                  </a:lnTo>
                  <a:lnTo>
                    <a:pt x="241" y="852"/>
                  </a:lnTo>
                  <a:lnTo>
                    <a:pt x="254" y="847"/>
                  </a:lnTo>
                  <a:lnTo>
                    <a:pt x="278" y="834"/>
                  </a:lnTo>
                  <a:lnTo>
                    <a:pt x="300" y="820"/>
                  </a:lnTo>
                  <a:lnTo>
                    <a:pt x="300" y="8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73"/>
            <p:cNvSpPr>
              <a:spLocks noEditPoints="1"/>
            </p:cNvSpPr>
            <p:nvPr/>
          </p:nvSpPr>
          <p:spPr bwMode="auto">
            <a:xfrm>
              <a:off x="4967288" y="1998663"/>
              <a:ext cx="200025" cy="473075"/>
            </a:xfrm>
            <a:custGeom>
              <a:avLst/>
              <a:gdLst/>
              <a:ahLst/>
              <a:cxnLst>
                <a:cxn ang="0">
                  <a:pos x="194" y="3"/>
                </a:cxn>
                <a:cxn ang="0">
                  <a:pos x="223" y="31"/>
                </a:cxn>
                <a:cxn ang="0">
                  <a:pos x="257" y="82"/>
                </a:cxn>
                <a:cxn ang="0">
                  <a:pos x="271" y="111"/>
                </a:cxn>
                <a:cxn ang="0">
                  <a:pos x="287" y="171"/>
                </a:cxn>
                <a:cxn ang="0">
                  <a:pos x="299" y="245"/>
                </a:cxn>
                <a:cxn ang="0">
                  <a:pos x="338" y="398"/>
                </a:cxn>
                <a:cxn ang="0">
                  <a:pos x="367" y="514"/>
                </a:cxn>
                <a:cxn ang="0">
                  <a:pos x="374" y="569"/>
                </a:cxn>
                <a:cxn ang="0">
                  <a:pos x="375" y="614"/>
                </a:cxn>
                <a:cxn ang="0">
                  <a:pos x="379" y="705"/>
                </a:cxn>
                <a:cxn ang="0">
                  <a:pos x="369" y="763"/>
                </a:cxn>
                <a:cxn ang="0">
                  <a:pos x="355" y="791"/>
                </a:cxn>
                <a:cxn ang="0">
                  <a:pos x="338" y="808"/>
                </a:cxn>
                <a:cxn ang="0">
                  <a:pos x="299" y="834"/>
                </a:cxn>
                <a:cxn ang="0">
                  <a:pos x="211" y="875"/>
                </a:cxn>
                <a:cxn ang="0">
                  <a:pos x="178" y="889"/>
                </a:cxn>
                <a:cxn ang="0">
                  <a:pos x="145" y="893"/>
                </a:cxn>
                <a:cxn ang="0">
                  <a:pos x="122" y="886"/>
                </a:cxn>
                <a:cxn ang="0">
                  <a:pos x="114" y="872"/>
                </a:cxn>
                <a:cxn ang="0">
                  <a:pos x="124" y="767"/>
                </a:cxn>
                <a:cxn ang="0">
                  <a:pos x="122" y="597"/>
                </a:cxn>
                <a:cxn ang="0">
                  <a:pos x="103" y="442"/>
                </a:cxn>
                <a:cxn ang="0">
                  <a:pos x="93" y="381"/>
                </a:cxn>
                <a:cxn ang="0">
                  <a:pos x="62" y="268"/>
                </a:cxn>
                <a:cxn ang="0">
                  <a:pos x="32" y="171"/>
                </a:cxn>
                <a:cxn ang="0">
                  <a:pos x="7" y="115"/>
                </a:cxn>
                <a:cxn ang="0">
                  <a:pos x="0" y="84"/>
                </a:cxn>
                <a:cxn ang="0">
                  <a:pos x="7" y="75"/>
                </a:cxn>
                <a:cxn ang="0">
                  <a:pos x="31" y="63"/>
                </a:cxn>
                <a:cxn ang="0">
                  <a:pos x="79" y="41"/>
                </a:cxn>
                <a:cxn ang="0">
                  <a:pos x="157" y="6"/>
                </a:cxn>
                <a:cxn ang="0">
                  <a:pos x="190" y="0"/>
                </a:cxn>
                <a:cxn ang="0">
                  <a:pos x="264" y="823"/>
                </a:cxn>
                <a:cxn ang="0">
                  <a:pos x="313" y="792"/>
                </a:cxn>
                <a:cxn ang="0">
                  <a:pos x="334" y="768"/>
                </a:cxn>
                <a:cxn ang="0">
                  <a:pos x="350" y="736"/>
                </a:cxn>
                <a:cxn ang="0">
                  <a:pos x="355" y="691"/>
                </a:cxn>
                <a:cxn ang="0">
                  <a:pos x="345" y="563"/>
                </a:cxn>
                <a:cxn ang="0">
                  <a:pos x="326" y="433"/>
                </a:cxn>
                <a:cxn ang="0">
                  <a:pos x="303" y="351"/>
                </a:cxn>
                <a:cxn ang="0">
                  <a:pos x="270" y="216"/>
                </a:cxn>
                <a:cxn ang="0">
                  <a:pos x="233" y="100"/>
                </a:cxn>
                <a:cxn ang="0">
                  <a:pos x="198" y="38"/>
                </a:cxn>
                <a:cxn ang="0">
                  <a:pos x="191" y="38"/>
                </a:cxn>
                <a:cxn ang="0">
                  <a:pos x="180" y="30"/>
                </a:cxn>
                <a:cxn ang="0">
                  <a:pos x="164" y="35"/>
                </a:cxn>
                <a:cxn ang="0">
                  <a:pos x="110" y="54"/>
                </a:cxn>
                <a:cxn ang="0">
                  <a:pos x="35" y="90"/>
                </a:cxn>
                <a:cxn ang="0">
                  <a:pos x="69" y="219"/>
                </a:cxn>
                <a:cxn ang="0">
                  <a:pos x="110" y="347"/>
                </a:cxn>
                <a:cxn ang="0">
                  <a:pos x="128" y="430"/>
                </a:cxn>
                <a:cxn ang="0">
                  <a:pos x="145" y="576"/>
                </a:cxn>
                <a:cxn ang="0">
                  <a:pos x="152" y="709"/>
                </a:cxn>
                <a:cxn ang="0">
                  <a:pos x="148" y="789"/>
                </a:cxn>
                <a:cxn ang="0">
                  <a:pos x="149" y="847"/>
                </a:cxn>
                <a:cxn ang="0">
                  <a:pos x="164" y="868"/>
                </a:cxn>
                <a:cxn ang="0">
                  <a:pos x="198" y="859"/>
                </a:cxn>
                <a:cxn ang="0">
                  <a:pos x="242" y="834"/>
                </a:cxn>
              </a:cxnLst>
              <a:rect l="0" t="0" r="r" b="b"/>
              <a:pathLst>
                <a:path w="379" h="893">
                  <a:moveTo>
                    <a:pt x="190" y="0"/>
                  </a:moveTo>
                  <a:lnTo>
                    <a:pt x="190" y="0"/>
                  </a:lnTo>
                  <a:lnTo>
                    <a:pt x="194" y="3"/>
                  </a:lnTo>
                  <a:lnTo>
                    <a:pt x="199" y="7"/>
                  </a:lnTo>
                  <a:lnTo>
                    <a:pt x="211" y="17"/>
                  </a:lnTo>
                  <a:lnTo>
                    <a:pt x="223" y="31"/>
                  </a:lnTo>
                  <a:lnTo>
                    <a:pt x="235" y="48"/>
                  </a:lnTo>
                  <a:lnTo>
                    <a:pt x="246" y="65"/>
                  </a:lnTo>
                  <a:lnTo>
                    <a:pt x="257" y="82"/>
                  </a:lnTo>
                  <a:lnTo>
                    <a:pt x="265" y="97"/>
                  </a:lnTo>
                  <a:lnTo>
                    <a:pt x="271" y="111"/>
                  </a:lnTo>
                  <a:lnTo>
                    <a:pt x="271" y="111"/>
                  </a:lnTo>
                  <a:lnTo>
                    <a:pt x="275" y="125"/>
                  </a:lnTo>
                  <a:lnTo>
                    <a:pt x="279" y="139"/>
                  </a:lnTo>
                  <a:lnTo>
                    <a:pt x="287" y="171"/>
                  </a:lnTo>
                  <a:lnTo>
                    <a:pt x="294" y="208"/>
                  </a:lnTo>
                  <a:lnTo>
                    <a:pt x="299" y="245"/>
                  </a:lnTo>
                  <a:lnTo>
                    <a:pt x="299" y="245"/>
                  </a:lnTo>
                  <a:lnTo>
                    <a:pt x="308" y="282"/>
                  </a:lnTo>
                  <a:lnTo>
                    <a:pt x="317" y="320"/>
                  </a:lnTo>
                  <a:lnTo>
                    <a:pt x="338" y="398"/>
                  </a:lnTo>
                  <a:lnTo>
                    <a:pt x="350" y="437"/>
                  </a:lnTo>
                  <a:lnTo>
                    <a:pt x="358" y="476"/>
                  </a:lnTo>
                  <a:lnTo>
                    <a:pt x="367" y="514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74" y="569"/>
                  </a:lnTo>
                  <a:lnTo>
                    <a:pt x="375" y="584"/>
                  </a:lnTo>
                  <a:lnTo>
                    <a:pt x="375" y="614"/>
                  </a:lnTo>
                  <a:lnTo>
                    <a:pt x="375" y="614"/>
                  </a:lnTo>
                  <a:lnTo>
                    <a:pt x="378" y="656"/>
                  </a:lnTo>
                  <a:lnTo>
                    <a:pt x="379" y="680"/>
                  </a:lnTo>
                  <a:lnTo>
                    <a:pt x="379" y="705"/>
                  </a:lnTo>
                  <a:lnTo>
                    <a:pt x="376" y="729"/>
                  </a:lnTo>
                  <a:lnTo>
                    <a:pt x="372" y="751"/>
                  </a:lnTo>
                  <a:lnTo>
                    <a:pt x="369" y="763"/>
                  </a:lnTo>
                  <a:lnTo>
                    <a:pt x="365" y="772"/>
                  </a:lnTo>
                  <a:lnTo>
                    <a:pt x="361" y="782"/>
                  </a:lnTo>
                  <a:lnTo>
                    <a:pt x="355" y="791"/>
                  </a:lnTo>
                  <a:lnTo>
                    <a:pt x="355" y="791"/>
                  </a:lnTo>
                  <a:lnTo>
                    <a:pt x="347" y="799"/>
                  </a:lnTo>
                  <a:lnTo>
                    <a:pt x="338" y="808"/>
                  </a:lnTo>
                  <a:lnTo>
                    <a:pt x="329" y="816"/>
                  </a:lnTo>
                  <a:lnTo>
                    <a:pt x="319" y="823"/>
                  </a:lnTo>
                  <a:lnTo>
                    <a:pt x="299" y="834"/>
                  </a:lnTo>
                  <a:lnTo>
                    <a:pt x="277" y="844"/>
                  </a:lnTo>
                  <a:lnTo>
                    <a:pt x="233" y="864"/>
                  </a:lnTo>
                  <a:lnTo>
                    <a:pt x="211" y="875"/>
                  </a:lnTo>
                  <a:lnTo>
                    <a:pt x="190" y="889"/>
                  </a:lnTo>
                  <a:lnTo>
                    <a:pt x="190" y="889"/>
                  </a:lnTo>
                  <a:lnTo>
                    <a:pt x="178" y="889"/>
                  </a:lnTo>
                  <a:lnTo>
                    <a:pt x="167" y="890"/>
                  </a:lnTo>
                  <a:lnTo>
                    <a:pt x="156" y="892"/>
                  </a:lnTo>
                  <a:lnTo>
                    <a:pt x="145" y="893"/>
                  </a:lnTo>
                  <a:lnTo>
                    <a:pt x="135" y="892"/>
                  </a:lnTo>
                  <a:lnTo>
                    <a:pt x="126" y="889"/>
                  </a:lnTo>
                  <a:lnTo>
                    <a:pt x="122" y="886"/>
                  </a:lnTo>
                  <a:lnTo>
                    <a:pt x="119" y="882"/>
                  </a:lnTo>
                  <a:lnTo>
                    <a:pt x="117" y="878"/>
                  </a:lnTo>
                  <a:lnTo>
                    <a:pt x="114" y="872"/>
                  </a:lnTo>
                  <a:lnTo>
                    <a:pt x="114" y="872"/>
                  </a:lnTo>
                  <a:lnTo>
                    <a:pt x="119" y="820"/>
                  </a:lnTo>
                  <a:lnTo>
                    <a:pt x="124" y="767"/>
                  </a:lnTo>
                  <a:lnTo>
                    <a:pt x="125" y="711"/>
                  </a:lnTo>
                  <a:lnTo>
                    <a:pt x="125" y="653"/>
                  </a:lnTo>
                  <a:lnTo>
                    <a:pt x="122" y="597"/>
                  </a:lnTo>
                  <a:lnTo>
                    <a:pt x="117" y="542"/>
                  </a:lnTo>
                  <a:lnTo>
                    <a:pt x="111" y="490"/>
                  </a:lnTo>
                  <a:lnTo>
                    <a:pt x="103" y="442"/>
                  </a:lnTo>
                  <a:lnTo>
                    <a:pt x="103" y="442"/>
                  </a:lnTo>
                  <a:lnTo>
                    <a:pt x="96" y="402"/>
                  </a:lnTo>
                  <a:lnTo>
                    <a:pt x="93" y="381"/>
                  </a:lnTo>
                  <a:lnTo>
                    <a:pt x="89" y="361"/>
                  </a:lnTo>
                  <a:lnTo>
                    <a:pt x="89" y="361"/>
                  </a:lnTo>
                  <a:lnTo>
                    <a:pt x="62" y="268"/>
                  </a:lnTo>
                  <a:lnTo>
                    <a:pt x="49" y="223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4" y="152"/>
                  </a:lnTo>
                  <a:lnTo>
                    <a:pt x="13" y="127"/>
                  </a:lnTo>
                  <a:lnTo>
                    <a:pt x="7" y="115"/>
                  </a:lnTo>
                  <a:lnTo>
                    <a:pt x="3" y="10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79"/>
                  </a:lnTo>
                  <a:lnTo>
                    <a:pt x="7" y="75"/>
                  </a:lnTo>
                  <a:lnTo>
                    <a:pt x="11" y="72"/>
                  </a:lnTo>
                  <a:lnTo>
                    <a:pt x="17" y="69"/>
                  </a:lnTo>
                  <a:lnTo>
                    <a:pt x="31" y="63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79" y="41"/>
                  </a:lnTo>
                  <a:lnTo>
                    <a:pt x="118" y="21"/>
                  </a:lnTo>
                  <a:lnTo>
                    <a:pt x="138" y="13"/>
                  </a:lnTo>
                  <a:lnTo>
                    <a:pt x="157" y="6"/>
                  </a:lnTo>
                  <a:lnTo>
                    <a:pt x="174" y="2"/>
                  </a:lnTo>
                  <a:lnTo>
                    <a:pt x="190" y="0"/>
                  </a:lnTo>
                  <a:lnTo>
                    <a:pt x="190" y="0"/>
                  </a:lnTo>
                  <a:close/>
                  <a:moveTo>
                    <a:pt x="242" y="834"/>
                  </a:moveTo>
                  <a:lnTo>
                    <a:pt x="242" y="834"/>
                  </a:lnTo>
                  <a:lnTo>
                    <a:pt x="264" y="823"/>
                  </a:lnTo>
                  <a:lnTo>
                    <a:pt x="285" y="810"/>
                  </a:lnTo>
                  <a:lnTo>
                    <a:pt x="305" y="799"/>
                  </a:lnTo>
                  <a:lnTo>
                    <a:pt x="313" y="792"/>
                  </a:lnTo>
                  <a:lnTo>
                    <a:pt x="322" y="785"/>
                  </a:lnTo>
                  <a:lnTo>
                    <a:pt x="329" y="777"/>
                  </a:lnTo>
                  <a:lnTo>
                    <a:pt x="334" y="768"/>
                  </a:lnTo>
                  <a:lnTo>
                    <a:pt x="341" y="758"/>
                  </a:lnTo>
                  <a:lnTo>
                    <a:pt x="345" y="747"/>
                  </a:lnTo>
                  <a:lnTo>
                    <a:pt x="350" y="736"/>
                  </a:lnTo>
                  <a:lnTo>
                    <a:pt x="352" y="722"/>
                  </a:lnTo>
                  <a:lnTo>
                    <a:pt x="354" y="708"/>
                  </a:lnTo>
                  <a:lnTo>
                    <a:pt x="355" y="691"/>
                  </a:lnTo>
                  <a:lnTo>
                    <a:pt x="355" y="691"/>
                  </a:lnTo>
                  <a:lnTo>
                    <a:pt x="350" y="608"/>
                  </a:lnTo>
                  <a:lnTo>
                    <a:pt x="345" y="563"/>
                  </a:lnTo>
                  <a:lnTo>
                    <a:pt x="341" y="520"/>
                  </a:lnTo>
                  <a:lnTo>
                    <a:pt x="334" y="476"/>
                  </a:lnTo>
                  <a:lnTo>
                    <a:pt x="326" y="433"/>
                  </a:lnTo>
                  <a:lnTo>
                    <a:pt x="316" y="391"/>
                  </a:lnTo>
                  <a:lnTo>
                    <a:pt x="309" y="37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287" y="282"/>
                  </a:lnTo>
                  <a:lnTo>
                    <a:pt x="270" y="216"/>
                  </a:lnTo>
                  <a:lnTo>
                    <a:pt x="251" y="156"/>
                  </a:lnTo>
                  <a:lnTo>
                    <a:pt x="233" y="100"/>
                  </a:lnTo>
                  <a:lnTo>
                    <a:pt x="233" y="100"/>
                  </a:lnTo>
                  <a:lnTo>
                    <a:pt x="214" y="70"/>
                  </a:lnTo>
                  <a:lnTo>
                    <a:pt x="205" y="55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87" y="34"/>
                  </a:lnTo>
                  <a:lnTo>
                    <a:pt x="183" y="30"/>
                  </a:lnTo>
                  <a:lnTo>
                    <a:pt x="180" y="30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64" y="35"/>
                  </a:lnTo>
                  <a:lnTo>
                    <a:pt x="148" y="40"/>
                  </a:lnTo>
                  <a:lnTo>
                    <a:pt x="129" y="47"/>
                  </a:lnTo>
                  <a:lnTo>
                    <a:pt x="110" y="54"/>
                  </a:lnTo>
                  <a:lnTo>
                    <a:pt x="70" y="73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45" y="134"/>
                  </a:lnTo>
                  <a:lnTo>
                    <a:pt x="56" y="177"/>
                  </a:lnTo>
                  <a:lnTo>
                    <a:pt x="69" y="219"/>
                  </a:lnTo>
                  <a:lnTo>
                    <a:pt x="83" y="263"/>
                  </a:lnTo>
                  <a:lnTo>
                    <a:pt x="97" y="305"/>
                  </a:lnTo>
                  <a:lnTo>
                    <a:pt x="110" y="347"/>
                  </a:lnTo>
                  <a:lnTo>
                    <a:pt x="121" y="38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33" y="469"/>
                  </a:lnTo>
                  <a:lnTo>
                    <a:pt x="139" y="506"/>
                  </a:lnTo>
                  <a:lnTo>
                    <a:pt x="145" y="576"/>
                  </a:lnTo>
                  <a:lnTo>
                    <a:pt x="149" y="643"/>
                  </a:lnTo>
                  <a:lnTo>
                    <a:pt x="152" y="709"/>
                  </a:lnTo>
                  <a:lnTo>
                    <a:pt x="152" y="709"/>
                  </a:lnTo>
                  <a:lnTo>
                    <a:pt x="152" y="729"/>
                  </a:lnTo>
                  <a:lnTo>
                    <a:pt x="150" y="750"/>
                  </a:lnTo>
                  <a:lnTo>
                    <a:pt x="148" y="789"/>
                  </a:lnTo>
                  <a:lnTo>
                    <a:pt x="146" y="809"/>
                  </a:lnTo>
                  <a:lnTo>
                    <a:pt x="148" y="827"/>
                  </a:lnTo>
                  <a:lnTo>
                    <a:pt x="149" y="847"/>
                  </a:lnTo>
                  <a:lnTo>
                    <a:pt x="155" y="866"/>
                  </a:lnTo>
                  <a:lnTo>
                    <a:pt x="155" y="866"/>
                  </a:lnTo>
                  <a:lnTo>
                    <a:pt x="164" y="868"/>
                  </a:lnTo>
                  <a:lnTo>
                    <a:pt x="176" y="866"/>
                  </a:lnTo>
                  <a:lnTo>
                    <a:pt x="187" y="864"/>
                  </a:lnTo>
                  <a:lnTo>
                    <a:pt x="198" y="859"/>
                  </a:lnTo>
                  <a:lnTo>
                    <a:pt x="219" y="847"/>
                  </a:lnTo>
                  <a:lnTo>
                    <a:pt x="242" y="834"/>
                  </a:lnTo>
                  <a:lnTo>
                    <a:pt x="242" y="8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74"/>
            <p:cNvSpPr/>
            <p:nvPr/>
          </p:nvSpPr>
          <p:spPr bwMode="auto">
            <a:xfrm>
              <a:off x="4230688" y="2865438"/>
              <a:ext cx="15875" cy="31750"/>
            </a:xfrm>
            <a:custGeom>
              <a:avLst/>
              <a:gdLst/>
              <a:ahLst/>
              <a:cxnLst>
                <a:cxn ang="0">
                  <a:pos x="19" y="60"/>
                </a:cxn>
                <a:cxn ang="0">
                  <a:pos x="19" y="60"/>
                </a:cxn>
                <a:cxn ang="0">
                  <a:pos x="16" y="55"/>
                </a:cxn>
                <a:cxn ang="0">
                  <a:pos x="14" y="48"/>
                </a:cxn>
                <a:cxn ang="0">
                  <a:pos x="9" y="34"/>
                </a:cxn>
                <a:cxn ang="0">
                  <a:pos x="5" y="1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4" y="8"/>
                </a:cxn>
                <a:cxn ang="0">
                  <a:pos x="18" y="14"/>
                </a:cxn>
                <a:cxn ang="0">
                  <a:pos x="21" y="21"/>
                </a:cxn>
                <a:cxn ang="0">
                  <a:pos x="25" y="38"/>
                </a:cxn>
                <a:cxn ang="0">
                  <a:pos x="28" y="45"/>
                </a:cxn>
                <a:cxn ang="0">
                  <a:pos x="32" y="52"/>
                </a:cxn>
                <a:cxn ang="0">
                  <a:pos x="32" y="52"/>
                </a:cxn>
                <a:cxn ang="0">
                  <a:pos x="26" y="55"/>
                </a:cxn>
                <a:cxn ang="0">
                  <a:pos x="23" y="56"/>
                </a:cxn>
                <a:cxn ang="0">
                  <a:pos x="19" y="60"/>
                </a:cxn>
                <a:cxn ang="0">
                  <a:pos x="19" y="60"/>
                </a:cxn>
              </a:cxnLst>
              <a:rect l="0" t="0" r="r" b="b"/>
              <a:pathLst>
                <a:path w="32" h="60">
                  <a:moveTo>
                    <a:pt x="19" y="60"/>
                  </a:moveTo>
                  <a:lnTo>
                    <a:pt x="19" y="60"/>
                  </a:lnTo>
                  <a:lnTo>
                    <a:pt x="16" y="55"/>
                  </a:lnTo>
                  <a:lnTo>
                    <a:pt x="14" y="48"/>
                  </a:lnTo>
                  <a:lnTo>
                    <a:pt x="9" y="34"/>
                  </a:lnTo>
                  <a:lnTo>
                    <a:pt x="5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8"/>
                  </a:lnTo>
                  <a:lnTo>
                    <a:pt x="18" y="14"/>
                  </a:lnTo>
                  <a:lnTo>
                    <a:pt x="21" y="21"/>
                  </a:lnTo>
                  <a:lnTo>
                    <a:pt x="25" y="38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26" y="55"/>
                  </a:lnTo>
                  <a:lnTo>
                    <a:pt x="23" y="56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75"/>
            <p:cNvSpPr/>
            <p:nvPr/>
          </p:nvSpPr>
          <p:spPr bwMode="auto">
            <a:xfrm>
              <a:off x="4119563" y="2951163"/>
              <a:ext cx="12700" cy="2381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24" y="13"/>
                </a:cxn>
                <a:cxn ang="0">
                  <a:pos x="23" y="21"/>
                </a:cxn>
                <a:cxn ang="0">
                  <a:pos x="21" y="28"/>
                </a:cxn>
                <a:cxn ang="0">
                  <a:pos x="19" y="35"/>
                </a:cxn>
                <a:cxn ang="0">
                  <a:pos x="14" y="41"/>
                </a:cxn>
                <a:cxn ang="0">
                  <a:pos x="12" y="44"/>
                </a:cxn>
                <a:cxn ang="0">
                  <a:pos x="9" y="45"/>
                </a:cxn>
                <a:cxn ang="0">
                  <a:pos x="5" y="45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2"/>
                </a:cxn>
                <a:cxn ang="0">
                  <a:pos x="7" y="23"/>
                </a:cxn>
                <a:cxn ang="0">
                  <a:pos x="12" y="14"/>
                </a:cxn>
                <a:cxn ang="0">
                  <a:pos x="14" y="9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4" h="45">
                  <a:moveTo>
                    <a:pt x="23" y="0"/>
                  </a:moveTo>
                  <a:lnTo>
                    <a:pt x="23" y="0"/>
                  </a:lnTo>
                  <a:lnTo>
                    <a:pt x="24" y="13"/>
                  </a:lnTo>
                  <a:lnTo>
                    <a:pt x="23" y="21"/>
                  </a:lnTo>
                  <a:lnTo>
                    <a:pt x="21" y="28"/>
                  </a:lnTo>
                  <a:lnTo>
                    <a:pt x="19" y="35"/>
                  </a:lnTo>
                  <a:lnTo>
                    <a:pt x="14" y="41"/>
                  </a:lnTo>
                  <a:lnTo>
                    <a:pt x="12" y="44"/>
                  </a:lnTo>
                  <a:lnTo>
                    <a:pt x="9" y="45"/>
                  </a:lnTo>
                  <a:lnTo>
                    <a:pt x="5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3" y="32"/>
                  </a:lnTo>
                  <a:lnTo>
                    <a:pt x="7" y="23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76"/>
            <p:cNvSpPr>
              <a:spLocks noEditPoints="1"/>
            </p:cNvSpPr>
            <p:nvPr/>
          </p:nvSpPr>
          <p:spPr bwMode="auto">
            <a:xfrm>
              <a:off x="4922838" y="1717675"/>
              <a:ext cx="204788" cy="206375"/>
            </a:xfrm>
            <a:custGeom>
              <a:avLst/>
              <a:gdLst/>
              <a:ahLst/>
              <a:cxnLst>
                <a:cxn ang="0">
                  <a:pos x="373" y="267"/>
                </a:cxn>
                <a:cxn ang="0">
                  <a:pos x="378" y="289"/>
                </a:cxn>
                <a:cxn ang="0">
                  <a:pos x="387" y="320"/>
                </a:cxn>
                <a:cxn ang="0">
                  <a:pos x="383" y="341"/>
                </a:cxn>
                <a:cxn ang="0">
                  <a:pos x="366" y="367"/>
                </a:cxn>
                <a:cxn ang="0">
                  <a:pos x="340" y="383"/>
                </a:cxn>
                <a:cxn ang="0">
                  <a:pos x="310" y="390"/>
                </a:cxn>
                <a:cxn ang="0">
                  <a:pos x="281" y="385"/>
                </a:cxn>
                <a:cxn ang="0">
                  <a:pos x="265" y="374"/>
                </a:cxn>
                <a:cxn ang="0">
                  <a:pos x="189" y="264"/>
                </a:cxn>
                <a:cxn ang="0">
                  <a:pos x="101" y="166"/>
                </a:cxn>
                <a:cxn ang="0">
                  <a:pos x="28" y="98"/>
                </a:cxn>
                <a:cxn ang="0">
                  <a:pos x="3" y="69"/>
                </a:cxn>
                <a:cxn ang="0">
                  <a:pos x="0" y="51"/>
                </a:cxn>
                <a:cxn ang="0">
                  <a:pos x="6" y="32"/>
                </a:cxn>
                <a:cxn ang="0">
                  <a:pos x="15" y="21"/>
                </a:cxn>
                <a:cxn ang="0">
                  <a:pos x="36" y="7"/>
                </a:cxn>
                <a:cxn ang="0">
                  <a:pos x="74" y="0"/>
                </a:cxn>
                <a:cxn ang="0">
                  <a:pos x="122" y="14"/>
                </a:cxn>
                <a:cxn ang="0">
                  <a:pos x="167" y="42"/>
                </a:cxn>
                <a:cxn ang="0">
                  <a:pos x="239" y="103"/>
                </a:cxn>
                <a:cxn ang="0">
                  <a:pos x="275" y="129"/>
                </a:cxn>
                <a:cxn ang="0">
                  <a:pos x="292" y="146"/>
                </a:cxn>
                <a:cxn ang="0">
                  <a:pos x="309" y="173"/>
                </a:cxn>
                <a:cxn ang="0">
                  <a:pos x="347" y="211"/>
                </a:cxn>
                <a:cxn ang="0">
                  <a:pos x="369" y="244"/>
                </a:cxn>
                <a:cxn ang="0">
                  <a:pos x="347" y="352"/>
                </a:cxn>
                <a:cxn ang="0">
                  <a:pos x="356" y="336"/>
                </a:cxn>
                <a:cxn ang="0">
                  <a:pos x="361" y="306"/>
                </a:cxn>
                <a:cxn ang="0">
                  <a:pos x="356" y="278"/>
                </a:cxn>
                <a:cxn ang="0">
                  <a:pos x="330" y="226"/>
                </a:cxn>
                <a:cxn ang="0">
                  <a:pos x="285" y="174"/>
                </a:cxn>
                <a:cxn ang="0">
                  <a:pos x="250" y="138"/>
                </a:cxn>
                <a:cxn ang="0">
                  <a:pos x="167" y="66"/>
                </a:cxn>
                <a:cxn ang="0">
                  <a:pos x="140" y="48"/>
                </a:cxn>
                <a:cxn ang="0">
                  <a:pos x="88" y="27"/>
                </a:cxn>
                <a:cxn ang="0">
                  <a:pos x="55" y="27"/>
                </a:cxn>
                <a:cxn ang="0">
                  <a:pos x="35" y="37"/>
                </a:cxn>
                <a:cxn ang="0">
                  <a:pos x="21" y="59"/>
                </a:cxn>
                <a:cxn ang="0">
                  <a:pos x="60" y="94"/>
                </a:cxn>
                <a:cxn ang="0">
                  <a:pos x="168" y="206"/>
                </a:cxn>
                <a:cxn ang="0">
                  <a:pos x="306" y="364"/>
                </a:cxn>
                <a:cxn ang="0">
                  <a:pos x="327" y="360"/>
                </a:cxn>
                <a:cxn ang="0">
                  <a:pos x="347" y="352"/>
                </a:cxn>
              </a:cxnLst>
              <a:rect l="0" t="0" r="r" b="b"/>
              <a:pathLst>
                <a:path w="387" h="390">
                  <a:moveTo>
                    <a:pt x="375" y="257"/>
                  </a:moveTo>
                  <a:lnTo>
                    <a:pt x="375" y="257"/>
                  </a:lnTo>
                  <a:lnTo>
                    <a:pt x="373" y="267"/>
                  </a:lnTo>
                  <a:lnTo>
                    <a:pt x="373" y="275"/>
                  </a:lnTo>
                  <a:lnTo>
                    <a:pt x="375" y="282"/>
                  </a:lnTo>
                  <a:lnTo>
                    <a:pt x="378" y="289"/>
                  </a:lnTo>
                  <a:lnTo>
                    <a:pt x="385" y="303"/>
                  </a:lnTo>
                  <a:lnTo>
                    <a:pt x="386" y="312"/>
                  </a:lnTo>
                  <a:lnTo>
                    <a:pt x="387" y="320"/>
                  </a:lnTo>
                  <a:lnTo>
                    <a:pt x="387" y="320"/>
                  </a:lnTo>
                  <a:lnTo>
                    <a:pt x="386" y="331"/>
                  </a:lnTo>
                  <a:lnTo>
                    <a:pt x="383" y="341"/>
                  </a:lnTo>
                  <a:lnTo>
                    <a:pt x="378" y="350"/>
                  </a:lnTo>
                  <a:lnTo>
                    <a:pt x="372" y="358"/>
                  </a:lnTo>
                  <a:lnTo>
                    <a:pt x="366" y="367"/>
                  </a:lnTo>
                  <a:lnTo>
                    <a:pt x="358" y="374"/>
                  </a:lnTo>
                  <a:lnTo>
                    <a:pt x="349" y="379"/>
                  </a:lnTo>
                  <a:lnTo>
                    <a:pt x="340" y="383"/>
                  </a:lnTo>
                  <a:lnTo>
                    <a:pt x="330" y="388"/>
                  </a:lnTo>
                  <a:lnTo>
                    <a:pt x="320" y="390"/>
                  </a:lnTo>
                  <a:lnTo>
                    <a:pt x="310" y="390"/>
                  </a:lnTo>
                  <a:lnTo>
                    <a:pt x="300" y="390"/>
                  </a:lnTo>
                  <a:lnTo>
                    <a:pt x="290" y="389"/>
                  </a:lnTo>
                  <a:lnTo>
                    <a:pt x="281" y="385"/>
                  </a:lnTo>
                  <a:lnTo>
                    <a:pt x="272" y="379"/>
                  </a:lnTo>
                  <a:lnTo>
                    <a:pt x="265" y="374"/>
                  </a:lnTo>
                  <a:lnTo>
                    <a:pt x="265" y="374"/>
                  </a:lnTo>
                  <a:lnTo>
                    <a:pt x="241" y="334"/>
                  </a:lnTo>
                  <a:lnTo>
                    <a:pt x="216" y="298"/>
                  </a:lnTo>
                  <a:lnTo>
                    <a:pt x="189" y="264"/>
                  </a:lnTo>
                  <a:lnTo>
                    <a:pt x="161" y="230"/>
                  </a:lnTo>
                  <a:lnTo>
                    <a:pt x="132" y="198"/>
                  </a:lnTo>
                  <a:lnTo>
                    <a:pt x="101" y="166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28" y="98"/>
                  </a:lnTo>
                  <a:lnTo>
                    <a:pt x="17" y="90"/>
                  </a:lnTo>
                  <a:lnTo>
                    <a:pt x="8" y="80"/>
                  </a:lnTo>
                  <a:lnTo>
                    <a:pt x="3" y="69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0" y="2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22" y="16"/>
                  </a:lnTo>
                  <a:lnTo>
                    <a:pt x="29" y="11"/>
                  </a:lnTo>
                  <a:lnTo>
                    <a:pt x="36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4" y="0"/>
                  </a:lnTo>
                  <a:lnTo>
                    <a:pt x="90" y="3"/>
                  </a:lnTo>
                  <a:lnTo>
                    <a:pt x="105" y="7"/>
                  </a:lnTo>
                  <a:lnTo>
                    <a:pt x="122" y="14"/>
                  </a:lnTo>
                  <a:lnTo>
                    <a:pt x="136" y="23"/>
                  </a:lnTo>
                  <a:lnTo>
                    <a:pt x="152" y="31"/>
                  </a:lnTo>
                  <a:lnTo>
                    <a:pt x="167" y="42"/>
                  </a:lnTo>
                  <a:lnTo>
                    <a:pt x="194" y="63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251" y="112"/>
                  </a:lnTo>
                  <a:lnTo>
                    <a:pt x="264" y="121"/>
                  </a:lnTo>
                  <a:lnTo>
                    <a:pt x="275" y="129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92" y="146"/>
                  </a:lnTo>
                  <a:lnTo>
                    <a:pt x="298" y="155"/>
                  </a:lnTo>
                  <a:lnTo>
                    <a:pt x="302" y="164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27" y="191"/>
                  </a:lnTo>
                  <a:lnTo>
                    <a:pt x="347" y="211"/>
                  </a:lnTo>
                  <a:lnTo>
                    <a:pt x="355" y="222"/>
                  </a:lnTo>
                  <a:lnTo>
                    <a:pt x="363" y="232"/>
                  </a:lnTo>
                  <a:lnTo>
                    <a:pt x="369" y="244"/>
                  </a:lnTo>
                  <a:lnTo>
                    <a:pt x="375" y="257"/>
                  </a:lnTo>
                  <a:lnTo>
                    <a:pt x="375" y="257"/>
                  </a:lnTo>
                  <a:close/>
                  <a:moveTo>
                    <a:pt x="347" y="352"/>
                  </a:moveTo>
                  <a:lnTo>
                    <a:pt x="347" y="352"/>
                  </a:lnTo>
                  <a:lnTo>
                    <a:pt x="352" y="344"/>
                  </a:lnTo>
                  <a:lnTo>
                    <a:pt x="356" y="336"/>
                  </a:lnTo>
                  <a:lnTo>
                    <a:pt x="359" y="326"/>
                  </a:lnTo>
                  <a:lnTo>
                    <a:pt x="361" y="316"/>
                  </a:lnTo>
                  <a:lnTo>
                    <a:pt x="361" y="306"/>
                  </a:lnTo>
                  <a:lnTo>
                    <a:pt x="361" y="296"/>
                  </a:lnTo>
                  <a:lnTo>
                    <a:pt x="359" y="287"/>
                  </a:lnTo>
                  <a:lnTo>
                    <a:pt x="356" y="278"/>
                  </a:lnTo>
                  <a:lnTo>
                    <a:pt x="349" y="258"/>
                  </a:lnTo>
                  <a:lnTo>
                    <a:pt x="340" y="242"/>
                  </a:lnTo>
                  <a:lnTo>
                    <a:pt x="330" y="226"/>
                  </a:lnTo>
                  <a:lnTo>
                    <a:pt x="320" y="213"/>
                  </a:lnTo>
                  <a:lnTo>
                    <a:pt x="320" y="213"/>
                  </a:lnTo>
                  <a:lnTo>
                    <a:pt x="285" y="174"/>
                  </a:lnTo>
                  <a:lnTo>
                    <a:pt x="269" y="156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25" y="114"/>
                  </a:lnTo>
                  <a:lnTo>
                    <a:pt x="195" y="89"/>
                  </a:lnTo>
                  <a:lnTo>
                    <a:pt x="167" y="66"/>
                  </a:lnTo>
                  <a:lnTo>
                    <a:pt x="153" y="56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23" y="39"/>
                  </a:lnTo>
                  <a:lnTo>
                    <a:pt x="105" y="32"/>
                  </a:lnTo>
                  <a:lnTo>
                    <a:pt x="88" y="27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5" y="27"/>
                  </a:lnTo>
                  <a:lnTo>
                    <a:pt x="48" y="28"/>
                  </a:lnTo>
                  <a:lnTo>
                    <a:pt x="41" y="32"/>
                  </a:lnTo>
                  <a:lnTo>
                    <a:pt x="35" y="37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41" y="76"/>
                  </a:lnTo>
                  <a:lnTo>
                    <a:pt x="60" y="94"/>
                  </a:lnTo>
                  <a:lnTo>
                    <a:pt x="98" y="129"/>
                  </a:lnTo>
                  <a:lnTo>
                    <a:pt x="133" y="169"/>
                  </a:lnTo>
                  <a:lnTo>
                    <a:pt x="168" y="206"/>
                  </a:lnTo>
                  <a:lnTo>
                    <a:pt x="236" y="287"/>
                  </a:lnTo>
                  <a:lnTo>
                    <a:pt x="269" y="326"/>
                  </a:lnTo>
                  <a:lnTo>
                    <a:pt x="306" y="364"/>
                  </a:lnTo>
                  <a:lnTo>
                    <a:pt x="306" y="364"/>
                  </a:lnTo>
                  <a:lnTo>
                    <a:pt x="317" y="362"/>
                  </a:lnTo>
                  <a:lnTo>
                    <a:pt x="327" y="360"/>
                  </a:lnTo>
                  <a:lnTo>
                    <a:pt x="335" y="355"/>
                  </a:lnTo>
                  <a:lnTo>
                    <a:pt x="347" y="352"/>
                  </a:lnTo>
                  <a:lnTo>
                    <a:pt x="347" y="3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77"/>
            <p:cNvSpPr>
              <a:spLocks noEditPoints="1"/>
            </p:cNvSpPr>
            <p:nvPr/>
          </p:nvSpPr>
          <p:spPr bwMode="auto">
            <a:xfrm>
              <a:off x="4486276" y="1719263"/>
              <a:ext cx="173038" cy="227013"/>
            </a:xfrm>
            <a:custGeom>
              <a:avLst/>
              <a:gdLst/>
              <a:ahLst/>
              <a:cxnLst>
                <a:cxn ang="0">
                  <a:pos x="187" y="427"/>
                </a:cxn>
                <a:cxn ang="0">
                  <a:pos x="16" y="371"/>
                </a:cxn>
                <a:cxn ang="0">
                  <a:pos x="0" y="232"/>
                </a:cxn>
                <a:cxn ang="0">
                  <a:pos x="28" y="97"/>
                </a:cxn>
                <a:cxn ang="0">
                  <a:pos x="96" y="12"/>
                </a:cxn>
                <a:cxn ang="0">
                  <a:pos x="156" y="3"/>
                </a:cxn>
                <a:cxn ang="0">
                  <a:pos x="212" y="28"/>
                </a:cxn>
                <a:cxn ang="0">
                  <a:pos x="280" y="111"/>
                </a:cxn>
                <a:cxn ang="0">
                  <a:pos x="326" y="288"/>
                </a:cxn>
                <a:cxn ang="0">
                  <a:pos x="115" y="23"/>
                </a:cxn>
                <a:cxn ang="0">
                  <a:pos x="127" y="63"/>
                </a:cxn>
                <a:cxn ang="0">
                  <a:pos x="169" y="54"/>
                </a:cxn>
                <a:cxn ang="0">
                  <a:pos x="149" y="24"/>
                </a:cxn>
                <a:cxn ang="0">
                  <a:pos x="86" y="41"/>
                </a:cxn>
                <a:cxn ang="0">
                  <a:pos x="104" y="82"/>
                </a:cxn>
                <a:cxn ang="0">
                  <a:pos x="114" y="65"/>
                </a:cxn>
                <a:cxn ang="0">
                  <a:pos x="93" y="35"/>
                </a:cxn>
                <a:cxn ang="0">
                  <a:pos x="190" y="72"/>
                </a:cxn>
                <a:cxn ang="0">
                  <a:pos x="193" y="40"/>
                </a:cxn>
                <a:cxn ang="0">
                  <a:pos x="180" y="68"/>
                </a:cxn>
                <a:cxn ang="0">
                  <a:pos x="82" y="405"/>
                </a:cxn>
                <a:cxn ang="0">
                  <a:pos x="281" y="399"/>
                </a:cxn>
                <a:cxn ang="0">
                  <a:pos x="303" y="267"/>
                </a:cxn>
                <a:cxn ang="0">
                  <a:pos x="273" y="144"/>
                </a:cxn>
                <a:cxn ang="0">
                  <a:pos x="219" y="58"/>
                </a:cxn>
                <a:cxn ang="0">
                  <a:pos x="188" y="110"/>
                </a:cxn>
                <a:cxn ang="0">
                  <a:pos x="225" y="139"/>
                </a:cxn>
                <a:cxn ang="0">
                  <a:pos x="238" y="198"/>
                </a:cxn>
                <a:cxn ang="0">
                  <a:pos x="252" y="259"/>
                </a:cxn>
                <a:cxn ang="0">
                  <a:pos x="282" y="294"/>
                </a:cxn>
                <a:cxn ang="0">
                  <a:pos x="266" y="330"/>
                </a:cxn>
                <a:cxn ang="0">
                  <a:pos x="205" y="357"/>
                </a:cxn>
                <a:cxn ang="0">
                  <a:pos x="82" y="336"/>
                </a:cxn>
                <a:cxn ang="0">
                  <a:pos x="40" y="299"/>
                </a:cxn>
                <a:cxn ang="0">
                  <a:pos x="56" y="270"/>
                </a:cxn>
                <a:cxn ang="0">
                  <a:pos x="87" y="221"/>
                </a:cxn>
                <a:cxn ang="0">
                  <a:pos x="93" y="152"/>
                </a:cxn>
                <a:cxn ang="0">
                  <a:pos x="118" y="107"/>
                </a:cxn>
                <a:cxn ang="0">
                  <a:pos x="92" y="90"/>
                </a:cxn>
                <a:cxn ang="0">
                  <a:pos x="72" y="52"/>
                </a:cxn>
                <a:cxn ang="0">
                  <a:pos x="30" y="149"/>
                </a:cxn>
                <a:cxn ang="0">
                  <a:pos x="20" y="295"/>
                </a:cxn>
                <a:cxn ang="0">
                  <a:pos x="48" y="406"/>
                </a:cxn>
                <a:cxn ang="0">
                  <a:pos x="162" y="108"/>
                </a:cxn>
                <a:cxn ang="0">
                  <a:pos x="172" y="99"/>
                </a:cxn>
                <a:cxn ang="0">
                  <a:pos x="165" y="92"/>
                </a:cxn>
                <a:cxn ang="0">
                  <a:pos x="160" y="75"/>
                </a:cxn>
                <a:cxn ang="0">
                  <a:pos x="128" y="100"/>
                </a:cxn>
                <a:cxn ang="0">
                  <a:pos x="218" y="165"/>
                </a:cxn>
                <a:cxn ang="0">
                  <a:pos x="198" y="129"/>
                </a:cxn>
                <a:cxn ang="0">
                  <a:pos x="156" y="120"/>
                </a:cxn>
                <a:cxn ang="0">
                  <a:pos x="113" y="158"/>
                </a:cxn>
                <a:cxn ang="0">
                  <a:pos x="83" y="264"/>
                </a:cxn>
                <a:cxn ang="0">
                  <a:pos x="186" y="288"/>
                </a:cxn>
                <a:cxn ang="0">
                  <a:pos x="233" y="271"/>
                </a:cxn>
                <a:cxn ang="0">
                  <a:pos x="216" y="180"/>
                </a:cxn>
                <a:cxn ang="0">
                  <a:pos x="87" y="285"/>
                </a:cxn>
                <a:cxn ang="0">
                  <a:pos x="56" y="290"/>
                </a:cxn>
                <a:cxn ang="0">
                  <a:pos x="99" y="327"/>
                </a:cxn>
                <a:cxn ang="0">
                  <a:pos x="205" y="346"/>
                </a:cxn>
                <a:cxn ang="0">
                  <a:pos x="256" y="316"/>
                </a:cxn>
                <a:cxn ang="0">
                  <a:pos x="260" y="285"/>
                </a:cxn>
                <a:cxn ang="0">
                  <a:pos x="177" y="306"/>
                </a:cxn>
              </a:cxnLst>
              <a:rect l="0" t="0" r="r" b="b"/>
              <a:pathLst>
                <a:path w="327" h="427">
                  <a:moveTo>
                    <a:pt x="322" y="406"/>
                  </a:moveTo>
                  <a:lnTo>
                    <a:pt x="322" y="406"/>
                  </a:lnTo>
                  <a:lnTo>
                    <a:pt x="288" y="416"/>
                  </a:lnTo>
                  <a:lnTo>
                    <a:pt x="256" y="423"/>
                  </a:lnTo>
                  <a:lnTo>
                    <a:pt x="222" y="426"/>
                  </a:lnTo>
                  <a:lnTo>
                    <a:pt x="187" y="427"/>
                  </a:lnTo>
                  <a:lnTo>
                    <a:pt x="152" y="426"/>
                  </a:lnTo>
                  <a:lnTo>
                    <a:pt x="114" y="424"/>
                  </a:lnTo>
                  <a:lnTo>
                    <a:pt x="31" y="419"/>
                  </a:lnTo>
                  <a:lnTo>
                    <a:pt x="31" y="419"/>
                  </a:lnTo>
                  <a:lnTo>
                    <a:pt x="23" y="395"/>
                  </a:lnTo>
                  <a:lnTo>
                    <a:pt x="16" y="371"/>
                  </a:lnTo>
                  <a:lnTo>
                    <a:pt x="10" y="347"/>
                  </a:lnTo>
                  <a:lnTo>
                    <a:pt x="6" y="325"/>
                  </a:lnTo>
                  <a:lnTo>
                    <a:pt x="2" y="301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209"/>
                  </a:lnTo>
                  <a:lnTo>
                    <a:pt x="4" y="187"/>
                  </a:lnTo>
                  <a:lnTo>
                    <a:pt x="9" y="165"/>
                  </a:lnTo>
                  <a:lnTo>
                    <a:pt x="14" y="142"/>
                  </a:lnTo>
                  <a:lnTo>
                    <a:pt x="21" y="120"/>
                  </a:lnTo>
                  <a:lnTo>
                    <a:pt x="28" y="97"/>
                  </a:lnTo>
                  <a:lnTo>
                    <a:pt x="37" y="75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69" y="30"/>
                  </a:lnTo>
                  <a:lnTo>
                    <a:pt x="82" y="20"/>
                  </a:lnTo>
                  <a:lnTo>
                    <a:pt x="96" y="12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8" y="2"/>
                  </a:lnTo>
                  <a:lnTo>
                    <a:pt x="136" y="0"/>
                  </a:lnTo>
                  <a:lnTo>
                    <a:pt x="146" y="2"/>
                  </a:lnTo>
                  <a:lnTo>
                    <a:pt x="156" y="3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2" y="21"/>
                  </a:lnTo>
                  <a:lnTo>
                    <a:pt x="212" y="28"/>
                  </a:lnTo>
                  <a:lnTo>
                    <a:pt x="222" y="37"/>
                  </a:lnTo>
                  <a:lnTo>
                    <a:pt x="232" y="45"/>
                  </a:lnTo>
                  <a:lnTo>
                    <a:pt x="242" y="55"/>
                  </a:lnTo>
                  <a:lnTo>
                    <a:pt x="250" y="65"/>
                  </a:lnTo>
                  <a:lnTo>
                    <a:pt x="266" y="87"/>
                  </a:lnTo>
                  <a:lnTo>
                    <a:pt x="280" y="111"/>
                  </a:lnTo>
                  <a:lnTo>
                    <a:pt x="292" y="138"/>
                  </a:lnTo>
                  <a:lnTo>
                    <a:pt x="302" y="167"/>
                  </a:lnTo>
                  <a:lnTo>
                    <a:pt x="311" y="197"/>
                  </a:lnTo>
                  <a:lnTo>
                    <a:pt x="318" y="226"/>
                  </a:lnTo>
                  <a:lnTo>
                    <a:pt x="323" y="257"/>
                  </a:lnTo>
                  <a:lnTo>
                    <a:pt x="326" y="288"/>
                  </a:lnTo>
                  <a:lnTo>
                    <a:pt x="327" y="319"/>
                  </a:lnTo>
                  <a:lnTo>
                    <a:pt x="327" y="350"/>
                  </a:lnTo>
                  <a:lnTo>
                    <a:pt x="325" y="379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115" y="23"/>
                  </a:moveTo>
                  <a:lnTo>
                    <a:pt x="115" y="23"/>
                  </a:lnTo>
                  <a:lnTo>
                    <a:pt x="117" y="34"/>
                  </a:lnTo>
                  <a:lnTo>
                    <a:pt x="120" y="44"/>
                  </a:lnTo>
                  <a:lnTo>
                    <a:pt x="124" y="5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8" y="61"/>
                  </a:lnTo>
                  <a:lnTo>
                    <a:pt x="148" y="61"/>
                  </a:lnTo>
                  <a:lnTo>
                    <a:pt x="157" y="61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9" y="54"/>
                  </a:lnTo>
                  <a:lnTo>
                    <a:pt x="170" y="49"/>
                  </a:lnTo>
                  <a:lnTo>
                    <a:pt x="170" y="40"/>
                  </a:lnTo>
                  <a:lnTo>
                    <a:pt x="167" y="31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49" y="24"/>
                  </a:lnTo>
                  <a:lnTo>
                    <a:pt x="138" y="23"/>
                  </a:lnTo>
                  <a:lnTo>
                    <a:pt x="127" y="21"/>
                  </a:lnTo>
                  <a:lnTo>
                    <a:pt x="121" y="21"/>
                  </a:lnTo>
                  <a:lnTo>
                    <a:pt x="115" y="23"/>
                  </a:lnTo>
                  <a:lnTo>
                    <a:pt x="115" y="23"/>
                  </a:lnTo>
                  <a:close/>
                  <a:moveTo>
                    <a:pt x="86" y="41"/>
                  </a:moveTo>
                  <a:lnTo>
                    <a:pt x="86" y="41"/>
                  </a:lnTo>
                  <a:lnTo>
                    <a:pt x="89" y="51"/>
                  </a:lnTo>
                  <a:lnTo>
                    <a:pt x="93" y="63"/>
                  </a:lnTo>
                  <a:lnTo>
                    <a:pt x="96" y="70"/>
                  </a:lnTo>
                  <a:lnTo>
                    <a:pt x="99" y="78"/>
                  </a:lnTo>
                  <a:lnTo>
                    <a:pt x="104" y="82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3" y="82"/>
                  </a:lnTo>
                  <a:lnTo>
                    <a:pt x="114" y="79"/>
                  </a:lnTo>
                  <a:lnTo>
                    <a:pt x="115" y="73"/>
                  </a:lnTo>
                  <a:lnTo>
                    <a:pt x="114" y="65"/>
                  </a:lnTo>
                  <a:lnTo>
                    <a:pt x="111" y="56"/>
                  </a:lnTo>
                  <a:lnTo>
                    <a:pt x="103" y="4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6" y="33"/>
                  </a:lnTo>
                  <a:lnTo>
                    <a:pt x="93" y="35"/>
                  </a:lnTo>
                  <a:lnTo>
                    <a:pt x="89" y="38"/>
                  </a:lnTo>
                  <a:lnTo>
                    <a:pt x="86" y="41"/>
                  </a:lnTo>
                  <a:lnTo>
                    <a:pt x="86" y="41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90" y="72"/>
                  </a:lnTo>
                  <a:lnTo>
                    <a:pt x="195" y="68"/>
                  </a:lnTo>
                  <a:lnTo>
                    <a:pt x="200" y="62"/>
                  </a:lnTo>
                  <a:lnTo>
                    <a:pt x="201" y="55"/>
                  </a:lnTo>
                  <a:lnTo>
                    <a:pt x="201" y="49"/>
                  </a:lnTo>
                  <a:lnTo>
                    <a:pt x="198" y="44"/>
                  </a:lnTo>
                  <a:lnTo>
                    <a:pt x="193" y="40"/>
                  </a:lnTo>
                  <a:lnTo>
                    <a:pt x="186" y="38"/>
                  </a:lnTo>
                  <a:lnTo>
                    <a:pt x="186" y="38"/>
                  </a:lnTo>
                  <a:lnTo>
                    <a:pt x="186" y="44"/>
                  </a:lnTo>
                  <a:lnTo>
                    <a:pt x="186" y="49"/>
                  </a:lnTo>
                  <a:lnTo>
                    <a:pt x="183" y="59"/>
                  </a:lnTo>
                  <a:lnTo>
                    <a:pt x="180" y="68"/>
                  </a:lnTo>
                  <a:lnTo>
                    <a:pt x="180" y="72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48" y="406"/>
                  </a:moveTo>
                  <a:lnTo>
                    <a:pt x="48" y="406"/>
                  </a:lnTo>
                  <a:lnTo>
                    <a:pt x="82" y="405"/>
                  </a:lnTo>
                  <a:lnTo>
                    <a:pt x="117" y="405"/>
                  </a:lnTo>
                  <a:lnTo>
                    <a:pt x="186" y="407"/>
                  </a:lnTo>
                  <a:lnTo>
                    <a:pt x="219" y="407"/>
                  </a:lnTo>
                  <a:lnTo>
                    <a:pt x="252" y="405"/>
                  </a:lnTo>
                  <a:lnTo>
                    <a:pt x="267" y="403"/>
                  </a:lnTo>
                  <a:lnTo>
                    <a:pt x="281" y="399"/>
                  </a:lnTo>
                  <a:lnTo>
                    <a:pt x="294" y="395"/>
                  </a:lnTo>
                  <a:lnTo>
                    <a:pt x="306" y="389"/>
                  </a:lnTo>
                  <a:lnTo>
                    <a:pt x="306" y="389"/>
                  </a:lnTo>
                  <a:lnTo>
                    <a:pt x="308" y="337"/>
                  </a:lnTo>
                  <a:lnTo>
                    <a:pt x="306" y="290"/>
                  </a:lnTo>
                  <a:lnTo>
                    <a:pt x="303" y="267"/>
                  </a:lnTo>
                  <a:lnTo>
                    <a:pt x="301" y="245"/>
                  </a:lnTo>
                  <a:lnTo>
                    <a:pt x="296" y="222"/>
                  </a:lnTo>
                  <a:lnTo>
                    <a:pt x="292" y="201"/>
                  </a:lnTo>
                  <a:lnTo>
                    <a:pt x="287" y="181"/>
                  </a:lnTo>
                  <a:lnTo>
                    <a:pt x="280" y="162"/>
                  </a:lnTo>
                  <a:lnTo>
                    <a:pt x="273" y="144"/>
                  </a:lnTo>
                  <a:lnTo>
                    <a:pt x="264" y="125"/>
                  </a:lnTo>
                  <a:lnTo>
                    <a:pt x="254" y="107"/>
                  </a:lnTo>
                  <a:lnTo>
                    <a:pt x="245" y="90"/>
                  </a:lnTo>
                  <a:lnTo>
                    <a:pt x="232" y="75"/>
                  </a:lnTo>
                  <a:lnTo>
                    <a:pt x="219" y="58"/>
                  </a:lnTo>
                  <a:lnTo>
                    <a:pt x="219" y="58"/>
                  </a:lnTo>
                  <a:lnTo>
                    <a:pt x="209" y="70"/>
                  </a:lnTo>
                  <a:lnTo>
                    <a:pt x="198" y="82"/>
                  </a:lnTo>
                  <a:lnTo>
                    <a:pt x="194" y="87"/>
                  </a:lnTo>
                  <a:lnTo>
                    <a:pt x="190" y="94"/>
                  </a:lnTo>
                  <a:lnTo>
                    <a:pt x="188" y="103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98" y="118"/>
                  </a:lnTo>
                  <a:lnTo>
                    <a:pt x="208" y="125"/>
                  </a:lnTo>
                  <a:lnTo>
                    <a:pt x="218" y="131"/>
                  </a:lnTo>
                  <a:lnTo>
                    <a:pt x="222" y="135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9" y="145"/>
                  </a:lnTo>
                  <a:lnTo>
                    <a:pt x="230" y="151"/>
                  </a:lnTo>
                  <a:lnTo>
                    <a:pt x="235" y="165"/>
                  </a:lnTo>
                  <a:lnTo>
                    <a:pt x="236" y="180"/>
                  </a:lnTo>
                  <a:lnTo>
                    <a:pt x="238" y="198"/>
                  </a:lnTo>
                  <a:lnTo>
                    <a:pt x="239" y="215"/>
                  </a:lnTo>
                  <a:lnTo>
                    <a:pt x="242" y="232"/>
                  </a:lnTo>
                  <a:lnTo>
                    <a:pt x="246" y="246"/>
                  </a:lnTo>
                  <a:lnTo>
                    <a:pt x="249" y="253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6" y="264"/>
                  </a:lnTo>
                  <a:lnTo>
                    <a:pt x="261" y="270"/>
                  </a:lnTo>
                  <a:lnTo>
                    <a:pt x="273" y="278"/>
                  </a:lnTo>
                  <a:lnTo>
                    <a:pt x="277" y="283"/>
                  </a:lnTo>
                  <a:lnTo>
                    <a:pt x="281" y="288"/>
                  </a:lnTo>
                  <a:lnTo>
                    <a:pt x="282" y="294"/>
                  </a:lnTo>
                  <a:lnTo>
                    <a:pt x="284" y="302"/>
                  </a:lnTo>
                  <a:lnTo>
                    <a:pt x="284" y="302"/>
                  </a:lnTo>
                  <a:lnTo>
                    <a:pt x="282" y="308"/>
                  </a:lnTo>
                  <a:lnTo>
                    <a:pt x="281" y="312"/>
                  </a:lnTo>
                  <a:lnTo>
                    <a:pt x="275" y="322"/>
                  </a:lnTo>
                  <a:lnTo>
                    <a:pt x="266" y="330"/>
                  </a:lnTo>
                  <a:lnTo>
                    <a:pt x="256" y="339"/>
                  </a:lnTo>
                  <a:lnTo>
                    <a:pt x="243" y="344"/>
                  </a:lnTo>
                  <a:lnTo>
                    <a:pt x="230" y="350"/>
                  </a:lnTo>
                  <a:lnTo>
                    <a:pt x="218" y="354"/>
                  </a:lnTo>
                  <a:lnTo>
                    <a:pt x="205" y="357"/>
                  </a:lnTo>
                  <a:lnTo>
                    <a:pt x="205" y="357"/>
                  </a:lnTo>
                  <a:lnTo>
                    <a:pt x="195" y="358"/>
                  </a:lnTo>
                  <a:lnTo>
                    <a:pt x="184" y="358"/>
                  </a:lnTo>
                  <a:lnTo>
                    <a:pt x="160" y="357"/>
                  </a:lnTo>
                  <a:lnTo>
                    <a:pt x="132" y="353"/>
                  </a:lnTo>
                  <a:lnTo>
                    <a:pt x="106" y="346"/>
                  </a:lnTo>
                  <a:lnTo>
                    <a:pt x="82" y="336"/>
                  </a:lnTo>
                  <a:lnTo>
                    <a:pt x="70" y="330"/>
                  </a:lnTo>
                  <a:lnTo>
                    <a:pt x="61" y="325"/>
                  </a:lnTo>
                  <a:lnTo>
                    <a:pt x="52" y="319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1" y="291"/>
                  </a:lnTo>
                  <a:lnTo>
                    <a:pt x="44" y="284"/>
                  </a:lnTo>
                  <a:lnTo>
                    <a:pt x="49" y="277"/>
                  </a:lnTo>
                  <a:lnTo>
                    <a:pt x="56" y="270"/>
                  </a:lnTo>
                  <a:lnTo>
                    <a:pt x="72" y="256"/>
                  </a:lnTo>
                  <a:lnTo>
                    <a:pt x="79" y="247"/>
                  </a:lnTo>
                  <a:lnTo>
                    <a:pt x="83" y="238"/>
                  </a:lnTo>
                  <a:lnTo>
                    <a:pt x="83" y="238"/>
                  </a:lnTo>
                  <a:lnTo>
                    <a:pt x="86" y="229"/>
                  </a:lnTo>
                  <a:lnTo>
                    <a:pt x="87" y="221"/>
                  </a:lnTo>
                  <a:lnTo>
                    <a:pt x="87" y="202"/>
                  </a:lnTo>
                  <a:lnTo>
                    <a:pt x="86" y="186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9" y="160"/>
                  </a:lnTo>
                  <a:lnTo>
                    <a:pt x="93" y="152"/>
                  </a:lnTo>
                  <a:lnTo>
                    <a:pt x="97" y="145"/>
                  </a:lnTo>
                  <a:lnTo>
                    <a:pt x="103" y="138"/>
                  </a:lnTo>
                  <a:lnTo>
                    <a:pt x="108" y="132"/>
                  </a:lnTo>
                  <a:lnTo>
                    <a:pt x="113" y="125"/>
                  </a:lnTo>
                  <a:lnTo>
                    <a:pt x="117" y="117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4"/>
                  </a:lnTo>
                  <a:lnTo>
                    <a:pt x="114" y="101"/>
                  </a:lnTo>
                  <a:lnTo>
                    <a:pt x="107" y="97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89" y="87"/>
                  </a:lnTo>
                  <a:lnTo>
                    <a:pt x="84" y="83"/>
                  </a:lnTo>
                  <a:lnTo>
                    <a:pt x="82" y="72"/>
                  </a:lnTo>
                  <a:lnTo>
                    <a:pt x="77" y="61"/>
                  </a:lnTo>
                  <a:lnTo>
                    <a:pt x="75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1" y="68"/>
                  </a:lnTo>
                  <a:lnTo>
                    <a:pt x="52" y="86"/>
                  </a:lnTo>
                  <a:lnTo>
                    <a:pt x="44" y="106"/>
                  </a:lnTo>
                  <a:lnTo>
                    <a:pt x="35" y="127"/>
                  </a:lnTo>
                  <a:lnTo>
                    <a:pt x="30" y="149"/>
                  </a:lnTo>
                  <a:lnTo>
                    <a:pt x="26" y="172"/>
                  </a:lnTo>
                  <a:lnTo>
                    <a:pt x="21" y="195"/>
                  </a:lnTo>
                  <a:lnTo>
                    <a:pt x="19" y="22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0" y="295"/>
                  </a:lnTo>
                  <a:lnTo>
                    <a:pt x="23" y="319"/>
                  </a:lnTo>
                  <a:lnTo>
                    <a:pt x="27" y="343"/>
                  </a:lnTo>
                  <a:lnTo>
                    <a:pt x="33" y="365"/>
                  </a:lnTo>
                  <a:lnTo>
                    <a:pt x="40" y="386"/>
                  </a:lnTo>
                  <a:lnTo>
                    <a:pt x="48" y="406"/>
                  </a:lnTo>
                  <a:lnTo>
                    <a:pt x="48" y="406"/>
                  </a:lnTo>
                  <a:close/>
                  <a:moveTo>
                    <a:pt x="132" y="110"/>
                  </a:moveTo>
                  <a:lnTo>
                    <a:pt x="132" y="110"/>
                  </a:lnTo>
                  <a:lnTo>
                    <a:pt x="138" y="108"/>
                  </a:lnTo>
                  <a:lnTo>
                    <a:pt x="143" y="108"/>
                  </a:lnTo>
                  <a:lnTo>
                    <a:pt x="155" y="108"/>
                  </a:lnTo>
                  <a:lnTo>
                    <a:pt x="162" y="108"/>
                  </a:lnTo>
                  <a:lnTo>
                    <a:pt x="166" y="107"/>
                  </a:lnTo>
                  <a:lnTo>
                    <a:pt x="170" y="106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67" y="99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5" y="92"/>
                  </a:lnTo>
                  <a:lnTo>
                    <a:pt x="167" y="89"/>
                  </a:lnTo>
                  <a:lnTo>
                    <a:pt x="170" y="85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60" y="75"/>
                  </a:lnTo>
                  <a:lnTo>
                    <a:pt x="150" y="73"/>
                  </a:lnTo>
                  <a:lnTo>
                    <a:pt x="142" y="75"/>
                  </a:lnTo>
                  <a:lnTo>
                    <a:pt x="135" y="79"/>
                  </a:lnTo>
                  <a:lnTo>
                    <a:pt x="131" y="83"/>
                  </a:lnTo>
                  <a:lnTo>
                    <a:pt x="128" y="92"/>
                  </a:lnTo>
                  <a:lnTo>
                    <a:pt x="128" y="100"/>
                  </a:lnTo>
                  <a:lnTo>
                    <a:pt x="132" y="110"/>
                  </a:lnTo>
                  <a:lnTo>
                    <a:pt x="132" y="110"/>
                  </a:lnTo>
                  <a:close/>
                  <a:moveTo>
                    <a:pt x="216" y="180"/>
                  </a:moveTo>
                  <a:lnTo>
                    <a:pt x="216" y="180"/>
                  </a:lnTo>
                  <a:lnTo>
                    <a:pt x="216" y="173"/>
                  </a:lnTo>
                  <a:lnTo>
                    <a:pt x="218" y="165"/>
                  </a:lnTo>
                  <a:lnTo>
                    <a:pt x="218" y="155"/>
                  </a:lnTo>
                  <a:lnTo>
                    <a:pt x="216" y="148"/>
                  </a:lnTo>
                  <a:lnTo>
                    <a:pt x="216" y="148"/>
                  </a:lnTo>
                  <a:lnTo>
                    <a:pt x="212" y="141"/>
                  </a:lnTo>
                  <a:lnTo>
                    <a:pt x="205" y="135"/>
                  </a:lnTo>
                  <a:lnTo>
                    <a:pt x="198" y="129"/>
                  </a:lnTo>
                  <a:lnTo>
                    <a:pt x="190" y="125"/>
                  </a:lnTo>
                  <a:lnTo>
                    <a:pt x="180" y="122"/>
                  </a:lnTo>
                  <a:lnTo>
                    <a:pt x="172" y="120"/>
                  </a:lnTo>
                  <a:lnTo>
                    <a:pt x="163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45" y="121"/>
                  </a:lnTo>
                  <a:lnTo>
                    <a:pt x="136" y="125"/>
                  </a:lnTo>
                  <a:lnTo>
                    <a:pt x="128" y="131"/>
                  </a:lnTo>
                  <a:lnTo>
                    <a:pt x="122" y="139"/>
                  </a:lnTo>
                  <a:lnTo>
                    <a:pt x="117" y="148"/>
                  </a:lnTo>
                  <a:lnTo>
                    <a:pt x="113" y="158"/>
                  </a:lnTo>
                  <a:lnTo>
                    <a:pt x="107" y="179"/>
                  </a:lnTo>
                  <a:lnTo>
                    <a:pt x="97" y="226"/>
                  </a:lnTo>
                  <a:lnTo>
                    <a:pt x="92" y="247"/>
                  </a:lnTo>
                  <a:lnTo>
                    <a:pt x="87" y="256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99" y="271"/>
                  </a:lnTo>
                  <a:lnTo>
                    <a:pt x="115" y="277"/>
                  </a:lnTo>
                  <a:lnTo>
                    <a:pt x="132" y="281"/>
                  </a:lnTo>
                  <a:lnTo>
                    <a:pt x="149" y="284"/>
                  </a:lnTo>
                  <a:lnTo>
                    <a:pt x="167" y="287"/>
                  </a:lnTo>
                  <a:lnTo>
                    <a:pt x="186" y="288"/>
                  </a:lnTo>
                  <a:lnTo>
                    <a:pt x="204" y="288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8" y="283"/>
                  </a:lnTo>
                  <a:lnTo>
                    <a:pt x="230" y="277"/>
                  </a:lnTo>
                  <a:lnTo>
                    <a:pt x="233" y="271"/>
                  </a:lnTo>
                  <a:lnTo>
                    <a:pt x="235" y="264"/>
                  </a:lnTo>
                  <a:lnTo>
                    <a:pt x="235" y="252"/>
                  </a:lnTo>
                  <a:lnTo>
                    <a:pt x="232" y="239"/>
                  </a:lnTo>
                  <a:lnTo>
                    <a:pt x="223" y="211"/>
                  </a:lnTo>
                  <a:lnTo>
                    <a:pt x="219" y="195"/>
                  </a:lnTo>
                  <a:lnTo>
                    <a:pt x="216" y="180"/>
                  </a:lnTo>
                  <a:lnTo>
                    <a:pt x="216" y="180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10" y="295"/>
                  </a:lnTo>
                  <a:lnTo>
                    <a:pt x="99" y="291"/>
                  </a:lnTo>
                  <a:lnTo>
                    <a:pt x="87" y="285"/>
                  </a:lnTo>
                  <a:lnTo>
                    <a:pt x="77" y="281"/>
                  </a:lnTo>
                  <a:lnTo>
                    <a:pt x="69" y="280"/>
                  </a:lnTo>
                  <a:lnTo>
                    <a:pt x="65" y="281"/>
                  </a:lnTo>
                  <a:lnTo>
                    <a:pt x="62" y="283"/>
                  </a:lnTo>
                  <a:lnTo>
                    <a:pt x="59" y="285"/>
                  </a:lnTo>
                  <a:lnTo>
                    <a:pt x="56" y="290"/>
                  </a:lnTo>
                  <a:lnTo>
                    <a:pt x="55" y="295"/>
                  </a:lnTo>
                  <a:lnTo>
                    <a:pt x="54" y="302"/>
                  </a:lnTo>
                  <a:lnTo>
                    <a:pt x="54" y="302"/>
                  </a:lnTo>
                  <a:lnTo>
                    <a:pt x="66" y="311"/>
                  </a:lnTo>
                  <a:lnTo>
                    <a:pt x="80" y="319"/>
                  </a:lnTo>
                  <a:lnTo>
                    <a:pt x="99" y="327"/>
                  </a:lnTo>
                  <a:lnTo>
                    <a:pt x="120" y="336"/>
                  </a:lnTo>
                  <a:lnTo>
                    <a:pt x="141" y="341"/>
                  </a:lnTo>
                  <a:lnTo>
                    <a:pt x="163" y="346"/>
                  </a:lnTo>
                  <a:lnTo>
                    <a:pt x="184" y="347"/>
                  </a:lnTo>
                  <a:lnTo>
                    <a:pt x="195" y="347"/>
                  </a:lnTo>
                  <a:lnTo>
                    <a:pt x="205" y="346"/>
                  </a:lnTo>
                  <a:lnTo>
                    <a:pt x="205" y="346"/>
                  </a:lnTo>
                  <a:lnTo>
                    <a:pt x="216" y="343"/>
                  </a:lnTo>
                  <a:lnTo>
                    <a:pt x="228" y="339"/>
                  </a:lnTo>
                  <a:lnTo>
                    <a:pt x="239" y="333"/>
                  </a:lnTo>
                  <a:lnTo>
                    <a:pt x="249" y="326"/>
                  </a:lnTo>
                  <a:lnTo>
                    <a:pt x="256" y="316"/>
                  </a:lnTo>
                  <a:lnTo>
                    <a:pt x="260" y="312"/>
                  </a:lnTo>
                  <a:lnTo>
                    <a:pt x="261" y="306"/>
                  </a:lnTo>
                  <a:lnTo>
                    <a:pt x="263" y="302"/>
                  </a:lnTo>
                  <a:lnTo>
                    <a:pt x="263" y="297"/>
                  </a:lnTo>
                  <a:lnTo>
                    <a:pt x="263" y="291"/>
                  </a:lnTo>
                  <a:lnTo>
                    <a:pt x="260" y="285"/>
                  </a:lnTo>
                  <a:lnTo>
                    <a:pt x="260" y="285"/>
                  </a:lnTo>
                  <a:lnTo>
                    <a:pt x="245" y="292"/>
                  </a:lnTo>
                  <a:lnTo>
                    <a:pt x="229" y="299"/>
                  </a:lnTo>
                  <a:lnTo>
                    <a:pt x="212" y="304"/>
                  </a:lnTo>
                  <a:lnTo>
                    <a:pt x="195" y="305"/>
                  </a:lnTo>
                  <a:lnTo>
                    <a:pt x="177" y="306"/>
                  </a:lnTo>
                  <a:lnTo>
                    <a:pt x="159" y="305"/>
                  </a:lnTo>
                  <a:lnTo>
                    <a:pt x="141" y="304"/>
                  </a:lnTo>
                  <a:lnTo>
                    <a:pt x="121" y="299"/>
                  </a:lnTo>
                  <a:lnTo>
                    <a:pt x="121" y="29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78"/>
            <p:cNvSpPr>
              <a:spLocks noEditPoints="1"/>
            </p:cNvSpPr>
            <p:nvPr/>
          </p:nvSpPr>
          <p:spPr bwMode="auto">
            <a:xfrm>
              <a:off x="4832351" y="1771650"/>
              <a:ext cx="214313" cy="219075"/>
            </a:xfrm>
            <a:custGeom>
              <a:avLst/>
              <a:gdLst/>
              <a:ahLst/>
              <a:cxnLst>
                <a:cxn ang="0">
                  <a:pos x="121" y="2"/>
                </a:cxn>
                <a:cxn ang="0">
                  <a:pos x="124" y="0"/>
                </a:cxn>
                <a:cxn ang="0">
                  <a:pos x="124" y="2"/>
                </a:cxn>
                <a:cxn ang="0">
                  <a:pos x="159" y="20"/>
                </a:cxn>
                <a:cxn ang="0">
                  <a:pos x="194" y="47"/>
                </a:cxn>
                <a:cxn ang="0">
                  <a:pos x="258" y="104"/>
                </a:cxn>
                <a:cxn ang="0">
                  <a:pos x="288" y="132"/>
                </a:cxn>
                <a:cxn ang="0">
                  <a:pos x="350" y="198"/>
                </a:cxn>
                <a:cxn ang="0">
                  <a:pos x="376" y="235"/>
                </a:cxn>
                <a:cxn ang="0">
                  <a:pos x="387" y="251"/>
                </a:cxn>
                <a:cxn ang="0">
                  <a:pos x="403" y="282"/>
                </a:cxn>
                <a:cxn ang="0">
                  <a:pos x="406" y="303"/>
                </a:cxn>
                <a:cxn ang="0">
                  <a:pos x="403" y="317"/>
                </a:cxn>
                <a:cxn ang="0">
                  <a:pos x="396" y="330"/>
                </a:cxn>
                <a:cxn ang="0">
                  <a:pos x="385" y="344"/>
                </a:cxn>
                <a:cxn ang="0">
                  <a:pos x="376" y="350"/>
                </a:cxn>
                <a:cxn ang="0">
                  <a:pos x="331" y="381"/>
                </a:cxn>
                <a:cxn ang="0">
                  <a:pos x="292" y="402"/>
                </a:cxn>
                <a:cxn ang="0">
                  <a:pos x="257" y="413"/>
                </a:cxn>
                <a:cxn ang="0">
                  <a:pos x="243" y="414"/>
                </a:cxn>
                <a:cxn ang="0">
                  <a:pos x="239" y="413"/>
                </a:cxn>
                <a:cxn ang="0">
                  <a:pos x="226" y="402"/>
                </a:cxn>
                <a:cxn ang="0">
                  <a:pos x="205" y="376"/>
                </a:cxn>
                <a:cxn ang="0">
                  <a:pos x="174" y="325"/>
                </a:cxn>
                <a:cxn ang="0">
                  <a:pos x="160" y="302"/>
                </a:cxn>
                <a:cxn ang="0">
                  <a:pos x="115" y="243"/>
                </a:cxn>
                <a:cxn ang="0">
                  <a:pos x="103" y="225"/>
                </a:cxn>
                <a:cxn ang="0">
                  <a:pos x="74" y="184"/>
                </a:cxn>
                <a:cxn ang="0">
                  <a:pos x="58" y="162"/>
                </a:cxn>
                <a:cxn ang="0">
                  <a:pos x="21" y="122"/>
                </a:cxn>
                <a:cxn ang="0">
                  <a:pos x="6" y="100"/>
                </a:cxn>
                <a:cxn ang="0">
                  <a:pos x="0" y="80"/>
                </a:cxn>
                <a:cxn ang="0">
                  <a:pos x="0" y="72"/>
                </a:cxn>
                <a:cxn ang="0">
                  <a:pos x="7" y="55"/>
                </a:cxn>
                <a:cxn ang="0">
                  <a:pos x="18" y="42"/>
                </a:cxn>
                <a:cxn ang="0">
                  <a:pos x="44" y="27"/>
                </a:cxn>
                <a:cxn ang="0">
                  <a:pos x="83" y="13"/>
                </a:cxn>
                <a:cxn ang="0">
                  <a:pos x="121" y="2"/>
                </a:cxn>
                <a:cxn ang="0">
                  <a:pos x="376" y="292"/>
                </a:cxn>
                <a:cxn ang="0">
                  <a:pos x="358" y="257"/>
                </a:cxn>
                <a:cxn ang="0">
                  <a:pos x="307" y="188"/>
                </a:cxn>
                <a:cxn ang="0">
                  <a:pos x="246" y="122"/>
                </a:cxn>
                <a:cxn ang="0">
                  <a:pos x="181" y="65"/>
                </a:cxn>
                <a:cxn ang="0">
                  <a:pos x="150" y="39"/>
                </a:cxn>
                <a:cxn ang="0">
                  <a:pos x="133" y="31"/>
                </a:cxn>
                <a:cxn ang="0">
                  <a:pos x="114" y="28"/>
                </a:cxn>
                <a:cxn ang="0">
                  <a:pos x="94" y="31"/>
                </a:cxn>
                <a:cxn ang="0">
                  <a:pos x="74" y="38"/>
                </a:cxn>
                <a:cxn ang="0">
                  <a:pos x="58" y="48"/>
                </a:cxn>
                <a:cxn ang="0">
                  <a:pos x="42" y="61"/>
                </a:cxn>
                <a:cxn ang="0">
                  <a:pos x="30" y="75"/>
                </a:cxn>
                <a:cxn ang="0">
                  <a:pos x="22" y="89"/>
                </a:cxn>
                <a:cxn ang="0">
                  <a:pos x="52" y="125"/>
                </a:cxn>
                <a:cxn ang="0">
                  <a:pos x="139" y="236"/>
                </a:cxn>
                <a:cxn ang="0">
                  <a:pos x="249" y="388"/>
                </a:cxn>
                <a:cxn ang="0">
                  <a:pos x="267" y="378"/>
                </a:cxn>
                <a:cxn ang="0">
                  <a:pos x="305" y="360"/>
                </a:cxn>
                <a:cxn ang="0">
                  <a:pos x="341" y="340"/>
                </a:cxn>
                <a:cxn ang="0">
                  <a:pos x="357" y="327"/>
                </a:cxn>
                <a:cxn ang="0">
                  <a:pos x="368" y="312"/>
                </a:cxn>
                <a:cxn ang="0">
                  <a:pos x="376" y="292"/>
                </a:cxn>
              </a:cxnLst>
              <a:rect l="0" t="0" r="r" b="b"/>
              <a:pathLst>
                <a:path w="406" h="414">
                  <a:moveTo>
                    <a:pt x="121" y="2"/>
                  </a:moveTo>
                  <a:lnTo>
                    <a:pt x="121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42" y="10"/>
                  </a:lnTo>
                  <a:lnTo>
                    <a:pt x="159" y="20"/>
                  </a:lnTo>
                  <a:lnTo>
                    <a:pt x="177" y="32"/>
                  </a:lnTo>
                  <a:lnTo>
                    <a:pt x="194" y="47"/>
                  </a:lnTo>
                  <a:lnTo>
                    <a:pt x="226" y="75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88" y="132"/>
                  </a:lnTo>
                  <a:lnTo>
                    <a:pt x="319" y="164"/>
                  </a:lnTo>
                  <a:lnTo>
                    <a:pt x="350" y="198"/>
                  </a:lnTo>
                  <a:lnTo>
                    <a:pt x="364" y="21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87" y="251"/>
                  </a:lnTo>
                  <a:lnTo>
                    <a:pt x="396" y="267"/>
                  </a:lnTo>
                  <a:lnTo>
                    <a:pt x="403" y="282"/>
                  </a:lnTo>
                  <a:lnTo>
                    <a:pt x="406" y="296"/>
                  </a:lnTo>
                  <a:lnTo>
                    <a:pt x="406" y="303"/>
                  </a:lnTo>
                  <a:lnTo>
                    <a:pt x="404" y="310"/>
                  </a:lnTo>
                  <a:lnTo>
                    <a:pt x="403" y="317"/>
                  </a:lnTo>
                  <a:lnTo>
                    <a:pt x="400" y="325"/>
                  </a:lnTo>
                  <a:lnTo>
                    <a:pt x="396" y="330"/>
                  </a:lnTo>
                  <a:lnTo>
                    <a:pt x="390" y="337"/>
                  </a:lnTo>
                  <a:lnTo>
                    <a:pt x="385" y="344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50" y="369"/>
                  </a:lnTo>
                  <a:lnTo>
                    <a:pt x="331" y="381"/>
                  </a:lnTo>
                  <a:lnTo>
                    <a:pt x="312" y="392"/>
                  </a:lnTo>
                  <a:lnTo>
                    <a:pt x="292" y="402"/>
                  </a:lnTo>
                  <a:lnTo>
                    <a:pt x="274" y="409"/>
                  </a:lnTo>
                  <a:lnTo>
                    <a:pt x="257" y="413"/>
                  </a:lnTo>
                  <a:lnTo>
                    <a:pt x="250" y="414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39" y="413"/>
                  </a:lnTo>
                  <a:lnTo>
                    <a:pt x="234" y="410"/>
                  </a:lnTo>
                  <a:lnTo>
                    <a:pt x="226" y="402"/>
                  </a:lnTo>
                  <a:lnTo>
                    <a:pt x="215" y="390"/>
                  </a:lnTo>
                  <a:lnTo>
                    <a:pt x="205" y="376"/>
                  </a:lnTo>
                  <a:lnTo>
                    <a:pt x="187" y="347"/>
                  </a:lnTo>
                  <a:lnTo>
                    <a:pt x="174" y="325"/>
                  </a:lnTo>
                  <a:lnTo>
                    <a:pt x="174" y="325"/>
                  </a:lnTo>
                  <a:lnTo>
                    <a:pt x="160" y="302"/>
                  </a:lnTo>
                  <a:lnTo>
                    <a:pt x="145" y="281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03" y="225"/>
                  </a:lnTo>
                  <a:lnTo>
                    <a:pt x="88" y="205"/>
                  </a:lnTo>
                  <a:lnTo>
                    <a:pt x="74" y="184"/>
                  </a:lnTo>
                  <a:lnTo>
                    <a:pt x="58" y="162"/>
                  </a:lnTo>
                  <a:lnTo>
                    <a:pt x="58" y="162"/>
                  </a:lnTo>
                  <a:lnTo>
                    <a:pt x="41" y="143"/>
                  </a:lnTo>
                  <a:lnTo>
                    <a:pt x="21" y="122"/>
                  </a:lnTo>
                  <a:lnTo>
                    <a:pt x="13" y="111"/>
                  </a:lnTo>
                  <a:lnTo>
                    <a:pt x="6" y="100"/>
                  </a:lnTo>
                  <a:lnTo>
                    <a:pt x="1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3" y="63"/>
                  </a:lnTo>
                  <a:lnTo>
                    <a:pt x="7" y="55"/>
                  </a:lnTo>
                  <a:lnTo>
                    <a:pt x="13" y="48"/>
                  </a:lnTo>
                  <a:lnTo>
                    <a:pt x="18" y="42"/>
                  </a:lnTo>
                  <a:lnTo>
                    <a:pt x="25" y="37"/>
                  </a:lnTo>
                  <a:lnTo>
                    <a:pt x="44" y="27"/>
                  </a:lnTo>
                  <a:lnTo>
                    <a:pt x="62" y="20"/>
                  </a:lnTo>
                  <a:lnTo>
                    <a:pt x="83" y="13"/>
                  </a:lnTo>
                  <a:lnTo>
                    <a:pt x="121" y="2"/>
                  </a:lnTo>
                  <a:lnTo>
                    <a:pt x="121" y="2"/>
                  </a:lnTo>
                  <a:close/>
                  <a:moveTo>
                    <a:pt x="376" y="292"/>
                  </a:moveTo>
                  <a:lnTo>
                    <a:pt x="376" y="292"/>
                  </a:lnTo>
                  <a:lnTo>
                    <a:pt x="368" y="275"/>
                  </a:lnTo>
                  <a:lnTo>
                    <a:pt x="358" y="257"/>
                  </a:lnTo>
                  <a:lnTo>
                    <a:pt x="334" y="222"/>
                  </a:lnTo>
                  <a:lnTo>
                    <a:pt x="307" y="188"/>
                  </a:lnTo>
                  <a:lnTo>
                    <a:pt x="278" y="155"/>
                  </a:lnTo>
                  <a:lnTo>
                    <a:pt x="246" y="122"/>
                  </a:lnTo>
                  <a:lnTo>
                    <a:pt x="213" y="93"/>
                  </a:lnTo>
                  <a:lnTo>
                    <a:pt x="181" y="65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2" y="34"/>
                  </a:lnTo>
                  <a:lnTo>
                    <a:pt x="133" y="31"/>
                  </a:lnTo>
                  <a:lnTo>
                    <a:pt x="124" y="30"/>
                  </a:lnTo>
                  <a:lnTo>
                    <a:pt x="114" y="28"/>
                  </a:lnTo>
                  <a:lnTo>
                    <a:pt x="104" y="30"/>
                  </a:lnTo>
                  <a:lnTo>
                    <a:pt x="94" y="31"/>
                  </a:lnTo>
                  <a:lnTo>
                    <a:pt x="84" y="34"/>
                  </a:lnTo>
                  <a:lnTo>
                    <a:pt x="74" y="38"/>
                  </a:lnTo>
                  <a:lnTo>
                    <a:pt x="66" y="42"/>
                  </a:lnTo>
                  <a:lnTo>
                    <a:pt x="58" y="48"/>
                  </a:lnTo>
                  <a:lnTo>
                    <a:pt x="49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0" y="75"/>
                  </a:lnTo>
                  <a:lnTo>
                    <a:pt x="25" y="82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52" y="125"/>
                  </a:lnTo>
                  <a:lnTo>
                    <a:pt x="81" y="162"/>
                  </a:lnTo>
                  <a:lnTo>
                    <a:pt x="139" y="236"/>
                  </a:lnTo>
                  <a:lnTo>
                    <a:pt x="194" y="312"/>
                  </a:lnTo>
                  <a:lnTo>
                    <a:pt x="249" y="388"/>
                  </a:lnTo>
                  <a:lnTo>
                    <a:pt x="249" y="388"/>
                  </a:lnTo>
                  <a:lnTo>
                    <a:pt x="267" y="378"/>
                  </a:lnTo>
                  <a:lnTo>
                    <a:pt x="285" y="368"/>
                  </a:lnTo>
                  <a:lnTo>
                    <a:pt x="305" y="360"/>
                  </a:lnTo>
                  <a:lnTo>
                    <a:pt x="323" y="351"/>
                  </a:lnTo>
                  <a:lnTo>
                    <a:pt x="341" y="340"/>
                  </a:lnTo>
                  <a:lnTo>
                    <a:pt x="348" y="334"/>
                  </a:lnTo>
                  <a:lnTo>
                    <a:pt x="357" y="327"/>
                  </a:lnTo>
                  <a:lnTo>
                    <a:pt x="362" y="320"/>
                  </a:lnTo>
                  <a:lnTo>
                    <a:pt x="368" y="312"/>
                  </a:lnTo>
                  <a:lnTo>
                    <a:pt x="373" y="302"/>
                  </a:lnTo>
                  <a:lnTo>
                    <a:pt x="376" y="292"/>
                  </a:lnTo>
                  <a:lnTo>
                    <a:pt x="376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cxnSp>
        <p:nvCxnSpPr>
          <p:cNvPr id="41" name="直接连接符 40"/>
          <p:cNvCxnSpPr/>
          <p:nvPr/>
        </p:nvCxnSpPr>
        <p:spPr bwMode="auto">
          <a:xfrm>
            <a:off x="1048618" y="1952979"/>
            <a:ext cx="4154002" cy="0"/>
          </a:xfrm>
          <a:prstGeom prst="line">
            <a:avLst/>
          </a:prstGeom>
          <a:ln w="9525">
            <a:solidFill>
              <a:schemeClr val="bg1"/>
            </a:solidFill>
            <a:head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 bwMode="auto">
          <a:xfrm flipH="1">
            <a:off x="6913390" y="4112855"/>
            <a:ext cx="4154002" cy="0"/>
          </a:xfrm>
          <a:prstGeom prst="line">
            <a:avLst/>
          </a:prstGeom>
          <a:ln w="9525">
            <a:solidFill>
              <a:schemeClr val="bg1"/>
            </a:solidFill>
            <a:head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组合 42"/>
          <p:cNvGrpSpPr/>
          <p:nvPr/>
        </p:nvGrpSpPr>
        <p:grpSpPr>
          <a:xfrm>
            <a:off x="4683830" y="3830533"/>
            <a:ext cx="2149672" cy="1892349"/>
            <a:chOff x="5516563" y="2633663"/>
            <a:chExt cx="1212850" cy="1104900"/>
          </a:xfrm>
        </p:grpSpPr>
        <p:sp>
          <p:nvSpPr>
            <p:cNvPr id="44" name="Freeform 17"/>
            <p:cNvSpPr>
              <a:spLocks noEditPoints="1"/>
            </p:cNvSpPr>
            <p:nvPr/>
          </p:nvSpPr>
          <p:spPr bwMode="auto">
            <a:xfrm>
              <a:off x="5781676" y="2806700"/>
              <a:ext cx="128588" cy="107950"/>
            </a:xfrm>
            <a:custGeom>
              <a:avLst/>
              <a:gdLst/>
              <a:ahLst/>
              <a:cxnLst>
                <a:cxn ang="0">
                  <a:pos x="244" y="6"/>
                </a:cxn>
                <a:cxn ang="0">
                  <a:pos x="224" y="32"/>
                </a:cxn>
                <a:cxn ang="0">
                  <a:pos x="203" y="121"/>
                </a:cxn>
                <a:cxn ang="0">
                  <a:pos x="186" y="205"/>
                </a:cxn>
                <a:cxn ang="0">
                  <a:pos x="160" y="205"/>
                </a:cxn>
                <a:cxn ang="0">
                  <a:pos x="171" y="199"/>
                </a:cxn>
                <a:cxn ang="0">
                  <a:pos x="141" y="191"/>
                </a:cxn>
                <a:cxn ang="0">
                  <a:pos x="127" y="131"/>
                </a:cxn>
                <a:cxn ang="0">
                  <a:pos x="109" y="121"/>
                </a:cxn>
                <a:cxn ang="0">
                  <a:pos x="83" y="185"/>
                </a:cxn>
                <a:cxn ang="0">
                  <a:pos x="76" y="195"/>
                </a:cxn>
                <a:cxn ang="0">
                  <a:pos x="49" y="184"/>
                </a:cxn>
                <a:cxn ang="0">
                  <a:pos x="40" y="114"/>
                </a:cxn>
                <a:cxn ang="0">
                  <a:pos x="36" y="38"/>
                </a:cxn>
                <a:cxn ang="0">
                  <a:pos x="4" y="31"/>
                </a:cxn>
                <a:cxn ang="0">
                  <a:pos x="17" y="7"/>
                </a:cxn>
                <a:cxn ang="0">
                  <a:pos x="61" y="11"/>
                </a:cxn>
                <a:cxn ang="0">
                  <a:pos x="67" y="102"/>
                </a:cxn>
                <a:cxn ang="0">
                  <a:pos x="76" y="161"/>
                </a:cxn>
                <a:cxn ang="0">
                  <a:pos x="115" y="58"/>
                </a:cxn>
                <a:cxn ang="0">
                  <a:pos x="139" y="55"/>
                </a:cxn>
                <a:cxn ang="0">
                  <a:pos x="156" y="138"/>
                </a:cxn>
                <a:cxn ang="0">
                  <a:pos x="170" y="174"/>
                </a:cxn>
                <a:cxn ang="0">
                  <a:pos x="181" y="115"/>
                </a:cxn>
                <a:cxn ang="0">
                  <a:pos x="7" y="17"/>
                </a:cxn>
                <a:cxn ang="0">
                  <a:pos x="21" y="13"/>
                </a:cxn>
                <a:cxn ang="0">
                  <a:pos x="7" y="25"/>
                </a:cxn>
                <a:cxn ang="0">
                  <a:pos x="18" y="24"/>
                </a:cxn>
                <a:cxn ang="0">
                  <a:pos x="35" y="24"/>
                </a:cxn>
                <a:cxn ang="0">
                  <a:pos x="45" y="67"/>
                </a:cxn>
                <a:cxn ang="0">
                  <a:pos x="47" y="97"/>
                </a:cxn>
                <a:cxn ang="0">
                  <a:pos x="54" y="70"/>
                </a:cxn>
                <a:cxn ang="0">
                  <a:pos x="60" y="109"/>
                </a:cxn>
                <a:cxn ang="0">
                  <a:pos x="57" y="156"/>
                </a:cxn>
                <a:cxn ang="0">
                  <a:pos x="57" y="142"/>
                </a:cxn>
                <a:cxn ang="0">
                  <a:pos x="56" y="170"/>
                </a:cxn>
                <a:cxn ang="0">
                  <a:pos x="56" y="187"/>
                </a:cxn>
                <a:cxn ang="0">
                  <a:pos x="74" y="174"/>
                </a:cxn>
                <a:cxn ang="0">
                  <a:pos x="87" y="160"/>
                </a:cxn>
                <a:cxn ang="0">
                  <a:pos x="78" y="175"/>
                </a:cxn>
                <a:cxn ang="0">
                  <a:pos x="95" y="146"/>
                </a:cxn>
                <a:cxn ang="0">
                  <a:pos x="87" y="157"/>
                </a:cxn>
                <a:cxn ang="0">
                  <a:pos x="111" y="91"/>
                </a:cxn>
                <a:cxn ang="0">
                  <a:pos x="120" y="73"/>
                </a:cxn>
                <a:cxn ang="0">
                  <a:pos x="134" y="102"/>
                </a:cxn>
                <a:cxn ang="0">
                  <a:pos x="140" y="126"/>
                </a:cxn>
                <a:cxn ang="0">
                  <a:pos x="146" y="74"/>
                </a:cxn>
                <a:cxn ang="0">
                  <a:pos x="146" y="180"/>
                </a:cxn>
                <a:cxn ang="0">
                  <a:pos x="153" y="175"/>
                </a:cxn>
                <a:cxn ang="0">
                  <a:pos x="164" y="182"/>
                </a:cxn>
                <a:cxn ang="0">
                  <a:pos x="167" y="181"/>
                </a:cxn>
                <a:cxn ang="0">
                  <a:pos x="174" y="185"/>
                </a:cxn>
                <a:cxn ang="0">
                  <a:pos x="177" y="178"/>
                </a:cxn>
                <a:cxn ang="0">
                  <a:pos x="177" y="175"/>
                </a:cxn>
                <a:cxn ang="0">
                  <a:pos x="184" y="154"/>
                </a:cxn>
                <a:cxn ang="0">
                  <a:pos x="181" y="152"/>
                </a:cxn>
                <a:cxn ang="0">
                  <a:pos x="223" y="22"/>
                </a:cxn>
                <a:cxn ang="0">
                  <a:pos x="219" y="17"/>
                </a:cxn>
                <a:cxn ang="0">
                  <a:pos x="234" y="10"/>
                </a:cxn>
              </a:cxnLst>
              <a:rect l="0" t="0" r="r" b="b"/>
              <a:pathLst>
                <a:path w="245" h="205">
                  <a:moveTo>
                    <a:pt x="189" y="0"/>
                  </a:moveTo>
                  <a:lnTo>
                    <a:pt x="191" y="0"/>
                  </a:lnTo>
                  <a:lnTo>
                    <a:pt x="191" y="0"/>
                  </a:lnTo>
                  <a:lnTo>
                    <a:pt x="214" y="0"/>
                  </a:lnTo>
                  <a:lnTo>
                    <a:pt x="231" y="1"/>
                  </a:lnTo>
                  <a:lnTo>
                    <a:pt x="241" y="4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4" y="24"/>
                  </a:lnTo>
                  <a:lnTo>
                    <a:pt x="243" y="34"/>
                  </a:lnTo>
                  <a:lnTo>
                    <a:pt x="240" y="35"/>
                  </a:lnTo>
                  <a:lnTo>
                    <a:pt x="224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0" y="39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0" y="90"/>
                  </a:lnTo>
                  <a:lnTo>
                    <a:pt x="203" y="121"/>
                  </a:lnTo>
                  <a:lnTo>
                    <a:pt x="203" y="121"/>
                  </a:lnTo>
                  <a:lnTo>
                    <a:pt x="199" y="150"/>
                  </a:lnTo>
                  <a:lnTo>
                    <a:pt x="198" y="160"/>
                  </a:lnTo>
                  <a:lnTo>
                    <a:pt x="195" y="166"/>
                  </a:lnTo>
                  <a:lnTo>
                    <a:pt x="195" y="166"/>
                  </a:lnTo>
                  <a:lnTo>
                    <a:pt x="192" y="181"/>
                  </a:lnTo>
                  <a:lnTo>
                    <a:pt x="186" y="205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1" y="205"/>
                  </a:lnTo>
                  <a:lnTo>
                    <a:pt x="181" y="204"/>
                  </a:lnTo>
                  <a:lnTo>
                    <a:pt x="175" y="205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51" y="204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54" y="201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5" y="198"/>
                  </a:lnTo>
                  <a:lnTo>
                    <a:pt x="177" y="197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1" y="19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4" y="161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0" y="142"/>
                  </a:lnTo>
                  <a:lnTo>
                    <a:pt x="127" y="131"/>
                  </a:lnTo>
                  <a:lnTo>
                    <a:pt x="127" y="131"/>
                  </a:lnTo>
                  <a:lnTo>
                    <a:pt x="126" y="11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98" y="157"/>
                  </a:lnTo>
                  <a:lnTo>
                    <a:pt x="91" y="178"/>
                  </a:lnTo>
                  <a:lnTo>
                    <a:pt x="91" y="178"/>
                  </a:lnTo>
                  <a:lnTo>
                    <a:pt x="88" y="181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8" y="190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88" y="194"/>
                  </a:lnTo>
                  <a:lnTo>
                    <a:pt x="85" y="195"/>
                  </a:lnTo>
                  <a:lnTo>
                    <a:pt x="76" y="195"/>
                  </a:lnTo>
                  <a:lnTo>
                    <a:pt x="76" y="195"/>
                  </a:lnTo>
                  <a:lnTo>
                    <a:pt x="59" y="198"/>
                  </a:lnTo>
                  <a:lnTo>
                    <a:pt x="53" y="197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0" y="191"/>
                  </a:lnTo>
                  <a:lnTo>
                    <a:pt x="49" y="18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64"/>
                  </a:lnTo>
                  <a:lnTo>
                    <a:pt x="47" y="149"/>
                  </a:lnTo>
                  <a:lnTo>
                    <a:pt x="45" y="132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9" y="101"/>
                  </a:lnTo>
                  <a:lnTo>
                    <a:pt x="36" y="93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36" y="38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6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8"/>
                  </a:lnTo>
                  <a:lnTo>
                    <a:pt x="64" y="2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102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8" y="154"/>
                  </a:lnTo>
                  <a:lnTo>
                    <a:pt x="70" y="160"/>
                  </a:lnTo>
                  <a:lnTo>
                    <a:pt x="73" y="163"/>
                  </a:lnTo>
                  <a:lnTo>
                    <a:pt x="73" y="163"/>
                  </a:lnTo>
                  <a:lnTo>
                    <a:pt x="76" y="161"/>
                  </a:lnTo>
                  <a:lnTo>
                    <a:pt x="78" y="157"/>
                  </a:lnTo>
                  <a:lnTo>
                    <a:pt x="81" y="14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111" y="67"/>
                  </a:lnTo>
                  <a:lnTo>
                    <a:pt x="116" y="60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6" y="55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33" y="53"/>
                  </a:lnTo>
                  <a:lnTo>
                    <a:pt x="139" y="55"/>
                  </a:lnTo>
                  <a:lnTo>
                    <a:pt x="143" y="59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7" y="76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56" y="138"/>
                  </a:lnTo>
                  <a:lnTo>
                    <a:pt x="160" y="173"/>
                  </a:lnTo>
                  <a:lnTo>
                    <a:pt x="160" y="173"/>
                  </a:lnTo>
                  <a:lnTo>
                    <a:pt x="163" y="177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7" y="175"/>
                  </a:lnTo>
                  <a:lnTo>
                    <a:pt x="170" y="174"/>
                  </a:lnTo>
                  <a:lnTo>
                    <a:pt x="171" y="171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4" y="157"/>
                  </a:lnTo>
                  <a:lnTo>
                    <a:pt x="177" y="139"/>
                  </a:lnTo>
                  <a:lnTo>
                    <a:pt x="177" y="139"/>
                  </a:lnTo>
                  <a:lnTo>
                    <a:pt x="181" y="115"/>
                  </a:lnTo>
                  <a:lnTo>
                    <a:pt x="184" y="84"/>
                  </a:lnTo>
                  <a:lnTo>
                    <a:pt x="188" y="46"/>
                  </a:lnTo>
                  <a:lnTo>
                    <a:pt x="189" y="0"/>
                  </a:lnTo>
                  <a:lnTo>
                    <a:pt x="189" y="0"/>
                  </a:lnTo>
                  <a:close/>
                  <a:moveTo>
                    <a:pt x="5" y="14"/>
                  </a:moveTo>
                  <a:lnTo>
                    <a:pt x="5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8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25"/>
                  </a:moveTo>
                  <a:lnTo>
                    <a:pt x="7" y="2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1" y="25"/>
                  </a:lnTo>
                  <a:close/>
                  <a:moveTo>
                    <a:pt x="18" y="24"/>
                  </a:moveTo>
                  <a:lnTo>
                    <a:pt x="18" y="25"/>
                  </a:lnTo>
                  <a:lnTo>
                    <a:pt x="18" y="25"/>
                  </a:lnTo>
                  <a:lnTo>
                    <a:pt x="2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18" y="24"/>
                  </a:lnTo>
                  <a:close/>
                  <a:moveTo>
                    <a:pt x="45" y="45"/>
                  </a:moveTo>
                  <a:lnTo>
                    <a:pt x="42" y="45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3" y="63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55"/>
                  </a:ln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97"/>
                  </a:lnTo>
                  <a:close/>
                  <a:moveTo>
                    <a:pt x="54" y="70"/>
                  </a:moveTo>
                  <a:lnTo>
                    <a:pt x="54" y="70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90"/>
                  </a:lnTo>
                  <a:lnTo>
                    <a:pt x="59" y="115"/>
                  </a:lnTo>
                  <a:lnTo>
                    <a:pt x="60" y="115"/>
                  </a:lnTo>
                  <a:lnTo>
                    <a:pt x="60" y="109"/>
                  </a:lnTo>
                  <a:lnTo>
                    <a:pt x="60" y="109"/>
                  </a:lnTo>
                  <a:lnTo>
                    <a:pt x="59" y="87"/>
                  </a:lnTo>
                  <a:lnTo>
                    <a:pt x="54" y="70"/>
                  </a:lnTo>
                  <a:lnTo>
                    <a:pt x="54" y="70"/>
                  </a:lnTo>
                  <a:close/>
                  <a:moveTo>
                    <a:pt x="56" y="150"/>
                  </a:moveTo>
                  <a:lnTo>
                    <a:pt x="56" y="150"/>
                  </a:lnTo>
                  <a:lnTo>
                    <a:pt x="56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6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6" y="145"/>
                  </a:lnTo>
                  <a:lnTo>
                    <a:pt x="56" y="150"/>
                  </a:lnTo>
                  <a:lnTo>
                    <a:pt x="56" y="150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7" y="173"/>
                  </a:lnTo>
                  <a:lnTo>
                    <a:pt x="60" y="173"/>
                  </a:lnTo>
                  <a:lnTo>
                    <a:pt x="60" y="170"/>
                  </a:lnTo>
                  <a:lnTo>
                    <a:pt x="57" y="168"/>
                  </a:lnTo>
                  <a:close/>
                  <a:moveTo>
                    <a:pt x="57" y="185"/>
                  </a:moveTo>
                  <a:lnTo>
                    <a:pt x="56" y="187"/>
                  </a:lnTo>
                  <a:lnTo>
                    <a:pt x="57" y="188"/>
                  </a:lnTo>
                  <a:lnTo>
                    <a:pt x="60" y="188"/>
                  </a:lnTo>
                  <a:lnTo>
                    <a:pt x="60" y="185"/>
                  </a:lnTo>
                  <a:lnTo>
                    <a:pt x="57" y="185"/>
                  </a:lnTo>
                  <a:close/>
                  <a:moveTo>
                    <a:pt x="70" y="175"/>
                  </a:moveTo>
                  <a:lnTo>
                    <a:pt x="73" y="175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1" y="174"/>
                  </a:lnTo>
                  <a:lnTo>
                    <a:pt x="70" y="175"/>
                  </a:lnTo>
                  <a:lnTo>
                    <a:pt x="70" y="175"/>
                  </a:lnTo>
                  <a:close/>
                  <a:moveTo>
                    <a:pt x="87" y="157"/>
                  </a:moveTo>
                  <a:lnTo>
                    <a:pt x="87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78" y="174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4" y="174"/>
                  </a:lnTo>
                  <a:lnTo>
                    <a:pt x="87" y="171"/>
                  </a:lnTo>
                  <a:lnTo>
                    <a:pt x="90" y="168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5" y="146"/>
                  </a:lnTo>
                  <a:lnTo>
                    <a:pt x="99" y="132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5" y="133"/>
                  </a:lnTo>
                  <a:lnTo>
                    <a:pt x="92" y="139"/>
                  </a:lnTo>
                  <a:lnTo>
                    <a:pt x="87" y="157"/>
                  </a:lnTo>
                  <a:lnTo>
                    <a:pt x="87" y="157"/>
                  </a:lnTo>
                  <a:close/>
                  <a:moveTo>
                    <a:pt x="111" y="91"/>
                  </a:moveTo>
                  <a:lnTo>
                    <a:pt x="109" y="93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1"/>
                  </a:lnTo>
                  <a:lnTo>
                    <a:pt x="111" y="91"/>
                  </a:lnTo>
                  <a:close/>
                  <a:moveTo>
                    <a:pt x="119" y="70"/>
                  </a:moveTo>
                  <a:lnTo>
                    <a:pt x="119" y="70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73"/>
                  </a:lnTo>
                  <a:lnTo>
                    <a:pt x="122" y="73"/>
                  </a:lnTo>
                  <a:lnTo>
                    <a:pt x="119" y="70"/>
                  </a:lnTo>
                  <a:lnTo>
                    <a:pt x="119" y="70"/>
                  </a:lnTo>
                  <a:close/>
                  <a:moveTo>
                    <a:pt x="136" y="102"/>
                  </a:move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17"/>
                  </a:lnTo>
                  <a:lnTo>
                    <a:pt x="137" y="122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37" y="108"/>
                  </a:lnTo>
                  <a:lnTo>
                    <a:pt x="136" y="104"/>
                  </a:lnTo>
                  <a:lnTo>
                    <a:pt x="136" y="102"/>
                  </a:lnTo>
                  <a:lnTo>
                    <a:pt x="136" y="102"/>
                  </a:lnTo>
                  <a:close/>
                  <a:moveTo>
                    <a:pt x="144" y="73"/>
                  </a:moveTo>
                  <a:lnTo>
                    <a:pt x="144" y="74"/>
                  </a:lnTo>
                  <a:lnTo>
                    <a:pt x="146" y="74"/>
                  </a:lnTo>
                  <a:lnTo>
                    <a:pt x="146" y="73"/>
                  </a:lnTo>
                  <a:lnTo>
                    <a:pt x="144" y="73"/>
                  </a:lnTo>
                  <a:close/>
                  <a:moveTo>
                    <a:pt x="147" y="173"/>
                  </a:moveTo>
                  <a:lnTo>
                    <a:pt x="146" y="174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53" y="180"/>
                  </a:lnTo>
                  <a:lnTo>
                    <a:pt x="154" y="178"/>
                  </a:lnTo>
                  <a:lnTo>
                    <a:pt x="154" y="175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49" y="178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7" y="173"/>
                  </a:lnTo>
                  <a:close/>
                  <a:moveTo>
                    <a:pt x="164" y="182"/>
                  </a:moveTo>
                  <a:lnTo>
                    <a:pt x="164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7" y="182"/>
                  </a:lnTo>
                  <a:lnTo>
                    <a:pt x="168" y="181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5" y="181"/>
                  </a:lnTo>
                  <a:lnTo>
                    <a:pt x="164" y="182"/>
                  </a:lnTo>
                  <a:lnTo>
                    <a:pt x="164" y="182"/>
                  </a:lnTo>
                  <a:close/>
                  <a:moveTo>
                    <a:pt x="172" y="182"/>
                  </a:moveTo>
                  <a:lnTo>
                    <a:pt x="172" y="184"/>
                  </a:lnTo>
                  <a:lnTo>
                    <a:pt x="174" y="185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7" y="184"/>
                  </a:lnTo>
                  <a:lnTo>
                    <a:pt x="178" y="180"/>
                  </a:lnTo>
                  <a:lnTo>
                    <a:pt x="178" y="178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4" y="180"/>
                  </a:lnTo>
                  <a:lnTo>
                    <a:pt x="172" y="182"/>
                  </a:lnTo>
                  <a:lnTo>
                    <a:pt x="172" y="182"/>
                  </a:lnTo>
                  <a:close/>
                  <a:moveTo>
                    <a:pt x="177" y="173"/>
                  </a:moveTo>
                  <a:lnTo>
                    <a:pt x="177" y="174"/>
                  </a:lnTo>
                  <a:lnTo>
                    <a:pt x="177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8" y="174"/>
                  </a:lnTo>
                  <a:lnTo>
                    <a:pt x="179" y="171"/>
                  </a:lnTo>
                  <a:lnTo>
                    <a:pt x="181" y="160"/>
                  </a:lnTo>
                  <a:lnTo>
                    <a:pt x="181" y="160"/>
                  </a:lnTo>
                  <a:lnTo>
                    <a:pt x="182" y="159"/>
                  </a:lnTo>
                  <a:lnTo>
                    <a:pt x="184" y="154"/>
                  </a:lnTo>
                  <a:lnTo>
                    <a:pt x="186" y="136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4" y="139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60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217" y="20"/>
                  </a:moveTo>
                  <a:lnTo>
                    <a:pt x="217" y="20"/>
                  </a:lnTo>
                  <a:lnTo>
                    <a:pt x="220" y="22"/>
                  </a:lnTo>
                  <a:lnTo>
                    <a:pt x="223" y="22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5"/>
                  </a:lnTo>
                  <a:lnTo>
                    <a:pt x="237" y="1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19" y="17"/>
                  </a:lnTo>
                  <a:lnTo>
                    <a:pt x="217" y="20"/>
                  </a:lnTo>
                  <a:lnTo>
                    <a:pt x="217" y="20"/>
                  </a:lnTo>
                  <a:close/>
                  <a:moveTo>
                    <a:pt x="219" y="10"/>
                  </a:moveTo>
                  <a:lnTo>
                    <a:pt x="219" y="10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34" y="10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23" y="8"/>
                  </a:lnTo>
                  <a:lnTo>
                    <a:pt x="219" y="10"/>
                  </a:lnTo>
                  <a:lnTo>
                    <a:pt x="2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18"/>
            <p:cNvSpPr>
              <a:spLocks noEditPoints="1"/>
            </p:cNvSpPr>
            <p:nvPr/>
          </p:nvSpPr>
          <p:spPr bwMode="auto">
            <a:xfrm>
              <a:off x="5908676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8" y="90"/>
                </a:cxn>
                <a:cxn ang="0">
                  <a:pos x="23" y="96"/>
                </a:cxn>
                <a:cxn ang="0">
                  <a:pos x="28" y="127"/>
                </a:cxn>
                <a:cxn ang="0">
                  <a:pos x="63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59" y="175"/>
                </a:cxn>
                <a:cxn ang="0">
                  <a:pos x="105" y="190"/>
                </a:cxn>
                <a:cxn ang="0">
                  <a:pos x="20" y="169"/>
                </a:cxn>
                <a:cxn ang="0">
                  <a:pos x="0" y="90"/>
                </a:cxn>
                <a:cxn ang="0">
                  <a:pos x="34" y="12"/>
                </a:cxn>
                <a:cxn ang="0">
                  <a:pos x="6" y="93"/>
                </a:cxn>
                <a:cxn ang="0">
                  <a:pos x="9" y="113"/>
                </a:cxn>
                <a:cxn ang="0">
                  <a:pos x="6" y="75"/>
                </a:cxn>
                <a:cxn ang="0">
                  <a:pos x="6" y="82"/>
                </a:cxn>
                <a:cxn ang="0">
                  <a:pos x="13" y="127"/>
                </a:cxn>
                <a:cxn ang="0">
                  <a:pos x="18" y="137"/>
                </a:cxn>
                <a:cxn ang="0">
                  <a:pos x="31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0" y="55"/>
                </a:cxn>
                <a:cxn ang="0">
                  <a:pos x="125" y="71"/>
                </a:cxn>
                <a:cxn ang="0">
                  <a:pos x="104" y="33"/>
                </a:cxn>
                <a:cxn ang="0">
                  <a:pos x="38" y="40"/>
                </a:cxn>
                <a:cxn ang="0">
                  <a:pos x="30" y="45"/>
                </a:cxn>
                <a:cxn ang="0">
                  <a:pos x="38" y="177"/>
                </a:cxn>
                <a:cxn ang="0">
                  <a:pos x="38" y="30"/>
                </a:cxn>
                <a:cxn ang="0">
                  <a:pos x="37" y="82"/>
                </a:cxn>
                <a:cxn ang="0">
                  <a:pos x="48" y="10"/>
                </a:cxn>
                <a:cxn ang="0">
                  <a:pos x="56" y="79"/>
                </a:cxn>
                <a:cxn ang="0">
                  <a:pos x="98" y="83"/>
                </a:cxn>
                <a:cxn ang="0">
                  <a:pos x="58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7" y="3"/>
                </a:cxn>
                <a:cxn ang="0">
                  <a:pos x="58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2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5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5" y="165"/>
                </a:cxn>
                <a:cxn ang="0">
                  <a:pos x="121" y="176"/>
                </a:cxn>
                <a:cxn ang="0">
                  <a:pos x="124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4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6" y="153"/>
                </a:cxn>
                <a:cxn ang="0">
                  <a:pos x="152" y="151"/>
                </a:cxn>
                <a:cxn ang="0">
                  <a:pos x="164" y="156"/>
                </a:cxn>
              </a:cxnLst>
              <a:rect l="0" t="0" r="r" b="b"/>
              <a:pathLst>
                <a:path w="177" h="194">
                  <a:moveTo>
                    <a:pt x="87" y="2"/>
                  </a:moveTo>
                  <a:lnTo>
                    <a:pt x="87" y="2"/>
                  </a:lnTo>
                  <a:lnTo>
                    <a:pt x="94" y="2"/>
                  </a:lnTo>
                  <a:lnTo>
                    <a:pt x="104" y="5"/>
                  </a:lnTo>
                  <a:lnTo>
                    <a:pt x="112" y="9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38" y="26"/>
                  </a:lnTo>
                  <a:lnTo>
                    <a:pt x="141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5" y="65"/>
                  </a:lnTo>
                  <a:lnTo>
                    <a:pt x="156" y="69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2" y="83"/>
                  </a:lnTo>
                  <a:lnTo>
                    <a:pt x="152" y="90"/>
                  </a:lnTo>
                  <a:lnTo>
                    <a:pt x="149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3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4" y="93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5" y="102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0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4" y="152"/>
                  </a:lnTo>
                  <a:lnTo>
                    <a:pt x="51" y="159"/>
                  </a:lnTo>
                  <a:lnTo>
                    <a:pt x="58" y="165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4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1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8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6" y="142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2"/>
                  </a:lnTo>
                  <a:lnTo>
                    <a:pt x="157" y="169"/>
                  </a:lnTo>
                  <a:lnTo>
                    <a:pt x="155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5" y="169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22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6" y="193"/>
                  </a:lnTo>
                  <a:lnTo>
                    <a:pt x="72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4" y="186"/>
                  </a:lnTo>
                  <a:lnTo>
                    <a:pt x="35" y="183"/>
                  </a:lnTo>
                  <a:lnTo>
                    <a:pt x="27" y="177"/>
                  </a:lnTo>
                  <a:lnTo>
                    <a:pt x="20" y="169"/>
                  </a:lnTo>
                  <a:lnTo>
                    <a:pt x="20" y="169"/>
                  </a:lnTo>
                  <a:lnTo>
                    <a:pt x="14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2" y="79"/>
                  </a:lnTo>
                  <a:lnTo>
                    <a:pt x="3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21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6" y="93"/>
                  </a:move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6" y="107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99"/>
                  </a:lnTo>
                  <a:lnTo>
                    <a:pt x="7" y="96"/>
                  </a:lnTo>
                  <a:lnTo>
                    <a:pt x="6" y="93"/>
                  </a:lnTo>
                  <a:lnTo>
                    <a:pt x="6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7" y="79"/>
                  </a:moveTo>
                  <a:lnTo>
                    <a:pt x="6" y="79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7" y="79"/>
                  </a:lnTo>
                  <a:close/>
                  <a:moveTo>
                    <a:pt x="13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close/>
                  <a:moveTo>
                    <a:pt x="14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6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7" y="134"/>
                  </a:lnTo>
                  <a:lnTo>
                    <a:pt x="14" y="131"/>
                  </a:lnTo>
                  <a:lnTo>
                    <a:pt x="14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30" y="54"/>
                  </a:moveTo>
                  <a:lnTo>
                    <a:pt x="30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7"/>
                  </a:lnTo>
                  <a:lnTo>
                    <a:pt x="45" y="59"/>
                  </a:lnTo>
                  <a:lnTo>
                    <a:pt x="94" y="64"/>
                  </a:lnTo>
                  <a:lnTo>
                    <a:pt x="98" y="65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5" y="55"/>
                  </a:lnTo>
                  <a:lnTo>
                    <a:pt x="122" y="50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4" y="33"/>
                  </a:lnTo>
                  <a:lnTo>
                    <a:pt x="100" y="30"/>
                  </a:lnTo>
                  <a:lnTo>
                    <a:pt x="96" y="28"/>
                  </a:lnTo>
                  <a:lnTo>
                    <a:pt x="90" y="27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63" y="28"/>
                  </a:lnTo>
                  <a:lnTo>
                    <a:pt x="54" y="33"/>
                  </a:lnTo>
                  <a:lnTo>
                    <a:pt x="44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7"/>
                  </a:lnTo>
                  <a:lnTo>
                    <a:pt x="30" y="54"/>
                  </a:lnTo>
                  <a:lnTo>
                    <a:pt x="30" y="54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8"/>
                  </a:lnTo>
                  <a:lnTo>
                    <a:pt x="30" y="48"/>
                  </a:lnTo>
                  <a:close/>
                  <a:moveTo>
                    <a:pt x="31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7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4" y="173"/>
                  </a:lnTo>
                  <a:lnTo>
                    <a:pt x="31" y="172"/>
                  </a:lnTo>
                  <a:lnTo>
                    <a:pt x="31" y="172"/>
                  </a:lnTo>
                  <a:close/>
                  <a:moveTo>
                    <a:pt x="32" y="31"/>
                  </a:moveTo>
                  <a:lnTo>
                    <a:pt x="32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7" y="31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1"/>
                  </a:lnTo>
                  <a:lnTo>
                    <a:pt x="32" y="31"/>
                  </a:lnTo>
                  <a:close/>
                  <a:moveTo>
                    <a:pt x="37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7" y="80"/>
                  </a:lnTo>
                  <a:lnTo>
                    <a:pt x="37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4" y="78"/>
                  </a:moveTo>
                  <a:lnTo>
                    <a:pt x="44" y="78"/>
                  </a:lnTo>
                  <a:lnTo>
                    <a:pt x="44" y="78"/>
                  </a:lnTo>
                  <a:lnTo>
                    <a:pt x="56" y="79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6" y="85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86" y="79"/>
                  </a:lnTo>
                  <a:lnTo>
                    <a:pt x="44" y="78"/>
                  </a:lnTo>
                  <a:lnTo>
                    <a:pt x="44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8" y="69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5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4" y="27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1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4" y="9"/>
                  </a:moveTo>
                  <a:lnTo>
                    <a:pt x="54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2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55" y="9"/>
                  </a:lnTo>
                  <a:lnTo>
                    <a:pt x="54" y="9"/>
                  </a:lnTo>
                  <a:close/>
                  <a:moveTo>
                    <a:pt x="56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5"/>
                  </a:lnTo>
                  <a:lnTo>
                    <a:pt x="63" y="176"/>
                  </a:lnTo>
                  <a:lnTo>
                    <a:pt x="65" y="176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1" y="173"/>
                  </a:lnTo>
                  <a:lnTo>
                    <a:pt x="56" y="173"/>
                  </a:lnTo>
                  <a:lnTo>
                    <a:pt x="56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0" y="16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7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7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79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9" y="189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97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4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4" y="12"/>
                  </a:lnTo>
                  <a:lnTo>
                    <a:pt x="94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1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4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5" y="165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8" y="180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17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4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29" y="151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6" y="151"/>
                  </a:lnTo>
                  <a:lnTo>
                    <a:pt x="124" y="155"/>
                  </a:lnTo>
                  <a:lnTo>
                    <a:pt x="124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1" y="51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2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8" y="134"/>
                  </a:lnTo>
                  <a:lnTo>
                    <a:pt x="136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4" y="167"/>
                  </a:moveTo>
                  <a:lnTo>
                    <a:pt x="135" y="167"/>
                  </a:lnTo>
                  <a:lnTo>
                    <a:pt x="135" y="167"/>
                  </a:lnTo>
                  <a:lnTo>
                    <a:pt x="138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4" y="167"/>
                  </a:lnTo>
                  <a:lnTo>
                    <a:pt x="134" y="167"/>
                  </a:lnTo>
                  <a:close/>
                  <a:moveTo>
                    <a:pt x="141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58"/>
                  </a:lnTo>
                  <a:close/>
                  <a:moveTo>
                    <a:pt x="141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8" y="155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3" y="155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149" y="155"/>
                  </a:moveTo>
                  <a:lnTo>
                    <a:pt x="149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2" y="153"/>
                  </a:lnTo>
                  <a:lnTo>
                    <a:pt x="153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2" y="151"/>
                  </a:moveTo>
                  <a:lnTo>
                    <a:pt x="162" y="151"/>
                  </a:lnTo>
                  <a:lnTo>
                    <a:pt x="162" y="152"/>
                  </a:lnTo>
                  <a:lnTo>
                    <a:pt x="162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4" y="152"/>
                  </a:lnTo>
                  <a:lnTo>
                    <a:pt x="162" y="151"/>
                  </a:lnTo>
                  <a:lnTo>
                    <a:pt x="162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19"/>
            <p:cNvSpPr>
              <a:spLocks noEditPoints="1"/>
            </p:cNvSpPr>
            <p:nvPr/>
          </p:nvSpPr>
          <p:spPr bwMode="auto">
            <a:xfrm>
              <a:off x="6005513" y="2767013"/>
              <a:ext cx="57150" cy="149225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70" y="8"/>
                </a:cxn>
                <a:cxn ang="0">
                  <a:pos x="67" y="170"/>
                </a:cxn>
                <a:cxn ang="0">
                  <a:pos x="104" y="243"/>
                </a:cxn>
                <a:cxn ang="0">
                  <a:pos x="108" y="254"/>
                </a:cxn>
                <a:cxn ang="0">
                  <a:pos x="94" y="282"/>
                </a:cxn>
                <a:cxn ang="0">
                  <a:pos x="5" y="270"/>
                </a:cxn>
                <a:cxn ang="0">
                  <a:pos x="5" y="240"/>
                </a:cxn>
                <a:cxn ang="0">
                  <a:pos x="14" y="240"/>
                </a:cxn>
                <a:cxn ang="0">
                  <a:pos x="33" y="239"/>
                </a:cxn>
                <a:cxn ang="0">
                  <a:pos x="40" y="153"/>
                </a:cxn>
                <a:cxn ang="0">
                  <a:pos x="35" y="32"/>
                </a:cxn>
                <a:cxn ang="0">
                  <a:pos x="12" y="29"/>
                </a:cxn>
                <a:cxn ang="0">
                  <a:pos x="16" y="1"/>
                </a:cxn>
                <a:cxn ang="0">
                  <a:pos x="9" y="265"/>
                </a:cxn>
                <a:cxn ang="0">
                  <a:pos x="9" y="248"/>
                </a:cxn>
                <a:cxn ang="0">
                  <a:pos x="18" y="17"/>
                </a:cxn>
                <a:cxn ang="0">
                  <a:pos x="28" y="22"/>
                </a:cxn>
                <a:cxn ang="0">
                  <a:pos x="21" y="8"/>
                </a:cxn>
                <a:cxn ang="0">
                  <a:pos x="22" y="13"/>
                </a:cxn>
                <a:cxn ang="0">
                  <a:pos x="31" y="8"/>
                </a:cxn>
                <a:cxn ang="0">
                  <a:pos x="21" y="248"/>
                </a:cxn>
                <a:cxn ang="0">
                  <a:pos x="21" y="246"/>
                </a:cxn>
                <a:cxn ang="0">
                  <a:pos x="31" y="260"/>
                </a:cxn>
                <a:cxn ang="0">
                  <a:pos x="26" y="257"/>
                </a:cxn>
                <a:cxn ang="0">
                  <a:pos x="32" y="251"/>
                </a:cxn>
                <a:cxn ang="0">
                  <a:pos x="31" y="248"/>
                </a:cxn>
                <a:cxn ang="0">
                  <a:pos x="38" y="10"/>
                </a:cxn>
                <a:cxn ang="0">
                  <a:pos x="39" y="8"/>
                </a:cxn>
                <a:cxn ang="0">
                  <a:pos x="43" y="226"/>
                </a:cxn>
                <a:cxn ang="0">
                  <a:pos x="43" y="216"/>
                </a:cxn>
                <a:cxn ang="0">
                  <a:pos x="43" y="107"/>
                </a:cxn>
                <a:cxn ang="0">
                  <a:pos x="45" y="104"/>
                </a:cxn>
                <a:cxn ang="0">
                  <a:pos x="45" y="102"/>
                </a:cxn>
                <a:cxn ang="0">
                  <a:pos x="45" y="67"/>
                </a:cxn>
                <a:cxn ang="0">
                  <a:pos x="46" y="46"/>
                </a:cxn>
                <a:cxn ang="0">
                  <a:pos x="47" y="46"/>
                </a:cxn>
                <a:cxn ang="0">
                  <a:pos x="49" y="152"/>
                </a:cxn>
                <a:cxn ang="0">
                  <a:pos x="52" y="138"/>
                </a:cxn>
                <a:cxn ang="0">
                  <a:pos x="52" y="24"/>
                </a:cxn>
                <a:cxn ang="0">
                  <a:pos x="63" y="15"/>
                </a:cxn>
                <a:cxn ang="0">
                  <a:pos x="54" y="18"/>
                </a:cxn>
                <a:cxn ang="0">
                  <a:pos x="57" y="168"/>
                </a:cxn>
                <a:cxn ang="0">
                  <a:pos x="57" y="236"/>
                </a:cxn>
                <a:cxn ang="0">
                  <a:pos x="60" y="233"/>
                </a:cxn>
                <a:cxn ang="0">
                  <a:pos x="61" y="91"/>
                </a:cxn>
                <a:cxn ang="0">
                  <a:pos x="63" y="91"/>
                </a:cxn>
                <a:cxn ang="0">
                  <a:pos x="60" y="108"/>
                </a:cxn>
                <a:cxn ang="0">
                  <a:pos x="63" y="97"/>
                </a:cxn>
                <a:cxn ang="0">
                  <a:pos x="61" y="112"/>
                </a:cxn>
                <a:cxn ang="0">
                  <a:pos x="73" y="255"/>
                </a:cxn>
                <a:cxn ang="0">
                  <a:pos x="97" y="257"/>
                </a:cxn>
                <a:cxn ang="0">
                  <a:pos x="89" y="265"/>
                </a:cxn>
                <a:cxn ang="0">
                  <a:pos x="91" y="263"/>
                </a:cxn>
                <a:cxn ang="0">
                  <a:pos x="81" y="265"/>
                </a:cxn>
                <a:cxn ang="0">
                  <a:pos x="91" y="248"/>
                </a:cxn>
                <a:cxn ang="0">
                  <a:pos x="91" y="246"/>
                </a:cxn>
                <a:cxn ang="0">
                  <a:pos x="94" y="274"/>
                </a:cxn>
              </a:cxnLst>
              <a:rect l="0" t="0" r="r" b="b"/>
              <a:pathLst>
                <a:path w="108" h="282">
                  <a:moveTo>
                    <a:pt x="16" y="1"/>
                  </a:moveTo>
                  <a:lnTo>
                    <a:pt x="22" y="0"/>
                  </a:lnTo>
                  <a:lnTo>
                    <a:pt x="38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24"/>
                  </a:lnTo>
                  <a:lnTo>
                    <a:pt x="67" y="45"/>
                  </a:lnTo>
                  <a:lnTo>
                    <a:pt x="67" y="101"/>
                  </a:lnTo>
                  <a:lnTo>
                    <a:pt x="67" y="156"/>
                  </a:lnTo>
                  <a:lnTo>
                    <a:pt x="67" y="17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81" y="241"/>
                  </a:lnTo>
                  <a:lnTo>
                    <a:pt x="102" y="243"/>
                  </a:lnTo>
                  <a:lnTo>
                    <a:pt x="104" y="243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4" y="251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4" y="265"/>
                  </a:lnTo>
                  <a:lnTo>
                    <a:pt x="98" y="279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1" y="279"/>
                  </a:lnTo>
                  <a:lnTo>
                    <a:pt x="85" y="279"/>
                  </a:lnTo>
                  <a:lnTo>
                    <a:pt x="26" y="271"/>
                  </a:lnTo>
                  <a:lnTo>
                    <a:pt x="26" y="271"/>
                  </a:lnTo>
                  <a:lnTo>
                    <a:pt x="5" y="270"/>
                  </a:lnTo>
                  <a:lnTo>
                    <a:pt x="1" y="270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" y="257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9" y="24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9" y="239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6" y="23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1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2"/>
                  </a:lnTo>
                  <a:lnTo>
                    <a:pt x="32" y="31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5" y="264"/>
                  </a:moveTo>
                  <a:lnTo>
                    <a:pt x="5" y="265"/>
                  </a:lnTo>
                  <a:lnTo>
                    <a:pt x="5" y="265"/>
                  </a:lnTo>
                  <a:lnTo>
                    <a:pt x="8" y="265"/>
                  </a:lnTo>
                  <a:lnTo>
                    <a:pt x="9" y="265"/>
                  </a:lnTo>
                  <a:lnTo>
                    <a:pt x="7" y="264"/>
                  </a:lnTo>
                  <a:lnTo>
                    <a:pt x="5" y="264"/>
                  </a:lnTo>
                  <a:close/>
                  <a:moveTo>
                    <a:pt x="11" y="246"/>
                  </a:moveTo>
                  <a:lnTo>
                    <a:pt x="9" y="247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1" y="246"/>
                  </a:lnTo>
                  <a:lnTo>
                    <a:pt x="11" y="246"/>
                  </a:lnTo>
                  <a:close/>
                  <a:moveTo>
                    <a:pt x="18" y="17"/>
                  </a:moveTo>
                  <a:lnTo>
                    <a:pt x="16" y="18"/>
                  </a:lnTo>
                  <a:lnTo>
                    <a:pt x="16" y="21"/>
                  </a:lnTo>
                  <a:lnTo>
                    <a:pt x="18" y="22"/>
                  </a:lnTo>
                  <a:lnTo>
                    <a:pt x="25" y="22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1" y="18"/>
                  </a:lnTo>
                  <a:lnTo>
                    <a:pt x="19" y="17"/>
                  </a:lnTo>
                  <a:lnTo>
                    <a:pt x="18" y="17"/>
                  </a:lnTo>
                  <a:close/>
                  <a:moveTo>
                    <a:pt x="21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1" y="8"/>
                  </a:lnTo>
                  <a:close/>
                  <a:moveTo>
                    <a:pt x="21" y="246"/>
                  </a:moveTo>
                  <a:lnTo>
                    <a:pt x="19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1" y="246"/>
                  </a:lnTo>
                  <a:close/>
                  <a:moveTo>
                    <a:pt x="25" y="257"/>
                  </a:moveTo>
                  <a:lnTo>
                    <a:pt x="25" y="258"/>
                  </a:lnTo>
                  <a:lnTo>
                    <a:pt x="25" y="260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35" y="258"/>
                  </a:lnTo>
                  <a:lnTo>
                    <a:pt x="36" y="258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26" y="257"/>
                  </a:lnTo>
                  <a:lnTo>
                    <a:pt x="25" y="257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9" y="251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8" y="250"/>
                  </a:lnTo>
                  <a:lnTo>
                    <a:pt x="28" y="250"/>
                  </a:lnTo>
                  <a:close/>
                  <a:moveTo>
                    <a:pt x="39" y="8"/>
                  </a:moveTo>
                  <a:lnTo>
                    <a:pt x="38" y="10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39" y="8"/>
                  </a:lnTo>
                  <a:close/>
                  <a:moveTo>
                    <a:pt x="42" y="222"/>
                  </a:moveTo>
                  <a:lnTo>
                    <a:pt x="42" y="223"/>
                  </a:lnTo>
                  <a:lnTo>
                    <a:pt x="42" y="223"/>
                  </a:lnTo>
                  <a:lnTo>
                    <a:pt x="43" y="225"/>
                  </a:lnTo>
                  <a:lnTo>
                    <a:pt x="43" y="226"/>
                  </a:lnTo>
                  <a:lnTo>
                    <a:pt x="45" y="223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8"/>
                  </a:lnTo>
                  <a:lnTo>
                    <a:pt x="42" y="222"/>
                  </a:lnTo>
                  <a:lnTo>
                    <a:pt x="42" y="222"/>
                  </a:lnTo>
                  <a:close/>
                  <a:moveTo>
                    <a:pt x="43" y="105"/>
                  </a:moveTo>
                  <a:lnTo>
                    <a:pt x="43" y="107"/>
                  </a:lnTo>
                  <a:lnTo>
                    <a:pt x="45" y="108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5" y="102"/>
                  </a:lnTo>
                  <a:lnTo>
                    <a:pt x="43" y="105"/>
                  </a:lnTo>
                  <a:lnTo>
                    <a:pt x="43" y="105"/>
                  </a:lnTo>
                  <a:close/>
                  <a:moveTo>
                    <a:pt x="46" y="66"/>
                  </a:moveTo>
                  <a:lnTo>
                    <a:pt x="45" y="67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6"/>
                  </a:lnTo>
                  <a:close/>
                  <a:moveTo>
                    <a:pt x="46" y="46"/>
                  </a:move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close/>
                  <a:moveTo>
                    <a:pt x="49" y="152"/>
                  </a:move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49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9" y="152"/>
                  </a:lnTo>
                  <a:lnTo>
                    <a:pt x="49" y="152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7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50" y="22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91"/>
                  </a:lnTo>
                  <a:lnTo>
                    <a:pt x="56" y="222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0" y="236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184"/>
                  </a:lnTo>
                  <a:lnTo>
                    <a:pt x="59" y="173"/>
                  </a:lnTo>
                  <a:lnTo>
                    <a:pt x="57" y="168"/>
                  </a:lnTo>
                  <a:lnTo>
                    <a:pt x="57" y="168"/>
                  </a:lnTo>
                  <a:close/>
                  <a:moveTo>
                    <a:pt x="61" y="91"/>
                  </a:moveTo>
                  <a:lnTo>
                    <a:pt x="60" y="91"/>
                  </a:lnTo>
                  <a:lnTo>
                    <a:pt x="60" y="91"/>
                  </a:lnTo>
                  <a:lnTo>
                    <a:pt x="61" y="93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1" y="91"/>
                  </a:lnTo>
                  <a:close/>
                  <a:moveTo>
                    <a:pt x="63" y="97"/>
                  </a:moveTo>
                  <a:lnTo>
                    <a:pt x="61" y="95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3" y="102"/>
                  </a:lnTo>
                  <a:lnTo>
                    <a:pt x="63" y="97"/>
                  </a:lnTo>
                  <a:close/>
                  <a:moveTo>
                    <a:pt x="61" y="109"/>
                  </a:moveTo>
                  <a:lnTo>
                    <a:pt x="60" y="109"/>
                  </a:lnTo>
                  <a:lnTo>
                    <a:pt x="60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09"/>
                  </a:lnTo>
                  <a:close/>
                  <a:moveTo>
                    <a:pt x="94" y="255"/>
                  </a:move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85" y="258"/>
                  </a:lnTo>
                  <a:lnTo>
                    <a:pt x="94" y="258"/>
                  </a:lnTo>
                  <a:lnTo>
                    <a:pt x="97" y="257"/>
                  </a:lnTo>
                  <a:lnTo>
                    <a:pt x="97" y="257"/>
                  </a:lnTo>
                  <a:lnTo>
                    <a:pt x="94" y="255"/>
                  </a:lnTo>
                  <a:close/>
                  <a:moveTo>
                    <a:pt x="81" y="265"/>
                  </a:moveTo>
                  <a:lnTo>
                    <a:pt x="8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92" y="265"/>
                  </a:lnTo>
                  <a:lnTo>
                    <a:pt x="94" y="264"/>
                  </a:lnTo>
                  <a:lnTo>
                    <a:pt x="94" y="264"/>
                  </a:lnTo>
                  <a:lnTo>
                    <a:pt x="91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2" y="264"/>
                  </a:lnTo>
                  <a:lnTo>
                    <a:pt x="81" y="265"/>
                  </a:lnTo>
                  <a:lnTo>
                    <a:pt x="81" y="265"/>
                  </a:lnTo>
                  <a:close/>
                  <a:moveTo>
                    <a:pt x="91" y="246"/>
                  </a:move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1" y="248"/>
                  </a:lnTo>
                  <a:lnTo>
                    <a:pt x="95" y="248"/>
                  </a:lnTo>
                  <a:lnTo>
                    <a:pt x="98" y="247"/>
                  </a:lnTo>
                  <a:lnTo>
                    <a:pt x="98" y="246"/>
                  </a:lnTo>
                  <a:lnTo>
                    <a:pt x="95" y="246"/>
                  </a:lnTo>
                  <a:lnTo>
                    <a:pt x="91" y="246"/>
                  </a:lnTo>
                  <a:close/>
                  <a:moveTo>
                    <a:pt x="92" y="272"/>
                  </a:moveTo>
                  <a:lnTo>
                    <a:pt x="89" y="272"/>
                  </a:lnTo>
                  <a:lnTo>
                    <a:pt x="89" y="274"/>
                  </a:lnTo>
                  <a:lnTo>
                    <a:pt x="92" y="274"/>
                  </a:lnTo>
                  <a:lnTo>
                    <a:pt x="94" y="274"/>
                  </a:lnTo>
                  <a:lnTo>
                    <a:pt x="95" y="274"/>
                  </a:lnTo>
                  <a:lnTo>
                    <a:pt x="95" y="272"/>
                  </a:lnTo>
                  <a:lnTo>
                    <a:pt x="94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20"/>
            <p:cNvSpPr>
              <a:spLocks noEditPoints="1"/>
            </p:cNvSpPr>
            <p:nvPr/>
          </p:nvSpPr>
          <p:spPr bwMode="auto">
            <a:xfrm>
              <a:off x="6067426" y="2805113"/>
              <a:ext cx="109538" cy="109538"/>
            </a:xfrm>
            <a:custGeom>
              <a:avLst/>
              <a:gdLst/>
              <a:ahLst/>
              <a:cxnLst>
                <a:cxn ang="0">
                  <a:pos x="133" y="10"/>
                </a:cxn>
                <a:cxn ang="0">
                  <a:pos x="176" y="38"/>
                </a:cxn>
                <a:cxn ang="0">
                  <a:pos x="157" y="73"/>
                </a:cxn>
                <a:cxn ang="0">
                  <a:pos x="136" y="65"/>
                </a:cxn>
                <a:cxn ang="0">
                  <a:pos x="113" y="38"/>
                </a:cxn>
                <a:cxn ang="0">
                  <a:pos x="46" y="56"/>
                </a:cxn>
                <a:cxn ang="0">
                  <a:pos x="25" y="93"/>
                </a:cxn>
                <a:cxn ang="0">
                  <a:pos x="30" y="120"/>
                </a:cxn>
                <a:cxn ang="0">
                  <a:pos x="39" y="156"/>
                </a:cxn>
                <a:cxn ang="0">
                  <a:pos x="120" y="177"/>
                </a:cxn>
                <a:cxn ang="0">
                  <a:pos x="155" y="136"/>
                </a:cxn>
                <a:cxn ang="0">
                  <a:pos x="172" y="125"/>
                </a:cxn>
                <a:cxn ang="0">
                  <a:pos x="192" y="143"/>
                </a:cxn>
                <a:cxn ang="0">
                  <a:pos x="206" y="170"/>
                </a:cxn>
                <a:cxn ang="0">
                  <a:pos x="154" y="185"/>
                </a:cxn>
                <a:cxn ang="0">
                  <a:pos x="59" y="202"/>
                </a:cxn>
                <a:cxn ang="0">
                  <a:pos x="4" y="141"/>
                </a:cxn>
                <a:cxn ang="0">
                  <a:pos x="12" y="63"/>
                </a:cxn>
                <a:cxn ang="0">
                  <a:pos x="52" y="14"/>
                </a:cxn>
                <a:cxn ang="0">
                  <a:pos x="12" y="115"/>
                </a:cxn>
                <a:cxn ang="0">
                  <a:pos x="15" y="107"/>
                </a:cxn>
                <a:cxn ang="0">
                  <a:pos x="21" y="80"/>
                </a:cxn>
                <a:cxn ang="0">
                  <a:pos x="23" y="121"/>
                </a:cxn>
                <a:cxn ang="0">
                  <a:pos x="30" y="139"/>
                </a:cxn>
                <a:cxn ang="0">
                  <a:pos x="22" y="150"/>
                </a:cxn>
                <a:cxn ang="0">
                  <a:pos x="23" y="166"/>
                </a:cxn>
                <a:cxn ang="0">
                  <a:pos x="39" y="177"/>
                </a:cxn>
                <a:cxn ang="0">
                  <a:pos x="26" y="61"/>
                </a:cxn>
                <a:cxn ang="0">
                  <a:pos x="25" y="59"/>
                </a:cxn>
                <a:cxn ang="0">
                  <a:pos x="35" y="160"/>
                </a:cxn>
                <a:cxn ang="0">
                  <a:pos x="42" y="42"/>
                </a:cxn>
                <a:cxn ang="0">
                  <a:pos x="40" y="187"/>
                </a:cxn>
                <a:cxn ang="0">
                  <a:pos x="47" y="188"/>
                </a:cxn>
                <a:cxn ang="0">
                  <a:pos x="42" y="24"/>
                </a:cxn>
                <a:cxn ang="0">
                  <a:pos x="47" y="23"/>
                </a:cxn>
                <a:cxn ang="0">
                  <a:pos x="77" y="7"/>
                </a:cxn>
                <a:cxn ang="0">
                  <a:pos x="50" y="184"/>
                </a:cxn>
                <a:cxn ang="0">
                  <a:pos x="85" y="193"/>
                </a:cxn>
                <a:cxn ang="0">
                  <a:pos x="59" y="187"/>
                </a:cxn>
                <a:cxn ang="0">
                  <a:pos x="56" y="34"/>
                </a:cxn>
                <a:cxn ang="0">
                  <a:pos x="75" y="24"/>
                </a:cxn>
                <a:cxn ang="0">
                  <a:pos x="102" y="21"/>
                </a:cxn>
                <a:cxn ang="0">
                  <a:pos x="82" y="20"/>
                </a:cxn>
                <a:cxn ang="0">
                  <a:pos x="105" y="28"/>
                </a:cxn>
                <a:cxn ang="0">
                  <a:pos x="92" y="205"/>
                </a:cxn>
                <a:cxn ang="0">
                  <a:pos x="98" y="202"/>
                </a:cxn>
                <a:cxn ang="0">
                  <a:pos x="112" y="30"/>
                </a:cxn>
                <a:cxn ang="0">
                  <a:pos x="113" y="190"/>
                </a:cxn>
                <a:cxn ang="0">
                  <a:pos x="117" y="20"/>
                </a:cxn>
                <a:cxn ang="0">
                  <a:pos x="120" y="21"/>
                </a:cxn>
                <a:cxn ang="0">
                  <a:pos x="117" y="11"/>
                </a:cxn>
                <a:cxn ang="0">
                  <a:pos x="136" y="187"/>
                </a:cxn>
                <a:cxn ang="0">
                  <a:pos x="126" y="25"/>
                </a:cxn>
                <a:cxn ang="0">
                  <a:pos x="136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2" y="42"/>
                </a:cxn>
                <a:cxn ang="0">
                  <a:pos x="162" y="42"/>
                </a:cxn>
                <a:cxn ang="0">
                  <a:pos x="178" y="150"/>
                </a:cxn>
                <a:cxn ang="0">
                  <a:pos x="181" y="139"/>
                </a:cxn>
                <a:cxn ang="0">
                  <a:pos x="182" y="138"/>
                </a:cxn>
                <a:cxn ang="0">
                  <a:pos x="190" y="171"/>
                </a:cxn>
              </a:cxnLst>
              <a:rect l="0" t="0" r="r" b="b"/>
              <a:pathLst>
                <a:path w="206" h="209">
                  <a:moveTo>
                    <a:pt x="108" y="2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13" y="3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6" y="7"/>
                  </a:lnTo>
                  <a:lnTo>
                    <a:pt x="133" y="10"/>
                  </a:lnTo>
                  <a:lnTo>
                    <a:pt x="153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72" y="32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68" y="52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3" y="73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6" y="73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36" y="65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2" y="42"/>
                  </a:lnTo>
                  <a:lnTo>
                    <a:pt x="123" y="39"/>
                  </a:lnTo>
                  <a:lnTo>
                    <a:pt x="113" y="38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4" y="38"/>
                  </a:lnTo>
                  <a:lnTo>
                    <a:pt x="75" y="3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2" y="63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3" y="86"/>
                  </a:lnTo>
                  <a:lnTo>
                    <a:pt x="30" y="91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5" y="93"/>
                  </a:lnTo>
                  <a:lnTo>
                    <a:pt x="23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0" y="120"/>
                  </a:lnTo>
                  <a:lnTo>
                    <a:pt x="35" y="135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5" y="143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9" y="156"/>
                  </a:lnTo>
                  <a:lnTo>
                    <a:pt x="43" y="162"/>
                  </a:lnTo>
                  <a:lnTo>
                    <a:pt x="49" y="166"/>
                  </a:lnTo>
                  <a:lnTo>
                    <a:pt x="57" y="170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91" y="184"/>
                  </a:lnTo>
                  <a:lnTo>
                    <a:pt x="106" y="181"/>
                  </a:lnTo>
                  <a:lnTo>
                    <a:pt x="120" y="177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51" y="153"/>
                  </a:lnTo>
                  <a:lnTo>
                    <a:pt x="155" y="146"/>
                  </a:lnTo>
                  <a:lnTo>
                    <a:pt x="157" y="143"/>
                  </a:lnTo>
                  <a:lnTo>
                    <a:pt x="155" y="138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60" y="131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7"/>
                  </a:lnTo>
                  <a:lnTo>
                    <a:pt x="172" y="125"/>
                  </a:lnTo>
                  <a:lnTo>
                    <a:pt x="172" y="125"/>
                  </a:lnTo>
                  <a:lnTo>
                    <a:pt x="172" y="127"/>
                  </a:lnTo>
                  <a:lnTo>
                    <a:pt x="172" y="127"/>
                  </a:lnTo>
                  <a:lnTo>
                    <a:pt x="178" y="128"/>
                  </a:lnTo>
                  <a:lnTo>
                    <a:pt x="182" y="129"/>
                  </a:lnTo>
                  <a:lnTo>
                    <a:pt x="185" y="132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92" y="143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200" y="159"/>
                  </a:lnTo>
                  <a:lnTo>
                    <a:pt x="202" y="166"/>
                  </a:lnTo>
                  <a:lnTo>
                    <a:pt x="202" y="166"/>
                  </a:lnTo>
                  <a:lnTo>
                    <a:pt x="205" y="167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195" y="177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74" y="173"/>
                  </a:lnTo>
                  <a:lnTo>
                    <a:pt x="154" y="185"/>
                  </a:lnTo>
                  <a:lnTo>
                    <a:pt x="154" y="185"/>
                  </a:lnTo>
                  <a:lnTo>
                    <a:pt x="144" y="191"/>
                  </a:lnTo>
                  <a:lnTo>
                    <a:pt x="136" y="197"/>
                  </a:lnTo>
                  <a:lnTo>
                    <a:pt x="98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78" y="208"/>
                  </a:lnTo>
                  <a:lnTo>
                    <a:pt x="59" y="202"/>
                  </a:lnTo>
                  <a:lnTo>
                    <a:pt x="59" y="202"/>
                  </a:lnTo>
                  <a:lnTo>
                    <a:pt x="39" y="193"/>
                  </a:lnTo>
                  <a:lnTo>
                    <a:pt x="35" y="190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18" y="169"/>
                  </a:lnTo>
                  <a:lnTo>
                    <a:pt x="9" y="155"/>
                  </a:lnTo>
                  <a:lnTo>
                    <a:pt x="4" y="141"/>
                  </a:lnTo>
                  <a:lnTo>
                    <a:pt x="2" y="135"/>
                  </a:lnTo>
                  <a:lnTo>
                    <a:pt x="1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03"/>
                  </a:lnTo>
                  <a:lnTo>
                    <a:pt x="4" y="87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4" y="58"/>
                  </a:lnTo>
                  <a:lnTo>
                    <a:pt x="16" y="52"/>
                  </a:lnTo>
                  <a:lnTo>
                    <a:pt x="21" y="45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30"/>
                  </a:lnTo>
                  <a:lnTo>
                    <a:pt x="40" y="21"/>
                  </a:lnTo>
                  <a:lnTo>
                    <a:pt x="52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2" y="3"/>
                  </a:lnTo>
                  <a:lnTo>
                    <a:pt x="108" y="2"/>
                  </a:lnTo>
                  <a:lnTo>
                    <a:pt x="108" y="2"/>
                  </a:lnTo>
                  <a:close/>
                  <a:moveTo>
                    <a:pt x="12" y="114"/>
                  </a:moveTo>
                  <a:lnTo>
                    <a:pt x="12" y="115"/>
                  </a:lnTo>
                  <a:lnTo>
                    <a:pt x="12" y="115"/>
                  </a:lnTo>
                  <a:lnTo>
                    <a:pt x="14" y="118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8" y="117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4" y="108"/>
                  </a:lnTo>
                  <a:lnTo>
                    <a:pt x="12" y="114"/>
                  </a:lnTo>
                  <a:lnTo>
                    <a:pt x="12" y="114"/>
                  </a:lnTo>
                  <a:close/>
                  <a:moveTo>
                    <a:pt x="28" y="68"/>
                  </a:moveTo>
                  <a:lnTo>
                    <a:pt x="26" y="68"/>
                  </a:lnTo>
                  <a:lnTo>
                    <a:pt x="21" y="79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8" y="70"/>
                  </a:lnTo>
                  <a:lnTo>
                    <a:pt x="28" y="68"/>
                  </a:lnTo>
                  <a:close/>
                  <a:moveTo>
                    <a:pt x="23" y="121"/>
                  </a:moveTo>
                  <a:lnTo>
                    <a:pt x="23" y="121"/>
                  </a:lnTo>
                  <a:lnTo>
                    <a:pt x="22" y="124"/>
                  </a:lnTo>
                  <a:lnTo>
                    <a:pt x="22" y="127"/>
                  </a:lnTo>
                  <a:lnTo>
                    <a:pt x="22" y="127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8" y="138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29" y="132"/>
                  </a:lnTo>
                  <a:lnTo>
                    <a:pt x="23" y="121"/>
                  </a:lnTo>
                  <a:lnTo>
                    <a:pt x="23" y="121"/>
                  </a:lnTo>
                  <a:close/>
                  <a:moveTo>
                    <a:pt x="23" y="149"/>
                  </a:moveTo>
                  <a:lnTo>
                    <a:pt x="22" y="149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5" y="153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6" y="152"/>
                  </a:lnTo>
                  <a:lnTo>
                    <a:pt x="23" y="149"/>
                  </a:lnTo>
                  <a:lnTo>
                    <a:pt x="23" y="149"/>
                  </a:lnTo>
                  <a:close/>
                  <a:moveTo>
                    <a:pt x="26" y="166"/>
                  </a:moveTo>
                  <a:lnTo>
                    <a:pt x="23" y="166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5" y="170"/>
                  </a:lnTo>
                  <a:lnTo>
                    <a:pt x="26" y="173"/>
                  </a:lnTo>
                  <a:lnTo>
                    <a:pt x="36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37" y="176"/>
                  </a:lnTo>
                  <a:lnTo>
                    <a:pt x="36" y="173"/>
                  </a:lnTo>
                  <a:lnTo>
                    <a:pt x="26" y="166"/>
                  </a:lnTo>
                  <a:lnTo>
                    <a:pt x="26" y="166"/>
                  </a:lnTo>
                  <a:close/>
                  <a:moveTo>
                    <a:pt x="25" y="59"/>
                  </a:moveTo>
                  <a:lnTo>
                    <a:pt x="25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0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6" y="56"/>
                  </a:lnTo>
                  <a:lnTo>
                    <a:pt x="25" y="59"/>
                  </a:lnTo>
                  <a:lnTo>
                    <a:pt x="25" y="59"/>
                  </a:lnTo>
                  <a:close/>
                  <a:moveTo>
                    <a:pt x="30" y="157"/>
                  </a:moveTo>
                  <a:lnTo>
                    <a:pt x="30" y="159"/>
                  </a:lnTo>
                  <a:lnTo>
                    <a:pt x="30" y="159"/>
                  </a:lnTo>
                  <a:lnTo>
                    <a:pt x="32" y="162"/>
                  </a:lnTo>
                  <a:lnTo>
                    <a:pt x="35" y="163"/>
                  </a:lnTo>
                  <a:lnTo>
                    <a:pt x="35" y="163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30" y="157"/>
                  </a:lnTo>
                  <a:close/>
                  <a:moveTo>
                    <a:pt x="37" y="45"/>
                  </a:moveTo>
                  <a:lnTo>
                    <a:pt x="37" y="45"/>
                  </a:lnTo>
                  <a:lnTo>
                    <a:pt x="37" y="45"/>
                  </a:lnTo>
                  <a:lnTo>
                    <a:pt x="42" y="42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9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7" y="184"/>
                  </a:moveTo>
                  <a:lnTo>
                    <a:pt x="37" y="184"/>
                  </a:lnTo>
                  <a:lnTo>
                    <a:pt x="40" y="187"/>
                  </a:lnTo>
                  <a:lnTo>
                    <a:pt x="46" y="191"/>
                  </a:lnTo>
                  <a:lnTo>
                    <a:pt x="63" y="200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53" y="193"/>
                  </a:lnTo>
                  <a:lnTo>
                    <a:pt x="47" y="188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0" y="183"/>
                  </a:lnTo>
                  <a:lnTo>
                    <a:pt x="37" y="183"/>
                  </a:lnTo>
                  <a:lnTo>
                    <a:pt x="37" y="183"/>
                  </a:lnTo>
                  <a:lnTo>
                    <a:pt x="37" y="184"/>
                  </a:lnTo>
                  <a:lnTo>
                    <a:pt x="37" y="184"/>
                  </a:lnTo>
                  <a:close/>
                  <a:moveTo>
                    <a:pt x="42" y="24"/>
                  </a:moveTo>
                  <a:lnTo>
                    <a:pt x="40" y="25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2" y="24"/>
                  </a:lnTo>
                  <a:close/>
                  <a:moveTo>
                    <a:pt x="47" y="21"/>
                  </a:moveTo>
                  <a:lnTo>
                    <a:pt x="47" y="23"/>
                  </a:lnTo>
                  <a:lnTo>
                    <a:pt x="66" y="14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2" y="9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7" y="21"/>
                  </a:lnTo>
                  <a:lnTo>
                    <a:pt x="47" y="21"/>
                  </a:lnTo>
                  <a:close/>
                  <a:moveTo>
                    <a:pt x="52" y="183"/>
                  </a:moveTo>
                  <a:lnTo>
                    <a:pt x="50" y="183"/>
                  </a:lnTo>
                  <a:lnTo>
                    <a:pt x="50" y="183"/>
                  </a:lnTo>
                  <a:lnTo>
                    <a:pt x="50" y="184"/>
                  </a:lnTo>
                  <a:lnTo>
                    <a:pt x="53" y="185"/>
                  </a:lnTo>
                  <a:lnTo>
                    <a:pt x="63" y="190"/>
                  </a:lnTo>
                  <a:lnTo>
                    <a:pt x="81" y="195"/>
                  </a:lnTo>
                  <a:lnTo>
                    <a:pt x="84" y="195"/>
                  </a:lnTo>
                  <a:lnTo>
                    <a:pt x="85" y="194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78" y="193"/>
                  </a:lnTo>
                  <a:lnTo>
                    <a:pt x="73" y="188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59" y="187"/>
                  </a:lnTo>
                  <a:lnTo>
                    <a:pt x="52" y="183"/>
                  </a:lnTo>
                  <a:lnTo>
                    <a:pt x="52" y="183"/>
                  </a:lnTo>
                  <a:close/>
                  <a:moveTo>
                    <a:pt x="56" y="34"/>
                  </a:move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7" y="35"/>
                  </a:lnTo>
                  <a:lnTo>
                    <a:pt x="56" y="34"/>
                  </a:lnTo>
                  <a:close/>
                  <a:moveTo>
                    <a:pt x="68" y="27"/>
                  </a:moveTo>
                  <a:lnTo>
                    <a:pt x="68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5" y="27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102" y="21"/>
                  </a:lnTo>
                  <a:lnTo>
                    <a:pt x="108" y="21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8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91" y="18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8" y="31"/>
                  </a:move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101" y="31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91" y="28"/>
                  </a:lnTo>
                  <a:lnTo>
                    <a:pt x="89" y="30"/>
                  </a:lnTo>
                  <a:lnTo>
                    <a:pt x="88" y="31"/>
                  </a:lnTo>
                  <a:lnTo>
                    <a:pt x="88" y="31"/>
                  </a:lnTo>
                  <a:close/>
                  <a:moveTo>
                    <a:pt x="92" y="205"/>
                  </a:moveTo>
                  <a:lnTo>
                    <a:pt x="92" y="205"/>
                  </a:lnTo>
                  <a:lnTo>
                    <a:pt x="92" y="205"/>
                  </a:lnTo>
                  <a:lnTo>
                    <a:pt x="94" y="207"/>
                  </a:lnTo>
                  <a:lnTo>
                    <a:pt x="101" y="208"/>
                  </a:lnTo>
                  <a:lnTo>
                    <a:pt x="101" y="207"/>
                  </a:lnTo>
                  <a:lnTo>
                    <a:pt x="99" y="205"/>
                  </a:lnTo>
                  <a:lnTo>
                    <a:pt x="101" y="204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2" y="205"/>
                  </a:lnTo>
                  <a:lnTo>
                    <a:pt x="92" y="205"/>
                  </a:lnTo>
                  <a:close/>
                  <a:moveTo>
                    <a:pt x="115" y="28"/>
                  </a:moveTo>
                  <a:lnTo>
                    <a:pt x="112" y="28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15" y="28"/>
                  </a:lnTo>
                  <a:close/>
                  <a:moveTo>
                    <a:pt x="113" y="188"/>
                  </a:moveTo>
                  <a:lnTo>
                    <a:pt x="113" y="190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6" y="188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3" y="188"/>
                  </a:lnTo>
                  <a:close/>
                  <a:moveTo>
                    <a:pt x="117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3"/>
                  </a:lnTo>
                  <a:lnTo>
                    <a:pt x="120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1"/>
                  </a:lnTo>
                  <a:lnTo>
                    <a:pt x="117" y="20"/>
                  </a:lnTo>
                  <a:lnTo>
                    <a:pt x="117" y="20"/>
                  </a:lnTo>
                  <a:close/>
                  <a:moveTo>
                    <a:pt x="117" y="9"/>
                  </a:moveTo>
                  <a:lnTo>
                    <a:pt x="116" y="9"/>
                  </a:lnTo>
                  <a:lnTo>
                    <a:pt x="115" y="9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7" y="9"/>
                  </a:lnTo>
                  <a:close/>
                  <a:moveTo>
                    <a:pt x="123" y="194"/>
                  </a:moveTo>
                  <a:lnTo>
                    <a:pt x="123" y="194"/>
                  </a:lnTo>
                  <a:lnTo>
                    <a:pt x="123" y="194"/>
                  </a:lnTo>
                  <a:lnTo>
                    <a:pt x="130" y="191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0" y="188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5" y="24"/>
                  </a:lnTo>
                  <a:close/>
                  <a:moveTo>
                    <a:pt x="127" y="180"/>
                  </a:moveTo>
                  <a:lnTo>
                    <a:pt x="129" y="180"/>
                  </a:lnTo>
                  <a:lnTo>
                    <a:pt x="129" y="181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37" y="176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0" y="177"/>
                  </a:lnTo>
                  <a:lnTo>
                    <a:pt x="127" y="180"/>
                  </a:lnTo>
                  <a:lnTo>
                    <a:pt x="127" y="180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0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3" y="159"/>
                  </a:lnTo>
                  <a:lnTo>
                    <a:pt x="150" y="163"/>
                  </a:lnTo>
                  <a:lnTo>
                    <a:pt x="150" y="163"/>
                  </a:lnTo>
                  <a:close/>
                  <a:moveTo>
                    <a:pt x="162" y="42"/>
                  </a:moveTo>
                  <a:lnTo>
                    <a:pt x="162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7" y="41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4" y="39"/>
                  </a:lnTo>
                  <a:lnTo>
                    <a:pt x="162" y="42"/>
                  </a:lnTo>
                  <a:lnTo>
                    <a:pt x="162" y="42"/>
                  </a:lnTo>
                  <a:close/>
                  <a:moveTo>
                    <a:pt x="174" y="145"/>
                  </a:moveTo>
                  <a:lnTo>
                    <a:pt x="174" y="145"/>
                  </a:lnTo>
                  <a:lnTo>
                    <a:pt x="174" y="145"/>
                  </a:lnTo>
                  <a:lnTo>
                    <a:pt x="175" y="152"/>
                  </a:lnTo>
                  <a:lnTo>
                    <a:pt x="178" y="153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6" y="146"/>
                  </a:lnTo>
                  <a:lnTo>
                    <a:pt x="174" y="145"/>
                  </a:lnTo>
                  <a:lnTo>
                    <a:pt x="174" y="145"/>
                  </a:lnTo>
                  <a:close/>
                  <a:moveTo>
                    <a:pt x="182" y="138"/>
                  </a:moveTo>
                  <a:lnTo>
                    <a:pt x="181" y="138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3" y="148"/>
                  </a:lnTo>
                  <a:lnTo>
                    <a:pt x="193" y="166"/>
                  </a:lnTo>
                  <a:lnTo>
                    <a:pt x="196" y="167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2" y="156"/>
                  </a:lnTo>
                  <a:lnTo>
                    <a:pt x="186" y="143"/>
                  </a:lnTo>
                  <a:lnTo>
                    <a:pt x="182" y="138"/>
                  </a:lnTo>
                  <a:close/>
                  <a:moveTo>
                    <a:pt x="182" y="174"/>
                  </a:moveTo>
                  <a:lnTo>
                    <a:pt x="182" y="176"/>
                  </a:lnTo>
                  <a:lnTo>
                    <a:pt x="183" y="177"/>
                  </a:lnTo>
                  <a:lnTo>
                    <a:pt x="185" y="177"/>
                  </a:lnTo>
                  <a:lnTo>
                    <a:pt x="185" y="177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9" y="170"/>
                  </a:lnTo>
                  <a:lnTo>
                    <a:pt x="185" y="169"/>
                  </a:lnTo>
                  <a:lnTo>
                    <a:pt x="185" y="169"/>
                  </a:lnTo>
                  <a:lnTo>
                    <a:pt x="182" y="170"/>
                  </a:lnTo>
                  <a:lnTo>
                    <a:pt x="182" y="174"/>
                  </a:lnTo>
                  <a:lnTo>
                    <a:pt x="182" y="1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21"/>
            <p:cNvSpPr>
              <a:spLocks noEditPoints="1"/>
            </p:cNvSpPr>
            <p:nvPr/>
          </p:nvSpPr>
          <p:spPr bwMode="auto">
            <a:xfrm>
              <a:off x="6181726" y="2820988"/>
              <a:ext cx="92075" cy="95250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63" y="47"/>
                </a:cxn>
                <a:cxn ang="0">
                  <a:pos x="165" y="61"/>
                </a:cxn>
                <a:cxn ang="0">
                  <a:pos x="170" y="67"/>
                </a:cxn>
                <a:cxn ang="0">
                  <a:pos x="166" y="122"/>
                </a:cxn>
                <a:cxn ang="0">
                  <a:pos x="108" y="181"/>
                </a:cxn>
                <a:cxn ang="0">
                  <a:pos x="41" y="172"/>
                </a:cxn>
                <a:cxn ang="0">
                  <a:pos x="0" y="109"/>
                </a:cxn>
                <a:cxn ang="0">
                  <a:pos x="14" y="60"/>
                </a:cxn>
                <a:cxn ang="0">
                  <a:pos x="61" y="8"/>
                </a:cxn>
                <a:cxn ang="0">
                  <a:pos x="5" y="108"/>
                </a:cxn>
                <a:cxn ang="0">
                  <a:pos x="13" y="125"/>
                </a:cxn>
                <a:cxn ang="0">
                  <a:pos x="20" y="140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26" y="52"/>
                </a:cxn>
                <a:cxn ang="0">
                  <a:pos x="26" y="101"/>
                </a:cxn>
                <a:cxn ang="0">
                  <a:pos x="30" y="151"/>
                </a:cxn>
                <a:cxn ang="0">
                  <a:pos x="31" y="115"/>
                </a:cxn>
                <a:cxn ang="0">
                  <a:pos x="57" y="146"/>
                </a:cxn>
                <a:cxn ang="0">
                  <a:pos x="111" y="151"/>
                </a:cxn>
                <a:cxn ang="0">
                  <a:pos x="144" y="102"/>
                </a:cxn>
                <a:cxn ang="0">
                  <a:pos x="142" y="67"/>
                </a:cxn>
                <a:cxn ang="0">
                  <a:pos x="108" y="36"/>
                </a:cxn>
                <a:cxn ang="0">
                  <a:pos x="61" y="43"/>
                </a:cxn>
                <a:cxn ang="0">
                  <a:pos x="37" y="78"/>
                </a:cxn>
                <a:cxn ang="0">
                  <a:pos x="33" y="161"/>
                </a:cxn>
                <a:cxn ang="0">
                  <a:pos x="35" y="160"/>
                </a:cxn>
                <a:cxn ang="0">
                  <a:pos x="44" y="49"/>
                </a:cxn>
                <a:cxn ang="0">
                  <a:pos x="42" y="28"/>
                </a:cxn>
                <a:cxn ang="0">
                  <a:pos x="69" y="14"/>
                </a:cxn>
                <a:cxn ang="0">
                  <a:pos x="75" y="8"/>
                </a:cxn>
                <a:cxn ang="0">
                  <a:pos x="49" y="33"/>
                </a:cxn>
                <a:cxn ang="0">
                  <a:pos x="47" y="45"/>
                </a:cxn>
                <a:cxn ang="0">
                  <a:pos x="52" y="170"/>
                </a:cxn>
                <a:cxn ang="0">
                  <a:pos x="52" y="170"/>
                </a:cxn>
                <a:cxn ang="0">
                  <a:pos x="71" y="168"/>
                </a:cxn>
                <a:cxn ang="0">
                  <a:pos x="71" y="21"/>
                </a:cxn>
                <a:cxn ang="0">
                  <a:pos x="96" y="18"/>
                </a:cxn>
                <a:cxn ang="0">
                  <a:pos x="76" y="35"/>
                </a:cxn>
                <a:cxn ang="0">
                  <a:pos x="71" y="33"/>
                </a:cxn>
                <a:cxn ang="0">
                  <a:pos x="100" y="175"/>
                </a:cxn>
                <a:cxn ang="0">
                  <a:pos x="100" y="170"/>
                </a:cxn>
                <a:cxn ang="0">
                  <a:pos x="108" y="12"/>
                </a:cxn>
                <a:cxn ang="0">
                  <a:pos x="106" y="7"/>
                </a:cxn>
                <a:cxn ang="0">
                  <a:pos x="106" y="21"/>
                </a:cxn>
                <a:cxn ang="0">
                  <a:pos x="107" y="19"/>
                </a:cxn>
                <a:cxn ang="0">
                  <a:pos x="113" y="21"/>
                </a:cxn>
                <a:cxn ang="0">
                  <a:pos x="121" y="172"/>
                </a:cxn>
                <a:cxn ang="0">
                  <a:pos x="120" y="36"/>
                </a:cxn>
                <a:cxn ang="0">
                  <a:pos x="122" y="35"/>
                </a:cxn>
                <a:cxn ang="0">
                  <a:pos x="130" y="21"/>
                </a:cxn>
                <a:cxn ang="0">
                  <a:pos x="131" y="32"/>
                </a:cxn>
                <a:cxn ang="0">
                  <a:pos x="144" y="39"/>
                </a:cxn>
                <a:cxn ang="0">
                  <a:pos x="142" y="47"/>
                </a:cxn>
                <a:cxn ang="0">
                  <a:pos x="139" y="43"/>
                </a:cxn>
                <a:cxn ang="0">
                  <a:pos x="159" y="125"/>
                </a:cxn>
                <a:cxn ang="0">
                  <a:pos x="162" y="125"/>
                </a:cxn>
                <a:cxn ang="0">
                  <a:pos x="160" y="118"/>
                </a:cxn>
                <a:cxn ang="0">
                  <a:pos x="166" y="116"/>
                </a:cxn>
                <a:cxn ang="0">
                  <a:pos x="163" y="105"/>
                </a:cxn>
                <a:cxn ang="0">
                  <a:pos x="170" y="80"/>
                </a:cxn>
              </a:cxnLst>
              <a:rect l="0" t="0" r="r" b="b"/>
              <a:pathLst>
                <a:path w="174" h="182">
                  <a:moveTo>
                    <a:pt x="97" y="0"/>
                  </a:moveTo>
                  <a:lnTo>
                    <a:pt x="107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30" y="14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6" y="35"/>
                  </a:lnTo>
                  <a:lnTo>
                    <a:pt x="162" y="40"/>
                  </a:lnTo>
                  <a:lnTo>
                    <a:pt x="165" y="46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3" y="47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9" y="60"/>
                  </a:lnTo>
                  <a:lnTo>
                    <a:pt x="170" y="67"/>
                  </a:lnTo>
                  <a:lnTo>
                    <a:pt x="173" y="75"/>
                  </a:lnTo>
                  <a:lnTo>
                    <a:pt x="173" y="8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69" y="116"/>
                  </a:lnTo>
                  <a:lnTo>
                    <a:pt x="169" y="116"/>
                  </a:lnTo>
                  <a:lnTo>
                    <a:pt x="166" y="122"/>
                  </a:lnTo>
                  <a:lnTo>
                    <a:pt x="160" y="133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28" y="174"/>
                  </a:lnTo>
                  <a:lnTo>
                    <a:pt x="121" y="178"/>
                  </a:lnTo>
                  <a:lnTo>
                    <a:pt x="114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7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61" y="179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26" y="158"/>
                  </a:lnTo>
                  <a:lnTo>
                    <a:pt x="16" y="147"/>
                  </a:lnTo>
                  <a:lnTo>
                    <a:pt x="10" y="136"/>
                  </a:lnTo>
                  <a:lnTo>
                    <a:pt x="9" y="132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9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71"/>
                  </a:lnTo>
                  <a:lnTo>
                    <a:pt x="12" y="64"/>
                  </a:lnTo>
                  <a:lnTo>
                    <a:pt x="14" y="6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27" y="39"/>
                  </a:lnTo>
                  <a:lnTo>
                    <a:pt x="37" y="25"/>
                  </a:lnTo>
                  <a:lnTo>
                    <a:pt x="48" y="15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89" y="1"/>
                  </a:lnTo>
                  <a:lnTo>
                    <a:pt x="97" y="0"/>
                  </a:lnTo>
                  <a:lnTo>
                    <a:pt x="97" y="0"/>
                  </a:lnTo>
                  <a:close/>
                  <a:moveTo>
                    <a:pt x="6" y="106"/>
                  </a:moveTo>
                  <a:lnTo>
                    <a:pt x="5" y="108"/>
                  </a:lnTo>
                  <a:lnTo>
                    <a:pt x="5" y="108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6" y="106"/>
                  </a:lnTo>
                  <a:lnTo>
                    <a:pt x="6" y="106"/>
                  </a:lnTo>
                  <a:close/>
                  <a:moveTo>
                    <a:pt x="14" y="123"/>
                  </a:moveTo>
                  <a:lnTo>
                    <a:pt x="13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4" y="132"/>
                  </a:lnTo>
                  <a:lnTo>
                    <a:pt x="16" y="136"/>
                  </a:lnTo>
                  <a:lnTo>
                    <a:pt x="17" y="139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17" y="127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4" y="123"/>
                  </a:lnTo>
                  <a:close/>
                  <a:moveTo>
                    <a:pt x="17" y="67"/>
                  </a:moveTo>
                  <a:lnTo>
                    <a:pt x="17" y="67"/>
                  </a:lnTo>
                  <a:lnTo>
                    <a:pt x="19" y="67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7" y="67"/>
                  </a:lnTo>
                  <a:close/>
                  <a:moveTo>
                    <a:pt x="24" y="54"/>
                  </a:move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4" y="54"/>
                  </a:lnTo>
                  <a:close/>
                  <a:moveTo>
                    <a:pt x="26" y="98"/>
                  </a:moveTo>
                  <a:lnTo>
                    <a:pt x="24" y="99"/>
                  </a:lnTo>
                  <a:lnTo>
                    <a:pt x="24" y="101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6" y="98"/>
                  </a:lnTo>
                  <a:close/>
                  <a:moveTo>
                    <a:pt x="28" y="147"/>
                  </a:moveTo>
                  <a:lnTo>
                    <a:pt x="27" y="147"/>
                  </a:lnTo>
                  <a:lnTo>
                    <a:pt x="27" y="148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0" y="148"/>
                  </a:lnTo>
                  <a:lnTo>
                    <a:pt x="28" y="147"/>
                  </a:lnTo>
                  <a:lnTo>
                    <a:pt x="28" y="147"/>
                  </a:lnTo>
                  <a:close/>
                  <a:moveTo>
                    <a:pt x="31" y="113"/>
                  </a:moveTo>
                  <a:lnTo>
                    <a:pt x="31" y="115"/>
                  </a:lnTo>
                  <a:lnTo>
                    <a:pt x="31" y="115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4" y="139"/>
                  </a:lnTo>
                  <a:lnTo>
                    <a:pt x="47" y="140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61" y="150"/>
                  </a:lnTo>
                  <a:lnTo>
                    <a:pt x="66" y="153"/>
                  </a:lnTo>
                  <a:lnTo>
                    <a:pt x="80" y="158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101" y="155"/>
                  </a:lnTo>
                  <a:lnTo>
                    <a:pt x="111" y="151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32" y="130"/>
                  </a:lnTo>
                  <a:lnTo>
                    <a:pt x="139" y="122"/>
                  </a:lnTo>
                  <a:lnTo>
                    <a:pt x="142" y="112"/>
                  </a:lnTo>
                  <a:lnTo>
                    <a:pt x="144" y="105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94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42" y="74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39" y="63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4" y="47"/>
                  </a:lnTo>
                  <a:lnTo>
                    <a:pt x="118" y="43"/>
                  </a:lnTo>
                  <a:lnTo>
                    <a:pt x="113" y="39"/>
                  </a:lnTo>
                  <a:lnTo>
                    <a:pt x="108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72" y="39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0" y="73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4" y="94"/>
                  </a:lnTo>
                  <a:lnTo>
                    <a:pt x="31" y="113"/>
                  </a:lnTo>
                  <a:lnTo>
                    <a:pt x="31" y="113"/>
                  </a:lnTo>
                  <a:close/>
                  <a:moveTo>
                    <a:pt x="35" y="160"/>
                  </a:moveTo>
                  <a:lnTo>
                    <a:pt x="33" y="160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40" y="164"/>
                  </a:lnTo>
                  <a:lnTo>
                    <a:pt x="49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48" y="163"/>
                  </a:lnTo>
                  <a:lnTo>
                    <a:pt x="35" y="160"/>
                  </a:lnTo>
                  <a:lnTo>
                    <a:pt x="35" y="160"/>
                  </a:lnTo>
                  <a:close/>
                  <a:moveTo>
                    <a:pt x="38" y="53"/>
                  </a:move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38" y="53"/>
                  </a:lnTo>
                  <a:lnTo>
                    <a:pt x="38" y="53"/>
                  </a:lnTo>
                  <a:close/>
                  <a:moveTo>
                    <a:pt x="42" y="26"/>
                  </a:moveTo>
                  <a:lnTo>
                    <a:pt x="42" y="28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8" y="25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87" y="11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75" y="8"/>
                  </a:lnTo>
                  <a:lnTo>
                    <a:pt x="64" y="12"/>
                  </a:lnTo>
                  <a:lnTo>
                    <a:pt x="54" y="18"/>
                  </a:lnTo>
                  <a:lnTo>
                    <a:pt x="42" y="26"/>
                  </a:lnTo>
                  <a:lnTo>
                    <a:pt x="42" y="26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9" y="33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47" y="45"/>
                  </a:moveTo>
                  <a:lnTo>
                    <a:pt x="45" y="45"/>
                  </a:lnTo>
                  <a:lnTo>
                    <a:pt x="45" y="46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5"/>
                  </a:lnTo>
                  <a:close/>
                  <a:moveTo>
                    <a:pt x="52" y="170"/>
                  </a:moveTo>
                  <a:lnTo>
                    <a:pt x="52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2" y="170"/>
                  </a:lnTo>
                  <a:close/>
                  <a:moveTo>
                    <a:pt x="59" y="164"/>
                  </a:moveTo>
                  <a:lnTo>
                    <a:pt x="59" y="165"/>
                  </a:lnTo>
                  <a:lnTo>
                    <a:pt x="59" y="165"/>
                  </a:lnTo>
                  <a:lnTo>
                    <a:pt x="61" y="167"/>
                  </a:lnTo>
                  <a:lnTo>
                    <a:pt x="62" y="167"/>
                  </a:lnTo>
                  <a:lnTo>
                    <a:pt x="71" y="168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65" y="165"/>
                  </a:lnTo>
                  <a:lnTo>
                    <a:pt x="59" y="164"/>
                  </a:lnTo>
                  <a:lnTo>
                    <a:pt x="59" y="164"/>
                  </a:lnTo>
                  <a:close/>
                  <a:moveTo>
                    <a:pt x="71" y="21"/>
                  </a:moveTo>
                  <a:lnTo>
                    <a:pt x="71" y="24"/>
                  </a:lnTo>
                  <a:lnTo>
                    <a:pt x="71" y="24"/>
                  </a:lnTo>
                  <a:lnTo>
                    <a:pt x="92" y="21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72" y="35"/>
                  </a:lnTo>
                  <a:lnTo>
                    <a:pt x="76" y="35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78" y="31"/>
                  </a:lnTo>
                  <a:lnTo>
                    <a:pt x="72" y="32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94" y="172"/>
                  </a:moveTo>
                  <a:lnTo>
                    <a:pt x="94" y="174"/>
                  </a:lnTo>
                  <a:lnTo>
                    <a:pt x="94" y="174"/>
                  </a:lnTo>
                  <a:lnTo>
                    <a:pt x="96" y="175"/>
                  </a:lnTo>
                  <a:lnTo>
                    <a:pt x="100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6" y="174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4" y="170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97" y="171"/>
                  </a:lnTo>
                  <a:lnTo>
                    <a:pt x="94" y="172"/>
                  </a:lnTo>
                  <a:lnTo>
                    <a:pt x="94" y="172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4" y="11"/>
                  </a:lnTo>
                  <a:lnTo>
                    <a:pt x="108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1" y="8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101" y="24"/>
                  </a:moveTo>
                  <a:lnTo>
                    <a:pt x="101" y="24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101" y="24"/>
                  </a:lnTo>
                  <a:lnTo>
                    <a:pt x="101" y="24"/>
                  </a:lnTo>
                  <a:close/>
                  <a:moveTo>
                    <a:pt x="108" y="19"/>
                  </a:moveTo>
                  <a:lnTo>
                    <a:pt x="107" y="19"/>
                  </a:lnTo>
                  <a:lnTo>
                    <a:pt x="107" y="19"/>
                  </a:lnTo>
                  <a:lnTo>
                    <a:pt x="113" y="24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3" y="21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14" y="175"/>
                  </a:moveTo>
                  <a:lnTo>
                    <a:pt x="114" y="175"/>
                  </a:lnTo>
                  <a:lnTo>
                    <a:pt x="114" y="175"/>
                  </a:lnTo>
                  <a:lnTo>
                    <a:pt x="120" y="174"/>
                  </a:lnTo>
                  <a:lnTo>
                    <a:pt x="121" y="172"/>
                  </a:lnTo>
                  <a:lnTo>
                    <a:pt x="120" y="171"/>
                  </a:lnTo>
                  <a:lnTo>
                    <a:pt x="120" y="171"/>
                  </a:lnTo>
                  <a:lnTo>
                    <a:pt x="117" y="172"/>
                  </a:lnTo>
                  <a:lnTo>
                    <a:pt x="114" y="175"/>
                  </a:lnTo>
                  <a:lnTo>
                    <a:pt x="114" y="175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22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4" y="36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0" y="36"/>
                  </a:lnTo>
                  <a:lnTo>
                    <a:pt x="120" y="36"/>
                  </a:lnTo>
                  <a:close/>
                  <a:moveTo>
                    <a:pt x="127" y="15"/>
                  </a:moveTo>
                  <a:lnTo>
                    <a:pt x="125" y="16"/>
                  </a:lnTo>
                  <a:lnTo>
                    <a:pt x="125" y="16"/>
                  </a:lnTo>
                  <a:lnTo>
                    <a:pt x="130" y="2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1" y="18"/>
                  </a:lnTo>
                  <a:lnTo>
                    <a:pt x="127" y="15"/>
                  </a:lnTo>
                  <a:lnTo>
                    <a:pt x="127" y="15"/>
                  </a:lnTo>
                  <a:close/>
                  <a:moveTo>
                    <a:pt x="131" y="32"/>
                  </a:moveTo>
                  <a:lnTo>
                    <a:pt x="131" y="32"/>
                  </a:lnTo>
                  <a:lnTo>
                    <a:pt x="131" y="32"/>
                  </a:lnTo>
                  <a:lnTo>
                    <a:pt x="135" y="36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39" y="36"/>
                  </a:lnTo>
                  <a:lnTo>
                    <a:pt x="131" y="32"/>
                  </a:lnTo>
                  <a:lnTo>
                    <a:pt x="131" y="32"/>
                  </a:lnTo>
                  <a:close/>
                  <a:moveTo>
                    <a:pt x="139" y="43"/>
                  </a:moveTo>
                  <a:lnTo>
                    <a:pt x="138" y="43"/>
                  </a:lnTo>
                  <a:lnTo>
                    <a:pt x="138" y="43"/>
                  </a:lnTo>
                  <a:lnTo>
                    <a:pt x="142" y="47"/>
                  </a:lnTo>
                  <a:lnTo>
                    <a:pt x="148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45" y="45"/>
                  </a:lnTo>
                  <a:lnTo>
                    <a:pt x="139" y="43"/>
                  </a:lnTo>
                  <a:lnTo>
                    <a:pt x="139" y="43"/>
                  </a:lnTo>
                  <a:close/>
                  <a:moveTo>
                    <a:pt x="155" y="130"/>
                  </a:moveTo>
                  <a:lnTo>
                    <a:pt x="155" y="132"/>
                  </a:lnTo>
                  <a:lnTo>
                    <a:pt x="155" y="132"/>
                  </a:lnTo>
                  <a:lnTo>
                    <a:pt x="158" y="130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6" y="126"/>
                  </a:lnTo>
                  <a:lnTo>
                    <a:pt x="155" y="130"/>
                  </a:lnTo>
                  <a:lnTo>
                    <a:pt x="155" y="130"/>
                  </a:lnTo>
                  <a:close/>
                  <a:moveTo>
                    <a:pt x="160" y="125"/>
                  </a:moveTo>
                  <a:lnTo>
                    <a:pt x="162" y="125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3" y="122"/>
                  </a:lnTo>
                  <a:lnTo>
                    <a:pt x="163" y="120"/>
                  </a:lnTo>
                  <a:lnTo>
                    <a:pt x="162" y="120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25"/>
                  </a:lnTo>
                  <a:close/>
                  <a:moveTo>
                    <a:pt x="163" y="105"/>
                  </a:moveTo>
                  <a:lnTo>
                    <a:pt x="163" y="105"/>
                  </a:lnTo>
                  <a:lnTo>
                    <a:pt x="163" y="113"/>
                  </a:lnTo>
                  <a:lnTo>
                    <a:pt x="165" y="116"/>
                  </a:lnTo>
                  <a:lnTo>
                    <a:pt x="166" y="116"/>
                  </a:lnTo>
                  <a:lnTo>
                    <a:pt x="166" y="116"/>
                  </a:lnTo>
                  <a:lnTo>
                    <a:pt x="166" y="112"/>
                  </a:lnTo>
                  <a:lnTo>
                    <a:pt x="169" y="108"/>
                  </a:lnTo>
                  <a:lnTo>
                    <a:pt x="169" y="106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3" y="105"/>
                  </a:lnTo>
                  <a:lnTo>
                    <a:pt x="163" y="105"/>
                  </a:lnTo>
                  <a:close/>
                  <a:moveTo>
                    <a:pt x="169" y="78"/>
                  </a:moveTo>
                  <a:lnTo>
                    <a:pt x="167" y="80"/>
                  </a:lnTo>
                  <a:lnTo>
                    <a:pt x="167" y="81"/>
                  </a:lnTo>
                  <a:lnTo>
                    <a:pt x="169" y="82"/>
                  </a:lnTo>
                  <a:lnTo>
                    <a:pt x="170" y="81"/>
                  </a:lnTo>
                  <a:lnTo>
                    <a:pt x="170" y="80"/>
                  </a:lnTo>
                  <a:lnTo>
                    <a:pt x="169" y="78"/>
                  </a:lnTo>
                  <a:lnTo>
                    <a:pt x="169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22"/>
            <p:cNvSpPr>
              <a:spLocks noEditPoints="1"/>
            </p:cNvSpPr>
            <p:nvPr/>
          </p:nvSpPr>
          <p:spPr bwMode="auto">
            <a:xfrm>
              <a:off x="6276976" y="2813050"/>
              <a:ext cx="146050" cy="100013"/>
            </a:xfrm>
            <a:custGeom>
              <a:avLst/>
              <a:gdLst/>
              <a:ahLst/>
              <a:cxnLst>
                <a:cxn ang="0">
                  <a:pos x="124" y="20"/>
                </a:cxn>
                <a:cxn ang="0">
                  <a:pos x="214" y="21"/>
                </a:cxn>
                <a:cxn ang="0">
                  <a:pos x="256" y="149"/>
                </a:cxn>
                <a:cxn ang="0">
                  <a:pos x="271" y="185"/>
                </a:cxn>
                <a:cxn ang="0">
                  <a:pos x="203" y="160"/>
                </a:cxn>
                <a:cxn ang="0">
                  <a:pos x="222" y="103"/>
                </a:cxn>
                <a:cxn ang="0">
                  <a:pos x="193" y="58"/>
                </a:cxn>
                <a:cxn ang="0">
                  <a:pos x="148" y="131"/>
                </a:cxn>
                <a:cxn ang="0">
                  <a:pos x="113" y="171"/>
                </a:cxn>
                <a:cxn ang="0">
                  <a:pos x="118" y="133"/>
                </a:cxn>
                <a:cxn ang="0">
                  <a:pos x="121" y="59"/>
                </a:cxn>
                <a:cxn ang="0">
                  <a:pos x="64" y="153"/>
                </a:cxn>
                <a:cxn ang="0">
                  <a:pos x="80" y="168"/>
                </a:cxn>
                <a:cxn ang="0">
                  <a:pos x="0" y="159"/>
                </a:cxn>
                <a:cxn ang="0">
                  <a:pos x="34" y="39"/>
                </a:cxn>
                <a:cxn ang="0">
                  <a:pos x="7" y="22"/>
                </a:cxn>
                <a:cxn ang="0">
                  <a:pos x="10" y="157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161"/>
                </a:cxn>
                <a:cxn ang="0">
                  <a:pos x="17" y="171"/>
                </a:cxn>
                <a:cxn ang="0">
                  <a:pos x="38" y="170"/>
                </a:cxn>
                <a:cxn ang="0">
                  <a:pos x="36" y="7"/>
                </a:cxn>
                <a:cxn ang="0">
                  <a:pos x="34" y="159"/>
                </a:cxn>
                <a:cxn ang="0">
                  <a:pos x="41" y="21"/>
                </a:cxn>
                <a:cxn ang="0">
                  <a:pos x="44" y="74"/>
                </a:cxn>
                <a:cxn ang="0">
                  <a:pos x="44" y="32"/>
                </a:cxn>
                <a:cxn ang="0">
                  <a:pos x="51" y="150"/>
                </a:cxn>
                <a:cxn ang="0">
                  <a:pos x="55" y="11"/>
                </a:cxn>
                <a:cxn ang="0">
                  <a:pos x="57" y="52"/>
                </a:cxn>
                <a:cxn ang="0">
                  <a:pos x="55" y="74"/>
                </a:cxn>
                <a:cxn ang="0">
                  <a:pos x="55" y="164"/>
                </a:cxn>
                <a:cxn ang="0">
                  <a:pos x="66" y="174"/>
                </a:cxn>
                <a:cxn ang="0">
                  <a:pos x="61" y="32"/>
                </a:cxn>
                <a:cxn ang="0">
                  <a:pos x="61" y="11"/>
                </a:cxn>
                <a:cxn ang="0">
                  <a:pos x="61" y="168"/>
                </a:cxn>
                <a:cxn ang="0">
                  <a:pos x="73" y="157"/>
                </a:cxn>
                <a:cxn ang="0">
                  <a:pos x="102" y="18"/>
                </a:cxn>
                <a:cxn ang="0">
                  <a:pos x="96" y="34"/>
                </a:cxn>
                <a:cxn ang="0">
                  <a:pos x="100" y="11"/>
                </a:cxn>
                <a:cxn ang="0">
                  <a:pos x="110" y="27"/>
                </a:cxn>
                <a:cxn ang="0">
                  <a:pos x="117" y="29"/>
                </a:cxn>
                <a:cxn ang="0">
                  <a:pos x="123" y="39"/>
                </a:cxn>
                <a:cxn ang="0">
                  <a:pos x="128" y="108"/>
                </a:cxn>
                <a:cxn ang="0">
                  <a:pos x="127" y="52"/>
                </a:cxn>
                <a:cxn ang="0">
                  <a:pos x="138" y="150"/>
                </a:cxn>
                <a:cxn ang="0">
                  <a:pos x="138" y="37"/>
                </a:cxn>
                <a:cxn ang="0">
                  <a:pos x="137" y="59"/>
                </a:cxn>
                <a:cxn ang="0">
                  <a:pos x="159" y="29"/>
                </a:cxn>
                <a:cxn ang="0">
                  <a:pos x="175" y="18"/>
                </a:cxn>
                <a:cxn ang="0">
                  <a:pos x="200" y="32"/>
                </a:cxn>
                <a:cxn ang="0">
                  <a:pos x="191" y="22"/>
                </a:cxn>
                <a:cxn ang="0">
                  <a:pos x="210" y="24"/>
                </a:cxn>
                <a:cxn ang="0">
                  <a:pos x="205" y="53"/>
                </a:cxn>
                <a:cxn ang="0">
                  <a:pos x="224" y="49"/>
                </a:cxn>
                <a:cxn ang="0">
                  <a:pos x="231" y="168"/>
                </a:cxn>
                <a:cxn ang="0">
                  <a:pos x="228" y="69"/>
                </a:cxn>
                <a:cxn ang="0">
                  <a:pos x="231" y="117"/>
                </a:cxn>
                <a:cxn ang="0">
                  <a:pos x="236" y="81"/>
                </a:cxn>
                <a:cxn ang="0">
                  <a:pos x="233" y="142"/>
                </a:cxn>
                <a:cxn ang="0">
                  <a:pos x="235" y="161"/>
                </a:cxn>
                <a:cxn ang="0">
                  <a:pos x="242" y="150"/>
                </a:cxn>
                <a:cxn ang="0">
                  <a:pos x="252" y="163"/>
                </a:cxn>
              </a:cxnLst>
              <a:rect l="0" t="0" r="r" b="b"/>
              <a:pathLst>
                <a:path w="277" h="187">
                  <a:moveTo>
                    <a:pt x="59" y="0"/>
                  </a:moveTo>
                  <a:lnTo>
                    <a:pt x="59" y="0"/>
                  </a:lnTo>
                  <a:lnTo>
                    <a:pt x="64" y="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96" y="4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32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45" y="28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9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90" y="11"/>
                  </a:lnTo>
                  <a:lnTo>
                    <a:pt x="198" y="13"/>
                  </a:lnTo>
                  <a:lnTo>
                    <a:pt x="205" y="17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26" y="34"/>
                  </a:lnTo>
                  <a:lnTo>
                    <a:pt x="236" y="44"/>
                  </a:lnTo>
                  <a:lnTo>
                    <a:pt x="242" y="53"/>
                  </a:lnTo>
                  <a:lnTo>
                    <a:pt x="243" y="59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6" y="70"/>
                  </a:lnTo>
                  <a:lnTo>
                    <a:pt x="249" y="84"/>
                  </a:lnTo>
                  <a:lnTo>
                    <a:pt x="255" y="136"/>
                  </a:lnTo>
                  <a:lnTo>
                    <a:pt x="255" y="146"/>
                  </a:lnTo>
                  <a:lnTo>
                    <a:pt x="255" y="146"/>
                  </a:lnTo>
                  <a:lnTo>
                    <a:pt x="256" y="149"/>
                  </a:lnTo>
                  <a:lnTo>
                    <a:pt x="257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3" y="149"/>
                  </a:lnTo>
                  <a:lnTo>
                    <a:pt x="274" y="153"/>
                  </a:lnTo>
                  <a:lnTo>
                    <a:pt x="276" y="159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7" y="185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57" y="187"/>
                  </a:lnTo>
                  <a:lnTo>
                    <a:pt x="245" y="187"/>
                  </a:lnTo>
                  <a:lnTo>
                    <a:pt x="233" y="185"/>
                  </a:lnTo>
                  <a:lnTo>
                    <a:pt x="212" y="187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3" y="178"/>
                  </a:lnTo>
                  <a:lnTo>
                    <a:pt x="203" y="178"/>
                  </a:lnTo>
                  <a:lnTo>
                    <a:pt x="204" y="176"/>
                  </a:lnTo>
                  <a:lnTo>
                    <a:pt x="204" y="17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4" y="156"/>
                  </a:lnTo>
                  <a:lnTo>
                    <a:pt x="210" y="156"/>
                  </a:lnTo>
                  <a:lnTo>
                    <a:pt x="210" y="156"/>
                  </a:lnTo>
                  <a:lnTo>
                    <a:pt x="215" y="156"/>
                  </a:lnTo>
                  <a:lnTo>
                    <a:pt x="219" y="153"/>
                  </a:lnTo>
                  <a:lnTo>
                    <a:pt x="221" y="150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21"/>
                  </a:lnTo>
                  <a:lnTo>
                    <a:pt x="222" y="104"/>
                  </a:lnTo>
                  <a:lnTo>
                    <a:pt x="222" y="10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1" y="79"/>
                  </a:lnTo>
                  <a:lnTo>
                    <a:pt x="219" y="74"/>
                  </a:lnTo>
                  <a:lnTo>
                    <a:pt x="212" y="67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3" y="65"/>
                  </a:lnTo>
                  <a:lnTo>
                    <a:pt x="203" y="65"/>
                  </a:lnTo>
                  <a:lnTo>
                    <a:pt x="198" y="60"/>
                  </a:lnTo>
                  <a:lnTo>
                    <a:pt x="193" y="58"/>
                  </a:lnTo>
                  <a:lnTo>
                    <a:pt x="186" y="55"/>
                  </a:lnTo>
                  <a:lnTo>
                    <a:pt x="177" y="55"/>
                  </a:lnTo>
                  <a:lnTo>
                    <a:pt x="177" y="55"/>
                  </a:lnTo>
                  <a:lnTo>
                    <a:pt x="166" y="56"/>
                  </a:lnTo>
                  <a:lnTo>
                    <a:pt x="158" y="59"/>
                  </a:lnTo>
                  <a:lnTo>
                    <a:pt x="152" y="63"/>
                  </a:lnTo>
                  <a:lnTo>
                    <a:pt x="148" y="69"/>
                  </a:lnTo>
                  <a:lnTo>
                    <a:pt x="148" y="69"/>
                  </a:lnTo>
                  <a:lnTo>
                    <a:pt x="146" y="86"/>
                  </a:lnTo>
                  <a:lnTo>
                    <a:pt x="148" y="94"/>
                  </a:lnTo>
                  <a:lnTo>
                    <a:pt x="148" y="119"/>
                  </a:lnTo>
                  <a:lnTo>
                    <a:pt x="148" y="131"/>
                  </a:lnTo>
                  <a:lnTo>
                    <a:pt x="148" y="131"/>
                  </a:lnTo>
                  <a:lnTo>
                    <a:pt x="148" y="138"/>
                  </a:lnTo>
                  <a:lnTo>
                    <a:pt x="149" y="143"/>
                  </a:lnTo>
                  <a:lnTo>
                    <a:pt x="152" y="146"/>
                  </a:lnTo>
                  <a:lnTo>
                    <a:pt x="156" y="149"/>
                  </a:lnTo>
                  <a:lnTo>
                    <a:pt x="156" y="149"/>
                  </a:lnTo>
                  <a:lnTo>
                    <a:pt x="159" y="150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55" y="171"/>
                  </a:lnTo>
                  <a:lnTo>
                    <a:pt x="146" y="173"/>
                  </a:lnTo>
                  <a:lnTo>
                    <a:pt x="116" y="170"/>
                  </a:lnTo>
                  <a:lnTo>
                    <a:pt x="113" y="171"/>
                  </a:lnTo>
                  <a:lnTo>
                    <a:pt x="113" y="171"/>
                  </a:lnTo>
                  <a:lnTo>
                    <a:pt x="110" y="170"/>
                  </a:lnTo>
                  <a:lnTo>
                    <a:pt x="107" y="167"/>
                  </a:lnTo>
                  <a:lnTo>
                    <a:pt x="106" y="160"/>
                  </a:lnTo>
                  <a:lnTo>
                    <a:pt x="106" y="153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9" y="149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8" y="145"/>
                  </a:lnTo>
                  <a:lnTo>
                    <a:pt x="120" y="143"/>
                  </a:lnTo>
                  <a:lnTo>
                    <a:pt x="120" y="143"/>
                  </a:lnTo>
                  <a:lnTo>
                    <a:pt x="118" y="133"/>
                  </a:lnTo>
                  <a:lnTo>
                    <a:pt x="118" y="122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63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1" y="59"/>
                  </a:lnTo>
                  <a:lnTo>
                    <a:pt x="117" y="53"/>
                  </a:lnTo>
                  <a:lnTo>
                    <a:pt x="109" y="4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2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0" y="38"/>
                  </a:lnTo>
                  <a:lnTo>
                    <a:pt x="75" y="39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2" y="77"/>
                  </a:lnTo>
                  <a:lnTo>
                    <a:pt x="64" y="153"/>
                  </a:lnTo>
                  <a:lnTo>
                    <a:pt x="65" y="154"/>
                  </a:lnTo>
                  <a:lnTo>
                    <a:pt x="66" y="154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79" y="154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74"/>
                  </a:lnTo>
                  <a:lnTo>
                    <a:pt x="79" y="180"/>
                  </a:lnTo>
                  <a:lnTo>
                    <a:pt x="76" y="183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54" y="184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3" y="176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3" y="156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0"/>
                  </a:lnTo>
                  <a:lnTo>
                    <a:pt x="19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1" y="146"/>
                  </a:lnTo>
                  <a:lnTo>
                    <a:pt x="31" y="143"/>
                  </a:lnTo>
                  <a:lnTo>
                    <a:pt x="34" y="5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33" y="3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0" y="157"/>
                  </a:moveTo>
                  <a:lnTo>
                    <a:pt x="9" y="157"/>
                  </a:lnTo>
                  <a:lnTo>
                    <a:pt x="9" y="157"/>
                  </a:lnTo>
                  <a:lnTo>
                    <a:pt x="7" y="161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9" y="173"/>
                  </a:lnTo>
                  <a:lnTo>
                    <a:pt x="10" y="176"/>
                  </a:lnTo>
                  <a:lnTo>
                    <a:pt x="12" y="176"/>
                  </a:lnTo>
                  <a:lnTo>
                    <a:pt x="13" y="176"/>
                  </a:lnTo>
                  <a:lnTo>
                    <a:pt x="10" y="159"/>
                  </a:lnTo>
                  <a:lnTo>
                    <a:pt x="10" y="157"/>
                  </a:lnTo>
                  <a:close/>
                  <a:moveTo>
                    <a:pt x="12" y="25"/>
                  </a:moveTo>
                  <a:lnTo>
                    <a:pt x="12" y="25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6" y="28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5"/>
                  </a:lnTo>
                  <a:close/>
                  <a:moveTo>
                    <a:pt x="19" y="15"/>
                  </a:move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19" y="15"/>
                  </a:lnTo>
                  <a:close/>
                  <a:moveTo>
                    <a:pt x="16" y="156"/>
                  </a:moveTo>
                  <a:lnTo>
                    <a:pt x="16" y="161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20" y="159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0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9" y="171"/>
                  </a:lnTo>
                  <a:lnTo>
                    <a:pt x="19" y="168"/>
                  </a:lnTo>
                  <a:lnTo>
                    <a:pt x="17" y="168"/>
                  </a:lnTo>
                  <a:close/>
                  <a:moveTo>
                    <a:pt x="23" y="164"/>
                  </a:moveTo>
                  <a:lnTo>
                    <a:pt x="22" y="166"/>
                  </a:lnTo>
                  <a:lnTo>
                    <a:pt x="22" y="166"/>
                  </a:lnTo>
                  <a:lnTo>
                    <a:pt x="23" y="168"/>
                  </a:lnTo>
                  <a:lnTo>
                    <a:pt x="2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38" y="167"/>
                  </a:lnTo>
                  <a:lnTo>
                    <a:pt x="26" y="166"/>
                  </a:lnTo>
                  <a:lnTo>
                    <a:pt x="24" y="164"/>
                  </a:lnTo>
                  <a:lnTo>
                    <a:pt x="23" y="164"/>
                  </a:lnTo>
                  <a:close/>
                  <a:moveTo>
                    <a:pt x="27" y="7"/>
                  </a:moveTo>
                  <a:lnTo>
                    <a:pt x="29" y="8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7" y="7"/>
                  </a:lnTo>
                  <a:close/>
                  <a:moveTo>
                    <a:pt x="34" y="159"/>
                  </a:moveTo>
                  <a:lnTo>
                    <a:pt x="31" y="159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4" y="159"/>
                  </a:lnTo>
                  <a:close/>
                  <a:moveTo>
                    <a:pt x="44" y="143"/>
                  </a:moveTo>
                  <a:lnTo>
                    <a:pt x="37" y="143"/>
                  </a:lnTo>
                  <a:lnTo>
                    <a:pt x="37" y="143"/>
                  </a:lnTo>
                  <a:lnTo>
                    <a:pt x="37" y="147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7"/>
                  </a:lnTo>
                  <a:lnTo>
                    <a:pt x="44" y="143"/>
                  </a:lnTo>
                  <a:lnTo>
                    <a:pt x="44" y="143"/>
                  </a:lnTo>
                  <a:close/>
                  <a:moveTo>
                    <a:pt x="43" y="20"/>
                  </a:move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3" y="20"/>
                  </a:lnTo>
                  <a:close/>
                  <a:moveTo>
                    <a:pt x="44" y="32"/>
                  </a:moveTo>
                  <a:lnTo>
                    <a:pt x="44" y="51"/>
                  </a:lnTo>
                  <a:lnTo>
                    <a:pt x="44" y="51"/>
                  </a:lnTo>
                  <a:lnTo>
                    <a:pt x="44" y="56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3"/>
                  </a:lnTo>
                  <a:lnTo>
                    <a:pt x="47" y="66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45" y="77"/>
                  </a:moveTo>
                  <a:lnTo>
                    <a:pt x="45" y="77"/>
                  </a:lnTo>
                  <a:lnTo>
                    <a:pt x="45" y="79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5" y="77"/>
                  </a:lnTo>
                  <a:close/>
                  <a:moveTo>
                    <a:pt x="57" y="150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1" y="150"/>
                  </a:lnTo>
                  <a:lnTo>
                    <a:pt x="52" y="152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57" y="150"/>
                  </a:lnTo>
                  <a:lnTo>
                    <a:pt x="57" y="150"/>
                  </a:lnTo>
                  <a:close/>
                  <a:moveTo>
                    <a:pt x="54" y="11"/>
                  </a:moveTo>
                  <a:lnTo>
                    <a:pt x="54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7" y="13"/>
                  </a:lnTo>
                  <a:lnTo>
                    <a:pt x="55" y="11"/>
                  </a:lnTo>
                  <a:lnTo>
                    <a:pt x="54" y="11"/>
                  </a:lnTo>
                  <a:close/>
                  <a:moveTo>
                    <a:pt x="55" y="46"/>
                  </a:moveTo>
                  <a:lnTo>
                    <a:pt x="54" y="46"/>
                  </a:lnTo>
                  <a:lnTo>
                    <a:pt x="54" y="46"/>
                  </a:lnTo>
                  <a:lnTo>
                    <a:pt x="54" y="59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3"/>
                  </a:lnTo>
                  <a:lnTo>
                    <a:pt x="57" y="56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48"/>
                  </a:lnTo>
                  <a:lnTo>
                    <a:pt x="55" y="46"/>
                  </a:lnTo>
                  <a:lnTo>
                    <a:pt x="55" y="46"/>
                  </a:lnTo>
                  <a:close/>
                  <a:moveTo>
                    <a:pt x="55" y="4"/>
                  </a:move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5" y="4"/>
                  </a:lnTo>
                  <a:close/>
                  <a:moveTo>
                    <a:pt x="55" y="74"/>
                  </a:moveTo>
                  <a:lnTo>
                    <a:pt x="54" y="76"/>
                  </a:lnTo>
                  <a:lnTo>
                    <a:pt x="54" y="77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164"/>
                  </a:move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close/>
                  <a:moveTo>
                    <a:pt x="66" y="163"/>
                  </a:moveTo>
                  <a:lnTo>
                    <a:pt x="57" y="163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6" y="163"/>
                  </a:lnTo>
                  <a:close/>
                  <a:moveTo>
                    <a:pt x="59" y="176"/>
                  </a:moveTo>
                  <a:lnTo>
                    <a:pt x="59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6" y="174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2" y="174"/>
                  </a:lnTo>
                  <a:lnTo>
                    <a:pt x="59" y="176"/>
                  </a:lnTo>
                  <a:lnTo>
                    <a:pt x="59" y="176"/>
                  </a:lnTo>
                  <a:close/>
                  <a:moveTo>
                    <a:pt x="62" y="21"/>
                  </a:moveTo>
                  <a:lnTo>
                    <a:pt x="61" y="21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2" y="21"/>
                  </a:lnTo>
                  <a:close/>
                  <a:moveTo>
                    <a:pt x="61" y="32"/>
                  </a:moveTo>
                  <a:lnTo>
                    <a:pt x="61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2"/>
                  </a:lnTo>
                  <a:close/>
                  <a:moveTo>
                    <a:pt x="61" y="11"/>
                  </a:moveTo>
                  <a:lnTo>
                    <a:pt x="61" y="11"/>
                  </a:lnTo>
                  <a:lnTo>
                    <a:pt x="62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5" y="8"/>
                  </a:lnTo>
                  <a:lnTo>
                    <a:pt x="62" y="10"/>
                  </a:lnTo>
                  <a:lnTo>
                    <a:pt x="61" y="11"/>
                  </a:lnTo>
                  <a:lnTo>
                    <a:pt x="61" y="11"/>
                  </a:lnTo>
                  <a:close/>
                  <a:moveTo>
                    <a:pt x="62" y="166"/>
                  </a:moveTo>
                  <a:lnTo>
                    <a:pt x="61" y="167"/>
                  </a:lnTo>
                  <a:lnTo>
                    <a:pt x="61" y="167"/>
                  </a:lnTo>
                  <a:lnTo>
                    <a:pt x="61" y="168"/>
                  </a:lnTo>
                  <a:lnTo>
                    <a:pt x="62" y="170"/>
                  </a:lnTo>
                  <a:lnTo>
                    <a:pt x="68" y="170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68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72" y="156"/>
                  </a:moveTo>
                  <a:lnTo>
                    <a:pt x="69" y="156"/>
                  </a:lnTo>
                  <a:lnTo>
                    <a:pt x="69" y="159"/>
                  </a:lnTo>
                  <a:lnTo>
                    <a:pt x="72" y="159"/>
                  </a:lnTo>
                  <a:lnTo>
                    <a:pt x="73" y="157"/>
                  </a:lnTo>
                  <a:lnTo>
                    <a:pt x="72" y="156"/>
                  </a:lnTo>
                  <a:close/>
                  <a:moveTo>
                    <a:pt x="71" y="21"/>
                  </a:moveTo>
                  <a:lnTo>
                    <a:pt x="71" y="22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5" y="20"/>
                  </a:lnTo>
                  <a:lnTo>
                    <a:pt x="97" y="21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78" y="18"/>
                  </a:lnTo>
                  <a:lnTo>
                    <a:pt x="73" y="20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3" y="28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6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99" y="29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100" y="11"/>
                  </a:moveTo>
                  <a:lnTo>
                    <a:pt x="97" y="11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06" y="13"/>
                  </a:lnTo>
                  <a:lnTo>
                    <a:pt x="100" y="11"/>
                  </a:lnTo>
                  <a:lnTo>
                    <a:pt x="100" y="11"/>
                  </a:lnTo>
                  <a:close/>
                  <a:moveTo>
                    <a:pt x="110" y="27"/>
                  </a:moveTo>
                  <a:lnTo>
                    <a:pt x="110" y="27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1" y="28"/>
                  </a:lnTo>
                  <a:lnTo>
                    <a:pt x="110" y="27"/>
                  </a:lnTo>
                  <a:lnTo>
                    <a:pt x="110" y="27"/>
                  </a:lnTo>
                  <a:close/>
                  <a:moveTo>
                    <a:pt x="116" y="24"/>
                  </a:moveTo>
                  <a:lnTo>
                    <a:pt x="114" y="24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7" y="29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18" y="28"/>
                  </a:lnTo>
                  <a:lnTo>
                    <a:pt x="116" y="24"/>
                  </a:lnTo>
                  <a:lnTo>
                    <a:pt x="116" y="24"/>
                  </a:lnTo>
                  <a:close/>
                  <a:moveTo>
                    <a:pt x="116" y="34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7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16" y="34"/>
                  </a:lnTo>
                  <a:lnTo>
                    <a:pt x="116" y="34"/>
                  </a:lnTo>
                  <a:close/>
                  <a:moveTo>
                    <a:pt x="125" y="94"/>
                  </a:moveTo>
                  <a:lnTo>
                    <a:pt x="125" y="98"/>
                  </a:lnTo>
                  <a:lnTo>
                    <a:pt x="125" y="111"/>
                  </a:lnTo>
                  <a:lnTo>
                    <a:pt x="125" y="118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8" y="114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7" y="98"/>
                  </a:lnTo>
                  <a:lnTo>
                    <a:pt x="125" y="94"/>
                  </a:lnTo>
                  <a:lnTo>
                    <a:pt x="125" y="94"/>
                  </a:lnTo>
                  <a:close/>
                  <a:moveTo>
                    <a:pt x="127" y="52"/>
                  </a:moveTo>
                  <a:lnTo>
                    <a:pt x="125" y="52"/>
                  </a:lnTo>
                  <a:lnTo>
                    <a:pt x="125" y="52"/>
                  </a:lnTo>
                  <a:lnTo>
                    <a:pt x="127" y="53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0" y="53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7" y="52"/>
                  </a:lnTo>
                  <a:close/>
                  <a:moveTo>
                    <a:pt x="128" y="163"/>
                  </a:moveTo>
                  <a:lnTo>
                    <a:pt x="127" y="164"/>
                  </a:lnTo>
                  <a:lnTo>
                    <a:pt x="127" y="166"/>
                  </a:lnTo>
                  <a:lnTo>
                    <a:pt x="130" y="166"/>
                  </a:lnTo>
                  <a:lnTo>
                    <a:pt x="131" y="166"/>
                  </a:lnTo>
                  <a:lnTo>
                    <a:pt x="131" y="164"/>
                  </a:lnTo>
                  <a:lnTo>
                    <a:pt x="130" y="163"/>
                  </a:lnTo>
                  <a:lnTo>
                    <a:pt x="128" y="163"/>
                  </a:lnTo>
                  <a:close/>
                  <a:moveTo>
                    <a:pt x="137" y="147"/>
                  </a:moveTo>
                  <a:lnTo>
                    <a:pt x="134" y="149"/>
                  </a:lnTo>
                  <a:lnTo>
                    <a:pt x="135" y="150"/>
                  </a:lnTo>
                  <a:lnTo>
                    <a:pt x="138" y="150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7" y="38"/>
                  </a:moveTo>
                  <a:lnTo>
                    <a:pt x="137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38" y="37"/>
                  </a:lnTo>
                  <a:lnTo>
                    <a:pt x="137" y="38"/>
                  </a:lnTo>
                  <a:lnTo>
                    <a:pt x="137" y="38"/>
                  </a:lnTo>
                  <a:close/>
                  <a:moveTo>
                    <a:pt x="137" y="59"/>
                  </a:moveTo>
                  <a:lnTo>
                    <a:pt x="137" y="60"/>
                  </a:lnTo>
                  <a:lnTo>
                    <a:pt x="137" y="60"/>
                  </a:lnTo>
                  <a:lnTo>
                    <a:pt x="138" y="63"/>
                  </a:lnTo>
                  <a:lnTo>
                    <a:pt x="138" y="63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7" y="59"/>
                  </a:lnTo>
                  <a:close/>
                  <a:moveTo>
                    <a:pt x="138" y="140"/>
                  </a:moveTo>
                  <a:lnTo>
                    <a:pt x="137" y="142"/>
                  </a:lnTo>
                  <a:lnTo>
                    <a:pt x="137" y="142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40"/>
                  </a:lnTo>
                  <a:lnTo>
                    <a:pt x="138" y="140"/>
                  </a:lnTo>
                  <a:close/>
                  <a:moveTo>
                    <a:pt x="152" y="31"/>
                  </a:moveTo>
                  <a:lnTo>
                    <a:pt x="152" y="32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8" y="31"/>
                  </a:lnTo>
                  <a:lnTo>
                    <a:pt x="159" y="29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close/>
                  <a:moveTo>
                    <a:pt x="162" y="27"/>
                  </a:moveTo>
                  <a:lnTo>
                    <a:pt x="162" y="28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6" y="25"/>
                  </a:lnTo>
                  <a:lnTo>
                    <a:pt x="175" y="20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65" y="22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83" y="32"/>
                  </a:moveTo>
                  <a:lnTo>
                    <a:pt x="183" y="34"/>
                  </a:lnTo>
                  <a:lnTo>
                    <a:pt x="183" y="34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96" y="35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197" y="31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2"/>
                  </a:lnTo>
                  <a:close/>
                  <a:moveTo>
                    <a:pt x="190" y="21"/>
                  </a:moveTo>
                  <a:lnTo>
                    <a:pt x="187" y="21"/>
                  </a:lnTo>
                  <a:lnTo>
                    <a:pt x="187" y="22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1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0" y="21"/>
                  </a:lnTo>
                  <a:lnTo>
                    <a:pt x="190" y="21"/>
                  </a:lnTo>
                  <a:close/>
                  <a:moveTo>
                    <a:pt x="189" y="17"/>
                  </a:moveTo>
                  <a:lnTo>
                    <a:pt x="189" y="17"/>
                  </a:lnTo>
                  <a:lnTo>
                    <a:pt x="196" y="20"/>
                  </a:lnTo>
                  <a:lnTo>
                    <a:pt x="196" y="20"/>
                  </a:lnTo>
                  <a:lnTo>
                    <a:pt x="198" y="24"/>
                  </a:lnTo>
                  <a:lnTo>
                    <a:pt x="203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08" y="21"/>
                  </a:lnTo>
                  <a:lnTo>
                    <a:pt x="205" y="20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89" y="17"/>
                  </a:lnTo>
                  <a:lnTo>
                    <a:pt x="189" y="17"/>
                  </a:lnTo>
                  <a:close/>
                  <a:moveTo>
                    <a:pt x="198" y="45"/>
                  </a:moveTo>
                  <a:lnTo>
                    <a:pt x="197" y="46"/>
                  </a:lnTo>
                  <a:lnTo>
                    <a:pt x="197" y="46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2" y="55"/>
                  </a:lnTo>
                  <a:lnTo>
                    <a:pt x="212" y="55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205" y="45"/>
                  </a:lnTo>
                  <a:lnTo>
                    <a:pt x="198" y="45"/>
                  </a:lnTo>
                  <a:close/>
                  <a:moveTo>
                    <a:pt x="217" y="38"/>
                  </a:moveTo>
                  <a:lnTo>
                    <a:pt x="217" y="38"/>
                  </a:lnTo>
                  <a:lnTo>
                    <a:pt x="217" y="41"/>
                  </a:lnTo>
                  <a:lnTo>
                    <a:pt x="217" y="41"/>
                  </a:lnTo>
                  <a:lnTo>
                    <a:pt x="218" y="45"/>
                  </a:lnTo>
                  <a:lnTo>
                    <a:pt x="224" y="49"/>
                  </a:lnTo>
                  <a:lnTo>
                    <a:pt x="224" y="51"/>
                  </a:lnTo>
                  <a:lnTo>
                    <a:pt x="225" y="51"/>
                  </a:lnTo>
                  <a:lnTo>
                    <a:pt x="225" y="49"/>
                  </a:lnTo>
                  <a:lnTo>
                    <a:pt x="225" y="49"/>
                  </a:lnTo>
                  <a:lnTo>
                    <a:pt x="224" y="45"/>
                  </a:lnTo>
                  <a:lnTo>
                    <a:pt x="217" y="38"/>
                  </a:lnTo>
                  <a:lnTo>
                    <a:pt x="217" y="38"/>
                  </a:lnTo>
                  <a:close/>
                  <a:moveTo>
                    <a:pt x="217" y="168"/>
                  </a:moveTo>
                  <a:lnTo>
                    <a:pt x="217" y="170"/>
                  </a:lnTo>
                  <a:lnTo>
                    <a:pt x="226" y="170"/>
                  </a:lnTo>
                  <a:lnTo>
                    <a:pt x="226" y="170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7"/>
                  </a:lnTo>
                  <a:lnTo>
                    <a:pt x="228" y="167"/>
                  </a:lnTo>
                  <a:lnTo>
                    <a:pt x="222" y="167"/>
                  </a:lnTo>
                  <a:lnTo>
                    <a:pt x="222" y="167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225" y="59"/>
                  </a:moveTo>
                  <a:lnTo>
                    <a:pt x="224" y="59"/>
                  </a:lnTo>
                  <a:lnTo>
                    <a:pt x="224" y="60"/>
                  </a:lnTo>
                  <a:lnTo>
                    <a:pt x="224" y="60"/>
                  </a:lnTo>
                  <a:lnTo>
                    <a:pt x="226" y="67"/>
                  </a:lnTo>
                  <a:lnTo>
                    <a:pt x="228" y="69"/>
                  </a:lnTo>
                  <a:lnTo>
                    <a:pt x="229" y="70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8" y="63"/>
                  </a:lnTo>
                  <a:lnTo>
                    <a:pt x="225" y="59"/>
                  </a:lnTo>
                  <a:lnTo>
                    <a:pt x="225" y="59"/>
                  </a:lnTo>
                  <a:close/>
                  <a:moveTo>
                    <a:pt x="231" y="100"/>
                  </a:moveTo>
                  <a:lnTo>
                    <a:pt x="229" y="100"/>
                  </a:lnTo>
                  <a:lnTo>
                    <a:pt x="228" y="101"/>
                  </a:lnTo>
                  <a:lnTo>
                    <a:pt x="229" y="114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33" y="115"/>
                  </a:lnTo>
                  <a:lnTo>
                    <a:pt x="233" y="101"/>
                  </a:lnTo>
                  <a:lnTo>
                    <a:pt x="231" y="100"/>
                  </a:lnTo>
                  <a:close/>
                  <a:moveTo>
                    <a:pt x="231" y="131"/>
                  </a:moveTo>
                  <a:lnTo>
                    <a:pt x="229" y="131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1" y="131"/>
                  </a:lnTo>
                  <a:lnTo>
                    <a:pt x="231" y="131"/>
                  </a:lnTo>
                  <a:close/>
                  <a:moveTo>
                    <a:pt x="229" y="74"/>
                  </a:moveTo>
                  <a:lnTo>
                    <a:pt x="235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5" y="73"/>
                  </a:lnTo>
                  <a:lnTo>
                    <a:pt x="231" y="73"/>
                  </a:lnTo>
                  <a:lnTo>
                    <a:pt x="231" y="73"/>
                  </a:lnTo>
                  <a:lnTo>
                    <a:pt x="229" y="74"/>
                  </a:lnTo>
                  <a:lnTo>
                    <a:pt x="229" y="74"/>
                  </a:lnTo>
                  <a:close/>
                  <a:moveTo>
                    <a:pt x="232" y="140"/>
                  </a:moveTo>
                  <a:lnTo>
                    <a:pt x="231" y="142"/>
                  </a:lnTo>
                  <a:lnTo>
                    <a:pt x="231" y="142"/>
                  </a:lnTo>
                  <a:lnTo>
                    <a:pt x="232" y="143"/>
                  </a:lnTo>
                  <a:lnTo>
                    <a:pt x="233" y="142"/>
                  </a:lnTo>
                  <a:lnTo>
                    <a:pt x="233" y="142"/>
                  </a:lnTo>
                  <a:lnTo>
                    <a:pt x="232" y="140"/>
                  </a:lnTo>
                  <a:close/>
                  <a:moveTo>
                    <a:pt x="232" y="163"/>
                  </a:moveTo>
                  <a:lnTo>
                    <a:pt x="232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45" y="164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35" y="161"/>
                  </a:lnTo>
                  <a:lnTo>
                    <a:pt x="232" y="163"/>
                  </a:lnTo>
                  <a:lnTo>
                    <a:pt x="232" y="163"/>
                  </a:lnTo>
                  <a:close/>
                  <a:moveTo>
                    <a:pt x="242" y="150"/>
                  </a:moveTo>
                  <a:lnTo>
                    <a:pt x="242" y="152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49"/>
                  </a:lnTo>
                  <a:lnTo>
                    <a:pt x="245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2" y="149"/>
                  </a:lnTo>
                  <a:lnTo>
                    <a:pt x="242" y="150"/>
                  </a:lnTo>
                  <a:lnTo>
                    <a:pt x="242" y="150"/>
                  </a:lnTo>
                  <a:close/>
                  <a:moveTo>
                    <a:pt x="252" y="163"/>
                  </a:moveTo>
                  <a:lnTo>
                    <a:pt x="252" y="163"/>
                  </a:lnTo>
                  <a:lnTo>
                    <a:pt x="253" y="163"/>
                  </a:lnTo>
                  <a:lnTo>
                    <a:pt x="253" y="163"/>
                  </a:lnTo>
                  <a:lnTo>
                    <a:pt x="256" y="163"/>
                  </a:lnTo>
                  <a:lnTo>
                    <a:pt x="256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5" y="159"/>
                  </a:lnTo>
                  <a:lnTo>
                    <a:pt x="253" y="160"/>
                  </a:lnTo>
                  <a:lnTo>
                    <a:pt x="252" y="163"/>
                  </a:lnTo>
                  <a:lnTo>
                    <a:pt x="252" y="163"/>
                  </a:lnTo>
                  <a:close/>
                  <a:moveTo>
                    <a:pt x="264" y="156"/>
                  </a:moveTo>
                  <a:lnTo>
                    <a:pt x="263" y="157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4" y="161"/>
                  </a:lnTo>
                  <a:lnTo>
                    <a:pt x="264" y="157"/>
                  </a:lnTo>
                  <a:lnTo>
                    <a:pt x="264" y="156"/>
                  </a:lnTo>
                  <a:lnTo>
                    <a:pt x="264" y="1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23"/>
            <p:cNvSpPr>
              <a:spLocks noEditPoints="1"/>
            </p:cNvSpPr>
            <p:nvPr/>
          </p:nvSpPr>
          <p:spPr bwMode="auto">
            <a:xfrm>
              <a:off x="6432551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9" y="90"/>
                </a:cxn>
                <a:cxn ang="0">
                  <a:pos x="24" y="96"/>
                </a:cxn>
                <a:cxn ang="0">
                  <a:pos x="28" y="127"/>
                </a:cxn>
                <a:cxn ang="0">
                  <a:pos x="64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60" y="175"/>
                </a:cxn>
                <a:cxn ang="0">
                  <a:pos x="105" y="190"/>
                </a:cxn>
                <a:cxn ang="0">
                  <a:pos x="19" y="169"/>
                </a:cxn>
                <a:cxn ang="0">
                  <a:pos x="0" y="90"/>
                </a:cxn>
                <a:cxn ang="0">
                  <a:pos x="35" y="12"/>
                </a:cxn>
                <a:cxn ang="0">
                  <a:pos x="5" y="93"/>
                </a:cxn>
                <a:cxn ang="0">
                  <a:pos x="10" y="113"/>
                </a:cxn>
                <a:cxn ang="0">
                  <a:pos x="7" y="75"/>
                </a:cxn>
                <a:cxn ang="0">
                  <a:pos x="5" y="82"/>
                </a:cxn>
                <a:cxn ang="0">
                  <a:pos x="12" y="127"/>
                </a:cxn>
                <a:cxn ang="0">
                  <a:pos x="18" y="137"/>
                </a:cxn>
                <a:cxn ang="0">
                  <a:pos x="32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1" y="55"/>
                </a:cxn>
                <a:cxn ang="0">
                  <a:pos x="125" y="71"/>
                </a:cxn>
                <a:cxn ang="0">
                  <a:pos x="105" y="33"/>
                </a:cxn>
                <a:cxn ang="0">
                  <a:pos x="39" y="40"/>
                </a:cxn>
                <a:cxn ang="0">
                  <a:pos x="31" y="45"/>
                </a:cxn>
                <a:cxn ang="0">
                  <a:pos x="38" y="177"/>
                </a:cxn>
                <a:cxn ang="0">
                  <a:pos x="39" y="30"/>
                </a:cxn>
                <a:cxn ang="0">
                  <a:pos x="36" y="82"/>
                </a:cxn>
                <a:cxn ang="0">
                  <a:pos x="48" y="10"/>
                </a:cxn>
                <a:cxn ang="0">
                  <a:pos x="57" y="79"/>
                </a:cxn>
                <a:cxn ang="0">
                  <a:pos x="100" y="83"/>
                </a:cxn>
                <a:cxn ang="0">
                  <a:pos x="57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8" y="3"/>
                </a:cxn>
                <a:cxn ang="0">
                  <a:pos x="59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1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7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6" y="165"/>
                </a:cxn>
                <a:cxn ang="0">
                  <a:pos x="122" y="176"/>
                </a:cxn>
                <a:cxn ang="0">
                  <a:pos x="123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3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7" y="153"/>
                </a:cxn>
                <a:cxn ang="0">
                  <a:pos x="151" y="151"/>
                </a:cxn>
                <a:cxn ang="0">
                  <a:pos x="164" y="156"/>
                </a:cxn>
              </a:cxnLst>
              <a:rect l="0" t="0" r="r" b="b"/>
              <a:pathLst>
                <a:path w="178" h="194">
                  <a:moveTo>
                    <a:pt x="87" y="2"/>
                  </a:moveTo>
                  <a:lnTo>
                    <a:pt x="87" y="2"/>
                  </a:lnTo>
                  <a:lnTo>
                    <a:pt x="95" y="2"/>
                  </a:lnTo>
                  <a:lnTo>
                    <a:pt x="104" y="5"/>
                  </a:lnTo>
                  <a:lnTo>
                    <a:pt x="114" y="9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37" y="26"/>
                  </a:lnTo>
                  <a:lnTo>
                    <a:pt x="140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6" y="65"/>
                  </a:lnTo>
                  <a:lnTo>
                    <a:pt x="156" y="69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3" y="83"/>
                  </a:lnTo>
                  <a:lnTo>
                    <a:pt x="151" y="90"/>
                  </a:lnTo>
                  <a:lnTo>
                    <a:pt x="149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4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5" y="93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5" y="102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5" y="152"/>
                  </a:lnTo>
                  <a:lnTo>
                    <a:pt x="50" y="159"/>
                  </a:lnTo>
                  <a:lnTo>
                    <a:pt x="57" y="165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5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2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3" y="142"/>
                  </a:lnTo>
                  <a:lnTo>
                    <a:pt x="123" y="141"/>
                  </a:lnTo>
                  <a:lnTo>
                    <a:pt x="123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7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5" y="142"/>
                  </a:lnTo>
                  <a:lnTo>
                    <a:pt x="178" y="158"/>
                  </a:lnTo>
                  <a:lnTo>
                    <a:pt x="178" y="159"/>
                  </a:lnTo>
                  <a:lnTo>
                    <a:pt x="178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1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58" y="172"/>
                  </a:lnTo>
                  <a:lnTo>
                    <a:pt x="157" y="169"/>
                  </a:lnTo>
                  <a:lnTo>
                    <a:pt x="154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4" y="16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23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5" y="193"/>
                  </a:lnTo>
                  <a:lnTo>
                    <a:pt x="73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3" y="186"/>
                  </a:lnTo>
                  <a:lnTo>
                    <a:pt x="35" y="183"/>
                  </a:lnTo>
                  <a:lnTo>
                    <a:pt x="28" y="177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15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1" y="79"/>
                  </a:lnTo>
                  <a:lnTo>
                    <a:pt x="4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5" y="37"/>
                  </a:lnTo>
                  <a:lnTo>
                    <a:pt x="22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5" y="93"/>
                  </a:move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7" y="107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99"/>
                  </a:lnTo>
                  <a:lnTo>
                    <a:pt x="7" y="96"/>
                  </a:lnTo>
                  <a:lnTo>
                    <a:pt x="5" y="93"/>
                  </a:lnTo>
                  <a:lnTo>
                    <a:pt x="5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8" y="6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8" y="79"/>
                  </a:moveTo>
                  <a:lnTo>
                    <a:pt x="5" y="79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10" y="80"/>
                  </a:lnTo>
                  <a:lnTo>
                    <a:pt x="8" y="79"/>
                  </a:lnTo>
                  <a:close/>
                  <a:moveTo>
                    <a:pt x="12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2" y="125"/>
                  </a:lnTo>
                  <a:close/>
                  <a:moveTo>
                    <a:pt x="15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7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4"/>
                  </a:lnTo>
                  <a:lnTo>
                    <a:pt x="15" y="131"/>
                  </a:lnTo>
                  <a:lnTo>
                    <a:pt x="15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29" y="54"/>
                  </a:moveTo>
                  <a:lnTo>
                    <a:pt x="29" y="55"/>
                  </a:lnTo>
                  <a:lnTo>
                    <a:pt x="29" y="55"/>
                  </a:lnTo>
                  <a:lnTo>
                    <a:pt x="31" y="55"/>
                  </a:lnTo>
                  <a:lnTo>
                    <a:pt x="34" y="57"/>
                  </a:lnTo>
                  <a:lnTo>
                    <a:pt x="46" y="59"/>
                  </a:lnTo>
                  <a:lnTo>
                    <a:pt x="95" y="64"/>
                  </a:lnTo>
                  <a:lnTo>
                    <a:pt x="98" y="65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5"/>
                  </a:lnTo>
                  <a:lnTo>
                    <a:pt x="122" y="50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3"/>
                  </a:lnTo>
                  <a:lnTo>
                    <a:pt x="100" y="30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64" y="28"/>
                  </a:lnTo>
                  <a:lnTo>
                    <a:pt x="53" y="33"/>
                  </a:lnTo>
                  <a:lnTo>
                    <a:pt x="45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4" y="47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29" y="48"/>
                  </a:moveTo>
                  <a:lnTo>
                    <a:pt x="29" y="48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8"/>
                  </a:lnTo>
                  <a:lnTo>
                    <a:pt x="29" y="48"/>
                  </a:lnTo>
                  <a:close/>
                  <a:moveTo>
                    <a:pt x="32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6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5" y="173"/>
                  </a:lnTo>
                  <a:lnTo>
                    <a:pt x="32" y="172"/>
                  </a:lnTo>
                  <a:lnTo>
                    <a:pt x="32" y="172"/>
                  </a:lnTo>
                  <a:close/>
                  <a:moveTo>
                    <a:pt x="34" y="31"/>
                  </a:move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1"/>
                  </a:lnTo>
                  <a:lnTo>
                    <a:pt x="34" y="31"/>
                  </a:lnTo>
                  <a:close/>
                  <a:moveTo>
                    <a:pt x="36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6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3" y="78"/>
                  </a:moveTo>
                  <a:lnTo>
                    <a:pt x="43" y="78"/>
                  </a:lnTo>
                  <a:lnTo>
                    <a:pt x="43" y="78"/>
                  </a:lnTo>
                  <a:lnTo>
                    <a:pt x="57" y="79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5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95" y="82"/>
                  </a:lnTo>
                  <a:lnTo>
                    <a:pt x="85" y="79"/>
                  </a:lnTo>
                  <a:lnTo>
                    <a:pt x="43" y="78"/>
                  </a:lnTo>
                  <a:lnTo>
                    <a:pt x="43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7" y="69"/>
                  </a:lnTo>
                  <a:lnTo>
                    <a:pt x="73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4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3" y="27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0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3" y="9"/>
                  </a:moveTo>
                  <a:lnTo>
                    <a:pt x="53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3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67" y="5"/>
                  </a:lnTo>
                  <a:lnTo>
                    <a:pt x="55" y="9"/>
                  </a:lnTo>
                  <a:lnTo>
                    <a:pt x="53" y="9"/>
                  </a:lnTo>
                  <a:close/>
                  <a:moveTo>
                    <a:pt x="57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9" y="175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0" y="173"/>
                  </a:lnTo>
                  <a:lnTo>
                    <a:pt x="57" y="173"/>
                  </a:lnTo>
                  <a:lnTo>
                    <a:pt x="57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1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8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8" y="177"/>
                  </a:lnTo>
                  <a:lnTo>
                    <a:pt x="78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98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5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95" y="12"/>
                  </a:lnTo>
                  <a:lnTo>
                    <a:pt x="95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6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1"/>
                  </a:lnTo>
                  <a:lnTo>
                    <a:pt x="102" y="20"/>
                  </a:lnTo>
                  <a:lnTo>
                    <a:pt x="98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5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6" y="165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9" y="180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16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3" y="40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3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1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6" y="151"/>
                  </a:lnTo>
                  <a:lnTo>
                    <a:pt x="123" y="155"/>
                  </a:lnTo>
                  <a:lnTo>
                    <a:pt x="123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0" y="51"/>
                  </a:lnTo>
                  <a:lnTo>
                    <a:pt x="132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0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3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7" y="134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3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5" y="167"/>
                  </a:moveTo>
                  <a:lnTo>
                    <a:pt x="136" y="167"/>
                  </a:lnTo>
                  <a:lnTo>
                    <a:pt x="136" y="167"/>
                  </a:lnTo>
                  <a:lnTo>
                    <a:pt x="137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5" y="167"/>
                  </a:lnTo>
                  <a:lnTo>
                    <a:pt x="135" y="167"/>
                  </a:lnTo>
                  <a:close/>
                  <a:moveTo>
                    <a:pt x="140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0" y="58"/>
                  </a:lnTo>
                  <a:close/>
                  <a:moveTo>
                    <a:pt x="140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7" y="155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3" y="155"/>
                  </a:lnTo>
                  <a:lnTo>
                    <a:pt x="140" y="158"/>
                  </a:lnTo>
                  <a:lnTo>
                    <a:pt x="140" y="158"/>
                  </a:lnTo>
                  <a:close/>
                  <a:moveTo>
                    <a:pt x="149" y="155"/>
                  </a:move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1" y="153"/>
                  </a:lnTo>
                  <a:lnTo>
                    <a:pt x="153" y="151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50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1" y="151"/>
                  </a:moveTo>
                  <a:lnTo>
                    <a:pt x="161" y="151"/>
                  </a:lnTo>
                  <a:lnTo>
                    <a:pt x="161" y="152"/>
                  </a:lnTo>
                  <a:lnTo>
                    <a:pt x="161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4" y="152"/>
                  </a:lnTo>
                  <a:lnTo>
                    <a:pt x="161" y="151"/>
                  </a:lnTo>
                  <a:lnTo>
                    <a:pt x="161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24"/>
            <p:cNvSpPr>
              <a:spLocks noEditPoints="1"/>
            </p:cNvSpPr>
            <p:nvPr/>
          </p:nvSpPr>
          <p:spPr bwMode="auto">
            <a:xfrm>
              <a:off x="5919788" y="3006725"/>
              <a:ext cx="93663" cy="144463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3" y="76"/>
                </a:cxn>
                <a:cxn ang="0">
                  <a:pos x="130" y="94"/>
                </a:cxn>
                <a:cxn ang="0">
                  <a:pos x="171" y="139"/>
                </a:cxn>
                <a:cxn ang="0">
                  <a:pos x="170" y="206"/>
                </a:cxn>
                <a:cxn ang="0">
                  <a:pos x="136" y="253"/>
                </a:cxn>
                <a:cxn ang="0">
                  <a:pos x="62" y="256"/>
                </a:cxn>
                <a:cxn ang="0">
                  <a:pos x="38" y="272"/>
                </a:cxn>
                <a:cxn ang="0">
                  <a:pos x="21" y="251"/>
                </a:cxn>
                <a:cxn ang="0">
                  <a:pos x="25" y="192"/>
                </a:cxn>
                <a:cxn ang="0">
                  <a:pos x="24" y="103"/>
                </a:cxn>
                <a:cxn ang="0">
                  <a:pos x="4" y="39"/>
                </a:cxn>
                <a:cxn ang="0">
                  <a:pos x="1" y="15"/>
                </a:cxn>
                <a:cxn ang="0">
                  <a:pos x="8" y="0"/>
                </a:cxn>
                <a:cxn ang="0">
                  <a:pos x="10" y="10"/>
                </a:cxn>
                <a:cxn ang="0">
                  <a:pos x="8" y="15"/>
                </a:cxn>
                <a:cxn ang="0">
                  <a:pos x="15" y="23"/>
                </a:cxn>
                <a:cxn ang="0">
                  <a:pos x="18" y="17"/>
                </a:cxn>
                <a:cxn ang="0">
                  <a:pos x="25" y="240"/>
                </a:cxn>
                <a:cxn ang="0">
                  <a:pos x="34" y="17"/>
                </a:cxn>
                <a:cxn ang="0">
                  <a:pos x="28" y="7"/>
                </a:cxn>
                <a:cxn ang="0">
                  <a:pos x="35" y="253"/>
                </a:cxn>
                <a:cxn ang="0">
                  <a:pos x="41" y="13"/>
                </a:cxn>
                <a:cxn ang="0">
                  <a:pos x="42" y="13"/>
                </a:cxn>
                <a:cxn ang="0">
                  <a:pos x="42" y="53"/>
                </a:cxn>
                <a:cxn ang="0">
                  <a:pos x="42" y="253"/>
                </a:cxn>
                <a:cxn ang="0">
                  <a:pos x="42" y="253"/>
                </a:cxn>
                <a:cxn ang="0">
                  <a:pos x="48" y="232"/>
                </a:cxn>
                <a:cxn ang="0">
                  <a:pos x="48" y="1"/>
                </a:cxn>
                <a:cxn ang="0">
                  <a:pos x="56" y="220"/>
                </a:cxn>
                <a:cxn ang="0">
                  <a:pos x="97" y="230"/>
                </a:cxn>
                <a:cxn ang="0">
                  <a:pos x="153" y="183"/>
                </a:cxn>
                <a:cxn ang="0">
                  <a:pos x="137" y="133"/>
                </a:cxn>
                <a:cxn ang="0">
                  <a:pos x="62" y="124"/>
                </a:cxn>
                <a:cxn ang="0">
                  <a:pos x="56" y="178"/>
                </a:cxn>
                <a:cxn ang="0">
                  <a:pos x="64" y="247"/>
                </a:cxn>
                <a:cxn ang="0">
                  <a:pos x="62" y="230"/>
                </a:cxn>
                <a:cxn ang="0">
                  <a:pos x="67" y="110"/>
                </a:cxn>
                <a:cxn ang="0">
                  <a:pos x="66" y="108"/>
                </a:cxn>
                <a:cxn ang="0">
                  <a:pos x="87" y="96"/>
                </a:cxn>
                <a:cxn ang="0">
                  <a:pos x="101" y="246"/>
                </a:cxn>
                <a:cxn ang="0">
                  <a:pos x="112" y="94"/>
                </a:cxn>
                <a:cxn ang="0">
                  <a:pos x="112" y="94"/>
                </a:cxn>
                <a:cxn ang="0">
                  <a:pos x="121" y="256"/>
                </a:cxn>
                <a:cxn ang="0">
                  <a:pos x="122" y="108"/>
                </a:cxn>
                <a:cxn ang="0">
                  <a:pos x="139" y="117"/>
                </a:cxn>
                <a:cxn ang="0">
                  <a:pos x="125" y="230"/>
                </a:cxn>
                <a:cxn ang="0">
                  <a:pos x="125" y="228"/>
                </a:cxn>
                <a:cxn ang="0">
                  <a:pos x="147" y="233"/>
                </a:cxn>
                <a:cxn ang="0">
                  <a:pos x="150" y="222"/>
                </a:cxn>
                <a:cxn ang="0">
                  <a:pos x="149" y="220"/>
                </a:cxn>
                <a:cxn ang="0">
                  <a:pos x="157" y="226"/>
                </a:cxn>
                <a:cxn ang="0">
                  <a:pos x="160" y="213"/>
                </a:cxn>
                <a:cxn ang="0">
                  <a:pos x="167" y="143"/>
                </a:cxn>
                <a:cxn ang="0">
                  <a:pos x="167" y="142"/>
                </a:cxn>
              </a:cxnLst>
              <a:rect l="0" t="0" r="r" b="b"/>
              <a:pathLst>
                <a:path w="177" h="272">
                  <a:moveTo>
                    <a:pt x="18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0" y="15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2" y="62"/>
                  </a:lnTo>
                  <a:lnTo>
                    <a:pt x="63" y="76"/>
                  </a:lnTo>
                  <a:lnTo>
                    <a:pt x="66" y="89"/>
                  </a:lnTo>
                  <a:lnTo>
                    <a:pt x="67" y="89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121" y="90"/>
                  </a:lnTo>
                  <a:lnTo>
                    <a:pt x="128" y="91"/>
                  </a:lnTo>
                  <a:lnTo>
                    <a:pt x="129" y="93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5" y="9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54" y="114"/>
                  </a:lnTo>
                  <a:lnTo>
                    <a:pt x="161" y="122"/>
                  </a:lnTo>
                  <a:lnTo>
                    <a:pt x="167" y="131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4" y="145"/>
                  </a:lnTo>
                  <a:lnTo>
                    <a:pt x="175" y="153"/>
                  </a:lnTo>
                  <a:lnTo>
                    <a:pt x="177" y="164"/>
                  </a:lnTo>
                  <a:lnTo>
                    <a:pt x="177" y="178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0" y="206"/>
                  </a:lnTo>
                  <a:lnTo>
                    <a:pt x="167" y="216"/>
                  </a:lnTo>
                  <a:lnTo>
                    <a:pt x="167" y="216"/>
                  </a:lnTo>
                  <a:lnTo>
                    <a:pt x="165" y="223"/>
                  </a:lnTo>
                  <a:lnTo>
                    <a:pt x="160" y="230"/>
                  </a:lnTo>
                  <a:lnTo>
                    <a:pt x="150" y="240"/>
                  </a:lnTo>
                  <a:lnTo>
                    <a:pt x="137" y="250"/>
                  </a:lnTo>
                  <a:lnTo>
                    <a:pt x="137" y="250"/>
                  </a:lnTo>
                  <a:lnTo>
                    <a:pt x="136" y="253"/>
                  </a:lnTo>
                  <a:lnTo>
                    <a:pt x="133" y="254"/>
                  </a:lnTo>
                  <a:lnTo>
                    <a:pt x="125" y="257"/>
                  </a:lnTo>
                  <a:lnTo>
                    <a:pt x="112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78" y="257"/>
                  </a:lnTo>
                  <a:lnTo>
                    <a:pt x="70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56" y="257"/>
                  </a:lnTo>
                  <a:lnTo>
                    <a:pt x="56" y="258"/>
                  </a:lnTo>
                  <a:lnTo>
                    <a:pt x="55" y="261"/>
                  </a:lnTo>
                  <a:lnTo>
                    <a:pt x="48" y="271"/>
                  </a:lnTo>
                  <a:lnTo>
                    <a:pt x="48" y="271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71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22" y="261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1" y="251"/>
                  </a:lnTo>
                  <a:lnTo>
                    <a:pt x="22" y="246"/>
                  </a:lnTo>
                  <a:lnTo>
                    <a:pt x="22" y="240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4" y="212"/>
                  </a:lnTo>
                  <a:lnTo>
                    <a:pt x="25" y="201"/>
                  </a:lnTo>
                  <a:lnTo>
                    <a:pt x="26" y="197"/>
                  </a:lnTo>
                  <a:lnTo>
                    <a:pt x="25" y="192"/>
                  </a:lnTo>
                  <a:lnTo>
                    <a:pt x="29" y="167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5" y="62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2" y="38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5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5" y="7"/>
                  </a:lnTo>
                  <a:lnTo>
                    <a:pt x="5" y="7"/>
                  </a:lnTo>
                  <a:close/>
                  <a:moveTo>
                    <a:pt x="8" y="15"/>
                  </a:moveTo>
                  <a:lnTo>
                    <a:pt x="7" y="15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21" y="17"/>
                  </a:moveTo>
                  <a:lnTo>
                    <a:pt x="18" y="17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7"/>
                  </a:lnTo>
                  <a:close/>
                  <a:moveTo>
                    <a:pt x="25" y="239"/>
                  </a:moveTo>
                  <a:lnTo>
                    <a:pt x="24" y="239"/>
                  </a:lnTo>
                  <a:lnTo>
                    <a:pt x="24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39"/>
                  </a:lnTo>
                  <a:close/>
                  <a:moveTo>
                    <a:pt x="26" y="18"/>
                  </a:moveTo>
                  <a:lnTo>
                    <a:pt x="28" y="20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18"/>
                  </a:lnTo>
                  <a:close/>
                  <a:moveTo>
                    <a:pt x="29" y="6"/>
                  </a:move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close/>
                  <a:moveTo>
                    <a:pt x="34" y="251"/>
                  </a:moveTo>
                  <a:lnTo>
                    <a:pt x="32" y="253"/>
                  </a:lnTo>
                  <a:lnTo>
                    <a:pt x="32" y="253"/>
                  </a:lnTo>
                  <a:lnTo>
                    <a:pt x="34" y="254"/>
                  </a:lnTo>
                  <a:lnTo>
                    <a:pt x="35" y="254"/>
                  </a:lnTo>
                  <a:lnTo>
                    <a:pt x="35" y="253"/>
                  </a:lnTo>
                  <a:lnTo>
                    <a:pt x="34" y="251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close/>
                  <a:moveTo>
                    <a:pt x="41" y="13"/>
                  </a:moveTo>
                  <a:lnTo>
                    <a:pt x="38" y="14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1" y="13"/>
                  </a:lnTo>
                  <a:close/>
                  <a:moveTo>
                    <a:pt x="39" y="46"/>
                  </a:moveTo>
                  <a:lnTo>
                    <a:pt x="39" y="46"/>
                  </a:lnTo>
                  <a:lnTo>
                    <a:pt x="41" y="52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6"/>
                  </a:lnTo>
                  <a:lnTo>
                    <a:pt x="39" y="46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42" y="253"/>
                  </a:lnTo>
                  <a:lnTo>
                    <a:pt x="45" y="251"/>
                  </a:lnTo>
                  <a:lnTo>
                    <a:pt x="46" y="250"/>
                  </a:lnTo>
                  <a:lnTo>
                    <a:pt x="43" y="250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53"/>
                  </a:lnTo>
                  <a:lnTo>
                    <a:pt x="42" y="253"/>
                  </a:lnTo>
                  <a:close/>
                  <a:moveTo>
                    <a:pt x="46" y="229"/>
                  </a:moveTo>
                  <a:lnTo>
                    <a:pt x="45" y="230"/>
                  </a:lnTo>
                  <a:lnTo>
                    <a:pt x="45" y="232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6" y="230"/>
                  </a:lnTo>
                  <a:lnTo>
                    <a:pt x="46" y="229"/>
                  </a:lnTo>
                  <a:lnTo>
                    <a:pt x="46" y="229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close/>
                  <a:moveTo>
                    <a:pt x="56" y="178"/>
                  </a:moveTo>
                  <a:lnTo>
                    <a:pt x="56" y="178"/>
                  </a:lnTo>
                  <a:lnTo>
                    <a:pt x="56" y="195"/>
                  </a:lnTo>
                  <a:lnTo>
                    <a:pt x="56" y="204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7" y="223"/>
                  </a:lnTo>
                  <a:lnTo>
                    <a:pt x="60" y="225"/>
                  </a:lnTo>
                  <a:lnTo>
                    <a:pt x="73" y="230"/>
                  </a:lnTo>
                  <a:lnTo>
                    <a:pt x="73" y="230"/>
                  </a:lnTo>
                  <a:lnTo>
                    <a:pt x="78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97" y="230"/>
                  </a:lnTo>
                  <a:lnTo>
                    <a:pt x="106" y="229"/>
                  </a:lnTo>
                  <a:lnTo>
                    <a:pt x="119" y="225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6" y="216"/>
                  </a:lnTo>
                  <a:lnTo>
                    <a:pt x="140" y="209"/>
                  </a:lnTo>
                  <a:lnTo>
                    <a:pt x="151" y="191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73"/>
                  </a:lnTo>
                  <a:lnTo>
                    <a:pt x="150" y="163"/>
                  </a:lnTo>
                  <a:lnTo>
                    <a:pt x="147" y="153"/>
                  </a:lnTo>
                  <a:lnTo>
                    <a:pt x="142" y="143"/>
                  </a:lnTo>
                  <a:lnTo>
                    <a:pt x="142" y="143"/>
                  </a:lnTo>
                  <a:lnTo>
                    <a:pt x="140" y="138"/>
                  </a:lnTo>
                  <a:lnTo>
                    <a:pt x="137" y="133"/>
                  </a:lnTo>
                  <a:lnTo>
                    <a:pt x="135" y="128"/>
                  </a:lnTo>
                  <a:lnTo>
                    <a:pt x="130" y="124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1" y="114"/>
                  </a:lnTo>
                  <a:lnTo>
                    <a:pt x="88" y="115"/>
                  </a:lnTo>
                  <a:lnTo>
                    <a:pt x="76" y="118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0" y="125"/>
                  </a:lnTo>
                  <a:lnTo>
                    <a:pt x="59" y="12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6" y="163"/>
                  </a:lnTo>
                  <a:lnTo>
                    <a:pt x="56" y="178"/>
                  </a:lnTo>
                  <a:lnTo>
                    <a:pt x="56" y="178"/>
                  </a:lnTo>
                  <a:close/>
                  <a:moveTo>
                    <a:pt x="60" y="246"/>
                  </a:moveTo>
                  <a:lnTo>
                    <a:pt x="59" y="246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4" y="249"/>
                  </a:lnTo>
                  <a:lnTo>
                    <a:pt x="64" y="249"/>
                  </a:lnTo>
                  <a:lnTo>
                    <a:pt x="64" y="247"/>
                  </a:lnTo>
                  <a:lnTo>
                    <a:pt x="64" y="247"/>
                  </a:lnTo>
                  <a:lnTo>
                    <a:pt x="60" y="246"/>
                  </a:lnTo>
                  <a:lnTo>
                    <a:pt x="60" y="246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59" y="229"/>
                  </a:lnTo>
                  <a:lnTo>
                    <a:pt x="60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9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4" y="108"/>
                  </a:lnTo>
                  <a:lnTo>
                    <a:pt x="76" y="107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1" y="107"/>
                  </a:lnTo>
                  <a:lnTo>
                    <a:pt x="66" y="108"/>
                  </a:lnTo>
                  <a:lnTo>
                    <a:pt x="66" y="108"/>
                  </a:lnTo>
                  <a:close/>
                  <a:moveTo>
                    <a:pt x="83" y="98"/>
                  </a:moveTo>
                  <a:lnTo>
                    <a:pt x="84" y="100"/>
                  </a:lnTo>
                  <a:lnTo>
                    <a:pt x="85" y="100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84" y="97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90" y="247"/>
                  </a:moveTo>
                  <a:lnTo>
                    <a:pt x="91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101" y="246"/>
                  </a:lnTo>
                  <a:lnTo>
                    <a:pt x="104" y="244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95" y="244"/>
                  </a:lnTo>
                  <a:lnTo>
                    <a:pt x="90" y="247"/>
                  </a:lnTo>
                  <a:lnTo>
                    <a:pt x="90" y="247"/>
                  </a:lnTo>
                  <a:close/>
                  <a:moveTo>
                    <a:pt x="112" y="94"/>
                  </a:moveTo>
                  <a:lnTo>
                    <a:pt x="108" y="9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2" y="94"/>
                  </a:lnTo>
                  <a:close/>
                  <a:moveTo>
                    <a:pt x="116" y="240"/>
                  </a:moveTo>
                  <a:lnTo>
                    <a:pt x="116" y="242"/>
                  </a:lnTo>
                  <a:lnTo>
                    <a:pt x="116" y="243"/>
                  </a:lnTo>
                  <a:lnTo>
                    <a:pt x="119" y="243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6" y="240"/>
                  </a:lnTo>
                  <a:close/>
                  <a:moveTo>
                    <a:pt x="121" y="256"/>
                  </a:moveTo>
                  <a:lnTo>
                    <a:pt x="119" y="256"/>
                  </a:lnTo>
                  <a:lnTo>
                    <a:pt x="119" y="256"/>
                  </a:lnTo>
                  <a:lnTo>
                    <a:pt x="121" y="256"/>
                  </a:lnTo>
                  <a:lnTo>
                    <a:pt x="121" y="256"/>
                  </a:lnTo>
                  <a:close/>
                  <a:moveTo>
                    <a:pt x="123" y="107"/>
                  </a:moveTo>
                  <a:lnTo>
                    <a:pt x="121" y="107"/>
                  </a:lnTo>
                  <a:lnTo>
                    <a:pt x="121" y="107"/>
                  </a:lnTo>
                  <a:lnTo>
                    <a:pt x="122" y="108"/>
                  </a:lnTo>
                  <a:lnTo>
                    <a:pt x="123" y="111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7" y="121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17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28" y="108"/>
                  </a:lnTo>
                  <a:lnTo>
                    <a:pt x="123" y="107"/>
                  </a:lnTo>
                  <a:lnTo>
                    <a:pt x="123" y="107"/>
                  </a:lnTo>
                  <a:close/>
                  <a:moveTo>
                    <a:pt x="123" y="229"/>
                  </a:moveTo>
                  <a:lnTo>
                    <a:pt x="123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9" y="230"/>
                  </a:lnTo>
                  <a:lnTo>
                    <a:pt x="129" y="229"/>
                  </a:lnTo>
                  <a:lnTo>
                    <a:pt x="129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5" y="228"/>
                  </a:lnTo>
                  <a:lnTo>
                    <a:pt x="123" y="229"/>
                  </a:lnTo>
                  <a:lnTo>
                    <a:pt x="123" y="229"/>
                  </a:lnTo>
                  <a:close/>
                  <a:moveTo>
                    <a:pt x="135" y="239"/>
                  </a:moveTo>
                  <a:lnTo>
                    <a:pt x="135" y="240"/>
                  </a:lnTo>
                  <a:lnTo>
                    <a:pt x="135" y="240"/>
                  </a:lnTo>
                  <a:lnTo>
                    <a:pt x="143" y="237"/>
                  </a:lnTo>
                  <a:lnTo>
                    <a:pt x="147" y="235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2" y="235"/>
                  </a:lnTo>
                  <a:lnTo>
                    <a:pt x="135" y="239"/>
                  </a:lnTo>
                  <a:lnTo>
                    <a:pt x="135" y="239"/>
                  </a:lnTo>
                  <a:close/>
                  <a:moveTo>
                    <a:pt x="149" y="220"/>
                  </a:moveTo>
                  <a:lnTo>
                    <a:pt x="149" y="220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3" y="219"/>
                  </a:lnTo>
                  <a:lnTo>
                    <a:pt x="154" y="218"/>
                  </a:lnTo>
                  <a:lnTo>
                    <a:pt x="153" y="216"/>
                  </a:lnTo>
                  <a:lnTo>
                    <a:pt x="151" y="216"/>
                  </a:lnTo>
                  <a:lnTo>
                    <a:pt x="151" y="216"/>
                  </a:lnTo>
                  <a:lnTo>
                    <a:pt x="149" y="218"/>
                  </a:lnTo>
                  <a:lnTo>
                    <a:pt x="149" y="220"/>
                  </a:lnTo>
                  <a:lnTo>
                    <a:pt x="149" y="220"/>
                  </a:lnTo>
                  <a:close/>
                  <a:moveTo>
                    <a:pt x="156" y="150"/>
                  </a:moveTo>
                  <a:lnTo>
                    <a:pt x="154" y="150"/>
                  </a:lnTo>
                  <a:lnTo>
                    <a:pt x="154" y="152"/>
                  </a:lnTo>
                  <a:lnTo>
                    <a:pt x="156" y="153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6" y="150"/>
                  </a:lnTo>
                  <a:close/>
                  <a:moveTo>
                    <a:pt x="157" y="226"/>
                  </a:moveTo>
                  <a:lnTo>
                    <a:pt x="157" y="226"/>
                  </a:lnTo>
                  <a:lnTo>
                    <a:pt x="157" y="226"/>
                  </a:lnTo>
                  <a:lnTo>
                    <a:pt x="160" y="226"/>
                  </a:lnTo>
                  <a:lnTo>
                    <a:pt x="161" y="222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0" y="213"/>
                  </a:lnTo>
                  <a:lnTo>
                    <a:pt x="158" y="223"/>
                  </a:lnTo>
                  <a:lnTo>
                    <a:pt x="158" y="223"/>
                  </a:lnTo>
                  <a:lnTo>
                    <a:pt x="157" y="226"/>
                  </a:lnTo>
                  <a:lnTo>
                    <a:pt x="157" y="226"/>
                  </a:lnTo>
                  <a:close/>
                  <a:moveTo>
                    <a:pt x="167" y="142"/>
                  </a:moveTo>
                  <a:lnTo>
                    <a:pt x="167" y="142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7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8" y="143"/>
                  </a:lnTo>
                  <a:lnTo>
                    <a:pt x="167" y="142"/>
                  </a:lnTo>
                  <a:lnTo>
                    <a:pt x="167" y="1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25"/>
            <p:cNvSpPr>
              <a:spLocks noEditPoints="1"/>
            </p:cNvSpPr>
            <p:nvPr/>
          </p:nvSpPr>
          <p:spPr bwMode="auto">
            <a:xfrm>
              <a:off x="6021388" y="3041650"/>
              <a:ext cx="96838" cy="104775"/>
            </a:xfrm>
            <a:custGeom>
              <a:avLst/>
              <a:gdLst/>
              <a:ahLst/>
              <a:cxnLst>
                <a:cxn ang="0">
                  <a:pos x="111" y="5"/>
                </a:cxn>
                <a:cxn ang="0">
                  <a:pos x="143" y="47"/>
                </a:cxn>
                <a:cxn ang="0">
                  <a:pos x="155" y="85"/>
                </a:cxn>
                <a:cxn ang="0">
                  <a:pos x="157" y="151"/>
                </a:cxn>
                <a:cxn ang="0">
                  <a:pos x="183" y="178"/>
                </a:cxn>
                <a:cxn ang="0">
                  <a:pos x="163" y="199"/>
                </a:cxn>
                <a:cxn ang="0">
                  <a:pos x="129" y="179"/>
                </a:cxn>
                <a:cxn ang="0">
                  <a:pos x="52" y="200"/>
                </a:cxn>
                <a:cxn ang="0">
                  <a:pos x="20" y="186"/>
                </a:cxn>
                <a:cxn ang="0">
                  <a:pos x="3" y="154"/>
                </a:cxn>
                <a:cxn ang="0">
                  <a:pos x="9" y="119"/>
                </a:cxn>
                <a:cxn ang="0">
                  <a:pos x="35" y="82"/>
                </a:cxn>
                <a:cxn ang="0">
                  <a:pos x="89" y="71"/>
                </a:cxn>
                <a:cxn ang="0">
                  <a:pos x="112" y="75"/>
                </a:cxn>
                <a:cxn ang="0">
                  <a:pos x="101" y="42"/>
                </a:cxn>
                <a:cxn ang="0">
                  <a:pos x="58" y="26"/>
                </a:cxn>
                <a:cxn ang="0">
                  <a:pos x="32" y="46"/>
                </a:cxn>
                <a:cxn ang="0">
                  <a:pos x="14" y="61"/>
                </a:cxn>
                <a:cxn ang="0">
                  <a:pos x="2" y="64"/>
                </a:cxn>
                <a:cxn ang="0">
                  <a:pos x="13" y="21"/>
                </a:cxn>
                <a:cxn ang="0">
                  <a:pos x="42" y="1"/>
                </a:cxn>
                <a:cxn ang="0">
                  <a:pos x="18" y="54"/>
                </a:cxn>
                <a:cxn ang="0">
                  <a:pos x="21" y="24"/>
                </a:cxn>
                <a:cxn ang="0">
                  <a:pos x="30" y="15"/>
                </a:cxn>
                <a:cxn ang="0">
                  <a:pos x="25" y="168"/>
                </a:cxn>
                <a:cxn ang="0">
                  <a:pos x="27" y="186"/>
                </a:cxn>
                <a:cxn ang="0">
                  <a:pos x="44" y="196"/>
                </a:cxn>
                <a:cxn ang="0">
                  <a:pos x="45" y="193"/>
                </a:cxn>
                <a:cxn ang="0">
                  <a:pos x="31" y="95"/>
                </a:cxn>
                <a:cxn ang="0">
                  <a:pos x="35" y="94"/>
                </a:cxn>
                <a:cxn ang="0">
                  <a:pos x="37" y="148"/>
                </a:cxn>
                <a:cxn ang="0">
                  <a:pos x="41" y="160"/>
                </a:cxn>
                <a:cxn ang="0">
                  <a:pos x="72" y="174"/>
                </a:cxn>
                <a:cxn ang="0">
                  <a:pos x="125" y="148"/>
                </a:cxn>
                <a:cxn ang="0">
                  <a:pos x="118" y="112"/>
                </a:cxn>
                <a:cxn ang="0">
                  <a:pos x="75" y="98"/>
                </a:cxn>
                <a:cxn ang="0">
                  <a:pos x="37" y="116"/>
                </a:cxn>
                <a:cxn ang="0">
                  <a:pos x="52" y="12"/>
                </a:cxn>
                <a:cxn ang="0">
                  <a:pos x="63" y="9"/>
                </a:cxn>
                <a:cxn ang="0">
                  <a:pos x="65" y="182"/>
                </a:cxn>
                <a:cxn ang="0">
                  <a:pos x="72" y="182"/>
                </a:cxn>
                <a:cxn ang="0">
                  <a:pos x="69" y="24"/>
                </a:cxn>
                <a:cxn ang="0">
                  <a:pos x="82" y="8"/>
                </a:cxn>
                <a:cxn ang="0">
                  <a:pos x="94" y="177"/>
                </a:cxn>
                <a:cxn ang="0">
                  <a:pos x="110" y="174"/>
                </a:cxn>
                <a:cxn ang="0">
                  <a:pos x="110" y="9"/>
                </a:cxn>
                <a:cxn ang="0">
                  <a:pos x="115" y="14"/>
                </a:cxn>
                <a:cxn ang="0">
                  <a:pos x="128" y="133"/>
                </a:cxn>
                <a:cxn ang="0">
                  <a:pos x="131" y="133"/>
                </a:cxn>
                <a:cxn ang="0">
                  <a:pos x="131" y="122"/>
                </a:cxn>
                <a:cxn ang="0">
                  <a:pos x="138" y="105"/>
                </a:cxn>
                <a:cxn ang="0">
                  <a:pos x="139" y="113"/>
                </a:cxn>
                <a:cxn ang="0">
                  <a:pos x="139" y="92"/>
                </a:cxn>
                <a:cxn ang="0">
                  <a:pos x="141" y="91"/>
                </a:cxn>
                <a:cxn ang="0">
                  <a:pos x="142" y="132"/>
                </a:cxn>
                <a:cxn ang="0">
                  <a:pos x="143" y="126"/>
                </a:cxn>
                <a:cxn ang="0">
                  <a:pos x="148" y="175"/>
                </a:cxn>
                <a:cxn ang="0">
                  <a:pos x="148" y="172"/>
                </a:cxn>
                <a:cxn ang="0">
                  <a:pos x="149" y="80"/>
                </a:cxn>
                <a:cxn ang="0">
                  <a:pos x="155" y="181"/>
                </a:cxn>
                <a:cxn ang="0">
                  <a:pos x="155" y="178"/>
                </a:cxn>
                <a:cxn ang="0">
                  <a:pos x="160" y="174"/>
                </a:cxn>
                <a:cxn ang="0">
                  <a:pos x="159" y="167"/>
                </a:cxn>
              </a:cxnLst>
              <a:rect l="0" t="0" r="r" b="b"/>
              <a:pathLst>
                <a:path w="183" h="200">
                  <a:moveTo>
                    <a:pt x="42" y="1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28" y="22"/>
                  </a:lnTo>
                  <a:lnTo>
                    <a:pt x="133" y="29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41" y="40"/>
                  </a:lnTo>
                  <a:lnTo>
                    <a:pt x="143" y="47"/>
                  </a:lnTo>
                  <a:lnTo>
                    <a:pt x="146" y="57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52" y="73"/>
                  </a:lnTo>
                  <a:lnTo>
                    <a:pt x="153" y="78"/>
                  </a:lnTo>
                  <a:lnTo>
                    <a:pt x="155" y="85"/>
                  </a:lnTo>
                  <a:lnTo>
                    <a:pt x="155" y="94"/>
                  </a:lnTo>
                  <a:lnTo>
                    <a:pt x="155" y="10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5" y="144"/>
                  </a:lnTo>
                  <a:lnTo>
                    <a:pt x="157" y="151"/>
                  </a:lnTo>
                  <a:lnTo>
                    <a:pt x="162" y="158"/>
                  </a:lnTo>
                  <a:lnTo>
                    <a:pt x="167" y="165"/>
                  </a:lnTo>
                  <a:lnTo>
                    <a:pt x="167" y="165"/>
                  </a:lnTo>
                  <a:lnTo>
                    <a:pt x="177" y="174"/>
                  </a:lnTo>
                  <a:lnTo>
                    <a:pt x="183" y="177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1" y="181"/>
                  </a:lnTo>
                  <a:lnTo>
                    <a:pt x="180" y="18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3" y="199"/>
                  </a:lnTo>
                  <a:lnTo>
                    <a:pt x="159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3" y="199"/>
                  </a:lnTo>
                  <a:lnTo>
                    <a:pt x="148" y="195"/>
                  </a:lnTo>
                  <a:lnTo>
                    <a:pt x="129" y="179"/>
                  </a:lnTo>
                  <a:lnTo>
                    <a:pt x="129" y="179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70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44" y="199"/>
                  </a:lnTo>
                  <a:lnTo>
                    <a:pt x="35" y="195"/>
                  </a:lnTo>
                  <a:lnTo>
                    <a:pt x="27" y="191"/>
                  </a:lnTo>
                  <a:lnTo>
                    <a:pt x="20" y="186"/>
                  </a:lnTo>
                  <a:lnTo>
                    <a:pt x="20" y="186"/>
                  </a:lnTo>
                  <a:lnTo>
                    <a:pt x="16" y="181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6" y="164"/>
                  </a:lnTo>
                  <a:lnTo>
                    <a:pt x="4" y="158"/>
                  </a:lnTo>
                  <a:lnTo>
                    <a:pt x="3" y="154"/>
                  </a:lnTo>
                  <a:lnTo>
                    <a:pt x="3" y="14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4" y="12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2"/>
                  </a:lnTo>
                  <a:lnTo>
                    <a:pt x="14" y="10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30" y="85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3" y="73"/>
                  </a:lnTo>
                  <a:lnTo>
                    <a:pt x="89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103" y="73"/>
                  </a:lnTo>
                  <a:lnTo>
                    <a:pt x="111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0" y="57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7" y="36"/>
                  </a:lnTo>
                  <a:lnTo>
                    <a:pt x="90" y="32"/>
                  </a:lnTo>
                  <a:lnTo>
                    <a:pt x="82" y="29"/>
                  </a:lnTo>
                  <a:lnTo>
                    <a:pt x="72" y="29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44" y="31"/>
                  </a:lnTo>
                  <a:lnTo>
                    <a:pt x="39" y="32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9"/>
                  </a:lnTo>
                  <a:lnTo>
                    <a:pt x="32" y="46"/>
                  </a:lnTo>
                  <a:lnTo>
                    <a:pt x="31" y="52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3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3" y="66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7" y="29"/>
                  </a:lnTo>
                  <a:lnTo>
                    <a:pt x="13" y="21"/>
                  </a:lnTo>
                  <a:lnTo>
                    <a:pt x="21" y="1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8" y="2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7" y="50"/>
                  </a:moveTo>
                  <a:lnTo>
                    <a:pt x="17" y="5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0"/>
                  </a:lnTo>
                  <a:lnTo>
                    <a:pt x="17" y="50"/>
                  </a:lnTo>
                  <a:close/>
                  <a:moveTo>
                    <a:pt x="20" y="24"/>
                  </a:move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25" y="167"/>
                  </a:moveTo>
                  <a:lnTo>
                    <a:pt x="25" y="168"/>
                  </a:lnTo>
                  <a:lnTo>
                    <a:pt x="25" y="168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5" y="167"/>
                  </a:lnTo>
                  <a:close/>
                  <a:moveTo>
                    <a:pt x="27" y="186"/>
                  </a:moveTo>
                  <a:lnTo>
                    <a:pt x="25" y="188"/>
                  </a:lnTo>
                  <a:lnTo>
                    <a:pt x="25" y="188"/>
                  </a:lnTo>
                  <a:lnTo>
                    <a:pt x="27" y="189"/>
                  </a:lnTo>
                  <a:lnTo>
                    <a:pt x="31" y="191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51" y="198"/>
                  </a:lnTo>
                  <a:lnTo>
                    <a:pt x="58" y="199"/>
                  </a:lnTo>
                  <a:lnTo>
                    <a:pt x="58" y="198"/>
                  </a:lnTo>
                  <a:lnTo>
                    <a:pt x="58" y="198"/>
                  </a:lnTo>
                  <a:lnTo>
                    <a:pt x="55" y="196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37" y="191"/>
                  </a:lnTo>
                  <a:lnTo>
                    <a:pt x="28" y="186"/>
                  </a:lnTo>
                  <a:lnTo>
                    <a:pt x="27" y="186"/>
                  </a:lnTo>
                  <a:close/>
                  <a:moveTo>
                    <a:pt x="34" y="94"/>
                  </a:moveTo>
                  <a:lnTo>
                    <a:pt x="31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4" y="94"/>
                  </a:lnTo>
                  <a:close/>
                  <a:moveTo>
                    <a:pt x="31" y="127"/>
                  </a:moveTo>
                  <a:lnTo>
                    <a:pt x="31" y="127"/>
                  </a:lnTo>
                  <a:lnTo>
                    <a:pt x="34" y="144"/>
                  </a:lnTo>
                  <a:lnTo>
                    <a:pt x="35" y="147"/>
                  </a:lnTo>
                  <a:lnTo>
                    <a:pt x="37" y="148"/>
                  </a:lnTo>
                  <a:lnTo>
                    <a:pt x="39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41" y="160"/>
                  </a:lnTo>
                  <a:lnTo>
                    <a:pt x="48" y="164"/>
                  </a:lnTo>
                  <a:lnTo>
                    <a:pt x="55" y="168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7" y="172"/>
                  </a:lnTo>
                  <a:lnTo>
                    <a:pt x="87" y="170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4" y="151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5" y="147"/>
                  </a:lnTo>
                  <a:lnTo>
                    <a:pt x="122" y="132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11"/>
                  </a:lnTo>
                  <a:lnTo>
                    <a:pt x="117" y="109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89" y="101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62" y="102"/>
                  </a:lnTo>
                  <a:lnTo>
                    <a:pt x="51" y="106"/>
                  </a:lnTo>
                  <a:lnTo>
                    <a:pt x="44" y="111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2" y="123"/>
                  </a:lnTo>
                  <a:lnTo>
                    <a:pt x="31" y="127"/>
                  </a:lnTo>
                  <a:lnTo>
                    <a:pt x="31" y="127"/>
                  </a:lnTo>
                  <a:close/>
                  <a:moveTo>
                    <a:pt x="52" y="11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65" y="11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2" y="11"/>
                  </a:lnTo>
                  <a:lnTo>
                    <a:pt x="52" y="11"/>
                  </a:lnTo>
                  <a:close/>
                  <a:moveTo>
                    <a:pt x="66" y="181"/>
                  </a:moveTo>
                  <a:lnTo>
                    <a:pt x="65" y="182"/>
                  </a:lnTo>
                  <a:lnTo>
                    <a:pt x="65" y="182"/>
                  </a:lnTo>
                  <a:lnTo>
                    <a:pt x="66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70" y="184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0" y="181"/>
                  </a:lnTo>
                  <a:lnTo>
                    <a:pt x="66" y="181"/>
                  </a:lnTo>
                  <a:close/>
                  <a:moveTo>
                    <a:pt x="70" y="21"/>
                  </a:moveTo>
                  <a:lnTo>
                    <a:pt x="69" y="22"/>
                  </a:lnTo>
                  <a:lnTo>
                    <a:pt x="69" y="24"/>
                  </a:lnTo>
                  <a:lnTo>
                    <a:pt x="75" y="24"/>
                  </a:lnTo>
                  <a:lnTo>
                    <a:pt x="76" y="22"/>
                  </a:lnTo>
                  <a:lnTo>
                    <a:pt x="73" y="21"/>
                  </a:lnTo>
                  <a:lnTo>
                    <a:pt x="70" y="21"/>
                  </a:lnTo>
                  <a:close/>
                  <a:moveTo>
                    <a:pt x="83" y="7"/>
                  </a:moveTo>
                  <a:lnTo>
                    <a:pt x="82" y="8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4" y="7"/>
                  </a:lnTo>
                  <a:lnTo>
                    <a:pt x="83" y="7"/>
                  </a:lnTo>
                  <a:close/>
                  <a:moveTo>
                    <a:pt x="94" y="177"/>
                  </a:moveTo>
                  <a:lnTo>
                    <a:pt x="94" y="178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103" y="177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98" y="175"/>
                  </a:lnTo>
                  <a:lnTo>
                    <a:pt x="94" y="177"/>
                  </a:lnTo>
                  <a:lnTo>
                    <a:pt x="94" y="177"/>
                  </a:lnTo>
                  <a:close/>
                  <a:moveTo>
                    <a:pt x="110" y="9"/>
                  </a:move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2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2" y="11"/>
                  </a:lnTo>
                  <a:lnTo>
                    <a:pt x="110" y="9"/>
                  </a:lnTo>
                  <a:lnTo>
                    <a:pt x="110" y="9"/>
                  </a:lnTo>
                  <a:close/>
                  <a:moveTo>
                    <a:pt x="128" y="133"/>
                  </a:moveTo>
                  <a:lnTo>
                    <a:pt x="128" y="133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29" y="133"/>
                  </a:lnTo>
                  <a:lnTo>
                    <a:pt x="128" y="133"/>
                  </a:lnTo>
                  <a:close/>
                  <a:moveTo>
                    <a:pt x="129" y="120"/>
                  </a:moveTo>
                  <a:lnTo>
                    <a:pt x="128" y="120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1" y="120"/>
                  </a:lnTo>
                  <a:lnTo>
                    <a:pt x="129" y="120"/>
                  </a:lnTo>
                  <a:lnTo>
                    <a:pt x="129" y="120"/>
                  </a:lnTo>
                  <a:close/>
                  <a:moveTo>
                    <a:pt x="139" y="104"/>
                  </a:moveTo>
                  <a:lnTo>
                    <a:pt x="138" y="104"/>
                  </a:lnTo>
                  <a:lnTo>
                    <a:pt x="138" y="105"/>
                  </a:lnTo>
                  <a:lnTo>
                    <a:pt x="139" y="105"/>
                  </a:lnTo>
                  <a:lnTo>
                    <a:pt x="139" y="104"/>
                  </a:lnTo>
                  <a:close/>
                  <a:moveTo>
                    <a:pt x="141" y="111"/>
                  </a:moveTo>
                  <a:lnTo>
                    <a:pt x="138" y="111"/>
                  </a:lnTo>
                  <a:lnTo>
                    <a:pt x="138" y="112"/>
                  </a:lnTo>
                  <a:lnTo>
                    <a:pt x="139" y="113"/>
                  </a:lnTo>
                  <a:lnTo>
                    <a:pt x="141" y="112"/>
                  </a:lnTo>
                  <a:lnTo>
                    <a:pt x="141" y="111"/>
                  </a:lnTo>
                  <a:close/>
                  <a:moveTo>
                    <a:pt x="141" y="91"/>
                  </a:move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41" y="97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4"/>
                  </a:lnTo>
                  <a:lnTo>
                    <a:pt x="141" y="91"/>
                  </a:lnTo>
                  <a:lnTo>
                    <a:pt x="141" y="91"/>
                  </a:lnTo>
                  <a:close/>
                  <a:moveTo>
                    <a:pt x="142" y="120"/>
                  </a:moveTo>
                  <a:lnTo>
                    <a:pt x="141" y="120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5" y="134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43" y="126"/>
                  </a:lnTo>
                  <a:lnTo>
                    <a:pt x="142" y="120"/>
                  </a:lnTo>
                  <a:lnTo>
                    <a:pt x="142" y="120"/>
                  </a:lnTo>
                  <a:close/>
                  <a:moveTo>
                    <a:pt x="148" y="172"/>
                  </a:moveTo>
                  <a:lnTo>
                    <a:pt x="146" y="174"/>
                  </a:lnTo>
                  <a:lnTo>
                    <a:pt x="146" y="174"/>
                  </a:lnTo>
                  <a:lnTo>
                    <a:pt x="148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50" y="175"/>
                  </a:lnTo>
                  <a:lnTo>
                    <a:pt x="150" y="174"/>
                  </a:lnTo>
                  <a:lnTo>
                    <a:pt x="149" y="172"/>
                  </a:lnTo>
                  <a:lnTo>
                    <a:pt x="148" y="172"/>
                  </a:lnTo>
                  <a:close/>
                  <a:moveTo>
                    <a:pt x="148" y="78"/>
                  </a:moveTo>
                  <a:lnTo>
                    <a:pt x="148" y="78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49" y="82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8" y="78"/>
                  </a:lnTo>
                  <a:lnTo>
                    <a:pt x="148" y="78"/>
                  </a:lnTo>
                  <a:close/>
                  <a:moveTo>
                    <a:pt x="155" y="178"/>
                  </a:moveTo>
                  <a:lnTo>
                    <a:pt x="155" y="179"/>
                  </a:lnTo>
                  <a:lnTo>
                    <a:pt x="155" y="181"/>
                  </a:lnTo>
                  <a:lnTo>
                    <a:pt x="156" y="182"/>
                  </a:lnTo>
                  <a:lnTo>
                    <a:pt x="157" y="182"/>
                  </a:lnTo>
                  <a:lnTo>
                    <a:pt x="159" y="181"/>
                  </a:lnTo>
                  <a:lnTo>
                    <a:pt x="159" y="181"/>
                  </a:lnTo>
                  <a:lnTo>
                    <a:pt x="156" y="178"/>
                  </a:lnTo>
                  <a:lnTo>
                    <a:pt x="155" y="178"/>
                  </a:lnTo>
                  <a:close/>
                  <a:moveTo>
                    <a:pt x="159" y="167"/>
                  </a:move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9" y="172"/>
                  </a:lnTo>
                  <a:lnTo>
                    <a:pt x="160" y="174"/>
                  </a:lnTo>
                  <a:lnTo>
                    <a:pt x="162" y="174"/>
                  </a:lnTo>
                  <a:lnTo>
                    <a:pt x="162" y="172"/>
                  </a:lnTo>
                  <a:lnTo>
                    <a:pt x="162" y="172"/>
                  </a:lnTo>
                  <a:lnTo>
                    <a:pt x="160" y="168"/>
                  </a:lnTo>
                  <a:lnTo>
                    <a:pt x="159" y="167"/>
                  </a:lnTo>
                  <a:lnTo>
                    <a:pt x="159" y="1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26"/>
            <p:cNvSpPr>
              <a:spLocks noEditPoints="1"/>
            </p:cNvSpPr>
            <p:nvPr/>
          </p:nvSpPr>
          <p:spPr bwMode="auto">
            <a:xfrm>
              <a:off x="6122988" y="3038475"/>
              <a:ext cx="109538" cy="111125"/>
            </a:xfrm>
            <a:custGeom>
              <a:avLst/>
              <a:gdLst/>
              <a:ahLst/>
              <a:cxnLst>
                <a:cxn ang="0">
                  <a:pos x="134" y="10"/>
                </a:cxn>
                <a:cxn ang="0">
                  <a:pos x="177" y="38"/>
                </a:cxn>
                <a:cxn ang="0">
                  <a:pos x="158" y="73"/>
                </a:cxn>
                <a:cxn ang="0">
                  <a:pos x="135" y="65"/>
                </a:cxn>
                <a:cxn ang="0">
                  <a:pos x="114" y="38"/>
                </a:cxn>
                <a:cxn ang="0">
                  <a:pos x="47" y="57"/>
                </a:cxn>
                <a:cxn ang="0">
                  <a:pos x="26" y="93"/>
                </a:cxn>
                <a:cxn ang="0">
                  <a:pos x="30" y="120"/>
                </a:cxn>
                <a:cxn ang="0">
                  <a:pos x="40" y="156"/>
                </a:cxn>
                <a:cxn ang="0">
                  <a:pos x="120" y="177"/>
                </a:cxn>
                <a:cxn ang="0">
                  <a:pos x="156" y="137"/>
                </a:cxn>
                <a:cxn ang="0">
                  <a:pos x="173" y="127"/>
                </a:cxn>
                <a:cxn ang="0">
                  <a:pos x="193" y="144"/>
                </a:cxn>
                <a:cxn ang="0">
                  <a:pos x="207" y="170"/>
                </a:cxn>
                <a:cxn ang="0">
                  <a:pos x="153" y="186"/>
                </a:cxn>
                <a:cxn ang="0">
                  <a:pos x="59" y="203"/>
                </a:cxn>
                <a:cxn ang="0">
                  <a:pos x="3" y="141"/>
                </a:cxn>
                <a:cxn ang="0">
                  <a:pos x="13" y="64"/>
                </a:cxn>
                <a:cxn ang="0">
                  <a:pos x="51" y="14"/>
                </a:cxn>
                <a:cxn ang="0">
                  <a:pos x="13" y="116"/>
                </a:cxn>
                <a:cxn ang="0">
                  <a:pos x="16" y="107"/>
                </a:cxn>
                <a:cxn ang="0">
                  <a:pos x="20" y="80"/>
                </a:cxn>
                <a:cxn ang="0">
                  <a:pos x="24" y="121"/>
                </a:cxn>
                <a:cxn ang="0">
                  <a:pos x="31" y="139"/>
                </a:cxn>
                <a:cxn ang="0">
                  <a:pos x="23" y="152"/>
                </a:cxn>
                <a:cxn ang="0">
                  <a:pos x="24" y="168"/>
                </a:cxn>
                <a:cxn ang="0">
                  <a:pos x="40" y="179"/>
                </a:cxn>
                <a:cxn ang="0">
                  <a:pos x="27" y="61"/>
                </a:cxn>
                <a:cxn ang="0">
                  <a:pos x="26" y="59"/>
                </a:cxn>
                <a:cxn ang="0">
                  <a:pos x="36" y="162"/>
                </a:cxn>
                <a:cxn ang="0">
                  <a:pos x="43" y="43"/>
                </a:cxn>
                <a:cxn ang="0">
                  <a:pos x="41" y="187"/>
                </a:cxn>
                <a:cxn ang="0">
                  <a:pos x="48" y="189"/>
                </a:cxn>
                <a:cxn ang="0">
                  <a:pos x="43" y="26"/>
                </a:cxn>
                <a:cxn ang="0">
                  <a:pos x="48" y="23"/>
                </a:cxn>
                <a:cxn ang="0">
                  <a:pos x="76" y="7"/>
                </a:cxn>
                <a:cxn ang="0">
                  <a:pos x="51" y="184"/>
                </a:cxn>
                <a:cxn ang="0">
                  <a:pos x="86" y="194"/>
                </a:cxn>
                <a:cxn ang="0">
                  <a:pos x="59" y="187"/>
                </a:cxn>
                <a:cxn ang="0">
                  <a:pos x="57" y="34"/>
                </a:cxn>
                <a:cxn ang="0">
                  <a:pos x="76" y="24"/>
                </a:cxn>
                <a:cxn ang="0">
                  <a:pos x="103" y="23"/>
                </a:cxn>
                <a:cxn ang="0">
                  <a:pos x="82" y="20"/>
                </a:cxn>
                <a:cxn ang="0">
                  <a:pos x="104" y="29"/>
                </a:cxn>
                <a:cxn ang="0">
                  <a:pos x="93" y="205"/>
                </a:cxn>
                <a:cxn ang="0">
                  <a:pos x="97" y="203"/>
                </a:cxn>
                <a:cxn ang="0">
                  <a:pos x="111" y="30"/>
                </a:cxn>
                <a:cxn ang="0">
                  <a:pos x="114" y="190"/>
                </a:cxn>
                <a:cxn ang="0">
                  <a:pos x="118" y="20"/>
                </a:cxn>
                <a:cxn ang="0">
                  <a:pos x="121" y="21"/>
                </a:cxn>
                <a:cxn ang="0">
                  <a:pos x="118" y="12"/>
                </a:cxn>
                <a:cxn ang="0">
                  <a:pos x="135" y="187"/>
                </a:cxn>
                <a:cxn ang="0">
                  <a:pos x="125" y="26"/>
                </a:cxn>
                <a:cxn ang="0">
                  <a:pos x="137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3" y="43"/>
                </a:cxn>
                <a:cxn ang="0">
                  <a:pos x="163" y="43"/>
                </a:cxn>
                <a:cxn ang="0">
                  <a:pos x="179" y="151"/>
                </a:cxn>
                <a:cxn ang="0">
                  <a:pos x="180" y="139"/>
                </a:cxn>
                <a:cxn ang="0">
                  <a:pos x="182" y="138"/>
                </a:cxn>
                <a:cxn ang="0">
                  <a:pos x="191" y="172"/>
                </a:cxn>
              </a:cxnLst>
              <a:rect l="0" t="0" r="r" b="b"/>
              <a:pathLst>
                <a:path w="207" h="210">
                  <a:moveTo>
                    <a:pt x="109" y="2"/>
                  </a:moveTo>
                  <a:lnTo>
                    <a:pt x="109" y="0"/>
                  </a:lnTo>
                  <a:lnTo>
                    <a:pt x="109" y="0"/>
                  </a:lnTo>
                  <a:lnTo>
                    <a:pt x="113" y="3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7" y="7"/>
                  </a:lnTo>
                  <a:lnTo>
                    <a:pt x="134" y="10"/>
                  </a:lnTo>
                  <a:lnTo>
                    <a:pt x="152" y="23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73" y="34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68" y="54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52" y="73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5" y="75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35" y="65"/>
                  </a:lnTo>
                  <a:lnTo>
                    <a:pt x="134" y="62"/>
                  </a:lnTo>
                  <a:lnTo>
                    <a:pt x="134" y="59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7" y="45"/>
                  </a:lnTo>
                  <a:lnTo>
                    <a:pt x="131" y="43"/>
                  </a:lnTo>
                  <a:lnTo>
                    <a:pt x="124" y="41"/>
                  </a:lnTo>
                  <a:lnTo>
                    <a:pt x="114" y="38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83" y="38"/>
                  </a:lnTo>
                  <a:lnTo>
                    <a:pt x="76" y="40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1" y="51"/>
                  </a:lnTo>
                  <a:lnTo>
                    <a:pt x="47" y="57"/>
                  </a:lnTo>
                  <a:lnTo>
                    <a:pt x="43" y="6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4" y="86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93"/>
                  </a:lnTo>
                  <a:lnTo>
                    <a:pt x="24" y="99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9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30" y="120"/>
                  </a:lnTo>
                  <a:lnTo>
                    <a:pt x="36" y="137"/>
                  </a:lnTo>
                  <a:lnTo>
                    <a:pt x="34" y="138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6" y="144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40" y="156"/>
                  </a:lnTo>
                  <a:lnTo>
                    <a:pt x="44" y="162"/>
                  </a:lnTo>
                  <a:lnTo>
                    <a:pt x="50" y="166"/>
                  </a:lnTo>
                  <a:lnTo>
                    <a:pt x="57" y="170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92" y="184"/>
                  </a:lnTo>
                  <a:lnTo>
                    <a:pt x="107" y="182"/>
                  </a:lnTo>
                  <a:lnTo>
                    <a:pt x="120" y="177"/>
                  </a:lnTo>
                  <a:lnTo>
                    <a:pt x="132" y="170"/>
                  </a:lnTo>
                  <a:lnTo>
                    <a:pt x="132" y="170"/>
                  </a:lnTo>
                  <a:lnTo>
                    <a:pt x="151" y="153"/>
                  </a:lnTo>
                  <a:lnTo>
                    <a:pt x="156" y="148"/>
                  </a:lnTo>
                  <a:lnTo>
                    <a:pt x="158" y="144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60" y="131"/>
                  </a:lnTo>
                  <a:lnTo>
                    <a:pt x="172" y="120"/>
                  </a:lnTo>
                  <a:lnTo>
                    <a:pt x="172" y="120"/>
                  </a:lnTo>
                  <a:lnTo>
                    <a:pt x="177" y="125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3" y="127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9" y="128"/>
                  </a:lnTo>
                  <a:lnTo>
                    <a:pt x="183" y="130"/>
                  </a:lnTo>
                  <a:lnTo>
                    <a:pt x="186" y="132"/>
                  </a:lnTo>
                  <a:lnTo>
                    <a:pt x="187" y="135"/>
                  </a:lnTo>
                  <a:lnTo>
                    <a:pt x="187" y="135"/>
                  </a:lnTo>
                  <a:lnTo>
                    <a:pt x="193" y="144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200" y="159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5" y="168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5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194" y="177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75" y="173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45" y="191"/>
                  </a:lnTo>
                  <a:lnTo>
                    <a:pt x="135" y="197"/>
                  </a:lnTo>
                  <a:lnTo>
                    <a:pt x="99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79" y="208"/>
                  </a:lnTo>
                  <a:lnTo>
                    <a:pt x="59" y="203"/>
                  </a:lnTo>
                  <a:lnTo>
                    <a:pt x="59" y="203"/>
                  </a:lnTo>
                  <a:lnTo>
                    <a:pt x="40" y="194"/>
                  </a:lnTo>
                  <a:lnTo>
                    <a:pt x="34" y="190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19" y="170"/>
                  </a:lnTo>
                  <a:lnTo>
                    <a:pt x="9" y="155"/>
                  </a:lnTo>
                  <a:lnTo>
                    <a:pt x="3" y="141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3" y="104"/>
                  </a:lnTo>
                  <a:lnTo>
                    <a:pt x="3" y="8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4" y="58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3" y="30"/>
                  </a:lnTo>
                  <a:lnTo>
                    <a:pt x="40" y="23"/>
                  </a:lnTo>
                  <a:lnTo>
                    <a:pt x="51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3" y="5"/>
                  </a:lnTo>
                  <a:lnTo>
                    <a:pt x="109" y="2"/>
                  </a:lnTo>
                  <a:lnTo>
                    <a:pt x="109" y="2"/>
                  </a:lnTo>
                  <a:close/>
                  <a:moveTo>
                    <a:pt x="13" y="114"/>
                  </a:moveTo>
                  <a:lnTo>
                    <a:pt x="13" y="116"/>
                  </a:lnTo>
                  <a:lnTo>
                    <a:pt x="13" y="116"/>
                  </a:lnTo>
                  <a:lnTo>
                    <a:pt x="14" y="118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9" y="117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4" y="109"/>
                  </a:lnTo>
                  <a:lnTo>
                    <a:pt x="13" y="114"/>
                  </a:lnTo>
                  <a:lnTo>
                    <a:pt x="13" y="114"/>
                  </a:lnTo>
                  <a:close/>
                  <a:moveTo>
                    <a:pt x="29" y="68"/>
                  </a:moveTo>
                  <a:lnTo>
                    <a:pt x="27" y="68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4" y="79"/>
                  </a:lnTo>
                  <a:lnTo>
                    <a:pt x="29" y="71"/>
                  </a:lnTo>
                  <a:lnTo>
                    <a:pt x="29" y="68"/>
                  </a:lnTo>
                  <a:close/>
                  <a:moveTo>
                    <a:pt x="24" y="121"/>
                  </a:moveTo>
                  <a:lnTo>
                    <a:pt x="24" y="121"/>
                  </a:lnTo>
                  <a:lnTo>
                    <a:pt x="23" y="124"/>
                  </a:lnTo>
                  <a:lnTo>
                    <a:pt x="23" y="127"/>
                  </a:lnTo>
                  <a:lnTo>
                    <a:pt x="23" y="12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9" y="139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0" y="132"/>
                  </a:lnTo>
                  <a:lnTo>
                    <a:pt x="24" y="121"/>
                  </a:lnTo>
                  <a:lnTo>
                    <a:pt x="24" y="121"/>
                  </a:lnTo>
                  <a:close/>
                  <a:moveTo>
                    <a:pt x="24" y="149"/>
                  </a:moveTo>
                  <a:lnTo>
                    <a:pt x="23" y="149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4" y="149"/>
                  </a:lnTo>
                  <a:lnTo>
                    <a:pt x="24" y="149"/>
                  </a:lnTo>
                  <a:close/>
                  <a:moveTo>
                    <a:pt x="27" y="168"/>
                  </a:move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70"/>
                  </a:lnTo>
                  <a:lnTo>
                    <a:pt x="27" y="17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38" y="176"/>
                  </a:lnTo>
                  <a:lnTo>
                    <a:pt x="36" y="173"/>
                  </a:lnTo>
                  <a:lnTo>
                    <a:pt x="27" y="168"/>
                  </a:lnTo>
                  <a:lnTo>
                    <a:pt x="27" y="168"/>
                  </a:lnTo>
                  <a:close/>
                  <a:moveTo>
                    <a:pt x="26" y="59"/>
                  </a:moveTo>
                  <a:lnTo>
                    <a:pt x="26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30" y="58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27" y="57"/>
                  </a:lnTo>
                  <a:lnTo>
                    <a:pt x="26" y="59"/>
                  </a:lnTo>
                  <a:lnTo>
                    <a:pt x="26" y="59"/>
                  </a:lnTo>
                  <a:close/>
                  <a:moveTo>
                    <a:pt x="31" y="158"/>
                  </a:moveTo>
                  <a:lnTo>
                    <a:pt x="31" y="159"/>
                  </a:lnTo>
                  <a:lnTo>
                    <a:pt x="31" y="159"/>
                  </a:lnTo>
                  <a:lnTo>
                    <a:pt x="33" y="162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4" y="159"/>
                  </a:lnTo>
                  <a:lnTo>
                    <a:pt x="31" y="158"/>
                  </a:lnTo>
                  <a:lnTo>
                    <a:pt x="31" y="158"/>
                  </a:lnTo>
                  <a:close/>
                  <a:moveTo>
                    <a:pt x="37" y="45"/>
                  </a:moveTo>
                  <a:lnTo>
                    <a:pt x="38" y="45"/>
                  </a:lnTo>
                  <a:lnTo>
                    <a:pt x="38" y="45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0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8" y="184"/>
                  </a:moveTo>
                  <a:lnTo>
                    <a:pt x="38" y="184"/>
                  </a:lnTo>
                  <a:lnTo>
                    <a:pt x="41" y="187"/>
                  </a:lnTo>
                  <a:lnTo>
                    <a:pt x="45" y="191"/>
                  </a:lnTo>
                  <a:lnTo>
                    <a:pt x="64" y="200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1"/>
                  </a:lnTo>
                  <a:lnTo>
                    <a:pt x="72" y="201"/>
                  </a:lnTo>
                  <a:lnTo>
                    <a:pt x="54" y="193"/>
                  </a:lnTo>
                  <a:lnTo>
                    <a:pt x="48" y="189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0" y="183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8" y="184"/>
                  </a:lnTo>
                  <a:lnTo>
                    <a:pt x="38" y="184"/>
                  </a:lnTo>
                  <a:close/>
                  <a:moveTo>
                    <a:pt x="43" y="26"/>
                  </a:move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3" y="26"/>
                  </a:lnTo>
                  <a:close/>
                  <a:moveTo>
                    <a:pt x="48" y="21"/>
                  </a:moveTo>
                  <a:lnTo>
                    <a:pt x="48" y="23"/>
                  </a:lnTo>
                  <a:lnTo>
                    <a:pt x="66" y="16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76" y="7"/>
                  </a:lnTo>
                  <a:lnTo>
                    <a:pt x="68" y="10"/>
                  </a:lnTo>
                  <a:lnTo>
                    <a:pt x="58" y="14"/>
                  </a:lnTo>
                  <a:lnTo>
                    <a:pt x="48" y="21"/>
                  </a:lnTo>
                  <a:lnTo>
                    <a:pt x="48" y="21"/>
                  </a:lnTo>
                  <a:close/>
                  <a:moveTo>
                    <a:pt x="51" y="183"/>
                  </a:moveTo>
                  <a:lnTo>
                    <a:pt x="51" y="183"/>
                  </a:lnTo>
                  <a:lnTo>
                    <a:pt x="51" y="183"/>
                  </a:lnTo>
                  <a:lnTo>
                    <a:pt x="51" y="184"/>
                  </a:lnTo>
                  <a:lnTo>
                    <a:pt x="54" y="186"/>
                  </a:lnTo>
                  <a:lnTo>
                    <a:pt x="64" y="190"/>
                  </a:lnTo>
                  <a:lnTo>
                    <a:pt x="80" y="196"/>
                  </a:lnTo>
                  <a:lnTo>
                    <a:pt x="85" y="196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59" y="187"/>
                  </a:lnTo>
                  <a:lnTo>
                    <a:pt x="51" y="183"/>
                  </a:lnTo>
                  <a:lnTo>
                    <a:pt x="51" y="183"/>
                  </a:lnTo>
                  <a:close/>
                  <a:moveTo>
                    <a:pt x="57" y="34"/>
                  </a:moveTo>
                  <a:lnTo>
                    <a:pt x="55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7" y="34"/>
                  </a:lnTo>
                  <a:close/>
                  <a:moveTo>
                    <a:pt x="68" y="27"/>
                  </a:move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6" y="27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103" y="23"/>
                  </a:lnTo>
                  <a:lnTo>
                    <a:pt x="107" y="21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92" y="19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9" y="31"/>
                  </a:moveTo>
                  <a:lnTo>
                    <a:pt x="92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102" y="31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92" y="30"/>
                  </a:lnTo>
                  <a:lnTo>
                    <a:pt x="89" y="30"/>
                  </a:lnTo>
                  <a:lnTo>
                    <a:pt x="89" y="31"/>
                  </a:lnTo>
                  <a:lnTo>
                    <a:pt x="89" y="31"/>
                  </a:lnTo>
                  <a:close/>
                  <a:moveTo>
                    <a:pt x="93" y="205"/>
                  </a:moveTo>
                  <a:lnTo>
                    <a:pt x="93" y="205"/>
                  </a:lnTo>
                  <a:lnTo>
                    <a:pt x="93" y="205"/>
                  </a:lnTo>
                  <a:lnTo>
                    <a:pt x="95" y="207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0" y="203"/>
                  </a:lnTo>
                  <a:lnTo>
                    <a:pt x="97" y="203"/>
                  </a:lnTo>
                  <a:lnTo>
                    <a:pt x="97" y="203"/>
                  </a:lnTo>
                  <a:lnTo>
                    <a:pt x="95" y="204"/>
                  </a:lnTo>
                  <a:lnTo>
                    <a:pt x="93" y="205"/>
                  </a:lnTo>
                  <a:lnTo>
                    <a:pt x="93" y="205"/>
                  </a:lnTo>
                  <a:close/>
                  <a:moveTo>
                    <a:pt x="116" y="29"/>
                  </a:moveTo>
                  <a:lnTo>
                    <a:pt x="111" y="29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4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16" y="29"/>
                  </a:lnTo>
                  <a:close/>
                  <a:moveTo>
                    <a:pt x="113" y="190"/>
                  </a:moveTo>
                  <a:lnTo>
                    <a:pt x="113" y="190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7" y="189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4" y="187"/>
                  </a:lnTo>
                  <a:lnTo>
                    <a:pt x="113" y="190"/>
                  </a:lnTo>
                  <a:lnTo>
                    <a:pt x="113" y="190"/>
                  </a:lnTo>
                  <a:close/>
                  <a:moveTo>
                    <a:pt x="118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6" y="23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1"/>
                  </a:lnTo>
                  <a:lnTo>
                    <a:pt x="118" y="20"/>
                  </a:lnTo>
                  <a:lnTo>
                    <a:pt x="118" y="20"/>
                  </a:lnTo>
                  <a:close/>
                  <a:moveTo>
                    <a:pt x="118" y="10"/>
                  </a:moveTo>
                  <a:lnTo>
                    <a:pt x="117" y="9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0"/>
                  </a:lnTo>
                  <a:close/>
                  <a:moveTo>
                    <a:pt x="123" y="194"/>
                  </a:moveTo>
                  <a:lnTo>
                    <a:pt x="124" y="194"/>
                  </a:lnTo>
                  <a:lnTo>
                    <a:pt x="124" y="194"/>
                  </a:lnTo>
                  <a:lnTo>
                    <a:pt x="131" y="191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1" y="189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4"/>
                  </a:lnTo>
                  <a:close/>
                  <a:moveTo>
                    <a:pt x="128" y="182"/>
                  </a:moveTo>
                  <a:lnTo>
                    <a:pt x="128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3"/>
                  </a:lnTo>
                  <a:lnTo>
                    <a:pt x="138" y="173"/>
                  </a:lnTo>
                  <a:lnTo>
                    <a:pt x="131" y="177"/>
                  </a:lnTo>
                  <a:lnTo>
                    <a:pt x="128" y="182"/>
                  </a:lnTo>
                  <a:lnTo>
                    <a:pt x="128" y="182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6"/>
                  </a:lnTo>
                  <a:lnTo>
                    <a:pt x="145" y="36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1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3" y="159"/>
                  </a:lnTo>
                  <a:lnTo>
                    <a:pt x="151" y="163"/>
                  </a:lnTo>
                  <a:lnTo>
                    <a:pt x="151" y="163"/>
                  </a:lnTo>
                  <a:close/>
                  <a:moveTo>
                    <a:pt x="163" y="43"/>
                  </a:moveTo>
                  <a:lnTo>
                    <a:pt x="163" y="43"/>
                  </a:lnTo>
                  <a:lnTo>
                    <a:pt x="166" y="44"/>
                  </a:lnTo>
                  <a:lnTo>
                    <a:pt x="166" y="44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5" y="40"/>
                  </a:lnTo>
                  <a:lnTo>
                    <a:pt x="163" y="43"/>
                  </a:lnTo>
                  <a:lnTo>
                    <a:pt x="163" y="43"/>
                  </a:lnTo>
                  <a:close/>
                  <a:moveTo>
                    <a:pt x="173" y="145"/>
                  </a:moveTo>
                  <a:lnTo>
                    <a:pt x="173" y="145"/>
                  </a:lnTo>
                  <a:lnTo>
                    <a:pt x="173" y="145"/>
                  </a:lnTo>
                  <a:lnTo>
                    <a:pt x="176" y="152"/>
                  </a:lnTo>
                  <a:lnTo>
                    <a:pt x="179" y="153"/>
                  </a:lnTo>
                  <a:lnTo>
                    <a:pt x="179" y="152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7" y="146"/>
                  </a:lnTo>
                  <a:lnTo>
                    <a:pt x="173" y="145"/>
                  </a:lnTo>
                  <a:lnTo>
                    <a:pt x="173" y="145"/>
                  </a:lnTo>
                  <a:close/>
                  <a:moveTo>
                    <a:pt x="182" y="138"/>
                  </a:moveTo>
                  <a:lnTo>
                    <a:pt x="180" y="138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184" y="148"/>
                  </a:lnTo>
                  <a:lnTo>
                    <a:pt x="194" y="168"/>
                  </a:lnTo>
                  <a:lnTo>
                    <a:pt x="197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3" y="156"/>
                  </a:lnTo>
                  <a:lnTo>
                    <a:pt x="187" y="144"/>
                  </a:lnTo>
                  <a:lnTo>
                    <a:pt x="182" y="138"/>
                  </a:lnTo>
                  <a:close/>
                  <a:moveTo>
                    <a:pt x="183" y="175"/>
                  </a:moveTo>
                  <a:lnTo>
                    <a:pt x="183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0" y="17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3" y="170"/>
                  </a:lnTo>
                  <a:lnTo>
                    <a:pt x="183" y="175"/>
                  </a:lnTo>
                  <a:lnTo>
                    <a:pt x="183" y="1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27"/>
            <p:cNvSpPr>
              <a:spLocks noEditPoints="1"/>
            </p:cNvSpPr>
            <p:nvPr/>
          </p:nvSpPr>
          <p:spPr bwMode="auto">
            <a:xfrm>
              <a:off x="6234113" y="3000375"/>
              <a:ext cx="104775" cy="152400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57" y="151"/>
                </a:cxn>
                <a:cxn ang="0">
                  <a:pos x="125" y="90"/>
                </a:cxn>
                <a:cxn ang="0">
                  <a:pos x="186" y="88"/>
                </a:cxn>
                <a:cxn ang="0">
                  <a:pos x="177" y="91"/>
                </a:cxn>
                <a:cxn ang="0">
                  <a:pos x="181" y="116"/>
                </a:cxn>
                <a:cxn ang="0">
                  <a:pos x="158" y="129"/>
                </a:cxn>
                <a:cxn ang="0">
                  <a:pos x="162" y="240"/>
                </a:cxn>
                <a:cxn ang="0">
                  <a:pos x="192" y="251"/>
                </a:cxn>
                <a:cxn ang="0">
                  <a:pos x="195" y="286"/>
                </a:cxn>
                <a:cxn ang="0">
                  <a:pos x="140" y="274"/>
                </a:cxn>
                <a:cxn ang="0">
                  <a:pos x="92" y="175"/>
                </a:cxn>
                <a:cxn ang="0">
                  <a:pos x="70" y="182"/>
                </a:cxn>
                <a:cxn ang="0">
                  <a:pos x="64" y="241"/>
                </a:cxn>
                <a:cxn ang="0">
                  <a:pos x="92" y="269"/>
                </a:cxn>
                <a:cxn ang="0">
                  <a:pos x="89" y="281"/>
                </a:cxn>
                <a:cxn ang="0">
                  <a:pos x="16" y="274"/>
                </a:cxn>
                <a:cxn ang="0">
                  <a:pos x="21" y="257"/>
                </a:cxn>
                <a:cxn ang="0">
                  <a:pos x="31" y="247"/>
                </a:cxn>
                <a:cxn ang="0">
                  <a:pos x="47" y="240"/>
                </a:cxn>
                <a:cxn ang="0">
                  <a:pos x="38" y="175"/>
                </a:cxn>
                <a:cxn ang="0">
                  <a:pos x="5" y="48"/>
                </a:cxn>
                <a:cxn ang="0">
                  <a:pos x="5" y="12"/>
                </a:cxn>
                <a:cxn ang="0">
                  <a:pos x="14" y="28"/>
                </a:cxn>
                <a:cxn ang="0">
                  <a:pos x="18" y="35"/>
                </a:cxn>
                <a:cxn ang="0">
                  <a:pos x="16" y="25"/>
                </a:cxn>
                <a:cxn ang="0">
                  <a:pos x="43" y="264"/>
                </a:cxn>
                <a:cxn ang="0">
                  <a:pos x="35" y="268"/>
                </a:cxn>
                <a:cxn ang="0">
                  <a:pos x="38" y="21"/>
                </a:cxn>
                <a:cxn ang="0">
                  <a:pos x="38" y="21"/>
                </a:cxn>
                <a:cxn ang="0">
                  <a:pos x="46" y="70"/>
                </a:cxn>
                <a:cxn ang="0">
                  <a:pos x="45" y="112"/>
                </a:cxn>
                <a:cxn ang="0">
                  <a:pos x="52" y="173"/>
                </a:cxn>
                <a:cxn ang="0">
                  <a:pos x="54" y="199"/>
                </a:cxn>
                <a:cxn ang="0">
                  <a:pos x="53" y="194"/>
                </a:cxn>
                <a:cxn ang="0">
                  <a:pos x="52" y="189"/>
                </a:cxn>
                <a:cxn ang="0">
                  <a:pos x="54" y="234"/>
                </a:cxn>
                <a:cxn ang="0">
                  <a:pos x="53" y="223"/>
                </a:cxn>
                <a:cxn ang="0">
                  <a:pos x="71" y="165"/>
                </a:cxn>
                <a:cxn ang="0">
                  <a:pos x="64" y="265"/>
                </a:cxn>
                <a:cxn ang="0">
                  <a:pos x="74" y="258"/>
                </a:cxn>
                <a:cxn ang="0">
                  <a:pos x="75" y="257"/>
                </a:cxn>
                <a:cxn ang="0">
                  <a:pos x="89" y="171"/>
                </a:cxn>
                <a:cxn ang="0">
                  <a:pos x="81" y="274"/>
                </a:cxn>
                <a:cxn ang="0">
                  <a:pos x="87" y="254"/>
                </a:cxn>
                <a:cxn ang="0">
                  <a:pos x="106" y="168"/>
                </a:cxn>
                <a:cxn ang="0">
                  <a:pos x="130" y="219"/>
                </a:cxn>
                <a:cxn ang="0">
                  <a:pos x="125" y="144"/>
                </a:cxn>
                <a:cxn ang="0">
                  <a:pos x="132" y="137"/>
                </a:cxn>
                <a:cxn ang="0">
                  <a:pos x="139" y="119"/>
                </a:cxn>
                <a:cxn ang="0">
                  <a:pos x="130" y="114"/>
                </a:cxn>
                <a:cxn ang="0">
                  <a:pos x="129" y="104"/>
                </a:cxn>
                <a:cxn ang="0">
                  <a:pos x="133" y="95"/>
                </a:cxn>
                <a:cxn ang="0">
                  <a:pos x="140" y="236"/>
                </a:cxn>
                <a:cxn ang="0">
                  <a:pos x="137" y="85"/>
                </a:cxn>
                <a:cxn ang="0">
                  <a:pos x="137" y="202"/>
                </a:cxn>
                <a:cxn ang="0">
                  <a:pos x="148" y="246"/>
                </a:cxn>
                <a:cxn ang="0">
                  <a:pos x="178" y="105"/>
                </a:cxn>
                <a:cxn ang="0">
                  <a:pos x="177" y="281"/>
                </a:cxn>
                <a:cxn ang="0">
                  <a:pos x="167" y="281"/>
                </a:cxn>
                <a:cxn ang="0">
                  <a:pos x="177" y="264"/>
                </a:cxn>
                <a:cxn ang="0">
                  <a:pos x="192" y="257"/>
                </a:cxn>
                <a:cxn ang="0">
                  <a:pos x="192" y="268"/>
                </a:cxn>
              </a:cxnLst>
              <a:rect l="0" t="0" r="r" b="b"/>
              <a:pathLst>
                <a:path w="199" h="286">
                  <a:moveTo>
                    <a:pt x="4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4"/>
                  </a:lnTo>
                  <a:lnTo>
                    <a:pt x="42" y="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10"/>
                  </a:lnTo>
                  <a:lnTo>
                    <a:pt x="49" y="1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0" y="32"/>
                  </a:lnTo>
                  <a:lnTo>
                    <a:pt x="52" y="4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6" y="132"/>
                  </a:lnTo>
                  <a:lnTo>
                    <a:pt x="57" y="151"/>
                  </a:lnTo>
                  <a:lnTo>
                    <a:pt x="59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84" y="146"/>
                  </a:lnTo>
                  <a:lnTo>
                    <a:pt x="120" y="122"/>
                  </a:lnTo>
                  <a:lnTo>
                    <a:pt x="120" y="122"/>
                  </a:lnTo>
                  <a:lnTo>
                    <a:pt x="122" y="119"/>
                  </a:lnTo>
                  <a:lnTo>
                    <a:pt x="123" y="114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6" y="87"/>
                  </a:lnTo>
                  <a:lnTo>
                    <a:pt x="127" y="84"/>
                  </a:lnTo>
                  <a:lnTo>
                    <a:pt x="129" y="83"/>
                  </a:lnTo>
                  <a:lnTo>
                    <a:pt x="133" y="83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61" y="81"/>
                  </a:lnTo>
                  <a:lnTo>
                    <a:pt x="172" y="83"/>
                  </a:lnTo>
                  <a:lnTo>
                    <a:pt x="181" y="85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5" y="90"/>
                  </a:lnTo>
                  <a:lnTo>
                    <a:pt x="185" y="90"/>
                  </a:lnTo>
                  <a:lnTo>
                    <a:pt x="179" y="88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7" y="91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6" y="97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6" y="112"/>
                  </a:lnTo>
                  <a:lnTo>
                    <a:pt x="185" y="114"/>
                  </a:lnTo>
                  <a:lnTo>
                    <a:pt x="184" y="115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79" y="118"/>
                  </a:lnTo>
                  <a:lnTo>
                    <a:pt x="177" y="121"/>
                  </a:lnTo>
                  <a:lnTo>
                    <a:pt x="175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5" y="123"/>
                  </a:lnTo>
                  <a:lnTo>
                    <a:pt x="164" y="125"/>
                  </a:lnTo>
                  <a:lnTo>
                    <a:pt x="158" y="129"/>
                  </a:lnTo>
                  <a:lnTo>
                    <a:pt x="158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3"/>
                  </a:lnTo>
                  <a:lnTo>
                    <a:pt x="123" y="157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58" y="231"/>
                  </a:lnTo>
                  <a:lnTo>
                    <a:pt x="158" y="231"/>
                  </a:lnTo>
                  <a:lnTo>
                    <a:pt x="162" y="240"/>
                  </a:lnTo>
                  <a:lnTo>
                    <a:pt x="165" y="248"/>
                  </a:lnTo>
                  <a:lnTo>
                    <a:pt x="162" y="248"/>
                  </a:lnTo>
                  <a:lnTo>
                    <a:pt x="161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1" y="247"/>
                  </a:lnTo>
                  <a:lnTo>
                    <a:pt x="164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92" y="251"/>
                  </a:lnTo>
                  <a:lnTo>
                    <a:pt x="196" y="253"/>
                  </a:lnTo>
                  <a:lnTo>
                    <a:pt x="198" y="254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6" y="262"/>
                  </a:lnTo>
                  <a:lnTo>
                    <a:pt x="198" y="268"/>
                  </a:lnTo>
                  <a:lnTo>
                    <a:pt x="199" y="281"/>
                  </a:lnTo>
                  <a:lnTo>
                    <a:pt x="199" y="281"/>
                  </a:lnTo>
                  <a:lnTo>
                    <a:pt x="198" y="285"/>
                  </a:lnTo>
                  <a:lnTo>
                    <a:pt x="195" y="286"/>
                  </a:lnTo>
                  <a:lnTo>
                    <a:pt x="191" y="286"/>
                  </a:lnTo>
                  <a:lnTo>
                    <a:pt x="191" y="286"/>
                  </a:lnTo>
                  <a:lnTo>
                    <a:pt x="177" y="285"/>
                  </a:lnTo>
                  <a:lnTo>
                    <a:pt x="148" y="285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4" y="285"/>
                  </a:lnTo>
                  <a:lnTo>
                    <a:pt x="143" y="282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7" y="255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09" y="189"/>
                  </a:lnTo>
                  <a:lnTo>
                    <a:pt x="109" y="189"/>
                  </a:lnTo>
                  <a:lnTo>
                    <a:pt x="104" y="177"/>
                  </a:lnTo>
                  <a:lnTo>
                    <a:pt x="102" y="173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2" y="17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77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68" y="185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4" y="198"/>
                  </a:lnTo>
                  <a:lnTo>
                    <a:pt x="63" y="201"/>
                  </a:lnTo>
                  <a:lnTo>
                    <a:pt x="64" y="240"/>
                  </a:lnTo>
                  <a:lnTo>
                    <a:pt x="64" y="240"/>
                  </a:lnTo>
                  <a:lnTo>
                    <a:pt x="64" y="241"/>
                  </a:lnTo>
                  <a:lnTo>
                    <a:pt x="67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4" y="248"/>
                  </a:lnTo>
                  <a:lnTo>
                    <a:pt x="91" y="251"/>
                  </a:lnTo>
                  <a:lnTo>
                    <a:pt x="92" y="254"/>
                  </a:lnTo>
                  <a:lnTo>
                    <a:pt x="91" y="260"/>
                  </a:lnTo>
                  <a:lnTo>
                    <a:pt x="91" y="264"/>
                  </a:lnTo>
                  <a:lnTo>
                    <a:pt x="92" y="268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1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9" y="279"/>
                  </a:lnTo>
                  <a:lnTo>
                    <a:pt x="89" y="281"/>
                  </a:lnTo>
                  <a:lnTo>
                    <a:pt x="89" y="281"/>
                  </a:lnTo>
                  <a:lnTo>
                    <a:pt x="88" y="281"/>
                  </a:lnTo>
                  <a:lnTo>
                    <a:pt x="85" y="282"/>
                  </a:lnTo>
                  <a:lnTo>
                    <a:pt x="68" y="278"/>
                  </a:lnTo>
                  <a:lnTo>
                    <a:pt x="68" y="278"/>
                  </a:lnTo>
                  <a:lnTo>
                    <a:pt x="39" y="275"/>
                  </a:lnTo>
                  <a:lnTo>
                    <a:pt x="23" y="274"/>
                  </a:lnTo>
                  <a:lnTo>
                    <a:pt x="18" y="275"/>
                  </a:lnTo>
                  <a:lnTo>
                    <a:pt x="18" y="275"/>
                  </a:lnTo>
                  <a:lnTo>
                    <a:pt x="16" y="274"/>
                  </a:lnTo>
                  <a:lnTo>
                    <a:pt x="15" y="271"/>
                  </a:lnTo>
                  <a:lnTo>
                    <a:pt x="14" y="264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2" y="261"/>
                  </a:lnTo>
                  <a:lnTo>
                    <a:pt x="14" y="255"/>
                  </a:lnTo>
                  <a:lnTo>
                    <a:pt x="18" y="251"/>
                  </a:lnTo>
                  <a:lnTo>
                    <a:pt x="19" y="251"/>
                  </a:lnTo>
                  <a:lnTo>
                    <a:pt x="19" y="255"/>
                  </a:lnTo>
                  <a:lnTo>
                    <a:pt x="21" y="257"/>
                  </a:lnTo>
                  <a:lnTo>
                    <a:pt x="26" y="257"/>
                  </a:lnTo>
                  <a:lnTo>
                    <a:pt x="25" y="255"/>
                  </a:lnTo>
                  <a:lnTo>
                    <a:pt x="25" y="254"/>
                  </a:lnTo>
                  <a:lnTo>
                    <a:pt x="28" y="254"/>
                  </a:lnTo>
                  <a:lnTo>
                    <a:pt x="31" y="254"/>
                  </a:lnTo>
                  <a:lnTo>
                    <a:pt x="26" y="250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1" y="247"/>
                  </a:lnTo>
                  <a:lnTo>
                    <a:pt x="28" y="247"/>
                  </a:lnTo>
                  <a:lnTo>
                    <a:pt x="26" y="247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21" y="246"/>
                  </a:lnTo>
                  <a:lnTo>
                    <a:pt x="23" y="244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47" y="240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2" y="236"/>
                  </a:lnTo>
                  <a:lnTo>
                    <a:pt x="42" y="230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38" y="175"/>
                  </a:lnTo>
                  <a:lnTo>
                    <a:pt x="36" y="163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2" y="83"/>
                  </a:lnTo>
                  <a:lnTo>
                    <a:pt x="29" y="62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5" y="46"/>
                  </a:lnTo>
                  <a:lnTo>
                    <a:pt x="15" y="46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1"/>
                  </a:lnTo>
                  <a:lnTo>
                    <a:pt x="4" y="0"/>
                  </a:lnTo>
                  <a:close/>
                  <a:moveTo>
                    <a:pt x="14" y="26"/>
                  </a:moveTo>
                  <a:lnTo>
                    <a:pt x="14" y="28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23" y="262"/>
                  </a:moveTo>
                  <a:lnTo>
                    <a:pt x="23" y="262"/>
                  </a:lnTo>
                  <a:lnTo>
                    <a:pt x="23" y="264"/>
                  </a:lnTo>
                  <a:lnTo>
                    <a:pt x="23" y="264"/>
                  </a:lnTo>
                  <a:lnTo>
                    <a:pt x="40" y="264"/>
                  </a:lnTo>
                  <a:lnTo>
                    <a:pt x="43" y="264"/>
                  </a:lnTo>
                  <a:lnTo>
                    <a:pt x="43" y="264"/>
                  </a:lnTo>
                  <a:lnTo>
                    <a:pt x="52" y="264"/>
                  </a:lnTo>
                  <a:lnTo>
                    <a:pt x="54" y="262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46" y="261"/>
                  </a:lnTo>
                  <a:lnTo>
                    <a:pt x="46" y="261"/>
                  </a:lnTo>
                  <a:lnTo>
                    <a:pt x="31" y="261"/>
                  </a:lnTo>
                  <a:lnTo>
                    <a:pt x="23" y="262"/>
                  </a:lnTo>
                  <a:lnTo>
                    <a:pt x="23" y="262"/>
                  </a:lnTo>
                  <a:close/>
                  <a:moveTo>
                    <a:pt x="35" y="268"/>
                  </a:moveTo>
                  <a:lnTo>
                    <a:pt x="33" y="268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1" y="271"/>
                  </a:lnTo>
                  <a:lnTo>
                    <a:pt x="67" y="269"/>
                  </a:lnTo>
                  <a:lnTo>
                    <a:pt x="50" y="268"/>
                  </a:lnTo>
                  <a:lnTo>
                    <a:pt x="35" y="268"/>
                  </a:lnTo>
                  <a:close/>
                  <a:moveTo>
                    <a:pt x="38" y="21"/>
                  </a:moveTo>
                  <a:lnTo>
                    <a:pt x="38" y="21"/>
                  </a:lnTo>
                  <a:lnTo>
                    <a:pt x="38" y="21"/>
                  </a:lnTo>
                  <a:lnTo>
                    <a:pt x="39" y="2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2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9" y="19"/>
                  </a:lnTo>
                  <a:lnTo>
                    <a:pt x="38" y="21"/>
                  </a:lnTo>
                  <a:lnTo>
                    <a:pt x="38" y="21"/>
                  </a:lnTo>
                  <a:close/>
                  <a:moveTo>
                    <a:pt x="43" y="59"/>
                  </a:moveTo>
                  <a:lnTo>
                    <a:pt x="42" y="6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3" y="73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5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close/>
                  <a:moveTo>
                    <a:pt x="43" y="111"/>
                  </a:moveTo>
                  <a:lnTo>
                    <a:pt x="42" y="111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5" y="112"/>
                  </a:lnTo>
                  <a:lnTo>
                    <a:pt x="43" y="111"/>
                  </a:lnTo>
                  <a:close/>
                  <a:moveTo>
                    <a:pt x="50" y="258"/>
                  </a:move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0" y="258"/>
                  </a:lnTo>
                  <a:close/>
                  <a:moveTo>
                    <a:pt x="52" y="171"/>
                  </a:move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71"/>
                  </a:lnTo>
                  <a:close/>
                  <a:moveTo>
                    <a:pt x="50" y="203"/>
                  </a:moveTo>
                  <a:lnTo>
                    <a:pt x="50" y="208"/>
                  </a:lnTo>
                  <a:lnTo>
                    <a:pt x="52" y="209"/>
                  </a:lnTo>
                  <a:lnTo>
                    <a:pt x="52" y="209"/>
                  </a:lnTo>
                  <a:lnTo>
                    <a:pt x="54" y="208"/>
                  </a:lnTo>
                  <a:lnTo>
                    <a:pt x="54" y="205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3" y="199"/>
                  </a:lnTo>
                  <a:lnTo>
                    <a:pt x="53" y="199"/>
                  </a:lnTo>
                  <a:lnTo>
                    <a:pt x="52" y="201"/>
                  </a:lnTo>
                  <a:lnTo>
                    <a:pt x="50" y="203"/>
                  </a:lnTo>
                  <a:lnTo>
                    <a:pt x="50" y="203"/>
                  </a:lnTo>
                  <a:close/>
                  <a:moveTo>
                    <a:pt x="52" y="189"/>
                  </a:moveTo>
                  <a:lnTo>
                    <a:pt x="52" y="192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4" y="192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2" y="182"/>
                  </a:lnTo>
                  <a:lnTo>
                    <a:pt x="52" y="189"/>
                  </a:lnTo>
                  <a:lnTo>
                    <a:pt x="52" y="189"/>
                  </a:lnTo>
                  <a:close/>
                  <a:moveTo>
                    <a:pt x="52" y="239"/>
                  </a:move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4" y="239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52" y="239"/>
                  </a:lnTo>
                  <a:close/>
                  <a:moveTo>
                    <a:pt x="54" y="216"/>
                  </a:moveTo>
                  <a:lnTo>
                    <a:pt x="53" y="216"/>
                  </a:lnTo>
                  <a:lnTo>
                    <a:pt x="53" y="219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4" y="216"/>
                  </a:lnTo>
                  <a:close/>
                  <a:moveTo>
                    <a:pt x="61" y="170"/>
                  </a:moveTo>
                  <a:lnTo>
                    <a:pt x="61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7" y="170"/>
                  </a:lnTo>
                  <a:lnTo>
                    <a:pt x="71" y="16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66" y="167"/>
                  </a:lnTo>
                  <a:lnTo>
                    <a:pt x="61" y="170"/>
                  </a:lnTo>
                  <a:lnTo>
                    <a:pt x="61" y="170"/>
                  </a:lnTo>
                  <a:close/>
                  <a:moveTo>
                    <a:pt x="63" y="258"/>
                  </a:moveTo>
                  <a:lnTo>
                    <a:pt x="61" y="258"/>
                  </a:lnTo>
                  <a:lnTo>
                    <a:pt x="63" y="258"/>
                  </a:lnTo>
                  <a:lnTo>
                    <a:pt x="63" y="258"/>
                  </a:lnTo>
                  <a:close/>
                  <a:moveTo>
                    <a:pt x="66" y="265"/>
                  </a:moveTo>
                  <a:lnTo>
                    <a:pt x="64" y="265"/>
                  </a:lnTo>
                  <a:lnTo>
                    <a:pt x="64" y="267"/>
                  </a:lnTo>
                  <a:lnTo>
                    <a:pt x="70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0" y="265"/>
                  </a:lnTo>
                  <a:lnTo>
                    <a:pt x="66" y="265"/>
                  </a:lnTo>
                  <a:lnTo>
                    <a:pt x="66" y="265"/>
                  </a:lnTo>
                  <a:close/>
                  <a:moveTo>
                    <a:pt x="74" y="258"/>
                  </a:moveTo>
                  <a:lnTo>
                    <a:pt x="74" y="258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1" y="258"/>
                  </a:lnTo>
                  <a:lnTo>
                    <a:pt x="80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5" y="257"/>
                  </a:lnTo>
                  <a:lnTo>
                    <a:pt x="74" y="258"/>
                  </a:lnTo>
                  <a:lnTo>
                    <a:pt x="74" y="258"/>
                  </a:lnTo>
                  <a:close/>
                  <a:moveTo>
                    <a:pt x="77" y="178"/>
                  </a:moveTo>
                  <a:lnTo>
                    <a:pt x="77" y="180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84" y="175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0" y="175"/>
                  </a:lnTo>
                  <a:lnTo>
                    <a:pt x="77" y="178"/>
                  </a:lnTo>
                  <a:lnTo>
                    <a:pt x="77" y="178"/>
                  </a:lnTo>
                  <a:close/>
                  <a:moveTo>
                    <a:pt x="78" y="272"/>
                  </a:moveTo>
                  <a:lnTo>
                    <a:pt x="77" y="272"/>
                  </a:lnTo>
                  <a:lnTo>
                    <a:pt x="77" y="274"/>
                  </a:lnTo>
                  <a:lnTo>
                    <a:pt x="77" y="275"/>
                  </a:lnTo>
                  <a:lnTo>
                    <a:pt x="80" y="275"/>
                  </a:lnTo>
                  <a:lnTo>
                    <a:pt x="81" y="274"/>
                  </a:lnTo>
                  <a:lnTo>
                    <a:pt x="81" y="274"/>
                  </a:lnTo>
                  <a:lnTo>
                    <a:pt x="80" y="272"/>
                  </a:lnTo>
                  <a:lnTo>
                    <a:pt x="78" y="272"/>
                  </a:lnTo>
                  <a:lnTo>
                    <a:pt x="78" y="272"/>
                  </a:lnTo>
                  <a:close/>
                  <a:moveTo>
                    <a:pt x="87" y="254"/>
                  </a:moveTo>
                  <a:lnTo>
                    <a:pt x="87" y="254"/>
                  </a:lnTo>
                  <a:lnTo>
                    <a:pt x="87" y="254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7" y="254"/>
                  </a:lnTo>
                  <a:close/>
                  <a:moveTo>
                    <a:pt x="105" y="170"/>
                  </a:moveTo>
                  <a:lnTo>
                    <a:pt x="105" y="170"/>
                  </a:lnTo>
                  <a:lnTo>
                    <a:pt x="108" y="175"/>
                  </a:lnTo>
                  <a:lnTo>
                    <a:pt x="111" y="177"/>
                  </a:lnTo>
                  <a:lnTo>
                    <a:pt x="111" y="177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5" y="168"/>
                  </a:lnTo>
                  <a:lnTo>
                    <a:pt x="105" y="170"/>
                  </a:lnTo>
                  <a:lnTo>
                    <a:pt x="105" y="170"/>
                  </a:lnTo>
                  <a:close/>
                  <a:moveTo>
                    <a:pt x="119" y="188"/>
                  </a:moveTo>
                  <a:lnTo>
                    <a:pt x="118" y="188"/>
                  </a:lnTo>
                  <a:lnTo>
                    <a:pt x="118" y="189"/>
                  </a:lnTo>
                  <a:lnTo>
                    <a:pt x="118" y="189"/>
                  </a:lnTo>
                  <a:lnTo>
                    <a:pt x="123" y="203"/>
                  </a:lnTo>
                  <a:lnTo>
                    <a:pt x="130" y="219"/>
                  </a:lnTo>
                  <a:lnTo>
                    <a:pt x="133" y="219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2" y="213"/>
                  </a:lnTo>
                  <a:lnTo>
                    <a:pt x="129" y="208"/>
                  </a:lnTo>
                  <a:lnTo>
                    <a:pt x="119" y="188"/>
                  </a:lnTo>
                  <a:lnTo>
                    <a:pt x="119" y="188"/>
                  </a:lnTo>
                  <a:close/>
                  <a:moveTo>
                    <a:pt x="123" y="144"/>
                  </a:move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32" y="143"/>
                  </a:lnTo>
                  <a:lnTo>
                    <a:pt x="139" y="137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48" y="126"/>
                  </a:lnTo>
                  <a:lnTo>
                    <a:pt x="140" y="132"/>
                  </a:lnTo>
                  <a:lnTo>
                    <a:pt x="132" y="137"/>
                  </a:lnTo>
                  <a:lnTo>
                    <a:pt x="123" y="144"/>
                  </a:lnTo>
                  <a:lnTo>
                    <a:pt x="123" y="144"/>
                  </a:lnTo>
                  <a:close/>
                  <a:moveTo>
                    <a:pt x="125" y="128"/>
                  </a:moveTo>
                  <a:lnTo>
                    <a:pt x="125" y="129"/>
                  </a:lnTo>
                  <a:lnTo>
                    <a:pt x="125" y="129"/>
                  </a:lnTo>
                  <a:lnTo>
                    <a:pt x="125" y="129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9" y="122"/>
                  </a:lnTo>
                  <a:lnTo>
                    <a:pt x="139" y="119"/>
                  </a:lnTo>
                  <a:lnTo>
                    <a:pt x="139" y="118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4" y="119"/>
                  </a:lnTo>
                  <a:lnTo>
                    <a:pt x="132" y="121"/>
                  </a:lnTo>
                  <a:lnTo>
                    <a:pt x="125" y="128"/>
                  </a:lnTo>
                  <a:lnTo>
                    <a:pt x="125" y="128"/>
                  </a:lnTo>
                  <a:close/>
                  <a:moveTo>
                    <a:pt x="127" y="112"/>
                  </a:moveTo>
                  <a:lnTo>
                    <a:pt x="129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2" y="112"/>
                  </a:lnTo>
                  <a:lnTo>
                    <a:pt x="133" y="112"/>
                  </a:lnTo>
                  <a:lnTo>
                    <a:pt x="133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29" y="104"/>
                  </a:moveTo>
                  <a:lnTo>
                    <a:pt x="129" y="104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4" y="107"/>
                  </a:lnTo>
                  <a:lnTo>
                    <a:pt x="133" y="102"/>
                  </a:lnTo>
                  <a:lnTo>
                    <a:pt x="134" y="97"/>
                  </a:lnTo>
                  <a:lnTo>
                    <a:pt x="134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0" y="98"/>
                  </a:lnTo>
                  <a:lnTo>
                    <a:pt x="129" y="104"/>
                  </a:lnTo>
                  <a:lnTo>
                    <a:pt x="129" y="104"/>
                  </a:lnTo>
                  <a:close/>
                  <a:moveTo>
                    <a:pt x="134" y="223"/>
                  </a:moveTo>
                  <a:lnTo>
                    <a:pt x="133" y="223"/>
                  </a:lnTo>
                  <a:lnTo>
                    <a:pt x="133" y="224"/>
                  </a:lnTo>
                  <a:lnTo>
                    <a:pt x="133" y="224"/>
                  </a:lnTo>
                  <a:lnTo>
                    <a:pt x="136" y="231"/>
                  </a:lnTo>
                  <a:lnTo>
                    <a:pt x="140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0" y="230"/>
                  </a:lnTo>
                  <a:lnTo>
                    <a:pt x="134" y="223"/>
                  </a:lnTo>
                  <a:lnTo>
                    <a:pt x="134" y="223"/>
                  </a:lnTo>
                  <a:close/>
                  <a:moveTo>
                    <a:pt x="137" y="83"/>
                  </a:move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7" y="83"/>
                  </a:lnTo>
                  <a:close/>
                  <a:moveTo>
                    <a:pt x="137" y="202"/>
                  </a:moveTo>
                  <a:lnTo>
                    <a:pt x="137" y="202"/>
                  </a:lnTo>
                  <a:lnTo>
                    <a:pt x="137" y="202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2"/>
                  </a:lnTo>
                  <a:lnTo>
                    <a:pt x="137" y="202"/>
                  </a:lnTo>
                  <a:close/>
                  <a:moveTo>
                    <a:pt x="148" y="247"/>
                  </a:moveTo>
                  <a:lnTo>
                    <a:pt x="148" y="248"/>
                  </a:lnTo>
                  <a:lnTo>
                    <a:pt x="150" y="250"/>
                  </a:lnTo>
                  <a:lnTo>
                    <a:pt x="153" y="250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3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48" y="246"/>
                  </a:lnTo>
                  <a:lnTo>
                    <a:pt x="148" y="247"/>
                  </a:lnTo>
                  <a:lnTo>
                    <a:pt x="148" y="247"/>
                  </a:lnTo>
                  <a:close/>
                  <a:moveTo>
                    <a:pt x="162" y="107"/>
                  </a:moveTo>
                  <a:lnTo>
                    <a:pt x="162" y="107"/>
                  </a:lnTo>
                  <a:lnTo>
                    <a:pt x="165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7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68" y="105"/>
                  </a:lnTo>
                  <a:lnTo>
                    <a:pt x="168" y="105"/>
                  </a:lnTo>
                  <a:lnTo>
                    <a:pt x="164" y="105"/>
                  </a:lnTo>
                  <a:lnTo>
                    <a:pt x="162" y="107"/>
                  </a:lnTo>
                  <a:lnTo>
                    <a:pt x="162" y="107"/>
                  </a:lnTo>
                  <a:close/>
                  <a:moveTo>
                    <a:pt x="167" y="281"/>
                  </a:moveTo>
                  <a:lnTo>
                    <a:pt x="167" y="281"/>
                  </a:lnTo>
                  <a:lnTo>
                    <a:pt x="168" y="281"/>
                  </a:lnTo>
                  <a:lnTo>
                    <a:pt x="177" y="281"/>
                  </a:lnTo>
                  <a:lnTo>
                    <a:pt x="185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5" y="279"/>
                  </a:lnTo>
                  <a:lnTo>
                    <a:pt x="171" y="279"/>
                  </a:lnTo>
                  <a:lnTo>
                    <a:pt x="171" y="279"/>
                  </a:lnTo>
                  <a:lnTo>
                    <a:pt x="168" y="279"/>
                  </a:lnTo>
                  <a:lnTo>
                    <a:pt x="167" y="281"/>
                  </a:lnTo>
                  <a:lnTo>
                    <a:pt x="167" y="281"/>
                  </a:lnTo>
                  <a:close/>
                  <a:moveTo>
                    <a:pt x="169" y="261"/>
                  </a:moveTo>
                  <a:lnTo>
                    <a:pt x="169" y="262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2"/>
                  </a:lnTo>
                  <a:lnTo>
                    <a:pt x="172" y="261"/>
                  </a:lnTo>
                  <a:lnTo>
                    <a:pt x="169" y="261"/>
                  </a:lnTo>
                  <a:close/>
                  <a:moveTo>
                    <a:pt x="179" y="264"/>
                  </a:moveTo>
                  <a:lnTo>
                    <a:pt x="177" y="264"/>
                  </a:lnTo>
                  <a:lnTo>
                    <a:pt x="177" y="264"/>
                  </a:lnTo>
                  <a:lnTo>
                    <a:pt x="178" y="265"/>
                  </a:lnTo>
                  <a:lnTo>
                    <a:pt x="179" y="265"/>
                  </a:lnTo>
                  <a:lnTo>
                    <a:pt x="179" y="264"/>
                  </a:lnTo>
                  <a:close/>
                  <a:moveTo>
                    <a:pt x="192" y="257"/>
                  </a:moveTo>
                  <a:lnTo>
                    <a:pt x="192" y="257"/>
                  </a:lnTo>
                  <a:lnTo>
                    <a:pt x="192" y="258"/>
                  </a:lnTo>
                  <a:lnTo>
                    <a:pt x="192" y="260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2" y="257"/>
                  </a:lnTo>
                  <a:close/>
                  <a:moveTo>
                    <a:pt x="192" y="268"/>
                  </a:moveTo>
                  <a:lnTo>
                    <a:pt x="192" y="275"/>
                  </a:lnTo>
                  <a:lnTo>
                    <a:pt x="193" y="275"/>
                  </a:lnTo>
                  <a:lnTo>
                    <a:pt x="193" y="275"/>
                  </a:lnTo>
                  <a:lnTo>
                    <a:pt x="193" y="272"/>
                  </a:lnTo>
                  <a:lnTo>
                    <a:pt x="195" y="267"/>
                  </a:lnTo>
                  <a:lnTo>
                    <a:pt x="195" y="265"/>
                  </a:lnTo>
                  <a:lnTo>
                    <a:pt x="195" y="265"/>
                  </a:lnTo>
                  <a:lnTo>
                    <a:pt x="193" y="267"/>
                  </a:lnTo>
                  <a:lnTo>
                    <a:pt x="192" y="268"/>
                  </a:lnTo>
                  <a:lnTo>
                    <a:pt x="192" y="2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28"/>
            <p:cNvSpPr>
              <a:spLocks noEditPoints="1"/>
            </p:cNvSpPr>
            <p:nvPr/>
          </p:nvSpPr>
          <p:spPr bwMode="auto">
            <a:xfrm>
              <a:off x="6351588" y="3006725"/>
              <a:ext cx="26988" cy="139700"/>
            </a:xfrm>
            <a:custGeom>
              <a:avLst/>
              <a:gdLst/>
              <a:ahLst/>
              <a:cxnLst>
                <a:cxn ang="0">
                  <a:pos x="48" y="236"/>
                </a:cxn>
                <a:cxn ang="0">
                  <a:pos x="27" y="259"/>
                </a:cxn>
                <a:cxn ang="0">
                  <a:pos x="17" y="260"/>
                </a:cxn>
                <a:cxn ang="0">
                  <a:pos x="2" y="235"/>
                </a:cxn>
                <a:cxn ang="0">
                  <a:pos x="31" y="0"/>
                </a:cxn>
                <a:cxn ang="0">
                  <a:pos x="47" y="36"/>
                </a:cxn>
                <a:cxn ang="0">
                  <a:pos x="45" y="131"/>
                </a:cxn>
                <a:cxn ang="0">
                  <a:pos x="47" y="158"/>
                </a:cxn>
                <a:cxn ang="0">
                  <a:pos x="40" y="166"/>
                </a:cxn>
                <a:cxn ang="0">
                  <a:pos x="41" y="173"/>
                </a:cxn>
                <a:cxn ang="0">
                  <a:pos x="38" y="179"/>
                </a:cxn>
                <a:cxn ang="0">
                  <a:pos x="14" y="177"/>
                </a:cxn>
                <a:cxn ang="0">
                  <a:pos x="14" y="173"/>
                </a:cxn>
                <a:cxn ang="0">
                  <a:pos x="21" y="163"/>
                </a:cxn>
                <a:cxn ang="0">
                  <a:pos x="11" y="155"/>
                </a:cxn>
                <a:cxn ang="0">
                  <a:pos x="7" y="26"/>
                </a:cxn>
                <a:cxn ang="0">
                  <a:pos x="10" y="7"/>
                </a:cxn>
                <a:cxn ang="0">
                  <a:pos x="14" y="3"/>
                </a:cxn>
                <a:cxn ang="0">
                  <a:pos x="13" y="239"/>
                </a:cxn>
                <a:cxn ang="0">
                  <a:pos x="11" y="238"/>
                </a:cxn>
                <a:cxn ang="0">
                  <a:pos x="14" y="45"/>
                </a:cxn>
                <a:cxn ang="0">
                  <a:pos x="14" y="50"/>
                </a:cxn>
                <a:cxn ang="0">
                  <a:pos x="16" y="66"/>
                </a:cxn>
                <a:cxn ang="0">
                  <a:pos x="14" y="78"/>
                </a:cxn>
                <a:cxn ang="0">
                  <a:pos x="17" y="9"/>
                </a:cxn>
                <a:cxn ang="0">
                  <a:pos x="18" y="9"/>
                </a:cxn>
                <a:cxn ang="0">
                  <a:pos x="18" y="146"/>
                </a:cxn>
                <a:cxn ang="0">
                  <a:pos x="23" y="135"/>
                </a:cxn>
                <a:cxn ang="0">
                  <a:pos x="20" y="123"/>
                </a:cxn>
                <a:cxn ang="0">
                  <a:pos x="20" y="152"/>
                </a:cxn>
                <a:cxn ang="0">
                  <a:pos x="20" y="149"/>
                </a:cxn>
                <a:cxn ang="0">
                  <a:pos x="24" y="236"/>
                </a:cxn>
                <a:cxn ang="0">
                  <a:pos x="23" y="235"/>
                </a:cxn>
                <a:cxn ang="0">
                  <a:pos x="24" y="82"/>
                </a:cxn>
                <a:cxn ang="0">
                  <a:pos x="24" y="100"/>
                </a:cxn>
                <a:cxn ang="0">
                  <a:pos x="27" y="86"/>
                </a:cxn>
                <a:cxn ang="0">
                  <a:pos x="24" y="227"/>
                </a:cxn>
                <a:cxn ang="0">
                  <a:pos x="33" y="228"/>
                </a:cxn>
                <a:cxn ang="0">
                  <a:pos x="27" y="135"/>
                </a:cxn>
                <a:cxn ang="0">
                  <a:pos x="28" y="241"/>
                </a:cxn>
                <a:cxn ang="0">
                  <a:pos x="30" y="242"/>
                </a:cxn>
                <a:cxn ang="0">
                  <a:pos x="30" y="43"/>
                </a:cxn>
                <a:cxn ang="0">
                  <a:pos x="33" y="62"/>
                </a:cxn>
                <a:cxn ang="0">
                  <a:pos x="34" y="38"/>
                </a:cxn>
                <a:cxn ang="0">
                  <a:pos x="31" y="24"/>
                </a:cxn>
                <a:cxn ang="0">
                  <a:pos x="33" y="24"/>
                </a:cxn>
                <a:cxn ang="0">
                  <a:pos x="41" y="155"/>
                </a:cxn>
                <a:cxn ang="0">
                  <a:pos x="35" y="156"/>
                </a:cxn>
                <a:cxn ang="0">
                  <a:pos x="38" y="71"/>
                </a:cxn>
                <a:cxn ang="0">
                  <a:pos x="35" y="71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0" y="88"/>
                </a:cxn>
                <a:cxn ang="0">
                  <a:pos x="40" y="88"/>
                </a:cxn>
              </a:cxnLst>
              <a:rect l="0" t="0" r="r" b="b"/>
              <a:pathLst>
                <a:path w="49" h="263">
                  <a:moveTo>
                    <a:pt x="20" y="219"/>
                  </a:moveTo>
                  <a:lnTo>
                    <a:pt x="28" y="217"/>
                  </a:lnTo>
                  <a:lnTo>
                    <a:pt x="28" y="217"/>
                  </a:lnTo>
                  <a:lnTo>
                    <a:pt x="31" y="219"/>
                  </a:lnTo>
                  <a:lnTo>
                    <a:pt x="37" y="224"/>
                  </a:lnTo>
                  <a:lnTo>
                    <a:pt x="48" y="236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7" y="241"/>
                  </a:lnTo>
                  <a:lnTo>
                    <a:pt x="42" y="245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34" y="260"/>
                  </a:lnTo>
                  <a:lnTo>
                    <a:pt x="34" y="262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3" y="262"/>
                  </a:lnTo>
                  <a:lnTo>
                    <a:pt x="17" y="260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2" y="246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8"/>
                  </a:lnTo>
                  <a:lnTo>
                    <a:pt x="11" y="224"/>
                  </a:lnTo>
                  <a:lnTo>
                    <a:pt x="20" y="219"/>
                  </a:lnTo>
                  <a:lnTo>
                    <a:pt x="20" y="219"/>
                  </a:lnTo>
                  <a:close/>
                  <a:moveTo>
                    <a:pt x="28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4" y="5"/>
                  </a:lnTo>
                  <a:lnTo>
                    <a:pt x="48" y="9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8" y="107"/>
                  </a:lnTo>
                  <a:lnTo>
                    <a:pt x="45" y="125"/>
                  </a:lnTo>
                  <a:lnTo>
                    <a:pt x="45" y="131"/>
                  </a:lnTo>
                  <a:lnTo>
                    <a:pt x="45" y="135"/>
                  </a:lnTo>
                  <a:lnTo>
                    <a:pt x="44" y="142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5" y="165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30" y="172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4" y="172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4" y="176"/>
                  </a:lnTo>
                  <a:lnTo>
                    <a:pt x="38" y="179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4" y="182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8" y="177"/>
                  </a:lnTo>
                  <a:lnTo>
                    <a:pt x="20" y="177"/>
                  </a:lnTo>
                  <a:lnTo>
                    <a:pt x="20" y="176"/>
                  </a:lnTo>
                  <a:lnTo>
                    <a:pt x="20" y="176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8" y="162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1" y="155"/>
                  </a:lnTo>
                  <a:lnTo>
                    <a:pt x="11" y="138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58"/>
                  </a:lnTo>
                  <a:lnTo>
                    <a:pt x="7" y="3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11" y="238"/>
                  </a:moveTo>
                  <a:lnTo>
                    <a:pt x="13" y="239"/>
                  </a:lnTo>
                  <a:lnTo>
                    <a:pt x="13" y="239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8"/>
                  </a:lnTo>
                  <a:lnTo>
                    <a:pt x="11" y="238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3" y="41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14" y="50"/>
                  </a:moveTo>
                  <a:lnTo>
                    <a:pt x="13" y="50"/>
                  </a:lnTo>
                  <a:lnTo>
                    <a:pt x="13" y="68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4" y="51"/>
                  </a:lnTo>
                  <a:lnTo>
                    <a:pt x="14" y="50"/>
                  </a:lnTo>
                  <a:close/>
                  <a:moveTo>
                    <a:pt x="14" y="75"/>
                  </a:moveTo>
                  <a:lnTo>
                    <a:pt x="14" y="76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close/>
                  <a:moveTo>
                    <a:pt x="18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9"/>
                  </a:lnTo>
                  <a:close/>
                  <a:moveTo>
                    <a:pt x="18" y="121"/>
                  </a:moveTo>
                  <a:lnTo>
                    <a:pt x="18" y="124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23" y="142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18" y="121"/>
                  </a:lnTo>
                  <a:lnTo>
                    <a:pt x="18" y="121"/>
                  </a:lnTo>
                  <a:close/>
                  <a:moveTo>
                    <a:pt x="20" y="152"/>
                  </a:move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1" y="151"/>
                  </a:lnTo>
                  <a:lnTo>
                    <a:pt x="23" y="149"/>
                  </a:lnTo>
                  <a:lnTo>
                    <a:pt x="23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0" y="149"/>
                  </a:lnTo>
                  <a:lnTo>
                    <a:pt x="20" y="152"/>
                  </a:lnTo>
                  <a:lnTo>
                    <a:pt x="20" y="152"/>
                  </a:lnTo>
                  <a:close/>
                  <a:moveTo>
                    <a:pt x="23" y="235"/>
                  </a:moveTo>
                  <a:lnTo>
                    <a:pt x="23" y="236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5"/>
                  </a:lnTo>
                  <a:lnTo>
                    <a:pt x="23" y="235"/>
                  </a:lnTo>
                  <a:lnTo>
                    <a:pt x="23" y="235"/>
                  </a:lnTo>
                  <a:close/>
                  <a:moveTo>
                    <a:pt x="24" y="79"/>
                  </a:moveTo>
                  <a:lnTo>
                    <a:pt x="24" y="80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close/>
                  <a:moveTo>
                    <a:pt x="24" y="99"/>
                  </a:moveTo>
                  <a:lnTo>
                    <a:pt x="24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97"/>
                  </a:lnTo>
                  <a:lnTo>
                    <a:pt x="27" y="93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9"/>
                  </a:lnTo>
                  <a:lnTo>
                    <a:pt x="24" y="99"/>
                  </a:lnTo>
                  <a:lnTo>
                    <a:pt x="24" y="99"/>
                  </a:lnTo>
                  <a:close/>
                  <a:moveTo>
                    <a:pt x="25" y="227"/>
                  </a:moveTo>
                  <a:lnTo>
                    <a:pt x="24" y="227"/>
                  </a:lnTo>
                  <a:lnTo>
                    <a:pt x="24" y="227"/>
                  </a:lnTo>
                  <a:lnTo>
                    <a:pt x="25" y="228"/>
                  </a:lnTo>
                  <a:lnTo>
                    <a:pt x="27" y="228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1" y="227"/>
                  </a:lnTo>
                  <a:lnTo>
                    <a:pt x="27" y="227"/>
                  </a:lnTo>
                  <a:lnTo>
                    <a:pt x="25" y="227"/>
                  </a:lnTo>
                  <a:close/>
                  <a:moveTo>
                    <a:pt x="28" y="134"/>
                  </a:moveTo>
                  <a:lnTo>
                    <a:pt x="27" y="135"/>
                  </a:lnTo>
                  <a:lnTo>
                    <a:pt x="27" y="138"/>
                  </a:lnTo>
                  <a:lnTo>
                    <a:pt x="28" y="138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28" y="134"/>
                  </a:lnTo>
                  <a:close/>
                  <a:moveTo>
                    <a:pt x="28" y="241"/>
                  </a:moveTo>
                  <a:lnTo>
                    <a:pt x="27" y="242"/>
                  </a:lnTo>
                  <a:lnTo>
                    <a:pt x="27" y="242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41"/>
                  </a:lnTo>
                  <a:lnTo>
                    <a:pt x="28" y="241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0" y="29"/>
                  </a:lnTo>
                  <a:lnTo>
                    <a:pt x="30" y="4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33" y="24"/>
                  </a:moveTo>
                  <a:lnTo>
                    <a:pt x="31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close/>
                  <a:moveTo>
                    <a:pt x="35" y="156"/>
                  </a:moveTo>
                  <a:lnTo>
                    <a:pt x="35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40" y="156"/>
                  </a:lnTo>
                  <a:lnTo>
                    <a:pt x="41" y="155"/>
                  </a:lnTo>
                  <a:lnTo>
                    <a:pt x="42" y="153"/>
                  </a:lnTo>
                  <a:lnTo>
                    <a:pt x="42" y="152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35" y="156"/>
                  </a:lnTo>
                  <a:lnTo>
                    <a:pt x="35" y="156"/>
                  </a:lnTo>
                  <a:close/>
                  <a:moveTo>
                    <a:pt x="35" y="71"/>
                  </a:moveTo>
                  <a:lnTo>
                    <a:pt x="35" y="72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5" y="71"/>
                  </a:lnTo>
                  <a:close/>
                  <a:moveTo>
                    <a:pt x="37" y="16"/>
                  </a:moveTo>
                  <a:lnTo>
                    <a:pt x="37" y="16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1" y="19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6"/>
                  </a:lnTo>
                  <a:close/>
                  <a:moveTo>
                    <a:pt x="40" y="88"/>
                  </a:move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89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34"/>
            <p:cNvSpPr/>
            <p:nvPr/>
          </p:nvSpPr>
          <p:spPr bwMode="auto">
            <a:xfrm>
              <a:off x="6365876" y="3268663"/>
              <a:ext cx="11113" cy="12700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20" y="19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0" y="18"/>
                </a:cxn>
                <a:cxn ang="0">
                  <a:pos x="8" y="14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2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3" h="22">
                  <a:moveTo>
                    <a:pt x="20" y="19"/>
                  </a:moveTo>
                  <a:lnTo>
                    <a:pt x="20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18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35"/>
            <p:cNvSpPr/>
            <p:nvPr/>
          </p:nvSpPr>
          <p:spPr bwMode="auto">
            <a:xfrm>
              <a:off x="6297613" y="3271838"/>
              <a:ext cx="7938" cy="95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2" y="17"/>
                </a:cxn>
                <a:cxn ang="0">
                  <a:pos x="12" y="17"/>
                </a:cxn>
                <a:cxn ang="0">
                  <a:pos x="5" y="17"/>
                </a:cxn>
                <a:cxn ang="0">
                  <a:pos x="3" y="14"/>
                </a:cxn>
                <a:cxn ang="0">
                  <a:pos x="1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1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36"/>
            <p:cNvSpPr/>
            <p:nvPr/>
          </p:nvSpPr>
          <p:spPr bwMode="auto">
            <a:xfrm>
              <a:off x="6284913" y="3276600"/>
              <a:ext cx="7938" cy="7938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5" y="14"/>
                </a:cxn>
                <a:cxn ang="0">
                  <a:pos x="3" y="10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5" y="14"/>
                </a:cxn>
              </a:cxnLst>
              <a:rect l="0" t="0" r="r" b="b"/>
              <a:pathLst>
                <a:path w="15" h="14">
                  <a:moveTo>
                    <a:pt x="5" y="14"/>
                  </a:moveTo>
                  <a:lnTo>
                    <a:pt x="5" y="14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5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37"/>
            <p:cNvSpPr/>
            <p:nvPr/>
          </p:nvSpPr>
          <p:spPr bwMode="auto">
            <a:xfrm>
              <a:off x="6273801" y="3262313"/>
              <a:ext cx="6350" cy="11113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7" y="20"/>
                </a:cxn>
                <a:cxn ang="0">
                  <a:pos x="5" y="20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4" y="10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7" y="20"/>
                </a:cxn>
                <a:cxn ang="0">
                  <a:pos x="7" y="20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lnTo>
                    <a:pt x="7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4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38"/>
            <p:cNvSpPr/>
            <p:nvPr/>
          </p:nvSpPr>
          <p:spPr bwMode="auto">
            <a:xfrm>
              <a:off x="6248401" y="3292475"/>
              <a:ext cx="9525" cy="952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18" y="18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1" y="14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7" y="6"/>
                </a:cxn>
                <a:cxn ang="0">
                  <a:pos x="18" y="11"/>
                </a:cxn>
                <a:cxn ang="0">
                  <a:pos x="18" y="18"/>
                </a:cxn>
                <a:cxn ang="0">
                  <a:pos x="18" y="18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7" y="6"/>
                  </a:lnTo>
                  <a:lnTo>
                    <a:pt x="18" y="11"/>
                  </a:lnTo>
                  <a:lnTo>
                    <a:pt x="18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39"/>
            <p:cNvSpPr/>
            <p:nvPr/>
          </p:nvSpPr>
          <p:spPr bwMode="auto">
            <a:xfrm>
              <a:off x="6248401" y="3282950"/>
              <a:ext cx="7938" cy="7938"/>
            </a:xfrm>
            <a:custGeom>
              <a:avLst/>
              <a:gdLst/>
              <a:ahLst/>
              <a:cxnLst>
                <a:cxn ang="0">
                  <a:pos x="15" y="13"/>
                </a:cxn>
                <a:cxn ang="0">
                  <a:pos x="15" y="13"/>
                </a:cxn>
                <a:cxn ang="0">
                  <a:pos x="10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0" y="1"/>
                </a:cxn>
                <a:cxn ang="0">
                  <a:pos x="14" y="3"/>
                </a:cxn>
                <a:cxn ang="0">
                  <a:pos x="15" y="7"/>
                </a:cxn>
                <a:cxn ang="0">
                  <a:pos x="15" y="13"/>
                </a:cxn>
                <a:cxn ang="0">
                  <a:pos x="15" y="13"/>
                </a:cxn>
              </a:cxnLst>
              <a:rect l="0" t="0" r="r" b="b"/>
              <a:pathLst>
                <a:path w="15" h="15">
                  <a:moveTo>
                    <a:pt x="15" y="13"/>
                  </a:moveTo>
                  <a:lnTo>
                    <a:pt x="15" y="13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0" y="1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40"/>
            <p:cNvSpPr>
              <a:spLocks noEditPoints="1"/>
            </p:cNvSpPr>
            <p:nvPr/>
          </p:nvSpPr>
          <p:spPr bwMode="auto">
            <a:xfrm>
              <a:off x="5516563" y="2633663"/>
              <a:ext cx="1212850" cy="1104900"/>
            </a:xfrm>
            <a:custGeom>
              <a:avLst/>
              <a:gdLst/>
              <a:ahLst/>
              <a:cxnLst>
                <a:cxn ang="0">
                  <a:pos x="1965" y="16"/>
                </a:cxn>
                <a:cxn ang="0">
                  <a:pos x="2195" y="139"/>
                </a:cxn>
                <a:cxn ang="0">
                  <a:pos x="2212" y="923"/>
                </a:cxn>
                <a:cxn ang="0">
                  <a:pos x="1989" y="1378"/>
                </a:cxn>
                <a:cxn ang="0">
                  <a:pos x="1874" y="2002"/>
                </a:cxn>
                <a:cxn ang="0">
                  <a:pos x="1688" y="1897"/>
                </a:cxn>
                <a:cxn ang="0">
                  <a:pos x="338" y="2008"/>
                </a:cxn>
                <a:cxn ang="0">
                  <a:pos x="169" y="1693"/>
                </a:cxn>
                <a:cxn ang="0">
                  <a:pos x="0" y="2000"/>
                </a:cxn>
                <a:cxn ang="0">
                  <a:pos x="179" y="475"/>
                </a:cxn>
                <a:cxn ang="0">
                  <a:pos x="230" y="840"/>
                </a:cxn>
                <a:cxn ang="0">
                  <a:pos x="289" y="771"/>
                </a:cxn>
                <a:cxn ang="0">
                  <a:pos x="210" y="357"/>
                </a:cxn>
                <a:cxn ang="0">
                  <a:pos x="1461" y="1317"/>
                </a:cxn>
                <a:cxn ang="0">
                  <a:pos x="832" y="1299"/>
                </a:cxn>
                <a:cxn ang="0">
                  <a:pos x="197" y="1337"/>
                </a:cxn>
                <a:cxn ang="0">
                  <a:pos x="1124" y="1349"/>
                </a:cxn>
                <a:cxn ang="0">
                  <a:pos x="2129" y="1364"/>
                </a:cxn>
                <a:cxn ang="0">
                  <a:pos x="2115" y="104"/>
                </a:cxn>
                <a:cxn ang="0">
                  <a:pos x="2192" y="1017"/>
                </a:cxn>
                <a:cxn ang="0">
                  <a:pos x="1709" y="1254"/>
                </a:cxn>
                <a:cxn ang="0">
                  <a:pos x="358" y="80"/>
                </a:cxn>
                <a:cxn ang="0">
                  <a:pos x="2118" y="76"/>
                </a:cxn>
                <a:cxn ang="0">
                  <a:pos x="262" y="65"/>
                </a:cxn>
                <a:cxn ang="0">
                  <a:pos x="1889" y="110"/>
                </a:cxn>
                <a:cxn ang="0">
                  <a:pos x="401" y="91"/>
                </a:cxn>
                <a:cxn ang="0">
                  <a:pos x="308" y="760"/>
                </a:cxn>
                <a:cxn ang="0">
                  <a:pos x="1448" y="1163"/>
                </a:cxn>
                <a:cxn ang="0">
                  <a:pos x="1996" y="1810"/>
                </a:cxn>
                <a:cxn ang="0">
                  <a:pos x="1999" y="2040"/>
                </a:cxn>
                <a:cxn ang="0">
                  <a:pos x="1896" y="1418"/>
                </a:cxn>
                <a:cxn ang="0">
                  <a:pos x="1912" y="1828"/>
                </a:cxn>
                <a:cxn ang="0">
                  <a:pos x="1897" y="1813"/>
                </a:cxn>
                <a:cxn ang="0">
                  <a:pos x="1848" y="1785"/>
                </a:cxn>
                <a:cxn ang="0">
                  <a:pos x="1848" y="1373"/>
                </a:cxn>
                <a:cxn ang="0">
                  <a:pos x="1749" y="1709"/>
                </a:cxn>
                <a:cxn ang="0">
                  <a:pos x="1839" y="1862"/>
                </a:cxn>
                <a:cxn ang="0">
                  <a:pos x="1798" y="1861"/>
                </a:cxn>
                <a:cxn ang="0">
                  <a:pos x="1806" y="1799"/>
                </a:cxn>
                <a:cxn ang="0">
                  <a:pos x="1493" y="1796"/>
                </a:cxn>
                <a:cxn ang="0">
                  <a:pos x="1566" y="1862"/>
                </a:cxn>
                <a:cxn ang="0">
                  <a:pos x="1207" y="1368"/>
                </a:cxn>
                <a:cxn ang="0">
                  <a:pos x="523" y="1774"/>
                </a:cxn>
                <a:cxn ang="0">
                  <a:pos x="1688" y="1952"/>
                </a:cxn>
                <a:cxn ang="0">
                  <a:pos x="1690" y="1264"/>
                </a:cxn>
                <a:cxn ang="0">
                  <a:pos x="1370" y="1239"/>
                </a:cxn>
                <a:cxn ang="0">
                  <a:pos x="1523" y="1206"/>
                </a:cxn>
                <a:cxn ang="0">
                  <a:pos x="738" y="1233"/>
                </a:cxn>
                <a:cxn ang="0">
                  <a:pos x="971" y="1286"/>
                </a:cxn>
                <a:cxn ang="0">
                  <a:pos x="661" y="1852"/>
                </a:cxn>
                <a:cxn ang="0">
                  <a:pos x="582" y="1823"/>
                </a:cxn>
                <a:cxn ang="0">
                  <a:pos x="541" y="1821"/>
                </a:cxn>
                <a:cxn ang="0">
                  <a:pos x="543" y="1842"/>
                </a:cxn>
                <a:cxn ang="0">
                  <a:pos x="481" y="2019"/>
                </a:cxn>
                <a:cxn ang="0">
                  <a:pos x="519" y="1800"/>
                </a:cxn>
                <a:cxn ang="0">
                  <a:pos x="369" y="1823"/>
                </a:cxn>
                <a:cxn ang="0">
                  <a:pos x="214" y="958"/>
                </a:cxn>
                <a:cxn ang="0">
                  <a:pos x="214" y="972"/>
                </a:cxn>
                <a:cxn ang="0">
                  <a:pos x="150" y="1100"/>
                </a:cxn>
                <a:cxn ang="0">
                  <a:pos x="164" y="728"/>
                </a:cxn>
                <a:cxn ang="0">
                  <a:pos x="46" y="1729"/>
                </a:cxn>
                <a:cxn ang="0">
                  <a:pos x="186" y="1385"/>
                </a:cxn>
                <a:cxn ang="0">
                  <a:pos x="188" y="1417"/>
                </a:cxn>
              </a:cxnLst>
              <a:rect l="0" t="0" r="r" b="b"/>
              <a:pathLst>
                <a:path w="2292" h="2088">
                  <a:moveTo>
                    <a:pt x="185" y="16"/>
                  </a:moveTo>
                  <a:lnTo>
                    <a:pt x="185" y="16"/>
                  </a:lnTo>
                  <a:lnTo>
                    <a:pt x="192" y="11"/>
                  </a:lnTo>
                  <a:lnTo>
                    <a:pt x="199" y="7"/>
                  </a:lnTo>
                  <a:lnTo>
                    <a:pt x="207" y="4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30" y="4"/>
                  </a:lnTo>
                  <a:lnTo>
                    <a:pt x="245" y="6"/>
                  </a:lnTo>
                  <a:lnTo>
                    <a:pt x="277" y="10"/>
                  </a:lnTo>
                  <a:lnTo>
                    <a:pt x="277" y="10"/>
                  </a:lnTo>
                  <a:lnTo>
                    <a:pt x="300" y="11"/>
                  </a:lnTo>
                  <a:lnTo>
                    <a:pt x="322" y="11"/>
                  </a:lnTo>
                  <a:lnTo>
                    <a:pt x="322" y="11"/>
                  </a:lnTo>
                  <a:lnTo>
                    <a:pt x="428" y="10"/>
                  </a:lnTo>
                  <a:lnTo>
                    <a:pt x="536" y="10"/>
                  </a:lnTo>
                  <a:lnTo>
                    <a:pt x="762" y="13"/>
                  </a:lnTo>
                  <a:lnTo>
                    <a:pt x="1000" y="16"/>
                  </a:lnTo>
                  <a:lnTo>
                    <a:pt x="1124" y="16"/>
                  </a:lnTo>
                  <a:lnTo>
                    <a:pt x="1252" y="16"/>
                  </a:lnTo>
                  <a:lnTo>
                    <a:pt x="1252" y="16"/>
                  </a:lnTo>
                  <a:lnTo>
                    <a:pt x="1426" y="16"/>
                  </a:lnTo>
                  <a:lnTo>
                    <a:pt x="1601" y="16"/>
                  </a:lnTo>
                  <a:lnTo>
                    <a:pt x="1601" y="16"/>
                  </a:lnTo>
                  <a:lnTo>
                    <a:pt x="1686" y="17"/>
                  </a:lnTo>
                  <a:lnTo>
                    <a:pt x="1760" y="18"/>
                  </a:lnTo>
                  <a:lnTo>
                    <a:pt x="1796" y="18"/>
                  </a:lnTo>
                  <a:lnTo>
                    <a:pt x="1830" y="17"/>
                  </a:lnTo>
                  <a:lnTo>
                    <a:pt x="1865" y="16"/>
                  </a:lnTo>
                  <a:lnTo>
                    <a:pt x="1900" y="11"/>
                  </a:lnTo>
                  <a:lnTo>
                    <a:pt x="1900" y="11"/>
                  </a:lnTo>
                  <a:lnTo>
                    <a:pt x="1914" y="14"/>
                  </a:lnTo>
                  <a:lnTo>
                    <a:pt x="1930" y="17"/>
                  </a:lnTo>
                  <a:lnTo>
                    <a:pt x="1947" y="17"/>
                  </a:lnTo>
                  <a:lnTo>
                    <a:pt x="1965" y="16"/>
                  </a:lnTo>
                  <a:lnTo>
                    <a:pt x="1965" y="16"/>
                  </a:lnTo>
                  <a:lnTo>
                    <a:pt x="1978" y="13"/>
                  </a:lnTo>
                  <a:lnTo>
                    <a:pt x="1989" y="9"/>
                  </a:lnTo>
                  <a:lnTo>
                    <a:pt x="1996" y="9"/>
                  </a:lnTo>
                  <a:lnTo>
                    <a:pt x="2001" y="9"/>
                  </a:lnTo>
                  <a:lnTo>
                    <a:pt x="2007" y="11"/>
                  </a:lnTo>
                  <a:lnTo>
                    <a:pt x="2011" y="16"/>
                  </a:lnTo>
                  <a:lnTo>
                    <a:pt x="2011" y="16"/>
                  </a:lnTo>
                  <a:lnTo>
                    <a:pt x="2042" y="16"/>
                  </a:lnTo>
                  <a:lnTo>
                    <a:pt x="2073" y="16"/>
                  </a:lnTo>
                  <a:lnTo>
                    <a:pt x="2104" y="17"/>
                  </a:lnTo>
                  <a:lnTo>
                    <a:pt x="2133" y="16"/>
                  </a:lnTo>
                  <a:lnTo>
                    <a:pt x="2133" y="16"/>
                  </a:lnTo>
                  <a:lnTo>
                    <a:pt x="2145" y="14"/>
                  </a:lnTo>
                  <a:lnTo>
                    <a:pt x="2150" y="13"/>
                  </a:lnTo>
                  <a:lnTo>
                    <a:pt x="2154" y="11"/>
                  </a:lnTo>
                  <a:lnTo>
                    <a:pt x="2154" y="11"/>
                  </a:lnTo>
                  <a:lnTo>
                    <a:pt x="2157" y="13"/>
                  </a:lnTo>
                  <a:lnTo>
                    <a:pt x="2160" y="14"/>
                  </a:lnTo>
                  <a:lnTo>
                    <a:pt x="2161" y="17"/>
                  </a:lnTo>
                  <a:lnTo>
                    <a:pt x="2164" y="18"/>
                  </a:lnTo>
                  <a:lnTo>
                    <a:pt x="2164" y="18"/>
                  </a:lnTo>
                  <a:lnTo>
                    <a:pt x="2168" y="18"/>
                  </a:lnTo>
                  <a:lnTo>
                    <a:pt x="2174" y="17"/>
                  </a:lnTo>
                  <a:lnTo>
                    <a:pt x="2181" y="17"/>
                  </a:lnTo>
                  <a:lnTo>
                    <a:pt x="2188" y="20"/>
                  </a:lnTo>
                  <a:lnTo>
                    <a:pt x="2188" y="20"/>
                  </a:lnTo>
                  <a:lnTo>
                    <a:pt x="2192" y="30"/>
                  </a:lnTo>
                  <a:lnTo>
                    <a:pt x="2194" y="42"/>
                  </a:lnTo>
                  <a:lnTo>
                    <a:pt x="2192" y="54"/>
                  </a:lnTo>
                  <a:lnTo>
                    <a:pt x="2188" y="65"/>
                  </a:lnTo>
                  <a:lnTo>
                    <a:pt x="2188" y="65"/>
                  </a:lnTo>
                  <a:lnTo>
                    <a:pt x="2192" y="89"/>
                  </a:lnTo>
                  <a:lnTo>
                    <a:pt x="2194" y="114"/>
                  </a:lnTo>
                  <a:lnTo>
                    <a:pt x="2195" y="139"/>
                  </a:lnTo>
                  <a:lnTo>
                    <a:pt x="2195" y="165"/>
                  </a:lnTo>
                  <a:lnTo>
                    <a:pt x="2195" y="218"/>
                  </a:lnTo>
                  <a:lnTo>
                    <a:pt x="2195" y="245"/>
                  </a:lnTo>
                  <a:lnTo>
                    <a:pt x="2198" y="271"/>
                  </a:lnTo>
                  <a:lnTo>
                    <a:pt x="2198" y="271"/>
                  </a:lnTo>
                  <a:lnTo>
                    <a:pt x="2199" y="291"/>
                  </a:lnTo>
                  <a:lnTo>
                    <a:pt x="2201" y="312"/>
                  </a:lnTo>
                  <a:lnTo>
                    <a:pt x="2202" y="355"/>
                  </a:lnTo>
                  <a:lnTo>
                    <a:pt x="2202" y="355"/>
                  </a:lnTo>
                  <a:lnTo>
                    <a:pt x="2204" y="378"/>
                  </a:lnTo>
                  <a:lnTo>
                    <a:pt x="2204" y="399"/>
                  </a:lnTo>
                  <a:lnTo>
                    <a:pt x="2204" y="399"/>
                  </a:lnTo>
                  <a:lnTo>
                    <a:pt x="2204" y="405"/>
                  </a:lnTo>
                  <a:lnTo>
                    <a:pt x="2201" y="409"/>
                  </a:lnTo>
                  <a:lnTo>
                    <a:pt x="2199" y="414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8" y="430"/>
                  </a:lnTo>
                  <a:lnTo>
                    <a:pt x="2201" y="441"/>
                  </a:lnTo>
                  <a:lnTo>
                    <a:pt x="2202" y="451"/>
                  </a:lnTo>
                  <a:lnTo>
                    <a:pt x="2204" y="461"/>
                  </a:lnTo>
                  <a:lnTo>
                    <a:pt x="2204" y="461"/>
                  </a:lnTo>
                  <a:lnTo>
                    <a:pt x="2205" y="501"/>
                  </a:lnTo>
                  <a:lnTo>
                    <a:pt x="2206" y="542"/>
                  </a:lnTo>
                  <a:lnTo>
                    <a:pt x="2206" y="542"/>
                  </a:lnTo>
                  <a:lnTo>
                    <a:pt x="2208" y="625"/>
                  </a:lnTo>
                  <a:lnTo>
                    <a:pt x="2208" y="706"/>
                  </a:lnTo>
                  <a:lnTo>
                    <a:pt x="2208" y="706"/>
                  </a:lnTo>
                  <a:lnTo>
                    <a:pt x="2208" y="728"/>
                  </a:lnTo>
                  <a:lnTo>
                    <a:pt x="2209" y="747"/>
                  </a:lnTo>
                  <a:lnTo>
                    <a:pt x="2209" y="747"/>
                  </a:lnTo>
                  <a:lnTo>
                    <a:pt x="2212" y="770"/>
                  </a:lnTo>
                  <a:lnTo>
                    <a:pt x="2213" y="791"/>
                  </a:lnTo>
                  <a:lnTo>
                    <a:pt x="2213" y="834"/>
                  </a:lnTo>
                  <a:lnTo>
                    <a:pt x="2212" y="923"/>
                  </a:lnTo>
                  <a:lnTo>
                    <a:pt x="2212" y="923"/>
                  </a:lnTo>
                  <a:lnTo>
                    <a:pt x="2209" y="1017"/>
                  </a:lnTo>
                  <a:lnTo>
                    <a:pt x="2208" y="1063"/>
                  </a:lnTo>
                  <a:lnTo>
                    <a:pt x="2208" y="1109"/>
                  </a:lnTo>
                  <a:lnTo>
                    <a:pt x="2208" y="1109"/>
                  </a:lnTo>
                  <a:lnTo>
                    <a:pt x="2209" y="1159"/>
                  </a:lnTo>
                  <a:lnTo>
                    <a:pt x="2208" y="1206"/>
                  </a:lnTo>
                  <a:lnTo>
                    <a:pt x="2204" y="1303"/>
                  </a:lnTo>
                  <a:lnTo>
                    <a:pt x="2204" y="1303"/>
                  </a:lnTo>
                  <a:lnTo>
                    <a:pt x="2213" y="1305"/>
                  </a:lnTo>
                  <a:lnTo>
                    <a:pt x="2222" y="1305"/>
                  </a:lnTo>
                  <a:lnTo>
                    <a:pt x="2239" y="1303"/>
                  </a:lnTo>
                  <a:lnTo>
                    <a:pt x="2254" y="1300"/>
                  </a:lnTo>
                  <a:lnTo>
                    <a:pt x="2261" y="1300"/>
                  </a:lnTo>
                  <a:lnTo>
                    <a:pt x="2268" y="1302"/>
                  </a:lnTo>
                  <a:lnTo>
                    <a:pt x="2268" y="1302"/>
                  </a:lnTo>
                  <a:lnTo>
                    <a:pt x="2274" y="1303"/>
                  </a:lnTo>
                  <a:lnTo>
                    <a:pt x="2279" y="1306"/>
                  </a:lnTo>
                  <a:lnTo>
                    <a:pt x="2282" y="1309"/>
                  </a:lnTo>
                  <a:lnTo>
                    <a:pt x="2286" y="1313"/>
                  </a:lnTo>
                  <a:lnTo>
                    <a:pt x="2291" y="1323"/>
                  </a:lnTo>
                  <a:lnTo>
                    <a:pt x="2292" y="1335"/>
                  </a:lnTo>
                  <a:lnTo>
                    <a:pt x="2292" y="1348"/>
                  </a:lnTo>
                  <a:lnTo>
                    <a:pt x="2289" y="1361"/>
                  </a:lnTo>
                  <a:lnTo>
                    <a:pt x="2286" y="1373"/>
                  </a:lnTo>
                  <a:lnTo>
                    <a:pt x="2282" y="1386"/>
                  </a:lnTo>
                  <a:lnTo>
                    <a:pt x="2282" y="1386"/>
                  </a:lnTo>
                  <a:lnTo>
                    <a:pt x="2265" y="1385"/>
                  </a:lnTo>
                  <a:lnTo>
                    <a:pt x="2260" y="1383"/>
                  </a:lnTo>
                  <a:lnTo>
                    <a:pt x="2255" y="1379"/>
                  </a:lnTo>
                  <a:lnTo>
                    <a:pt x="2255" y="1379"/>
                  </a:lnTo>
                  <a:lnTo>
                    <a:pt x="2184" y="1380"/>
                  </a:lnTo>
                  <a:lnTo>
                    <a:pt x="2118" y="1379"/>
                  </a:lnTo>
                  <a:lnTo>
                    <a:pt x="2053" y="1378"/>
                  </a:lnTo>
                  <a:lnTo>
                    <a:pt x="1989" y="1378"/>
                  </a:lnTo>
                  <a:lnTo>
                    <a:pt x="1989" y="1378"/>
                  </a:lnTo>
                  <a:lnTo>
                    <a:pt x="1987" y="1397"/>
                  </a:lnTo>
                  <a:lnTo>
                    <a:pt x="1987" y="1417"/>
                  </a:lnTo>
                  <a:lnTo>
                    <a:pt x="1990" y="1456"/>
                  </a:lnTo>
                  <a:lnTo>
                    <a:pt x="1990" y="1456"/>
                  </a:lnTo>
                  <a:lnTo>
                    <a:pt x="2003" y="1674"/>
                  </a:lnTo>
                  <a:lnTo>
                    <a:pt x="2008" y="1782"/>
                  </a:lnTo>
                  <a:lnTo>
                    <a:pt x="2014" y="1891"/>
                  </a:lnTo>
                  <a:lnTo>
                    <a:pt x="2014" y="1891"/>
                  </a:lnTo>
                  <a:lnTo>
                    <a:pt x="2015" y="1934"/>
                  </a:lnTo>
                  <a:lnTo>
                    <a:pt x="2018" y="1973"/>
                  </a:lnTo>
                  <a:lnTo>
                    <a:pt x="2022" y="2009"/>
                  </a:lnTo>
                  <a:lnTo>
                    <a:pt x="2025" y="2025"/>
                  </a:lnTo>
                  <a:lnTo>
                    <a:pt x="2029" y="2040"/>
                  </a:lnTo>
                  <a:lnTo>
                    <a:pt x="2029" y="2040"/>
                  </a:lnTo>
                  <a:lnTo>
                    <a:pt x="2025" y="2046"/>
                  </a:lnTo>
                  <a:lnTo>
                    <a:pt x="2021" y="2050"/>
                  </a:lnTo>
                  <a:lnTo>
                    <a:pt x="2010" y="2059"/>
                  </a:lnTo>
                  <a:lnTo>
                    <a:pt x="1996" y="2064"/>
                  </a:lnTo>
                  <a:lnTo>
                    <a:pt x="1982" y="2068"/>
                  </a:lnTo>
                  <a:lnTo>
                    <a:pt x="1952" y="2075"/>
                  </a:lnTo>
                  <a:lnTo>
                    <a:pt x="1937" y="2080"/>
                  </a:lnTo>
                  <a:lnTo>
                    <a:pt x="1923" y="2084"/>
                  </a:lnTo>
                  <a:lnTo>
                    <a:pt x="1923" y="2084"/>
                  </a:lnTo>
                  <a:lnTo>
                    <a:pt x="1917" y="2078"/>
                  </a:lnTo>
                  <a:lnTo>
                    <a:pt x="1910" y="2073"/>
                  </a:lnTo>
                  <a:lnTo>
                    <a:pt x="1895" y="2064"/>
                  </a:lnTo>
                  <a:lnTo>
                    <a:pt x="1888" y="2060"/>
                  </a:lnTo>
                  <a:lnTo>
                    <a:pt x="1881" y="2054"/>
                  </a:lnTo>
                  <a:lnTo>
                    <a:pt x="1876" y="2047"/>
                  </a:lnTo>
                  <a:lnTo>
                    <a:pt x="1872" y="2039"/>
                  </a:lnTo>
                  <a:lnTo>
                    <a:pt x="1872" y="2039"/>
                  </a:lnTo>
                  <a:lnTo>
                    <a:pt x="1871" y="2028"/>
                  </a:lnTo>
                  <a:lnTo>
                    <a:pt x="1872" y="2015"/>
                  </a:lnTo>
                  <a:lnTo>
                    <a:pt x="1874" y="2002"/>
                  </a:lnTo>
                  <a:lnTo>
                    <a:pt x="1875" y="1990"/>
                  </a:lnTo>
                  <a:lnTo>
                    <a:pt x="1875" y="1990"/>
                  </a:lnTo>
                  <a:lnTo>
                    <a:pt x="1874" y="1962"/>
                  </a:lnTo>
                  <a:lnTo>
                    <a:pt x="1872" y="1934"/>
                  </a:lnTo>
                  <a:lnTo>
                    <a:pt x="1871" y="1907"/>
                  </a:lnTo>
                  <a:lnTo>
                    <a:pt x="1872" y="1882"/>
                  </a:lnTo>
                  <a:lnTo>
                    <a:pt x="1872" y="1882"/>
                  </a:lnTo>
                  <a:lnTo>
                    <a:pt x="1861" y="1880"/>
                  </a:lnTo>
                  <a:lnTo>
                    <a:pt x="1847" y="1880"/>
                  </a:lnTo>
                  <a:lnTo>
                    <a:pt x="1834" y="1880"/>
                  </a:lnTo>
                  <a:lnTo>
                    <a:pt x="1822" y="1880"/>
                  </a:lnTo>
                  <a:lnTo>
                    <a:pt x="1822" y="1880"/>
                  </a:lnTo>
                  <a:lnTo>
                    <a:pt x="1815" y="1915"/>
                  </a:lnTo>
                  <a:lnTo>
                    <a:pt x="1809" y="1950"/>
                  </a:lnTo>
                  <a:lnTo>
                    <a:pt x="1799" y="2019"/>
                  </a:lnTo>
                  <a:lnTo>
                    <a:pt x="1799" y="2019"/>
                  </a:lnTo>
                  <a:lnTo>
                    <a:pt x="1787" y="2021"/>
                  </a:lnTo>
                  <a:lnTo>
                    <a:pt x="1774" y="2022"/>
                  </a:lnTo>
                  <a:lnTo>
                    <a:pt x="1746" y="2022"/>
                  </a:lnTo>
                  <a:lnTo>
                    <a:pt x="1716" y="2022"/>
                  </a:lnTo>
                  <a:lnTo>
                    <a:pt x="1702" y="2023"/>
                  </a:lnTo>
                  <a:lnTo>
                    <a:pt x="1688" y="2025"/>
                  </a:lnTo>
                  <a:lnTo>
                    <a:pt x="1688" y="2025"/>
                  </a:lnTo>
                  <a:lnTo>
                    <a:pt x="1684" y="2022"/>
                  </a:lnTo>
                  <a:lnTo>
                    <a:pt x="1680" y="2018"/>
                  </a:lnTo>
                  <a:lnTo>
                    <a:pt x="1676" y="2015"/>
                  </a:lnTo>
                  <a:lnTo>
                    <a:pt x="1674" y="2014"/>
                  </a:lnTo>
                  <a:lnTo>
                    <a:pt x="1670" y="2014"/>
                  </a:lnTo>
                  <a:lnTo>
                    <a:pt x="1670" y="2014"/>
                  </a:lnTo>
                  <a:lnTo>
                    <a:pt x="1669" y="1997"/>
                  </a:lnTo>
                  <a:lnTo>
                    <a:pt x="1670" y="1981"/>
                  </a:lnTo>
                  <a:lnTo>
                    <a:pt x="1674" y="1964"/>
                  </a:lnTo>
                  <a:lnTo>
                    <a:pt x="1677" y="1948"/>
                  </a:lnTo>
                  <a:lnTo>
                    <a:pt x="1686" y="1914"/>
                  </a:lnTo>
                  <a:lnTo>
                    <a:pt x="1688" y="1897"/>
                  </a:lnTo>
                  <a:lnTo>
                    <a:pt x="1690" y="1880"/>
                  </a:lnTo>
                  <a:lnTo>
                    <a:pt x="1690" y="1880"/>
                  </a:lnTo>
                  <a:lnTo>
                    <a:pt x="1600" y="1879"/>
                  </a:lnTo>
                  <a:lnTo>
                    <a:pt x="1514" y="1880"/>
                  </a:lnTo>
                  <a:lnTo>
                    <a:pt x="1431" y="1882"/>
                  </a:lnTo>
                  <a:lnTo>
                    <a:pt x="1350" y="1882"/>
                  </a:lnTo>
                  <a:lnTo>
                    <a:pt x="1350" y="1882"/>
                  </a:lnTo>
                  <a:lnTo>
                    <a:pt x="1075" y="1882"/>
                  </a:lnTo>
                  <a:lnTo>
                    <a:pt x="786" y="1882"/>
                  </a:lnTo>
                  <a:lnTo>
                    <a:pt x="786" y="1882"/>
                  </a:lnTo>
                  <a:lnTo>
                    <a:pt x="647" y="1880"/>
                  </a:lnTo>
                  <a:lnTo>
                    <a:pt x="513" y="1877"/>
                  </a:lnTo>
                  <a:lnTo>
                    <a:pt x="513" y="1877"/>
                  </a:lnTo>
                  <a:lnTo>
                    <a:pt x="505" y="1956"/>
                  </a:lnTo>
                  <a:lnTo>
                    <a:pt x="501" y="2000"/>
                  </a:lnTo>
                  <a:lnTo>
                    <a:pt x="496" y="2043"/>
                  </a:lnTo>
                  <a:lnTo>
                    <a:pt x="496" y="2043"/>
                  </a:lnTo>
                  <a:lnTo>
                    <a:pt x="496" y="2068"/>
                  </a:lnTo>
                  <a:lnTo>
                    <a:pt x="496" y="2073"/>
                  </a:lnTo>
                  <a:lnTo>
                    <a:pt x="495" y="2078"/>
                  </a:lnTo>
                  <a:lnTo>
                    <a:pt x="492" y="2084"/>
                  </a:lnTo>
                  <a:lnTo>
                    <a:pt x="489" y="2088"/>
                  </a:lnTo>
                  <a:lnTo>
                    <a:pt x="489" y="2088"/>
                  </a:lnTo>
                  <a:lnTo>
                    <a:pt x="463" y="2085"/>
                  </a:lnTo>
                  <a:lnTo>
                    <a:pt x="438" y="2080"/>
                  </a:lnTo>
                  <a:lnTo>
                    <a:pt x="411" y="2075"/>
                  </a:lnTo>
                  <a:lnTo>
                    <a:pt x="398" y="2074"/>
                  </a:lnTo>
                  <a:lnTo>
                    <a:pt x="386" y="2074"/>
                  </a:lnTo>
                  <a:lnTo>
                    <a:pt x="386" y="2074"/>
                  </a:lnTo>
                  <a:lnTo>
                    <a:pt x="380" y="2066"/>
                  </a:lnTo>
                  <a:lnTo>
                    <a:pt x="374" y="2056"/>
                  </a:lnTo>
                  <a:lnTo>
                    <a:pt x="363" y="2040"/>
                  </a:lnTo>
                  <a:lnTo>
                    <a:pt x="350" y="2023"/>
                  </a:lnTo>
                  <a:lnTo>
                    <a:pt x="338" y="2008"/>
                  </a:lnTo>
                  <a:lnTo>
                    <a:pt x="338" y="2008"/>
                  </a:lnTo>
                  <a:lnTo>
                    <a:pt x="348" y="1925"/>
                  </a:lnTo>
                  <a:lnTo>
                    <a:pt x="358" y="1842"/>
                  </a:lnTo>
                  <a:lnTo>
                    <a:pt x="374" y="1678"/>
                  </a:lnTo>
                  <a:lnTo>
                    <a:pt x="391" y="1515"/>
                  </a:lnTo>
                  <a:lnTo>
                    <a:pt x="409" y="1358"/>
                  </a:lnTo>
                  <a:lnTo>
                    <a:pt x="409" y="1358"/>
                  </a:lnTo>
                  <a:lnTo>
                    <a:pt x="366" y="1355"/>
                  </a:lnTo>
                  <a:lnTo>
                    <a:pt x="314" y="1352"/>
                  </a:lnTo>
                  <a:lnTo>
                    <a:pt x="259" y="1351"/>
                  </a:lnTo>
                  <a:lnTo>
                    <a:pt x="210" y="1349"/>
                  </a:lnTo>
                  <a:lnTo>
                    <a:pt x="210" y="1349"/>
                  </a:lnTo>
                  <a:lnTo>
                    <a:pt x="200" y="1431"/>
                  </a:lnTo>
                  <a:lnTo>
                    <a:pt x="190" y="1510"/>
                  </a:lnTo>
                  <a:lnTo>
                    <a:pt x="190" y="1510"/>
                  </a:lnTo>
                  <a:lnTo>
                    <a:pt x="189" y="1525"/>
                  </a:lnTo>
                  <a:lnTo>
                    <a:pt x="186" y="1542"/>
                  </a:lnTo>
                  <a:lnTo>
                    <a:pt x="183" y="1557"/>
                  </a:lnTo>
                  <a:lnTo>
                    <a:pt x="181" y="1574"/>
                  </a:lnTo>
                  <a:lnTo>
                    <a:pt x="181" y="1574"/>
                  </a:lnTo>
                  <a:lnTo>
                    <a:pt x="182" y="1592"/>
                  </a:lnTo>
                  <a:lnTo>
                    <a:pt x="182" y="1601"/>
                  </a:lnTo>
                  <a:lnTo>
                    <a:pt x="181" y="1609"/>
                  </a:lnTo>
                  <a:lnTo>
                    <a:pt x="181" y="1609"/>
                  </a:lnTo>
                  <a:lnTo>
                    <a:pt x="179" y="1619"/>
                  </a:lnTo>
                  <a:lnTo>
                    <a:pt x="175" y="1630"/>
                  </a:lnTo>
                  <a:lnTo>
                    <a:pt x="172" y="1640"/>
                  </a:lnTo>
                  <a:lnTo>
                    <a:pt x="171" y="1650"/>
                  </a:lnTo>
                  <a:lnTo>
                    <a:pt x="171" y="1650"/>
                  </a:lnTo>
                  <a:lnTo>
                    <a:pt x="172" y="1658"/>
                  </a:lnTo>
                  <a:lnTo>
                    <a:pt x="174" y="1665"/>
                  </a:lnTo>
                  <a:lnTo>
                    <a:pt x="175" y="1672"/>
                  </a:lnTo>
                  <a:lnTo>
                    <a:pt x="175" y="1679"/>
                  </a:lnTo>
                  <a:lnTo>
                    <a:pt x="175" y="1679"/>
                  </a:lnTo>
                  <a:lnTo>
                    <a:pt x="172" y="1686"/>
                  </a:lnTo>
                  <a:lnTo>
                    <a:pt x="169" y="1693"/>
                  </a:lnTo>
                  <a:lnTo>
                    <a:pt x="169" y="1693"/>
                  </a:lnTo>
                  <a:lnTo>
                    <a:pt x="169" y="1699"/>
                  </a:lnTo>
                  <a:lnTo>
                    <a:pt x="169" y="1703"/>
                  </a:lnTo>
                  <a:lnTo>
                    <a:pt x="169" y="1713"/>
                  </a:lnTo>
                  <a:lnTo>
                    <a:pt x="169" y="1713"/>
                  </a:lnTo>
                  <a:lnTo>
                    <a:pt x="168" y="1722"/>
                  </a:lnTo>
                  <a:lnTo>
                    <a:pt x="165" y="1729"/>
                  </a:lnTo>
                  <a:lnTo>
                    <a:pt x="162" y="1737"/>
                  </a:lnTo>
                  <a:lnTo>
                    <a:pt x="161" y="1744"/>
                  </a:lnTo>
                  <a:lnTo>
                    <a:pt x="161" y="1744"/>
                  </a:lnTo>
                  <a:lnTo>
                    <a:pt x="157" y="1795"/>
                  </a:lnTo>
                  <a:lnTo>
                    <a:pt x="150" y="1849"/>
                  </a:lnTo>
                  <a:lnTo>
                    <a:pt x="143" y="1908"/>
                  </a:lnTo>
                  <a:lnTo>
                    <a:pt x="139" y="1966"/>
                  </a:lnTo>
                  <a:lnTo>
                    <a:pt x="139" y="1966"/>
                  </a:lnTo>
                  <a:lnTo>
                    <a:pt x="139" y="1977"/>
                  </a:lnTo>
                  <a:lnTo>
                    <a:pt x="139" y="1987"/>
                  </a:lnTo>
                  <a:lnTo>
                    <a:pt x="139" y="1997"/>
                  </a:lnTo>
                  <a:lnTo>
                    <a:pt x="137" y="2002"/>
                  </a:lnTo>
                  <a:lnTo>
                    <a:pt x="134" y="2008"/>
                  </a:lnTo>
                  <a:lnTo>
                    <a:pt x="134" y="2008"/>
                  </a:lnTo>
                  <a:lnTo>
                    <a:pt x="127" y="2008"/>
                  </a:lnTo>
                  <a:lnTo>
                    <a:pt x="119" y="2008"/>
                  </a:lnTo>
                  <a:lnTo>
                    <a:pt x="103" y="2012"/>
                  </a:lnTo>
                  <a:lnTo>
                    <a:pt x="87" y="2015"/>
                  </a:lnTo>
                  <a:lnTo>
                    <a:pt x="67" y="2018"/>
                  </a:lnTo>
                  <a:lnTo>
                    <a:pt x="67" y="2018"/>
                  </a:lnTo>
                  <a:lnTo>
                    <a:pt x="50" y="2016"/>
                  </a:lnTo>
                  <a:lnTo>
                    <a:pt x="33" y="2015"/>
                  </a:lnTo>
                  <a:lnTo>
                    <a:pt x="18" y="2012"/>
                  </a:lnTo>
                  <a:lnTo>
                    <a:pt x="5" y="2011"/>
                  </a:lnTo>
                  <a:lnTo>
                    <a:pt x="5" y="2011"/>
                  </a:lnTo>
                  <a:lnTo>
                    <a:pt x="1" y="2008"/>
                  </a:lnTo>
                  <a:lnTo>
                    <a:pt x="0" y="2004"/>
                  </a:lnTo>
                  <a:lnTo>
                    <a:pt x="0" y="2000"/>
                  </a:lnTo>
                  <a:lnTo>
                    <a:pt x="1" y="1995"/>
                  </a:lnTo>
                  <a:lnTo>
                    <a:pt x="4" y="1986"/>
                  </a:lnTo>
                  <a:lnTo>
                    <a:pt x="2" y="1981"/>
                  </a:lnTo>
                  <a:lnTo>
                    <a:pt x="1" y="1976"/>
                  </a:lnTo>
                  <a:lnTo>
                    <a:pt x="1" y="1976"/>
                  </a:lnTo>
                  <a:lnTo>
                    <a:pt x="1" y="1974"/>
                  </a:lnTo>
                  <a:lnTo>
                    <a:pt x="1" y="1971"/>
                  </a:lnTo>
                  <a:lnTo>
                    <a:pt x="4" y="1970"/>
                  </a:lnTo>
                  <a:lnTo>
                    <a:pt x="8" y="1969"/>
                  </a:lnTo>
                  <a:lnTo>
                    <a:pt x="8" y="1966"/>
                  </a:lnTo>
                  <a:lnTo>
                    <a:pt x="8" y="1964"/>
                  </a:lnTo>
                  <a:lnTo>
                    <a:pt x="8" y="1964"/>
                  </a:lnTo>
                  <a:lnTo>
                    <a:pt x="14" y="1905"/>
                  </a:lnTo>
                  <a:lnTo>
                    <a:pt x="21" y="1845"/>
                  </a:lnTo>
                  <a:lnTo>
                    <a:pt x="36" y="1726"/>
                  </a:lnTo>
                  <a:lnTo>
                    <a:pt x="51" y="1606"/>
                  </a:lnTo>
                  <a:lnTo>
                    <a:pt x="66" y="1487"/>
                  </a:lnTo>
                  <a:lnTo>
                    <a:pt x="66" y="1487"/>
                  </a:lnTo>
                  <a:lnTo>
                    <a:pt x="71" y="1446"/>
                  </a:lnTo>
                  <a:lnTo>
                    <a:pt x="77" y="1404"/>
                  </a:lnTo>
                  <a:lnTo>
                    <a:pt x="82" y="1366"/>
                  </a:lnTo>
                  <a:lnTo>
                    <a:pt x="85" y="1342"/>
                  </a:lnTo>
                  <a:lnTo>
                    <a:pt x="85" y="1342"/>
                  </a:lnTo>
                  <a:lnTo>
                    <a:pt x="108" y="1102"/>
                  </a:lnTo>
                  <a:lnTo>
                    <a:pt x="122" y="976"/>
                  </a:lnTo>
                  <a:lnTo>
                    <a:pt x="139" y="850"/>
                  </a:lnTo>
                  <a:lnTo>
                    <a:pt x="139" y="850"/>
                  </a:lnTo>
                  <a:lnTo>
                    <a:pt x="146" y="788"/>
                  </a:lnTo>
                  <a:lnTo>
                    <a:pt x="151" y="725"/>
                  </a:lnTo>
                  <a:lnTo>
                    <a:pt x="157" y="662"/>
                  </a:lnTo>
                  <a:lnTo>
                    <a:pt x="164" y="598"/>
                  </a:lnTo>
                  <a:lnTo>
                    <a:pt x="164" y="598"/>
                  </a:lnTo>
                  <a:lnTo>
                    <a:pt x="172" y="537"/>
                  </a:lnTo>
                  <a:lnTo>
                    <a:pt x="176" y="506"/>
                  </a:lnTo>
                  <a:lnTo>
                    <a:pt x="179" y="475"/>
                  </a:lnTo>
                  <a:lnTo>
                    <a:pt x="179" y="475"/>
                  </a:lnTo>
                  <a:lnTo>
                    <a:pt x="185" y="428"/>
                  </a:lnTo>
                  <a:lnTo>
                    <a:pt x="190" y="384"/>
                  </a:lnTo>
                  <a:lnTo>
                    <a:pt x="193" y="360"/>
                  </a:lnTo>
                  <a:lnTo>
                    <a:pt x="195" y="336"/>
                  </a:lnTo>
                  <a:lnTo>
                    <a:pt x="196" y="312"/>
                  </a:lnTo>
                  <a:lnTo>
                    <a:pt x="195" y="285"/>
                  </a:lnTo>
                  <a:lnTo>
                    <a:pt x="195" y="285"/>
                  </a:lnTo>
                  <a:lnTo>
                    <a:pt x="193" y="216"/>
                  </a:lnTo>
                  <a:lnTo>
                    <a:pt x="192" y="152"/>
                  </a:lnTo>
                  <a:lnTo>
                    <a:pt x="189" y="86"/>
                  </a:lnTo>
                  <a:lnTo>
                    <a:pt x="185" y="16"/>
                  </a:lnTo>
                  <a:lnTo>
                    <a:pt x="185" y="16"/>
                  </a:lnTo>
                  <a:close/>
                  <a:moveTo>
                    <a:pt x="210" y="357"/>
                  </a:moveTo>
                  <a:lnTo>
                    <a:pt x="210" y="357"/>
                  </a:lnTo>
                  <a:lnTo>
                    <a:pt x="214" y="379"/>
                  </a:lnTo>
                  <a:lnTo>
                    <a:pt x="216" y="403"/>
                  </a:lnTo>
                  <a:lnTo>
                    <a:pt x="217" y="428"/>
                  </a:lnTo>
                  <a:lnTo>
                    <a:pt x="219" y="454"/>
                  </a:lnTo>
                  <a:lnTo>
                    <a:pt x="219" y="454"/>
                  </a:lnTo>
                  <a:lnTo>
                    <a:pt x="221" y="487"/>
                  </a:lnTo>
                  <a:lnTo>
                    <a:pt x="223" y="514"/>
                  </a:lnTo>
                  <a:lnTo>
                    <a:pt x="223" y="562"/>
                  </a:lnTo>
                  <a:lnTo>
                    <a:pt x="223" y="562"/>
                  </a:lnTo>
                  <a:lnTo>
                    <a:pt x="223" y="583"/>
                  </a:lnTo>
                  <a:lnTo>
                    <a:pt x="223" y="607"/>
                  </a:lnTo>
                  <a:lnTo>
                    <a:pt x="223" y="607"/>
                  </a:lnTo>
                  <a:lnTo>
                    <a:pt x="221" y="643"/>
                  </a:lnTo>
                  <a:lnTo>
                    <a:pt x="223" y="680"/>
                  </a:lnTo>
                  <a:lnTo>
                    <a:pt x="224" y="750"/>
                  </a:lnTo>
                  <a:lnTo>
                    <a:pt x="224" y="750"/>
                  </a:lnTo>
                  <a:lnTo>
                    <a:pt x="226" y="772"/>
                  </a:lnTo>
                  <a:lnTo>
                    <a:pt x="228" y="795"/>
                  </a:lnTo>
                  <a:lnTo>
                    <a:pt x="230" y="819"/>
                  </a:lnTo>
                  <a:lnTo>
                    <a:pt x="230" y="840"/>
                  </a:lnTo>
                  <a:lnTo>
                    <a:pt x="230" y="840"/>
                  </a:lnTo>
                  <a:lnTo>
                    <a:pt x="228" y="851"/>
                  </a:lnTo>
                  <a:lnTo>
                    <a:pt x="227" y="857"/>
                  </a:lnTo>
                  <a:lnTo>
                    <a:pt x="227" y="862"/>
                  </a:lnTo>
                  <a:lnTo>
                    <a:pt x="227" y="862"/>
                  </a:lnTo>
                  <a:lnTo>
                    <a:pt x="227" y="889"/>
                  </a:lnTo>
                  <a:lnTo>
                    <a:pt x="228" y="917"/>
                  </a:lnTo>
                  <a:lnTo>
                    <a:pt x="231" y="945"/>
                  </a:lnTo>
                  <a:lnTo>
                    <a:pt x="233" y="966"/>
                  </a:lnTo>
                  <a:lnTo>
                    <a:pt x="233" y="966"/>
                  </a:lnTo>
                  <a:lnTo>
                    <a:pt x="233" y="996"/>
                  </a:lnTo>
                  <a:lnTo>
                    <a:pt x="233" y="1031"/>
                  </a:lnTo>
                  <a:lnTo>
                    <a:pt x="233" y="1031"/>
                  </a:lnTo>
                  <a:lnTo>
                    <a:pt x="231" y="1060"/>
                  </a:lnTo>
                  <a:lnTo>
                    <a:pt x="233" y="1090"/>
                  </a:lnTo>
                  <a:lnTo>
                    <a:pt x="235" y="1146"/>
                  </a:lnTo>
                  <a:lnTo>
                    <a:pt x="240" y="1202"/>
                  </a:lnTo>
                  <a:lnTo>
                    <a:pt x="240" y="1230"/>
                  </a:lnTo>
                  <a:lnTo>
                    <a:pt x="238" y="1258"/>
                  </a:lnTo>
                  <a:lnTo>
                    <a:pt x="238" y="1258"/>
                  </a:lnTo>
                  <a:lnTo>
                    <a:pt x="268" y="1240"/>
                  </a:lnTo>
                  <a:lnTo>
                    <a:pt x="299" y="1223"/>
                  </a:lnTo>
                  <a:lnTo>
                    <a:pt x="299" y="1223"/>
                  </a:lnTo>
                  <a:lnTo>
                    <a:pt x="300" y="1182"/>
                  </a:lnTo>
                  <a:lnTo>
                    <a:pt x="300" y="1140"/>
                  </a:lnTo>
                  <a:lnTo>
                    <a:pt x="297" y="1053"/>
                  </a:lnTo>
                  <a:lnTo>
                    <a:pt x="294" y="963"/>
                  </a:lnTo>
                  <a:lnTo>
                    <a:pt x="293" y="920"/>
                  </a:lnTo>
                  <a:lnTo>
                    <a:pt x="293" y="878"/>
                  </a:lnTo>
                  <a:lnTo>
                    <a:pt x="293" y="878"/>
                  </a:lnTo>
                  <a:lnTo>
                    <a:pt x="293" y="851"/>
                  </a:lnTo>
                  <a:lnTo>
                    <a:pt x="292" y="824"/>
                  </a:lnTo>
                  <a:lnTo>
                    <a:pt x="290" y="798"/>
                  </a:lnTo>
                  <a:lnTo>
                    <a:pt x="289" y="771"/>
                  </a:lnTo>
                  <a:lnTo>
                    <a:pt x="289" y="771"/>
                  </a:lnTo>
                  <a:lnTo>
                    <a:pt x="290" y="702"/>
                  </a:lnTo>
                  <a:lnTo>
                    <a:pt x="292" y="633"/>
                  </a:lnTo>
                  <a:lnTo>
                    <a:pt x="292" y="633"/>
                  </a:lnTo>
                  <a:lnTo>
                    <a:pt x="290" y="565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7" y="462"/>
                  </a:lnTo>
                  <a:lnTo>
                    <a:pt x="286" y="430"/>
                  </a:lnTo>
                  <a:lnTo>
                    <a:pt x="283" y="398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0" y="334"/>
                  </a:lnTo>
                  <a:lnTo>
                    <a:pt x="282" y="304"/>
                  </a:lnTo>
                  <a:lnTo>
                    <a:pt x="282" y="274"/>
                  </a:lnTo>
                  <a:lnTo>
                    <a:pt x="279" y="243"/>
                  </a:lnTo>
                  <a:lnTo>
                    <a:pt x="279" y="243"/>
                  </a:lnTo>
                  <a:lnTo>
                    <a:pt x="275" y="205"/>
                  </a:lnTo>
                  <a:lnTo>
                    <a:pt x="272" y="166"/>
                  </a:lnTo>
                  <a:lnTo>
                    <a:pt x="270" y="128"/>
                  </a:lnTo>
                  <a:lnTo>
                    <a:pt x="272" y="110"/>
                  </a:lnTo>
                  <a:lnTo>
                    <a:pt x="273" y="90"/>
                  </a:lnTo>
                  <a:lnTo>
                    <a:pt x="273" y="90"/>
                  </a:lnTo>
                  <a:lnTo>
                    <a:pt x="256" y="76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19" y="47"/>
                  </a:lnTo>
                  <a:lnTo>
                    <a:pt x="209" y="41"/>
                  </a:lnTo>
                  <a:lnTo>
                    <a:pt x="204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4" y="76"/>
                  </a:lnTo>
                  <a:lnTo>
                    <a:pt x="206" y="115"/>
                  </a:lnTo>
                  <a:lnTo>
                    <a:pt x="210" y="195"/>
                  </a:lnTo>
                  <a:lnTo>
                    <a:pt x="212" y="277"/>
                  </a:lnTo>
                  <a:lnTo>
                    <a:pt x="210" y="357"/>
                  </a:lnTo>
                  <a:lnTo>
                    <a:pt x="210" y="357"/>
                  </a:lnTo>
                  <a:close/>
                  <a:moveTo>
                    <a:pt x="2258" y="1321"/>
                  </a:moveTo>
                  <a:lnTo>
                    <a:pt x="2258" y="1321"/>
                  </a:lnTo>
                  <a:lnTo>
                    <a:pt x="2175" y="1317"/>
                  </a:lnTo>
                  <a:lnTo>
                    <a:pt x="2088" y="1316"/>
                  </a:lnTo>
                  <a:lnTo>
                    <a:pt x="1906" y="1314"/>
                  </a:lnTo>
                  <a:lnTo>
                    <a:pt x="1906" y="1314"/>
                  </a:lnTo>
                  <a:lnTo>
                    <a:pt x="1832" y="1313"/>
                  </a:lnTo>
                  <a:lnTo>
                    <a:pt x="1764" y="1312"/>
                  </a:lnTo>
                  <a:lnTo>
                    <a:pt x="1764" y="1312"/>
                  </a:lnTo>
                  <a:lnTo>
                    <a:pt x="1751" y="1312"/>
                  </a:lnTo>
                  <a:lnTo>
                    <a:pt x="1737" y="1313"/>
                  </a:lnTo>
                  <a:lnTo>
                    <a:pt x="1725" y="1314"/>
                  </a:lnTo>
                  <a:lnTo>
                    <a:pt x="1712" y="1314"/>
                  </a:lnTo>
                  <a:lnTo>
                    <a:pt x="1712" y="1314"/>
                  </a:lnTo>
                  <a:lnTo>
                    <a:pt x="1705" y="1314"/>
                  </a:lnTo>
                  <a:lnTo>
                    <a:pt x="1700" y="1312"/>
                  </a:lnTo>
                  <a:lnTo>
                    <a:pt x="1694" y="1310"/>
                  </a:lnTo>
                  <a:lnTo>
                    <a:pt x="1688" y="1309"/>
                  </a:lnTo>
                  <a:lnTo>
                    <a:pt x="1688" y="1309"/>
                  </a:lnTo>
                  <a:lnTo>
                    <a:pt x="1678" y="1310"/>
                  </a:lnTo>
                  <a:lnTo>
                    <a:pt x="1669" y="1313"/>
                  </a:lnTo>
                  <a:lnTo>
                    <a:pt x="1669" y="1313"/>
                  </a:lnTo>
                  <a:lnTo>
                    <a:pt x="1645" y="1314"/>
                  </a:lnTo>
                  <a:lnTo>
                    <a:pt x="1620" y="1314"/>
                  </a:lnTo>
                  <a:lnTo>
                    <a:pt x="1572" y="1313"/>
                  </a:lnTo>
                  <a:lnTo>
                    <a:pt x="1525" y="1310"/>
                  </a:lnTo>
                  <a:lnTo>
                    <a:pt x="1503" y="1310"/>
                  </a:lnTo>
                  <a:lnTo>
                    <a:pt x="1482" y="1312"/>
                  </a:lnTo>
                  <a:lnTo>
                    <a:pt x="1482" y="1312"/>
                  </a:lnTo>
                  <a:lnTo>
                    <a:pt x="1476" y="1312"/>
                  </a:lnTo>
                  <a:lnTo>
                    <a:pt x="1471" y="1314"/>
                  </a:lnTo>
                  <a:lnTo>
                    <a:pt x="1467" y="1316"/>
                  </a:lnTo>
                  <a:lnTo>
                    <a:pt x="1461" y="1317"/>
                  </a:lnTo>
                  <a:lnTo>
                    <a:pt x="1461" y="1317"/>
                  </a:lnTo>
                  <a:lnTo>
                    <a:pt x="1455" y="1316"/>
                  </a:lnTo>
                  <a:lnTo>
                    <a:pt x="1451" y="1314"/>
                  </a:lnTo>
                  <a:lnTo>
                    <a:pt x="1445" y="1312"/>
                  </a:lnTo>
                  <a:lnTo>
                    <a:pt x="1441" y="1312"/>
                  </a:lnTo>
                  <a:lnTo>
                    <a:pt x="1441" y="1312"/>
                  </a:lnTo>
                  <a:lnTo>
                    <a:pt x="1434" y="1312"/>
                  </a:lnTo>
                  <a:lnTo>
                    <a:pt x="1429" y="1313"/>
                  </a:lnTo>
                  <a:lnTo>
                    <a:pt x="1422" y="1314"/>
                  </a:lnTo>
                  <a:lnTo>
                    <a:pt x="1415" y="1314"/>
                  </a:lnTo>
                  <a:lnTo>
                    <a:pt x="1415" y="1314"/>
                  </a:lnTo>
                  <a:lnTo>
                    <a:pt x="1299" y="1312"/>
                  </a:lnTo>
                  <a:lnTo>
                    <a:pt x="1299" y="1312"/>
                  </a:lnTo>
                  <a:lnTo>
                    <a:pt x="1246" y="1310"/>
                  </a:lnTo>
                  <a:lnTo>
                    <a:pt x="1193" y="1310"/>
                  </a:lnTo>
                  <a:lnTo>
                    <a:pt x="1141" y="1310"/>
                  </a:lnTo>
                  <a:lnTo>
                    <a:pt x="1087" y="1309"/>
                  </a:lnTo>
                  <a:lnTo>
                    <a:pt x="1087" y="1309"/>
                  </a:lnTo>
                  <a:lnTo>
                    <a:pt x="1066" y="1309"/>
                  </a:lnTo>
                  <a:lnTo>
                    <a:pt x="1045" y="1310"/>
                  </a:lnTo>
                  <a:lnTo>
                    <a:pt x="1026" y="1309"/>
                  </a:lnTo>
                  <a:lnTo>
                    <a:pt x="1005" y="1307"/>
                  </a:lnTo>
                  <a:lnTo>
                    <a:pt x="1005" y="1307"/>
                  </a:lnTo>
                  <a:lnTo>
                    <a:pt x="985" y="1305"/>
                  </a:lnTo>
                  <a:lnTo>
                    <a:pt x="964" y="1305"/>
                  </a:lnTo>
                  <a:lnTo>
                    <a:pt x="964" y="1305"/>
                  </a:lnTo>
                  <a:lnTo>
                    <a:pt x="954" y="1305"/>
                  </a:lnTo>
                  <a:lnTo>
                    <a:pt x="943" y="1305"/>
                  </a:lnTo>
                  <a:lnTo>
                    <a:pt x="919" y="1302"/>
                  </a:lnTo>
                  <a:lnTo>
                    <a:pt x="908" y="1300"/>
                  </a:lnTo>
                  <a:lnTo>
                    <a:pt x="897" y="1300"/>
                  </a:lnTo>
                  <a:lnTo>
                    <a:pt x="885" y="1303"/>
                  </a:lnTo>
                  <a:lnTo>
                    <a:pt x="876" y="1307"/>
                  </a:lnTo>
                  <a:lnTo>
                    <a:pt x="876" y="1307"/>
                  </a:lnTo>
                  <a:lnTo>
                    <a:pt x="854" y="1303"/>
                  </a:lnTo>
                  <a:lnTo>
                    <a:pt x="832" y="1299"/>
                  </a:lnTo>
                  <a:lnTo>
                    <a:pt x="810" y="1298"/>
                  </a:lnTo>
                  <a:lnTo>
                    <a:pt x="784" y="1298"/>
                  </a:lnTo>
                  <a:lnTo>
                    <a:pt x="735" y="1296"/>
                  </a:lnTo>
                  <a:lnTo>
                    <a:pt x="686" y="1298"/>
                  </a:lnTo>
                  <a:lnTo>
                    <a:pt x="686" y="1298"/>
                  </a:lnTo>
                  <a:lnTo>
                    <a:pt x="638" y="1296"/>
                  </a:lnTo>
                  <a:lnTo>
                    <a:pt x="595" y="1295"/>
                  </a:lnTo>
                  <a:lnTo>
                    <a:pt x="551" y="1295"/>
                  </a:lnTo>
                  <a:lnTo>
                    <a:pt x="509" y="1295"/>
                  </a:lnTo>
                  <a:lnTo>
                    <a:pt x="509" y="1295"/>
                  </a:lnTo>
                  <a:lnTo>
                    <a:pt x="433" y="1298"/>
                  </a:lnTo>
                  <a:lnTo>
                    <a:pt x="356" y="1299"/>
                  </a:lnTo>
                  <a:lnTo>
                    <a:pt x="280" y="1299"/>
                  </a:lnTo>
                  <a:lnTo>
                    <a:pt x="210" y="1298"/>
                  </a:lnTo>
                  <a:lnTo>
                    <a:pt x="210" y="1298"/>
                  </a:lnTo>
                  <a:lnTo>
                    <a:pt x="189" y="1296"/>
                  </a:lnTo>
                  <a:lnTo>
                    <a:pt x="175" y="1295"/>
                  </a:lnTo>
                  <a:lnTo>
                    <a:pt x="161" y="1295"/>
                  </a:lnTo>
                  <a:lnTo>
                    <a:pt x="147" y="1298"/>
                  </a:lnTo>
                  <a:lnTo>
                    <a:pt x="136" y="1300"/>
                  </a:lnTo>
                  <a:lnTo>
                    <a:pt x="131" y="1303"/>
                  </a:lnTo>
                  <a:lnTo>
                    <a:pt x="129" y="1307"/>
                  </a:lnTo>
                  <a:lnTo>
                    <a:pt x="127" y="1312"/>
                  </a:lnTo>
                  <a:lnTo>
                    <a:pt x="126" y="1317"/>
                  </a:lnTo>
                  <a:lnTo>
                    <a:pt x="126" y="1317"/>
                  </a:lnTo>
                  <a:lnTo>
                    <a:pt x="127" y="1323"/>
                  </a:lnTo>
                  <a:lnTo>
                    <a:pt x="129" y="1327"/>
                  </a:lnTo>
                  <a:lnTo>
                    <a:pt x="131" y="1330"/>
                  </a:lnTo>
                  <a:lnTo>
                    <a:pt x="134" y="1334"/>
                  </a:lnTo>
                  <a:lnTo>
                    <a:pt x="143" y="1337"/>
                  </a:lnTo>
                  <a:lnTo>
                    <a:pt x="154" y="1338"/>
                  </a:lnTo>
                  <a:lnTo>
                    <a:pt x="165" y="1338"/>
                  </a:lnTo>
                  <a:lnTo>
                    <a:pt x="176" y="1338"/>
                  </a:lnTo>
                  <a:lnTo>
                    <a:pt x="197" y="1337"/>
                  </a:lnTo>
                  <a:lnTo>
                    <a:pt x="197" y="1337"/>
                  </a:lnTo>
                  <a:lnTo>
                    <a:pt x="244" y="1338"/>
                  </a:lnTo>
                  <a:lnTo>
                    <a:pt x="268" y="1338"/>
                  </a:lnTo>
                  <a:lnTo>
                    <a:pt x="292" y="1338"/>
                  </a:lnTo>
                  <a:lnTo>
                    <a:pt x="292" y="1338"/>
                  </a:lnTo>
                  <a:lnTo>
                    <a:pt x="304" y="1337"/>
                  </a:lnTo>
                  <a:lnTo>
                    <a:pt x="315" y="1335"/>
                  </a:lnTo>
                  <a:lnTo>
                    <a:pt x="325" y="1333"/>
                  </a:lnTo>
                  <a:lnTo>
                    <a:pt x="334" y="1333"/>
                  </a:lnTo>
                  <a:lnTo>
                    <a:pt x="334" y="1333"/>
                  </a:lnTo>
                  <a:lnTo>
                    <a:pt x="352" y="1335"/>
                  </a:lnTo>
                  <a:lnTo>
                    <a:pt x="370" y="1338"/>
                  </a:lnTo>
                  <a:lnTo>
                    <a:pt x="370" y="1338"/>
                  </a:lnTo>
                  <a:lnTo>
                    <a:pt x="418" y="1341"/>
                  </a:lnTo>
                  <a:lnTo>
                    <a:pt x="466" y="1340"/>
                  </a:lnTo>
                  <a:lnTo>
                    <a:pt x="512" y="1337"/>
                  </a:lnTo>
                  <a:lnTo>
                    <a:pt x="560" y="1334"/>
                  </a:lnTo>
                  <a:lnTo>
                    <a:pt x="560" y="1334"/>
                  </a:lnTo>
                  <a:lnTo>
                    <a:pt x="595" y="1340"/>
                  </a:lnTo>
                  <a:lnTo>
                    <a:pt x="628" y="1341"/>
                  </a:lnTo>
                  <a:lnTo>
                    <a:pt x="664" y="1341"/>
                  </a:lnTo>
                  <a:lnTo>
                    <a:pt x="699" y="1341"/>
                  </a:lnTo>
                  <a:lnTo>
                    <a:pt x="699" y="1341"/>
                  </a:lnTo>
                  <a:lnTo>
                    <a:pt x="730" y="1341"/>
                  </a:lnTo>
                  <a:lnTo>
                    <a:pt x="760" y="1341"/>
                  </a:lnTo>
                  <a:lnTo>
                    <a:pt x="822" y="1344"/>
                  </a:lnTo>
                  <a:lnTo>
                    <a:pt x="822" y="1344"/>
                  </a:lnTo>
                  <a:lnTo>
                    <a:pt x="853" y="1345"/>
                  </a:lnTo>
                  <a:lnTo>
                    <a:pt x="884" y="1345"/>
                  </a:lnTo>
                  <a:lnTo>
                    <a:pt x="946" y="1345"/>
                  </a:lnTo>
                  <a:lnTo>
                    <a:pt x="1007" y="1344"/>
                  </a:lnTo>
                  <a:lnTo>
                    <a:pt x="1071" y="1344"/>
                  </a:lnTo>
                  <a:lnTo>
                    <a:pt x="1071" y="1344"/>
                  </a:lnTo>
                  <a:lnTo>
                    <a:pt x="1089" y="1345"/>
                  </a:lnTo>
                  <a:lnTo>
                    <a:pt x="1106" y="1348"/>
                  </a:lnTo>
                  <a:lnTo>
                    <a:pt x="1124" y="1349"/>
                  </a:lnTo>
                  <a:lnTo>
                    <a:pt x="1142" y="1349"/>
                  </a:lnTo>
                  <a:lnTo>
                    <a:pt x="1142" y="1349"/>
                  </a:lnTo>
                  <a:lnTo>
                    <a:pt x="1276" y="1351"/>
                  </a:lnTo>
                  <a:lnTo>
                    <a:pt x="1344" y="1351"/>
                  </a:lnTo>
                  <a:lnTo>
                    <a:pt x="1412" y="1354"/>
                  </a:lnTo>
                  <a:lnTo>
                    <a:pt x="1412" y="1354"/>
                  </a:lnTo>
                  <a:lnTo>
                    <a:pt x="1427" y="1354"/>
                  </a:lnTo>
                  <a:lnTo>
                    <a:pt x="1444" y="1352"/>
                  </a:lnTo>
                  <a:lnTo>
                    <a:pt x="1460" y="1351"/>
                  </a:lnTo>
                  <a:lnTo>
                    <a:pt x="1474" y="1349"/>
                  </a:lnTo>
                  <a:lnTo>
                    <a:pt x="1474" y="1349"/>
                  </a:lnTo>
                  <a:lnTo>
                    <a:pt x="1486" y="1352"/>
                  </a:lnTo>
                  <a:lnTo>
                    <a:pt x="1499" y="1354"/>
                  </a:lnTo>
                  <a:lnTo>
                    <a:pt x="1511" y="1357"/>
                  </a:lnTo>
                  <a:lnTo>
                    <a:pt x="1523" y="1358"/>
                  </a:lnTo>
                  <a:lnTo>
                    <a:pt x="1523" y="1358"/>
                  </a:lnTo>
                  <a:lnTo>
                    <a:pt x="1558" y="1358"/>
                  </a:lnTo>
                  <a:lnTo>
                    <a:pt x="1594" y="1358"/>
                  </a:lnTo>
                  <a:lnTo>
                    <a:pt x="1594" y="1358"/>
                  </a:lnTo>
                  <a:lnTo>
                    <a:pt x="1753" y="1358"/>
                  </a:lnTo>
                  <a:lnTo>
                    <a:pt x="1832" y="1358"/>
                  </a:lnTo>
                  <a:lnTo>
                    <a:pt x="1902" y="1357"/>
                  </a:lnTo>
                  <a:lnTo>
                    <a:pt x="1902" y="1357"/>
                  </a:lnTo>
                  <a:lnTo>
                    <a:pt x="1921" y="1357"/>
                  </a:lnTo>
                  <a:lnTo>
                    <a:pt x="1941" y="1359"/>
                  </a:lnTo>
                  <a:lnTo>
                    <a:pt x="1961" y="1359"/>
                  </a:lnTo>
                  <a:lnTo>
                    <a:pt x="1969" y="1358"/>
                  </a:lnTo>
                  <a:lnTo>
                    <a:pt x="1979" y="1357"/>
                  </a:lnTo>
                  <a:lnTo>
                    <a:pt x="1979" y="1357"/>
                  </a:lnTo>
                  <a:lnTo>
                    <a:pt x="1986" y="1359"/>
                  </a:lnTo>
                  <a:lnTo>
                    <a:pt x="1993" y="1361"/>
                  </a:lnTo>
                  <a:lnTo>
                    <a:pt x="2008" y="1362"/>
                  </a:lnTo>
                  <a:lnTo>
                    <a:pt x="2008" y="1362"/>
                  </a:lnTo>
                  <a:lnTo>
                    <a:pt x="2067" y="1364"/>
                  </a:lnTo>
                  <a:lnTo>
                    <a:pt x="2129" y="1364"/>
                  </a:lnTo>
                  <a:lnTo>
                    <a:pt x="2191" y="1364"/>
                  </a:lnTo>
                  <a:lnTo>
                    <a:pt x="2255" y="1366"/>
                  </a:lnTo>
                  <a:lnTo>
                    <a:pt x="2255" y="1366"/>
                  </a:lnTo>
                  <a:lnTo>
                    <a:pt x="2260" y="1362"/>
                  </a:lnTo>
                  <a:lnTo>
                    <a:pt x="2262" y="1357"/>
                  </a:lnTo>
                  <a:lnTo>
                    <a:pt x="2265" y="1351"/>
                  </a:lnTo>
                  <a:lnTo>
                    <a:pt x="2267" y="1344"/>
                  </a:lnTo>
                  <a:lnTo>
                    <a:pt x="2268" y="1337"/>
                  </a:lnTo>
                  <a:lnTo>
                    <a:pt x="2267" y="1331"/>
                  </a:lnTo>
                  <a:lnTo>
                    <a:pt x="2264" y="1326"/>
                  </a:lnTo>
                  <a:lnTo>
                    <a:pt x="2258" y="1321"/>
                  </a:lnTo>
                  <a:lnTo>
                    <a:pt x="2258" y="1321"/>
                  </a:lnTo>
                  <a:close/>
                  <a:moveTo>
                    <a:pt x="2192" y="1017"/>
                  </a:moveTo>
                  <a:lnTo>
                    <a:pt x="2192" y="1017"/>
                  </a:lnTo>
                  <a:lnTo>
                    <a:pt x="2194" y="865"/>
                  </a:lnTo>
                  <a:lnTo>
                    <a:pt x="2192" y="715"/>
                  </a:lnTo>
                  <a:lnTo>
                    <a:pt x="2191" y="639"/>
                  </a:lnTo>
                  <a:lnTo>
                    <a:pt x="2188" y="562"/>
                  </a:lnTo>
                  <a:lnTo>
                    <a:pt x="2184" y="485"/>
                  </a:lnTo>
                  <a:lnTo>
                    <a:pt x="2178" y="406"/>
                  </a:lnTo>
                  <a:lnTo>
                    <a:pt x="2178" y="406"/>
                  </a:lnTo>
                  <a:lnTo>
                    <a:pt x="2180" y="319"/>
                  </a:lnTo>
                  <a:lnTo>
                    <a:pt x="2180" y="230"/>
                  </a:lnTo>
                  <a:lnTo>
                    <a:pt x="2177" y="143"/>
                  </a:lnTo>
                  <a:lnTo>
                    <a:pt x="2174" y="100"/>
                  </a:lnTo>
                  <a:lnTo>
                    <a:pt x="2171" y="55"/>
                  </a:lnTo>
                  <a:lnTo>
                    <a:pt x="2171" y="55"/>
                  </a:lnTo>
                  <a:lnTo>
                    <a:pt x="2161" y="59"/>
                  </a:lnTo>
                  <a:lnTo>
                    <a:pt x="2154" y="65"/>
                  </a:lnTo>
                  <a:lnTo>
                    <a:pt x="2147" y="70"/>
                  </a:lnTo>
                  <a:lnTo>
                    <a:pt x="2142" y="77"/>
                  </a:lnTo>
                  <a:lnTo>
                    <a:pt x="2129" y="91"/>
                  </a:lnTo>
                  <a:lnTo>
                    <a:pt x="2124" y="99"/>
                  </a:lnTo>
                  <a:lnTo>
                    <a:pt x="2115" y="104"/>
                  </a:lnTo>
                  <a:lnTo>
                    <a:pt x="2115" y="104"/>
                  </a:lnTo>
                  <a:lnTo>
                    <a:pt x="2122" y="166"/>
                  </a:lnTo>
                  <a:lnTo>
                    <a:pt x="2126" y="226"/>
                  </a:lnTo>
                  <a:lnTo>
                    <a:pt x="2129" y="285"/>
                  </a:lnTo>
                  <a:lnTo>
                    <a:pt x="2131" y="344"/>
                  </a:lnTo>
                  <a:lnTo>
                    <a:pt x="2133" y="458"/>
                  </a:lnTo>
                  <a:lnTo>
                    <a:pt x="2135" y="573"/>
                  </a:lnTo>
                  <a:lnTo>
                    <a:pt x="2135" y="573"/>
                  </a:lnTo>
                  <a:lnTo>
                    <a:pt x="2135" y="596"/>
                  </a:lnTo>
                  <a:lnTo>
                    <a:pt x="2132" y="617"/>
                  </a:lnTo>
                  <a:lnTo>
                    <a:pt x="2131" y="639"/>
                  </a:lnTo>
                  <a:lnTo>
                    <a:pt x="2129" y="662"/>
                  </a:lnTo>
                  <a:lnTo>
                    <a:pt x="2129" y="662"/>
                  </a:lnTo>
                  <a:lnTo>
                    <a:pt x="2131" y="715"/>
                  </a:lnTo>
                  <a:lnTo>
                    <a:pt x="2132" y="767"/>
                  </a:lnTo>
                  <a:lnTo>
                    <a:pt x="2138" y="874"/>
                  </a:lnTo>
                  <a:lnTo>
                    <a:pt x="2138" y="874"/>
                  </a:lnTo>
                  <a:lnTo>
                    <a:pt x="2138" y="920"/>
                  </a:lnTo>
                  <a:lnTo>
                    <a:pt x="2136" y="968"/>
                  </a:lnTo>
                  <a:lnTo>
                    <a:pt x="2135" y="1015"/>
                  </a:lnTo>
                  <a:lnTo>
                    <a:pt x="2133" y="1063"/>
                  </a:lnTo>
                  <a:lnTo>
                    <a:pt x="2133" y="1063"/>
                  </a:lnTo>
                  <a:lnTo>
                    <a:pt x="2132" y="1114"/>
                  </a:lnTo>
                  <a:lnTo>
                    <a:pt x="2131" y="1163"/>
                  </a:lnTo>
                  <a:lnTo>
                    <a:pt x="2125" y="1260"/>
                  </a:lnTo>
                  <a:lnTo>
                    <a:pt x="2125" y="1260"/>
                  </a:lnTo>
                  <a:lnTo>
                    <a:pt x="2132" y="1265"/>
                  </a:lnTo>
                  <a:lnTo>
                    <a:pt x="2139" y="1271"/>
                  </a:lnTo>
                  <a:lnTo>
                    <a:pt x="2156" y="1279"/>
                  </a:lnTo>
                  <a:lnTo>
                    <a:pt x="2191" y="1295"/>
                  </a:lnTo>
                  <a:lnTo>
                    <a:pt x="2191" y="1295"/>
                  </a:lnTo>
                  <a:lnTo>
                    <a:pt x="2192" y="1230"/>
                  </a:lnTo>
                  <a:lnTo>
                    <a:pt x="2192" y="1161"/>
                  </a:lnTo>
                  <a:lnTo>
                    <a:pt x="2192" y="1090"/>
                  </a:lnTo>
                  <a:lnTo>
                    <a:pt x="2192" y="1017"/>
                  </a:lnTo>
                  <a:lnTo>
                    <a:pt x="2192" y="1017"/>
                  </a:lnTo>
                  <a:close/>
                  <a:moveTo>
                    <a:pt x="2168" y="1302"/>
                  </a:moveTo>
                  <a:lnTo>
                    <a:pt x="2168" y="1302"/>
                  </a:lnTo>
                  <a:lnTo>
                    <a:pt x="2159" y="1296"/>
                  </a:lnTo>
                  <a:lnTo>
                    <a:pt x="2149" y="1291"/>
                  </a:lnTo>
                  <a:lnTo>
                    <a:pt x="2139" y="1285"/>
                  </a:lnTo>
                  <a:lnTo>
                    <a:pt x="2129" y="1279"/>
                  </a:lnTo>
                  <a:lnTo>
                    <a:pt x="2129" y="1279"/>
                  </a:lnTo>
                  <a:lnTo>
                    <a:pt x="2125" y="1282"/>
                  </a:lnTo>
                  <a:lnTo>
                    <a:pt x="2124" y="1284"/>
                  </a:lnTo>
                  <a:lnTo>
                    <a:pt x="2121" y="1285"/>
                  </a:lnTo>
                  <a:lnTo>
                    <a:pt x="2115" y="1285"/>
                  </a:lnTo>
                  <a:lnTo>
                    <a:pt x="2115" y="1285"/>
                  </a:lnTo>
                  <a:lnTo>
                    <a:pt x="2112" y="1281"/>
                  </a:lnTo>
                  <a:lnTo>
                    <a:pt x="2108" y="1275"/>
                  </a:lnTo>
                  <a:lnTo>
                    <a:pt x="2105" y="1269"/>
                  </a:lnTo>
                  <a:lnTo>
                    <a:pt x="2102" y="1264"/>
                  </a:lnTo>
                  <a:lnTo>
                    <a:pt x="2102" y="1264"/>
                  </a:lnTo>
                  <a:lnTo>
                    <a:pt x="2062" y="1260"/>
                  </a:lnTo>
                  <a:lnTo>
                    <a:pt x="2017" y="1257"/>
                  </a:lnTo>
                  <a:lnTo>
                    <a:pt x="1970" y="1257"/>
                  </a:lnTo>
                  <a:lnTo>
                    <a:pt x="1923" y="1255"/>
                  </a:lnTo>
                  <a:lnTo>
                    <a:pt x="1829" y="1255"/>
                  </a:lnTo>
                  <a:lnTo>
                    <a:pt x="1785" y="1254"/>
                  </a:lnTo>
                  <a:lnTo>
                    <a:pt x="1744" y="1253"/>
                  </a:lnTo>
                  <a:lnTo>
                    <a:pt x="1744" y="1253"/>
                  </a:lnTo>
                  <a:lnTo>
                    <a:pt x="1743" y="1254"/>
                  </a:lnTo>
                  <a:lnTo>
                    <a:pt x="1740" y="1255"/>
                  </a:lnTo>
                  <a:lnTo>
                    <a:pt x="1736" y="1255"/>
                  </a:lnTo>
                  <a:lnTo>
                    <a:pt x="1732" y="1255"/>
                  </a:lnTo>
                  <a:lnTo>
                    <a:pt x="1730" y="1255"/>
                  </a:lnTo>
                  <a:lnTo>
                    <a:pt x="1729" y="1258"/>
                  </a:lnTo>
                  <a:lnTo>
                    <a:pt x="1729" y="1258"/>
                  </a:lnTo>
                  <a:lnTo>
                    <a:pt x="1725" y="1255"/>
                  </a:lnTo>
                  <a:lnTo>
                    <a:pt x="1721" y="1254"/>
                  </a:lnTo>
                  <a:lnTo>
                    <a:pt x="1709" y="1254"/>
                  </a:lnTo>
                  <a:lnTo>
                    <a:pt x="1709" y="1254"/>
                  </a:lnTo>
                  <a:lnTo>
                    <a:pt x="1709" y="1262"/>
                  </a:lnTo>
                  <a:lnTo>
                    <a:pt x="1707" y="1269"/>
                  </a:lnTo>
                  <a:lnTo>
                    <a:pt x="1704" y="1275"/>
                  </a:lnTo>
                  <a:lnTo>
                    <a:pt x="1700" y="1281"/>
                  </a:lnTo>
                  <a:lnTo>
                    <a:pt x="1695" y="1285"/>
                  </a:lnTo>
                  <a:lnTo>
                    <a:pt x="1690" y="1289"/>
                  </a:lnTo>
                  <a:lnTo>
                    <a:pt x="1678" y="1295"/>
                  </a:lnTo>
                  <a:lnTo>
                    <a:pt x="1678" y="1295"/>
                  </a:lnTo>
                  <a:lnTo>
                    <a:pt x="1806" y="1299"/>
                  </a:lnTo>
                  <a:lnTo>
                    <a:pt x="1935" y="1300"/>
                  </a:lnTo>
                  <a:lnTo>
                    <a:pt x="2168" y="1302"/>
                  </a:lnTo>
                  <a:lnTo>
                    <a:pt x="2168" y="1302"/>
                  </a:lnTo>
                  <a:close/>
                  <a:moveTo>
                    <a:pt x="289" y="79"/>
                  </a:moveTo>
                  <a:lnTo>
                    <a:pt x="289" y="79"/>
                  </a:lnTo>
                  <a:lnTo>
                    <a:pt x="290" y="80"/>
                  </a:lnTo>
                  <a:lnTo>
                    <a:pt x="292" y="79"/>
                  </a:lnTo>
                  <a:lnTo>
                    <a:pt x="294" y="77"/>
                  </a:lnTo>
                  <a:lnTo>
                    <a:pt x="299" y="75"/>
                  </a:lnTo>
                  <a:lnTo>
                    <a:pt x="301" y="75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4" y="76"/>
                  </a:lnTo>
                  <a:lnTo>
                    <a:pt x="306" y="76"/>
                  </a:lnTo>
                  <a:lnTo>
                    <a:pt x="311" y="77"/>
                  </a:lnTo>
                  <a:lnTo>
                    <a:pt x="317" y="79"/>
                  </a:lnTo>
                  <a:lnTo>
                    <a:pt x="324" y="80"/>
                  </a:lnTo>
                  <a:lnTo>
                    <a:pt x="324" y="80"/>
                  </a:lnTo>
                  <a:lnTo>
                    <a:pt x="329" y="80"/>
                  </a:lnTo>
                  <a:lnTo>
                    <a:pt x="335" y="79"/>
                  </a:lnTo>
                  <a:lnTo>
                    <a:pt x="341" y="77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52" y="77"/>
                  </a:lnTo>
                  <a:lnTo>
                    <a:pt x="358" y="80"/>
                  </a:lnTo>
                  <a:lnTo>
                    <a:pt x="363" y="82"/>
                  </a:lnTo>
                  <a:lnTo>
                    <a:pt x="370" y="83"/>
                  </a:lnTo>
                  <a:lnTo>
                    <a:pt x="370" y="83"/>
                  </a:lnTo>
                  <a:lnTo>
                    <a:pt x="383" y="82"/>
                  </a:lnTo>
                  <a:lnTo>
                    <a:pt x="397" y="80"/>
                  </a:lnTo>
                  <a:lnTo>
                    <a:pt x="397" y="80"/>
                  </a:lnTo>
                  <a:lnTo>
                    <a:pt x="652" y="83"/>
                  </a:lnTo>
                  <a:lnTo>
                    <a:pt x="901" y="83"/>
                  </a:lnTo>
                  <a:lnTo>
                    <a:pt x="901" y="83"/>
                  </a:lnTo>
                  <a:lnTo>
                    <a:pt x="909" y="83"/>
                  </a:lnTo>
                  <a:lnTo>
                    <a:pt x="919" y="84"/>
                  </a:lnTo>
                  <a:lnTo>
                    <a:pt x="927" y="86"/>
                  </a:lnTo>
                  <a:lnTo>
                    <a:pt x="936" y="86"/>
                  </a:lnTo>
                  <a:lnTo>
                    <a:pt x="936" y="86"/>
                  </a:lnTo>
                  <a:lnTo>
                    <a:pt x="1054" y="86"/>
                  </a:lnTo>
                  <a:lnTo>
                    <a:pt x="1175" y="86"/>
                  </a:lnTo>
                  <a:lnTo>
                    <a:pt x="1175" y="86"/>
                  </a:lnTo>
                  <a:lnTo>
                    <a:pt x="1288" y="87"/>
                  </a:lnTo>
                  <a:lnTo>
                    <a:pt x="1392" y="89"/>
                  </a:lnTo>
                  <a:lnTo>
                    <a:pt x="1493" y="89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669" y="91"/>
                  </a:lnTo>
                  <a:lnTo>
                    <a:pt x="1744" y="91"/>
                  </a:lnTo>
                  <a:lnTo>
                    <a:pt x="1817" y="90"/>
                  </a:lnTo>
                  <a:lnTo>
                    <a:pt x="1882" y="86"/>
                  </a:lnTo>
                  <a:lnTo>
                    <a:pt x="1882" y="86"/>
                  </a:lnTo>
                  <a:lnTo>
                    <a:pt x="1910" y="90"/>
                  </a:lnTo>
                  <a:lnTo>
                    <a:pt x="1938" y="91"/>
                  </a:lnTo>
                  <a:lnTo>
                    <a:pt x="1994" y="93"/>
                  </a:lnTo>
                  <a:lnTo>
                    <a:pt x="2051" y="91"/>
                  </a:lnTo>
                  <a:lnTo>
                    <a:pt x="2108" y="89"/>
                  </a:lnTo>
                  <a:lnTo>
                    <a:pt x="2108" y="89"/>
                  </a:lnTo>
                  <a:lnTo>
                    <a:pt x="2112" y="82"/>
                  </a:lnTo>
                  <a:lnTo>
                    <a:pt x="2118" y="76"/>
                  </a:lnTo>
                  <a:lnTo>
                    <a:pt x="2132" y="63"/>
                  </a:lnTo>
                  <a:lnTo>
                    <a:pt x="2146" y="49"/>
                  </a:lnTo>
                  <a:lnTo>
                    <a:pt x="2152" y="42"/>
                  </a:lnTo>
                  <a:lnTo>
                    <a:pt x="2157" y="34"/>
                  </a:lnTo>
                  <a:lnTo>
                    <a:pt x="2157" y="34"/>
                  </a:lnTo>
                  <a:lnTo>
                    <a:pt x="2105" y="31"/>
                  </a:lnTo>
                  <a:lnTo>
                    <a:pt x="2052" y="30"/>
                  </a:lnTo>
                  <a:lnTo>
                    <a:pt x="1942" y="31"/>
                  </a:lnTo>
                  <a:lnTo>
                    <a:pt x="1836" y="33"/>
                  </a:lnTo>
                  <a:lnTo>
                    <a:pt x="1784" y="33"/>
                  </a:lnTo>
                  <a:lnTo>
                    <a:pt x="1735" y="31"/>
                  </a:lnTo>
                  <a:lnTo>
                    <a:pt x="1735" y="31"/>
                  </a:lnTo>
                  <a:lnTo>
                    <a:pt x="1684" y="31"/>
                  </a:lnTo>
                  <a:lnTo>
                    <a:pt x="1631" y="31"/>
                  </a:lnTo>
                  <a:lnTo>
                    <a:pt x="1525" y="31"/>
                  </a:lnTo>
                  <a:lnTo>
                    <a:pt x="1525" y="31"/>
                  </a:lnTo>
                  <a:lnTo>
                    <a:pt x="1301" y="30"/>
                  </a:lnTo>
                  <a:lnTo>
                    <a:pt x="1197" y="28"/>
                  </a:lnTo>
                  <a:lnTo>
                    <a:pt x="1087" y="28"/>
                  </a:lnTo>
                  <a:lnTo>
                    <a:pt x="1087" y="28"/>
                  </a:lnTo>
                  <a:lnTo>
                    <a:pt x="752" y="27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373" y="24"/>
                  </a:lnTo>
                  <a:lnTo>
                    <a:pt x="328" y="24"/>
                  </a:lnTo>
                  <a:lnTo>
                    <a:pt x="306" y="26"/>
                  </a:lnTo>
                  <a:lnTo>
                    <a:pt x="286" y="27"/>
                  </a:lnTo>
                  <a:lnTo>
                    <a:pt x="269" y="31"/>
                  </a:lnTo>
                  <a:lnTo>
                    <a:pt x="254" y="35"/>
                  </a:lnTo>
                  <a:lnTo>
                    <a:pt x="254" y="35"/>
                  </a:lnTo>
                  <a:lnTo>
                    <a:pt x="237" y="33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54" y="58"/>
                  </a:lnTo>
                  <a:lnTo>
                    <a:pt x="262" y="65"/>
                  </a:lnTo>
                  <a:lnTo>
                    <a:pt x="270" y="70"/>
                  </a:lnTo>
                  <a:lnTo>
                    <a:pt x="280" y="75"/>
                  </a:lnTo>
                  <a:lnTo>
                    <a:pt x="289" y="79"/>
                  </a:lnTo>
                  <a:lnTo>
                    <a:pt x="289" y="79"/>
                  </a:lnTo>
                  <a:close/>
                  <a:moveTo>
                    <a:pt x="2115" y="785"/>
                  </a:moveTo>
                  <a:lnTo>
                    <a:pt x="2115" y="785"/>
                  </a:lnTo>
                  <a:lnTo>
                    <a:pt x="2115" y="735"/>
                  </a:lnTo>
                  <a:lnTo>
                    <a:pt x="2116" y="685"/>
                  </a:lnTo>
                  <a:lnTo>
                    <a:pt x="2116" y="635"/>
                  </a:lnTo>
                  <a:lnTo>
                    <a:pt x="2115" y="610"/>
                  </a:lnTo>
                  <a:lnTo>
                    <a:pt x="2114" y="584"/>
                  </a:lnTo>
                  <a:lnTo>
                    <a:pt x="2114" y="584"/>
                  </a:lnTo>
                  <a:lnTo>
                    <a:pt x="2116" y="567"/>
                  </a:lnTo>
                  <a:lnTo>
                    <a:pt x="2116" y="548"/>
                  </a:lnTo>
                  <a:lnTo>
                    <a:pt x="2115" y="503"/>
                  </a:lnTo>
                  <a:lnTo>
                    <a:pt x="2115" y="503"/>
                  </a:lnTo>
                  <a:lnTo>
                    <a:pt x="2115" y="468"/>
                  </a:lnTo>
                  <a:lnTo>
                    <a:pt x="2114" y="434"/>
                  </a:lnTo>
                  <a:lnTo>
                    <a:pt x="2114" y="434"/>
                  </a:lnTo>
                  <a:lnTo>
                    <a:pt x="2112" y="350"/>
                  </a:lnTo>
                  <a:lnTo>
                    <a:pt x="2109" y="268"/>
                  </a:lnTo>
                  <a:lnTo>
                    <a:pt x="2107" y="188"/>
                  </a:lnTo>
                  <a:lnTo>
                    <a:pt x="2100" y="106"/>
                  </a:lnTo>
                  <a:lnTo>
                    <a:pt x="2100" y="106"/>
                  </a:lnTo>
                  <a:lnTo>
                    <a:pt x="2015" y="104"/>
                  </a:lnTo>
                  <a:lnTo>
                    <a:pt x="2015" y="104"/>
                  </a:lnTo>
                  <a:lnTo>
                    <a:pt x="1996" y="104"/>
                  </a:lnTo>
                  <a:lnTo>
                    <a:pt x="1976" y="106"/>
                  </a:lnTo>
                  <a:lnTo>
                    <a:pt x="1933" y="106"/>
                  </a:lnTo>
                  <a:lnTo>
                    <a:pt x="1933" y="106"/>
                  </a:lnTo>
                  <a:lnTo>
                    <a:pt x="1919" y="106"/>
                  </a:lnTo>
                  <a:lnTo>
                    <a:pt x="1906" y="106"/>
                  </a:lnTo>
                  <a:lnTo>
                    <a:pt x="1899" y="106"/>
                  </a:lnTo>
                  <a:lnTo>
                    <a:pt x="1893" y="107"/>
                  </a:lnTo>
                  <a:lnTo>
                    <a:pt x="1889" y="110"/>
                  </a:lnTo>
                  <a:lnTo>
                    <a:pt x="1883" y="114"/>
                  </a:lnTo>
                  <a:lnTo>
                    <a:pt x="1883" y="114"/>
                  </a:lnTo>
                  <a:lnTo>
                    <a:pt x="1876" y="110"/>
                  </a:lnTo>
                  <a:lnTo>
                    <a:pt x="1868" y="107"/>
                  </a:lnTo>
                  <a:lnTo>
                    <a:pt x="1858" y="104"/>
                  </a:lnTo>
                  <a:lnTo>
                    <a:pt x="1851" y="104"/>
                  </a:lnTo>
                  <a:lnTo>
                    <a:pt x="1851" y="104"/>
                  </a:lnTo>
                  <a:lnTo>
                    <a:pt x="1788" y="103"/>
                  </a:lnTo>
                  <a:lnTo>
                    <a:pt x="1721" y="103"/>
                  </a:lnTo>
                  <a:lnTo>
                    <a:pt x="1584" y="106"/>
                  </a:lnTo>
                  <a:lnTo>
                    <a:pt x="1584" y="106"/>
                  </a:lnTo>
                  <a:lnTo>
                    <a:pt x="1524" y="104"/>
                  </a:lnTo>
                  <a:lnTo>
                    <a:pt x="1464" y="103"/>
                  </a:lnTo>
                  <a:lnTo>
                    <a:pt x="1354" y="103"/>
                  </a:lnTo>
                  <a:lnTo>
                    <a:pt x="1354" y="103"/>
                  </a:lnTo>
                  <a:lnTo>
                    <a:pt x="1222" y="100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58" y="97"/>
                  </a:lnTo>
                  <a:lnTo>
                    <a:pt x="1027" y="97"/>
                  </a:lnTo>
                  <a:lnTo>
                    <a:pt x="996" y="99"/>
                  </a:lnTo>
                  <a:lnTo>
                    <a:pt x="968" y="99"/>
                  </a:lnTo>
                  <a:lnTo>
                    <a:pt x="968" y="99"/>
                  </a:lnTo>
                  <a:lnTo>
                    <a:pt x="951" y="99"/>
                  </a:lnTo>
                  <a:lnTo>
                    <a:pt x="934" y="99"/>
                  </a:lnTo>
                  <a:lnTo>
                    <a:pt x="918" y="100"/>
                  </a:lnTo>
                  <a:lnTo>
                    <a:pt x="901" y="100"/>
                  </a:lnTo>
                  <a:lnTo>
                    <a:pt x="901" y="100"/>
                  </a:lnTo>
                  <a:lnTo>
                    <a:pt x="805" y="99"/>
                  </a:lnTo>
                  <a:lnTo>
                    <a:pt x="708" y="97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477" y="96"/>
                  </a:lnTo>
                  <a:lnTo>
                    <a:pt x="439" y="93"/>
                  </a:lnTo>
                  <a:lnTo>
                    <a:pt x="401" y="91"/>
                  </a:lnTo>
                  <a:lnTo>
                    <a:pt x="381" y="93"/>
                  </a:lnTo>
                  <a:lnTo>
                    <a:pt x="363" y="94"/>
                  </a:lnTo>
                  <a:lnTo>
                    <a:pt x="363" y="94"/>
                  </a:lnTo>
                  <a:lnTo>
                    <a:pt x="353" y="97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39" y="97"/>
                  </a:lnTo>
                  <a:lnTo>
                    <a:pt x="334" y="96"/>
                  </a:lnTo>
                  <a:lnTo>
                    <a:pt x="328" y="93"/>
                  </a:lnTo>
                  <a:lnTo>
                    <a:pt x="322" y="93"/>
                  </a:lnTo>
                  <a:lnTo>
                    <a:pt x="322" y="93"/>
                  </a:lnTo>
                  <a:lnTo>
                    <a:pt x="313" y="93"/>
                  </a:lnTo>
                  <a:lnTo>
                    <a:pt x="304" y="96"/>
                  </a:lnTo>
                  <a:lnTo>
                    <a:pt x="29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6" y="134"/>
                  </a:lnTo>
                  <a:lnTo>
                    <a:pt x="287" y="167"/>
                  </a:lnTo>
                  <a:lnTo>
                    <a:pt x="293" y="238"/>
                  </a:lnTo>
                  <a:lnTo>
                    <a:pt x="299" y="305"/>
                  </a:lnTo>
                  <a:lnTo>
                    <a:pt x="300" y="336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301" y="391"/>
                  </a:lnTo>
                  <a:lnTo>
                    <a:pt x="303" y="419"/>
                  </a:lnTo>
                  <a:lnTo>
                    <a:pt x="304" y="448"/>
                  </a:lnTo>
                  <a:lnTo>
                    <a:pt x="304" y="479"/>
                  </a:lnTo>
                  <a:lnTo>
                    <a:pt x="304" y="479"/>
                  </a:lnTo>
                  <a:lnTo>
                    <a:pt x="307" y="570"/>
                  </a:lnTo>
                  <a:lnTo>
                    <a:pt x="307" y="615"/>
                  </a:lnTo>
                  <a:lnTo>
                    <a:pt x="307" y="662"/>
                  </a:lnTo>
                  <a:lnTo>
                    <a:pt x="307" y="662"/>
                  </a:lnTo>
                  <a:lnTo>
                    <a:pt x="306" y="711"/>
                  </a:lnTo>
                  <a:lnTo>
                    <a:pt x="308" y="760"/>
                  </a:lnTo>
                  <a:lnTo>
                    <a:pt x="313" y="848"/>
                  </a:lnTo>
                  <a:lnTo>
                    <a:pt x="313" y="848"/>
                  </a:lnTo>
                  <a:lnTo>
                    <a:pt x="314" y="890"/>
                  </a:lnTo>
                  <a:lnTo>
                    <a:pt x="314" y="933"/>
                  </a:lnTo>
                  <a:lnTo>
                    <a:pt x="313" y="1021"/>
                  </a:lnTo>
                  <a:lnTo>
                    <a:pt x="313" y="1021"/>
                  </a:lnTo>
                  <a:lnTo>
                    <a:pt x="314" y="1069"/>
                  </a:lnTo>
                  <a:lnTo>
                    <a:pt x="315" y="1116"/>
                  </a:lnTo>
                  <a:lnTo>
                    <a:pt x="318" y="1164"/>
                  </a:lnTo>
                  <a:lnTo>
                    <a:pt x="318" y="1188"/>
                  </a:lnTo>
                  <a:lnTo>
                    <a:pt x="317" y="1210"/>
                  </a:lnTo>
                  <a:lnTo>
                    <a:pt x="317" y="1210"/>
                  </a:lnTo>
                  <a:lnTo>
                    <a:pt x="404" y="1215"/>
                  </a:lnTo>
                  <a:lnTo>
                    <a:pt x="494" y="1218"/>
                  </a:lnTo>
                  <a:lnTo>
                    <a:pt x="672" y="1220"/>
                  </a:lnTo>
                  <a:lnTo>
                    <a:pt x="852" y="1222"/>
                  </a:lnTo>
                  <a:lnTo>
                    <a:pt x="1024" y="1225"/>
                  </a:lnTo>
                  <a:lnTo>
                    <a:pt x="1024" y="1225"/>
                  </a:lnTo>
                  <a:lnTo>
                    <a:pt x="1190" y="1230"/>
                  </a:lnTo>
                  <a:lnTo>
                    <a:pt x="1273" y="1232"/>
                  </a:lnTo>
                  <a:lnTo>
                    <a:pt x="1354" y="1230"/>
                  </a:lnTo>
                  <a:lnTo>
                    <a:pt x="1354" y="1230"/>
                  </a:lnTo>
                  <a:lnTo>
                    <a:pt x="1354" y="1223"/>
                  </a:lnTo>
                  <a:lnTo>
                    <a:pt x="1356" y="1216"/>
                  </a:lnTo>
                  <a:lnTo>
                    <a:pt x="1357" y="1210"/>
                  </a:lnTo>
                  <a:lnTo>
                    <a:pt x="1360" y="1205"/>
                  </a:lnTo>
                  <a:lnTo>
                    <a:pt x="1365" y="1195"/>
                  </a:lnTo>
                  <a:lnTo>
                    <a:pt x="1374" y="1188"/>
                  </a:lnTo>
                  <a:lnTo>
                    <a:pt x="1392" y="1175"/>
                  </a:lnTo>
                  <a:lnTo>
                    <a:pt x="1401" y="1168"/>
                  </a:lnTo>
                  <a:lnTo>
                    <a:pt x="1408" y="1160"/>
                  </a:lnTo>
                  <a:lnTo>
                    <a:pt x="1408" y="1160"/>
                  </a:lnTo>
                  <a:lnTo>
                    <a:pt x="1420" y="1159"/>
                  </a:lnTo>
                  <a:lnTo>
                    <a:pt x="1434" y="1159"/>
                  </a:lnTo>
                  <a:lnTo>
                    <a:pt x="1448" y="1163"/>
                  </a:lnTo>
                  <a:lnTo>
                    <a:pt x="1462" y="1167"/>
                  </a:lnTo>
                  <a:lnTo>
                    <a:pt x="1490" y="1178"/>
                  </a:lnTo>
                  <a:lnTo>
                    <a:pt x="1520" y="1191"/>
                  </a:lnTo>
                  <a:lnTo>
                    <a:pt x="1520" y="1191"/>
                  </a:lnTo>
                  <a:lnTo>
                    <a:pt x="1544" y="1191"/>
                  </a:lnTo>
                  <a:lnTo>
                    <a:pt x="1556" y="1189"/>
                  </a:lnTo>
                  <a:lnTo>
                    <a:pt x="1568" y="1187"/>
                  </a:lnTo>
                  <a:lnTo>
                    <a:pt x="1580" y="1184"/>
                  </a:lnTo>
                  <a:lnTo>
                    <a:pt x="1590" y="1178"/>
                  </a:lnTo>
                  <a:lnTo>
                    <a:pt x="1601" y="1173"/>
                  </a:lnTo>
                  <a:lnTo>
                    <a:pt x="1610" y="1164"/>
                  </a:lnTo>
                  <a:lnTo>
                    <a:pt x="1610" y="1164"/>
                  </a:lnTo>
                  <a:lnTo>
                    <a:pt x="1628" y="1167"/>
                  </a:lnTo>
                  <a:lnTo>
                    <a:pt x="1645" y="1173"/>
                  </a:lnTo>
                  <a:lnTo>
                    <a:pt x="1659" y="1181"/>
                  </a:lnTo>
                  <a:lnTo>
                    <a:pt x="1671" y="1191"/>
                  </a:lnTo>
                  <a:lnTo>
                    <a:pt x="1683" y="1202"/>
                  </a:lnTo>
                  <a:lnTo>
                    <a:pt x="1693" y="1215"/>
                  </a:lnTo>
                  <a:lnTo>
                    <a:pt x="1701" y="1227"/>
                  </a:lnTo>
                  <a:lnTo>
                    <a:pt x="1708" y="1240"/>
                  </a:lnTo>
                  <a:lnTo>
                    <a:pt x="1708" y="1240"/>
                  </a:lnTo>
                  <a:lnTo>
                    <a:pt x="1808" y="1240"/>
                  </a:lnTo>
                  <a:lnTo>
                    <a:pt x="1909" y="1243"/>
                  </a:lnTo>
                  <a:lnTo>
                    <a:pt x="2010" y="1244"/>
                  </a:lnTo>
                  <a:lnTo>
                    <a:pt x="2112" y="1246"/>
                  </a:lnTo>
                  <a:lnTo>
                    <a:pt x="2112" y="1246"/>
                  </a:lnTo>
                  <a:lnTo>
                    <a:pt x="2115" y="1191"/>
                  </a:lnTo>
                  <a:lnTo>
                    <a:pt x="2118" y="1135"/>
                  </a:lnTo>
                  <a:lnTo>
                    <a:pt x="2121" y="1077"/>
                  </a:lnTo>
                  <a:lnTo>
                    <a:pt x="2121" y="1020"/>
                  </a:lnTo>
                  <a:lnTo>
                    <a:pt x="2119" y="902"/>
                  </a:lnTo>
                  <a:lnTo>
                    <a:pt x="2115" y="785"/>
                  </a:lnTo>
                  <a:lnTo>
                    <a:pt x="2115" y="785"/>
                  </a:lnTo>
                  <a:close/>
                  <a:moveTo>
                    <a:pt x="1996" y="1810"/>
                  </a:moveTo>
                  <a:lnTo>
                    <a:pt x="1996" y="1810"/>
                  </a:lnTo>
                  <a:lnTo>
                    <a:pt x="1985" y="1602"/>
                  </a:lnTo>
                  <a:lnTo>
                    <a:pt x="1970" y="1376"/>
                  </a:lnTo>
                  <a:lnTo>
                    <a:pt x="1970" y="1376"/>
                  </a:lnTo>
                  <a:lnTo>
                    <a:pt x="1955" y="1376"/>
                  </a:lnTo>
                  <a:lnTo>
                    <a:pt x="1941" y="1376"/>
                  </a:lnTo>
                  <a:lnTo>
                    <a:pt x="1927" y="1375"/>
                  </a:lnTo>
                  <a:lnTo>
                    <a:pt x="1912" y="1376"/>
                  </a:lnTo>
                  <a:lnTo>
                    <a:pt x="1912" y="1376"/>
                  </a:lnTo>
                  <a:lnTo>
                    <a:pt x="1909" y="1396"/>
                  </a:lnTo>
                  <a:lnTo>
                    <a:pt x="1907" y="1417"/>
                  </a:lnTo>
                  <a:lnTo>
                    <a:pt x="1906" y="1439"/>
                  </a:lnTo>
                  <a:lnTo>
                    <a:pt x="1907" y="1463"/>
                  </a:lnTo>
                  <a:lnTo>
                    <a:pt x="1912" y="1510"/>
                  </a:lnTo>
                  <a:lnTo>
                    <a:pt x="1916" y="1559"/>
                  </a:lnTo>
                  <a:lnTo>
                    <a:pt x="1916" y="1559"/>
                  </a:lnTo>
                  <a:lnTo>
                    <a:pt x="1916" y="1588"/>
                  </a:lnTo>
                  <a:lnTo>
                    <a:pt x="1916" y="1619"/>
                  </a:lnTo>
                  <a:lnTo>
                    <a:pt x="1916" y="1649"/>
                  </a:lnTo>
                  <a:lnTo>
                    <a:pt x="1916" y="1679"/>
                  </a:lnTo>
                  <a:lnTo>
                    <a:pt x="1916" y="1679"/>
                  </a:lnTo>
                  <a:lnTo>
                    <a:pt x="1919" y="1738"/>
                  </a:lnTo>
                  <a:lnTo>
                    <a:pt x="1921" y="1768"/>
                  </a:lnTo>
                  <a:lnTo>
                    <a:pt x="1921" y="1796"/>
                  </a:lnTo>
                  <a:lnTo>
                    <a:pt x="1921" y="1796"/>
                  </a:lnTo>
                  <a:lnTo>
                    <a:pt x="1923" y="1911"/>
                  </a:lnTo>
                  <a:lnTo>
                    <a:pt x="1927" y="2023"/>
                  </a:lnTo>
                  <a:lnTo>
                    <a:pt x="1927" y="2023"/>
                  </a:lnTo>
                  <a:lnTo>
                    <a:pt x="1930" y="2043"/>
                  </a:lnTo>
                  <a:lnTo>
                    <a:pt x="1931" y="2053"/>
                  </a:lnTo>
                  <a:lnTo>
                    <a:pt x="1935" y="2063"/>
                  </a:lnTo>
                  <a:lnTo>
                    <a:pt x="1935" y="2063"/>
                  </a:lnTo>
                  <a:lnTo>
                    <a:pt x="1952" y="2059"/>
                  </a:lnTo>
                  <a:lnTo>
                    <a:pt x="1968" y="2053"/>
                  </a:lnTo>
                  <a:lnTo>
                    <a:pt x="1999" y="2040"/>
                  </a:lnTo>
                  <a:lnTo>
                    <a:pt x="1999" y="2040"/>
                  </a:lnTo>
                  <a:lnTo>
                    <a:pt x="2000" y="2014"/>
                  </a:lnTo>
                  <a:lnTo>
                    <a:pt x="2001" y="1986"/>
                  </a:lnTo>
                  <a:lnTo>
                    <a:pt x="2001" y="1928"/>
                  </a:lnTo>
                  <a:lnTo>
                    <a:pt x="1999" y="1868"/>
                  </a:lnTo>
                  <a:lnTo>
                    <a:pt x="1996" y="1810"/>
                  </a:lnTo>
                  <a:lnTo>
                    <a:pt x="1996" y="1810"/>
                  </a:lnTo>
                  <a:close/>
                  <a:moveTo>
                    <a:pt x="1912" y="1877"/>
                  </a:moveTo>
                  <a:lnTo>
                    <a:pt x="1912" y="1877"/>
                  </a:lnTo>
                  <a:lnTo>
                    <a:pt x="1909" y="1882"/>
                  </a:lnTo>
                  <a:lnTo>
                    <a:pt x="1906" y="1884"/>
                  </a:lnTo>
                  <a:lnTo>
                    <a:pt x="1903" y="1884"/>
                  </a:lnTo>
                  <a:lnTo>
                    <a:pt x="1900" y="1886"/>
                  </a:lnTo>
                  <a:lnTo>
                    <a:pt x="1893" y="1884"/>
                  </a:lnTo>
                  <a:lnTo>
                    <a:pt x="1886" y="1882"/>
                  </a:lnTo>
                  <a:lnTo>
                    <a:pt x="1886" y="1882"/>
                  </a:lnTo>
                  <a:lnTo>
                    <a:pt x="1885" y="1898"/>
                  </a:lnTo>
                  <a:lnTo>
                    <a:pt x="1885" y="1917"/>
                  </a:lnTo>
                  <a:lnTo>
                    <a:pt x="1888" y="1956"/>
                  </a:lnTo>
                  <a:lnTo>
                    <a:pt x="1889" y="1997"/>
                  </a:lnTo>
                  <a:lnTo>
                    <a:pt x="1889" y="2015"/>
                  </a:lnTo>
                  <a:lnTo>
                    <a:pt x="1888" y="2033"/>
                  </a:lnTo>
                  <a:lnTo>
                    <a:pt x="1888" y="2033"/>
                  </a:lnTo>
                  <a:lnTo>
                    <a:pt x="1917" y="2063"/>
                  </a:lnTo>
                  <a:lnTo>
                    <a:pt x="1917" y="2063"/>
                  </a:lnTo>
                  <a:lnTo>
                    <a:pt x="1916" y="2018"/>
                  </a:lnTo>
                  <a:lnTo>
                    <a:pt x="1914" y="1970"/>
                  </a:lnTo>
                  <a:lnTo>
                    <a:pt x="1914" y="1922"/>
                  </a:lnTo>
                  <a:lnTo>
                    <a:pt x="1912" y="1877"/>
                  </a:lnTo>
                  <a:lnTo>
                    <a:pt x="1912" y="1877"/>
                  </a:lnTo>
                  <a:close/>
                  <a:moveTo>
                    <a:pt x="1907" y="1717"/>
                  </a:moveTo>
                  <a:lnTo>
                    <a:pt x="1907" y="1717"/>
                  </a:lnTo>
                  <a:lnTo>
                    <a:pt x="1905" y="1629"/>
                  </a:lnTo>
                  <a:lnTo>
                    <a:pt x="1902" y="1545"/>
                  </a:lnTo>
                  <a:lnTo>
                    <a:pt x="1899" y="1460"/>
                  </a:lnTo>
                  <a:lnTo>
                    <a:pt x="1896" y="1418"/>
                  </a:lnTo>
                  <a:lnTo>
                    <a:pt x="1892" y="1373"/>
                  </a:lnTo>
                  <a:lnTo>
                    <a:pt x="1892" y="1373"/>
                  </a:lnTo>
                  <a:lnTo>
                    <a:pt x="1876" y="1373"/>
                  </a:lnTo>
                  <a:lnTo>
                    <a:pt x="1865" y="1372"/>
                  </a:lnTo>
                  <a:lnTo>
                    <a:pt x="1865" y="1372"/>
                  </a:lnTo>
                  <a:lnTo>
                    <a:pt x="1865" y="1452"/>
                  </a:lnTo>
                  <a:lnTo>
                    <a:pt x="1868" y="1528"/>
                  </a:lnTo>
                  <a:lnTo>
                    <a:pt x="1876" y="1684"/>
                  </a:lnTo>
                  <a:lnTo>
                    <a:pt x="1876" y="1684"/>
                  </a:lnTo>
                  <a:lnTo>
                    <a:pt x="1878" y="1738"/>
                  </a:lnTo>
                  <a:lnTo>
                    <a:pt x="1879" y="1764"/>
                  </a:lnTo>
                  <a:lnTo>
                    <a:pt x="1882" y="1786"/>
                  </a:lnTo>
                  <a:lnTo>
                    <a:pt x="1882" y="1786"/>
                  </a:lnTo>
                  <a:lnTo>
                    <a:pt x="1890" y="1785"/>
                  </a:lnTo>
                  <a:lnTo>
                    <a:pt x="1897" y="1783"/>
                  </a:lnTo>
                  <a:lnTo>
                    <a:pt x="1903" y="1783"/>
                  </a:lnTo>
                  <a:lnTo>
                    <a:pt x="1910" y="1783"/>
                  </a:lnTo>
                  <a:lnTo>
                    <a:pt x="1910" y="1783"/>
                  </a:lnTo>
                  <a:lnTo>
                    <a:pt x="1910" y="1775"/>
                  </a:lnTo>
                  <a:lnTo>
                    <a:pt x="1910" y="1766"/>
                  </a:lnTo>
                  <a:lnTo>
                    <a:pt x="1909" y="1750"/>
                  </a:lnTo>
                  <a:lnTo>
                    <a:pt x="1907" y="1741"/>
                  </a:lnTo>
                  <a:lnTo>
                    <a:pt x="1907" y="1733"/>
                  </a:lnTo>
                  <a:lnTo>
                    <a:pt x="1909" y="1724"/>
                  </a:lnTo>
                  <a:lnTo>
                    <a:pt x="1912" y="1717"/>
                  </a:lnTo>
                  <a:lnTo>
                    <a:pt x="1912" y="1717"/>
                  </a:lnTo>
                  <a:lnTo>
                    <a:pt x="1913" y="1716"/>
                  </a:lnTo>
                  <a:lnTo>
                    <a:pt x="1913" y="1716"/>
                  </a:lnTo>
                  <a:lnTo>
                    <a:pt x="1912" y="1715"/>
                  </a:lnTo>
                  <a:lnTo>
                    <a:pt x="1912" y="1715"/>
                  </a:lnTo>
                  <a:lnTo>
                    <a:pt x="1910" y="1717"/>
                  </a:lnTo>
                  <a:lnTo>
                    <a:pt x="1907" y="1717"/>
                  </a:lnTo>
                  <a:lnTo>
                    <a:pt x="1907" y="1717"/>
                  </a:lnTo>
                  <a:close/>
                  <a:moveTo>
                    <a:pt x="1912" y="1828"/>
                  </a:moveTo>
                  <a:lnTo>
                    <a:pt x="1912" y="1828"/>
                  </a:lnTo>
                  <a:lnTo>
                    <a:pt x="1905" y="1830"/>
                  </a:lnTo>
                  <a:lnTo>
                    <a:pt x="1897" y="1831"/>
                  </a:lnTo>
                  <a:lnTo>
                    <a:pt x="1890" y="1831"/>
                  </a:lnTo>
                  <a:lnTo>
                    <a:pt x="1883" y="1832"/>
                  </a:lnTo>
                  <a:lnTo>
                    <a:pt x="1883" y="1832"/>
                  </a:lnTo>
                  <a:lnTo>
                    <a:pt x="1883" y="1841"/>
                  </a:lnTo>
                  <a:lnTo>
                    <a:pt x="1885" y="1848"/>
                  </a:lnTo>
                  <a:lnTo>
                    <a:pt x="1886" y="1861"/>
                  </a:lnTo>
                  <a:lnTo>
                    <a:pt x="1886" y="1861"/>
                  </a:lnTo>
                  <a:lnTo>
                    <a:pt x="1890" y="1859"/>
                  </a:lnTo>
                  <a:lnTo>
                    <a:pt x="1895" y="1859"/>
                  </a:lnTo>
                  <a:lnTo>
                    <a:pt x="1902" y="1861"/>
                  </a:lnTo>
                  <a:lnTo>
                    <a:pt x="1907" y="1861"/>
                  </a:lnTo>
                  <a:lnTo>
                    <a:pt x="1910" y="1859"/>
                  </a:lnTo>
                  <a:lnTo>
                    <a:pt x="1913" y="1856"/>
                  </a:lnTo>
                  <a:lnTo>
                    <a:pt x="1913" y="1856"/>
                  </a:lnTo>
                  <a:lnTo>
                    <a:pt x="1913" y="1851"/>
                  </a:lnTo>
                  <a:lnTo>
                    <a:pt x="1913" y="1844"/>
                  </a:lnTo>
                  <a:lnTo>
                    <a:pt x="1913" y="1837"/>
                  </a:lnTo>
                  <a:lnTo>
                    <a:pt x="1912" y="1828"/>
                  </a:lnTo>
                  <a:lnTo>
                    <a:pt x="1912" y="1828"/>
                  </a:lnTo>
                  <a:close/>
                  <a:moveTo>
                    <a:pt x="1907" y="1797"/>
                  </a:moveTo>
                  <a:lnTo>
                    <a:pt x="1907" y="1797"/>
                  </a:lnTo>
                  <a:lnTo>
                    <a:pt x="1900" y="1799"/>
                  </a:lnTo>
                  <a:lnTo>
                    <a:pt x="1893" y="1799"/>
                  </a:lnTo>
                  <a:lnTo>
                    <a:pt x="1886" y="1799"/>
                  </a:lnTo>
                  <a:lnTo>
                    <a:pt x="1881" y="1800"/>
                  </a:lnTo>
                  <a:lnTo>
                    <a:pt x="1881" y="1800"/>
                  </a:lnTo>
                  <a:lnTo>
                    <a:pt x="1881" y="1803"/>
                  </a:lnTo>
                  <a:lnTo>
                    <a:pt x="1882" y="1807"/>
                  </a:lnTo>
                  <a:lnTo>
                    <a:pt x="1882" y="1810"/>
                  </a:lnTo>
                  <a:lnTo>
                    <a:pt x="1882" y="1816"/>
                  </a:lnTo>
                  <a:lnTo>
                    <a:pt x="1882" y="1816"/>
                  </a:lnTo>
                  <a:lnTo>
                    <a:pt x="1890" y="1813"/>
                  </a:lnTo>
                  <a:lnTo>
                    <a:pt x="1897" y="1813"/>
                  </a:lnTo>
                  <a:lnTo>
                    <a:pt x="1912" y="1817"/>
                  </a:lnTo>
                  <a:lnTo>
                    <a:pt x="1912" y="1817"/>
                  </a:lnTo>
                  <a:lnTo>
                    <a:pt x="1910" y="1807"/>
                  </a:lnTo>
                  <a:lnTo>
                    <a:pt x="1909" y="1802"/>
                  </a:lnTo>
                  <a:lnTo>
                    <a:pt x="1907" y="1797"/>
                  </a:lnTo>
                  <a:lnTo>
                    <a:pt x="1907" y="1797"/>
                  </a:lnTo>
                  <a:close/>
                  <a:moveTo>
                    <a:pt x="1868" y="1835"/>
                  </a:moveTo>
                  <a:lnTo>
                    <a:pt x="1868" y="1835"/>
                  </a:lnTo>
                  <a:lnTo>
                    <a:pt x="1861" y="1835"/>
                  </a:lnTo>
                  <a:lnTo>
                    <a:pt x="1857" y="1834"/>
                  </a:lnTo>
                  <a:lnTo>
                    <a:pt x="1855" y="1832"/>
                  </a:lnTo>
                  <a:lnTo>
                    <a:pt x="1855" y="1832"/>
                  </a:lnTo>
                  <a:lnTo>
                    <a:pt x="1857" y="1839"/>
                  </a:lnTo>
                  <a:lnTo>
                    <a:pt x="1858" y="1845"/>
                  </a:lnTo>
                  <a:lnTo>
                    <a:pt x="1858" y="1862"/>
                  </a:lnTo>
                  <a:lnTo>
                    <a:pt x="1858" y="1862"/>
                  </a:lnTo>
                  <a:lnTo>
                    <a:pt x="1862" y="1862"/>
                  </a:lnTo>
                  <a:lnTo>
                    <a:pt x="1865" y="1862"/>
                  </a:lnTo>
                  <a:lnTo>
                    <a:pt x="1868" y="1861"/>
                  </a:lnTo>
                  <a:lnTo>
                    <a:pt x="1872" y="1861"/>
                  </a:lnTo>
                  <a:lnTo>
                    <a:pt x="1872" y="1861"/>
                  </a:lnTo>
                  <a:lnTo>
                    <a:pt x="1872" y="1852"/>
                  </a:lnTo>
                  <a:lnTo>
                    <a:pt x="1872" y="1847"/>
                  </a:lnTo>
                  <a:lnTo>
                    <a:pt x="1868" y="1835"/>
                  </a:lnTo>
                  <a:lnTo>
                    <a:pt x="1868" y="1835"/>
                  </a:lnTo>
                  <a:close/>
                  <a:moveTo>
                    <a:pt x="1857" y="1556"/>
                  </a:moveTo>
                  <a:lnTo>
                    <a:pt x="1857" y="1556"/>
                  </a:lnTo>
                  <a:lnTo>
                    <a:pt x="1851" y="1618"/>
                  </a:lnTo>
                  <a:lnTo>
                    <a:pt x="1844" y="1675"/>
                  </a:lnTo>
                  <a:lnTo>
                    <a:pt x="1837" y="1731"/>
                  </a:lnTo>
                  <a:lnTo>
                    <a:pt x="1832" y="1786"/>
                  </a:lnTo>
                  <a:lnTo>
                    <a:pt x="1832" y="1786"/>
                  </a:lnTo>
                  <a:lnTo>
                    <a:pt x="1834" y="1785"/>
                  </a:lnTo>
                  <a:lnTo>
                    <a:pt x="1839" y="1785"/>
                  </a:lnTo>
                  <a:lnTo>
                    <a:pt x="1848" y="1785"/>
                  </a:lnTo>
                  <a:lnTo>
                    <a:pt x="1858" y="1785"/>
                  </a:lnTo>
                  <a:lnTo>
                    <a:pt x="1868" y="1783"/>
                  </a:lnTo>
                  <a:lnTo>
                    <a:pt x="1868" y="1783"/>
                  </a:lnTo>
                  <a:lnTo>
                    <a:pt x="1867" y="1726"/>
                  </a:lnTo>
                  <a:lnTo>
                    <a:pt x="1864" y="1668"/>
                  </a:lnTo>
                  <a:lnTo>
                    <a:pt x="1861" y="1612"/>
                  </a:lnTo>
                  <a:lnTo>
                    <a:pt x="1860" y="1584"/>
                  </a:lnTo>
                  <a:lnTo>
                    <a:pt x="1857" y="1556"/>
                  </a:lnTo>
                  <a:lnTo>
                    <a:pt x="1857" y="1556"/>
                  </a:lnTo>
                  <a:close/>
                  <a:moveTo>
                    <a:pt x="1857" y="1797"/>
                  </a:moveTo>
                  <a:lnTo>
                    <a:pt x="1857" y="1797"/>
                  </a:lnTo>
                  <a:lnTo>
                    <a:pt x="1855" y="1802"/>
                  </a:lnTo>
                  <a:lnTo>
                    <a:pt x="1854" y="1806"/>
                  </a:lnTo>
                  <a:lnTo>
                    <a:pt x="1855" y="1817"/>
                  </a:lnTo>
                  <a:lnTo>
                    <a:pt x="1855" y="1817"/>
                  </a:lnTo>
                  <a:lnTo>
                    <a:pt x="1861" y="1817"/>
                  </a:lnTo>
                  <a:lnTo>
                    <a:pt x="1864" y="1817"/>
                  </a:lnTo>
                  <a:lnTo>
                    <a:pt x="1867" y="1816"/>
                  </a:lnTo>
                  <a:lnTo>
                    <a:pt x="1867" y="1816"/>
                  </a:lnTo>
                  <a:lnTo>
                    <a:pt x="1867" y="1809"/>
                  </a:lnTo>
                  <a:lnTo>
                    <a:pt x="1865" y="1803"/>
                  </a:lnTo>
                  <a:lnTo>
                    <a:pt x="1861" y="1799"/>
                  </a:lnTo>
                  <a:lnTo>
                    <a:pt x="1857" y="1797"/>
                  </a:lnTo>
                  <a:lnTo>
                    <a:pt x="1857" y="1797"/>
                  </a:lnTo>
                  <a:close/>
                  <a:moveTo>
                    <a:pt x="1848" y="1522"/>
                  </a:moveTo>
                  <a:lnTo>
                    <a:pt x="1848" y="1522"/>
                  </a:lnTo>
                  <a:lnTo>
                    <a:pt x="1851" y="1519"/>
                  </a:lnTo>
                  <a:lnTo>
                    <a:pt x="1853" y="1518"/>
                  </a:lnTo>
                  <a:lnTo>
                    <a:pt x="1855" y="1517"/>
                  </a:lnTo>
                  <a:lnTo>
                    <a:pt x="1857" y="1511"/>
                  </a:lnTo>
                  <a:lnTo>
                    <a:pt x="1857" y="1511"/>
                  </a:lnTo>
                  <a:lnTo>
                    <a:pt x="1854" y="1479"/>
                  </a:lnTo>
                  <a:lnTo>
                    <a:pt x="1853" y="1444"/>
                  </a:lnTo>
                  <a:lnTo>
                    <a:pt x="1851" y="1407"/>
                  </a:lnTo>
                  <a:lnTo>
                    <a:pt x="1848" y="1373"/>
                  </a:lnTo>
                  <a:lnTo>
                    <a:pt x="1848" y="1373"/>
                  </a:lnTo>
                  <a:lnTo>
                    <a:pt x="1840" y="1375"/>
                  </a:lnTo>
                  <a:lnTo>
                    <a:pt x="1830" y="1373"/>
                  </a:lnTo>
                  <a:lnTo>
                    <a:pt x="1819" y="1373"/>
                  </a:lnTo>
                  <a:lnTo>
                    <a:pt x="1808" y="1373"/>
                  </a:lnTo>
                  <a:lnTo>
                    <a:pt x="1808" y="1373"/>
                  </a:lnTo>
                  <a:lnTo>
                    <a:pt x="1805" y="1399"/>
                  </a:lnTo>
                  <a:lnTo>
                    <a:pt x="1803" y="1424"/>
                  </a:lnTo>
                  <a:lnTo>
                    <a:pt x="1803" y="1451"/>
                  </a:lnTo>
                  <a:lnTo>
                    <a:pt x="1802" y="1476"/>
                  </a:lnTo>
                  <a:lnTo>
                    <a:pt x="1802" y="1476"/>
                  </a:lnTo>
                  <a:lnTo>
                    <a:pt x="1796" y="1512"/>
                  </a:lnTo>
                  <a:lnTo>
                    <a:pt x="1788" y="1549"/>
                  </a:lnTo>
                  <a:lnTo>
                    <a:pt x="1780" y="1587"/>
                  </a:lnTo>
                  <a:lnTo>
                    <a:pt x="1773" y="1623"/>
                  </a:lnTo>
                  <a:lnTo>
                    <a:pt x="1773" y="1623"/>
                  </a:lnTo>
                  <a:lnTo>
                    <a:pt x="1768" y="1654"/>
                  </a:lnTo>
                  <a:lnTo>
                    <a:pt x="1766" y="1685"/>
                  </a:lnTo>
                  <a:lnTo>
                    <a:pt x="1763" y="1715"/>
                  </a:lnTo>
                  <a:lnTo>
                    <a:pt x="1760" y="1738"/>
                  </a:lnTo>
                  <a:lnTo>
                    <a:pt x="1760" y="1738"/>
                  </a:lnTo>
                  <a:lnTo>
                    <a:pt x="1759" y="1759"/>
                  </a:lnTo>
                  <a:lnTo>
                    <a:pt x="1754" y="1769"/>
                  </a:lnTo>
                  <a:lnTo>
                    <a:pt x="1751" y="1774"/>
                  </a:lnTo>
                  <a:lnTo>
                    <a:pt x="1749" y="1778"/>
                  </a:lnTo>
                  <a:lnTo>
                    <a:pt x="1749" y="1778"/>
                  </a:lnTo>
                  <a:lnTo>
                    <a:pt x="1744" y="1775"/>
                  </a:lnTo>
                  <a:lnTo>
                    <a:pt x="1742" y="1772"/>
                  </a:lnTo>
                  <a:lnTo>
                    <a:pt x="1742" y="1768"/>
                  </a:lnTo>
                  <a:lnTo>
                    <a:pt x="1742" y="1764"/>
                  </a:lnTo>
                  <a:lnTo>
                    <a:pt x="1743" y="1754"/>
                  </a:lnTo>
                  <a:lnTo>
                    <a:pt x="1744" y="1747"/>
                  </a:lnTo>
                  <a:lnTo>
                    <a:pt x="1744" y="1747"/>
                  </a:lnTo>
                  <a:lnTo>
                    <a:pt x="1747" y="1727"/>
                  </a:lnTo>
                  <a:lnTo>
                    <a:pt x="1749" y="1709"/>
                  </a:lnTo>
                  <a:lnTo>
                    <a:pt x="1749" y="1709"/>
                  </a:lnTo>
                  <a:lnTo>
                    <a:pt x="1754" y="1670"/>
                  </a:lnTo>
                  <a:lnTo>
                    <a:pt x="1761" y="1630"/>
                  </a:lnTo>
                  <a:lnTo>
                    <a:pt x="1777" y="1547"/>
                  </a:lnTo>
                  <a:lnTo>
                    <a:pt x="1784" y="1505"/>
                  </a:lnTo>
                  <a:lnTo>
                    <a:pt x="1789" y="1462"/>
                  </a:lnTo>
                  <a:lnTo>
                    <a:pt x="1792" y="1418"/>
                  </a:lnTo>
                  <a:lnTo>
                    <a:pt x="1794" y="1373"/>
                  </a:lnTo>
                  <a:lnTo>
                    <a:pt x="1794" y="1373"/>
                  </a:lnTo>
                  <a:lnTo>
                    <a:pt x="1784" y="1373"/>
                  </a:lnTo>
                  <a:lnTo>
                    <a:pt x="1774" y="1376"/>
                  </a:lnTo>
                  <a:lnTo>
                    <a:pt x="1774" y="1376"/>
                  </a:lnTo>
                  <a:lnTo>
                    <a:pt x="1759" y="1476"/>
                  </a:lnTo>
                  <a:lnTo>
                    <a:pt x="1744" y="1581"/>
                  </a:lnTo>
                  <a:lnTo>
                    <a:pt x="1730" y="1686"/>
                  </a:lnTo>
                  <a:lnTo>
                    <a:pt x="1715" y="1782"/>
                  </a:lnTo>
                  <a:lnTo>
                    <a:pt x="1715" y="1782"/>
                  </a:lnTo>
                  <a:lnTo>
                    <a:pt x="1742" y="1781"/>
                  </a:lnTo>
                  <a:lnTo>
                    <a:pt x="1768" y="1781"/>
                  </a:lnTo>
                  <a:lnTo>
                    <a:pt x="1817" y="1782"/>
                  </a:lnTo>
                  <a:lnTo>
                    <a:pt x="1817" y="1782"/>
                  </a:lnTo>
                  <a:lnTo>
                    <a:pt x="1826" y="1719"/>
                  </a:lnTo>
                  <a:lnTo>
                    <a:pt x="1836" y="1656"/>
                  </a:lnTo>
                  <a:lnTo>
                    <a:pt x="1844" y="1590"/>
                  </a:lnTo>
                  <a:lnTo>
                    <a:pt x="1847" y="1556"/>
                  </a:lnTo>
                  <a:lnTo>
                    <a:pt x="1848" y="1522"/>
                  </a:lnTo>
                  <a:lnTo>
                    <a:pt x="1848" y="1522"/>
                  </a:lnTo>
                  <a:close/>
                  <a:moveTo>
                    <a:pt x="1826" y="1837"/>
                  </a:moveTo>
                  <a:lnTo>
                    <a:pt x="1826" y="1837"/>
                  </a:lnTo>
                  <a:lnTo>
                    <a:pt x="1826" y="1844"/>
                  </a:lnTo>
                  <a:lnTo>
                    <a:pt x="1826" y="1849"/>
                  </a:lnTo>
                  <a:lnTo>
                    <a:pt x="1826" y="1862"/>
                  </a:lnTo>
                  <a:lnTo>
                    <a:pt x="1826" y="1862"/>
                  </a:lnTo>
                  <a:lnTo>
                    <a:pt x="1839" y="1862"/>
                  </a:lnTo>
                  <a:lnTo>
                    <a:pt x="1839" y="1862"/>
                  </a:lnTo>
                  <a:lnTo>
                    <a:pt x="1840" y="1855"/>
                  </a:lnTo>
                  <a:lnTo>
                    <a:pt x="1841" y="1848"/>
                  </a:lnTo>
                  <a:lnTo>
                    <a:pt x="1841" y="1842"/>
                  </a:lnTo>
                  <a:lnTo>
                    <a:pt x="1843" y="1835"/>
                  </a:lnTo>
                  <a:lnTo>
                    <a:pt x="1843" y="1835"/>
                  </a:lnTo>
                  <a:lnTo>
                    <a:pt x="1839" y="1835"/>
                  </a:lnTo>
                  <a:lnTo>
                    <a:pt x="1834" y="1835"/>
                  </a:lnTo>
                  <a:lnTo>
                    <a:pt x="1830" y="1837"/>
                  </a:lnTo>
                  <a:lnTo>
                    <a:pt x="1826" y="1837"/>
                  </a:lnTo>
                  <a:lnTo>
                    <a:pt x="1826" y="1837"/>
                  </a:lnTo>
                  <a:close/>
                  <a:moveTo>
                    <a:pt x="1837" y="1800"/>
                  </a:moveTo>
                  <a:lnTo>
                    <a:pt x="1837" y="1800"/>
                  </a:lnTo>
                  <a:lnTo>
                    <a:pt x="1833" y="1800"/>
                  </a:lnTo>
                  <a:lnTo>
                    <a:pt x="1832" y="1802"/>
                  </a:lnTo>
                  <a:lnTo>
                    <a:pt x="1827" y="1807"/>
                  </a:lnTo>
                  <a:lnTo>
                    <a:pt x="1826" y="1811"/>
                  </a:lnTo>
                  <a:lnTo>
                    <a:pt x="1824" y="1814"/>
                  </a:lnTo>
                  <a:lnTo>
                    <a:pt x="1823" y="1816"/>
                  </a:lnTo>
                  <a:lnTo>
                    <a:pt x="1823" y="1816"/>
                  </a:lnTo>
                  <a:lnTo>
                    <a:pt x="1832" y="1817"/>
                  </a:lnTo>
                  <a:lnTo>
                    <a:pt x="1841" y="1820"/>
                  </a:lnTo>
                  <a:lnTo>
                    <a:pt x="1841" y="1820"/>
                  </a:lnTo>
                  <a:lnTo>
                    <a:pt x="1840" y="1807"/>
                  </a:lnTo>
                  <a:lnTo>
                    <a:pt x="1839" y="1803"/>
                  </a:lnTo>
                  <a:lnTo>
                    <a:pt x="1837" y="1800"/>
                  </a:lnTo>
                  <a:lnTo>
                    <a:pt x="1837" y="1800"/>
                  </a:lnTo>
                  <a:close/>
                  <a:moveTo>
                    <a:pt x="1792" y="1837"/>
                  </a:moveTo>
                  <a:lnTo>
                    <a:pt x="1792" y="1837"/>
                  </a:lnTo>
                  <a:lnTo>
                    <a:pt x="1792" y="1845"/>
                  </a:lnTo>
                  <a:lnTo>
                    <a:pt x="1791" y="1851"/>
                  </a:lnTo>
                  <a:lnTo>
                    <a:pt x="1791" y="1856"/>
                  </a:lnTo>
                  <a:lnTo>
                    <a:pt x="1792" y="1862"/>
                  </a:lnTo>
                  <a:lnTo>
                    <a:pt x="1792" y="1862"/>
                  </a:lnTo>
                  <a:lnTo>
                    <a:pt x="1794" y="1862"/>
                  </a:lnTo>
                  <a:lnTo>
                    <a:pt x="1798" y="1861"/>
                  </a:lnTo>
                  <a:lnTo>
                    <a:pt x="1803" y="1861"/>
                  </a:lnTo>
                  <a:lnTo>
                    <a:pt x="1808" y="1862"/>
                  </a:lnTo>
                  <a:lnTo>
                    <a:pt x="1808" y="1862"/>
                  </a:lnTo>
                  <a:lnTo>
                    <a:pt x="1810" y="1855"/>
                  </a:lnTo>
                  <a:lnTo>
                    <a:pt x="1810" y="1848"/>
                  </a:lnTo>
                  <a:lnTo>
                    <a:pt x="1810" y="1841"/>
                  </a:lnTo>
                  <a:lnTo>
                    <a:pt x="1812" y="1835"/>
                  </a:lnTo>
                  <a:lnTo>
                    <a:pt x="1812" y="1835"/>
                  </a:lnTo>
                  <a:lnTo>
                    <a:pt x="1801" y="1834"/>
                  </a:lnTo>
                  <a:lnTo>
                    <a:pt x="1796" y="1835"/>
                  </a:lnTo>
                  <a:lnTo>
                    <a:pt x="1792" y="1837"/>
                  </a:lnTo>
                  <a:lnTo>
                    <a:pt x="1792" y="1837"/>
                  </a:lnTo>
                  <a:close/>
                  <a:moveTo>
                    <a:pt x="1803" y="1797"/>
                  </a:moveTo>
                  <a:lnTo>
                    <a:pt x="1803" y="1797"/>
                  </a:lnTo>
                  <a:lnTo>
                    <a:pt x="1802" y="1800"/>
                  </a:lnTo>
                  <a:lnTo>
                    <a:pt x="1799" y="1802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1" y="1803"/>
                  </a:lnTo>
                  <a:lnTo>
                    <a:pt x="1789" y="1810"/>
                  </a:lnTo>
                  <a:lnTo>
                    <a:pt x="1789" y="1816"/>
                  </a:lnTo>
                  <a:lnTo>
                    <a:pt x="1792" y="1820"/>
                  </a:lnTo>
                  <a:lnTo>
                    <a:pt x="1792" y="1820"/>
                  </a:lnTo>
                  <a:lnTo>
                    <a:pt x="1792" y="1816"/>
                  </a:lnTo>
                  <a:lnTo>
                    <a:pt x="1795" y="1814"/>
                  </a:lnTo>
                  <a:lnTo>
                    <a:pt x="1796" y="1814"/>
                  </a:lnTo>
                  <a:lnTo>
                    <a:pt x="1799" y="1814"/>
                  </a:lnTo>
                  <a:lnTo>
                    <a:pt x="1805" y="1817"/>
                  </a:lnTo>
                  <a:lnTo>
                    <a:pt x="1808" y="1817"/>
                  </a:lnTo>
                  <a:lnTo>
                    <a:pt x="1809" y="1816"/>
                  </a:lnTo>
                  <a:lnTo>
                    <a:pt x="1809" y="1816"/>
                  </a:lnTo>
                  <a:lnTo>
                    <a:pt x="1808" y="1811"/>
                  </a:lnTo>
                  <a:lnTo>
                    <a:pt x="1808" y="1806"/>
                  </a:lnTo>
                  <a:lnTo>
                    <a:pt x="1808" y="1800"/>
                  </a:lnTo>
                  <a:lnTo>
                    <a:pt x="1806" y="1799"/>
                  </a:lnTo>
                  <a:lnTo>
                    <a:pt x="1803" y="1797"/>
                  </a:lnTo>
                  <a:lnTo>
                    <a:pt x="1803" y="1797"/>
                  </a:lnTo>
                  <a:close/>
                  <a:moveTo>
                    <a:pt x="1739" y="1880"/>
                  </a:moveTo>
                  <a:lnTo>
                    <a:pt x="1739" y="1880"/>
                  </a:lnTo>
                  <a:lnTo>
                    <a:pt x="1721" y="1943"/>
                  </a:lnTo>
                  <a:lnTo>
                    <a:pt x="1704" y="2008"/>
                  </a:lnTo>
                  <a:lnTo>
                    <a:pt x="1704" y="2008"/>
                  </a:lnTo>
                  <a:lnTo>
                    <a:pt x="1726" y="2008"/>
                  </a:lnTo>
                  <a:lnTo>
                    <a:pt x="1744" y="2008"/>
                  </a:lnTo>
                  <a:lnTo>
                    <a:pt x="1784" y="2008"/>
                  </a:lnTo>
                  <a:lnTo>
                    <a:pt x="1784" y="2008"/>
                  </a:lnTo>
                  <a:lnTo>
                    <a:pt x="1792" y="1978"/>
                  </a:lnTo>
                  <a:lnTo>
                    <a:pt x="1798" y="1948"/>
                  </a:lnTo>
                  <a:lnTo>
                    <a:pt x="1802" y="1914"/>
                  </a:lnTo>
                  <a:lnTo>
                    <a:pt x="1806" y="1880"/>
                  </a:lnTo>
                  <a:lnTo>
                    <a:pt x="1806" y="1880"/>
                  </a:lnTo>
                  <a:lnTo>
                    <a:pt x="1774" y="1880"/>
                  </a:lnTo>
                  <a:lnTo>
                    <a:pt x="1739" y="1880"/>
                  </a:lnTo>
                  <a:lnTo>
                    <a:pt x="1739" y="1880"/>
                  </a:lnTo>
                  <a:close/>
                  <a:moveTo>
                    <a:pt x="1774" y="1802"/>
                  </a:moveTo>
                  <a:lnTo>
                    <a:pt x="1774" y="1802"/>
                  </a:lnTo>
                  <a:lnTo>
                    <a:pt x="1759" y="1799"/>
                  </a:lnTo>
                  <a:lnTo>
                    <a:pt x="1743" y="1796"/>
                  </a:lnTo>
                  <a:lnTo>
                    <a:pt x="1728" y="1796"/>
                  </a:lnTo>
                  <a:lnTo>
                    <a:pt x="1712" y="1796"/>
                  </a:lnTo>
                  <a:lnTo>
                    <a:pt x="1680" y="1797"/>
                  </a:lnTo>
                  <a:lnTo>
                    <a:pt x="1646" y="1800"/>
                  </a:lnTo>
                  <a:lnTo>
                    <a:pt x="1646" y="1800"/>
                  </a:lnTo>
                  <a:lnTo>
                    <a:pt x="1614" y="1799"/>
                  </a:lnTo>
                  <a:lnTo>
                    <a:pt x="1579" y="1797"/>
                  </a:lnTo>
                  <a:lnTo>
                    <a:pt x="1545" y="1795"/>
                  </a:lnTo>
                  <a:lnTo>
                    <a:pt x="1511" y="1793"/>
                  </a:lnTo>
                  <a:lnTo>
                    <a:pt x="1511" y="1793"/>
                  </a:lnTo>
                  <a:lnTo>
                    <a:pt x="1502" y="1795"/>
                  </a:lnTo>
                  <a:lnTo>
                    <a:pt x="1493" y="1796"/>
                  </a:lnTo>
                  <a:lnTo>
                    <a:pt x="1483" y="1797"/>
                  </a:lnTo>
                  <a:lnTo>
                    <a:pt x="1474" y="1797"/>
                  </a:lnTo>
                  <a:lnTo>
                    <a:pt x="1474" y="1797"/>
                  </a:lnTo>
                  <a:lnTo>
                    <a:pt x="1387" y="1797"/>
                  </a:lnTo>
                  <a:lnTo>
                    <a:pt x="1347" y="1796"/>
                  </a:lnTo>
                  <a:lnTo>
                    <a:pt x="1305" y="1793"/>
                  </a:lnTo>
                  <a:lnTo>
                    <a:pt x="1305" y="1793"/>
                  </a:lnTo>
                  <a:lnTo>
                    <a:pt x="1284" y="1793"/>
                  </a:lnTo>
                  <a:lnTo>
                    <a:pt x="1260" y="1793"/>
                  </a:lnTo>
                  <a:lnTo>
                    <a:pt x="1205" y="1795"/>
                  </a:lnTo>
                  <a:lnTo>
                    <a:pt x="1148" y="1796"/>
                  </a:lnTo>
                  <a:lnTo>
                    <a:pt x="1120" y="1795"/>
                  </a:lnTo>
                  <a:lnTo>
                    <a:pt x="1093" y="1793"/>
                  </a:lnTo>
                  <a:lnTo>
                    <a:pt x="1093" y="1793"/>
                  </a:lnTo>
                  <a:lnTo>
                    <a:pt x="1065" y="1793"/>
                  </a:lnTo>
                  <a:lnTo>
                    <a:pt x="1036" y="1793"/>
                  </a:lnTo>
                  <a:lnTo>
                    <a:pt x="1007" y="1795"/>
                  </a:lnTo>
                  <a:lnTo>
                    <a:pt x="979" y="1796"/>
                  </a:lnTo>
                  <a:lnTo>
                    <a:pt x="979" y="1796"/>
                  </a:lnTo>
                  <a:lnTo>
                    <a:pt x="895" y="1795"/>
                  </a:lnTo>
                  <a:lnTo>
                    <a:pt x="815" y="1796"/>
                  </a:lnTo>
                  <a:lnTo>
                    <a:pt x="738" y="1796"/>
                  </a:lnTo>
                  <a:lnTo>
                    <a:pt x="666" y="1793"/>
                  </a:lnTo>
                  <a:lnTo>
                    <a:pt x="666" y="1793"/>
                  </a:lnTo>
                  <a:lnTo>
                    <a:pt x="666" y="1810"/>
                  </a:lnTo>
                  <a:lnTo>
                    <a:pt x="668" y="1828"/>
                  </a:lnTo>
                  <a:lnTo>
                    <a:pt x="673" y="1865"/>
                  </a:lnTo>
                  <a:lnTo>
                    <a:pt x="673" y="1865"/>
                  </a:lnTo>
                  <a:lnTo>
                    <a:pt x="749" y="1865"/>
                  </a:lnTo>
                  <a:lnTo>
                    <a:pt x="828" y="1865"/>
                  </a:lnTo>
                  <a:lnTo>
                    <a:pt x="995" y="1865"/>
                  </a:lnTo>
                  <a:lnTo>
                    <a:pt x="995" y="1865"/>
                  </a:lnTo>
                  <a:lnTo>
                    <a:pt x="1193" y="1863"/>
                  </a:lnTo>
                  <a:lnTo>
                    <a:pt x="1378" y="1863"/>
                  </a:lnTo>
                  <a:lnTo>
                    <a:pt x="1566" y="1862"/>
                  </a:lnTo>
                  <a:lnTo>
                    <a:pt x="1773" y="1861"/>
                  </a:lnTo>
                  <a:lnTo>
                    <a:pt x="1773" y="1861"/>
                  </a:lnTo>
                  <a:lnTo>
                    <a:pt x="1773" y="1848"/>
                  </a:lnTo>
                  <a:lnTo>
                    <a:pt x="1775" y="1834"/>
                  </a:lnTo>
                  <a:lnTo>
                    <a:pt x="1777" y="1818"/>
                  </a:lnTo>
                  <a:lnTo>
                    <a:pt x="1775" y="1810"/>
                  </a:lnTo>
                  <a:lnTo>
                    <a:pt x="1774" y="1802"/>
                  </a:lnTo>
                  <a:lnTo>
                    <a:pt x="1774" y="1802"/>
                  </a:lnTo>
                  <a:close/>
                  <a:moveTo>
                    <a:pt x="1760" y="1373"/>
                  </a:moveTo>
                  <a:lnTo>
                    <a:pt x="1760" y="1373"/>
                  </a:lnTo>
                  <a:lnTo>
                    <a:pt x="1754" y="1373"/>
                  </a:lnTo>
                  <a:lnTo>
                    <a:pt x="1754" y="1373"/>
                  </a:lnTo>
                  <a:lnTo>
                    <a:pt x="1701" y="1373"/>
                  </a:lnTo>
                  <a:lnTo>
                    <a:pt x="1653" y="1373"/>
                  </a:lnTo>
                  <a:lnTo>
                    <a:pt x="1653" y="1373"/>
                  </a:lnTo>
                  <a:lnTo>
                    <a:pt x="1605" y="1373"/>
                  </a:lnTo>
                  <a:lnTo>
                    <a:pt x="1566" y="1372"/>
                  </a:lnTo>
                  <a:lnTo>
                    <a:pt x="1566" y="1372"/>
                  </a:lnTo>
                  <a:lnTo>
                    <a:pt x="1520" y="1371"/>
                  </a:lnTo>
                  <a:lnTo>
                    <a:pt x="1472" y="1371"/>
                  </a:lnTo>
                  <a:lnTo>
                    <a:pt x="1387" y="1372"/>
                  </a:lnTo>
                  <a:lnTo>
                    <a:pt x="1387" y="1372"/>
                  </a:lnTo>
                  <a:lnTo>
                    <a:pt x="1363" y="1372"/>
                  </a:lnTo>
                  <a:lnTo>
                    <a:pt x="1340" y="1371"/>
                  </a:lnTo>
                  <a:lnTo>
                    <a:pt x="1298" y="1369"/>
                  </a:lnTo>
                  <a:lnTo>
                    <a:pt x="1298" y="1369"/>
                  </a:lnTo>
                  <a:lnTo>
                    <a:pt x="1257" y="1369"/>
                  </a:lnTo>
                  <a:lnTo>
                    <a:pt x="1238" y="1369"/>
                  </a:lnTo>
                  <a:lnTo>
                    <a:pt x="1228" y="1371"/>
                  </a:lnTo>
                  <a:lnTo>
                    <a:pt x="1219" y="1373"/>
                  </a:lnTo>
                  <a:lnTo>
                    <a:pt x="1219" y="1373"/>
                  </a:lnTo>
                  <a:lnTo>
                    <a:pt x="1217" y="1369"/>
                  </a:lnTo>
                  <a:lnTo>
                    <a:pt x="1214" y="1368"/>
                  </a:lnTo>
                  <a:lnTo>
                    <a:pt x="1207" y="1368"/>
                  </a:lnTo>
                  <a:lnTo>
                    <a:pt x="1207" y="1368"/>
                  </a:lnTo>
                  <a:lnTo>
                    <a:pt x="1183" y="1365"/>
                  </a:lnTo>
                  <a:lnTo>
                    <a:pt x="1158" y="1365"/>
                  </a:lnTo>
                  <a:lnTo>
                    <a:pt x="1107" y="1366"/>
                  </a:lnTo>
                  <a:lnTo>
                    <a:pt x="1107" y="1366"/>
                  </a:lnTo>
                  <a:lnTo>
                    <a:pt x="1059" y="1365"/>
                  </a:lnTo>
                  <a:lnTo>
                    <a:pt x="1010" y="1362"/>
                  </a:lnTo>
                  <a:lnTo>
                    <a:pt x="958" y="1359"/>
                  </a:lnTo>
                  <a:lnTo>
                    <a:pt x="908" y="1358"/>
                  </a:lnTo>
                  <a:lnTo>
                    <a:pt x="908" y="1358"/>
                  </a:lnTo>
                  <a:lnTo>
                    <a:pt x="888" y="1357"/>
                  </a:lnTo>
                  <a:lnTo>
                    <a:pt x="868" y="1355"/>
                  </a:lnTo>
                  <a:lnTo>
                    <a:pt x="850" y="1354"/>
                  </a:lnTo>
                  <a:lnTo>
                    <a:pt x="842" y="1354"/>
                  </a:lnTo>
                  <a:lnTo>
                    <a:pt x="835" y="1354"/>
                  </a:lnTo>
                  <a:lnTo>
                    <a:pt x="835" y="1354"/>
                  </a:lnTo>
                  <a:lnTo>
                    <a:pt x="829" y="1357"/>
                  </a:lnTo>
                  <a:lnTo>
                    <a:pt x="825" y="1359"/>
                  </a:lnTo>
                  <a:lnTo>
                    <a:pt x="821" y="1362"/>
                  </a:lnTo>
                  <a:lnTo>
                    <a:pt x="818" y="1362"/>
                  </a:lnTo>
                  <a:lnTo>
                    <a:pt x="815" y="1362"/>
                  </a:lnTo>
                  <a:lnTo>
                    <a:pt x="815" y="1362"/>
                  </a:lnTo>
                  <a:lnTo>
                    <a:pt x="687" y="1357"/>
                  </a:lnTo>
                  <a:lnTo>
                    <a:pt x="620" y="1355"/>
                  </a:lnTo>
                  <a:lnTo>
                    <a:pt x="564" y="1354"/>
                  </a:lnTo>
                  <a:lnTo>
                    <a:pt x="564" y="1354"/>
                  </a:lnTo>
                  <a:lnTo>
                    <a:pt x="555" y="1434"/>
                  </a:lnTo>
                  <a:lnTo>
                    <a:pt x="547" y="1512"/>
                  </a:lnTo>
                  <a:lnTo>
                    <a:pt x="539" y="1591"/>
                  </a:lnTo>
                  <a:lnTo>
                    <a:pt x="530" y="1672"/>
                  </a:lnTo>
                  <a:lnTo>
                    <a:pt x="530" y="1672"/>
                  </a:lnTo>
                  <a:lnTo>
                    <a:pt x="527" y="1698"/>
                  </a:lnTo>
                  <a:lnTo>
                    <a:pt x="523" y="1724"/>
                  </a:lnTo>
                  <a:lnTo>
                    <a:pt x="522" y="1750"/>
                  </a:lnTo>
                  <a:lnTo>
                    <a:pt x="522" y="1762"/>
                  </a:lnTo>
                  <a:lnTo>
                    <a:pt x="523" y="1774"/>
                  </a:lnTo>
                  <a:lnTo>
                    <a:pt x="523" y="1774"/>
                  </a:lnTo>
                  <a:lnTo>
                    <a:pt x="533" y="1776"/>
                  </a:lnTo>
                  <a:lnTo>
                    <a:pt x="546" y="1779"/>
                  </a:lnTo>
                  <a:lnTo>
                    <a:pt x="571" y="1781"/>
                  </a:lnTo>
                  <a:lnTo>
                    <a:pt x="627" y="1782"/>
                  </a:lnTo>
                  <a:lnTo>
                    <a:pt x="627" y="1782"/>
                  </a:lnTo>
                  <a:lnTo>
                    <a:pt x="697" y="1783"/>
                  </a:lnTo>
                  <a:lnTo>
                    <a:pt x="766" y="1783"/>
                  </a:lnTo>
                  <a:lnTo>
                    <a:pt x="766" y="1783"/>
                  </a:lnTo>
                  <a:lnTo>
                    <a:pt x="912" y="1783"/>
                  </a:lnTo>
                  <a:lnTo>
                    <a:pt x="1054" y="1782"/>
                  </a:lnTo>
                  <a:lnTo>
                    <a:pt x="1054" y="1782"/>
                  </a:lnTo>
                  <a:lnTo>
                    <a:pt x="1127" y="1782"/>
                  </a:lnTo>
                  <a:lnTo>
                    <a:pt x="1194" y="1783"/>
                  </a:lnTo>
                  <a:lnTo>
                    <a:pt x="1260" y="1785"/>
                  </a:lnTo>
                  <a:lnTo>
                    <a:pt x="1325" y="1783"/>
                  </a:lnTo>
                  <a:lnTo>
                    <a:pt x="1325" y="1783"/>
                  </a:lnTo>
                  <a:lnTo>
                    <a:pt x="1417" y="1783"/>
                  </a:lnTo>
                  <a:lnTo>
                    <a:pt x="1514" y="1783"/>
                  </a:lnTo>
                  <a:lnTo>
                    <a:pt x="1611" y="1783"/>
                  </a:lnTo>
                  <a:lnTo>
                    <a:pt x="1659" y="1782"/>
                  </a:lnTo>
                  <a:lnTo>
                    <a:pt x="1705" y="1781"/>
                  </a:lnTo>
                  <a:lnTo>
                    <a:pt x="1705" y="1781"/>
                  </a:lnTo>
                  <a:lnTo>
                    <a:pt x="1735" y="1574"/>
                  </a:lnTo>
                  <a:lnTo>
                    <a:pt x="1749" y="1473"/>
                  </a:lnTo>
                  <a:lnTo>
                    <a:pt x="1760" y="1373"/>
                  </a:lnTo>
                  <a:lnTo>
                    <a:pt x="1760" y="1373"/>
                  </a:lnTo>
                  <a:close/>
                  <a:moveTo>
                    <a:pt x="1705" y="1880"/>
                  </a:moveTo>
                  <a:lnTo>
                    <a:pt x="1705" y="1880"/>
                  </a:lnTo>
                  <a:lnTo>
                    <a:pt x="1705" y="1891"/>
                  </a:lnTo>
                  <a:lnTo>
                    <a:pt x="1705" y="1898"/>
                  </a:lnTo>
                  <a:lnTo>
                    <a:pt x="1704" y="1905"/>
                  </a:lnTo>
                  <a:lnTo>
                    <a:pt x="1704" y="1905"/>
                  </a:lnTo>
                  <a:lnTo>
                    <a:pt x="1697" y="1928"/>
                  </a:lnTo>
                  <a:lnTo>
                    <a:pt x="1688" y="1952"/>
                  </a:lnTo>
                  <a:lnTo>
                    <a:pt x="1686" y="1963"/>
                  </a:lnTo>
                  <a:lnTo>
                    <a:pt x="1686" y="1974"/>
                  </a:lnTo>
                  <a:lnTo>
                    <a:pt x="1687" y="1984"/>
                  </a:lnTo>
                  <a:lnTo>
                    <a:pt x="1688" y="1990"/>
                  </a:lnTo>
                  <a:lnTo>
                    <a:pt x="1693" y="1994"/>
                  </a:lnTo>
                  <a:lnTo>
                    <a:pt x="1693" y="1994"/>
                  </a:lnTo>
                  <a:lnTo>
                    <a:pt x="1709" y="1938"/>
                  </a:lnTo>
                  <a:lnTo>
                    <a:pt x="1716" y="1910"/>
                  </a:lnTo>
                  <a:lnTo>
                    <a:pt x="1723" y="1880"/>
                  </a:lnTo>
                  <a:lnTo>
                    <a:pt x="1723" y="1880"/>
                  </a:lnTo>
                  <a:lnTo>
                    <a:pt x="1719" y="1879"/>
                  </a:lnTo>
                  <a:lnTo>
                    <a:pt x="1716" y="1879"/>
                  </a:lnTo>
                  <a:lnTo>
                    <a:pt x="1711" y="1880"/>
                  </a:lnTo>
                  <a:lnTo>
                    <a:pt x="1705" y="1880"/>
                  </a:lnTo>
                  <a:lnTo>
                    <a:pt x="1705" y="1880"/>
                  </a:lnTo>
                  <a:close/>
                  <a:moveTo>
                    <a:pt x="1372" y="1258"/>
                  </a:moveTo>
                  <a:lnTo>
                    <a:pt x="1372" y="1258"/>
                  </a:lnTo>
                  <a:lnTo>
                    <a:pt x="1387" y="1267"/>
                  </a:lnTo>
                  <a:lnTo>
                    <a:pt x="1403" y="1274"/>
                  </a:lnTo>
                  <a:lnTo>
                    <a:pt x="1410" y="1276"/>
                  </a:lnTo>
                  <a:lnTo>
                    <a:pt x="1420" y="1276"/>
                  </a:lnTo>
                  <a:lnTo>
                    <a:pt x="1429" y="1276"/>
                  </a:lnTo>
                  <a:lnTo>
                    <a:pt x="1438" y="1275"/>
                  </a:lnTo>
                  <a:lnTo>
                    <a:pt x="1438" y="1275"/>
                  </a:lnTo>
                  <a:lnTo>
                    <a:pt x="1468" y="1282"/>
                  </a:lnTo>
                  <a:lnTo>
                    <a:pt x="1500" y="1288"/>
                  </a:lnTo>
                  <a:lnTo>
                    <a:pt x="1534" y="1291"/>
                  </a:lnTo>
                  <a:lnTo>
                    <a:pt x="1568" y="1292"/>
                  </a:lnTo>
                  <a:lnTo>
                    <a:pt x="1601" y="1292"/>
                  </a:lnTo>
                  <a:lnTo>
                    <a:pt x="1632" y="1288"/>
                  </a:lnTo>
                  <a:lnTo>
                    <a:pt x="1662" y="1282"/>
                  </a:lnTo>
                  <a:lnTo>
                    <a:pt x="1674" y="1278"/>
                  </a:lnTo>
                  <a:lnTo>
                    <a:pt x="1686" y="1274"/>
                  </a:lnTo>
                  <a:lnTo>
                    <a:pt x="1686" y="1274"/>
                  </a:lnTo>
                  <a:lnTo>
                    <a:pt x="1690" y="1264"/>
                  </a:lnTo>
                  <a:lnTo>
                    <a:pt x="1691" y="1254"/>
                  </a:lnTo>
                  <a:lnTo>
                    <a:pt x="1690" y="1244"/>
                  </a:lnTo>
                  <a:lnTo>
                    <a:pt x="1687" y="1236"/>
                  </a:lnTo>
                  <a:lnTo>
                    <a:pt x="1681" y="1227"/>
                  </a:lnTo>
                  <a:lnTo>
                    <a:pt x="1676" y="1219"/>
                  </a:lnTo>
                  <a:lnTo>
                    <a:pt x="1669" y="1212"/>
                  </a:lnTo>
                  <a:lnTo>
                    <a:pt x="1660" y="1205"/>
                  </a:lnTo>
                  <a:lnTo>
                    <a:pt x="1660" y="1205"/>
                  </a:lnTo>
                  <a:lnTo>
                    <a:pt x="1659" y="1210"/>
                  </a:lnTo>
                  <a:lnTo>
                    <a:pt x="1657" y="1216"/>
                  </a:lnTo>
                  <a:lnTo>
                    <a:pt x="1652" y="1226"/>
                  </a:lnTo>
                  <a:lnTo>
                    <a:pt x="1639" y="1243"/>
                  </a:lnTo>
                  <a:lnTo>
                    <a:pt x="1639" y="1243"/>
                  </a:lnTo>
                  <a:lnTo>
                    <a:pt x="1625" y="1248"/>
                  </a:lnTo>
                  <a:lnTo>
                    <a:pt x="1611" y="1253"/>
                  </a:lnTo>
                  <a:lnTo>
                    <a:pt x="1597" y="1257"/>
                  </a:lnTo>
                  <a:lnTo>
                    <a:pt x="1583" y="1260"/>
                  </a:lnTo>
                  <a:lnTo>
                    <a:pt x="1569" y="1261"/>
                  </a:lnTo>
                  <a:lnTo>
                    <a:pt x="1554" y="1262"/>
                  </a:lnTo>
                  <a:lnTo>
                    <a:pt x="1540" y="1261"/>
                  </a:lnTo>
                  <a:lnTo>
                    <a:pt x="1525" y="1261"/>
                  </a:lnTo>
                  <a:lnTo>
                    <a:pt x="1496" y="1257"/>
                  </a:lnTo>
                  <a:lnTo>
                    <a:pt x="1468" y="1250"/>
                  </a:lnTo>
                  <a:lnTo>
                    <a:pt x="1441" y="1241"/>
                  </a:lnTo>
                  <a:lnTo>
                    <a:pt x="1415" y="1230"/>
                  </a:lnTo>
                  <a:lnTo>
                    <a:pt x="1415" y="1230"/>
                  </a:lnTo>
                  <a:lnTo>
                    <a:pt x="1401" y="1215"/>
                  </a:lnTo>
                  <a:lnTo>
                    <a:pt x="1395" y="1206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379" y="1209"/>
                  </a:lnTo>
                  <a:lnTo>
                    <a:pt x="1375" y="1215"/>
                  </a:lnTo>
                  <a:lnTo>
                    <a:pt x="1372" y="1222"/>
                  </a:lnTo>
                  <a:lnTo>
                    <a:pt x="1371" y="1230"/>
                  </a:lnTo>
                  <a:lnTo>
                    <a:pt x="1370" y="1239"/>
                  </a:lnTo>
                  <a:lnTo>
                    <a:pt x="1370" y="1247"/>
                  </a:lnTo>
                  <a:lnTo>
                    <a:pt x="1372" y="1258"/>
                  </a:lnTo>
                  <a:lnTo>
                    <a:pt x="1372" y="1258"/>
                  </a:lnTo>
                  <a:close/>
                  <a:moveTo>
                    <a:pt x="1438" y="1223"/>
                  </a:moveTo>
                  <a:lnTo>
                    <a:pt x="1438" y="1223"/>
                  </a:lnTo>
                  <a:lnTo>
                    <a:pt x="1457" y="1232"/>
                  </a:lnTo>
                  <a:lnTo>
                    <a:pt x="1465" y="1236"/>
                  </a:lnTo>
                  <a:lnTo>
                    <a:pt x="1474" y="1239"/>
                  </a:lnTo>
                  <a:lnTo>
                    <a:pt x="1474" y="1239"/>
                  </a:lnTo>
                  <a:lnTo>
                    <a:pt x="1500" y="1243"/>
                  </a:lnTo>
                  <a:lnTo>
                    <a:pt x="1528" y="1246"/>
                  </a:lnTo>
                  <a:lnTo>
                    <a:pt x="1558" y="1246"/>
                  </a:lnTo>
                  <a:lnTo>
                    <a:pt x="1572" y="1246"/>
                  </a:lnTo>
                  <a:lnTo>
                    <a:pt x="1586" y="1243"/>
                  </a:lnTo>
                  <a:lnTo>
                    <a:pt x="1598" y="1241"/>
                  </a:lnTo>
                  <a:lnTo>
                    <a:pt x="1610" y="1237"/>
                  </a:lnTo>
                  <a:lnTo>
                    <a:pt x="1620" y="1232"/>
                  </a:lnTo>
                  <a:lnTo>
                    <a:pt x="1628" y="1226"/>
                  </a:lnTo>
                  <a:lnTo>
                    <a:pt x="1635" y="1219"/>
                  </a:lnTo>
                  <a:lnTo>
                    <a:pt x="1638" y="1210"/>
                  </a:lnTo>
                  <a:lnTo>
                    <a:pt x="1641" y="1201"/>
                  </a:lnTo>
                  <a:lnTo>
                    <a:pt x="1639" y="1189"/>
                  </a:lnTo>
                  <a:lnTo>
                    <a:pt x="1639" y="1189"/>
                  </a:lnTo>
                  <a:lnTo>
                    <a:pt x="1628" y="1184"/>
                  </a:lnTo>
                  <a:lnTo>
                    <a:pt x="1620" y="1182"/>
                  </a:lnTo>
                  <a:lnTo>
                    <a:pt x="1611" y="1184"/>
                  </a:lnTo>
                  <a:lnTo>
                    <a:pt x="1603" y="1188"/>
                  </a:lnTo>
                  <a:lnTo>
                    <a:pt x="1587" y="1196"/>
                  </a:lnTo>
                  <a:lnTo>
                    <a:pt x="1579" y="1202"/>
                  </a:lnTo>
                  <a:lnTo>
                    <a:pt x="1570" y="1205"/>
                  </a:lnTo>
                  <a:lnTo>
                    <a:pt x="1570" y="1205"/>
                  </a:lnTo>
                  <a:lnTo>
                    <a:pt x="1558" y="1208"/>
                  </a:lnTo>
                  <a:lnTo>
                    <a:pt x="1545" y="1209"/>
                  </a:lnTo>
                  <a:lnTo>
                    <a:pt x="1534" y="1208"/>
                  </a:lnTo>
                  <a:lnTo>
                    <a:pt x="1523" y="1206"/>
                  </a:lnTo>
                  <a:lnTo>
                    <a:pt x="1502" y="1202"/>
                  </a:lnTo>
                  <a:lnTo>
                    <a:pt x="1482" y="1195"/>
                  </a:lnTo>
                  <a:lnTo>
                    <a:pt x="1482" y="1195"/>
                  </a:lnTo>
                  <a:lnTo>
                    <a:pt x="1462" y="1187"/>
                  </a:lnTo>
                  <a:lnTo>
                    <a:pt x="1451" y="1182"/>
                  </a:lnTo>
                  <a:lnTo>
                    <a:pt x="1440" y="1180"/>
                  </a:lnTo>
                  <a:lnTo>
                    <a:pt x="1429" y="1178"/>
                  </a:lnTo>
                  <a:lnTo>
                    <a:pt x="1424" y="1180"/>
                  </a:lnTo>
                  <a:lnTo>
                    <a:pt x="1420" y="1181"/>
                  </a:lnTo>
                  <a:lnTo>
                    <a:pt x="1415" y="1184"/>
                  </a:lnTo>
                  <a:lnTo>
                    <a:pt x="1412" y="1187"/>
                  </a:lnTo>
                  <a:lnTo>
                    <a:pt x="1408" y="1191"/>
                  </a:lnTo>
                  <a:lnTo>
                    <a:pt x="1405" y="1196"/>
                  </a:lnTo>
                  <a:lnTo>
                    <a:pt x="1405" y="1196"/>
                  </a:lnTo>
                  <a:lnTo>
                    <a:pt x="1412" y="1205"/>
                  </a:lnTo>
                  <a:lnTo>
                    <a:pt x="1419" y="1212"/>
                  </a:lnTo>
                  <a:lnTo>
                    <a:pt x="1429" y="1218"/>
                  </a:lnTo>
                  <a:lnTo>
                    <a:pt x="1438" y="1223"/>
                  </a:lnTo>
                  <a:lnTo>
                    <a:pt x="1438" y="1223"/>
                  </a:lnTo>
                  <a:close/>
                  <a:moveTo>
                    <a:pt x="1353" y="1248"/>
                  </a:moveTo>
                  <a:lnTo>
                    <a:pt x="1353" y="1248"/>
                  </a:lnTo>
                  <a:lnTo>
                    <a:pt x="1180" y="1241"/>
                  </a:lnTo>
                  <a:lnTo>
                    <a:pt x="1103" y="1241"/>
                  </a:lnTo>
                  <a:lnTo>
                    <a:pt x="1027" y="1243"/>
                  </a:lnTo>
                  <a:lnTo>
                    <a:pt x="1027" y="1243"/>
                  </a:lnTo>
                  <a:lnTo>
                    <a:pt x="1005" y="1243"/>
                  </a:lnTo>
                  <a:lnTo>
                    <a:pt x="979" y="1241"/>
                  </a:lnTo>
                  <a:lnTo>
                    <a:pt x="925" y="1240"/>
                  </a:lnTo>
                  <a:lnTo>
                    <a:pt x="866" y="1239"/>
                  </a:lnTo>
                  <a:lnTo>
                    <a:pt x="836" y="1239"/>
                  </a:lnTo>
                  <a:lnTo>
                    <a:pt x="807" y="1240"/>
                  </a:lnTo>
                  <a:lnTo>
                    <a:pt x="807" y="1240"/>
                  </a:lnTo>
                  <a:lnTo>
                    <a:pt x="793" y="1237"/>
                  </a:lnTo>
                  <a:lnTo>
                    <a:pt x="776" y="1234"/>
                  </a:lnTo>
                  <a:lnTo>
                    <a:pt x="738" y="1233"/>
                  </a:lnTo>
                  <a:lnTo>
                    <a:pt x="700" y="1233"/>
                  </a:lnTo>
                  <a:lnTo>
                    <a:pt x="664" y="1234"/>
                  </a:lnTo>
                  <a:lnTo>
                    <a:pt x="664" y="1234"/>
                  </a:lnTo>
                  <a:lnTo>
                    <a:pt x="626" y="1234"/>
                  </a:lnTo>
                  <a:lnTo>
                    <a:pt x="589" y="1232"/>
                  </a:lnTo>
                  <a:lnTo>
                    <a:pt x="553" y="1230"/>
                  </a:lnTo>
                  <a:lnTo>
                    <a:pt x="516" y="1229"/>
                  </a:lnTo>
                  <a:lnTo>
                    <a:pt x="516" y="1229"/>
                  </a:lnTo>
                  <a:lnTo>
                    <a:pt x="322" y="1226"/>
                  </a:lnTo>
                  <a:lnTo>
                    <a:pt x="322" y="1226"/>
                  </a:lnTo>
                  <a:lnTo>
                    <a:pt x="310" y="1233"/>
                  </a:lnTo>
                  <a:lnTo>
                    <a:pt x="296" y="1241"/>
                  </a:lnTo>
                  <a:lnTo>
                    <a:pt x="283" y="1250"/>
                  </a:lnTo>
                  <a:lnTo>
                    <a:pt x="269" y="1258"/>
                  </a:lnTo>
                  <a:lnTo>
                    <a:pt x="269" y="1258"/>
                  </a:lnTo>
                  <a:lnTo>
                    <a:pt x="261" y="1261"/>
                  </a:lnTo>
                  <a:lnTo>
                    <a:pt x="249" y="1264"/>
                  </a:lnTo>
                  <a:lnTo>
                    <a:pt x="245" y="1265"/>
                  </a:lnTo>
                  <a:lnTo>
                    <a:pt x="241" y="1268"/>
                  </a:lnTo>
                  <a:lnTo>
                    <a:pt x="238" y="1272"/>
                  </a:lnTo>
                  <a:lnTo>
                    <a:pt x="237" y="1278"/>
                  </a:lnTo>
                  <a:lnTo>
                    <a:pt x="237" y="1278"/>
                  </a:lnTo>
                  <a:lnTo>
                    <a:pt x="290" y="1279"/>
                  </a:lnTo>
                  <a:lnTo>
                    <a:pt x="346" y="1282"/>
                  </a:lnTo>
                  <a:lnTo>
                    <a:pt x="464" y="1284"/>
                  </a:lnTo>
                  <a:lnTo>
                    <a:pt x="586" y="1284"/>
                  </a:lnTo>
                  <a:lnTo>
                    <a:pt x="711" y="1285"/>
                  </a:lnTo>
                  <a:lnTo>
                    <a:pt x="711" y="1285"/>
                  </a:lnTo>
                  <a:lnTo>
                    <a:pt x="762" y="1285"/>
                  </a:lnTo>
                  <a:lnTo>
                    <a:pt x="810" y="1285"/>
                  </a:lnTo>
                  <a:lnTo>
                    <a:pt x="854" y="1285"/>
                  </a:lnTo>
                  <a:lnTo>
                    <a:pt x="899" y="1285"/>
                  </a:lnTo>
                  <a:lnTo>
                    <a:pt x="899" y="1285"/>
                  </a:lnTo>
                  <a:lnTo>
                    <a:pt x="934" y="1286"/>
                  </a:lnTo>
                  <a:lnTo>
                    <a:pt x="971" y="1286"/>
                  </a:lnTo>
                  <a:lnTo>
                    <a:pt x="1050" y="1284"/>
                  </a:lnTo>
                  <a:lnTo>
                    <a:pt x="1089" y="1284"/>
                  </a:lnTo>
                  <a:lnTo>
                    <a:pt x="1130" y="1285"/>
                  </a:lnTo>
                  <a:lnTo>
                    <a:pt x="1168" y="1286"/>
                  </a:lnTo>
                  <a:lnTo>
                    <a:pt x="1205" y="1292"/>
                  </a:lnTo>
                  <a:lnTo>
                    <a:pt x="1205" y="1292"/>
                  </a:lnTo>
                  <a:lnTo>
                    <a:pt x="1231" y="1295"/>
                  </a:lnTo>
                  <a:lnTo>
                    <a:pt x="1255" y="1295"/>
                  </a:lnTo>
                  <a:lnTo>
                    <a:pt x="1280" y="1295"/>
                  </a:lnTo>
                  <a:lnTo>
                    <a:pt x="1304" y="1293"/>
                  </a:lnTo>
                  <a:lnTo>
                    <a:pt x="1354" y="1291"/>
                  </a:lnTo>
                  <a:lnTo>
                    <a:pt x="1378" y="1291"/>
                  </a:lnTo>
                  <a:lnTo>
                    <a:pt x="1403" y="1293"/>
                  </a:lnTo>
                  <a:lnTo>
                    <a:pt x="1403" y="1293"/>
                  </a:lnTo>
                  <a:lnTo>
                    <a:pt x="1398" y="1288"/>
                  </a:lnTo>
                  <a:lnTo>
                    <a:pt x="1391" y="1282"/>
                  </a:lnTo>
                  <a:lnTo>
                    <a:pt x="1375" y="1272"/>
                  </a:lnTo>
                  <a:lnTo>
                    <a:pt x="1368" y="1268"/>
                  </a:lnTo>
                  <a:lnTo>
                    <a:pt x="1363" y="1262"/>
                  </a:lnTo>
                  <a:lnTo>
                    <a:pt x="1357" y="1255"/>
                  </a:lnTo>
                  <a:lnTo>
                    <a:pt x="1353" y="1248"/>
                  </a:lnTo>
                  <a:lnTo>
                    <a:pt x="1353" y="1248"/>
                  </a:lnTo>
                  <a:close/>
                  <a:moveTo>
                    <a:pt x="620" y="1842"/>
                  </a:moveTo>
                  <a:lnTo>
                    <a:pt x="620" y="1842"/>
                  </a:lnTo>
                  <a:lnTo>
                    <a:pt x="621" y="1849"/>
                  </a:lnTo>
                  <a:lnTo>
                    <a:pt x="620" y="1854"/>
                  </a:lnTo>
                  <a:lnTo>
                    <a:pt x="619" y="1859"/>
                  </a:lnTo>
                  <a:lnTo>
                    <a:pt x="619" y="1865"/>
                  </a:lnTo>
                  <a:lnTo>
                    <a:pt x="619" y="1865"/>
                  </a:lnTo>
                  <a:lnTo>
                    <a:pt x="638" y="1865"/>
                  </a:lnTo>
                  <a:lnTo>
                    <a:pt x="648" y="1865"/>
                  </a:lnTo>
                  <a:lnTo>
                    <a:pt x="657" y="1866"/>
                  </a:lnTo>
                  <a:lnTo>
                    <a:pt x="657" y="1866"/>
                  </a:lnTo>
                  <a:lnTo>
                    <a:pt x="659" y="1856"/>
                  </a:lnTo>
                  <a:lnTo>
                    <a:pt x="661" y="1852"/>
                  </a:lnTo>
                  <a:lnTo>
                    <a:pt x="659" y="1849"/>
                  </a:lnTo>
                  <a:lnTo>
                    <a:pt x="658" y="1847"/>
                  </a:lnTo>
                  <a:lnTo>
                    <a:pt x="657" y="1845"/>
                  </a:lnTo>
                  <a:lnTo>
                    <a:pt x="651" y="1842"/>
                  </a:lnTo>
                  <a:lnTo>
                    <a:pt x="644" y="1841"/>
                  </a:lnTo>
                  <a:lnTo>
                    <a:pt x="635" y="1841"/>
                  </a:lnTo>
                  <a:lnTo>
                    <a:pt x="620" y="1842"/>
                  </a:lnTo>
                  <a:lnTo>
                    <a:pt x="620" y="1842"/>
                  </a:lnTo>
                  <a:close/>
                  <a:moveTo>
                    <a:pt x="652" y="1793"/>
                  </a:moveTo>
                  <a:lnTo>
                    <a:pt x="652" y="1793"/>
                  </a:lnTo>
                  <a:lnTo>
                    <a:pt x="644" y="1793"/>
                  </a:lnTo>
                  <a:lnTo>
                    <a:pt x="637" y="1793"/>
                  </a:lnTo>
                  <a:lnTo>
                    <a:pt x="628" y="1793"/>
                  </a:lnTo>
                  <a:lnTo>
                    <a:pt x="620" y="1792"/>
                  </a:lnTo>
                  <a:lnTo>
                    <a:pt x="620" y="1792"/>
                  </a:lnTo>
                  <a:lnTo>
                    <a:pt x="621" y="1810"/>
                  </a:lnTo>
                  <a:lnTo>
                    <a:pt x="623" y="1825"/>
                  </a:lnTo>
                  <a:lnTo>
                    <a:pt x="623" y="1825"/>
                  </a:lnTo>
                  <a:lnTo>
                    <a:pt x="630" y="1825"/>
                  </a:lnTo>
                  <a:lnTo>
                    <a:pt x="637" y="1824"/>
                  </a:lnTo>
                  <a:lnTo>
                    <a:pt x="654" y="1821"/>
                  </a:lnTo>
                  <a:lnTo>
                    <a:pt x="654" y="1821"/>
                  </a:lnTo>
                  <a:lnTo>
                    <a:pt x="652" y="1809"/>
                  </a:lnTo>
                  <a:lnTo>
                    <a:pt x="652" y="1793"/>
                  </a:lnTo>
                  <a:lnTo>
                    <a:pt x="652" y="1793"/>
                  </a:lnTo>
                  <a:close/>
                  <a:moveTo>
                    <a:pt x="607" y="1793"/>
                  </a:moveTo>
                  <a:lnTo>
                    <a:pt x="607" y="1793"/>
                  </a:lnTo>
                  <a:lnTo>
                    <a:pt x="593" y="1793"/>
                  </a:lnTo>
                  <a:lnTo>
                    <a:pt x="588" y="1793"/>
                  </a:lnTo>
                  <a:lnTo>
                    <a:pt x="584" y="1796"/>
                  </a:lnTo>
                  <a:lnTo>
                    <a:pt x="584" y="1796"/>
                  </a:lnTo>
                  <a:lnTo>
                    <a:pt x="584" y="1803"/>
                  </a:lnTo>
                  <a:lnTo>
                    <a:pt x="582" y="1810"/>
                  </a:lnTo>
                  <a:lnTo>
                    <a:pt x="582" y="1816"/>
                  </a:lnTo>
                  <a:lnTo>
                    <a:pt x="582" y="1823"/>
                  </a:lnTo>
                  <a:lnTo>
                    <a:pt x="582" y="1823"/>
                  </a:lnTo>
                  <a:lnTo>
                    <a:pt x="596" y="1823"/>
                  </a:lnTo>
                  <a:lnTo>
                    <a:pt x="602" y="1823"/>
                  </a:lnTo>
                  <a:lnTo>
                    <a:pt x="609" y="1825"/>
                  </a:lnTo>
                  <a:lnTo>
                    <a:pt x="609" y="1825"/>
                  </a:lnTo>
                  <a:lnTo>
                    <a:pt x="610" y="1818"/>
                  </a:lnTo>
                  <a:lnTo>
                    <a:pt x="609" y="1810"/>
                  </a:lnTo>
                  <a:lnTo>
                    <a:pt x="607" y="1793"/>
                  </a:lnTo>
                  <a:lnTo>
                    <a:pt x="607" y="1793"/>
                  </a:lnTo>
                  <a:close/>
                  <a:moveTo>
                    <a:pt x="579" y="1842"/>
                  </a:moveTo>
                  <a:lnTo>
                    <a:pt x="579" y="1842"/>
                  </a:lnTo>
                  <a:lnTo>
                    <a:pt x="579" y="1858"/>
                  </a:lnTo>
                  <a:lnTo>
                    <a:pt x="579" y="1858"/>
                  </a:lnTo>
                  <a:lnTo>
                    <a:pt x="582" y="1861"/>
                  </a:lnTo>
                  <a:lnTo>
                    <a:pt x="586" y="1862"/>
                  </a:lnTo>
                  <a:lnTo>
                    <a:pt x="593" y="1862"/>
                  </a:lnTo>
                  <a:lnTo>
                    <a:pt x="600" y="1861"/>
                  </a:lnTo>
                  <a:lnTo>
                    <a:pt x="603" y="1861"/>
                  </a:lnTo>
                  <a:lnTo>
                    <a:pt x="607" y="1862"/>
                  </a:lnTo>
                  <a:lnTo>
                    <a:pt x="607" y="1862"/>
                  </a:lnTo>
                  <a:lnTo>
                    <a:pt x="607" y="1856"/>
                  </a:lnTo>
                  <a:lnTo>
                    <a:pt x="607" y="1852"/>
                  </a:lnTo>
                  <a:lnTo>
                    <a:pt x="609" y="1847"/>
                  </a:lnTo>
                  <a:lnTo>
                    <a:pt x="609" y="1841"/>
                  </a:lnTo>
                  <a:lnTo>
                    <a:pt x="609" y="1841"/>
                  </a:lnTo>
                  <a:lnTo>
                    <a:pt x="595" y="1839"/>
                  </a:lnTo>
                  <a:lnTo>
                    <a:pt x="588" y="1839"/>
                  </a:lnTo>
                  <a:lnTo>
                    <a:pt x="579" y="1842"/>
                  </a:lnTo>
                  <a:lnTo>
                    <a:pt x="579" y="1842"/>
                  </a:lnTo>
                  <a:close/>
                  <a:moveTo>
                    <a:pt x="543" y="1796"/>
                  </a:moveTo>
                  <a:lnTo>
                    <a:pt x="543" y="1796"/>
                  </a:lnTo>
                  <a:lnTo>
                    <a:pt x="543" y="1804"/>
                  </a:lnTo>
                  <a:lnTo>
                    <a:pt x="541" y="1811"/>
                  </a:lnTo>
                  <a:lnTo>
                    <a:pt x="540" y="1818"/>
                  </a:lnTo>
                  <a:lnTo>
                    <a:pt x="541" y="1821"/>
                  </a:lnTo>
                  <a:lnTo>
                    <a:pt x="544" y="1823"/>
                  </a:lnTo>
                  <a:lnTo>
                    <a:pt x="544" y="1823"/>
                  </a:lnTo>
                  <a:lnTo>
                    <a:pt x="546" y="1821"/>
                  </a:lnTo>
                  <a:lnTo>
                    <a:pt x="548" y="1821"/>
                  </a:lnTo>
                  <a:lnTo>
                    <a:pt x="555" y="1823"/>
                  </a:lnTo>
                  <a:lnTo>
                    <a:pt x="562" y="1823"/>
                  </a:lnTo>
                  <a:lnTo>
                    <a:pt x="567" y="1823"/>
                  </a:lnTo>
                  <a:lnTo>
                    <a:pt x="569" y="1821"/>
                  </a:lnTo>
                  <a:lnTo>
                    <a:pt x="569" y="1821"/>
                  </a:lnTo>
                  <a:lnTo>
                    <a:pt x="568" y="1807"/>
                  </a:lnTo>
                  <a:lnTo>
                    <a:pt x="568" y="1802"/>
                  </a:lnTo>
                  <a:lnTo>
                    <a:pt x="569" y="1793"/>
                  </a:lnTo>
                  <a:lnTo>
                    <a:pt x="569" y="1793"/>
                  </a:lnTo>
                  <a:lnTo>
                    <a:pt x="561" y="1793"/>
                  </a:lnTo>
                  <a:lnTo>
                    <a:pt x="555" y="1793"/>
                  </a:lnTo>
                  <a:lnTo>
                    <a:pt x="543" y="1796"/>
                  </a:lnTo>
                  <a:lnTo>
                    <a:pt x="543" y="1796"/>
                  </a:lnTo>
                  <a:close/>
                  <a:moveTo>
                    <a:pt x="543" y="1842"/>
                  </a:moveTo>
                  <a:lnTo>
                    <a:pt x="543" y="1842"/>
                  </a:lnTo>
                  <a:lnTo>
                    <a:pt x="540" y="1847"/>
                  </a:lnTo>
                  <a:lnTo>
                    <a:pt x="540" y="1851"/>
                  </a:lnTo>
                  <a:lnTo>
                    <a:pt x="540" y="1861"/>
                  </a:lnTo>
                  <a:lnTo>
                    <a:pt x="540" y="1861"/>
                  </a:lnTo>
                  <a:lnTo>
                    <a:pt x="550" y="1859"/>
                  </a:lnTo>
                  <a:lnTo>
                    <a:pt x="555" y="1861"/>
                  </a:lnTo>
                  <a:lnTo>
                    <a:pt x="568" y="1862"/>
                  </a:lnTo>
                  <a:lnTo>
                    <a:pt x="568" y="1862"/>
                  </a:lnTo>
                  <a:lnTo>
                    <a:pt x="569" y="1854"/>
                  </a:lnTo>
                  <a:lnTo>
                    <a:pt x="569" y="1848"/>
                  </a:lnTo>
                  <a:lnTo>
                    <a:pt x="567" y="1844"/>
                  </a:lnTo>
                  <a:lnTo>
                    <a:pt x="562" y="1841"/>
                  </a:lnTo>
                  <a:lnTo>
                    <a:pt x="558" y="1841"/>
                  </a:lnTo>
                  <a:lnTo>
                    <a:pt x="553" y="1841"/>
                  </a:lnTo>
                  <a:lnTo>
                    <a:pt x="543" y="1842"/>
                  </a:lnTo>
                  <a:lnTo>
                    <a:pt x="543" y="1842"/>
                  </a:lnTo>
                  <a:close/>
                  <a:moveTo>
                    <a:pt x="475" y="1352"/>
                  </a:moveTo>
                  <a:lnTo>
                    <a:pt x="475" y="1352"/>
                  </a:lnTo>
                  <a:lnTo>
                    <a:pt x="466" y="1449"/>
                  </a:lnTo>
                  <a:lnTo>
                    <a:pt x="454" y="1550"/>
                  </a:lnTo>
                  <a:lnTo>
                    <a:pt x="440" y="1656"/>
                  </a:lnTo>
                  <a:lnTo>
                    <a:pt x="422" y="1764"/>
                  </a:lnTo>
                  <a:lnTo>
                    <a:pt x="422" y="1764"/>
                  </a:lnTo>
                  <a:lnTo>
                    <a:pt x="421" y="1782"/>
                  </a:lnTo>
                  <a:lnTo>
                    <a:pt x="419" y="1800"/>
                  </a:lnTo>
                  <a:lnTo>
                    <a:pt x="419" y="1837"/>
                  </a:lnTo>
                  <a:lnTo>
                    <a:pt x="418" y="1873"/>
                  </a:lnTo>
                  <a:lnTo>
                    <a:pt x="416" y="1891"/>
                  </a:lnTo>
                  <a:lnTo>
                    <a:pt x="412" y="1910"/>
                  </a:lnTo>
                  <a:lnTo>
                    <a:pt x="412" y="1910"/>
                  </a:lnTo>
                  <a:lnTo>
                    <a:pt x="409" y="1927"/>
                  </a:lnTo>
                  <a:lnTo>
                    <a:pt x="407" y="1946"/>
                  </a:lnTo>
                  <a:lnTo>
                    <a:pt x="402" y="1984"/>
                  </a:lnTo>
                  <a:lnTo>
                    <a:pt x="402" y="2022"/>
                  </a:lnTo>
                  <a:lnTo>
                    <a:pt x="402" y="2054"/>
                  </a:lnTo>
                  <a:lnTo>
                    <a:pt x="402" y="2054"/>
                  </a:lnTo>
                  <a:lnTo>
                    <a:pt x="419" y="2057"/>
                  </a:lnTo>
                  <a:lnTo>
                    <a:pt x="438" y="2060"/>
                  </a:lnTo>
                  <a:lnTo>
                    <a:pt x="471" y="2068"/>
                  </a:lnTo>
                  <a:lnTo>
                    <a:pt x="471" y="2068"/>
                  </a:lnTo>
                  <a:lnTo>
                    <a:pt x="474" y="2057"/>
                  </a:lnTo>
                  <a:lnTo>
                    <a:pt x="478" y="2049"/>
                  </a:lnTo>
                  <a:lnTo>
                    <a:pt x="478" y="2043"/>
                  </a:lnTo>
                  <a:lnTo>
                    <a:pt x="480" y="2039"/>
                  </a:lnTo>
                  <a:lnTo>
                    <a:pt x="478" y="2033"/>
                  </a:lnTo>
                  <a:lnTo>
                    <a:pt x="475" y="2028"/>
                  </a:lnTo>
                  <a:lnTo>
                    <a:pt x="475" y="2028"/>
                  </a:lnTo>
                  <a:lnTo>
                    <a:pt x="478" y="2026"/>
                  </a:lnTo>
                  <a:lnTo>
                    <a:pt x="481" y="2025"/>
                  </a:lnTo>
                  <a:lnTo>
                    <a:pt x="481" y="2023"/>
                  </a:lnTo>
                  <a:lnTo>
                    <a:pt x="481" y="2019"/>
                  </a:lnTo>
                  <a:lnTo>
                    <a:pt x="481" y="2019"/>
                  </a:lnTo>
                  <a:lnTo>
                    <a:pt x="487" y="1987"/>
                  </a:lnTo>
                  <a:lnTo>
                    <a:pt x="491" y="1952"/>
                  </a:lnTo>
                  <a:lnTo>
                    <a:pt x="496" y="1880"/>
                  </a:lnTo>
                  <a:lnTo>
                    <a:pt x="496" y="1880"/>
                  </a:lnTo>
                  <a:lnTo>
                    <a:pt x="489" y="1876"/>
                  </a:lnTo>
                  <a:lnTo>
                    <a:pt x="487" y="1873"/>
                  </a:lnTo>
                  <a:lnTo>
                    <a:pt x="485" y="1868"/>
                  </a:lnTo>
                  <a:lnTo>
                    <a:pt x="485" y="1868"/>
                  </a:lnTo>
                  <a:lnTo>
                    <a:pt x="489" y="1868"/>
                  </a:lnTo>
                  <a:lnTo>
                    <a:pt x="494" y="1866"/>
                  </a:lnTo>
                  <a:lnTo>
                    <a:pt x="498" y="1866"/>
                  </a:lnTo>
                  <a:lnTo>
                    <a:pt x="499" y="1865"/>
                  </a:lnTo>
                  <a:lnTo>
                    <a:pt x="499" y="1862"/>
                  </a:lnTo>
                  <a:lnTo>
                    <a:pt x="499" y="1862"/>
                  </a:lnTo>
                  <a:lnTo>
                    <a:pt x="511" y="1731"/>
                  </a:lnTo>
                  <a:lnTo>
                    <a:pt x="525" y="1601"/>
                  </a:lnTo>
                  <a:lnTo>
                    <a:pt x="539" y="1474"/>
                  </a:lnTo>
                  <a:lnTo>
                    <a:pt x="550" y="1352"/>
                  </a:lnTo>
                  <a:lnTo>
                    <a:pt x="550" y="1352"/>
                  </a:lnTo>
                  <a:lnTo>
                    <a:pt x="550" y="1351"/>
                  </a:lnTo>
                  <a:lnTo>
                    <a:pt x="548" y="1349"/>
                  </a:lnTo>
                  <a:lnTo>
                    <a:pt x="548" y="1349"/>
                  </a:lnTo>
                  <a:lnTo>
                    <a:pt x="530" y="1351"/>
                  </a:lnTo>
                  <a:lnTo>
                    <a:pt x="512" y="1351"/>
                  </a:lnTo>
                  <a:lnTo>
                    <a:pt x="495" y="1349"/>
                  </a:lnTo>
                  <a:lnTo>
                    <a:pt x="475" y="1352"/>
                  </a:lnTo>
                  <a:lnTo>
                    <a:pt x="475" y="1352"/>
                  </a:lnTo>
                  <a:close/>
                  <a:moveTo>
                    <a:pt x="529" y="1797"/>
                  </a:moveTo>
                  <a:lnTo>
                    <a:pt x="529" y="1797"/>
                  </a:lnTo>
                  <a:lnTo>
                    <a:pt x="526" y="1797"/>
                  </a:lnTo>
                  <a:lnTo>
                    <a:pt x="525" y="1799"/>
                  </a:lnTo>
                  <a:lnTo>
                    <a:pt x="522" y="1800"/>
                  </a:lnTo>
                  <a:lnTo>
                    <a:pt x="519" y="1800"/>
                  </a:lnTo>
                  <a:lnTo>
                    <a:pt x="519" y="1800"/>
                  </a:lnTo>
                  <a:lnTo>
                    <a:pt x="516" y="1813"/>
                  </a:lnTo>
                  <a:lnTo>
                    <a:pt x="516" y="1827"/>
                  </a:lnTo>
                  <a:lnTo>
                    <a:pt x="516" y="1827"/>
                  </a:lnTo>
                  <a:lnTo>
                    <a:pt x="523" y="1827"/>
                  </a:lnTo>
                  <a:lnTo>
                    <a:pt x="527" y="1825"/>
                  </a:lnTo>
                  <a:lnTo>
                    <a:pt x="529" y="1823"/>
                  </a:lnTo>
                  <a:lnTo>
                    <a:pt x="529" y="1818"/>
                  </a:lnTo>
                  <a:lnTo>
                    <a:pt x="529" y="1809"/>
                  </a:lnTo>
                  <a:lnTo>
                    <a:pt x="529" y="1803"/>
                  </a:lnTo>
                  <a:lnTo>
                    <a:pt x="529" y="1797"/>
                  </a:lnTo>
                  <a:lnTo>
                    <a:pt x="529" y="1797"/>
                  </a:lnTo>
                  <a:close/>
                  <a:moveTo>
                    <a:pt x="529" y="1842"/>
                  </a:moveTo>
                  <a:lnTo>
                    <a:pt x="529" y="1842"/>
                  </a:lnTo>
                  <a:lnTo>
                    <a:pt x="515" y="1841"/>
                  </a:lnTo>
                  <a:lnTo>
                    <a:pt x="515" y="1841"/>
                  </a:lnTo>
                  <a:lnTo>
                    <a:pt x="515" y="1855"/>
                  </a:lnTo>
                  <a:lnTo>
                    <a:pt x="513" y="1866"/>
                  </a:lnTo>
                  <a:lnTo>
                    <a:pt x="513" y="1866"/>
                  </a:lnTo>
                  <a:lnTo>
                    <a:pt x="518" y="1865"/>
                  </a:lnTo>
                  <a:lnTo>
                    <a:pt x="520" y="1863"/>
                  </a:lnTo>
                  <a:lnTo>
                    <a:pt x="525" y="1862"/>
                  </a:lnTo>
                  <a:lnTo>
                    <a:pt x="529" y="1862"/>
                  </a:lnTo>
                  <a:lnTo>
                    <a:pt x="529" y="1862"/>
                  </a:lnTo>
                  <a:lnTo>
                    <a:pt x="529" y="1858"/>
                  </a:lnTo>
                  <a:lnTo>
                    <a:pt x="529" y="1854"/>
                  </a:lnTo>
                  <a:lnTo>
                    <a:pt x="529" y="1842"/>
                  </a:lnTo>
                  <a:lnTo>
                    <a:pt x="529" y="1842"/>
                  </a:lnTo>
                  <a:close/>
                  <a:moveTo>
                    <a:pt x="422" y="1359"/>
                  </a:moveTo>
                  <a:lnTo>
                    <a:pt x="422" y="1359"/>
                  </a:lnTo>
                  <a:lnTo>
                    <a:pt x="415" y="1425"/>
                  </a:lnTo>
                  <a:lnTo>
                    <a:pt x="405" y="1497"/>
                  </a:lnTo>
                  <a:lnTo>
                    <a:pt x="395" y="1571"/>
                  </a:lnTo>
                  <a:lnTo>
                    <a:pt x="387" y="1644"/>
                  </a:lnTo>
                  <a:lnTo>
                    <a:pt x="387" y="1644"/>
                  </a:lnTo>
                  <a:lnTo>
                    <a:pt x="369" y="1823"/>
                  </a:lnTo>
                  <a:lnTo>
                    <a:pt x="360" y="1911"/>
                  </a:lnTo>
                  <a:lnTo>
                    <a:pt x="352" y="2001"/>
                  </a:lnTo>
                  <a:lnTo>
                    <a:pt x="352" y="2001"/>
                  </a:lnTo>
                  <a:lnTo>
                    <a:pt x="355" y="2005"/>
                  </a:lnTo>
                  <a:lnTo>
                    <a:pt x="359" y="2009"/>
                  </a:lnTo>
                  <a:lnTo>
                    <a:pt x="366" y="2021"/>
                  </a:lnTo>
                  <a:lnTo>
                    <a:pt x="370" y="2026"/>
                  </a:lnTo>
                  <a:lnTo>
                    <a:pt x="374" y="2032"/>
                  </a:lnTo>
                  <a:lnTo>
                    <a:pt x="379" y="2036"/>
                  </a:lnTo>
                  <a:lnTo>
                    <a:pt x="386" y="2039"/>
                  </a:lnTo>
                  <a:lnTo>
                    <a:pt x="386" y="2039"/>
                  </a:lnTo>
                  <a:lnTo>
                    <a:pt x="393" y="1978"/>
                  </a:lnTo>
                  <a:lnTo>
                    <a:pt x="401" y="1915"/>
                  </a:lnTo>
                  <a:lnTo>
                    <a:pt x="401" y="1915"/>
                  </a:lnTo>
                  <a:lnTo>
                    <a:pt x="404" y="1877"/>
                  </a:lnTo>
                  <a:lnTo>
                    <a:pt x="407" y="1838"/>
                  </a:lnTo>
                  <a:lnTo>
                    <a:pt x="407" y="1838"/>
                  </a:lnTo>
                  <a:lnTo>
                    <a:pt x="412" y="1776"/>
                  </a:lnTo>
                  <a:lnTo>
                    <a:pt x="418" y="1715"/>
                  </a:lnTo>
                  <a:lnTo>
                    <a:pt x="432" y="1595"/>
                  </a:lnTo>
                  <a:lnTo>
                    <a:pt x="446" y="1476"/>
                  </a:lnTo>
                  <a:lnTo>
                    <a:pt x="453" y="1415"/>
                  </a:lnTo>
                  <a:lnTo>
                    <a:pt x="457" y="1354"/>
                  </a:lnTo>
                  <a:lnTo>
                    <a:pt x="457" y="1354"/>
                  </a:lnTo>
                  <a:lnTo>
                    <a:pt x="460" y="1354"/>
                  </a:lnTo>
                  <a:lnTo>
                    <a:pt x="460" y="1352"/>
                  </a:lnTo>
                  <a:lnTo>
                    <a:pt x="460" y="1352"/>
                  </a:lnTo>
                  <a:lnTo>
                    <a:pt x="447" y="1352"/>
                  </a:lnTo>
                  <a:lnTo>
                    <a:pt x="438" y="1354"/>
                  </a:lnTo>
                  <a:lnTo>
                    <a:pt x="428" y="1357"/>
                  </a:lnTo>
                  <a:lnTo>
                    <a:pt x="422" y="1359"/>
                  </a:lnTo>
                  <a:lnTo>
                    <a:pt x="422" y="1359"/>
                  </a:lnTo>
                  <a:close/>
                  <a:moveTo>
                    <a:pt x="214" y="972"/>
                  </a:moveTo>
                  <a:lnTo>
                    <a:pt x="214" y="972"/>
                  </a:lnTo>
                  <a:lnTo>
                    <a:pt x="214" y="958"/>
                  </a:lnTo>
                  <a:lnTo>
                    <a:pt x="214" y="944"/>
                  </a:lnTo>
                  <a:lnTo>
                    <a:pt x="216" y="928"/>
                  </a:lnTo>
                  <a:lnTo>
                    <a:pt x="214" y="914"/>
                  </a:lnTo>
                  <a:lnTo>
                    <a:pt x="214" y="914"/>
                  </a:lnTo>
                  <a:lnTo>
                    <a:pt x="213" y="903"/>
                  </a:lnTo>
                  <a:lnTo>
                    <a:pt x="210" y="893"/>
                  </a:lnTo>
                  <a:lnTo>
                    <a:pt x="209" y="882"/>
                  </a:lnTo>
                  <a:lnTo>
                    <a:pt x="207" y="871"/>
                  </a:lnTo>
                  <a:lnTo>
                    <a:pt x="207" y="871"/>
                  </a:lnTo>
                  <a:lnTo>
                    <a:pt x="206" y="848"/>
                  </a:lnTo>
                  <a:lnTo>
                    <a:pt x="206" y="824"/>
                  </a:lnTo>
                  <a:lnTo>
                    <a:pt x="207" y="777"/>
                  </a:lnTo>
                  <a:lnTo>
                    <a:pt x="207" y="729"/>
                  </a:lnTo>
                  <a:lnTo>
                    <a:pt x="206" y="706"/>
                  </a:lnTo>
                  <a:lnTo>
                    <a:pt x="203" y="683"/>
                  </a:lnTo>
                  <a:lnTo>
                    <a:pt x="203" y="683"/>
                  </a:lnTo>
                  <a:lnTo>
                    <a:pt x="186" y="883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1" y="1123"/>
                  </a:lnTo>
                  <a:lnTo>
                    <a:pt x="154" y="1177"/>
                  </a:lnTo>
                  <a:lnTo>
                    <a:pt x="148" y="1230"/>
                  </a:lnTo>
                  <a:lnTo>
                    <a:pt x="147" y="1255"/>
                  </a:lnTo>
                  <a:lnTo>
                    <a:pt x="146" y="1282"/>
                  </a:lnTo>
                  <a:lnTo>
                    <a:pt x="146" y="1282"/>
                  </a:lnTo>
                  <a:lnTo>
                    <a:pt x="154" y="1281"/>
                  </a:lnTo>
                  <a:lnTo>
                    <a:pt x="164" y="1279"/>
                  </a:lnTo>
                  <a:lnTo>
                    <a:pt x="183" y="1281"/>
                  </a:lnTo>
                  <a:lnTo>
                    <a:pt x="203" y="1281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3" y="1198"/>
                  </a:lnTo>
                  <a:lnTo>
                    <a:pt x="221" y="1121"/>
                  </a:lnTo>
                  <a:lnTo>
                    <a:pt x="219" y="1045"/>
                  </a:lnTo>
                  <a:lnTo>
                    <a:pt x="214" y="972"/>
                  </a:lnTo>
                  <a:lnTo>
                    <a:pt x="214" y="972"/>
                  </a:lnTo>
                  <a:close/>
                  <a:moveTo>
                    <a:pt x="54" y="1960"/>
                  </a:moveTo>
                  <a:lnTo>
                    <a:pt x="54" y="1960"/>
                  </a:lnTo>
                  <a:lnTo>
                    <a:pt x="57" y="1949"/>
                  </a:lnTo>
                  <a:lnTo>
                    <a:pt x="59" y="1941"/>
                  </a:lnTo>
                  <a:lnTo>
                    <a:pt x="60" y="1917"/>
                  </a:lnTo>
                  <a:lnTo>
                    <a:pt x="60" y="1917"/>
                  </a:lnTo>
                  <a:lnTo>
                    <a:pt x="64" y="1879"/>
                  </a:lnTo>
                  <a:lnTo>
                    <a:pt x="70" y="1838"/>
                  </a:lnTo>
                  <a:lnTo>
                    <a:pt x="70" y="1838"/>
                  </a:lnTo>
                  <a:lnTo>
                    <a:pt x="75" y="1781"/>
                  </a:lnTo>
                  <a:lnTo>
                    <a:pt x="81" y="1720"/>
                  </a:lnTo>
                  <a:lnTo>
                    <a:pt x="96" y="1598"/>
                  </a:lnTo>
                  <a:lnTo>
                    <a:pt x="110" y="1474"/>
                  </a:lnTo>
                  <a:lnTo>
                    <a:pt x="116" y="1414"/>
                  </a:lnTo>
                  <a:lnTo>
                    <a:pt x="120" y="1354"/>
                  </a:lnTo>
                  <a:lnTo>
                    <a:pt x="120" y="1354"/>
                  </a:lnTo>
                  <a:lnTo>
                    <a:pt x="115" y="1348"/>
                  </a:lnTo>
                  <a:lnTo>
                    <a:pt x="109" y="1340"/>
                  </a:lnTo>
                  <a:lnTo>
                    <a:pt x="106" y="1330"/>
                  </a:lnTo>
                  <a:lnTo>
                    <a:pt x="105" y="1320"/>
                  </a:lnTo>
                  <a:lnTo>
                    <a:pt x="105" y="1310"/>
                  </a:lnTo>
                  <a:lnTo>
                    <a:pt x="106" y="1300"/>
                  </a:lnTo>
                  <a:lnTo>
                    <a:pt x="108" y="1291"/>
                  </a:lnTo>
                  <a:lnTo>
                    <a:pt x="110" y="1284"/>
                  </a:lnTo>
                  <a:lnTo>
                    <a:pt x="110" y="1284"/>
                  </a:lnTo>
                  <a:lnTo>
                    <a:pt x="120" y="1281"/>
                  </a:lnTo>
                  <a:lnTo>
                    <a:pt x="126" y="1281"/>
                  </a:lnTo>
                  <a:lnTo>
                    <a:pt x="130" y="1282"/>
                  </a:lnTo>
                  <a:lnTo>
                    <a:pt x="130" y="1282"/>
                  </a:lnTo>
                  <a:lnTo>
                    <a:pt x="136" y="1251"/>
                  </a:lnTo>
                  <a:lnTo>
                    <a:pt x="140" y="1219"/>
                  </a:lnTo>
                  <a:lnTo>
                    <a:pt x="144" y="1159"/>
                  </a:lnTo>
                  <a:lnTo>
                    <a:pt x="147" y="1128"/>
                  </a:lnTo>
                  <a:lnTo>
                    <a:pt x="150" y="1100"/>
                  </a:lnTo>
                  <a:lnTo>
                    <a:pt x="154" y="1071"/>
                  </a:lnTo>
                  <a:lnTo>
                    <a:pt x="160" y="1046"/>
                  </a:lnTo>
                  <a:lnTo>
                    <a:pt x="160" y="1046"/>
                  </a:lnTo>
                  <a:lnTo>
                    <a:pt x="162" y="1032"/>
                  </a:lnTo>
                  <a:lnTo>
                    <a:pt x="164" y="1017"/>
                  </a:lnTo>
                  <a:lnTo>
                    <a:pt x="164" y="987"/>
                  </a:lnTo>
                  <a:lnTo>
                    <a:pt x="164" y="987"/>
                  </a:lnTo>
                  <a:lnTo>
                    <a:pt x="167" y="938"/>
                  </a:lnTo>
                  <a:lnTo>
                    <a:pt x="171" y="889"/>
                  </a:lnTo>
                  <a:lnTo>
                    <a:pt x="181" y="788"/>
                  </a:lnTo>
                  <a:lnTo>
                    <a:pt x="192" y="687"/>
                  </a:lnTo>
                  <a:lnTo>
                    <a:pt x="196" y="638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0"/>
                  </a:lnTo>
                  <a:lnTo>
                    <a:pt x="204" y="572"/>
                  </a:lnTo>
                  <a:lnTo>
                    <a:pt x="206" y="552"/>
                  </a:lnTo>
                  <a:lnTo>
                    <a:pt x="207" y="530"/>
                  </a:lnTo>
                  <a:lnTo>
                    <a:pt x="207" y="508"/>
                  </a:lnTo>
                  <a:lnTo>
                    <a:pt x="207" y="508"/>
                  </a:lnTo>
                  <a:lnTo>
                    <a:pt x="206" y="490"/>
                  </a:lnTo>
                  <a:lnTo>
                    <a:pt x="204" y="473"/>
                  </a:lnTo>
                  <a:lnTo>
                    <a:pt x="203" y="458"/>
                  </a:lnTo>
                  <a:lnTo>
                    <a:pt x="199" y="444"/>
                  </a:lnTo>
                  <a:lnTo>
                    <a:pt x="199" y="444"/>
                  </a:lnTo>
                  <a:lnTo>
                    <a:pt x="193" y="483"/>
                  </a:lnTo>
                  <a:lnTo>
                    <a:pt x="188" y="527"/>
                  </a:lnTo>
                  <a:lnTo>
                    <a:pt x="182" y="570"/>
                  </a:lnTo>
                  <a:lnTo>
                    <a:pt x="181" y="591"/>
                  </a:lnTo>
                  <a:lnTo>
                    <a:pt x="181" y="612"/>
                  </a:lnTo>
                  <a:lnTo>
                    <a:pt x="181" y="612"/>
                  </a:lnTo>
                  <a:lnTo>
                    <a:pt x="176" y="626"/>
                  </a:lnTo>
                  <a:lnTo>
                    <a:pt x="174" y="640"/>
                  </a:lnTo>
                  <a:lnTo>
                    <a:pt x="169" y="669"/>
                  </a:lnTo>
                  <a:lnTo>
                    <a:pt x="164" y="728"/>
                  </a:lnTo>
                  <a:lnTo>
                    <a:pt x="164" y="728"/>
                  </a:lnTo>
                  <a:lnTo>
                    <a:pt x="155" y="810"/>
                  </a:lnTo>
                  <a:lnTo>
                    <a:pt x="144" y="893"/>
                  </a:lnTo>
                  <a:lnTo>
                    <a:pt x="134" y="975"/>
                  </a:lnTo>
                  <a:lnTo>
                    <a:pt x="126" y="1046"/>
                  </a:lnTo>
                  <a:lnTo>
                    <a:pt x="126" y="1046"/>
                  </a:lnTo>
                  <a:lnTo>
                    <a:pt x="123" y="1073"/>
                  </a:lnTo>
                  <a:lnTo>
                    <a:pt x="120" y="1100"/>
                  </a:lnTo>
                  <a:lnTo>
                    <a:pt x="120" y="1100"/>
                  </a:lnTo>
                  <a:lnTo>
                    <a:pt x="116" y="1153"/>
                  </a:lnTo>
                  <a:lnTo>
                    <a:pt x="110" y="1205"/>
                  </a:lnTo>
                  <a:lnTo>
                    <a:pt x="98" y="1305"/>
                  </a:lnTo>
                  <a:lnTo>
                    <a:pt x="92" y="1354"/>
                  </a:lnTo>
                  <a:lnTo>
                    <a:pt x="87" y="1401"/>
                  </a:lnTo>
                  <a:lnTo>
                    <a:pt x="82" y="1449"/>
                  </a:lnTo>
                  <a:lnTo>
                    <a:pt x="81" y="1497"/>
                  </a:lnTo>
                  <a:lnTo>
                    <a:pt x="81" y="1497"/>
                  </a:lnTo>
                  <a:lnTo>
                    <a:pt x="81" y="1503"/>
                  </a:lnTo>
                  <a:lnTo>
                    <a:pt x="78" y="1507"/>
                  </a:lnTo>
                  <a:lnTo>
                    <a:pt x="77" y="1512"/>
                  </a:lnTo>
                  <a:lnTo>
                    <a:pt x="75" y="1517"/>
                  </a:lnTo>
                  <a:lnTo>
                    <a:pt x="75" y="1517"/>
                  </a:lnTo>
                  <a:lnTo>
                    <a:pt x="66" y="1588"/>
                  </a:lnTo>
                  <a:lnTo>
                    <a:pt x="57" y="1658"/>
                  </a:lnTo>
                  <a:lnTo>
                    <a:pt x="57" y="1658"/>
                  </a:lnTo>
                  <a:lnTo>
                    <a:pt x="57" y="1668"/>
                  </a:lnTo>
                  <a:lnTo>
                    <a:pt x="57" y="1677"/>
                  </a:lnTo>
                  <a:lnTo>
                    <a:pt x="59" y="1686"/>
                  </a:lnTo>
                  <a:lnTo>
                    <a:pt x="57" y="1695"/>
                  </a:lnTo>
                  <a:lnTo>
                    <a:pt x="57" y="1695"/>
                  </a:lnTo>
                  <a:lnTo>
                    <a:pt x="56" y="1706"/>
                  </a:lnTo>
                  <a:lnTo>
                    <a:pt x="51" y="1715"/>
                  </a:lnTo>
                  <a:lnTo>
                    <a:pt x="49" y="1722"/>
                  </a:lnTo>
                  <a:lnTo>
                    <a:pt x="46" y="1729"/>
                  </a:lnTo>
                  <a:lnTo>
                    <a:pt x="46" y="1729"/>
                  </a:lnTo>
                  <a:lnTo>
                    <a:pt x="44" y="1737"/>
                  </a:lnTo>
                  <a:lnTo>
                    <a:pt x="46" y="1740"/>
                  </a:lnTo>
                  <a:lnTo>
                    <a:pt x="47" y="1743"/>
                  </a:lnTo>
                  <a:lnTo>
                    <a:pt x="47" y="1744"/>
                  </a:lnTo>
                  <a:lnTo>
                    <a:pt x="47" y="1744"/>
                  </a:lnTo>
                  <a:lnTo>
                    <a:pt x="47" y="1747"/>
                  </a:lnTo>
                  <a:lnTo>
                    <a:pt x="46" y="1747"/>
                  </a:lnTo>
                  <a:lnTo>
                    <a:pt x="44" y="1747"/>
                  </a:lnTo>
                  <a:lnTo>
                    <a:pt x="42" y="1751"/>
                  </a:lnTo>
                  <a:lnTo>
                    <a:pt x="42" y="1751"/>
                  </a:lnTo>
                  <a:lnTo>
                    <a:pt x="42" y="1755"/>
                  </a:lnTo>
                  <a:lnTo>
                    <a:pt x="43" y="1757"/>
                  </a:lnTo>
                  <a:lnTo>
                    <a:pt x="46" y="1758"/>
                  </a:lnTo>
                  <a:lnTo>
                    <a:pt x="46" y="1762"/>
                  </a:lnTo>
                  <a:lnTo>
                    <a:pt x="46" y="1762"/>
                  </a:lnTo>
                  <a:lnTo>
                    <a:pt x="39" y="1814"/>
                  </a:lnTo>
                  <a:lnTo>
                    <a:pt x="33" y="1866"/>
                  </a:lnTo>
                  <a:lnTo>
                    <a:pt x="28" y="1920"/>
                  </a:lnTo>
                  <a:lnTo>
                    <a:pt x="21" y="1974"/>
                  </a:lnTo>
                  <a:lnTo>
                    <a:pt x="21" y="1974"/>
                  </a:lnTo>
                  <a:lnTo>
                    <a:pt x="33" y="1983"/>
                  </a:lnTo>
                  <a:lnTo>
                    <a:pt x="47" y="1990"/>
                  </a:lnTo>
                  <a:lnTo>
                    <a:pt x="47" y="1990"/>
                  </a:lnTo>
                  <a:lnTo>
                    <a:pt x="51" y="1986"/>
                  </a:lnTo>
                  <a:lnTo>
                    <a:pt x="53" y="1981"/>
                  </a:lnTo>
                  <a:lnTo>
                    <a:pt x="54" y="1973"/>
                  </a:lnTo>
                  <a:lnTo>
                    <a:pt x="53" y="1966"/>
                  </a:lnTo>
                  <a:lnTo>
                    <a:pt x="54" y="1960"/>
                  </a:lnTo>
                  <a:lnTo>
                    <a:pt x="54" y="1960"/>
                  </a:lnTo>
                  <a:close/>
                  <a:moveTo>
                    <a:pt x="188" y="1417"/>
                  </a:moveTo>
                  <a:lnTo>
                    <a:pt x="188" y="1417"/>
                  </a:lnTo>
                  <a:lnTo>
                    <a:pt x="185" y="1408"/>
                  </a:lnTo>
                  <a:lnTo>
                    <a:pt x="183" y="1400"/>
                  </a:lnTo>
                  <a:lnTo>
                    <a:pt x="183" y="1393"/>
                  </a:lnTo>
                  <a:lnTo>
                    <a:pt x="186" y="1385"/>
                  </a:lnTo>
                  <a:lnTo>
                    <a:pt x="190" y="1369"/>
                  </a:lnTo>
                  <a:lnTo>
                    <a:pt x="193" y="1361"/>
                  </a:lnTo>
                  <a:lnTo>
                    <a:pt x="195" y="1352"/>
                  </a:lnTo>
                  <a:lnTo>
                    <a:pt x="195" y="1352"/>
                  </a:lnTo>
                  <a:lnTo>
                    <a:pt x="195" y="1351"/>
                  </a:lnTo>
                  <a:lnTo>
                    <a:pt x="193" y="1349"/>
                  </a:lnTo>
                  <a:lnTo>
                    <a:pt x="193" y="1349"/>
                  </a:lnTo>
                  <a:lnTo>
                    <a:pt x="181" y="1351"/>
                  </a:lnTo>
                  <a:lnTo>
                    <a:pt x="165" y="1349"/>
                  </a:lnTo>
                  <a:lnTo>
                    <a:pt x="148" y="1351"/>
                  </a:lnTo>
                  <a:lnTo>
                    <a:pt x="141" y="1352"/>
                  </a:lnTo>
                  <a:lnTo>
                    <a:pt x="134" y="1354"/>
                  </a:lnTo>
                  <a:lnTo>
                    <a:pt x="134" y="1354"/>
                  </a:lnTo>
                  <a:lnTo>
                    <a:pt x="130" y="1379"/>
                  </a:lnTo>
                  <a:lnTo>
                    <a:pt x="129" y="1403"/>
                  </a:lnTo>
                  <a:lnTo>
                    <a:pt x="126" y="1428"/>
                  </a:lnTo>
                  <a:lnTo>
                    <a:pt x="123" y="1439"/>
                  </a:lnTo>
                  <a:lnTo>
                    <a:pt x="119" y="1452"/>
                  </a:lnTo>
                  <a:lnTo>
                    <a:pt x="119" y="1452"/>
                  </a:lnTo>
                  <a:lnTo>
                    <a:pt x="115" y="1514"/>
                  </a:lnTo>
                  <a:lnTo>
                    <a:pt x="109" y="1581"/>
                  </a:lnTo>
                  <a:lnTo>
                    <a:pt x="96" y="1722"/>
                  </a:lnTo>
                  <a:lnTo>
                    <a:pt x="82" y="1866"/>
                  </a:lnTo>
                  <a:lnTo>
                    <a:pt x="71" y="2001"/>
                  </a:lnTo>
                  <a:lnTo>
                    <a:pt x="71" y="2001"/>
                  </a:lnTo>
                  <a:lnTo>
                    <a:pt x="78" y="2002"/>
                  </a:lnTo>
                  <a:lnTo>
                    <a:pt x="84" y="2001"/>
                  </a:lnTo>
                  <a:lnTo>
                    <a:pt x="96" y="1997"/>
                  </a:lnTo>
                  <a:lnTo>
                    <a:pt x="108" y="1993"/>
                  </a:lnTo>
                  <a:lnTo>
                    <a:pt x="113" y="1991"/>
                  </a:lnTo>
                  <a:lnTo>
                    <a:pt x="120" y="1990"/>
                  </a:lnTo>
                  <a:lnTo>
                    <a:pt x="120" y="1990"/>
                  </a:lnTo>
                  <a:lnTo>
                    <a:pt x="153" y="1698"/>
                  </a:lnTo>
                  <a:lnTo>
                    <a:pt x="171" y="1552"/>
                  </a:lnTo>
                  <a:lnTo>
                    <a:pt x="188" y="1417"/>
                  </a:lnTo>
                  <a:lnTo>
                    <a:pt x="188" y="14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41"/>
            <p:cNvSpPr/>
            <p:nvPr/>
          </p:nvSpPr>
          <p:spPr bwMode="auto">
            <a:xfrm>
              <a:off x="5649913" y="3187700"/>
              <a:ext cx="4763" cy="63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8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42"/>
            <p:cNvSpPr/>
            <p:nvPr/>
          </p:nvSpPr>
          <p:spPr bwMode="auto">
            <a:xfrm>
              <a:off x="5641976" y="3203575"/>
              <a:ext cx="4763" cy="47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3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4"/>
                </a:cxn>
                <a:cxn ang="0">
                  <a:pos x="10" y="7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11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65" name="文本框 48"/>
          <p:cNvSpPr>
            <a:spLocks noChangeArrowheads="1"/>
          </p:cNvSpPr>
          <p:nvPr/>
        </p:nvSpPr>
        <p:spPr bwMode="auto">
          <a:xfrm>
            <a:off x="838050" y="1453038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66" name="TextBox 31"/>
          <p:cNvSpPr txBox="1"/>
          <p:nvPr/>
        </p:nvSpPr>
        <p:spPr>
          <a:xfrm>
            <a:off x="847338" y="1996255"/>
            <a:ext cx="4591765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7" name="文本框 48"/>
          <p:cNvSpPr>
            <a:spLocks noChangeArrowheads="1"/>
          </p:cNvSpPr>
          <p:nvPr/>
        </p:nvSpPr>
        <p:spPr bwMode="auto">
          <a:xfrm>
            <a:off x="6907774" y="3612914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68" name="TextBox 31"/>
          <p:cNvSpPr txBox="1"/>
          <p:nvPr/>
        </p:nvSpPr>
        <p:spPr>
          <a:xfrm>
            <a:off x="6917062" y="4156131"/>
            <a:ext cx="4591765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  <p:bldP spid="67" grpId="0"/>
      <p:bldP spid="6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628086" y="371398"/>
            <a:ext cx="1119555" cy="5887326"/>
            <a:chOff x="4209190" y="1017784"/>
            <a:chExt cx="720000" cy="3786214"/>
          </a:xfrm>
        </p:grpSpPr>
        <p:sp>
          <p:nvSpPr>
            <p:cNvPr id="3" name="椭圆 9"/>
            <p:cNvSpPr>
              <a:spLocks noChangeArrowheads="1"/>
            </p:cNvSpPr>
            <p:nvPr/>
          </p:nvSpPr>
          <p:spPr bwMode="auto">
            <a:xfrm>
              <a:off x="4209190" y="3712572"/>
              <a:ext cx="720000" cy="720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" name="椭圆 9"/>
            <p:cNvSpPr>
              <a:spLocks noChangeArrowheads="1"/>
            </p:cNvSpPr>
            <p:nvPr/>
          </p:nvSpPr>
          <p:spPr bwMode="auto">
            <a:xfrm>
              <a:off x="4209190" y="2512362"/>
              <a:ext cx="720000" cy="720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5" name="椭圆 9"/>
            <p:cNvSpPr>
              <a:spLocks noChangeArrowheads="1"/>
            </p:cNvSpPr>
            <p:nvPr/>
          </p:nvSpPr>
          <p:spPr bwMode="auto">
            <a:xfrm>
              <a:off x="4209190" y="1369354"/>
              <a:ext cx="720000" cy="7200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txBody>
            <a:bodyPr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6" name="Freeform 27"/>
            <p:cNvSpPr>
              <a:spLocks noEditPoints="1"/>
            </p:cNvSpPr>
            <p:nvPr/>
          </p:nvSpPr>
          <p:spPr bwMode="auto">
            <a:xfrm>
              <a:off x="4357686" y="2660858"/>
              <a:ext cx="428628" cy="415923"/>
            </a:xfrm>
            <a:custGeom>
              <a:avLst/>
              <a:gdLst/>
              <a:ahLst/>
              <a:cxnLst>
                <a:cxn ang="0">
                  <a:pos x="490" y="1319"/>
                </a:cxn>
                <a:cxn ang="0">
                  <a:pos x="299" y="1249"/>
                </a:cxn>
                <a:cxn ang="0">
                  <a:pos x="24" y="872"/>
                </a:cxn>
                <a:cxn ang="0">
                  <a:pos x="23" y="587"/>
                </a:cxn>
                <a:cxn ang="0">
                  <a:pos x="179" y="369"/>
                </a:cxn>
                <a:cxn ang="0">
                  <a:pos x="405" y="256"/>
                </a:cxn>
                <a:cxn ang="0">
                  <a:pos x="612" y="249"/>
                </a:cxn>
                <a:cxn ang="0">
                  <a:pos x="760" y="0"/>
                </a:cxn>
                <a:cxn ang="0">
                  <a:pos x="726" y="239"/>
                </a:cxn>
                <a:cxn ang="0">
                  <a:pos x="858" y="179"/>
                </a:cxn>
                <a:cxn ang="0">
                  <a:pos x="1076" y="176"/>
                </a:cxn>
                <a:cxn ang="0">
                  <a:pos x="1275" y="203"/>
                </a:cxn>
                <a:cxn ang="0">
                  <a:pos x="1155" y="426"/>
                </a:cxn>
                <a:cxn ang="0">
                  <a:pos x="1243" y="607"/>
                </a:cxn>
                <a:cxn ang="0">
                  <a:pos x="1184" y="942"/>
                </a:cxn>
                <a:cxn ang="0">
                  <a:pos x="967" y="1234"/>
                </a:cxn>
                <a:cxn ang="0">
                  <a:pos x="737" y="1300"/>
                </a:cxn>
                <a:cxn ang="0">
                  <a:pos x="671" y="1294"/>
                </a:cxn>
                <a:cxn ang="0">
                  <a:pos x="620" y="1297"/>
                </a:cxn>
                <a:cxn ang="0">
                  <a:pos x="747" y="46"/>
                </a:cxn>
                <a:cxn ang="0">
                  <a:pos x="723" y="35"/>
                </a:cxn>
                <a:cxn ang="0">
                  <a:pos x="664" y="186"/>
                </a:cxn>
                <a:cxn ang="0">
                  <a:pos x="643" y="275"/>
                </a:cxn>
                <a:cxn ang="0">
                  <a:pos x="668" y="395"/>
                </a:cxn>
                <a:cxn ang="0">
                  <a:pos x="777" y="71"/>
                </a:cxn>
                <a:cxn ang="0">
                  <a:pos x="1063" y="202"/>
                </a:cxn>
                <a:cxn ang="0">
                  <a:pos x="824" y="253"/>
                </a:cxn>
                <a:cxn ang="0">
                  <a:pos x="745" y="364"/>
                </a:cxn>
                <a:cxn ang="0">
                  <a:pos x="874" y="274"/>
                </a:cxn>
                <a:cxn ang="0">
                  <a:pos x="946" y="282"/>
                </a:cxn>
                <a:cxn ang="0">
                  <a:pos x="990" y="282"/>
                </a:cxn>
                <a:cxn ang="0">
                  <a:pos x="1131" y="246"/>
                </a:cxn>
                <a:cxn ang="0">
                  <a:pos x="1103" y="301"/>
                </a:cxn>
                <a:cxn ang="0">
                  <a:pos x="1052" y="399"/>
                </a:cxn>
                <a:cxn ang="0">
                  <a:pos x="934" y="325"/>
                </a:cxn>
                <a:cxn ang="0">
                  <a:pos x="975" y="434"/>
                </a:cxn>
                <a:cxn ang="0">
                  <a:pos x="875" y="365"/>
                </a:cxn>
                <a:cxn ang="0">
                  <a:pos x="728" y="436"/>
                </a:cxn>
                <a:cxn ang="0">
                  <a:pos x="1026" y="453"/>
                </a:cxn>
                <a:cxn ang="0">
                  <a:pos x="1198" y="320"/>
                </a:cxn>
                <a:cxn ang="0">
                  <a:pos x="1118" y="211"/>
                </a:cxn>
                <a:cxn ang="0">
                  <a:pos x="240" y="368"/>
                </a:cxn>
                <a:cxn ang="0">
                  <a:pos x="121" y="467"/>
                </a:cxn>
                <a:cxn ang="0">
                  <a:pos x="32" y="700"/>
                </a:cxn>
                <a:cxn ang="0">
                  <a:pos x="115" y="989"/>
                </a:cxn>
                <a:cxn ang="0">
                  <a:pos x="364" y="1251"/>
                </a:cxn>
                <a:cxn ang="0">
                  <a:pos x="509" y="1247"/>
                </a:cxn>
                <a:cxn ang="0">
                  <a:pos x="478" y="1199"/>
                </a:cxn>
                <a:cxn ang="0">
                  <a:pos x="621" y="1214"/>
                </a:cxn>
                <a:cxn ang="0">
                  <a:pos x="702" y="1137"/>
                </a:cxn>
                <a:cxn ang="0">
                  <a:pos x="736" y="1262"/>
                </a:cxn>
                <a:cxn ang="0">
                  <a:pos x="941" y="1222"/>
                </a:cxn>
                <a:cxn ang="0">
                  <a:pos x="1153" y="940"/>
                </a:cxn>
                <a:cxn ang="0">
                  <a:pos x="1214" y="706"/>
                </a:cxn>
                <a:cxn ang="0">
                  <a:pos x="1101" y="453"/>
                </a:cxn>
                <a:cxn ang="0">
                  <a:pos x="861" y="474"/>
                </a:cxn>
                <a:cxn ang="0">
                  <a:pos x="646" y="483"/>
                </a:cxn>
                <a:cxn ang="0">
                  <a:pos x="552" y="395"/>
                </a:cxn>
                <a:cxn ang="0">
                  <a:pos x="583" y="431"/>
                </a:cxn>
                <a:cxn ang="0">
                  <a:pos x="595" y="302"/>
                </a:cxn>
              </a:cxnLst>
              <a:rect l="0" t="0" r="r" b="b"/>
              <a:pathLst>
                <a:path w="1275" h="1327">
                  <a:moveTo>
                    <a:pt x="580" y="1313"/>
                  </a:moveTo>
                  <a:lnTo>
                    <a:pt x="580" y="1313"/>
                  </a:lnTo>
                  <a:lnTo>
                    <a:pt x="578" y="1301"/>
                  </a:lnTo>
                  <a:lnTo>
                    <a:pt x="577" y="1289"/>
                  </a:lnTo>
                  <a:lnTo>
                    <a:pt x="578" y="1283"/>
                  </a:lnTo>
                  <a:lnTo>
                    <a:pt x="579" y="1277"/>
                  </a:lnTo>
                  <a:lnTo>
                    <a:pt x="581" y="1272"/>
                  </a:lnTo>
                  <a:lnTo>
                    <a:pt x="583" y="1267"/>
                  </a:lnTo>
                  <a:lnTo>
                    <a:pt x="583" y="1267"/>
                  </a:lnTo>
                  <a:lnTo>
                    <a:pt x="570" y="1273"/>
                  </a:lnTo>
                  <a:lnTo>
                    <a:pt x="557" y="1279"/>
                  </a:lnTo>
                  <a:lnTo>
                    <a:pt x="532" y="1296"/>
                  </a:lnTo>
                  <a:lnTo>
                    <a:pt x="504" y="1312"/>
                  </a:lnTo>
                  <a:lnTo>
                    <a:pt x="490" y="1319"/>
                  </a:lnTo>
                  <a:lnTo>
                    <a:pt x="475" y="1327"/>
                  </a:lnTo>
                  <a:lnTo>
                    <a:pt x="475" y="1327"/>
                  </a:lnTo>
                  <a:lnTo>
                    <a:pt x="461" y="1327"/>
                  </a:lnTo>
                  <a:lnTo>
                    <a:pt x="448" y="1327"/>
                  </a:lnTo>
                  <a:lnTo>
                    <a:pt x="435" y="1326"/>
                  </a:lnTo>
                  <a:lnTo>
                    <a:pt x="424" y="1322"/>
                  </a:lnTo>
                  <a:lnTo>
                    <a:pt x="412" y="1319"/>
                  </a:lnTo>
                  <a:lnTo>
                    <a:pt x="400" y="1315"/>
                  </a:lnTo>
                  <a:lnTo>
                    <a:pt x="389" y="1311"/>
                  </a:lnTo>
                  <a:lnTo>
                    <a:pt x="380" y="1305"/>
                  </a:lnTo>
                  <a:lnTo>
                    <a:pt x="359" y="1293"/>
                  </a:lnTo>
                  <a:lnTo>
                    <a:pt x="339" y="1279"/>
                  </a:lnTo>
                  <a:lnTo>
                    <a:pt x="299" y="1249"/>
                  </a:lnTo>
                  <a:lnTo>
                    <a:pt x="299" y="1249"/>
                  </a:lnTo>
                  <a:lnTo>
                    <a:pt x="269" y="1226"/>
                  </a:lnTo>
                  <a:lnTo>
                    <a:pt x="240" y="1202"/>
                  </a:lnTo>
                  <a:lnTo>
                    <a:pt x="214" y="1177"/>
                  </a:lnTo>
                  <a:lnTo>
                    <a:pt x="188" y="1150"/>
                  </a:lnTo>
                  <a:lnTo>
                    <a:pt x="164" y="1122"/>
                  </a:lnTo>
                  <a:lnTo>
                    <a:pt x="141" y="1092"/>
                  </a:lnTo>
                  <a:lnTo>
                    <a:pt x="119" y="1060"/>
                  </a:lnTo>
                  <a:lnTo>
                    <a:pt x="99" y="1025"/>
                  </a:lnTo>
                  <a:lnTo>
                    <a:pt x="99" y="1025"/>
                  </a:lnTo>
                  <a:lnTo>
                    <a:pt x="79" y="987"/>
                  </a:lnTo>
                  <a:lnTo>
                    <a:pt x="58" y="950"/>
                  </a:lnTo>
                  <a:lnTo>
                    <a:pt x="40" y="911"/>
                  </a:lnTo>
                  <a:lnTo>
                    <a:pt x="32" y="892"/>
                  </a:lnTo>
                  <a:lnTo>
                    <a:pt x="24" y="872"/>
                  </a:lnTo>
                  <a:lnTo>
                    <a:pt x="18" y="851"/>
                  </a:lnTo>
                  <a:lnTo>
                    <a:pt x="12" y="830"/>
                  </a:lnTo>
                  <a:lnTo>
                    <a:pt x="7" y="808"/>
                  </a:lnTo>
                  <a:lnTo>
                    <a:pt x="4" y="785"/>
                  </a:lnTo>
                  <a:lnTo>
                    <a:pt x="1" y="761"/>
                  </a:lnTo>
                  <a:lnTo>
                    <a:pt x="0" y="736"/>
                  </a:lnTo>
                  <a:lnTo>
                    <a:pt x="0" y="709"/>
                  </a:lnTo>
                  <a:lnTo>
                    <a:pt x="1" y="681"/>
                  </a:lnTo>
                  <a:lnTo>
                    <a:pt x="1" y="681"/>
                  </a:lnTo>
                  <a:lnTo>
                    <a:pt x="3" y="663"/>
                  </a:lnTo>
                  <a:lnTo>
                    <a:pt x="6" y="647"/>
                  </a:lnTo>
                  <a:lnTo>
                    <a:pt x="10" y="631"/>
                  </a:lnTo>
                  <a:lnTo>
                    <a:pt x="15" y="617"/>
                  </a:lnTo>
                  <a:lnTo>
                    <a:pt x="23" y="587"/>
                  </a:lnTo>
                  <a:lnTo>
                    <a:pt x="28" y="570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40" y="543"/>
                  </a:lnTo>
                  <a:lnTo>
                    <a:pt x="47" y="533"/>
                  </a:lnTo>
                  <a:lnTo>
                    <a:pt x="53" y="522"/>
                  </a:lnTo>
                  <a:lnTo>
                    <a:pt x="58" y="512"/>
                  </a:lnTo>
                  <a:lnTo>
                    <a:pt x="68" y="489"/>
                  </a:lnTo>
                  <a:lnTo>
                    <a:pt x="78" y="467"/>
                  </a:lnTo>
                  <a:lnTo>
                    <a:pt x="78" y="467"/>
                  </a:lnTo>
                  <a:lnTo>
                    <a:pt x="108" y="439"/>
                  </a:lnTo>
                  <a:lnTo>
                    <a:pt x="136" y="411"/>
                  </a:lnTo>
                  <a:lnTo>
                    <a:pt x="164" y="383"/>
                  </a:lnTo>
                  <a:lnTo>
                    <a:pt x="179" y="369"/>
                  </a:lnTo>
                  <a:lnTo>
                    <a:pt x="194" y="357"/>
                  </a:lnTo>
                  <a:lnTo>
                    <a:pt x="209" y="344"/>
                  </a:lnTo>
                  <a:lnTo>
                    <a:pt x="227" y="332"/>
                  </a:lnTo>
                  <a:lnTo>
                    <a:pt x="244" y="321"/>
                  </a:lnTo>
                  <a:lnTo>
                    <a:pt x="261" y="310"/>
                  </a:lnTo>
                  <a:lnTo>
                    <a:pt x="280" y="301"/>
                  </a:lnTo>
                  <a:lnTo>
                    <a:pt x="300" y="293"/>
                  </a:lnTo>
                  <a:lnTo>
                    <a:pt x="322" y="287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58" y="273"/>
                  </a:lnTo>
                  <a:lnTo>
                    <a:pt x="373" y="265"/>
                  </a:lnTo>
                  <a:lnTo>
                    <a:pt x="388" y="260"/>
                  </a:lnTo>
                  <a:lnTo>
                    <a:pt x="405" y="256"/>
                  </a:lnTo>
                  <a:lnTo>
                    <a:pt x="422" y="254"/>
                  </a:lnTo>
                  <a:lnTo>
                    <a:pt x="440" y="252"/>
                  </a:lnTo>
                  <a:lnTo>
                    <a:pt x="458" y="250"/>
                  </a:lnTo>
                  <a:lnTo>
                    <a:pt x="476" y="252"/>
                  </a:lnTo>
                  <a:lnTo>
                    <a:pt x="495" y="253"/>
                  </a:lnTo>
                  <a:lnTo>
                    <a:pt x="512" y="255"/>
                  </a:lnTo>
                  <a:lnTo>
                    <a:pt x="531" y="257"/>
                  </a:lnTo>
                  <a:lnTo>
                    <a:pt x="548" y="260"/>
                  </a:lnTo>
                  <a:lnTo>
                    <a:pt x="565" y="264"/>
                  </a:lnTo>
                  <a:lnTo>
                    <a:pt x="580" y="268"/>
                  </a:lnTo>
                  <a:lnTo>
                    <a:pt x="595" y="273"/>
                  </a:lnTo>
                  <a:lnTo>
                    <a:pt x="608" y="277"/>
                  </a:lnTo>
                  <a:lnTo>
                    <a:pt x="608" y="277"/>
                  </a:lnTo>
                  <a:lnTo>
                    <a:pt x="612" y="249"/>
                  </a:lnTo>
                  <a:lnTo>
                    <a:pt x="618" y="218"/>
                  </a:lnTo>
                  <a:lnTo>
                    <a:pt x="627" y="187"/>
                  </a:lnTo>
                  <a:lnTo>
                    <a:pt x="637" y="155"/>
                  </a:lnTo>
                  <a:lnTo>
                    <a:pt x="658" y="90"/>
                  </a:lnTo>
                  <a:lnTo>
                    <a:pt x="678" y="29"/>
                  </a:lnTo>
                  <a:lnTo>
                    <a:pt x="678" y="29"/>
                  </a:lnTo>
                  <a:lnTo>
                    <a:pt x="686" y="22"/>
                  </a:lnTo>
                  <a:lnTo>
                    <a:pt x="696" y="17"/>
                  </a:lnTo>
                  <a:lnTo>
                    <a:pt x="705" y="12"/>
                  </a:lnTo>
                  <a:lnTo>
                    <a:pt x="716" y="7"/>
                  </a:lnTo>
                  <a:lnTo>
                    <a:pt x="727" y="4"/>
                  </a:lnTo>
                  <a:lnTo>
                    <a:pt x="737" y="2"/>
                  </a:lnTo>
                  <a:lnTo>
                    <a:pt x="749" y="0"/>
                  </a:lnTo>
                  <a:lnTo>
                    <a:pt x="760" y="0"/>
                  </a:lnTo>
                  <a:lnTo>
                    <a:pt x="770" y="0"/>
                  </a:lnTo>
                  <a:lnTo>
                    <a:pt x="781" y="2"/>
                  </a:lnTo>
                  <a:lnTo>
                    <a:pt x="791" y="5"/>
                  </a:lnTo>
                  <a:lnTo>
                    <a:pt x="800" y="10"/>
                  </a:lnTo>
                  <a:lnTo>
                    <a:pt x="808" y="16"/>
                  </a:lnTo>
                  <a:lnTo>
                    <a:pt x="815" y="25"/>
                  </a:lnTo>
                  <a:lnTo>
                    <a:pt x="821" y="34"/>
                  </a:lnTo>
                  <a:lnTo>
                    <a:pt x="825" y="46"/>
                  </a:lnTo>
                  <a:lnTo>
                    <a:pt x="825" y="46"/>
                  </a:lnTo>
                  <a:lnTo>
                    <a:pt x="787" y="110"/>
                  </a:lnTo>
                  <a:lnTo>
                    <a:pt x="769" y="141"/>
                  </a:lnTo>
                  <a:lnTo>
                    <a:pt x="753" y="172"/>
                  </a:lnTo>
                  <a:lnTo>
                    <a:pt x="738" y="204"/>
                  </a:lnTo>
                  <a:lnTo>
                    <a:pt x="726" y="239"/>
                  </a:lnTo>
                  <a:lnTo>
                    <a:pt x="714" y="276"/>
                  </a:lnTo>
                  <a:lnTo>
                    <a:pt x="703" y="316"/>
                  </a:lnTo>
                  <a:lnTo>
                    <a:pt x="703" y="316"/>
                  </a:lnTo>
                  <a:lnTo>
                    <a:pt x="721" y="290"/>
                  </a:lnTo>
                  <a:lnTo>
                    <a:pt x="731" y="277"/>
                  </a:lnTo>
                  <a:lnTo>
                    <a:pt x="743" y="264"/>
                  </a:lnTo>
                  <a:lnTo>
                    <a:pt x="754" y="252"/>
                  </a:lnTo>
                  <a:lnTo>
                    <a:pt x="767" y="240"/>
                  </a:lnTo>
                  <a:lnTo>
                    <a:pt x="780" y="227"/>
                  </a:lnTo>
                  <a:lnTo>
                    <a:pt x="795" y="216"/>
                  </a:lnTo>
                  <a:lnTo>
                    <a:pt x="810" y="206"/>
                  </a:lnTo>
                  <a:lnTo>
                    <a:pt x="825" y="196"/>
                  </a:lnTo>
                  <a:lnTo>
                    <a:pt x="842" y="186"/>
                  </a:lnTo>
                  <a:lnTo>
                    <a:pt x="858" y="179"/>
                  </a:lnTo>
                  <a:lnTo>
                    <a:pt x="876" y="172"/>
                  </a:lnTo>
                  <a:lnTo>
                    <a:pt x="895" y="167"/>
                  </a:lnTo>
                  <a:lnTo>
                    <a:pt x="914" y="164"/>
                  </a:lnTo>
                  <a:lnTo>
                    <a:pt x="934" y="162"/>
                  </a:lnTo>
                  <a:lnTo>
                    <a:pt x="934" y="162"/>
                  </a:lnTo>
                  <a:lnTo>
                    <a:pt x="945" y="162"/>
                  </a:lnTo>
                  <a:lnTo>
                    <a:pt x="956" y="163"/>
                  </a:lnTo>
                  <a:lnTo>
                    <a:pt x="975" y="165"/>
                  </a:lnTo>
                  <a:lnTo>
                    <a:pt x="986" y="165"/>
                  </a:lnTo>
                  <a:lnTo>
                    <a:pt x="995" y="164"/>
                  </a:lnTo>
                  <a:lnTo>
                    <a:pt x="1005" y="162"/>
                  </a:lnTo>
                  <a:lnTo>
                    <a:pt x="1015" y="158"/>
                  </a:lnTo>
                  <a:lnTo>
                    <a:pt x="1015" y="158"/>
                  </a:lnTo>
                  <a:lnTo>
                    <a:pt x="1076" y="176"/>
                  </a:lnTo>
                  <a:lnTo>
                    <a:pt x="1106" y="183"/>
                  </a:lnTo>
                  <a:lnTo>
                    <a:pt x="1137" y="189"/>
                  </a:lnTo>
                  <a:lnTo>
                    <a:pt x="1166" y="194"/>
                  </a:lnTo>
                  <a:lnTo>
                    <a:pt x="1179" y="195"/>
                  </a:lnTo>
                  <a:lnTo>
                    <a:pt x="1193" y="195"/>
                  </a:lnTo>
                  <a:lnTo>
                    <a:pt x="1207" y="195"/>
                  </a:lnTo>
                  <a:lnTo>
                    <a:pt x="1219" y="193"/>
                  </a:lnTo>
                  <a:lnTo>
                    <a:pt x="1232" y="191"/>
                  </a:lnTo>
                  <a:lnTo>
                    <a:pt x="1243" y="186"/>
                  </a:lnTo>
                  <a:lnTo>
                    <a:pt x="1243" y="186"/>
                  </a:lnTo>
                  <a:lnTo>
                    <a:pt x="1252" y="189"/>
                  </a:lnTo>
                  <a:lnTo>
                    <a:pt x="1261" y="194"/>
                  </a:lnTo>
                  <a:lnTo>
                    <a:pt x="1267" y="198"/>
                  </a:lnTo>
                  <a:lnTo>
                    <a:pt x="1275" y="203"/>
                  </a:lnTo>
                  <a:lnTo>
                    <a:pt x="1275" y="203"/>
                  </a:lnTo>
                  <a:lnTo>
                    <a:pt x="1253" y="263"/>
                  </a:lnTo>
                  <a:lnTo>
                    <a:pt x="1242" y="294"/>
                  </a:lnTo>
                  <a:lnTo>
                    <a:pt x="1228" y="324"/>
                  </a:lnTo>
                  <a:lnTo>
                    <a:pt x="1220" y="339"/>
                  </a:lnTo>
                  <a:lnTo>
                    <a:pt x="1213" y="353"/>
                  </a:lnTo>
                  <a:lnTo>
                    <a:pt x="1203" y="367"/>
                  </a:lnTo>
                  <a:lnTo>
                    <a:pt x="1193" y="379"/>
                  </a:lnTo>
                  <a:lnTo>
                    <a:pt x="1183" y="391"/>
                  </a:lnTo>
                  <a:lnTo>
                    <a:pt x="1171" y="401"/>
                  </a:lnTo>
                  <a:lnTo>
                    <a:pt x="1158" y="410"/>
                  </a:lnTo>
                  <a:lnTo>
                    <a:pt x="1145" y="418"/>
                  </a:lnTo>
                  <a:lnTo>
                    <a:pt x="1145" y="418"/>
                  </a:lnTo>
                  <a:lnTo>
                    <a:pt x="1155" y="426"/>
                  </a:lnTo>
                  <a:lnTo>
                    <a:pt x="1164" y="434"/>
                  </a:lnTo>
                  <a:lnTo>
                    <a:pt x="1172" y="443"/>
                  </a:lnTo>
                  <a:lnTo>
                    <a:pt x="1179" y="453"/>
                  </a:lnTo>
                  <a:lnTo>
                    <a:pt x="1193" y="474"/>
                  </a:lnTo>
                  <a:lnTo>
                    <a:pt x="1208" y="499"/>
                  </a:lnTo>
                  <a:lnTo>
                    <a:pt x="1208" y="499"/>
                  </a:lnTo>
                  <a:lnTo>
                    <a:pt x="1223" y="524"/>
                  </a:lnTo>
                  <a:lnTo>
                    <a:pt x="1229" y="535"/>
                  </a:lnTo>
                  <a:lnTo>
                    <a:pt x="1233" y="546"/>
                  </a:lnTo>
                  <a:lnTo>
                    <a:pt x="1237" y="558"/>
                  </a:lnTo>
                  <a:lnTo>
                    <a:pt x="1239" y="571"/>
                  </a:lnTo>
                  <a:lnTo>
                    <a:pt x="1242" y="588"/>
                  </a:lnTo>
                  <a:lnTo>
                    <a:pt x="1243" y="607"/>
                  </a:lnTo>
                  <a:lnTo>
                    <a:pt x="1243" y="607"/>
                  </a:lnTo>
                  <a:lnTo>
                    <a:pt x="1244" y="635"/>
                  </a:lnTo>
                  <a:lnTo>
                    <a:pt x="1245" y="663"/>
                  </a:lnTo>
                  <a:lnTo>
                    <a:pt x="1244" y="688"/>
                  </a:lnTo>
                  <a:lnTo>
                    <a:pt x="1243" y="714"/>
                  </a:lnTo>
                  <a:lnTo>
                    <a:pt x="1241" y="739"/>
                  </a:lnTo>
                  <a:lnTo>
                    <a:pt x="1237" y="763"/>
                  </a:lnTo>
                  <a:lnTo>
                    <a:pt x="1233" y="787"/>
                  </a:lnTo>
                  <a:lnTo>
                    <a:pt x="1229" y="809"/>
                  </a:lnTo>
                  <a:lnTo>
                    <a:pt x="1222" y="833"/>
                  </a:lnTo>
                  <a:lnTo>
                    <a:pt x="1216" y="855"/>
                  </a:lnTo>
                  <a:lnTo>
                    <a:pt x="1209" y="877"/>
                  </a:lnTo>
                  <a:lnTo>
                    <a:pt x="1201" y="899"/>
                  </a:lnTo>
                  <a:lnTo>
                    <a:pt x="1192" y="921"/>
                  </a:lnTo>
                  <a:lnTo>
                    <a:pt x="1184" y="942"/>
                  </a:lnTo>
                  <a:lnTo>
                    <a:pt x="1162" y="986"/>
                  </a:lnTo>
                  <a:lnTo>
                    <a:pt x="1162" y="986"/>
                  </a:lnTo>
                  <a:lnTo>
                    <a:pt x="1145" y="1016"/>
                  </a:lnTo>
                  <a:lnTo>
                    <a:pt x="1128" y="1046"/>
                  </a:lnTo>
                  <a:lnTo>
                    <a:pt x="1120" y="1061"/>
                  </a:lnTo>
                  <a:lnTo>
                    <a:pt x="1111" y="1076"/>
                  </a:lnTo>
                  <a:lnTo>
                    <a:pt x="1105" y="1091"/>
                  </a:lnTo>
                  <a:lnTo>
                    <a:pt x="1099" y="1106"/>
                  </a:lnTo>
                  <a:lnTo>
                    <a:pt x="1099" y="1106"/>
                  </a:lnTo>
                  <a:lnTo>
                    <a:pt x="1060" y="1148"/>
                  </a:lnTo>
                  <a:lnTo>
                    <a:pt x="1038" y="1170"/>
                  </a:lnTo>
                  <a:lnTo>
                    <a:pt x="1016" y="1193"/>
                  </a:lnTo>
                  <a:lnTo>
                    <a:pt x="992" y="1214"/>
                  </a:lnTo>
                  <a:lnTo>
                    <a:pt x="967" y="1234"/>
                  </a:lnTo>
                  <a:lnTo>
                    <a:pt x="942" y="1254"/>
                  </a:lnTo>
                  <a:lnTo>
                    <a:pt x="916" y="1271"/>
                  </a:lnTo>
                  <a:lnTo>
                    <a:pt x="902" y="1278"/>
                  </a:lnTo>
                  <a:lnTo>
                    <a:pt x="888" y="1285"/>
                  </a:lnTo>
                  <a:lnTo>
                    <a:pt x="874" y="1291"/>
                  </a:lnTo>
                  <a:lnTo>
                    <a:pt x="860" y="1297"/>
                  </a:lnTo>
                  <a:lnTo>
                    <a:pt x="845" y="1301"/>
                  </a:lnTo>
                  <a:lnTo>
                    <a:pt x="830" y="1304"/>
                  </a:lnTo>
                  <a:lnTo>
                    <a:pt x="815" y="1306"/>
                  </a:lnTo>
                  <a:lnTo>
                    <a:pt x="800" y="1307"/>
                  </a:lnTo>
                  <a:lnTo>
                    <a:pt x="785" y="1307"/>
                  </a:lnTo>
                  <a:lnTo>
                    <a:pt x="769" y="1306"/>
                  </a:lnTo>
                  <a:lnTo>
                    <a:pt x="753" y="1304"/>
                  </a:lnTo>
                  <a:lnTo>
                    <a:pt x="737" y="1300"/>
                  </a:lnTo>
                  <a:lnTo>
                    <a:pt x="721" y="1296"/>
                  </a:lnTo>
                  <a:lnTo>
                    <a:pt x="705" y="1288"/>
                  </a:lnTo>
                  <a:lnTo>
                    <a:pt x="688" y="1281"/>
                  </a:lnTo>
                  <a:lnTo>
                    <a:pt x="671" y="1271"/>
                  </a:lnTo>
                  <a:lnTo>
                    <a:pt x="671" y="1271"/>
                  </a:lnTo>
                  <a:lnTo>
                    <a:pt x="669" y="1273"/>
                  </a:lnTo>
                  <a:lnTo>
                    <a:pt x="669" y="1275"/>
                  </a:lnTo>
                  <a:lnTo>
                    <a:pt x="670" y="1278"/>
                  </a:lnTo>
                  <a:lnTo>
                    <a:pt x="672" y="1282"/>
                  </a:lnTo>
                  <a:lnTo>
                    <a:pt x="674" y="1285"/>
                  </a:lnTo>
                  <a:lnTo>
                    <a:pt x="675" y="1288"/>
                  </a:lnTo>
                  <a:lnTo>
                    <a:pt x="674" y="1291"/>
                  </a:lnTo>
                  <a:lnTo>
                    <a:pt x="671" y="1294"/>
                  </a:lnTo>
                  <a:lnTo>
                    <a:pt x="671" y="1294"/>
                  </a:lnTo>
                  <a:lnTo>
                    <a:pt x="663" y="1296"/>
                  </a:lnTo>
                  <a:lnTo>
                    <a:pt x="657" y="1296"/>
                  </a:lnTo>
                  <a:lnTo>
                    <a:pt x="651" y="1294"/>
                  </a:lnTo>
                  <a:lnTo>
                    <a:pt x="646" y="1292"/>
                  </a:lnTo>
                  <a:lnTo>
                    <a:pt x="642" y="1289"/>
                  </a:lnTo>
                  <a:lnTo>
                    <a:pt x="639" y="1285"/>
                  </a:lnTo>
                  <a:lnTo>
                    <a:pt x="637" y="1279"/>
                  </a:lnTo>
                  <a:lnTo>
                    <a:pt x="636" y="1274"/>
                  </a:lnTo>
                  <a:lnTo>
                    <a:pt x="636" y="1274"/>
                  </a:lnTo>
                  <a:lnTo>
                    <a:pt x="634" y="1274"/>
                  </a:lnTo>
                  <a:lnTo>
                    <a:pt x="633" y="1276"/>
                  </a:lnTo>
                  <a:lnTo>
                    <a:pt x="629" y="1282"/>
                  </a:lnTo>
                  <a:lnTo>
                    <a:pt x="625" y="1289"/>
                  </a:lnTo>
                  <a:lnTo>
                    <a:pt x="620" y="1297"/>
                  </a:lnTo>
                  <a:lnTo>
                    <a:pt x="613" y="1304"/>
                  </a:lnTo>
                  <a:lnTo>
                    <a:pt x="609" y="1308"/>
                  </a:lnTo>
                  <a:lnTo>
                    <a:pt x="605" y="1311"/>
                  </a:lnTo>
                  <a:lnTo>
                    <a:pt x="599" y="1313"/>
                  </a:lnTo>
                  <a:lnTo>
                    <a:pt x="594" y="1314"/>
                  </a:lnTo>
                  <a:lnTo>
                    <a:pt x="587" y="1314"/>
                  </a:lnTo>
                  <a:lnTo>
                    <a:pt x="580" y="1313"/>
                  </a:lnTo>
                  <a:lnTo>
                    <a:pt x="580" y="1313"/>
                  </a:lnTo>
                  <a:close/>
                  <a:moveTo>
                    <a:pt x="723" y="35"/>
                  </a:moveTo>
                  <a:lnTo>
                    <a:pt x="723" y="35"/>
                  </a:lnTo>
                  <a:lnTo>
                    <a:pt x="728" y="40"/>
                  </a:lnTo>
                  <a:lnTo>
                    <a:pt x="733" y="43"/>
                  </a:lnTo>
                  <a:lnTo>
                    <a:pt x="739" y="45"/>
                  </a:lnTo>
                  <a:lnTo>
                    <a:pt x="747" y="46"/>
                  </a:lnTo>
                  <a:lnTo>
                    <a:pt x="754" y="46"/>
                  </a:lnTo>
                  <a:lnTo>
                    <a:pt x="763" y="46"/>
                  </a:lnTo>
                  <a:lnTo>
                    <a:pt x="769" y="45"/>
                  </a:lnTo>
                  <a:lnTo>
                    <a:pt x="777" y="43"/>
                  </a:lnTo>
                  <a:lnTo>
                    <a:pt x="777" y="43"/>
                  </a:lnTo>
                  <a:lnTo>
                    <a:pt x="774" y="38"/>
                  </a:lnTo>
                  <a:lnTo>
                    <a:pt x="772" y="36"/>
                  </a:lnTo>
                  <a:lnTo>
                    <a:pt x="765" y="33"/>
                  </a:lnTo>
                  <a:lnTo>
                    <a:pt x="759" y="31"/>
                  </a:lnTo>
                  <a:lnTo>
                    <a:pt x="752" y="31"/>
                  </a:lnTo>
                  <a:lnTo>
                    <a:pt x="737" y="34"/>
                  </a:lnTo>
                  <a:lnTo>
                    <a:pt x="731" y="35"/>
                  </a:lnTo>
                  <a:lnTo>
                    <a:pt x="723" y="35"/>
                  </a:lnTo>
                  <a:lnTo>
                    <a:pt x="723" y="35"/>
                  </a:lnTo>
                  <a:close/>
                  <a:moveTo>
                    <a:pt x="706" y="60"/>
                  </a:moveTo>
                  <a:lnTo>
                    <a:pt x="706" y="60"/>
                  </a:lnTo>
                  <a:lnTo>
                    <a:pt x="703" y="63"/>
                  </a:lnTo>
                  <a:lnTo>
                    <a:pt x="700" y="67"/>
                  </a:lnTo>
                  <a:lnTo>
                    <a:pt x="693" y="80"/>
                  </a:lnTo>
                  <a:lnTo>
                    <a:pt x="686" y="96"/>
                  </a:lnTo>
                  <a:lnTo>
                    <a:pt x="679" y="113"/>
                  </a:lnTo>
                  <a:lnTo>
                    <a:pt x="667" y="149"/>
                  </a:lnTo>
                  <a:lnTo>
                    <a:pt x="662" y="163"/>
                  </a:lnTo>
                  <a:lnTo>
                    <a:pt x="660" y="172"/>
                  </a:lnTo>
                  <a:lnTo>
                    <a:pt x="660" y="172"/>
                  </a:lnTo>
                  <a:lnTo>
                    <a:pt x="661" y="177"/>
                  </a:lnTo>
                  <a:lnTo>
                    <a:pt x="662" y="181"/>
                  </a:lnTo>
                  <a:lnTo>
                    <a:pt x="664" y="186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1" y="193"/>
                  </a:lnTo>
                  <a:lnTo>
                    <a:pt x="657" y="195"/>
                  </a:lnTo>
                  <a:lnTo>
                    <a:pt x="653" y="198"/>
                  </a:lnTo>
                  <a:lnTo>
                    <a:pt x="651" y="200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6" y="212"/>
                  </a:lnTo>
                  <a:lnTo>
                    <a:pt x="645" y="224"/>
                  </a:lnTo>
                  <a:lnTo>
                    <a:pt x="644" y="238"/>
                  </a:lnTo>
                  <a:lnTo>
                    <a:pt x="644" y="250"/>
                  </a:lnTo>
                  <a:lnTo>
                    <a:pt x="644" y="263"/>
                  </a:lnTo>
                  <a:lnTo>
                    <a:pt x="643" y="275"/>
                  </a:lnTo>
                  <a:lnTo>
                    <a:pt x="641" y="286"/>
                  </a:lnTo>
                  <a:lnTo>
                    <a:pt x="639" y="291"/>
                  </a:lnTo>
                  <a:lnTo>
                    <a:pt x="636" y="295"/>
                  </a:lnTo>
                  <a:lnTo>
                    <a:pt x="636" y="295"/>
                  </a:lnTo>
                  <a:lnTo>
                    <a:pt x="640" y="327"/>
                  </a:lnTo>
                  <a:lnTo>
                    <a:pt x="642" y="343"/>
                  </a:lnTo>
                  <a:lnTo>
                    <a:pt x="644" y="359"/>
                  </a:lnTo>
                  <a:lnTo>
                    <a:pt x="647" y="375"/>
                  </a:lnTo>
                  <a:lnTo>
                    <a:pt x="652" y="391"/>
                  </a:lnTo>
                  <a:lnTo>
                    <a:pt x="659" y="407"/>
                  </a:lnTo>
                  <a:lnTo>
                    <a:pt x="662" y="414"/>
                  </a:lnTo>
                  <a:lnTo>
                    <a:pt x="668" y="422"/>
                  </a:lnTo>
                  <a:lnTo>
                    <a:pt x="668" y="422"/>
                  </a:lnTo>
                  <a:lnTo>
                    <a:pt x="668" y="395"/>
                  </a:lnTo>
                  <a:lnTo>
                    <a:pt x="669" y="369"/>
                  </a:lnTo>
                  <a:lnTo>
                    <a:pt x="671" y="344"/>
                  </a:lnTo>
                  <a:lnTo>
                    <a:pt x="674" y="320"/>
                  </a:lnTo>
                  <a:lnTo>
                    <a:pt x="679" y="297"/>
                  </a:lnTo>
                  <a:lnTo>
                    <a:pt x="685" y="273"/>
                  </a:lnTo>
                  <a:lnTo>
                    <a:pt x="691" y="252"/>
                  </a:lnTo>
                  <a:lnTo>
                    <a:pt x="699" y="229"/>
                  </a:lnTo>
                  <a:lnTo>
                    <a:pt x="706" y="208"/>
                  </a:lnTo>
                  <a:lnTo>
                    <a:pt x="715" y="187"/>
                  </a:lnTo>
                  <a:lnTo>
                    <a:pt x="724" y="167"/>
                  </a:lnTo>
                  <a:lnTo>
                    <a:pt x="734" y="147"/>
                  </a:lnTo>
                  <a:lnTo>
                    <a:pt x="754" y="108"/>
                  </a:lnTo>
                  <a:lnTo>
                    <a:pt x="777" y="71"/>
                  </a:lnTo>
                  <a:lnTo>
                    <a:pt x="777" y="71"/>
                  </a:lnTo>
                  <a:lnTo>
                    <a:pt x="767" y="73"/>
                  </a:lnTo>
                  <a:lnTo>
                    <a:pt x="758" y="74"/>
                  </a:lnTo>
                  <a:lnTo>
                    <a:pt x="749" y="74"/>
                  </a:lnTo>
                  <a:lnTo>
                    <a:pt x="740" y="72"/>
                  </a:lnTo>
                  <a:lnTo>
                    <a:pt x="732" y="70"/>
                  </a:lnTo>
                  <a:lnTo>
                    <a:pt x="723" y="67"/>
                  </a:lnTo>
                  <a:lnTo>
                    <a:pt x="706" y="60"/>
                  </a:lnTo>
                  <a:lnTo>
                    <a:pt x="706" y="60"/>
                  </a:lnTo>
                  <a:close/>
                  <a:moveTo>
                    <a:pt x="1102" y="203"/>
                  </a:moveTo>
                  <a:lnTo>
                    <a:pt x="1102" y="203"/>
                  </a:lnTo>
                  <a:lnTo>
                    <a:pt x="1093" y="206"/>
                  </a:lnTo>
                  <a:lnTo>
                    <a:pt x="1082" y="206"/>
                  </a:lnTo>
                  <a:lnTo>
                    <a:pt x="1072" y="204"/>
                  </a:lnTo>
                  <a:lnTo>
                    <a:pt x="1063" y="202"/>
                  </a:lnTo>
                  <a:lnTo>
                    <a:pt x="1045" y="197"/>
                  </a:lnTo>
                  <a:lnTo>
                    <a:pt x="1035" y="195"/>
                  </a:lnTo>
                  <a:lnTo>
                    <a:pt x="1025" y="194"/>
                  </a:lnTo>
                  <a:lnTo>
                    <a:pt x="1025" y="194"/>
                  </a:lnTo>
                  <a:lnTo>
                    <a:pt x="1010" y="193"/>
                  </a:lnTo>
                  <a:lnTo>
                    <a:pt x="995" y="193"/>
                  </a:lnTo>
                  <a:lnTo>
                    <a:pt x="980" y="195"/>
                  </a:lnTo>
                  <a:lnTo>
                    <a:pt x="965" y="197"/>
                  </a:lnTo>
                  <a:lnTo>
                    <a:pt x="950" y="200"/>
                  </a:lnTo>
                  <a:lnTo>
                    <a:pt x="936" y="204"/>
                  </a:lnTo>
                  <a:lnTo>
                    <a:pt x="906" y="215"/>
                  </a:lnTo>
                  <a:lnTo>
                    <a:pt x="879" y="227"/>
                  </a:lnTo>
                  <a:lnTo>
                    <a:pt x="851" y="240"/>
                  </a:lnTo>
                  <a:lnTo>
                    <a:pt x="824" y="253"/>
                  </a:lnTo>
                  <a:lnTo>
                    <a:pt x="797" y="263"/>
                  </a:lnTo>
                  <a:lnTo>
                    <a:pt x="797" y="263"/>
                  </a:lnTo>
                  <a:lnTo>
                    <a:pt x="789" y="277"/>
                  </a:lnTo>
                  <a:lnTo>
                    <a:pt x="777" y="291"/>
                  </a:lnTo>
                  <a:lnTo>
                    <a:pt x="751" y="321"/>
                  </a:lnTo>
                  <a:lnTo>
                    <a:pt x="739" y="337"/>
                  </a:lnTo>
                  <a:lnTo>
                    <a:pt x="728" y="353"/>
                  </a:lnTo>
                  <a:lnTo>
                    <a:pt x="723" y="362"/>
                  </a:lnTo>
                  <a:lnTo>
                    <a:pt x="719" y="371"/>
                  </a:lnTo>
                  <a:lnTo>
                    <a:pt x="716" y="380"/>
                  </a:lnTo>
                  <a:lnTo>
                    <a:pt x="714" y="390"/>
                  </a:lnTo>
                  <a:lnTo>
                    <a:pt x="714" y="390"/>
                  </a:lnTo>
                  <a:lnTo>
                    <a:pt x="729" y="377"/>
                  </a:lnTo>
                  <a:lnTo>
                    <a:pt x="745" y="364"/>
                  </a:lnTo>
                  <a:lnTo>
                    <a:pt x="763" y="352"/>
                  </a:lnTo>
                  <a:lnTo>
                    <a:pt x="780" y="340"/>
                  </a:lnTo>
                  <a:lnTo>
                    <a:pt x="799" y="331"/>
                  </a:lnTo>
                  <a:lnTo>
                    <a:pt x="818" y="321"/>
                  </a:lnTo>
                  <a:lnTo>
                    <a:pt x="854" y="305"/>
                  </a:lnTo>
                  <a:lnTo>
                    <a:pt x="854" y="305"/>
                  </a:lnTo>
                  <a:lnTo>
                    <a:pt x="856" y="291"/>
                  </a:lnTo>
                  <a:lnTo>
                    <a:pt x="858" y="280"/>
                  </a:lnTo>
                  <a:lnTo>
                    <a:pt x="860" y="276"/>
                  </a:lnTo>
                  <a:lnTo>
                    <a:pt x="863" y="272"/>
                  </a:lnTo>
                  <a:lnTo>
                    <a:pt x="866" y="268"/>
                  </a:lnTo>
                  <a:lnTo>
                    <a:pt x="871" y="263"/>
                  </a:lnTo>
                  <a:lnTo>
                    <a:pt x="871" y="263"/>
                  </a:lnTo>
                  <a:lnTo>
                    <a:pt x="874" y="274"/>
                  </a:lnTo>
                  <a:lnTo>
                    <a:pt x="876" y="284"/>
                  </a:lnTo>
                  <a:lnTo>
                    <a:pt x="878" y="291"/>
                  </a:lnTo>
                  <a:lnTo>
                    <a:pt x="882" y="302"/>
                  </a:lnTo>
                  <a:lnTo>
                    <a:pt x="882" y="302"/>
                  </a:lnTo>
                  <a:lnTo>
                    <a:pt x="887" y="300"/>
                  </a:lnTo>
                  <a:lnTo>
                    <a:pt x="893" y="297"/>
                  </a:lnTo>
                  <a:lnTo>
                    <a:pt x="897" y="293"/>
                  </a:lnTo>
                  <a:lnTo>
                    <a:pt x="903" y="291"/>
                  </a:lnTo>
                  <a:lnTo>
                    <a:pt x="903" y="291"/>
                  </a:lnTo>
                  <a:lnTo>
                    <a:pt x="914" y="292"/>
                  </a:lnTo>
                  <a:lnTo>
                    <a:pt x="924" y="291"/>
                  </a:lnTo>
                  <a:lnTo>
                    <a:pt x="932" y="289"/>
                  </a:lnTo>
                  <a:lnTo>
                    <a:pt x="940" y="286"/>
                  </a:lnTo>
                  <a:lnTo>
                    <a:pt x="946" y="282"/>
                  </a:lnTo>
                  <a:lnTo>
                    <a:pt x="951" y="277"/>
                  </a:lnTo>
                  <a:lnTo>
                    <a:pt x="957" y="272"/>
                  </a:lnTo>
                  <a:lnTo>
                    <a:pt x="961" y="265"/>
                  </a:lnTo>
                  <a:lnTo>
                    <a:pt x="970" y="253"/>
                  </a:lnTo>
                  <a:lnTo>
                    <a:pt x="977" y="240"/>
                  </a:lnTo>
                  <a:lnTo>
                    <a:pt x="985" y="226"/>
                  </a:lnTo>
                  <a:lnTo>
                    <a:pt x="989" y="221"/>
                  </a:lnTo>
                  <a:lnTo>
                    <a:pt x="994" y="214"/>
                  </a:lnTo>
                  <a:lnTo>
                    <a:pt x="994" y="214"/>
                  </a:lnTo>
                  <a:lnTo>
                    <a:pt x="995" y="221"/>
                  </a:lnTo>
                  <a:lnTo>
                    <a:pt x="995" y="228"/>
                  </a:lnTo>
                  <a:lnTo>
                    <a:pt x="994" y="246"/>
                  </a:lnTo>
                  <a:lnTo>
                    <a:pt x="992" y="264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4" y="278"/>
                  </a:lnTo>
                  <a:lnTo>
                    <a:pt x="999" y="277"/>
                  </a:lnTo>
                  <a:lnTo>
                    <a:pt x="1003" y="277"/>
                  </a:lnTo>
                  <a:lnTo>
                    <a:pt x="1007" y="278"/>
                  </a:lnTo>
                  <a:lnTo>
                    <a:pt x="1018" y="282"/>
                  </a:lnTo>
                  <a:lnTo>
                    <a:pt x="1029" y="285"/>
                  </a:lnTo>
                  <a:lnTo>
                    <a:pt x="1029" y="285"/>
                  </a:lnTo>
                  <a:lnTo>
                    <a:pt x="1056" y="277"/>
                  </a:lnTo>
                  <a:lnTo>
                    <a:pt x="1083" y="269"/>
                  </a:lnTo>
                  <a:lnTo>
                    <a:pt x="1108" y="258"/>
                  </a:lnTo>
                  <a:lnTo>
                    <a:pt x="1120" y="253"/>
                  </a:lnTo>
                  <a:lnTo>
                    <a:pt x="1131" y="246"/>
                  </a:lnTo>
                  <a:lnTo>
                    <a:pt x="1131" y="246"/>
                  </a:lnTo>
                  <a:lnTo>
                    <a:pt x="1131" y="248"/>
                  </a:lnTo>
                  <a:lnTo>
                    <a:pt x="1133" y="249"/>
                  </a:lnTo>
                  <a:lnTo>
                    <a:pt x="1139" y="250"/>
                  </a:lnTo>
                  <a:lnTo>
                    <a:pt x="1141" y="250"/>
                  </a:lnTo>
                  <a:lnTo>
                    <a:pt x="1143" y="252"/>
                  </a:lnTo>
                  <a:lnTo>
                    <a:pt x="1144" y="254"/>
                  </a:lnTo>
                  <a:lnTo>
                    <a:pt x="1145" y="257"/>
                  </a:lnTo>
                  <a:lnTo>
                    <a:pt x="1145" y="257"/>
                  </a:lnTo>
                  <a:lnTo>
                    <a:pt x="1140" y="265"/>
                  </a:lnTo>
                  <a:lnTo>
                    <a:pt x="1133" y="274"/>
                  </a:lnTo>
                  <a:lnTo>
                    <a:pt x="1127" y="282"/>
                  </a:lnTo>
                  <a:lnTo>
                    <a:pt x="1120" y="289"/>
                  </a:lnTo>
                  <a:lnTo>
                    <a:pt x="1112" y="295"/>
                  </a:lnTo>
                  <a:lnTo>
                    <a:pt x="1103" y="301"/>
                  </a:lnTo>
                  <a:lnTo>
                    <a:pt x="1094" y="305"/>
                  </a:lnTo>
                  <a:lnTo>
                    <a:pt x="1084" y="309"/>
                  </a:lnTo>
                  <a:lnTo>
                    <a:pt x="1075" y="314"/>
                  </a:lnTo>
                  <a:lnTo>
                    <a:pt x="1065" y="316"/>
                  </a:lnTo>
                  <a:lnTo>
                    <a:pt x="1045" y="320"/>
                  </a:lnTo>
                  <a:lnTo>
                    <a:pt x="1024" y="322"/>
                  </a:lnTo>
                  <a:lnTo>
                    <a:pt x="1005" y="323"/>
                  </a:lnTo>
                  <a:lnTo>
                    <a:pt x="1005" y="323"/>
                  </a:lnTo>
                  <a:lnTo>
                    <a:pt x="1010" y="334"/>
                  </a:lnTo>
                  <a:lnTo>
                    <a:pt x="1018" y="345"/>
                  </a:lnTo>
                  <a:lnTo>
                    <a:pt x="1035" y="366"/>
                  </a:lnTo>
                  <a:lnTo>
                    <a:pt x="1042" y="377"/>
                  </a:lnTo>
                  <a:lnTo>
                    <a:pt x="1048" y="388"/>
                  </a:lnTo>
                  <a:lnTo>
                    <a:pt x="1052" y="399"/>
                  </a:lnTo>
                  <a:lnTo>
                    <a:pt x="1053" y="405"/>
                  </a:lnTo>
                  <a:lnTo>
                    <a:pt x="1053" y="411"/>
                  </a:lnTo>
                  <a:lnTo>
                    <a:pt x="1053" y="411"/>
                  </a:lnTo>
                  <a:lnTo>
                    <a:pt x="1046" y="405"/>
                  </a:lnTo>
                  <a:lnTo>
                    <a:pt x="1037" y="396"/>
                  </a:lnTo>
                  <a:lnTo>
                    <a:pt x="1021" y="379"/>
                  </a:lnTo>
                  <a:lnTo>
                    <a:pt x="1003" y="362"/>
                  </a:lnTo>
                  <a:lnTo>
                    <a:pt x="994" y="353"/>
                  </a:lnTo>
                  <a:lnTo>
                    <a:pt x="985" y="346"/>
                  </a:lnTo>
                  <a:lnTo>
                    <a:pt x="976" y="338"/>
                  </a:lnTo>
                  <a:lnTo>
                    <a:pt x="965" y="333"/>
                  </a:lnTo>
                  <a:lnTo>
                    <a:pt x="956" y="329"/>
                  </a:lnTo>
                  <a:lnTo>
                    <a:pt x="945" y="325"/>
                  </a:lnTo>
                  <a:lnTo>
                    <a:pt x="934" y="325"/>
                  </a:lnTo>
                  <a:lnTo>
                    <a:pt x="924" y="327"/>
                  </a:lnTo>
                  <a:lnTo>
                    <a:pt x="912" y="331"/>
                  </a:lnTo>
                  <a:lnTo>
                    <a:pt x="899" y="337"/>
                  </a:lnTo>
                  <a:lnTo>
                    <a:pt x="899" y="337"/>
                  </a:lnTo>
                  <a:lnTo>
                    <a:pt x="913" y="348"/>
                  </a:lnTo>
                  <a:lnTo>
                    <a:pt x="927" y="360"/>
                  </a:lnTo>
                  <a:lnTo>
                    <a:pt x="941" y="374"/>
                  </a:lnTo>
                  <a:lnTo>
                    <a:pt x="954" y="388"/>
                  </a:lnTo>
                  <a:lnTo>
                    <a:pt x="959" y="395"/>
                  </a:lnTo>
                  <a:lnTo>
                    <a:pt x="964" y="403"/>
                  </a:lnTo>
                  <a:lnTo>
                    <a:pt x="969" y="410"/>
                  </a:lnTo>
                  <a:lnTo>
                    <a:pt x="972" y="418"/>
                  </a:lnTo>
                  <a:lnTo>
                    <a:pt x="974" y="426"/>
                  </a:lnTo>
                  <a:lnTo>
                    <a:pt x="975" y="434"/>
                  </a:lnTo>
                  <a:lnTo>
                    <a:pt x="974" y="441"/>
                  </a:lnTo>
                  <a:lnTo>
                    <a:pt x="973" y="450"/>
                  </a:lnTo>
                  <a:lnTo>
                    <a:pt x="973" y="450"/>
                  </a:lnTo>
                  <a:lnTo>
                    <a:pt x="961" y="439"/>
                  </a:lnTo>
                  <a:lnTo>
                    <a:pt x="949" y="427"/>
                  </a:lnTo>
                  <a:lnTo>
                    <a:pt x="929" y="403"/>
                  </a:lnTo>
                  <a:lnTo>
                    <a:pt x="918" y="391"/>
                  </a:lnTo>
                  <a:lnTo>
                    <a:pt x="906" y="379"/>
                  </a:lnTo>
                  <a:lnTo>
                    <a:pt x="894" y="369"/>
                  </a:lnTo>
                  <a:lnTo>
                    <a:pt x="886" y="365"/>
                  </a:lnTo>
                  <a:lnTo>
                    <a:pt x="879" y="362"/>
                  </a:lnTo>
                  <a:lnTo>
                    <a:pt x="879" y="362"/>
                  </a:lnTo>
                  <a:lnTo>
                    <a:pt x="876" y="364"/>
                  </a:lnTo>
                  <a:lnTo>
                    <a:pt x="875" y="365"/>
                  </a:lnTo>
                  <a:lnTo>
                    <a:pt x="870" y="366"/>
                  </a:lnTo>
                  <a:lnTo>
                    <a:pt x="864" y="366"/>
                  </a:lnTo>
                  <a:lnTo>
                    <a:pt x="857" y="364"/>
                  </a:lnTo>
                  <a:lnTo>
                    <a:pt x="851" y="362"/>
                  </a:lnTo>
                  <a:lnTo>
                    <a:pt x="844" y="359"/>
                  </a:lnTo>
                  <a:lnTo>
                    <a:pt x="840" y="354"/>
                  </a:lnTo>
                  <a:lnTo>
                    <a:pt x="836" y="351"/>
                  </a:lnTo>
                  <a:lnTo>
                    <a:pt x="836" y="351"/>
                  </a:lnTo>
                  <a:lnTo>
                    <a:pt x="804" y="371"/>
                  </a:lnTo>
                  <a:lnTo>
                    <a:pt x="774" y="391"/>
                  </a:lnTo>
                  <a:lnTo>
                    <a:pt x="760" y="401"/>
                  </a:lnTo>
                  <a:lnTo>
                    <a:pt x="747" y="412"/>
                  </a:lnTo>
                  <a:lnTo>
                    <a:pt x="736" y="424"/>
                  </a:lnTo>
                  <a:lnTo>
                    <a:pt x="728" y="436"/>
                  </a:lnTo>
                  <a:lnTo>
                    <a:pt x="728" y="436"/>
                  </a:lnTo>
                  <a:lnTo>
                    <a:pt x="738" y="434"/>
                  </a:lnTo>
                  <a:lnTo>
                    <a:pt x="750" y="433"/>
                  </a:lnTo>
                  <a:lnTo>
                    <a:pt x="775" y="433"/>
                  </a:lnTo>
                  <a:lnTo>
                    <a:pt x="799" y="436"/>
                  </a:lnTo>
                  <a:lnTo>
                    <a:pt x="825" y="439"/>
                  </a:lnTo>
                  <a:lnTo>
                    <a:pt x="878" y="449"/>
                  </a:lnTo>
                  <a:lnTo>
                    <a:pt x="902" y="453"/>
                  </a:lnTo>
                  <a:lnTo>
                    <a:pt x="927" y="456"/>
                  </a:lnTo>
                  <a:lnTo>
                    <a:pt x="927" y="456"/>
                  </a:lnTo>
                  <a:lnTo>
                    <a:pt x="951" y="458"/>
                  </a:lnTo>
                  <a:lnTo>
                    <a:pt x="977" y="458"/>
                  </a:lnTo>
                  <a:lnTo>
                    <a:pt x="1002" y="457"/>
                  </a:lnTo>
                  <a:lnTo>
                    <a:pt x="1026" y="453"/>
                  </a:lnTo>
                  <a:lnTo>
                    <a:pt x="1051" y="448"/>
                  </a:lnTo>
                  <a:lnTo>
                    <a:pt x="1062" y="443"/>
                  </a:lnTo>
                  <a:lnTo>
                    <a:pt x="1073" y="439"/>
                  </a:lnTo>
                  <a:lnTo>
                    <a:pt x="1084" y="434"/>
                  </a:lnTo>
                  <a:lnTo>
                    <a:pt x="1094" y="428"/>
                  </a:lnTo>
                  <a:lnTo>
                    <a:pt x="1103" y="422"/>
                  </a:lnTo>
                  <a:lnTo>
                    <a:pt x="1113" y="414"/>
                  </a:lnTo>
                  <a:lnTo>
                    <a:pt x="1113" y="414"/>
                  </a:lnTo>
                  <a:lnTo>
                    <a:pt x="1135" y="396"/>
                  </a:lnTo>
                  <a:lnTo>
                    <a:pt x="1154" y="376"/>
                  </a:lnTo>
                  <a:lnTo>
                    <a:pt x="1173" y="354"/>
                  </a:lnTo>
                  <a:lnTo>
                    <a:pt x="1182" y="344"/>
                  </a:lnTo>
                  <a:lnTo>
                    <a:pt x="1190" y="332"/>
                  </a:lnTo>
                  <a:lnTo>
                    <a:pt x="1198" y="320"/>
                  </a:lnTo>
                  <a:lnTo>
                    <a:pt x="1204" y="307"/>
                  </a:lnTo>
                  <a:lnTo>
                    <a:pt x="1211" y="294"/>
                  </a:lnTo>
                  <a:lnTo>
                    <a:pt x="1217" y="280"/>
                  </a:lnTo>
                  <a:lnTo>
                    <a:pt x="1222" y="267"/>
                  </a:lnTo>
                  <a:lnTo>
                    <a:pt x="1227" y="253"/>
                  </a:lnTo>
                  <a:lnTo>
                    <a:pt x="1230" y="237"/>
                  </a:lnTo>
                  <a:lnTo>
                    <a:pt x="1233" y="222"/>
                  </a:lnTo>
                  <a:lnTo>
                    <a:pt x="1233" y="222"/>
                  </a:lnTo>
                  <a:lnTo>
                    <a:pt x="1199" y="223"/>
                  </a:lnTo>
                  <a:lnTo>
                    <a:pt x="1182" y="223"/>
                  </a:lnTo>
                  <a:lnTo>
                    <a:pt x="1166" y="223"/>
                  </a:lnTo>
                  <a:lnTo>
                    <a:pt x="1151" y="221"/>
                  </a:lnTo>
                  <a:lnTo>
                    <a:pt x="1135" y="217"/>
                  </a:lnTo>
                  <a:lnTo>
                    <a:pt x="1118" y="211"/>
                  </a:lnTo>
                  <a:lnTo>
                    <a:pt x="1102" y="203"/>
                  </a:lnTo>
                  <a:lnTo>
                    <a:pt x="1102" y="203"/>
                  </a:lnTo>
                  <a:close/>
                  <a:moveTo>
                    <a:pt x="436" y="295"/>
                  </a:moveTo>
                  <a:lnTo>
                    <a:pt x="436" y="295"/>
                  </a:lnTo>
                  <a:lnTo>
                    <a:pt x="408" y="298"/>
                  </a:lnTo>
                  <a:lnTo>
                    <a:pt x="383" y="302"/>
                  </a:lnTo>
                  <a:lnTo>
                    <a:pt x="360" y="306"/>
                  </a:lnTo>
                  <a:lnTo>
                    <a:pt x="340" y="313"/>
                  </a:lnTo>
                  <a:lnTo>
                    <a:pt x="322" y="320"/>
                  </a:lnTo>
                  <a:lnTo>
                    <a:pt x="304" y="329"/>
                  </a:lnTo>
                  <a:lnTo>
                    <a:pt x="285" y="339"/>
                  </a:lnTo>
                  <a:lnTo>
                    <a:pt x="267" y="351"/>
                  </a:lnTo>
                  <a:lnTo>
                    <a:pt x="267" y="351"/>
                  </a:lnTo>
                  <a:lnTo>
                    <a:pt x="240" y="368"/>
                  </a:lnTo>
                  <a:lnTo>
                    <a:pt x="212" y="384"/>
                  </a:lnTo>
                  <a:lnTo>
                    <a:pt x="184" y="400"/>
                  </a:lnTo>
                  <a:lnTo>
                    <a:pt x="171" y="409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54" y="423"/>
                  </a:lnTo>
                  <a:lnTo>
                    <a:pt x="149" y="427"/>
                  </a:lnTo>
                  <a:lnTo>
                    <a:pt x="143" y="438"/>
                  </a:lnTo>
                  <a:lnTo>
                    <a:pt x="138" y="450"/>
                  </a:lnTo>
                  <a:lnTo>
                    <a:pt x="134" y="455"/>
                  </a:lnTo>
                  <a:lnTo>
                    <a:pt x="131" y="460"/>
                  </a:lnTo>
                  <a:lnTo>
                    <a:pt x="131" y="460"/>
                  </a:lnTo>
                  <a:lnTo>
                    <a:pt x="126" y="464"/>
                  </a:lnTo>
                  <a:lnTo>
                    <a:pt x="121" y="467"/>
                  </a:lnTo>
                  <a:lnTo>
                    <a:pt x="114" y="470"/>
                  </a:lnTo>
                  <a:lnTo>
                    <a:pt x="110" y="474"/>
                  </a:lnTo>
                  <a:lnTo>
                    <a:pt x="110" y="474"/>
                  </a:lnTo>
                  <a:lnTo>
                    <a:pt x="102" y="483"/>
                  </a:lnTo>
                  <a:lnTo>
                    <a:pt x="96" y="492"/>
                  </a:lnTo>
                  <a:lnTo>
                    <a:pt x="84" y="511"/>
                  </a:lnTo>
                  <a:lnTo>
                    <a:pt x="75" y="531"/>
                  </a:lnTo>
                  <a:lnTo>
                    <a:pt x="66" y="551"/>
                  </a:lnTo>
                  <a:lnTo>
                    <a:pt x="51" y="591"/>
                  </a:lnTo>
                  <a:lnTo>
                    <a:pt x="43" y="610"/>
                  </a:lnTo>
                  <a:lnTo>
                    <a:pt x="36" y="628"/>
                  </a:lnTo>
                  <a:lnTo>
                    <a:pt x="36" y="628"/>
                  </a:lnTo>
                  <a:lnTo>
                    <a:pt x="33" y="677"/>
                  </a:lnTo>
                  <a:lnTo>
                    <a:pt x="32" y="700"/>
                  </a:lnTo>
                  <a:lnTo>
                    <a:pt x="31" y="724"/>
                  </a:lnTo>
                  <a:lnTo>
                    <a:pt x="31" y="748"/>
                  </a:lnTo>
                  <a:lnTo>
                    <a:pt x="32" y="772"/>
                  </a:lnTo>
                  <a:lnTo>
                    <a:pt x="35" y="794"/>
                  </a:lnTo>
                  <a:lnTo>
                    <a:pt x="39" y="818"/>
                  </a:lnTo>
                  <a:lnTo>
                    <a:pt x="39" y="818"/>
                  </a:lnTo>
                  <a:lnTo>
                    <a:pt x="47" y="838"/>
                  </a:lnTo>
                  <a:lnTo>
                    <a:pt x="55" y="860"/>
                  </a:lnTo>
                  <a:lnTo>
                    <a:pt x="66" y="881"/>
                  </a:lnTo>
                  <a:lnTo>
                    <a:pt x="75" y="901"/>
                  </a:lnTo>
                  <a:lnTo>
                    <a:pt x="75" y="901"/>
                  </a:lnTo>
                  <a:lnTo>
                    <a:pt x="88" y="934"/>
                  </a:lnTo>
                  <a:lnTo>
                    <a:pt x="101" y="963"/>
                  </a:lnTo>
                  <a:lnTo>
                    <a:pt x="115" y="989"/>
                  </a:lnTo>
                  <a:lnTo>
                    <a:pt x="129" y="1015"/>
                  </a:lnTo>
                  <a:lnTo>
                    <a:pt x="144" y="1040"/>
                  </a:lnTo>
                  <a:lnTo>
                    <a:pt x="161" y="1064"/>
                  </a:lnTo>
                  <a:lnTo>
                    <a:pt x="181" y="1088"/>
                  </a:lnTo>
                  <a:lnTo>
                    <a:pt x="201" y="1112"/>
                  </a:lnTo>
                  <a:lnTo>
                    <a:pt x="201" y="1112"/>
                  </a:lnTo>
                  <a:lnTo>
                    <a:pt x="228" y="1141"/>
                  </a:lnTo>
                  <a:lnTo>
                    <a:pt x="257" y="1170"/>
                  </a:lnTo>
                  <a:lnTo>
                    <a:pt x="285" y="1196"/>
                  </a:lnTo>
                  <a:lnTo>
                    <a:pt x="300" y="1208"/>
                  </a:lnTo>
                  <a:lnTo>
                    <a:pt x="315" y="1220"/>
                  </a:lnTo>
                  <a:lnTo>
                    <a:pt x="330" y="1231"/>
                  </a:lnTo>
                  <a:lnTo>
                    <a:pt x="346" y="1241"/>
                  </a:lnTo>
                  <a:lnTo>
                    <a:pt x="364" y="1251"/>
                  </a:lnTo>
                  <a:lnTo>
                    <a:pt x="381" y="1260"/>
                  </a:lnTo>
                  <a:lnTo>
                    <a:pt x="398" y="1268"/>
                  </a:lnTo>
                  <a:lnTo>
                    <a:pt x="416" y="1275"/>
                  </a:lnTo>
                  <a:lnTo>
                    <a:pt x="434" y="1283"/>
                  </a:lnTo>
                  <a:lnTo>
                    <a:pt x="454" y="1288"/>
                  </a:lnTo>
                  <a:lnTo>
                    <a:pt x="454" y="1288"/>
                  </a:lnTo>
                  <a:lnTo>
                    <a:pt x="474" y="1282"/>
                  </a:lnTo>
                  <a:lnTo>
                    <a:pt x="492" y="1274"/>
                  </a:lnTo>
                  <a:lnTo>
                    <a:pt x="502" y="1270"/>
                  </a:lnTo>
                  <a:lnTo>
                    <a:pt x="509" y="1264"/>
                  </a:lnTo>
                  <a:lnTo>
                    <a:pt x="517" y="1259"/>
                  </a:lnTo>
                  <a:lnTo>
                    <a:pt x="524" y="1253"/>
                  </a:lnTo>
                  <a:lnTo>
                    <a:pt x="524" y="1253"/>
                  </a:lnTo>
                  <a:lnTo>
                    <a:pt x="509" y="1247"/>
                  </a:lnTo>
                  <a:lnTo>
                    <a:pt x="495" y="1240"/>
                  </a:lnTo>
                  <a:lnTo>
                    <a:pt x="482" y="1231"/>
                  </a:lnTo>
                  <a:lnTo>
                    <a:pt x="471" y="1221"/>
                  </a:lnTo>
                  <a:lnTo>
                    <a:pt x="461" y="1210"/>
                  </a:lnTo>
                  <a:lnTo>
                    <a:pt x="457" y="1203"/>
                  </a:lnTo>
                  <a:lnTo>
                    <a:pt x="452" y="1197"/>
                  </a:lnTo>
                  <a:lnTo>
                    <a:pt x="450" y="1191"/>
                  </a:lnTo>
                  <a:lnTo>
                    <a:pt x="448" y="1183"/>
                  </a:lnTo>
                  <a:lnTo>
                    <a:pt x="447" y="1177"/>
                  </a:lnTo>
                  <a:lnTo>
                    <a:pt x="447" y="1169"/>
                  </a:lnTo>
                  <a:lnTo>
                    <a:pt x="447" y="1169"/>
                  </a:lnTo>
                  <a:lnTo>
                    <a:pt x="458" y="1178"/>
                  </a:lnTo>
                  <a:lnTo>
                    <a:pt x="467" y="1188"/>
                  </a:lnTo>
                  <a:lnTo>
                    <a:pt x="478" y="1199"/>
                  </a:lnTo>
                  <a:lnTo>
                    <a:pt x="489" y="1210"/>
                  </a:lnTo>
                  <a:lnTo>
                    <a:pt x="501" y="1218"/>
                  </a:lnTo>
                  <a:lnTo>
                    <a:pt x="514" y="1227"/>
                  </a:lnTo>
                  <a:lnTo>
                    <a:pt x="521" y="1230"/>
                  </a:lnTo>
                  <a:lnTo>
                    <a:pt x="528" y="1232"/>
                  </a:lnTo>
                  <a:lnTo>
                    <a:pt x="536" y="1234"/>
                  </a:lnTo>
                  <a:lnTo>
                    <a:pt x="545" y="1236"/>
                  </a:lnTo>
                  <a:lnTo>
                    <a:pt x="545" y="1236"/>
                  </a:lnTo>
                  <a:lnTo>
                    <a:pt x="553" y="1236"/>
                  </a:lnTo>
                  <a:lnTo>
                    <a:pt x="562" y="1236"/>
                  </a:lnTo>
                  <a:lnTo>
                    <a:pt x="578" y="1232"/>
                  </a:lnTo>
                  <a:lnTo>
                    <a:pt x="593" y="1228"/>
                  </a:lnTo>
                  <a:lnTo>
                    <a:pt x="607" y="1222"/>
                  </a:lnTo>
                  <a:lnTo>
                    <a:pt x="621" y="1214"/>
                  </a:lnTo>
                  <a:lnTo>
                    <a:pt x="634" y="1206"/>
                  </a:lnTo>
                  <a:lnTo>
                    <a:pt x="660" y="1190"/>
                  </a:lnTo>
                  <a:lnTo>
                    <a:pt x="660" y="1190"/>
                  </a:lnTo>
                  <a:lnTo>
                    <a:pt x="664" y="1182"/>
                  </a:lnTo>
                  <a:lnTo>
                    <a:pt x="668" y="1172"/>
                  </a:lnTo>
                  <a:lnTo>
                    <a:pt x="674" y="1153"/>
                  </a:lnTo>
                  <a:lnTo>
                    <a:pt x="677" y="1145"/>
                  </a:lnTo>
                  <a:lnTo>
                    <a:pt x="683" y="1138"/>
                  </a:lnTo>
                  <a:lnTo>
                    <a:pt x="686" y="1135"/>
                  </a:lnTo>
                  <a:lnTo>
                    <a:pt x="690" y="1133"/>
                  </a:lnTo>
                  <a:lnTo>
                    <a:pt x="694" y="1131"/>
                  </a:lnTo>
                  <a:lnTo>
                    <a:pt x="699" y="1130"/>
                  </a:lnTo>
                  <a:lnTo>
                    <a:pt x="699" y="1130"/>
                  </a:lnTo>
                  <a:lnTo>
                    <a:pt x="702" y="1137"/>
                  </a:lnTo>
                  <a:lnTo>
                    <a:pt x="703" y="1143"/>
                  </a:lnTo>
                  <a:lnTo>
                    <a:pt x="703" y="1150"/>
                  </a:lnTo>
                  <a:lnTo>
                    <a:pt x="702" y="1156"/>
                  </a:lnTo>
                  <a:lnTo>
                    <a:pt x="701" y="1164"/>
                  </a:lnTo>
                  <a:lnTo>
                    <a:pt x="699" y="1170"/>
                  </a:lnTo>
                  <a:lnTo>
                    <a:pt x="693" y="1183"/>
                  </a:lnTo>
                  <a:lnTo>
                    <a:pt x="686" y="1196"/>
                  </a:lnTo>
                  <a:lnTo>
                    <a:pt x="677" y="1208"/>
                  </a:lnTo>
                  <a:lnTo>
                    <a:pt x="660" y="1228"/>
                  </a:lnTo>
                  <a:lnTo>
                    <a:pt x="660" y="1228"/>
                  </a:lnTo>
                  <a:lnTo>
                    <a:pt x="679" y="1237"/>
                  </a:lnTo>
                  <a:lnTo>
                    <a:pt x="699" y="1245"/>
                  </a:lnTo>
                  <a:lnTo>
                    <a:pt x="717" y="1254"/>
                  </a:lnTo>
                  <a:lnTo>
                    <a:pt x="736" y="1262"/>
                  </a:lnTo>
                  <a:lnTo>
                    <a:pt x="754" y="1270"/>
                  </a:lnTo>
                  <a:lnTo>
                    <a:pt x="774" y="1275"/>
                  </a:lnTo>
                  <a:lnTo>
                    <a:pt x="782" y="1277"/>
                  </a:lnTo>
                  <a:lnTo>
                    <a:pt x="792" y="1278"/>
                  </a:lnTo>
                  <a:lnTo>
                    <a:pt x="802" y="1278"/>
                  </a:lnTo>
                  <a:lnTo>
                    <a:pt x="811" y="1277"/>
                  </a:lnTo>
                  <a:lnTo>
                    <a:pt x="811" y="1277"/>
                  </a:lnTo>
                  <a:lnTo>
                    <a:pt x="823" y="1275"/>
                  </a:lnTo>
                  <a:lnTo>
                    <a:pt x="834" y="1273"/>
                  </a:lnTo>
                  <a:lnTo>
                    <a:pt x="856" y="1267"/>
                  </a:lnTo>
                  <a:lnTo>
                    <a:pt x="879" y="1258"/>
                  </a:lnTo>
                  <a:lnTo>
                    <a:pt x="900" y="1247"/>
                  </a:lnTo>
                  <a:lnTo>
                    <a:pt x="920" y="1234"/>
                  </a:lnTo>
                  <a:lnTo>
                    <a:pt x="941" y="1222"/>
                  </a:lnTo>
                  <a:lnTo>
                    <a:pt x="959" y="1208"/>
                  </a:lnTo>
                  <a:lnTo>
                    <a:pt x="976" y="1193"/>
                  </a:lnTo>
                  <a:lnTo>
                    <a:pt x="976" y="1193"/>
                  </a:lnTo>
                  <a:lnTo>
                    <a:pt x="994" y="1178"/>
                  </a:lnTo>
                  <a:lnTo>
                    <a:pt x="1016" y="1156"/>
                  </a:lnTo>
                  <a:lnTo>
                    <a:pt x="1036" y="1135"/>
                  </a:lnTo>
                  <a:lnTo>
                    <a:pt x="1043" y="1124"/>
                  </a:lnTo>
                  <a:lnTo>
                    <a:pt x="1050" y="1116"/>
                  </a:lnTo>
                  <a:lnTo>
                    <a:pt x="1050" y="1116"/>
                  </a:lnTo>
                  <a:lnTo>
                    <a:pt x="1077" y="1074"/>
                  </a:lnTo>
                  <a:lnTo>
                    <a:pt x="1103" y="1031"/>
                  </a:lnTo>
                  <a:lnTo>
                    <a:pt x="1129" y="986"/>
                  </a:lnTo>
                  <a:lnTo>
                    <a:pt x="1141" y="964"/>
                  </a:lnTo>
                  <a:lnTo>
                    <a:pt x="1153" y="940"/>
                  </a:lnTo>
                  <a:lnTo>
                    <a:pt x="1162" y="916"/>
                  </a:lnTo>
                  <a:lnTo>
                    <a:pt x="1172" y="892"/>
                  </a:lnTo>
                  <a:lnTo>
                    <a:pt x="1181" y="866"/>
                  </a:lnTo>
                  <a:lnTo>
                    <a:pt x="1188" y="839"/>
                  </a:lnTo>
                  <a:lnTo>
                    <a:pt x="1193" y="813"/>
                  </a:lnTo>
                  <a:lnTo>
                    <a:pt x="1198" y="784"/>
                  </a:lnTo>
                  <a:lnTo>
                    <a:pt x="1200" y="754"/>
                  </a:lnTo>
                  <a:lnTo>
                    <a:pt x="1201" y="723"/>
                  </a:lnTo>
                  <a:lnTo>
                    <a:pt x="1201" y="723"/>
                  </a:lnTo>
                  <a:lnTo>
                    <a:pt x="1202" y="719"/>
                  </a:lnTo>
                  <a:lnTo>
                    <a:pt x="1204" y="717"/>
                  </a:lnTo>
                  <a:lnTo>
                    <a:pt x="1208" y="713"/>
                  </a:lnTo>
                  <a:lnTo>
                    <a:pt x="1213" y="708"/>
                  </a:lnTo>
                  <a:lnTo>
                    <a:pt x="1214" y="706"/>
                  </a:lnTo>
                  <a:lnTo>
                    <a:pt x="1215" y="702"/>
                  </a:lnTo>
                  <a:lnTo>
                    <a:pt x="1215" y="702"/>
                  </a:lnTo>
                  <a:lnTo>
                    <a:pt x="1209" y="649"/>
                  </a:lnTo>
                  <a:lnTo>
                    <a:pt x="1204" y="602"/>
                  </a:lnTo>
                  <a:lnTo>
                    <a:pt x="1201" y="578"/>
                  </a:lnTo>
                  <a:lnTo>
                    <a:pt x="1196" y="555"/>
                  </a:lnTo>
                  <a:lnTo>
                    <a:pt x="1189" y="531"/>
                  </a:lnTo>
                  <a:lnTo>
                    <a:pt x="1179" y="505"/>
                  </a:lnTo>
                  <a:lnTo>
                    <a:pt x="1179" y="505"/>
                  </a:lnTo>
                  <a:lnTo>
                    <a:pt x="1145" y="475"/>
                  </a:lnTo>
                  <a:lnTo>
                    <a:pt x="1128" y="460"/>
                  </a:lnTo>
                  <a:lnTo>
                    <a:pt x="1110" y="446"/>
                  </a:lnTo>
                  <a:lnTo>
                    <a:pt x="1110" y="446"/>
                  </a:lnTo>
                  <a:lnTo>
                    <a:pt x="1101" y="453"/>
                  </a:lnTo>
                  <a:lnTo>
                    <a:pt x="1092" y="459"/>
                  </a:lnTo>
                  <a:lnTo>
                    <a:pt x="1081" y="465"/>
                  </a:lnTo>
                  <a:lnTo>
                    <a:pt x="1070" y="469"/>
                  </a:lnTo>
                  <a:lnTo>
                    <a:pt x="1058" y="473"/>
                  </a:lnTo>
                  <a:lnTo>
                    <a:pt x="1047" y="476"/>
                  </a:lnTo>
                  <a:lnTo>
                    <a:pt x="1021" y="481"/>
                  </a:lnTo>
                  <a:lnTo>
                    <a:pt x="993" y="485"/>
                  </a:lnTo>
                  <a:lnTo>
                    <a:pt x="963" y="486"/>
                  </a:lnTo>
                  <a:lnTo>
                    <a:pt x="903" y="488"/>
                  </a:lnTo>
                  <a:lnTo>
                    <a:pt x="903" y="488"/>
                  </a:lnTo>
                  <a:lnTo>
                    <a:pt x="894" y="484"/>
                  </a:lnTo>
                  <a:lnTo>
                    <a:pt x="884" y="480"/>
                  </a:lnTo>
                  <a:lnTo>
                    <a:pt x="873" y="476"/>
                  </a:lnTo>
                  <a:lnTo>
                    <a:pt x="861" y="474"/>
                  </a:lnTo>
                  <a:lnTo>
                    <a:pt x="838" y="470"/>
                  </a:lnTo>
                  <a:lnTo>
                    <a:pt x="812" y="467"/>
                  </a:lnTo>
                  <a:lnTo>
                    <a:pt x="787" y="466"/>
                  </a:lnTo>
                  <a:lnTo>
                    <a:pt x="763" y="465"/>
                  </a:lnTo>
                  <a:lnTo>
                    <a:pt x="720" y="464"/>
                  </a:lnTo>
                  <a:lnTo>
                    <a:pt x="720" y="464"/>
                  </a:lnTo>
                  <a:lnTo>
                    <a:pt x="713" y="470"/>
                  </a:lnTo>
                  <a:lnTo>
                    <a:pt x="704" y="475"/>
                  </a:lnTo>
                  <a:lnTo>
                    <a:pt x="696" y="479"/>
                  </a:lnTo>
                  <a:lnTo>
                    <a:pt x="686" y="482"/>
                  </a:lnTo>
                  <a:lnTo>
                    <a:pt x="676" y="483"/>
                  </a:lnTo>
                  <a:lnTo>
                    <a:pt x="667" y="484"/>
                  </a:lnTo>
                  <a:lnTo>
                    <a:pt x="656" y="484"/>
                  </a:lnTo>
                  <a:lnTo>
                    <a:pt x="646" y="483"/>
                  </a:lnTo>
                  <a:lnTo>
                    <a:pt x="625" y="479"/>
                  </a:lnTo>
                  <a:lnTo>
                    <a:pt x="605" y="473"/>
                  </a:lnTo>
                  <a:lnTo>
                    <a:pt x="586" y="467"/>
                  </a:lnTo>
                  <a:lnTo>
                    <a:pt x="569" y="460"/>
                  </a:lnTo>
                  <a:lnTo>
                    <a:pt x="569" y="460"/>
                  </a:lnTo>
                  <a:lnTo>
                    <a:pt x="563" y="451"/>
                  </a:lnTo>
                  <a:lnTo>
                    <a:pt x="556" y="439"/>
                  </a:lnTo>
                  <a:lnTo>
                    <a:pt x="551" y="427"/>
                  </a:lnTo>
                  <a:lnTo>
                    <a:pt x="549" y="422"/>
                  </a:lnTo>
                  <a:lnTo>
                    <a:pt x="548" y="415"/>
                  </a:lnTo>
                  <a:lnTo>
                    <a:pt x="548" y="410"/>
                  </a:lnTo>
                  <a:lnTo>
                    <a:pt x="548" y="405"/>
                  </a:lnTo>
                  <a:lnTo>
                    <a:pt x="550" y="399"/>
                  </a:lnTo>
                  <a:lnTo>
                    <a:pt x="552" y="395"/>
                  </a:lnTo>
                  <a:lnTo>
                    <a:pt x="556" y="391"/>
                  </a:lnTo>
                  <a:lnTo>
                    <a:pt x="562" y="388"/>
                  </a:lnTo>
                  <a:lnTo>
                    <a:pt x="568" y="384"/>
                  </a:lnTo>
                  <a:lnTo>
                    <a:pt x="577" y="382"/>
                  </a:lnTo>
                  <a:lnTo>
                    <a:pt x="577" y="382"/>
                  </a:lnTo>
                  <a:lnTo>
                    <a:pt x="580" y="388"/>
                  </a:lnTo>
                  <a:lnTo>
                    <a:pt x="581" y="393"/>
                  </a:lnTo>
                  <a:lnTo>
                    <a:pt x="581" y="399"/>
                  </a:lnTo>
                  <a:lnTo>
                    <a:pt x="580" y="405"/>
                  </a:lnTo>
                  <a:lnTo>
                    <a:pt x="579" y="411"/>
                  </a:lnTo>
                  <a:lnTo>
                    <a:pt x="579" y="418"/>
                  </a:lnTo>
                  <a:lnTo>
                    <a:pt x="580" y="425"/>
                  </a:lnTo>
                  <a:lnTo>
                    <a:pt x="583" y="431"/>
                  </a:lnTo>
                  <a:lnTo>
                    <a:pt x="583" y="431"/>
                  </a:lnTo>
                  <a:lnTo>
                    <a:pt x="590" y="435"/>
                  </a:lnTo>
                  <a:lnTo>
                    <a:pt x="596" y="437"/>
                  </a:lnTo>
                  <a:lnTo>
                    <a:pt x="610" y="440"/>
                  </a:lnTo>
                  <a:lnTo>
                    <a:pt x="640" y="446"/>
                  </a:lnTo>
                  <a:lnTo>
                    <a:pt x="640" y="446"/>
                  </a:lnTo>
                  <a:lnTo>
                    <a:pt x="632" y="430"/>
                  </a:lnTo>
                  <a:lnTo>
                    <a:pt x="626" y="414"/>
                  </a:lnTo>
                  <a:lnTo>
                    <a:pt x="621" y="397"/>
                  </a:lnTo>
                  <a:lnTo>
                    <a:pt x="616" y="380"/>
                  </a:lnTo>
                  <a:lnTo>
                    <a:pt x="612" y="363"/>
                  </a:lnTo>
                  <a:lnTo>
                    <a:pt x="610" y="345"/>
                  </a:lnTo>
                  <a:lnTo>
                    <a:pt x="605" y="309"/>
                  </a:lnTo>
                  <a:lnTo>
                    <a:pt x="605" y="309"/>
                  </a:lnTo>
                  <a:lnTo>
                    <a:pt x="595" y="302"/>
                  </a:lnTo>
                  <a:lnTo>
                    <a:pt x="585" y="295"/>
                  </a:lnTo>
                  <a:lnTo>
                    <a:pt x="576" y="291"/>
                  </a:lnTo>
                  <a:lnTo>
                    <a:pt x="566" y="288"/>
                  </a:lnTo>
                  <a:lnTo>
                    <a:pt x="556" y="286"/>
                  </a:lnTo>
                  <a:lnTo>
                    <a:pt x="546" y="285"/>
                  </a:lnTo>
                  <a:lnTo>
                    <a:pt x="535" y="284"/>
                  </a:lnTo>
                  <a:lnTo>
                    <a:pt x="525" y="284"/>
                  </a:lnTo>
                  <a:lnTo>
                    <a:pt x="504" y="286"/>
                  </a:lnTo>
                  <a:lnTo>
                    <a:pt x="481" y="289"/>
                  </a:lnTo>
                  <a:lnTo>
                    <a:pt x="459" y="292"/>
                  </a:lnTo>
                  <a:lnTo>
                    <a:pt x="436" y="295"/>
                  </a:lnTo>
                  <a:lnTo>
                    <a:pt x="436" y="2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123"/>
            <p:cNvSpPr>
              <a:spLocks noEditPoints="1"/>
            </p:cNvSpPr>
            <p:nvPr/>
          </p:nvSpPr>
          <p:spPr bwMode="auto">
            <a:xfrm>
              <a:off x="4248000" y="3875304"/>
              <a:ext cx="642942" cy="398460"/>
            </a:xfrm>
            <a:custGeom>
              <a:avLst/>
              <a:gdLst/>
              <a:ahLst/>
              <a:cxnLst>
                <a:cxn ang="0">
                  <a:pos x="1179" y="92"/>
                </a:cxn>
                <a:cxn ang="0">
                  <a:pos x="1259" y="275"/>
                </a:cxn>
                <a:cxn ang="0">
                  <a:pos x="1607" y="202"/>
                </a:cxn>
                <a:cxn ang="0">
                  <a:pos x="1753" y="130"/>
                </a:cxn>
                <a:cxn ang="0">
                  <a:pos x="1857" y="304"/>
                </a:cxn>
                <a:cxn ang="0">
                  <a:pos x="2021" y="567"/>
                </a:cxn>
                <a:cxn ang="0">
                  <a:pos x="1753" y="1262"/>
                </a:cxn>
                <a:cxn ang="0">
                  <a:pos x="877" y="1371"/>
                </a:cxn>
                <a:cxn ang="0">
                  <a:pos x="11" y="1411"/>
                </a:cxn>
                <a:cxn ang="0">
                  <a:pos x="24" y="1101"/>
                </a:cxn>
                <a:cxn ang="0">
                  <a:pos x="182" y="802"/>
                </a:cxn>
                <a:cxn ang="0">
                  <a:pos x="595" y="409"/>
                </a:cxn>
                <a:cxn ang="0">
                  <a:pos x="1073" y="700"/>
                </a:cxn>
                <a:cxn ang="0">
                  <a:pos x="1155" y="187"/>
                </a:cxn>
                <a:cxn ang="0">
                  <a:pos x="896" y="703"/>
                </a:cxn>
                <a:cxn ang="0">
                  <a:pos x="1038" y="796"/>
                </a:cxn>
                <a:cxn ang="0">
                  <a:pos x="1167" y="547"/>
                </a:cxn>
                <a:cxn ang="0">
                  <a:pos x="1033" y="1090"/>
                </a:cxn>
                <a:cxn ang="0">
                  <a:pos x="1684" y="283"/>
                </a:cxn>
                <a:cxn ang="0">
                  <a:pos x="1558" y="660"/>
                </a:cxn>
                <a:cxn ang="0">
                  <a:pos x="940" y="1250"/>
                </a:cxn>
                <a:cxn ang="0">
                  <a:pos x="961" y="1290"/>
                </a:cxn>
                <a:cxn ang="0">
                  <a:pos x="1656" y="456"/>
                </a:cxn>
                <a:cxn ang="0">
                  <a:pos x="1781" y="577"/>
                </a:cxn>
                <a:cxn ang="0">
                  <a:pos x="1813" y="253"/>
                </a:cxn>
                <a:cxn ang="0">
                  <a:pos x="1756" y="300"/>
                </a:cxn>
                <a:cxn ang="0">
                  <a:pos x="1631" y="706"/>
                </a:cxn>
                <a:cxn ang="0">
                  <a:pos x="1722" y="409"/>
                </a:cxn>
                <a:cxn ang="0">
                  <a:pos x="1697" y="707"/>
                </a:cxn>
                <a:cxn ang="0">
                  <a:pos x="1737" y="743"/>
                </a:cxn>
                <a:cxn ang="0">
                  <a:pos x="1221" y="1099"/>
                </a:cxn>
                <a:cxn ang="0">
                  <a:pos x="1797" y="683"/>
                </a:cxn>
                <a:cxn ang="0">
                  <a:pos x="1788" y="561"/>
                </a:cxn>
                <a:cxn ang="0">
                  <a:pos x="342" y="594"/>
                </a:cxn>
                <a:cxn ang="0">
                  <a:pos x="403" y="1094"/>
                </a:cxn>
                <a:cxn ang="0">
                  <a:pos x="899" y="803"/>
                </a:cxn>
                <a:cxn ang="0">
                  <a:pos x="1881" y="451"/>
                </a:cxn>
                <a:cxn ang="0">
                  <a:pos x="1776" y="1127"/>
                </a:cxn>
                <a:cxn ang="0">
                  <a:pos x="1227" y="1221"/>
                </a:cxn>
                <a:cxn ang="0">
                  <a:pos x="1396" y="1251"/>
                </a:cxn>
                <a:cxn ang="0">
                  <a:pos x="1799" y="1250"/>
                </a:cxn>
                <a:cxn ang="0">
                  <a:pos x="2009" y="560"/>
                </a:cxn>
                <a:cxn ang="0">
                  <a:pos x="1736" y="999"/>
                </a:cxn>
                <a:cxn ang="0">
                  <a:pos x="991" y="1301"/>
                </a:cxn>
                <a:cxn ang="0">
                  <a:pos x="1858" y="766"/>
                </a:cxn>
                <a:cxn ang="0">
                  <a:pos x="1458" y="864"/>
                </a:cxn>
                <a:cxn ang="0">
                  <a:pos x="1300" y="1031"/>
                </a:cxn>
                <a:cxn ang="0">
                  <a:pos x="1489" y="913"/>
                </a:cxn>
                <a:cxn ang="0">
                  <a:pos x="1464" y="896"/>
                </a:cxn>
                <a:cxn ang="0">
                  <a:pos x="107" y="1088"/>
                </a:cxn>
                <a:cxn ang="0">
                  <a:pos x="156" y="1111"/>
                </a:cxn>
                <a:cxn ang="0">
                  <a:pos x="710" y="1240"/>
                </a:cxn>
                <a:cxn ang="0">
                  <a:pos x="91" y="1159"/>
                </a:cxn>
                <a:cxn ang="0">
                  <a:pos x="430" y="1205"/>
                </a:cxn>
                <a:cxn ang="0">
                  <a:pos x="399" y="1216"/>
                </a:cxn>
                <a:cxn ang="0">
                  <a:pos x="116" y="1207"/>
                </a:cxn>
                <a:cxn ang="0">
                  <a:pos x="641" y="1373"/>
                </a:cxn>
                <a:cxn ang="0">
                  <a:pos x="368" y="1369"/>
                </a:cxn>
                <a:cxn ang="0">
                  <a:pos x="88" y="1337"/>
                </a:cxn>
                <a:cxn ang="0">
                  <a:pos x="120" y="1331"/>
                </a:cxn>
                <a:cxn ang="0">
                  <a:pos x="686" y="1288"/>
                </a:cxn>
                <a:cxn ang="0">
                  <a:pos x="877" y="1358"/>
                </a:cxn>
              </a:cxnLst>
              <a:rect l="0" t="0" r="r" b="b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4286248" y="1589288"/>
              <a:ext cx="642942" cy="357190"/>
              <a:chOff x="2071688" y="881063"/>
              <a:chExt cx="871538" cy="463550"/>
            </a:xfrm>
          </p:grpSpPr>
          <p:sp>
            <p:nvSpPr>
              <p:cNvPr id="9" name="Freeform 149"/>
              <p:cNvSpPr/>
              <p:nvPr/>
            </p:nvSpPr>
            <p:spPr bwMode="auto">
              <a:xfrm>
                <a:off x="2289176" y="990600"/>
                <a:ext cx="120650" cy="115888"/>
              </a:xfrm>
              <a:custGeom>
                <a:avLst/>
                <a:gdLst/>
                <a:ahLst/>
                <a:cxnLst>
                  <a:cxn ang="0">
                    <a:pos x="230" y="40"/>
                  </a:cxn>
                  <a:cxn ang="0">
                    <a:pos x="223" y="41"/>
                  </a:cxn>
                  <a:cxn ang="0">
                    <a:pos x="217" y="38"/>
                  </a:cxn>
                  <a:cxn ang="0">
                    <a:pos x="204" y="31"/>
                  </a:cxn>
                  <a:cxn ang="0">
                    <a:pos x="187" y="26"/>
                  </a:cxn>
                  <a:cxn ang="0">
                    <a:pos x="167" y="23"/>
                  </a:cxn>
                  <a:cxn ang="0">
                    <a:pos x="140" y="18"/>
                  </a:cxn>
                  <a:cxn ang="0">
                    <a:pos x="125" y="18"/>
                  </a:cxn>
                  <a:cxn ang="0">
                    <a:pos x="111" y="23"/>
                  </a:cxn>
                  <a:cxn ang="0">
                    <a:pos x="104" y="27"/>
                  </a:cxn>
                  <a:cxn ang="0">
                    <a:pos x="98" y="35"/>
                  </a:cxn>
                  <a:cxn ang="0">
                    <a:pos x="92" y="43"/>
                  </a:cxn>
                  <a:cxn ang="0">
                    <a:pos x="72" y="68"/>
                  </a:cxn>
                  <a:cxn ang="0">
                    <a:pos x="67" y="78"/>
                  </a:cxn>
                  <a:cxn ang="0">
                    <a:pos x="77" y="82"/>
                  </a:cxn>
                  <a:cxn ang="0">
                    <a:pos x="101" y="85"/>
                  </a:cxn>
                  <a:cxn ang="0">
                    <a:pos x="114" y="87"/>
                  </a:cxn>
                  <a:cxn ang="0">
                    <a:pos x="133" y="94"/>
                  </a:cxn>
                  <a:cxn ang="0">
                    <a:pos x="141" y="100"/>
                  </a:cxn>
                  <a:cxn ang="0">
                    <a:pos x="144" y="110"/>
                  </a:cxn>
                  <a:cxn ang="0">
                    <a:pos x="123" y="103"/>
                  </a:cxn>
                  <a:cxn ang="0">
                    <a:pos x="91" y="95"/>
                  </a:cxn>
                  <a:cxn ang="0">
                    <a:pos x="67" y="93"/>
                  </a:cxn>
                  <a:cxn ang="0">
                    <a:pos x="54" y="94"/>
                  </a:cxn>
                  <a:cxn ang="0">
                    <a:pos x="35" y="119"/>
                  </a:cxn>
                  <a:cxn ang="0">
                    <a:pos x="25" y="133"/>
                  </a:cxn>
                  <a:cxn ang="0">
                    <a:pos x="18" y="146"/>
                  </a:cxn>
                  <a:cxn ang="0">
                    <a:pos x="12" y="161"/>
                  </a:cxn>
                  <a:cxn ang="0">
                    <a:pos x="13" y="170"/>
                  </a:cxn>
                  <a:cxn ang="0">
                    <a:pos x="18" y="181"/>
                  </a:cxn>
                  <a:cxn ang="0">
                    <a:pos x="32" y="191"/>
                  </a:cxn>
                  <a:cxn ang="0">
                    <a:pos x="52" y="198"/>
                  </a:cxn>
                  <a:cxn ang="0">
                    <a:pos x="74" y="203"/>
                  </a:cxn>
                  <a:cxn ang="0">
                    <a:pos x="121" y="208"/>
                  </a:cxn>
                  <a:cxn ang="0">
                    <a:pos x="138" y="210"/>
                  </a:cxn>
                  <a:cxn ang="0">
                    <a:pos x="132" y="218"/>
                  </a:cxn>
                  <a:cxn ang="0">
                    <a:pos x="122" y="220"/>
                  </a:cxn>
                  <a:cxn ang="0">
                    <a:pos x="95" y="217"/>
                  </a:cxn>
                  <a:cxn ang="0">
                    <a:pos x="79" y="216"/>
                  </a:cxn>
                  <a:cxn ang="0">
                    <a:pos x="47" y="209"/>
                  </a:cxn>
                  <a:cxn ang="0">
                    <a:pos x="32" y="204"/>
                  </a:cxn>
                  <a:cxn ang="0">
                    <a:pos x="12" y="194"/>
                  </a:cxn>
                  <a:cxn ang="0">
                    <a:pos x="2" y="183"/>
                  </a:cxn>
                  <a:cxn ang="0">
                    <a:pos x="0" y="167"/>
                  </a:cxn>
                  <a:cxn ang="0">
                    <a:pos x="5" y="144"/>
                  </a:cxn>
                  <a:cxn ang="0">
                    <a:pos x="8" y="136"/>
                  </a:cxn>
                  <a:cxn ang="0">
                    <a:pos x="18" y="121"/>
                  </a:cxn>
                  <a:cxn ang="0">
                    <a:pos x="24" y="116"/>
                  </a:cxn>
                  <a:cxn ang="0">
                    <a:pos x="31" y="101"/>
                  </a:cxn>
                  <a:cxn ang="0">
                    <a:pos x="58" y="61"/>
                  </a:cxn>
                  <a:cxn ang="0">
                    <a:pos x="66" y="51"/>
                  </a:cxn>
                  <a:cxn ang="0">
                    <a:pos x="87" y="27"/>
                  </a:cxn>
                  <a:cxn ang="0">
                    <a:pos x="96" y="17"/>
                  </a:cxn>
                  <a:cxn ang="0">
                    <a:pos x="107" y="7"/>
                  </a:cxn>
                  <a:cxn ang="0">
                    <a:pos x="119" y="1"/>
                  </a:cxn>
                  <a:cxn ang="0">
                    <a:pos x="138" y="1"/>
                  </a:cxn>
                  <a:cxn ang="0">
                    <a:pos x="149" y="4"/>
                  </a:cxn>
                  <a:cxn ang="0">
                    <a:pos x="164" y="8"/>
                  </a:cxn>
                  <a:cxn ang="0">
                    <a:pos x="195" y="15"/>
                  </a:cxn>
                  <a:cxn ang="0">
                    <a:pos x="216" y="22"/>
                  </a:cxn>
                  <a:cxn ang="0">
                    <a:pos x="227" y="30"/>
                  </a:cxn>
                  <a:cxn ang="0">
                    <a:pos x="230" y="36"/>
                  </a:cxn>
                  <a:cxn ang="0">
                    <a:pos x="230" y="40"/>
                  </a:cxn>
                </a:cxnLst>
                <a:rect l="0" t="0" r="r" b="b"/>
                <a:pathLst>
                  <a:path w="230" h="220">
                    <a:moveTo>
                      <a:pt x="230" y="40"/>
                    </a:moveTo>
                    <a:lnTo>
                      <a:pt x="230" y="40"/>
                    </a:lnTo>
                    <a:lnTo>
                      <a:pt x="227" y="41"/>
                    </a:lnTo>
                    <a:lnTo>
                      <a:pt x="223" y="41"/>
                    </a:lnTo>
                    <a:lnTo>
                      <a:pt x="220" y="39"/>
                    </a:lnTo>
                    <a:lnTo>
                      <a:pt x="217" y="38"/>
                    </a:lnTo>
                    <a:lnTo>
                      <a:pt x="210" y="34"/>
                    </a:lnTo>
                    <a:lnTo>
                      <a:pt x="204" y="31"/>
                    </a:lnTo>
                    <a:lnTo>
                      <a:pt x="204" y="31"/>
                    </a:lnTo>
                    <a:lnTo>
                      <a:pt x="187" y="26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48" y="19"/>
                    </a:lnTo>
                    <a:lnTo>
                      <a:pt x="140" y="18"/>
                    </a:lnTo>
                    <a:lnTo>
                      <a:pt x="132" y="18"/>
                    </a:lnTo>
                    <a:lnTo>
                      <a:pt x="125" y="18"/>
                    </a:lnTo>
                    <a:lnTo>
                      <a:pt x="117" y="20"/>
                    </a:lnTo>
                    <a:lnTo>
                      <a:pt x="111" y="23"/>
                    </a:lnTo>
                    <a:lnTo>
                      <a:pt x="104" y="27"/>
                    </a:lnTo>
                    <a:lnTo>
                      <a:pt x="104" y="27"/>
                    </a:lnTo>
                    <a:lnTo>
                      <a:pt x="101" y="31"/>
                    </a:lnTo>
                    <a:lnTo>
                      <a:pt x="98" y="35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78" y="60"/>
                    </a:lnTo>
                    <a:lnTo>
                      <a:pt x="72" y="6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71" y="80"/>
                    </a:lnTo>
                    <a:lnTo>
                      <a:pt x="77" y="82"/>
                    </a:lnTo>
                    <a:lnTo>
                      <a:pt x="89" y="84"/>
                    </a:lnTo>
                    <a:lnTo>
                      <a:pt x="101" y="85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24" y="91"/>
                    </a:lnTo>
                    <a:lnTo>
                      <a:pt x="133" y="94"/>
                    </a:lnTo>
                    <a:lnTo>
                      <a:pt x="138" y="97"/>
                    </a:lnTo>
                    <a:lnTo>
                      <a:pt x="141" y="100"/>
                    </a:lnTo>
                    <a:lnTo>
                      <a:pt x="143" y="104"/>
                    </a:lnTo>
                    <a:lnTo>
                      <a:pt x="144" y="110"/>
                    </a:lnTo>
                    <a:lnTo>
                      <a:pt x="144" y="110"/>
                    </a:lnTo>
                    <a:lnTo>
                      <a:pt x="123" y="103"/>
                    </a:lnTo>
                    <a:lnTo>
                      <a:pt x="101" y="97"/>
                    </a:lnTo>
                    <a:lnTo>
                      <a:pt x="91" y="95"/>
                    </a:lnTo>
                    <a:lnTo>
                      <a:pt x="79" y="94"/>
                    </a:lnTo>
                    <a:lnTo>
                      <a:pt x="67" y="93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45" y="106"/>
                    </a:lnTo>
                    <a:lnTo>
                      <a:pt x="35" y="119"/>
                    </a:lnTo>
                    <a:lnTo>
                      <a:pt x="35" y="119"/>
                    </a:lnTo>
                    <a:lnTo>
                      <a:pt x="25" y="133"/>
                    </a:lnTo>
                    <a:lnTo>
                      <a:pt x="18" y="146"/>
                    </a:lnTo>
                    <a:lnTo>
                      <a:pt x="18" y="146"/>
                    </a:lnTo>
                    <a:lnTo>
                      <a:pt x="13" y="157"/>
                    </a:lnTo>
                    <a:lnTo>
                      <a:pt x="12" y="161"/>
                    </a:lnTo>
                    <a:lnTo>
                      <a:pt x="12" y="166"/>
                    </a:lnTo>
                    <a:lnTo>
                      <a:pt x="13" y="170"/>
                    </a:lnTo>
                    <a:lnTo>
                      <a:pt x="15" y="174"/>
                    </a:lnTo>
                    <a:lnTo>
                      <a:pt x="18" y="181"/>
                    </a:lnTo>
                    <a:lnTo>
                      <a:pt x="24" y="186"/>
                    </a:lnTo>
                    <a:lnTo>
                      <a:pt x="32" y="191"/>
                    </a:lnTo>
                    <a:lnTo>
                      <a:pt x="41" y="194"/>
                    </a:lnTo>
                    <a:lnTo>
                      <a:pt x="52" y="198"/>
                    </a:lnTo>
                    <a:lnTo>
                      <a:pt x="63" y="201"/>
                    </a:lnTo>
                    <a:lnTo>
                      <a:pt x="74" y="203"/>
                    </a:lnTo>
                    <a:lnTo>
                      <a:pt x="98" y="205"/>
                    </a:lnTo>
                    <a:lnTo>
                      <a:pt x="121" y="208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6" y="215"/>
                    </a:lnTo>
                    <a:lnTo>
                      <a:pt x="132" y="218"/>
                    </a:lnTo>
                    <a:lnTo>
                      <a:pt x="127" y="219"/>
                    </a:lnTo>
                    <a:lnTo>
                      <a:pt x="122" y="220"/>
                    </a:lnTo>
                    <a:lnTo>
                      <a:pt x="108" y="219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79" y="216"/>
                    </a:lnTo>
                    <a:lnTo>
                      <a:pt x="63" y="214"/>
                    </a:lnTo>
                    <a:lnTo>
                      <a:pt x="47" y="209"/>
                    </a:lnTo>
                    <a:lnTo>
                      <a:pt x="32" y="204"/>
                    </a:lnTo>
                    <a:lnTo>
                      <a:pt x="32" y="204"/>
                    </a:lnTo>
                    <a:lnTo>
                      <a:pt x="21" y="200"/>
                    </a:lnTo>
                    <a:lnTo>
                      <a:pt x="12" y="194"/>
                    </a:lnTo>
                    <a:lnTo>
                      <a:pt x="6" y="188"/>
                    </a:lnTo>
                    <a:lnTo>
                      <a:pt x="2" y="18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1" y="156"/>
                    </a:lnTo>
                    <a:lnTo>
                      <a:pt x="5" y="144"/>
                    </a:lnTo>
                    <a:lnTo>
                      <a:pt x="5" y="144"/>
                    </a:lnTo>
                    <a:lnTo>
                      <a:pt x="8" y="136"/>
                    </a:lnTo>
                    <a:lnTo>
                      <a:pt x="12" y="128"/>
                    </a:lnTo>
                    <a:lnTo>
                      <a:pt x="18" y="121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26" y="109"/>
                    </a:lnTo>
                    <a:lnTo>
                      <a:pt x="31" y="101"/>
                    </a:lnTo>
                    <a:lnTo>
                      <a:pt x="39" y="87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66" y="51"/>
                    </a:lnTo>
                    <a:lnTo>
                      <a:pt x="72" y="43"/>
                    </a:lnTo>
                    <a:lnTo>
                      <a:pt x="87" y="27"/>
                    </a:lnTo>
                    <a:lnTo>
                      <a:pt x="87" y="27"/>
                    </a:lnTo>
                    <a:lnTo>
                      <a:pt x="96" y="17"/>
                    </a:lnTo>
                    <a:lnTo>
                      <a:pt x="101" y="11"/>
                    </a:lnTo>
                    <a:lnTo>
                      <a:pt x="107" y="7"/>
                    </a:lnTo>
                    <a:lnTo>
                      <a:pt x="112" y="4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8" y="1"/>
                    </a:lnTo>
                    <a:lnTo>
                      <a:pt x="138" y="1"/>
                    </a:lnTo>
                    <a:lnTo>
                      <a:pt x="149" y="4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85" y="12"/>
                    </a:lnTo>
                    <a:lnTo>
                      <a:pt x="195" y="15"/>
                    </a:lnTo>
                    <a:lnTo>
                      <a:pt x="206" y="18"/>
                    </a:lnTo>
                    <a:lnTo>
                      <a:pt x="216" y="22"/>
                    </a:lnTo>
                    <a:lnTo>
                      <a:pt x="223" y="26"/>
                    </a:lnTo>
                    <a:lnTo>
                      <a:pt x="227" y="30"/>
                    </a:lnTo>
                    <a:lnTo>
                      <a:pt x="228" y="33"/>
                    </a:lnTo>
                    <a:lnTo>
                      <a:pt x="230" y="36"/>
                    </a:lnTo>
                    <a:lnTo>
                      <a:pt x="230" y="40"/>
                    </a:lnTo>
                    <a:lnTo>
                      <a:pt x="230" y="4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150"/>
              <p:cNvSpPr/>
              <p:nvPr/>
            </p:nvSpPr>
            <p:spPr bwMode="auto">
              <a:xfrm>
                <a:off x="2405063" y="1038225"/>
                <a:ext cx="57150" cy="17463"/>
              </a:xfrm>
              <a:custGeom>
                <a:avLst/>
                <a:gdLst/>
                <a:ahLst/>
                <a:cxnLst>
                  <a:cxn ang="0">
                    <a:pos x="107" y="26"/>
                  </a:cxn>
                  <a:cxn ang="0">
                    <a:pos x="107" y="26"/>
                  </a:cxn>
                  <a:cxn ang="0">
                    <a:pos x="106" y="27"/>
                  </a:cxn>
                  <a:cxn ang="0">
                    <a:pos x="106" y="28"/>
                  </a:cxn>
                  <a:cxn ang="0">
                    <a:pos x="106" y="32"/>
                  </a:cxn>
                  <a:cxn ang="0">
                    <a:pos x="106" y="32"/>
                  </a:cxn>
                  <a:cxn ang="0">
                    <a:pos x="96" y="32"/>
                  </a:cxn>
                  <a:cxn ang="0">
                    <a:pos x="87" y="31"/>
                  </a:cxn>
                  <a:cxn ang="0">
                    <a:pos x="78" y="28"/>
                  </a:cxn>
                  <a:cxn ang="0">
                    <a:pos x="70" y="25"/>
                  </a:cxn>
                  <a:cxn ang="0">
                    <a:pos x="53" y="19"/>
                  </a:cxn>
                  <a:cxn ang="0">
                    <a:pos x="43" y="16"/>
                  </a:cxn>
                  <a:cxn ang="0">
                    <a:pos x="34" y="13"/>
                  </a:cxn>
                  <a:cxn ang="0">
                    <a:pos x="34" y="13"/>
                  </a:cxn>
                  <a:cxn ang="0">
                    <a:pos x="26" y="15"/>
                  </a:cxn>
                  <a:cxn ang="0">
                    <a:pos x="17" y="13"/>
                  </a:cxn>
                  <a:cxn ang="0">
                    <a:pos x="9" y="1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26" y="3"/>
                  </a:cxn>
                  <a:cxn ang="0">
                    <a:pos x="48" y="5"/>
                  </a:cxn>
                  <a:cxn ang="0">
                    <a:pos x="60" y="7"/>
                  </a:cxn>
                  <a:cxn ang="0">
                    <a:pos x="71" y="10"/>
                  </a:cxn>
                  <a:cxn ang="0">
                    <a:pos x="80" y="15"/>
                  </a:cxn>
                  <a:cxn ang="0">
                    <a:pos x="90" y="19"/>
                  </a:cxn>
                  <a:cxn ang="0">
                    <a:pos x="90" y="19"/>
                  </a:cxn>
                  <a:cxn ang="0">
                    <a:pos x="95" y="18"/>
                  </a:cxn>
                  <a:cxn ang="0">
                    <a:pos x="101" y="19"/>
                  </a:cxn>
                  <a:cxn ang="0">
                    <a:pos x="105" y="21"/>
                  </a:cxn>
                  <a:cxn ang="0">
                    <a:pos x="106" y="24"/>
                  </a:cxn>
                  <a:cxn ang="0">
                    <a:pos x="107" y="26"/>
                  </a:cxn>
                  <a:cxn ang="0">
                    <a:pos x="107" y="26"/>
                  </a:cxn>
                </a:cxnLst>
                <a:rect l="0" t="0" r="r" b="b"/>
                <a:pathLst>
                  <a:path w="107" h="32">
                    <a:moveTo>
                      <a:pt x="107" y="26"/>
                    </a:moveTo>
                    <a:lnTo>
                      <a:pt x="107" y="26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96" y="32"/>
                    </a:lnTo>
                    <a:lnTo>
                      <a:pt x="87" y="31"/>
                    </a:lnTo>
                    <a:lnTo>
                      <a:pt x="78" y="28"/>
                    </a:lnTo>
                    <a:lnTo>
                      <a:pt x="70" y="25"/>
                    </a:lnTo>
                    <a:lnTo>
                      <a:pt x="53" y="19"/>
                    </a:lnTo>
                    <a:lnTo>
                      <a:pt x="43" y="16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26" y="15"/>
                    </a:lnTo>
                    <a:lnTo>
                      <a:pt x="17" y="13"/>
                    </a:lnTo>
                    <a:lnTo>
                      <a:pt x="9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6" y="3"/>
                    </a:lnTo>
                    <a:lnTo>
                      <a:pt x="48" y="5"/>
                    </a:lnTo>
                    <a:lnTo>
                      <a:pt x="60" y="7"/>
                    </a:lnTo>
                    <a:lnTo>
                      <a:pt x="71" y="10"/>
                    </a:lnTo>
                    <a:lnTo>
                      <a:pt x="80" y="15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5" y="18"/>
                    </a:lnTo>
                    <a:lnTo>
                      <a:pt x="101" y="19"/>
                    </a:lnTo>
                    <a:lnTo>
                      <a:pt x="105" y="21"/>
                    </a:lnTo>
                    <a:lnTo>
                      <a:pt x="106" y="24"/>
                    </a:lnTo>
                    <a:lnTo>
                      <a:pt x="107" y="26"/>
                    </a:lnTo>
                    <a:lnTo>
                      <a:pt x="107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151"/>
              <p:cNvSpPr/>
              <p:nvPr/>
            </p:nvSpPr>
            <p:spPr bwMode="auto">
              <a:xfrm>
                <a:off x="2719388" y="1049338"/>
                <a:ext cx="61913" cy="61913"/>
              </a:xfrm>
              <a:custGeom>
                <a:avLst/>
                <a:gdLst/>
                <a:ahLst/>
                <a:cxnLst>
                  <a:cxn ang="0">
                    <a:pos x="22" y="82"/>
                  </a:cxn>
                  <a:cxn ang="0">
                    <a:pos x="22" y="90"/>
                  </a:cxn>
                  <a:cxn ang="0">
                    <a:pos x="21" y="95"/>
                  </a:cxn>
                  <a:cxn ang="0">
                    <a:pos x="33" y="100"/>
                  </a:cxn>
                  <a:cxn ang="0">
                    <a:pos x="66" y="104"/>
                  </a:cxn>
                  <a:cxn ang="0">
                    <a:pos x="82" y="105"/>
                  </a:cxn>
                  <a:cxn ang="0">
                    <a:pos x="94" y="104"/>
                  </a:cxn>
                  <a:cxn ang="0">
                    <a:pos x="101" y="105"/>
                  </a:cxn>
                  <a:cxn ang="0">
                    <a:pos x="104" y="110"/>
                  </a:cxn>
                  <a:cxn ang="0">
                    <a:pos x="92" y="113"/>
                  </a:cxn>
                  <a:cxn ang="0">
                    <a:pos x="66" y="117"/>
                  </a:cxn>
                  <a:cxn ang="0">
                    <a:pos x="37" y="115"/>
                  </a:cxn>
                  <a:cxn ang="0">
                    <a:pos x="11" y="106"/>
                  </a:cxn>
                  <a:cxn ang="0">
                    <a:pos x="0" y="101"/>
                  </a:cxn>
                  <a:cxn ang="0">
                    <a:pos x="1" y="91"/>
                  </a:cxn>
                  <a:cxn ang="0">
                    <a:pos x="9" y="76"/>
                  </a:cxn>
                  <a:cxn ang="0">
                    <a:pos x="14" y="69"/>
                  </a:cxn>
                  <a:cxn ang="0">
                    <a:pos x="43" y="64"/>
                  </a:cxn>
                  <a:cxn ang="0">
                    <a:pos x="76" y="58"/>
                  </a:cxn>
                  <a:cxn ang="0">
                    <a:pos x="90" y="52"/>
                  </a:cxn>
                  <a:cxn ang="0">
                    <a:pos x="100" y="44"/>
                  </a:cxn>
                  <a:cxn ang="0">
                    <a:pos x="103" y="31"/>
                  </a:cxn>
                  <a:cxn ang="0">
                    <a:pos x="98" y="15"/>
                  </a:cxn>
                  <a:cxn ang="0">
                    <a:pos x="88" y="13"/>
                  </a:cxn>
                  <a:cxn ang="0">
                    <a:pos x="79" y="12"/>
                  </a:cxn>
                  <a:cxn ang="0">
                    <a:pos x="73" y="13"/>
                  </a:cxn>
                  <a:cxn ang="0">
                    <a:pos x="61" y="24"/>
                  </a:cxn>
                  <a:cxn ang="0">
                    <a:pos x="54" y="29"/>
                  </a:cxn>
                  <a:cxn ang="0">
                    <a:pos x="44" y="31"/>
                  </a:cxn>
                  <a:cxn ang="0">
                    <a:pos x="44" y="26"/>
                  </a:cxn>
                  <a:cxn ang="0">
                    <a:pos x="46" y="16"/>
                  </a:cxn>
                  <a:cxn ang="0">
                    <a:pos x="53" y="10"/>
                  </a:cxn>
                  <a:cxn ang="0">
                    <a:pos x="62" y="4"/>
                  </a:cxn>
                  <a:cxn ang="0">
                    <a:pos x="78" y="0"/>
                  </a:cxn>
                  <a:cxn ang="0">
                    <a:pos x="96" y="1"/>
                  </a:cxn>
                  <a:cxn ang="0">
                    <a:pos x="106" y="4"/>
                  </a:cxn>
                  <a:cxn ang="0">
                    <a:pos x="111" y="7"/>
                  </a:cxn>
                  <a:cxn ang="0">
                    <a:pos x="116" y="22"/>
                  </a:cxn>
                  <a:cxn ang="0">
                    <a:pos x="118" y="35"/>
                  </a:cxn>
                  <a:cxn ang="0">
                    <a:pos x="117" y="43"/>
                  </a:cxn>
                  <a:cxn ang="0">
                    <a:pos x="112" y="55"/>
                  </a:cxn>
                  <a:cxn ang="0">
                    <a:pos x="102" y="63"/>
                  </a:cxn>
                  <a:cxn ang="0">
                    <a:pos x="82" y="72"/>
                  </a:cxn>
                  <a:cxn ang="0">
                    <a:pos x="52" y="78"/>
                  </a:cxn>
                  <a:cxn ang="0">
                    <a:pos x="22" y="82"/>
                  </a:cxn>
                </a:cxnLst>
                <a:rect l="0" t="0" r="r" b="b"/>
                <a:pathLst>
                  <a:path w="118" h="117">
                    <a:moveTo>
                      <a:pt x="22" y="82"/>
                    </a:moveTo>
                    <a:lnTo>
                      <a:pt x="22" y="82"/>
                    </a:lnTo>
                    <a:lnTo>
                      <a:pt x="23" y="87"/>
                    </a:lnTo>
                    <a:lnTo>
                      <a:pt x="22" y="90"/>
                    </a:lnTo>
                    <a:lnTo>
                      <a:pt x="21" y="92"/>
                    </a:lnTo>
                    <a:lnTo>
                      <a:pt x="21" y="95"/>
                    </a:lnTo>
                    <a:lnTo>
                      <a:pt x="21" y="95"/>
                    </a:lnTo>
                    <a:lnTo>
                      <a:pt x="33" y="100"/>
                    </a:lnTo>
                    <a:lnTo>
                      <a:pt x="50" y="103"/>
                    </a:lnTo>
                    <a:lnTo>
                      <a:pt x="66" y="104"/>
                    </a:lnTo>
                    <a:lnTo>
                      <a:pt x="82" y="105"/>
                    </a:lnTo>
                    <a:lnTo>
                      <a:pt x="82" y="105"/>
                    </a:lnTo>
                    <a:lnTo>
                      <a:pt x="88" y="105"/>
                    </a:lnTo>
                    <a:lnTo>
                      <a:pt x="94" y="104"/>
                    </a:lnTo>
                    <a:lnTo>
                      <a:pt x="98" y="104"/>
                    </a:lnTo>
                    <a:lnTo>
                      <a:pt x="101" y="105"/>
                    </a:lnTo>
                    <a:lnTo>
                      <a:pt x="103" y="107"/>
                    </a:lnTo>
                    <a:lnTo>
                      <a:pt x="104" y="110"/>
                    </a:lnTo>
                    <a:lnTo>
                      <a:pt x="104" y="110"/>
                    </a:lnTo>
                    <a:lnTo>
                      <a:pt x="92" y="113"/>
                    </a:lnTo>
                    <a:lnTo>
                      <a:pt x="79" y="117"/>
                    </a:lnTo>
                    <a:lnTo>
                      <a:pt x="66" y="117"/>
                    </a:lnTo>
                    <a:lnTo>
                      <a:pt x="51" y="117"/>
                    </a:lnTo>
                    <a:lnTo>
                      <a:pt x="37" y="115"/>
                    </a:lnTo>
                    <a:lnTo>
                      <a:pt x="23" y="111"/>
                    </a:lnTo>
                    <a:lnTo>
                      <a:pt x="11" y="106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5" y="83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27" y="66"/>
                    </a:lnTo>
                    <a:lnTo>
                      <a:pt x="43" y="64"/>
                    </a:lnTo>
                    <a:lnTo>
                      <a:pt x="60" y="62"/>
                    </a:lnTo>
                    <a:lnTo>
                      <a:pt x="76" y="58"/>
                    </a:lnTo>
                    <a:lnTo>
                      <a:pt x="84" y="56"/>
                    </a:lnTo>
                    <a:lnTo>
                      <a:pt x="90" y="52"/>
                    </a:lnTo>
                    <a:lnTo>
                      <a:pt x="96" y="48"/>
                    </a:lnTo>
                    <a:lnTo>
                      <a:pt x="100" y="44"/>
                    </a:lnTo>
                    <a:lnTo>
                      <a:pt x="102" y="39"/>
                    </a:lnTo>
                    <a:lnTo>
                      <a:pt x="103" y="31"/>
                    </a:lnTo>
                    <a:lnTo>
                      <a:pt x="102" y="24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88" y="13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3" y="13"/>
                    </a:lnTo>
                    <a:lnTo>
                      <a:pt x="69" y="16"/>
                    </a:lnTo>
                    <a:lnTo>
                      <a:pt x="61" y="24"/>
                    </a:lnTo>
                    <a:lnTo>
                      <a:pt x="57" y="27"/>
                    </a:lnTo>
                    <a:lnTo>
                      <a:pt x="54" y="29"/>
                    </a:lnTo>
                    <a:lnTo>
                      <a:pt x="50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26"/>
                    </a:lnTo>
                    <a:lnTo>
                      <a:pt x="45" y="20"/>
                    </a:lnTo>
                    <a:lnTo>
                      <a:pt x="46" y="16"/>
                    </a:lnTo>
                    <a:lnTo>
                      <a:pt x="50" y="13"/>
                    </a:lnTo>
                    <a:lnTo>
                      <a:pt x="53" y="10"/>
                    </a:lnTo>
                    <a:lnTo>
                      <a:pt x="57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8" y="0"/>
                    </a:lnTo>
                    <a:lnTo>
                      <a:pt x="90" y="0"/>
                    </a:lnTo>
                    <a:lnTo>
                      <a:pt x="96" y="1"/>
                    </a:lnTo>
                    <a:lnTo>
                      <a:pt x="101" y="2"/>
                    </a:lnTo>
                    <a:lnTo>
                      <a:pt x="106" y="4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3" y="16"/>
                    </a:lnTo>
                    <a:lnTo>
                      <a:pt x="116" y="22"/>
                    </a:lnTo>
                    <a:lnTo>
                      <a:pt x="118" y="29"/>
                    </a:lnTo>
                    <a:lnTo>
                      <a:pt x="118" y="35"/>
                    </a:lnTo>
                    <a:lnTo>
                      <a:pt x="118" y="35"/>
                    </a:lnTo>
                    <a:lnTo>
                      <a:pt x="117" y="43"/>
                    </a:lnTo>
                    <a:lnTo>
                      <a:pt x="115" y="49"/>
                    </a:lnTo>
                    <a:lnTo>
                      <a:pt x="112" y="55"/>
                    </a:lnTo>
                    <a:lnTo>
                      <a:pt x="106" y="59"/>
                    </a:lnTo>
                    <a:lnTo>
                      <a:pt x="102" y="63"/>
                    </a:lnTo>
                    <a:lnTo>
                      <a:pt x="96" y="66"/>
                    </a:lnTo>
                    <a:lnTo>
                      <a:pt x="82" y="72"/>
                    </a:lnTo>
                    <a:lnTo>
                      <a:pt x="67" y="75"/>
                    </a:lnTo>
                    <a:lnTo>
                      <a:pt x="52" y="78"/>
                    </a:lnTo>
                    <a:lnTo>
                      <a:pt x="22" y="82"/>
                    </a:lnTo>
                    <a:lnTo>
                      <a:pt x="22" y="8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152"/>
              <p:cNvSpPr/>
              <p:nvPr/>
            </p:nvSpPr>
            <p:spPr bwMode="auto">
              <a:xfrm>
                <a:off x="2479676" y="1055688"/>
                <a:ext cx="114300" cy="88900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52" y="30"/>
                  </a:cxn>
                  <a:cxn ang="0">
                    <a:pos x="52" y="36"/>
                  </a:cxn>
                  <a:cxn ang="0">
                    <a:pos x="89" y="20"/>
                  </a:cxn>
                  <a:cxn ang="0">
                    <a:pos x="115" y="17"/>
                  </a:cxn>
                  <a:cxn ang="0">
                    <a:pos x="135" y="23"/>
                  </a:cxn>
                  <a:cxn ang="0">
                    <a:pos x="142" y="43"/>
                  </a:cxn>
                  <a:cxn ang="0">
                    <a:pos x="151" y="47"/>
                  </a:cxn>
                  <a:cxn ang="0">
                    <a:pos x="186" y="39"/>
                  </a:cxn>
                  <a:cxn ang="0">
                    <a:pos x="205" y="43"/>
                  </a:cxn>
                  <a:cxn ang="0">
                    <a:pos x="216" y="54"/>
                  </a:cxn>
                  <a:cxn ang="0">
                    <a:pos x="215" y="79"/>
                  </a:cxn>
                  <a:cxn ang="0">
                    <a:pos x="207" y="96"/>
                  </a:cxn>
                  <a:cxn ang="0">
                    <a:pos x="185" y="140"/>
                  </a:cxn>
                  <a:cxn ang="0">
                    <a:pos x="176" y="165"/>
                  </a:cxn>
                  <a:cxn ang="0">
                    <a:pos x="168" y="167"/>
                  </a:cxn>
                  <a:cxn ang="0">
                    <a:pos x="162" y="165"/>
                  </a:cxn>
                  <a:cxn ang="0">
                    <a:pos x="161" y="157"/>
                  </a:cxn>
                  <a:cxn ang="0">
                    <a:pos x="170" y="146"/>
                  </a:cxn>
                  <a:cxn ang="0">
                    <a:pos x="186" y="112"/>
                  </a:cxn>
                  <a:cxn ang="0">
                    <a:pos x="202" y="79"/>
                  </a:cxn>
                  <a:cxn ang="0">
                    <a:pos x="202" y="64"/>
                  </a:cxn>
                  <a:cxn ang="0">
                    <a:pos x="190" y="50"/>
                  </a:cxn>
                  <a:cxn ang="0">
                    <a:pos x="164" y="55"/>
                  </a:cxn>
                  <a:cxn ang="0">
                    <a:pos x="133" y="73"/>
                  </a:cxn>
                  <a:cxn ang="0">
                    <a:pos x="112" y="112"/>
                  </a:cxn>
                  <a:cxn ang="0">
                    <a:pos x="103" y="129"/>
                  </a:cxn>
                  <a:cxn ang="0">
                    <a:pos x="92" y="136"/>
                  </a:cxn>
                  <a:cxn ang="0">
                    <a:pos x="91" y="122"/>
                  </a:cxn>
                  <a:cxn ang="0">
                    <a:pos x="120" y="71"/>
                  </a:cxn>
                  <a:cxn ang="0">
                    <a:pos x="126" y="51"/>
                  </a:cxn>
                  <a:cxn ang="0">
                    <a:pos x="123" y="29"/>
                  </a:cxn>
                  <a:cxn ang="0">
                    <a:pos x="97" y="30"/>
                  </a:cxn>
                  <a:cxn ang="0">
                    <a:pos x="68" y="43"/>
                  </a:cxn>
                  <a:cxn ang="0">
                    <a:pos x="40" y="62"/>
                  </a:cxn>
                  <a:cxn ang="0">
                    <a:pos x="34" y="77"/>
                  </a:cxn>
                  <a:cxn ang="0">
                    <a:pos x="20" y="107"/>
                  </a:cxn>
                  <a:cxn ang="0">
                    <a:pos x="9" y="119"/>
                  </a:cxn>
                  <a:cxn ang="0">
                    <a:pos x="0" y="115"/>
                  </a:cxn>
                  <a:cxn ang="0">
                    <a:pos x="26" y="61"/>
                  </a:cxn>
                  <a:cxn ang="0">
                    <a:pos x="42" y="19"/>
                  </a:cxn>
                  <a:cxn ang="0">
                    <a:pos x="50" y="2"/>
                  </a:cxn>
                  <a:cxn ang="0">
                    <a:pos x="52" y="0"/>
                  </a:cxn>
                  <a:cxn ang="0">
                    <a:pos x="59" y="3"/>
                  </a:cxn>
                </a:cxnLst>
                <a:rect l="0" t="0" r="r" b="b"/>
                <a:pathLst>
                  <a:path w="217" h="168">
                    <a:moveTo>
                      <a:pt x="59" y="3"/>
                    </a:moveTo>
                    <a:lnTo>
                      <a:pt x="59" y="3"/>
                    </a:lnTo>
                    <a:lnTo>
                      <a:pt x="59" y="7"/>
                    </a:lnTo>
                    <a:lnTo>
                      <a:pt x="58" y="13"/>
                    </a:lnTo>
                    <a:lnTo>
                      <a:pt x="55" y="21"/>
                    </a:lnTo>
                    <a:lnTo>
                      <a:pt x="52" y="3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2" y="36"/>
                    </a:lnTo>
                    <a:lnTo>
                      <a:pt x="58" y="32"/>
                    </a:lnTo>
                    <a:lnTo>
                      <a:pt x="72" y="25"/>
                    </a:lnTo>
                    <a:lnTo>
                      <a:pt x="89" y="20"/>
                    </a:lnTo>
                    <a:lnTo>
                      <a:pt x="98" y="18"/>
                    </a:lnTo>
                    <a:lnTo>
                      <a:pt x="106" y="17"/>
                    </a:lnTo>
                    <a:lnTo>
                      <a:pt x="115" y="17"/>
                    </a:lnTo>
                    <a:lnTo>
                      <a:pt x="122" y="18"/>
                    </a:lnTo>
                    <a:lnTo>
                      <a:pt x="130" y="20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2" y="34"/>
                    </a:lnTo>
                    <a:lnTo>
                      <a:pt x="142" y="43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51" y="47"/>
                    </a:lnTo>
                    <a:lnTo>
                      <a:pt x="165" y="43"/>
                    </a:lnTo>
                    <a:lnTo>
                      <a:pt x="179" y="39"/>
                    </a:lnTo>
                    <a:lnTo>
                      <a:pt x="186" y="39"/>
                    </a:lnTo>
                    <a:lnTo>
                      <a:pt x="193" y="39"/>
                    </a:lnTo>
                    <a:lnTo>
                      <a:pt x="200" y="40"/>
                    </a:lnTo>
                    <a:lnTo>
                      <a:pt x="205" y="43"/>
                    </a:lnTo>
                    <a:lnTo>
                      <a:pt x="209" y="45"/>
                    </a:lnTo>
                    <a:lnTo>
                      <a:pt x="213" y="49"/>
                    </a:lnTo>
                    <a:lnTo>
                      <a:pt x="216" y="54"/>
                    </a:lnTo>
                    <a:lnTo>
                      <a:pt x="217" y="61"/>
                    </a:lnTo>
                    <a:lnTo>
                      <a:pt x="217" y="69"/>
                    </a:lnTo>
                    <a:lnTo>
                      <a:pt x="215" y="79"/>
                    </a:lnTo>
                    <a:lnTo>
                      <a:pt x="215" y="79"/>
                    </a:lnTo>
                    <a:lnTo>
                      <a:pt x="211" y="86"/>
                    </a:lnTo>
                    <a:lnTo>
                      <a:pt x="207" y="96"/>
                    </a:lnTo>
                    <a:lnTo>
                      <a:pt x="196" y="115"/>
                    </a:lnTo>
                    <a:lnTo>
                      <a:pt x="196" y="115"/>
                    </a:lnTo>
                    <a:lnTo>
                      <a:pt x="185" y="140"/>
                    </a:lnTo>
                    <a:lnTo>
                      <a:pt x="180" y="152"/>
                    </a:lnTo>
                    <a:lnTo>
                      <a:pt x="176" y="165"/>
                    </a:lnTo>
                    <a:lnTo>
                      <a:pt x="176" y="165"/>
                    </a:lnTo>
                    <a:lnTo>
                      <a:pt x="173" y="165"/>
                    </a:lnTo>
                    <a:lnTo>
                      <a:pt x="171" y="166"/>
                    </a:lnTo>
                    <a:lnTo>
                      <a:pt x="168" y="167"/>
                    </a:lnTo>
                    <a:lnTo>
                      <a:pt x="165" y="168"/>
                    </a:lnTo>
                    <a:lnTo>
                      <a:pt x="165" y="168"/>
                    </a:lnTo>
                    <a:lnTo>
                      <a:pt x="162" y="165"/>
                    </a:lnTo>
                    <a:lnTo>
                      <a:pt x="161" y="163"/>
                    </a:lnTo>
                    <a:lnTo>
                      <a:pt x="160" y="159"/>
                    </a:lnTo>
                    <a:lnTo>
                      <a:pt x="161" y="157"/>
                    </a:lnTo>
                    <a:lnTo>
                      <a:pt x="165" y="153"/>
                    </a:lnTo>
                    <a:lnTo>
                      <a:pt x="170" y="146"/>
                    </a:lnTo>
                    <a:lnTo>
                      <a:pt x="170" y="146"/>
                    </a:lnTo>
                    <a:lnTo>
                      <a:pt x="174" y="140"/>
                    </a:lnTo>
                    <a:lnTo>
                      <a:pt x="178" y="131"/>
                    </a:lnTo>
                    <a:lnTo>
                      <a:pt x="186" y="112"/>
                    </a:lnTo>
                    <a:lnTo>
                      <a:pt x="193" y="93"/>
                    </a:lnTo>
                    <a:lnTo>
                      <a:pt x="197" y="85"/>
                    </a:lnTo>
                    <a:lnTo>
                      <a:pt x="202" y="79"/>
                    </a:lnTo>
                    <a:lnTo>
                      <a:pt x="202" y="79"/>
                    </a:lnTo>
                    <a:lnTo>
                      <a:pt x="202" y="71"/>
                    </a:lnTo>
                    <a:lnTo>
                      <a:pt x="202" y="64"/>
                    </a:lnTo>
                    <a:lnTo>
                      <a:pt x="198" y="52"/>
                    </a:lnTo>
                    <a:lnTo>
                      <a:pt x="198" y="52"/>
                    </a:lnTo>
                    <a:lnTo>
                      <a:pt x="190" y="50"/>
                    </a:lnTo>
                    <a:lnTo>
                      <a:pt x="181" y="50"/>
                    </a:lnTo>
                    <a:lnTo>
                      <a:pt x="173" y="52"/>
                    </a:lnTo>
                    <a:lnTo>
                      <a:pt x="164" y="55"/>
                    </a:lnTo>
                    <a:lnTo>
                      <a:pt x="148" y="64"/>
                    </a:lnTo>
                    <a:lnTo>
                      <a:pt x="133" y="73"/>
                    </a:lnTo>
                    <a:lnTo>
                      <a:pt x="133" y="73"/>
                    </a:lnTo>
                    <a:lnTo>
                      <a:pt x="130" y="82"/>
                    </a:lnTo>
                    <a:lnTo>
                      <a:pt x="123" y="92"/>
                    </a:lnTo>
                    <a:lnTo>
                      <a:pt x="112" y="112"/>
                    </a:lnTo>
                    <a:lnTo>
                      <a:pt x="112" y="112"/>
                    </a:lnTo>
                    <a:lnTo>
                      <a:pt x="107" y="121"/>
                    </a:lnTo>
                    <a:lnTo>
                      <a:pt x="103" y="129"/>
                    </a:lnTo>
                    <a:lnTo>
                      <a:pt x="101" y="134"/>
                    </a:lnTo>
                    <a:lnTo>
                      <a:pt x="97" y="136"/>
                    </a:lnTo>
                    <a:lnTo>
                      <a:pt x="92" y="136"/>
                    </a:lnTo>
                    <a:lnTo>
                      <a:pt x="86" y="135"/>
                    </a:lnTo>
                    <a:lnTo>
                      <a:pt x="86" y="135"/>
                    </a:lnTo>
                    <a:lnTo>
                      <a:pt x="91" y="122"/>
                    </a:lnTo>
                    <a:lnTo>
                      <a:pt x="98" y="109"/>
                    </a:lnTo>
                    <a:lnTo>
                      <a:pt x="114" y="84"/>
                    </a:lnTo>
                    <a:lnTo>
                      <a:pt x="120" y="71"/>
                    </a:lnTo>
                    <a:lnTo>
                      <a:pt x="122" y="65"/>
                    </a:lnTo>
                    <a:lnTo>
                      <a:pt x="125" y="58"/>
                    </a:lnTo>
                    <a:lnTo>
                      <a:pt x="126" y="51"/>
                    </a:lnTo>
                    <a:lnTo>
                      <a:pt x="127" y="44"/>
                    </a:lnTo>
                    <a:lnTo>
                      <a:pt x="126" y="36"/>
                    </a:lnTo>
                    <a:lnTo>
                      <a:pt x="123" y="29"/>
                    </a:lnTo>
                    <a:lnTo>
                      <a:pt x="123" y="29"/>
                    </a:lnTo>
                    <a:lnTo>
                      <a:pt x="109" y="28"/>
                    </a:lnTo>
                    <a:lnTo>
                      <a:pt x="97" y="30"/>
                    </a:lnTo>
                    <a:lnTo>
                      <a:pt x="86" y="33"/>
                    </a:lnTo>
                    <a:lnTo>
                      <a:pt x="76" y="37"/>
                    </a:lnTo>
                    <a:lnTo>
                      <a:pt x="68" y="43"/>
                    </a:lnTo>
                    <a:lnTo>
                      <a:pt x="59" y="49"/>
                    </a:lnTo>
                    <a:lnTo>
                      <a:pt x="51" y="55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37" y="69"/>
                    </a:lnTo>
                    <a:lnTo>
                      <a:pt x="34" y="77"/>
                    </a:lnTo>
                    <a:lnTo>
                      <a:pt x="27" y="93"/>
                    </a:lnTo>
                    <a:lnTo>
                      <a:pt x="24" y="100"/>
                    </a:lnTo>
                    <a:lnTo>
                      <a:pt x="20" y="107"/>
                    </a:lnTo>
                    <a:lnTo>
                      <a:pt x="14" y="113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6" y="119"/>
                    </a:lnTo>
                    <a:lnTo>
                      <a:pt x="5" y="118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3" y="88"/>
                    </a:lnTo>
                    <a:lnTo>
                      <a:pt x="26" y="61"/>
                    </a:lnTo>
                    <a:lnTo>
                      <a:pt x="31" y="48"/>
                    </a:lnTo>
                    <a:lnTo>
                      <a:pt x="38" y="33"/>
                    </a:lnTo>
                    <a:lnTo>
                      <a:pt x="42" y="19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153"/>
              <p:cNvSpPr/>
              <p:nvPr/>
            </p:nvSpPr>
            <p:spPr bwMode="auto">
              <a:xfrm>
                <a:off x="2397126" y="1065213"/>
                <a:ext cx="57150" cy="14288"/>
              </a:xfrm>
              <a:custGeom>
                <a:avLst/>
                <a:gdLst/>
                <a:ahLst/>
                <a:cxnLst>
                  <a:cxn ang="0">
                    <a:pos x="106" y="25"/>
                  </a:cxn>
                  <a:cxn ang="0">
                    <a:pos x="106" y="25"/>
                  </a:cxn>
                  <a:cxn ang="0">
                    <a:pos x="103" y="27"/>
                  </a:cxn>
                  <a:cxn ang="0">
                    <a:pos x="100" y="27"/>
                  </a:cxn>
                  <a:cxn ang="0">
                    <a:pos x="97" y="27"/>
                  </a:cxn>
                  <a:cxn ang="0">
                    <a:pos x="93" y="26"/>
                  </a:cxn>
                  <a:cxn ang="0">
                    <a:pos x="87" y="22"/>
                  </a:cxn>
                  <a:cxn ang="0">
                    <a:pos x="80" y="19"/>
                  </a:cxn>
                  <a:cxn ang="0">
                    <a:pos x="80" y="19"/>
                  </a:cxn>
                  <a:cxn ang="0">
                    <a:pos x="77" y="19"/>
                  </a:cxn>
                  <a:cxn ang="0">
                    <a:pos x="73" y="20"/>
                  </a:cxn>
                  <a:cxn ang="0">
                    <a:pos x="70" y="21"/>
                  </a:cxn>
                  <a:cxn ang="0">
                    <a:pos x="67" y="21"/>
                  </a:cxn>
                  <a:cxn ang="0">
                    <a:pos x="67" y="21"/>
                  </a:cxn>
                  <a:cxn ang="0">
                    <a:pos x="61" y="20"/>
                  </a:cxn>
                  <a:cxn ang="0">
                    <a:pos x="56" y="18"/>
                  </a:cxn>
                  <a:cxn ang="0">
                    <a:pos x="45" y="15"/>
                  </a:cxn>
                  <a:cxn ang="0">
                    <a:pos x="45" y="15"/>
                  </a:cxn>
                  <a:cxn ang="0">
                    <a:pos x="32" y="13"/>
                  </a:cxn>
                  <a:cxn ang="0">
                    <a:pos x="19" y="12"/>
                  </a:cxn>
                  <a:cxn ang="0">
                    <a:pos x="13" y="11"/>
                  </a:cxn>
                  <a:cxn ang="0">
                    <a:pos x="8" y="9"/>
                  </a:cxn>
                  <a:cxn ang="0">
                    <a:pos x="2" y="5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13" y="0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4" y="2"/>
                  </a:cxn>
                  <a:cxn ang="0">
                    <a:pos x="63" y="7"/>
                  </a:cxn>
                  <a:cxn ang="0">
                    <a:pos x="82" y="11"/>
                  </a:cxn>
                  <a:cxn ang="0">
                    <a:pos x="82" y="11"/>
                  </a:cxn>
                  <a:cxn ang="0">
                    <a:pos x="91" y="11"/>
                  </a:cxn>
                  <a:cxn ang="0">
                    <a:pos x="99" y="13"/>
                  </a:cxn>
                  <a:cxn ang="0">
                    <a:pos x="102" y="14"/>
                  </a:cxn>
                  <a:cxn ang="0">
                    <a:pos x="104" y="16"/>
                  </a:cxn>
                  <a:cxn ang="0">
                    <a:pos x="105" y="20"/>
                  </a:cxn>
                  <a:cxn ang="0">
                    <a:pos x="106" y="25"/>
                  </a:cxn>
                  <a:cxn ang="0">
                    <a:pos x="106" y="25"/>
                  </a:cxn>
                </a:cxnLst>
                <a:rect l="0" t="0" r="r" b="b"/>
                <a:pathLst>
                  <a:path w="106" h="27">
                    <a:moveTo>
                      <a:pt x="106" y="25"/>
                    </a:moveTo>
                    <a:lnTo>
                      <a:pt x="106" y="25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3" y="26"/>
                    </a:lnTo>
                    <a:lnTo>
                      <a:pt x="87" y="22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77" y="19"/>
                    </a:lnTo>
                    <a:lnTo>
                      <a:pt x="73" y="20"/>
                    </a:lnTo>
                    <a:lnTo>
                      <a:pt x="70" y="21"/>
                    </a:lnTo>
                    <a:lnTo>
                      <a:pt x="67" y="21"/>
                    </a:lnTo>
                    <a:lnTo>
                      <a:pt x="67" y="21"/>
                    </a:lnTo>
                    <a:lnTo>
                      <a:pt x="61" y="20"/>
                    </a:lnTo>
                    <a:lnTo>
                      <a:pt x="56" y="18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32" y="13"/>
                    </a:lnTo>
                    <a:lnTo>
                      <a:pt x="19" y="12"/>
                    </a:lnTo>
                    <a:lnTo>
                      <a:pt x="13" y="11"/>
                    </a:lnTo>
                    <a:lnTo>
                      <a:pt x="8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3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4" y="2"/>
                    </a:lnTo>
                    <a:lnTo>
                      <a:pt x="63" y="7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91" y="11"/>
                    </a:lnTo>
                    <a:lnTo>
                      <a:pt x="99" y="13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5" y="20"/>
                    </a:lnTo>
                    <a:lnTo>
                      <a:pt x="106" y="25"/>
                    </a:lnTo>
                    <a:lnTo>
                      <a:pt x="106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154"/>
              <p:cNvSpPr/>
              <p:nvPr/>
            </p:nvSpPr>
            <p:spPr bwMode="auto">
              <a:xfrm>
                <a:off x="2686050" y="1093788"/>
                <a:ext cx="63501" cy="69850"/>
              </a:xfrm>
              <a:custGeom>
                <a:avLst/>
                <a:gdLst/>
                <a:ahLst/>
                <a:cxnLst>
                  <a:cxn ang="0">
                    <a:pos x="118" y="22"/>
                  </a:cxn>
                  <a:cxn ang="0">
                    <a:pos x="114" y="26"/>
                  </a:cxn>
                  <a:cxn ang="0">
                    <a:pos x="106" y="28"/>
                  </a:cxn>
                  <a:cxn ang="0">
                    <a:pos x="104" y="26"/>
                  </a:cxn>
                  <a:cxn ang="0">
                    <a:pos x="102" y="21"/>
                  </a:cxn>
                  <a:cxn ang="0">
                    <a:pos x="100" y="15"/>
                  </a:cxn>
                  <a:cxn ang="0">
                    <a:pos x="98" y="12"/>
                  </a:cxn>
                  <a:cxn ang="0">
                    <a:pos x="94" y="10"/>
                  </a:cxn>
                  <a:cxn ang="0">
                    <a:pos x="76" y="11"/>
                  </a:cxn>
                  <a:cxn ang="0">
                    <a:pos x="54" y="15"/>
                  </a:cxn>
                  <a:cxn ang="0">
                    <a:pos x="40" y="20"/>
                  </a:cxn>
                  <a:cxn ang="0">
                    <a:pos x="35" y="25"/>
                  </a:cxn>
                  <a:cxn ang="0">
                    <a:pos x="26" y="33"/>
                  </a:cxn>
                  <a:cxn ang="0">
                    <a:pos x="21" y="45"/>
                  </a:cxn>
                  <a:cxn ang="0">
                    <a:pos x="14" y="71"/>
                  </a:cxn>
                  <a:cxn ang="0">
                    <a:pos x="14" y="85"/>
                  </a:cxn>
                  <a:cxn ang="0">
                    <a:pos x="17" y="98"/>
                  </a:cxn>
                  <a:cxn ang="0">
                    <a:pos x="24" y="108"/>
                  </a:cxn>
                  <a:cxn ang="0">
                    <a:pos x="35" y="115"/>
                  </a:cxn>
                  <a:cxn ang="0">
                    <a:pos x="40" y="117"/>
                  </a:cxn>
                  <a:cxn ang="0">
                    <a:pos x="57" y="119"/>
                  </a:cxn>
                  <a:cxn ang="0">
                    <a:pos x="81" y="115"/>
                  </a:cxn>
                  <a:cxn ang="0">
                    <a:pos x="102" y="106"/>
                  </a:cxn>
                  <a:cxn ang="0">
                    <a:pos x="116" y="90"/>
                  </a:cxn>
                  <a:cxn ang="0">
                    <a:pos x="118" y="94"/>
                  </a:cxn>
                  <a:cxn ang="0">
                    <a:pos x="119" y="100"/>
                  </a:cxn>
                  <a:cxn ang="0">
                    <a:pos x="117" y="107"/>
                  </a:cxn>
                  <a:cxn ang="0">
                    <a:pos x="108" y="116"/>
                  </a:cxn>
                  <a:cxn ang="0">
                    <a:pos x="91" y="126"/>
                  </a:cxn>
                  <a:cxn ang="0">
                    <a:pos x="76" y="131"/>
                  </a:cxn>
                  <a:cxn ang="0">
                    <a:pos x="69" y="132"/>
                  </a:cxn>
                  <a:cxn ang="0">
                    <a:pos x="53" y="132"/>
                  </a:cxn>
                  <a:cxn ang="0">
                    <a:pos x="39" y="129"/>
                  </a:cxn>
                  <a:cxn ang="0">
                    <a:pos x="26" y="124"/>
                  </a:cxn>
                  <a:cxn ang="0">
                    <a:pos x="15" y="115"/>
                  </a:cxn>
                  <a:cxn ang="0">
                    <a:pos x="8" y="104"/>
                  </a:cxn>
                  <a:cxn ang="0">
                    <a:pos x="2" y="91"/>
                  </a:cxn>
                  <a:cxn ang="0">
                    <a:pos x="0" y="73"/>
                  </a:cxn>
                  <a:cxn ang="0">
                    <a:pos x="1" y="65"/>
                  </a:cxn>
                  <a:cxn ang="0">
                    <a:pos x="5" y="49"/>
                  </a:cxn>
                  <a:cxn ang="0">
                    <a:pos x="13" y="33"/>
                  </a:cxn>
                  <a:cxn ang="0">
                    <a:pos x="25" y="18"/>
                  </a:cxn>
                  <a:cxn ang="0">
                    <a:pos x="40" y="7"/>
                  </a:cxn>
                  <a:cxn ang="0">
                    <a:pos x="51" y="4"/>
                  </a:cxn>
                  <a:cxn ang="0">
                    <a:pos x="75" y="0"/>
                  </a:cxn>
                  <a:cxn ang="0">
                    <a:pos x="98" y="2"/>
                  </a:cxn>
                  <a:cxn ang="0">
                    <a:pos x="107" y="6"/>
                  </a:cxn>
                  <a:cxn ang="0">
                    <a:pos x="115" y="12"/>
                  </a:cxn>
                  <a:cxn ang="0">
                    <a:pos x="118" y="22"/>
                  </a:cxn>
                </a:cxnLst>
                <a:rect l="0" t="0" r="r" b="b"/>
                <a:pathLst>
                  <a:path w="119" h="132">
                    <a:moveTo>
                      <a:pt x="118" y="22"/>
                    </a:moveTo>
                    <a:lnTo>
                      <a:pt x="118" y="22"/>
                    </a:lnTo>
                    <a:lnTo>
                      <a:pt x="117" y="24"/>
                    </a:lnTo>
                    <a:lnTo>
                      <a:pt x="114" y="26"/>
                    </a:lnTo>
                    <a:lnTo>
                      <a:pt x="111" y="27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3" y="25"/>
                    </a:lnTo>
                    <a:lnTo>
                      <a:pt x="102" y="21"/>
                    </a:lnTo>
                    <a:lnTo>
                      <a:pt x="101" y="17"/>
                    </a:lnTo>
                    <a:lnTo>
                      <a:pt x="100" y="15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76" y="11"/>
                    </a:lnTo>
                    <a:lnTo>
                      <a:pt x="60" y="12"/>
                    </a:lnTo>
                    <a:lnTo>
                      <a:pt x="54" y="15"/>
                    </a:lnTo>
                    <a:lnTo>
                      <a:pt x="46" y="17"/>
                    </a:lnTo>
                    <a:lnTo>
                      <a:pt x="40" y="20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0" y="28"/>
                    </a:lnTo>
                    <a:lnTo>
                      <a:pt x="26" y="33"/>
                    </a:lnTo>
                    <a:lnTo>
                      <a:pt x="23" y="38"/>
                    </a:lnTo>
                    <a:lnTo>
                      <a:pt x="21" y="45"/>
                    </a:lnTo>
                    <a:lnTo>
                      <a:pt x="16" y="57"/>
                    </a:lnTo>
                    <a:lnTo>
                      <a:pt x="14" y="71"/>
                    </a:lnTo>
                    <a:lnTo>
                      <a:pt x="14" y="79"/>
                    </a:lnTo>
                    <a:lnTo>
                      <a:pt x="14" y="85"/>
                    </a:lnTo>
                    <a:lnTo>
                      <a:pt x="15" y="92"/>
                    </a:lnTo>
                    <a:lnTo>
                      <a:pt x="17" y="98"/>
                    </a:lnTo>
                    <a:lnTo>
                      <a:pt x="21" y="103"/>
                    </a:lnTo>
                    <a:lnTo>
                      <a:pt x="24" y="108"/>
                    </a:lnTo>
                    <a:lnTo>
                      <a:pt x="29" y="112"/>
                    </a:lnTo>
                    <a:lnTo>
                      <a:pt x="35" y="115"/>
                    </a:lnTo>
                    <a:lnTo>
                      <a:pt x="35" y="115"/>
                    </a:lnTo>
                    <a:lnTo>
                      <a:pt x="40" y="117"/>
                    </a:lnTo>
                    <a:lnTo>
                      <a:pt x="45" y="118"/>
                    </a:lnTo>
                    <a:lnTo>
                      <a:pt x="57" y="119"/>
                    </a:lnTo>
                    <a:lnTo>
                      <a:pt x="69" y="118"/>
                    </a:lnTo>
                    <a:lnTo>
                      <a:pt x="81" y="115"/>
                    </a:lnTo>
                    <a:lnTo>
                      <a:pt x="92" y="111"/>
                    </a:lnTo>
                    <a:lnTo>
                      <a:pt x="102" y="106"/>
                    </a:lnTo>
                    <a:lnTo>
                      <a:pt x="111" y="98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8" y="94"/>
                    </a:lnTo>
                    <a:lnTo>
                      <a:pt x="119" y="97"/>
                    </a:lnTo>
                    <a:lnTo>
                      <a:pt x="119" y="100"/>
                    </a:lnTo>
                    <a:lnTo>
                      <a:pt x="119" y="103"/>
                    </a:lnTo>
                    <a:lnTo>
                      <a:pt x="117" y="107"/>
                    </a:lnTo>
                    <a:lnTo>
                      <a:pt x="115" y="110"/>
                    </a:lnTo>
                    <a:lnTo>
                      <a:pt x="108" y="116"/>
                    </a:lnTo>
                    <a:lnTo>
                      <a:pt x="100" y="122"/>
                    </a:lnTo>
                    <a:lnTo>
                      <a:pt x="91" y="126"/>
                    </a:lnTo>
                    <a:lnTo>
                      <a:pt x="84" y="129"/>
                    </a:lnTo>
                    <a:lnTo>
                      <a:pt x="76" y="131"/>
                    </a:lnTo>
                    <a:lnTo>
                      <a:pt x="76" y="131"/>
                    </a:lnTo>
                    <a:lnTo>
                      <a:pt x="69" y="132"/>
                    </a:lnTo>
                    <a:lnTo>
                      <a:pt x="60" y="132"/>
                    </a:lnTo>
                    <a:lnTo>
                      <a:pt x="53" y="132"/>
                    </a:lnTo>
                    <a:lnTo>
                      <a:pt x="45" y="131"/>
                    </a:lnTo>
                    <a:lnTo>
                      <a:pt x="39" y="129"/>
                    </a:lnTo>
                    <a:lnTo>
                      <a:pt x="31" y="127"/>
                    </a:lnTo>
                    <a:lnTo>
                      <a:pt x="26" y="124"/>
                    </a:lnTo>
                    <a:lnTo>
                      <a:pt x="21" y="119"/>
                    </a:lnTo>
                    <a:lnTo>
                      <a:pt x="15" y="115"/>
                    </a:lnTo>
                    <a:lnTo>
                      <a:pt x="11" y="110"/>
                    </a:lnTo>
                    <a:lnTo>
                      <a:pt x="8" y="104"/>
                    </a:lnTo>
                    <a:lnTo>
                      <a:pt x="5" y="97"/>
                    </a:lnTo>
                    <a:lnTo>
                      <a:pt x="2" y="91"/>
                    </a:lnTo>
                    <a:lnTo>
                      <a:pt x="1" y="82"/>
                    </a:lnTo>
                    <a:lnTo>
                      <a:pt x="0" y="73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2" y="56"/>
                    </a:lnTo>
                    <a:lnTo>
                      <a:pt x="5" y="49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5" y="18"/>
                    </a:lnTo>
                    <a:lnTo>
                      <a:pt x="32" y="12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51" y="4"/>
                    </a:lnTo>
                    <a:lnTo>
                      <a:pt x="62" y="1"/>
                    </a:lnTo>
                    <a:lnTo>
                      <a:pt x="75" y="0"/>
                    </a:lnTo>
                    <a:lnTo>
                      <a:pt x="87" y="0"/>
                    </a:lnTo>
                    <a:lnTo>
                      <a:pt x="98" y="2"/>
                    </a:lnTo>
                    <a:lnTo>
                      <a:pt x="103" y="4"/>
                    </a:lnTo>
                    <a:lnTo>
                      <a:pt x="107" y="6"/>
                    </a:lnTo>
                    <a:lnTo>
                      <a:pt x="112" y="9"/>
                    </a:lnTo>
                    <a:lnTo>
                      <a:pt x="115" y="12"/>
                    </a:lnTo>
                    <a:lnTo>
                      <a:pt x="117" y="17"/>
                    </a:lnTo>
                    <a:lnTo>
                      <a:pt x="118" y="22"/>
                    </a:lnTo>
                    <a:lnTo>
                      <a:pt x="118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155"/>
              <p:cNvSpPr>
                <a:spLocks noEditPoints="1"/>
              </p:cNvSpPr>
              <p:nvPr/>
            </p:nvSpPr>
            <p:spPr bwMode="auto">
              <a:xfrm>
                <a:off x="2071688" y="881063"/>
                <a:ext cx="871538" cy="463550"/>
              </a:xfrm>
              <a:custGeom>
                <a:avLst/>
                <a:gdLst/>
                <a:ahLst/>
                <a:cxnLst>
                  <a:cxn ang="0">
                    <a:pos x="183" y="382"/>
                  </a:cxn>
                  <a:cxn ang="0">
                    <a:pos x="153" y="348"/>
                  </a:cxn>
                  <a:cxn ang="0">
                    <a:pos x="98" y="335"/>
                  </a:cxn>
                  <a:cxn ang="0">
                    <a:pos x="153" y="232"/>
                  </a:cxn>
                  <a:cxn ang="0">
                    <a:pos x="235" y="258"/>
                  </a:cxn>
                  <a:cxn ang="0">
                    <a:pos x="207" y="213"/>
                  </a:cxn>
                  <a:cxn ang="0">
                    <a:pos x="145" y="196"/>
                  </a:cxn>
                  <a:cxn ang="0">
                    <a:pos x="202" y="123"/>
                  </a:cxn>
                  <a:cxn ang="0">
                    <a:pos x="246" y="152"/>
                  </a:cxn>
                  <a:cxn ang="0">
                    <a:pos x="268" y="82"/>
                  </a:cxn>
                  <a:cxn ang="0">
                    <a:pos x="207" y="66"/>
                  </a:cxn>
                  <a:cxn ang="0">
                    <a:pos x="586" y="64"/>
                  </a:cxn>
                  <a:cxn ang="0">
                    <a:pos x="974" y="140"/>
                  </a:cxn>
                  <a:cxn ang="0">
                    <a:pos x="1637" y="309"/>
                  </a:cxn>
                  <a:cxn ang="0">
                    <a:pos x="1477" y="640"/>
                  </a:cxn>
                  <a:cxn ang="0">
                    <a:pos x="1356" y="868"/>
                  </a:cxn>
                  <a:cxn ang="0">
                    <a:pos x="929" y="811"/>
                  </a:cxn>
                  <a:cxn ang="0">
                    <a:pos x="583" y="739"/>
                  </a:cxn>
                  <a:cxn ang="0">
                    <a:pos x="124" y="634"/>
                  </a:cxn>
                  <a:cxn ang="0">
                    <a:pos x="18" y="563"/>
                  </a:cxn>
                  <a:cxn ang="0">
                    <a:pos x="108" y="506"/>
                  </a:cxn>
                  <a:cxn ang="0">
                    <a:pos x="156" y="484"/>
                  </a:cxn>
                  <a:cxn ang="0">
                    <a:pos x="101" y="475"/>
                  </a:cxn>
                  <a:cxn ang="0">
                    <a:pos x="64" y="435"/>
                  </a:cxn>
                  <a:cxn ang="0">
                    <a:pos x="106" y="455"/>
                  </a:cxn>
                  <a:cxn ang="0">
                    <a:pos x="171" y="482"/>
                  </a:cxn>
                  <a:cxn ang="0">
                    <a:pos x="89" y="517"/>
                  </a:cxn>
                  <a:cxn ang="0">
                    <a:pos x="40" y="593"/>
                  </a:cxn>
                  <a:cxn ang="0">
                    <a:pos x="599" y="730"/>
                  </a:cxn>
                  <a:cxn ang="0">
                    <a:pos x="1098" y="818"/>
                  </a:cxn>
                  <a:cxn ang="0">
                    <a:pos x="1251" y="782"/>
                  </a:cxn>
                  <a:cxn ang="0">
                    <a:pos x="1171" y="710"/>
                  </a:cxn>
                  <a:cxn ang="0">
                    <a:pos x="1133" y="701"/>
                  </a:cxn>
                  <a:cxn ang="0">
                    <a:pos x="1003" y="739"/>
                  </a:cxn>
                  <a:cxn ang="0">
                    <a:pos x="962" y="666"/>
                  </a:cxn>
                  <a:cxn ang="0">
                    <a:pos x="1098" y="611"/>
                  </a:cxn>
                  <a:cxn ang="0">
                    <a:pos x="1185" y="681"/>
                  </a:cxn>
                  <a:cxn ang="0">
                    <a:pos x="1257" y="577"/>
                  </a:cxn>
                  <a:cxn ang="0">
                    <a:pos x="1258" y="611"/>
                  </a:cxn>
                  <a:cxn ang="0">
                    <a:pos x="1338" y="516"/>
                  </a:cxn>
                  <a:cxn ang="0">
                    <a:pos x="1448" y="495"/>
                  </a:cxn>
                  <a:cxn ang="0">
                    <a:pos x="1567" y="438"/>
                  </a:cxn>
                  <a:cxn ang="0">
                    <a:pos x="1482" y="272"/>
                  </a:cxn>
                  <a:cxn ang="0">
                    <a:pos x="1434" y="258"/>
                  </a:cxn>
                  <a:cxn ang="0">
                    <a:pos x="1313" y="222"/>
                  </a:cxn>
                  <a:cxn ang="0">
                    <a:pos x="1162" y="188"/>
                  </a:cxn>
                  <a:cxn ang="0">
                    <a:pos x="827" y="126"/>
                  </a:cxn>
                  <a:cxn ang="0">
                    <a:pos x="526" y="61"/>
                  </a:cxn>
                  <a:cxn ang="0">
                    <a:pos x="243" y="76"/>
                  </a:cxn>
                  <a:cxn ang="0">
                    <a:pos x="298" y="120"/>
                  </a:cxn>
                  <a:cxn ang="0">
                    <a:pos x="222" y="145"/>
                  </a:cxn>
                  <a:cxn ang="0">
                    <a:pos x="188" y="185"/>
                  </a:cxn>
                  <a:cxn ang="0">
                    <a:pos x="258" y="214"/>
                  </a:cxn>
                  <a:cxn ang="0">
                    <a:pos x="194" y="279"/>
                  </a:cxn>
                  <a:cxn ang="0">
                    <a:pos x="143" y="332"/>
                  </a:cxn>
                  <a:cxn ang="0">
                    <a:pos x="208" y="373"/>
                  </a:cxn>
                  <a:cxn ang="0">
                    <a:pos x="134" y="378"/>
                  </a:cxn>
                  <a:cxn ang="0">
                    <a:pos x="1358" y="626"/>
                  </a:cxn>
                  <a:cxn ang="0">
                    <a:pos x="1416" y="538"/>
                  </a:cxn>
                  <a:cxn ang="0">
                    <a:pos x="1340" y="633"/>
                  </a:cxn>
                  <a:cxn ang="0">
                    <a:pos x="1298" y="723"/>
                  </a:cxn>
                  <a:cxn ang="0">
                    <a:pos x="1440" y="650"/>
                  </a:cxn>
                </a:cxnLst>
                <a:rect l="0" t="0" r="r" b="b"/>
                <a:pathLst>
                  <a:path w="1647" h="876">
                    <a:moveTo>
                      <a:pt x="98" y="356"/>
                    </a:moveTo>
                    <a:lnTo>
                      <a:pt x="98" y="356"/>
                    </a:lnTo>
                    <a:lnTo>
                      <a:pt x="112" y="357"/>
                    </a:lnTo>
                    <a:lnTo>
                      <a:pt x="125" y="359"/>
                    </a:lnTo>
                    <a:lnTo>
                      <a:pt x="139" y="362"/>
                    </a:lnTo>
                    <a:lnTo>
                      <a:pt x="153" y="366"/>
                    </a:lnTo>
                    <a:lnTo>
                      <a:pt x="153" y="366"/>
                    </a:lnTo>
                    <a:lnTo>
                      <a:pt x="152" y="375"/>
                    </a:lnTo>
                    <a:lnTo>
                      <a:pt x="153" y="382"/>
                    </a:lnTo>
                    <a:lnTo>
                      <a:pt x="155" y="387"/>
                    </a:lnTo>
                    <a:lnTo>
                      <a:pt x="157" y="389"/>
                    </a:lnTo>
                    <a:lnTo>
                      <a:pt x="161" y="391"/>
                    </a:lnTo>
                    <a:lnTo>
                      <a:pt x="167" y="390"/>
                    </a:lnTo>
                    <a:lnTo>
                      <a:pt x="172" y="389"/>
                    </a:lnTo>
                    <a:lnTo>
                      <a:pt x="177" y="386"/>
                    </a:lnTo>
                    <a:lnTo>
                      <a:pt x="183" y="382"/>
                    </a:lnTo>
                    <a:lnTo>
                      <a:pt x="188" y="378"/>
                    </a:lnTo>
                    <a:lnTo>
                      <a:pt x="192" y="373"/>
                    </a:lnTo>
                    <a:lnTo>
                      <a:pt x="197" y="367"/>
                    </a:lnTo>
                    <a:lnTo>
                      <a:pt x="200" y="361"/>
                    </a:lnTo>
                    <a:lnTo>
                      <a:pt x="201" y="354"/>
                    </a:lnTo>
                    <a:lnTo>
                      <a:pt x="202" y="348"/>
                    </a:lnTo>
                    <a:lnTo>
                      <a:pt x="201" y="342"/>
                    </a:lnTo>
                    <a:lnTo>
                      <a:pt x="201" y="342"/>
                    </a:lnTo>
                    <a:lnTo>
                      <a:pt x="198" y="335"/>
                    </a:lnTo>
                    <a:lnTo>
                      <a:pt x="192" y="331"/>
                    </a:lnTo>
                    <a:lnTo>
                      <a:pt x="179" y="321"/>
                    </a:lnTo>
                    <a:lnTo>
                      <a:pt x="179" y="321"/>
                    </a:lnTo>
                    <a:lnTo>
                      <a:pt x="175" y="322"/>
                    </a:lnTo>
                    <a:lnTo>
                      <a:pt x="171" y="326"/>
                    </a:lnTo>
                    <a:lnTo>
                      <a:pt x="164" y="332"/>
                    </a:lnTo>
                    <a:lnTo>
                      <a:pt x="153" y="348"/>
                    </a:lnTo>
                    <a:lnTo>
                      <a:pt x="153" y="348"/>
                    </a:lnTo>
                    <a:lnTo>
                      <a:pt x="148" y="348"/>
                    </a:lnTo>
                    <a:lnTo>
                      <a:pt x="145" y="347"/>
                    </a:lnTo>
                    <a:lnTo>
                      <a:pt x="141" y="346"/>
                    </a:lnTo>
                    <a:lnTo>
                      <a:pt x="138" y="344"/>
                    </a:lnTo>
                    <a:lnTo>
                      <a:pt x="132" y="339"/>
                    </a:lnTo>
                    <a:lnTo>
                      <a:pt x="129" y="337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3" y="336"/>
                    </a:lnTo>
                    <a:lnTo>
                      <a:pt x="118" y="337"/>
                    </a:lnTo>
                    <a:lnTo>
                      <a:pt x="112" y="338"/>
                    </a:lnTo>
                    <a:lnTo>
                      <a:pt x="108" y="338"/>
                    </a:lnTo>
                    <a:lnTo>
                      <a:pt x="104" y="338"/>
                    </a:lnTo>
                    <a:lnTo>
                      <a:pt x="101" y="337"/>
                    </a:lnTo>
                    <a:lnTo>
                      <a:pt x="98" y="335"/>
                    </a:lnTo>
                    <a:lnTo>
                      <a:pt x="98" y="335"/>
                    </a:lnTo>
                    <a:lnTo>
                      <a:pt x="97" y="332"/>
                    </a:lnTo>
                    <a:lnTo>
                      <a:pt x="97" y="329"/>
                    </a:lnTo>
                    <a:lnTo>
                      <a:pt x="99" y="321"/>
                    </a:lnTo>
                    <a:lnTo>
                      <a:pt x="100" y="315"/>
                    </a:lnTo>
                    <a:lnTo>
                      <a:pt x="100" y="312"/>
                    </a:lnTo>
                    <a:lnTo>
                      <a:pt x="99" y="308"/>
                    </a:lnTo>
                    <a:lnTo>
                      <a:pt x="99" y="308"/>
                    </a:lnTo>
                    <a:lnTo>
                      <a:pt x="107" y="301"/>
                    </a:lnTo>
                    <a:lnTo>
                      <a:pt x="113" y="292"/>
                    </a:lnTo>
                    <a:lnTo>
                      <a:pt x="118" y="283"/>
                    </a:lnTo>
                    <a:lnTo>
                      <a:pt x="123" y="273"/>
                    </a:lnTo>
                    <a:lnTo>
                      <a:pt x="131" y="251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53" y="232"/>
                    </a:lnTo>
                    <a:lnTo>
                      <a:pt x="169" y="235"/>
                    </a:lnTo>
                    <a:lnTo>
                      <a:pt x="201" y="239"/>
                    </a:lnTo>
                    <a:lnTo>
                      <a:pt x="201" y="239"/>
                    </a:lnTo>
                    <a:lnTo>
                      <a:pt x="195" y="245"/>
                    </a:lnTo>
                    <a:lnTo>
                      <a:pt x="192" y="252"/>
                    </a:lnTo>
                    <a:lnTo>
                      <a:pt x="192" y="258"/>
                    </a:lnTo>
                    <a:lnTo>
                      <a:pt x="194" y="263"/>
                    </a:lnTo>
                    <a:lnTo>
                      <a:pt x="198" y="268"/>
                    </a:lnTo>
                    <a:lnTo>
                      <a:pt x="203" y="271"/>
                    </a:lnTo>
                    <a:lnTo>
                      <a:pt x="210" y="272"/>
                    </a:lnTo>
                    <a:lnTo>
                      <a:pt x="219" y="270"/>
                    </a:lnTo>
                    <a:lnTo>
                      <a:pt x="219" y="270"/>
                    </a:lnTo>
                    <a:lnTo>
                      <a:pt x="223" y="269"/>
                    </a:lnTo>
                    <a:lnTo>
                      <a:pt x="228" y="266"/>
                    </a:lnTo>
                    <a:lnTo>
                      <a:pt x="232" y="262"/>
                    </a:lnTo>
                    <a:lnTo>
                      <a:pt x="235" y="258"/>
                    </a:lnTo>
                    <a:lnTo>
                      <a:pt x="240" y="247"/>
                    </a:lnTo>
                    <a:lnTo>
                      <a:pt x="244" y="237"/>
                    </a:lnTo>
                    <a:lnTo>
                      <a:pt x="245" y="226"/>
                    </a:lnTo>
                    <a:lnTo>
                      <a:pt x="245" y="221"/>
                    </a:lnTo>
                    <a:lnTo>
                      <a:pt x="244" y="215"/>
                    </a:lnTo>
                    <a:lnTo>
                      <a:pt x="243" y="211"/>
                    </a:lnTo>
                    <a:lnTo>
                      <a:pt x="240" y="208"/>
                    </a:lnTo>
                    <a:lnTo>
                      <a:pt x="237" y="205"/>
                    </a:lnTo>
                    <a:lnTo>
                      <a:pt x="234" y="202"/>
                    </a:lnTo>
                    <a:lnTo>
                      <a:pt x="234" y="202"/>
                    </a:lnTo>
                    <a:lnTo>
                      <a:pt x="230" y="201"/>
                    </a:lnTo>
                    <a:lnTo>
                      <a:pt x="225" y="201"/>
                    </a:lnTo>
                    <a:lnTo>
                      <a:pt x="222" y="203"/>
                    </a:lnTo>
                    <a:lnTo>
                      <a:pt x="219" y="206"/>
                    </a:lnTo>
                    <a:lnTo>
                      <a:pt x="212" y="211"/>
                    </a:lnTo>
                    <a:lnTo>
                      <a:pt x="207" y="213"/>
                    </a:lnTo>
                    <a:lnTo>
                      <a:pt x="202" y="215"/>
                    </a:lnTo>
                    <a:lnTo>
                      <a:pt x="202" y="215"/>
                    </a:lnTo>
                    <a:lnTo>
                      <a:pt x="198" y="215"/>
                    </a:lnTo>
                    <a:lnTo>
                      <a:pt x="194" y="215"/>
                    </a:lnTo>
                    <a:lnTo>
                      <a:pt x="187" y="212"/>
                    </a:lnTo>
                    <a:lnTo>
                      <a:pt x="180" y="208"/>
                    </a:lnTo>
                    <a:lnTo>
                      <a:pt x="176" y="207"/>
                    </a:lnTo>
                    <a:lnTo>
                      <a:pt x="172" y="206"/>
                    </a:lnTo>
                    <a:lnTo>
                      <a:pt x="172" y="206"/>
                    </a:lnTo>
                    <a:lnTo>
                      <a:pt x="168" y="206"/>
                    </a:lnTo>
                    <a:lnTo>
                      <a:pt x="164" y="206"/>
                    </a:lnTo>
                    <a:lnTo>
                      <a:pt x="156" y="207"/>
                    </a:lnTo>
                    <a:lnTo>
                      <a:pt x="152" y="207"/>
                    </a:lnTo>
                    <a:lnTo>
                      <a:pt x="148" y="205"/>
                    </a:lnTo>
                    <a:lnTo>
                      <a:pt x="146" y="201"/>
                    </a:lnTo>
                    <a:lnTo>
                      <a:pt x="145" y="196"/>
                    </a:lnTo>
                    <a:lnTo>
                      <a:pt x="145" y="196"/>
                    </a:lnTo>
                    <a:lnTo>
                      <a:pt x="145" y="191"/>
                    </a:lnTo>
                    <a:lnTo>
                      <a:pt x="148" y="187"/>
                    </a:lnTo>
                    <a:lnTo>
                      <a:pt x="158" y="182"/>
                    </a:lnTo>
                    <a:lnTo>
                      <a:pt x="158" y="182"/>
                    </a:lnTo>
                    <a:lnTo>
                      <a:pt x="164" y="167"/>
                    </a:lnTo>
                    <a:lnTo>
                      <a:pt x="171" y="153"/>
                    </a:lnTo>
                    <a:lnTo>
                      <a:pt x="177" y="139"/>
                    </a:lnTo>
                    <a:lnTo>
                      <a:pt x="178" y="132"/>
                    </a:lnTo>
                    <a:lnTo>
                      <a:pt x="179" y="123"/>
                    </a:lnTo>
                    <a:lnTo>
                      <a:pt x="179" y="123"/>
                    </a:lnTo>
                    <a:lnTo>
                      <a:pt x="183" y="121"/>
                    </a:lnTo>
                    <a:lnTo>
                      <a:pt x="186" y="120"/>
                    </a:lnTo>
                    <a:lnTo>
                      <a:pt x="190" y="120"/>
                    </a:lnTo>
                    <a:lnTo>
                      <a:pt x="193" y="121"/>
                    </a:lnTo>
                    <a:lnTo>
                      <a:pt x="202" y="123"/>
                    </a:lnTo>
                    <a:lnTo>
                      <a:pt x="207" y="124"/>
                    </a:lnTo>
                    <a:lnTo>
                      <a:pt x="212" y="125"/>
                    </a:lnTo>
                    <a:lnTo>
                      <a:pt x="212" y="125"/>
                    </a:lnTo>
                    <a:lnTo>
                      <a:pt x="218" y="123"/>
                    </a:lnTo>
                    <a:lnTo>
                      <a:pt x="224" y="121"/>
                    </a:lnTo>
                    <a:lnTo>
                      <a:pt x="231" y="119"/>
                    </a:lnTo>
                    <a:lnTo>
                      <a:pt x="234" y="119"/>
                    </a:lnTo>
                    <a:lnTo>
                      <a:pt x="237" y="120"/>
                    </a:lnTo>
                    <a:lnTo>
                      <a:pt x="237" y="120"/>
                    </a:lnTo>
                    <a:lnTo>
                      <a:pt x="240" y="123"/>
                    </a:lnTo>
                    <a:lnTo>
                      <a:pt x="243" y="126"/>
                    </a:lnTo>
                    <a:lnTo>
                      <a:pt x="244" y="130"/>
                    </a:lnTo>
                    <a:lnTo>
                      <a:pt x="243" y="134"/>
                    </a:lnTo>
                    <a:lnTo>
                      <a:pt x="243" y="142"/>
                    </a:lnTo>
                    <a:lnTo>
                      <a:pt x="244" y="147"/>
                    </a:lnTo>
                    <a:lnTo>
                      <a:pt x="246" y="152"/>
                    </a:lnTo>
                    <a:lnTo>
                      <a:pt x="246" y="152"/>
                    </a:lnTo>
                    <a:lnTo>
                      <a:pt x="253" y="151"/>
                    </a:lnTo>
                    <a:lnTo>
                      <a:pt x="260" y="149"/>
                    </a:lnTo>
                    <a:lnTo>
                      <a:pt x="265" y="146"/>
                    </a:lnTo>
                    <a:lnTo>
                      <a:pt x="269" y="142"/>
                    </a:lnTo>
                    <a:lnTo>
                      <a:pt x="274" y="137"/>
                    </a:lnTo>
                    <a:lnTo>
                      <a:pt x="277" y="133"/>
                    </a:lnTo>
                    <a:lnTo>
                      <a:pt x="279" y="126"/>
                    </a:lnTo>
                    <a:lnTo>
                      <a:pt x="280" y="120"/>
                    </a:lnTo>
                    <a:lnTo>
                      <a:pt x="281" y="115"/>
                    </a:lnTo>
                    <a:lnTo>
                      <a:pt x="281" y="108"/>
                    </a:lnTo>
                    <a:lnTo>
                      <a:pt x="280" y="102"/>
                    </a:lnTo>
                    <a:lnTo>
                      <a:pt x="279" y="96"/>
                    </a:lnTo>
                    <a:lnTo>
                      <a:pt x="276" y="91"/>
                    </a:lnTo>
                    <a:lnTo>
                      <a:pt x="273" y="86"/>
                    </a:lnTo>
                    <a:lnTo>
                      <a:pt x="268" y="82"/>
                    </a:lnTo>
                    <a:lnTo>
                      <a:pt x="264" y="79"/>
                    </a:lnTo>
                    <a:lnTo>
                      <a:pt x="264" y="79"/>
                    </a:lnTo>
                    <a:lnTo>
                      <a:pt x="260" y="80"/>
                    </a:lnTo>
                    <a:lnTo>
                      <a:pt x="256" y="82"/>
                    </a:lnTo>
                    <a:lnTo>
                      <a:pt x="252" y="88"/>
                    </a:lnTo>
                    <a:lnTo>
                      <a:pt x="248" y="94"/>
                    </a:lnTo>
                    <a:lnTo>
                      <a:pt x="243" y="100"/>
                    </a:lnTo>
                    <a:lnTo>
                      <a:pt x="243" y="100"/>
                    </a:lnTo>
                    <a:lnTo>
                      <a:pt x="218" y="94"/>
                    </a:lnTo>
                    <a:lnTo>
                      <a:pt x="206" y="92"/>
                    </a:lnTo>
                    <a:lnTo>
                      <a:pt x="195" y="89"/>
                    </a:lnTo>
                    <a:lnTo>
                      <a:pt x="195" y="89"/>
                    </a:lnTo>
                    <a:lnTo>
                      <a:pt x="197" y="84"/>
                    </a:lnTo>
                    <a:lnTo>
                      <a:pt x="198" y="78"/>
                    </a:lnTo>
                    <a:lnTo>
                      <a:pt x="202" y="72"/>
                    </a:lnTo>
                    <a:lnTo>
                      <a:pt x="207" y="66"/>
                    </a:lnTo>
                    <a:lnTo>
                      <a:pt x="212" y="60"/>
                    </a:lnTo>
                    <a:lnTo>
                      <a:pt x="212" y="60"/>
                    </a:lnTo>
                    <a:lnTo>
                      <a:pt x="216" y="42"/>
                    </a:lnTo>
                    <a:lnTo>
                      <a:pt x="221" y="28"/>
                    </a:lnTo>
                    <a:lnTo>
                      <a:pt x="227" y="15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67" y="4"/>
                    </a:lnTo>
                    <a:lnTo>
                      <a:pt x="303" y="10"/>
                    </a:lnTo>
                    <a:lnTo>
                      <a:pt x="373" y="21"/>
                    </a:lnTo>
                    <a:lnTo>
                      <a:pt x="444" y="34"/>
                    </a:lnTo>
                    <a:lnTo>
                      <a:pt x="513" y="47"/>
                    </a:lnTo>
                    <a:lnTo>
                      <a:pt x="513" y="47"/>
                    </a:lnTo>
                    <a:lnTo>
                      <a:pt x="532" y="50"/>
                    </a:lnTo>
                    <a:lnTo>
                      <a:pt x="550" y="55"/>
                    </a:lnTo>
                    <a:lnTo>
                      <a:pt x="586" y="64"/>
                    </a:lnTo>
                    <a:lnTo>
                      <a:pt x="622" y="73"/>
                    </a:lnTo>
                    <a:lnTo>
                      <a:pt x="657" y="80"/>
                    </a:lnTo>
                    <a:lnTo>
                      <a:pt x="657" y="80"/>
                    </a:lnTo>
                    <a:lnTo>
                      <a:pt x="694" y="88"/>
                    </a:lnTo>
                    <a:lnTo>
                      <a:pt x="731" y="95"/>
                    </a:lnTo>
                    <a:lnTo>
                      <a:pt x="801" y="110"/>
                    </a:lnTo>
                    <a:lnTo>
                      <a:pt x="801" y="110"/>
                    </a:lnTo>
                    <a:lnTo>
                      <a:pt x="813" y="112"/>
                    </a:lnTo>
                    <a:lnTo>
                      <a:pt x="825" y="112"/>
                    </a:lnTo>
                    <a:lnTo>
                      <a:pt x="837" y="115"/>
                    </a:lnTo>
                    <a:lnTo>
                      <a:pt x="843" y="117"/>
                    </a:lnTo>
                    <a:lnTo>
                      <a:pt x="849" y="120"/>
                    </a:lnTo>
                    <a:lnTo>
                      <a:pt x="849" y="120"/>
                    </a:lnTo>
                    <a:lnTo>
                      <a:pt x="880" y="124"/>
                    </a:lnTo>
                    <a:lnTo>
                      <a:pt x="911" y="129"/>
                    </a:lnTo>
                    <a:lnTo>
                      <a:pt x="974" y="140"/>
                    </a:lnTo>
                    <a:lnTo>
                      <a:pt x="1038" y="151"/>
                    </a:lnTo>
                    <a:lnTo>
                      <a:pt x="1070" y="156"/>
                    </a:lnTo>
                    <a:lnTo>
                      <a:pt x="1101" y="160"/>
                    </a:lnTo>
                    <a:lnTo>
                      <a:pt x="1101" y="160"/>
                    </a:lnTo>
                    <a:lnTo>
                      <a:pt x="1167" y="173"/>
                    </a:lnTo>
                    <a:lnTo>
                      <a:pt x="1231" y="190"/>
                    </a:lnTo>
                    <a:lnTo>
                      <a:pt x="1295" y="208"/>
                    </a:lnTo>
                    <a:lnTo>
                      <a:pt x="1359" y="226"/>
                    </a:lnTo>
                    <a:lnTo>
                      <a:pt x="1486" y="263"/>
                    </a:lnTo>
                    <a:lnTo>
                      <a:pt x="1549" y="283"/>
                    </a:lnTo>
                    <a:lnTo>
                      <a:pt x="1612" y="300"/>
                    </a:lnTo>
                    <a:lnTo>
                      <a:pt x="1612" y="300"/>
                    </a:lnTo>
                    <a:lnTo>
                      <a:pt x="1617" y="303"/>
                    </a:lnTo>
                    <a:lnTo>
                      <a:pt x="1622" y="305"/>
                    </a:lnTo>
                    <a:lnTo>
                      <a:pt x="1632" y="308"/>
                    </a:lnTo>
                    <a:lnTo>
                      <a:pt x="1637" y="309"/>
                    </a:lnTo>
                    <a:lnTo>
                      <a:pt x="1641" y="312"/>
                    </a:lnTo>
                    <a:lnTo>
                      <a:pt x="1645" y="315"/>
                    </a:lnTo>
                    <a:lnTo>
                      <a:pt x="1647" y="319"/>
                    </a:lnTo>
                    <a:lnTo>
                      <a:pt x="1647" y="319"/>
                    </a:lnTo>
                    <a:lnTo>
                      <a:pt x="1645" y="323"/>
                    </a:lnTo>
                    <a:lnTo>
                      <a:pt x="1642" y="327"/>
                    </a:lnTo>
                    <a:lnTo>
                      <a:pt x="1639" y="329"/>
                    </a:lnTo>
                    <a:lnTo>
                      <a:pt x="1634" y="331"/>
                    </a:lnTo>
                    <a:lnTo>
                      <a:pt x="1634" y="331"/>
                    </a:lnTo>
                    <a:lnTo>
                      <a:pt x="1597" y="402"/>
                    </a:lnTo>
                    <a:lnTo>
                      <a:pt x="1561" y="472"/>
                    </a:lnTo>
                    <a:lnTo>
                      <a:pt x="1525" y="544"/>
                    </a:lnTo>
                    <a:lnTo>
                      <a:pt x="1489" y="618"/>
                    </a:lnTo>
                    <a:lnTo>
                      <a:pt x="1489" y="618"/>
                    </a:lnTo>
                    <a:lnTo>
                      <a:pt x="1484" y="630"/>
                    </a:lnTo>
                    <a:lnTo>
                      <a:pt x="1477" y="640"/>
                    </a:lnTo>
                    <a:lnTo>
                      <a:pt x="1464" y="663"/>
                    </a:lnTo>
                    <a:lnTo>
                      <a:pt x="1464" y="663"/>
                    </a:lnTo>
                    <a:lnTo>
                      <a:pt x="1452" y="685"/>
                    </a:lnTo>
                    <a:lnTo>
                      <a:pt x="1442" y="708"/>
                    </a:lnTo>
                    <a:lnTo>
                      <a:pt x="1431" y="731"/>
                    </a:lnTo>
                    <a:lnTo>
                      <a:pt x="1419" y="754"/>
                    </a:lnTo>
                    <a:lnTo>
                      <a:pt x="1419" y="754"/>
                    </a:lnTo>
                    <a:lnTo>
                      <a:pt x="1406" y="776"/>
                    </a:lnTo>
                    <a:lnTo>
                      <a:pt x="1400" y="787"/>
                    </a:lnTo>
                    <a:lnTo>
                      <a:pt x="1395" y="799"/>
                    </a:lnTo>
                    <a:lnTo>
                      <a:pt x="1395" y="799"/>
                    </a:lnTo>
                    <a:lnTo>
                      <a:pt x="1384" y="820"/>
                    </a:lnTo>
                    <a:lnTo>
                      <a:pt x="1374" y="841"/>
                    </a:lnTo>
                    <a:lnTo>
                      <a:pt x="1369" y="850"/>
                    </a:lnTo>
                    <a:lnTo>
                      <a:pt x="1364" y="859"/>
                    </a:lnTo>
                    <a:lnTo>
                      <a:pt x="1356" y="868"/>
                    </a:lnTo>
                    <a:lnTo>
                      <a:pt x="1349" y="876"/>
                    </a:lnTo>
                    <a:lnTo>
                      <a:pt x="1349" y="876"/>
                    </a:lnTo>
                    <a:lnTo>
                      <a:pt x="1334" y="874"/>
                    </a:lnTo>
                    <a:lnTo>
                      <a:pt x="1316" y="872"/>
                    </a:lnTo>
                    <a:lnTo>
                      <a:pt x="1283" y="864"/>
                    </a:lnTo>
                    <a:lnTo>
                      <a:pt x="1249" y="859"/>
                    </a:lnTo>
                    <a:lnTo>
                      <a:pt x="1234" y="858"/>
                    </a:lnTo>
                    <a:lnTo>
                      <a:pt x="1220" y="857"/>
                    </a:lnTo>
                    <a:lnTo>
                      <a:pt x="1220" y="857"/>
                    </a:lnTo>
                    <a:lnTo>
                      <a:pt x="1201" y="851"/>
                    </a:lnTo>
                    <a:lnTo>
                      <a:pt x="1181" y="846"/>
                    </a:lnTo>
                    <a:lnTo>
                      <a:pt x="1140" y="837"/>
                    </a:lnTo>
                    <a:lnTo>
                      <a:pt x="1099" y="831"/>
                    </a:lnTo>
                    <a:lnTo>
                      <a:pt x="1057" y="826"/>
                    </a:lnTo>
                    <a:lnTo>
                      <a:pt x="972" y="816"/>
                    </a:lnTo>
                    <a:lnTo>
                      <a:pt x="929" y="811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69" y="800"/>
                    </a:lnTo>
                    <a:lnTo>
                      <a:pt x="852" y="796"/>
                    </a:lnTo>
                    <a:lnTo>
                      <a:pt x="819" y="786"/>
                    </a:lnTo>
                    <a:lnTo>
                      <a:pt x="785" y="776"/>
                    </a:lnTo>
                    <a:lnTo>
                      <a:pt x="752" y="769"/>
                    </a:lnTo>
                    <a:lnTo>
                      <a:pt x="752" y="769"/>
                    </a:lnTo>
                    <a:lnTo>
                      <a:pt x="749" y="768"/>
                    </a:lnTo>
                    <a:lnTo>
                      <a:pt x="745" y="769"/>
                    </a:lnTo>
                    <a:lnTo>
                      <a:pt x="738" y="769"/>
                    </a:lnTo>
                    <a:lnTo>
                      <a:pt x="738" y="769"/>
                    </a:lnTo>
                    <a:lnTo>
                      <a:pt x="700" y="761"/>
                    </a:lnTo>
                    <a:lnTo>
                      <a:pt x="661" y="754"/>
                    </a:lnTo>
                    <a:lnTo>
                      <a:pt x="623" y="745"/>
                    </a:lnTo>
                    <a:lnTo>
                      <a:pt x="583" y="739"/>
                    </a:lnTo>
                    <a:lnTo>
                      <a:pt x="583" y="739"/>
                    </a:lnTo>
                    <a:lnTo>
                      <a:pt x="565" y="735"/>
                    </a:lnTo>
                    <a:lnTo>
                      <a:pt x="546" y="731"/>
                    </a:lnTo>
                    <a:lnTo>
                      <a:pt x="509" y="723"/>
                    </a:lnTo>
                    <a:lnTo>
                      <a:pt x="509" y="723"/>
                    </a:lnTo>
                    <a:lnTo>
                      <a:pt x="407" y="700"/>
                    </a:lnTo>
                    <a:lnTo>
                      <a:pt x="356" y="690"/>
                    </a:lnTo>
                    <a:lnTo>
                      <a:pt x="304" y="680"/>
                    </a:lnTo>
                    <a:lnTo>
                      <a:pt x="304" y="680"/>
                    </a:lnTo>
                    <a:lnTo>
                      <a:pt x="286" y="676"/>
                    </a:lnTo>
                    <a:lnTo>
                      <a:pt x="269" y="671"/>
                    </a:lnTo>
                    <a:lnTo>
                      <a:pt x="253" y="667"/>
                    </a:lnTo>
                    <a:lnTo>
                      <a:pt x="237" y="663"/>
                    </a:lnTo>
                    <a:lnTo>
                      <a:pt x="237" y="663"/>
                    </a:lnTo>
                    <a:lnTo>
                      <a:pt x="179" y="649"/>
                    </a:lnTo>
                    <a:lnTo>
                      <a:pt x="124" y="634"/>
                    </a:lnTo>
                    <a:lnTo>
                      <a:pt x="97" y="626"/>
                    </a:lnTo>
                    <a:lnTo>
                      <a:pt x="71" y="618"/>
                    </a:lnTo>
                    <a:lnTo>
                      <a:pt x="46" y="609"/>
                    </a:lnTo>
                    <a:lnTo>
                      <a:pt x="20" y="600"/>
                    </a:lnTo>
                    <a:lnTo>
                      <a:pt x="20" y="600"/>
                    </a:lnTo>
                    <a:lnTo>
                      <a:pt x="9" y="599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1" y="586"/>
                    </a:lnTo>
                    <a:lnTo>
                      <a:pt x="3" y="583"/>
                    </a:lnTo>
                    <a:lnTo>
                      <a:pt x="7" y="578"/>
                    </a:lnTo>
                    <a:lnTo>
                      <a:pt x="12" y="574"/>
                    </a:lnTo>
                    <a:lnTo>
                      <a:pt x="12" y="574"/>
                    </a:lnTo>
                    <a:lnTo>
                      <a:pt x="18" y="563"/>
                    </a:lnTo>
                    <a:lnTo>
                      <a:pt x="24" y="554"/>
                    </a:lnTo>
                    <a:lnTo>
                      <a:pt x="38" y="534"/>
                    </a:lnTo>
                    <a:lnTo>
                      <a:pt x="46" y="525"/>
                    </a:lnTo>
                    <a:lnTo>
                      <a:pt x="51" y="514"/>
                    </a:lnTo>
                    <a:lnTo>
                      <a:pt x="56" y="503"/>
                    </a:lnTo>
                    <a:lnTo>
                      <a:pt x="59" y="490"/>
                    </a:lnTo>
                    <a:lnTo>
                      <a:pt x="59" y="490"/>
                    </a:lnTo>
                    <a:lnTo>
                      <a:pt x="76" y="489"/>
                    </a:lnTo>
                    <a:lnTo>
                      <a:pt x="89" y="489"/>
                    </a:lnTo>
                    <a:lnTo>
                      <a:pt x="96" y="489"/>
                    </a:lnTo>
                    <a:lnTo>
                      <a:pt x="101" y="490"/>
                    </a:lnTo>
                    <a:lnTo>
                      <a:pt x="107" y="493"/>
                    </a:lnTo>
                    <a:lnTo>
                      <a:pt x="112" y="497"/>
                    </a:lnTo>
                    <a:lnTo>
                      <a:pt x="112" y="497"/>
                    </a:lnTo>
                    <a:lnTo>
                      <a:pt x="110" y="502"/>
                    </a:lnTo>
                    <a:lnTo>
                      <a:pt x="108" y="506"/>
                    </a:lnTo>
                    <a:lnTo>
                      <a:pt x="104" y="511"/>
                    </a:lnTo>
                    <a:lnTo>
                      <a:pt x="102" y="515"/>
                    </a:lnTo>
                    <a:lnTo>
                      <a:pt x="102" y="515"/>
                    </a:lnTo>
                    <a:lnTo>
                      <a:pt x="106" y="518"/>
                    </a:lnTo>
                    <a:lnTo>
                      <a:pt x="110" y="519"/>
                    </a:lnTo>
                    <a:lnTo>
                      <a:pt x="114" y="520"/>
                    </a:lnTo>
                    <a:lnTo>
                      <a:pt x="118" y="520"/>
                    </a:lnTo>
                    <a:lnTo>
                      <a:pt x="128" y="518"/>
                    </a:lnTo>
                    <a:lnTo>
                      <a:pt x="137" y="515"/>
                    </a:lnTo>
                    <a:lnTo>
                      <a:pt x="145" y="509"/>
                    </a:lnTo>
                    <a:lnTo>
                      <a:pt x="152" y="501"/>
                    </a:lnTo>
                    <a:lnTo>
                      <a:pt x="154" y="497"/>
                    </a:lnTo>
                    <a:lnTo>
                      <a:pt x="156" y="493"/>
                    </a:lnTo>
                    <a:lnTo>
                      <a:pt x="156" y="488"/>
                    </a:lnTo>
                    <a:lnTo>
                      <a:pt x="156" y="484"/>
                    </a:lnTo>
                    <a:lnTo>
                      <a:pt x="156" y="484"/>
                    </a:lnTo>
                    <a:lnTo>
                      <a:pt x="154" y="478"/>
                    </a:lnTo>
                    <a:lnTo>
                      <a:pt x="149" y="471"/>
                    </a:lnTo>
                    <a:lnTo>
                      <a:pt x="144" y="465"/>
                    </a:lnTo>
                    <a:lnTo>
                      <a:pt x="137" y="459"/>
                    </a:lnTo>
                    <a:lnTo>
                      <a:pt x="133" y="457"/>
                    </a:lnTo>
                    <a:lnTo>
                      <a:pt x="130" y="456"/>
                    </a:lnTo>
                    <a:lnTo>
                      <a:pt x="127" y="456"/>
                    </a:lnTo>
                    <a:lnTo>
                      <a:pt x="125" y="457"/>
                    </a:lnTo>
                    <a:lnTo>
                      <a:pt x="122" y="459"/>
                    </a:lnTo>
                    <a:lnTo>
                      <a:pt x="121" y="463"/>
                    </a:lnTo>
                    <a:lnTo>
                      <a:pt x="118" y="467"/>
                    </a:lnTo>
                    <a:lnTo>
                      <a:pt x="118" y="472"/>
                    </a:lnTo>
                    <a:lnTo>
                      <a:pt x="118" y="472"/>
                    </a:lnTo>
                    <a:lnTo>
                      <a:pt x="110" y="474"/>
                    </a:lnTo>
                    <a:lnTo>
                      <a:pt x="101" y="475"/>
                    </a:lnTo>
                    <a:lnTo>
                      <a:pt x="101" y="475"/>
                    </a:lnTo>
                    <a:lnTo>
                      <a:pt x="98" y="470"/>
                    </a:lnTo>
                    <a:lnTo>
                      <a:pt x="94" y="466"/>
                    </a:lnTo>
                    <a:lnTo>
                      <a:pt x="89" y="463"/>
                    </a:lnTo>
                    <a:lnTo>
                      <a:pt x="85" y="459"/>
                    </a:lnTo>
                    <a:lnTo>
                      <a:pt x="73" y="456"/>
                    </a:lnTo>
                    <a:lnTo>
                      <a:pt x="62" y="454"/>
                    </a:lnTo>
                    <a:lnTo>
                      <a:pt x="62" y="454"/>
                    </a:lnTo>
                    <a:lnTo>
                      <a:pt x="59" y="449"/>
                    </a:lnTo>
                    <a:lnTo>
                      <a:pt x="58" y="443"/>
                    </a:lnTo>
                    <a:lnTo>
                      <a:pt x="58" y="440"/>
                    </a:lnTo>
                    <a:lnTo>
                      <a:pt x="59" y="439"/>
                    </a:lnTo>
                    <a:lnTo>
                      <a:pt x="61" y="438"/>
                    </a:lnTo>
                    <a:lnTo>
                      <a:pt x="63" y="438"/>
                    </a:lnTo>
                    <a:lnTo>
                      <a:pt x="63" y="438"/>
                    </a:lnTo>
                    <a:lnTo>
                      <a:pt x="64" y="437"/>
                    </a:lnTo>
                    <a:lnTo>
                      <a:pt x="64" y="435"/>
                    </a:lnTo>
                    <a:lnTo>
                      <a:pt x="65" y="428"/>
                    </a:lnTo>
                    <a:lnTo>
                      <a:pt x="65" y="428"/>
                    </a:lnTo>
                    <a:lnTo>
                      <a:pt x="71" y="421"/>
                    </a:lnTo>
                    <a:lnTo>
                      <a:pt x="78" y="412"/>
                    </a:lnTo>
                    <a:lnTo>
                      <a:pt x="83" y="404"/>
                    </a:lnTo>
                    <a:lnTo>
                      <a:pt x="87" y="395"/>
                    </a:lnTo>
                    <a:lnTo>
                      <a:pt x="91" y="386"/>
                    </a:lnTo>
                    <a:lnTo>
                      <a:pt x="94" y="376"/>
                    </a:lnTo>
                    <a:lnTo>
                      <a:pt x="98" y="356"/>
                    </a:lnTo>
                    <a:lnTo>
                      <a:pt x="98" y="356"/>
                    </a:lnTo>
                    <a:close/>
                    <a:moveTo>
                      <a:pt x="82" y="441"/>
                    </a:moveTo>
                    <a:lnTo>
                      <a:pt x="82" y="441"/>
                    </a:lnTo>
                    <a:lnTo>
                      <a:pt x="87" y="445"/>
                    </a:lnTo>
                    <a:lnTo>
                      <a:pt x="93" y="449"/>
                    </a:lnTo>
                    <a:lnTo>
                      <a:pt x="106" y="455"/>
                    </a:lnTo>
                    <a:lnTo>
                      <a:pt x="106" y="455"/>
                    </a:lnTo>
                    <a:lnTo>
                      <a:pt x="110" y="451"/>
                    </a:lnTo>
                    <a:lnTo>
                      <a:pt x="113" y="448"/>
                    </a:lnTo>
                    <a:lnTo>
                      <a:pt x="117" y="445"/>
                    </a:lnTo>
                    <a:lnTo>
                      <a:pt x="123" y="444"/>
                    </a:lnTo>
                    <a:lnTo>
                      <a:pt x="127" y="443"/>
                    </a:lnTo>
                    <a:lnTo>
                      <a:pt x="132" y="443"/>
                    </a:lnTo>
                    <a:lnTo>
                      <a:pt x="139" y="444"/>
                    </a:lnTo>
                    <a:lnTo>
                      <a:pt x="145" y="445"/>
                    </a:lnTo>
                    <a:lnTo>
                      <a:pt x="145" y="445"/>
                    </a:lnTo>
                    <a:lnTo>
                      <a:pt x="147" y="452"/>
                    </a:lnTo>
                    <a:lnTo>
                      <a:pt x="150" y="456"/>
                    </a:lnTo>
                    <a:lnTo>
                      <a:pt x="159" y="465"/>
                    </a:lnTo>
                    <a:lnTo>
                      <a:pt x="163" y="468"/>
                    </a:lnTo>
                    <a:lnTo>
                      <a:pt x="167" y="472"/>
                    </a:lnTo>
                    <a:lnTo>
                      <a:pt x="169" y="477"/>
                    </a:lnTo>
                    <a:lnTo>
                      <a:pt x="171" y="482"/>
                    </a:lnTo>
                    <a:lnTo>
                      <a:pt x="171" y="482"/>
                    </a:lnTo>
                    <a:lnTo>
                      <a:pt x="170" y="489"/>
                    </a:lnTo>
                    <a:lnTo>
                      <a:pt x="169" y="497"/>
                    </a:lnTo>
                    <a:lnTo>
                      <a:pt x="164" y="503"/>
                    </a:lnTo>
                    <a:lnTo>
                      <a:pt x="160" y="511"/>
                    </a:lnTo>
                    <a:lnTo>
                      <a:pt x="155" y="516"/>
                    </a:lnTo>
                    <a:lnTo>
                      <a:pt x="148" y="523"/>
                    </a:lnTo>
                    <a:lnTo>
                      <a:pt x="141" y="527"/>
                    </a:lnTo>
                    <a:lnTo>
                      <a:pt x="133" y="531"/>
                    </a:lnTo>
                    <a:lnTo>
                      <a:pt x="126" y="533"/>
                    </a:lnTo>
                    <a:lnTo>
                      <a:pt x="118" y="534"/>
                    </a:lnTo>
                    <a:lnTo>
                      <a:pt x="111" y="534"/>
                    </a:lnTo>
                    <a:lnTo>
                      <a:pt x="104" y="533"/>
                    </a:lnTo>
                    <a:lnTo>
                      <a:pt x="98" y="530"/>
                    </a:lnTo>
                    <a:lnTo>
                      <a:pt x="93" y="525"/>
                    </a:lnTo>
                    <a:lnTo>
                      <a:pt x="89" y="517"/>
                    </a:lnTo>
                    <a:lnTo>
                      <a:pt x="86" y="508"/>
                    </a:lnTo>
                    <a:lnTo>
                      <a:pt x="86" y="508"/>
                    </a:lnTo>
                    <a:lnTo>
                      <a:pt x="81" y="505"/>
                    </a:lnTo>
                    <a:lnTo>
                      <a:pt x="73" y="504"/>
                    </a:lnTo>
                    <a:lnTo>
                      <a:pt x="73" y="504"/>
                    </a:lnTo>
                    <a:lnTo>
                      <a:pt x="68" y="515"/>
                    </a:lnTo>
                    <a:lnTo>
                      <a:pt x="61" y="525"/>
                    </a:lnTo>
                    <a:lnTo>
                      <a:pt x="47" y="544"/>
                    </a:lnTo>
                    <a:lnTo>
                      <a:pt x="39" y="554"/>
                    </a:lnTo>
                    <a:lnTo>
                      <a:pt x="33" y="564"/>
                    </a:lnTo>
                    <a:lnTo>
                      <a:pt x="27" y="576"/>
                    </a:lnTo>
                    <a:lnTo>
                      <a:pt x="23" y="588"/>
                    </a:lnTo>
                    <a:lnTo>
                      <a:pt x="23" y="588"/>
                    </a:lnTo>
                    <a:lnTo>
                      <a:pt x="32" y="591"/>
                    </a:lnTo>
                    <a:lnTo>
                      <a:pt x="40" y="593"/>
                    </a:lnTo>
                    <a:lnTo>
                      <a:pt x="40" y="593"/>
                    </a:lnTo>
                    <a:lnTo>
                      <a:pt x="46" y="598"/>
                    </a:lnTo>
                    <a:lnTo>
                      <a:pt x="46" y="598"/>
                    </a:lnTo>
                    <a:lnTo>
                      <a:pt x="93" y="612"/>
                    </a:lnTo>
                    <a:lnTo>
                      <a:pt x="140" y="625"/>
                    </a:lnTo>
                    <a:lnTo>
                      <a:pt x="188" y="638"/>
                    </a:lnTo>
                    <a:lnTo>
                      <a:pt x="237" y="650"/>
                    </a:lnTo>
                    <a:lnTo>
                      <a:pt x="336" y="671"/>
                    </a:lnTo>
                    <a:lnTo>
                      <a:pt x="434" y="691"/>
                    </a:lnTo>
                    <a:lnTo>
                      <a:pt x="434" y="691"/>
                    </a:lnTo>
                    <a:lnTo>
                      <a:pt x="463" y="698"/>
                    </a:lnTo>
                    <a:lnTo>
                      <a:pt x="492" y="706"/>
                    </a:lnTo>
                    <a:lnTo>
                      <a:pt x="521" y="713"/>
                    </a:lnTo>
                    <a:lnTo>
                      <a:pt x="550" y="721"/>
                    </a:lnTo>
                    <a:lnTo>
                      <a:pt x="550" y="721"/>
                    </a:lnTo>
                    <a:lnTo>
                      <a:pt x="574" y="726"/>
                    </a:lnTo>
                    <a:lnTo>
                      <a:pt x="599" y="730"/>
                    </a:lnTo>
                    <a:lnTo>
                      <a:pt x="648" y="739"/>
                    </a:lnTo>
                    <a:lnTo>
                      <a:pt x="698" y="745"/>
                    </a:lnTo>
                    <a:lnTo>
                      <a:pt x="745" y="753"/>
                    </a:lnTo>
                    <a:lnTo>
                      <a:pt x="745" y="753"/>
                    </a:lnTo>
                    <a:lnTo>
                      <a:pt x="763" y="756"/>
                    </a:lnTo>
                    <a:lnTo>
                      <a:pt x="781" y="761"/>
                    </a:lnTo>
                    <a:lnTo>
                      <a:pt x="819" y="772"/>
                    </a:lnTo>
                    <a:lnTo>
                      <a:pt x="855" y="783"/>
                    </a:lnTo>
                    <a:lnTo>
                      <a:pt x="873" y="787"/>
                    </a:lnTo>
                    <a:lnTo>
                      <a:pt x="891" y="790"/>
                    </a:lnTo>
                    <a:lnTo>
                      <a:pt x="891" y="790"/>
                    </a:lnTo>
                    <a:lnTo>
                      <a:pt x="932" y="797"/>
                    </a:lnTo>
                    <a:lnTo>
                      <a:pt x="975" y="802"/>
                    </a:lnTo>
                    <a:lnTo>
                      <a:pt x="1061" y="813"/>
                    </a:lnTo>
                    <a:lnTo>
                      <a:pt x="1061" y="813"/>
                    </a:lnTo>
                    <a:lnTo>
                      <a:pt x="1098" y="818"/>
                    </a:lnTo>
                    <a:lnTo>
                      <a:pt x="1134" y="824"/>
                    </a:lnTo>
                    <a:lnTo>
                      <a:pt x="1207" y="837"/>
                    </a:lnTo>
                    <a:lnTo>
                      <a:pt x="1277" y="851"/>
                    </a:lnTo>
                    <a:lnTo>
                      <a:pt x="1310" y="857"/>
                    </a:lnTo>
                    <a:lnTo>
                      <a:pt x="1342" y="862"/>
                    </a:lnTo>
                    <a:lnTo>
                      <a:pt x="1342" y="862"/>
                    </a:lnTo>
                    <a:lnTo>
                      <a:pt x="1374" y="806"/>
                    </a:lnTo>
                    <a:lnTo>
                      <a:pt x="1405" y="750"/>
                    </a:lnTo>
                    <a:lnTo>
                      <a:pt x="1405" y="750"/>
                    </a:lnTo>
                    <a:lnTo>
                      <a:pt x="1287" y="733"/>
                    </a:lnTo>
                    <a:lnTo>
                      <a:pt x="1287" y="733"/>
                    </a:lnTo>
                    <a:lnTo>
                      <a:pt x="1276" y="750"/>
                    </a:lnTo>
                    <a:lnTo>
                      <a:pt x="1263" y="766"/>
                    </a:lnTo>
                    <a:lnTo>
                      <a:pt x="1263" y="766"/>
                    </a:lnTo>
                    <a:lnTo>
                      <a:pt x="1258" y="773"/>
                    </a:lnTo>
                    <a:lnTo>
                      <a:pt x="1251" y="782"/>
                    </a:lnTo>
                    <a:lnTo>
                      <a:pt x="1247" y="785"/>
                    </a:lnTo>
                    <a:lnTo>
                      <a:pt x="1243" y="788"/>
                    </a:lnTo>
                    <a:lnTo>
                      <a:pt x="1238" y="789"/>
                    </a:lnTo>
                    <a:lnTo>
                      <a:pt x="1233" y="789"/>
                    </a:lnTo>
                    <a:lnTo>
                      <a:pt x="1233" y="789"/>
                    </a:lnTo>
                    <a:lnTo>
                      <a:pt x="1244" y="775"/>
                    </a:lnTo>
                    <a:lnTo>
                      <a:pt x="1255" y="761"/>
                    </a:lnTo>
                    <a:lnTo>
                      <a:pt x="1267" y="747"/>
                    </a:lnTo>
                    <a:lnTo>
                      <a:pt x="1277" y="732"/>
                    </a:lnTo>
                    <a:lnTo>
                      <a:pt x="1277" y="732"/>
                    </a:lnTo>
                    <a:lnTo>
                      <a:pt x="1266" y="728"/>
                    </a:lnTo>
                    <a:lnTo>
                      <a:pt x="1252" y="725"/>
                    </a:lnTo>
                    <a:lnTo>
                      <a:pt x="1224" y="721"/>
                    </a:lnTo>
                    <a:lnTo>
                      <a:pt x="1197" y="715"/>
                    </a:lnTo>
                    <a:lnTo>
                      <a:pt x="1184" y="713"/>
                    </a:lnTo>
                    <a:lnTo>
                      <a:pt x="1171" y="710"/>
                    </a:lnTo>
                    <a:lnTo>
                      <a:pt x="1171" y="710"/>
                    </a:lnTo>
                    <a:lnTo>
                      <a:pt x="1166" y="717"/>
                    </a:lnTo>
                    <a:lnTo>
                      <a:pt x="1159" y="725"/>
                    </a:lnTo>
                    <a:lnTo>
                      <a:pt x="1152" y="732"/>
                    </a:lnTo>
                    <a:lnTo>
                      <a:pt x="1147" y="735"/>
                    </a:lnTo>
                    <a:lnTo>
                      <a:pt x="1143" y="737"/>
                    </a:lnTo>
                    <a:lnTo>
                      <a:pt x="1143" y="737"/>
                    </a:lnTo>
                    <a:lnTo>
                      <a:pt x="1144" y="733"/>
                    </a:lnTo>
                    <a:lnTo>
                      <a:pt x="1147" y="729"/>
                    </a:lnTo>
                    <a:lnTo>
                      <a:pt x="1154" y="721"/>
                    </a:lnTo>
                    <a:lnTo>
                      <a:pt x="1158" y="714"/>
                    </a:lnTo>
                    <a:lnTo>
                      <a:pt x="1159" y="711"/>
                    </a:lnTo>
                    <a:lnTo>
                      <a:pt x="1159" y="708"/>
                    </a:lnTo>
                    <a:lnTo>
                      <a:pt x="1159" y="708"/>
                    </a:lnTo>
                    <a:lnTo>
                      <a:pt x="1146" y="705"/>
                    </a:lnTo>
                    <a:lnTo>
                      <a:pt x="1133" y="701"/>
                    </a:lnTo>
                    <a:lnTo>
                      <a:pt x="1106" y="696"/>
                    </a:lnTo>
                    <a:lnTo>
                      <a:pt x="1078" y="692"/>
                    </a:lnTo>
                    <a:lnTo>
                      <a:pt x="1050" y="686"/>
                    </a:lnTo>
                    <a:lnTo>
                      <a:pt x="1050" y="686"/>
                    </a:lnTo>
                    <a:lnTo>
                      <a:pt x="1037" y="706"/>
                    </a:lnTo>
                    <a:lnTo>
                      <a:pt x="1023" y="724"/>
                    </a:lnTo>
                    <a:lnTo>
                      <a:pt x="1023" y="724"/>
                    </a:lnTo>
                    <a:lnTo>
                      <a:pt x="1017" y="733"/>
                    </a:lnTo>
                    <a:lnTo>
                      <a:pt x="1010" y="744"/>
                    </a:lnTo>
                    <a:lnTo>
                      <a:pt x="1006" y="748"/>
                    </a:lnTo>
                    <a:lnTo>
                      <a:pt x="1003" y="753"/>
                    </a:lnTo>
                    <a:lnTo>
                      <a:pt x="997" y="756"/>
                    </a:lnTo>
                    <a:lnTo>
                      <a:pt x="993" y="759"/>
                    </a:lnTo>
                    <a:lnTo>
                      <a:pt x="993" y="759"/>
                    </a:lnTo>
                    <a:lnTo>
                      <a:pt x="997" y="748"/>
                    </a:lnTo>
                    <a:lnTo>
                      <a:pt x="1003" y="739"/>
                    </a:lnTo>
                    <a:lnTo>
                      <a:pt x="1016" y="722"/>
                    </a:lnTo>
                    <a:lnTo>
                      <a:pt x="1028" y="704"/>
                    </a:lnTo>
                    <a:lnTo>
                      <a:pt x="1035" y="694"/>
                    </a:lnTo>
                    <a:lnTo>
                      <a:pt x="1040" y="684"/>
                    </a:lnTo>
                    <a:lnTo>
                      <a:pt x="1040" y="684"/>
                    </a:lnTo>
                    <a:lnTo>
                      <a:pt x="1017" y="682"/>
                    </a:lnTo>
                    <a:lnTo>
                      <a:pt x="994" y="681"/>
                    </a:lnTo>
                    <a:lnTo>
                      <a:pt x="982" y="680"/>
                    </a:lnTo>
                    <a:lnTo>
                      <a:pt x="972" y="678"/>
                    </a:lnTo>
                    <a:lnTo>
                      <a:pt x="961" y="675"/>
                    </a:lnTo>
                    <a:lnTo>
                      <a:pt x="950" y="670"/>
                    </a:lnTo>
                    <a:lnTo>
                      <a:pt x="950" y="670"/>
                    </a:lnTo>
                    <a:lnTo>
                      <a:pt x="952" y="667"/>
                    </a:lnTo>
                    <a:lnTo>
                      <a:pt x="956" y="666"/>
                    </a:lnTo>
                    <a:lnTo>
                      <a:pt x="959" y="666"/>
                    </a:lnTo>
                    <a:lnTo>
                      <a:pt x="962" y="666"/>
                    </a:lnTo>
                    <a:lnTo>
                      <a:pt x="975" y="669"/>
                    </a:lnTo>
                    <a:lnTo>
                      <a:pt x="975" y="669"/>
                    </a:lnTo>
                    <a:lnTo>
                      <a:pt x="1010" y="672"/>
                    </a:lnTo>
                    <a:lnTo>
                      <a:pt x="1047" y="677"/>
                    </a:lnTo>
                    <a:lnTo>
                      <a:pt x="1047" y="677"/>
                    </a:lnTo>
                    <a:lnTo>
                      <a:pt x="1053" y="668"/>
                    </a:lnTo>
                    <a:lnTo>
                      <a:pt x="1058" y="660"/>
                    </a:lnTo>
                    <a:lnTo>
                      <a:pt x="1070" y="641"/>
                    </a:lnTo>
                    <a:lnTo>
                      <a:pt x="1070" y="641"/>
                    </a:lnTo>
                    <a:lnTo>
                      <a:pt x="1076" y="633"/>
                    </a:lnTo>
                    <a:lnTo>
                      <a:pt x="1082" y="624"/>
                    </a:lnTo>
                    <a:lnTo>
                      <a:pt x="1085" y="620"/>
                    </a:lnTo>
                    <a:lnTo>
                      <a:pt x="1089" y="617"/>
                    </a:lnTo>
                    <a:lnTo>
                      <a:pt x="1094" y="614"/>
                    </a:lnTo>
                    <a:lnTo>
                      <a:pt x="1098" y="611"/>
                    </a:lnTo>
                    <a:lnTo>
                      <a:pt x="1098" y="611"/>
                    </a:lnTo>
                    <a:lnTo>
                      <a:pt x="1099" y="617"/>
                    </a:lnTo>
                    <a:lnTo>
                      <a:pt x="1098" y="621"/>
                    </a:lnTo>
                    <a:lnTo>
                      <a:pt x="1096" y="624"/>
                    </a:lnTo>
                    <a:lnTo>
                      <a:pt x="1094" y="629"/>
                    </a:lnTo>
                    <a:lnTo>
                      <a:pt x="1086" y="636"/>
                    </a:lnTo>
                    <a:lnTo>
                      <a:pt x="1080" y="644"/>
                    </a:lnTo>
                    <a:lnTo>
                      <a:pt x="1080" y="644"/>
                    </a:lnTo>
                    <a:lnTo>
                      <a:pt x="1067" y="661"/>
                    </a:lnTo>
                    <a:lnTo>
                      <a:pt x="1056" y="678"/>
                    </a:lnTo>
                    <a:lnTo>
                      <a:pt x="1056" y="678"/>
                    </a:lnTo>
                    <a:lnTo>
                      <a:pt x="1113" y="689"/>
                    </a:lnTo>
                    <a:lnTo>
                      <a:pt x="1141" y="694"/>
                    </a:lnTo>
                    <a:lnTo>
                      <a:pt x="1168" y="700"/>
                    </a:lnTo>
                    <a:lnTo>
                      <a:pt x="1168" y="700"/>
                    </a:lnTo>
                    <a:lnTo>
                      <a:pt x="1177" y="691"/>
                    </a:lnTo>
                    <a:lnTo>
                      <a:pt x="1185" y="681"/>
                    </a:lnTo>
                    <a:lnTo>
                      <a:pt x="1201" y="660"/>
                    </a:lnTo>
                    <a:lnTo>
                      <a:pt x="1230" y="617"/>
                    </a:lnTo>
                    <a:lnTo>
                      <a:pt x="1230" y="617"/>
                    </a:lnTo>
                    <a:lnTo>
                      <a:pt x="1231" y="615"/>
                    </a:lnTo>
                    <a:lnTo>
                      <a:pt x="1231" y="614"/>
                    </a:lnTo>
                    <a:lnTo>
                      <a:pt x="1231" y="610"/>
                    </a:lnTo>
                    <a:lnTo>
                      <a:pt x="1230" y="608"/>
                    </a:lnTo>
                    <a:lnTo>
                      <a:pt x="1230" y="608"/>
                    </a:lnTo>
                    <a:lnTo>
                      <a:pt x="1230" y="607"/>
                    </a:lnTo>
                    <a:lnTo>
                      <a:pt x="1230" y="607"/>
                    </a:lnTo>
                    <a:lnTo>
                      <a:pt x="1233" y="608"/>
                    </a:lnTo>
                    <a:lnTo>
                      <a:pt x="1236" y="607"/>
                    </a:lnTo>
                    <a:lnTo>
                      <a:pt x="1236" y="607"/>
                    </a:lnTo>
                    <a:lnTo>
                      <a:pt x="1239" y="600"/>
                    </a:lnTo>
                    <a:lnTo>
                      <a:pt x="1245" y="592"/>
                    </a:lnTo>
                    <a:lnTo>
                      <a:pt x="1257" y="577"/>
                    </a:lnTo>
                    <a:lnTo>
                      <a:pt x="1257" y="577"/>
                    </a:lnTo>
                    <a:lnTo>
                      <a:pt x="1262" y="570"/>
                    </a:lnTo>
                    <a:lnTo>
                      <a:pt x="1267" y="562"/>
                    </a:lnTo>
                    <a:lnTo>
                      <a:pt x="1270" y="559"/>
                    </a:lnTo>
                    <a:lnTo>
                      <a:pt x="1274" y="557"/>
                    </a:lnTo>
                    <a:lnTo>
                      <a:pt x="1278" y="555"/>
                    </a:lnTo>
                    <a:lnTo>
                      <a:pt x="1282" y="555"/>
                    </a:lnTo>
                    <a:lnTo>
                      <a:pt x="1282" y="555"/>
                    </a:lnTo>
                    <a:lnTo>
                      <a:pt x="1278" y="562"/>
                    </a:lnTo>
                    <a:lnTo>
                      <a:pt x="1274" y="570"/>
                    </a:lnTo>
                    <a:lnTo>
                      <a:pt x="1264" y="583"/>
                    </a:lnTo>
                    <a:lnTo>
                      <a:pt x="1254" y="594"/>
                    </a:lnTo>
                    <a:lnTo>
                      <a:pt x="1250" y="602"/>
                    </a:lnTo>
                    <a:lnTo>
                      <a:pt x="1246" y="608"/>
                    </a:lnTo>
                    <a:lnTo>
                      <a:pt x="1246" y="608"/>
                    </a:lnTo>
                    <a:lnTo>
                      <a:pt x="1258" y="611"/>
                    </a:lnTo>
                    <a:lnTo>
                      <a:pt x="1270" y="612"/>
                    </a:lnTo>
                    <a:lnTo>
                      <a:pt x="1297" y="616"/>
                    </a:lnTo>
                    <a:lnTo>
                      <a:pt x="1323" y="619"/>
                    </a:lnTo>
                    <a:lnTo>
                      <a:pt x="1336" y="621"/>
                    </a:lnTo>
                    <a:lnTo>
                      <a:pt x="1346" y="624"/>
                    </a:lnTo>
                    <a:lnTo>
                      <a:pt x="1346" y="624"/>
                    </a:lnTo>
                    <a:lnTo>
                      <a:pt x="1360" y="601"/>
                    </a:lnTo>
                    <a:lnTo>
                      <a:pt x="1375" y="578"/>
                    </a:lnTo>
                    <a:lnTo>
                      <a:pt x="1405" y="534"/>
                    </a:lnTo>
                    <a:lnTo>
                      <a:pt x="1405" y="534"/>
                    </a:lnTo>
                    <a:lnTo>
                      <a:pt x="1387" y="531"/>
                    </a:lnTo>
                    <a:lnTo>
                      <a:pt x="1367" y="528"/>
                    </a:lnTo>
                    <a:lnTo>
                      <a:pt x="1346" y="524"/>
                    </a:lnTo>
                    <a:lnTo>
                      <a:pt x="1328" y="518"/>
                    </a:lnTo>
                    <a:lnTo>
                      <a:pt x="1328" y="518"/>
                    </a:lnTo>
                    <a:lnTo>
                      <a:pt x="1338" y="516"/>
                    </a:lnTo>
                    <a:lnTo>
                      <a:pt x="1349" y="516"/>
                    </a:lnTo>
                    <a:lnTo>
                      <a:pt x="1358" y="517"/>
                    </a:lnTo>
                    <a:lnTo>
                      <a:pt x="1369" y="519"/>
                    </a:lnTo>
                    <a:lnTo>
                      <a:pt x="1390" y="524"/>
                    </a:lnTo>
                    <a:lnTo>
                      <a:pt x="1400" y="527"/>
                    </a:lnTo>
                    <a:lnTo>
                      <a:pt x="1410" y="528"/>
                    </a:lnTo>
                    <a:lnTo>
                      <a:pt x="1410" y="528"/>
                    </a:lnTo>
                    <a:lnTo>
                      <a:pt x="1415" y="524"/>
                    </a:lnTo>
                    <a:lnTo>
                      <a:pt x="1420" y="517"/>
                    </a:lnTo>
                    <a:lnTo>
                      <a:pt x="1429" y="505"/>
                    </a:lnTo>
                    <a:lnTo>
                      <a:pt x="1433" y="499"/>
                    </a:lnTo>
                    <a:lnTo>
                      <a:pt x="1437" y="494"/>
                    </a:lnTo>
                    <a:lnTo>
                      <a:pt x="1444" y="490"/>
                    </a:lnTo>
                    <a:lnTo>
                      <a:pt x="1449" y="488"/>
                    </a:lnTo>
                    <a:lnTo>
                      <a:pt x="1449" y="488"/>
                    </a:lnTo>
                    <a:lnTo>
                      <a:pt x="1448" y="495"/>
                    </a:lnTo>
                    <a:lnTo>
                      <a:pt x="1445" y="501"/>
                    </a:lnTo>
                    <a:lnTo>
                      <a:pt x="1441" y="506"/>
                    </a:lnTo>
                    <a:lnTo>
                      <a:pt x="1436" y="512"/>
                    </a:lnTo>
                    <a:lnTo>
                      <a:pt x="1429" y="521"/>
                    </a:lnTo>
                    <a:lnTo>
                      <a:pt x="1427" y="526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47" y="534"/>
                    </a:lnTo>
                    <a:lnTo>
                      <a:pt x="1467" y="540"/>
                    </a:lnTo>
                    <a:lnTo>
                      <a:pt x="1488" y="544"/>
                    </a:lnTo>
                    <a:lnTo>
                      <a:pt x="1497" y="545"/>
                    </a:lnTo>
                    <a:lnTo>
                      <a:pt x="1508" y="545"/>
                    </a:lnTo>
                    <a:lnTo>
                      <a:pt x="1508" y="545"/>
                    </a:lnTo>
                    <a:lnTo>
                      <a:pt x="1522" y="518"/>
                    </a:lnTo>
                    <a:lnTo>
                      <a:pt x="1537" y="492"/>
                    </a:lnTo>
                    <a:lnTo>
                      <a:pt x="1567" y="438"/>
                    </a:lnTo>
                    <a:lnTo>
                      <a:pt x="1582" y="410"/>
                    </a:lnTo>
                    <a:lnTo>
                      <a:pt x="1596" y="383"/>
                    </a:lnTo>
                    <a:lnTo>
                      <a:pt x="1609" y="354"/>
                    </a:lnTo>
                    <a:lnTo>
                      <a:pt x="1621" y="324"/>
                    </a:lnTo>
                    <a:lnTo>
                      <a:pt x="1621" y="324"/>
                    </a:lnTo>
                    <a:lnTo>
                      <a:pt x="1614" y="321"/>
                    </a:lnTo>
                    <a:lnTo>
                      <a:pt x="1608" y="318"/>
                    </a:lnTo>
                    <a:lnTo>
                      <a:pt x="1603" y="315"/>
                    </a:lnTo>
                    <a:lnTo>
                      <a:pt x="1602" y="313"/>
                    </a:lnTo>
                    <a:lnTo>
                      <a:pt x="1601" y="309"/>
                    </a:lnTo>
                    <a:lnTo>
                      <a:pt x="1601" y="309"/>
                    </a:lnTo>
                    <a:lnTo>
                      <a:pt x="1572" y="302"/>
                    </a:lnTo>
                    <a:lnTo>
                      <a:pt x="1541" y="293"/>
                    </a:lnTo>
                    <a:lnTo>
                      <a:pt x="1510" y="284"/>
                    </a:lnTo>
                    <a:lnTo>
                      <a:pt x="1496" y="277"/>
                    </a:lnTo>
                    <a:lnTo>
                      <a:pt x="1482" y="272"/>
                    </a:lnTo>
                    <a:lnTo>
                      <a:pt x="1482" y="272"/>
                    </a:lnTo>
                    <a:lnTo>
                      <a:pt x="1479" y="273"/>
                    </a:lnTo>
                    <a:lnTo>
                      <a:pt x="1477" y="272"/>
                    </a:lnTo>
                    <a:lnTo>
                      <a:pt x="1475" y="271"/>
                    </a:lnTo>
                    <a:lnTo>
                      <a:pt x="1471" y="272"/>
                    </a:lnTo>
                    <a:lnTo>
                      <a:pt x="1471" y="272"/>
                    </a:lnTo>
                    <a:lnTo>
                      <a:pt x="1466" y="269"/>
                    </a:lnTo>
                    <a:lnTo>
                      <a:pt x="1462" y="267"/>
                    </a:lnTo>
                    <a:lnTo>
                      <a:pt x="1451" y="263"/>
                    </a:lnTo>
                    <a:lnTo>
                      <a:pt x="1442" y="260"/>
                    </a:lnTo>
                    <a:lnTo>
                      <a:pt x="1439" y="258"/>
                    </a:lnTo>
                    <a:lnTo>
                      <a:pt x="1439" y="257"/>
                    </a:lnTo>
                    <a:lnTo>
                      <a:pt x="1439" y="256"/>
                    </a:lnTo>
                    <a:lnTo>
                      <a:pt x="1439" y="256"/>
                    </a:lnTo>
                    <a:lnTo>
                      <a:pt x="1436" y="256"/>
                    </a:lnTo>
                    <a:lnTo>
                      <a:pt x="1434" y="258"/>
                    </a:lnTo>
                    <a:lnTo>
                      <a:pt x="1433" y="259"/>
                    </a:lnTo>
                    <a:lnTo>
                      <a:pt x="1431" y="259"/>
                    </a:lnTo>
                    <a:lnTo>
                      <a:pt x="1431" y="259"/>
                    </a:lnTo>
                    <a:lnTo>
                      <a:pt x="1412" y="251"/>
                    </a:lnTo>
                    <a:lnTo>
                      <a:pt x="1403" y="246"/>
                    </a:lnTo>
                    <a:lnTo>
                      <a:pt x="1395" y="243"/>
                    </a:lnTo>
                    <a:lnTo>
                      <a:pt x="1395" y="243"/>
                    </a:lnTo>
                    <a:lnTo>
                      <a:pt x="1384" y="241"/>
                    </a:lnTo>
                    <a:lnTo>
                      <a:pt x="1372" y="240"/>
                    </a:lnTo>
                    <a:lnTo>
                      <a:pt x="1360" y="238"/>
                    </a:lnTo>
                    <a:lnTo>
                      <a:pt x="1349" y="236"/>
                    </a:lnTo>
                    <a:lnTo>
                      <a:pt x="1349" y="236"/>
                    </a:lnTo>
                    <a:lnTo>
                      <a:pt x="1340" y="232"/>
                    </a:lnTo>
                    <a:lnTo>
                      <a:pt x="1331" y="228"/>
                    </a:lnTo>
                    <a:lnTo>
                      <a:pt x="1323" y="224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294" y="217"/>
                    </a:lnTo>
                    <a:lnTo>
                      <a:pt x="1274" y="213"/>
                    </a:lnTo>
                    <a:lnTo>
                      <a:pt x="1274" y="213"/>
                    </a:lnTo>
                    <a:lnTo>
                      <a:pt x="1253" y="207"/>
                    </a:lnTo>
                    <a:lnTo>
                      <a:pt x="1231" y="201"/>
                    </a:lnTo>
                    <a:lnTo>
                      <a:pt x="1220" y="198"/>
                    </a:lnTo>
                    <a:lnTo>
                      <a:pt x="1209" y="196"/>
                    </a:lnTo>
                    <a:lnTo>
                      <a:pt x="1198" y="195"/>
                    </a:lnTo>
                    <a:lnTo>
                      <a:pt x="1187" y="194"/>
                    </a:lnTo>
                    <a:lnTo>
                      <a:pt x="1187" y="194"/>
                    </a:lnTo>
                    <a:lnTo>
                      <a:pt x="1186" y="192"/>
                    </a:lnTo>
                    <a:lnTo>
                      <a:pt x="1185" y="191"/>
                    </a:lnTo>
                    <a:lnTo>
                      <a:pt x="1178" y="190"/>
                    </a:lnTo>
                    <a:lnTo>
                      <a:pt x="1162" y="188"/>
                    </a:lnTo>
                    <a:lnTo>
                      <a:pt x="1162" y="188"/>
                    </a:lnTo>
                    <a:lnTo>
                      <a:pt x="1144" y="183"/>
                    </a:lnTo>
                    <a:lnTo>
                      <a:pt x="1127" y="179"/>
                    </a:lnTo>
                    <a:lnTo>
                      <a:pt x="1092" y="173"/>
                    </a:lnTo>
                    <a:lnTo>
                      <a:pt x="1056" y="169"/>
                    </a:lnTo>
                    <a:lnTo>
                      <a:pt x="1039" y="166"/>
                    </a:lnTo>
                    <a:lnTo>
                      <a:pt x="1021" y="163"/>
                    </a:lnTo>
                    <a:lnTo>
                      <a:pt x="1021" y="163"/>
                    </a:lnTo>
                    <a:lnTo>
                      <a:pt x="977" y="155"/>
                    </a:lnTo>
                    <a:lnTo>
                      <a:pt x="929" y="147"/>
                    </a:lnTo>
                    <a:lnTo>
                      <a:pt x="929" y="147"/>
                    </a:lnTo>
                    <a:lnTo>
                      <a:pt x="916" y="144"/>
                    </a:lnTo>
                    <a:lnTo>
                      <a:pt x="903" y="140"/>
                    </a:lnTo>
                    <a:lnTo>
                      <a:pt x="891" y="137"/>
                    </a:lnTo>
                    <a:lnTo>
                      <a:pt x="879" y="134"/>
                    </a:lnTo>
                    <a:lnTo>
                      <a:pt x="879" y="134"/>
                    </a:lnTo>
                    <a:lnTo>
                      <a:pt x="827" y="126"/>
                    </a:lnTo>
                    <a:lnTo>
                      <a:pt x="778" y="119"/>
                    </a:lnTo>
                    <a:lnTo>
                      <a:pt x="778" y="119"/>
                    </a:lnTo>
                    <a:lnTo>
                      <a:pt x="768" y="117"/>
                    </a:lnTo>
                    <a:lnTo>
                      <a:pt x="759" y="114"/>
                    </a:lnTo>
                    <a:lnTo>
                      <a:pt x="749" y="110"/>
                    </a:lnTo>
                    <a:lnTo>
                      <a:pt x="739" y="107"/>
                    </a:lnTo>
                    <a:lnTo>
                      <a:pt x="739" y="107"/>
                    </a:lnTo>
                    <a:lnTo>
                      <a:pt x="712" y="102"/>
                    </a:lnTo>
                    <a:lnTo>
                      <a:pt x="683" y="96"/>
                    </a:lnTo>
                    <a:lnTo>
                      <a:pt x="654" y="92"/>
                    </a:lnTo>
                    <a:lnTo>
                      <a:pt x="626" y="87"/>
                    </a:lnTo>
                    <a:lnTo>
                      <a:pt x="626" y="87"/>
                    </a:lnTo>
                    <a:lnTo>
                      <a:pt x="600" y="80"/>
                    </a:lnTo>
                    <a:lnTo>
                      <a:pt x="574" y="73"/>
                    </a:lnTo>
                    <a:lnTo>
                      <a:pt x="550" y="66"/>
                    </a:lnTo>
                    <a:lnTo>
                      <a:pt x="526" y="61"/>
                    </a:lnTo>
                    <a:lnTo>
                      <a:pt x="526" y="61"/>
                    </a:lnTo>
                    <a:lnTo>
                      <a:pt x="457" y="50"/>
                    </a:lnTo>
                    <a:lnTo>
                      <a:pt x="386" y="38"/>
                    </a:lnTo>
                    <a:lnTo>
                      <a:pt x="315" y="25"/>
                    </a:lnTo>
                    <a:lnTo>
                      <a:pt x="245" y="11"/>
                    </a:lnTo>
                    <a:lnTo>
                      <a:pt x="245" y="11"/>
                    </a:lnTo>
                    <a:lnTo>
                      <a:pt x="230" y="44"/>
                    </a:lnTo>
                    <a:lnTo>
                      <a:pt x="222" y="61"/>
                    </a:lnTo>
                    <a:lnTo>
                      <a:pt x="216" y="77"/>
                    </a:lnTo>
                    <a:lnTo>
                      <a:pt x="216" y="77"/>
                    </a:lnTo>
                    <a:lnTo>
                      <a:pt x="220" y="80"/>
                    </a:lnTo>
                    <a:lnTo>
                      <a:pt x="225" y="81"/>
                    </a:lnTo>
                    <a:lnTo>
                      <a:pt x="235" y="86"/>
                    </a:lnTo>
                    <a:lnTo>
                      <a:pt x="235" y="86"/>
                    </a:lnTo>
                    <a:lnTo>
                      <a:pt x="238" y="80"/>
                    </a:lnTo>
                    <a:lnTo>
                      <a:pt x="243" y="76"/>
                    </a:lnTo>
                    <a:lnTo>
                      <a:pt x="247" y="72"/>
                    </a:lnTo>
                    <a:lnTo>
                      <a:pt x="249" y="66"/>
                    </a:lnTo>
                    <a:lnTo>
                      <a:pt x="249" y="66"/>
                    </a:lnTo>
                    <a:lnTo>
                      <a:pt x="256" y="63"/>
                    </a:lnTo>
                    <a:lnTo>
                      <a:pt x="263" y="62"/>
                    </a:lnTo>
                    <a:lnTo>
                      <a:pt x="269" y="63"/>
                    </a:lnTo>
                    <a:lnTo>
                      <a:pt x="275" y="64"/>
                    </a:lnTo>
                    <a:lnTo>
                      <a:pt x="280" y="67"/>
                    </a:lnTo>
                    <a:lnTo>
                      <a:pt x="285" y="72"/>
                    </a:lnTo>
                    <a:lnTo>
                      <a:pt x="290" y="77"/>
                    </a:lnTo>
                    <a:lnTo>
                      <a:pt x="293" y="84"/>
                    </a:lnTo>
                    <a:lnTo>
                      <a:pt x="296" y="90"/>
                    </a:lnTo>
                    <a:lnTo>
                      <a:pt x="298" y="97"/>
                    </a:lnTo>
                    <a:lnTo>
                      <a:pt x="299" y="105"/>
                    </a:lnTo>
                    <a:lnTo>
                      <a:pt x="299" y="112"/>
                    </a:lnTo>
                    <a:lnTo>
                      <a:pt x="298" y="120"/>
                    </a:lnTo>
                    <a:lnTo>
                      <a:pt x="297" y="129"/>
                    </a:lnTo>
                    <a:lnTo>
                      <a:pt x="294" y="135"/>
                    </a:lnTo>
                    <a:lnTo>
                      <a:pt x="291" y="142"/>
                    </a:lnTo>
                    <a:lnTo>
                      <a:pt x="291" y="142"/>
                    </a:lnTo>
                    <a:lnTo>
                      <a:pt x="286" y="148"/>
                    </a:lnTo>
                    <a:lnTo>
                      <a:pt x="281" y="152"/>
                    </a:lnTo>
                    <a:lnTo>
                      <a:pt x="274" y="156"/>
                    </a:lnTo>
                    <a:lnTo>
                      <a:pt x="267" y="161"/>
                    </a:lnTo>
                    <a:lnTo>
                      <a:pt x="259" y="163"/>
                    </a:lnTo>
                    <a:lnTo>
                      <a:pt x="251" y="164"/>
                    </a:lnTo>
                    <a:lnTo>
                      <a:pt x="244" y="164"/>
                    </a:lnTo>
                    <a:lnTo>
                      <a:pt x="237" y="163"/>
                    </a:lnTo>
                    <a:lnTo>
                      <a:pt x="237" y="163"/>
                    </a:lnTo>
                    <a:lnTo>
                      <a:pt x="232" y="157"/>
                    </a:lnTo>
                    <a:lnTo>
                      <a:pt x="227" y="152"/>
                    </a:lnTo>
                    <a:lnTo>
                      <a:pt x="222" y="145"/>
                    </a:lnTo>
                    <a:lnTo>
                      <a:pt x="219" y="137"/>
                    </a:lnTo>
                    <a:lnTo>
                      <a:pt x="219" y="137"/>
                    </a:lnTo>
                    <a:lnTo>
                      <a:pt x="213" y="137"/>
                    </a:lnTo>
                    <a:lnTo>
                      <a:pt x="207" y="136"/>
                    </a:lnTo>
                    <a:lnTo>
                      <a:pt x="201" y="135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7" y="146"/>
                    </a:lnTo>
                    <a:lnTo>
                      <a:pt x="182" y="159"/>
                    </a:lnTo>
                    <a:lnTo>
                      <a:pt x="171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7" y="185"/>
                    </a:lnTo>
                    <a:lnTo>
                      <a:pt x="182" y="185"/>
                    </a:lnTo>
                    <a:lnTo>
                      <a:pt x="188" y="185"/>
                    </a:lnTo>
                    <a:lnTo>
                      <a:pt x="188" y="185"/>
                    </a:lnTo>
                    <a:lnTo>
                      <a:pt x="191" y="188"/>
                    </a:lnTo>
                    <a:lnTo>
                      <a:pt x="194" y="191"/>
                    </a:lnTo>
                    <a:lnTo>
                      <a:pt x="198" y="193"/>
                    </a:lnTo>
                    <a:lnTo>
                      <a:pt x="202" y="193"/>
                    </a:lnTo>
                    <a:lnTo>
                      <a:pt x="209" y="193"/>
                    </a:lnTo>
                    <a:lnTo>
                      <a:pt x="218" y="192"/>
                    </a:lnTo>
                    <a:lnTo>
                      <a:pt x="228" y="190"/>
                    </a:lnTo>
                    <a:lnTo>
                      <a:pt x="236" y="190"/>
                    </a:lnTo>
                    <a:lnTo>
                      <a:pt x="240" y="191"/>
                    </a:lnTo>
                    <a:lnTo>
                      <a:pt x="244" y="192"/>
                    </a:lnTo>
                    <a:lnTo>
                      <a:pt x="248" y="194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4" y="202"/>
                    </a:lnTo>
                    <a:lnTo>
                      <a:pt x="256" y="208"/>
                    </a:lnTo>
                    <a:lnTo>
                      <a:pt x="258" y="214"/>
                    </a:lnTo>
                    <a:lnTo>
                      <a:pt x="258" y="221"/>
                    </a:lnTo>
                    <a:lnTo>
                      <a:pt x="256" y="236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0" y="255"/>
                    </a:lnTo>
                    <a:lnTo>
                      <a:pt x="248" y="258"/>
                    </a:lnTo>
                    <a:lnTo>
                      <a:pt x="243" y="267"/>
                    </a:lnTo>
                    <a:lnTo>
                      <a:pt x="239" y="271"/>
                    </a:lnTo>
                    <a:lnTo>
                      <a:pt x="236" y="275"/>
                    </a:lnTo>
                    <a:lnTo>
                      <a:pt x="232" y="278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19" y="284"/>
                    </a:lnTo>
                    <a:lnTo>
                      <a:pt x="209" y="284"/>
                    </a:lnTo>
                    <a:lnTo>
                      <a:pt x="202" y="283"/>
                    </a:lnTo>
                    <a:lnTo>
                      <a:pt x="194" y="279"/>
                    </a:lnTo>
                    <a:lnTo>
                      <a:pt x="188" y="274"/>
                    </a:lnTo>
                    <a:lnTo>
                      <a:pt x="183" y="267"/>
                    </a:lnTo>
                    <a:lnTo>
                      <a:pt x="179" y="258"/>
                    </a:lnTo>
                    <a:lnTo>
                      <a:pt x="178" y="248"/>
                    </a:lnTo>
                    <a:lnTo>
                      <a:pt x="178" y="248"/>
                    </a:lnTo>
                    <a:lnTo>
                      <a:pt x="167" y="245"/>
                    </a:lnTo>
                    <a:lnTo>
                      <a:pt x="153" y="242"/>
                    </a:lnTo>
                    <a:lnTo>
                      <a:pt x="153" y="242"/>
                    </a:lnTo>
                    <a:lnTo>
                      <a:pt x="142" y="260"/>
                    </a:lnTo>
                    <a:lnTo>
                      <a:pt x="133" y="282"/>
                    </a:lnTo>
                    <a:lnTo>
                      <a:pt x="126" y="303"/>
                    </a:lnTo>
                    <a:lnTo>
                      <a:pt x="119" y="324"/>
                    </a:lnTo>
                    <a:lnTo>
                      <a:pt x="119" y="324"/>
                    </a:lnTo>
                    <a:lnTo>
                      <a:pt x="132" y="328"/>
                    </a:lnTo>
                    <a:lnTo>
                      <a:pt x="143" y="332"/>
                    </a:lnTo>
                    <a:lnTo>
                      <a:pt x="143" y="332"/>
                    </a:lnTo>
                    <a:lnTo>
                      <a:pt x="154" y="32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72" y="309"/>
                    </a:lnTo>
                    <a:lnTo>
                      <a:pt x="179" y="309"/>
                    </a:lnTo>
                    <a:lnTo>
                      <a:pt x="187" y="311"/>
                    </a:lnTo>
                    <a:lnTo>
                      <a:pt x="193" y="314"/>
                    </a:lnTo>
                    <a:lnTo>
                      <a:pt x="199" y="318"/>
                    </a:lnTo>
                    <a:lnTo>
                      <a:pt x="204" y="322"/>
                    </a:lnTo>
                    <a:lnTo>
                      <a:pt x="213" y="333"/>
                    </a:lnTo>
                    <a:lnTo>
                      <a:pt x="213" y="333"/>
                    </a:lnTo>
                    <a:lnTo>
                      <a:pt x="215" y="342"/>
                    </a:lnTo>
                    <a:lnTo>
                      <a:pt x="215" y="350"/>
                    </a:lnTo>
                    <a:lnTo>
                      <a:pt x="214" y="358"/>
                    </a:lnTo>
                    <a:lnTo>
                      <a:pt x="212" y="365"/>
                    </a:lnTo>
                    <a:lnTo>
                      <a:pt x="208" y="373"/>
                    </a:lnTo>
                    <a:lnTo>
                      <a:pt x="204" y="379"/>
                    </a:lnTo>
                    <a:lnTo>
                      <a:pt x="200" y="386"/>
                    </a:lnTo>
                    <a:lnTo>
                      <a:pt x="194" y="391"/>
                    </a:lnTo>
                    <a:lnTo>
                      <a:pt x="189" y="396"/>
                    </a:lnTo>
                    <a:lnTo>
                      <a:pt x="183" y="400"/>
                    </a:lnTo>
                    <a:lnTo>
                      <a:pt x="176" y="403"/>
                    </a:lnTo>
                    <a:lnTo>
                      <a:pt x="170" y="405"/>
                    </a:lnTo>
                    <a:lnTo>
                      <a:pt x="162" y="406"/>
                    </a:lnTo>
                    <a:lnTo>
                      <a:pt x="156" y="405"/>
                    </a:lnTo>
                    <a:lnTo>
                      <a:pt x="148" y="404"/>
                    </a:lnTo>
                    <a:lnTo>
                      <a:pt x="142" y="399"/>
                    </a:lnTo>
                    <a:lnTo>
                      <a:pt x="142" y="399"/>
                    </a:lnTo>
                    <a:lnTo>
                      <a:pt x="140" y="394"/>
                    </a:lnTo>
                    <a:lnTo>
                      <a:pt x="138" y="389"/>
                    </a:lnTo>
                    <a:lnTo>
                      <a:pt x="136" y="383"/>
                    </a:lnTo>
                    <a:lnTo>
                      <a:pt x="134" y="378"/>
                    </a:lnTo>
                    <a:lnTo>
                      <a:pt x="134" y="378"/>
                    </a:lnTo>
                    <a:lnTo>
                      <a:pt x="123" y="375"/>
                    </a:lnTo>
                    <a:lnTo>
                      <a:pt x="116" y="375"/>
                    </a:lnTo>
                    <a:lnTo>
                      <a:pt x="112" y="375"/>
                    </a:lnTo>
                    <a:lnTo>
                      <a:pt x="112" y="375"/>
                    </a:lnTo>
                    <a:lnTo>
                      <a:pt x="97" y="404"/>
                    </a:lnTo>
                    <a:lnTo>
                      <a:pt x="88" y="422"/>
                    </a:lnTo>
                    <a:lnTo>
                      <a:pt x="82" y="441"/>
                    </a:lnTo>
                    <a:lnTo>
                      <a:pt x="82" y="441"/>
                    </a:lnTo>
                    <a:close/>
                    <a:moveTo>
                      <a:pt x="1416" y="538"/>
                    </a:moveTo>
                    <a:lnTo>
                      <a:pt x="1416" y="538"/>
                    </a:lnTo>
                    <a:lnTo>
                      <a:pt x="1401" y="559"/>
                    </a:lnTo>
                    <a:lnTo>
                      <a:pt x="1385" y="580"/>
                    </a:lnTo>
                    <a:lnTo>
                      <a:pt x="1371" y="603"/>
                    </a:lnTo>
                    <a:lnTo>
                      <a:pt x="1358" y="626"/>
                    </a:lnTo>
                    <a:lnTo>
                      <a:pt x="1358" y="626"/>
                    </a:lnTo>
                    <a:lnTo>
                      <a:pt x="1372" y="626"/>
                    </a:lnTo>
                    <a:lnTo>
                      <a:pt x="1385" y="629"/>
                    </a:lnTo>
                    <a:lnTo>
                      <a:pt x="1412" y="633"/>
                    </a:lnTo>
                    <a:lnTo>
                      <a:pt x="1437" y="637"/>
                    </a:lnTo>
                    <a:lnTo>
                      <a:pt x="1449" y="638"/>
                    </a:lnTo>
                    <a:lnTo>
                      <a:pt x="1462" y="638"/>
                    </a:lnTo>
                    <a:lnTo>
                      <a:pt x="1462" y="638"/>
                    </a:lnTo>
                    <a:lnTo>
                      <a:pt x="1484" y="600"/>
                    </a:lnTo>
                    <a:lnTo>
                      <a:pt x="1493" y="580"/>
                    </a:lnTo>
                    <a:lnTo>
                      <a:pt x="1502" y="560"/>
                    </a:lnTo>
                    <a:lnTo>
                      <a:pt x="1502" y="560"/>
                    </a:lnTo>
                    <a:lnTo>
                      <a:pt x="1482" y="553"/>
                    </a:lnTo>
                    <a:lnTo>
                      <a:pt x="1461" y="546"/>
                    </a:lnTo>
                    <a:lnTo>
                      <a:pt x="1440" y="542"/>
                    </a:lnTo>
                    <a:lnTo>
                      <a:pt x="1416" y="538"/>
                    </a:lnTo>
                    <a:lnTo>
                      <a:pt x="1416" y="538"/>
                    </a:lnTo>
                    <a:close/>
                    <a:moveTo>
                      <a:pt x="1240" y="615"/>
                    </a:moveTo>
                    <a:lnTo>
                      <a:pt x="1240" y="615"/>
                    </a:lnTo>
                    <a:lnTo>
                      <a:pt x="1210" y="659"/>
                    </a:lnTo>
                    <a:lnTo>
                      <a:pt x="1179" y="702"/>
                    </a:lnTo>
                    <a:lnTo>
                      <a:pt x="1179" y="702"/>
                    </a:lnTo>
                    <a:lnTo>
                      <a:pt x="1204" y="708"/>
                    </a:lnTo>
                    <a:lnTo>
                      <a:pt x="1231" y="712"/>
                    </a:lnTo>
                    <a:lnTo>
                      <a:pt x="1258" y="716"/>
                    </a:lnTo>
                    <a:lnTo>
                      <a:pt x="1283" y="721"/>
                    </a:lnTo>
                    <a:lnTo>
                      <a:pt x="1283" y="721"/>
                    </a:lnTo>
                    <a:lnTo>
                      <a:pt x="1292" y="711"/>
                    </a:lnTo>
                    <a:lnTo>
                      <a:pt x="1299" y="700"/>
                    </a:lnTo>
                    <a:lnTo>
                      <a:pt x="1312" y="677"/>
                    </a:lnTo>
                    <a:lnTo>
                      <a:pt x="1325" y="653"/>
                    </a:lnTo>
                    <a:lnTo>
                      <a:pt x="1333" y="642"/>
                    </a:lnTo>
                    <a:lnTo>
                      <a:pt x="1340" y="633"/>
                    </a:lnTo>
                    <a:lnTo>
                      <a:pt x="1340" y="633"/>
                    </a:lnTo>
                    <a:lnTo>
                      <a:pt x="1318" y="626"/>
                    </a:lnTo>
                    <a:lnTo>
                      <a:pt x="1292" y="622"/>
                    </a:lnTo>
                    <a:lnTo>
                      <a:pt x="1240" y="615"/>
                    </a:lnTo>
                    <a:lnTo>
                      <a:pt x="1240" y="615"/>
                    </a:lnTo>
                    <a:close/>
                    <a:moveTo>
                      <a:pt x="1350" y="636"/>
                    </a:moveTo>
                    <a:lnTo>
                      <a:pt x="1350" y="636"/>
                    </a:lnTo>
                    <a:lnTo>
                      <a:pt x="1339" y="652"/>
                    </a:lnTo>
                    <a:lnTo>
                      <a:pt x="1329" y="669"/>
                    </a:lnTo>
                    <a:lnTo>
                      <a:pt x="1309" y="704"/>
                    </a:lnTo>
                    <a:lnTo>
                      <a:pt x="1309" y="704"/>
                    </a:lnTo>
                    <a:lnTo>
                      <a:pt x="1305" y="709"/>
                    </a:lnTo>
                    <a:lnTo>
                      <a:pt x="1300" y="714"/>
                    </a:lnTo>
                    <a:lnTo>
                      <a:pt x="1298" y="718"/>
                    </a:lnTo>
                    <a:lnTo>
                      <a:pt x="1297" y="721"/>
                    </a:lnTo>
                    <a:lnTo>
                      <a:pt x="1298" y="723"/>
                    </a:lnTo>
                    <a:lnTo>
                      <a:pt x="1298" y="723"/>
                    </a:lnTo>
                    <a:lnTo>
                      <a:pt x="1311" y="726"/>
                    </a:lnTo>
                    <a:lnTo>
                      <a:pt x="1325" y="728"/>
                    </a:lnTo>
                    <a:lnTo>
                      <a:pt x="1353" y="731"/>
                    </a:lnTo>
                    <a:lnTo>
                      <a:pt x="1382" y="736"/>
                    </a:lnTo>
                    <a:lnTo>
                      <a:pt x="1396" y="738"/>
                    </a:lnTo>
                    <a:lnTo>
                      <a:pt x="1410" y="741"/>
                    </a:lnTo>
                    <a:lnTo>
                      <a:pt x="1410" y="741"/>
                    </a:lnTo>
                    <a:lnTo>
                      <a:pt x="1415" y="730"/>
                    </a:lnTo>
                    <a:lnTo>
                      <a:pt x="1420" y="720"/>
                    </a:lnTo>
                    <a:lnTo>
                      <a:pt x="1432" y="698"/>
                    </a:lnTo>
                    <a:lnTo>
                      <a:pt x="1443" y="677"/>
                    </a:lnTo>
                    <a:lnTo>
                      <a:pt x="1448" y="666"/>
                    </a:lnTo>
                    <a:lnTo>
                      <a:pt x="1452" y="654"/>
                    </a:lnTo>
                    <a:lnTo>
                      <a:pt x="1452" y="654"/>
                    </a:lnTo>
                    <a:lnTo>
                      <a:pt x="1440" y="650"/>
                    </a:lnTo>
                    <a:lnTo>
                      <a:pt x="1428" y="647"/>
                    </a:lnTo>
                    <a:lnTo>
                      <a:pt x="1403" y="641"/>
                    </a:lnTo>
                    <a:lnTo>
                      <a:pt x="1379" y="638"/>
                    </a:lnTo>
                    <a:lnTo>
                      <a:pt x="1350" y="636"/>
                    </a:lnTo>
                    <a:lnTo>
                      <a:pt x="1350" y="6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6" name="椭圆 15"/>
            <p:cNvSpPr/>
            <p:nvPr/>
          </p:nvSpPr>
          <p:spPr>
            <a:xfrm>
              <a:off x="4535438" y="2160792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椭圆 16"/>
            <p:cNvSpPr/>
            <p:nvPr/>
          </p:nvSpPr>
          <p:spPr>
            <a:xfrm>
              <a:off x="4535438" y="2338544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椭圆 17"/>
            <p:cNvSpPr/>
            <p:nvPr/>
          </p:nvSpPr>
          <p:spPr>
            <a:xfrm>
              <a:off x="4535438" y="3338676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4535438" y="3518114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4535438" y="4518246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4535438" y="4695998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4535438" y="1195536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4535438" y="1017784"/>
              <a:ext cx="10800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5" name="文本框 48"/>
          <p:cNvSpPr>
            <a:spLocks noChangeArrowheads="1"/>
          </p:cNvSpPr>
          <p:nvPr/>
        </p:nvSpPr>
        <p:spPr bwMode="auto">
          <a:xfrm>
            <a:off x="648864" y="1200790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26" name="TextBox 31"/>
          <p:cNvSpPr txBox="1"/>
          <p:nvPr/>
        </p:nvSpPr>
        <p:spPr>
          <a:xfrm>
            <a:off x="658152" y="1665180"/>
            <a:ext cx="4371048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7" name="文本框 48"/>
          <p:cNvSpPr>
            <a:spLocks noChangeArrowheads="1"/>
          </p:cNvSpPr>
          <p:nvPr/>
        </p:nvSpPr>
        <p:spPr bwMode="auto">
          <a:xfrm>
            <a:off x="7475333" y="2367438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28" name="TextBox 31"/>
          <p:cNvSpPr txBox="1"/>
          <p:nvPr/>
        </p:nvSpPr>
        <p:spPr>
          <a:xfrm>
            <a:off x="7484621" y="2831828"/>
            <a:ext cx="4371048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9" name="文本框 48"/>
          <p:cNvSpPr>
            <a:spLocks noChangeArrowheads="1"/>
          </p:cNvSpPr>
          <p:nvPr/>
        </p:nvSpPr>
        <p:spPr bwMode="auto">
          <a:xfrm>
            <a:off x="648864" y="3423728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31" name="TextBox 31"/>
          <p:cNvSpPr txBox="1"/>
          <p:nvPr/>
        </p:nvSpPr>
        <p:spPr>
          <a:xfrm>
            <a:off x="658152" y="3888118"/>
            <a:ext cx="4371048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4539" y="1253214"/>
            <a:ext cx="9490799" cy="5336772"/>
          </a:xfrm>
          <a:prstGeom prst="rect">
            <a:avLst/>
          </a:prstGeom>
        </p:spPr>
      </p:pic>
      <p:sp>
        <p:nvSpPr>
          <p:cNvPr id="4" name="TextBox 31"/>
          <p:cNvSpPr txBox="1"/>
          <p:nvPr/>
        </p:nvSpPr>
        <p:spPr>
          <a:xfrm>
            <a:off x="689686" y="1980490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5" name="TextBox 31"/>
          <p:cNvSpPr txBox="1"/>
          <p:nvPr/>
        </p:nvSpPr>
        <p:spPr>
          <a:xfrm>
            <a:off x="689685" y="1381401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" name="TextBox 31"/>
          <p:cNvSpPr txBox="1"/>
          <p:nvPr/>
        </p:nvSpPr>
        <p:spPr>
          <a:xfrm>
            <a:off x="9250362" y="1980490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7" name="TextBox 31"/>
          <p:cNvSpPr txBox="1"/>
          <p:nvPr/>
        </p:nvSpPr>
        <p:spPr>
          <a:xfrm>
            <a:off x="9250361" y="1381401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 bwMode="auto">
          <a:xfrm>
            <a:off x="5504463" y="2410374"/>
            <a:ext cx="2772433" cy="1243323"/>
            <a:chOff x="4447676" y="1814369"/>
            <a:chExt cx="2774624" cy="1243814"/>
          </a:xfrm>
        </p:grpSpPr>
        <p:sp>
          <p:nvSpPr>
            <p:cNvPr id="13" name="文本框 37"/>
            <p:cNvSpPr txBox="1">
              <a:spLocks noChangeArrowheads="1"/>
            </p:cNvSpPr>
            <p:nvPr/>
          </p:nvSpPr>
          <p:spPr bwMode="auto">
            <a:xfrm>
              <a:off x="4447676" y="2226858"/>
              <a:ext cx="2774624" cy="83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hangingPunct="1"/>
              <a:r>
                <a:rPr lang="zh-CN" altLang="en-US" sz="4800">
                  <a:blipFill>
                    <a:blip r:embed="rId3"/>
                    <a:stretch>
                      <a:fillRect/>
                    </a:stretch>
                  </a:blipFill>
                  <a:latin typeface="+mn-lt"/>
                  <a:ea typeface="+mn-ea"/>
                  <a:cs typeface="+mn-ea"/>
                  <a:sym typeface="+mn-lt"/>
                </a:rPr>
                <a:t>标题内容</a:t>
              </a: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4519282" y="1814369"/>
              <a:ext cx="2450572" cy="4618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PART FOUR</a:t>
              </a:r>
              <a:endParaRPr lang="zh-CN" altLang="en-US" sz="2400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</p:grpSp>
      <p:grpSp>
        <p:nvGrpSpPr>
          <p:cNvPr id="15" name="组合 14"/>
          <p:cNvGrpSpPr/>
          <p:nvPr/>
        </p:nvGrpSpPr>
        <p:grpSpPr bwMode="auto">
          <a:xfrm>
            <a:off x="4246344" y="2464950"/>
            <a:ext cx="1130300" cy="1128712"/>
            <a:chOff x="1928879" y="1944350"/>
            <a:chExt cx="1129689" cy="1129689"/>
          </a:xfrm>
        </p:grpSpPr>
        <p:sp>
          <p:nvSpPr>
            <p:cNvPr id="16" name="椭圆 15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2119073" y="2251134"/>
              <a:ext cx="749300" cy="509588"/>
              <a:chOff x="3897313" y="2016126"/>
              <a:chExt cx="749300" cy="509588"/>
            </a:xfrm>
            <a:solidFill>
              <a:schemeClr val="bg1"/>
            </a:solidFill>
          </p:grpSpPr>
          <p:sp>
            <p:nvSpPr>
              <p:cNvPr id="18" name="Freeform 8"/>
              <p:cNvSpPr>
                <a:spLocks noEditPoints="1"/>
              </p:cNvSpPr>
              <p:nvPr/>
            </p:nvSpPr>
            <p:spPr bwMode="auto">
              <a:xfrm>
                <a:off x="3897313" y="2016126"/>
                <a:ext cx="749300" cy="509588"/>
              </a:xfrm>
              <a:custGeom>
                <a:avLst/>
                <a:gdLst>
                  <a:gd name="T0" fmla="*/ 627 w 631"/>
                  <a:gd name="T1" fmla="*/ 44 h 429"/>
                  <a:gd name="T2" fmla="*/ 469 w 631"/>
                  <a:gd name="T3" fmla="*/ 0 h 429"/>
                  <a:gd name="T4" fmla="*/ 315 w 631"/>
                  <a:gd name="T5" fmla="*/ 41 h 429"/>
                  <a:gd name="T6" fmla="*/ 168 w 631"/>
                  <a:gd name="T7" fmla="*/ 0 h 429"/>
                  <a:gd name="T8" fmla="*/ 3 w 631"/>
                  <a:gd name="T9" fmla="*/ 44 h 429"/>
                  <a:gd name="T10" fmla="*/ 0 w 631"/>
                  <a:gd name="T11" fmla="*/ 52 h 429"/>
                  <a:gd name="T12" fmla="*/ 0 w 631"/>
                  <a:gd name="T13" fmla="*/ 412 h 429"/>
                  <a:gd name="T14" fmla="*/ 23 w 631"/>
                  <a:gd name="T15" fmla="*/ 429 h 429"/>
                  <a:gd name="T16" fmla="*/ 313 w 631"/>
                  <a:gd name="T17" fmla="*/ 429 h 429"/>
                  <a:gd name="T18" fmla="*/ 608 w 631"/>
                  <a:gd name="T19" fmla="*/ 429 h 429"/>
                  <a:gd name="T20" fmla="*/ 631 w 631"/>
                  <a:gd name="T21" fmla="*/ 413 h 429"/>
                  <a:gd name="T22" fmla="*/ 631 w 631"/>
                  <a:gd name="T23" fmla="*/ 52 h 429"/>
                  <a:gd name="T24" fmla="*/ 627 w 631"/>
                  <a:gd name="T25" fmla="*/ 44 h 429"/>
                  <a:gd name="T26" fmla="*/ 304 w 631"/>
                  <a:gd name="T27" fmla="*/ 60 h 429"/>
                  <a:gd name="T28" fmla="*/ 304 w 631"/>
                  <a:gd name="T29" fmla="*/ 393 h 429"/>
                  <a:gd name="T30" fmla="*/ 167 w 631"/>
                  <a:gd name="T31" fmla="*/ 355 h 429"/>
                  <a:gd name="T32" fmla="*/ 40 w 631"/>
                  <a:gd name="T33" fmla="*/ 380 h 429"/>
                  <a:gd name="T34" fmla="*/ 40 w 631"/>
                  <a:gd name="T35" fmla="*/ 46 h 429"/>
                  <a:gd name="T36" fmla="*/ 169 w 631"/>
                  <a:gd name="T37" fmla="*/ 21 h 429"/>
                  <a:gd name="T38" fmla="*/ 304 w 631"/>
                  <a:gd name="T39" fmla="*/ 60 h 429"/>
                  <a:gd name="T40" fmla="*/ 590 w 631"/>
                  <a:gd name="T41" fmla="*/ 45 h 429"/>
                  <a:gd name="T42" fmla="*/ 590 w 631"/>
                  <a:gd name="T43" fmla="*/ 381 h 429"/>
                  <a:gd name="T44" fmla="*/ 462 w 631"/>
                  <a:gd name="T45" fmla="*/ 359 h 429"/>
                  <a:gd name="T46" fmla="*/ 323 w 631"/>
                  <a:gd name="T47" fmla="*/ 394 h 429"/>
                  <a:gd name="T48" fmla="*/ 323 w 631"/>
                  <a:gd name="T49" fmla="*/ 61 h 429"/>
                  <a:gd name="T50" fmla="*/ 469 w 631"/>
                  <a:gd name="T51" fmla="*/ 21 h 429"/>
                  <a:gd name="T52" fmla="*/ 590 w 631"/>
                  <a:gd name="T53" fmla="*/ 4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1" h="429">
                    <a:moveTo>
                      <a:pt x="627" y="44"/>
                    </a:moveTo>
                    <a:cubicBezTo>
                      <a:pt x="593" y="16"/>
                      <a:pt x="534" y="0"/>
                      <a:pt x="469" y="0"/>
                    </a:cubicBezTo>
                    <a:cubicBezTo>
                      <a:pt x="407" y="0"/>
                      <a:pt x="350" y="15"/>
                      <a:pt x="315" y="41"/>
                    </a:cubicBezTo>
                    <a:cubicBezTo>
                      <a:pt x="288" y="15"/>
                      <a:pt x="234" y="0"/>
                      <a:pt x="168" y="0"/>
                    </a:cubicBezTo>
                    <a:cubicBezTo>
                      <a:pt x="100" y="0"/>
                      <a:pt x="37" y="17"/>
                      <a:pt x="3" y="44"/>
                    </a:cubicBezTo>
                    <a:cubicBezTo>
                      <a:pt x="1" y="46"/>
                      <a:pt x="0" y="49"/>
                      <a:pt x="0" y="5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19"/>
                      <a:pt x="9" y="429"/>
                      <a:pt x="23" y="429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608" y="429"/>
                      <a:pt x="608" y="429"/>
                    </a:cubicBezTo>
                    <a:cubicBezTo>
                      <a:pt x="618" y="429"/>
                      <a:pt x="631" y="424"/>
                      <a:pt x="631" y="413"/>
                    </a:cubicBezTo>
                    <a:cubicBezTo>
                      <a:pt x="631" y="52"/>
                      <a:pt x="631" y="52"/>
                      <a:pt x="631" y="52"/>
                    </a:cubicBezTo>
                    <a:cubicBezTo>
                      <a:pt x="631" y="49"/>
                      <a:pt x="630" y="46"/>
                      <a:pt x="627" y="44"/>
                    </a:cubicBezTo>
                    <a:close/>
                    <a:moveTo>
                      <a:pt x="304" y="60"/>
                    </a:moveTo>
                    <a:cubicBezTo>
                      <a:pt x="304" y="66"/>
                      <a:pt x="304" y="393"/>
                      <a:pt x="304" y="393"/>
                    </a:cubicBezTo>
                    <a:cubicBezTo>
                      <a:pt x="275" y="369"/>
                      <a:pt x="227" y="355"/>
                      <a:pt x="167" y="355"/>
                    </a:cubicBezTo>
                    <a:cubicBezTo>
                      <a:pt x="120" y="355"/>
                      <a:pt x="75" y="364"/>
                      <a:pt x="40" y="380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85" y="21"/>
                      <a:pt x="169" y="21"/>
                    </a:cubicBezTo>
                    <a:cubicBezTo>
                      <a:pt x="266" y="21"/>
                      <a:pt x="304" y="58"/>
                      <a:pt x="304" y="60"/>
                    </a:cubicBezTo>
                    <a:close/>
                    <a:moveTo>
                      <a:pt x="590" y="45"/>
                    </a:moveTo>
                    <a:cubicBezTo>
                      <a:pt x="590" y="381"/>
                      <a:pt x="590" y="381"/>
                      <a:pt x="590" y="381"/>
                    </a:cubicBezTo>
                    <a:cubicBezTo>
                      <a:pt x="554" y="366"/>
                      <a:pt x="505" y="359"/>
                      <a:pt x="462" y="359"/>
                    </a:cubicBezTo>
                    <a:cubicBezTo>
                      <a:pt x="401" y="359"/>
                      <a:pt x="352" y="371"/>
                      <a:pt x="323" y="394"/>
                    </a:cubicBezTo>
                    <a:cubicBezTo>
                      <a:pt x="323" y="61"/>
                      <a:pt x="323" y="61"/>
                      <a:pt x="323" y="61"/>
                    </a:cubicBezTo>
                    <a:cubicBezTo>
                      <a:pt x="323" y="61"/>
                      <a:pt x="368" y="21"/>
                      <a:pt x="469" y="21"/>
                    </a:cubicBezTo>
                    <a:cubicBezTo>
                      <a:pt x="547" y="21"/>
                      <a:pt x="590" y="45"/>
                      <a:pt x="590" y="45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24"/>
              <p:cNvSpPr/>
              <p:nvPr/>
            </p:nvSpPr>
            <p:spPr bwMode="auto">
              <a:xfrm>
                <a:off x="3992563" y="2085976"/>
                <a:ext cx="228600" cy="52388"/>
              </a:xfrm>
              <a:custGeom>
                <a:avLst/>
                <a:gdLst>
                  <a:gd name="T0" fmla="*/ 184 w 192"/>
                  <a:gd name="T1" fmla="*/ 44 h 44"/>
                  <a:gd name="T2" fmla="*/ 180 w 192"/>
                  <a:gd name="T3" fmla="*/ 43 h 44"/>
                  <a:gd name="T4" fmla="*/ 10 w 192"/>
                  <a:gd name="T5" fmla="*/ 32 h 44"/>
                  <a:gd name="T6" fmla="*/ 1 w 192"/>
                  <a:gd name="T7" fmla="*/ 27 h 44"/>
                  <a:gd name="T8" fmla="*/ 6 w 192"/>
                  <a:gd name="T9" fmla="*/ 19 h 44"/>
                  <a:gd name="T10" fmla="*/ 188 w 192"/>
                  <a:gd name="T11" fmla="*/ 31 h 44"/>
                  <a:gd name="T12" fmla="*/ 190 w 192"/>
                  <a:gd name="T13" fmla="*/ 41 h 44"/>
                  <a:gd name="T14" fmla="*/ 184 w 19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4">
                    <a:moveTo>
                      <a:pt x="184" y="44"/>
                    </a:moveTo>
                    <a:cubicBezTo>
                      <a:pt x="183" y="44"/>
                      <a:pt x="181" y="44"/>
                      <a:pt x="180" y="43"/>
                    </a:cubicBezTo>
                    <a:cubicBezTo>
                      <a:pt x="150" y="23"/>
                      <a:pt x="83" y="12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5"/>
                      <a:pt x="188" y="31"/>
                    </a:cubicBezTo>
                    <a:cubicBezTo>
                      <a:pt x="191" y="33"/>
                      <a:pt x="192" y="38"/>
                      <a:pt x="190" y="41"/>
                    </a:cubicBezTo>
                    <a:cubicBezTo>
                      <a:pt x="189" y="43"/>
                      <a:pt x="186" y="44"/>
                      <a:pt x="184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25"/>
              <p:cNvSpPr/>
              <p:nvPr/>
            </p:nvSpPr>
            <p:spPr bwMode="auto">
              <a:xfrm>
                <a:off x="3992563" y="2151063"/>
                <a:ext cx="228600" cy="50800"/>
              </a:xfrm>
              <a:custGeom>
                <a:avLst/>
                <a:gdLst>
                  <a:gd name="T0" fmla="*/ 184 w 192"/>
                  <a:gd name="T1" fmla="*/ 43 h 43"/>
                  <a:gd name="T2" fmla="*/ 180 w 192"/>
                  <a:gd name="T3" fmla="*/ 42 h 43"/>
                  <a:gd name="T4" fmla="*/ 10 w 192"/>
                  <a:gd name="T5" fmla="*/ 32 h 43"/>
                  <a:gd name="T6" fmla="*/ 1 w 192"/>
                  <a:gd name="T7" fmla="*/ 27 h 43"/>
                  <a:gd name="T8" fmla="*/ 6 w 192"/>
                  <a:gd name="T9" fmla="*/ 19 h 43"/>
                  <a:gd name="T10" fmla="*/ 188 w 192"/>
                  <a:gd name="T11" fmla="*/ 30 h 43"/>
                  <a:gd name="T12" fmla="*/ 190 w 192"/>
                  <a:gd name="T13" fmla="*/ 40 h 43"/>
                  <a:gd name="T14" fmla="*/ 184 w 19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3">
                    <a:moveTo>
                      <a:pt x="184" y="43"/>
                    </a:moveTo>
                    <a:cubicBezTo>
                      <a:pt x="183" y="43"/>
                      <a:pt x="181" y="43"/>
                      <a:pt x="180" y="42"/>
                    </a:cubicBezTo>
                    <a:cubicBezTo>
                      <a:pt x="150" y="23"/>
                      <a:pt x="84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4"/>
                      <a:pt x="188" y="30"/>
                    </a:cubicBezTo>
                    <a:cubicBezTo>
                      <a:pt x="191" y="32"/>
                      <a:pt x="192" y="37"/>
                      <a:pt x="190" y="40"/>
                    </a:cubicBezTo>
                    <a:cubicBezTo>
                      <a:pt x="188" y="42"/>
                      <a:pt x="186" y="43"/>
                      <a:pt x="184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26"/>
              <p:cNvSpPr/>
              <p:nvPr/>
            </p:nvSpPr>
            <p:spPr bwMode="auto">
              <a:xfrm>
                <a:off x="3992563" y="2214563"/>
                <a:ext cx="230187" cy="50800"/>
              </a:xfrm>
              <a:custGeom>
                <a:avLst/>
                <a:gdLst>
                  <a:gd name="T0" fmla="*/ 185 w 193"/>
                  <a:gd name="T1" fmla="*/ 43 h 43"/>
                  <a:gd name="T2" fmla="*/ 181 w 193"/>
                  <a:gd name="T3" fmla="*/ 42 h 43"/>
                  <a:gd name="T4" fmla="*/ 10 w 193"/>
                  <a:gd name="T5" fmla="*/ 32 h 43"/>
                  <a:gd name="T6" fmla="*/ 1 w 193"/>
                  <a:gd name="T7" fmla="*/ 27 h 43"/>
                  <a:gd name="T8" fmla="*/ 6 w 193"/>
                  <a:gd name="T9" fmla="*/ 18 h 43"/>
                  <a:gd name="T10" fmla="*/ 189 w 193"/>
                  <a:gd name="T11" fmla="*/ 30 h 43"/>
                  <a:gd name="T12" fmla="*/ 191 w 193"/>
                  <a:gd name="T13" fmla="*/ 40 h 43"/>
                  <a:gd name="T14" fmla="*/ 185 w 19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43">
                    <a:moveTo>
                      <a:pt x="185" y="43"/>
                    </a:moveTo>
                    <a:cubicBezTo>
                      <a:pt x="184" y="43"/>
                      <a:pt x="182" y="43"/>
                      <a:pt x="181" y="42"/>
                    </a:cubicBezTo>
                    <a:cubicBezTo>
                      <a:pt x="151" y="22"/>
                      <a:pt x="85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8"/>
                    </a:cubicBezTo>
                    <a:cubicBezTo>
                      <a:pt x="74" y="0"/>
                      <a:pt x="149" y="4"/>
                      <a:pt x="189" y="30"/>
                    </a:cubicBezTo>
                    <a:cubicBezTo>
                      <a:pt x="192" y="32"/>
                      <a:pt x="193" y="37"/>
                      <a:pt x="191" y="40"/>
                    </a:cubicBezTo>
                    <a:cubicBezTo>
                      <a:pt x="190" y="42"/>
                      <a:pt x="187" y="43"/>
                      <a:pt x="18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27"/>
              <p:cNvSpPr/>
              <p:nvPr/>
            </p:nvSpPr>
            <p:spPr bwMode="auto">
              <a:xfrm>
                <a:off x="3992563" y="2278063"/>
                <a:ext cx="230187" cy="52388"/>
              </a:xfrm>
              <a:custGeom>
                <a:avLst/>
                <a:gdLst>
                  <a:gd name="T0" fmla="*/ 186 w 194"/>
                  <a:gd name="T1" fmla="*/ 44 h 44"/>
                  <a:gd name="T2" fmla="*/ 182 w 194"/>
                  <a:gd name="T3" fmla="*/ 43 h 44"/>
                  <a:gd name="T4" fmla="*/ 10 w 194"/>
                  <a:gd name="T5" fmla="*/ 34 h 44"/>
                  <a:gd name="T6" fmla="*/ 1 w 194"/>
                  <a:gd name="T7" fmla="*/ 30 h 44"/>
                  <a:gd name="T8" fmla="*/ 6 w 194"/>
                  <a:gd name="T9" fmla="*/ 21 h 44"/>
                  <a:gd name="T10" fmla="*/ 190 w 194"/>
                  <a:gd name="T11" fmla="*/ 31 h 44"/>
                  <a:gd name="T12" fmla="*/ 192 w 194"/>
                  <a:gd name="T13" fmla="*/ 41 h 44"/>
                  <a:gd name="T14" fmla="*/ 186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186" y="44"/>
                    </a:moveTo>
                    <a:cubicBezTo>
                      <a:pt x="185" y="44"/>
                      <a:pt x="183" y="44"/>
                      <a:pt x="182" y="43"/>
                    </a:cubicBezTo>
                    <a:cubicBezTo>
                      <a:pt x="144" y="19"/>
                      <a:pt x="78" y="15"/>
                      <a:pt x="10" y="34"/>
                    </a:cubicBezTo>
                    <a:cubicBezTo>
                      <a:pt x="6" y="35"/>
                      <a:pt x="2" y="33"/>
                      <a:pt x="1" y="30"/>
                    </a:cubicBezTo>
                    <a:cubicBezTo>
                      <a:pt x="0" y="26"/>
                      <a:pt x="2" y="22"/>
                      <a:pt x="6" y="21"/>
                    </a:cubicBezTo>
                    <a:cubicBezTo>
                      <a:pt x="79" y="0"/>
                      <a:pt x="148" y="4"/>
                      <a:pt x="190" y="31"/>
                    </a:cubicBezTo>
                    <a:cubicBezTo>
                      <a:pt x="193" y="34"/>
                      <a:pt x="194" y="38"/>
                      <a:pt x="192" y="41"/>
                    </a:cubicBezTo>
                    <a:cubicBezTo>
                      <a:pt x="191" y="43"/>
                      <a:pt x="188" y="44"/>
                      <a:pt x="186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28"/>
              <p:cNvSpPr/>
              <p:nvPr/>
            </p:nvSpPr>
            <p:spPr bwMode="auto">
              <a:xfrm>
                <a:off x="3992563" y="2339976"/>
                <a:ext cx="230187" cy="55563"/>
              </a:xfrm>
              <a:custGeom>
                <a:avLst/>
                <a:gdLst>
                  <a:gd name="T0" fmla="*/ 186 w 194"/>
                  <a:gd name="T1" fmla="*/ 47 h 47"/>
                  <a:gd name="T2" fmla="*/ 182 w 194"/>
                  <a:gd name="T3" fmla="*/ 46 h 47"/>
                  <a:gd name="T4" fmla="*/ 10 w 194"/>
                  <a:gd name="T5" fmla="*/ 38 h 47"/>
                  <a:gd name="T6" fmla="*/ 1 w 194"/>
                  <a:gd name="T7" fmla="*/ 34 h 47"/>
                  <a:gd name="T8" fmla="*/ 5 w 194"/>
                  <a:gd name="T9" fmla="*/ 25 h 47"/>
                  <a:gd name="T10" fmla="*/ 190 w 194"/>
                  <a:gd name="T11" fmla="*/ 34 h 47"/>
                  <a:gd name="T12" fmla="*/ 192 w 194"/>
                  <a:gd name="T13" fmla="*/ 44 h 47"/>
                  <a:gd name="T14" fmla="*/ 186 w 19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7">
                    <a:moveTo>
                      <a:pt x="186" y="47"/>
                    </a:moveTo>
                    <a:cubicBezTo>
                      <a:pt x="185" y="47"/>
                      <a:pt x="183" y="46"/>
                      <a:pt x="182" y="46"/>
                    </a:cubicBezTo>
                    <a:cubicBezTo>
                      <a:pt x="148" y="23"/>
                      <a:pt x="67" y="15"/>
                      <a:pt x="10" y="38"/>
                    </a:cubicBezTo>
                    <a:cubicBezTo>
                      <a:pt x="7" y="39"/>
                      <a:pt x="3" y="37"/>
                      <a:pt x="1" y="34"/>
                    </a:cubicBezTo>
                    <a:cubicBezTo>
                      <a:pt x="0" y="30"/>
                      <a:pt x="1" y="26"/>
                      <a:pt x="5" y="25"/>
                    </a:cubicBezTo>
                    <a:cubicBezTo>
                      <a:pt x="67" y="0"/>
                      <a:pt x="152" y="10"/>
                      <a:pt x="190" y="34"/>
                    </a:cubicBezTo>
                    <a:cubicBezTo>
                      <a:pt x="193" y="36"/>
                      <a:pt x="194" y="40"/>
                      <a:pt x="192" y="44"/>
                    </a:cubicBezTo>
                    <a:cubicBezTo>
                      <a:pt x="190" y="46"/>
                      <a:pt x="188" y="47"/>
                      <a:pt x="18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29"/>
              <p:cNvSpPr/>
              <p:nvPr/>
            </p:nvSpPr>
            <p:spPr bwMode="auto">
              <a:xfrm>
                <a:off x="4321175" y="2085976"/>
                <a:ext cx="230187" cy="52388"/>
              </a:xfrm>
              <a:custGeom>
                <a:avLst/>
                <a:gdLst>
                  <a:gd name="T0" fmla="*/ 8 w 194"/>
                  <a:gd name="T1" fmla="*/ 44 h 44"/>
                  <a:gd name="T2" fmla="*/ 2 w 194"/>
                  <a:gd name="T3" fmla="*/ 41 h 44"/>
                  <a:gd name="T4" fmla="*/ 4 w 194"/>
                  <a:gd name="T5" fmla="*/ 31 h 44"/>
                  <a:gd name="T6" fmla="*/ 188 w 194"/>
                  <a:gd name="T7" fmla="*/ 19 h 44"/>
                  <a:gd name="T8" fmla="*/ 193 w 194"/>
                  <a:gd name="T9" fmla="*/ 27 h 44"/>
                  <a:gd name="T10" fmla="*/ 185 w 194"/>
                  <a:gd name="T11" fmla="*/ 32 h 44"/>
                  <a:gd name="T12" fmla="*/ 12 w 194"/>
                  <a:gd name="T13" fmla="*/ 43 h 44"/>
                  <a:gd name="T14" fmla="*/ 8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8" y="44"/>
                    </a:moveTo>
                    <a:cubicBezTo>
                      <a:pt x="6" y="44"/>
                      <a:pt x="4" y="43"/>
                      <a:pt x="2" y="41"/>
                    </a:cubicBezTo>
                    <a:cubicBezTo>
                      <a:pt x="0" y="38"/>
                      <a:pt x="1" y="33"/>
                      <a:pt x="4" y="31"/>
                    </a:cubicBezTo>
                    <a:cubicBezTo>
                      <a:pt x="45" y="5"/>
                      <a:pt x="121" y="0"/>
                      <a:pt x="188" y="19"/>
                    </a:cubicBezTo>
                    <a:cubicBezTo>
                      <a:pt x="192" y="20"/>
                      <a:pt x="194" y="23"/>
                      <a:pt x="193" y="27"/>
                    </a:cubicBezTo>
                    <a:cubicBezTo>
                      <a:pt x="192" y="31"/>
                      <a:pt x="188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4"/>
                      <a:pt x="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30"/>
              <p:cNvSpPr/>
              <p:nvPr/>
            </p:nvSpPr>
            <p:spPr bwMode="auto">
              <a:xfrm>
                <a:off x="4321175" y="2149476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5 w 194"/>
                  <a:gd name="T5" fmla="*/ 32 h 45"/>
                  <a:gd name="T6" fmla="*/ 189 w 194"/>
                  <a:gd name="T7" fmla="*/ 19 h 45"/>
                  <a:gd name="T8" fmla="*/ 193 w 194"/>
                  <a:gd name="T9" fmla="*/ 28 h 45"/>
                  <a:gd name="T10" fmla="*/ 185 w 194"/>
                  <a:gd name="T11" fmla="*/ 33 h 45"/>
                  <a:gd name="T12" fmla="*/ 12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6" y="45"/>
                      <a:pt x="4" y="44"/>
                      <a:pt x="2" y="42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6"/>
                      <a:pt x="121" y="0"/>
                      <a:pt x="189" y="19"/>
                    </a:cubicBezTo>
                    <a:cubicBezTo>
                      <a:pt x="192" y="20"/>
                      <a:pt x="194" y="24"/>
                      <a:pt x="193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13" y="13"/>
                      <a:pt x="44" y="23"/>
                      <a:pt x="12" y="44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31"/>
              <p:cNvSpPr/>
              <p:nvPr/>
            </p:nvSpPr>
            <p:spPr bwMode="auto">
              <a:xfrm>
                <a:off x="4321175" y="2214563"/>
                <a:ext cx="230187" cy="53975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1 h 45"/>
                  <a:gd name="T4" fmla="*/ 5 w 195"/>
                  <a:gd name="T5" fmla="*/ 32 h 45"/>
                  <a:gd name="T6" fmla="*/ 189 w 195"/>
                  <a:gd name="T7" fmla="*/ 19 h 45"/>
                  <a:gd name="T8" fmla="*/ 193 w 195"/>
                  <a:gd name="T9" fmla="*/ 28 h 45"/>
                  <a:gd name="T10" fmla="*/ 185 w 195"/>
                  <a:gd name="T11" fmla="*/ 32 h 45"/>
                  <a:gd name="T12" fmla="*/ 12 w 195"/>
                  <a:gd name="T13" fmla="*/ 43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3"/>
                      <a:pt x="3" y="41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5"/>
                      <a:pt x="121" y="0"/>
                      <a:pt x="189" y="19"/>
                    </a:cubicBezTo>
                    <a:cubicBezTo>
                      <a:pt x="192" y="20"/>
                      <a:pt x="195" y="24"/>
                      <a:pt x="193" y="28"/>
                    </a:cubicBezTo>
                    <a:cubicBezTo>
                      <a:pt x="192" y="31"/>
                      <a:pt x="189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32"/>
              <p:cNvSpPr/>
              <p:nvPr/>
            </p:nvSpPr>
            <p:spPr bwMode="auto">
              <a:xfrm>
                <a:off x="4321175" y="2278063"/>
                <a:ext cx="230187" cy="52388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2 h 45"/>
                  <a:gd name="T4" fmla="*/ 5 w 195"/>
                  <a:gd name="T5" fmla="*/ 32 h 45"/>
                  <a:gd name="T6" fmla="*/ 189 w 195"/>
                  <a:gd name="T7" fmla="*/ 20 h 45"/>
                  <a:gd name="T8" fmla="*/ 194 w 195"/>
                  <a:gd name="T9" fmla="*/ 28 h 45"/>
                  <a:gd name="T10" fmla="*/ 185 w 195"/>
                  <a:gd name="T11" fmla="*/ 33 h 45"/>
                  <a:gd name="T12" fmla="*/ 12 w 195"/>
                  <a:gd name="T13" fmla="*/ 44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4"/>
                      <a:pt x="3" y="42"/>
                    </a:cubicBezTo>
                    <a:cubicBezTo>
                      <a:pt x="0" y="39"/>
                      <a:pt x="1" y="34"/>
                      <a:pt x="5" y="32"/>
                    </a:cubicBezTo>
                    <a:cubicBezTo>
                      <a:pt x="38" y="11"/>
                      <a:pt x="118" y="0"/>
                      <a:pt x="189" y="20"/>
                    </a:cubicBezTo>
                    <a:cubicBezTo>
                      <a:pt x="192" y="21"/>
                      <a:pt x="195" y="25"/>
                      <a:pt x="194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20" y="15"/>
                      <a:pt x="43" y="24"/>
                      <a:pt x="12" y="44"/>
                    </a:cubicBezTo>
                    <a:cubicBezTo>
                      <a:pt x="11" y="45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33"/>
              <p:cNvSpPr/>
              <p:nvPr/>
            </p:nvSpPr>
            <p:spPr bwMode="auto">
              <a:xfrm>
                <a:off x="4321175" y="2343151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4 w 194"/>
                  <a:gd name="T5" fmla="*/ 32 h 45"/>
                  <a:gd name="T6" fmla="*/ 188 w 194"/>
                  <a:gd name="T7" fmla="*/ 19 h 45"/>
                  <a:gd name="T8" fmla="*/ 193 w 194"/>
                  <a:gd name="T9" fmla="*/ 28 h 45"/>
                  <a:gd name="T10" fmla="*/ 184 w 194"/>
                  <a:gd name="T11" fmla="*/ 33 h 45"/>
                  <a:gd name="T12" fmla="*/ 11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5" y="45"/>
                      <a:pt x="3" y="44"/>
                      <a:pt x="2" y="42"/>
                    </a:cubicBezTo>
                    <a:cubicBezTo>
                      <a:pt x="0" y="38"/>
                      <a:pt x="0" y="34"/>
                      <a:pt x="4" y="32"/>
                    </a:cubicBezTo>
                    <a:cubicBezTo>
                      <a:pt x="44" y="6"/>
                      <a:pt x="120" y="0"/>
                      <a:pt x="188" y="19"/>
                    </a:cubicBezTo>
                    <a:cubicBezTo>
                      <a:pt x="191" y="20"/>
                      <a:pt x="194" y="24"/>
                      <a:pt x="193" y="28"/>
                    </a:cubicBezTo>
                    <a:cubicBezTo>
                      <a:pt x="192" y="32"/>
                      <a:pt x="188" y="34"/>
                      <a:pt x="184" y="33"/>
                    </a:cubicBezTo>
                    <a:cubicBezTo>
                      <a:pt x="113" y="13"/>
                      <a:pt x="43" y="23"/>
                      <a:pt x="11" y="44"/>
                    </a:cubicBezTo>
                    <a:cubicBezTo>
                      <a:pt x="10" y="45"/>
                      <a:pt x="9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250" fill="hold"/>
                                        <p:tgtEl>
                                          <p:spTgt spid="1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8" dur="250" fill="hold"/>
                                        <p:tgtEl>
                                          <p:spTgt spid="15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 bwMode="auto">
          <a:xfrm>
            <a:off x="1496519" y="2266513"/>
            <a:ext cx="2765941" cy="1026101"/>
            <a:chOff x="219753" y="1976522"/>
            <a:chExt cx="2765878" cy="1026518"/>
          </a:xfrm>
        </p:grpSpPr>
        <p:sp>
          <p:nvSpPr>
            <p:cNvPr id="3" name="文本框 38"/>
            <p:cNvSpPr txBox="1"/>
            <p:nvPr/>
          </p:nvSpPr>
          <p:spPr>
            <a:xfrm>
              <a:off x="219753" y="2418027"/>
              <a:ext cx="2741551" cy="58501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3200" b="1" dirty="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CONTENTS</a:t>
              </a:r>
              <a:endParaRPr lang="zh-CN" altLang="en-US" sz="32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  <p:sp>
          <p:nvSpPr>
            <p:cNvPr id="4" name="文本框 11"/>
            <p:cNvSpPr txBox="1"/>
            <p:nvPr/>
          </p:nvSpPr>
          <p:spPr>
            <a:xfrm>
              <a:off x="1980251" y="1976522"/>
              <a:ext cx="1005380" cy="58501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200" b="1" dirty="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目录</a:t>
              </a:r>
            </a:p>
          </p:txBody>
        </p:sp>
      </p:grpSp>
      <p:sp>
        <p:nvSpPr>
          <p:cNvPr id="5" name="文本框 18"/>
          <p:cNvSpPr txBox="1"/>
          <p:nvPr/>
        </p:nvSpPr>
        <p:spPr>
          <a:xfrm>
            <a:off x="5266832" y="2410975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4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标题内容</a:t>
            </a:r>
            <a:endParaRPr lang="zh-CN" altLang="en-US" sz="24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grpSp>
        <p:nvGrpSpPr>
          <p:cNvPr id="6" name="组合 5"/>
          <p:cNvGrpSpPr/>
          <p:nvPr/>
        </p:nvGrpSpPr>
        <p:grpSpPr bwMode="auto">
          <a:xfrm>
            <a:off x="4762819" y="2337949"/>
            <a:ext cx="496075" cy="646331"/>
            <a:chOff x="3486352" y="2047768"/>
            <a:chExt cx="496735" cy="645523"/>
          </a:xfrm>
        </p:grpSpPr>
        <p:sp>
          <p:nvSpPr>
            <p:cNvPr id="7" name="文本框 16"/>
            <p:cNvSpPr txBox="1"/>
            <p:nvPr/>
          </p:nvSpPr>
          <p:spPr>
            <a:xfrm>
              <a:off x="3486352" y="2047768"/>
              <a:ext cx="456180" cy="64552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3600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sz="3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8" name="直接连接符 7"/>
            <p:cNvCxnSpPr/>
            <p:nvPr/>
          </p:nvCxnSpPr>
          <p:spPr>
            <a:xfrm flipH="1">
              <a:off x="3736698" y="2226931"/>
              <a:ext cx="246389" cy="247340"/>
            </a:xfrm>
            <a:prstGeom prst="line">
              <a:avLst/>
            </a:prstGeom>
            <a:ln>
              <a:solidFill>
                <a:srgbClr val="5C307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文本框 21"/>
          <p:cNvSpPr txBox="1"/>
          <p:nvPr/>
        </p:nvSpPr>
        <p:spPr>
          <a:xfrm>
            <a:off x="7852869" y="3003932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4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标题内容</a:t>
            </a:r>
            <a:endParaRPr lang="zh-CN" altLang="en-US" sz="24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grpSp>
        <p:nvGrpSpPr>
          <p:cNvPr id="10" name="组合 9"/>
          <p:cNvGrpSpPr/>
          <p:nvPr/>
        </p:nvGrpSpPr>
        <p:grpSpPr bwMode="auto">
          <a:xfrm>
            <a:off x="7318700" y="2915031"/>
            <a:ext cx="527824" cy="646331"/>
            <a:chOff x="6042658" y="2057986"/>
            <a:chExt cx="528068" cy="645523"/>
          </a:xfrm>
        </p:grpSpPr>
        <p:sp>
          <p:nvSpPr>
            <p:cNvPr id="11" name="文本框 20"/>
            <p:cNvSpPr txBox="1"/>
            <p:nvPr/>
          </p:nvSpPr>
          <p:spPr>
            <a:xfrm>
              <a:off x="6042658" y="2057986"/>
              <a:ext cx="455785" cy="64552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3600" dirty="0">
                  <a:solidFill>
                    <a:schemeClr val="bg1"/>
                  </a:solidFill>
                  <a:cs typeface="+mn-ea"/>
                  <a:sym typeface="+mn-lt"/>
                </a:rPr>
                <a:t>4</a:t>
              </a:r>
              <a:endParaRPr lang="zh-CN" altLang="en-US" sz="3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12" name="直接连接符 11"/>
            <p:cNvCxnSpPr/>
            <p:nvPr/>
          </p:nvCxnSpPr>
          <p:spPr>
            <a:xfrm flipH="1">
              <a:off x="6324550" y="2227636"/>
              <a:ext cx="246176" cy="245755"/>
            </a:xfrm>
            <a:prstGeom prst="line">
              <a:avLst/>
            </a:prstGeom>
            <a:ln>
              <a:solidFill>
                <a:srgbClr val="5C307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文本框 24"/>
          <p:cNvSpPr txBox="1"/>
          <p:nvPr/>
        </p:nvSpPr>
        <p:spPr>
          <a:xfrm>
            <a:off x="5266832" y="2990412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24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标题内容</a:t>
            </a:r>
            <a:endParaRPr lang="zh-CN" altLang="en-US" sz="24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grpSp>
        <p:nvGrpSpPr>
          <p:cNvPr id="14" name="组合 13"/>
          <p:cNvGrpSpPr/>
          <p:nvPr/>
        </p:nvGrpSpPr>
        <p:grpSpPr bwMode="auto">
          <a:xfrm>
            <a:off x="4762819" y="2917386"/>
            <a:ext cx="496075" cy="646331"/>
            <a:chOff x="3486352" y="2627150"/>
            <a:chExt cx="496735" cy="645523"/>
          </a:xfrm>
        </p:grpSpPr>
        <p:sp>
          <p:nvSpPr>
            <p:cNvPr id="15" name="文本框 23"/>
            <p:cNvSpPr txBox="1"/>
            <p:nvPr/>
          </p:nvSpPr>
          <p:spPr>
            <a:xfrm>
              <a:off x="3486352" y="2627150"/>
              <a:ext cx="456180" cy="64552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3600" dirty="0">
                  <a:solidFill>
                    <a:schemeClr val="bg1"/>
                  </a:solidFill>
                  <a:cs typeface="+mn-ea"/>
                  <a:sym typeface="+mn-lt"/>
                </a:rPr>
                <a:t>2</a:t>
              </a:r>
              <a:endParaRPr lang="zh-CN" altLang="en-US" sz="3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16" name="直接连接符 15"/>
            <p:cNvCxnSpPr/>
            <p:nvPr/>
          </p:nvCxnSpPr>
          <p:spPr>
            <a:xfrm flipH="1">
              <a:off x="3736698" y="2806314"/>
              <a:ext cx="246389" cy="247340"/>
            </a:xfrm>
            <a:prstGeom prst="line">
              <a:avLst/>
            </a:prstGeom>
            <a:ln>
              <a:solidFill>
                <a:srgbClr val="5C307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文本框 30"/>
          <p:cNvSpPr txBox="1"/>
          <p:nvPr/>
        </p:nvSpPr>
        <p:spPr>
          <a:xfrm>
            <a:off x="7852377" y="2428383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24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标题内容</a:t>
            </a:r>
            <a:endParaRPr lang="zh-CN" altLang="en-US" sz="24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 bwMode="auto">
          <a:xfrm>
            <a:off x="7348364" y="2355357"/>
            <a:ext cx="496075" cy="646331"/>
            <a:chOff x="3486352" y="3200893"/>
            <a:chExt cx="496735" cy="645523"/>
          </a:xfrm>
        </p:grpSpPr>
        <p:sp>
          <p:nvSpPr>
            <p:cNvPr id="23" name="文本框 29"/>
            <p:cNvSpPr txBox="1"/>
            <p:nvPr/>
          </p:nvSpPr>
          <p:spPr>
            <a:xfrm>
              <a:off x="3486352" y="3200893"/>
              <a:ext cx="456180" cy="64552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3600" dirty="0">
                  <a:solidFill>
                    <a:schemeClr val="bg1"/>
                  </a:solidFill>
                  <a:cs typeface="+mn-ea"/>
                  <a:sym typeface="+mn-lt"/>
                </a:rPr>
                <a:t>3</a:t>
              </a:r>
              <a:endParaRPr lang="zh-CN" altLang="en-US" sz="3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24" name="直接连接符 23"/>
            <p:cNvCxnSpPr/>
            <p:nvPr/>
          </p:nvCxnSpPr>
          <p:spPr>
            <a:xfrm flipH="1">
              <a:off x="3736698" y="3380056"/>
              <a:ext cx="246389" cy="247340"/>
            </a:xfrm>
            <a:prstGeom prst="line">
              <a:avLst/>
            </a:prstGeom>
            <a:ln>
              <a:solidFill>
                <a:srgbClr val="5C307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" name="直接连接符 28"/>
          <p:cNvCxnSpPr/>
          <p:nvPr/>
        </p:nvCxnSpPr>
        <p:spPr>
          <a:xfrm>
            <a:off x="4554044" y="2430025"/>
            <a:ext cx="0" cy="154622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666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7 0.04144 L 2.5E-6 -2.96296E-6 " pathEditMode="relative" rAng="0" ptsTypes="AA">
                                      <p:cBhvr>
                                        <p:cTn id="19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62" y="-208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6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3737 0.04098 L 2.5E-6 -3.7037E-6 " pathEditMode="relative" rAng="0" ptsTypes="AA">
                                      <p:cBhvr>
                                        <p:cTn id="27" dur="7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62" y="-206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6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3737 0.04097 L 3.125E-6 7.40741E-7 " pathEditMode="relative" rAng="0" ptsTypes="AA">
                                      <p:cBhvr>
                                        <p:cTn id="35" dur="7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62" y="-206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6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3737 0.04144 L 5E-6 -7.40741E-7 " pathEditMode="relative" rAng="0" ptsTypes="AA">
                                      <p:cBhvr>
                                        <p:cTn id="43" dur="7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62" y="-2083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3" grpId="0"/>
      <p:bldP spid="2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486418" y="1474881"/>
            <a:ext cx="9445054" cy="3601616"/>
            <a:chOff x="871563" y="1427584"/>
            <a:chExt cx="7343775" cy="2800350"/>
          </a:xfrm>
        </p:grpSpPr>
        <p:sp>
          <p:nvSpPr>
            <p:cNvPr id="3" name="六边形 42"/>
            <p:cNvSpPr>
              <a:spLocks noChangeArrowheads="1"/>
            </p:cNvSpPr>
            <p:nvPr/>
          </p:nvSpPr>
          <p:spPr bwMode="auto">
            <a:xfrm>
              <a:off x="871563" y="2486447"/>
              <a:ext cx="2009775" cy="1733550"/>
            </a:xfrm>
            <a:prstGeom prst="hexagon">
              <a:avLst>
                <a:gd name="adj" fmla="val 24996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" name="六边形 13"/>
            <p:cNvSpPr>
              <a:spLocks noChangeArrowheads="1"/>
            </p:cNvSpPr>
            <p:nvPr/>
          </p:nvSpPr>
          <p:spPr bwMode="auto">
            <a:xfrm>
              <a:off x="2630513" y="1435522"/>
              <a:ext cx="2011363" cy="1733550"/>
            </a:xfrm>
            <a:prstGeom prst="hexagon">
              <a:avLst>
                <a:gd name="adj" fmla="val 24994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六边形 14"/>
            <p:cNvSpPr>
              <a:spLocks noChangeArrowheads="1"/>
            </p:cNvSpPr>
            <p:nvPr/>
          </p:nvSpPr>
          <p:spPr bwMode="auto">
            <a:xfrm>
              <a:off x="4437088" y="2494384"/>
              <a:ext cx="2011363" cy="1733550"/>
            </a:xfrm>
            <a:prstGeom prst="hexagon">
              <a:avLst>
                <a:gd name="adj" fmla="val 24994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六边形 15"/>
            <p:cNvSpPr>
              <a:spLocks noChangeArrowheads="1"/>
            </p:cNvSpPr>
            <p:nvPr/>
          </p:nvSpPr>
          <p:spPr bwMode="auto">
            <a:xfrm>
              <a:off x="6205563" y="1427584"/>
              <a:ext cx="2009775" cy="1733550"/>
            </a:xfrm>
            <a:prstGeom prst="hexagon">
              <a:avLst>
                <a:gd name="adj" fmla="val 24996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六边形 16"/>
            <p:cNvSpPr>
              <a:spLocks noChangeArrowheads="1"/>
            </p:cNvSpPr>
            <p:nvPr/>
          </p:nvSpPr>
          <p:spPr bwMode="auto">
            <a:xfrm>
              <a:off x="1530376" y="1972097"/>
              <a:ext cx="465137" cy="401637"/>
            </a:xfrm>
            <a:prstGeom prst="hexagon">
              <a:avLst>
                <a:gd name="adj" fmla="val 24996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六边形 17"/>
            <p:cNvSpPr>
              <a:spLocks noChangeArrowheads="1"/>
            </p:cNvSpPr>
            <p:nvPr/>
          </p:nvSpPr>
          <p:spPr bwMode="auto">
            <a:xfrm>
              <a:off x="2946426" y="3324647"/>
              <a:ext cx="465137" cy="401637"/>
            </a:xfrm>
            <a:prstGeom prst="hexagon">
              <a:avLst>
                <a:gd name="adj" fmla="val 24996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9" name="六边形 18"/>
            <p:cNvSpPr>
              <a:spLocks noChangeArrowheads="1"/>
            </p:cNvSpPr>
            <p:nvPr/>
          </p:nvSpPr>
          <p:spPr bwMode="auto">
            <a:xfrm>
              <a:off x="3968776" y="3407197"/>
              <a:ext cx="465137" cy="401637"/>
            </a:xfrm>
            <a:prstGeom prst="hexagon">
              <a:avLst>
                <a:gd name="adj" fmla="val 24996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0" name="六边形 19"/>
            <p:cNvSpPr>
              <a:spLocks noChangeArrowheads="1"/>
            </p:cNvSpPr>
            <p:nvPr/>
          </p:nvSpPr>
          <p:spPr bwMode="auto">
            <a:xfrm>
              <a:off x="5327676" y="2011784"/>
              <a:ext cx="301625" cy="258763"/>
            </a:xfrm>
            <a:prstGeom prst="hexagon">
              <a:avLst>
                <a:gd name="adj" fmla="val 25029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" name="六边形 20"/>
            <p:cNvSpPr>
              <a:spLocks noChangeArrowheads="1"/>
            </p:cNvSpPr>
            <p:nvPr/>
          </p:nvSpPr>
          <p:spPr bwMode="auto">
            <a:xfrm>
              <a:off x="4654576" y="1857797"/>
              <a:ext cx="442912" cy="382587"/>
            </a:xfrm>
            <a:prstGeom prst="hexagon">
              <a:avLst>
                <a:gd name="adj" fmla="val 24992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2" name="六边形 21"/>
            <p:cNvSpPr>
              <a:spLocks noChangeArrowheads="1"/>
            </p:cNvSpPr>
            <p:nvPr/>
          </p:nvSpPr>
          <p:spPr bwMode="auto">
            <a:xfrm>
              <a:off x="2684488" y="1572047"/>
              <a:ext cx="182563" cy="157162"/>
            </a:xfrm>
            <a:prstGeom prst="hexagon">
              <a:avLst>
                <a:gd name="adj" fmla="val 24905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3" name="六边形 22"/>
            <p:cNvSpPr>
              <a:spLocks noChangeArrowheads="1"/>
            </p:cNvSpPr>
            <p:nvPr/>
          </p:nvSpPr>
          <p:spPr bwMode="auto">
            <a:xfrm>
              <a:off x="3778276" y="3321472"/>
              <a:ext cx="204787" cy="177800"/>
            </a:xfrm>
            <a:prstGeom prst="hexagon">
              <a:avLst>
                <a:gd name="adj" fmla="val 25035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4" name="六边形 23"/>
            <p:cNvSpPr>
              <a:spLocks noChangeArrowheads="1"/>
            </p:cNvSpPr>
            <p:nvPr/>
          </p:nvSpPr>
          <p:spPr bwMode="auto">
            <a:xfrm>
              <a:off x="5083201" y="2240384"/>
              <a:ext cx="214312" cy="184150"/>
            </a:xfrm>
            <a:prstGeom prst="hexagon">
              <a:avLst>
                <a:gd name="adj" fmla="val 25032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5" name="六边形 24"/>
            <p:cNvSpPr>
              <a:spLocks noChangeArrowheads="1"/>
            </p:cNvSpPr>
            <p:nvPr/>
          </p:nvSpPr>
          <p:spPr bwMode="auto">
            <a:xfrm>
              <a:off x="2373338" y="1756197"/>
              <a:ext cx="358775" cy="307975"/>
            </a:xfrm>
            <a:prstGeom prst="hexagon">
              <a:avLst>
                <a:gd name="adj" fmla="val 24998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6" name="六边形 25"/>
            <p:cNvSpPr>
              <a:spLocks noChangeArrowheads="1"/>
            </p:cNvSpPr>
            <p:nvPr/>
          </p:nvSpPr>
          <p:spPr bwMode="auto">
            <a:xfrm>
              <a:off x="6497663" y="3267497"/>
              <a:ext cx="444500" cy="382587"/>
            </a:xfrm>
            <a:prstGeom prst="hexagon">
              <a:avLst>
                <a:gd name="adj" fmla="val 24979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7" name="六边形 26"/>
            <p:cNvSpPr>
              <a:spLocks noChangeArrowheads="1"/>
            </p:cNvSpPr>
            <p:nvPr/>
          </p:nvSpPr>
          <p:spPr bwMode="auto">
            <a:xfrm>
              <a:off x="7042176" y="3224634"/>
              <a:ext cx="320675" cy="276225"/>
            </a:xfrm>
            <a:prstGeom prst="hexagon">
              <a:avLst>
                <a:gd name="adj" fmla="val 24997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8" name="六边形 27"/>
            <p:cNvSpPr>
              <a:spLocks noChangeArrowheads="1"/>
            </p:cNvSpPr>
            <p:nvPr/>
          </p:nvSpPr>
          <p:spPr bwMode="auto">
            <a:xfrm>
              <a:off x="6948513" y="3559597"/>
              <a:ext cx="212725" cy="184150"/>
            </a:xfrm>
            <a:prstGeom prst="hexagon">
              <a:avLst>
                <a:gd name="adj" fmla="val 24997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9" name="六边形 3"/>
            <p:cNvSpPr>
              <a:spLocks noChangeArrowheads="1"/>
            </p:cNvSpPr>
            <p:nvPr/>
          </p:nvSpPr>
          <p:spPr bwMode="auto">
            <a:xfrm>
              <a:off x="2063776" y="2024484"/>
              <a:ext cx="301625" cy="258763"/>
            </a:xfrm>
            <a:prstGeom prst="hexagon">
              <a:avLst>
                <a:gd name="adj" fmla="val 25029"/>
                <a:gd name="vf" fmla="val 115470"/>
              </a:avLst>
            </a:prstGeom>
            <a:solidFill>
              <a:schemeClr val="bg1"/>
            </a:solidFill>
            <a:ln w="25400" cap="flat" cmpd="sng">
              <a:noFill/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0" name="TextBox 1"/>
            <p:cNvSpPr>
              <a:spLocks noChangeArrowheads="1"/>
            </p:cNvSpPr>
            <p:nvPr/>
          </p:nvSpPr>
          <p:spPr bwMode="auto">
            <a:xfrm>
              <a:off x="1247801" y="3644288"/>
              <a:ext cx="1241425" cy="287165"/>
            </a:xfrm>
            <a:prstGeom prst="rect">
              <a:avLst/>
            </a:prstGeom>
            <a:noFill/>
            <a:ln w="9525" cmpd="sng">
              <a:noFill/>
              <a:miter lim="800000"/>
            </a:ln>
          </p:spPr>
          <p:txBody>
            <a:bodyPr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TextBox 1"/>
            <p:cNvSpPr>
              <a:spLocks noChangeArrowheads="1"/>
            </p:cNvSpPr>
            <p:nvPr/>
          </p:nvSpPr>
          <p:spPr bwMode="auto">
            <a:xfrm>
              <a:off x="3044823" y="2572718"/>
              <a:ext cx="1241425" cy="287165"/>
            </a:xfrm>
            <a:prstGeom prst="rect">
              <a:avLst/>
            </a:prstGeom>
            <a:noFill/>
            <a:ln w="9525" cmpd="sng">
              <a:noFill/>
              <a:miter lim="800000"/>
            </a:ln>
          </p:spPr>
          <p:txBody>
            <a:bodyPr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2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TextBox 1"/>
            <p:cNvSpPr>
              <a:spLocks noChangeArrowheads="1"/>
            </p:cNvSpPr>
            <p:nvPr/>
          </p:nvSpPr>
          <p:spPr bwMode="auto">
            <a:xfrm>
              <a:off x="4857752" y="3644288"/>
              <a:ext cx="1241425" cy="287165"/>
            </a:xfrm>
            <a:prstGeom prst="rect">
              <a:avLst/>
            </a:prstGeom>
            <a:noFill/>
            <a:ln w="9525" cmpd="sng">
              <a:noFill/>
              <a:miter lim="800000"/>
            </a:ln>
          </p:spPr>
          <p:txBody>
            <a:bodyPr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3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TextBox 1"/>
            <p:cNvSpPr>
              <a:spLocks noChangeArrowheads="1"/>
            </p:cNvSpPr>
            <p:nvPr/>
          </p:nvSpPr>
          <p:spPr bwMode="auto">
            <a:xfrm>
              <a:off x="6616723" y="2572718"/>
              <a:ext cx="1241425" cy="287165"/>
            </a:xfrm>
            <a:prstGeom prst="rect">
              <a:avLst/>
            </a:prstGeom>
            <a:noFill/>
            <a:ln w="9525" cmpd="sng">
              <a:noFill/>
              <a:miter lim="800000"/>
            </a:ln>
          </p:spPr>
          <p:txBody>
            <a:bodyPr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4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3286116" y="1727604"/>
              <a:ext cx="784225" cy="747713"/>
              <a:chOff x="4256088" y="1033463"/>
              <a:chExt cx="784225" cy="747713"/>
            </a:xfrm>
          </p:grpSpPr>
          <p:sp>
            <p:nvSpPr>
              <p:cNvPr id="25" name="Freeform 102"/>
              <p:cNvSpPr/>
              <p:nvPr/>
            </p:nvSpPr>
            <p:spPr bwMode="auto">
              <a:xfrm>
                <a:off x="4311651" y="1282700"/>
                <a:ext cx="34925" cy="166688"/>
              </a:xfrm>
              <a:custGeom>
                <a:avLst/>
                <a:gdLst/>
                <a:ahLst/>
                <a:cxnLst>
                  <a:cxn ang="0">
                    <a:pos x="48" y="21"/>
                  </a:cxn>
                  <a:cxn ang="0">
                    <a:pos x="48" y="21"/>
                  </a:cxn>
                  <a:cxn ang="0">
                    <a:pos x="39" y="33"/>
                  </a:cxn>
                  <a:cxn ang="0">
                    <a:pos x="30" y="48"/>
                  </a:cxn>
                  <a:cxn ang="0">
                    <a:pos x="24" y="63"/>
                  </a:cxn>
                  <a:cxn ang="0">
                    <a:pos x="18" y="80"/>
                  </a:cxn>
                  <a:cxn ang="0">
                    <a:pos x="14" y="98"/>
                  </a:cxn>
                  <a:cxn ang="0">
                    <a:pos x="11" y="116"/>
                  </a:cxn>
                  <a:cxn ang="0">
                    <a:pos x="10" y="135"/>
                  </a:cxn>
                  <a:cxn ang="0">
                    <a:pos x="9" y="154"/>
                  </a:cxn>
                  <a:cxn ang="0">
                    <a:pos x="9" y="174"/>
                  </a:cxn>
                  <a:cxn ang="0">
                    <a:pos x="10" y="194"/>
                  </a:cxn>
                  <a:cxn ang="0">
                    <a:pos x="13" y="235"/>
                  </a:cxn>
                  <a:cxn ang="0">
                    <a:pos x="21" y="315"/>
                  </a:cxn>
                  <a:cxn ang="0">
                    <a:pos x="21" y="315"/>
                  </a:cxn>
                  <a:cxn ang="0">
                    <a:pos x="17" y="301"/>
                  </a:cxn>
                  <a:cxn ang="0">
                    <a:pos x="14" y="285"/>
                  </a:cxn>
                  <a:cxn ang="0">
                    <a:pos x="10" y="268"/>
                  </a:cxn>
                  <a:cxn ang="0">
                    <a:pos x="6" y="250"/>
                  </a:cxn>
                  <a:cxn ang="0">
                    <a:pos x="4" y="230"/>
                  </a:cxn>
                  <a:cxn ang="0">
                    <a:pos x="2" y="210"/>
                  </a:cxn>
                  <a:cxn ang="0">
                    <a:pos x="0" y="190"/>
                  </a:cxn>
                  <a:cxn ang="0">
                    <a:pos x="0" y="169"/>
                  </a:cxn>
                  <a:cxn ang="0">
                    <a:pos x="0" y="149"/>
                  </a:cxn>
                  <a:cxn ang="0">
                    <a:pos x="0" y="129"/>
                  </a:cxn>
                  <a:cxn ang="0">
                    <a:pos x="2" y="109"/>
                  </a:cxn>
                  <a:cxn ang="0">
                    <a:pos x="5" y="90"/>
                  </a:cxn>
                  <a:cxn ang="0">
                    <a:pos x="9" y="73"/>
                  </a:cxn>
                  <a:cxn ang="0">
                    <a:pos x="14" y="56"/>
                  </a:cxn>
                  <a:cxn ang="0">
                    <a:pos x="19" y="41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34" y="19"/>
                  </a:cxn>
                  <a:cxn ang="0">
                    <a:pos x="41" y="13"/>
                  </a:cxn>
                  <a:cxn ang="0">
                    <a:pos x="48" y="7"/>
                  </a:cxn>
                  <a:cxn ang="0">
                    <a:pos x="55" y="2"/>
                  </a:cxn>
                  <a:cxn ang="0">
                    <a:pos x="58" y="1"/>
                  </a:cxn>
                  <a:cxn ang="0">
                    <a:pos x="61" y="0"/>
                  </a:cxn>
                  <a:cxn ang="0">
                    <a:pos x="63" y="1"/>
                  </a:cxn>
                  <a:cxn ang="0">
                    <a:pos x="65" y="2"/>
                  </a:cxn>
                  <a:cxn ang="0">
                    <a:pos x="66" y="6"/>
                  </a:cxn>
                  <a:cxn ang="0">
                    <a:pos x="66" y="10"/>
                  </a:cxn>
                  <a:cxn ang="0">
                    <a:pos x="66" y="10"/>
                  </a:cxn>
                  <a:cxn ang="0">
                    <a:pos x="65" y="12"/>
                  </a:cxn>
                  <a:cxn ang="0">
                    <a:pos x="65" y="15"/>
                  </a:cxn>
                  <a:cxn ang="0">
                    <a:pos x="63" y="16"/>
                  </a:cxn>
                  <a:cxn ang="0">
                    <a:pos x="61" y="17"/>
                  </a:cxn>
                  <a:cxn ang="0">
                    <a:pos x="56" y="18"/>
                  </a:cxn>
                  <a:cxn ang="0">
                    <a:pos x="48" y="21"/>
                  </a:cxn>
                  <a:cxn ang="0">
                    <a:pos x="48" y="21"/>
                  </a:cxn>
                </a:cxnLst>
                <a:rect l="0" t="0" r="r" b="b"/>
                <a:pathLst>
                  <a:path w="66" h="315">
                    <a:moveTo>
                      <a:pt x="48" y="21"/>
                    </a:moveTo>
                    <a:lnTo>
                      <a:pt x="48" y="21"/>
                    </a:lnTo>
                    <a:lnTo>
                      <a:pt x="39" y="33"/>
                    </a:lnTo>
                    <a:lnTo>
                      <a:pt x="30" y="48"/>
                    </a:lnTo>
                    <a:lnTo>
                      <a:pt x="24" y="63"/>
                    </a:lnTo>
                    <a:lnTo>
                      <a:pt x="18" y="80"/>
                    </a:lnTo>
                    <a:lnTo>
                      <a:pt x="14" y="98"/>
                    </a:lnTo>
                    <a:lnTo>
                      <a:pt x="11" y="116"/>
                    </a:lnTo>
                    <a:lnTo>
                      <a:pt x="10" y="135"/>
                    </a:lnTo>
                    <a:lnTo>
                      <a:pt x="9" y="154"/>
                    </a:lnTo>
                    <a:lnTo>
                      <a:pt x="9" y="174"/>
                    </a:lnTo>
                    <a:lnTo>
                      <a:pt x="10" y="194"/>
                    </a:lnTo>
                    <a:lnTo>
                      <a:pt x="13" y="235"/>
                    </a:lnTo>
                    <a:lnTo>
                      <a:pt x="21" y="315"/>
                    </a:lnTo>
                    <a:lnTo>
                      <a:pt x="21" y="315"/>
                    </a:lnTo>
                    <a:lnTo>
                      <a:pt x="17" y="301"/>
                    </a:lnTo>
                    <a:lnTo>
                      <a:pt x="14" y="285"/>
                    </a:lnTo>
                    <a:lnTo>
                      <a:pt x="10" y="268"/>
                    </a:lnTo>
                    <a:lnTo>
                      <a:pt x="6" y="250"/>
                    </a:lnTo>
                    <a:lnTo>
                      <a:pt x="4" y="230"/>
                    </a:lnTo>
                    <a:lnTo>
                      <a:pt x="2" y="210"/>
                    </a:lnTo>
                    <a:lnTo>
                      <a:pt x="0" y="190"/>
                    </a:lnTo>
                    <a:lnTo>
                      <a:pt x="0" y="169"/>
                    </a:lnTo>
                    <a:lnTo>
                      <a:pt x="0" y="149"/>
                    </a:lnTo>
                    <a:lnTo>
                      <a:pt x="0" y="129"/>
                    </a:lnTo>
                    <a:lnTo>
                      <a:pt x="2" y="109"/>
                    </a:lnTo>
                    <a:lnTo>
                      <a:pt x="5" y="90"/>
                    </a:lnTo>
                    <a:lnTo>
                      <a:pt x="9" y="73"/>
                    </a:lnTo>
                    <a:lnTo>
                      <a:pt x="14" y="56"/>
                    </a:lnTo>
                    <a:lnTo>
                      <a:pt x="19" y="41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34" y="19"/>
                    </a:lnTo>
                    <a:lnTo>
                      <a:pt x="41" y="13"/>
                    </a:lnTo>
                    <a:lnTo>
                      <a:pt x="48" y="7"/>
                    </a:lnTo>
                    <a:lnTo>
                      <a:pt x="55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3" y="1"/>
                    </a:lnTo>
                    <a:lnTo>
                      <a:pt x="65" y="2"/>
                    </a:lnTo>
                    <a:lnTo>
                      <a:pt x="66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5" y="12"/>
                    </a:lnTo>
                    <a:lnTo>
                      <a:pt x="65" y="15"/>
                    </a:lnTo>
                    <a:lnTo>
                      <a:pt x="63" y="16"/>
                    </a:lnTo>
                    <a:lnTo>
                      <a:pt x="61" y="17"/>
                    </a:lnTo>
                    <a:lnTo>
                      <a:pt x="56" y="18"/>
                    </a:lnTo>
                    <a:lnTo>
                      <a:pt x="48" y="21"/>
                    </a:ln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03"/>
              <p:cNvSpPr>
                <a:spLocks noEditPoints="1"/>
              </p:cNvSpPr>
              <p:nvPr/>
            </p:nvSpPr>
            <p:spPr bwMode="auto">
              <a:xfrm>
                <a:off x="4733926" y="1322388"/>
                <a:ext cx="74613" cy="80963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66" y="9"/>
                  </a:cxn>
                  <a:cxn ang="0">
                    <a:pos x="90" y="23"/>
                  </a:cxn>
                  <a:cxn ang="0">
                    <a:pos x="111" y="42"/>
                  </a:cxn>
                  <a:cxn ang="0">
                    <a:pos x="127" y="64"/>
                  </a:cxn>
                  <a:cxn ang="0">
                    <a:pos x="129" y="73"/>
                  </a:cxn>
                  <a:cxn ang="0">
                    <a:pos x="137" y="98"/>
                  </a:cxn>
                  <a:cxn ang="0">
                    <a:pos x="141" y="114"/>
                  </a:cxn>
                  <a:cxn ang="0">
                    <a:pos x="138" y="130"/>
                  </a:cxn>
                  <a:cxn ang="0">
                    <a:pos x="135" y="135"/>
                  </a:cxn>
                  <a:cxn ang="0">
                    <a:pos x="124" y="144"/>
                  </a:cxn>
                  <a:cxn ang="0">
                    <a:pos x="109" y="150"/>
                  </a:cxn>
                  <a:cxn ang="0">
                    <a:pos x="95" y="153"/>
                  </a:cxn>
                  <a:cxn ang="0">
                    <a:pos x="91" y="153"/>
                  </a:cxn>
                  <a:cxn ang="0">
                    <a:pos x="78" y="149"/>
                  </a:cxn>
                  <a:cxn ang="0">
                    <a:pos x="48" y="130"/>
                  </a:cxn>
                  <a:cxn ang="0">
                    <a:pos x="35" y="118"/>
                  </a:cxn>
                  <a:cxn ang="0">
                    <a:pos x="24" y="104"/>
                  </a:cxn>
                  <a:cxn ang="0">
                    <a:pos x="10" y="75"/>
                  </a:cxn>
                  <a:cxn ang="0">
                    <a:pos x="7" y="60"/>
                  </a:cxn>
                  <a:cxn ang="0">
                    <a:pos x="3" y="48"/>
                  </a:cxn>
                  <a:cxn ang="0">
                    <a:pos x="0" y="41"/>
                  </a:cxn>
                  <a:cxn ang="0">
                    <a:pos x="0" y="37"/>
                  </a:cxn>
                  <a:cxn ang="0">
                    <a:pos x="5" y="20"/>
                  </a:cxn>
                  <a:cxn ang="0">
                    <a:pos x="18" y="2"/>
                  </a:cxn>
                  <a:cxn ang="0">
                    <a:pos x="23" y="3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24" y="24"/>
                  </a:cxn>
                  <a:cxn ang="0">
                    <a:pos x="21" y="39"/>
                  </a:cxn>
                  <a:cxn ang="0">
                    <a:pos x="23" y="57"/>
                  </a:cxn>
                  <a:cxn ang="0">
                    <a:pos x="30" y="76"/>
                  </a:cxn>
                  <a:cxn ang="0">
                    <a:pos x="40" y="94"/>
                  </a:cxn>
                  <a:cxn ang="0">
                    <a:pos x="53" y="110"/>
                  </a:cxn>
                  <a:cxn ang="0">
                    <a:pos x="68" y="123"/>
                  </a:cxn>
                  <a:cxn ang="0">
                    <a:pos x="85" y="131"/>
                  </a:cxn>
                  <a:cxn ang="0">
                    <a:pos x="103" y="132"/>
                  </a:cxn>
                  <a:cxn ang="0">
                    <a:pos x="90" y="98"/>
                  </a:cxn>
                  <a:cxn ang="0">
                    <a:pos x="74" y="65"/>
                  </a:cxn>
                  <a:cxn ang="0">
                    <a:pos x="58" y="45"/>
                  </a:cxn>
                  <a:cxn ang="0">
                    <a:pos x="46" y="34"/>
                  </a:cxn>
                  <a:cxn ang="0">
                    <a:pos x="32" y="26"/>
                  </a:cxn>
                  <a:cxn ang="0">
                    <a:pos x="24" y="24"/>
                  </a:cxn>
                  <a:cxn ang="0">
                    <a:pos x="113" y="118"/>
                  </a:cxn>
                  <a:cxn ang="0">
                    <a:pos x="114" y="104"/>
                  </a:cxn>
                  <a:cxn ang="0">
                    <a:pos x="112" y="89"/>
                  </a:cxn>
                  <a:cxn ang="0">
                    <a:pos x="100" y="61"/>
                  </a:cxn>
                  <a:cxn ang="0">
                    <a:pos x="82" y="39"/>
                  </a:cxn>
                  <a:cxn ang="0">
                    <a:pos x="70" y="31"/>
                  </a:cxn>
                  <a:cxn ang="0">
                    <a:pos x="59" y="27"/>
                  </a:cxn>
                  <a:cxn ang="0">
                    <a:pos x="67" y="37"/>
                  </a:cxn>
                  <a:cxn ang="0">
                    <a:pos x="82" y="57"/>
                  </a:cxn>
                  <a:cxn ang="0">
                    <a:pos x="101" y="93"/>
                  </a:cxn>
                  <a:cxn ang="0">
                    <a:pos x="113" y="118"/>
                  </a:cxn>
                </a:cxnLst>
                <a:rect l="0" t="0" r="r" b="b"/>
                <a:pathLst>
                  <a:path w="141" h="153">
                    <a:moveTo>
                      <a:pt x="38" y="0"/>
                    </a:moveTo>
                    <a:lnTo>
                      <a:pt x="38" y="0"/>
                    </a:lnTo>
                    <a:lnTo>
                      <a:pt x="52" y="3"/>
                    </a:lnTo>
                    <a:lnTo>
                      <a:pt x="66" y="9"/>
                    </a:lnTo>
                    <a:lnTo>
                      <a:pt x="78" y="15"/>
                    </a:lnTo>
                    <a:lnTo>
                      <a:pt x="90" y="23"/>
                    </a:lnTo>
                    <a:lnTo>
                      <a:pt x="101" y="32"/>
                    </a:lnTo>
                    <a:lnTo>
                      <a:pt x="111" y="42"/>
                    </a:lnTo>
                    <a:lnTo>
                      <a:pt x="120" y="53"/>
                    </a:lnTo>
                    <a:lnTo>
                      <a:pt x="127" y="64"/>
                    </a:lnTo>
                    <a:lnTo>
                      <a:pt x="127" y="64"/>
                    </a:lnTo>
                    <a:lnTo>
                      <a:pt x="129" y="73"/>
                    </a:lnTo>
                    <a:lnTo>
                      <a:pt x="131" y="82"/>
                    </a:lnTo>
                    <a:lnTo>
                      <a:pt x="137" y="98"/>
                    </a:lnTo>
                    <a:lnTo>
                      <a:pt x="140" y="105"/>
                    </a:lnTo>
                    <a:lnTo>
                      <a:pt x="141" y="114"/>
                    </a:lnTo>
                    <a:lnTo>
                      <a:pt x="141" y="121"/>
                    </a:lnTo>
                    <a:lnTo>
                      <a:pt x="138" y="130"/>
                    </a:lnTo>
                    <a:lnTo>
                      <a:pt x="138" y="130"/>
                    </a:lnTo>
                    <a:lnTo>
                      <a:pt x="135" y="135"/>
                    </a:lnTo>
                    <a:lnTo>
                      <a:pt x="130" y="140"/>
                    </a:lnTo>
                    <a:lnTo>
                      <a:pt x="124" y="144"/>
                    </a:lnTo>
                    <a:lnTo>
                      <a:pt x="116" y="148"/>
                    </a:lnTo>
                    <a:lnTo>
                      <a:pt x="109" y="150"/>
                    </a:lnTo>
                    <a:lnTo>
                      <a:pt x="101" y="152"/>
                    </a:lnTo>
                    <a:lnTo>
                      <a:pt x="95" y="153"/>
                    </a:lnTo>
                    <a:lnTo>
                      <a:pt x="91" y="153"/>
                    </a:lnTo>
                    <a:lnTo>
                      <a:pt x="91" y="153"/>
                    </a:lnTo>
                    <a:lnTo>
                      <a:pt x="84" y="152"/>
                    </a:lnTo>
                    <a:lnTo>
                      <a:pt x="78" y="149"/>
                    </a:lnTo>
                    <a:lnTo>
                      <a:pt x="63" y="140"/>
                    </a:lnTo>
                    <a:lnTo>
                      <a:pt x="48" y="130"/>
                    </a:lnTo>
                    <a:lnTo>
                      <a:pt x="42" y="123"/>
                    </a:lnTo>
                    <a:lnTo>
                      <a:pt x="35" y="118"/>
                    </a:lnTo>
                    <a:lnTo>
                      <a:pt x="35" y="118"/>
                    </a:lnTo>
                    <a:lnTo>
                      <a:pt x="24" y="104"/>
                    </a:lnTo>
                    <a:lnTo>
                      <a:pt x="17" y="90"/>
                    </a:lnTo>
                    <a:lnTo>
                      <a:pt x="10" y="75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5" y="55"/>
                    </a:lnTo>
                    <a:lnTo>
                      <a:pt x="3" y="48"/>
                    </a:lnTo>
                    <a:lnTo>
                      <a:pt x="1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0"/>
                    </a:lnTo>
                    <a:lnTo>
                      <a:pt x="12" y="1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  <a:moveTo>
                      <a:pt x="24" y="24"/>
                    </a:moveTo>
                    <a:lnTo>
                      <a:pt x="24" y="24"/>
                    </a:lnTo>
                    <a:lnTo>
                      <a:pt x="22" y="31"/>
                    </a:lnTo>
                    <a:lnTo>
                      <a:pt x="21" y="39"/>
                    </a:lnTo>
                    <a:lnTo>
                      <a:pt x="22" y="47"/>
                    </a:lnTo>
                    <a:lnTo>
                      <a:pt x="23" y="57"/>
                    </a:lnTo>
                    <a:lnTo>
                      <a:pt x="27" y="67"/>
                    </a:lnTo>
                    <a:lnTo>
                      <a:pt x="30" y="76"/>
                    </a:lnTo>
                    <a:lnTo>
                      <a:pt x="35" y="85"/>
                    </a:lnTo>
                    <a:lnTo>
                      <a:pt x="40" y="94"/>
                    </a:lnTo>
                    <a:lnTo>
                      <a:pt x="46" y="103"/>
                    </a:lnTo>
                    <a:lnTo>
                      <a:pt x="53" y="110"/>
                    </a:lnTo>
                    <a:lnTo>
                      <a:pt x="61" y="117"/>
                    </a:lnTo>
                    <a:lnTo>
                      <a:pt x="68" y="123"/>
                    </a:lnTo>
                    <a:lnTo>
                      <a:pt x="77" y="128"/>
                    </a:lnTo>
                    <a:lnTo>
                      <a:pt x="85" y="131"/>
                    </a:lnTo>
                    <a:lnTo>
                      <a:pt x="94" y="132"/>
                    </a:lnTo>
                    <a:lnTo>
                      <a:pt x="103" y="132"/>
                    </a:lnTo>
                    <a:lnTo>
                      <a:pt x="103" y="132"/>
                    </a:lnTo>
                    <a:lnTo>
                      <a:pt x="90" y="98"/>
                    </a:lnTo>
                    <a:lnTo>
                      <a:pt x="82" y="82"/>
                    </a:lnTo>
                    <a:lnTo>
                      <a:pt x="74" y="65"/>
                    </a:lnTo>
                    <a:lnTo>
                      <a:pt x="63" y="52"/>
                    </a:lnTo>
                    <a:lnTo>
                      <a:pt x="58" y="45"/>
                    </a:lnTo>
                    <a:lnTo>
                      <a:pt x="52" y="40"/>
                    </a:lnTo>
                    <a:lnTo>
                      <a:pt x="46" y="34"/>
                    </a:lnTo>
                    <a:lnTo>
                      <a:pt x="39" y="30"/>
                    </a:lnTo>
                    <a:lnTo>
                      <a:pt x="32" y="26"/>
                    </a:lnTo>
                    <a:lnTo>
                      <a:pt x="24" y="24"/>
                    </a:lnTo>
                    <a:lnTo>
                      <a:pt x="24" y="24"/>
                    </a:lnTo>
                    <a:close/>
                    <a:moveTo>
                      <a:pt x="113" y="118"/>
                    </a:moveTo>
                    <a:lnTo>
                      <a:pt x="113" y="118"/>
                    </a:lnTo>
                    <a:lnTo>
                      <a:pt x="114" y="110"/>
                    </a:lnTo>
                    <a:lnTo>
                      <a:pt x="114" y="104"/>
                    </a:lnTo>
                    <a:lnTo>
                      <a:pt x="113" y="96"/>
                    </a:lnTo>
                    <a:lnTo>
                      <a:pt x="112" y="89"/>
                    </a:lnTo>
                    <a:lnTo>
                      <a:pt x="108" y="75"/>
                    </a:lnTo>
                    <a:lnTo>
                      <a:pt x="100" y="61"/>
                    </a:lnTo>
                    <a:lnTo>
                      <a:pt x="92" y="49"/>
                    </a:lnTo>
                    <a:lnTo>
                      <a:pt x="82" y="39"/>
                    </a:lnTo>
                    <a:lnTo>
                      <a:pt x="76" y="34"/>
                    </a:lnTo>
                    <a:lnTo>
                      <a:pt x="70" y="31"/>
                    </a:lnTo>
                    <a:lnTo>
                      <a:pt x="64" y="29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67" y="37"/>
                    </a:lnTo>
                    <a:lnTo>
                      <a:pt x="75" y="46"/>
                    </a:lnTo>
                    <a:lnTo>
                      <a:pt x="82" y="57"/>
                    </a:lnTo>
                    <a:lnTo>
                      <a:pt x="90" y="69"/>
                    </a:lnTo>
                    <a:lnTo>
                      <a:pt x="101" y="93"/>
                    </a:lnTo>
                    <a:lnTo>
                      <a:pt x="113" y="118"/>
                    </a:lnTo>
                    <a:lnTo>
                      <a:pt x="113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04"/>
              <p:cNvSpPr/>
              <p:nvPr/>
            </p:nvSpPr>
            <p:spPr bwMode="auto">
              <a:xfrm>
                <a:off x="4330701" y="1335088"/>
                <a:ext cx="12700" cy="82550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19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18" y="20"/>
                  </a:cxn>
                  <a:cxn ang="0">
                    <a:pos x="14" y="39"/>
                  </a:cxn>
                  <a:cxn ang="0">
                    <a:pos x="11" y="58"/>
                  </a:cxn>
                  <a:cxn ang="0">
                    <a:pos x="10" y="69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0" y="89"/>
                  </a:cxn>
                  <a:cxn ang="0">
                    <a:pos x="11" y="100"/>
                  </a:cxn>
                  <a:cxn ang="0">
                    <a:pos x="15" y="118"/>
                  </a:cxn>
                  <a:cxn ang="0">
                    <a:pos x="19" y="137"/>
                  </a:cxn>
                  <a:cxn ang="0">
                    <a:pos x="22" y="156"/>
                  </a:cxn>
                  <a:cxn ang="0">
                    <a:pos x="22" y="156"/>
                  </a:cxn>
                  <a:cxn ang="0">
                    <a:pos x="18" y="151"/>
                  </a:cxn>
                  <a:cxn ang="0">
                    <a:pos x="12" y="143"/>
                  </a:cxn>
                  <a:cxn ang="0">
                    <a:pos x="9" y="136"/>
                  </a:cxn>
                  <a:cxn ang="0">
                    <a:pos x="6" y="126"/>
                  </a:cxn>
                  <a:cxn ang="0">
                    <a:pos x="4" y="116"/>
                  </a:cxn>
                  <a:cxn ang="0">
                    <a:pos x="2" y="106"/>
                  </a:cxn>
                  <a:cxn ang="0">
                    <a:pos x="0" y="95"/>
                  </a:cxn>
                  <a:cxn ang="0">
                    <a:pos x="0" y="83"/>
                  </a:cxn>
                  <a:cxn ang="0">
                    <a:pos x="0" y="61"/>
                  </a:cxn>
                  <a:cxn ang="0">
                    <a:pos x="4" y="38"/>
                  </a:cxn>
                  <a:cxn ang="0">
                    <a:pos x="6" y="27"/>
                  </a:cxn>
                  <a:cxn ang="0">
                    <a:pos x="9" y="18"/>
                  </a:cxn>
                  <a:cxn ang="0">
                    <a:pos x="12" y="8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r" b="b"/>
                <a:pathLst>
                  <a:path w="22" h="156">
                    <a:moveTo>
                      <a:pt x="17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8" y="20"/>
                    </a:lnTo>
                    <a:lnTo>
                      <a:pt x="14" y="39"/>
                    </a:lnTo>
                    <a:lnTo>
                      <a:pt x="11" y="58"/>
                    </a:lnTo>
                    <a:lnTo>
                      <a:pt x="10" y="69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89"/>
                    </a:lnTo>
                    <a:lnTo>
                      <a:pt x="11" y="100"/>
                    </a:lnTo>
                    <a:lnTo>
                      <a:pt x="15" y="118"/>
                    </a:lnTo>
                    <a:lnTo>
                      <a:pt x="19" y="137"/>
                    </a:lnTo>
                    <a:lnTo>
                      <a:pt x="22" y="156"/>
                    </a:lnTo>
                    <a:lnTo>
                      <a:pt x="22" y="156"/>
                    </a:lnTo>
                    <a:lnTo>
                      <a:pt x="18" y="151"/>
                    </a:lnTo>
                    <a:lnTo>
                      <a:pt x="12" y="143"/>
                    </a:lnTo>
                    <a:lnTo>
                      <a:pt x="9" y="136"/>
                    </a:lnTo>
                    <a:lnTo>
                      <a:pt x="6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3"/>
                    </a:lnTo>
                    <a:lnTo>
                      <a:pt x="0" y="61"/>
                    </a:lnTo>
                    <a:lnTo>
                      <a:pt x="4" y="38"/>
                    </a:lnTo>
                    <a:lnTo>
                      <a:pt x="6" y="27"/>
                    </a:lnTo>
                    <a:lnTo>
                      <a:pt x="9" y="18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105"/>
              <p:cNvSpPr/>
              <p:nvPr/>
            </p:nvSpPr>
            <p:spPr bwMode="auto">
              <a:xfrm>
                <a:off x="4351338" y="1377950"/>
                <a:ext cx="6350" cy="396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9" y="18"/>
                  </a:cxn>
                  <a:cxn ang="0">
                    <a:pos x="11" y="38"/>
                  </a:cxn>
                  <a:cxn ang="0">
                    <a:pos x="13" y="75"/>
                  </a:cxn>
                  <a:cxn ang="0">
                    <a:pos x="13" y="75"/>
                  </a:cxn>
                  <a:cxn ang="0">
                    <a:pos x="9" y="69"/>
                  </a:cxn>
                  <a:cxn ang="0">
                    <a:pos x="5" y="60"/>
                  </a:cxn>
                  <a:cxn ang="0">
                    <a:pos x="2" y="51"/>
                  </a:cxn>
                  <a:cxn ang="0">
                    <a:pos x="1" y="42"/>
                  </a:cxn>
                  <a:cxn ang="0">
                    <a:pos x="0" y="31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75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18"/>
                    </a:lnTo>
                    <a:lnTo>
                      <a:pt x="11" y="38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9" y="69"/>
                    </a:lnTo>
                    <a:lnTo>
                      <a:pt x="5" y="60"/>
                    </a:lnTo>
                    <a:lnTo>
                      <a:pt x="2" y="51"/>
                    </a:lnTo>
                    <a:lnTo>
                      <a:pt x="1" y="42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06"/>
              <p:cNvSpPr/>
              <p:nvPr/>
            </p:nvSpPr>
            <p:spPr bwMode="auto">
              <a:xfrm>
                <a:off x="4402138" y="1581150"/>
                <a:ext cx="79375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2"/>
                  </a:cxn>
                  <a:cxn ang="0">
                    <a:pos x="5" y="3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31" y="30"/>
                  </a:cxn>
                  <a:cxn ang="0">
                    <a:pos x="56" y="56"/>
                  </a:cxn>
                  <a:cxn ang="0">
                    <a:pos x="68" y="68"/>
                  </a:cxn>
                  <a:cxn ang="0">
                    <a:pos x="81" y="80"/>
                  </a:cxn>
                  <a:cxn ang="0">
                    <a:pos x="95" y="91"/>
                  </a:cxn>
                  <a:cxn ang="0">
                    <a:pos x="110" y="101"/>
                  </a:cxn>
                  <a:cxn ang="0">
                    <a:pos x="110" y="101"/>
                  </a:cxn>
                  <a:cxn ang="0">
                    <a:pos x="119" y="108"/>
                  </a:cxn>
                  <a:cxn ang="0">
                    <a:pos x="130" y="113"/>
                  </a:cxn>
                  <a:cxn ang="0">
                    <a:pos x="141" y="119"/>
                  </a:cxn>
                  <a:cxn ang="0">
                    <a:pos x="145" y="124"/>
                  </a:cxn>
                  <a:cxn ang="0">
                    <a:pos x="148" y="128"/>
                  </a:cxn>
                  <a:cxn ang="0">
                    <a:pos x="148" y="128"/>
                  </a:cxn>
                  <a:cxn ang="0">
                    <a:pos x="140" y="126"/>
                  </a:cxn>
                  <a:cxn ang="0">
                    <a:pos x="130" y="123"/>
                  </a:cxn>
                  <a:cxn ang="0">
                    <a:pos x="121" y="118"/>
                  </a:cxn>
                  <a:cxn ang="0">
                    <a:pos x="114" y="114"/>
                  </a:cxn>
                  <a:cxn ang="0">
                    <a:pos x="98" y="104"/>
                  </a:cxn>
                  <a:cxn ang="0">
                    <a:pos x="84" y="91"/>
                  </a:cxn>
                  <a:cxn ang="0">
                    <a:pos x="70" y="79"/>
                  </a:cxn>
                  <a:cxn ang="0">
                    <a:pos x="56" y="66"/>
                  </a:cxn>
                  <a:cxn ang="0">
                    <a:pos x="43" y="53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26" y="35"/>
                  </a:cxn>
                  <a:cxn ang="0">
                    <a:pos x="23" y="30"/>
                  </a:cxn>
                  <a:cxn ang="0">
                    <a:pos x="15" y="21"/>
                  </a:cxn>
                  <a:cxn ang="0">
                    <a:pos x="7" y="11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8" h="128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31" y="30"/>
                    </a:lnTo>
                    <a:lnTo>
                      <a:pt x="56" y="56"/>
                    </a:lnTo>
                    <a:lnTo>
                      <a:pt x="68" y="68"/>
                    </a:lnTo>
                    <a:lnTo>
                      <a:pt x="81" y="80"/>
                    </a:lnTo>
                    <a:lnTo>
                      <a:pt x="95" y="91"/>
                    </a:lnTo>
                    <a:lnTo>
                      <a:pt x="110" y="101"/>
                    </a:lnTo>
                    <a:lnTo>
                      <a:pt x="110" y="101"/>
                    </a:lnTo>
                    <a:lnTo>
                      <a:pt x="119" y="108"/>
                    </a:lnTo>
                    <a:lnTo>
                      <a:pt x="130" y="113"/>
                    </a:lnTo>
                    <a:lnTo>
                      <a:pt x="141" y="119"/>
                    </a:lnTo>
                    <a:lnTo>
                      <a:pt x="145" y="124"/>
                    </a:lnTo>
                    <a:lnTo>
                      <a:pt x="148" y="128"/>
                    </a:lnTo>
                    <a:lnTo>
                      <a:pt x="148" y="128"/>
                    </a:lnTo>
                    <a:lnTo>
                      <a:pt x="140" y="126"/>
                    </a:lnTo>
                    <a:lnTo>
                      <a:pt x="130" y="123"/>
                    </a:lnTo>
                    <a:lnTo>
                      <a:pt x="121" y="118"/>
                    </a:lnTo>
                    <a:lnTo>
                      <a:pt x="114" y="114"/>
                    </a:lnTo>
                    <a:lnTo>
                      <a:pt x="98" y="104"/>
                    </a:lnTo>
                    <a:lnTo>
                      <a:pt x="84" y="91"/>
                    </a:lnTo>
                    <a:lnTo>
                      <a:pt x="70" y="79"/>
                    </a:lnTo>
                    <a:lnTo>
                      <a:pt x="56" y="66"/>
                    </a:lnTo>
                    <a:lnTo>
                      <a:pt x="43" y="53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6" y="35"/>
                    </a:lnTo>
                    <a:lnTo>
                      <a:pt x="23" y="30"/>
                    </a:lnTo>
                    <a:lnTo>
                      <a:pt x="15" y="21"/>
                    </a:lnTo>
                    <a:lnTo>
                      <a:pt x="7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107"/>
              <p:cNvSpPr/>
              <p:nvPr/>
            </p:nvSpPr>
            <p:spPr bwMode="auto">
              <a:xfrm>
                <a:off x="4522788" y="1671638"/>
                <a:ext cx="219075" cy="587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77" y="35"/>
                  </a:cxn>
                  <a:cxn ang="0">
                    <a:pos x="115" y="51"/>
                  </a:cxn>
                  <a:cxn ang="0">
                    <a:pos x="154" y="67"/>
                  </a:cxn>
                  <a:cxn ang="0">
                    <a:pos x="175" y="73"/>
                  </a:cxn>
                  <a:cxn ang="0">
                    <a:pos x="195" y="80"/>
                  </a:cxn>
                  <a:cxn ang="0">
                    <a:pos x="217" y="86"/>
                  </a:cxn>
                  <a:cxn ang="0">
                    <a:pos x="239" y="92"/>
                  </a:cxn>
                  <a:cxn ang="0">
                    <a:pos x="262" y="96"/>
                  </a:cxn>
                  <a:cxn ang="0">
                    <a:pos x="284" y="99"/>
                  </a:cxn>
                  <a:cxn ang="0">
                    <a:pos x="309" y="101"/>
                  </a:cxn>
                  <a:cxn ang="0">
                    <a:pos x="333" y="103"/>
                  </a:cxn>
                  <a:cxn ang="0">
                    <a:pos x="333" y="103"/>
                  </a:cxn>
                  <a:cxn ang="0">
                    <a:pos x="344" y="103"/>
                  </a:cxn>
                  <a:cxn ang="0">
                    <a:pos x="354" y="102"/>
                  </a:cxn>
                  <a:cxn ang="0">
                    <a:pos x="375" y="101"/>
                  </a:cxn>
                  <a:cxn ang="0">
                    <a:pos x="386" y="101"/>
                  </a:cxn>
                  <a:cxn ang="0">
                    <a:pos x="395" y="102"/>
                  </a:cxn>
                  <a:cxn ang="0">
                    <a:pos x="405" y="106"/>
                  </a:cxn>
                  <a:cxn ang="0">
                    <a:pos x="414" y="110"/>
                  </a:cxn>
                  <a:cxn ang="0">
                    <a:pos x="414" y="110"/>
                  </a:cxn>
                  <a:cxn ang="0">
                    <a:pos x="384" y="112"/>
                  </a:cxn>
                  <a:cxn ang="0">
                    <a:pos x="355" y="113"/>
                  </a:cxn>
                  <a:cxn ang="0">
                    <a:pos x="327" y="112"/>
                  </a:cxn>
                  <a:cxn ang="0">
                    <a:pos x="298" y="110"/>
                  </a:cxn>
                  <a:cxn ang="0">
                    <a:pos x="270" y="106"/>
                  </a:cxn>
                  <a:cxn ang="0">
                    <a:pos x="242" y="100"/>
                  </a:cxn>
                  <a:cxn ang="0">
                    <a:pos x="216" y="94"/>
                  </a:cxn>
                  <a:cxn ang="0">
                    <a:pos x="189" y="86"/>
                  </a:cxn>
                  <a:cxn ang="0">
                    <a:pos x="163" y="79"/>
                  </a:cxn>
                  <a:cxn ang="0">
                    <a:pos x="137" y="69"/>
                  </a:cxn>
                  <a:cxn ang="0">
                    <a:pos x="113" y="60"/>
                  </a:cxn>
                  <a:cxn ang="0">
                    <a:pos x="88" y="49"/>
                  </a:cxn>
                  <a:cxn ang="0">
                    <a:pos x="65" y="37"/>
                  </a:cxn>
                  <a:cxn ang="0">
                    <a:pos x="42" y="25"/>
                  </a:cxn>
                  <a:cxn ang="0">
                    <a:pos x="21" y="13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414" h="113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7" y="35"/>
                    </a:lnTo>
                    <a:lnTo>
                      <a:pt x="115" y="51"/>
                    </a:lnTo>
                    <a:lnTo>
                      <a:pt x="154" y="67"/>
                    </a:lnTo>
                    <a:lnTo>
                      <a:pt x="175" y="73"/>
                    </a:lnTo>
                    <a:lnTo>
                      <a:pt x="195" y="80"/>
                    </a:lnTo>
                    <a:lnTo>
                      <a:pt x="217" y="86"/>
                    </a:lnTo>
                    <a:lnTo>
                      <a:pt x="239" y="92"/>
                    </a:lnTo>
                    <a:lnTo>
                      <a:pt x="262" y="96"/>
                    </a:lnTo>
                    <a:lnTo>
                      <a:pt x="284" y="99"/>
                    </a:lnTo>
                    <a:lnTo>
                      <a:pt x="309" y="101"/>
                    </a:lnTo>
                    <a:lnTo>
                      <a:pt x="333" y="103"/>
                    </a:lnTo>
                    <a:lnTo>
                      <a:pt x="333" y="103"/>
                    </a:lnTo>
                    <a:lnTo>
                      <a:pt x="344" y="103"/>
                    </a:lnTo>
                    <a:lnTo>
                      <a:pt x="354" y="102"/>
                    </a:lnTo>
                    <a:lnTo>
                      <a:pt x="375" y="101"/>
                    </a:lnTo>
                    <a:lnTo>
                      <a:pt x="386" y="101"/>
                    </a:lnTo>
                    <a:lnTo>
                      <a:pt x="395" y="102"/>
                    </a:lnTo>
                    <a:lnTo>
                      <a:pt x="405" y="106"/>
                    </a:lnTo>
                    <a:lnTo>
                      <a:pt x="414" y="110"/>
                    </a:lnTo>
                    <a:lnTo>
                      <a:pt x="414" y="110"/>
                    </a:lnTo>
                    <a:lnTo>
                      <a:pt x="384" y="112"/>
                    </a:lnTo>
                    <a:lnTo>
                      <a:pt x="355" y="113"/>
                    </a:lnTo>
                    <a:lnTo>
                      <a:pt x="327" y="112"/>
                    </a:lnTo>
                    <a:lnTo>
                      <a:pt x="298" y="110"/>
                    </a:lnTo>
                    <a:lnTo>
                      <a:pt x="270" y="106"/>
                    </a:lnTo>
                    <a:lnTo>
                      <a:pt x="242" y="100"/>
                    </a:lnTo>
                    <a:lnTo>
                      <a:pt x="216" y="94"/>
                    </a:lnTo>
                    <a:lnTo>
                      <a:pt x="189" y="86"/>
                    </a:lnTo>
                    <a:lnTo>
                      <a:pt x="163" y="79"/>
                    </a:lnTo>
                    <a:lnTo>
                      <a:pt x="137" y="69"/>
                    </a:lnTo>
                    <a:lnTo>
                      <a:pt x="113" y="60"/>
                    </a:lnTo>
                    <a:lnTo>
                      <a:pt x="88" y="49"/>
                    </a:lnTo>
                    <a:lnTo>
                      <a:pt x="65" y="37"/>
                    </a:lnTo>
                    <a:lnTo>
                      <a:pt x="42" y="25"/>
                    </a:lnTo>
                    <a:lnTo>
                      <a:pt x="21" y="13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108"/>
              <p:cNvSpPr/>
              <p:nvPr/>
            </p:nvSpPr>
            <p:spPr bwMode="auto">
              <a:xfrm>
                <a:off x="4573588" y="1673225"/>
                <a:ext cx="117475" cy="31750"/>
              </a:xfrm>
              <a:custGeom>
                <a:avLst/>
                <a:gdLst/>
                <a:ahLst/>
                <a:cxnLst>
                  <a:cxn ang="0">
                    <a:pos x="222" y="54"/>
                  </a:cxn>
                  <a:cxn ang="0">
                    <a:pos x="222" y="54"/>
                  </a:cxn>
                  <a:cxn ang="0">
                    <a:pos x="216" y="58"/>
                  </a:cxn>
                  <a:cxn ang="0">
                    <a:pos x="208" y="60"/>
                  </a:cxn>
                  <a:cxn ang="0">
                    <a:pos x="202" y="60"/>
                  </a:cxn>
                  <a:cxn ang="0">
                    <a:pos x="195" y="60"/>
                  </a:cxn>
                  <a:cxn ang="0">
                    <a:pos x="180" y="57"/>
                  </a:cxn>
                  <a:cxn ang="0">
                    <a:pos x="165" y="52"/>
                  </a:cxn>
                  <a:cxn ang="0">
                    <a:pos x="165" y="52"/>
                  </a:cxn>
                  <a:cxn ang="0">
                    <a:pos x="121" y="44"/>
                  </a:cxn>
                  <a:cxn ang="0">
                    <a:pos x="98" y="38"/>
                  </a:cxn>
                  <a:cxn ang="0">
                    <a:pos x="77" y="32"/>
                  </a:cxn>
                  <a:cxn ang="0">
                    <a:pos x="55" y="26"/>
                  </a:cxn>
                  <a:cxn ang="0">
                    <a:pos x="35" y="18"/>
                  </a:cxn>
                  <a:cxn ang="0">
                    <a:pos x="17" y="9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3"/>
                  </a:cxn>
                  <a:cxn ang="0">
                    <a:pos x="35" y="9"/>
                  </a:cxn>
                  <a:cxn ang="0">
                    <a:pos x="52" y="18"/>
                  </a:cxn>
                  <a:cxn ang="0">
                    <a:pos x="61" y="21"/>
                  </a:cxn>
                  <a:cxn ang="0">
                    <a:pos x="69" y="24"/>
                  </a:cxn>
                  <a:cxn ang="0">
                    <a:pos x="69" y="24"/>
                  </a:cxn>
                  <a:cxn ang="0">
                    <a:pos x="96" y="32"/>
                  </a:cxn>
                  <a:cxn ang="0">
                    <a:pos x="127" y="39"/>
                  </a:cxn>
                  <a:cxn ang="0">
                    <a:pos x="160" y="46"/>
                  </a:cxn>
                  <a:cxn ang="0">
                    <a:pos x="177" y="48"/>
                  </a:cxn>
                  <a:cxn ang="0">
                    <a:pos x="193" y="49"/>
                  </a:cxn>
                  <a:cxn ang="0">
                    <a:pos x="193" y="49"/>
                  </a:cxn>
                  <a:cxn ang="0">
                    <a:pos x="201" y="49"/>
                  </a:cxn>
                  <a:cxn ang="0">
                    <a:pos x="208" y="49"/>
                  </a:cxn>
                  <a:cxn ang="0">
                    <a:pos x="212" y="49"/>
                  </a:cxn>
                  <a:cxn ang="0">
                    <a:pos x="216" y="50"/>
                  </a:cxn>
                  <a:cxn ang="0">
                    <a:pos x="219" y="51"/>
                  </a:cxn>
                  <a:cxn ang="0">
                    <a:pos x="222" y="54"/>
                  </a:cxn>
                  <a:cxn ang="0">
                    <a:pos x="222" y="54"/>
                  </a:cxn>
                </a:cxnLst>
                <a:rect l="0" t="0" r="r" b="b"/>
                <a:pathLst>
                  <a:path w="222" h="60">
                    <a:moveTo>
                      <a:pt x="222" y="54"/>
                    </a:moveTo>
                    <a:lnTo>
                      <a:pt x="222" y="54"/>
                    </a:lnTo>
                    <a:lnTo>
                      <a:pt x="216" y="58"/>
                    </a:lnTo>
                    <a:lnTo>
                      <a:pt x="208" y="60"/>
                    </a:lnTo>
                    <a:lnTo>
                      <a:pt x="202" y="60"/>
                    </a:lnTo>
                    <a:lnTo>
                      <a:pt x="195" y="60"/>
                    </a:lnTo>
                    <a:lnTo>
                      <a:pt x="180" y="57"/>
                    </a:lnTo>
                    <a:lnTo>
                      <a:pt x="165" y="52"/>
                    </a:lnTo>
                    <a:lnTo>
                      <a:pt x="165" y="52"/>
                    </a:lnTo>
                    <a:lnTo>
                      <a:pt x="121" y="44"/>
                    </a:lnTo>
                    <a:lnTo>
                      <a:pt x="98" y="38"/>
                    </a:lnTo>
                    <a:lnTo>
                      <a:pt x="77" y="32"/>
                    </a:lnTo>
                    <a:lnTo>
                      <a:pt x="55" y="26"/>
                    </a:lnTo>
                    <a:lnTo>
                      <a:pt x="35" y="18"/>
                    </a:lnTo>
                    <a:lnTo>
                      <a:pt x="17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2" y="18"/>
                    </a:lnTo>
                    <a:lnTo>
                      <a:pt x="61" y="21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96" y="32"/>
                    </a:lnTo>
                    <a:lnTo>
                      <a:pt x="127" y="39"/>
                    </a:lnTo>
                    <a:lnTo>
                      <a:pt x="160" y="46"/>
                    </a:lnTo>
                    <a:lnTo>
                      <a:pt x="177" y="48"/>
                    </a:lnTo>
                    <a:lnTo>
                      <a:pt x="193" y="49"/>
                    </a:lnTo>
                    <a:lnTo>
                      <a:pt x="193" y="49"/>
                    </a:lnTo>
                    <a:lnTo>
                      <a:pt x="201" y="49"/>
                    </a:lnTo>
                    <a:lnTo>
                      <a:pt x="208" y="49"/>
                    </a:lnTo>
                    <a:lnTo>
                      <a:pt x="212" y="49"/>
                    </a:lnTo>
                    <a:lnTo>
                      <a:pt x="216" y="50"/>
                    </a:lnTo>
                    <a:lnTo>
                      <a:pt x="219" y="51"/>
                    </a:lnTo>
                    <a:lnTo>
                      <a:pt x="222" y="54"/>
                    </a:lnTo>
                    <a:lnTo>
                      <a:pt x="222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109"/>
              <p:cNvSpPr>
                <a:spLocks noEditPoints="1"/>
              </p:cNvSpPr>
              <p:nvPr/>
            </p:nvSpPr>
            <p:spPr bwMode="auto">
              <a:xfrm>
                <a:off x="4256088" y="1033463"/>
                <a:ext cx="784225" cy="747713"/>
              </a:xfrm>
              <a:custGeom>
                <a:avLst/>
                <a:gdLst/>
                <a:ahLst/>
                <a:cxnLst>
                  <a:cxn ang="0">
                    <a:pos x="402" y="183"/>
                  </a:cxn>
                  <a:cxn ang="0">
                    <a:pos x="558" y="21"/>
                  </a:cxn>
                  <a:cxn ang="0">
                    <a:pos x="749" y="17"/>
                  </a:cxn>
                  <a:cxn ang="0">
                    <a:pos x="1125" y="200"/>
                  </a:cxn>
                  <a:cxn ang="0">
                    <a:pos x="1392" y="533"/>
                  </a:cxn>
                  <a:cxn ang="0">
                    <a:pos x="1473" y="988"/>
                  </a:cxn>
                  <a:cxn ang="0">
                    <a:pos x="1356" y="1217"/>
                  </a:cxn>
                  <a:cxn ang="0">
                    <a:pos x="1220" y="1333"/>
                  </a:cxn>
                  <a:cxn ang="0">
                    <a:pos x="808" y="1411"/>
                  </a:cxn>
                  <a:cxn ang="0">
                    <a:pos x="450" y="1301"/>
                  </a:cxn>
                  <a:cxn ang="0">
                    <a:pos x="205" y="1130"/>
                  </a:cxn>
                  <a:cxn ang="0">
                    <a:pos x="13" y="807"/>
                  </a:cxn>
                  <a:cxn ang="0">
                    <a:pos x="26" y="553"/>
                  </a:cxn>
                  <a:cxn ang="0">
                    <a:pos x="223" y="356"/>
                  </a:cxn>
                  <a:cxn ang="0">
                    <a:pos x="1383" y="1177"/>
                  </a:cxn>
                  <a:cxn ang="0">
                    <a:pos x="1444" y="1044"/>
                  </a:cxn>
                  <a:cxn ang="0">
                    <a:pos x="1440" y="707"/>
                  </a:cxn>
                  <a:cxn ang="0">
                    <a:pos x="1228" y="323"/>
                  </a:cxn>
                  <a:cxn ang="0">
                    <a:pos x="990" y="126"/>
                  </a:cxn>
                  <a:cxn ang="0">
                    <a:pos x="756" y="33"/>
                  </a:cxn>
                  <a:cxn ang="0">
                    <a:pos x="576" y="35"/>
                  </a:cxn>
                  <a:cxn ang="0">
                    <a:pos x="407" y="207"/>
                  </a:cxn>
                  <a:cxn ang="0">
                    <a:pos x="397" y="580"/>
                  </a:cxn>
                  <a:cxn ang="0">
                    <a:pos x="580" y="950"/>
                  </a:cxn>
                  <a:cxn ang="0">
                    <a:pos x="747" y="1113"/>
                  </a:cxn>
                  <a:cxn ang="0">
                    <a:pos x="1205" y="1257"/>
                  </a:cxn>
                  <a:cxn ang="0">
                    <a:pos x="358" y="481"/>
                  </a:cxn>
                  <a:cxn ang="0">
                    <a:pos x="1079" y="1301"/>
                  </a:cxn>
                  <a:cxn ang="0">
                    <a:pos x="760" y="1194"/>
                  </a:cxn>
                  <a:cxn ang="0">
                    <a:pos x="459" y="861"/>
                  </a:cxn>
                  <a:cxn ang="0">
                    <a:pos x="416" y="779"/>
                  </a:cxn>
                  <a:cxn ang="0">
                    <a:pos x="367" y="628"/>
                  </a:cxn>
                  <a:cxn ang="0">
                    <a:pos x="315" y="354"/>
                  </a:cxn>
                  <a:cxn ang="0">
                    <a:pos x="62" y="536"/>
                  </a:cxn>
                  <a:cxn ang="0">
                    <a:pos x="91" y="900"/>
                  </a:cxn>
                  <a:cxn ang="0">
                    <a:pos x="267" y="1111"/>
                  </a:cxn>
                  <a:cxn ang="0">
                    <a:pos x="367" y="1192"/>
                  </a:cxn>
                  <a:cxn ang="0">
                    <a:pos x="565" y="1299"/>
                  </a:cxn>
                  <a:cxn ang="0">
                    <a:pos x="707" y="1350"/>
                  </a:cxn>
                  <a:cxn ang="0">
                    <a:pos x="868" y="1367"/>
                  </a:cxn>
                  <a:cxn ang="0">
                    <a:pos x="1161" y="1316"/>
                  </a:cxn>
                  <a:cxn ang="0">
                    <a:pos x="361" y="497"/>
                  </a:cxn>
                  <a:cxn ang="0">
                    <a:pos x="401" y="680"/>
                  </a:cxn>
                  <a:cxn ang="0">
                    <a:pos x="613" y="1047"/>
                  </a:cxn>
                  <a:cxn ang="0">
                    <a:pos x="950" y="1262"/>
                  </a:cxn>
                  <a:cxn ang="0">
                    <a:pos x="994" y="1255"/>
                  </a:cxn>
                  <a:cxn ang="0">
                    <a:pos x="614" y="1006"/>
                  </a:cxn>
                  <a:cxn ang="0">
                    <a:pos x="372" y="546"/>
                  </a:cxn>
                  <a:cxn ang="0">
                    <a:pos x="34" y="589"/>
                  </a:cxn>
                  <a:cxn ang="0">
                    <a:pos x="21" y="789"/>
                  </a:cxn>
                  <a:cxn ang="0">
                    <a:pos x="118" y="998"/>
                  </a:cxn>
                  <a:cxn ang="0">
                    <a:pos x="239" y="1138"/>
                  </a:cxn>
                  <a:cxn ang="0">
                    <a:pos x="354" y="1227"/>
                  </a:cxn>
                  <a:cxn ang="0">
                    <a:pos x="741" y="1384"/>
                  </a:cxn>
                  <a:cxn ang="0">
                    <a:pos x="1209" y="1318"/>
                  </a:cxn>
                  <a:cxn ang="0">
                    <a:pos x="1254" y="1276"/>
                  </a:cxn>
                  <a:cxn ang="0">
                    <a:pos x="1096" y="1357"/>
                  </a:cxn>
                  <a:cxn ang="0">
                    <a:pos x="686" y="1357"/>
                  </a:cxn>
                  <a:cxn ang="0">
                    <a:pos x="431" y="1247"/>
                  </a:cxn>
                  <a:cxn ang="0">
                    <a:pos x="66" y="886"/>
                  </a:cxn>
                  <a:cxn ang="0">
                    <a:pos x="27" y="689"/>
                  </a:cxn>
                </a:cxnLst>
                <a:rect l="0" t="0" r="r" b="b"/>
                <a:pathLst>
                  <a:path w="1482" h="1414">
                    <a:moveTo>
                      <a:pt x="338" y="333"/>
                    </a:moveTo>
                    <a:lnTo>
                      <a:pt x="338" y="333"/>
                    </a:lnTo>
                    <a:lnTo>
                      <a:pt x="343" y="321"/>
                    </a:lnTo>
                    <a:lnTo>
                      <a:pt x="346" y="309"/>
                    </a:lnTo>
                    <a:lnTo>
                      <a:pt x="353" y="286"/>
                    </a:lnTo>
                    <a:lnTo>
                      <a:pt x="360" y="263"/>
                    </a:lnTo>
                    <a:lnTo>
                      <a:pt x="364" y="252"/>
                    </a:lnTo>
                    <a:lnTo>
                      <a:pt x="368" y="241"/>
                    </a:lnTo>
                    <a:lnTo>
                      <a:pt x="368" y="241"/>
                    </a:lnTo>
                    <a:lnTo>
                      <a:pt x="375" y="230"/>
                    </a:lnTo>
                    <a:lnTo>
                      <a:pt x="382" y="220"/>
                    </a:lnTo>
                    <a:lnTo>
                      <a:pt x="389" y="211"/>
                    </a:lnTo>
                    <a:lnTo>
                      <a:pt x="395" y="201"/>
                    </a:lnTo>
                    <a:lnTo>
                      <a:pt x="395" y="201"/>
                    </a:lnTo>
                    <a:lnTo>
                      <a:pt x="397" y="195"/>
                    </a:lnTo>
                    <a:lnTo>
                      <a:pt x="399" y="189"/>
                    </a:lnTo>
                    <a:lnTo>
                      <a:pt x="402" y="183"/>
                    </a:lnTo>
                    <a:lnTo>
                      <a:pt x="404" y="177"/>
                    </a:lnTo>
                    <a:lnTo>
                      <a:pt x="404" y="177"/>
                    </a:lnTo>
                    <a:lnTo>
                      <a:pt x="417" y="154"/>
                    </a:lnTo>
                    <a:lnTo>
                      <a:pt x="431" y="133"/>
                    </a:lnTo>
                    <a:lnTo>
                      <a:pt x="445" y="112"/>
                    </a:lnTo>
                    <a:lnTo>
                      <a:pt x="453" y="103"/>
                    </a:lnTo>
                    <a:lnTo>
                      <a:pt x="462" y="95"/>
                    </a:lnTo>
                    <a:lnTo>
                      <a:pt x="462" y="95"/>
                    </a:lnTo>
                    <a:lnTo>
                      <a:pt x="468" y="89"/>
                    </a:lnTo>
                    <a:lnTo>
                      <a:pt x="475" y="83"/>
                    </a:lnTo>
                    <a:lnTo>
                      <a:pt x="484" y="78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509" y="57"/>
                    </a:lnTo>
                    <a:lnTo>
                      <a:pt x="527" y="42"/>
                    </a:lnTo>
                    <a:lnTo>
                      <a:pt x="547" y="28"/>
                    </a:lnTo>
                    <a:lnTo>
                      <a:pt x="558" y="21"/>
                    </a:lnTo>
                    <a:lnTo>
                      <a:pt x="570" y="17"/>
                    </a:lnTo>
                    <a:lnTo>
                      <a:pt x="570" y="17"/>
                    </a:lnTo>
                    <a:lnTo>
                      <a:pt x="578" y="13"/>
                    </a:lnTo>
                    <a:lnTo>
                      <a:pt x="589" y="11"/>
                    </a:lnTo>
                    <a:lnTo>
                      <a:pt x="611" y="5"/>
                    </a:lnTo>
                    <a:lnTo>
                      <a:pt x="636" y="2"/>
                    </a:lnTo>
                    <a:lnTo>
                      <a:pt x="656" y="1"/>
                    </a:lnTo>
                    <a:lnTo>
                      <a:pt x="656" y="1"/>
                    </a:lnTo>
                    <a:lnTo>
                      <a:pt x="683" y="0"/>
                    </a:lnTo>
                    <a:lnTo>
                      <a:pt x="697" y="1"/>
                    </a:lnTo>
                    <a:lnTo>
                      <a:pt x="710" y="2"/>
                    </a:lnTo>
                    <a:lnTo>
                      <a:pt x="710" y="2"/>
                    </a:lnTo>
                    <a:lnTo>
                      <a:pt x="720" y="5"/>
                    </a:lnTo>
                    <a:lnTo>
                      <a:pt x="729" y="10"/>
                    </a:lnTo>
                    <a:lnTo>
                      <a:pt x="739" y="14"/>
                    </a:lnTo>
                    <a:lnTo>
                      <a:pt x="749" y="17"/>
                    </a:lnTo>
                    <a:lnTo>
                      <a:pt x="749" y="17"/>
                    </a:lnTo>
                    <a:lnTo>
                      <a:pt x="792" y="26"/>
                    </a:lnTo>
                    <a:lnTo>
                      <a:pt x="814" y="31"/>
                    </a:lnTo>
                    <a:lnTo>
                      <a:pt x="834" y="37"/>
                    </a:lnTo>
                    <a:lnTo>
                      <a:pt x="834" y="37"/>
                    </a:lnTo>
                    <a:lnTo>
                      <a:pt x="861" y="48"/>
                    </a:lnTo>
                    <a:lnTo>
                      <a:pt x="887" y="60"/>
                    </a:lnTo>
                    <a:lnTo>
                      <a:pt x="937" y="85"/>
                    </a:lnTo>
                    <a:lnTo>
                      <a:pt x="937" y="85"/>
                    </a:lnTo>
                    <a:lnTo>
                      <a:pt x="962" y="97"/>
                    </a:lnTo>
                    <a:lnTo>
                      <a:pt x="975" y="103"/>
                    </a:lnTo>
                    <a:lnTo>
                      <a:pt x="990" y="107"/>
                    </a:lnTo>
                    <a:lnTo>
                      <a:pt x="990" y="107"/>
                    </a:lnTo>
                    <a:lnTo>
                      <a:pt x="1025" y="129"/>
                    </a:lnTo>
                    <a:lnTo>
                      <a:pt x="1059" y="152"/>
                    </a:lnTo>
                    <a:lnTo>
                      <a:pt x="1092" y="176"/>
                    </a:lnTo>
                    <a:lnTo>
                      <a:pt x="1125" y="200"/>
                    </a:lnTo>
                    <a:lnTo>
                      <a:pt x="1125" y="200"/>
                    </a:lnTo>
                    <a:lnTo>
                      <a:pt x="1146" y="215"/>
                    </a:lnTo>
                    <a:lnTo>
                      <a:pt x="1165" y="233"/>
                    </a:lnTo>
                    <a:lnTo>
                      <a:pt x="1184" y="252"/>
                    </a:lnTo>
                    <a:lnTo>
                      <a:pt x="1202" y="271"/>
                    </a:lnTo>
                    <a:lnTo>
                      <a:pt x="1238" y="310"/>
                    </a:lnTo>
                    <a:lnTo>
                      <a:pt x="1272" y="351"/>
                    </a:lnTo>
                    <a:lnTo>
                      <a:pt x="1272" y="351"/>
                    </a:lnTo>
                    <a:lnTo>
                      <a:pt x="1287" y="369"/>
                    </a:lnTo>
                    <a:lnTo>
                      <a:pt x="1301" y="388"/>
                    </a:lnTo>
                    <a:lnTo>
                      <a:pt x="1329" y="425"/>
                    </a:lnTo>
                    <a:lnTo>
                      <a:pt x="1329" y="425"/>
                    </a:lnTo>
                    <a:lnTo>
                      <a:pt x="1342" y="445"/>
                    </a:lnTo>
                    <a:lnTo>
                      <a:pt x="1355" y="465"/>
                    </a:lnTo>
                    <a:lnTo>
                      <a:pt x="1367" y="485"/>
                    </a:lnTo>
                    <a:lnTo>
                      <a:pt x="1382" y="504"/>
                    </a:lnTo>
                    <a:lnTo>
                      <a:pt x="1382" y="504"/>
                    </a:lnTo>
                    <a:lnTo>
                      <a:pt x="1392" y="533"/>
                    </a:lnTo>
                    <a:lnTo>
                      <a:pt x="1404" y="562"/>
                    </a:lnTo>
                    <a:lnTo>
                      <a:pt x="1427" y="622"/>
                    </a:lnTo>
                    <a:lnTo>
                      <a:pt x="1439" y="652"/>
                    </a:lnTo>
                    <a:lnTo>
                      <a:pt x="1451" y="683"/>
                    </a:lnTo>
                    <a:lnTo>
                      <a:pt x="1459" y="715"/>
                    </a:lnTo>
                    <a:lnTo>
                      <a:pt x="1464" y="731"/>
                    </a:lnTo>
                    <a:lnTo>
                      <a:pt x="1467" y="747"/>
                    </a:lnTo>
                    <a:lnTo>
                      <a:pt x="1467" y="747"/>
                    </a:lnTo>
                    <a:lnTo>
                      <a:pt x="1473" y="783"/>
                    </a:lnTo>
                    <a:lnTo>
                      <a:pt x="1479" y="818"/>
                    </a:lnTo>
                    <a:lnTo>
                      <a:pt x="1481" y="853"/>
                    </a:lnTo>
                    <a:lnTo>
                      <a:pt x="1482" y="871"/>
                    </a:lnTo>
                    <a:lnTo>
                      <a:pt x="1482" y="890"/>
                    </a:lnTo>
                    <a:lnTo>
                      <a:pt x="1482" y="890"/>
                    </a:lnTo>
                    <a:lnTo>
                      <a:pt x="1480" y="922"/>
                    </a:lnTo>
                    <a:lnTo>
                      <a:pt x="1478" y="955"/>
                    </a:lnTo>
                    <a:lnTo>
                      <a:pt x="1473" y="988"/>
                    </a:lnTo>
                    <a:lnTo>
                      <a:pt x="1467" y="1021"/>
                    </a:lnTo>
                    <a:lnTo>
                      <a:pt x="1467" y="1021"/>
                    </a:lnTo>
                    <a:lnTo>
                      <a:pt x="1461" y="1047"/>
                    </a:lnTo>
                    <a:lnTo>
                      <a:pt x="1457" y="1060"/>
                    </a:lnTo>
                    <a:lnTo>
                      <a:pt x="1456" y="1073"/>
                    </a:lnTo>
                    <a:lnTo>
                      <a:pt x="1456" y="1073"/>
                    </a:lnTo>
                    <a:lnTo>
                      <a:pt x="1449" y="1097"/>
                    </a:lnTo>
                    <a:lnTo>
                      <a:pt x="1438" y="1122"/>
                    </a:lnTo>
                    <a:lnTo>
                      <a:pt x="1426" y="1145"/>
                    </a:lnTo>
                    <a:lnTo>
                      <a:pt x="1419" y="1155"/>
                    </a:lnTo>
                    <a:lnTo>
                      <a:pt x="1411" y="1165"/>
                    </a:lnTo>
                    <a:lnTo>
                      <a:pt x="1404" y="1176"/>
                    </a:lnTo>
                    <a:lnTo>
                      <a:pt x="1395" y="1185"/>
                    </a:lnTo>
                    <a:lnTo>
                      <a:pt x="1386" y="1194"/>
                    </a:lnTo>
                    <a:lnTo>
                      <a:pt x="1376" y="1202"/>
                    </a:lnTo>
                    <a:lnTo>
                      <a:pt x="1366" y="1210"/>
                    </a:lnTo>
                    <a:lnTo>
                      <a:pt x="1356" y="1217"/>
                    </a:lnTo>
                    <a:lnTo>
                      <a:pt x="1344" y="1225"/>
                    </a:lnTo>
                    <a:lnTo>
                      <a:pt x="1332" y="1231"/>
                    </a:lnTo>
                    <a:lnTo>
                      <a:pt x="1332" y="1231"/>
                    </a:lnTo>
                    <a:lnTo>
                      <a:pt x="1328" y="1236"/>
                    </a:lnTo>
                    <a:lnTo>
                      <a:pt x="1323" y="1240"/>
                    </a:lnTo>
                    <a:lnTo>
                      <a:pt x="1318" y="1244"/>
                    </a:lnTo>
                    <a:lnTo>
                      <a:pt x="1313" y="1247"/>
                    </a:lnTo>
                    <a:lnTo>
                      <a:pt x="1300" y="1253"/>
                    </a:lnTo>
                    <a:lnTo>
                      <a:pt x="1286" y="1258"/>
                    </a:lnTo>
                    <a:lnTo>
                      <a:pt x="1286" y="1258"/>
                    </a:lnTo>
                    <a:lnTo>
                      <a:pt x="1279" y="1269"/>
                    </a:lnTo>
                    <a:lnTo>
                      <a:pt x="1271" y="1279"/>
                    </a:lnTo>
                    <a:lnTo>
                      <a:pt x="1264" y="1291"/>
                    </a:lnTo>
                    <a:lnTo>
                      <a:pt x="1257" y="1304"/>
                    </a:lnTo>
                    <a:lnTo>
                      <a:pt x="1257" y="1304"/>
                    </a:lnTo>
                    <a:lnTo>
                      <a:pt x="1239" y="1319"/>
                    </a:lnTo>
                    <a:lnTo>
                      <a:pt x="1220" y="1333"/>
                    </a:lnTo>
                    <a:lnTo>
                      <a:pt x="1198" y="1346"/>
                    </a:lnTo>
                    <a:lnTo>
                      <a:pt x="1175" y="1358"/>
                    </a:lnTo>
                    <a:lnTo>
                      <a:pt x="1151" y="1368"/>
                    </a:lnTo>
                    <a:lnTo>
                      <a:pt x="1125" y="1377"/>
                    </a:lnTo>
                    <a:lnTo>
                      <a:pt x="1100" y="1385"/>
                    </a:lnTo>
                    <a:lnTo>
                      <a:pt x="1073" y="1393"/>
                    </a:lnTo>
                    <a:lnTo>
                      <a:pt x="1045" y="1398"/>
                    </a:lnTo>
                    <a:lnTo>
                      <a:pt x="1017" y="1404"/>
                    </a:lnTo>
                    <a:lnTo>
                      <a:pt x="988" y="1408"/>
                    </a:lnTo>
                    <a:lnTo>
                      <a:pt x="961" y="1411"/>
                    </a:lnTo>
                    <a:lnTo>
                      <a:pt x="932" y="1413"/>
                    </a:lnTo>
                    <a:lnTo>
                      <a:pt x="903" y="1414"/>
                    </a:lnTo>
                    <a:lnTo>
                      <a:pt x="875" y="1414"/>
                    </a:lnTo>
                    <a:lnTo>
                      <a:pt x="847" y="1414"/>
                    </a:lnTo>
                    <a:lnTo>
                      <a:pt x="847" y="1414"/>
                    </a:lnTo>
                    <a:lnTo>
                      <a:pt x="828" y="1413"/>
                    </a:lnTo>
                    <a:lnTo>
                      <a:pt x="808" y="1411"/>
                    </a:lnTo>
                    <a:lnTo>
                      <a:pt x="770" y="1405"/>
                    </a:lnTo>
                    <a:lnTo>
                      <a:pt x="731" y="1397"/>
                    </a:lnTo>
                    <a:lnTo>
                      <a:pt x="692" y="1389"/>
                    </a:lnTo>
                    <a:lnTo>
                      <a:pt x="692" y="1389"/>
                    </a:lnTo>
                    <a:lnTo>
                      <a:pt x="655" y="1381"/>
                    </a:lnTo>
                    <a:lnTo>
                      <a:pt x="619" y="1372"/>
                    </a:lnTo>
                    <a:lnTo>
                      <a:pt x="585" y="1362"/>
                    </a:lnTo>
                    <a:lnTo>
                      <a:pt x="551" y="1350"/>
                    </a:lnTo>
                    <a:lnTo>
                      <a:pt x="551" y="1350"/>
                    </a:lnTo>
                    <a:lnTo>
                      <a:pt x="547" y="1348"/>
                    </a:lnTo>
                    <a:lnTo>
                      <a:pt x="543" y="1345"/>
                    </a:lnTo>
                    <a:lnTo>
                      <a:pt x="539" y="1342"/>
                    </a:lnTo>
                    <a:lnTo>
                      <a:pt x="534" y="1339"/>
                    </a:lnTo>
                    <a:lnTo>
                      <a:pt x="534" y="1339"/>
                    </a:lnTo>
                    <a:lnTo>
                      <a:pt x="505" y="1328"/>
                    </a:lnTo>
                    <a:lnTo>
                      <a:pt x="478" y="1314"/>
                    </a:lnTo>
                    <a:lnTo>
                      <a:pt x="450" y="1301"/>
                    </a:lnTo>
                    <a:lnTo>
                      <a:pt x="424" y="1286"/>
                    </a:lnTo>
                    <a:lnTo>
                      <a:pt x="424" y="1286"/>
                    </a:lnTo>
                    <a:lnTo>
                      <a:pt x="414" y="1281"/>
                    </a:lnTo>
                    <a:lnTo>
                      <a:pt x="406" y="1273"/>
                    </a:lnTo>
                    <a:lnTo>
                      <a:pt x="397" y="1267"/>
                    </a:lnTo>
                    <a:lnTo>
                      <a:pt x="388" y="1261"/>
                    </a:lnTo>
                    <a:lnTo>
                      <a:pt x="388" y="1261"/>
                    </a:lnTo>
                    <a:lnTo>
                      <a:pt x="379" y="1256"/>
                    </a:lnTo>
                    <a:lnTo>
                      <a:pt x="371" y="1253"/>
                    </a:lnTo>
                    <a:lnTo>
                      <a:pt x="361" y="1248"/>
                    </a:lnTo>
                    <a:lnTo>
                      <a:pt x="352" y="1243"/>
                    </a:lnTo>
                    <a:lnTo>
                      <a:pt x="352" y="1243"/>
                    </a:lnTo>
                    <a:lnTo>
                      <a:pt x="315" y="1216"/>
                    </a:lnTo>
                    <a:lnTo>
                      <a:pt x="277" y="1188"/>
                    </a:lnTo>
                    <a:lnTo>
                      <a:pt x="240" y="1160"/>
                    </a:lnTo>
                    <a:lnTo>
                      <a:pt x="205" y="1130"/>
                    </a:lnTo>
                    <a:lnTo>
                      <a:pt x="205" y="1130"/>
                    </a:lnTo>
                    <a:lnTo>
                      <a:pt x="192" y="1118"/>
                    </a:lnTo>
                    <a:lnTo>
                      <a:pt x="179" y="1105"/>
                    </a:lnTo>
                    <a:lnTo>
                      <a:pt x="179" y="1105"/>
                    </a:lnTo>
                    <a:lnTo>
                      <a:pt x="160" y="1086"/>
                    </a:lnTo>
                    <a:lnTo>
                      <a:pt x="151" y="1075"/>
                    </a:lnTo>
                    <a:lnTo>
                      <a:pt x="141" y="1064"/>
                    </a:lnTo>
                    <a:lnTo>
                      <a:pt x="141" y="1064"/>
                    </a:lnTo>
                    <a:lnTo>
                      <a:pt x="120" y="1037"/>
                    </a:lnTo>
                    <a:lnTo>
                      <a:pt x="101" y="1009"/>
                    </a:lnTo>
                    <a:lnTo>
                      <a:pt x="81" y="979"/>
                    </a:lnTo>
                    <a:lnTo>
                      <a:pt x="64" y="948"/>
                    </a:lnTo>
                    <a:lnTo>
                      <a:pt x="48" y="914"/>
                    </a:lnTo>
                    <a:lnTo>
                      <a:pt x="34" y="880"/>
                    </a:lnTo>
                    <a:lnTo>
                      <a:pt x="28" y="863"/>
                    </a:lnTo>
                    <a:lnTo>
                      <a:pt x="23" y="845"/>
                    </a:lnTo>
                    <a:lnTo>
                      <a:pt x="17" y="827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2" y="803"/>
                    </a:lnTo>
                    <a:lnTo>
                      <a:pt x="10" y="800"/>
                    </a:lnTo>
                    <a:lnTo>
                      <a:pt x="5" y="793"/>
                    </a:lnTo>
                    <a:lnTo>
                      <a:pt x="5" y="793"/>
                    </a:lnTo>
                    <a:lnTo>
                      <a:pt x="2" y="755"/>
                    </a:lnTo>
                    <a:lnTo>
                      <a:pt x="0" y="718"/>
                    </a:lnTo>
                    <a:lnTo>
                      <a:pt x="0" y="700"/>
                    </a:lnTo>
                    <a:lnTo>
                      <a:pt x="1" y="683"/>
                    </a:lnTo>
                    <a:lnTo>
                      <a:pt x="2" y="665"/>
                    </a:lnTo>
                    <a:lnTo>
                      <a:pt x="4" y="646"/>
                    </a:lnTo>
                    <a:lnTo>
                      <a:pt x="4" y="646"/>
                    </a:lnTo>
                    <a:lnTo>
                      <a:pt x="9" y="613"/>
                    </a:lnTo>
                    <a:lnTo>
                      <a:pt x="12" y="597"/>
                    </a:lnTo>
                    <a:lnTo>
                      <a:pt x="16" y="582"/>
                    </a:lnTo>
                    <a:lnTo>
                      <a:pt x="20" y="567"/>
                    </a:lnTo>
                    <a:lnTo>
                      <a:pt x="26" y="553"/>
                    </a:lnTo>
                    <a:lnTo>
                      <a:pt x="32" y="540"/>
                    </a:lnTo>
                    <a:lnTo>
                      <a:pt x="40" y="525"/>
                    </a:lnTo>
                    <a:lnTo>
                      <a:pt x="40" y="525"/>
                    </a:lnTo>
                    <a:lnTo>
                      <a:pt x="45" y="517"/>
                    </a:lnTo>
                    <a:lnTo>
                      <a:pt x="51" y="509"/>
                    </a:lnTo>
                    <a:lnTo>
                      <a:pt x="59" y="500"/>
                    </a:lnTo>
                    <a:lnTo>
                      <a:pt x="64" y="491"/>
                    </a:lnTo>
                    <a:lnTo>
                      <a:pt x="64" y="491"/>
                    </a:lnTo>
                    <a:lnTo>
                      <a:pt x="72" y="481"/>
                    </a:lnTo>
                    <a:lnTo>
                      <a:pt x="79" y="470"/>
                    </a:lnTo>
                    <a:lnTo>
                      <a:pt x="96" y="450"/>
                    </a:lnTo>
                    <a:lnTo>
                      <a:pt x="115" y="431"/>
                    </a:lnTo>
                    <a:lnTo>
                      <a:pt x="135" y="414"/>
                    </a:lnTo>
                    <a:lnTo>
                      <a:pt x="155" y="398"/>
                    </a:lnTo>
                    <a:lnTo>
                      <a:pt x="178" y="383"/>
                    </a:lnTo>
                    <a:lnTo>
                      <a:pt x="200" y="369"/>
                    </a:lnTo>
                    <a:lnTo>
                      <a:pt x="223" y="356"/>
                    </a:lnTo>
                    <a:lnTo>
                      <a:pt x="223" y="356"/>
                    </a:lnTo>
                    <a:lnTo>
                      <a:pt x="253" y="349"/>
                    </a:lnTo>
                    <a:lnTo>
                      <a:pt x="280" y="343"/>
                    </a:lnTo>
                    <a:lnTo>
                      <a:pt x="306" y="336"/>
                    </a:lnTo>
                    <a:lnTo>
                      <a:pt x="321" y="334"/>
                    </a:lnTo>
                    <a:lnTo>
                      <a:pt x="338" y="333"/>
                    </a:lnTo>
                    <a:lnTo>
                      <a:pt x="338" y="333"/>
                    </a:lnTo>
                    <a:close/>
                    <a:moveTo>
                      <a:pt x="1316" y="1222"/>
                    </a:moveTo>
                    <a:lnTo>
                      <a:pt x="1316" y="1222"/>
                    </a:lnTo>
                    <a:lnTo>
                      <a:pt x="1335" y="1212"/>
                    </a:lnTo>
                    <a:lnTo>
                      <a:pt x="1352" y="1203"/>
                    </a:lnTo>
                    <a:lnTo>
                      <a:pt x="1360" y="1198"/>
                    </a:lnTo>
                    <a:lnTo>
                      <a:pt x="1367" y="1193"/>
                    </a:lnTo>
                    <a:lnTo>
                      <a:pt x="1375" y="1187"/>
                    </a:lnTo>
                    <a:lnTo>
                      <a:pt x="1380" y="1181"/>
                    </a:lnTo>
                    <a:lnTo>
                      <a:pt x="1380" y="1181"/>
                    </a:lnTo>
                    <a:lnTo>
                      <a:pt x="1383" y="1177"/>
                    </a:lnTo>
                    <a:lnTo>
                      <a:pt x="1385" y="1171"/>
                    </a:lnTo>
                    <a:lnTo>
                      <a:pt x="1387" y="1166"/>
                    </a:lnTo>
                    <a:lnTo>
                      <a:pt x="1389" y="1162"/>
                    </a:lnTo>
                    <a:lnTo>
                      <a:pt x="1389" y="1162"/>
                    </a:lnTo>
                    <a:lnTo>
                      <a:pt x="1393" y="1157"/>
                    </a:lnTo>
                    <a:lnTo>
                      <a:pt x="1398" y="1153"/>
                    </a:lnTo>
                    <a:lnTo>
                      <a:pt x="1404" y="1149"/>
                    </a:lnTo>
                    <a:lnTo>
                      <a:pt x="1408" y="1143"/>
                    </a:lnTo>
                    <a:lnTo>
                      <a:pt x="1408" y="1143"/>
                    </a:lnTo>
                    <a:lnTo>
                      <a:pt x="1414" y="1135"/>
                    </a:lnTo>
                    <a:lnTo>
                      <a:pt x="1420" y="1125"/>
                    </a:lnTo>
                    <a:lnTo>
                      <a:pt x="1429" y="1105"/>
                    </a:lnTo>
                    <a:lnTo>
                      <a:pt x="1437" y="1083"/>
                    </a:lnTo>
                    <a:lnTo>
                      <a:pt x="1442" y="1064"/>
                    </a:lnTo>
                    <a:lnTo>
                      <a:pt x="1442" y="1064"/>
                    </a:lnTo>
                    <a:lnTo>
                      <a:pt x="1443" y="1054"/>
                    </a:lnTo>
                    <a:lnTo>
                      <a:pt x="1444" y="1044"/>
                    </a:lnTo>
                    <a:lnTo>
                      <a:pt x="1444" y="1034"/>
                    </a:lnTo>
                    <a:lnTo>
                      <a:pt x="1446" y="1025"/>
                    </a:lnTo>
                    <a:lnTo>
                      <a:pt x="1446" y="1025"/>
                    </a:lnTo>
                    <a:lnTo>
                      <a:pt x="1453" y="989"/>
                    </a:lnTo>
                    <a:lnTo>
                      <a:pt x="1458" y="955"/>
                    </a:lnTo>
                    <a:lnTo>
                      <a:pt x="1464" y="921"/>
                    </a:lnTo>
                    <a:lnTo>
                      <a:pt x="1465" y="904"/>
                    </a:lnTo>
                    <a:lnTo>
                      <a:pt x="1466" y="885"/>
                    </a:lnTo>
                    <a:lnTo>
                      <a:pt x="1466" y="885"/>
                    </a:lnTo>
                    <a:lnTo>
                      <a:pt x="1465" y="847"/>
                    </a:lnTo>
                    <a:lnTo>
                      <a:pt x="1463" y="809"/>
                    </a:lnTo>
                    <a:lnTo>
                      <a:pt x="1461" y="790"/>
                    </a:lnTo>
                    <a:lnTo>
                      <a:pt x="1457" y="772"/>
                    </a:lnTo>
                    <a:lnTo>
                      <a:pt x="1454" y="754"/>
                    </a:lnTo>
                    <a:lnTo>
                      <a:pt x="1450" y="734"/>
                    </a:lnTo>
                    <a:lnTo>
                      <a:pt x="1450" y="734"/>
                    </a:lnTo>
                    <a:lnTo>
                      <a:pt x="1440" y="707"/>
                    </a:lnTo>
                    <a:lnTo>
                      <a:pt x="1440" y="707"/>
                    </a:lnTo>
                    <a:lnTo>
                      <a:pt x="1436" y="691"/>
                    </a:lnTo>
                    <a:lnTo>
                      <a:pt x="1429" y="674"/>
                    </a:lnTo>
                    <a:lnTo>
                      <a:pt x="1429" y="674"/>
                    </a:lnTo>
                    <a:lnTo>
                      <a:pt x="1412" y="626"/>
                    </a:lnTo>
                    <a:lnTo>
                      <a:pt x="1393" y="577"/>
                    </a:lnTo>
                    <a:lnTo>
                      <a:pt x="1383" y="552"/>
                    </a:lnTo>
                    <a:lnTo>
                      <a:pt x="1372" y="529"/>
                    </a:lnTo>
                    <a:lnTo>
                      <a:pt x="1360" y="506"/>
                    </a:lnTo>
                    <a:lnTo>
                      <a:pt x="1348" y="486"/>
                    </a:lnTo>
                    <a:lnTo>
                      <a:pt x="1348" y="486"/>
                    </a:lnTo>
                    <a:lnTo>
                      <a:pt x="1317" y="441"/>
                    </a:lnTo>
                    <a:lnTo>
                      <a:pt x="1286" y="397"/>
                    </a:lnTo>
                    <a:lnTo>
                      <a:pt x="1286" y="397"/>
                    </a:lnTo>
                    <a:lnTo>
                      <a:pt x="1268" y="373"/>
                    </a:lnTo>
                    <a:lnTo>
                      <a:pt x="1247" y="347"/>
                    </a:lnTo>
                    <a:lnTo>
                      <a:pt x="1228" y="323"/>
                    </a:lnTo>
                    <a:lnTo>
                      <a:pt x="1208" y="301"/>
                    </a:lnTo>
                    <a:lnTo>
                      <a:pt x="1208" y="301"/>
                    </a:lnTo>
                    <a:lnTo>
                      <a:pt x="1186" y="278"/>
                    </a:lnTo>
                    <a:lnTo>
                      <a:pt x="1165" y="256"/>
                    </a:lnTo>
                    <a:lnTo>
                      <a:pt x="1143" y="235"/>
                    </a:lnTo>
                    <a:lnTo>
                      <a:pt x="1131" y="225"/>
                    </a:lnTo>
                    <a:lnTo>
                      <a:pt x="1119" y="216"/>
                    </a:lnTo>
                    <a:lnTo>
                      <a:pt x="1119" y="216"/>
                    </a:lnTo>
                    <a:lnTo>
                      <a:pt x="1080" y="188"/>
                    </a:lnTo>
                    <a:lnTo>
                      <a:pt x="1042" y="163"/>
                    </a:lnTo>
                    <a:lnTo>
                      <a:pt x="1042" y="163"/>
                    </a:lnTo>
                    <a:lnTo>
                      <a:pt x="1035" y="157"/>
                    </a:lnTo>
                    <a:lnTo>
                      <a:pt x="1030" y="153"/>
                    </a:lnTo>
                    <a:lnTo>
                      <a:pt x="1017" y="142"/>
                    </a:lnTo>
                    <a:lnTo>
                      <a:pt x="1017" y="142"/>
                    </a:lnTo>
                    <a:lnTo>
                      <a:pt x="1004" y="135"/>
                    </a:lnTo>
                    <a:lnTo>
                      <a:pt x="990" y="126"/>
                    </a:lnTo>
                    <a:lnTo>
                      <a:pt x="961" y="111"/>
                    </a:lnTo>
                    <a:lnTo>
                      <a:pt x="929" y="96"/>
                    </a:lnTo>
                    <a:lnTo>
                      <a:pt x="901" y="85"/>
                    </a:lnTo>
                    <a:lnTo>
                      <a:pt x="901" y="85"/>
                    </a:lnTo>
                    <a:lnTo>
                      <a:pt x="879" y="76"/>
                    </a:lnTo>
                    <a:lnTo>
                      <a:pt x="867" y="73"/>
                    </a:lnTo>
                    <a:lnTo>
                      <a:pt x="858" y="68"/>
                    </a:lnTo>
                    <a:lnTo>
                      <a:pt x="858" y="68"/>
                    </a:lnTo>
                    <a:lnTo>
                      <a:pt x="852" y="65"/>
                    </a:lnTo>
                    <a:lnTo>
                      <a:pt x="847" y="61"/>
                    </a:lnTo>
                    <a:lnTo>
                      <a:pt x="842" y="57"/>
                    </a:lnTo>
                    <a:lnTo>
                      <a:pt x="836" y="53"/>
                    </a:lnTo>
                    <a:lnTo>
                      <a:pt x="836" y="53"/>
                    </a:lnTo>
                    <a:lnTo>
                      <a:pt x="823" y="49"/>
                    </a:lnTo>
                    <a:lnTo>
                      <a:pt x="810" y="45"/>
                    </a:lnTo>
                    <a:lnTo>
                      <a:pt x="783" y="38"/>
                    </a:lnTo>
                    <a:lnTo>
                      <a:pt x="756" y="33"/>
                    </a:lnTo>
                    <a:lnTo>
                      <a:pt x="731" y="28"/>
                    </a:lnTo>
                    <a:lnTo>
                      <a:pt x="731" y="28"/>
                    </a:lnTo>
                    <a:lnTo>
                      <a:pt x="727" y="26"/>
                    </a:lnTo>
                    <a:lnTo>
                      <a:pt x="722" y="23"/>
                    </a:lnTo>
                    <a:lnTo>
                      <a:pt x="717" y="21"/>
                    </a:lnTo>
                    <a:lnTo>
                      <a:pt x="713" y="20"/>
                    </a:lnTo>
                    <a:lnTo>
                      <a:pt x="713" y="20"/>
                    </a:lnTo>
                    <a:lnTo>
                      <a:pt x="698" y="18"/>
                    </a:lnTo>
                    <a:lnTo>
                      <a:pt x="681" y="17"/>
                    </a:lnTo>
                    <a:lnTo>
                      <a:pt x="664" y="17"/>
                    </a:lnTo>
                    <a:lnTo>
                      <a:pt x="648" y="18"/>
                    </a:lnTo>
                    <a:lnTo>
                      <a:pt x="648" y="18"/>
                    </a:lnTo>
                    <a:lnTo>
                      <a:pt x="632" y="20"/>
                    </a:lnTo>
                    <a:lnTo>
                      <a:pt x="618" y="22"/>
                    </a:lnTo>
                    <a:lnTo>
                      <a:pt x="603" y="26"/>
                    </a:lnTo>
                    <a:lnTo>
                      <a:pt x="590" y="30"/>
                    </a:lnTo>
                    <a:lnTo>
                      <a:pt x="576" y="35"/>
                    </a:lnTo>
                    <a:lnTo>
                      <a:pt x="564" y="41"/>
                    </a:lnTo>
                    <a:lnTo>
                      <a:pt x="553" y="47"/>
                    </a:lnTo>
                    <a:lnTo>
                      <a:pt x="541" y="53"/>
                    </a:lnTo>
                    <a:lnTo>
                      <a:pt x="541" y="53"/>
                    </a:lnTo>
                    <a:lnTo>
                      <a:pt x="528" y="63"/>
                    </a:lnTo>
                    <a:lnTo>
                      <a:pt x="515" y="73"/>
                    </a:lnTo>
                    <a:lnTo>
                      <a:pt x="502" y="82"/>
                    </a:lnTo>
                    <a:lnTo>
                      <a:pt x="490" y="92"/>
                    </a:lnTo>
                    <a:lnTo>
                      <a:pt x="480" y="104"/>
                    </a:lnTo>
                    <a:lnTo>
                      <a:pt x="469" y="114"/>
                    </a:lnTo>
                    <a:lnTo>
                      <a:pt x="458" y="126"/>
                    </a:lnTo>
                    <a:lnTo>
                      <a:pt x="449" y="139"/>
                    </a:lnTo>
                    <a:lnTo>
                      <a:pt x="439" y="151"/>
                    </a:lnTo>
                    <a:lnTo>
                      <a:pt x="431" y="165"/>
                    </a:lnTo>
                    <a:lnTo>
                      <a:pt x="422" y="178"/>
                    </a:lnTo>
                    <a:lnTo>
                      <a:pt x="414" y="193"/>
                    </a:lnTo>
                    <a:lnTo>
                      <a:pt x="407" y="207"/>
                    </a:lnTo>
                    <a:lnTo>
                      <a:pt x="401" y="222"/>
                    </a:lnTo>
                    <a:lnTo>
                      <a:pt x="394" y="238"/>
                    </a:lnTo>
                    <a:lnTo>
                      <a:pt x="388" y="253"/>
                    </a:lnTo>
                    <a:lnTo>
                      <a:pt x="388" y="253"/>
                    </a:lnTo>
                    <a:lnTo>
                      <a:pt x="386" y="262"/>
                    </a:lnTo>
                    <a:lnTo>
                      <a:pt x="383" y="273"/>
                    </a:lnTo>
                    <a:lnTo>
                      <a:pt x="380" y="294"/>
                    </a:lnTo>
                    <a:lnTo>
                      <a:pt x="377" y="340"/>
                    </a:lnTo>
                    <a:lnTo>
                      <a:pt x="377" y="340"/>
                    </a:lnTo>
                    <a:lnTo>
                      <a:pt x="375" y="371"/>
                    </a:lnTo>
                    <a:lnTo>
                      <a:pt x="375" y="401"/>
                    </a:lnTo>
                    <a:lnTo>
                      <a:pt x="375" y="430"/>
                    </a:lnTo>
                    <a:lnTo>
                      <a:pt x="377" y="459"/>
                    </a:lnTo>
                    <a:lnTo>
                      <a:pt x="380" y="489"/>
                    </a:lnTo>
                    <a:lnTo>
                      <a:pt x="384" y="518"/>
                    </a:lnTo>
                    <a:lnTo>
                      <a:pt x="390" y="549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406" y="616"/>
                    </a:lnTo>
                    <a:lnTo>
                      <a:pt x="417" y="650"/>
                    </a:lnTo>
                    <a:lnTo>
                      <a:pt x="428" y="683"/>
                    </a:lnTo>
                    <a:lnTo>
                      <a:pt x="442" y="716"/>
                    </a:lnTo>
                    <a:lnTo>
                      <a:pt x="456" y="747"/>
                    </a:lnTo>
                    <a:lnTo>
                      <a:pt x="471" y="777"/>
                    </a:lnTo>
                    <a:lnTo>
                      <a:pt x="487" y="806"/>
                    </a:lnTo>
                    <a:lnTo>
                      <a:pt x="503" y="833"/>
                    </a:lnTo>
                    <a:lnTo>
                      <a:pt x="503" y="833"/>
                    </a:lnTo>
                    <a:lnTo>
                      <a:pt x="522" y="862"/>
                    </a:lnTo>
                    <a:lnTo>
                      <a:pt x="539" y="890"/>
                    </a:lnTo>
                    <a:lnTo>
                      <a:pt x="556" y="918"/>
                    </a:lnTo>
                    <a:lnTo>
                      <a:pt x="565" y="930"/>
                    </a:lnTo>
                    <a:lnTo>
                      <a:pt x="575" y="943"/>
                    </a:lnTo>
                    <a:lnTo>
                      <a:pt x="575" y="943"/>
                    </a:lnTo>
                    <a:lnTo>
                      <a:pt x="580" y="950"/>
                    </a:lnTo>
                    <a:lnTo>
                      <a:pt x="587" y="956"/>
                    </a:lnTo>
                    <a:lnTo>
                      <a:pt x="593" y="963"/>
                    </a:lnTo>
                    <a:lnTo>
                      <a:pt x="600" y="970"/>
                    </a:lnTo>
                    <a:lnTo>
                      <a:pt x="600" y="970"/>
                    </a:lnTo>
                    <a:lnTo>
                      <a:pt x="613" y="985"/>
                    </a:lnTo>
                    <a:lnTo>
                      <a:pt x="624" y="997"/>
                    </a:lnTo>
                    <a:lnTo>
                      <a:pt x="648" y="1019"/>
                    </a:lnTo>
                    <a:lnTo>
                      <a:pt x="648" y="1019"/>
                    </a:lnTo>
                    <a:lnTo>
                      <a:pt x="670" y="1045"/>
                    </a:lnTo>
                    <a:lnTo>
                      <a:pt x="682" y="1057"/>
                    </a:lnTo>
                    <a:lnTo>
                      <a:pt x="696" y="1067"/>
                    </a:lnTo>
                    <a:lnTo>
                      <a:pt x="696" y="1067"/>
                    </a:lnTo>
                    <a:lnTo>
                      <a:pt x="710" y="1078"/>
                    </a:lnTo>
                    <a:lnTo>
                      <a:pt x="723" y="1089"/>
                    </a:lnTo>
                    <a:lnTo>
                      <a:pt x="736" y="1101"/>
                    </a:lnTo>
                    <a:lnTo>
                      <a:pt x="747" y="1113"/>
                    </a:lnTo>
                    <a:lnTo>
                      <a:pt x="747" y="1113"/>
                    </a:lnTo>
                    <a:lnTo>
                      <a:pt x="772" y="1132"/>
                    </a:lnTo>
                    <a:lnTo>
                      <a:pt x="801" y="1149"/>
                    </a:lnTo>
                    <a:lnTo>
                      <a:pt x="831" y="1167"/>
                    </a:lnTo>
                    <a:lnTo>
                      <a:pt x="863" y="1184"/>
                    </a:lnTo>
                    <a:lnTo>
                      <a:pt x="897" y="1200"/>
                    </a:lnTo>
                    <a:lnTo>
                      <a:pt x="934" y="1215"/>
                    </a:lnTo>
                    <a:lnTo>
                      <a:pt x="971" y="1228"/>
                    </a:lnTo>
                    <a:lnTo>
                      <a:pt x="1009" y="1240"/>
                    </a:lnTo>
                    <a:lnTo>
                      <a:pt x="1048" y="1249"/>
                    </a:lnTo>
                    <a:lnTo>
                      <a:pt x="1068" y="1253"/>
                    </a:lnTo>
                    <a:lnTo>
                      <a:pt x="1087" y="1256"/>
                    </a:lnTo>
                    <a:lnTo>
                      <a:pt x="1107" y="1258"/>
                    </a:lnTo>
                    <a:lnTo>
                      <a:pt x="1126" y="1259"/>
                    </a:lnTo>
                    <a:lnTo>
                      <a:pt x="1147" y="1260"/>
                    </a:lnTo>
                    <a:lnTo>
                      <a:pt x="1166" y="1260"/>
                    </a:lnTo>
                    <a:lnTo>
                      <a:pt x="1185" y="1258"/>
                    </a:lnTo>
                    <a:lnTo>
                      <a:pt x="1205" y="1257"/>
                    </a:lnTo>
                    <a:lnTo>
                      <a:pt x="1224" y="1254"/>
                    </a:lnTo>
                    <a:lnTo>
                      <a:pt x="1243" y="1249"/>
                    </a:lnTo>
                    <a:lnTo>
                      <a:pt x="1261" y="1244"/>
                    </a:lnTo>
                    <a:lnTo>
                      <a:pt x="1281" y="1238"/>
                    </a:lnTo>
                    <a:lnTo>
                      <a:pt x="1299" y="1230"/>
                    </a:lnTo>
                    <a:lnTo>
                      <a:pt x="1316" y="1222"/>
                    </a:lnTo>
                    <a:lnTo>
                      <a:pt x="1316" y="1222"/>
                    </a:lnTo>
                    <a:close/>
                    <a:moveTo>
                      <a:pt x="352" y="356"/>
                    </a:moveTo>
                    <a:lnTo>
                      <a:pt x="352" y="356"/>
                    </a:lnTo>
                    <a:lnTo>
                      <a:pt x="351" y="371"/>
                    </a:lnTo>
                    <a:lnTo>
                      <a:pt x="350" y="388"/>
                    </a:lnTo>
                    <a:lnTo>
                      <a:pt x="350" y="404"/>
                    </a:lnTo>
                    <a:lnTo>
                      <a:pt x="350" y="420"/>
                    </a:lnTo>
                    <a:lnTo>
                      <a:pt x="351" y="436"/>
                    </a:lnTo>
                    <a:lnTo>
                      <a:pt x="352" y="452"/>
                    </a:lnTo>
                    <a:lnTo>
                      <a:pt x="356" y="467"/>
                    </a:lnTo>
                    <a:lnTo>
                      <a:pt x="358" y="481"/>
                    </a:lnTo>
                    <a:lnTo>
                      <a:pt x="358" y="481"/>
                    </a:lnTo>
                    <a:lnTo>
                      <a:pt x="356" y="446"/>
                    </a:lnTo>
                    <a:lnTo>
                      <a:pt x="356" y="409"/>
                    </a:lnTo>
                    <a:lnTo>
                      <a:pt x="358" y="371"/>
                    </a:lnTo>
                    <a:lnTo>
                      <a:pt x="362" y="335"/>
                    </a:lnTo>
                    <a:lnTo>
                      <a:pt x="362" y="335"/>
                    </a:lnTo>
                    <a:lnTo>
                      <a:pt x="359" y="336"/>
                    </a:lnTo>
                    <a:lnTo>
                      <a:pt x="357" y="338"/>
                    </a:lnTo>
                    <a:lnTo>
                      <a:pt x="354" y="345"/>
                    </a:lnTo>
                    <a:lnTo>
                      <a:pt x="353" y="350"/>
                    </a:lnTo>
                    <a:lnTo>
                      <a:pt x="352" y="356"/>
                    </a:lnTo>
                    <a:lnTo>
                      <a:pt x="352" y="356"/>
                    </a:lnTo>
                    <a:close/>
                    <a:moveTo>
                      <a:pt x="1135" y="1297"/>
                    </a:moveTo>
                    <a:lnTo>
                      <a:pt x="1135" y="1297"/>
                    </a:lnTo>
                    <a:lnTo>
                      <a:pt x="1116" y="1299"/>
                    </a:lnTo>
                    <a:lnTo>
                      <a:pt x="1098" y="1300"/>
                    </a:lnTo>
                    <a:lnTo>
                      <a:pt x="1079" y="1301"/>
                    </a:lnTo>
                    <a:lnTo>
                      <a:pt x="1061" y="1300"/>
                    </a:lnTo>
                    <a:lnTo>
                      <a:pt x="1044" y="1299"/>
                    </a:lnTo>
                    <a:lnTo>
                      <a:pt x="1027" y="1297"/>
                    </a:lnTo>
                    <a:lnTo>
                      <a:pt x="1010" y="1293"/>
                    </a:lnTo>
                    <a:lnTo>
                      <a:pt x="994" y="1290"/>
                    </a:lnTo>
                    <a:lnTo>
                      <a:pt x="962" y="1282"/>
                    </a:lnTo>
                    <a:lnTo>
                      <a:pt x="929" y="1272"/>
                    </a:lnTo>
                    <a:lnTo>
                      <a:pt x="898" y="1260"/>
                    </a:lnTo>
                    <a:lnTo>
                      <a:pt x="868" y="1248"/>
                    </a:lnTo>
                    <a:lnTo>
                      <a:pt x="868" y="1248"/>
                    </a:lnTo>
                    <a:lnTo>
                      <a:pt x="853" y="1242"/>
                    </a:lnTo>
                    <a:lnTo>
                      <a:pt x="840" y="1234"/>
                    </a:lnTo>
                    <a:lnTo>
                      <a:pt x="812" y="1218"/>
                    </a:lnTo>
                    <a:lnTo>
                      <a:pt x="812" y="1218"/>
                    </a:lnTo>
                    <a:lnTo>
                      <a:pt x="795" y="1210"/>
                    </a:lnTo>
                    <a:lnTo>
                      <a:pt x="777" y="1202"/>
                    </a:lnTo>
                    <a:lnTo>
                      <a:pt x="760" y="1194"/>
                    </a:lnTo>
                    <a:lnTo>
                      <a:pt x="745" y="1184"/>
                    </a:lnTo>
                    <a:lnTo>
                      <a:pt x="745" y="1184"/>
                    </a:lnTo>
                    <a:lnTo>
                      <a:pt x="725" y="1169"/>
                    </a:lnTo>
                    <a:lnTo>
                      <a:pt x="704" y="1152"/>
                    </a:lnTo>
                    <a:lnTo>
                      <a:pt x="664" y="1116"/>
                    </a:lnTo>
                    <a:lnTo>
                      <a:pt x="664" y="1116"/>
                    </a:lnTo>
                    <a:lnTo>
                      <a:pt x="644" y="1096"/>
                    </a:lnTo>
                    <a:lnTo>
                      <a:pt x="624" y="1078"/>
                    </a:lnTo>
                    <a:lnTo>
                      <a:pt x="605" y="1059"/>
                    </a:lnTo>
                    <a:lnTo>
                      <a:pt x="587" y="1039"/>
                    </a:lnTo>
                    <a:lnTo>
                      <a:pt x="587" y="1039"/>
                    </a:lnTo>
                    <a:lnTo>
                      <a:pt x="570" y="1018"/>
                    </a:lnTo>
                    <a:lnTo>
                      <a:pt x="553" y="997"/>
                    </a:lnTo>
                    <a:lnTo>
                      <a:pt x="535" y="974"/>
                    </a:lnTo>
                    <a:lnTo>
                      <a:pt x="519" y="952"/>
                    </a:lnTo>
                    <a:lnTo>
                      <a:pt x="489" y="907"/>
                    </a:lnTo>
                    <a:lnTo>
                      <a:pt x="459" y="861"/>
                    </a:lnTo>
                    <a:lnTo>
                      <a:pt x="459" y="861"/>
                    </a:lnTo>
                    <a:lnTo>
                      <a:pt x="454" y="854"/>
                    </a:lnTo>
                    <a:lnTo>
                      <a:pt x="448" y="849"/>
                    </a:lnTo>
                    <a:lnTo>
                      <a:pt x="442" y="843"/>
                    </a:lnTo>
                    <a:lnTo>
                      <a:pt x="438" y="836"/>
                    </a:lnTo>
                    <a:lnTo>
                      <a:pt x="438" y="836"/>
                    </a:lnTo>
                    <a:lnTo>
                      <a:pt x="437" y="832"/>
                    </a:lnTo>
                    <a:lnTo>
                      <a:pt x="437" y="828"/>
                    </a:lnTo>
                    <a:lnTo>
                      <a:pt x="437" y="824"/>
                    </a:lnTo>
                    <a:lnTo>
                      <a:pt x="436" y="820"/>
                    </a:lnTo>
                    <a:lnTo>
                      <a:pt x="436" y="820"/>
                    </a:lnTo>
                    <a:lnTo>
                      <a:pt x="434" y="816"/>
                    </a:lnTo>
                    <a:lnTo>
                      <a:pt x="431" y="812"/>
                    </a:lnTo>
                    <a:lnTo>
                      <a:pt x="428" y="808"/>
                    </a:lnTo>
                    <a:lnTo>
                      <a:pt x="425" y="804"/>
                    </a:lnTo>
                    <a:lnTo>
                      <a:pt x="425" y="804"/>
                    </a:lnTo>
                    <a:lnTo>
                      <a:pt x="416" y="779"/>
                    </a:lnTo>
                    <a:lnTo>
                      <a:pt x="406" y="753"/>
                    </a:lnTo>
                    <a:lnTo>
                      <a:pt x="397" y="727"/>
                    </a:lnTo>
                    <a:lnTo>
                      <a:pt x="390" y="701"/>
                    </a:lnTo>
                    <a:lnTo>
                      <a:pt x="390" y="701"/>
                    </a:lnTo>
                    <a:lnTo>
                      <a:pt x="387" y="692"/>
                    </a:lnTo>
                    <a:lnTo>
                      <a:pt x="382" y="683"/>
                    </a:lnTo>
                    <a:lnTo>
                      <a:pt x="378" y="674"/>
                    </a:lnTo>
                    <a:lnTo>
                      <a:pt x="376" y="666"/>
                    </a:lnTo>
                    <a:lnTo>
                      <a:pt x="376" y="666"/>
                    </a:lnTo>
                    <a:lnTo>
                      <a:pt x="375" y="661"/>
                    </a:lnTo>
                    <a:lnTo>
                      <a:pt x="376" y="655"/>
                    </a:lnTo>
                    <a:lnTo>
                      <a:pt x="376" y="650"/>
                    </a:lnTo>
                    <a:lnTo>
                      <a:pt x="376" y="644"/>
                    </a:lnTo>
                    <a:lnTo>
                      <a:pt x="376" y="644"/>
                    </a:lnTo>
                    <a:lnTo>
                      <a:pt x="374" y="639"/>
                    </a:lnTo>
                    <a:lnTo>
                      <a:pt x="371" y="634"/>
                    </a:lnTo>
                    <a:lnTo>
                      <a:pt x="367" y="628"/>
                    </a:lnTo>
                    <a:lnTo>
                      <a:pt x="365" y="623"/>
                    </a:lnTo>
                    <a:lnTo>
                      <a:pt x="365" y="623"/>
                    </a:lnTo>
                    <a:lnTo>
                      <a:pt x="365" y="620"/>
                    </a:lnTo>
                    <a:lnTo>
                      <a:pt x="365" y="616"/>
                    </a:lnTo>
                    <a:lnTo>
                      <a:pt x="365" y="612"/>
                    </a:lnTo>
                    <a:lnTo>
                      <a:pt x="365" y="608"/>
                    </a:lnTo>
                    <a:lnTo>
                      <a:pt x="365" y="608"/>
                    </a:lnTo>
                    <a:lnTo>
                      <a:pt x="358" y="578"/>
                    </a:lnTo>
                    <a:lnTo>
                      <a:pt x="350" y="547"/>
                    </a:lnTo>
                    <a:lnTo>
                      <a:pt x="345" y="515"/>
                    </a:lnTo>
                    <a:lnTo>
                      <a:pt x="339" y="483"/>
                    </a:lnTo>
                    <a:lnTo>
                      <a:pt x="336" y="450"/>
                    </a:lnTo>
                    <a:lnTo>
                      <a:pt x="335" y="416"/>
                    </a:lnTo>
                    <a:lnTo>
                      <a:pt x="335" y="384"/>
                    </a:lnTo>
                    <a:lnTo>
                      <a:pt x="336" y="352"/>
                    </a:lnTo>
                    <a:lnTo>
                      <a:pt x="336" y="352"/>
                    </a:lnTo>
                    <a:lnTo>
                      <a:pt x="315" y="354"/>
                    </a:lnTo>
                    <a:lnTo>
                      <a:pt x="293" y="358"/>
                    </a:lnTo>
                    <a:lnTo>
                      <a:pt x="272" y="362"/>
                    </a:lnTo>
                    <a:lnTo>
                      <a:pt x="252" y="368"/>
                    </a:lnTo>
                    <a:lnTo>
                      <a:pt x="232" y="376"/>
                    </a:lnTo>
                    <a:lnTo>
                      <a:pt x="213" y="383"/>
                    </a:lnTo>
                    <a:lnTo>
                      <a:pt x="195" y="393"/>
                    </a:lnTo>
                    <a:lnTo>
                      <a:pt x="177" y="404"/>
                    </a:lnTo>
                    <a:lnTo>
                      <a:pt x="160" y="415"/>
                    </a:lnTo>
                    <a:lnTo>
                      <a:pt x="144" y="427"/>
                    </a:lnTo>
                    <a:lnTo>
                      <a:pt x="129" y="441"/>
                    </a:lnTo>
                    <a:lnTo>
                      <a:pt x="114" y="455"/>
                    </a:lnTo>
                    <a:lnTo>
                      <a:pt x="101" y="470"/>
                    </a:lnTo>
                    <a:lnTo>
                      <a:pt x="88" y="485"/>
                    </a:lnTo>
                    <a:lnTo>
                      <a:pt x="75" y="501"/>
                    </a:lnTo>
                    <a:lnTo>
                      <a:pt x="64" y="518"/>
                    </a:lnTo>
                    <a:lnTo>
                      <a:pt x="64" y="518"/>
                    </a:lnTo>
                    <a:lnTo>
                      <a:pt x="62" y="536"/>
                    </a:lnTo>
                    <a:lnTo>
                      <a:pt x="59" y="556"/>
                    </a:lnTo>
                    <a:lnTo>
                      <a:pt x="50" y="594"/>
                    </a:lnTo>
                    <a:lnTo>
                      <a:pt x="46" y="613"/>
                    </a:lnTo>
                    <a:lnTo>
                      <a:pt x="43" y="633"/>
                    </a:lnTo>
                    <a:lnTo>
                      <a:pt x="41" y="651"/>
                    </a:lnTo>
                    <a:lnTo>
                      <a:pt x="40" y="669"/>
                    </a:lnTo>
                    <a:lnTo>
                      <a:pt x="40" y="669"/>
                    </a:lnTo>
                    <a:lnTo>
                      <a:pt x="41" y="697"/>
                    </a:lnTo>
                    <a:lnTo>
                      <a:pt x="43" y="724"/>
                    </a:lnTo>
                    <a:lnTo>
                      <a:pt x="48" y="769"/>
                    </a:lnTo>
                    <a:lnTo>
                      <a:pt x="48" y="769"/>
                    </a:lnTo>
                    <a:lnTo>
                      <a:pt x="53" y="792"/>
                    </a:lnTo>
                    <a:lnTo>
                      <a:pt x="58" y="815"/>
                    </a:lnTo>
                    <a:lnTo>
                      <a:pt x="64" y="837"/>
                    </a:lnTo>
                    <a:lnTo>
                      <a:pt x="73" y="859"/>
                    </a:lnTo>
                    <a:lnTo>
                      <a:pt x="81" y="880"/>
                    </a:lnTo>
                    <a:lnTo>
                      <a:pt x="91" y="900"/>
                    </a:lnTo>
                    <a:lnTo>
                      <a:pt x="109" y="941"/>
                    </a:lnTo>
                    <a:lnTo>
                      <a:pt x="109" y="941"/>
                    </a:lnTo>
                    <a:lnTo>
                      <a:pt x="122" y="960"/>
                    </a:lnTo>
                    <a:lnTo>
                      <a:pt x="136" y="979"/>
                    </a:lnTo>
                    <a:lnTo>
                      <a:pt x="151" y="996"/>
                    </a:lnTo>
                    <a:lnTo>
                      <a:pt x="167" y="1013"/>
                    </a:lnTo>
                    <a:lnTo>
                      <a:pt x="199" y="1044"/>
                    </a:lnTo>
                    <a:lnTo>
                      <a:pt x="231" y="1074"/>
                    </a:lnTo>
                    <a:lnTo>
                      <a:pt x="231" y="1074"/>
                    </a:lnTo>
                    <a:lnTo>
                      <a:pt x="237" y="1080"/>
                    </a:lnTo>
                    <a:lnTo>
                      <a:pt x="241" y="1086"/>
                    </a:lnTo>
                    <a:lnTo>
                      <a:pt x="245" y="1092"/>
                    </a:lnTo>
                    <a:lnTo>
                      <a:pt x="250" y="1097"/>
                    </a:lnTo>
                    <a:lnTo>
                      <a:pt x="250" y="1097"/>
                    </a:lnTo>
                    <a:lnTo>
                      <a:pt x="255" y="1103"/>
                    </a:lnTo>
                    <a:lnTo>
                      <a:pt x="261" y="1107"/>
                    </a:lnTo>
                    <a:lnTo>
                      <a:pt x="267" y="1111"/>
                    </a:lnTo>
                    <a:lnTo>
                      <a:pt x="273" y="1117"/>
                    </a:lnTo>
                    <a:lnTo>
                      <a:pt x="273" y="1117"/>
                    </a:lnTo>
                    <a:lnTo>
                      <a:pt x="283" y="1128"/>
                    </a:lnTo>
                    <a:lnTo>
                      <a:pt x="288" y="1134"/>
                    </a:lnTo>
                    <a:lnTo>
                      <a:pt x="292" y="1136"/>
                    </a:lnTo>
                    <a:lnTo>
                      <a:pt x="296" y="1137"/>
                    </a:lnTo>
                    <a:lnTo>
                      <a:pt x="296" y="1137"/>
                    </a:lnTo>
                    <a:lnTo>
                      <a:pt x="297" y="1139"/>
                    </a:lnTo>
                    <a:lnTo>
                      <a:pt x="298" y="1141"/>
                    </a:lnTo>
                    <a:lnTo>
                      <a:pt x="301" y="1145"/>
                    </a:lnTo>
                    <a:lnTo>
                      <a:pt x="304" y="1148"/>
                    </a:lnTo>
                    <a:lnTo>
                      <a:pt x="305" y="1150"/>
                    </a:lnTo>
                    <a:lnTo>
                      <a:pt x="306" y="1153"/>
                    </a:lnTo>
                    <a:lnTo>
                      <a:pt x="306" y="1153"/>
                    </a:lnTo>
                    <a:lnTo>
                      <a:pt x="321" y="1163"/>
                    </a:lnTo>
                    <a:lnTo>
                      <a:pt x="336" y="1172"/>
                    </a:lnTo>
                    <a:lnTo>
                      <a:pt x="367" y="1192"/>
                    </a:lnTo>
                    <a:lnTo>
                      <a:pt x="367" y="1192"/>
                    </a:lnTo>
                    <a:lnTo>
                      <a:pt x="383" y="1203"/>
                    </a:lnTo>
                    <a:lnTo>
                      <a:pt x="401" y="1215"/>
                    </a:lnTo>
                    <a:lnTo>
                      <a:pt x="401" y="1215"/>
                    </a:lnTo>
                    <a:lnTo>
                      <a:pt x="410" y="1219"/>
                    </a:lnTo>
                    <a:lnTo>
                      <a:pt x="420" y="1224"/>
                    </a:lnTo>
                    <a:lnTo>
                      <a:pt x="431" y="1228"/>
                    </a:lnTo>
                    <a:lnTo>
                      <a:pt x="440" y="1232"/>
                    </a:lnTo>
                    <a:lnTo>
                      <a:pt x="440" y="1232"/>
                    </a:lnTo>
                    <a:lnTo>
                      <a:pt x="457" y="1243"/>
                    </a:lnTo>
                    <a:lnTo>
                      <a:pt x="474" y="1254"/>
                    </a:lnTo>
                    <a:lnTo>
                      <a:pt x="509" y="1275"/>
                    </a:lnTo>
                    <a:lnTo>
                      <a:pt x="509" y="1275"/>
                    </a:lnTo>
                    <a:lnTo>
                      <a:pt x="518" y="1281"/>
                    </a:lnTo>
                    <a:lnTo>
                      <a:pt x="528" y="1285"/>
                    </a:lnTo>
                    <a:lnTo>
                      <a:pt x="547" y="1292"/>
                    </a:lnTo>
                    <a:lnTo>
                      <a:pt x="565" y="1299"/>
                    </a:lnTo>
                    <a:lnTo>
                      <a:pt x="586" y="1305"/>
                    </a:lnTo>
                    <a:lnTo>
                      <a:pt x="586" y="1305"/>
                    </a:lnTo>
                    <a:lnTo>
                      <a:pt x="599" y="1312"/>
                    </a:lnTo>
                    <a:lnTo>
                      <a:pt x="610" y="1318"/>
                    </a:lnTo>
                    <a:lnTo>
                      <a:pt x="623" y="1324"/>
                    </a:lnTo>
                    <a:lnTo>
                      <a:pt x="635" y="1329"/>
                    </a:lnTo>
                    <a:lnTo>
                      <a:pt x="635" y="1329"/>
                    </a:lnTo>
                    <a:lnTo>
                      <a:pt x="640" y="1330"/>
                    </a:lnTo>
                    <a:lnTo>
                      <a:pt x="646" y="1330"/>
                    </a:lnTo>
                    <a:lnTo>
                      <a:pt x="651" y="1330"/>
                    </a:lnTo>
                    <a:lnTo>
                      <a:pt x="656" y="1331"/>
                    </a:lnTo>
                    <a:lnTo>
                      <a:pt x="656" y="1331"/>
                    </a:lnTo>
                    <a:lnTo>
                      <a:pt x="669" y="1335"/>
                    </a:lnTo>
                    <a:lnTo>
                      <a:pt x="682" y="1340"/>
                    </a:lnTo>
                    <a:lnTo>
                      <a:pt x="694" y="1346"/>
                    </a:lnTo>
                    <a:lnTo>
                      <a:pt x="707" y="1350"/>
                    </a:lnTo>
                    <a:lnTo>
                      <a:pt x="707" y="1350"/>
                    </a:lnTo>
                    <a:lnTo>
                      <a:pt x="722" y="1353"/>
                    </a:lnTo>
                    <a:lnTo>
                      <a:pt x="738" y="1355"/>
                    </a:lnTo>
                    <a:lnTo>
                      <a:pt x="756" y="1358"/>
                    </a:lnTo>
                    <a:lnTo>
                      <a:pt x="772" y="1359"/>
                    </a:lnTo>
                    <a:lnTo>
                      <a:pt x="772" y="1359"/>
                    </a:lnTo>
                    <a:lnTo>
                      <a:pt x="776" y="1359"/>
                    </a:lnTo>
                    <a:lnTo>
                      <a:pt x="782" y="1358"/>
                    </a:lnTo>
                    <a:lnTo>
                      <a:pt x="786" y="1355"/>
                    </a:lnTo>
                    <a:lnTo>
                      <a:pt x="790" y="1355"/>
                    </a:lnTo>
                    <a:lnTo>
                      <a:pt x="790" y="1355"/>
                    </a:lnTo>
                    <a:lnTo>
                      <a:pt x="800" y="1357"/>
                    </a:lnTo>
                    <a:lnTo>
                      <a:pt x="810" y="1358"/>
                    </a:lnTo>
                    <a:lnTo>
                      <a:pt x="829" y="1362"/>
                    </a:lnTo>
                    <a:lnTo>
                      <a:pt x="849" y="1366"/>
                    </a:lnTo>
                    <a:lnTo>
                      <a:pt x="859" y="1367"/>
                    </a:lnTo>
                    <a:lnTo>
                      <a:pt x="868" y="1367"/>
                    </a:lnTo>
                    <a:lnTo>
                      <a:pt x="868" y="1367"/>
                    </a:lnTo>
                    <a:lnTo>
                      <a:pt x="921" y="1367"/>
                    </a:lnTo>
                    <a:lnTo>
                      <a:pt x="948" y="1366"/>
                    </a:lnTo>
                    <a:lnTo>
                      <a:pt x="973" y="1364"/>
                    </a:lnTo>
                    <a:lnTo>
                      <a:pt x="973" y="1364"/>
                    </a:lnTo>
                    <a:lnTo>
                      <a:pt x="988" y="1362"/>
                    </a:lnTo>
                    <a:lnTo>
                      <a:pt x="1004" y="1359"/>
                    </a:lnTo>
                    <a:lnTo>
                      <a:pt x="1018" y="1355"/>
                    </a:lnTo>
                    <a:lnTo>
                      <a:pt x="1030" y="1353"/>
                    </a:lnTo>
                    <a:lnTo>
                      <a:pt x="1030" y="1353"/>
                    </a:lnTo>
                    <a:lnTo>
                      <a:pt x="1042" y="1352"/>
                    </a:lnTo>
                    <a:lnTo>
                      <a:pt x="1054" y="1349"/>
                    </a:lnTo>
                    <a:lnTo>
                      <a:pt x="1075" y="1344"/>
                    </a:lnTo>
                    <a:lnTo>
                      <a:pt x="1095" y="1336"/>
                    </a:lnTo>
                    <a:lnTo>
                      <a:pt x="1116" y="1331"/>
                    </a:lnTo>
                    <a:lnTo>
                      <a:pt x="1116" y="1331"/>
                    </a:lnTo>
                    <a:lnTo>
                      <a:pt x="1147" y="1321"/>
                    </a:lnTo>
                    <a:lnTo>
                      <a:pt x="1161" y="1316"/>
                    </a:lnTo>
                    <a:lnTo>
                      <a:pt x="1175" y="1309"/>
                    </a:lnTo>
                    <a:lnTo>
                      <a:pt x="1187" y="1304"/>
                    </a:lnTo>
                    <a:lnTo>
                      <a:pt x="1200" y="1297"/>
                    </a:lnTo>
                    <a:lnTo>
                      <a:pt x="1211" y="1289"/>
                    </a:lnTo>
                    <a:lnTo>
                      <a:pt x="1222" y="1281"/>
                    </a:lnTo>
                    <a:lnTo>
                      <a:pt x="1222" y="1281"/>
                    </a:lnTo>
                    <a:lnTo>
                      <a:pt x="1213" y="1285"/>
                    </a:lnTo>
                    <a:lnTo>
                      <a:pt x="1202" y="1287"/>
                    </a:lnTo>
                    <a:lnTo>
                      <a:pt x="1193" y="1289"/>
                    </a:lnTo>
                    <a:lnTo>
                      <a:pt x="1182" y="1291"/>
                    </a:lnTo>
                    <a:lnTo>
                      <a:pt x="1159" y="1293"/>
                    </a:lnTo>
                    <a:lnTo>
                      <a:pt x="1135" y="1297"/>
                    </a:lnTo>
                    <a:lnTo>
                      <a:pt x="1135" y="1297"/>
                    </a:lnTo>
                    <a:close/>
                    <a:moveTo>
                      <a:pt x="358" y="499"/>
                    </a:moveTo>
                    <a:lnTo>
                      <a:pt x="358" y="499"/>
                    </a:lnTo>
                    <a:lnTo>
                      <a:pt x="360" y="498"/>
                    </a:lnTo>
                    <a:lnTo>
                      <a:pt x="361" y="497"/>
                    </a:lnTo>
                    <a:lnTo>
                      <a:pt x="362" y="495"/>
                    </a:lnTo>
                    <a:lnTo>
                      <a:pt x="362" y="491"/>
                    </a:lnTo>
                    <a:lnTo>
                      <a:pt x="360" y="487"/>
                    </a:lnTo>
                    <a:lnTo>
                      <a:pt x="359" y="485"/>
                    </a:lnTo>
                    <a:lnTo>
                      <a:pt x="358" y="484"/>
                    </a:lnTo>
                    <a:lnTo>
                      <a:pt x="358" y="484"/>
                    </a:lnTo>
                    <a:lnTo>
                      <a:pt x="359" y="491"/>
                    </a:lnTo>
                    <a:lnTo>
                      <a:pt x="358" y="499"/>
                    </a:lnTo>
                    <a:lnTo>
                      <a:pt x="358" y="499"/>
                    </a:lnTo>
                    <a:close/>
                    <a:moveTo>
                      <a:pt x="363" y="535"/>
                    </a:moveTo>
                    <a:lnTo>
                      <a:pt x="363" y="535"/>
                    </a:lnTo>
                    <a:lnTo>
                      <a:pt x="368" y="562"/>
                    </a:lnTo>
                    <a:lnTo>
                      <a:pt x="375" y="589"/>
                    </a:lnTo>
                    <a:lnTo>
                      <a:pt x="388" y="640"/>
                    </a:lnTo>
                    <a:lnTo>
                      <a:pt x="388" y="640"/>
                    </a:lnTo>
                    <a:lnTo>
                      <a:pt x="394" y="661"/>
                    </a:lnTo>
                    <a:lnTo>
                      <a:pt x="401" y="680"/>
                    </a:lnTo>
                    <a:lnTo>
                      <a:pt x="407" y="698"/>
                    </a:lnTo>
                    <a:lnTo>
                      <a:pt x="413" y="717"/>
                    </a:lnTo>
                    <a:lnTo>
                      <a:pt x="413" y="717"/>
                    </a:lnTo>
                    <a:lnTo>
                      <a:pt x="426" y="759"/>
                    </a:lnTo>
                    <a:lnTo>
                      <a:pt x="433" y="778"/>
                    </a:lnTo>
                    <a:lnTo>
                      <a:pt x="440" y="797"/>
                    </a:lnTo>
                    <a:lnTo>
                      <a:pt x="440" y="797"/>
                    </a:lnTo>
                    <a:lnTo>
                      <a:pt x="451" y="821"/>
                    </a:lnTo>
                    <a:lnTo>
                      <a:pt x="463" y="845"/>
                    </a:lnTo>
                    <a:lnTo>
                      <a:pt x="475" y="867"/>
                    </a:lnTo>
                    <a:lnTo>
                      <a:pt x="489" y="888"/>
                    </a:lnTo>
                    <a:lnTo>
                      <a:pt x="489" y="888"/>
                    </a:lnTo>
                    <a:lnTo>
                      <a:pt x="529" y="943"/>
                    </a:lnTo>
                    <a:lnTo>
                      <a:pt x="549" y="970"/>
                    </a:lnTo>
                    <a:lnTo>
                      <a:pt x="570" y="997"/>
                    </a:lnTo>
                    <a:lnTo>
                      <a:pt x="591" y="1022"/>
                    </a:lnTo>
                    <a:lnTo>
                      <a:pt x="613" y="1047"/>
                    </a:lnTo>
                    <a:lnTo>
                      <a:pt x="636" y="1071"/>
                    </a:lnTo>
                    <a:lnTo>
                      <a:pt x="660" y="1094"/>
                    </a:lnTo>
                    <a:lnTo>
                      <a:pt x="660" y="1094"/>
                    </a:lnTo>
                    <a:lnTo>
                      <a:pt x="680" y="1112"/>
                    </a:lnTo>
                    <a:lnTo>
                      <a:pt x="700" y="1130"/>
                    </a:lnTo>
                    <a:lnTo>
                      <a:pt x="721" y="1146"/>
                    </a:lnTo>
                    <a:lnTo>
                      <a:pt x="742" y="1162"/>
                    </a:lnTo>
                    <a:lnTo>
                      <a:pt x="763" y="1177"/>
                    </a:lnTo>
                    <a:lnTo>
                      <a:pt x="786" y="1191"/>
                    </a:lnTo>
                    <a:lnTo>
                      <a:pt x="810" y="1203"/>
                    </a:lnTo>
                    <a:lnTo>
                      <a:pt x="834" y="1216"/>
                    </a:lnTo>
                    <a:lnTo>
                      <a:pt x="834" y="1216"/>
                    </a:lnTo>
                    <a:lnTo>
                      <a:pt x="862" y="1230"/>
                    </a:lnTo>
                    <a:lnTo>
                      <a:pt x="891" y="1243"/>
                    </a:lnTo>
                    <a:lnTo>
                      <a:pt x="920" y="1254"/>
                    </a:lnTo>
                    <a:lnTo>
                      <a:pt x="935" y="1259"/>
                    </a:lnTo>
                    <a:lnTo>
                      <a:pt x="950" y="1262"/>
                    </a:lnTo>
                    <a:lnTo>
                      <a:pt x="950" y="1262"/>
                    </a:lnTo>
                    <a:lnTo>
                      <a:pt x="977" y="1270"/>
                    </a:lnTo>
                    <a:lnTo>
                      <a:pt x="1002" y="1275"/>
                    </a:lnTo>
                    <a:lnTo>
                      <a:pt x="1028" y="1279"/>
                    </a:lnTo>
                    <a:lnTo>
                      <a:pt x="1054" y="1283"/>
                    </a:lnTo>
                    <a:lnTo>
                      <a:pt x="1079" y="1285"/>
                    </a:lnTo>
                    <a:lnTo>
                      <a:pt x="1106" y="1285"/>
                    </a:lnTo>
                    <a:lnTo>
                      <a:pt x="1132" y="1282"/>
                    </a:lnTo>
                    <a:lnTo>
                      <a:pt x="1158" y="1277"/>
                    </a:lnTo>
                    <a:lnTo>
                      <a:pt x="1158" y="1277"/>
                    </a:lnTo>
                    <a:lnTo>
                      <a:pt x="1138" y="1275"/>
                    </a:lnTo>
                    <a:lnTo>
                      <a:pt x="1120" y="1273"/>
                    </a:lnTo>
                    <a:lnTo>
                      <a:pt x="1084" y="1268"/>
                    </a:lnTo>
                    <a:lnTo>
                      <a:pt x="1084" y="1268"/>
                    </a:lnTo>
                    <a:lnTo>
                      <a:pt x="1048" y="1263"/>
                    </a:lnTo>
                    <a:lnTo>
                      <a:pt x="1012" y="1258"/>
                    </a:lnTo>
                    <a:lnTo>
                      <a:pt x="994" y="1255"/>
                    </a:lnTo>
                    <a:lnTo>
                      <a:pt x="975" y="1249"/>
                    </a:lnTo>
                    <a:lnTo>
                      <a:pt x="956" y="1244"/>
                    </a:lnTo>
                    <a:lnTo>
                      <a:pt x="937" y="1238"/>
                    </a:lnTo>
                    <a:lnTo>
                      <a:pt x="937" y="1238"/>
                    </a:lnTo>
                    <a:lnTo>
                      <a:pt x="913" y="1228"/>
                    </a:lnTo>
                    <a:lnTo>
                      <a:pt x="891" y="1216"/>
                    </a:lnTo>
                    <a:lnTo>
                      <a:pt x="845" y="1192"/>
                    </a:lnTo>
                    <a:lnTo>
                      <a:pt x="845" y="1192"/>
                    </a:lnTo>
                    <a:lnTo>
                      <a:pt x="813" y="1172"/>
                    </a:lnTo>
                    <a:lnTo>
                      <a:pt x="781" y="1152"/>
                    </a:lnTo>
                    <a:lnTo>
                      <a:pt x="750" y="1131"/>
                    </a:lnTo>
                    <a:lnTo>
                      <a:pt x="721" y="1107"/>
                    </a:lnTo>
                    <a:lnTo>
                      <a:pt x="692" y="1083"/>
                    </a:lnTo>
                    <a:lnTo>
                      <a:pt x="665" y="1059"/>
                    </a:lnTo>
                    <a:lnTo>
                      <a:pt x="638" y="1033"/>
                    </a:lnTo>
                    <a:lnTo>
                      <a:pt x="614" y="1006"/>
                    </a:lnTo>
                    <a:lnTo>
                      <a:pt x="614" y="1006"/>
                    </a:lnTo>
                    <a:lnTo>
                      <a:pt x="581" y="971"/>
                    </a:lnTo>
                    <a:lnTo>
                      <a:pt x="566" y="953"/>
                    </a:lnTo>
                    <a:lnTo>
                      <a:pt x="551" y="934"/>
                    </a:lnTo>
                    <a:lnTo>
                      <a:pt x="551" y="934"/>
                    </a:lnTo>
                    <a:lnTo>
                      <a:pt x="530" y="903"/>
                    </a:lnTo>
                    <a:lnTo>
                      <a:pt x="510" y="870"/>
                    </a:lnTo>
                    <a:lnTo>
                      <a:pt x="490" y="837"/>
                    </a:lnTo>
                    <a:lnTo>
                      <a:pt x="471" y="804"/>
                    </a:lnTo>
                    <a:lnTo>
                      <a:pt x="454" y="770"/>
                    </a:lnTo>
                    <a:lnTo>
                      <a:pt x="437" y="734"/>
                    </a:lnTo>
                    <a:lnTo>
                      <a:pt x="420" y="699"/>
                    </a:lnTo>
                    <a:lnTo>
                      <a:pt x="404" y="664"/>
                    </a:lnTo>
                    <a:lnTo>
                      <a:pt x="404" y="664"/>
                    </a:lnTo>
                    <a:lnTo>
                      <a:pt x="397" y="643"/>
                    </a:lnTo>
                    <a:lnTo>
                      <a:pt x="391" y="623"/>
                    </a:lnTo>
                    <a:lnTo>
                      <a:pt x="381" y="583"/>
                    </a:lnTo>
                    <a:lnTo>
                      <a:pt x="372" y="546"/>
                    </a:lnTo>
                    <a:lnTo>
                      <a:pt x="367" y="528"/>
                    </a:lnTo>
                    <a:lnTo>
                      <a:pt x="362" y="511"/>
                    </a:lnTo>
                    <a:lnTo>
                      <a:pt x="362" y="511"/>
                    </a:lnTo>
                    <a:lnTo>
                      <a:pt x="362" y="524"/>
                    </a:lnTo>
                    <a:lnTo>
                      <a:pt x="363" y="535"/>
                    </a:lnTo>
                    <a:lnTo>
                      <a:pt x="363" y="535"/>
                    </a:lnTo>
                    <a:close/>
                    <a:moveTo>
                      <a:pt x="34" y="589"/>
                    </a:moveTo>
                    <a:lnTo>
                      <a:pt x="34" y="589"/>
                    </a:lnTo>
                    <a:lnTo>
                      <a:pt x="36" y="589"/>
                    </a:lnTo>
                    <a:lnTo>
                      <a:pt x="38" y="588"/>
                    </a:lnTo>
                    <a:lnTo>
                      <a:pt x="39" y="583"/>
                    </a:lnTo>
                    <a:lnTo>
                      <a:pt x="39" y="579"/>
                    </a:lnTo>
                    <a:lnTo>
                      <a:pt x="38" y="577"/>
                    </a:lnTo>
                    <a:lnTo>
                      <a:pt x="38" y="577"/>
                    </a:lnTo>
                    <a:lnTo>
                      <a:pt x="35" y="582"/>
                    </a:lnTo>
                    <a:lnTo>
                      <a:pt x="34" y="589"/>
                    </a:lnTo>
                    <a:lnTo>
                      <a:pt x="34" y="589"/>
                    </a:lnTo>
                    <a:close/>
                    <a:moveTo>
                      <a:pt x="20" y="713"/>
                    </a:moveTo>
                    <a:lnTo>
                      <a:pt x="20" y="713"/>
                    </a:lnTo>
                    <a:lnTo>
                      <a:pt x="19" y="717"/>
                    </a:lnTo>
                    <a:lnTo>
                      <a:pt x="17" y="719"/>
                    </a:lnTo>
                    <a:lnTo>
                      <a:pt x="16" y="723"/>
                    </a:lnTo>
                    <a:lnTo>
                      <a:pt x="15" y="726"/>
                    </a:lnTo>
                    <a:lnTo>
                      <a:pt x="15" y="726"/>
                    </a:lnTo>
                    <a:lnTo>
                      <a:pt x="14" y="734"/>
                    </a:lnTo>
                    <a:lnTo>
                      <a:pt x="15" y="742"/>
                    </a:lnTo>
                    <a:lnTo>
                      <a:pt x="17" y="758"/>
                    </a:lnTo>
                    <a:lnTo>
                      <a:pt x="21" y="773"/>
                    </a:lnTo>
                    <a:lnTo>
                      <a:pt x="26" y="788"/>
                    </a:lnTo>
                    <a:lnTo>
                      <a:pt x="26" y="788"/>
                    </a:lnTo>
                    <a:lnTo>
                      <a:pt x="26" y="789"/>
                    </a:lnTo>
                    <a:lnTo>
                      <a:pt x="25" y="790"/>
                    </a:lnTo>
                    <a:lnTo>
                      <a:pt x="24" y="789"/>
                    </a:lnTo>
                    <a:lnTo>
                      <a:pt x="21" y="789"/>
                    </a:lnTo>
                    <a:lnTo>
                      <a:pt x="21" y="791"/>
                    </a:lnTo>
                    <a:lnTo>
                      <a:pt x="21" y="791"/>
                    </a:lnTo>
                    <a:lnTo>
                      <a:pt x="30" y="820"/>
                    </a:lnTo>
                    <a:lnTo>
                      <a:pt x="38" y="847"/>
                    </a:lnTo>
                    <a:lnTo>
                      <a:pt x="46" y="871"/>
                    </a:lnTo>
                    <a:lnTo>
                      <a:pt x="56" y="895"/>
                    </a:lnTo>
                    <a:lnTo>
                      <a:pt x="65" y="918"/>
                    </a:lnTo>
                    <a:lnTo>
                      <a:pt x="77" y="940"/>
                    </a:lnTo>
                    <a:lnTo>
                      <a:pt x="90" y="961"/>
                    </a:lnTo>
                    <a:lnTo>
                      <a:pt x="104" y="984"/>
                    </a:lnTo>
                    <a:lnTo>
                      <a:pt x="104" y="984"/>
                    </a:lnTo>
                    <a:lnTo>
                      <a:pt x="106" y="985"/>
                    </a:lnTo>
                    <a:lnTo>
                      <a:pt x="109" y="986"/>
                    </a:lnTo>
                    <a:lnTo>
                      <a:pt x="113" y="987"/>
                    </a:lnTo>
                    <a:lnTo>
                      <a:pt x="115" y="989"/>
                    </a:lnTo>
                    <a:lnTo>
                      <a:pt x="115" y="989"/>
                    </a:lnTo>
                    <a:lnTo>
                      <a:pt x="118" y="998"/>
                    </a:lnTo>
                    <a:lnTo>
                      <a:pt x="123" y="1006"/>
                    </a:lnTo>
                    <a:lnTo>
                      <a:pt x="129" y="1013"/>
                    </a:lnTo>
                    <a:lnTo>
                      <a:pt x="136" y="1019"/>
                    </a:lnTo>
                    <a:lnTo>
                      <a:pt x="136" y="1019"/>
                    </a:lnTo>
                    <a:lnTo>
                      <a:pt x="136" y="1024"/>
                    </a:lnTo>
                    <a:lnTo>
                      <a:pt x="135" y="1026"/>
                    </a:lnTo>
                    <a:lnTo>
                      <a:pt x="135" y="1028"/>
                    </a:lnTo>
                    <a:lnTo>
                      <a:pt x="136" y="1030"/>
                    </a:lnTo>
                    <a:lnTo>
                      <a:pt x="136" y="1030"/>
                    </a:lnTo>
                    <a:lnTo>
                      <a:pt x="153" y="1050"/>
                    </a:lnTo>
                    <a:lnTo>
                      <a:pt x="171" y="1070"/>
                    </a:lnTo>
                    <a:lnTo>
                      <a:pt x="191" y="1089"/>
                    </a:lnTo>
                    <a:lnTo>
                      <a:pt x="210" y="1106"/>
                    </a:lnTo>
                    <a:lnTo>
                      <a:pt x="210" y="1106"/>
                    </a:lnTo>
                    <a:lnTo>
                      <a:pt x="220" y="1118"/>
                    </a:lnTo>
                    <a:lnTo>
                      <a:pt x="229" y="1128"/>
                    </a:lnTo>
                    <a:lnTo>
                      <a:pt x="239" y="1138"/>
                    </a:lnTo>
                    <a:lnTo>
                      <a:pt x="250" y="1148"/>
                    </a:lnTo>
                    <a:lnTo>
                      <a:pt x="260" y="1157"/>
                    </a:lnTo>
                    <a:lnTo>
                      <a:pt x="272" y="1166"/>
                    </a:lnTo>
                    <a:lnTo>
                      <a:pt x="285" y="1173"/>
                    </a:lnTo>
                    <a:lnTo>
                      <a:pt x="298" y="1181"/>
                    </a:lnTo>
                    <a:lnTo>
                      <a:pt x="298" y="1181"/>
                    </a:lnTo>
                    <a:lnTo>
                      <a:pt x="300" y="1185"/>
                    </a:lnTo>
                    <a:lnTo>
                      <a:pt x="302" y="1189"/>
                    </a:lnTo>
                    <a:lnTo>
                      <a:pt x="310" y="1195"/>
                    </a:lnTo>
                    <a:lnTo>
                      <a:pt x="317" y="1200"/>
                    </a:lnTo>
                    <a:lnTo>
                      <a:pt x="326" y="1204"/>
                    </a:lnTo>
                    <a:lnTo>
                      <a:pt x="334" y="1209"/>
                    </a:lnTo>
                    <a:lnTo>
                      <a:pt x="342" y="1214"/>
                    </a:lnTo>
                    <a:lnTo>
                      <a:pt x="349" y="1219"/>
                    </a:lnTo>
                    <a:lnTo>
                      <a:pt x="352" y="1224"/>
                    </a:lnTo>
                    <a:lnTo>
                      <a:pt x="354" y="1227"/>
                    </a:lnTo>
                    <a:lnTo>
                      <a:pt x="354" y="1227"/>
                    </a:lnTo>
                    <a:lnTo>
                      <a:pt x="378" y="1240"/>
                    </a:lnTo>
                    <a:lnTo>
                      <a:pt x="401" y="1253"/>
                    </a:lnTo>
                    <a:lnTo>
                      <a:pt x="422" y="1267"/>
                    </a:lnTo>
                    <a:lnTo>
                      <a:pt x="445" y="1278"/>
                    </a:lnTo>
                    <a:lnTo>
                      <a:pt x="445" y="1278"/>
                    </a:lnTo>
                    <a:lnTo>
                      <a:pt x="497" y="1304"/>
                    </a:lnTo>
                    <a:lnTo>
                      <a:pt x="550" y="1329"/>
                    </a:lnTo>
                    <a:lnTo>
                      <a:pt x="550" y="1329"/>
                    </a:lnTo>
                    <a:lnTo>
                      <a:pt x="588" y="1345"/>
                    </a:lnTo>
                    <a:lnTo>
                      <a:pt x="607" y="1352"/>
                    </a:lnTo>
                    <a:lnTo>
                      <a:pt x="626" y="1359"/>
                    </a:lnTo>
                    <a:lnTo>
                      <a:pt x="626" y="1359"/>
                    </a:lnTo>
                    <a:lnTo>
                      <a:pt x="649" y="1365"/>
                    </a:lnTo>
                    <a:lnTo>
                      <a:pt x="671" y="1372"/>
                    </a:lnTo>
                    <a:lnTo>
                      <a:pt x="695" y="1376"/>
                    </a:lnTo>
                    <a:lnTo>
                      <a:pt x="717" y="1381"/>
                    </a:lnTo>
                    <a:lnTo>
                      <a:pt x="741" y="1384"/>
                    </a:lnTo>
                    <a:lnTo>
                      <a:pt x="765" y="1388"/>
                    </a:lnTo>
                    <a:lnTo>
                      <a:pt x="813" y="1393"/>
                    </a:lnTo>
                    <a:lnTo>
                      <a:pt x="860" y="1395"/>
                    </a:lnTo>
                    <a:lnTo>
                      <a:pt x="908" y="1395"/>
                    </a:lnTo>
                    <a:lnTo>
                      <a:pt x="955" y="1392"/>
                    </a:lnTo>
                    <a:lnTo>
                      <a:pt x="1001" y="1388"/>
                    </a:lnTo>
                    <a:lnTo>
                      <a:pt x="1001" y="1388"/>
                    </a:lnTo>
                    <a:lnTo>
                      <a:pt x="1029" y="1383"/>
                    </a:lnTo>
                    <a:lnTo>
                      <a:pt x="1056" y="1378"/>
                    </a:lnTo>
                    <a:lnTo>
                      <a:pt x="1083" y="1372"/>
                    </a:lnTo>
                    <a:lnTo>
                      <a:pt x="1108" y="1364"/>
                    </a:lnTo>
                    <a:lnTo>
                      <a:pt x="1134" y="1355"/>
                    </a:lnTo>
                    <a:lnTo>
                      <a:pt x="1159" y="1346"/>
                    </a:lnTo>
                    <a:lnTo>
                      <a:pt x="1183" y="1335"/>
                    </a:lnTo>
                    <a:lnTo>
                      <a:pt x="1206" y="1323"/>
                    </a:lnTo>
                    <a:lnTo>
                      <a:pt x="1206" y="1323"/>
                    </a:lnTo>
                    <a:lnTo>
                      <a:pt x="1209" y="1318"/>
                    </a:lnTo>
                    <a:lnTo>
                      <a:pt x="1211" y="1316"/>
                    </a:lnTo>
                    <a:lnTo>
                      <a:pt x="1213" y="1315"/>
                    </a:lnTo>
                    <a:lnTo>
                      <a:pt x="1213" y="1315"/>
                    </a:lnTo>
                    <a:lnTo>
                      <a:pt x="1216" y="1313"/>
                    </a:lnTo>
                    <a:lnTo>
                      <a:pt x="1222" y="1310"/>
                    </a:lnTo>
                    <a:lnTo>
                      <a:pt x="1226" y="1309"/>
                    </a:lnTo>
                    <a:lnTo>
                      <a:pt x="1230" y="1307"/>
                    </a:lnTo>
                    <a:lnTo>
                      <a:pt x="1230" y="1307"/>
                    </a:lnTo>
                    <a:lnTo>
                      <a:pt x="1236" y="1304"/>
                    </a:lnTo>
                    <a:lnTo>
                      <a:pt x="1240" y="1299"/>
                    </a:lnTo>
                    <a:lnTo>
                      <a:pt x="1251" y="1288"/>
                    </a:lnTo>
                    <a:lnTo>
                      <a:pt x="1254" y="1282"/>
                    </a:lnTo>
                    <a:lnTo>
                      <a:pt x="1257" y="1276"/>
                    </a:lnTo>
                    <a:lnTo>
                      <a:pt x="1259" y="1272"/>
                    </a:lnTo>
                    <a:lnTo>
                      <a:pt x="1259" y="1268"/>
                    </a:lnTo>
                    <a:lnTo>
                      <a:pt x="1259" y="1268"/>
                    </a:lnTo>
                    <a:lnTo>
                      <a:pt x="1254" y="1276"/>
                    </a:lnTo>
                    <a:lnTo>
                      <a:pt x="1247" y="1283"/>
                    </a:lnTo>
                    <a:lnTo>
                      <a:pt x="1241" y="1289"/>
                    </a:lnTo>
                    <a:lnTo>
                      <a:pt x="1232" y="1294"/>
                    </a:lnTo>
                    <a:lnTo>
                      <a:pt x="1217" y="1304"/>
                    </a:lnTo>
                    <a:lnTo>
                      <a:pt x="1209" y="1310"/>
                    </a:lnTo>
                    <a:lnTo>
                      <a:pt x="1202" y="1316"/>
                    </a:lnTo>
                    <a:lnTo>
                      <a:pt x="1202" y="1316"/>
                    </a:lnTo>
                    <a:lnTo>
                      <a:pt x="1196" y="1318"/>
                    </a:lnTo>
                    <a:lnTo>
                      <a:pt x="1190" y="1319"/>
                    </a:lnTo>
                    <a:lnTo>
                      <a:pt x="1180" y="1324"/>
                    </a:lnTo>
                    <a:lnTo>
                      <a:pt x="1170" y="1330"/>
                    </a:lnTo>
                    <a:lnTo>
                      <a:pt x="1162" y="1334"/>
                    </a:lnTo>
                    <a:lnTo>
                      <a:pt x="1162" y="1334"/>
                    </a:lnTo>
                    <a:lnTo>
                      <a:pt x="1136" y="1343"/>
                    </a:lnTo>
                    <a:lnTo>
                      <a:pt x="1116" y="1350"/>
                    </a:lnTo>
                    <a:lnTo>
                      <a:pt x="1116" y="1350"/>
                    </a:lnTo>
                    <a:lnTo>
                      <a:pt x="1096" y="1357"/>
                    </a:lnTo>
                    <a:lnTo>
                      <a:pt x="1077" y="1361"/>
                    </a:lnTo>
                    <a:lnTo>
                      <a:pt x="1058" y="1365"/>
                    </a:lnTo>
                    <a:lnTo>
                      <a:pt x="1039" y="1368"/>
                    </a:lnTo>
                    <a:lnTo>
                      <a:pt x="999" y="1375"/>
                    </a:lnTo>
                    <a:lnTo>
                      <a:pt x="958" y="1382"/>
                    </a:lnTo>
                    <a:lnTo>
                      <a:pt x="958" y="1382"/>
                    </a:lnTo>
                    <a:lnTo>
                      <a:pt x="948" y="1380"/>
                    </a:lnTo>
                    <a:lnTo>
                      <a:pt x="936" y="1380"/>
                    </a:lnTo>
                    <a:lnTo>
                      <a:pt x="923" y="1381"/>
                    </a:lnTo>
                    <a:lnTo>
                      <a:pt x="911" y="1383"/>
                    </a:lnTo>
                    <a:lnTo>
                      <a:pt x="911" y="1383"/>
                    </a:lnTo>
                    <a:lnTo>
                      <a:pt x="855" y="1381"/>
                    </a:lnTo>
                    <a:lnTo>
                      <a:pt x="798" y="1377"/>
                    </a:lnTo>
                    <a:lnTo>
                      <a:pt x="770" y="1374"/>
                    </a:lnTo>
                    <a:lnTo>
                      <a:pt x="742" y="1369"/>
                    </a:lnTo>
                    <a:lnTo>
                      <a:pt x="714" y="1364"/>
                    </a:lnTo>
                    <a:lnTo>
                      <a:pt x="686" y="1357"/>
                    </a:lnTo>
                    <a:lnTo>
                      <a:pt x="686" y="1357"/>
                    </a:lnTo>
                    <a:lnTo>
                      <a:pt x="660" y="1350"/>
                    </a:lnTo>
                    <a:lnTo>
                      <a:pt x="631" y="1342"/>
                    </a:lnTo>
                    <a:lnTo>
                      <a:pt x="600" y="1331"/>
                    </a:lnTo>
                    <a:lnTo>
                      <a:pt x="584" y="1323"/>
                    </a:lnTo>
                    <a:lnTo>
                      <a:pt x="568" y="1316"/>
                    </a:lnTo>
                    <a:lnTo>
                      <a:pt x="568" y="1316"/>
                    </a:lnTo>
                    <a:lnTo>
                      <a:pt x="564" y="1315"/>
                    </a:lnTo>
                    <a:lnTo>
                      <a:pt x="562" y="1316"/>
                    </a:lnTo>
                    <a:lnTo>
                      <a:pt x="559" y="1316"/>
                    </a:lnTo>
                    <a:lnTo>
                      <a:pt x="556" y="1316"/>
                    </a:lnTo>
                    <a:lnTo>
                      <a:pt x="556" y="1316"/>
                    </a:lnTo>
                    <a:lnTo>
                      <a:pt x="524" y="1299"/>
                    </a:lnTo>
                    <a:lnTo>
                      <a:pt x="494" y="1282"/>
                    </a:lnTo>
                    <a:lnTo>
                      <a:pt x="463" y="1263"/>
                    </a:lnTo>
                    <a:lnTo>
                      <a:pt x="431" y="1247"/>
                    </a:lnTo>
                    <a:lnTo>
                      <a:pt x="431" y="1247"/>
                    </a:lnTo>
                    <a:lnTo>
                      <a:pt x="408" y="1236"/>
                    </a:lnTo>
                    <a:lnTo>
                      <a:pt x="387" y="1223"/>
                    </a:lnTo>
                    <a:lnTo>
                      <a:pt x="365" y="1210"/>
                    </a:lnTo>
                    <a:lnTo>
                      <a:pt x="345" y="1197"/>
                    </a:lnTo>
                    <a:lnTo>
                      <a:pt x="326" y="1182"/>
                    </a:lnTo>
                    <a:lnTo>
                      <a:pt x="306" y="1168"/>
                    </a:lnTo>
                    <a:lnTo>
                      <a:pt x="288" y="1152"/>
                    </a:lnTo>
                    <a:lnTo>
                      <a:pt x="270" y="1137"/>
                    </a:lnTo>
                    <a:lnTo>
                      <a:pt x="236" y="1105"/>
                    </a:lnTo>
                    <a:lnTo>
                      <a:pt x="201" y="1071"/>
                    </a:lnTo>
                    <a:lnTo>
                      <a:pt x="136" y="1003"/>
                    </a:lnTo>
                    <a:lnTo>
                      <a:pt x="136" y="1003"/>
                    </a:lnTo>
                    <a:lnTo>
                      <a:pt x="103" y="954"/>
                    </a:lnTo>
                    <a:lnTo>
                      <a:pt x="72" y="904"/>
                    </a:lnTo>
                    <a:lnTo>
                      <a:pt x="72" y="904"/>
                    </a:lnTo>
                    <a:lnTo>
                      <a:pt x="70" y="895"/>
                    </a:lnTo>
                    <a:lnTo>
                      <a:pt x="66" y="886"/>
                    </a:lnTo>
                    <a:lnTo>
                      <a:pt x="62" y="879"/>
                    </a:lnTo>
                    <a:lnTo>
                      <a:pt x="58" y="871"/>
                    </a:lnTo>
                    <a:lnTo>
                      <a:pt x="58" y="871"/>
                    </a:lnTo>
                    <a:lnTo>
                      <a:pt x="57" y="868"/>
                    </a:lnTo>
                    <a:lnTo>
                      <a:pt x="57" y="866"/>
                    </a:lnTo>
                    <a:lnTo>
                      <a:pt x="57" y="864"/>
                    </a:lnTo>
                    <a:lnTo>
                      <a:pt x="58" y="860"/>
                    </a:lnTo>
                    <a:lnTo>
                      <a:pt x="58" y="860"/>
                    </a:lnTo>
                    <a:lnTo>
                      <a:pt x="51" y="846"/>
                    </a:lnTo>
                    <a:lnTo>
                      <a:pt x="46" y="832"/>
                    </a:lnTo>
                    <a:lnTo>
                      <a:pt x="42" y="819"/>
                    </a:lnTo>
                    <a:lnTo>
                      <a:pt x="38" y="805"/>
                    </a:lnTo>
                    <a:lnTo>
                      <a:pt x="34" y="791"/>
                    </a:lnTo>
                    <a:lnTo>
                      <a:pt x="32" y="777"/>
                    </a:lnTo>
                    <a:lnTo>
                      <a:pt x="28" y="749"/>
                    </a:lnTo>
                    <a:lnTo>
                      <a:pt x="27" y="719"/>
                    </a:lnTo>
                    <a:lnTo>
                      <a:pt x="27" y="689"/>
                    </a:lnTo>
                    <a:lnTo>
                      <a:pt x="28" y="658"/>
                    </a:lnTo>
                    <a:lnTo>
                      <a:pt x="29" y="626"/>
                    </a:lnTo>
                    <a:lnTo>
                      <a:pt x="29" y="626"/>
                    </a:lnTo>
                    <a:lnTo>
                      <a:pt x="25" y="637"/>
                    </a:lnTo>
                    <a:lnTo>
                      <a:pt x="23" y="648"/>
                    </a:lnTo>
                    <a:lnTo>
                      <a:pt x="21" y="658"/>
                    </a:lnTo>
                    <a:lnTo>
                      <a:pt x="21" y="670"/>
                    </a:lnTo>
                    <a:lnTo>
                      <a:pt x="21" y="693"/>
                    </a:lnTo>
                    <a:lnTo>
                      <a:pt x="21" y="703"/>
                    </a:lnTo>
                    <a:lnTo>
                      <a:pt x="20" y="713"/>
                    </a:lnTo>
                    <a:lnTo>
                      <a:pt x="20" y="7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110"/>
              <p:cNvSpPr>
                <a:spLocks noEditPoints="1"/>
              </p:cNvSpPr>
              <p:nvPr/>
            </p:nvSpPr>
            <p:spPr bwMode="auto">
              <a:xfrm>
                <a:off x="4678363" y="1257300"/>
                <a:ext cx="179388" cy="215900"/>
              </a:xfrm>
              <a:custGeom>
                <a:avLst/>
                <a:gdLst/>
                <a:ahLst/>
                <a:cxnLst>
                  <a:cxn ang="0">
                    <a:pos x="139" y="6"/>
                  </a:cxn>
                  <a:cxn ang="0">
                    <a:pos x="198" y="37"/>
                  </a:cxn>
                  <a:cxn ang="0">
                    <a:pos x="247" y="79"/>
                  </a:cxn>
                  <a:cxn ang="0">
                    <a:pos x="286" y="132"/>
                  </a:cxn>
                  <a:cxn ang="0">
                    <a:pos x="315" y="191"/>
                  </a:cxn>
                  <a:cxn ang="0">
                    <a:pos x="337" y="256"/>
                  </a:cxn>
                  <a:cxn ang="0">
                    <a:pos x="339" y="299"/>
                  </a:cxn>
                  <a:cxn ang="0">
                    <a:pos x="335" y="337"/>
                  </a:cxn>
                  <a:cxn ang="0">
                    <a:pos x="324" y="363"/>
                  </a:cxn>
                  <a:cxn ang="0">
                    <a:pos x="308" y="383"/>
                  </a:cxn>
                  <a:cxn ang="0">
                    <a:pos x="292" y="394"/>
                  </a:cxn>
                  <a:cxn ang="0">
                    <a:pos x="264" y="407"/>
                  </a:cxn>
                  <a:cxn ang="0">
                    <a:pos x="242" y="408"/>
                  </a:cxn>
                  <a:cxn ang="0">
                    <a:pos x="209" y="403"/>
                  </a:cxn>
                  <a:cxn ang="0">
                    <a:pos x="176" y="391"/>
                  </a:cxn>
                  <a:cxn ang="0">
                    <a:pos x="135" y="364"/>
                  </a:cxn>
                  <a:cxn ang="0">
                    <a:pos x="79" y="307"/>
                  </a:cxn>
                  <a:cxn ang="0">
                    <a:pos x="36" y="238"/>
                  </a:cxn>
                  <a:cxn ang="0">
                    <a:pos x="9" y="163"/>
                  </a:cxn>
                  <a:cxn ang="0">
                    <a:pos x="2" y="118"/>
                  </a:cxn>
                  <a:cxn ang="0">
                    <a:pos x="2" y="82"/>
                  </a:cxn>
                  <a:cxn ang="0">
                    <a:pos x="6" y="64"/>
                  </a:cxn>
                  <a:cxn ang="0">
                    <a:pos x="28" y="26"/>
                  </a:cxn>
                  <a:cxn ang="0">
                    <a:pos x="36" y="17"/>
                  </a:cxn>
                  <a:cxn ang="0">
                    <a:pos x="63" y="7"/>
                  </a:cxn>
                  <a:cxn ang="0">
                    <a:pos x="116" y="0"/>
                  </a:cxn>
                  <a:cxn ang="0">
                    <a:pos x="120" y="21"/>
                  </a:cxn>
                  <a:cxn ang="0">
                    <a:pos x="82" y="22"/>
                  </a:cxn>
                  <a:cxn ang="0">
                    <a:pos x="57" y="31"/>
                  </a:cxn>
                  <a:cxn ang="0">
                    <a:pos x="43" y="48"/>
                  </a:cxn>
                  <a:cxn ang="0">
                    <a:pos x="32" y="87"/>
                  </a:cxn>
                  <a:cxn ang="0">
                    <a:pos x="29" y="128"/>
                  </a:cxn>
                  <a:cxn ang="0">
                    <a:pos x="34" y="171"/>
                  </a:cxn>
                  <a:cxn ang="0">
                    <a:pos x="46" y="210"/>
                  </a:cxn>
                  <a:cxn ang="0">
                    <a:pos x="63" y="240"/>
                  </a:cxn>
                  <a:cxn ang="0">
                    <a:pos x="70" y="260"/>
                  </a:cxn>
                  <a:cxn ang="0">
                    <a:pos x="92" y="294"/>
                  </a:cxn>
                  <a:cxn ang="0">
                    <a:pos x="118" y="325"/>
                  </a:cxn>
                  <a:cxn ang="0">
                    <a:pos x="146" y="356"/>
                  </a:cxn>
                  <a:cxn ang="0">
                    <a:pos x="163" y="367"/>
                  </a:cxn>
                  <a:cxn ang="0">
                    <a:pos x="207" y="388"/>
                  </a:cxn>
                  <a:cxn ang="0">
                    <a:pos x="234" y="393"/>
                  </a:cxn>
                  <a:cxn ang="0">
                    <a:pos x="271" y="386"/>
                  </a:cxn>
                  <a:cxn ang="0">
                    <a:pos x="300" y="369"/>
                  </a:cxn>
                  <a:cxn ang="0">
                    <a:pos x="311" y="354"/>
                  </a:cxn>
                  <a:cxn ang="0">
                    <a:pos x="320" y="326"/>
                  </a:cxn>
                  <a:cxn ang="0">
                    <a:pos x="321" y="293"/>
                  </a:cxn>
                  <a:cxn ang="0">
                    <a:pos x="307" y="208"/>
                  </a:cxn>
                  <a:cxn ang="0">
                    <a:pos x="286" y="161"/>
                  </a:cxn>
                  <a:cxn ang="0">
                    <a:pos x="265" y="128"/>
                  </a:cxn>
                  <a:cxn ang="0">
                    <a:pos x="255" y="112"/>
                  </a:cxn>
                  <a:cxn ang="0">
                    <a:pos x="226" y="79"/>
                  </a:cxn>
                  <a:cxn ang="0">
                    <a:pos x="179" y="40"/>
                  </a:cxn>
                  <a:cxn ang="0">
                    <a:pos x="151" y="26"/>
                  </a:cxn>
                  <a:cxn ang="0">
                    <a:pos x="120" y="21"/>
                  </a:cxn>
                </a:cxnLst>
                <a:rect l="0" t="0" r="r" b="b"/>
                <a:pathLst>
                  <a:path w="339" h="408">
                    <a:moveTo>
                      <a:pt x="116" y="0"/>
                    </a:moveTo>
                    <a:lnTo>
                      <a:pt x="116" y="0"/>
                    </a:lnTo>
                    <a:lnTo>
                      <a:pt x="139" y="6"/>
                    </a:lnTo>
                    <a:lnTo>
                      <a:pt x="160" y="15"/>
                    </a:lnTo>
                    <a:lnTo>
                      <a:pt x="180" y="26"/>
                    </a:lnTo>
                    <a:lnTo>
                      <a:pt x="198" y="37"/>
                    </a:lnTo>
                    <a:lnTo>
                      <a:pt x="216" y="50"/>
                    </a:lnTo>
                    <a:lnTo>
                      <a:pt x="232" y="64"/>
                    </a:lnTo>
                    <a:lnTo>
                      <a:pt x="247" y="79"/>
                    </a:lnTo>
                    <a:lnTo>
                      <a:pt x="261" y="95"/>
                    </a:lnTo>
                    <a:lnTo>
                      <a:pt x="274" y="113"/>
                    </a:lnTo>
                    <a:lnTo>
                      <a:pt x="286" y="132"/>
                    </a:lnTo>
                    <a:lnTo>
                      <a:pt x="296" y="151"/>
                    </a:lnTo>
                    <a:lnTo>
                      <a:pt x="306" y="170"/>
                    </a:lnTo>
                    <a:lnTo>
                      <a:pt x="315" y="191"/>
                    </a:lnTo>
                    <a:lnTo>
                      <a:pt x="323" y="212"/>
                    </a:lnTo>
                    <a:lnTo>
                      <a:pt x="331" y="233"/>
                    </a:lnTo>
                    <a:lnTo>
                      <a:pt x="337" y="256"/>
                    </a:lnTo>
                    <a:lnTo>
                      <a:pt x="337" y="256"/>
                    </a:lnTo>
                    <a:lnTo>
                      <a:pt x="339" y="277"/>
                    </a:lnTo>
                    <a:lnTo>
                      <a:pt x="339" y="299"/>
                    </a:lnTo>
                    <a:lnTo>
                      <a:pt x="338" y="319"/>
                    </a:lnTo>
                    <a:lnTo>
                      <a:pt x="337" y="329"/>
                    </a:lnTo>
                    <a:lnTo>
                      <a:pt x="335" y="337"/>
                    </a:lnTo>
                    <a:lnTo>
                      <a:pt x="332" y="347"/>
                    </a:lnTo>
                    <a:lnTo>
                      <a:pt x="328" y="354"/>
                    </a:lnTo>
                    <a:lnTo>
                      <a:pt x="324" y="363"/>
                    </a:lnTo>
                    <a:lnTo>
                      <a:pt x="320" y="370"/>
                    </a:lnTo>
                    <a:lnTo>
                      <a:pt x="313" y="377"/>
                    </a:lnTo>
                    <a:lnTo>
                      <a:pt x="308" y="383"/>
                    </a:lnTo>
                    <a:lnTo>
                      <a:pt x="301" y="390"/>
                    </a:lnTo>
                    <a:lnTo>
                      <a:pt x="292" y="394"/>
                    </a:lnTo>
                    <a:lnTo>
                      <a:pt x="292" y="394"/>
                    </a:lnTo>
                    <a:lnTo>
                      <a:pt x="279" y="401"/>
                    </a:lnTo>
                    <a:lnTo>
                      <a:pt x="273" y="405"/>
                    </a:lnTo>
                    <a:lnTo>
                      <a:pt x="264" y="407"/>
                    </a:lnTo>
                    <a:lnTo>
                      <a:pt x="264" y="407"/>
                    </a:lnTo>
                    <a:lnTo>
                      <a:pt x="252" y="408"/>
                    </a:lnTo>
                    <a:lnTo>
                      <a:pt x="242" y="408"/>
                    </a:lnTo>
                    <a:lnTo>
                      <a:pt x="231" y="407"/>
                    </a:lnTo>
                    <a:lnTo>
                      <a:pt x="219" y="406"/>
                    </a:lnTo>
                    <a:lnTo>
                      <a:pt x="209" y="403"/>
                    </a:lnTo>
                    <a:lnTo>
                      <a:pt x="198" y="399"/>
                    </a:lnTo>
                    <a:lnTo>
                      <a:pt x="187" y="395"/>
                    </a:lnTo>
                    <a:lnTo>
                      <a:pt x="176" y="391"/>
                    </a:lnTo>
                    <a:lnTo>
                      <a:pt x="166" y="384"/>
                    </a:lnTo>
                    <a:lnTo>
                      <a:pt x="155" y="378"/>
                    </a:lnTo>
                    <a:lnTo>
                      <a:pt x="135" y="364"/>
                    </a:lnTo>
                    <a:lnTo>
                      <a:pt x="115" y="347"/>
                    </a:lnTo>
                    <a:lnTo>
                      <a:pt x="97" y="328"/>
                    </a:lnTo>
                    <a:lnTo>
                      <a:pt x="79" y="307"/>
                    </a:lnTo>
                    <a:lnTo>
                      <a:pt x="64" y="286"/>
                    </a:lnTo>
                    <a:lnTo>
                      <a:pt x="49" y="262"/>
                    </a:lnTo>
                    <a:lnTo>
                      <a:pt x="36" y="238"/>
                    </a:lnTo>
                    <a:lnTo>
                      <a:pt x="25" y="213"/>
                    </a:lnTo>
                    <a:lnTo>
                      <a:pt x="16" y="188"/>
                    </a:lnTo>
                    <a:lnTo>
                      <a:pt x="9" y="163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2" y="118"/>
                    </a:lnTo>
                    <a:lnTo>
                      <a:pt x="0" y="100"/>
                    </a:lnTo>
                    <a:lnTo>
                      <a:pt x="1" y="91"/>
                    </a:lnTo>
                    <a:lnTo>
                      <a:pt x="2" y="82"/>
                    </a:lnTo>
                    <a:lnTo>
                      <a:pt x="3" y="7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12" y="51"/>
                    </a:lnTo>
                    <a:lnTo>
                      <a:pt x="19" y="37"/>
                    </a:lnTo>
                    <a:lnTo>
                      <a:pt x="28" y="26"/>
                    </a:lnTo>
                    <a:lnTo>
                      <a:pt x="32" y="21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44" y="13"/>
                    </a:lnTo>
                    <a:lnTo>
                      <a:pt x="53" y="10"/>
                    </a:lnTo>
                    <a:lnTo>
                      <a:pt x="63" y="7"/>
                    </a:lnTo>
                    <a:lnTo>
                      <a:pt x="74" y="5"/>
                    </a:lnTo>
                    <a:lnTo>
                      <a:pt x="96" y="2"/>
                    </a:lnTo>
                    <a:lnTo>
                      <a:pt x="116" y="0"/>
                    </a:lnTo>
                    <a:lnTo>
                      <a:pt x="116" y="0"/>
                    </a:lnTo>
                    <a:close/>
                    <a:moveTo>
                      <a:pt x="120" y="21"/>
                    </a:moveTo>
                    <a:lnTo>
                      <a:pt x="120" y="21"/>
                    </a:lnTo>
                    <a:lnTo>
                      <a:pt x="100" y="21"/>
                    </a:lnTo>
                    <a:lnTo>
                      <a:pt x="91" y="21"/>
                    </a:lnTo>
                    <a:lnTo>
                      <a:pt x="82" y="22"/>
                    </a:lnTo>
                    <a:lnTo>
                      <a:pt x="73" y="23"/>
                    </a:lnTo>
                    <a:lnTo>
                      <a:pt x="64" y="27"/>
                    </a:lnTo>
                    <a:lnTo>
                      <a:pt x="57" y="31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3" y="48"/>
                    </a:lnTo>
                    <a:lnTo>
                      <a:pt x="38" y="60"/>
                    </a:lnTo>
                    <a:lnTo>
                      <a:pt x="34" y="73"/>
                    </a:lnTo>
                    <a:lnTo>
                      <a:pt x="32" y="87"/>
                    </a:lnTo>
                    <a:lnTo>
                      <a:pt x="30" y="101"/>
                    </a:lnTo>
                    <a:lnTo>
                      <a:pt x="29" y="114"/>
                    </a:lnTo>
                    <a:lnTo>
                      <a:pt x="29" y="128"/>
                    </a:lnTo>
                    <a:lnTo>
                      <a:pt x="30" y="143"/>
                    </a:lnTo>
                    <a:lnTo>
                      <a:pt x="32" y="157"/>
                    </a:lnTo>
                    <a:lnTo>
                      <a:pt x="34" y="171"/>
                    </a:lnTo>
                    <a:lnTo>
                      <a:pt x="37" y="185"/>
                    </a:lnTo>
                    <a:lnTo>
                      <a:pt x="42" y="198"/>
                    </a:lnTo>
                    <a:lnTo>
                      <a:pt x="46" y="210"/>
                    </a:lnTo>
                    <a:lnTo>
                      <a:pt x="51" y="220"/>
                    </a:lnTo>
                    <a:lnTo>
                      <a:pt x="57" y="231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6" y="250"/>
                    </a:lnTo>
                    <a:lnTo>
                      <a:pt x="70" y="260"/>
                    </a:lnTo>
                    <a:lnTo>
                      <a:pt x="75" y="269"/>
                    </a:lnTo>
                    <a:lnTo>
                      <a:pt x="80" y="277"/>
                    </a:lnTo>
                    <a:lnTo>
                      <a:pt x="92" y="294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18" y="325"/>
                    </a:lnTo>
                    <a:lnTo>
                      <a:pt x="128" y="339"/>
                    </a:lnTo>
                    <a:lnTo>
                      <a:pt x="140" y="351"/>
                    </a:lnTo>
                    <a:lnTo>
                      <a:pt x="146" y="356"/>
                    </a:lnTo>
                    <a:lnTo>
                      <a:pt x="152" y="361"/>
                    </a:lnTo>
                    <a:lnTo>
                      <a:pt x="152" y="361"/>
                    </a:lnTo>
                    <a:lnTo>
                      <a:pt x="163" y="367"/>
                    </a:lnTo>
                    <a:lnTo>
                      <a:pt x="176" y="375"/>
                    </a:lnTo>
                    <a:lnTo>
                      <a:pt x="192" y="381"/>
                    </a:lnTo>
                    <a:lnTo>
                      <a:pt x="207" y="388"/>
                    </a:lnTo>
                    <a:lnTo>
                      <a:pt x="207" y="388"/>
                    </a:lnTo>
                    <a:lnTo>
                      <a:pt x="220" y="391"/>
                    </a:lnTo>
                    <a:lnTo>
                      <a:pt x="234" y="393"/>
                    </a:lnTo>
                    <a:lnTo>
                      <a:pt x="247" y="392"/>
                    </a:lnTo>
                    <a:lnTo>
                      <a:pt x="259" y="390"/>
                    </a:lnTo>
                    <a:lnTo>
                      <a:pt x="271" y="386"/>
                    </a:lnTo>
                    <a:lnTo>
                      <a:pt x="281" y="382"/>
                    </a:lnTo>
                    <a:lnTo>
                      <a:pt x="291" y="376"/>
                    </a:lnTo>
                    <a:lnTo>
                      <a:pt x="300" y="369"/>
                    </a:lnTo>
                    <a:lnTo>
                      <a:pt x="300" y="369"/>
                    </a:lnTo>
                    <a:lnTo>
                      <a:pt x="306" y="363"/>
                    </a:lnTo>
                    <a:lnTo>
                      <a:pt x="311" y="354"/>
                    </a:lnTo>
                    <a:lnTo>
                      <a:pt x="316" y="346"/>
                    </a:lnTo>
                    <a:lnTo>
                      <a:pt x="319" y="336"/>
                    </a:lnTo>
                    <a:lnTo>
                      <a:pt x="320" y="326"/>
                    </a:lnTo>
                    <a:lnTo>
                      <a:pt x="321" y="316"/>
                    </a:lnTo>
                    <a:lnTo>
                      <a:pt x="322" y="305"/>
                    </a:lnTo>
                    <a:lnTo>
                      <a:pt x="321" y="293"/>
                    </a:lnTo>
                    <a:lnTo>
                      <a:pt x="319" y="271"/>
                    </a:lnTo>
                    <a:lnTo>
                      <a:pt x="315" y="248"/>
                    </a:lnTo>
                    <a:lnTo>
                      <a:pt x="307" y="208"/>
                    </a:lnTo>
                    <a:lnTo>
                      <a:pt x="307" y="208"/>
                    </a:lnTo>
                    <a:lnTo>
                      <a:pt x="296" y="184"/>
                    </a:lnTo>
                    <a:lnTo>
                      <a:pt x="286" y="161"/>
                    </a:lnTo>
                    <a:lnTo>
                      <a:pt x="279" y="150"/>
                    </a:lnTo>
                    <a:lnTo>
                      <a:pt x="273" y="139"/>
                    </a:lnTo>
                    <a:lnTo>
                      <a:pt x="265" y="128"/>
                    </a:lnTo>
                    <a:lnTo>
                      <a:pt x="257" y="119"/>
                    </a:lnTo>
                    <a:lnTo>
                      <a:pt x="257" y="119"/>
                    </a:lnTo>
                    <a:lnTo>
                      <a:pt x="255" y="112"/>
                    </a:lnTo>
                    <a:lnTo>
                      <a:pt x="254" y="106"/>
                    </a:lnTo>
                    <a:lnTo>
                      <a:pt x="254" y="106"/>
                    </a:lnTo>
                    <a:lnTo>
                      <a:pt x="226" y="79"/>
                    </a:lnTo>
                    <a:lnTo>
                      <a:pt x="211" y="65"/>
                    </a:lnTo>
                    <a:lnTo>
                      <a:pt x="196" y="51"/>
                    </a:lnTo>
                    <a:lnTo>
                      <a:pt x="179" y="40"/>
                    </a:lnTo>
                    <a:lnTo>
                      <a:pt x="169" y="34"/>
                    </a:lnTo>
                    <a:lnTo>
                      <a:pt x="160" y="30"/>
                    </a:lnTo>
                    <a:lnTo>
                      <a:pt x="151" y="26"/>
                    </a:lnTo>
                    <a:lnTo>
                      <a:pt x="141" y="23"/>
                    </a:lnTo>
                    <a:lnTo>
                      <a:pt x="130" y="21"/>
                    </a:lnTo>
                    <a:lnTo>
                      <a:pt x="120" y="21"/>
                    </a:lnTo>
                    <a:lnTo>
                      <a:pt x="12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5" name="Freeform 123"/>
            <p:cNvSpPr>
              <a:spLocks noEditPoints="1"/>
            </p:cNvSpPr>
            <p:nvPr/>
          </p:nvSpPr>
          <p:spPr bwMode="auto">
            <a:xfrm>
              <a:off x="4929190" y="2727736"/>
              <a:ext cx="1079500" cy="755650"/>
            </a:xfrm>
            <a:custGeom>
              <a:avLst/>
              <a:gdLst/>
              <a:ahLst/>
              <a:cxnLst>
                <a:cxn ang="0">
                  <a:pos x="1179" y="92"/>
                </a:cxn>
                <a:cxn ang="0">
                  <a:pos x="1259" y="275"/>
                </a:cxn>
                <a:cxn ang="0">
                  <a:pos x="1607" y="202"/>
                </a:cxn>
                <a:cxn ang="0">
                  <a:pos x="1753" y="130"/>
                </a:cxn>
                <a:cxn ang="0">
                  <a:pos x="1857" y="304"/>
                </a:cxn>
                <a:cxn ang="0">
                  <a:pos x="2021" y="567"/>
                </a:cxn>
                <a:cxn ang="0">
                  <a:pos x="1753" y="1262"/>
                </a:cxn>
                <a:cxn ang="0">
                  <a:pos x="877" y="1371"/>
                </a:cxn>
                <a:cxn ang="0">
                  <a:pos x="11" y="1411"/>
                </a:cxn>
                <a:cxn ang="0">
                  <a:pos x="24" y="1101"/>
                </a:cxn>
                <a:cxn ang="0">
                  <a:pos x="182" y="802"/>
                </a:cxn>
                <a:cxn ang="0">
                  <a:pos x="595" y="409"/>
                </a:cxn>
                <a:cxn ang="0">
                  <a:pos x="1073" y="700"/>
                </a:cxn>
                <a:cxn ang="0">
                  <a:pos x="1155" y="187"/>
                </a:cxn>
                <a:cxn ang="0">
                  <a:pos x="896" y="703"/>
                </a:cxn>
                <a:cxn ang="0">
                  <a:pos x="1038" y="796"/>
                </a:cxn>
                <a:cxn ang="0">
                  <a:pos x="1167" y="547"/>
                </a:cxn>
                <a:cxn ang="0">
                  <a:pos x="1033" y="1090"/>
                </a:cxn>
                <a:cxn ang="0">
                  <a:pos x="1684" y="283"/>
                </a:cxn>
                <a:cxn ang="0">
                  <a:pos x="1558" y="660"/>
                </a:cxn>
                <a:cxn ang="0">
                  <a:pos x="940" y="1250"/>
                </a:cxn>
                <a:cxn ang="0">
                  <a:pos x="961" y="1290"/>
                </a:cxn>
                <a:cxn ang="0">
                  <a:pos x="1656" y="456"/>
                </a:cxn>
                <a:cxn ang="0">
                  <a:pos x="1781" y="577"/>
                </a:cxn>
                <a:cxn ang="0">
                  <a:pos x="1813" y="253"/>
                </a:cxn>
                <a:cxn ang="0">
                  <a:pos x="1756" y="300"/>
                </a:cxn>
                <a:cxn ang="0">
                  <a:pos x="1631" y="706"/>
                </a:cxn>
                <a:cxn ang="0">
                  <a:pos x="1722" y="409"/>
                </a:cxn>
                <a:cxn ang="0">
                  <a:pos x="1697" y="707"/>
                </a:cxn>
                <a:cxn ang="0">
                  <a:pos x="1737" y="743"/>
                </a:cxn>
                <a:cxn ang="0">
                  <a:pos x="1221" y="1099"/>
                </a:cxn>
                <a:cxn ang="0">
                  <a:pos x="1797" y="683"/>
                </a:cxn>
                <a:cxn ang="0">
                  <a:pos x="1788" y="561"/>
                </a:cxn>
                <a:cxn ang="0">
                  <a:pos x="342" y="594"/>
                </a:cxn>
                <a:cxn ang="0">
                  <a:pos x="403" y="1094"/>
                </a:cxn>
                <a:cxn ang="0">
                  <a:pos x="899" y="803"/>
                </a:cxn>
                <a:cxn ang="0">
                  <a:pos x="1881" y="451"/>
                </a:cxn>
                <a:cxn ang="0">
                  <a:pos x="1776" y="1127"/>
                </a:cxn>
                <a:cxn ang="0">
                  <a:pos x="1227" y="1221"/>
                </a:cxn>
                <a:cxn ang="0">
                  <a:pos x="1396" y="1251"/>
                </a:cxn>
                <a:cxn ang="0">
                  <a:pos x="1799" y="1250"/>
                </a:cxn>
                <a:cxn ang="0">
                  <a:pos x="2009" y="560"/>
                </a:cxn>
                <a:cxn ang="0">
                  <a:pos x="1736" y="999"/>
                </a:cxn>
                <a:cxn ang="0">
                  <a:pos x="991" y="1301"/>
                </a:cxn>
                <a:cxn ang="0">
                  <a:pos x="1858" y="766"/>
                </a:cxn>
                <a:cxn ang="0">
                  <a:pos x="1458" y="864"/>
                </a:cxn>
                <a:cxn ang="0">
                  <a:pos x="1300" y="1031"/>
                </a:cxn>
                <a:cxn ang="0">
                  <a:pos x="1489" y="913"/>
                </a:cxn>
                <a:cxn ang="0">
                  <a:pos x="1464" y="896"/>
                </a:cxn>
                <a:cxn ang="0">
                  <a:pos x="107" y="1088"/>
                </a:cxn>
                <a:cxn ang="0">
                  <a:pos x="156" y="1111"/>
                </a:cxn>
                <a:cxn ang="0">
                  <a:pos x="710" y="1240"/>
                </a:cxn>
                <a:cxn ang="0">
                  <a:pos x="91" y="1159"/>
                </a:cxn>
                <a:cxn ang="0">
                  <a:pos x="430" y="1205"/>
                </a:cxn>
                <a:cxn ang="0">
                  <a:pos x="399" y="1216"/>
                </a:cxn>
                <a:cxn ang="0">
                  <a:pos x="116" y="1207"/>
                </a:cxn>
                <a:cxn ang="0">
                  <a:pos x="641" y="1373"/>
                </a:cxn>
                <a:cxn ang="0">
                  <a:pos x="368" y="1369"/>
                </a:cxn>
                <a:cxn ang="0">
                  <a:pos x="88" y="1337"/>
                </a:cxn>
                <a:cxn ang="0">
                  <a:pos x="120" y="1331"/>
                </a:cxn>
                <a:cxn ang="0">
                  <a:pos x="686" y="1288"/>
                </a:cxn>
                <a:cxn ang="0">
                  <a:pos x="877" y="1358"/>
                </a:cxn>
              </a:cxnLst>
              <a:rect l="0" t="0" r="r" b="b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6" name="组合 35"/>
            <p:cNvGrpSpPr/>
            <p:nvPr/>
          </p:nvGrpSpPr>
          <p:grpSpPr>
            <a:xfrm>
              <a:off x="1500166" y="2656298"/>
              <a:ext cx="785818" cy="963612"/>
              <a:chOff x="2105026" y="2144713"/>
              <a:chExt cx="941388" cy="1106488"/>
            </a:xfrm>
          </p:grpSpPr>
          <p:sp>
            <p:nvSpPr>
              <p:cNvPr id="37" name="Freeform 167"/>
              <p:cNvSpPr>
                <a:spLocks noEditPoints="1"/>
              </p:cNvSpPr>
              <p:nvPr/>
            </p:nvSpPr>
            <p:spPr bwMode="auto">
              <a:xfrm>
                <a:off x="2139951" y="2506663"/>
                <a:ext cx="65088" cy="57150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16" y="14"/>
                  </a:cxn>
                  <a:cxn ang="0">
                    <a:pos x="20" y="12"/>
                  </a:cxn>
                  <a:cxn ang="0">
                    <a:pos x="28" y="3"/>
                  </a:cxn>
                  <a:cxn ang="0">
                    <a:pos x="36" y="1"/>
                  </a:cxn>
                  <a:cxn ang="0">
                    <a:pos x="54" y="1"/>
                  </a:cxn>
                  <a:cxn ang="0">
                    <a:pos x="70" y="3"/>
                  </a:cxn>
                  <a:cxn ang="0">
                    <a:pos x="86" y="10"/>
                  </a:cxn>
                  <a:cxn ang="0">
                    <a:pos x="101" y="18"/>
                  </a:cxn>
                  <a:cxn ang="0">
                    <a:pos x="112" y="28"/>
                  </a:cxn>
                  <a:cxn ang="0">
                    <a:pos x="121" y="41"/>
                  </a:cxn>
                  <a:cxn ang="0">
                    <a:pos x="124" y="55"/>
                  </a:cxn>
                  <a:cxn ang="0">
                    <a:pos x="124" y="62"/>
                  </a:cxn>
                  <a:cxn ang="0">
                    <a:pos x="120" y="75"/>
                  </a:cxn>
                  <a:cxn ang="0">
                    <a:pos x="110" y="86"/>
                  </a:cxn>
                  <a:cxn ang="0">
                    <a:pos x="97" y="96"/>
                  </a:cxn>
                  <a:cxn ang="0">
                    <a:pos x="81" y="103"/>
                  </a:cxn>
                  <a:cxn ang="0">
                    <a:pos x="64" y="107"/>
                  </a:cxn>
                  <a:cxn ang="0">
                    <a:pos x="47" y="107"/>
                  </a:cxn>
                  <a:cxn ang="0">
                    <a:pos x="32" y="103"/>
                  </a:cxn>
                  <a:cxn ang="0">
                    <a:pos x="18" y="94"/>
                  </a:cxn>
                  <a:cxn ang="0">
                    <a:pos x="11" y="83"/>
                  </a:cxn>
                  <a:cxn ang="0">
                    <a:pos x="2" y="64"/>
                  </a:cxn>
                  <a:cxn ang="0">
                    <a:pos x="1" y="45"/>
                  </a:cxn>
                  <a:cxn ang="0">
                    <a:pos x="6" y="23"/>
                  </a:cxn>
                  <a:cxn ang="0">
                    <a:pos x="11" y="13"/>
                  </a:cxn>
                  <a:cxn ang="0">
                    <a:pos x="58" y="87"/>
                  </a:cxn>
                  <a:cxn ang="0">
                    <a:pos x="74" y="83"/>
                  </a:cxn>
                  <a:cxn ang="0">
                    <a:pos x="85" y="75"/>
                  </a:cxn>
                  <a:cxn ang="0">
                    <a:pos x="91" y="64"/>
                  </a:cxn>
                  <a:cxn ang="0">
                    <a:pos x="92" y="52"/>
                  </a:cxn>
                  <a:cxn ang="0">
                    <a:pos x="88" y="42"/>
                  </a:cxn>
                  <a:cxn ang="0">
                    <a:pos x="79" y="32"/>
                  </a:cxn>
                  <a:cxn ang="0">
                    <a:pos x="66" y="27"/>
                  </a:cxn>
                  <a:cxn ang="0">
                    <a:pos x="50" y="27"/>
                  </a:cxn>
                  <a:cxn ang="0">
                    <a:pos x="43" y="30"/>
                  </a:cxn>
                  <a:cxn ang="0">
                    <a:pos x="33" y="37"/>
                  </a:cxn>
                  <a:cxn ang="0">
                    <a:pos x="28" y="46"/>
                  </a:cxn>
                  <a:cxn ang="0">
                    <a:pos x="27" y="57"/>
                  </a:cxn>
                  <a:cxn ang="0">
                    <a:pos x="30" y="66"/>
                  </a:cxn>
                  <a:cxn ang="0">
                    <a:pos x="35" y="75"/>
                  </a:cxn>
                  <a:cxn ang="0">
                    <a:pos x="43" y="82"/>
                  </a:cxn>
                  <a:cxn ang="0">
                    <a:pos x="52" y="86"/>
                  </a:cxn>
                  <a:cxn ang="0">
                    <a:pos x="58" y="87"/>
                  </a:cxn>
                </a:cxnLst>
                <a:rect l="0" t="0" r="r" b="b"/>
                <a:pathLst>
                  <a:path w="124" h="108">
                    <a:moveTo>
                      <a:pt x="11" y="13"/>
                    </a:moveTo>
                    <a:lnTo>
                      <a:pt x="11" y="13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5" y="7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6" y="1"/>
                    </a:lnTo>
                    <a:lnTo>
                      <a:pt x="45" y="0"/>
                    </a:lnTo>
                    <a:lnTo>
                      <a:pt x="54" y="1"/>
                    </a:lnTo>
                    <a:lnTo>
                      <a:pt x="61" y="2"/>
                    </a:lnTo>
                    <a:lnTo>
                      <a:pt x="70" y="3"/>
                    </a:lnTo>
                    <a:lnTo>
                      <a:pt x="78" y="6"/>
                    </a:lnTo>
                    <a:lnTo>
                      <a:pt x="86" y="10"/>
                    </a:lnTo>
                    <a:lnTo>
                      <a:pt x="93" y="13"/>
                    </a:lnTo>
                    <a:lnTo>
                      <a:pt x="101" y="18"/>
                    </a:lnTo>
                    <a:lnTo>
                      <a:pt x="107" y="22"/>
                    </a:lnTo>
                    <a:lnTo>
                      <a:pt x="112" y="28"/>
                    </a:lnTo>
                    <a:lnTo>
                      <a:pt x="117" y="34"/>
                    </a:lnTo>
                    <a:lnTo>
                      <a:pt x="121" y="41"/>
                    </a:lnTo>
                    <a:lnTo>
                      <a:pt x="123" y="47"/>
                    </a:lnTo>
                    <a:lnTo>
                      <a:pt x="124" y="55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2" y="68"/>
                    </a:lnTo>
                    <a:lnTo>
                      <a:pt x="120" y="75"/>
                    </a:lnTo>
                    <a:lnTo>
                      <a:pt x="116" y="80"/>
                    </a:lnTo>
                    <a:lnTo>
                      <a:pt x="110" y="86"/>
                    </a:lnTo>
                    <a:lnTo>
                      <a:pt x="104" y="91"/>
                    </a:lnTo>
                    <a:lnTo>
                      <a:pt x="97" y="96"/>
                    </a:lnTo>
                    <a:lnTo>
                      <a:pt x="90" y="100"/>
                    </a:lnTo>
                    <a:lnTo>
                      <a:pt x="81" y="103"/>
                    </a:lnTo>
                    <a:lnTo>
                      <a:pt x="73" y="106"/>
                    </a:lnTo>
                    <a:lnTo>
                      <a:pt x="64" y="107"/>
                    </a:lnTo>
                    <a:lnTo>
                      <a:pt x="56" y="108"/>
                    </a:lnTo>
                    <a:lnTo>
                      <a:pt x="47" y="107"/>
                    </a:lnTo>
                    <a:lnTo>
                      <a:pt x="40" y="106"/>
                    </a:lnTo>
                    <a:lnTo>
                      <a:pt x="32" y="103"/>
                    </a:lnTo>
                    <a:lnTo>
                      <a:pt x="25" y="100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1" y="83"/>
                    </a:lnTo>
                    <a:lnTo>
                      <a:pt x="5" y="74"/>
                    </a:lnTo>
                    <a:lnTo>
                      <a:pt x="2" y="64"/>
                    </a:lnTo>
                    <a:lnTo>
                      <a:pt x="0" y="55"/>
                    </a:lnTo>
                    <a:lnTo>
                      <a:pt x="1" y="45"/>
                    </a:lnTo>
                    <a:lnTo>
                      <a:pt x="3" y="34"/>
                    </a:lnTo>
                    <a:lnTo>
                      <a:pt x="6" y="2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  <a:moveTo>
                      <a:pt x="58" y="87"/>
                    </a:moveTo>
                    <a:lnTo>
                      <a:pt x="58" y="87"/>
                    </a:lnTo>
                    <a:lnTo>
                      <a:pt x="66" y="86"/>
                    </a:lnTo>
                    <a:lnTo>
                      <a:pt x="74" y="83"/>
                    </a:lnTo>
                    <a:lnTo>
                      <a:pt x="80" y="79"/>
                    </a:lnTo>
                    <a:lnTo>
                      <a:pt x="85" y="75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2" y="59"/>
                    </a:lnTo>
                    <a:lnTo>
                      <a:pt x="92" y="52"/>
                    </a:lnTo>
                    <a:lnTo>
                      <a:pt x="90" y="47"/>
                    </a:lnTo>
                    <a:lnTo>
                      <a:pt x="88" y="42"/>
                    </a:lnTo>
                    <a:lnTo>
                      <a:pt x="84" y="36"/>
                    </a:lnTo>
                    <a:lnTo>
                      <a:pt x="79" y="32"/>
                    </a:lnTo>
                    <a:lnTo>
                      <a:pt x="74" y="29"/>
                    </a:lnTo>
                    <a:lnTo>
                      <a:pt x="66" y="27"/>
                    </a:lnTo>
                    <a:lnTo>
                      <a:pt x="5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43" y="30"/>
                    </a:lnTo>
                    <a:lnTo>
                      <a:pt x="37" y="33"/>
                    </a:lnTo>
                    <a:lnTo>
                      <a:pt x="33" y="37"/>
                    </a:lnTo>
                    <a:lnTo>
                      <a:pt x="30" y="42"/>
                    </a:lnTo>
                    <a:lnTo>
                      <a:pt x="28" y="46"/>
                    </a:lnTo>
                    <a:lnTo>
                      <a:pt x="27" y="51"/>
                    </a:lnTo>
                    <a:lnTo>
                      <a:pt x="27" y="57"/>
                    </a:lnTo>
                    <a:lnTo>
                      <a:pt x="28" y="62"/>
                    </a:lnTo>
                    <a:lnTo>
                      <a:pt x="30" y="66"/>
                    </a:lnTo>
                    <a:lnTo>
                      <a:pt x="32" y="71"/>
                    </a:lnTo>
                    <a:lnTo>
                      <a:pt x="35" y="75"/>
                    </a:lnTo>
                    <a:lnTo>
                      <a:pt x="39" y="79"/>
                    </a:lnTo>
                    <a:lnTo>
                      <a:pt x="43" y="82"/>
                    </a:lnTo>
                    <a:lnTo>
                      <a:pt x="48" y="85"/>
                    </a:lnTo>
                    <a:lnTo>
                      <a:pt x="52" y="86"/>
                    </a:lnTo>
                    <a:lnTo>
                      <a:pt x="58" y="87"/>
                    </a:lnTo>
                    <a:lnTo>
                      <a:pt x="58" y="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Freeform 168"/>
              <p:cNvSpPr>
                <a:spLocks noEditPoints="1"/>
              </p:cNvSpPr>
              <p:nvPr/>
            </p:nvSpPr>
            <p:spPr bwMode="auto">
              <a:xfrm>
                <a:off x="2105026" y="2144713"/>
                <a:ext cx="941388" cy="1106488"/>
              </a:xfrm>
              <a:custGeom>
                <a:avLst/>
                <a:gdLst/>
                <a:ahLst/>
                <a:cxnLst>
                  <a:cxn ang="0">
                    <a:pos x="67" y="2002"/>
                  </a:cxn>
                  <a:cxn ang="0">
                    <a:pos x="421" y="1636"/>
                  </a:cxn>
                  <a:cxn ang="0">
                    <a:pos x="63" y="638"/>
                  </a:cxn>
                  <a:cxn ang="0">
                    <a:pos x="1053" y="22"/>
                  </a:cxn>
                  <a:cxn ang="0">
                    <a:pos x="1776" y="538"/>
                  </a:cxn>
                  <a:cxn ang="0">
                    <a:pos x="1375" y="898"/>
                  </a:cxn>
                  <a:cxn ang="0">
                    <a:pos x="826" y="761"/>
                  </a:cxn>
                  <a:cxn ang="0">
                    <a:pos x="290" y="959"/>
                  </a:cxn>
                  <a:cxn ang="0">
                    <a:pos x="765" y="1727"/>
                  </a:cxn>
                  <a:cxn ang="0">
                    <a:pos x="638" y="986"/>
                  </a:cxn>
                  <a:cxn ang="0">
                    <a:pos x="960" y="1183"/>
                  </a:cxn>
                  <a:cxn ang="0">
                    <a:pos x="1204" y="1031"/>
                  </a:cxn>
                  <a:cxn ang="0">
                    <a:pos x="1232" y="1305"/>
                  </a:cxn>
                  <a:cxn ang="0">
                    <a:pos x="26" y="764"/>
                  </a:cxn>
                  <a:cxn ang="0">
                    <a:pos x="109" y="651"/>
                  </a:cxn>
                  <a:cxn ang="0">
                    <a:pos x="996" y="67"/>
                  </a:cxn>
                  <a:cxn ang="0">
                    <a:pos x="1412" y="259"/>
                  </a:cxn>
                  <a:cxn ang="0">
                    <a:pos x="866" y="650"/>
                  </a:cxn>
                  <a:cxn ang="0">
                    <a:pos x="1693" y="433"/>
                  </a:cxn>
                  <a:cxn ang="0">
                    <a:pos x="919" y="332"/>
                  </a:cxn>
                  <a:cxn ang="0">
                    <a:pos x="204" y="642"/>
                  </a:cxn>
                  <a:cxn ang="0">
                    <a:pos x="942" y="387"/>
                  </a:cxn>
                  <a:cxn ang="0">
                    <a:pos x="419" y="563"/>
                  </a:cxn>
                  <a:cxn ang="0">
                    <a:pos x="1737" y="562"/>
                  </a:cxn>
                  <a:cxn ang="0">
                    <a:pos x="881" y="477"/>
                  </a:cxn>
                  <a:cxn ang="0">
                    <a:pos x="342" y="732"/>
                  </a:cxn>
                  <a:cxn ang="0">
                    <a:pos x="1381" y="500"/>
                  </a:cxn>
                  <a:cxn ang="0">
                    <a:pos x="1324" y="691"/>
                  </a:cxn>
                  <a:cxn ang="0">
                    <a:pos x="1201" y="668"/>
                  </a:cxn>
                  <a:cxn ang="0">
                    <a:pos x="1480" y="799"/>
                  </a:cxn>
                  <a:cxn ang="0">
                    <a:pos x="1387" y="676"/>
                  </a:cxn>
                  <a:cxn ang="0">
                    <a:pos x="856" y="893"/>
                  </a:cxn>
                  <a:cxn ang="0">
                    <a:pos x="600" y="1612"/>
                  </a:cxn>
                  <a:cxn ang="0">
                    <a:pos x="192" y="860"/>
                  </a:cxn>
                  <a:cxn ang="0">
                    <a:pos x="107" y="930"/>
                  </a:cxn>
                  <a:cxn ang="0">
                    <a:pos x="419" y="1514"/>
                  </a:cxn>
                  <a:cxn ang="0">
                    <a:pos x="155" y="872"/>
                  </a:cxn>
                  <a:cxn ang="0">
                    <a:pos x="714" y="917"/>
                  </a:cxn>
                  <a:cxn ang="0">
                    <a:pos x="954" y="1417"/>
                  </a:cxn>
                  <a:cxn ang="0">
                    <a:pos x="920" y="1339"/>
                  </a:cxn>
                  <a:cxn ang="0">
                    <a:pos x="889" y="1232"/>
                  </a:cxn>
                  <a:cxn ang="0">
                    <a:pos x="824" y="1188"/>
                  </a:cxn>
                  <a:cxn ang="0">
                    <a:pos x="813" y="1092"/>
                  </a:cxn>
                  <a:cxn ang="0">
                    <a:pos x="744" y="1053"/>
                  </a:cxn>
                  <a:cxn ang="0">
                    <a:pos x="1226" y="1052"/>
                  </a:cxn>
                  <a:cxn ang="0">
                    <a:pos x="1064" y="1140"/>
                  </a:cxn>
                  <a:cxn ang="0">
                    <a:pos x="1236" y="1093"/>
                  </a:cxn>
                  <a:cxn ang="0">
                    <a:pos x="1053" y="1427"/>
                  </a:cxn>
                  <a:cxn ang="0">
                    <a:pos x="1059" y="1288"/>
                  </a:cxn>
                  <a:cxn ang="0">
                    <a:pos x="1146" y="1237"/>
                  </a:cxn>
                  <a:cxn ang="0">
                    <a:pos x="1176" y="1487"/>
                  </a:cxn>
                  <a:cxn ang="0">
                    <a:pos x="1169" y="1592"/>
                  </a:cxn>
                  <a:cxn ang="0">
                    <a:pos x="875" y="1631"/>
                  </a:cxn>
                  <a:cxn ang="0">
                    <a:pos x="976" y="1609"/>
                  </a:cxn>
                  <a:cxn ang="0">
                    <a:pos x="1080" y="1660"/>
                  </a:cxn>
                  <a:cxn ang="0">
                    <a:pos x="1154" y="1732"/>
                  </a:cxn>
                  <a:cxn ang="0">
                    <a:pos x="389" y="1680"/>
                  </a:cxn>
                  <a:cxn ang="0">
                    <a:pos x="610" y="1703"/>
                  </a:cxn>
                  <a:cxn ang="0">
                    <a:pos x="363" y="1738"/>
                  </a:cxn>
                  <a:cxn ang="0">
                    <a:pos x="228" y="1794"/>
                  </a:cxn>
                  <a:cxn ang="0">
                    <a:pos x="690" y="2061"/>
                  </a:cxn>
                  <a:cxn ang="0">
                    <a:pos x="639" y="1847"/>
                  </a:cxn>
                </a:cxnLst>
                <a:rect l="0" t="0" r="r" b="b"/>
                <a:pathLst>
                  <a:path w="1779" h="2091">
                    <a:moveTo>
                      <a:pt x="968" y="1829"/>
                    </a:moveTo>
                    <a:lnTo>
                      <a:pt x="968" y="1829"/>
                    </a:lnTo>
                    <a:lnTo>
                      <a:pt x="974" y="1838"/>
                    </a:lnTo>
                    <a:lnTo>
                      <a:pt x="981" y="1844"/>
                    </a:lnTo>
                    <a:lnTo>
                      <a:pt x="998" y="1859"/>
                    </a:lnTo>
                    <a:lnTo>
                      <a:pt x="1015" y="1873"/>
                    </a:lnTo>
                    <a:lnTo>
                      <a:pt x="1031" y="1888"/>
                    </a:lnTo>
                    <a:lnTo>
                      <a:pt x="1038" y="1897"/>
                    </a:lnTo>
                    <a:lnTo>
                      <a:pt x="1045" y="1904"/>
                    </a:lnTo>
                    <a:lnTo>
                      <a:pt x="1051" y="1914"/>
                    </a:lnTo>
                    <a:lnTo>
                      <a:pt x="1056" y="1923"/>
                    </a:lnTo>
                    <a:lnTo>
                      <a:pt x="1060" y="1933"/>
                    </a:lnTo>
                    <a:lnTo>
                      <a:pt x="1063" y="1944"/>
                    </a:lnTo>
                    <a:lnTo>
                      <a:pt x="1064" y="1955"/>
                    </a:lnTo>
                    <a:lnTo>
                      <a:pt x="1063" y="1968"/>
                    </a:lnTo>
                    <a:lnTo>
                      <a:pt x="1063" y="1968"/>
                    </a:lnTo>
                    <a:lnTo>
                      <a:pt x="1031" y="1986"/>
                    </a:lnTo>
                    <a:lnTo>
                      <a:pt x="996" y="2002"/>
                    </a:lnTo>
                    <a:lnTo>
                      <a:pt x="962" y="2018"/>
                    </a:lnTo>
                    <a:lnTo>
                      <a:pt x="927" y="2033"/>
                    </a:lnTo>
                    <a:lnTo>
                      <a:pt x="889" y="2046"/>
                    </a:lnTo>
                    <a:lnTo>
                      <a:pt x="851" y="2058"/>
                    </a:lnTo>
                    <a:lnTo>
                      <a:pt x="810" y="2067"/>
                    </a:lnTo>
                    <a:lnTo>
                      <a:pt x="768" y="2076"/>
                    </a:lnTo>
                    <a:lnTo>
                      <a:pt x="768" y="2076"/>
                    </a:lnTo>
                    <a:lnTo>
                      <a:pt x="684" y="2083"/>
                    </a:lnTo>
                    <a:lnTo>
                      <a:pt x="642" y="2086"/>
                    </a:lnTo>
                    <a:lnTo>
                      <a:pt x="599" y="2089"/>
                    </a:lnTo>
                    <a:lnTo>
                      <a:pt x="557" y="2091"/>
                    </a:lnTo>
                    <a:lnTo>
                      <a:pt x="515" y="2091"/>
                    </a:lnTo>
                    <a:lnTo>
                      <a:pt x="473" y="2091"/>
                    </a:lnTo>
                    <a:lnTo>
                      <a:pt x="431" y="2090"/>
                    </a:lnTo>
                    <a:lnTo>
                      <a:pt x="390" y="2086"/>
                    </a:lnTo>
                    <a:lnTo>
                      <a:pt x="349" y="2083"/>
                    </a:lnTo>
                    <a:lnTo>
                      <a:pt x="309" y="2078"/>
                    </a:lnTo>
                    <a:lnTo>
                      <a:pt x="268" y="2070"/>
                    </a:lnTo>
                    <a:lnTo>
                      <a:pt x="230" y="2062"/>
                    </a:lnTo>
                    <a:lnTo>
                      <a:pt x="191" y="2051"/>
                    </a:lnTo>
                    <a:lnTo>
                      <a:pt x="153" y="2038"/>
                    </a:lnTo>
                    <a:lnTo>
                      <a:pt x="116" y="2024"/>
                    </a:lnTo>
                    <a:lnTo>
                      <a:pt x="116" y="2024"/>
                    </a:lnTo>
                    <a:lnTo>
                      <a:pt x="109" y="2023"/>
                    </a:lnTo>
                    <a:lnTo>
                      <a:pt x="101" y="2021"/>
                    </a:lnTo>
                    <a:lnTo>
                      <a:pt x="95" y="2019"/>
                    </a:lnTo>
                    <a:lnTo>
                      <a:pt x="88" y="2016"/>
                    </a:lnTo>
                    <a:lnTo>
                      <a:pt x="78" y="2009"/>
                    </a:lnTo>
                    <a:lnTo>
                      <a:pt x="67" y="2002"/>
                    </a:lnTo>
                    <a:lnTo>
                      <a:pt x="48" y="1986"/>
                    </a:lnTo>
                    <a:lnTo>
                      <a:pt x="37" y="1978"/>
                    </a:lnTo>
                    <a:lnTo>
                      <a:pt x="25" y="1973"/>
                    </a:lnTo>
                    <a:lnTo>
                      <a:pt x="25" y="1973"/>
                    </a:lnTo>
                    <a:lnTo>
                      <a:pt x="22" y="1965"/>
                    </a:lnTo>
                    <a:lnTo>
                      <a:pt x="21" y="1958"/>
                    </a:lnTo>
                    <a:lnTo>
                      <a:pt x="21" y="1952"/>
                    </a:lnTo>
                    <a:lnTo>
                      <a:pt x="22" y="1945"/>
                    </a:lnTo>
                    <a:lnTo>
                      <a:pt x="24" y="1938"/>
                    </a:lnTo>
                    <a:lnTo>
                      <a:pt x="27" y="1931"/>
                    </a:lnTo>
                    <a:lnTo>
                      <a:pt x="32" y="1926"/>
                    </a:lnTo>
                    <a:lnTo>
                      <a:pt x="37" y="1919"/>
                    </a:lnTo>
                    <a:lnTo>
                      <a:pt x="48" y="1907"/>
                    </a:lnTo>
                    <a:lnTo>
                      <a:pt x="61" y="1895"/>
                    </a:lnTo>
                    <a:lnTo>
                      <a:pt x="72" y="1883"/>
                    </a:lnTo>
                    <a:lnTo>
                      <a:pt x="84" y="1871"/>
                    </a:lnTo>
                    <a:lnTo>
                      <a:pt x="84" y="1871"/>
                    </a:lnTo>
                    <a:lnTo>
                      <a:pt x="96" y="1858"/>
                    </a:lnTo>
                    <a:lnTo>
                      <a:pt x="108" y="1846"/>
                    </a:lnTo>
                    <a:lnTo>
                      <a:pt x="122" y="1833"/>
                    </a:lnTo>
                    <a:lnTo>
                      <a:pt x="139" y="1820"/>
                    </a:lnTo>
                    <a:lnTo>
                      <a:pt x="139" y="1820"/>
                    </a:lnTo>
                    <a:lnTo>
                      <a:pt x="170" y="1799"/>
                    </a:lnTo>
                    <a:lnTo>
                      <a:pt x="205" y="1780"/>
                    </a:lnTo>
                    <a:lnTo>
                      <a:pt x="241" y="1762"/>
                    </a:lnTo>
                    <a:lnTo>
                      <a:pt x="276" y="1746"/>
                    </a:lnTo>
                    <a:lnTo>
                      <a:pt x="276" y="1746"/>
                    </a:lnTo>
                    <a:lnTo>
                      <a:pt x="284" y="1744"/>
                    </a:lnTo>
                    <a:lnTo>
                      <a:pt x="294" y="1742"/>
                    </a:lnTo>
                    <a:lnTo>
                      <a:pt x="303" y="1740"/>
                    </a:lnTo>
                    <a:lnTo>
                      <a:pt x="310" y="1736"/>
                    </a:lnTo>
                    <a:lnTo>
                      <a:pt x="310" y="1736"/>
                    </a:lnTo>
                    <a:lnTo>
                      <a:pt x="319" y="1731"/>
                    </a:lnTo>
                    <a:lnTo>
                      <a:pt x="326" y="1726"/>
                    </a:lnTo>
                    <a:lnTo>
                      <a:pt x="334" y="1721"/>
                    </a:lnTo>
                    <a:lnTo>
                      <a:pt x="338" y="1720"/>
                    </a:lnTo>
                    <a:lnTo>
                      <a:pt x="342" y="1719"/>
                    </a:lnTo>
                    <a:lnTo>
                      <a:pt x="342" y="1719"/>
                    </a:lnTo>
                    <a:lnTo>
                      <a:pt x="343" y="1711"/>
                    </a:lnTo>
                    <a:lnTo>
                      <a:pt x="345" y="1703"/>
                    </a:lnTo>
                    <a:lnTo>
                      <a:pt x="351" y="1689"/>
                    </a:lnTo>
                    <a:lnTo>
                      <a:pt x="358" y="1676"/>
                    </a:lnTo>
                    <a:lnTo>
                      <a:pt x="368" y="1666"/>
                    </a:lnTo>
                    <a:lnTo>
                      <a:pt x="379" y="1656"/>
                    </a:lnTo>
                    <a:lnTo>
                      <a:pt x="392" y="1649"/>
                    </a:lnTo>
                    <a:lnTo>
                      <a:pt x="405" y="1641"/>
                    </a:lnTo>
                    <a:lnTo>
                      <a:pt x="421" y="1636"/>
                    </a:lnTo>
                    <a:lnTo>
                      <a:pt x="421" y="1636"/>
                    </a:lnTo>
                    <a:lnTo>
                      <a:pt x="397" y="1578"/>
                    </a:lnTo>
                    <a:lnTo>
                      <a:pt x="371" y="1521"/>
                    </a:lnTo>
                    <a:lnTo>
                      <a:pt x="319" y="1407"/>
                    </a:lnTo>
                    <a:lnTo>
                      <a:pt x="263" y="1291"/>
                    </a:lnTo>
                    <a:lnTo>
                      <a:pt x="236" y="1232"/>
                    </a:lnTo>
                    <a:lnTo>
                      <a:pt x="209" y="1173"/>
                    </a:lnTo>
                    <a:lnTo>
                      <a:pt x="209" y="1173"/>
                    </a:lnTo>
                    <a:lnTo>
                      <a:pt x="197" y="1144"/>
                    </a:lnTo>
                    <a:lnTo>
                      <a:pt x="183" y="1115"/>
                    </a:lnTo>
                    <a:lnTo>
                      <a:pt x="153" y="1059"/>
                    </a:lnTo>
                    <a:lnTo>
                      <a:pt x="123" y="1002"/>
                    </a:lnTo>
                    <a:lnTo>
                      <a:pt x="94" y="944"/>
                    </a:lnTo>
                    <a:lnTo>
                      <a:pt x="94" y="944"/>
                    </a:lnTo>
                    <a:lnTo>
                      <a:pt x="83" y="920"/>
                    </a:lnTo>
                    <a:lnTo>
                      <a:pt x="72" y="897"/>
                    </a:lnTo>
                    <a:lnTo>
                      <a:pt x="61" y="873"/>
                    </a:lnTo>
                    <a:lnTo>
                      <a:pt x="54" y="863"/>
                    </a:lnTo>
                    <a:lnTo>
                      <a:pt x="48" y="853"/>
                    </a:lnTo>
                    <a:lnTo>
                      <a:pt x="48" y="853"/>
                    </a:lnTo>
                    <a:lnTo>
                      <a:pt x="44" y="848"/>
                    </a:lnTo>
                    <a:lnTo>
                      <a:pt x="40" y="841"/>
                    </a:lnTo>
                    <a:lnTo>
                      <a:pt x="40" y="841"/>
                    </a:lnTo>
                    <a:lnTo>
                      <a:pt x="35" y="835"/>
                    </a:lnTo>
                    <a:lnTo>
                      <a:pt x="29" y="828"/>
                    </a:lnTo>
                    <a:lnTo>
                      <a:pt x="22" y="822"/>
                    </a:lnTo>
                    <a:lnTo>
                      <a:pt x="18" y="817"/>
                    </a:lnTo>
                    <a:lnTo>
                      <a:pt x="18" y="817"/>
                    </a:lnTo>
                    <a:lnTo>
                      <a:pt x="16" y="810"/>
                    </a:lnTo>
                    <a:lnTo>
                      <a:pt x="14" y="802"/>
                    </a:lnTo>
                    <a:lnTo>
                      <a:pt x="8" y="780"/>
                    </a:lnTo>
                    <a:lnTo>
                      <a:pt x="8" y="780"/>
                    </a:lnTo>
                    <a:lnTo>
                      <a:pt x="5" y="766"/>
                    </a:lnTo>
                    <a:lnTo>
                      <a:pt x="2" y="754"/>
                    </a:lnTo>
                    <a:lnTo>
                      <a:pt x="0" y="742"/>
                    </a:lnTo>
                    <a:lnTo>
                      <a:pt x="0" y="730"/>
                    </a:lnTo>
                    <a:lnTo>
                      <a:pt x="1" y="717"/>
                    </a:lnTo>
                    <a:lnTo>
                      <a:pt x="3" y="705"/>
                    </a:lnTo>
                    <a:lnTo>
                      <a:pt x="7" y="692"/>
                    </a:lnTo>
                    <a:lnTo>
                      <a:pt x="12" y="678"/>
                    </a:lnTo>
                    <a:lnTo>
                      <a:pt x="12" y="678"/>
                    </a:lnTo>
                    <a:lnTo>
                      <a:pt x="20" y="671"/>
                    </a:lnTo>
                    <a:lnTo>
                      <a:pt x="27" y="665"/>
                    </a:lnTo>
                    <a:lnTo>
                      <a:pt x="34" y="657"/>
                    </a:lnTo>
                    <a:lnTo>
                      <a:pt x="40" y="650"/>
                    </a:lnTo>
                    <a:lnTo>
                      <a:pt x="40" y="650"/>
                    </a:lnTo>
                    <a:lnTo>
                      <a:pt x="63" y="638"/>
                    </a:lnTo>
                    <a:lnTo>
                      <a:pt x="87" y="629"/>
                    </a:lnTo>
                    <a:lnTo>
                      <a:pt x="111" y="622"/>
                    </a:lnTo>
                    <a:lnTo>
                      <a:pt x="136" y="615"/>
                    </a:lnTo>
                    <a:lnTo>
                      <a:pt x="136" y="615"/>
                    </a:lnTo>
                    <a:lnTo>
                      <a:pt x="144" y="617"/>
                    </a:lnTo>
                    <a:lnTo>
                      <a:pt x="153" y="618"/>
                    </a:lnTo>
                    <a:lnTo>
                      <a:pt x="160" y="620"/>
                    </a:lnTo>
                    <a:lnTo>
                      <a:pt x="168" y="623"/>
                    </a:lnTo>
                    <a:lnTo>
                      <a:pt x="168" y="623"/>
                    </a:lnTo>
                    <a:lnTo>
                      <a:pt x="192" y="607"/>
                    </a:lnTo>
                    <a:lnTo>
                      <a:pt x="217" y="592"/>
                    </a:lnTo>
                    <a:lnTo>
                      <a:pt x="242" y="579"/>
                    </a:lnTo>
                    <a:lnTo>
                      <a:pt x="265" y="566"/>
                    </a:lnTo>
                    <a:lnTo>
                      <a:pt x="291" y="554"/>
                    </a:lnTo>
                    <a:lnTo>
                      <a:pt x="317" y="542"/>
                    </a:lnTo>
                    <a:lnTo>
                      <a:pt x="372" y="519"/>
                    </a:lnTo>
                    <a:lnTo>
                      <a:pt x="372" y="519"/>
                    </a:lnTo>
                    <a:lnTo>
                      <a:pt x="406" y="502"/>
                    </a:lnTo>
                    <a:lnTo>
                      <a:pt x="441" y="485"/>
                    </a:lnTo>
                    <a:lnTo>
                      <a:pt x="511" y="453"/>
                    </a:lnTo>
                    <a:lnTo>
                      <a:pt x="583" y="420"/>
                    </a:lnTo>
                    <a:lnTo>
                      <a:pt x="655" y="389"/>
                    </a:lnTo>
                    <a:lnTo>
                      <a:pt x="726" y="358"/>
                    </a:lnTo>
                    <a:lnTo>
                      <a:pt x="761" y="341"/>
                    </a:lnTo>
                    <a:lnTo>
                      <a:pt x="796" y="325"/>
                    </a:lnTo>
                    <a:lnTo>
                      <a:pt x="829" y="308"/>
                    </a:lnTo>
                    <a:lnTo>
                      <a:pt x="864" y="290"/>
                    </a:lnTo>
                    <a:lnTo>
                      <a:pt x="896" y="270"/>
                    </a:lnTo>
                    <a:lnTo>
                      <a:pt x="928" y="251"/>
                    </a:lnTo>
                    <a:lnTo>
                      <a:pt x="928" y="251"/>
                    </a:lnTo>
                    <a:lnTo>
                      <a:pt x="928" y="230"/>
                    </a:lnTo>
                    <a:lnTo>
                      <a:pt x="926" y="207"/>
                    </a:lnTo>
                    <a:lnTo>
                      <a:pt x="924" y="161"/>
                    </a:lnTo>
                    <a:lnTo>
                      <a:pt x="923" y="139"/>
                    </a:lnTo>
                    <a:lnTo>
                      <a:pt x="924" y="117"/>
                    </a:lnTo>
                    <a:lnTo>
                      <a:pt x="926" y="97"/>
                    </a:lnTo>
                    <a:lnTo>
                      <a:pt x="928" y="87"/>
                    </a:lnTo>
                    <a:lnTo>
                      <a:pt x="930" y="79"/>
                    </a:lnTo>
                    <a:lnTo>
                      <a:pt x="930" y="79"/>
                    </a:lnTo>
                    <a:lnTo>
                      <a:pt x="938" y="72"/>
                    </a:lnTo>
                    <a:lnTo>
                      <a:pt x="946" y="66"/>
                    </a:lnTo>
                    <a:lnTo>
                      <a:pt x="955" y="60"/>
                    </a:lnTo>
                    <a:lnTo>
                      <a:pt x="964" y="54"/>
                    </a:lnTo>
                    <a:lnTo>
                      <a:pt x="985" y="45"/>
                    </a:lnTo>
                    <a:lnTo>
                      <a:pt x="1007" y="36"/>
                    </a:lnTo>
                    <a:lnTo>
                      <a:pt x="1031" y="29"/>
                    </a:lnTo>
                    <a:lnTo>
                      <a:pt x="1053" y="22"/>
                    </a:lnTo>
                    <a:lnTo>
                      <a:pt x="1095" y="10"/>
                    </a:lnTo>
                    <a:lnTo>
                      <a:pt x="1095" y="10"/>
                    </a:lnTo>
                    <a:lnTo>
                      <a:pt x="1111" y="6"/>
                    </a:lnTo>
                    <a:lnTo>
                      <a:pt x="1126" y="3"/>
                    </a:lnTo>
                    <a:lnTo>
                      <a:pt x="1141" y="1"/>
                    </a:lnTo>
                    <a:lnTo>
                      <a:pt x="1155" y="0"/>
                    </a:lnTo>
                    <a:lnTo>
                      <a:pt x="1170" y="2"/>
                    </a:lnTo>
                    <a:lnTo>
                      <a:pt x="1184" y="4"/>
                    </a:lnTo>
                    <a:lnTo>
                      <a:pt x="1199" y="9"/>
                    </a:lnTo>
                    <a:lnTo>
                      <a:pt x="1213" y="17"/>
                    </a:lnTo>
                    <a:lnTo>
                      <a:pt x="1213" y="17"/>
                    </a:lnTo>
                    <a:lnTo>
                      <a:pt x="1233" y="40"/>
                    </a:lnTo>
                    <a:lnTo>
                      <a:pt x="1252" y="65"/>
                    </a:lnTo>
                    <a:lnTo>
                      <a:pt x="1290" y="114"/>
                    </a:lnTo>
                    <a:lnTo>
                      <a:pt x="1325" y="166"/>
                    </a:lnTo>
                    <a:lnTo>
                      <a:pt x="1360" y="217"/>
                    </a:lnTo>
                    <a:lnTo>
                      <a:pt x="1360" y="217"/>
                    </a:lnTo>
                    <a:lnTo>
                      <a:pt x="1383" y="224"/>
                    </a:lnTo>
                    <a:lnTo>
                      <a:pt x="1405" y="232"/>
                    </a:lnTo>
                    <a:lnTo>
                      <a:pt x="1451" y="244"/>
                    </a:lnTo>
                    <a:lnTo>
                      <a:pt x="1474" y="249"/>
                    </a:lnTo>
                    <a:lnTo>
                      <a:pt x="1496" y="256"/>
                    </a:lnTo>
                    <a:lnTo>
                      <a:pt x="1519" y="262"/>
                    </a:lnTo>
                    <a:lnTo>
                      <a:pt x="1540" y="270"/>
                    </a:lnTo>
                    <a:lnTo>
                      <a:pt x="1540" y="270"/>
                    </a:lnTo>
                    <a:lnTo>
                      <a:pt x="1545" y="273"/>
                    </a:lnTo>
                    <a:lnTo>
                      <a:pt x="1549" y="276"/>
                    </a:lnTo>
                    <a:lnTo>
                      <a:pt x="1557" y="282"/>
                    </a:lnTo>
                    <a:lnTo>
                      <a:pt x="1566" y="290"/>
                    </a:lnTo>
                    <a:lnTo>
                      <a:pt x="1575" y="295"/>
                    </a:lnTo>
                    <a:lnTo>
                      <a:pt x="1575" y="295"/>
                    </a:lnTo>
                    <a:lnTo>
                      <a:pt x="1590" y="303"/>
                    </a:lnTo>
                    <a:lnTo>
                      <a:pt x="1604" y="310"/>
                    </a:lnTo>
                    <a:lnTo>
                      <a:pt x="1631" y="327"/>
                    </a:lnTo>
                    <a:lnTo>
                      <a:pt x="1658" y="347"/>
                    </a:lnTo>
                    <a:lnTo>
                      <a:pt x="1684" y="367"/>
                    </a:lnTo>
                    <a:lnTo>
                      <a:pt x="1710" y="388"/>
                    </a:lnTo>
                    <a:lnTo>
                      <a:pt x="1733" y="411"/>
                    </a:lnTo>
                    <a:lnTo>
                      <a:pt x="1779" y="455"/>
                    </a:lnTo>
                    <a:lnTo>
                      <a:pt x="1779" y="455"/>
                    </a:lnTo>
                    <a:lnTo>
                      <a:pt x="1777" y="463"/>
                    </a:lnTo>
                    <a:lnTo>
                      <a:pt x="1776" y="473"/>
                    </a:lnTo>
                    <a:lnTo>
                      <a:pt x="1778" y="494"/>
                    </a:lnTo>
                    <a:lnTo>
                      <a:pt x="1778" y="505"/>
                    </a:lnTo>
                    <a:lnTo>
                      <a:pt x="1779" y="517"/>
                    </a:lnTo>
                    <a:lnTo>
                      <a:pt x="1778" y="527"/>
                    </a:lnTo>
                    <a:lnTo>
                      <a:pt x="1776" y="538"/>
                    </a:lnTo>
                    <a:lnTo>
                      <a:pt x="1776" y="538"/>
                    </a:lnTo>
                    <a:lnTo>
                      <a:pt x="1774" y="547"/>
                    </a:lnTo>
                    <a:lnTo>
                      <a:pt x="1771" y="555"/>
                    </a:lnTo>
                    <a:lnTo>
                      <a:pt x="1762" y="571"/>
                    </a:lnTo>
                    <a:lnTo>
                      <a:pt x="1751" y="587"/>
                    </a:lnTo>
                    <a:lnTo>
                      <a:pt x="1740" y="603"/>
                    </a:lnTo>
                    <a:lnTo>
                      <a:pt x="1727" y="617"/>
                    </a:lnTo>
                    <a:lnTo>
                      <a:pt x="1713" y="632"/>
                    </a:lnTo>
                    <a:lnTo>
                      <a:pt x="1685" y="661"/>
                    </a:lnTo>
                    <a:lnTo>
                      <a:pt x="1685" y="661"/>
                    </a:lnTo>
                    <a:lnTo>
                      <a:pt x="1671" y="676"/>
                    </a:lnTo>
                    <a:lnTo>
                      <a:pt x="1658" y="689"/>
                    </a:lnTo>
                    <a:lnTo>
                      <a:pt x="1644" y="701"/>
                    </a:lnTo>
                    <a:lnTo>
                      <a:pt x="1631" y="712"/>
                    </a:lnTo>
                    <a:lnTo>
                      <a:pt x="1617" y="722"/>
                    </a:lnTo>
                    <a:lnTo>
                      <a:pt x="1602" y="732"/>
                    </a:lnTo>
                    <a:lnTo>
                      <a:pt x="1569" y="752"/>
                    </a:lnTo>
                    <a:lnTo>
                      <a:pt x="1569" y="752"/>
                    </a:lnTo>
                    <a:lnTo>
                      <a:pt x="1554" y="763"/>
                    </a:lnTo>
                    <a:lnTo>
                      <a:pt x="1539" y="773"/>
                    </a:lnTo>
                    <a:lnTo>
                      <a:pt x="1531" y="777"/>
                    </a:lnTo>
                    <a:lnTo>
                      <a:pt x="1522" y="781"/>
                    </a:lnTo>
                    <a:lnTo>
                      <a:pt x="1514" y="784"/>
                    </a:lnTo>
                    <a:lnTo>
                      <a:pt x="1503" y="787"/>
                    </a:lnTo>
                    <a:lnTo>
                      <a:pt x="1503" y="787"/>
                    </a:lnTo>
                    <a:lnTo>
                      <a:pt x="1504" y="797"/>
                    </a:lnTo>
                    <a:lnTo>
                      <a:pt x="1504" y="806"/>
                    </a:lnTo>
                    <a:lnTo>
                      <a:pt x="1503" y="813"/>
                    </a:lnTo>
                    <a:lnTo>
                      <a:pt x="1500" y="821"/>
                    </a:lnTo>
                    <a:lnTo>
                      <a:pt x="1496" y="826"/>
                    </a:lnTo>
                    <a:lnTo>
                      <a:pt x="1492" y="830"/>
                    </a:lnTo>
                    <a:lnTo>
                      <a:pt x="1487" y="834"/>
                    </a:lnTo>
                    <a:lnTo>
                      <a:pt x="1481" y="836"/>
                    </a:lnTo>
                    <a:lnTo>
                      <a:pt x="1475" y="838"/>
                    </a:lnTo>
                    <a:lnTo>
                      <a:pt x="1468" y="839"/>
                    </a:lnTo>
                    <a:lnTo>
                      <a:pt x="1460" y="839"/>
                    </a:lnTo>
                    <a:lnTo>
                      <a:pt x="1451" y="839"/>
                    </a:lnTo>
                    <a:lnTo>
                      <a:pt x="1435" y="836"/>
                    </a:lnTo>
                    <a:lnTo>
                      <a:pt x="1417" y="832"/>
                    </a:lnTo>
                    <a:lnTo>
                      <a:pt x="1417" y="832"/>
                    </a:lnTo>
                    <a:lnTo>
                      <a:pt x="1411" y="840"/>
                    </a:lnTo>
                    <a:lnTo>
                      <a:pt x="1404" y="850"/>
                    </a:lnTo>
                    <a:lnTo>
                      <a:pt x="1395" y="871"/>
                    </a:lnTo>
                    <a:lnTo>
                      <a:pt x="1389" y="881"/>
                    </a:lnTo>
                    <a:lnTo>
                      <a:pt x="1383" y="890"/>
                    </a:lnTo>
                    <a:lnTo>
                      <a:pt x="1380" y="895"/>
                    </a:lnTo>
                    <a:lnTo>
                      <a:pt x="1375" y="898"/>
                    </a:lnTo>
                    <a:lnTo>
                      <a:pt x="1371" y="900"/>
                    </a:lnTo>
                    <a:lnTo>
                      <a:pt x="1366" y="902"/>
                    </a:lnTo>
                    <a:lnTo>
                      <a:pt x="1366" y="902"/>
                    </a:lnTo>
                    <a:lnTo>
                      <a:pt x="1355" y="904"/>
                    </a:lnTo>
                    <a:lnTo>
                      <a:pt x="1345" y="904"/>
                    </a:lnTo>
                    <a:lnTo>
                      <a:pt x="1336" y="902"/>
                    </a:lnTo>
                    <a:lnTo>
                      <a:pt x="1325" y="899"/>
                    </a:lnTo>
                    <a:lnTo>
                      <a:pt x="1305" y="890"/>
                    </a:lnTo>
                    <a:lnTo>
                      <a:pt x="1295" y="886"/>
                    </a:lnTo>
                    <a:lnTo>
                      <a:pt x="1284" y="883"/>
                    </a:lnTo>
                    <a:lnTo>
                      <a:pt x="1284" y="883"/>
                    </a:lnTo>
                    <a:lnTo>
                      <a:pt x="1272" y="884"/>
                    </a:lnTo>
                    <a:lnTo>
                      <a:pt x="1258" y="887"/>
                    </a:lnTo>
                    <a:lnTo>
                      <a:pt x="1245" y="892"/>
                    </a:lnTo>
                    <a:lnTo>
                      <a:pt x="1231" y="897"/>
                    </a:lnTo>
                    <a:lnTo>
                      <a:pt x="1204" y="908"/>
                    </a:lnTo>
                    <a:lnTo>
                      <a:pt x="1190" y="913"/>
                    </a:lnTo>
                    <a:lnTo>
                      <a:pt x="1176" y="917"/>
                    </a:lnTo>
                    <a:lnTo>
                      <a:pt x="1176" y="917"/>
                    </a:lnTo>
                    <a:lnTo>
                      <a:pt x="1171" y="919"/>
                    </a:lnTo>
                    <a:lnTo>
                      <a:pt x="1171" y="919"/>
                    </a:lnTo>
                    <a:lnTo>
                      <a:pt x="1142" y="921"/>
                    </a:lnTo>
                    <a:lnTo>
                      <a:pt x="1111" y="924"/>
                    </a:lnTo>
                    <a:lnTo>
                      <a:pt x="1045" y="929"/>
                    </a:lnTo>
                    <a:lnTo>
                      <a:pt x="1009" y="931"/>
                    </a:lnTo>
                    <a:lnTo>
                      <a:pt x="975" y="933"/>
                    </a:lnTo>
                    <a:lnTo>
                      <a:pt x="939" y="934"/>
                    </a:lnTo>
                    <a:lnTo>
                      <a:pt x="903" y="934"/>
                    </a:lnTo>
                    <a:lnTo>
                      <a:pt x="903" y="934"/>
                    </a:lnTo>
                    <a:lnTo>
                      <a:pt x="896" y="930"/>
                    </a:lnTo>
                    <a:lnTo>
                      <a:pt x="886" y="927"/>
                    </a:lnTo>
                    <a:lnTo>
                      <a:pt x="866" y="923"/>
                    </a:lnTo>
                    <a:lnTo>
                      <a:pt x="856" y="920"/>
                    </a:lnTo>
                    <a:lnTo>
                      <a:pt x="847" y="917"/>
                    </a:lnTo>
                    <a:lnTo>
                      <a:pt x="839" y="913"/>
                    </a:lnTo>
                    <a:lnTo>
                      <a:pt x="835" y="911"/>
                    </a:lnTo>
                    <a:lnTo>
                      <a:pt x="832" y="908"/>
                    </a:lnTo>
                    <a:lnTo>
                      <a:pt x="832" y="908"/>
                    </a:lnTo>
                    <a:lnTo>
                      <a:pt x="830" y="892"/>
                    </a:lnTo>
                    <a:lnTo>
                      <a:pt x="832" y="885"/>
                    </a:lnTo>
                    <a:lnTo>
                      <a:pt x="835" y="878"/>
                    </a:lnTo>
                    <a:lnTo>
                      <a:pt x="835" y="878"/>
                    </a:lnTo>
                    <a:lnTo>
                      <a:pt x="829" y="855"/>
                    </a:lnTo>
                    <a:lnTo>
                      <a:pt x="827" y="832"/>
                    </a:lnTo>
                    <a:lnTo>
                      <a:pt x="825" y="808"/>
                    </a:lnTo>
                    <a:lnTo>
                      <a:pt x="825" y="784"/>
                    </a:lnTo>
                    <a:lnTo>
                      <a:pt x="826" y="761"/>
                    </a:lnTo>
                    <a:lnTo>
                      <a:pt x="828" y="737"/>
                    </a:lnTo>
                    <a:lnTo>
                      <a:pt x="832" y="715"/>
                    </a:lnTo>
                    <a:lnTo>
                      <a:pt x="835" y="691"/>
                    </a:lnTo>
                    <a:lnTo>
                      <a:pt x="839" y="669"/>
                    </a:lnTo>
                    <a:lnTo>
                      <a:pt x="844" y="646"/>
                    </a:lnTo>
                    <a:lnTo>
                      <a:pt x="856" y="602"/>
                    </a:lnTo>
                    <a:lnTo>
                      <a:pt x="870" y="561"/>
                    </a:lnTo>
                    <a:lnTo>
                      <a:pt x="884" y="521"/>
                    </a:lnTo>
                    <a:lnTo>
                      <a:pt x="884" y="521"/>
                    </a:lnTo>
                    <a:lnTo>
                      <a:pt x="879" y="521"/>
                    </a:lnTo>
                    <a:lnTo>
                      <a:pt x="873" y="523"/>
                    </a:lnTo>
                    <a:lnTo>
                      <a:pt x="867" y="525"/>
                    </a:lnTo>
                    <a:lnTo>
                      <a:pt x="862" y="527"/>
                    </a:lnTo>
                    <a:lnTo>
                      <a:pt x="850" y="535"/>
                    </a:lnTo>
                    <a:lnTo>
                      <a:pt x="841" y="544"/>
                    </a:lnTo>
                    <a:lnTo>
                      <a:pt x="841" y="544"/>
                    </a:lnTo>
                    <a:lnTo>
                      <a:pt x="821" y="550"/>
                    </a:lnTo>
                    <a:lnTo>
                      <a:pt x="798" y="557"/>
                    </a:lnTo>
                    <a:lnTo>
                      <a:pt x="777" y="564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27" y="582"/>
                    </a:lnTo>
                    <a:lnTo>
                      <a:pt x="696" y="594"/>
                    </a:lnTo>
                    <a:lnTo>
                      <a:pt x="635" y="620"/>
                    </a:lnTo>
                    <a:lnTo>
                      <a:pt x="572" y="647"/>
                    </a:lnTo>
                    <a:lnTo>
                      <a:pt x="512" y="676"/>
                    </a:lnTo>
                    <a:lnTo>
                      <a:pt x="512" y="676"/>
                    </a:lnTo>
                    <a:lnTo>
                      <a:pt x="485" y="688"/>
                    </a:lnTo>
                    <a:lnTo>
                      <a:pt x="458" y="700"/>
                    </a:lnTo>
                    <a:lnTo>
                      <a:pt x="430" y="711"/>
                    </a:lnTo>
                    <a:lnTo>
                      <a:pt x="404" y="723"/>
                    </a:lnTo>
                    <a:lnTo>
                      <a:pt x="404" y="723"/>
                    </a:lnTo>
                    <a:lnTo>
                      <a:pt x="375" y="737"/>
                    </a:lnTo>
                    <a:lnTo>
                      <a:pt x="348" y="752"/>
                    </a:lnTo>
                    <a:lnTo>
                      <a:pt x="321" y="768"/>
                    </a:lnTo>
                    <a:lnTo>
                      <a:pt x="293" y="784"/>
                    </a:lnTo>
                    <a:lnTo>
                      <a:pt x="293" y="784"/>
                    </a:lnTo>
                    <a:lnTo>
                      <a:pt x="278" y="794"/>
                    </a:lnTo>
                    <a:lnTo>
                      <a:pt x="265" y="804"/>
                    </a:lnTo>
                    <a:lnTo>
                      <a:pt x="253" y="815"/>
                    </a:lnTo>
                    <a:lnTo>
                      <a:pt x="242" y="828"/>
                    </a:lnTo>
                    <a:lnTo>
                      <a:pt x="242" y="828"/>
                    </a:lnTo>
                    <a:lnTo>
                      <a:pt x="248" y="852"/>
                    </a:lnTo>
                    <a:lnTo>
                      <a:pt x="254" y="873"/>
                    </a:lnTo>
                    <a:lnTo>
                      <a:pt x="263" y="896"/>
                    </a:lnTo>
                    <a:lnTo>
                      <a:pt x="271" y="917"/>
                    </a:lnTo>
                    <a:lnTo>
                      <a:pt x="290" y="959"/>
                    </a:lnTo>
                    <a:lnTo>
                      <a:pt x="309" y="1000"/>
                    </a:lnTo>
                    <a:lnTo>
                      <a:pt x="351" y="1082"/>
                    </a:lnTo>
                    <a:lnTo>
                      <a:pt x="371" y="1124"/>
                    </a:lnTo>
                    <a:lnTo>
                      <a:pt x="389" y="1166"/>
                    </a:lnTo>
                    <a:lnTo>
                      <a:pt x="389" y="1166"/>
                    </a:lnTo>
                    <a:lnTo>
                      <a:pt x="404" y="1197"/>
                    </a:lnTo>
                    <a:lnTo>
                      <a:pt x="419" y="1228"/>
                    </a:lnTo>
                    <a:lnTo>
                      <a:pt x="434" y="1260"/>
                    </a:lnTo>
                    <a:lnTo>
                      <a:pt x="450" y="1291"/>
                    </a:lnTo>
                    <a:lnTo>
                      <a:pt x="450" y="1291"/>
                    </a:lnTo>
                    <a:lnTo>
                      <a:pt x="457" y="1301"/>
                    </a:lnTo>
                    <a:lnTo>
                      <a:pt x="462" y="1309"/>
                    </a:lnTo>
                    <a:lnTo>
                      <a:pt x="469" y="1319"/>
                    </a:lnTo>
                    <a:lnTo>
                      <a:pt x="475" y="1328"/>
                    </a:lnTo>
                    <a:lnTo>
                      <a:pt x="475" y="1328"/>
                    </a:lnTo>
                    <a:lnTo>
                      <a:pt x="488" y="1350"/>
                    </a:lnTo>
                    <a:lnTo>
                      <a:pt x="499" y="1371"/>
                    </a:lnTo>
                    <a:lnTo>
                      <a:pt x="521" y="1415"/>
                    </a:lnTo>
                    <a:lnTo>
                      <a:pt x="544" y="1458"/>
                    </a:lnTo>
                    <a:lnTo>
                      <a:pt x="555" y="1479"/>
                    </a:lnTo>
                    <a:lnTo>
                      <a:pt x="569" y="1500"/>
                    </a:lnTo>
                    <a:lnTo>
                      <a:pt x="569" y="1500"/>
                    </a:lnTo>
                    <a:lnTo>
                      <a:pt x="578" y="1516"/>
                    </a:lnTo>
                    <a:lnTo>
                      <a:pt x="586" y="1532"/>
                    </a:lnTo>
                    <a:lnTo>
                      <a:pt x="604" y="1564"/>
                    </a:lnTo>
                    <a:lnTo>
                      <a:pt x="604" y="1564"/>
                    </a:lnTo>
                    <a:lnTo>
                      <a:pt x="610" y="1575"/>
                    </a:lnTo>
                    <a:lnTo>
                      <a:pt x="618" y="1585"/>
                    </a:lnTo>
                    <a:lnTo>
                      <a:pt x="622" y="1591"/>
                    </a:lnTo>
                    <a:lnTo>
                      <a:pt x="624" y="1597"/>
                    </a:lnTo>
                    <a:lnTo>
                      <a:pt x="625" y="1604"/>
                    </a:lnTo>
                    <a:lnTo>
                      <a:pt x="625" y="1611"/>
                    </a:lnTo>
                    <a:lnTo>
                      <a:pt x="625" y="1611"/>
                    </a:lnTo>
                    <a:lnTo>
                      <a:pt x="636" y="1619"/>
                    </a:lnTo>
                    <a:lnTo>
                      <a:pt x="647" y="1626"/>
                    </a:lnTo>
                    <a:lnTo>
                      <a:pt x="670" y="1638"/>
                    </a:lnTo>
                    <a:lnTo>
                      <a:pt x="692" y="1650"/>
                    </a:lnTo>
                    <a:lnTo>
                      <a:pt x="714" y="1660"/>
                    </a:lnTo>
                    <a:lnTo>
                      <a:pt x="724" y="1667"/>
                    </a:lnTo>
                    <a:lnTo>
                      <a:pt x="733" y="1672"/>
                    </a:lnTo>
                    <a:lnTo>
                      <a:pt x="742" y="1680"/>
                    </a:lnTo>
                    <a:lnTo>
                      <a:pt x="749" y="1687"/>
                    </a:lnTo>
                    <a:lnTo>
                      <a:pt x="756" y="1696"/>
                    </a:lnTo>
                    <a:lnTo>
                      <a:pt x="761" y="1704"/>
                    </a:lnTo>
                    <a:lnTo>
                      <a:pt x="764" y="1715"/>
                    </a:lnTo>
                    <a:lnTo>
                      <a:pt x="765" y="1727"/>
                    </a:lnTo>
                    <a:lnTo>
                      <a:pt x="765" y="1727"/>
                    </a:lnTo>
                    <a:lnTo>
                      <a:pt x="778" y="1734"/>
                    </a:lnTo>
                    <a:lnTo>
                      <a:pt x="791" y="1741"/>
                    </a:lnTo>
                    <a:lnTo>
                      <a:pt x="804" y="1746"/>
                    </a:lnTo>
                    <a:lnTo>
                      <a:pt x="817" y="1751"/>
                    </a:lnTo>
                    <a:lnTo>
                      <a:pt x="843" y="1759"/>
                    </a:lnTo>
                    <a:lnTo>
                      <a:pt x="871" y="1766"/>
                    </a:lnTo>
                    <a:lnTo>
                      <a:pt x="871" y="1766"/>
                    </a:lnTo>
                    <a:lnTo>
                      <a:pt x="864" y="1718"/>
                    </a:lnTo>
                    <a:lnTo>
                      <a:pt x="856" y="1672"/>
                    </a:lnTo>
                    <a:lnTo>
                      <a:pt x="842" y="1584"/>
                    </a:lnTo>
                    <a:lnTo>
                      <a:pt x="836" y="1540"/>
                    </a:lnTo>
                    <a:lnTo>
                      <a:pt x="828" y="1496"/>
                    </a:lnTo>
                    <a:lnTo>
                      <a:pt x="820" y="1452"/>
                    </a:lnTo>
                    <a:lnTo>
                      <a:pt x="810" y="1404"/>
                    </a:lnTo>
                    <a:lnTo>
                      <a:pt x="810" y="1404"/>
                    </a:lnTo>
                    <a:lnTo>
                      <a:pt x="810" y="1401"/>
                    </a:lnTo>
                    <a:lnTo>
                      <a:pt x="811" y="1398"/>
                    </a:lnTo>
                    <a:lnTo>
                      <a:pt x="814" y="1394"/>
                    </a:lnTo>
                    <a:lnTo>
                      <a:pt x="819" y="1392"/>
                    </a:lnTo>
                    <a:lnTo>
                      <a:pt x="821" y="1389"/>
                    </a:lnTo>
                    <a:lnTo>
                      <a:pt x="822" y="1387"/>
                    </a:lnTo>
                    <a:lnTo>
                      <a:pt x="822" y="1387"/>
                    </a:lnTo>
                    <a:lnTo>
                      <a:pt x="808" y="1364"/>
                    </a:lnTo>
                    <a:lnTo>
                      <a:pt x="794" y="1338"/>
                    </a:lnTo>
                    <a:lnTo>
                      <a:pt x="779" y="1310"/>
                    </a:lnTo>
                    <a:lnTo>
                      <a:pt x="765" y="1281"/>
                    </a:lnTo>
                    <a:lnTo>
                      <a:pt x="736" y="1221"/>
                    </a:lnTo>
                    <a:lnTo>
                      <a:pt x="708" y="1161"/>
                    </a:lnTo>
                    <a:lnTo>
                      <a:pt x="708" y="1161"/>
                    </a:lnTo>
                    <a:lnTo>
                      <a:pt x="702" y="1148"/>
                    </a:lnTo>
                    <a:lnTo>
                      <a:pt x="696" y="1136"/>
                    </a:lnTo>
                    <a:lnTo>
                      <a:pt x="689" y="1124"/>
                    </a:lnTo>
                    <a:lnTo>
                      <a:pt x="684" y="1112"/>
                    </a:lnTo>
                    <a:lnTo>
                      <a:pt x="684" y="1112"/>
                    </a:lnTo>
                    <a:lnTo>
                      <a:pt x="682" y="1099"/>
                    </a:lnTo>
                    <a:lnTo>
                      <a:pt x="678" y="1085"/>
                    </a:lnTo>
                    <a:lnTo>
                      <a:pt x="675" y="1070"/>
                    </a:lnTo>
                    <a:lnTo>
                      <a:pt x="673" y="1063"/>
                    </a:lnTo>
                    <a:lnTo>
                      <a:pt x="670" y="1055"/>
                    </a:lnTo>
                    <a:lnTo>
                      <a:pt x="670" y="1055"/>
                    </a:lnTo>
                    <a:lnTo>
                      <a:pt x="662" y="1040"/>
                    </a:lnTo>
                    <a:lnTo>
                      <a:pt x="658" y="1034"/>
                    </a:lnTo>
                    <a:lnTo>
                      <a:pt x="655" y="1025"/>
                    </a:lnTo>
                    <a:lnTo>
                      <a:pt x="655" y="1025"/>
                    </a:lnTo>
                    <a:lnTo>
                      <a:pt x="648" y="1011"/>
                    </a:lnTo>
                    <a:lnTo>
                      <a:pt x="641" y="995"/>
                    </a:lnTo>
                    <a:lnTo>
                      <a:pt x="638" y="986"/>
                    </a:lnTo>
                    <a:lnTo>
                      <a:pt x="635" y="977"/>
                    </a:lnTo>
                    <a:lnTo>
                      <a:pt x="632" y="969"/>
                    </a:lnTo>
                    <a:lnTo>
                      <a:pt x="632" y="961"/>
                    </a:lnTo>
                    <a:lnTo>
                      <a:pt x="632" y="961"/>
                    </a:lnTo>
                    <a:lnTo>
                      <a:pt x="633" y="956"/>
                    </a:lnTo>
                    <a:lnTo>
                      <a:pt x="637" y="949"/>
                    </a:lnTo>
                    <a:lnTo>
                      <a:pt x="641" y="943"/>
                    </a:lnTo>
                    <a:lnTo>
                      <a:pt x="646" y="938"/>
                    </a:lnTo>
                    <a:lnTo>
                      <a:pt x="652" y="931"/>
                    </a:lnTo>
                    <a:lnTo>
                      <a:pt x="659" y="925"/>
                    </a:lnTo>
                    <a:lnTo>
                      <a:pt x="674" y="914"/>
                    </a:lnTo>
                    <a:lnTo>
                      <a:pt x="692" y="905"/>
                    </a:lnTo>
                    <a:lnTo>
                      <a:pt x="710" y="899"/>
                    </a:lnTo>
                    <a:lnTo>
                      <a:pt x="718" y="897"/>
                    </a:lnTo>
                    <a:lnTo>
                      <a:pt x="727" y="895"/>
                    </a:lnTo>
                    <a:lnTo>
                      <a:pt x="734" y="895"/>
                    </a:lnTo>
                    <a:lnTo>
                      <a:pt x="741" y="895"/>
                    </a:lnTo>
                    <a:lnTo>
                      <a:pt x="741" y="895"/>
                    </a:lnTo>
                    <a:lnTo>
                      <a:pt x="745" y="900"/>
                    </a:lnTo>
                    <a:lnTo>
                      <a:pt x="748" y="905"/>
                    </a:lnTo>
                    <a:lnTo>
                      <a:pt x="748" y="910"/>
                    </a:lnTo>
                    <a:lnTo>
                      <a:pt x="748" y="913"/>
                    </a:lnTo>
                    <a:lnTo>
                      <a:pt x="748" y="916"/>
                    </a:lnTo>
                    <a:lnTo>
                      <a:pt x="746" y="919"/>
                    </a:lnTo>
                    <a:lnTo>
                      <a:pt x="746" y="919"/>
                    </a:lnTo>
                    <a:lnTo>
                      <a:pt x="774" y="973"/>
                    </a:lnTo>
                    <a:lnTo>
                      <a:pt x="802" y="1027"/>
                    </a:lnTo>
                    <a:lnTo>
                      <a:pt x="828" y="1082"/>
                    </a:lnTo>
                    <a:lnTo>
                      <a:pt x="856" y="1137"/>
                    </a:lnTo>
                    <a:lnTo>
                      <a:pt x="856" y="1137"/>
                    </a:lnTo>
                    <a:lnTo>
                      <a:pt x="878" y="1174"/>
                    </a:lnTo>
                    <a:lnTo>
                      <a:pt x="900" y="1214"/>
                    </a:lnTo>
                    <a:lnTo>
                      <a:pt x="920" y="1254"/>
                    </a:lnTo>
                    <a:lnTo>
                      <a:pt x="940" y="1296"/>
                    </a:lnTo>
                    <a:lnTo>
                      <a:pt x="940" y="1296"/>
                    </a:lnTo>
                    <a:lnTo>
                      <a:pt x="945" y="1309"/>
                    </a:lnTo>
                    <a:lnTo>
                      <a:pt x="951" y="1324"/>
                    </a:lnTo>
                    <a:lnTo>
                      <a:pt x="955" y="1329"/>
                    </a:lnTo>
                    <a:lnTo>
                      <a:pt x="960" y="1335"/>
                    </a:lnTo>
                    <a:lnTo>
                      <a:pt x="965" y="1339"/>
                    </a:lnTo>
                    <a:lnTo>
                      <a:pt x="972" y="1340"/>
                    </a:lnTo>
                    <a:lnTo>
                      <a:pt x="972" y="1340"/>
                    </a:lnTo>
                    <a:lnTo>
                      <a:pt x="970" y="1314"/>
                    </a:lnTo>
                    <a:lnTo>
                      <a:pt x="969" y="1289"/>
                    </a:lnTo>
                    <a:lnTo>
                      <a:pt x="965" y="1234"/>
                    </a:lnTo>
                    <a:lnTo>
                      <a:pt x="963" y="1208"/>
                    </a:lnTo>
                    <a:lnTo>
                      <a:pt x="960" y="1183"/>
                    </a:lnTo>
                    <a:lnTo>
                      <a:pt x="956" y="1158"/>
                    </a:lnTo>
                    <a:lnTo>
                      <a:pt x="954" y="1147"/>
                    </a:lnTo>
                    <a:lnTo>
                      <a:pt x="950" y="1137"/>
                    </a:lnTo>
                    <a:lnTo>
                      <a:pt x="950" y="1137"/>
                    </a:lnTo>
                    <a:lnTo>
                      <a:pt x="965" y="1110"/>
                    </a:lnTo>
                    <a:lnTo>
                      <a:pt x="973" y="1095"/>
                    </a:lnTo>
                    <a:lnTo>
                      <a:pt x="980" y="1078"/>
                    </a:lnTo>
                    <a:lnTo>
                      <a:pt x="987" y="1061"/>
                    </a:lnTo>
                    <a:lnTo>
                      <a:pt x="992" y="1044"/>
                    </a:lnTo>
                    <a:lnTo>
                      <a:pt x="994" y="1025"/>
                    </a:lnTo>
                    <a:lnTo>
                      <a:pt x="994" y="1017"/>
                    </a:lnTo>
                    <a:lnTo>
                      <a:pt x="994" y="1008"/>
                    </a:lnTo>
                    <a:lnTo>
                      <a:pt x="994" y="1008"/>
                    </a:lnTo>
                    <a:lnTo>
                      <a:pt x="1000" y="1007"/>
                    </a:lnTo>
                    <a:lnTo>
                      <a:pt x="1004" y="1007"/>
                    </a:lnTo>
                    <a:lnTo>
                      <a:pt x="1009" y="1008"/>
                    </a:lnTo>
                    <a:lnTo>
                      <a:pt x="1013" y="1010"/>
                    </a:lnTo>
                    <a:lnTo>
                      <a:pt x="1017" y="1013"/>
                    </a:lnTo>
                    <a:lnTo>
                      <a:pt x="1020" y="1015"/>
                    </a:lnTo>
                    <a:lnTo>
                      <a:pt x="1026" y="1022"/>
                    </a:lnTo>
                    <a:lnTo>
                      <a:pt x="1032" y="1031"/>
                    </a:lnTo>
                    <a:lnTo>
                      <a:pt x="1037" y="1039"/>
                    </a:lnTo>
                    <a:lnTo>
                      <a:pt x="1041" y="1048"/>
                    </a:lnTo>
                    <a:lnTo>
                      <a:pt x="1046" y="1055"/>
                    </a:lnTo>
                    <a:lnTo>
                      <a:pt x="1046" y="1055"/>
                    </a:lnTo>
                    <a:lnTo>
                      <a:pt x="1061" y="1077"/>
                    </a:lnTo>
                    <a:lnTo>
                      <a:pt x="1076" y="1097"/>
                    </a:lnTo>
                    <a:lnTo>
                      <a:pt x="1084" y="1106"/>
                    </a:lnTo>
                    <a:lnTo>
                      <a:pt x="1094" y="1114"/>
                    </a:lnTo>
                    <a:lnTo>
                      <a:pt x="1104" y="1122"/>
                    </a:lnTo>
                    <a:lnTo>
                      <a:pt x="1114" y="1129"/>
                    </a:lnTo>
                    <a:lnTo>
                      <a:pt x="1114" y="1129"/>
                    </a:lnTo>
                    <a:lnTo>
                      <a:pt x="1113" y="1146"/>
                    </a:lnTo>
                    <a:lnTo>
                      <a:pt x="1112" y="1162"/>
                    </a:lnTo>
                    <a:lnTo>
                      <a:pt x="1113" y="1180"/>
                    </a:lnTo>
                    <a:lnTo>
                      <a:pt x="1114" y="1196"/>
                    </a:lnTo>
                    <a:lnTo>
                      <a:pt x="1117" y="1229"/>
                    </a:lnTo>
                    <a:lnTo>
                      <a:pt x="1117" y="1245"/>
                    </a:lnTo>
                    <a:lnTo>
                      <a:pt x="1117" y="1262"/>
                    </a:lnTo>
                    <a:lnTo>
                      <a:pt x="1117" y="1262"/>
                    </a:lnTo>
                    <a:lnTo>
                      <a:pt x="1126" y="1232"/>
                    </a:lnTo>
                    <a:lnTo>
                      <a:pt x="1137" y="1202"/>
                    </a:lnTo>
                    <a:lnTo>
                      <a:pt x="1158" y="1143"/>
                    </a:lnTo>
                    <a:lnTo>
                      <a:pt x="1181" y="1087"/>
                    </a:lnTo>
                    <a:lnTo>
                      <a:pt x="1201" y="1033"/>
                    </a:lnTo>
                    <a:lnTo>
                      <a:pt x="1201" y="1033"/>
                    </a:lnTo>
                    <a:lnTo>
                      <a:pt x="1204" y="1031"/>
                    </a:lnTo>
                    <a:lnTo>
                      <a:pt x="1208" y="1029"/>
                    </a:lnTo>
                    <a:lnTo>
                      <a:pt x="1218" y="1027"/>
                    </a:lnTo>
                    <a:lnTo>
                      <a:pt x="1228" y="1029"/>
                    </a:lnTo>
                    <a:lnTo>
                      <a:pt x="1238" y="1030"/>
                    </a:lnTo>
                    <a:lnTo>
                      <a:pt x="1248" y="1033"/>
                    </a:lnTo>
                    <a:lnTo>
                      <a:pt x="1259" y="1037"/>
                    </a:lnTo>
                    <a:lnTo>
                      <a:pt x="1275" y="1046"/>
                    </a:lnTo>
                    <a:lnTo>
                      <a:pt x="1275" y="1046"/>
                    </a:lnTo>
                    <a:lnTo>
                      <a:pt x="1274" y="1052"/>
                    </a:lnTo>
                    <a:lnTo>
                      <a:pt x="1274" y="1057"/>
                    </a:lnTo>
                    <a:lnTo>
                      <a:pt x="1274" y="1063"/>
                    </a:lnTo>
                    <a:lnTo>
                      <a:pt x="1275" y="1068"/>
                    </a:lnTo>
                    <a:lnTo>
                      <a:pt x="1277" y="1072"/>
                    </a:lnTo>
                    <a:lnTo>
                      <a:pt x="1279" y="1077"/>
                    </a:lnTo>
                    <a:lnTo>
                      <a:pt x="1286" y="1083"/>
                    </a:lnTo>
                    <a:lnTo>
                      <a:pt x="1293" y="1090"/>
                    </a:lnTo>
                    <a:lnTo>
                      <a:pt x="1302" y="1095"/>
                    </a:lnTo>
                    <a:lnTo>
                      <a:pt x="1319" y="1105"/>
                    </a:lnTo>
                    <a:lnTo>
                      <a:pt x="1319" y="1105"/>
                    </a:lnTo>
                    <a:lnTo>
                      <a:pt x="1319" y="1116"/>
                    </a:lnTo>
                    <a:lnTo>
                      <a:pt x="1318" y="1128"/>
                    </a:lnTo>
                    <a:lnTo>
                      <a:pt x="1314" y="1140"/>
                    </a:lnTo>
                    <a:lnTo>
                      <a:pt x="1312" y="1151"/>
                    </a:lnTo>
                    <a:lnTo>
                      <a:pt x="1304" y="1172"/>
                    </a:lnTo>
                    <a:lnTo>
                      <a:pt x="1296" y="1193"/>
                    </a:lnTo>
                    <a:lnTo>
                      <a:pt x="1289" y="1214"/>
                    </a:lnTo>
                    <a:lnTo>
                      <a:pt x="1286" y="1225"/>
                    </a:lnTo>
                    <a:lnTo>
                      <a:pt x="1283" y="1235"/>
                    </a:lnTo>
                    <a:lnTo>
                      <a:pt x="1282" y="1246"/>
                    </a:lnTo>
                    <a:lnTo>
                      <a:pt x="1282" y="1258"/>
                    </a:lnTo>
                    <a:lnTo>
                      <a:pt x="1283" y="1269"/>
                    </a:lnTo>
                    <a:lnTo>
                      <a:pt x="1287" y="1281"/>
                    </a:lnTo>
                    <a:lnTo>
                      <a:pt x="1287" y="1281"/>
                    </a:lnTo>
                    <a:lnTo>
                      <a:pt x="1286" y="1289"/>
                    </a:lnTo>
                    <a:lnTo>
                      <a:pt x="1283" y="1294"/>
                    </a:lnTo>
                    <a:lnTo>
                      <a:pt x="1280" y="1301"/>
                    </a:lnTo>
                    <a:lnTo>
                      <a:pt x="1276" y="1305"/>
                    </a:lnTo>
                    <a:lnTo>
                      <a:pt x="1272" y="1309"/>
                    </a:lnTo>
                    <a:lnTo>
                      <a:pt x="1266" y="1312"/>
                    </a:lnTo>
                    <a:lnTo>
                      <a:pt x="1262" y="1316"/>
                    </a:lnTo>
                    <a:lnTo>
                      <a:pt x="1257" y="1317"/>
                    </a:lnTo>
                    <a:lnTo>
                      <a:pt x="1251" y="1318"/>
                    </a:lnTo>
                    <a:lnTo>
                      <a:pt x="1246" y="1318"/>
                    </a:lnTo>
                    <a:lnTo>
                      <a:pt x="1242" y="1316"/>
                    </a:lnTo>
                    <a:lnTo>
                      <a:pt x="1237" y="1313"/>
                    </a:lnTo>
                    <a:lnTo>
                      <a:pt x="1234" y="1310"/>
                    </a:lnTo>
                    <a:lnTo>
                      <a:pt x="1232" y="1305"/>
                    </a:lnTo>
                    <a:lnTo>
                      <a:pt x="1231" y="1298"/>
                    </a:lnTo>
                    <a:lnTo>
                      <a:pt x="1230" y="1291"/>
                    </a:lnTo>
                    <a:lnTo>
                      <a:pt x="1230" y="1291"/>
                    </a:lnTo>
                    <a:lnTo>
                      <a:pt x="1223" y="1312"/>
                    </a:lnTo>
                    <a:lnTo>
                      <a:pt x="1217" y="1333"/>
                    </a:lnTo>
                    <a:lnTo>
                      <a:pt x="1208" y="1352"/>
                    </a:lnTo>
                    <a:lnTo>
                      <a:pt x="1204" y="1362"/>
                    </a:lnTo>
                    <a:lnTo>
                      <a:pt x="1199" y="1370"/>
                    </a:lnTo>
                    <a:lnTo>
                      <a:pt x="1199" y="1370"/>
                    </a:lnTo>
                    <a:lnTo>
                      <a:pt x="1203" y="1373"/>
                    </a:lnTo>
                    <a:lnTo>
                      <a:pt x="1207" y="1379"/>
                    </a:lnTo>
                    <a:lnTo>
                      <a:pt x="1210" y="1384"/>
                    </a:lnTo>
                    <a:lnTo>
                      <a:pt x="1211" y="1390"/>
                    </a:lnTo>
                    <a:lnTo>
                      <a:pt x="1212" y="1397"/>
                    </a:lnTo>
                    <a:lnTo>
                      <a:pt x="1212" y="1404"/>
                    </a:lnTo>
                    <a:lnTo>
                      <a:pt x="1208" y="1419"/>
                    </a:lnTo>
                    <a:lnTo>
                      <a:pt x="1204" y="1435"/>
                    </a:lnTo>
                    <a:lnTo>
                      <a:pt x="1200" y="1453"/>
                    </a:lnTo>
                    <a:lnTo>
                      <a:pt x="1196" y="1469"/>
                    </a:lnTo>
                    <a:lnTo>
                      <a:pt x="1193" y="1483"/>
                    </a:lnTo>
                    <a:lnTo>
                      <a:pt x="1193" y="1483"/>
                    </a:lnTo>
                    <a:lnTo>
                      <a:pt x="1192" y="1503"/>
                    </a:lnTo>
                    <a:lnTo>
                      <a:pt x="1193" y="1523"/>
                    </a:lnTo>
                    <a:lnTo>
                      <a:pt x="1193" y="1544"/>
                    </a:lnTo>
                    <a:lnTo>
                      <a:pt x="1193" y="1564"/>
                    </a:lnTo>
                    <a:lnTo>
                      <a:pt x="1193" y="1564"/>
                    </a:lnTo>
                    <a:lnTo>
                      <a:pt x="1188" y="1625"/>
                    </a:lnTo>
                    <a:lnTo>
                      <a:pt x="1182" y="1684"/>
                    </a:lnTo>
                    <a:lnTo>
                      <a:pt x="1169" y="1791"/>
                    </a:lnTo>
                    <a:lnTo>
                      <a:pt x="1169" y="1791"/>
                    </a:lnTo>
                    <a:lnTo>
                      <a:pt x="1159" y="1797"/>
                    </a:lnTo>
                    <a:lnTo>
                      <a:pt x="1147" y="1804"/>
                    </a:lnTo>
                    <a:lnTo>
                      <a:pt x="1137" y="1809"/>
                    </a:lnTo>
                    <a:lnTo>
                      <a:pt x="1124" y="1814"/>
                    </a:lnTo>
                    <a:lnTo>
                      <a:pt x="1111" y="1819"/>
                    </a:lnTo>
                    <a:lnTo>
                      <a:pt x="1098" y="1822"/>
                    </a:lnTo>
                    <a:lnTo>
                      <a:pt x="1071" y="1827"/>
                    </a:lnTo>
                    <a:lnTo>
                      <a:pt x="1044" y="1831"/>
                    </a:lnTo>
                    <a:lnTo>
                      <a:pt x="1017" y="1832"/>
                    </a:lnTo>
                    <a:lnTo>
                      <a:pt x="991" y="1832"/>
                    </a:lnTo>
                    <a:lnTo>
                      <a:pt x="968" y="1829"/>
                    </a:lnTo>
                    <a:lnTo>
                      <a:pt x="968" y="1829"/>
                    </a:lnTo>
                    <a:close/>
                    <a:moveTo>
                      <a:pt x="23" y="735"/>
                    </a:moveTo>
                    <a:lnTo>
                      <a:pt x="23" y="735"/>
                    </a:lnTo>
                    <a:lnTo>
                      <a:pt x="22" y="743"/>
                    </a:lnTo>
                    <a:lnTo>
                      <a:pt x="24" y="752"/>
                    </a:lnTo>
                    <a:lnTo>
                      <a:pt x="26" y="764"/>
                    </a:lnTo>
                    <a:lnTo>
                      <a:pt x="31" y="775"/>
                    </a:lnTo>
                    <a:lnTo>
                      <a:pt x="39" y="796"/>
                    </a:lnTo>
                    <a:lnTo>
                      <a:pt x="44" y="804"/>
                    </a:lnTo>
                    <a:lnTo>
                      <a:pt x="48" y="809"/>
                    </a:lnTo>
                    <a:lnTo>
                      <a:pt x="48" y="809"/>
                    </a:lnTo>
                    <a:lnTo>
                      <a:pt x="60" y="820"/>
                    </a:lnTo>
                    <a:lnTo>
                      <a:pt x="77" y="832"/>
                    </a:lnTo>
                    <a:lnTo>
                      <a:pt x="77" y="832"/>
                    </a:lnTo>
                    <a:lnTo>
                      <a:pt x="88" y="837"/>
                    </a:lnTo>
                    <a:lnTo>
                      <a:pt x="100" y="841"/>
                    </a:lnTo>
                    <a:lnTo>
                      <a:pt x="112" y="843"/>
                    </a:lnTo>
                    <a:lnTo>
                      <a:pt x="125" y="844"/>
                    </a:lnTo>
                    <a:lnTo>
                      <a:pt x="137" y="844"/>
                    </a:lnTo>
                    <a:lnTo>
                      <a:pt x="148" y="842"/>
                    </a:lnTo>
                    <a:lnTo>
                      <a:pt x="160" y="839"/>
                    </a:lnTo>
                    <a:lnTo>
                      <a:pt x="172" y="835"/>
                    </a:lnTo>
                    <a:lnTo>
                      <a:pt x="183" y="830"/>
                    </a:lnTo>
                    <a:lnTo>
                      <a:pt x="192" y="824"/>
                    </a:lnTo>
                    <a:lnTo>
                      <a:pt x="201" y="818"/>
                    </a:lnTo>
                    <a:lnTo>
                      <a:pt x="208" y="810"/>
                    </a:lnTo>
                    <a:lnTo>
                      <a:pt x="215" y="803"/>
                    </a:lnTo>
                    <a:lnTo>
                      <a:pt x="220" y="794"/>
                    </a:lnTo>
                    <a:lnTo>
                      <a:pt x="223" y="786"/>
                    </a:lnTo>
                    <a:lnTo>
                      <a:pt x="224" y="777"/>
                    </a:lnTo>
                    <a:lnTo>
                      <a:pt x="224" y="777"/>
                    </a:lnTo>
                    <a:lnTo>
                      <a:pt x="232" y="777"/>
                    </a:lnTo>
                    <a:lnTo>
                      <a:pt x="232" y="777"/>
                    </a:lnTo>
                    <a:lnTo>
                      <a:pt x="232" y="773"/>
                    </a:lnTo>
                    <a:lnTo>
                      <a:pt x="233" y="768"/>
                    </a:lnTo>
                    <a:lnTo>
                      <a:pt x="232" y="757"/>
                    </a:lnTo>
                    <a:lnTo>
                      <a:pt x="230" y="743"/>
                    </a:lnTo>
                    <a:lnTo>
                      <a:pt x="230" y="743"/>
                    </a:lnTo>
                    <a:lnTo>
                      <a:pt x="230" y="732"/>
                    </a:lnTo>
                    <a:lnTo>
                      <a:pt x="229" y="723"/>
                    </a:lnTo>
                    <a:lnTo>
                      <a:pt x="227" y="715"/>
                    </a:lnTo>
                    <a:lnTo>
                      <a:pt x="223" y="707"/>
                    </a:lnTo>
                    <a:lnTo>
                      <a:pt x="214" y="691"/>
                    </a:lnTo>
                    <a:lnTo>
                      <a:pt x="202" y="674"/>
                    </a:lnTo>
                    <a:lnTo>
                      <a:pt x="202" y="674"/>
                    </a:lnTo>
                    <a:lnTo>
                      <a:pt x="194" y="670"/>
                    </a:lnTo>
                    <a:lnTo>
                      <a:pt x="186" y="668"/>
                    </a:lnTo>
                    <a:lnTo>
                      <a:pt x="167" y="662"/>
                    </a:lnTo>
                    <a:lnTo>
                      <a:pt x="145" y="657"/>
                    </a:lnTo>
                    <a:lnTo>
                      <a:pt x="135" y="654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09" y="651"/>
                    </a:lnTo>
                    <a:lnTo>
                      <a:pt x="94" y="655"/>
                    </a:lnTo>
                    <a:lnTo>
                      <a:pt x="79" y="660"/>
                    </a:lnTo>
                    <a:lnTo>
                      <a:pt x="65" y="668"/>
                    </a:lnTo>
                    <a:lnTo>
                      <a:pt x="52" y="676"/>
                    </a:lnTo>
                    <a:lnTo>
                      <a:pt x="41" y="686"/>
                    </a:lnTo>
                    <a:lnTo>
                      <a:pt x="37" y="692"/>
                    </a:lnTo>
                    <a:lnTo>
                      <a:pt x="33" y="698"/>
                    </a:lnTo>
                    <a:lnTo>
                      <a:pt x="30" y="704"/>
                    </a:lnTo>
                    <a:lnTo>
                      <a:pt x="27" y="711"/>
                    </a:lnTo>
                    <a:lnTo>
                      <a:pt x="27" y="711"/>
                    </a:lnTo>
                    <a:lnTo>
                      <a:pt x="32" y="712"/>
                    </a:lnTo>
                    <a:lnTo>
                      <a:pt x="33" y="713"/>
                    </a:lnTo>
                    <a:lnTo>
                      <a:pt x="33" y="716"/>
                    </a:lnTo>
                    <a:lnTo>
                      <a:pt x="33" y="716"/>
                    </a:lnTo>
                    <a:lnTo>
                      <a:pt x="29" y="716"/>
                    </a:lnTo>
                    <a:lnTo>
                      <a:pt x="25" y="718"/>
                    </a:lnTo>
                    <a:lnTo>
                      <a:pt x="25" y="718"/>
                    </a:lnTo>
                    <a:lnTo>
                      <a:pt x="27" y="721"/>
                    </a:lnTo>
                    <a:lnTo>
                      <a:pt x="27" y="724"/>
                    </a:lnTo>
                    <a:lnTo>
                      <a:pt x="27" y="727"/>
                    </a:lnTo>
                    <a:lnTo>
                      <a:pt x="26" y="729"/>
                    </a:lnTo>
                    <a:lnTo>
                      <a:pt x="24" y="733"/>
                    </a:lnTo>
                    <a:lnTo>
                      <a:pt x="23" y="735"/>
                    </a:lnTo>
                    <a:lnTo>
                      <a:pt x="23" y="735"/>
                    </a:lnTo>
                    <a:close/>
                    <a:moveTo>
                      <a:pt x="1247" y="91"/>
                    </a:moveTo>
                    <a:lnTo>
                      <a:pt x="1247" y="91"/>
                    </a:lnTo>
                    <a:lnTo>
                      <a:pt x="1234" y="73"/>
                    </a:lnTo>
                    <a:lnTo>
                      <a:pt x="1221" y="56"/>
                    </a:lnTo>
                    <a:lnTo>
                      <a:pt x="1215" y="49"/>
                    </a:lnTo>
                    <a:lnTo>
                      <a:pt x="1207" y="41"/>
                    </a:lnTo>
                    <a:lnTo>
                      <a:pt x="1200" y="35"/>
                    </a:lnTo>
                    <a:lnTo>
                      <a:pt x="1191" y="30"/>
                    </a:lnTo>
                    <a:lnTo>
                      <a:pt x="1191" y="30"/>
                    </a:lnTo>
                    <a:lnTo>
                      <a:pt x="1184" y="26"/>
                    </a:lnTo>
                    <a:lnTo>
                      <a:pt x="1176" y="23"/>
                    </a:lnTo>
                    <a:lnTo>
                      <a:pt x="1170" y="21"/>
                    </a:lnTo>
                    <a:lnTo>
                      <a:pt x="1163" y="20"/>
                    </a:lnTo>
                    <a:lnTo>
                      <a:pt x="1150" y="19"/>
                    </a:lnTo>
                    <a:lnTo>
                      <a:pt x="1137" y="21"/>
                    </a:lnTo>
                    <a:lnTo>
                      <a:pt x="1124" y="23"/>
                    </a:lnTo>
                    <a:lnTo>
                      <a:pt x="1111" y="27"/>
                    </a:lnTo>
                    <a:lnTo>
                      <a:pt x="1085" y="37"/>
                    </a:lnTo>
                    <a:lnTo>
                      <a:pt x="1085" y="37"/>
                    </a:lnTo>
                    <a:lnTo>
                      <a:pt x="1059" y="46"/>
                    </a:lnTo>
                    <a:lnTo>
                      <a:pt x="1032" y="53"/>
                    </a:lnTo>
                    <a:lnTo>
                      <a:pt x="1007" y="62"/>
                    </a:lnTo>
                    <a:lnTo>
                      <a:pt x="996" y="67"/>
                    </a:lnTo>
                    <a:lnTo>
                      <a:pt x="986" y="72"/>
                    </a:lnTo>
                    <a:lnTo>
                      <a:pt x="976" y="78"/>
                    </a:lnTo>
                    <a:lnTo>
                      <a:pt x="968" y="85"/>
                    </a:lnTo>
                    <a:lnTo>
                      <a:pt x="960" y="93"/>
                    </a:lnTo>
                    <a:lnTo>
                      <a:pt x="953" y="102"/>
                    </a:lnTo>
                    <a:lnTo>
                      <a:pt x="947" y="112"/>
                    </a:lnTo>
                    <a:lnTo>
                      <a:pt x="944" y="124"/>
                    </a:lnTo>
                    <a:lnTo>
                      <a:pt x="941" y="138"/>
                    </a:lnTo>
                    <a:lnTo>
                      <a:pt x="940" y="153"/>
                    </a:lnTo>
                    <a:lnTo>
                      <a:pt x="940" y="153"/>
                    </a:lnTo>
                    <a:lnTo>
                      <a:pt x="941" y="177"/>
                    </a:lnTo>
                    <a:lnTo>
                      <a:pt x="943" y="204"/>
                    </a:lnTo>
                    <a:lnTo>
                      <a:pt x="946" y="231"/>
                    </a:lnTo>
                    <a:lnTo>
                      <a:pt x="950" y="258"/>
                    </a:lnTo>
                    <a:lnTo>
                      <a:pt x="958" y="311"/>
                    </a:lnTo>
                    <a:lnTo>
                      <a:pt x="961" y="336"/>
                    </a:lnTo>
                    <a:lnTo>
                      <a:pt x="962" y="359"/>
                    </a:lnTo>
                    <a:lnTo>
                      <a:pt x="962" y="359"/>
                    </a:lnTo>
                    <a:lnTo>
                      <a:pt x="976" y="340"/>
                    </a:lnTo>
                    <a:lnTo>
                      <a:pt x="992" y="323"/>
                    </a:lnTo>
                    <a:lnTo>
                      <a:pt x="1009" y="307"/>
                    </a:lnTo>
                    <a:lnTo>
                      <a:pt x="1027" y="293"/>
                    </a:lnTo>
                    <a:lnTo>
                      <a:pt x="1048" y="280"/>
                    </a:lnTo>
                    <a:lnTo>
                      <a:pt x="1068" y="269"/>
                    </a:lnTo>
                    <a:lnTo>
                      <a:pt x="1091" y="259"/>
                    </a:lnTo>
                    <a:lnTo>
                      <a:pt x="1113" y="249"/>
                    </a:lnTo>
                    <a:lnTo>
                      <a:pt x="1137" y="242"/>
                    </a:lnTo>
                    <a:lnTo>
                      <a:pt x="1162" y="234"/>
                    </a:lnTo>
                    <a:lnTo>
                      <a:pt x="1188" y="228"/>
                    </a:lnTo>
                    <a:lnTo>
                      <a:pt x="1214" y="222"/>
                    </a:lnTo>
                    <a:lnTo>
                      <a:pt x="1242" y="218"/>
                    </a:lnTo>
                    <a:lnTo>
                      <a:pt x="1269" y="214"/>
                    </a:lnTo>
                    <a:lnTo>
                      <a:pt x="1326" y="206"/>
                    </a:lnTo>
                    <a:lnTo>
                      <a:pt x="1326" y="206"/>
                    </a:lnTo>
                    <a:lnTo>
                      <a:pt x="1319" y="191"/>
                    </a:lnTo>
                    <a:lnTo>
                      <a:pt x="1310" y="176"/>
                    </a:lnTo>
                    <a:lnTo>
                      <a:pt x="1301" y="160"/>
                    </a:lnTo>
                    <a:lnTo>
                      <a:pt x="1290" y="146"/>
                    </a:lnTo>
                    <a:lnTo>
                      <a:pt x="1268" y="117"/>
                    </a:lnTo>
                    <a:lnTo>
                      <a:pt x="1247" y="91"/>
                    </a:lnTo>
                    <a:lnTo>
                      <a:pt x="1247" y="91"/>
                    </a:lnTo>
                    <a:close/>
                    <a:moveTo>
                      <a:pt x="1449" y="263"/>
                    </a:moveTo>
                    <a:lnTo>
                      <a:pt x="1449" y="263"/>
                    </a:lnTo>
                    <a:lnTo>
                      <a:pt x="1441" y="262"/>
                    </a:lnTo>
                    <a:lnTo>
                      <a:pt x="1431" y="261"/>
                    </a:lnTo>
                    <a:lnTo>
                      <a:pt x="1422" y="260"/>
                    </a:lnTo>
                    <a:lnTo>
                      <a:pt x="1412" y="259"/>
                    </a:lnTo>
                    <a:lnTo>
                      <a:pt x="1412" y="259"/>
                    </a:lnTo>
                    <a:lnTo>
                      <a:pt x="1386" y="250"/>
                    </a:lnTo>
                    <a:lnTo>
                      <a:pt x="1360" y="241"/>
                    </a:lnTo>
                    <a:lnTo>
                      <a:pt x="1347" y="237"/>
                    </a:lnTo>
                    <a:lnTo>
                      <a:pt x="1334" y="234"/>
                    </a:lnTo>
                    <a:lnTo>
                      <a:pt x="1321" y="232"/>
                    </a:lnTo>
                    <a:lnTo>
                      <a:pt x="1309" y="231"/>
                    </a:lnTo>
                    <a:lnTo>
                      <a:pt x="1309" y="231"/>
                    </a:lnTo>
                    <a:lnTo>
                      <a:pt x="1290" y="232"/>
                    </a:lnTo>
                    <a:lnTo>
                      <a:pt x="1269" y="234"/>
                    </a:lnTo>
                    <a:lnTo>
                      <a:pt x="1249" y="237"/>
                    </a:lnTo>
                    <a:lnTo>
                      <a:pt x="1229" y="241"/>
                    </a:lnTo>
                    <a:lnTo>
                      <a:pt x="1189" y="249"/>
                    </a:lnTo>
                    <a:lnTo>
                      <a:pt x="1154" y="259"/>
                    </a:lnTo>
                    <a:lnTo>
                      <a:pt x="1154" y="259"/>
                    </a:lnTo>
                    <a:lnTo>
                      <a:pt x="1131" y="265"/>
                    </a:lnTo>
                    <a:lnTo>
                      <a:pt x="1110" y="275"/>
                    </a:lnTo>
                    <a:lnTo>
                      <a:pt x="1089" y="284"/>
                    </a:lnTo>
                    <a:lnTo>
                      <a:pt x="1069" y="296"/>
                    </a:lnTo>
                    <a:lnTo>
                      <a:pt x="1050" y="308"/>
                    </a:lnTo>
                    <a:lnTo>
                      <a:pt x="1033" y="321"/>
                    </a:lnTo>
                    <a:lnTo>
                      <a:pt x="1016" y="335"/>
                    </a:lnTo>
                    <a:lnTo>
                      <a:pt x="1002" y="350"/>
                    </a:lnTo>
                    <a:lnTo>
                      <a:pt x="1002" y="350"/>
                    </a:lnTo>
                    <a:lnTo>
                      <a:pt x="995" y="355"/>
                    </a:lnTo>
                    <a:lnTo>
                      <a:pt x="990" y="359"/>
                    </a:lnTo>
                    <a:lnTo>
                      <a:pt x="985" y="365"/>
                    </a:lnTo>
                    <a:lnTo>
                      <a:pt x="979" y="369"/>
                    </a:lnTo>
                    <a:lnTo>
                      <a:pt x="979" y="369"/>
                    </a:lnTo>
                    <a:lnTo>
                      <a:pt x="969" y="382"/>
                    </a:lnTo>
                    <a:lnTo>
                      <a:pt x="960" y="397"/>
                    </a:lnTo>
                    <a:lnTo>
                      <a:pt x="953" y="412"/>
                    </a:lnTo>
                    <a:lnTo>
                      <a:pt x="945" y="429"/>
                    </a:lnTo>
                    <a:lnTo>
                      <a:pt x="933" y="462"/>
                    </a:lnTo>
                    <a:lnTo>
                      <a:pt x="927" y="479"/>
                    </a:lnTo>
                    <a:lnTo>
                      <a:pt x="920" y="496"/>
                    </a:lnTo>
                    <a:lnTo>
                      <a:pt x="920" y="496"/>
                    </a:lnTo>
                    <a:lnTo>
                      <a:pt x="912" y="517"/>
                    </a:lnTo>
                    <a:lnTo>
                      <a:pt x="901" y="536"/>
                    </a:lnTo>
                    <a:lnTo>
                      <a:pt x="892" y="555"/>
                    </a:lnTo>
                    <a:lnTo>
                      <a:pt x="884" y="576"/>
                    </a:lnTo>
                    <a:lnTo>
                      <a:pt x="884" y="576"/>
                    </a:lnTo>
                    <a:lnTo>
                      <a:pt x="878" y="594"/>
                    </a:lnTo>
                    <a:lnTo>
                      <a:pt x="874" y="612"/>
                    </a:lnTo>
                    <a:lnTo>
                      <a:pt x="870" y="631"/>
                    </a:lnTo>
                    <a:lnTo>
                      <a:pt x="866" y="650"/>
                    </a:lnTo>
                    <a:lnTo>
                      <a:pt x="866" y="650"/>
                    </a:lnTo>
                    <a:lnTo>
                      <a:pt x="860" y="673"/>
                    </a:lnTo>
                    <a:lnTo>
                      <a:pt x="855" y="698"/>
                    </a:lnTo>
                    <a:lnTo>
                      <a:pt x="851" y="722"/>
                    </a:lnTo>
                    <a:lnTo>
                      <a:pt x="848" y="748"/>
                    </a:lnTo>
                    <a:lnTo>
                      <a:pt x="845" y="774"/>
                    </a:lnTo>
                    <a:lnTo>
                      <a:pt x="844" y="801"/>
                    </a:lnTo>
                    <a:lnTo>
                      <a:pt x="845" y="829"/>
                    </a:lnTo>
                    <a:lnTo>
                      <a:pt x="849" y="858"/>
                    </a:lnTo>
                    <a:lnTo>
                      <a:pt x="849" y="858"/>
                    </a:lnTo>
                    <a:lnTo>
                      <a:pt x="849" y="852"/>
                    </a:lnTo>
                    <a:lnTo>
                      <a:pt x="850" y="847"/>
                    </a:lnTo>
                    <a:lnTo>
                      <a:pt x="852" y="842"/>
                    </a:lnTo>
                    <a:lnTo>
                      <a:pt x="854" y="839"/>
                    </a:lnTo>
                    <a:lnTo>
                      <a:pt x="858" y="832"/>
                    </a:lnTo>
                    <a:lnTo>
                      <a:pt x="860" y="826"/>
                    </a:lnTo>
                    <a:lnTo>
                      <a:pt x="862" y="822"/>
                    </a:lnTo>
                    <a:lnTo>
                      <a:pt x="862" y="822"/>
                    </a:lnTo>
                    <a:lnTo>
                      <a:pt x="880" y="805"/>
                    </a:lnTo>
                    <a:lnTo>
                      <a:pt x="897" y="788"/>
                    </a:lnTo>
                    <a:lnTo>
                      <a:pt x="931" y="751"/>
                    </a:lnTo>
                    <a:lnTo>
                      <a:pt x="948" y="733"/>
                    </a:lnTo>
                    <a:lnTo>
                      <a:pt x="965" y="715"/>
                    </a:lnTo>
                    <a:lnTo>
                      <a:pt x="984" y="697"/>
                    </a:lnTo>
                    <a:lnTo>
                      <a:pt x="1004" y="678"/>
                    </a:lnTo>
                    <a:lnTo>
                      <a:pt x="1004" y="678"/>
                    </a:lnTo>
                    <a:lnTo>
                      <a:pt x="1024" y="663"/>
                    </a:lnTo>
                    <a:lnTo>
                      <a:pt x="1045" y="648"/>
                    </a:lnTo>
                    <a:lnTo>
                      <a:pt x="1065" y="635"/>
                    </a:lnTo>
                    <a:lnTo>
                      <a:pt x="1086" y="621"/>
                    </a:lnTo>
                    <a:lnTo>
                      <a:pt x="1131" y="594"/>
                    </a:lnTo>
                    <a:lnTo>
                      <a:pt x="1178" y="568"/>
                    </a:lnTo>
                    <a:lnTo>
                      <a:pt x="1178" y="568"/>
                    </a:lnTo>
                    <a:lnTo>
                      <a:pt x="1208" y="552"/>
                    </a:lnTo>
                    <a:lnTo>
                      <a:pt x="1241" y="536"/>
                    </a:lnTo>
                    <a:lnTo>
                      <a:pt x="1272" y="521"/>
                    </a:lnTo>
                    <a:lnTo>
                      <a:pt x="1305" y="506"/>
                    </a:lnTo>
                    <a:lnTo>
                      <a:pt x="1338" y="492"/>
                    </a:lnTo>
                    <a:lnTo>
                      <a:pt x="1372" y="480"/>
                    </a:lnTo>
                    <a:lnTo>
                      <a:pt x="1407" y="469"/>
                    </a:lnTo>
                    <a:lnTo>
                      <a:pt x="1441" y="458"/>
                    </a:lnTo>
                    <a:lnTo>
                      <a:pt x="1476" y="449"/>
                    </a:lnTo>
                    <a:lnTo>
                      <a:pt x="1513" y="442"/>
                    </a:lnTo>
                    <a:lnTo>
                      <a:pt x="1548" y="436"/>
                    </a:lnTo>
                    <a:lnTo>
                      <a:pt x="1584" y="432"/>
                    </a:lnTo>
                    <a:lnTo>
                      <a:pt x="1621" y="430"/>
                    </a:lnTo>
                    <a:lnTo>
                      <a:pt x="1657" y="430"/>
                    </a:lnTo>
                    <a:lnTo>
                      <a:pt x="1693" y="433"/>
                    </a:lnTo>
                    <a:lnTo>
                      <a:pt x="1730" y="438"/>
                    </a:lnTo>
                    <a:lnTo>
                      <a:pt x="1730" y="438"/>
                    </a:lnTo>
                    <a:lnTo>
                      <a:pt x="1702" y="410"/>
                    </a:lnTo>
                    <a:lnTo>
                      <a:pt x="1673" y="382"/>
                    </a:lnTo>
                    <a:lnTo>
                      <a:pt x="1657" y="369"/>
                    </a:lnTo>
                    <a:lnTo>
                      <a:pt x="1642" y="356"/>
                    </a:lnTo>
                    <a:lnTo>
                      <a:pt x="1625" y="344"/>
                    </a:lnTo>
                    <a:lnTo>
                      <a:pt x="1608" y="333"/>
                    </a:lnTo>
                    <a:lnTo>
                      <a:pt x="1591" y="322"/>
                    </a:lnTo>
                    <a:lnTo>
                      <a:pt x="1572" y="311"/>
                    </a:lnTo>
                    <a:lnTo>
                      <a:pt x="1553" y="302"/>
                    </a:lnTo>
                    <a:lnTo>
                      <a:pt x="1534" y="292"/>
                    </a:lnTo>
                    <a:lnTo>
                      <a:pt x="1514" y="283"/>
                    </a:lnTo>
                    <a:lnTo>
                      <a:pt x="1493" y="276"/>
                    </a:lnTo>
                    <a:lnTo>
                      <a:pt x="1472" y="269"/>
                    </a:lnTo>
                    <a:lnTo>
                      <a:pt x="1449" y="263"/>
                    </a:lnTo>
                    <a:lnTo>
                      <a:pt x="1449" y="263"/>
                    </a:lnTo>
                    <a:close/>
                    <a:moveTo>
                      <a:pt x="869" y="426"/>
                    </a:moveTo>
                    <a:lnTo>
                      <a:pt x="869" y="426"/>
                    </a:lnTo>
                    <a:lnTo>
                      <a:pt x="875" y="429"/>
                    </a:lnTo>
                    <a:lnTo>
                      <a:pt x="881" y="433"/>
                    </a:lnTo>
                    <a:lnTo>
                      <a:pt x="888" y="440"/>
                    </a:lnTo>
                    <a:lnTo>
                      <a:pt x="892" y="444"/>
                    </a:lnTo>
                    <a:lnTo>
                      <a:pt x="897" y="446"/>
                    </a:lnTo>
                    <a:lnTo>
                      <a:pt x="902" y="449"/>
                    </a:lnTo>
                    <a:lnTo>
                      <a:pt x="911" y="453"/>
                    </a:lnTo>
                    <a:lnTo>
                      <a:pt x="911" y="453"/>
                    </a:lnTo>
                    <a:lnTo>
                      <a:pt x="913" y="449"/>
                    </a:lnTo>
                    <a:lnTo>
                      <a:pt x="915" y="445"/>
                    </a:lnTo>
                    <a:lnTo>
                      <a:pt x="918" y="438"/>
                    </a:lnTo>
                    <a:lnTo>
                      <a:pt x="919" y="430"/>
                    </a:lnTo>
                    <a:lnTo>
                      <a:pt x="923" y="423"/>
                    </a:lnTo>
                    <a:lnTo>
                      <a:pt x="923" y="423"/>
                    </a:lnTo>
                    <a:lnTo>
                      <a:pt x="915" y="418"/>
                    </a:lnTo>
                    <a:lnTo>
                      <a:pt x="908" y="413"/>
                    </a:lnTo>
                    <a:lnTo>
                      <a:pt x="901" y="406"/>
                    </a:lnTo>
                    <a:lnTo>
                      <a:pt x="897" y="400"/>
                    </a:lnTo>
                    <a:lnTo>
                      <a:pt x="894" y="393"/>
                    </a:lnTo>
                    <a:lnTo>
                      <a:pt x="892" y="385"/>
                    </a:lnTo>
                    <a:lnTo>
                      <a:pt x="890" y="376"/>
                    </a:lnTo>
                    <a:lnTo>
                      <a:pt x="890" y="369"/>
                    </a:lnTo>
                    <a:lnTo>
                      <a:pt x="892" y="362"/>
                    </a:lnTo>
                    <a:lnTo>
                      <a:pt x="895" y="354"/>
                    </a:lnTo>
                    <a:lnTo>
                      <a:pt x="899" y="348"/>
                    </a:lnTo>
                    <a:lnTo>
                      <a:pt x="904" y="341"/>
                    </a:lnTo>
                    <a:lnTo>
                      <a:pt x="912" y="336"/>
                    </a:lnTo>
                    <a:lnTo>
                      <a:pt x="919" y="332"/>
                    </a:lnTo>
                    <a:lnTo>
                      <a:pt x="929" y="328"/>
                    </a:lnTo>
                    <a:lnTo>
                      <a:pt x="940" y="327"/>
                    </a:lnTo>
                    <a:lnTo>
                      <a:pt x="940" y="327"/>
                    </a:lnTo>
                    <a:lnTo>
                      <a:pt x="939" y="322"/>
                    </a:lnTo>
                    <a:lnTo>
                      <a:pt x="938" y="317"/>
                    </a:lnTo>
                    <a:lnTo>
                      <a:pt x="938" y="306"/>
                    </a:lnTo>
                    <a:lnTo>
                      <a:pt x="936" y="296"/>
                    </a:lnTo>
                    <a:lnTo>
                      <a:pt x="934" y="293"/>
                    </a:lnTo>
                    <a:lnTo>
                      <a:pt x="932" y="290"/>
                    </a:lnTo>
                    <a:lnTo>
                      <a:pt x="932" y="290"/>
                    </a:lnTo>
                    <a:lnTo>
                      <a:pt x="923" y="293"/>
                    </a:lnTo>
                    <a:lnTo>
                      <a:pt x="912" y="297"/>
                    </a:lnTo>
                    <a:lnTo>
                      <a:pt x="903" y="302"/>
                    </a:lnTo>
                    <a:lnTo>
                      <a:pt x="895" y="308"/>
                    </a:lnTo>
                    <a:lnTo>
                      <a:pt x="888" y="314"/>
                    </a:lnTo>
                    <a:lnTo>
                      <a:pt x="882" y="321"/>
                    </a:lnTo>
                    <a:lnTo>
                      <a:pt x="875" y="329"/>
                    </a:lnTo>
                    <a:lnTo>
                      <a:pt x="871" y="338"/>
                    </a:lnTo>
                    <a:lnTo>
                      <a:pt x="868" y="348"/>
                    </a:lnTo>
                    <a:lnTo>
                      <a:pt x="865" y="357"/>
                    </a:lnTo>
                    <a:lnTo>
                      <a:pt x="863" y="367"/>
                    </a:lnTo>
                    <a:lnTo>
                      <a:pt x="863" y="378"/>
                    </a:lnTo>
                    <a:lnTo>
                      <a:pt x="863" y="389"/>
                    </a:lnTo>
                    <a:lnTo>
                      <a:pt x="864" y="401"/>
                    </a:lnTo>
                    <a:lnTo>
                      <a:pt x="866" y="413"/>
                    </a:lnTo>
                    <a:lnTo>
                      <a:pt x="869" y="426"/>
                    </a:lnTo>
                    <a:lnTo>
                      <a:pt x="869" y="426"/>
                    </a:lnTo>
                    <a:close/>
                    <a:moveTo>
                      <a:pt x="689" y="391"/>
                    </a:moveTo>
                    <a:lnTo>
                      <a:pt x="689" y="391"/>
                    </a:lnTo>
                    <a:lnTo>
                      <a:pt x="674" y="399"/>
                    </a:lnTo>
                    <a:lnTo>
                      <a:pt x="660" y="409"/>
                    </a:lnTo>
                    <a:lnTo>
                      <a:pt x="645" y="417"/>
                    </a:lnTo>
                    <a:lnTo>
                      <a:pt x="630" y="426"/>
                    </a:lnTo>
                    <a:lnTo>
                      <a:pt x="630" y="426"/>
                    </a:lnTo>
                    <a:lnTo>
                      <a:pt x="517" y="474"/>
                    </a:lnTo>
                    <a:lnTo>
                      <a:pt x="405" y="523"/>
                    </a:lnTo>
                    <a:lnTo>
                      <a:pt x="350" y="548"/>
                    </a:lnTo>
                    <a:lnTo>
                      <a:pt x="295" y="574"/>
                    </a:lnTo>
                    <a:lnTo>
                      <a:pt x="242" y="601"/>
                    </a:lnTo>
                    <a:lnTo>
                      <a:pt x="190" y="629"/>
                    </a:lnTo>
                    <a:lnTo>
                      <a:pt x="190" y="629"/>
                    </a:lnTo>
                    <a:lnTo>
                      <a:pt x="192" y="630"/>
                    </a:lnTo>
                    <a:lnTo>
                      <a:pt x="194" y="631"/>
                    </a:lnTo>
                    <a:lnTo>
                      <a:pt x="197" y="636"/>
                    </a:lnTo>
                    <a:lnTo>
                      <a:pt x="199" y="638"/>
                    </a:lnTo>
                    <a:lnTo>
                      <a:pt x="201" y="640"/>
                    </a:lnTo>
                    <a:lnTo>
                      <a:pt x="204" y="642"/>
                    </a:lnTo>
                    <a:lnTo>
                      <a:pt x="209" y="642"/>
                    </a:lnTo>
                    <a:lnTo>
                      <a:pt x="209" y="642"/>
                    </a:lnTo>
                    <a:lnTo>
                      <a:pt x="213" y="641"/>
                    </a:lnTo>
                    <a:lnTo>
                      <a:pt x="216" y="640"/>
                    </a:lnTo>
                    <a:lnTo>
                      <a:pt x="223" y="635"/>
                    </a:lnTo>
                    <a:lnTo>
                      <a:pt x="230" y="629"/>
                    </a:lnTo>
                    <a:lnTo>
                      <a:pt x="236" y="625"/>
                    </a:lnTo>
                    <a:lnTo>
                      <a:pt x="236" y="625"/>
                    </a:lnTo>
                    <a:lnTo>
                      <a:pt x="259" y="612"/>
                    </a:lnTo>
                    <a:lnTo>
                      <a:pt x="283" y="599"/>
                    </a:lnTo>
                    <a:lnTo>
                      <a:pt x="327" y="578"/>
                    </a:lnTo>
                    <a:lnTo>
                      <a:pt x="327" y="578"/>
                    </a:lnTo>
                    <a:lnTo>
                      <a:pt x="356" y="565"/>
                    </a:lnTo>
                    <a:lnTo>
                      <a:pt x="387" y="552"/>
                    </a:lnTo>
                    <a:lnTo>
                      <a:pt x="417" y="539"/>
                    </a:lnTo>
                    <a:lnTo>
                      <a:pt x="448" y="526"/>
                    </a:lnTo>
                    <a:lnTo>
                      <a:pt x="448" y="526"/>
                    </a:lnTo>
                    <a:lnTo>
                      <a:pt x="473" y="516"/>
                    </a:lnTo>
                    <a:lnTo>
                      <a:pt x="498" y="506"/>
                    </a:lnTo>
                    <a:lnTo>
                      <a:pt x="547" y="487"/>
                    </a:lnTo>
                    <a:lnTo>
                      <a:pt x="596" y="468"/>
                    </a:lnTo>
                    <a:lnTo>
                      <a:pt x="620" y="458"/>
                    </a:lnTo>
                    <a:lnTo>
                      <a:pt x="642" y="447"/>
                    </a:lnTo>
                    <a:lnTo>
                      <a:pt x="642" y="447"/>
                    </a:lnTo>
                    <a:lnTo>
                      <a:pt x="743" y="401"/>
                    </a:lnTo>
                    <a:lnTo>
                      <a:pt x="791" y="380"/>
                    </a:lnTo>
                    <a:lnTo>
                      <a:pt x="839" y="359"/>
                    </a:lnTo>
                    <a:lnTo>
                      <a:pt x="839" y="359"/>
                    </a:lnTo>
                    <a:lnTo>
                      <a:pt x="840" y="354"/>
                    </a:lnTo>
                    <a:lnTo>
                      <a:pt x="842" y="349"/>
                    </a:lnTo>
                    <a:lnTo>
                      <a:pt x="848" y="338"/>
                    </a:lnTo>
                    <a:lnTo>
                      <a:pt x="851" y="333"/>
                    </a:lnTo>
                    <a:lnTo>
                      <a:pt x="852" y="327"/>
                    </a:lnTo>
                    <a:lnTo>
                      <a:pt x="853" y="322"/>
                    </a:lnTo>
                    <a:lnTo>
                      <a:pt x="852" y="318"/>
                    </a:lnTo>
                    <a:lnTo>
                      <a:pt x="852" y="318"/>
                    </a:lnTo>
                    <a:lnTo>
                      <a:pt x="833" y="329"/>
                    </a:lnTo>
                    <a:lnTo>
                      <a:pt x="813" y="340"/>
                    </a:lnTo>
                    <a:lnTo>
                      <a:pt x="793" y="349"/>
                    </a:lnTo>
                    <a:lnTo>
                      <a:pt x="773" y="357"/>
                    </a:lnTo>
                    <a:lnTo>
                      <a:pt x="731" y="373"/>
                    </a:lnTo>
                    <a:lnTo>
                      <a:pt x="710" y="382"/>
                    </a:lnTo>
                    <a:lnTo>
                      <a:pt x="689" y="391"/>
                    </a:lnTo>
                    <a:lnTo>
                      <a:pt x="689" y="391"/>
                    </a:lnTo>
                    <a:close/>
                    <a:moveTo>
                      <a:pt x="935" y="401"/>
                    </a:moveTo>
                    <a:lnTo>
                      <a:pt x="935" y="401"/>
                    </a:lnTo>
                    <a:lnTo>
                      <a:pt x="942" y="387"/>
                    </a:lnTo>
                    <a:lnTo>
                      <a:pt x="944" y="380"/>
                    </a:lnTo>
                    <a:lnTo>
                      <a:pt x="945" y="373"/>
                    </a:lnTo>
                    <a:lnTo>
                      <a:pt x="945" y="366"/>
                    </a:lnTo>
                    <a:lnTo>
                      <a:pt x="944" y="359"/>
                    </a:lnTo>
                    <a:lnTo>
                      <a:pt x="942" y="353"/>
                    </a:lnTo>
                    <a:lnTo>
                      <a:pt x="938" y="347"/>
                    </a:lnTo>
                    <a:lnTo>
                      <a:pt x="938" y="347"/>
                    </a:lnTo>
                    <a:lnTo>
                      <a:pt x="934" y="349"/>
                    </a:lnTo>
                    <a:lnTo>
                      <a:pt x="931" y="351"/>
                    </a:lnTo>
                    <a:lnTo>
                      <a:pt x="926" y="356"/>
                    </a:lnTo>
                    <a:lnTo>
                      <a:pt x="923" y="364"/>
                    </a:lnTo>
                    <a:lnTo>
                      <a:pt x="920" y="372"/>
                    </a:lnTo>
                    <a:lnTo>
                      <a:pt x="920" y="381"/>
                    </a:lnTo>
                    <a:lnTo>
                      <a:pt x="922" y="385"/>
                    </a:lnTo>
                    <a:lnTo>
                      <a:pt x="923" y="389"/>
                    </a:lnTo>
                    <a:lnTo>
                      <a:pt x="925" y="393"/>
                    </a:lnTo>
                    <a:lnTo>
                      <a:pt x="928" y="396"/>
                    </a:lnTo>
                    <a:lnTo>
                      <a:pt x="931" y="399"/>
                    </a:lnTo>
                    <a:lnTo>
                      <a:pt x="935" y="401"/>
                    </a:lnTo>
                    <a:lnTo>
                      <a:pt x="935" y="401"/>
                    </a:lnTo>
                    <a:close/>
                    <a:moveTo>
                      <a:pt x="837" y="409"/>
                    </a:moveTo>
                    <a:lnTo>
                      <a:pt x="837" y="409"/>
                    </a:lnTo>
                    <a:lnTo>
                      <a:pt x="838" y="404"/>
                    </a:lnTo>
                    <a:lnTo>
                      <a:pt x="838" y="401"/>
                    </a:lnTo>
                    <a:lnTo>
                      <a:pt x="837" y="396"/>
                    </a:lnTo>
                    <a:lnTo>
                      <a:pt x="835" y="389"/>
                    </a:lnTo>
                    <a:lnTo>
                      <a:pt x="834" y="385"/>
                    </a:lnTo>
                    <a:lnTo>
                      <a:pt x="835" y="381"/>
                    </a:lnTo>
                    <a:lnTo>
                      <a:pt x="835" y="381"/>
                    </a:lnTo>
                    <a:lnTo>
                      <a:pt x="829" y="381"/>
                    </a:lnTo>
                    <a:lnTo>
                      <a:pt x="829" y="381"/>
                    </a:lnTo>
                    <a:lnTo>
                      <a:pt x="766" y="411"/>
                    </a:lnTo>
                    <a:lnTo>
                      <a:pt x="705" y="441"/>
                    </a:lnTo>
                    <a:lnTo>
                      <a:pt x="674" y="455"/>
                    </a:lnTo>
                    <a:lnTo>
                      <a:pt x="642" y="469"/>
                    </a:lnTo>
                    <a:lnTo>
                      <a:pt x="610" y="480"/>
                    </a:lnTo>
                    <a:lnTo>
                      <a:pt x="576" y="492"/>
                    </a:lnTo>
                    <a:lnTo>
                      <a:pt x="576" y="492"/>
                    </a:lnTo>
                    <a:lnTo>
                      <a:pt x="567" y="497"/>
                    </a:lnTo>
                    <a:lnTo>
                      <a:pt x="556" y="504"/>
                    </a:lnTo>
                    <a:lnTo>
                      <a:pt x="534" y="514"/>
                    </a:lnTo>
                    <a:lnTo>
                      <a:pt x="510" y="522"/>
                    </a:lnTo>
                    <a:lnTo>
                      <a:pt x="485" y="532"/>
                    </a:lnTo>
                    <a:lnTo>
                      <a:pt x="485" y="532"/>
                    </a:lnTo>
                    <a:lnTo>
                      <a:pt x="463" y="541"/>
                    </a:lnTo>
                    <a:lnTo>
                      <a:pt x="442" y="552"/>
                    </a:lnTo>
                    <a:lnTo>
                      <a:pt x="419" y="563"/>
                    </a:lnTo>
                    <a:lnTo>
                      <a:pt x="397" y="574"/>
                    </a:lnTo>
                    <a:lnTo>
                      <a:pt x="397" y="574"/>
                    </a:lnTo>
                    <a:lnTo>
                      <a:pt x="322" y="603"/>
                    </a:lnTo>
                    <a:lnTo>
                      <a:pt x="284" y="621"/>
                    </a:lnTo>
                    <a:lnTo>
                      <a:pt x="251" y="637"/>
                    </a:lnTo>
                    <a:lnTo>
                      <a:pt x="251" y="637"/>
                    </a:lnTo>
                    <a:lnTo>
                      <a:pt x="244" y="642"/>
                    </a:lnTo>
                    <a:lnTo>
                      <a:pt x="238" y="646"/>
                    </a:lnTo>
                    <a:lnTo>
                      <a:pt x="235" y="652"/>
                    </a:lnTo>
                    <a:lnTo>
                      <a:pt x="234" y="657"/>
                    </a:lnTo>
                    <a:lnTo>
                      <a:pt x="234" y="662"/>
                    </a:lnTo>
                    <a:lnTo>
                      <a:pt x="235" y="668"/>
                    </a:lnTo>
                    <a:lnTo>
                      <a:pt x="237" y="673"/>
                    </a:lnTo>
                    <a:lnTo>
                      <a:pt x="241" y="678"/>
                    </a:lnTo>
                    <a:lnTo>
                      <a:pt x="248" y="690"/>
                    </a:lnTo>
                    <a:lnTo>
                      <a:pt x="257" y="702"/>
                    </a:lnTo>
                    <a:lnTo>
                      <a:pt x="263" y="714"/>
                    </a:lnTo>
                    <a:lnTo>
                      <a:pt x="265" y="719"/>
                    </a:lnTo>
                    <a:lnTo>
                      <a:pt x="266" y="726"/>
                    </a:lnTo>
                    <a:lnTo>
                      <a:pt x="266" y="726"/>
                    </a:lnTo>
                    <a:lnTo>
                      <a:pt x="304" y="707"/>
                    </a:lnTo>
                    <a:lnTo>
                      <a:pt x="341" y="690"/>
                    </a:lnTo>
                    <a:lnTo>
                      <a:pt x="417" y="658"/>
                    </a:lnTo>
                    <a:lnTo>
                      <a:pt x="570" y="594"/>
                    </a:lnTo>
                    <a:lnTo>
                      <a:pt x="645" y="562"/>
                    </a:lnTo>
                    <a:lnTo>
                      <a:pt x="720" y="527"/>
                    </a:lnTo>
                    <a:lnTo>
                      <a:pt x="757" y="510"/>
                    </a:lnTo>
                    <a:lnTo>
                      <a:pt x="793" y="492"/>
                    </a:lnTo>
                    <a:lnTo>
                      <a:pt x="828" y="473"/>
                    </a:lnTo>
                    <a:lnTo>
                      <a:pt x="864" y="453"/>
                    </a:lnTo>
                    <a:lnTo>
                      <a:pt x="864" y="453"/>
                    </a:lnTo>
                    <a:lnTo>
                      <a:pt x="862" y="451"/>
                    </a:lnTo>
                    <a:lnTo>
                      <a:pt x="859" y="450"/>
                    </a:lnTo>
                    <a:lnTo>
                      <a:pt x="855" y="446"/>
                    </a:lnTo>
                    <a:lnTo>
                      <a:pt x="853" y="441"/>
                    </a:lnTo>
                    <a:lnTo>
                      <a:pt x="850" y="433"/>
                    </a:lnTo>
                    <a:lnTo>
                      <a:pt x="844" y="419"/>
                    </a:lnTo>
                    <a:lnTo>
                      <a:pt x="841" y="413"/>
                    </a:lnTo>
                    <a:lnTo>
                      <a:pt x="837" y="409"/>
                    </a:lnTo>
                    <a:lnTo>
                      <a:pt x="837" y="409"/>
                    </a:lnTo>
                    <a:close/>
                    <a:moveTo>
                      <a:pt x="1677" y="640"/>
                    </a:moveTo>
                    <a:lnTo>
                      <a:pt x="1677" y="640"/>
                    </a:lnTo>
                    <a:lnTo>
                      <a:pt x="1695" y="621"/>
                    </a:lnTo>
                    <a:lnTo>
                      <a:pt x="1711" y="601"/>
                    </a:lnTo>
                    <a:lnTo>
                      <a:pt x="1726" y="582"/>
                    </a:lnTo>
                    <a:lnTo>
                      <a:pt x="1732" y="572"/>
                    </a:lnTo>
                    <a:lnTo>
                      <a:pt x="1737" y="562"/>
                    </a:lnTo>
                    <a:lnTo>
                      <a:pt x="1743" y="552"/>
                    </a:lnTo>
                    <a:lnTo>
                      <a:pt x="1747" y="541"/>
                    </a:lnTo>
                    <a:lnTo>
                      <a:pt x="1750" y="530"/>
                    </a:lnTo>
                    <a:lnTo>
                      <a:pt x="1752" y="519"/>
                    </a:lnTo>
                    <a:lnTo>
                      <a:pt x="1752" y="507"/>
                    </a:lnTo>
                    <a:lnTo>
                      <a:pt x="1752" y="495"/>
                    </a:lnTo>
                    <a:lnTo>
                      <a:pt x="1750" y="483"/>
                    </a:lnTo>
                    <a:lnTo>
                      <a:pt x="1747" y="470"/>
                    </a:lnTo>
                    <a:lnTo>
                      <a:pt x="1747" y="470"/>
                    </a:lnTo>
                    <a:lnTo>
                      <a:pt x="1737" y="463"/>
                    </a:lnTo>
                    <a:lnTo>
                      <a:pt x="1728" y="459"/>
                    </a:lnTo>
                    <a:lnTo>
                      <a:pt x="1717" y="455"/>
                    </a:lnTo>
                    <a:lnTo>
                      <a:pt x="1705" y="453"/>
                    </a:lnTo>
                    <a:lnTo>
                      <a:pt x="1705" y="453"/>
                    </a:lnTo>
                    <a:lnTo>
                      <a:pt x="1686" y="450"/>
                    </a:lnTo>
                    <a:lnTo>
                      <a:pt x="1666" y="449"/>
                    </a:lnTo>
                    <a:lnTo>
                      <a:pt x="1646" y="448"/>
                    </a:lnTo>
                    <a:lnTo>
                      <a:pt x="1626" y="448"/>
                    </a:lnTo>
                    <a:lnTo>
                      <a:pt x="1607" y="449"/>
                    </a:lnTo>
                    <a:lnTo>
                      <a:pt x="1586" y="451"/>
                    </a:lnTo>
                    <a:lnTo>
                      <a:pt x="1548" y="456"/>
                    </a:lnTo>
                    <a:lnTo>
                      <a:pt x="1510" y="462"/>
                    </a:lnTo>
                    <a:lnTo>
                      <a:pt x="1475" y="470"/>
                    </a:lnTo>
                    <a:lnTo>
                      <a:pt x="1442" y="478"/>
                    </a:lnTo>
                    <a:lnTo>
                      <a:pt x="1412" y="487"/>
                    </a:lnTo>
                    <a:lnTo>
                      <a:pt x="1412" y="487"/>
                    </a:lnTo>
                    <a:lnTo>
                      <a:pt x="1417" y="506"/>
                    </a:lnTo>
                    <a:lnTo>
                      <a:pt x="1423" y="525"/>
                    </a:lnTo>
                    <a:lnTo>
                      <a:pt x="1434" y="562"/>
                    </a:lnTo>
                    <a:lnTo>
                      <a:pt x="1447" y="597"/>
                    </a:lnTo>
                    <a:lnTo>
                      <a:pt x="1461" y="630"/>
                    </a:lnTo>
                    <a:lnTo>
                      <a:pt x="1474" y="665"/>
                    </a:lnTo>
                    <a:lnTo>
                      <a:pt x="1486" y="698"/>
                    </a:lnTo>
                    <a:lnTo>
                      <a:pt x="1490" y="715"/>
                    </a:lnTo>
                    <a:lnTo>
                      <a:pt x="1494" y="732"/>
                    </a:lnTo>
                    <a:lnTo>
                      <a:pt x="1499" y="750"/>
                    </a:lnTo>
                    <a:lnTo>
                      <a:pt x="1501" y="767"/>
                    </a:lnTo>
                    <a:lnTo>
                      <a:pt x="1501" y="767"/>
                    </a:lnTo>
                    <a:lnTo>
                      <a:pt x="1551" y="739"/>
                    </a:lnTo>
                    <a:lnTo>
                      <a:pt x="1575" y="726"/>
                    </a:lnTo>
                    <a:lnTo>
                      <a:pt x="1596" y="711"/>
                    </a:lnTo>
                    <a:lnTo>
                      <a:pt x="1619" y="695"/>
                    </a:lnTo>
                    <a:lnTo>
                      <a:pt x="1639" y="678"/>
                    </a:lnTo>
                    <a:lnTo>
                      <a:pt x="1658" y="660"/>
                    </a:lnTo>
                    <a:lnTo>
                      <a:pt x="1677" y="640"/>
                    </a:lnTo>
                    <a:lnTo>
                      <a:pt x="1677" y="640"/>
                    </a:lnTo>
                    <a:close/>
                    <a:moveTo>
                      <a:pt x="881" y="477"/>
                    </a:moveTo>
                    <a:lnTo>
                      <a:pt x="881" y="477"/>
                    </a:lnTo>
                    <a:lnTo>
                      <a:pt x="883" y="476"/>
                    </a:lnTo>
                    <a:lnTo>
                      <a:pt x="883" y="475"/>
                    </a:lnTo>
                    <a:lnTo>
                      <a:pt x="881" y="475"/>
                    </a:lnTo>
                    <a:lnTo>
                      <a:pt x="881" y="475"/>
                    </a:lnTo>
                    <a:lnTo>
                      <a:pt x="877" y="478"/>
                    </a:lnTo>
                    <a:lnTo>
                      <a:pt x="871" y="480"/>
                    </a:lnTo>
                    <a:lnTo>
                      <a:pt x="859" y="485"/>
                    </a:lnTo>
                    <a:lnTo>
                      <a:pt x="839" y="489"/>
                    </a:lnTo>
                    <a:lnTo>
                      <a:pt x="839" y="489"/>
                    </a:lnTo>
                    <a:lnTo>
                      <a:pt x="832" y="492"/>
                    </a:lnTo>
                    <a:lnTo>
                      <a:pt x="823" y="495"/>
                    </a:lnTo>
                    <a:lnTo>
                      <a:pt x="806" y="504"/>
                    </a:lnTo>
                    <a:lnTo>
                      <a:pt x="788" y="514"/>
                    </a:lnTo>
                    <a:lnTo>
                      <a:pt x="771" y="524"/>
                    </a:lnTo>
                    <a:lnTo>
                      <a:pt x="753" y="536"/>
                    </a:lnTo>
                    <a:lnTo>
                      <a:pt x="736" y="546"/>
                    </a:lnTo>
                    <a:lnTo>
                      <a:pt x="720" y="554"/>
                    </a:lnTo>
                    <a:lnTo>
                      <a:pt x="704" y="561"/>
                    </a:lnTo>
                    <a:lnTo>
                      <a:pt x="704" y="561"/>
                    </a:lnTo>
                    <a:lnTo>
                      <a:pt x="688" y="566"/>
                    </a:lnTo>
                    <a:lnTo>
                      <a:pt x="672" y="572"/>
                    </a:lnTo>
                    <a:lnTo>
                      <a:pt x="640" y="585"/>
                    </a:lnTo>
                    <a:lnTo>
                      <a:pt x="579" y="612"/>
                    </a:lnTo>
                    <a:lnTo>
                      <a:pt x="579" y="612"/>
                    </a:lnTo>
                    <a:lnTo>
                      <a:pt x="542" y="628"/>
                    </a:lnTo>
                    <a:lnTo>
                      <a:pt x="505" y="643"/>
                    </a:lnTo>
                    <a:lnTo>
                      <a:pt x="471" y="657"/>
                    </a:lnTo>
                    <a:lnTo>
                      <a:pt x="439" y="671"/>
                    </a:lnTo>
                    <a:lnTo>
                      <a:pt x="439" y="671"/>
                    </a:lnTo>
                    <a:lnTo>
                      <a:pt x="417" y="681"/>
                    </a:lnTo>
                    <a:lnTo>
                      <a:pt x="396" y="689"/>
                    </a:lnTo>
                    <a:lnTo>
                      <a:pt x="353" y="705"/>
                    </a:lnTo>
                    <a:lnTo>
                      <a:pt x="332" y="714"/>
                    </a:lnTo>
                    <a:lnTo>
                      <a:pt x="311" y="723"/>
                    </a:lnTo>
                    <a:lnTo>
                      <a:pt x="291" y="733"/>
                    </a:lnTo>
                    <a:lnTo>
                      <a:pt x="272" y="745"/>
                    </a:lnTo>
                    <a:lnTo>
                      <a:pt x="272" y="745"/>
                    </a:lnTo>
                    <a:lnTo>
                      <a:pt x="273" y="751"/>
                    </a:lnTo>
                    <a:lnTo>
                      <a:pt x="274" y="759"/>
                    </a:lnTo>
                    <a:lnTo>
                      <a:pt x="274" y="762"/>
                    </a:lnTo>
                    <a:lnTo>
                      <a:pt x="273" y="766"/>
                    </a:lnTo>
                    <a:lnTo>
                      <a:pt x="272" y="771"/>
                    </a:lnTo>
                    <a:lnTo>
                      <a:pt x="268" y="775"/>
                    </a:lnTo>
                    <a:lnTo>
                      <a:pt x="268" y="775"/>
                    </a:lnTo>
                    <a:lnTo>
                      <a:pt x="305" y="752"/>
                    </a:lnTo>
                    <a:lnTo>
                      <a:pt x="342" y="732"/>
                    </a:lnTo>
                    <a:lnTo>
                      <a:pt x="380" y="713"/>
                    </a:lnTo>
                    <a:lnTo>
                      <a:pt x="418" y="695"/>
                    </a:lnTo>
                    <a:lnTo>
                      <a:pt x="458" y="677"/>
                    </a:lnTo>
                    <a:lnTo>
                      <a:pt x="496" y="660"/>
                    </a:lnTo>
                    <a:lnTo>
                      <a:pt x="576" y="627"/>
                    </a:lnTo>
                    <a:lnTo>
                      <a:pt x="576" y="627"/>
                    </a:lnTo>
                    <a:lnTo>
                      <a:pt x="601" y="616"/>
                    </a:lnTo>
                    <a:lnTo>
                      <a:pt x="626" y="605"/>
                    </a:lnTo>
                    <a:lnTo>
                      <a:pt x="675" y="581"/>
                    </a:lnTo>
                    <a:lnTo>
                      <a:pt x="701" y="570"/>
                    </a:lnTo>
                    <a:lnTo>
                      <a:pt x="727" y="561"/>
                    </a:lnTo>
                    <a:lnTo>
                      <a:pt x="752" y="552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840" y="516"/>
                    </a:lnTo>
                    <a:lnTo>
                      <a:pt x="901" y="485"/>
                    </a:lnTo>
                    <a:lnTo>
                      <a:pt x="901" y="485"/>
                    </a:lnTo>
                    <a:lnTo>
                      <a:pt x="900" y="483"/>
                    </a:lnTo>
                    <a:lnTo>
                      <a:pt x="898" y="481"/>
                    </a:lnTo>
                    <a:lnTo>
                      <a:pt x="893" y="481"/>
                    </a:lnTo>
                    <a:lnTo>
                      <a:pt x="886" y="480"/>
                    </a:lnTo>
                    <a:lnTo>
                      <a:pt x="883" y="479"/>
                    </a:lnTo>
                    <a:lnTo>
                      <a:pt x="881" y="477"/>
                    </a:lnTo>
                    <a:lnTo>
                      <a:pt x="881" y="477"/>
                    </a:lnTo>
                    <a:close/>
                    <a:moveTo>
                      <a:pt x="1478" y="745"/>
                    </a:moveTo>
                    <a:lnTo>
                      <a:pt x="1478" y="745"/>
                    </a:lnTo>
                    <a:lnTo>
                      <a:pt x="1476" y="733"/>
                    </a:lnTo>
                    <a:lnTo>
                      <a:pt x="1473" y="721"/>
                    </a:lnTo>
                    <a:lnTo>
                      <a:pt x="1463" y="696"/>
                    </a:lnTo>
                    <a:lnTo>
                      <a:pt x="1442" y="642"/>
                    </a:lnTo>
                    <a:lnTo>
                      <a:pt x="1442" y="642"/>
                    </a:lnTo>
                    <a:lnTo>
                      <a:pt x="1439" y="632"/>
                    </a:lnTo>
                    <a:lnTo>
                      <a:pt x="1437" y="622"/>
                    </a:lnTo>
                    <a:lnTo>
                      <a:pt x="1434" y="611"/>
                    </a:lnTo>
                    <a:lnTo>
                      <a:pt x="1432" y="600"/>
                    </a:lnTo>
                    <a:lnTo>
                      <a:pt x="1432" y="600"/>
                    </a:lnTo>
                    <a:lnTo>
                      <a:pt x="1427" y="586"/>
                    </a:lnTo>
                    <a:lnTo>
                      <a:pt x="1419" y="575"/>
                    </a:lnTo>
                    <a:lnTo>
                      <a:pt x="1413" y="563"/>
                    </a:lnTo>
                    <a:lnTo>
                      <a:pt x="1408" y="551"/>
                    </a:lnTo>
                    <a:lnTo>
                      <a:pt x="1408" y="551"/>
                    </a:lnTo>
                    <a:lnTo>
                      <a:pt x="1402" y="535"/>
                    </a:lnTo>
                    <a:lnTo>
                      <a:pt x="1398" y="521"/>
                    </a:lnTo>
                    <a:lnTo>
                      <a:pt x="1395" y="515"/>
                    </a:lnTo>
                    <a:lnTo>
                      <a:pt x="1392" y="509"/>
                    </a:lnTo>
                    <a:lnTo>
                      <a:pt x="1386" y="504"/>
                    </a:lnTo>
                    <a:lnTo>
                      <a:pt x="1381" y="500"/>
                    </a:lnTo>
                    <a:lnTo>
                      <a:pt x="1381" y="500"/>
                    </a:lnTo>
                    <a:lnTo>
                      <a:pt x="1371" y="502"/>
                    </a:lnTo>
                    <a:lnTo>
                      <a:pt x="1363" y="505"/>
                    </a:lnTo>
                    <a:lnTo>
                      <a:pt x="1354" y="508"/>
                    </a:lnTo>
                    <a:lnTo>
                      <a:pt x="1351" y="510"/>
                    </a:lnTo>
                    <a:lnTo>
                      <a:pt x="1349" y="514"/>
                    </a:lnTo>
                    <a:lnTo>
                      <a:pt x="1349" y="514"/>
                    </a:lnTo>
                    <a:lnTo>
                      <a:pt x="1354" y="536"/>
                    </a:lnTo>
                    <a:lnTo>
                      <a:pt x="1362" y="560"/>
                    </a:lnTo>
                    <a:lnTo>
                      <a:pt x="1371" y="584"/>
                    </a:lnTo>
                    <a:lnTo>
                      <a:pt x="1382" y="609"/>
                    </a:lnTo>
                    <a:lnTo>
                      <a:pt x="1405" y="659"/>
                    </a:lnTo>
                    <a:lnTo>
                      <a:pt x="1427" y="708"/>
                    </a:lnTo>
                    <a:lnTo>
                      <a:pt x="1427" y="708"/>
                    </a:lnTo>
                    <a:lnTo>
                      <a:pt x="1432" y="722"/>
                    </a:lnTo>
                    <a:lnTo>
                      <a:pt x="1434" y="735"/>
                    </a:lnTo>
                    <a:lnTo>
                      <a:pt x="1435" y="746"/>
                    </a:lnTo>
                    <a:lnTo>
                      <a:pt x="1434" y="756"/>
                    </a:lnTo>
                    <a:lnTo>
                      <a:pt x="1434" y="756"/>
                    </a:lnTo>
                    <a:lnTo>
                      <a:pt x="1432" y="761"/>
                    </a:lnTo>
                    <a:lnTo>
                      <a:pt x="1428" y="766"/>
                    </a:lnTo>
                    <a:lnTo>
                      <a:pt x="1424" y="771"/>
                    </a:lnTo>
                    <a:lnTo>
                      <a:pt x="1417" y="773"/>
                    </a:lnTo>
                    <a:lnTo>
                      <a:pt x="1411" y="774"/>
                    </a:lnTo>
                    <a:lnTo>
                      <a:pt x="1404" y="774"/>
                    </a:lnTo>
                    <a:lnTo>
                      <a:pt x="1399" y="772"/>
                    </a:lnTo>
                    <a:lnTo>
                      <a:pt x="1393" y="767"/>
                    </a:lnTo>
                    <a:lnTo>
                      <a:pt x="1393" y="767"/>
                    </a:lnTo>
                    <a:lnTo>
                      <a:pt x="1381" y="735"/>
                    </a:lnTo>
                    <a:lnTo>
                      <a:pt x="1368" y="705"/>
                    </a:lnTo>
                    <a:lnTo>
                      <a:pt x="1355" y="677"/>
                    </a:lnTo>
                    <a:lnTo>
                      <a:pt x="1341" y="650"/>
                    </a:lnTo>
                    <a:lnTo>
                      <a:pt x="1312" y="595"/>
                    </a:lnTo>
                    <a:lnTo>
                      <a:pt x="1298" y="567"/>
                    </a:lnTo>
                    <a:lnTo>
                      <a:pt x="1284" y="538"/>
                    </a:lnTo>
                    <a:lnTo>
                      <a:pt x="1284" y="538"/>
                    </a:lnTo>
                    <a:lnTo>
                      <a:pt x="1278" y="540"/>
                    </a:lnTo>
                    <a:lnTo>
                      <a:pt x="1273" y="541"/>
                    </a:lnTo>
                    <a:lnTo>
                      <a:pt x="1268" y="545"/>
                    </a:lnTo>
                    <a:lnTo>
                      <a:pt x="1265" y="549"/>
                    </a:lnTo>
                    <a:lnTo>
                      <a:pt x="1265" y="549"/>
                    </a:lnTo>
                    <a:lnTo>
                      <a:pt x="1269" y="566"/>
                    </a:lnTo>
                    <a:lnTo>
                      <a:pt x="1275" y="583"/>
                    </a:lnTo>
                    <a:lnTo>
                      <a:pt x="1281" y="601"/>
                    </a:lnTo>
                    <a:lnTo>
                      <a:pt x="1290" y="618"/>
                    </a:lnTo>
                    <a:lnTo>
                      <a:pt x="1306" y="655"/>
                    </a:lnTo>
                    <a:lnTo>
                      <a:pt x="1324" y="691"/>
                    </a:lnTo>
                    <a:lnTo>
                      <a:pt x="1324" y="691"/>
                    </a:lnTo>
                    <a:lnTo>
                      <a:pt x="1336" y="718"/>
                    </a:lnTo>
                    <a:lnTo>
                      <a:pt x="1342" y="733"/>
                    </a:lnTo>
                    <a:lnTo>
                      <a:pt x="1347" y="747"/>
                    </a:lnTo>
                    <a:lnTo>
                      <a:pt x="1350" y="762"/>
                    </a:lnTo>
                    <a:lnTo>
                      <a:pt x="1350" y="769"/>
                    </a:lnTo>
                    <a:lnTo>
                      <a:pt x="1350" y="777"/>
                    </a:lnTo>
                    <a:lnTo>
                      <a:pt x="1349" y="783"/>
                    </a:lnTo>
                    <a:lnTo>
                      <a:pt x="1348" y="791"/>
                    </a:lnTo>
                    <a:lnTo>
                      <a:pt x="1344" y="797"/>
                    </a:lnTo>
                    <a:lnTo>
                      <a:pt x="1341" y="804"/>
                    </a:lnTo>
                    <a:lnTo>
                      <a:pt x="1341" y="804"/>
                    </a:lnTo>
                    <a:lnTo>
                      <a:pt x="1336" y="805"/>
                    </a:lnTo>
                    <a:lnTo>
                      <a:pt x="1331" y="804"/>
                    </a:lnTo>
                    <a:lnTo>
                      <a:pt x="1325" y="803"/>
                    </a:lnTo>
                    <a:lnTo>
                      <a:pt x="1320" y="801"/>
                    </a:lnTo>
                    <a:lnTo>
                      <a:pt x="1309" y="793"/>
                    </a:lnTo>
                    <a:lnTo>
                      <a:pt x="1299" y="783"/>
                    </a:lnTo>
                    <a:lnTo>
                      <a:pt x="1291" y="774"/>
                    </a:lnTo>
                    <a:lnTo>
                      <a:pt x="1283" y="762"/>
                    </a:lnTo>
                    <a:lnTo>
                      <a:pt x="1272" y="743"/>
                    </a:lnTo>
                    <a:lnTo>
                      <a:pt x="1272" y="743"/>
                    </a:lnTo>
                    <a:lnTo>
                      <a:pt x="1263" y="723"/>
                    </a:lnTo>
                    <a:lnTo>
                      <a:pt x="1253" y="703"/>
                    </a:lnTo>
                    <a:lnTo>
                      <a:pt x="1236" y="659"/>
                    </a:lnTo>
                    <a:lnTo>
                      <a:pt x="1219" y="616"/>
                    </a:lnTo>
                    <a:lnTo>
                      <a:pt x="1212" y="596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195" y="581"/>
                    </a:lnTo>
                    <a:lnTo>
                      <a:pt x="1187" y="584"/>
                    </a:lnTo>
                    <a:lnTo>
                      <a:pt x="1171" y="593"/>
                    </a:lnTo>
                    <a:lnTo>
                      <a:pt x="1171" y="593"/>
                    </a:lnTo>
                    <a:lnTo>
                      <a:pt x="1171" y="596"/>
                    </a:lnTo>
                    <a:lnTo>
                      <a:pt x="1172" y="598"/>
                    </a:lnTo>
                    <a:lnTo>
                      <a:pt x="1175" y="600"/>
                    </a:lnTo>
                    <a:lnTo>
                      <a:pt x="1177" y="602"/>
                    </a:lnTo>
                    <a:lnTo>
                      <a:pt x="1178" y="603"/>
                    </a:lnTo>
                    <a:lnTo>
                      <a:pt x="1180" y="607"/>
                    </a:lnTo>
                    <a:lnTo>
                      <a:pt x="1178" y="610"/>
                    </a:lnTo>
                    <a:lnTo>
                      <a:pt x="1178" y="610"/>
                    </a:lnTo>
                    <a:lnTo>
                      <a:pt x="1178" y="614"/>
                    </a:lnTo>
                    <a:lnTo>
                      <a:pt x="1177" y="620"/>
                    </a:lnTo>
                    <a:lnTo>
                      <a:pt x="1180" y="628"/>
                    </a:lnTo>
                    <a:lnTo>
                      <a:pt x="1183" y="638"/>
                    </a:lnTo>
                    <a:lnTo>
                      <a:pt x="1188" y="648"/>
                    </a:lnTo>
                    <a:lnTo>
                      <a:pt x="1201" y="668"/>
                    </a:lnTo>
                    <a:lnTo>
                      <a:pt x="1216" y="689"/>
                    </a:lnTo>
                    <a:lnTo>
                      <a:pt x="1216" y="689"/>
                    </a:lnTo>
                    <a:lnTo>
                      <a:pt x="1222" y="700"/>
                    </a:lnTo>
                    <a:lnTo>
                      <a:pt x="1228" y="711"/>
                    </a:lnTo>
                    <a:lnTo>
                      <a:pt x="1239" y="734"/>
                    </a:lnTo>
                    <a:lnTo>
                      <a:pt x="1250" y="759"/>
                    </a:lnTo>
                    <a:lnTo>
                      <a:pt x="1262" y="782"/>
                    </a:lnTo>
                    <a:lnTo>
                      <a:pt x="1262" y="782"/>
                    </a:lnTo>
                    <a:lnTo>
                      <a:pt x="1268" y="792"/>
                    </a:lnTo>
                    <a:lnTo>
                      <a:pt x="1276" y="803"/>
                    </a:lnTo>
                    <a:lnTo>
                      <a:pt x="1284" y="813"/>
                    </a:lnTo>
                    <a:lnTo>
                      <a:pt x="1292" y="824"/>
                    </a:lnTo>
                    <a:lnTo>
                      <a:pt x="1292" y="824"/>
                    </a:lnTo>
                    <a:lnTo>
                      <a:pt x="1304" y="844"/>
                    </a:lnTo>
                    <a:lnTo>
                      <a:pt x="1309" y="854"/>
                    </a:lnTo>
                    <a:lnTo>
                      <a:pt x="1314" y="864"/>
                    </a:lnTo>
                    <a:lnTo>
                      <a:pt x="1322" y="871"/>
                    </a:lnTo>
                    <a:lnTo>
                      <a:pt x="1329" y="878"/>
                    </a:lnTo>
                    <a:lnTo>
                      <a:pt x="1334" y="880"/>
                    </a:lnTo>
                    <a:lnTo>
                      <a:pt x="1338" y="882"/>
                    </a:lnTo>
                    <a:lnTo>
                      <a:pt x="1343" y="883"/>
                    </a:lnTo>
                    <a:lnTo>
                      <a:pt x="1349" y="883"/>
                    </a:lnTo>
                    <a:lnTo>
                      <a:pt x="1349" y="883"/>
                    </a:lnTo>
                    <a:lnTo>
                      <a:pt x="1354" y="882"/>
                    </a:lnTo>
                    <a:lnTo>
                      <a:pt x="1359" y="881"/>
                    </a:lnTo>
                    <a:lnTo>
                      <a:pt x="1364" y="878"/>
                    </a:lnTo>
                    <a:lnTo>
                      <a:pt x="1367" y="874"/>
                    </a:lnTo>
                    <a:lnTo>
                      <a:pt x="1370" y="871"/>
                    </a:lnTo>
                    <a:lnTo>
                      <a:pt x="1372" y="867"/>
                    </a:lnTo>
                    <a:lnTo>
                      <a:pt x="1377" y="857"/>
                    </a:lnTo>
                    <a:lnTo>
                      <a:pt x="1383" y="837"/>
                    </a:lnTo>
                    <a:lnTo>
                      <a:pt x="1388" y="827"/>
                    </a:lnTo>
                    <a:lnTo>
                      <a:pt x="1392" y="823"/>
                    </a:lnTo>
                    <a:lnTo>
                      <a:pt x="1395" y="819"/>
                    </a:lnTo>
                    <a:lnTo>
                      <a:pt x="1395" y="819"/>
                    </a:lnTo>
                    <a:lnTo>
                      <a:pt x="1400" y="815"/>
                    </a:lnTo>
                    <a:lnTo>
                      <a:pt x="1404" y="812"/>
                    </a:lnTo>
                    <a:lnTo>
                      <a:pt x="1410" y="811"/>
                    </a:lnTo>
                    <a:lnTo>
                      <a:pt x="1415" y="809"/>
                    </a:lnTo>
                    <a:lnTo>
                      <a:pt x="1426" y="809"/>
                    </a:lnTo>
                    <a:lnTo>
                      <a:pt x="1437" y="810"/>
                    </a:lnTo>
                    <a:lnTo>
                      <a:pt x="1458" y="814"/>
                    </a:lnTo>
                    <a:lnTo>
                      <a:pt x="1468" y="815"/>
                    </a:lnTo>
                    <a:lnTo>
                      <a:pt x="1476" y="817"/>
                    </a:lnTo>
                    <a:lnTo>
                      <a:pt x="1476" y="817"/>
                    </a:lnTo>
                    <a:lnTo>
                      <a:pt x="1478" y="808"/>
                    </a:lnTo>
                    <a:lnTo>
                      <a:pt x="1480" y="799"/>
                    </a:lnTo>
                    <a:lnTo>
                      <a:pt x="1481" y="781"/>
                    </a:lnTo>
                    <a:lnTo>
                      <a:pt x="1481" y="763"/>
                    </a:lnTo>
                    <a:lnTo>
                      <a:pt x="1478" y="745"/>
                    </a:lnTo>
                    <a:lnTo>
                      <a:pt x="1478" y="745"/>
                    </a:lnTo>
                    <a:close/>
                    <a:moveTo>
                      <a:pt x="1387" y="676"/>
                    </a:moveTo>
                    <a:lnTo>
                      <a:pt x="1387" y="676"/>
                    </a:lnTo>
                    <a:lnTo>
                      <a:pt x="1380" y="658"/>
                    </a:lnTo>
                    <a:lnTo>
                      <a:pt x="1372" y="639"/>
                    </a:lnTo>
                    <a:lnTo>
                      <a:pt x="1359" y="600"/>
                    </a:lnTo>
                    <a:lnTo>
                      <a:pt x="1352" y="582"/>
                    </a:lnTo>
                    <a:lnTo>
                      <a:pt x="1343" y="565"/>
                    </a:lnTo>
                    <a:lnTo>
                      <a:pt x="1334" y="548"/>
                    </a:lnTo>
                    <a:lnTo>
                      <a:pt x="1327" y="540"/>
                    </a:lnTo>
                    <a:lnTo>
                      <a:pt x="1321" y="534"/>
                    </a:lnTo>
                    <a:lnTo>
                      <a:pt x="1321" y="534"/>
                    </a:lnTo>
                    <a:lnTo>
                      <a:pt x="1321" y="530"/>
                    </a:lnTo>
                    <a:lnTo>
                      <a:pt x="1320" y="529"/>
                    </a:lnTo>
                    <a:lnTo>
                      <a:pt x="1320" y="526"/>
                    </a:lnTo>
                    <a:lnTo>
                      <a:pt x="1321" y="524"/>
                    </a:lnTo>
                    <a:lnTo>
                      <a:pt x="1321" y="524"/>
                    </a:lnTo>
                    <a:lnTo>
                      <a:pt x="1317" y="524"/>
                    </a:lnTo>
                    <a:lnTo>
                      <a:pt x="1317" y="524"/>
                    </a:lnTo>
                    <a:lnTo>
                      <a:pt x="1313" y="525"/>
                    </a:lnTo>
                    <a:lnTo>
                      <a:pt x="1311" y="527"/>
                    </a:lnTo>
                    <a:lnTo>
                      <a:pt x="1309" y="529"/>
                    </a:lnTo>
                    <a:lnTo>
                      <a:pt x="1304" y="529"/>
                    </a:lnTo>
                    <a:lnTo>
                      <a:pt x="1304" y="529"/>
                    </a:lnTo>
                    <a:lnTo>
                      <a:pt x="1310" y="546"/>
                    </a:lnTo>
                    <a:lnTo>
                      <a:pt x="1318" y="562"/>
                    </a:lnTo>
                    <a:lnTo>
                      <a:pt x="1334" y="593"/>
                    </a:lnTo>
                    <a:lnTo>
                      <a:pt x="1351" y="624"/>
                    </a:lnTo>
                    <a:lnTo>
                      <a:pt x="1368" y="654"/>
                    </a:lnTo>
                    <a:lnTo>
                      <a:pt x="1368" y="654"/>
                    </a:lnTo>
                    <a:lnTo>
                      <a:pt x="1373" y="667"/>
                    </a:lnTo>
                    <a:lnTo>
                      <a:pt x="1378" y="678"/>
                    </a:lnTo>
                    <a:lnTo>
                      <a:pt x="1385" y="703"/>
                    </a:lnTo>
                    <a:lnTo>
                      <a:pt x="1389" y="715"/>
                    </a:lnTo>
                    <a:lnTo>
                      <a:pt x="1394" y="726"/>
                    </a:lnTo>
                    <a:lnTo>
                      <a:pt x="1400" y="735"/>
                    </a:lnTo>
                    <a:lnTo>
                      <a:pt x="1408" y="743"/>
                    </a:lnTo>
                    <a:lnTo>
                      <a:pt x="1408" y="743"/>
                    </a:lnTo>
                    <a:lnTo>
                      <a:pt x="1410" y="733"/>
                    </a:lnTo>
                    <a:lnTo>
                      <a:pt x="1409" y="724"/>
                    </a:lnTo>
                    <a:lnTo>
                      <a:pt x="1408" y="716"/>
                    </a:lnTo>
                    <a:lnTo>
                      <a:pt x="1404" y="708"/>
                    </a:lnTo>
                    <a:lnTo>
                      <a:pt x="1396" y="692"/>
                    </a:lnTo>
                    <a:lnTo>
                      <a:pt x="1387" y="676"/>
                    </a:lnTo>
                    <a:lnTo>
                      <a:pt x="1387" y="676"/>
                    </a:lnTo>
                    <a:close/>
                    <a:moveTo>
                      <a:pt x="1262" y="610"/>
                    </a:moveTo>
                    <a:lnTo>
                      <a:pt x="1262" y="610"/>
                    </a:lnTo>
                    <a:lnTo>
                      <a:pt x="1258" y="595"/>
                    </a:lnTo>
                    <a:lnTo>
                      <a:pt x="1253" y="580"/>
                    </a:lnTo>
                    <a:lnTo>
                      <a:pt x="1251" y="572"/>
                    </a:lnTo>
                    <a:lnTo>
                      <a:pt x="1248" y="567"/>
                    </a:lnTo>
                    <a:lnTo>
                      <a:pt x="1244" y="562"/>
                    </a:lnTo>
                    <a:lnTo>
                      <a:pt x="1237" y="559"/>
                    </a:lnTo>
                    <a:lnTo>
                      <a:pt x="1237" y="559"/>
                    </a:lnTo>
                    <a:lnTo>
                      <a:pt x="1236" y="561"/>
                    </a:lnTo>
                    <a:lnTo>
                      <a:pt x="1233" y="563"/>
                    </a:lnTo>
                    <a:lnTo>
                      <a:pt x="1227" y="564"/>
                    </a:lnTo>
                    <a:lnTo>
                      <a:pt x="1223" y="565"/>
                    </a:lnTo>
                    <a:lnTo>
                      <a:pt x="1220" y="567"/>
                    </a:lnTo>
                    <a:lnTo>
                      <a:pt x="1219" y="569"/>
                    </a:lnTo>
                    <a:lnTo>
                      <a:pt x="1218" y="574"/>
                    </a:lnTo>
                    <a:lnTo>
                      <a:pt x="1218" y="574"/>
                    </a:lnTo>
                    <a:lnTo>
                      <a:pt x="1225" y="584"/>
                    </a:lnTo>
                    <a:lnTo>
                      <a:pt x="1231" y="597"/>
                    </a:lnTo>
                    <a:lnTo>
                      <a:pt x="1243" y="623"/>
                    </a:lnTo>
                    <a:lnTo>
                      <a:pt x="1266" y="680"/>
                    </a:lnTo>
                    <a:lnTo>
                      <a:pt x="1278" y="707"/>
                    </a:lnTo>
                    <a:lnTo>
                      <a:pt x="1284" y="721"/>
                    </a:lnTo>
                    <a:lnTo>
                      <a:pt x="1292" y="734"/>
                    </a:lnTo>
                    <a:lnTo>
                      <a:pt x="1299" y="747"/>
                    </a:lnTo>
                    <a:lnTo>
                      <a:pt x="1308" y="759"/>
                    </a:lnTo>
                    <a:lnTo>
                      <a:pt x="1317" y="769"/>
                    </a:lnTo>
                    <a:lnTo>
                      <a:pt x="1326" y="780"/>
                    </a:lnTo>
                    <a:lnTo>
                      <a:pt x="1326" y="780"/>
                    </a:lnTo>
                    <a:lnTo>
                      <a:pt x="1325" y="768"/>
                    </a:lnTo>
                    <a:lnTo>
                      <a:pt x="1323" y="757"/>
                    </a:lnTo>
                    <a:lnTo>
                      <a:pt x="1321" y="745"/>
                    </a:lnTo>
                    <a:lnTo>
                      <a:pt x="1318" y="734"/>
                    </a:lnTo>
                    <a:lnTo>
                      <a:pt x="1309" y="713"/>
                    </a:lnTo>
                    <a:lnTo>
                      <a:pt x="1301" y="691"/>
                    </a:lnTo>
                    <a:lnTo>
                      <a:pt x="1280" y="651"/>
                    </a:lnTo>
                    <a:lnTo>
                      <a:pt x="1271" y="630"/>
                    </a:lnTo>
                    <a:lnTo>
                      <a:pt x="1262" y="610"/>
                    </a:lnTo>
                    <a:lnTo>
                      <a:pt x="1262" y="610"/>
                    </a:lnTo>
                    <a:close/>
                    <a:moveTo>
                      <a:pt x="894" y="822"/>
                    </a:moveTo>
                    <a:lnTo>
                      <a:pt x="894" y="822"/>
                    </a:lnTo>
                    <a:lnTo>
                      <a:pt x="887" y="829"/>
                    </a:lnTo>
                    <a:lnTo>
                      <a:pt x="881" y="837"/>
                    </a:lnTo>
                    <a:lnTo>
                      <a:pt x="871" y="855"/>
                    </a:lnTo>
                    <a:lnTo>
                      <a:pt x="863" y="873"/>
                    </a:lnTo>
                    <a:lnTo>
                      <a:pt x="856" y="893"/>
                    </a:lnTo>
                    <a:lnTo>
                      <a:pt x="856" y="893"/>
                    </a:lnTo>
                    <a:lnTo>
                      <a:pt x="870" y="898"/>
                    </a:lnTo>
                    <a:lnTo>
                      <a:pt x="885" y="902"/>
                    </a:lnTo>
                    <a:lnTo>
                      <a:pt x="900" y="905"/>
                    </a:lnTo>
                    <a:lnTo>
                      <a:pt x="915" y="909"/>
                    </a:lnTo>
                    <a:lnTo>
                      <a:pt x="931" y="911"/>
                    </a:lnTo>
                    <a:lnTo>
                      <a:pt x="947" y="913"/>
                    </a:lnTo>
                    <a:lnTo>
                      <a:pt x="979" y="914"/>
                    </a:lnTo>
                    <a:lnTo>
                      <a:pt x="1013" y="913"/>
                    </a:lnTo>
                    <a:lnTo>
                      <a:pt x="1045" y="912"/>
                    </a:lnTo>
                    <a:lnTo>
                      <a:pt x="1076" y="909"/>
                    </a:lnTo>
                    <a:lnTo>
                      <a:pt x="1105" y="905"/>
                    </a:lnTo>
                    <a:lnTo>
                      <a:pt x="1105" y="905"/>
                    </a:lnTo>
                    <a:lnTo>
                      <a:pt x="1127" y="902"/>
                    </a:lnTo>
                    <a:lnTo>
                      <a:pt x="1150" y="898"/>
                    </a:lnTo>
                    <a:lnTo>
                      <a:pt x="1171" y="894"/>
                    </a:lnTo>
                    <a:lnTo>
                      <a:pt x="1191" y="888"/>
                    </a:lnTo>
                    <a:lnTo>
                      <a:pt x="1212" y="882"/>
                    </a:lnTo>
                    <a:lnTo>
                      <a:pt x="1231" y="875"/>
                    </a:lnTo>
                    <a:lnTo>
                      <a:pt x="1249" y="869"/>
                    </a:lnTo>
                    <a:lnTo>
                      <a:pt x="1267" y="860"/>
                    </a:lnTo>
                    <a:lnTo>
                      <a:pt x="1267" y="860"/>
                    </a:lnTo>
                    <a:lnTo>
                      <a:pt x="1251" y="832"/>
                    </a:lnTo>
                    <a:lnTo>
                      <a:pt x="1236" y="799"/>
                    </a:lnTo>
                    <a:lnTo>
                      <a:pt x="1205" y="734"/>
                    </a:lnTo>
                    <a:lnTo>
                      <a:pt x="1146" y="605"/>
                    </a:lnTo>
                    <a:lnTo>
                      <a:pt x="1146" y="605"/>
                    </a:lnTo>
                    <a:lnTo>
                      <a:pt x="1128" y="615"/>
                    </a:lnTo>
                    <a:lnTo>
                      <a:pt x="1110" y="627"/>
                    </a:lnTo>
                    <a:lnTo>
                      <a:pt x="1075" y="651"/>
                    </a:lnTo>
                    <a:lnTo>
                      <a:pt x="1041" y="675"/>
                    </a:lnTo>
                    <a:lnTo>
                      <a:pt x="1010" y="703"/>
                    </a:lnTo>
                    <a:lnTo>
                      <a:pt x="979" y="731"/>
                    </a:lnTo>
                    <a:lnTo>
                      <a:pt x="949" y="761"/>
                    </a:lnTo>
                    <a:lnTo>
                      <a:pt x="922" y="791"/>
                    </a:lnTo>
                    <a:lnTo>
                      <a:pt x="894" y="822"/>
                    </a:lnTo>
                    <a:lnTo>
                      <a:pt x="894" y="822"/>
                    </a:lnTo>
                    <a:close/>
                    <a:moveTo>
                      <a:pt x="625" y="1662"/>
                    </a:moveTo>
                    <a:lnTo>
                      <a:pt x="625" y="1662"/>
                    </a:lnTo>
                    <a:lnTo>
                      <a:pt x="623" y="1659"/>
                    </a:lnTo>
                    <a:lnTo>
                      <a:pt x="621" y="1656"/>
                    </a:lnTo>
                    <a:lnTo>
                      <a:pt x="616" y="1646"/>
                    </a:lnTo>
                    <a:lnTo>
                      <a:pt x="611" y="1636"/>
                    </a:lnTo>
                    <a:lnTo>
                      <a:pt x="607" y="1631"/>
                    </a:lnTo>
                    <a:lnTo>
                      <a:pt x="604" y="1628"/>
                    </a:lnTo>
                    <a:lnTo>
                      <a:pt x="604" y="1628"/>
                    </a:lnTo>
                    <a:lnTo>
                      <a:pt x="600" y="1612"/>
                    </a:lnTo>
                    <a:lnTo>
                      <a:pt x="597" y="1597"/>
                    </a:lnTo>
                    <a:lnTo>
                      <a:pt x="592" y="1584"/>
                    </a:lnTo>
                    <a:lnTo>
                      <a:pt x="586" y="1572"/>
                    </a:lnTo>
                    <a:lnTo>
                      <a:pt x="575" y="1549"/>
                    </a:lnTo>
                    <a:lnTo>
                      <a:pt x="569" y="1536"/>
                    </a:lnTo>
                    <a:lnTo>
                      <a:pt x="564" y="1522"/>
                    </a:lnTo>
                    <a:lnTo>
                      <a:pt x="564" y="1522"/>
                    </a:lnTo>
                    <a:lnTo>
                      <a:pt x="559" y="1518"/>
                    </a:lnTo>
                    <a:lnTo>
                      <a:pt x="554" y="1514"/>
                    </a:lnTo>
                    <a:lnTo>
                      <a:pt x="547" y="1503"/>
                    </a:lnTo>
                    <a:lnTo>
                      <a:pt x="540" y="1493"/>
                    </a:lnTo>
                    <a:lnTo>
                      <a:pt x="532" y="1483"/>
                    </a:lnTo>
                    <a:lnTo>
                      <a:pt x="532" y="1483"/>
                    </a:lnTo>
                    <a:lnTo>
                      <a:pt x="531" y="1478"/>
                    </a:lnTo>
                    <a:lnTo>
                      <a:pt x="530" y="1474"/>
                    </a:lnTo>
                    <a:lnTo>
                      <a:pt x="527" y="1471"/>
                    </a:lnTo>
                    <a:lnTo>
                      <a:pt x="526" y="1465"/>
                    </a:lnTo>
                    <a:lnTo>
                      <a:pt x="526" y="1465"/>
                    </a:lnTo>
                    <a:lnTo>
                      <a:pt x="518" y="1454"/>
                    </a:lnTo>
                    <a:lnTo>
                      <a:pt x="510" y="1441"/>
                    </a:lnTo>
                    <a:lnTo>
                      <a:pt x="503" y="1427"/>
                    </a:lnTo>
                    <a:lnTo>
                      <a:pt x="496" y="1412"/>
                    </a:lnTo>
                    <a:lnTo>
                      <a:pt x="490" y="1398"/>
                    </a:lnTo>
                    <a:lnTo>
                      <a:pt x="484" y="1384"/>
                    </a:lnTo>
                    <a:lnTo>
                      <a:pt x="475" y="1371"/>
                    </a:lnTo>
                    <a:lnTo>
                      <a:pt x="471" y="1366"/>
                    </a:lnTo>
                    <a:lnTo>
                      <a:pt x="465" y="1360"/>
                    </a:lnTo>
                    <a:lnTo>
                      <a:pt x="465" y="1360"/>
                    </a:lnTo>
                    <a:lnTo>
                      <a:pt x="439" y="1309"/>
                    </a:lnTo>
                    <a:lnTo>
                      <a:pt x="413" y="1259"/>
                    </a:lnTo>
                    <a:lnTo>
                      <a:pt x="388" y="1206"/>
                    </a:lnTo>
                    <a:lnTo>
                      <a:pt x="365" y="1154"/>
                    </a:lnTo>
                    <a:lnTo>
                      <a:pt x="365" y="1154"/>
                    </a:lnTo>
                    <a:lnTo>
                      <a:pt x="348" y="1115"/>
                    </a:lnTo>
                    <a:lnTo>
                      <a:pt x="329" y="1078"/>
                    </a:lnTo>
                    <a:lnTo>
                      <a:pt x="291" y="1004"/>
                    </a:lnTo>
                    <a:lnTo>
                      <a:pt x="272" y="966"/>
                    </a:lnTo>
                    <a:lnTo>
                      <a:pt x="254" y="929"/>
                    </a:lnTo>
                    <a:lnTo>
                      <a:pt x="237" y="890"/>
                    </a:lnTo>
                    <a:lnTo>
                      <a:pt x="222" y="851"/>
                    </a:lnTo>
                    <a:lnTo>
                      <a:pt x="222" y="851"/>
                    </a:lnTo>
                    <a:lnTo>
                      <a:pt x="215" y="853"/>
                    </a:lnTo>
                    <a:lnTo>
                      <a:pt x="208" y="857"/>
                    </a:lnTo>
                    <a:lnTo>
                      <a:pt x="201" y="859"/>
                    </a:lnTo>
                    <a:lnTo>
                      <a:pt x="197" y="860"/>
                    </a:lnTo>
                    <a:lnTo>
                      <a:pt x="192" y="860"/>
                    </a:lnTo>
                    <a:lnTo>
                      <a:pt x="192" y="860"/>
                    </a:lnTo>
                    <a:lnTo>
                      <a:pt x="200" y="881"/>
                    </a:lnTo>
                    <a:lnTo>
                      <a:pt x="207" y="900"/>
                    </a:lnTo>
                    <a:lnTo>
                      <a:pt x="216" y="919"/>
                    </a:lnTo>
                    <a:lnTo>
                      <a:pt x="226" y="939"/>
                    </a:lnTo>
                    <a:lnTo>
                      <a:pt x="245" y="975"/>
                    </a:lnTo>
                    <a:lnTo>
                      <a:pt x="264" y="1010"/>
                    </a:lnTo>
                    <a:lnTo>
                      <a:pt x="264" y="1010"/>
                    </a:lnTo>
                    <a:lnTo>
                      <a:pt x="272" y="1029"/>
                    </a:lnTo>
                    <a:lnTo>
                      <a:pt x="279" y="1048"/>
                    </a:lnTo>
                    <a:lnTo>
                      <a:pt x="287" y="1066"/>
                    </a:lnTo>
                    <a:lnTo>
                      <a:pt x="296" y="1084"/>
                    </a:lnTo>
                    <a:lnTo>
                      <a:pt x="296" y="1084"/>
                    </a:lnTo>
                    <a:lnTo>
                      <a:pt x="327" y="1146"/>
                    </a:lnTo>
                    <a:lnTo>
                      <a:pt x="357" y="1208"/>
                    </a:lnTo>
                    <a:lnTo>
                      <a:pt x="417" y="1334"/>
                    </a:lnTo>
                    <a:lnTo>
                      <a:pt x="448" y="1395"/>
                    </a:lnTo>
                    <a:lnTo>
                      <a:pt x="479" y="1455"/>
                    </a:lnTo>
                    <a:lnTo>
                      <a:pt x="496" y="1485"/>
                    </a:lnTo>
                    <a:lnTo>
                      <a:pt x="512" y="1514"/>
                    </a:lnTo>
                    <a:lnTo>
                      <a:pt x="531" y="1541"/>
                    </a:lnTo>
                    <a:lnTo>
                      <a:pt x="549" y="1569"/>
                    </a:lnTo>
                    <a:lnTo>
                      <a:pt x="549" y="1569"/>
                    </a:lnTo>
                    <a:lnTo>
                      <a:pt x="553" y="1581"/>
                    </a:lnTo>
                    <a:lnTo>
                      <a:pt x="559" y="1593"/>
                    </a:lnTo>
                    <a:lnTo>
                      <a:pt x="570" y="1614"/>
                    </a:lnTo>
                    <a:lnTo>
                      <a:pt x="581" y="1637"/>
                    </a:lnTo>
                    <a:lnTo>
                      <a:pt x="586" y="1649"/>
                    </a:lnTo>
                    <a:lnTo>
                      <a:pt x="591" y="1660"/>
                    </a:lnTo>
                    <a:lnTo>
                      <a:pt x="591" y="1660"/>
                    </a:lnTo>
                    <a:lnTo>
                      <a:pt x="591" y="1662"/>
                    </a:lnTo>
                    <a:lnTo>
                      <a:pt x="590" y="1665"/>
                    </a:lnTo>
                    <a:lnTo>
                      <a:pt x="587" y="1668"/>
                    </a:lnTo>
                    <a:lnTo>
                      <a:pt x="586" y="1669"/>
                    </a:lnTo>
                    <a:lnTo>
                      <a:pt x="586" y="1671"/>
                    </a:lnTo>
                    <a:lnTo>
                      <a:pt x="586" y="1673"/>
                    </a:lnTo>
                    <a:lnTo>
                      <a:pt x="589" y="1675"/>
                    </a:lnTo>
                    <a:lnTo>
                      <a:pt x="589" y="1675"/>
                    </a:lnTo>
                    <a:lnTo>
                      <a:pt x="596" y="1677"/>
                    </a:lnTo>
                    <a:lnTo>
                      <a:pt x="601" y="1678"/>
                    </a:lnTo>
                    <a:lnTo>
                      <a:pt x="607" y="1677"/>
                    </a:lnTo>
                    <a:lnTo>
                      <a:pt x="611" y="1675"/>
                    </a:lnTo>
                    <a:lnTo>
                      <a:pt x="614" y="1673"/>
                    </a:lnTo>
                    <a:lnTo>
                      <a:pt x="618" y="1670"/>
                    </a:lnTo>
                    <a:lnTo>
                      <a:pt x="625" y="1662"/>
                    </a:lnTo>
                    <a:lnTo>
                      <a:pt x="625" y="1662"/>
                    </a:lnTo>
                    <a:close/>
                    <a:moveTo>
                      <a:pt x="107" y="930"/>
                    </a:moveTo>
                    <a:lnTo>
                      <a:pt x="107" y="930"/>
                    </a:lnTo>
                    <a:lnTo>
                      <a:pt x="118" y="954"/>
                    </a:lnTo>
                    <a:lnTo>
                      <a:pt x="131" y="976"/>
                    </a:lnTo>
                    <a:lnTo>
                      <a:pt x="131" y="976"/>
                    </a:lnTo>
                    <a:lnTo>
                      <a:pt x="154" y="1022"/>
                    </a:lnTo>
                    <a:lnTo>
                      <a:pt x="166" y="1046"/>
                    </a:lnTo>
                    <a:lnTo>
                      <a:pt x="177" y="1067"/>
                    </a:lnTo>
                    <a:lnTo>
                      <a:pt x="177" y="1067"/>
                    </a:lnTo>
                    <a:lnTo>
                      <a:pt x="203" y="1114"/>
                    </a:lnTo>
                    <a:lnTo>
                      <a:pt x="227" y="1161"/>
                    </a:lnTo>
                    <a:lnTo>
                      <a:pt x="250" y="1210"/>
                    </a:lnTo>
                    <a:lnTo>
                      <a:pt x="273" y="1258"/>
                    </a:lnTo>
                    <a:lnTo>
                      <a:pt x="317" y="1354"/>
                    </a:lnTo>
                    <a:lnTo>
                      <a:pt x="339" y="1402"/>
                    </a:lnTo>
                    <a:lnTo>
                      <a:pt x="363" y="1448"/>
                    </a:lnTo>
                    <a:lnTo>
                      <a:pt x="363" y="1448"/>
                    </a:lnTo>
                    <a:lnTo>
                      <a:pt x="373" y="1472"/>
                    </a:lnTo>
                    <a:lnTo>
                      <a:pt x="384" y="1496"/>
                    </a:lnTo>
                    <a:lnTo>
                      <a:pt x="402" y="1545"/>
                    </a:lnTo>
                    <a:lnTo>
                      <a:pt x="412" y="1568"/>
                    </a:lnTo>
                    <a:lnTo>
                      <a:pt x="423" y="1592"/>
                    </a:lnTo>
                    <a:lnTo>
                      <a:pt x="434" y="1614"/>
                    </a:lnTo>
                    <a:lnTo>
                      <a:pt x="448" y="1636"/>
                    </a:lnTo>
                    <a:lnTo>
                      <a:pt x="448" y="1636"/>
                    </a:lnTo>
                    <a:lnTo>
                      <a:pt x="448" y="1641"/>
                    </a:lnTo>
                    <a:lnTo>
                      <a:pt x="448" y="1649"/>
                    </a:lnTo>
                    <a:lnTo>
                      <a:pt x="451" y="1657"/>
                    </a:lnTo>
                    <a:lnTo>
                      <a:pt x="455" y="1667"/>
                    </a:lnTo>
                    <a:lnTo>
                      <a:pt x="460" y="1674"/>
                    </a:lnTo>
                    <a:lnTo>
                      <a:pt x="463" y="1676"/>
                    </a:lnTo>
                    <a:lnTo>
                      <a:pt x="468" y="1680"/>
                    </a:lnTo>
                    <a:lnTo>
                      <a:pt x="471" y="1681"/>
                    </a:lnTo>
                    <a:lnTo>
                      <a:pt x="475" y="1682"/>
                    </a:lnTo>
                    <a:lnTo>
                      <a:pt x="480" y="1682"/>
                    </a:lnTo>
                    <a:lnTo>
                      <a:pt x="485" y="1680"/>
                    </a:lnTo>
                    <a:lnTo>
                      <a:pt x="485" y="1680"/>
                    </a:lnTo>
                    <a:lnTo>
                      <a:pt x="486" y="1671"/>
                    </a:lnTo>
                    <a:lnTo>
                      <a:pt x="486" y="1664"/>
                    </a:lnTo>
                    <a:lnTo>
                      <a:pt x="486" y="1657"/>
                    </a:lnTo>
                    <a:lnTo>
                      <a:pt x="484" y="1651"/>
                    </a:lnTo>
                    <a:lnTo>
                      <a:pt x="480" y="1637"/>
                    </a:lnTo>
                    <a:lnTo>
                      <a:pt x="475" y="1621"/>
                    </a:lnTo>
                    <a:lnTo>
                      <a:pt x="475" y="1621"/>
                    </a:lnTo>
                    <a:lnTo>
                      <a:pt x="464" y="1604"/>
                    </a:lnTo>
                    <a:lnTo>
                      <a:pt x="454" y="1586"/>
                    </a:lnTo>
                    <a:lnTo>
                      <a:pt x="445" y="1568"/>
                    </a:lnTo>
                    <a:lnTo>
                      <a:pt x="435" y="1550"/>
                    </a:lnTo>
                    <a:lnTo>
                      <a:pt x="419" y="1514"/>
                    </a:lnTo>
                    <a:lnTo>
                      <a:pt x="401" y="1478"/>
                    </a:lnTo>
                    <a:lnTo>
                      <a:pt x="401" y="1478"/>
                    </a:lnTo>
                    <a:lnTo>
                      <a:pt x="385" y="1445"/>
                    </a:lnTo>
                    <a:lnTo>
                      <a:pt x="377" y="1429"/>
                    </a:lnTo>
                    <a:lnTo>
                      <a:pt x="369" y="1412"/>
                    </a:lnTo>
                    <a:lnTo>
                      <a:pt x="369" y="1412"/>
                    </a:lnTo>
                    <a:lnTo>
                      <a:pt x="362" y="1395"/>
                    </a:lnTo>
                    <a:lnTo>
                      <a:pt x="352" y="1379"/>
                    </a:lnTo>
                    <a:lnTo>
                      <a:pt x="342" y="1362"/>
                    </a:lnTo>
                    <a:lnTo>
                      <a:pt x="333" y="1346"/>
                    </a:lnTo>
                    <a:lnTo>
                      <a:pt x="333" y="1346"/>
                    </a:lnTo>
                    <a:lnTo>
                      <a:pt x="324" y="1327"/>
                    </a:lnTo>
                    <a:lnTo>
                      <a:pt x="318" y="1309"/>
                    </a:lnTo>
                    <a:lnTo>
                      <a:pt x="303" y="1272"/>
                    </a:lnTo>
                    <a:lnTo>
                      <a:pt x="303" y="1272"/>
                    </a:lnTo>
                    <a:lnTo>
                      <a:pt x="288" y="1235"/>
                    </a:lnTo>
                    <a:lnTo>
                      <a:pt x="272" y="1200"/>
                    </a:lnTo>
                    <a:lnTo>
                      <a:pt x="239" y="1129"/>
                    </a:lnTo>
                    <a:lnTo>
                      <a:pt x="239" y="1129"/>
                    </a:lnTo>
                    <a:lnTo>
                      <a:pt x="231" y="1111"/>
                    </a:lnTo>
                    <a:lnTo>
                      <a:pt x="221" y="1095"/>
                    </a:lnTo>
                    <a:lnTo>
                      <a:pt x="202" y="1062"/>
                    </a:lnTo>
                    <a:lnTo>
                      <a:pt x="183" y="1029"/>
                    </a:lnTo>
                    <a:lnTo>
                      <a:pt x="174" y="1013"/>
                    </a:lnTo>
                    <a:lnTo>
                      <a:pt x="166" y="996"/>
                    </a:lnTo>
                    <a:lnTo>
                      <a:pt x="166" y="996"/>
                    </a:lnTo>
                    <a:lnTo>
                      <a:pt x="158" y="978"/>
                    </a:lnTo>
                    <a:lnTo>
                      <a:pt x="151" y="958"/>
                    </a:lnTo>
                    <a:lnTo>
                      <a:pt x="142" y="936"/>
                    </a:lnTo>
                    <a:lnTo>
                      <a:pt x="133" y="915"/>
                    </a:lnTo>
                    <a:lnTo>
                      <a:pt x="128" y="905"/>
                    </a:lnTo>
                    <a:lnTo>
                      <a:pt x="123" y="896"/>
                    </a:lnTo>
                    <a:lnTo>
                      <a:pt x="117" y="887"/>
                    </a:lnTo>
                    <a:lnTo>
                      <a:pt x="111" y="881"/>
                    </a:lnTo>
                    <a:lnTo>
                      <a:pt x="105" y="875"/>
                    </a:lnTo>
                    <a:lnTo>
                      <a:pt x="97" y="871"/>
                    </a:lnTo>
                    <a:lnTo>
                      <a:pt x="90" y="869"/>
                    </a:lnTo>
                    <a:lnTo>
                      <a:pt x="82" y="868"/>
                    </a:lnTo>
                    <a:lnTo>
                      <a:pt x="82" y="868"/>
                    </a:lnTo>
                    <a:lnTo>
                      <a:pt x="87" y="884"/>
                    </a:lnTo>
                    <a:lnTo>
                      <a:pt x="93" y="899"/>
                    </a:lnTo>
                    <a:lnTo>
                      <a:pt x="107" y="930"/>
                    </a:lnTo>
                    <a:lnTo>
                      <a:pt x="107" y="930"/>
                    </a:lnTo>
                    <a:close/>
                    <a:moveTo>
                      <a:pt x="168" y="873"/>
                    </a:moveTo>
                    <a:lnTo>
                      <a:pt x="168" y="873"/>
                    </a:lnTo>
                    <a:lnTo>
                      <a:pt x="161" y="873"/>
                    </a:lnTo>
                    <a:lnTo>
                      <a:pt x="155" y="872"/>
                    </a:lnTo>
                    <a:lnTo>
                      <a:pt x="147" y="871"/>
                    </a:lnTo>
                    <a:lnTo>
                      <a:pt x="143" y="872"/>
                    </a:lnTo>
                    <a:lnTo>
                      <a:pt x="139" y="873"/>
                    </a:lnTo>
                    <a:lnTo>
                      <a:pt x="139" y="873"/>
                    </a:lnTo>
                    <a:lnTo>
                      <a:pt x="146" y="900"/>
                    </a:lnTo>
                    <a:lnTo>
                      <a:pt x="156" y="926"/>
                    </a:lnTo>
                    <a:lnTo>
                      <a:pt x="168" y="951"/>
                    </a:lnTo>
                    <a:lnTo>
                      <a:pt x="180" y="977"/>
                    </a:lnTo>
                    <a:lnTo>
                      <a:pt x="205" y="1026"/>
                    </a:lnTo>
                    <a:lnTo>
                      <a:pt x="232" y="1075"/>
                    </a:lnTo>
                    <a:lnTo>
                      <a:pt x="232" y="1075"/>
                    </a:lnTo>
                    <a:lnTo>
                      <a:pt x="246" y="1101"/>
                    </a:lnTo>
                    <a:lnTo>
                      <a:pt x="260" y="1129"/>
                    </a:lnTo>
                    <a:lnTo>
                      <a:pt x="286" y="1184"/>
                    </a:lnTo>
                    <a:lnTo>
                      <a:pt x="310" y="1238"/>
                    </a:lnTo>
                    <a:lnTo>
                      <a:pt x="334" y="1293"/>
                    </a:lnTo>
                    <a:lnTo>
                      <a:pt x="358" y="1349"/>
                    </a:lnTo>
                    <a:lnTo>
                      <a:pt x="384" y="1402"/>
                    </a:lnTo>
                    <a:lnTo>
                      <a:pt x="398" y="1430"/>
                    </a:lnTo>
                    <a:lnTo>
                      <a:pt x="412" y="1457"/>
                    </a:lnTo>
                    <a:lnTo>
                      <a:pt x="427" y="1484"/>
                    </a:lnTo>
                    <a:lnTo>
                      <a:pt x="443" y="1510"/>
                    </a:lnTo>
                    <a:lnTo>
                      <a:pt x="443" y="1510"/>
                    </a:lnTo>
                    <a:lnTo>
                      <a:pt x="454" y="1536"/>
                    </a:lnTo>
                    <a:lnTo>
                      <a:pt x="464" y="1561"/>
                    </a:lnTo>
                    <a:lnTo>
                      <a:pt x="478" y="1584"/>
                    </a:lnTo>
                    <a:lnTo>
                      <a:pt x="492" y="1609"/>
                    </a:lnTo>
                    <a:lnTo>
                      <a:pt x="492" y="1609"/>
                    </a:lnTo>
                    <a:lnTo>
                      <a:pt x="499" y="1607"/>
                    </a:lnTo>
                    <a:lnTo>
                      <a:pt x="506" y="1607"/>
                    </a:lnTo>
                    <a:lnTo>
                      <a:pt x="519" y="1608"/>
                    </a:lnTo>
                    <a:lnTo>
                      <a:pt x="524" y="1609"/>
                    </a:lnTo>
                    <a:lnTo>
                      <a:pt x="531" y="1610"/>
                    </a:lnTo>
                    <a:lnTo>
                      <a:pt x="536" y="1609"/>
                    </a:lnTo>
                    <a:lnTo>
                      <a:pt x="541" y="1606"/>
                    </a:lnTo>
                    <a:lnTo>
                      <a:pt x="541" y="1606"/>
                    </a:lnTo>
                    <a:lnTo>
                      <a:pt x="517" y="1562"/>
                    </a:lnTo>
                    <a:lnTo>
                      <a:pt x="492" y="1518"/>
                    </a:lnTo>
                    <a:lnTo>
                      <a:pt x="444" y="1427"/>
                    </a:lnTo>
                    <a:lnTo>
                      <a:pt x="398" y="1335"/>
                    </a:lnTo>
                    <a:lnTo>
                      <a:pt x="352" y="1243"/>
                    </a:lnTo>
                    <a:lnTo>
                      <a:pt x="262" y="1056"/>
                    </a:lnTo>
                    <a:lnTo>
                      <a:pt x="215" y="964"/>
                    </a:lnTo>
                    <a:lnTo>
                      <a:pt x="168" y="873"/>
                    </a:lnTo>
                    <a:lnTo>
                      <a:pt x="168" y="873"/>
                    </a:lnTo>
                    <a:close/>
                    <a:moveTo>
                      <a:pt x="714" y="917"/>
                    </a:moveTo>
                    <a:lnTo>
                      <a:pt x="714" y="917"/>
                    </a:lnTo>
                    <a:lnTo>
                      <a:pt x="700" y="924"/>
                    </a:lnTo>
                    <a:lnTo>
                      <a:pt x="687" y="930"/>
                    </a:lnTo>
                    <a:lnTo>
                      <a:pt x="682" y="934"/>
                    </a:lnTo>
                    <a:lnTo>
                      <a:pt x="677" y="939"/>
                    </a:lnTo>
                    <a:lnTo>
                      <a:pt x="673" y="944"/>
                    </a:lnTo>
                    <a:lnTo>
                      <a:pt x="670" y="948"/>
                    </a:lnTo>
                    <a:lnTo>
                      <a:pt x="667" y="955"/>
                    </a:lnTo>
                    <a:lnTo>
                      <a:pt x="665" y="960"/>
                    </a:lnTo>
                    <a:lnTo>
                      <a:pt x="663" y="966"/>
                    </a:lnTo>
                    <a:lnTo>
                      <a:pt x="662" y="973"/>
                    </a:lnTo>
                    <a:lnTo>
                      <a:pt x="662" y="980"/>
                    </a:lnTo>
                    <a:lnTo>
                      <a:pt x="663" y="988"/>
                    </a:lnTo>
                    <a:lnTo>
                      <a:pt x="665" y="995"/>
                    </a:lnTo>
                    <a:lnTo>
                      <a:pt x="667" y="1004"/>
                    </a:lnTo>
                    <a:lnTo>
                      <a:pt x="667" y="1004"/>
                    </a:lnTo>
                    <a:lnTo>
                      <a:pt x="673" y="1017"/>
                    </a:lnTo>
                    <a:lnTo>
                      <a:pt x="680" y="1031"/>
                    </a:lnTo>
                    <a:lnTo>
                      <a:pt x="687" y="1045"/>
                    </a:lnTo>
                    <a:lnTo>
                      <a:pt x="695" y="1060"/>
                    </a:lnTo>
                    <a:lnTo>
                      <a:pt x="695" y="1060"/>
                    </a:lnTo>
                    <a:lnTo>
                      <a:pt x="705" y="1092"/>
                    </a:lnTo>
                    <a:lnTo>
                      <a:pt x="715" y="1123"/>
                    </a:lnTo>
                    <a:lnTo>
                      <a:pt x="726" y="1153"/>
                    </a:lnTo>
                    <a:lnTo>
                      <a:pt x="738" y="1183"/>
                    </a:lnTo>
                    <a:lnTo>
                      <a:pt x="738" y="1183"/>
                    </a:lnTo>
                    <a:lnTo>
                      <a:pt x="765" y="1240"/>
                    </a:lnTo>
                    <a:lnTo>
                      <a:pt x="794" y="1297"/>
                    </a:lnTo>
                    <a:lnTo>
                      <a:pt x="823" y="1354"/>
                    </a:lnTo>
                    <a:lnTo>
                      <a:pt x="854" y="1407"/>
                    </a:lnTo>
                    <a:lnTo>
                      <a:pt x="854" y="1407"/>
                    </a:lnTo>
                    <a:lnTo>
                      <a:pt x="858" y="1411"/>
                    </a:lnTo>
                    <a:lnTo>
                      <a:pt x="864" y="1414"/>
                    </a:lnTo>
                    <a:lnTo>
                      <a:pt x="875" y="1418"/>
                    </a:lnTo>
                    <a:lnTo>
                      <a:pt x="890" y="1423"/>
                    </a:lnTo>
                    <a:lnTo>
                      <a:pt x="905" y="1425"/>
                    </a:lnTo>
                    <a:lnTo>
                      <a:pt x="922" y="1427"/>
                    </a:lnTo>
                    <a:lnTo>
                      <a:pt x="938" y="1427"/>
                    </a:lnTo>
                    <a:lnTo>
                      <a:pt x="954" y="1426"/>
                    </a:lnTo>
                    <a:lnTo>
                      <a:pt x="970" y="1424"/>
                    </a:lnTo>
                    <a:lnTo>
                      <a:pt x="970" y="1424"/>
                    </a:lnTo>
                    <a:lnTo>
                      <a:pt x="970" y="1420"/>
                    </a:lnTo>
                    <a:lnTo>
                      <a:pt x="968" y="1418"/>
                    </a:lnTo>
                    <a:lnTo>
                      <a:pt x="966" y="1416"/>
                    </a:lnTo>
                    <a:lnTo>
                      <a:pt x="968" y="1412"/>
                    </a:lnTo>
                    <a:lnTo>
                      <a:pt x="968" y="1412"/>
                    </a:lnTo>
                    <a:lnTo>
                      <a:pt x="961" y="1414"/>
                    </a:lnTo>
                    <a:lnTo>
                      <a:pt x="954" y="1417"/>
                    </a:lnTo>
                    <a:lnTo>
                      <a:pt x="950" y="1418"/>
                    </a:lnTo>
                    <a:lnTo>
                      <a:pt x="947" y="1419"/>
                    </a:lnTo>
                    <a:lnTo>
                      <a:pt x="944" y="1418"/>
                    </a:lnTo>
                    <a:lnTo>
                      <a:pt x="940" y="1416"/>
                    </a:lnTo>
                    <a:lnTo>
                      <a:pt x="940" y="1416"/>
                    </a:lnTo>
                    <a:lnTo>
                      <a:pt x="942" y="1412"/>
                    </a:lnTo>
                    <a:lnTo>
                      <a:pt x="944" y="1408"/>
                    </a:lnTo>
                    <a:lnTo>
                      <a:pt x="950" y="1400"/>
                    </a:lnTo>
                    <a:lnTo>
                      <a:pt x="956" y="1393"/>
                    </a:lnTo>
                    <a:lnTo>
                      <a:pt x="958" y="1387"/>
                    </a:lnTo>
                    <a:lnTo>
                      <a:pt x="960" y="1382"/>
                    </a:lnTo>
                    <a:lnTo>
                      <a:pt x="960" y="1382"/>
                    </a:lnTo>
                    <a:lnTo>
                      <a:pt x="957" y="1381"/>
                    </a:lnTo>
                    <a:lnTo>
                      <a:pt x="955" y="1380"/>
                    </a:lnTo>
                    <a:lnTo>
                      <a:pt x="949" y="1381"/>
                    </a:lnTo>
                    <a:lnTo>
                      <a:pt x="944" y="1383"/>
                    </a:lnTo>
                    <a:lnTo>
                      <a:pt x="940" y="1386"/>
                    </a:lnTo>
                    <a:lnTo>
                      <a:pt x="935" y="1388"/>
                    </a:lnTo>
                    <a:lnTo>
                      <a:pt x="931" y="1390"/>
                    </a:lnTo>
                    <a:lnTo>
                      <a:pt x="929" y="1390"/>
                    </a:lnTo>
                    <a:lnTo>
                      <a:pt x="927" y="1390"/>
                    </a:lnTo>
                    <a:lnTo>
                      <a:pt x="925" y="1389"/>
                    </a:lnTo>
                    <a:lnTo>
                      <a:pt x="923" y="1387"/>
                    </a:lnTo>
                    <a:lnTo>
                      <a:pt x="923" y="1387"/>
                    </a:lnTo>
                    <a:lnTo>
                      <a:pt x="924" y="1384"/>
                    </a:lnTo>
                    <a:lnTo>
                      <a:pt x="925" y="1381"/>
                    </a:lnTo>
                    <a:lnTo>
                      <a:pt x="928" y="1374"/>
                    </a:lnTo>
                    <a:lnTo>
                      <a:pt x="932" y="1370"/>
                    </a:lnTo>
                    <a:lnTo>
                      <a:pt x="938" y="1366"/>
                    </a:lnTo>
                    <a:lnTo>
                      <a:pt x="942" y="1362"/>
                    </a:lnTo>
                    <a:lnTo>
                      <a:pt x="945" y="1356"/>
                    </a:lnTo>
                    <a:lnTo>
                      <a:pt x="946" y="1354"/>
                    </a:lnTo>
                    <a:lnTo>
                      <a:pt x="945" y="1351"/>
                    </a:lnTo>
                    <a:lnTo>
                      <a:pt x="944" y="1349"/>
                    </a:lnTo>
                    <a:lnTo>
                      <a:pt x="943" y="1346"/>
                    </a:lnTo>
                    <a:lnTo>
                      <a:pt x="943" y="1346"/>
                    </a:lnTo>
                    <a:lnTo>
                      <a:pt x="935" y="1352"/>
                    </a:lnTo>
                    <a:lnTo>
                      <a:pt x="928" y="1358"/>
                    </a:lnTo>
                    <a:lnTo>
                      <a:pt x="924" y="1360"/>
                    </a:lnTo>
                    <a:lnTo>
                      <a:pt x="919" y="1363"/>
                    </a:lnTo>
                    <a:lnTo>
                      <a:pt x="915" y="1363"/>
                    </a:lnTo>
                    <a:lnTo>
                      <a:pt x="911" y="1363"/>
                    </a:lnTo>
                    <a:lnTo>
                      <a:pt x="911" y="1363"/>
                    </a:lnTo>
                    <a:lnTo>
                      <a:pt x="911" y="1355"/>
                    </a:lnTo>
                    <a:lnTo>
                      <a:pt x="913" y="1349"/>
                    </a:lnTo>
                    <a:lnTo>
                      <a:pt x="916" y="1343"/>
                    </a:lnTo>
                    <a:lnTo>
                      <a:pt x="920" y="1339"/>
                    </a:lnTo>
                    <a:lnTo>
                      <a:pt x="929" y="1331"/>
                    </a:lnTo>
                    <a:lnTo>
                      <a:pt x="932" y="1326"/>
                    </a:lnTo>
                    <a:lnTo>
                      <a:pt x="935" y="1321"/>
                    </a:lnTo>
                    <a:lnTo>
                      <a:pt x="935" y="1321"/>
                    </a:lnTo>
                    <a:lnTo>
                      <a:pt x="931" y="1313"/>
                    </a:lnTo>
                    <a:lnTo>
                      <a:pt x="928" y="1306"/>
                    </a:lnTo>
                    <a:lnTo>
                      <a:pt x="925" y="1298"/>
                    </a:lnTo>
                    <a:lnTo>
                      <a:pt x="920" y="1291"/>
                    </a:lnTo>
                    <a:lnTo>
                      <a:pt x="920" y="1291"/>
                    </a:lnTo>
                    <a:lnTo>
                      <a:pt x="913" y="1294"/>
                    </a:lnTo>
                    <a:lnTo>
                      <a:pt x="904" y="1298"/>
                    </a:lnTo>
                    <a:lnTo>
                      <a:pt x="888" y="1308"/>
                    </a:lnTo>
                    <a:lnTo>
                      <a:pt x="880" y="1312"/>
                    </a:lnTo>
                    <a:lnTo>
                      <a:pt x="871" y="1314"/>
                    </a:lnTo>
                    <a:lnTo>
                      <a:pt x="864" y="1316"/>
                    </a:lnTo>
                    <a:lnTo>
                      <a:pt x="860" y="1314"/>
                    </a:lnTo>
                    <a:lnTo>
                      <a:pt x="856" y="1313"/>
                    </a:lnTo>
                    <a:lnTo>
                      <a:pt x="856" y="1313"/>
                    </a:lnTo>
                    <a:lnTo>
                      <a:pt x="862" y="1307"/>
                    </a:lnTo>
                    <a:lnTo>
                      <a:pt x="868" y="1302"/>
                    </a:lnTo>
                    <a:lnTo>
                      <a:pt x="881" y="1291"/>
                    </a:lnTo>
                    <a:lnTo>
                      <a:pt x="895" y="1281"/>
                    </a:lnTo>
                    <a:lnTo>
                      <a:pt x="911" y="1274"/>
                    </a:lnTo>
                    <a:lnTo>
                      <a:pt x="911" y="1274"/>
                    </a:lnTo>
                    <a:lnTo>
                      <a:pt x="910" y="1269"/>
                    </a:lnTo>
                    <a:lnTo>
                      <a:pt x="908" y="1266"/>
                    </a:lnTo>
                    <a:lnTo>
                      <a:pt x="904" y="1263"/>
                    </a:lnTo>
                    <a:lnTo>
                      <a:pt x="903" y="1259"/>
                    </a:lnTo>
                    <a:lnTo>
                      <a:pt x="903" y="1259"/>
                    </a:lnTo>
                    <a:lnTo>
                      <a:pt x="899" y="1260"/>
                    </a:lnTo>
                    <a:lnTo>
                      <a:pt x="896" y="1261"/>
                    </a:lnTo>
                    <a:lnTo>
                      <a:pt x="888" y="1264"/>
                    </a:lnTo>
                    <a:lnTo>
                      <a:pt x="885" y="1266"/>
                    </a:lnTo>
                    <a:lnTo>
                      <a:pt x="881" y="1266"/>
                    </a:lnTo>
                    <a:lnTo>
                      <a:pt x="878" y="1266"/>
                    </a:lnTo>
                    <a:lnTo>
                      <a:pt x="873" y="1264"/>
                    </a:lnTo>
                    <a:lnTo>
                      <a:pt x="873" y="1264"/>
                    </a:lnTo>
                    <a:lnTo>
                      <a:pt x="873" y="1260"/>
                    </a:lnTo>
                    <a:lnTo>
                      <a:pt x="874" y="1257"/>
                    </a:lnTo>
                    <a:lnTo>
                      <a:pt x="877" y="1252"/>
                    </a:lnTo>
                    <a:lnTo>
                      <a:pt x="879" y="1249"/>
                    </a:lnTo>
                    <a:lnTo>
                      <a:pt x="886" y="1243"/>
                    </a:lnTo>
                    <a:lnTo>
                      <a:pt x="894" y="1237"/>
                    </a:lnTo>
                    <a:lnTo>
                      <a:pt x="894" y="1237"/>
                    </a:lnTo>
                    <a:lnTo>
                      <a:pt x="892" y="1236"/>
                    </a:lnTo>
                    <a:lnTo>
                      <a:pt x="890" y="1234"/>
                    </a:lnTo>
                    <a:lnTo>
                      <a:pt x="889" y="1232"/>
                    </a:lnTo>
                    <a:lnTo>
                      <a:pt x="888" y="1230"/>
                    </a:lnTo>
                    <a:lnTo>
                      <a:pt x="888" y="1230"/>
                    </a:lnTo>
                    <a:lnTo>
                      <a:pt x="887" y="1230"/>
                    </a:lnTo>
                    <a:lnTo>
                      <a:pt x="884" y="1231"/>
                    </a:lnTo>
                    <a:lnTo>
                      <a:pt x="874" y="1234"/>
                    </a:lnTo>
                    <a:lnTo>
                      <a:pt x="869" y="1235"/>
                    </a:lnTo>
                    <a:lnTo>
                      <a:pt x="864" y="1235"/>
                    </a:lnTo>
                    <a:lnTo>
                      <a:pt x="863" y="1234"/>
                    </a:lnTo>
                    <a:lnTo>
                      <a:pt x="860" y="1232"/>
                    </a:lnTo>
                    <a:lnTo>
                      <a:pt x="859" y="1230"/>
                    </a:lnTo>
                    <a:lnTo>
                      <a:pt x="859" y="1228"/>
                    </a:lnTo>
                    <a:lnTo>
                      <a:pt x="859" y="1228"/>
                    </a:lnTo>
                    <a:lnTo>
                      <a:pt x="859" y="1223"/>
                    </a:lnTo>
                    <a:lnTo>
                      <a:pt x="862" y="1220"/>
                    </a:lnTo>
                    <a:lnTo>
                      <a:pt x="865" y="1218"/>
                    </a:lnTo>
                    <a:lnTo>
                      <a:pt x="868" y="1217"/>
                    </a:lnTo>
                    <a:lnTo>
                      <a:pt x="871" y="1215"/>
                    </a:lnTo>
                    <a:lnTo>
                      <a:pt x="873" y="1213"/>
                    </a:lnTo>
                    <a:lnTo>
                      <a:pt x="875" y="1210"/>
                    </a:lnTo>
                    <a:lnTo>
                      <a:pt x="877" y="1205"/>
                    </a:lnTo>
                    <a:lnTo>
                      <a:pt x="877" y="1205"/>
                    </a:lnTo>
                    <a:lnTo>
                      <a:pt x="872" y="1206"/>
                    </a:lnTo>
                    <a:lnTo>
                      <a:pt x="868" y="1208"/>
                    </a:lnTo>
                    <a:lnTo>
                      <a:pt x="859" y="1213"/>
                    </a:lnTo>
                    <a:lnTo>
                      <a:pt x="855" y="1214"/>
                    </a:lnTo>
                    <a:lnTo>
                      <a:pt x="851" y="1215"/>
                    </a:lnTo>
                    <a:lnTo>
                      <a:pt x="847" y="1215"/>
                    </a:lnTo>
                    <a:lnTo>
                      <a:pt x="841" y="1213"/>
                    </a:lnTo>
                    <a:lnTo>
                      <a:pt x="841" y="1213"/>
                    </a:lnTo>
                    <a:lnTo>
                      <a:pt x="842" y="1206"/>
                    </a:lnTo>
                    <a:lnTo>
                      <a:pt x="845" y="1202"/>
                    </a:lnTo>
                    <a:lnTo>
                      <a:pt x="849" y="1197"/>
                    </a:lnTo>
                    <a:lnTo>
                      <a:pt x="852" y="1193"/>
                    </a:lnTo>
                    <a:lnTo>
                      <a:pt x="859" y="1186"/>
                    </a:lnTo>
                    <a:lnTo>
                      <a:pt x="860" y="1182"/>
                    </a:lnTo>
                    <a:lnTo>
                      <a:pt x="862" y="1178"/>
                    </a:lnTo>
                    <a:lnTo>
                      <a:pt x="862" y="1178"/>
                    </a:lnTo>
                    <a:lnTo>
                      <a:pt x="860" y="1177"/>
                    </a:lnTo>
                    <a:lnTo>
                      <a:pt x="858" y="1178"/>
                    </a:lnTo>
                    <a:lnTo>
                      <a:pt x="854" y="1181"/>
                    </a:lnTo>
                    <a:lnTo>
                      <a:pt x="844" y="1187"/>
                    </a:lnTo>
                    <a:lnTo>
                      <a:pt x="839" y="1190"/>
                    </a:lnTo>
                    <a:lnTo>
                      <a:pt x="834" y="1192"/>
                    </a:lnTo>
                    <a:lnTo>
                      <a:pt x="832" y="1192"/>
                    </a:lnTo>
                    <a:lnTo>
                      <a:pt x="829" y="1191"/>
                    </a:lnTo>
                    <a:lnTo>
                      <a:pt x="826" y="1190"/>
                    </a:lnTo>
                    <a:lnTo>
                      <a:pt x="824" y="1188"/>
                    </a:lnTo>
                    <a:lnTo>
                      <a:pt x="824" y="1188"/>
                    </a:lnTo>
                    <a:lnTo>
                      <a:pt x="830" y="1180"/>
                    </a:lnTo>
                    <a:lnTo>
                      <a:pt x="836" y="1171"/>
                    </a:lnTo>
                    <a:lnTo>
                      <a:pt x="849" y="1156"/>
                    </a:lnTo>
                    <a:lnTo>
                      <a:pt x="849" y="1156"/>
                    </a:lnTo>
                    <a:lnTo>
                      <a:pt x="844" y="1148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34" y="1140"/>
                    </a:lnTo>
                    <a:lnTo>
                      <a:pt x="826" y="1142"/>
                    </a:lnTo>
                    <a:lnTo>
                      <a:pt x="820" y="1145"/>
                    </a:lnTo>
                    <a:lnTo>
                      <a:pt x="814" y="1150"/>
                    </a:lnTo>
                    <a:lnTo>
                      <a:pt x="804" y="1158"/>
                    </a:lnTo>
                    <a:lnTo>
                      <a:pt x="793" y="1166"/>
                    </a:lnTo>
                    <a:lnTo>
                      <a:pt x="793" y="1166"/>
                    </a:lnTo>
                    <a:lnTo>
                      <a:pt x="792" y="1163"/>
                    </a:lnTo>
                    <a:lnTo>
                      <a:pt x="790" y="1162"/>
                    </a:lnTo>
                    <a:lnTo>
                      <a:pt x="789" y="1160"/>
                    </a:lnTo>
                    <a:lnTo>
                      <a:pt x="788" y="1158"/>
                    </a:lnTo>
                    <a:lnTo>
                      <a:pt x="788" y="1158"/>
                    </a:lnTo>
                    <a:lnTo>
                      <a:pt x="791" y="1151"/>
                    </a:lnTo>
                    <a:lnTo>
                      <a:pt x="795" y="1144"/>
                    </a:lnTo>
                    <a:lnTo>
                      <a:pt x="801" y="1139"/>
                    </a:lnTo>
                    <a:lnTo>
                      <a:pt x="807" y="1133"/>
                    </a:lnTo>
                    <a:lnTo>
                      <a:pt x="820" y="1126"/>
                    </a:lnTo>
                    <a:lnTo>
                      <a:pt x="825" y="1122"/>
                    </a:lnTo>
                    <a:lnTo>
                      <a:pt x="829" y="1116"/>
                    </a:lnTo>
                    <a:lnTo>
                      <a:pt x="829" y="1116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4" y="1111"/>
                    </a:lnTo>
                    <a:lnTo>
                      <a:pt x="822" y="1110"/>
                    </a:lnTo>
                    <a:lnTo>
                      <a:pt x="816" y="1112"/>
                    </a:lnTo>
                    <a:lnTo>
                      <a:pt x="809" y="1115"/>
                    </a:lnTo>
                    <a:lnTo>
                      <a:pt x="803" y="1116"/>
                    </a:lnTo>
                    <a:lnTo>
                      <a:pt x="803" y="1116"/>
                    </a:lnTo>
                    <a:lnTo>
                      <a:pt x="801" y="1114"/>
                    </a:lnTo>
                    <a:lnTo>
                      <a:pt x="798" y="1112"/>
                    </a:lnTo>
                    <a:lnTo>
                      <a:pt x="797" y="1109"/>
                    </a:lnTo>
                    <a:lnTo>
                      <a:pt x="797" y="1105"/>
                    </a:lnTo>
                    <a:lnTo>
                      <a:pt x="797" y="1105"/>
                    </a:lnTo>
                    <a:lnTo>
                      <a:pt x="799" y="1102"/>
                    </a:lnTo>
                    <a:lnTo>
                      <a:pt x="802" y="1100"/>
                    </a:lnTo>
                    <a:lnTo>
                      <a:pt x="807" y="1097"/>
                    </a:lnTo>
                    <a:lnTo>
                      <a:pt x="811" y="1094"/>
                    </a:lnTo>
                    <a:lnTo>
                      <a:pt x="813" y="1092"/>
                    </a:lnTo>
                    <a:lnTo>
                      <a:pt x="814" y="1090"/>
                    </a:lnTo>
                    <a:lnTo>
                      <a:pt x="814" y="1090"/>
                    </a:lnTo>
                    <a:lnTo>
                      <a:pt x="813" y="1087"/>
                    </a:lnTo>
                    <a:lnTo>
                      <a:pt x="811" y="1086"/>
                    </a:lnTo>
                    <a:lnTo>
                      <a:pt x="807" y="1086"/>
                    </a:lnTo>
                    <a:lnTo>
                      <a:pt x="803" y="1089"/>
                    </a:lnTo>
                    <a:lnTo>
                      <a:pt x="797" y="1091"/>
                    </a:lnTo>
                    <a:lnTo>
                      <a:pt x="792" y="1094"/>
                    </a:lnTo>
                    <a:lnTo>
                      <a:pt x="787" y="1095"/>
                    </a:lnTo>
                    <a:lnTo>
                      <a:pt x="781" y="1095"/>
                    </a:lnTo>
                    <a:lnTo>
                      <a:pt x="778" y="1094"/>
                    </a:lnTo>
                    <a:lnTo>
                      <a:pt x="775" y="1092"/>
                    </a:lnTo>
                    <a:lnTo>
                      <a:pt x="775" y="1092"/>
                    </a:lnTo>
                    <a:lnTo>
                      <a:pt x="780" y="1084"/>
                    </a:lnTo>
                    <a:lnTo>
                      <a:pt x="786" y="1078"/>
                    </a:lnTo>
                    <a:lnTo>
                      <a:pt x="789" y="1075"/>
                    </a:lnTo>
                    <a:lnTo>
                      <a:pt x="793" y="1072"/>
                    </a:lnTo>
                    <a:lnTo>
                      <a:pt x="797" y="1070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802" y="1066"/>
                    </a:lnTo>
                    <a:lnTo>
                      <a:pt x="799" y="1062"/>
                    </a:lnTo>
                    <a:lnTo>
                      <a:pt x="796" y="1059"/>
                    </a:lnTo>
                    <a:lnTo>
                      <a:pt x="793" y="1057"/>
                    </a:lnTo>
                    <a:lnTo>
                      <a:pt x="793" y="1057"/>
                    </a:lnTo>
                    <a:lnTo>
                      <a:pt x="788" y="1063"/>
                    </a:lnTo>
                    <a:lnTo>
                      <a:pt x="783" y="1066"/>
                    </a:lnTo>
                    <a:lnTo>
                      <a:pt x="777" y="1069"/>
                    </a:lnTo>
                    <a:lnTo>
                      <a:pt x="768" y="1070"/>
                    </a:lnTo>
                    <a:lnTo>
                      <a:pt x="768" y="1070"/>
                    </a:lnTo>
                    <a:lnTo>
                      <a:pt x="769" y="1061"/>
                    </a:lnTo>
                    <a:lnTo>
                      <a:pt x="771" y="1056"/>
                    </a:lnTo>
                    <a:lnTo>
                      <a:pt x="773" y="1052"/>
                    </a:lnTo>
                    <a:lnTo>
                      <a:pt x="775" y="1049"/>
                    </a:lnTo>
                    <a:lnTo>
                      <a:pt x="778" y="1047"/>
                    </a:lnTo>
                    <a:lnTo>
                      <a:pt x="782" y="1046"/>
                    </a:lnTo>
                    <a:lnTo>
                      <a:pt x="788" y="1046"/>
                    </a:lnTo>
                    <a:lnTo>
                      <a:pt x="788" y="1046"/>
                    </a:lnTo>
                    <a:lnTo>
                      <a:pt x="786" y="1039"/>
                    </a:lnTo>
                    <a:lnTo>
                      <a:pt x="783" y="1034"/>
                    </a:lnTo>
                    <a:lnTo>
                      <a:pt x="781" y="1030"/>
                    </a:lnTo>
                    <a:lnTo>
                      <a:pt x="778" y="1025"/>
                    </a:lnTo>
                    <a:lnTo>
                      <a:pt x="778" y="1025"/>
                    </a:lnTo>
                    <a:lnTo>
                      <a:pt x="772" y="1031"/>
                    </a:lnTo>
                    <a:lnTo>
                      <a:pt x="764" y="1036"/>
                    </a:lnTo>
                    <a:lnTo>
                      <a:pt x="750" y="1049"/>
                    </a:lnTo>
                    <a:lnTo>
                      <a:pt x="744" y="1053"/>
                    </a:lnTo>
                    <a:lnTo>
                      <a:pt x="736" y="1056"/>
                    </a:lnTo>
                    <a:lnTo>
                      <a:pt x="733" y="1057"/>
                    </a:lnTo>
                    <a:lnTo>
                      <a:pt x="730" y="1057"/>
                    </a:lnTo>
                    <a:lnTo>
                      <a:pt x="727" y="1056"/>
                    </a:lnTo>
                    <a:lnTo>
                      <a:pt x="723" y="1055"/>
                    </a:lnTo>
                    <a:lnTo>
                      <a:pt x="723" y="1055"/>
                    </a:lnTo>
                    <a:lnTo>
                      <a:pt x="734" y="1042"/>
                    </a:lnTo>
                    <a:lnTo>
                      <a:pt x="745" y="1031"/>
                    </a:lnTo>
                    <a:lnTo>
                      <a:pt x="751" y="1025"/>
                    </a:lnTo>
                    <a:lnTo>
                      <a:pt x="758" y="1021"/>
                    </a:lnTo>
                    <a:lnTo>
                      <a:pt x="765" y="1017"/>
                    </a:lnTo>
                    <a:lnTo>
                      <a:pt x="773" y="1014"/>
                    </a:lnTo>
                    <a:lnTo>
                      <a:pt x="773" y="1014"/>
                    </a:lnTo>
                    <a:lnTo>
                      <a:pt x="761" y="986"/>
                    </a:lnTo>
                    <a:lnTo>
                      <a:pt x="754" y="972"/>
                    </a:lnTo>
                    <a:lnTo>
                      <a:pt x="748" y="958"/>
                    </a:lnTo>
                    <a:lnTo>
                      <a:pt x="741" y="945"/>
                    </a:lnTo>
                    <a:lnTo>
                      <a:pt x="732" y="934"/>
                    </a:lnTo>
                    <a:lnTo>
                      <a:pt x="723" y="925"/>
                    </a:lnTo>
                    <a:lnTo>
                      <a:pt x="719" y="920"/>
                    </a:lnTo>
                    <a:lnTo>
                      <a:pt x="714" y="917"/>
                    </a:lnTo>
                    <a:lnTo>
                      <a:pt x="714" y="917"/>
                    </a:lnTo>
                    <a:close/>
                    <a:moveTo>
                      <a:pt x="999" y="1084"/>
                    </a:moveTo>
                    <a:lnTo>
                      <a:pt x="999" y="1084"/>
                    </a:lnTo>
                    <a:lnTo>
                      <a:pt x="1008" y="1080"/>
                    </a:lnTo>
                    <a:lnTo>
                      <a:pt x="1016" y="1075"/>
                    </a:lnTo>
                    <a:lnTo>
                      <a:pt x="1023" y="1068"/>
                    </a:lnTo>
                    <a:lnTo>
                      <a:pt x="1029" y="1060"/>
                    </a:lnTo>
                    <a:lnTo>
                      <a:pt x="1029" y="1060"/>
                    </a:lnTo>
                    <a:lnTo>
                      <a:pt x="1021" y="1048"/>
                    </a:lnTo>
                    <a:lnTo>
                      <a:pt x="1017" y="1042"/>
                    </a:lnTo>
                    <a:lnTo>
                      <a:pt x="1011" y="1038"/>
                    </a:lnTo>
                    <a:lnTo>
                      <a:pt x="1011" y="1038"/>
                    </a:lnTo>
                    <a:lnTo>
                      <a:pt x="1011" y="1046"/>
                    </a:lnTo>
                    <a:lnTo>
                      <a:pt x="1010" y="1052"/>
                    </a:lnTo>
                    <a:lnTo>
                      <a:pt x="1009" y="1057"/>
                    </a:lnTo>
                    <a:lnTo>
                      <a:pt x="1007" y="1063"/>
                    </a:lnTo>
                    <a:lnTo>
                      <a:pt x="1002" y="1072"/>
                    </a:lnTo>
                    <a:lnTo>
                      <a:pt x="1001" y="1078"/>
                    </a:lnTo>
                    <a:lnTo>
                      <a:pt x="999" y="1084"/>
                    </a:lnTo>
                    <a:lnTo>
                      <a:pt x="999" y="1084"/>
                    </a:lnTo>
                    <a:close/>
                    <a:moveTo>
                      <a:pt x="1247" y="1060"/>
                    </a:moveTo>
                    <a:lnTo>
                      <a:pt x="1247" y="1060"/>
                    </a:lnTo>
                    <a:lnTo>
                      <a:pt x="1235" y="1057"/>
                    </a:lnTo>
                    <a:lnTo>
                      <a:pt x="1230" y="1055"/>
                    </a:lnTo>
                    <a:lnTo>
                      <a:pt x="1226" y="1052"/>
                    </a:lnTo>
                    <a:lnTo>
                      <a:pt x="1226" y="1052"/>
                    </a:lnTo>
                    <a:lnTo>
                      <a:pt x="1225" y="1055"/>
                    </a:lnTo>
                    <a:lnTo>
                      <a:pt x="1223" y="1056"/>
                    </a:lnTo>
                    <a:lnTo>
                      <a:pt x="1220" y="1060"/>
                    </a:lnTo>
                    <a:lnTo>
                      <a:pt x="1217" y="1063"/>
                    </a:lnTo>
                    <a:lnTo>
                      <a:pt x="1216" y="1065"/>
                    </a:lnTo>
                    <a:lnTo>
                      <a:pt x="1216" y="1067"/>
                    </a:lnTo>
                    <a:lnTo>
                      <a:pt x="1216" y="1067"/>
                    </a:lnTo>
                    <a:lnTo>
                      <a:pt x="1225" y="1070"/>
                    </a:lnTo>
                    <a:lnTo>
                      <a:pt x="1233" y="1072"/>
                    </a:lnTo>
                    <a:lnTo>
                      <a:pt x="1250" y="1075"/>
                    </a:lnTo>
                    <a:lnTo>
                      <a:pt x="1250" y="1075"/>
                    </a:lnTo>
                    <a:lnTo>
                      <a:pt x="1250" y="1070"/>
                    </a:lnTo>
                    <a:lnTo>
                      <a:pt x="1250" y="1067"/>
                    </a:lnTo>
                    <a:lnTo>
                      <a:pt x="1249" y="1066"/>
                    </a:lnTo>
                    <a:lnTo>
                      <a:pt x="1248" y="1066"/>
                    </a:lnTo>
                    <a:lnTo>
                      <a:pt x="1247" y="1066"/>
                    </a:lnTo>
                    <a:lnTo>
                      <a:pt x="1246" y="1065"/>
                    </a:lnTo>
                    <a:lnTo>
                      <a:pt x="1247" y="1060"/>
                    </a:lnTo>
                    <a:lnTo>
                      <a:pt x="1247" y="1060"/>
                    </a:lnTo>
                    <a:close/>
                    <a:moveTo>
                      <a:pt x="992" y="1092"/>
                    </a:moveTo>
                    <a:lnTo>
                      <a:pt x="992" y="1092"/>
                    </a:lnTo>
                    <a:lnTo>
                      <a:pt x="989" y="1107"/>
                    </a:lnTo>
                    <a:lnTo>
                      <a:pt x="984" y="1126"/>
                    </a:lnTo>
                    <a:lnTo>
                      <a:pt x="978" y="1143"/>
                    </a:lnTo>
                    <a:lnTo>
                      <a:pt x="977" y="1148"/>
                    </a:lnTo>
                    <a:lnTo>
                      <a:pt x="977" y="1151"/>
                    </a:lnTo>
                    <a:lnTo>
                      <a:pt x="977" y="1151"/>
                    </a:lnTo>
                    <a:lnTo>
                      <a:pt x="980" y="1156"/>
                    </a:lnTo>
                    <a:lnTo>
                      <a:pt x="985" y="1159"/>
                    </a:lnTo>
                    <a:lnTo>
                      <a:pt x="988" y="1160"/>
                    </a:lnTo>
                    <a:lnTo>
                      <a:pt x="991" y="1160"/>
                    </a:lnTo>
                    <a:lnTo>
                      <a:pt x="994" y="1158"/>
                    </a:lnTo>
                    <a:lnTo>
                      <a:pt x="998" y="1156"/>
                    </a:lnTo>
                    <a:lnTo>
                      <a:pt x="1004" y="1147"/>
                    </a:lnTo>
                    <a:lnTo>
                      <a:pt x="1017" y="1128"/>
                    </a:lnTo>
                    <a:lnTo>
                      <a:pt x="1023" y="1121"/>
                    </a:lnTo>
                    <a:lnTo>
                      <a:pt x="1027" y="1119"/>
                    </a:lnTo>
                    <a:lnTo>
                      <a:pt x="1031" y="1116"/>
                    </a:lnTo>
                    <a:lnTo>
                      <a:pt x="1031" y="1116"/>
                    </a:lnTo>
                    <a:lnTo>
                      <a:pt x="1036" y="1119"/>
                    </a:lnTo>
                    <a:lnTo>
                      <a:pt x="1040" y="1122"/>
                    </a:lnTo>
                    <a:lnTo>
                      <a:pt x="1048" y="1129"/>
                    </a:lnTo>
                    <a:lnTo>
                      <a:pt x="1055" y="1137"/>
                    </a:lnTo>
                    <a:lnTo>
                      <a:pt x="1059" y="1141"/>
                    </a:lnTo>
                    <a:lnTo>
                      <a:pt x="1063" y="1143"/>
                    </a:lnTo>
                    <a:lnTo>
                      <a:pt x="1063" y="1143"/>
                    </a:lnTo>
                    <a:lnTo>
                      <a:pt x="1064" y="1140"/>
                    </a:lnTo>
                    <a:lnTo>
                      <a:pt x="1065" y="1138"/>
                    </a:lnTo>
                    <a:lnTo>
                      <a:pt x="1070" y="1135"/>
                    </a:lnTo>
                    <a:lnTo>
                      <a:pt x="1072" y="1132"/>
                    </a:lnTo>
                    <a:lnTo>
                      <a:pt x="1074" y="1130"/>
                    </a:lnTo>
                    <a:lnTo>
                      <a:pt x="1076" y="1128"/>
                    </a:lnTo>
                    <a:lnTo>
                      <a:pt x="1076" y="1124"/>
                    </a:lnTo>
                    <a:lnTo>
                      <a:pt x="1076" y="1124"/>
                    </a:lnTo>
                    <a:lnTo>
                      <a:pt x="1066" y="1112"/>
                    </a:lnTo>
                    <a:lnTo>
                      <a:pt x="1057" y="1099"/>
                    </a:lnTo>
                    <a:lnTo>
                      <a:pt x="1048" y="1087"/>
                    </a:lnTo>
                    <a:lnTo>
                      <a:pt x="1042" y="1082"/>
                    </a:lnTo>
                    <a:lnTo>
                      <a:pt x="1036" y="1077"/>
                    </a:lnTo>
                    <a:lnTo>
                      <a:pt x="1036" y="1077"/>
                    </a:lnTo>
                    <a:lnTo>
                      <a:pt x="1033" y="1082"/>
                    </a:lnTo>
                    <a:lnTo>
                      <a:pt x="1027" y="1087"/>
                    </a:lnTo>
                    <a:lnTo>
                      <a:pt x="1022" y="1092"/>
                    </a:lnTo>
                    <a:lnTo>
                      <a:pt x="1017" y="1095"/>
                    </a:lnTo>
                    <a:lnTo>
                      <a:pt x="1010" y="1097"/>
                    </a:lnTo>
                    <a:lnTo>
                      <a:pt x="1004" y="1097"/>
                    </a:lnTo>
                    <a:lnTo>
                      <a:pt x="998" y="1096"/>
                    </a:lnTo>
                    <a:lnTo>
                      <a:pt x="992" y="1092"/>
                    </a:lnTo>
                    <a:lnTo>
                      <a:pt x="992" y="1092"/>
                    </a:lnTo>
                    <a:close/>
                    <a:moveTo>
                      <a:pt x="1203" y="1084"/>
                    </a:moveTo>
                    <a:lnTo>
                      <a:pt x="1203" y="1084"/>
                    </a:lnTo>
                    <a:lnTo>
                      <a:pt x="1189" y="1119"/>
                    </a:lnTo>
                    <a:lnTo>
                      <a:pt x="1175" y="1151"/>
                    </a:lnTo>
                    <a:lnTo>
                      <a:pt x="1168" y="1168"/>
                    </a:lnTo>
                    <a:lnTo>
                      <a:pt x="1161" y="1185"/>
                    </a:lnTo>
                    <a:lnTo>
                      <a:pt x="1156" y="1203"/>
                    </a:lnTo>
                    <a:lnTo>
                      <a:pt x="1152" y="1222"/>
                    </a:lnTo>
                    <a:lnTo>
                      <a:pt x="1152" y="1222"/>
                    </a:lnTo>
                    <a:lnTo>
                      <a:pt x="1160" y="1227"/>
                    </a:lnTo>
                    <a:lnTo>
                      <a:pt x="1169" y="1230"/>
                    </a:lnTo>
                    <a:lnTo>
                      <a:pt x="1180" y="1232"/>
                    </a:lnTo>
                    <a:lnTo>
                      <a:pt x="1190" y="1233"/>
                    </a:lnTo>
                    <a:lnTo>
                      <a:pt x="1201" y="1233"/>
                    </a:lnTo>
                    <a:lnTo>
                      <a:pt x="1211" y="1231"/>
                    </a:lnTo>
                    <a:lnTo>
                      <a:pt x="1220" y="1228"/>
                    </a:lnTo>
                    <a:lnTo>
                      <a:pt x="1228" y="1222"/>
                    </a:lnTo>
                    <a:lnTo>
                      <a:pt x="1228" y="1222"/>
                    </a:lnTo>
                    <a:lnTo>
                      <a:pt x="1234" y="1195"/>
                    </a:lnTo>
                    <a:lnTo>
                      <a:pt x="1239" y="1167"/>
                    </a:lnTo>
                    <a:lnTo>
                      <a:pt x="1250" y="1105"/>
                    </a:lnTo>
                    <a:lnTo>
                      <a:pt x="1250" y="1105"/>
                    </a:lnTo>
                    <a:lnTo>
                      <a:pt x="1246" y="1100"/>
                    </a:lnTo>
                    <a:lnTo>
                      <a:pt x="1242" y="1096"/>
                    </a:lnTo>
                    <a:lnTo>
                      <a:pt x="1236" y="1093"/>
                    </a:lnTo>
                    <a:lnTo>
                      <a:pt x="1231" y="1090"/>
                    </a:lnTo>
                    <a:lnTo>
                      <a:pt x="1225" y="1087"/>
                    </a:lnTo>
                    <a:lnTo>
                      <a:pt x="1218" y="1086"/>
                    </a:lnTo>
                    <a:lnTo>
                      <a:pt x="1203" y="1084"/>
                    </a:lnTo>
                    <a:lnTo>
                      <a:pt x="1203" y="1084"/>
                    </a:lnTo>
                    <a:close/>
                    <a:moveTo>
                      <a:pt x="1235" y="1274"/>
                    </a:moveTo>
                    <a:lnTo>
                      <a:pt x="1235" y="1274"/>
                    </a:lnTo>
                    <a:lnTo>
                      <a:pt x="1237" y="1276"/>
                    </a:lnTo>
                    <a:lnTo>
                      <a:pt x="1239" y="1278"/>
                    </a:lnTo>
                    <a:lnTo>
                      <a:pt x="1242" y="1282"/>
                    </a:lnTo>
                    <a:lnTo>
                      <a:pt x="1244" y="1284"/>
                    </a:lnTo>
                    <a:lnTo>
                      <a:pt x="1246" y="1286"/>
                    </a:lnTo>
                    <a:lnTo>
                      <a:pt x="1249" y="1287"/>
                    </a:lnTo>
                    <a:lnTo>
                      <a:pt x="1252" y="1287"/>
                    </a:lnTo>
                    <a:lnTo>
                      <a:pt x="1252" y="1287"/>
                    </a:lnTo>
                    <a:lnTo>
                      <a:pt x="1256" y="1267"/>
                    </a:lnTo>
                    <a:lnTo>
                      <a:pt x="1259" y="1248"/>
                    </a:lnTo>
                    <a:lnTo>
                      <a:pt x="1264" y="1228"/>
                    </a:lnTo>
                    <a:lnTo>
                      <a:pt x="1269" y="1206"/>
                    </a:lnTo>
                    <a:lnTo>
                      <a:pt x="1283" y="1165"/>
                    </a:lnTo>
                    <a:lnTo>
                      <a:pt x="1299" y="1124"/>
                    </a:lnTo>
                    <a:lnTo>
                      <a:pt x="1299" y="1124"/>
                    </a:lnTo>
                    <a:lnTo>
                      <a:pt x="1294" y="1116"/>
                    </a:lnTo>
                    <a:lnTo>
                      <a:pt x="1288" y="1111"/>
                    </a:lnTo>
                    <a:lnTo>
                      <a:pt x="1279" y="1107"/>
                    </a:lnTo>
                    <a:lnTo>
                      <a:pt x="1269" y="1105"/>
                    </a:lnTo>
                    <a:lnTo>
                      <a:pt x="1269" y="1105"/>
                    </a:lnTo>
                    <a:lnTo>
                      <a:pt x="1267" y="1125"/>
                    </a:lnTo>
                    <a:lnTo>
                      <a:pt x="1264" y="1146"/>
                    </a:lnTo>
                    <a:lnTo>
                      <a:pt x="1256" y="1190"/>
                    </a:lnTo>
                    <a:lnTo>
                      <a:pt x="1245" y="1233"/>
                    </a:lnTo>
                    <a:lnTo>
                      <a:pt x="1235" y="1274"/>
                    </a:lnTo>
                    <a:lnTo>
                      <a:pt x="1235" y="1274"/>
                    </a:lnTo>
                    <a:close/>
                    <a:moveTo>
                      <a:pt x="977" y="1178"/>
                    </a:moveTo>
                    <a:lnTo>
                      <a:pt x="977" y="1178"/>
                    </a:lnTo>
                    <a:lnTo>
                      <a:pt x="984" y="1246"/>
                    </a:lnTo>
                    <a:lnTo>
                      <a:pt x="990" y="1311"/>
                    </a:lnTo>
                    <a:lnTo>
                      <a:pt x="993" y="1342"/>
                    </a:lnTo>
                    <a:lnTo>
                      <a:pt x="998" y="1372"/>
                    </a:lnTo>
                    <a:lnTo>
                      <a:pt x="1003" y="1400"/>
                    </a:lnTo>
                    <a:lnTo>
                      <a:pt x="1009" y="1427"/>
                    </a:lnTo>
                    <a:lnTo>
                      <a:pt x="1009" y="1427"/>
                    </a:lnTo>
                    <a:lnTo>
                      <a:pt x="1011" y="1426"/>
                    </a:lnTo>
                    <a:lnTo>
                      <a:pt x="1016" y="1425"/>
                    </a:lnTo>
                    <a:lnTo>
                      <a:pt x="1029" y="1424"/>
                    </a:lnTo>
                    <a:lnTo>
                      <a:pt x="1041" y="1425"/>
                    </a:lnTo>
                    <a:lnTo>
                      <a:pt x="1053" y="1427"/>
                    </a:lnTo>
                    <a:lnTo>
                      <a:pt x="1053" y="1427"/>
                    </a:lnTo>
                    <a:lnTo>
                      <a:pt x="1054" y="1422"/>
                    </a:lnTo>
                    <a:lnTo>
                      <a:pt x="1055" y="1416"/>
                    </a:lnTo>
                    <a:lnTo>
                      <a:pt x="1053" y="1403"/>
                    </a:lnTo>
                    <a:lnTo>
                      <a:pt x="1053" y="1389"/>
                    </a:lnTo>
                    <a:lnTo>
                      <a:pt x="1053" y="1382"/>
                    </a:lnTo>
                    <a:lnTo>
                      <a:pt x="1055" y="1374"/>
                    </a:lnTo>
                    <a:lnTo>
                      <a:pt x="1055" y="1374"/>
                    </a:lnTo>
                    <a:lnTo>
                      <a:pt x="1059" y="1377"/>
                    </a:lnTo>
                    <a:lnTo>
                      <a:pt x="1062" y="1378"/>
                    </a:lnTo>
                    <a:lnTo>
                      <a:pt x="1064" y="1381"/>
                    </a:lnTo>
                    <a:lnTo>
                      <a:pt x="1065" y="1384"/>
                    </a:lnTo>
                    <a:lnTo>
                      <a:pt x="1067" y="1392"/>
                    </a:lnTo>
                    <a:lnTo>
                      <a:pt x="1068" y="1399"/>
                    </a:lnTo>
                    <a:lnTo>
                      <a:pt x="1068" y="1408"/>
                    </a:lnTo>
                    <a:lnTo>
                      <a:pt x="1070" y="1416"/>
                    </a:lnTo>
                    <a:lnTo>
                      <a:pt x="1072" y="1423"/>
                    </a:lnTo>
                    <a:lnTo>
                      <a:pt x="1075" y="1425"/>
                    </a:lnTo>
                    <a:lnTo>
                      <a:pt x="1078" y="1427"/>
                    </a:lnTo>
                    <a:lnTo>
                      <a:pt x="1078" y="1427"/>
                    </a:lnTo>
                    <a:lnTo>
                      <a:pt x="1081" y="1423"/>
                    </a:lnTo>
                    <a:lnTo>
                      <a:pt x="1083" y="1418"/>
                    </a:lnTo>
                    <a:lnTo>
                      <a:pt x="1087" y="1409"/>
                    </a:lnTo>
                    <a:lnTo>
                      <a:pt x="1091" y="1398"/>
                    </a:lnTo>
                    <a:lnTo>
                      <a:pt x="1092" y="1385"/>
                    </a:lnTo>
                    <a:lnTo>
                      <a:pt x="1093" y="1372"/>
                    </a:lnTo>
                    <a:lnTo>
                      <a:pt x="1093" y="1358"/>
                    </a:lnTo>
                    <a:lnTo>
                      <a:pt x="1093" y="1331"/>
                    </a:lnTo>
                    <a:lnTo>
                      <a:pt x="1093" y="1331"/>
                    </a:lnTo>
                    <a:lnTo>
                      <a:pt x="1096" y="1309"/>
                    </a:lnTo>
                    <a:lnTo>
                      <a:pt x="1097" y="1287"/>
                    </a:lnTo>
                    <a:lnTo>
                      <a:pt x="1097" y="1265"/>
                    </a:lnTo>
                    <a:lnTo>
                      <a:pt x="1096" y="1244"/>
                    </a:lnTo>
                    <a:lnTo>
                      <a:pt x="1091" y="1201"/>
                    </a:lnTo>
                    <a:lnTo>
                      <a:pt x="1089" y="1178"/>
                    </a:lnTo>
                    <a:lnTo>
                      <a:pt x="1087" y="1156"/>
                    </a:lnTo>
                    <a:lnTo>
                      <a:pt x="1087" y="1156"/>
                    </a:lnTo>
                    <a:lnTo>
                      <a:pt x="1080" y="1159"/>
                    </a:lnTo>
                    <a:lnTo>
                      <a:pt x="1070" y="1162"/>
                    </a:lnTo>
                    <a:lnTo>
                      <a:pt x="1065" y="1163"/>
                    </a:lnTo>
                    <a:lnTo>
                      <a:pt x="1061" y="1163"/>
                    </a:lnTo>
                    <a:lnTo>
                      <a:pt x="1055" y="1162"/>
                    </a:lnTo>
                    <a:lnTo>
                      <a:pt x="1051" y="1161"/>
                    </a:lnTo>
                    <a:lnTo>
                      <a:pt x="1051" y="1161"/>
                    </a:lnTo>
                    <a:lnTo>
                      <a:pt x="1053" y="1202"/>
                    </a:lnTo>
                    <a:lnTo>
                      <a:pt x="1056" y="1245"/>
                    </a:lnTo>
                    <a:lnTo>
                      <a:pt x="1059" y="1288"/>
                    </a:lnTo>
                    <a:lnTo>
                      <a:pt x="1059" y="1309"/>
                    </a:lnTo>
                    <a:lnTo>
                      <a:pt x="1059" y="1331"/>
                    </a:lnTo>
                    <a:lnTo>
                      <a:pt x="1059" y="1331"/>
                    </a:lnTo>
                    <a:lnTo>
                      <a:pt x="1054" y="1322"/>
                    </a:lnTo>
                    <a:lnTo>
                      <a:pt x="1050" y="1311"/>
                    </a:lnTo>
                    <a:lnTo>
                      <a:pt x="1048" y="1301"/>
                    </a:lnTo>
                    <a:lnTo>
                      <a:pt x="1046" y="1290"/>
                    </a:lnTo>
                    <a:lnTo>
                      <a:pt x="1044" y="1266"/>
                    </a:lnTo>
                    <a:lnTo>
                      <a:pt x="1042" y="1242"/>
                    </a:lnTo>
                    <a:lnTo>
                      <a:pt x="1041" y="1217"/>
                    </a:lnTo>
                    <a:lnTo>
                      <a:pt x="1039" y="1193"/>
                    </a:lnTo>
                    <a:lnTo>
                      <a:pt x="1037" y="1182"/>
                    </a:lnTo>
                    <a:lnTo>
                      <a:pt x="1034" y="1171"/>
                    </a:lnTo>
                    <a:lnTo>
                      <a:pt x="1031" y="1160"/>
                    </a:lnTo>
                    <a:lnTo>
                      <a:pt x="1026" y="1151"/>
                    </a:lnTo>
                    <a:lnTo>
                      <a:pt x="1026" y="1151"/>
                    </a:lnTo>
                    <a:lnTo>
                      <a:pt x="1023" y="1158"/>
                    </a:lnTo>
                    <a:lnTo>
                      <a:pt x="1019" y="1165"/>
                    </a:lnTo>
                    <a:lnTo>
                      <a:pt x="1014" y="1169"/>
                    </a:lnTo>
                    <a:lnTo>
                      <a:pt x="1007" y="1173"/>
                    </a:lnTo>
                    <a:lnTo>
                      <a:pt x="1001" y="1176"/>
                    </a:lnTo>
                    <a:lnTo>
                      <a:pt x="993" y="1178"/>
                    </a:lnTo>
                    <a:lnTo>
                      <a:pt x="985" y="1178"/>
                    </a:lnTo>
                    <a:lnTo>
                      <a:pt x="977" y="1178"/>
                    </a:lnTo>
                    <a:lnTo>
                      <a:pt x="977" y="1178"/>
                    </a:lnTo>
                    <a:close/>
                    <a:moveTo>
                      <a:pt x="1108" y="1424"/>
                    </a:moveTo>
                    <a:lnTo>
                      <a:pt x="1108" y="1424"/>
                    </a:lnTo>
                    <a:lnTo>
                      <a:pt x="1130" y="1416"/>
                    </a:lnTo>
                    <a:lnTo>
                      <a:pt x="1141" y="1412"/>
                    </a:lnTo>
                    <a:lnTo>
                      <a:pt x="1154" y="1410"/>
                    </a:lnTo>
                    <a:lnTo>
                      <a:pt x="1154" y="1410"/>
                    </a:lnTo>
                    <a:lnTo>
                      <a:pt x="1166" y="1392"/>
                    </a:lnTo>
                    <a:lnTo>
                      <a:pt x="1175" y="1373"/>
                    </a:lnTo>
                    <a:lnTo>
                      <a:pt x="1185" y="1355"/>
                    </a:lnTo>
                    <a:lnTo>
                      <a:pt x="1192" y="1336"/>
                    </a:lnTo>
                    <a:lnTo>
                      <a:pt x="1200" y="1316"/>
                    </a:lnTo>
                    <a:lnTo>
                      <a:pt x="1207" y="1295"/>
                    </a:lnTo>
                    <a:lnTo>
                      <a:pt x="1213" y="1274"/>
                    </a:lnTo>
                    <a:lnTo>
                      <a:pt x="1218" y="1252"/>
                    </a:lnTo>
                    <a:lnTo>
                      <a:pt x="1218" y="1252"/>
                    </a:lnTo>
                    <a:lnTo>
                      <a:pt x="1196" y="1252"/>
                    </a:lnTo>
                    <a:lnTo>
                      <a:pt x="1186" y="1251"/>
                    </a:lnTo>
                    <a:lnTo>
                      <a:pt x="1176" y="1251"/>
                    </a:lnTo>
                    <a:lnTo>
                      <a:pt x="1167" y="1249"/>
                    </a:lnTo>
                    <a:lnTo>
                      <a:pt x="1159" y="1246"/>
                    </a:lnTo>
                    <a:lnTo>
                      <a:pt x="1153" y="1243"/>
                    </a:lnTo>
                    <a:lnTo>
                      <a:pt x="1146" y="1237"/>
                    </a:lnTo>
                    <a:lnTo>
                      <a:pt x="1146" y="1237"/>
                    </a:lnTo>
                    <a:lnTo>
                      <a:pt x="1132" y="1283"/>
                    </a:lnTo>
                    <a:lnTo>
                      <a:pt x="1127" y="1307"/>
                    </a:lnTo>
                    <a:lnTo>
                      <a:pt x="1122" y="1329"/>
                    </a:lnTo>
                    <a:lnTo>
                      <a:pt x="1117" y="1352"/>
                    </a:lnTo>
                    <a:lnTo>
                      <a:pt x="1113" y="1374"/>
                    </a:lnTo>
                    <a:lnTo>
                      <a:pt x="1108" y="1424"/>
                    </a:lnTo>
                    <a:lnTo>
                      <a:pt x="1108" y="1424"/>
                    </a:lnTo>
                    <a:close/>
                    <a:moveTo>
                      <a:pt x="970" y="1360"/>
                    </a:moveTo>
                    <a:lnTo>
                      <a:pt x="970" y="1360"/>
                    </a:lnTo>
                    <a:lnTo>
                      <a:pt x="974" y="1374"/>
                    </a:lnTo>
                    <a:lnTo>
                      <a:pt x="977" y="1380"/>
                    </a:lnTo>
                    <a:lnTo>
                      <a:pt x="981" y="1385"/>
                    </a:lnTo>
                    <a:lnTo>
                      <a:pt x="981" y="1385"/>
                    </a:lnTo>
                    <a:lnTo>
                      <a:pt x="980" y="1377"/>
                    </a:lnTo>
                    <a:lnTo>
                      <a:pt x="979" y="1368"/>
                    </a:lnTo>
                    <a:lnTo>
                      <a:pt x="978" y="1362"/>
                    </a:lnTo>
                    <a:lnTo>
                      <a:pt x="977" y="1359"/>
                    </a:lnTo>
                    <a:lnTo>
                      <a:pt x="975" y="1357"/>
                    </a:lnTo>
                    <a:lnTo>
                      <a:pt x="975" y="1357"/>
                    </a:lnTo>
                    <a:lnTo>
                      <a:pt x="973" y="1359"/>
                    </a:lnTo>
                    <a:lnTo>
                      <a:pt x="970" y="1360"/>
                    </a:lnTo>
                    <a:lnTo>
                      <a:pt x="970" y="1360"/>
                    </a:lnTo>
                    <a:close/>
                    <a:moveTo>
                      <a:pt x="854" y="1532"/>
                    </a:moveTo>
                    <a:lnTo>
                      <a:pt x="854" y="1532"/>
                    </a:lnTo>
                    <a:lnTo>
                      <a:pt x="887" y="1537"/>
                    </a:lnTo>
                    <a:lnTo>
                      <a:pt x="919" y="1541"/>
                    </a:lnTo>
                    <a:lnTo>
                      <a:pt x="949" y="1545"/>
                    </a:lnTo>
                    <a:lnTo>
                      <a:pt x="979" y="1546"/>
                    </a:lnTo>
                    <a:lnTo>
                      <a:pt x="1008" y="1545"/>
                    </a:lnTo>
                    <a:lnTo>
                      <a:pt x="1022" y="1544"/>
                    </a:lnTo>
                    <a:lnTo>
                      <a:pt x="1037" y="1541"/>
                    </a:lnTo>
                    <a:lnTo>
                      <a:pt x="1052" y="1538"/>
                    </a:lnTo>
                    <a:lnTo>
                      <a:pt x="1067" y="1535"/>
                    </a:lnTo>
                    <a:lnTo>
                      <a:pt x="1082" y="1530"/>
                    </a:lnTo>
                    <a:lnTo>
                      <a:pt x="1097" y="1524"/>
                    </a:lnTo>
                    <a:lnTo>
                      <a:pt x="1097" y="1524"/>
                    </a:lnTo>
                    <a:lnTo>
                      <a:pt x="1112" y="1525"/>
                    </a:lnTo>
                    <a:lnTo>
                      <a:pt x="1125" y="1524"/>
                    </a:lnTo>
                    <a:lnTo>
                      <a:pt x="1135" y="1522"/>
                    </a:lnTo>
                    <a:lnTo>
                      <a:pt x="1143" y="1519"/>
                    </a:lnTo>
                    <a:lnTo>
                      <a:pt x="1152" y="1515"/>
                    </a:lnTo>
                    <a:lnTo>
                      <a:pt x="1159" y="1510"/>
                    </a:lnTo>
                    <a:lnTo>
                      <a:pt x="1167" y="1505"/>
                    </a:lnTo>
                    <a:lnTo>
                      <a:pt x="1176" y="1500"/>
                    </a:lnTo>
                    <a:lnTo>
                      <a:pt x="1176" y="1500"/>
                    </a:lnTo>
                    <a:lnTo>
                      <a:pt x="1176" y="1487"/>
                    </a:lnTo>
                    <a:lnTo>
                      <a:pt x="1176" y="1475"/>
                    </a:lnTo>
                    <a:lnTo>
                      <a:pt x="1178" y="1464"/>
                    </a:lnTo>
                    <a:lnTo>
                      <a:pt x="1182" y="1454"/>
                    </a:lnTo>
                    <a:lnTo>
                      <a:pt x="1187" y="1433"/>
                    </a:lnTo>
                    <a:lnTo>
                      <a:pt x="1189" y="1423"/>
                    </a:lnTo>
                    <a:lnTo>
                      <a:pt x="1191" y="1412"/>
                    </a:lnTo>
                    <a:lnTo>
                      <a:pt x="1191" y="1412"/>
                    </a:lnTo>
                    <a:lnTo>
                      <a:pt x="1182" y="1419"/>
                    </a:lnTo>
                    <a:lnTo>
                      <a:pt x="1171" y="1426"/>
                    </a:lnTo>
                    <a:lnTo>
                      <a:pt x="1160" y="1431"/>
                    </a:lnTo>
                    <a:lnTo>
                      <a:pt x="1148" y="1435"/>
                    </a:lnTo>
                    <a:lnTo>
                      <a:pt x="1137" y="1439"/>
                    </a:lnTo>
                    <a:lnTo>
                      <a:pt x="1124" y="1441"/>
                    </a:lnTo>
                    <a:lnTo>
                      <a:pt x="1098" y="1444"/>
                    </a:lnTo>
                    <a:lnTo>
                      <a:pt x="1070" y="1445"/>
                    </a:lnTo>
                    <a:lnTo>
                      <a:pt x="1042" y="1446"/>
                    </a:lnTo>
                    <a:lnTo>
                      <a:pt x="1014" y="1447"/>
                    </a:lnTo>
                    <a:lnTo>
                      <a:pt x="985" y="1448"/>
                    </a:lnTo>
                    <a:lnTo>
                      <a:pt x="985" y="1448"/>
                    </a:lnTo>
                    <a:lnTo>
                      <a:pt x="968" y="1449"/>
                    </a:lnTo>
                    <a:lnTo>
                      <a:pt x="948" y="1449"/>
                    </a:lnTo>
                    <a:lnTo>
                      <a:pt x="927" y="1448"/>
                    </a:lnTo>
                    <a:lnTo>
                      <a:pt x="905" y="1446"/>
                    </a:lnTo>
                    <a:lnTo>
                      <a:pt x="884" y="1443"/>
                    </a:lnTo>
                    <a:lnTo>
                      <a:pt x="864" y="1439"/>
                    </a:lnTo>
                    <a:lnTo>
                      <a:pt x="848" y="1433"/>
                    </a:lnTo>
                    <a:lnTo>
                      <a:pt x="840" y="1430"/>
                    </a:lnTo>
                    <a:lnTo>
                      <a:pt x="835" y="1427"/>
                    </a:lnTo>
                    <a:lnTo>
                      <a:pt x="835" y="1427"/>
                    </a:lnTo>
                    <a:lnTo>
                      <a:pt x="840" y="1454"/>
                    </a:lnTo>
                    <a:lnTo>
                      <a:pt x="844" y="1480"/>
                    </a:lnTo>
                    <a:lnTo>
                      <a:pt x="854" y="1532"/>
                    </a:lnTo>
                    <a:lnTo>
                      <a:pt x="854" y="1532"/>
                    </a:lnTo>
                    <a:close/>
                    <a:moveTo>
                      <a:pt x="1137" y="1549"/>
                    </a:moveTo>
                    <a:lnTo>
                      <a:pt x="1137" y="1549"/>
                    </a:lnTo>
                    <a:lnTo>
                      <a:pt x="1139" y="1565"/>
                    </a:lnTo>
                    <a:lnTo>
                      <a:pt x="1141" y="1579"/>
                    </a:lnTo>
                    <a:lnTo>
                      <a:pt x="1142" y="1611"/>
                    </a:lnTo>
                    <a:lnTo>
                      <a:pt x="1142" y="1611"/>
                    </a:lnTo>
                    <a:lnTo>
                      <a:pt x="1146" y="1611"/>
                    </a:lnTo>
                    <a:lnTo>
                      <a:pt x="1150" y="1611"/>
                    </a:lnTo>
                    <a:lnTo>
                      <a:pt x="1156" y="1608"/>
                    </a:lnTo>
                    <a:lnTo>
                      <a:pt x="1161" y="1605"/>
                    </a:lnTo>
                    <a:lnTo>
                      <a:pt x="1165" y="1604"/>
                    </a:lnTo>
                    <a:lnTo>
                      <a:pt x="1169" y="1604"/>
                    </a:lnTo>
                    <a:lnTo>
                      <a:pt x="1169" y="1604"/>
                    </a:lnTo>
                    <a:lnTo>
                      <a:pt x="1169" y="1592"/>
                    </a:lnTo>
                    <a:lnTo>
                      <a:pt x="1170" y="1581"/>
                    </a:lnTo>
                    <a:lnTo>
                      <a:pt x="1173" y="1564"/>
                    </a:lnTo>
                    <a:lnTo>
                      <a:pt x="1174" y="1555"/>
                    </a:lnTo>
                    <a:lnTo>
                      <a:pt x="1175" y="1547"/>
                    </a:lnTo>
                    <a:lnTo>
                      <a:pt x="1175" y="1539"/>
                    </a:lnTo>
                    <a:lnTo>
                      <a:pt x="1174" y="1530"/>
                    </a:lnTo>
                    <a:lnTo>
                      <a:pt x="1174" y="1530"/>
                    </a:lnTo>
                    <a:lnTo>
                      <a:pt x="1170" y="1533"/>
                    </a:lnTo>
                    <a:lnTo>
                      <a:pt x="1165" y="1535"/>
                    </a:lnTo>
                    <a:lnTo>
                      <a:pt x="1154" y="1538"/>
                    </a:lnTo>
                    <a:lnTo>
                      <a:pt x="1148" y="1540"/>
                    </a:lnTo>
                    <a:lnTo>
                      <a:pt x="1144" y="1543"/>
                    </a:lnTo>
                    <a:lnTo>
                      <a:pt x="1140" y="1546"/>
                    </a:lnTo>
                    <a:lnTo>
                      <a:pt x="1137" y="1549"/>
                    </a:lnTo>
                    <a:lnTo>
                      <a:pt x="1137" y="1549"/>
                    </a:lnTo>
                    <a:close/>
                    <a:moveTo>
                      <a:pt x="1110" y="1626"/>
                    </a:moveTo>
                    <a:lnTo>
                      <a:pt x="1110" y="1626"/>
                    </a:lnTo>
                    <a:lnTo>
                      <a:pt x="1112" y="1624"/>
                    </a:lnTo>
                    <a:lnTo>
                      <a:pt x="1114" y="1624"/>
                    </a:lnTo>
                    <a:lnTo>
                      <a:pt x="1117" y="1624"/>
                    </a:lnTo>
                    <a:lnTo>
                      <a:pt x="1122" y="1623"/>
                    </a:lnTo>
                    <a:lnTo>
                      <a:pt x="1122" y="1623"/>
                    </a:lnTo>
                    <a:lnTo>
                      <a:pt x="1125" y="1602"/>
                    </a:lnTo>
                    <a:lnTo>
                      <a:pt x="1125" y="1592"/>
                    </a:lnTo>
                    <a:lnTo>
                      <a:pt x="1125" y="1580"/>
                    </a:lnTo>
                    <a:lnTo>
                      <a:pt x="1124" y="1570"/>
                    </a:lnTo>
                    <a:lnTo>
                      <a:pt x="1121" y="1561"/>
                    </a:lnTo>
                    <a:lnTo>
                      <a:pt x="1119" y="1558"/>
                    </a:lnTo>
                    <a:lnTo>
                      <a:pt x="1116" y="1554"/>
                    </a:lnTo>
                    <a:lnTo>
                      <a:pt x="1113" y="1551"/>
                    </a:lnTo>
                    <a:lnTo>
                      <a:pt x="1110" y="1549"/>
                    </a:lnTo>
                    <a:lnTo>
                      <a:pt x="1110" y="1549"/>
                    </a:lnTo>
                    <a:lnTo>
                      <a:pt x="1108" y="1558"/>
                    </a:lnTo>
                    <a:lnTo>
                      <a:pt x="1107" y="1566"/>
                    </a:lnTo>
                    <a:lnTo>
                      <a:pt x="1107" y="1584"/>
                    </a:lnTo>
                    <a:lnTo>
                      <a:pt x="1108" y="1606"/>
                    </a:lnTo>
                    <a:lnTo>
                      <a:pt x="1110" y="1626"/>
                    </a:lnTo>
                    <a:lnTo>
                      <a:pt x="1110" y="1626"/>
                    </a:lnTo>
                    <a:close/>
                    <a:moveTo>
                      <a:pt x="856" y="1554"/>
                    </a:moveTo>
                    <a:lnTo>
                      <a:pt x="856" y="1554"/>
                    </a:lnTo>
                    <a:lnTo>
                      <a:pt x="859" y="1574"/>
                    </a:lnTo>
                    <a:lnTo>
                      <a:pt x="864" y="1592"/>
                    </a:lnTo>
                    <a:lnTo>
                      <a:pt x="867" y="1611"/>
                    </a:lnTo>
                    <a:lnTo>
                      <a:pt x="869" y="1630"/>
                    </a:lnTo>
                    <a:lnTo>
                      <a:pt x="869" y="1630"/>
                    </a:lnTo>
                    <a:lnTo>
                      <a:pt x="872" y="1631"/>
                    </a:lnTo>
                    <a:lnTo>
                      <a:pt x="875" y="1631"/>
                    </a:lnTo>
                    <a:lnTo>
                      <a:pt x="881" y="1635"/>
                    </a:lnTo>
                    <a:lnTo>
                      <a:pt x="886" y="1637"/>
                    </a:lnTo>
                    <a:lnTo>
                      <a:pt x="888" y="1637"/>
                    </a:lnTo>
                    <a:lnTo>
                      <a:pt x="890" y="1636"/>
                    </a:lnTo>
                    <a:lnTo>
                      <a:pt x="890" y="1636"/>
                    </a:lnTo>
                    <a:lnTo>
                      <a:pt x="893" y="1627"/>
                    </a:lnTo>
                    <a:lnTo>
                      <a:pt x="893" y="1620"/>
                    </a:lnTo>
                    <a:lnTo>
                      <a:pt x="892" y="1602"/>
                    </a:lnTo>
                    <a:lnTo>
                      <a:pt x="890" y="1583"/>
                    </a:lnTo>
                    <a:lnTo>
                      <a:pt x="888" y="1562"/>
                    </a:lnTo>
                    <a:lnTo>
                      <a:pt x="888" y="1562"/>
                    </a:lnTo>
                    <a:lnTo>
                      <a:pt x="880" y="1558"/>
                    </a:lnTo>
                    <a:lnTo>
                      <a:pt x="872" y="1555"/>
                    </a:lnTo>
                    <a:lnTo>
                      <a:pt x="866" y="1554"/>
                    </a:lnTo>
                    <a:lnTo>
                      <a:pt x="856" y="1554"/>
                    </a:lnTo>
                    <a:lnTo>
                      <a:pt x="856" y="1554"/>
                    </a:lnTo>
                    <a:close/>
                    <a:moveTo>
                      <a:pt x="1036" y="1567"/>
                    </a:moveTo>
                    <a:lnTo>
                      <a:pt x="1036" y="1567"/>
                    </a:lnTo>
                    <a:lnTo>
                      <a:pt x="1035" y="1607"/>
                    </a:lnTo>
                    <a:lnTo>
                      <a:pt x="1035" y="1626"/>
                    </a:lnTo>
                    <a:lnTo>
                      <a:pt x="1036" y="1637"/>
                    </a:lnTo>
                    <a:lnTo>
                      <a:pt x="1038" y="1647"/>
                    </a:lnTo>
                    <a:lnTo>
                      <a:pt x="1038" y="1647"/>
                    </a:lnTo>
                    <a:lnTo>
                      <a:pt x="1052" y="1644"/>
                    </a:lnTo>
                    <a:lnTo>
                      <a:pt x="1066" y="1642"/>
                    </a:lnTo>
                    <a:lnTo>
                      <a:pt x="1079" y="1639"/>
                    </a:lnTo>
                    <a:lnTo>
                      <a:pt x="1085" y="1637"/>
                    </a:lnTo>
                    <a:lnTo>
                      <a:pt x="1090" y="1634"/>
                    </a:lnTo>
                    <a:lnTo>
                      <a:pt x="1090" y="1634"/>
                    </a:lnTo>
                    <a:lnTo>
                      <a:pt x="1092" y="1612"/>
                    </a:lnTo>
                    <a:lnTo>
                      <a:pt x="1091" y="1595"/>
                    </a:lnTo>
                    <a:lnTo>
                      <a:pt x="1089" y="1577"/>
                    </a:lnTo>
                    <a:lnTo>
                      <a:pt x="1085" y="1556"/>
                    </a:lnTo>
                    <a:lnTo>
                      <a:pt x="1085" y="1556"/>
                    </a:lnTo>
                    <a:lnTo>
                      <a:pt x="1079" y="1556"/>
                    </a:lnTo>
                    <a:lnTo>
                      <a:pt x="1074" y="1556"/>
                    </a:lnTo>
                    <a:lnTo>
                      <a:pt x="1061" y="1560"/>
                    </a:lnTo>
                    <a:lnTo>
                      <a:pt x="1036" y="1567"/>
                    </a:lnTo>
                    <a:lnTo>
                      <a:pt x="1036" y="1567"/>
                    </a:lnTo>
                    <a:close/>
                    <a:moveTo>
                      <a:pt x="909" y="1643"/>
                    </a:moveTo>
                    <a:lnTo>
                      <a:pt x="909" y="1643"/>
                    </a:lnTo>
                    <a:lnTo>
                      <a:pt x="925" y="1646"/>
                    </a:lnTo>
                    <a:lnTo>
                      <a:pt x="940" y="1647"/>
                    </a:lnTo>
                    <a:lnTo>
                      <a:pt x="975" y="1651"/>
                    </a:lnTo>
                    <a:lnTo>
                      <a:pt x="975" y="1651"/>
                    </a:lnTo>
                    <a:lnTo>
                      <a:pt x="975" y="1630"/>
                    </a:lnTo>
                    <a:lnTo>
                      <a:pt x="976" y="1609"/>
                    </a:lnTo>
                    <a:lnTo>
                      <a:pt x="976" y="1599"/>
                    </a:lnTo>
                    <a:lnTo>
                      <a:pt x="976" y="1589"/>
                    </a:lnTo>
                    <a:lnTo>
                      <a:pt x="975" y="1579"/>
                    </a:lnTo>
                    <a:lnTo>
                      <a:pt x="972" y="1569"/>
                    </a:lnTo>
                    <a:lnTo>
                      <a:pt x="972" y="1569"/>
                    </a:lnTo>
                    <a:lnTo>
                      <a:pt x="956" y="1567"/>
                    </a:lnTo>
                    <a:lnTo>
                      <a:pt x="938" y="1565"/>
                    </a:lnTo>
                    <a:lnTo>
                      <a:pt x="922" y="1564"/>
                    </a:lnTo>
                    <a:lnTo>
                      <a:pt x="909" y="1562"/>
                    </a:lnTo>
                    <a:lnTo>
                      <a:pt x="909" y="1562"/>
                    </a:lnTo>
                    <a:lnTo>
                      <a:pt x="909" y="1580"/>
                    </a:lnTo>
                    <a:lnTo>
                      <a:pt x="909" y="1602"/>
                    </a:lnTo>
                    <a:lnTo>
                      <a:pt x="908" y="1625"/>
                    </a:lnTo>
                    <a:lnTo>
                      <a:pt x="909" y="1643"/>
                    </a:lnTo>
                    <a:lnTo>
                      <a:pt x="909" y="1643"/>
                    </a:lnTo>
                    <a:close/>
                    <a:moveTo>
                      <a:pt x="996" y="1567"/>
                    </a:moveTo>
                    <a:lnTo>
                      <a:pt x="996" y="1567"/>
                    </a:lnTo>
                    <a:lnTo>
                      <a:pt x="994" y="1576"/>
                    </a:lnTo>
                    <a:lnTo>
                      <a:pt x="993" y="1586"/>
                    </a:lnTo>
                    <a:lnTo>
                      <a:pt x="992" y="1596"/>
                    </a:lnTo>
                    <a:lnTo>
                      <a:pt x="992" y="1607"/>
                    </a:lnTo>
                    <a:lnTo>
                      <a:pt x="992" y="1629"/>
                    </a:lnTo>
                    <a:lnTo>
                      <a:pt x="994" y="1653"/>
                    </a:lnTo>
                    <a:lnTo>
                      <a:pt x="994" y="1653"/>
                    </a:lnTo>
                    <a:lnTo>
                      <a:pt x="1002" y="1653"/>
                    </a:lnTo>
                    <a:lnTo>
                      <a:pt x="1009" y="1653"/>
                    </a:lnTo>
                    <a:lnTo>
                      <a:pt x="1016" y="1653"/>
                    </a:lnTo>
                    <a:lnTo>
                      <a:pt x="1019" y="1652"/>
                    </a:lnTo>
                    <a:lnTo>
                      <a:pt x="1021" y="1651"/>
                    </a:lnTo>
                    <a:lnTo>
                      <a:pt x="1021" y="1651"/>
                    </a:lnTo>
                    <a:lnTo>
                      <a:pt x="1020" y="1641"/>
                    </a:lnTo>
                    <a:lnTo>
                      <a:pt x="1020" y="1631"/>
                    </a:lnTo>
                    <a:lnTo>
                      <a:pt x="1020" y="1610"/>
                    </a:lnTo>
                    <a:lnTo>
                      <a:pt x="1019" y="1599"/>
                    </a:lnTo>
                    <a:lnTo>
                      <a:pt x="1019" y="1589"/>
                    </a:lnTo>
                    <a:lnTo>
                      <a:pt x="1017" y="1577"/>
                    </a:lnTo>
                    <a:lnTo>
                      <a:pt x="1014" y="1567"/>
                    </a:lnTo>
                    <a:lnTo>
                      <a:pt x="1014" y="1567"/>
                    </a:lnTo>
                    <a:lnTo>
                      <a:pt x="996" y="1567"/>
                    </a:lnTo>
                    <a:lnTo>
                      <a:pt x="996" y="1567"/>
                    </a:lnTo>
                    <a:close/>
                    <a:moveTo>
                      <a:pt x="1093" y="1665"/>
                    </a:moveTo>
                    <a:lnTo>
                      <a:pt x="1093" y="1665"/>
                    </a:lnTo>
                    <a:lnTo>
                      <a:pt x="1090" y="1664"/>
                    </a:lnTo>
                    <a:lnTo>
                      <a:pt x="1087" y="1661"/>
                    </a:lnTo>
                    <a:lnTo>
                      <a:pt x="1085" y="1660"/>
                    </a:lnTo>
                    <a:lnTo>
                      <a:pt x="1080" y="1660"/>
                    </a:lnTo>
                    <a:lnTo>
                      <a:pt x="1080" y="1660"/>
                    </a:lnTo>
                    <a:lnTo>
                      <a:pt x="1069" y="1665"/>
                    </a:lnTo>
                    <a:lnTo>
                      <a:pt x="1057" y="1668"/>
                    </a:lnTo>
                    <a:lnTo>
                      <a:pt x="1046" y="1670"/>
                    </a:lnTo>
                    <a:lnTo>
                      <a:pt x="1033" y="1672"/>
                    </a:lnTo>
                    <a:lnTo>
                      <a:pt x="1007" y="1674"/>
                    </a:lnTo>
                    <a:lnTo>
                      <a:pt x="980" y="1674"/>
                    </a:lnTo>
                    <a:lnTo>
                      <a:pt x="954" y="1672"/>
                    </a:lnTo>
                    <a:lnTo>
                      <a:pt x="927" y="1669"/>
                    </a:lnTo>
                    <a:lnTo>
                      <a:pt x="900" y="1662"/>
                    </a:lnTo>
                    <a:lnTo>
                      <a:pt x="873" y="1655"/>
                    </a:lnTo>
                    <a:lnTo>
                      <a:pt x="873" y="1655"/>
                    </a:lnTo>
                    <a:lnTo>
                      <a:pt x="880" y="1684"/>
                    </a:lnTo>
                    <a:lnTo>
                      <a:pt x="885" y="1716"/>
                    </a:lnTo>
                    <a:lnTo>
                      <a:pt x="890" y="1750"/>
                    </a:lnTo>
                    <a:lnTo>
                      <a:pt x="896" y="1780"/>
                    </a:lnTo>
                    <a:lnTo>
                      <a:pt x="896" y="1780"/>
                    </a:lnTo>
                    <a:lnTo>
                      <a:pt x="905" y="1789"/>
                    </a:lnTo>
                    <a:lnTo>
                      <a:pt x="915" y="1797"/>
                    </a:lnTo>
                    <a:lnTo>
                      <a:pt x="915" y="1797"/>
                    </a:lnTo>
                    <a:lnTo>
                      <a:pt x="923" y="1797"/>
                    </a:lnTo>
                    <a:lnTo>
                      <a:pt x="929" y="1799"/>
                    </a:lnTo>
                    <a:lnTo>
                      <a:pt x="935" y="1802"/>
                    </a:lnTo>
                    <a:lnTo>
                      <a:pt x="942" y="1804"/>
                    </a:lnTo>
                    <a:lnTo>
                      <a:pt x="956" y="1809"/>
                    </a:lnTo>
                    <a:lnTo>
                      <a:pt x="962" y="1811"/>
                    </a:lnTo>
                    <a:lnTo>
                      <a:pt x="970" y="1812"/>
                    </a:lnTo>
                    <a:lnTo>
                      <a:pt x="970" y="1812"/>
                    </a:lnTo>
                    <a:lnTo>
                      <a:pt x="974" y="1812"/>
                    </a:lnTo>
                    <a:lnTo>
                      <a:pt x="979" y="1811"/>
                    </a:lnTo>
                    <a:lnTo>
                      <a:pt x="989" y="1809"/>
                    </a:lnTo>
                    <a:lnTo>
                      <a:pt x="1000" y="1806"/>
                    </a:lnTo>
                    <a:lnTo>
                      <a:pt x="1009" y="1805"/>
                    </a:lnTo>
                    <a:lnTo>
                      <a:pt x="1009" y="1805"/>
                    </a:lnTo>
                    <a:lnTo>
                      <a:pt x="1041" y="1807"/>
                    </a:lnTo>
                    <a:lnTo>
                      <a:pt x="1057" y="1807"/>
                    </a:lnTo>
                    <a:lnTo>
                      <a:pt x="1075" y="1807"/>
                    </a:lnTo>
                    <a:lnTo>
                      <a:pt x="1091" y="1806"/>
                    </a:lnTo>
                    <a:lnTo>
                      <a:pt x="1106" y="1804"/>
                    </a:lnTo>
                    <a:lnTo>
                      <a:pt x="1113" y="1802"/>
                    </a:lnTo>
                    <a:lnTo>
                      <a:pt x="1121" y="1798"/>
                    </a:lnTo>
                    <a:lnTo>
                      <a:pt x="1127" y="1795"/>
                    </a:lnTo>
                    <a:lnTo>
                      <a:pt x="1135" y="1791"/>
                    </a:lnTo>
                    <a:lnTo>
                      <a:pt x="1135" y="1791"/>
                    </a:lnTo>
                    <a:lnTo>
                      <a:pt x="1139" y="1782"/>
                    </a:lnTo>
                    <a:lnTo>
                      <a:pt x="1143" y="1773"/>
                    </a:lnTo>
                    <a:lnTo>
                      <a:pt x="1150" y="1753"/>
                    </a:lnTo>
                    <a:lnTo>
                      <a:pt x="1154" y="1732"/>
                    </a:lnTo>
                    <a:lnTo>
                      <a:pt x="1158" y="1710"/>
                    </a:lnTo>
                    <a:lnTo>
                      <a:pt x="1160" y="1687"/>
                    </a:lnTo>
                    <a:lnTo>
                      <a:pt x="1161" y="1666"/>
                    </a:lnTo>
                    <a:lnTo>
                      <a:pt x="1161" y="1628"/>
                    </a:lnTo>
                    <a:lnTo>
                      <a:pt x="1161" y="1628"/>
                    </a:lnTo>
                    <a:lnTo>
                      <a:pt x="1154" y="1634"/>
                    </a:lnTo>
                    <a:lnTo>
                      <a:pt x="1144" y="1638"/>
                    </a:lnTo>
                    <a:lnTo>
                      <a:pt x="1126" y="1645"/>
                    </a:lnTo>
                    <a:lnTo>
                      <a:pt x="1116" y="1649"/>
                    </a:lnTo>
                    <a:lnTo>
                      <a:pt x="1108" y="1653"/>
                    </a:lnTo>
                    <a:lnTo>
                      <a:pt x="1099" y="1658"/>
                    </a:lnTo>
                    <a:lnTo>
                      <a:pt x="1093" y="1665"/>
                    </a:lnTo>
                    <a:lnTo>
                      <a:pt x="1093" y="1665"/>
                    </a:lnTo>
                    <a:close/>
                    <a:moveTo>
                      <a:pt x="509" y="1636"/>
                    </a:moveTo>
                    <a:lnTo>
                      <a:pt x="509" y="1636"/>
                    </a:lnTo>
                    <a:lnTo>
                      <a:pt x="514" y="1644"/>
                    </a:lnTo>
                    <a:lnTo>
                      <a:pt x="517" y="1655"/>
                    </a:lnTo>
                    <a:lnTo>
                      <a:pt x="519" y="1667"/>
                    </a:lnTo>
                    <a:lnTo>
                      <a:pt x="519" y="1672"/>
                    </a:lnTo>
                    <a:lnTo>
                      <a:pt x="518" y="1678"/>
                    </a:lnTo>
                    <a:lnTo>
                      <a:pt x="517" y="1684"/>
                    </a:lnTo>
                    <a:lnTo>
                      <a:pt x="514" y="1688"/>
                    </a:lnTo>
                    <a:lnTo>
                      <a:pt x="510" y="1693"/>
                    </a:lnTo>
                    <a:lnTo>
                      <a:pt x="506" y="1698"/>
                    </a:lnTo>
                    <a:lnTo>
                      <a:pt x="501" y="1701"/>
                    </a:lnTo>
                    <a:lnTo>
                      <a:pt x="494" y="1704"/>
                    </a:lnTo>
                    <a:lnTo>
                      <a:pt x="487" y="1705"/>
                    </a:lnTo>
                    <a:lnTo>
                      <a:pt x="478" y="1706"/>
                    </a:lnTo>
                    <a:lnTo>
                      <a:pt x="478" y="1706"/>
                    </a:lnTo>
                    <a:lnTo>
                      <a:pt x="471" y="1703"/>
                    </a:lnTo>
                    <a:lnTo>
                      <a:pt x="464" y="1701"/>
                    </a:lnTo>
                    <a:lnTo>
                      <a:pt x="458" y="1702"/>
                    </a:lnTo>
                    <a:lnTo>
                      <a:pt x="448" y="1704"/>
                    </a:lnTo>
                    <a:lnTo>
                      <a:pt x="448" y="1704"/>
                    </a:lnTo>
                    <a:lnTo>
                      <a:pt x="446" y="1697"/>
                    </a:lnTo>
                    <a:lnTo>
                      <a:pt x="444" y="1689"/>
                    </a:lnTo>
                    <a:lnTo>
                      <a:pt x="441" y="1674"/>
                    </a:lnTo>
                    <a:lnTo>
                      <a:pt x="439" y="1667"/>
                    </a:lnTo>
                    <a:lnTo>
                      <a:pt x="435" y="1661"/>
                    </a:lnTo>
                    <a:lnTo>
                      <a:pt x="432" y="1657"/>
                    </a:lnTo>
                    <a:lnTo>
                      <a:pt x="429" y="1656"/>
                    </a:lnTo>
                    <a:lnTo>
                      <a:pt x="426" y="1655"/>
                    </a:lnTo>
                    <a:lnTo>
                      <a:pt x="426" y="1655"/>
                    </a:lnTo>
                    <a:lnTo>
                      <a:pt x="419" y="1660"/>
                    </a:lnTo>
                    <a:lnTo>
                      <a:pt x="410" y="1667"/>
                    </a:lnTo>
                    <a:lnTo>
                      <a:pt x="399" y="1673"/>
                    </a:lnTo>
                    <a:lnTo>
                      <a:pt x="389" y="1680"/>
                    </a:lnTo>
                    <a:lnTo>
                      <a:pt x="381" y="1687"/>
                    </a:lnTo>
                    <a:lnTo>
                      <a:pt x="378" y="1691"/>
                    </a:lnTo>
                    <a:lnTo>
                      <a:pt x="375" y="1696"/>
                    </a:lnTo>
                    <a:lnTo>
                      <a:pt x="374" y="1701"/>
                    </a:lnTo>
                    <a:lnTo>
                      <a:pt x="374" y="1705"/>
                    </a:lnTo>
                    <a:lnTo>
                      <a:pt x="377" y="1711"/>
                    </a:lnTo>
                    <a:lnTo>
                      <a:pt x="380" y="1717"/>
                    </a:lnTo>
                    <a:lnTo>
                      <a:pt x="380" y="1717"/>
                    </a:lnTo>
                    <a:lnTo>
                      <a:pt x="414" y="1722"/>
                    </a:lnTo>
                    <a:lnTo>
                      <a:pt x="453" y="1728"/>
                    </a:lnTo>
                    <a:lnTo>
                      <a:pt x="492" y="1731"/>
                    </a:lnTo>
                    <a:lnTo>
                      <a:pt x="534" y="1733"/>
                    </a:lnTo>
                    <a:lnTo>
                      <a:pt x="576" y="1732"/>
                    </a:lnTo>
                    <a:lnTo>
                      <a:pt x="618" y="1730"/>
                    </a:lnTo>
                    <a:lnTo>
                      <a:pt x="639" y="1728"/>
                    </a:lnTo>
                    <a:lnTo>
                      <a:pt x="659" y="1725"/>
                    </a:lnTo>
                    <a:lnTo>
                      <a:pt x="680" y="1721"/>
                    </a:lnTo>
                    <a:lnTo>
                      <a:pt x="699" y="1717"/>
                    </a:lnTo>
                    <a:lnTo>
                      <a:pt x="699" y="1717"/>
                    </a:lnTo>
                    <a:lnTo>
                      <a:pt x="699" y="1714"/>
                    </a:lnTo>
                    <a:lnTo>
                      <a:pt x="700" y="1713"/>
                    </a:lnTo>
                    <a:lnTo>
                      <a:pt x="702" y="1710"/>
                    </a:lnTo>
                    <a:lnTo>
                      <a:pt x="704" y="1707"/>
                    </a:lnTo>
                    <a:lnTo>
                      <a:pt x="704" y="1705"/>
                    </a:lnTo>
                    <a:lnTo>
                      <a:pt x="704" y="1702"/>
                    </a:lnTo>
                    <a:lnTo>
                      <a:pt x="704" y="1702"/>
                    </a:lnTo>
                    <a:lnTo>
                      <a:pt x="700" y="1693"/>
                    </a:lnTo>
                    <a:lnTo>
                      <a:pt x="693" y="1686"/>
                    </a:lnTo>
                    <a:lnTo>
                      <a:pt x="687" y="1678"/>
                    </a:lnTo>
                    <a:lnTo>
                      <a:pt x="680" y="1671"/>
                    </a:lnTo>
                    <a:lnTo>
                      <a:pt x="672" y="1666"/>
                    </a:lnTo>
                    <a:lnTo>
                      <a:pt x="665" y="1661"/>
                    </a:lnTo>
                    <a:lnTo>
                      <a:pt x="657" y="1658"/>
                    </a:lnTo>
                    <a:lnTo>
                      <a:pt x="650" y="1658"/>
                    </a:lnTo>
                    <a:lnTo>
                      <a:pt x="650" y="1658"/>
                    </a:lnTo>
                    <a:lnTo>
                      <a:pt x="655" y="1662"/>
                    </a:lnTo>
                    <a:lnTo>
                      <a:pt x="657" y="1667"/>
                    </a:lnTo>
                    <a:lnTo>
                      <a:pt x="658" y="1672"/>
                    </a:lnTo>
                    <a:lnTo>
                      <a:pt x="658" y="1676"/>
                    </a:lnTo>
                    <a:lnTo>
                      <a:pt x="656" y="1681"/>
                    </a:lnTo>
                    <a:lnTo>
                      <a:pt x="653" y="1685"/>
                    </a:lnTo>
                    <a:lnTo>
                      <a:pt x="648" y="1689"/>
                    </a:lnTo>
                    <a:lnTo>
                      <a:pt x="643" y="1692"/>
                    </a:lnTo>
                    <a:lnTo>
                      <a:pt x="637" y="1696"/>
                    </a:lnTo>
                    <a:lnTo>
                      <a:pt x="630" y="1699"/>
                    </a:lnTo>
                    <a:lnTo>
                      <a:pt x="616" y="1702"/>
                    </a:lnTo>
                    <a:lnTo>
                      <a:pt x="610" y="1703"/>
                    </a:lnTo>
                    <a:lnTo>
                      <a:pt x="602" y="1704"/>
                    </a:lnTo>
                    <a:lnTo>
                      <a:pt x="597" y="1703"/>
                    </a:lnTo>
                    <a:lnTo>
                      <a:pt x="591" y="1702"/>
                    </a:lnTo>
                    <a:lnTo>
                      <a:pt x="591" y="1702"/>
                    </a:lnTo>
                    <a:lnTo>
                      <a:pt x="583" y="1699"/>
                    </a:lnTo>
                    <a:lnTo>
                      <a:pt x="578" y="1693"/>
                    </a:lnTo>
                    <a:lnTo>
                      <a:pt x="572" y="1688"/>
                    </a:lnTo>
                    <a:lnTo>
                      <a:pt x="569" y="1682"/>
                    </a:lnTo>
                    <a:lnTo>
                      <a:pt x="567" y="1674"/>
                    </a:lnTo>
                    <a:lnTo>
                      <a:pt x="565" y="1667"/>
                    </a:lnTo>
                    <a:lnTo>
                      <a:pt x="565" y="1658"/>
                    </a:lnTo>
                    <a:lnTo>
                      <a:pt x="566" y="1651"/>
                    </a:lnTo>
                    <a:lnTo>
                      <a:pt x="566" y="1651"/>
                    </a:lnTo>
                    <a:lnTo>
                      <a:pt x="563" y="1647"/>
                    </a:lnTo>
                    <a:lnTo>
                      <a:pt x="561" y="1643"/>
                    </a:lnTo>
                    <a:lnTo>
                      <a:pt x="556" y="1634"/>
                    </a:lnTo>
                    <a:lnTo>
                      <a:pt x="556" y="1634"/>
                    </a:lnTo>
                    <a:lnTo>
                      <a:pt x="551" y="1635"/>
                    </a:lnTo>
                    <a:lnTo>
                      <a:pt x="546" y="1635"/>
                    </a:lnTo>
                    <a:lnTo>
                      <a:pt x="536" y="1634"/>
                    </a:lnTo>
                    <a:lnTo>
                      <a:pt x="524" y="1632"/>
                    </a:lnTo>
                    <a:lnTo>
                      <a:pt x="518" y="1634"/>
                    </a:lnTo>
                    <a:lnTo>
                      <a:pt x="509" y="1636"/>
                    </a:lnTo>
                    <a:lnTo>
                      <a:pt x="509" y="1636"/>
                    </a:lnTo>
                    <a:close/>
                    <a:moveTo>
                      <a:pt x="729" y="1714"/>
                    </a:moveTo>
                    <a:lnTo>
                      <a:pt x="729" y="1714"/>
                    </a:lnTo>
                    <a:lnTo>
                      <a:pt x="722" y="1721"/>
                    </a:lnTo>
                    <a:lnTo>
                      <a:pt x="715" y="1729"/>
                    </a:lnTo>
                    <a:lnTo>
                      <a:pt x="707" y="1734"/>
                    </a:lnTo>
                    <a:lnTo>
                      <a:pt x="699" y="1738"/>
                    </a:lnTo>
                    <a:lnTo>
                      <a:pt x="699" y="1738"/>
                    </a:lnTo>
                    <a:lnTo>
                      <a:pt x="684" y="1745"/>
                    </a:lnTo>
                    <a:lnTo>
                      <a:pt x="668" y="1749"/>
                    </a:lnTo>
                    <a:lnTo>
                      <a:pt x="651" y="1751"/>
                    </a:lnTo>
                    <a:lnTo>
                      <a:pt x="633" y="1753"/>
                    </a:lnTo>
                    <a:lnTo>
                      <a:pt x="615" y="1755"/>
                    </a:lnTo>
                    <a:lnTo>
                      <a:pt x="598" y="1756"/>
                    </a:lnTo>
                    <a:lnTo>
                      <a:pt x="561" y="1755"/>
                    </a:lnTo>
                    <a:lnTo>
                      <a:pt x="484" y="1750"/>
                    </a:lnTo>
                    <a:lnTo>
                      <a:pt x="445" y="1749"/>
                    </a:lnTo>
                    <a:lnTo>
                      <a:pt x="426" y="1749"/>
                    </a:lnTo>
                    <a:lnTo>
                      <a:pt x="406" y="1751"/>
                    </a:lnTo>
                    <a:lnTo>
                      <a:pt x="406" y="1751"/>
                    </a:lnTo>
                    <a:lnTo>
                      <a:pt x="403" y="1748"/>
                    </a:lnTo>
                    <a:lnTo>
                      <a:pt x="399" y="1746"/>
                    </a:lnTo>
                    <a:lnTo>
                      <a:pt x="387" y="1743"/>
                    </a:lnTo>
                    <a:lnTo>
                      <a:pt x="363" y="1738"/>
                    </a:lnTo>
                    <a:lnTo>
                      <a:pt x="363" y="1738"/>
                    </a:lnTo>
                    <a:lnTo>
                      <a:pt x="359" y="1748"/>
                    </a:lnTo>
                    <a:lnTo>
                      <a:pt x="356" y="1759"/>
                    </a:lnTo>
                    <a:lnTo>
                      <a:pt x="354" y="1770"/>
                    </a:lnTo>
                    <a:lnTo>
                      <a:pt x="352" y="1780"/>
                    </a:lnTo>
                    <a:lnTo>
                      <a:pt x="352" y="1780"/>
                    </a:lnTo>
                    <a:lnTo>
                      <a:pt x="358" y="1786"/>
                    </a:lnTo>
                    <a:lnTo>
                      <a:pt x="366" y="1791"/>
                    </a:lnTo>
                    <a:lnTo>
                      <a:pt x="373" y="1795"/>
                    </a:lnTo>
                    <a:lnTo>
                      <a:pt x="382" y="1799"/>
                    </a:lnTo>
                    <a:lnTo>
                      <a:pt x="402" y="1806"/>
                    </a:lnTo>
                    <a:lnTo>
                      <a:pt x="425" y="1812"/>
                    </a:lnTo>
                    <a:lnTo>
                      <a:pt x="449" y="1818"/>
                    </a:lnTo>
                    <a:lnTo>
                      <a:pt x="475" y="1822"/>
                    </a:lnTo>
                    <a:lnTo>
                      <a:pt x="530" y="1829"/>
                    </a:lnTo>
                    <a:lnTo>
                      <a:pt x="530" y="1829"/>
                    </a:lnTo>
                    <a:lnTo>
                      <a:pt x="545" y="1832"/>
                    </a:lnTo>
                    <a:lnTo>
                      <a:pt x="559" y="1833"/>
                    </a:lnTo>
                    <a:lnTo>
                      <a:pt x="572" y="1833"/>
                    </a:lnTo>
                    <a:lnTo>
                      <a:pt x="585" y="1833"/>
                    </a:lnTo>
                    <a:lnTo>
                      <a:pt x="612" y="1829"/>
                    </a:lnTo>
                    <a:lnTo>
                      <a:pt x="642" y="1825"/>
                    </a:lnTo>
                    <a:lnTo>
                      <a:pt x="642" y="1825"/>
                    </a:lnTo>
                    <a:lnTo>
                      <a:pt x="669" y="1819"/>
                    </a:lnTo>
                    <a:lnTo>
                      <a:pt x="685" y="1816"/>
                    </a:lnTo>
                    <a:lnTo>
                      <a:pt x="702" y="1810"/>
                    </a:lnTo>
                    <a:lnTo>
                      <a:pt x="718" y="1805"/>
                    </a:lnTo>
                    <a:lnTo>
                      <a:pt x="732" y="1798"/>
                    </a:lnTo>
                    <a:lnTo>
                      <a:pt x="743" y="1792"/>
                    </a:lnTo>
                    <a:lnTo>
                      <a:pt x="746" y="1789"/>
                    </a:lnTo>
                    <a:lnTo>
                      <a:pt x="748" y="1786"/>
                    </a:lnTo>
                    <a:lnTo>
                      <a:pt x="748" y="1786"/>
                    </a:lnTo>
                    <a:lnTo>
                      <a:pt x="750" y="1781"/>
                    </a:lnTo>
                    <a:lnTo>
                      <a:pt x="751" y="1777"/>
                    </a:lnTo>
                    <a:lnTo>
                      <a:pt x="751" y="1767"/>
                    </a:lnTo>
                    <a:lnTo>
                      <a:pt x="750" y="1758"/>
                    </a:lnTo>
                    <a:lnTo>
                      <a:pt x="748" y="1748"/>
                    </a:lnTo>
                    <a:lnTo>
                      <a:pt x="741" y="1730"/>
                    </a:lnTo>
                    <a:lnTo>
                      <a:pt x="738" y="1721"/>
                    </a:lnTo>
                    <a:lnTo>
                      <a:pt x="736" y="1714"/>
                    </a:lnTo>
                    <a:lnTo>
                      <a:pt x="736" y="1714"/>
                    </a:lnTo>
                    <a:lnTo>
                      <a:pt x="729" y="1714"/>
                    </a:lnTo>
                    <a:lnTo>
                      <a:pt x="729" y="1714"/>
                    </a:lnTo>
                    <a:close/>
                    <a:moveTo>
                      <a:pt x="274" y="1773"/>
                    </a:moveTo>
                    <a:lnTo>
                      <a:pt x="274" y="1773"/>
                    </a:lnTo>
                    <a:lnTo>
                      <a:pt x="249" y="1784"/>
                    </a:lnTo>
                    <a:lnTo>
                      <a:pt x="228" y="1794"/>
                    </a:lnTo>
                    <a:lnTo>
                      <a:pt x="185" y="1818"/>
                    </a:lnTo>
                    <a:lnTo>
                      <a:pt x="185" y="1818"/>
                    </a:lnTo>
                    <a:lnTo>
                      <a:pt x="156" y="1835"/>
                    </a:lnTo>
                    <a:lnTo>
                      <a:pt x="131" y="1850"/>
                    </a:lnTo>
                    <a:lnTo>
                      <a:pt x="120" y="1858"/>
                    </a:lnTo>
                    <a:lnTo>
                      <a:pt x="109" y="1868"/>
                    </a:lnTo>
                    <a:lnTo>
                      <a:pt x="97" y="1879"/>
                    </a:lnTo>
                    <a:lnTo>
                      <a:pt x="84" y="1892"/>
                    </a:lnTo>
                    <a:lnTo>
                      <a:pt x="84" y="1892"/>
                    </a:lnTo>
                    <a:lnTo>
                      <a:pt x="71" y="1904"/>
                    </a:lnTo>
                    <a:lnTo>
                      <a:pt x="57" y="1920"/>
                    </a:lnTo>
                    <a:lnTo>
                      <a:pt x="52" y="1929"/>
                    </a:lnTo>
                    <a:lnTo>
                      <a:pt x="48" y="1938"/>
                    </a:lnTo>
                    <a:lnTo>
                      <a:pt x="46" y="1945"/>
                    </a:lnTo>
                    <a:lnTo>
                      <a:pt x="45" y="1949"/>
                    </a:lnTo>
                    <a:lnTo>
                      <a:pt x="45" y="1953"/>
                    </a:lnTo>
                    <a:lnTo>
                      <a:pt x="45" y="1953"/>
                    </a:lnTo>
                    <a:lnTo>
                      <a:pt x="47" y="1958"/>
                    </a:lnTo>
                    <a:lnTo>
                      <a:pt x="49" y="1963"/>
                    </a:lnTo>
                    <a:lnTo>
                      <a:pt x="52" y="1968"/>
                    </a:lnTo>
                    <a:lnTo>
                      <a:pt x="57" y="1973"/>
                    </a:lnTo>
                    <a:lnTo>
                      <a:pt x="68" y="1980"/>
                    </a:lnTo>
                    <a:lnTo>
                      <a:pt x="81" y="1988"/>
                    </a:lnTo>
                    <a:lnTo>
                      <a:pt x="96" y="1994"/>
                    </a:lnTo>
                    <a:lnTo>
                      <a:pt x="110" y="2001"/>
                    </a:lnTo>
                    <a:lnTo>
                      <a:pt x="133" y="2009"/>
                    </a:lnTo>
                    <a:lnTo>
                      <a:pt x="133" y="2009"/>
                    </a:lnTo>
                    <a:lnTo>
                      <a:pt x="163" y="2020"/>
                    </a:lnTo>
                    <a:lnTo>
                      <a:pt x="196" y="2031"/>
                    </a:lnTo>
                    <a:lnTo>
                      <a:pt x="227" y="2039"/>
                    </a:lnTo>
                    <a:lnTo>
                      <a:pt x="260" y="2048"/>
                    </a:lnTo>
                    <a:lnTo>
                      <a:pt x="293" y="2055"/>
                    </a:lnTo>
                    <a:lnTo>
                      <a:pt x="327" y="2062"/>
                    </a:lnTo>
                    <a:lnTo>
                      <a:pt x="362" y="2066"/>
                    </a:lnTo>
                    <a:lnTo>
                      <a:pt x="397" y="2070"/>
                    </a:lnTo>
                    <a:lnTo>
                      <a:pt x="397" y="2070"/>
                    </a:lnTo>
                    <a:lnTo>
                      <a:pt x="425" y="2073"/>
                    </a:lnTo>
                    <a:lnTo>
                      <a:pt x="449" y="2074"/>
                    </a:lnTo>
                    <a:lnTo>
                      <a:pt x="472" y="2073"/>
                    </a:lnTo>
                    <a:lnTo>
                      <a:pt x="494" y="2071"/>
                    </a:lnTo>
                    <a:lnTo>
                      <a:pt x="537" y="2067"/>
                    </a:lnTo>
                    <a:lnTo>
                      <a:pt x="562" y="2066"/>
                    </a:lnTo>
                    <a:lnTo>
                      <a:pt x="589" y="2066"/>
                    </a:lnTo>
                    <a:lnTo>
                      <a:pt x="589" y="2066"/>
                    </a:lnTo>
                    <a:lnTo>
                      <a:pt x="624" y="2065"/>
                    </a:lnTo>
                    <a:lnTo>
                      <a:pt x="657" y="2064"/>
                    </a:lnTo>
                    <a:lnTo>
                      <a:pt x="690" y="2061"/>
                    </a:lnTo>
                    <a:lnTo>
                      <a:pt x="723" y="2056"/>
                    </a:lnTo>
                    <a:lnTo>
                      <a:pt x="723" y="2056"/>
                    </a:lnTo>
                    <a:lnTo>
                      <a:pt x="784" y="2047"/>
                    </a:lnTo>
                    <a:lnTo>
                      <a:pt x="812" y="2041"/>
                    </a:lnTo>
                    <a:lnTo>
                      <a:pt x="839" y="2036"/>
                    </a:lnTo>
                    <a:lnTo>
                      <a:pt x="865" y="2030"/>
                    </a:lnTo>
                    <a:lnTo>
                      <a:pt x="890" y="2022"/>
                    </a:lnTo>
                    <a:lnTo>
                      <a:pt x="915" y="2014"/>
                    </a:lnTo>
                    <a:lnTo>
                      <a:pt x="940" y="2004"/>
                    </a:lnTo>
                    <a:lnTo>
                      <a:pt x="940" y="2004"/>
                    </a:lnTo>
                    <a:lnTo>
                      <a:pt x="969" y="1992"/>
                    </a:lnTo>
                    <a:lnTo>
                      <a:pt x="994" y="1978"/>
                    </a:lnTo>
                    <a:lnTo>
                      <a:pt x="1007" y="1971"/>
                    </a:lnTo>
                    <a:lnTo>
                      <a:pt x="1019" y="1963"/>
                    </a:lnTo>
                    <a:lnTo>
                      <a:pt x="1029" y="1955"/>
                    </a:lnTo>
                    <a:lnTo>
                      <a:pt x="1038" y="1945"/>
                    </a:lnTo>
                    <a:lnTo>
                      <a:pt x="1038" y="1945"/>
                    </a:lnTo>
                    <a:lnTo>
                      <a:pt x="1031" y="1931"/>
                    </a:lnTo>
                    <a:lnTo>
                      <a:pt x="1023" y="1918"/>
                    </a:lnTo>
                    <a:lnTo>
                      <a:pt x="1014" y="1907"/>
                    </a:lnTo>
                    <a:lnTo>
                      <a:pt x="1004" y="1895"/>
                    </a:lnTo>
                    <a:lnTo>
                      <a:pt x="993" y="1884"/>
                    </a:lnTo>
                    <a:lnTo>
                      <a:pt x="981" y="1873"/>
                    </a:lnTo>
                    <a:lnTo>
                      <a:pt x="958" y="1854"/>
                    </a:lnTo>
                    <a:lnTo>
                      <a:pt x="933" y="1837"/>
                    </a:lnTo>
                    <a:lnTo>
                      <a:pt x="909" y="1820"/>
                    </a:lnTo>
                    <a:lnTo>
                      <a:pt x="883" y="1802"/>
                    </a:lnTo>
                    <a:lnTo>
                      <a:pt x="859" y="1783"/>
                    </a:lnTo>
                    <a:lnTo>
                      <a:pt x="859" y="1783"/>
                    </a:lnTo>
                    <a:lnTo>
                      <a:pt x="849" y="1781"/>
                    </a:lnTo>
                    <a:lnTo>
                      <a:pt x="838" y="1779"/>
                    </a:lnTo>
                    <a:lnTo>
                      <a:pt x="820" y="1773"/>
                    </a:lnTo>
                    <a:lnTo>
                      <a:pt x="801" y="1767"/>
                    </a:lnTo>
                    <a:lnTo>
                      <a:pt x="791" y="1765"/>
                    </a:lnTo>
                    <a:lnTo>
                      <a:pt x="780" y="1763"/>
                    </a:lnTo>
                    <a:lnTo>
                      <a:pt x="780" y="1763"/>
                    </a:lnTo>
                    <a:lnTo>
                      <a:pt x="779" y="1770"/>
                    </a:lnTo>
                    <a:lnTo>
                      <a:pt x="779" y="1775"/>
                    </a:lnTo>
                    <a:lnTo>
                      <a:pt x="782" y="1791"/>
                    </a:lnTo>
                    <a:lnTo>
                      <a:pt x="782" y="1791"/>
                    </a:lnTo>
                    <a:lnTo>
                      <a:pt x="765" y="1802"/>
                    </a:lnTo>
                    <a:lnTo>
                      <a:pt x="747" y="1811"/>
                    </a:lnTo>
                    <a:lnTo>
                      <a:pt x="727" y="1821"/>
                    </a:lnTo>
                    <a:lnTo>
                      <a:pt x="706" y="1828"/>
                    </a:lnTo>
                    <a:lnTo>
                      <a:pt x="684" y="1836"/>
                    </a:lnTo>
                    <a:lnTo>
                      <a:pt x="661" y="1841"/>
                    </a:lnTo>
                    <a:lnTo>
                      <a:pt x="639" y="1847"/>
                    </a:lnTo>
                    <a:lnTo>
                      <a:pt x="615" y="1850"/>
                    </a:lnTo>
                    <a:lnTo>
                      <a:pt x="615" y="1850"/>
                    </a:lnTo>
                    <a:lnTo>
                      <a:pt x="598" y="1851"/>
                    </a:lnTo>
                    <a:lnTo>
                      <a:pt x="582" y="1851"/>
                    </a:lnTo>
                    <a:lnTo>
                      <a:pt x="566" y="1851"/>
                    </a:lnTo>
                    <a:lnTo>
                      <a:pt x="550" y="1849"/>
                    </a:lnTo>
                    <a:lnTo>
                      <a:pt x="519" y="1846"/>
                    </a:lnTo>
                    <a:lnTo>
                      <a:pt x="490" y="1842"/>
                    </a:lnTo>
                    <a:lnTo>
                      <a:pt x="490" y="1842"/>
                    </a:lnTo>
                    <a:lnTo>
                      <a:pt x="442" y="1838"/>
                    </a:lnTo>
                    <a:lnTo>
                      <a:pt x="420" y="1836"/>
                    </a:lnTo>
                    <a:lnTo>
                      <a:pt x="399" y="1833"/>
                    </a:lnTo>
                    <a:lnTo>
                      <a:pt x="379" y="1827"/>
                    </a:lnTo>
                    <a:lnTo>
                      <a:pt x="360" y="1821"/>
                    </a:lnTo>
                    <a:lnTo>
                      <a:pt x="352" y="1817"/>
                    </a:lnTo>
                    <a:lnTo>
                      <a:pt x="343" y="1812"/>
                    </a:lnTo>
                    <a:lnTo>
                      <a:pt x="336" y="1807"/>
                    </a:lnTo>
                    <a:lnTo>
                      <a:pt x="327" y="1801"/>
                    </a:lnTo>
                    <a:lnTo>
                      <a:pt x="327" y="1801"/>
                    </a:lnTo>
                    <a:lnTo>
                      <a:pt x="327" y="1796"/>
                    </a:lnTo>
                    <a:lnTo>
                      <a:pt x="328" y="1792"/>
                    </a:lnTo>
                    <a:lnTo>
                      <a:pt x="333" y="1778"/>
                    </a:lnTo>
                    <a:lnTo>
                      <a:pt x="334" y="1772"/>
                    </a:lnTo>
                    <a:lnTo>
                      <a:pt x="334" y="1764"/>
                    </a:lnTo>
                    <a:lnTo>
                      <a:pt x="332" y="1758"/>
                    </a:lnTo>
                    <a:lnTo>
                      <a:pt x="330" y="1756"/>
                    </a:lnTo>
                    <a:lnTo>
                      <a:pt x="327" y="1753"/>
                    </a:lnTo>
                    <a:lnTo>
                      <a:pt x="327" y="1753"/>
                    </a:lnTo>
                    <a:lnTo>
                      <a:pt x="318" y="1758"/>
                    </a:lnTo>
                    <a:lnTo>
                      <a:pt x="304" y="1762"/>
                    </a:lnTo>
                    <a:lnTo>
                      <a:pt x="289" y="1767"/>
                    </a:lnTo>
                    <a:lnTo>
                      <a:pt x="274" y="1773"/>
                    </a:lnTo>
                    <a:lnTo>
                      <a:pt x="274" y="177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Freeform 170"/>
              <p:cNvSpPr/>
              <p:nvPr/>
            </p:nvSpPr>
            <p:spPr bwMode="auto">
              <a:xfrm>
                <a:off x="2470151" y="2649538"/>
                <a:ext cx="23813" cy="25400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40" y="7"/>
                  </a:cxn>
                  <a:cxn ang="0">
                    <a:pos x="43" y="14"/>
                  </a:cxn>
                  <a:cxn ang="0">
                    <a:pos x="45" y="19"/>
                  </a:cxn>
                  <a:cxn ang="0">
                    <a:pos x="45" y="25"/>
                  </a:cxn>
                  <a:cxn ang="0">
                    <a:pos x="43" y="31"/>
                  </a:cxn>
                  <a:cxn ang="0">
                    <a:pos x="41" y="35"/>
                  </a:cxn>
                  <a:cxn ang="0">
                    <a:pos x="38" y="39"/>
                  </a:cxn>
                  <a:cxn ang="0">
                    <a:pos x="33" y="43"/>
                  </a:cxn>
                  <a:cxn ang="0">
                    <a:pos x="28" y="46"/>
                  </a:cxn>
                  <a:cxn ang="0">
                    <a:pos x="23" y="48"/>
                  </a:cxn>
                  <a:cxn ang="0">
                    <a:pos x="18" y="48"/>
                  </a:cxn>
                  <a:cxn ang="0">
                    <a:pos x="13" y="47"/>
                  </a:cxn>
                  <a:cxn ang="0">
                    <a:pos x="9" y="46"/>
                  </a:cxn>
                  <a:cxn ang="0">
                    <a:pos x="6" y="42"/>
                  </a:cxn>
                  <a:cxn ang="0">
                    <a:pos x="2" y="37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0" y="22"/>
                  </a:cxn>
                  <a:cxn ang="0">
                    <a:pos x="2" y="16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6" y="3"/>
                  </a:cxn>
                  <a:cxn ang="0">
                    <a:pos x="22" y="1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r" b="b"/>
                <a:pathLst>
                  <a:path w="45" h="48">
                    <a:moveTo>
                      <a:pt x="34" y="1"/>
                    </a:moveTo>
                    <a:lnTo>
                      <a:pt x="34" y="1"/>
                    </a:lnTo>
                    <a:lnTo>
                      <a:pt x="40" y="7"/>
                    </a:lnTo>
                    <a:lnTo>
                      <a:pt x="43" y="14"/>
                    </a:lnTo>
                    <a:lnTo>
                      <a:pt x="45" y="19"/>
                    </a:lnTo>
                    <a:lnTo>
                      <a:pt x="45" y="25"/>
                    </a:lnTo>
                    <a:lnTo>
                      <a:pt x="43" y="31"/>
                    </a:lnTo>
                    <a:lnTo>
                      <a:pt x="41" y="35"/>
                    </a:lnTo>
                    <a:lnTo>
                      <a:pt x="38" y="39"/>
                    </a:lnTo>
                    <a:lnTo>
                      <a:pt x="33" y="43"/>
                    </a:lnTo>
                    <a:lnTo>
                      <a:pt x="28" y="46"/>
                    </a:lnTo>
                    <a:lnTo>
                      <a:pt x="23" y="48"/>
                    </a:lnTo>
                    <a:lnTo>
                      <a:pt x="18" y="48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6" y="42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6429388" y="1441852"/>
              <a:ext cx="1214456" cy="1095383"/>
              <a:chOff x="6072188" y="1752600"/>
              <a:chExt cx="982663" cy="842963"/>
            </a:xfrm>
          </p:grpSpPr>
          <p:sp>
            <p:nvSpPr>
              <p:cNvPr id="41" name="Freeform 124"/>
              <p:cNvSpPr>
                <a:spLocks noEditPoints="1"/>
              </p:cNvSpPr>
              <p:nvPr/>
            </p:nvSpPr>
            <p:spPr bwMode="auto">
              <a:xfrm>
                <a:off x="6553201" y="2081213"/>
                <a:ext cx="398463" cy="185738"/>
              </a:xfrm>
              <a:custGeom>
                <a:avLst/>
                <a:gdLst/>
                <a:ahLst/>
                <a:cxnLst>
                  <a:cxn ang="0">
                    <a:pos x="733" y="155"/>
                  </a:cxn>
                  <a:cxn ang="0">
                    <a:pos x="635" y="216"/>
                  </a:cxn>
                  <a:cxn ang="0">
                    <a:pos x="475" y="305"/>
                  </a:cxn>
                  <a:cxn ang="0">
                    <a:pos x="398" y="351"/>
                  </a:cxn>
                  <a:cxn ang="0">
                    <a:pos x="349" y="338"/>
                  </a:cxn>
                  <a:cxn ang="0">
                    <a:pos x="185" y="273"/>
                  </a:cxn>
                  <a:cxn ang="0">
                    <a:pos x="73" y="218"/>
                  </a:cxn>
                  <a:cxn ang="0">
                    <a:pos x="3" y="177"/>
                  </a:cxn>
                  <a:cxn ang="0">
                    <a:pos x="20" y="142"/>
                  </a:cxn>
                  <a:cxn ang="0">
                    <a:pos x="221" y="49"/>
                  </a:cxn>
                  <a:cxn ang="0">
                    <a:pos x="364" y="1"/>
                  </a:cxn>
                  <a:cxn ang="0">
                    <a:pos x="400" y="5"/>
                  </a:cxn>
                  <a:cxn ang="0">
                    <a:pos x="419" y="4"/>
                  </a:cxn>
                  <a:cxn ang="0">
                    <a:pos x="479" y="33"/>
                  </a:cxn>
                  <a:cxn ang="0">
                    <a:pos x="651" y="81"/>
                  </a:cxn>
                  <a:cxn ang="0">
                    <a:pos x="750" y="129"/>
                  </a:cxn>
                  <a:cxn ang="0">
                    <a:pos x="440" y="308"/>
                  </a:cxn>
                  <a:cxn ang="0">
                    <a:pos x="634" y="200"/>
                  </a:cxn>
                  <a:cxn ang="0">
                    <a:pos x="726" y="138"/>
                  </a:cxn>
                  <a:cxn ang="0">
                    <a:pos x="675" y="149"/>
                  </a:cxn>
                  <a:cxn ang="0">
                    <a:pos x="363" y="327"/>
                  </a:cxn>
                  <a:cxn ang="0">
                    <a:pos x="422" y="321"/>
                  </a:cxn>
                  <a:cxn ang="0">
                    <a:pos x="581" y="95"/>
                  </a:cxn>
                  <a:cxn ang="0">
                    <a:pos x="471" y="165"/>
                  </a:cxn>
                  <a:cxn ang="0">
                    <a:pos x="349" y="235"/>
                  </a:cxn>
                  <a:cxn ang="0">
                    <a:pos x="281" y="274"/>
                  </a:cxn>
                  <a:cxn ang="0">
                    <a:pos x="272" y="286"/>
                  </a:cxn>
                  <a:cxn ang="0">
                    <a:pos x="301" y="297"/>
                  </a:cxn>
                  <a:cxn ang="0">
                    <a:pos x="347" y="319"/>
                  </a:cxn>
                  <a:cxn ang="0">
                    <a:pos x="406" y="282"/>
                  </a:cxn>
                  <a:cxn ang="0">
                    <a:pos x="612" y="166"/>
                  </a:cxn>
                  <a:cxn ang="0">
                    <a:pos x="701" y="114"/>
                  </a:cxn>
                  <a:cxn ang="0">
                    <a:pos x="613" y="87"/>
                  </a:cxn>
                  <a:cxn ang="0">
                    <a:pos x="440" y="96"/>
                  </a:cxn>
                  <a:cxn ang="0">
                    <a:pos x="304" y="162"/>
                  </a:cxn>
                  <a:cxn ang="0">
                    <a:pos x="186" y="255"/>
                  </a:cxn>
                  <a:cxn ang="0">
                    <a:pos x="251" y="274"/>
                  </a:cxn>
                  <a:cxn ang="0">
                    <a:pos x="500" y="131"/>
                  </a:cxn>
                  <a:cxn ang="0">
                    <a:pos x="503" y="58"/>
                  </a:cxn>
                  <a:cxn ang="0">
                    <a:pos x="292" y="79"/>
                  </a:cxn>
                  <a:cxn ang="0">
                    <a:pos x="190" y="123"/>
                  </a:cxn>
                  <a:cxn ang="0">
                    <a:pos x="72" y="198"/>
                  </a:cxn>
                  <a:cxn ang="0">
                    <a:pos x="146" y="235"/>
                  </a:cxn>
                  <a:cxn ang="0">
                    <a:pos x="349" y="126"/>
                  </a:cxn>
                  <a:cxn ang="0">
                    <a:pos x="468" y="65"/>
                  </a:cxn>
                  <a:cxn ang="0">
                    <a:pos x="462" y="45"/>
                  </a:cxn>
                  <a:cxn ang="0">
                    <a:pos x="293" y="41"/>
                  </a:cxn>
                  <a:cxn ang="0">
                    <a:pos x="255" y="52"/>
                  </a:cxn>
                  <a:cxn ang="0">
                    <a:pos x="153" y="92"/>
                  </a:cxn>
                  <a:cxn ang="0">
                    <a:pos x="96" y="122"/>
                  </a:cxn>
                  <a:cxn ang="0">
                    <a:pos x="34" y="152"/>
                  </a:cxn>
                  <a:cxn ang="0">
                    <a:pos x="36" y="178"/>
                  </a:cxn>
                  <a:cxn ang="0">
                    <a:pos x="225" y="89"/>
                  </a:cxn>
                  <a:cxn ang="0">
                    <a:pos x="383" y="18"/>
                  </a:cxn>
                  <a:cxn ang="0">
                    <a:pos x="307" y="38"/>
                  </a:cxn>
                </a:cxnLst>
                <a:rect l="0" t="0" r="r" b="b"/>
                <a:pathLst>
                  <a:path w="751" h="353">
                    <a:moveTo>
                      <a:pt x="749" y="152"/>
                    </a:moveTo>
                    <a:lnTo>
                      <a:pt x="749" y="152"/>
                    </a:lnTo>
                    <a:lnTo>
                      <a:pt x="744" y="154"/>
                    </a:lnTo>
                    <a:lnTo>
                      <a:pt x="741" y="156"/>
                    </a:lnTo>
                    <a:lnTo>
                      <a:pt x="737" y="156"/>
                    </a:lnTo>
                    <a:lnTo>
                      <a:pt x="733" y="155"/>
                    </a:lnTo>
                    <a:lnTo>
                      <a:pt x="733" y="155"/>
                    </a:lnTo>
                    <a:lnTo>
                      <a:pt x="723" y="165"/>
                    </a:lnTo>
                    <a:lnTo>
                      <a:pt x="712" y="172"/>
                    </a:lnTo>
                    <a:lnTo>
                      <a:pt x="699" y="180"/>
                    </a:lnTo>
                    <a:lnTo>
                      <a:pt x="687" y="187"/>
                    </a:lnTo>
                    <a:lnTo>
                      <a:pt x="661" y="201"/>
                    </a:lnTo>
                    <a:lnTo>
                      <a:pt x="635" y="216"/>
                    </a:lnTo>
                    <a:lnTo>
                      <a:pt x="635" y="216"/>
                    </a:lnTo>
                    <a:lnTo>
                      <a:pt x="615" y="227"/>
                    </a:lnTo>
                    <a:lnTo>
                      <a:pt x="596" y="237"/>
                    </a:lnTo>
                    <a:lnTo>
                      <a:pt x="555" y="259"/>
                    </a:lnTo>
                    <a:lnTo>
                      <a:pt x="515" y="280"/>
                    </a:lnTo>
                    <a:lnTo>
                      <a:pt x="494" y="292"/>
                    </a:lnTo>
                    <a:lnTo>
                      <a:pt x="475" y="305"/>
                    </a:lnTo>
                    <a:lnTo>
                      <a:pt x="475" y="305"/>
                    </a:lnTo>
                    <a:lnTo>
                      <a:pt x="458" y="317"/>
                    </a:lnTo>
                    <a:lnTo>
                      <a:pt x="438" y="329"/>
                    </a:lnTo>
                    <a:lnTo>
                      <a:pt x="438" y="329"/>
                    </a:lnTo>
                    <a:lnTo>
                      <a:pt x="424" y="338"/>
                    </a:lnTo>
                    <a:lnTo>
                      <a:pt x="411" y="346"/>
                    </a:lnTo>
                    <a:lnTo>
                      <a:pt x="405" y="349"/>
                    </a:lnTo>
                    <a:lnTo>
                      <a:pt x="398" y="351"/>
                    </a:lnTo>
                    <a:lnTo>
                      <a:pt x="393" y="353"/>
                    </a:lnTo>
                    <a:lnTo>
                      <a:pt x="388" y="353"/>
                    </a:lnTo>
                    <a:lnTo>
                      <a:pt x="388" y="353"/>
                    </a:lnTo>
                    <a:lnTo>
                      <a:pt x="378" y="351"/>
                    </a:lnTo>
                    <a:lnTo>
                      <a:pt x="368" y="347"/>
                    </a:lnTo>
                    <a:lnTo>
                      <a:pt x="358" y="343"/>
                    </a:lnTo>
                    <a:lnTo>
                      <a:pt x="349" y="338"/>
                    </a:lnTo>
                    <a:lnTo>
                      <a:pt x="330" y="328"/>
                    </a:lnTo>
                    <a:lnTo>
                      <a:pt x="320" y="323"/>
                    </a:lnTo>
                    <a:lnTo>
                      <a:pt x="309" y="319"/>
                    </a:lnTo>
                    <a:lnTo>
                      <a:pt x="309" y="319"/>
                    </a:lnTo>
                    <a:lnTo>
                      <a:pt x="260" y="301"/>
                    </a:lnTo>
                    <a:lnTo>
                      <a:pt x="210" y="282"/>
                    </a:lnTo>
                    <a:lnTo>
                      <a:pt x="185" y="273"/>
                    </a:lnTo>
                    <a:lnTo>
                      <a:pt x="160" y="261"/>
                    </a:lnTo>
                    <a:lnTo>
                      <a:pt x="138" y="249"/>
                    </a:lnTo>
                    <a:lnTo>
                      <a:pt x="115" y="235"/>
                    </a:lnTo>
                    <a:lnTo>
                      <a:pt x="115" y="235"/>
                    </a:lnTo>
                    <a:lnTo>
                      <a:pt x="104" y="231"/>
                    </a:lnTo>
                    <a:lnTo>
                      <a:pt x="93" y="228"/>
                    </a:lnTo>
                    <a:lnTo>
                      <a:pt x="73" y="218"/>
                    </a:lnTo>
                    <a:lnTo>
                      <a:pt x="54" y="207"/>
                    </a:lnTo>
                    <a:lnTo>
                      <a:pt x="36" y="195"/>
                    </a:lnTo>
                    <a:lnTo>
                      <a:pt x="36" y="195"/>
                    </a:lnTo>
                    <a:lnTo>
                      <a:pt x="20" y="189"/>
                    </a:lnTo>
                    <a:lnTo>
                      <a:pt x="14" y="186"/>
                    </a:lnTo>
                    <a:lnTo>
                      <a:pt x="8" y="182"/>
                    </a:lnTo>
                    <a:lnTo>
                      <a:pt x="3" y="177"/>
                    </a:lnTo>
                    <a:lnTo>
                      <a:pt x="1" y="173"/>
                    </a:lnTo>
                    <a:lnTo>
                      <a:pt x="0" y="167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6" y="154"/>
                    </a:lnTo>
                    <a:lnTo>
                      <a:pt x="13" y="147"/>
                    </a:lnTo>
                    <a:lnTo>
                      <a:pt x="20" y="142"/>
                    </a:lnTo>
                    <a:lnTo>
                      <a:pt x="29" y="136"/>
                    </a:lnTo>
                    <a:lnTo>
                      <a:pt x="47" y="126"/>
                    </a:lnTo>
                    <a:lnTo>
                      <a:pt x="63" y="117"/>
                    </a:lnTo>
                    <a:lnTo>
                      <a:pt x="63" y="117"/>
                    </a:lnTo>
                    <a:lnTo>
                      <a:pt x="124" y="90"/>
                    </a:lnTo>
                    <a:lnTo>
                      <a:pt x="188" y="62"/>
                    </a:lnTo>
                    <a:lnTo>
                      <a:pt x="221" y="49"/>
                    </a:lnTo>
                    <a:lnTo>
                      <a:pt x="255" y="36"/>
                    </a:lnTo>
                    <a:lnTo>
                      <a:pt x="289" y="24"/>
                    </a:lnTo>
                    <a:lnTo>
                      <a:pt x="322" y="13"/>
                    </a:lnTo>
                    <a:lnTo>
                      <a:pt x="322" y="13"/>
                    </a:lnTo>
                    <a:lnTo>
                      <a:pt x="340" y="7"/>
                    </a:lnTo>
                    <a:lnTo>
                      <a:pt x="356" y="3"/>
                    </a:lnTo>
                    <a:lnTo>
                      <a:pt x="364" y="1"/>
                    </a:lnTo>
                    <a:lnTo>
                      <a:pt x="371" y="0"/>
                    </a:lnTo>
                    <a:lnTo>
                      <a:pt x="38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4" y="2"/>
                    </a:lnTo>
                    <a:lnTo>
                      <a:pt x="397" y="3"/>
                    </a:lnTo>
                    <a:lnTo>
                      <a:pt x="400" y="5"/>
                    </a:lnTo>
                    <a:lnTo>
                      <a:pt x="403" y="6"/>
                    </a:lnTo>
                    <a:lnTo>
                      <a:pt x="403" y="6"/>
                    </a:lnTo>
                    <a:lnTo>
                      <a:pt x="409" y="6"/>
                    </a:lnTo>
                    <a:lnTo>
                      <a:pt x="413" y="5"/>
                    </a:lnTo>
                    <a:lnTo>
                      <a:pt x="417" y="4"/>
                    </a:lnTo>
                    <a:lnTo>
                      <a:pt x="419" y="4"/>
                    </a:lnTo>
                    <a:lnTo>
                      <a:pt x="419" y="4"/>
                    </a:lnTo>
                    <a:lnTo>
                      <a:pt x="422" y="5"/>
                    </a:lnTo>
                    <a:lnTo>
                      <a:pt x="422" y="6"/>
                    </a:lnTo>
                    <a:lnTo>
                      <a:pt x="422" y="6"/>
                    </a:lnTo>
                    <a:lnTo>
                      <a:pt x="436" y="14"/>
                    </a:lnTo>
                    <a:lnTo>
                      <a:pt x="449" y="21"/>
                    </a:lnTo>
                    <a:lnTo>
                      <a:pt x="464" y="28"/>
                    </a:lnTo>
                    <a:lnTo>
                      <a:pt x="479" y="33"/>
                    </a:lnTo>
                    <a:lnTo>
                      <a:pt x="509" y="43"/>
                    </a:lnTo>
                    <a:lnTo>
                      <a:pt x="540" y="52"/>
                    </a:lnTo>
                    <a:lnTo>
                      <a:pt x="540" y="52"/>
                    </a:lnTo>
                    <a:lnTo>
                      <a:pt x="570" y="61"/>
                    </a:lnTo>
                    <a:lnTo>
                      <a:pt x="599" y="68"/>
                    </a:lnTo>
                    <a:lnTo>
                      <a:pt x="599" y="68"/>
                    </a:lnTo>
                    <a:lnTo>
                      <a:pt x="651" y="81"/>
                    </a:lnTo>
                    <a:lnTo>
                      <a:pt x="697" y="95"/>
                    </a:lnTo>
                    <a:lnTo>
                      <a:pt x="697" y="95"/>
                    </a:lnTo>
                    <a:lnTo>
                      <a:pt x="721" y="102"/>
                    </a:lnTo>
                    <a:lnTo>
                      <a:pt x="742" y="111"/>
                    </a:lnTo>
                    <a:lnTo>
                      <a:pt x="742" y="111"/>
                    </a:lnTo>
                    <a:lnTo>
                      <a:pt x="746" y="120"/>
                    </a:lnTo>
                    <a:lnTo>
                      <a:pt x="750" y="129"/>
                    </a:lnTo>
                    <a:lnTo>
                      <a:pt x="751" y="135"/>
                    </a:lnTo>
                    <a:lnTo>
                      <a:pt x="751" y="140"/>
                    </a:lnTo>
                    <a:lnTo>
                      <a:pt x="751" y="145"/>
                    </a:lnTo>
                    <a:lnTo>
                      <a:pt x="749" y="152"/>
                    </a:lnTo>
                    <a:lnTo>
                      <a:pt x="749" y="152"/>
                    </a:lnTo>
                    <a:close/>
                    <a:moveTo>
                      <a:pt x="440" y="308"/>
                    </a:moveTo>
                    <a:lnTo>
                      <a:pt x="440" y="308"/>
                    </a:lnTo>
                    <a:lnTo>
                      <a:pt x="459" y="295"/>
                    </a:lnTo>
                    <a:lnTo>
                      <a:pt x="479" y="283"/>
                    </a:lnTo>
                    <a:lnTo>
                      <a:pt x="521" y="261"/>
                    </a:lnTo>
                    <a:lnTo>
                      <a:pt x="563" y="238"/>
                    </a:lnTo>
                    <a:lnTo>
                      <a:pt x="605" y="216"/>
                    </a:lnTo>
                    <a:lnTo>
                      <a:pt x="605" y="216"/>
                    </a:lnTo>
                    <a:lnTo>
                      <a:pt x="634" y="200"/>
                    </a:lnTo>
                    <a:lnTo>
                      <a:pt x="668" y="181"/>
                    </a:lnTo>
                    <a:lnTo>
                      <a:pt x="685" y="171"/>
                    </a:lnTo>
                    <a:lnTo>
                      <a:pt x="700" y="160"/>
                    </a:lnTo>
                    <a:lnTo>
                      <a:pt x="714" y="151"/>
                    </a:lnTo>
                    <a:lnTo>
                      <a:pt x="724" y="141"/>
                    </a:lnTo>
                    <a:lnTo>
                      <a:pt x="724" y="141"/>
                    </a:lnTo>
                    <a:lnTo>
                      <a:pt x="726" y="138"/>
                    </a:lnTo>
                    <a:lnTo>
                      <a:pt x="728" y="131"/>
                    </a:lnTo>
                    <a:lnTo>
                      <a:pt x="728" y="128"/>
                    </a:lnTo>
                    <a:lnTo>
                      <a:pt x="726" y="126"/>
                    </a:lnTo>
                    <a:lnTo>
                      <a:pt x="724" y="123"/>
                    </a:lnTo>
                    <a:lnTo>
                      <a:pt x="718" y="122"/>
                    </a:lnTo>
                    <a:lnTo>
                      <a:pt x="718" y="122"/>
                    </a:lnTo>
                    <a:lnTo>
                      <a:pt x="675" y="149"/>
                    </a:lnTo>
                    <a:lnTo>
                      <a:pt x="630" y="173"/>
                    </a:lnTo>
                    <a:lnTo>
                      <a:pt x="539" y="223"/>
                    </a:lnTo>
                    <a:lnTo>
                      <a:pt x="494" y="248"/>
                    </a:lnTo>
                    <a:lnTo>
                      <a:pt x="449" y="274"/>
                    </a:lnTo>
                    <a:lnTo>
                      <a:pt x="406" y="301"/>
                    </a:lnTo>
                    <a:lnTo>
                      <a:pt x="363" y="327"/>
                    </a:lnTo>
                    <a:lnTo>
                      <a:pt x="363" y="327"/>
                    </a:lnTo>
                    <a:lnTo>
                      <a:pt x="368" y="331"/>
                    </a:lnTo>
                    <a:lnTo>
                      <a:pt x="373" y="332"/>
                    </a:lnTo>
                    <a:lnTo>
                      <a:pt x="383" y="334"/>
                    </a:lnTo>
                    <a:lnTo>
                      <a:pt x="393" y="333"/>
                    </a:lnTo>
                    <a:lnTo>
                      <a:pt x="403" y="331"/>
                    </a:lnTo>
                    <a:lnTo>
                      <a:pt x="413" y="326"/>
                    </a:lnTo>
                    <a:lnTo>
                      <a:pt x="422" y="321"/>
                    </a:lnTo>
                    <a:lnTo>
                      <a:pt x="431" y="314"/>
                    </a:lnTo>
                    <a:lnTo>
                      <a:pt x="440" y="308"/>
                    </a:lnTo>
                    <a:lnTo>
                      <a:pt x="440" y="308"/>
                    </a:lnTo>
                    <a:close/>
                    <a:moveTo>
                      <a:pt x="602" y="87"/>
                    </a:moveTo>
                    <a:lnTo>
                      <a:pt x="602" y="87"/>
                    </a:lnTo>
                    <a:lnTo>
                      <a:pt x="592" y="90"/>
                    </a:lnTo>
                    <a:lnTo>
                      <a:pt x="581" y="95"/>
                    </a:lnTo>
                    <a:lnTo>
                      <a:pt x="570" y="101"/>
                    </a:lnTo>
                    <a:lnTo>
                      <a:pt x="561" y="109"/>
                    </a:lnTo>
                    <a:lnTo>
                      <a:pt x="540" y="125"/>
                    </a:lnTo>
                    <a:lnTo>
                      <a:pt x="531" y="131"/>
                    </a:lnTo>
                    <a:lnTo>
                      <a:pt x="521" y="138"/>
                    </a:lnTo>
                    <a:lnTo>
                      <a:pt x="521" y="138"/>
                    </a:lnTo>
                    <a:lnTo>
                      <a:pt x="471" y="165"/>
                    </a:lnTo>
                    <a:lnTo>
                      <a:pt x="419" y="190"/>
                    </a:lnTo>
                    <a:lnTo>
                      <a:pt x="419" y="190"/>
                    </a:lnTo>
                    <a:lnTo>
                      <a:pt x="401" y="201"/>
                    </a:lnTo>
                    <a:lnTo>
                      <a:pt x="384" y="213"/>
                    </a:lnTo>
                    <a:lnTo>
                      <a:pt x="367" y="225"/>
                    </a:lnTo>
                    <a:lnTo>
                      <a:pt x="349" y="235"/>
                    </a:lnTo>
                    <a:lnTo>
                      <a:pt x="349" y="235"/>
                    </a:lnTo>
                    <a:lnTo>
                      <a:pt x="332" y="244"/>
                    </a:lnTo>
                    <a:lnTo>
                      <a:pt x="316" y="252"/>
                    </a:lnTo>
                    <a:lnTo>
                      <a:pt x="301" y="261"/>
                    </a:lnTo>
                    <a:lnTo>
                      <a:pt x="293" y="266"/>
                    </a:lnTo>
                    <a:lnTo>
                      <a:pt x="287" y="273"/>
                    </a:lnTo>
                    <a:lnTo>
                      <a:pt x="287" y="273"/>
                    </a:lnTo>
                    <a:lnTo>
                      <a:pt x="281" y="274"/>
                    </a:lnTo>
                    <a:lnTo>
                      <a:pt x="276" y="275"/>
                    </a:lnTo>
                    <a:lnTo>
                      <a:pt x="274" y="276"/>
                    </a:lnTo>
                    <a:lnTo>
                      <a:pt x="272" y="277"/>
                    </a:lnTo>
                    <a:lnTo>
                      <a:pt x="271" y="279"/>
                    </a:lnTo>
                    <a:lnTo>
                      <a:pt x="271" y="281"/>
                    </a:lnTo>
                    <a:lnTo>
                      <a:pt x="271" y="281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6" y="290"/>
                    </a:lnTo>
                    <a:lnTo>
                      <a:pt x="279" y="291"/>
                    </a:lnTo>
                    <a:lnTo>
                      <a:pt x="287" y="292"/>
                    </a:lnTo>
                    <a:lnTo>
                      <a:pt x="294" y="294"/>
                    </a:lnTo>
                    <a:lnTo>
                      <a:pt x="294" y="294"/>
                    </a:lnTo>
                    <a:lnTo>
                      <a:pt x="301" y="297"/>
                    </a:lnTo>
                    <a:lnTo>
                      <a:pt x="307" y="301"/>
                    </a:lnTo>
                    <a:lnTo>
                      <a:pt x="320" y="309"/>
                    </a:lnTo>
                    <a:lnTo>
                      <a:pt x="327" y="313"/>
                    </a:lnTo>
                    <a:lnTo>
                      <a:pt x="334" y="317"/>
                    </a:lnTo>
                    <a:lnTo>
                      <a:pt x="340" y="319"/>
                    </a:lnTo>
                    <a:lnTo>
                      <a:pt x="347" y="319"/>
                    </a:lnTo>
                    <a:lnTo>
                      <a:pt x="347" y="319"/>
                    </a:lnTo>
                    <a:lnTo>
                      <a:pt x="351" y="318"/>
                    </a:lnTo>
                    <a:lnTo>
                      <a:pt x="355" y="316"/>
                    </a:lnTo>
                    <a:lnTo>
                      <a:pt x="364" y="309"/>
                    </a:lnTo>
                    <a:lnTo>
                      <a:pt x="373" y="302"/>
                    </a:lnTo>
                    <a:lnTo>
                      <a:pt x="383" y="295"/>
                    </a:lnTo>
                    <a:lnTo>
                      <a:pt x="383" y="295"/>
                    </a:lnTo>
                    <a:lnTo>
                      <a:pt x="406" y="282"/>
                    </a:lnTo>
                    <a:lnTo>
                      <a:pt x="430" y="270"/>
                    </a:lnTo>
                    <a:lnTo>
                      <a:pt x="483" y="241"/>
                    </a:lnTo>
                    <a:lnTo>
                      <a:pt x="483" y="241"/>
                    </a:lnTo>
                    <a:lnTo>
                      <a:pt x="533" y="211"/>
                    </a:lnTo>
                    <a:lnTo>
                      <a:pt x="581" y="182"/>
                    </a:lnTo>
                    <a:lnTo>
                      <a:pt x="581" y="182"/>
                    </a:lnTo>
                    <a:lnTo>
                      <a:pt x="612" y="166"/>
                    </a:lnTo>
                    <a:lnTo>
                      <a:pt x="643" y="150"/>
                    </a:lnTo>
                    <a:lnTo>
                      <a:pt x="673" y="134"/>
                    </a:lnTo>
                    <a:lnTo>
                      <a:pt x="686" y="125"/>
                    </a:lnTo>
                    <a:lnTo>
                      <a:pt x="699" y="116"/>
                    </a:lnTo>
                    <a:lnTo>
                      <a:pt x="699" y="116"/>
                    </a:lnTo>
                    <a:lnTo>
                      <a:pt x="700" y="115"/>
                    </a:lnTo>
                    <a:lnTo>
                      <a:pt x="701" y="114"/>
                    </a:lnTo>
                    <a:lnTo>
                      <a:pt x="701" y="114"/>
                    </a:lnTo>
                    <a:lnTo>
                      <a:pt x="689" y="112"/>
                    </a:lnTo>
                    <a:lnTo>
                      <a:pt x="676" y="108"/>
                    </a:lnTo>
                    <a:lnTo>
                      <a:pt x="651" y="98"/>
                    </a:lnTo>
                    <a:lnTo>
                      <a:pt x="638" y="93"/>
                    </a:lnTo>
                    <a:lnTo>
                      <a:pt x="625" y="90"/>
                    </a:lnTo>
                    <a:lnTo>
                      <a:pt x="613" y="87"/>
                    </a:lnTo>
                    <a:lnTo>
                      <a:pt x="602" y="87"/>
                    </a:lnTo>
                    <a:lnTo>
                      <a:pt x="602" y="87"/>
                    </a:lnTo>
                    <a:close/>
                    <a:moveTo>
                      <a:pt x="503" y="58"/>
                    </a:moveTo>
                    <a:lnTo>
                      <a:pt x="503" y="58"/>
                    </a:lnTo>
                    <a:lnTo>
                      <a:pt x="483" y="71"/>
                    </a:lnTo>
                    <a:lnTo>
                      <a:pt x="461" y="84"/>
                    </a:lnTo>
                    <a:lnTo>
                      <a:pt x="440" y="96"/>
                    </a:lnTo>
                    <a:lnTo>
                      <a:pt x="417" y="109"/>
                    </a:lnTo>
                    <a:lnTo>
                      <a:pt x="395" y="120"/>
                    </a:lnTo>
                    <a:lnTo>
                      <a:pt x="371" y="130"/>
                    </a:lnTo>
                    <a:lnTo>
                      <a:pt x="347" y="141"/>
                    </a:lnTo>
                    <a:lnTo>
                      <a:pt x="322" y="150"/>
                    </a:lnTo>
                    <a:lnTo>
                      <a:pt x="322" y="150"/>
                    </a:lnTo>
                    <a:lnTo>
                      <a:pt x="304" y="162"/>
                    </a:lnTo>
                    <a:lnTo>
                      <a:pt x="284" y="174"/>
                    </a:lnTo>
                    <a:lnTo>
                      <a:pt x="244" y="198"/>
                    </a:lnTo>
                    <a:lnTo>
                      <a:pt x="203" y="220"/>
                    </a:lnTo>
                    <a:lnTo>
                      <a:pt x="183" y="232"/>
                    </a:lnTo>
                    <a:lnTo>
                      <a:pt x="164" y="244"/>
                    </a:lnTo>
                    <a:lnTo>
                      <a:pt x="164" y="244"/>
                    </a:lnTo>
                    <a:lnTo>
                      <a:pt x="186" y="255"/>
                    </a:lnTo>
                    <a:lnTo>
                      <a:pt x="207" y="265"/>
                    </a:lnTo>
                    <a:lnTo>
                      <a:pt x="231" y="275"/>
                    </a:lnTo>
                    <a:lnTo>
                      <a:pt x="255" y="283"/>
                    </a:lnTo>
                    <a:lnTo>
                      <a:pt x="255" y="283"/>
                    </a:lnTo>
                    <a:lnTo>
                      <a:pt x="254" y="279"/>
                    </a:lnTo>
                    <a:lnTo>
                      <a:pt x="252" y="277"/>
                    </a:lnTo>
                    <a:lnTo>
                      <a:pt x="251" y="274"/>
                    </a:lnTo>
                    <a:lnTo>
                      <a:pt x="252" y="271"/>
                    </a:lnTo>
                    <a:lnTo>
                      <a:pt x="252" y="271"/>
                    </a:lnTo>
                    <a:lnTo>
                      <a:pt x="294" y="247"/>
                    </a:lnTo>
                    <a:lnTo>
                      <a:pt x="335" y="225"/>
                    </a:lnTo>
                    <a:lnTo>
                      <a:pt x="418" y="178"/>
                    </a:lnTo>
                    <a:lnTo>
                      <a:pt x="460" y="156"/>
                    </a:lnTo>
                    <a:lnTo>
                      <a:pt x="500" y="131"/>
                    </a:lnTo>
                    <a:lnTo>
                      <a:pt x="539" y="107"/>
                    </a:lnTo>
                    <a:lnTo>
                      <a:pt x="578" y="81"/>
                    </a:lnTo>
                    <a:lnTo>
                      <a:pt x="578" y="81"/>
                    </a:lnTo>
                    <a:lnTo>
                      <a:pt x="560" y="77"/>
                    </a:lnTo>
                    <a:lnTo>
                      <a:pt x="540" y="70"/>
                    </a:lnTo>
                    <a:lnTo>
                      <a:pt x="503" y="58"/>
                    </a:lnTo>
                    <a:lnTo>
                      <a:pt x="503" y="58"/>
                    </a:lnTo>
                    <a:close/>
                    <a:moveTo>
                      <a:pt x="408" y="28"/>
                    </a:moveTo>
                    <a:lnTo>
                      <a:pt x="408" y="28"/>
                    </a:lnTo>
                    <a:lnTo>
                      <a:pt x="378" y="40"/>
                    </a:lnTo>
                    <a:lnTo>
                      <a:pt x="349" y="53"/>
                    </a:lnTo>
                    <a:lnTo>
                      <a:pt x="321" y="66"/>
                    </a:lnTo>
                    <a:lnTo>
                      <a:pt x="292" y="79"/>
                    </a:lnTo>
                    <a:lnTo>
                      <a:pt x="292" y="79"/>
                    </a:lnTo>
                    <a:lnTo>
                      <a:pt x="270" y="87"/>
                    </a:lnTo>
                    <a:lnTo>
                      <a:pt x="248" y="95"/>
                    </a:lnTo>
                    <a:lnTo>
                      <a:pt x="226" y="104"/>
                    </a:lnTo>
                    <a:lnTo>
                      <a:pt x="204" y="112"/>
                    </a:lnTo>
                    <a:lnTo>
                      <a:pt x="204" y="112"/>
                    </a:lnTo>
                    <a:lnTo>
                      <a:pt x="198" y="117"/>
                    </a:lnTo>
                    <a:lnTo>
                      <a:pt x="190" y="123"/>
                    </a:lnTo>
                    <a:lnTo>
                      <a:pt x="184" y="128"/>
                    </a:lnTo>
                    <a:lnTo>
                      <a:pt x="176" y="132"/>
                    </a:lnTo>
                    <a:lnTo>
                      <a:pt x="176" y="132"/>
                    </a:lnTo>
                    <a:lnTo>
                      <a:pt x="119" y="161"/>
                    </a:lnTo>
                    <a:lnTo>
                      <a:pt x="63" y="190"/>
                    </a:lnTo>
                    <a:lnTo>
                      <a:pt x="63" y="190"/>
                    </a:lnTo>
                    <a:lnTo>
                      <a:pt x="72" y="198"/>
                    </a:lnTo>
                    <a:lnTo>
                      <a:pt x="81" y="204"/>
                    </a:lnTo>
                    <a:lnTo>
                      <a:pt x="92" y="210"/>
                    </a:lnTo>
                    <a:lnTo>
                      <a:pt x="103" y="215"/>
                    </a:lnTo>
                    <a:lnTo>
                      <a:pt x="125" y="225"/>
                    </a:lnTo>
                    <a:lnTo>
                      <a:pt x="136" y="230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73" y="221"/>
                    </a:lnTo>
                    <a:lnTo>
                      <a:pt x="200" y="206"/>
                    </a:lnTo>
                    <a:lnTo>
                      <a:pt x="252" y="174"/>
                    </a:lnTo>
                    <a:lnTo>
                      <a:pt x="279" y="159"/>
                    </a:lnTo>
                    <a:lnTo>
                      <a:pt x="306" y="144"/>
                    </a:lnTo>
                    <a:lnTo>
                      <a:pt x="334" y="132"/>
                    </a:lnTo>
                    <a:lnTo>
                      <a:pt x="349" y="126"/>
                    </a:lnTo>
                    <a:lnTo>
                      <a:pt x="363" y="122"/>
                    </a:lnTo>
                    <a:lnTo>
                      <a:pt x="363" y="122"/>
                    </a:lnTo>
                    <a:lnTo>
                      <a:pt x="378" y="113"/>
                    </a:lnTo>
                    <a:lnTo>
                      <a:pt x="393" y="105"/>
                    </a:lnTo>
                    <a:lnTo>
                      <a:pt x="423" y="89"/>
                    </a:lnTo>
                    <a:lnTo>
                      <a:pt x="454" y="72"/>
                    </a:lnTo>
                    <a:lnTo>
                      <a:pt x="468" y="65"/>
                    </a:lnTo>
                    <a:lnTo>
                      <a:pt x="483" y="55"/>
                    </a:lnTo>
                    <a:lnTo>
                      <a:pt x="483" y="55"/>
                    </a:lnTo>
                    <a:lnTo>
                      <a:pt x="484" y="53"/>
                    </a:lnTo>
                    <a:lnTo>
                      <a:pt x="484" y="52"/>
                    </a:lnTo>
                    <a:lnTo>
                      <a:pt x="484" y="50"/>
                    </a:lnTo>
                    <a:lnTo>
                      <a:pt x="484" y="50"/>
                    </a:lnTo>
                    <a:lnTo>
                      <a:pt x="462" y="45"/>
                    </a:lnTo>
                    <a:lnTo>
                      <a:pt x="444" y="39"/>
                    </a:lnTo>
                    <a:lnTo>
                      <a:pt x="426" y="33"/>
                    </a:lnTo>
                    <a:lnTo>
                      <a:pt x="408" y="28"/>
                    </a:lnTo>
                    <a:lnTo>
                      <a:pt x="408" y="28"/>
                    </a:lnTo>
                    <a:close/>
                    <a:moveTo>
                      <a:pt x="295" y="41"/>
                    </a:moveTo>
                    <a:lnTo>
                      <a:pt x="295" y="41"/>
                    </a:lnTo>
                    <a:lnTo>
                      <a:pt x="293" y="41"/>
                    </a:lnTo>
                    <a:lnTo>
                      <a:pt x="291" y="40"/>
                    </a:lnTo>
                    <a:lnTo>
                      <a:pt x="287" y="39"/>
                    </a:lnTo>
                    <a:lnTo>
                      <a:pt x="287" y="39"/>
                    </a:lnTo>
                    <a:lnTo>
                      <a:pt x="279" y="41"/>
                    </a:lnTo>
                    <a:lnTo>
                      <a:pt x="272" y="45"/>
                    </a:lnTo>
                    <a:lnTo>
                      <a:pt x="255" y="52"/>
                    </a:lnTo>
                    <a:lnTo>
                      <a:pt x="255" y="52"/>
                    </a:lnTo>
                    <a:lnTo>
                      <a:pt x="232" y="61"/>
                    </a:lnTo>
                    <a:lnTo>
                      <a:pt x="212" y="69"/>
                    </a:lnTo>
                    <a:lnTo>
                      <a:pt x="193" y="78"/>
                    </a:lnTo>
                    <a:lnTo>
                      <a:pt x="173" y="85"/>
                    </a:lnTo>
                    <a:lnTo>
                      <a:pt x="173" y="85"/>
                    </a:lnTo>
                    <a:lnTo>
                      <a:pt x="163" y="89"/>
                    </a:lnTo>
                    <a:lnTo>
                      <a:pt x="153" y="92"/>
                    </a:lnTo>
                    <a:lnTo>
                      <a:pt x="143" y="95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24" y="104"/>
                    </a:lnTo>
                    <a:lnTo>
                      <a:pt x="114" y="110"/>
                    </a:lnTo>
                    <a:lnTo>
                      <a:pt x="106" y="116"/>
                    </a:lnTo>
                    <a:lnTo>
                      <a:pt x="96" y="122"/>
                    </a:lnTo>
                    <a:lnTo>
                      <a:pt x="96" y="122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43" y="149"/>
                    </a:lnTo>
                    <a:lnTo>
                      <a:pt x="34" y="152"/>
                    </a:lnTo>
                    <a:lnTo>
                      <a:pt x="28" y="156"/>
                    </a:lnTo>
                    <a:lnTo>
                      <a:pt x="24" y="158"/>
                    </a:lnTo>
                    <a:lnTo>
                      <a:pt x="21" y="162"/>
                    </a:lnTo>
                    <a:lnTo>
                      <a:pt x="21" y="162"/>
                    </a:lnTo>
                    <a:lnTo>
                      <a:pt x="25" y="169"/>
                    </a:lnTo>
                    <a:lnTo>
                      <a:pt x="30" y="174"/>
                    </a:lnTo>
                    <a:lnTo>
                      <a:pt x="36" y="178"/>
                    </a:lnTo>
                    <a:lnTo>
                      <a:pt x="45" y="182"/>
                    </a:lnTo>
                    <a:lnTo>
                      <a:pt x="45" y="182"/>
                    </a:lnTo>
                    <a:lnTo>
                      <a:pt x="81" y="164"/>
                    </a:lnTo>
                    <a:lnTo>
                      <a:pt x="122" y="143"/>
                    </a:lnTo>
                    <a:lnTo>
                      <a:pt x="201" y="100"/>
                    </a:lnTo>
                    <a:lnTo>
                      <a:pt x="201" y="100"/>
                    </a:lnTo>
                    <a:lnTo>
                      <a:pt x="225" y="89"/>
                    </a:lnTo>
                    <a:lnTo>
                      <a:pt x="248" y="79"/>
                    </a:lnTo>
                    <a:lnTo>
                      <a:pt x="296" y="61"/>
                    </a:lnTo>
                    <a:lnTo>
                      <a:pt x="320" y="52"/>
                    </a:lnTo>
                    <a:lnTo>
                      <a:pt x="342" y="43"/>
                    </a:lnTo>
                    <a:lnTo>
                      <a:pt x="364" y="31"/>
                    </a:lnTo>
                    <a:lnTo>
                      <a:pt x="373" y="25"/>
                    </a:lnTo>
                    <a:lnTo>
                      <a:pt x="383" y="18"/>
                    </a:lnTo>
                    <a:lnTo>
                      <a:pt x="383" y="18"/>
                    </a:lnTo>
                    <a:lnTo>
                      <a:pt x="370" y="18"/>
                    </a:lnTo>
                    <a:lnTo>
                      <a:pt x="360" y="20"/>
                    </a:lnTo>
                    <a:lnTo>
                      <a:pt x="349" y="22"/>
                    </a:lnTo>
                    <a:lnTo>
                      <a:pt x="338" y="25"/>
                    </a:lnTo>
                    <a:lnTo>
                      <a:pt x="317" y="34"/>
                    </a:lnTo>
                    <a:lnTo>
                      <a:pt x="307" y="38"/>
                    </a:lnTo>
                    <a:lnTo>
                      <a:pt x="295" y="41"/>
                    </a:lnTo>
                    <a:lnTo>
                      <a:pt x="295" y="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125"/>
              <p:cNvSpPr/>
              <p:nvPr/>
            </p:nvSpPr>
            <p:spPr bwMode="auto">
              <a:xfrm>
                <a:off x="6373813" y="2325688"/>
                <a:ext cx="15875" cy="19050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4" y="26"/>
                  </a:cxn>
                  <a:cxn ang="0">
                    <a:pos x="7" y="21"/>
                  </a:cxn>
                  <a:cxn ang="0">
                    <a:pos x="12" y="15"/>
                  </a:cxn>
                  <a:cxn ang="0">
                    <a:pos x="23" y="7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1" y="7"/>
                  </a:cxn>
                  <a:cxn ang="0">
                    <a:pos x="29" y="13"/>
                  </a:cxn>
                  <a:cxn ang="0">
                    <a:pos x="26" y="17"/>
                  </a:cxn>
                  <a:cxn ang="0">
                    <a:pos x="22" y="23"/>
                  </a:cxn>
                  <a:cxn ang="0">
                    <a:pos x="11" y="31"/>
                  </a:cxn>
                  <a:cxn ang="0">
                    <a:pos x="0" y="38"/>
                  </a:cxn>
                  <a:cxn ang="0">
                    <a:pos x="0" y="38"/>
                  </a:cxn>
                </a:cxnLst>
                <a:rect l="0" t="0" r="r" b="b"/>
                <a:pathLst>
                  <a:path w="32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12" y="15"/>
                    </a:lnTo>
                    <a:lnTo>
                      <a:pt x="23" y="7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1" y="7"/>
                    </a:lnTo>
                    <a:lnTo>
                      <a:pt x="29" y="13"/>
                    </a:lnTo>
                    <a:lnTo>
                      <a:pt x="26" y="17"/>
                    </a:lnTo>
                    <a:lnTo>
                      <a:pt x="22" y="23"/>
                    </a:lnTo>
                    <a:lnTo>
                      <a:pt x="11" y="31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126"/>
              <p:cNvSpPr>
                <a:spLocks noEditPoints="1"/>
              </p:cNvSpPr>
              <p:nvPr/>
            </p:nvSpPr>
            <p:spPr bwMode="auto">
              <a:xfrm>
                <a:off x="6237288" y="2035175"/>
                <a:ext cx="817563" cy="560388"/>
              </a:xfrm>
              <a:custGeom>
                <a:avLst/>
                <a:gdLst/>
                <a:ahLst/>
                <a:cxnLst>
                  <a:cxn ang="0">
                    <a:pos x="91" y="444"/>
                  </a:cxn>
                  <a:cxn ang="0">
                    <a:pos x="627" y="160"/>
                  </a:cxn>
                  <a:cxn ang="0">
                    <a:pos x="1233" y="59"/>
                  </a:cxn>
                  <a:cxn ang="0">
                    <a:pos x="1522" y="331"/>
                  </a:cxn>
                  <a:cxn ang="0">
                    <a:pos x="1023" y="693"/>
                  </a:cxn>
                  <a:cxn ang="0">
                    <a:pos x="734" y="978"/>
                  </a:cxn>
                  <a:cxn ang="0">
                    <a:pos x="458" y="947"/>
                  </a:cxn>
                  <a:cxn ang="0">
                    <a:pos x="44" y="670"/>
                  </a:cxn>
                  <a:cxn ang="0">
                    <a:pos x="1404" y="260"/>
                  </a:cxn>
                  <a:cxn ang="0">
                    <a:pos x="1033" y="662"/>
                  </a:cxn>
                  <a:cxn ang="0">
                    <a:pos x="1508" y="310"/>
                  </a:cxn>
                  <a:cxn ang="0">
                    <a:pos x="1513" y="172"/>
                  </a:cxn>
                  <a:cxn ang="0">
                    <a:pos x="1082" y="33"/>
                  </a:cxn>
                  <a:cxn ang="0">
                    <a:pos x="798" y="417"/>
                  </a:cxn>
                  <a:cxn ang="0">
                    <a:pos x="1519" y="172"/>
                  </a:cxn>
                  <a:cxn ang="0">
                    <a:pos x="873" y="810"/>
                  </a:cxn>
                  <a:cxn ang="0">
                    <a:pos x="836" y="624"/>
                  </a:cxn>
                  <a:cxn ang="0">
                    <a:pos x="854" y="662"/>
                  </a:cxn>
                  <a:cxn ang="0">
                    <a:pos x="782" y="603"/>
                  </a:cxn>
                  <a:cxn ang="0">
                    <a:pos x="705" y="720"/>
                  </a:cxn>
                  <a:cxn ang="0">
                    <a:pos x="828" y="779"/>
                  </a:cxn>
                  <a:cxn ang="0">
                    <a:pos x="601" y="867"/>
                  </a:cxn>
                  <a:cxn ang="0">
                    <a:pos x="545" y="584"/>
                  </a:cxn>
                  <a:cxn ang="0">
                    <a:pos x="556" y="690"/>
                  </a:cxn>
                  <a:cxn ang="0">
                    <a:pos x="697" y="704"/>
                  </a:cxn>
                  <a:cxn ang="0">
                    <a:pos x="601" y="702"/>
                  </a:cxn>
                  <a:cxn ang="0">
                    <a:pos x="537" y="841"/>
                  </a:cxn>
                  <a:cxn ang="0">
                    <a:pos x="664" y="775"/>
                  </a:cxn>
                  <a:cxn ang="0">
                    <a:pos x="589" y="877"/>
                  </a:cxn>
                  <a:cxn ang="0">
                    <a:pos x="488" y="818"/>
                  </a:cxn>
                  <a:cxn ang="0">
                    <a:pos x="326" y="777"/>
                  </a:cxn>
                  <a:cxn ang="0">
                    <a:pos x="227" y="667"/>
                  </a:cxn>
                  <a:cxn ang="0">
                    <a:pos x="119" y="605"/>
                  </a:cxn>
                  <a:cxn ang="0">
                    <a:pos x="626" y="1015"/>
                  </a:cxn>
                  <a:cxn ang="0">
                    <a:pos x="407" y="572"/>
                  </a:cxn>
                  <a:cxn ang="0">
                    <a:pos x="555" y="867"/>
                  </a:cxn>
                  <a:cxn ang="0">
                    <a:pos x="475" y="895"/>
                  </a:cxn>
                  <a:cxn ang="0">
                    <a:pos x="448" y="765"/>
                  </a:cxn>
                  <a:cxn ang="0">
                    <a:pos x="475" y="724"/>
                  </a:cxn>
                  <a:cxn ang="0">
                    <a:pos x="478" y="644"/>
                  </a:cxn>
                  <a:cxn ang="0">
                    <a:pos x="388" y="727"/>
                  </a:cxn>
                  <a:cxn ang="0">
                    <a:pos x="420" y="525"/>
                  </a:cxn>
                  <a:cxn ang="0">
                    <a:pos x="288" y="489"/>
                  </a:cxn>
                  <a:cxn ang="0">
                    <a:pos x="435" y="623"/>
                  </a:cxn>
                  <a:cxn ang="0">
                    <a:pos x="367" y="621"/>
                  </a:cxn>
                  <a:cxn ang="0">
                    <a:pos x="330" y="617"/>
                  </a:cxn>
                  <a:cxn ang="0">
                    <a:pos x="430" y="628"/>
                  </a:cxn>
                  <a:cxn ang="0">
                    <a:pos x="332" y="799"/>
                  </a:cxn>
                  <a:cxn ang="0">
                    <a:pos x="246" y="345"/>
                  </a:cxn>
                  <a:cxn ang="0">
                    <a:pos x="306" y="435"/>
                  </a:cxn>
                  <a:cxn ang="0">
                    <a:pos x="230" y="535"/>
                  </a:cxn>
                  <a:cxn ang="0">
                    <a:pos x="219" y="562"/>
                  </a:cxn>
                  <a:cxn ang="0">
                    <a:pos x="230" y="610"/>
                  </a:cxn>
                  <a:cxn ang="0">
                    <a:pos x="334" y="579"/>
                  </a:cxn>
                  <a:cxn ang="0">
                    <a:pos x="292" y="665"/>
                  </a:cxn>
                  <a:cxn ang="0">
                    <a:pos x="147" y="455"/>
                  </a:cxn>
                  <a:cxn ang="0">
                    <a:pos x="91" y="480"/>
                  </a:cxn>
                  <a:cxn ang="0">
                    <a:pos x="167" y="500"/>
                  </a:cxn>
                  <a:cxn ang="0">
                    <a:pos x="155" y="501"/>
                  </a:cxn>
                  <a:cxn ang="0">
                    <a:pos x="158" y="585"/>
                  </a:cxn>
                  <a:cxn ang="0">
                    <a:pos x="82" y="516"/>
                  </a:cxn>
                </a:cxnLst>
                <a:rect l="0" t="0" r="r" b="b"/>
                <a:pathLst>
                  <a:path w="1545" h="1058">
                    <a:moveTo>
                      <a:pt x="96" y="538"/>
                    </a:moveTo>
                    <a:lnTo>
                      <a:pt x="96" y="538"/>
                    </a:lnTo>
                    <a:lnTo>
                      <a:pt x="90" y="537"/>
                    </a:lnTo>
                    <a:lnTo>
                      <a:pt x="85" y="537"/>
                    </a:lnTo>
                    <a:lnTo>
                      <a:pt x="72" y="539"/>
                    </a:lnTo>
                    <a:lnTo>
                      <a:pt x="60" y="542"/>
                    </a:lnTo>
                    <a:lnTo>
                      <a:pt x="49" y="546"/>
                    </a:lnTo>
                    <a:lnTo>
                      <a:pt x="36" y="549"/>
                    </a:lnTo>
                    <a:lnTo>
                      <a:pt x="24" y="552"/>
                    </a:lnTo>
                    <a:lnTo>
                      <a:pt x="19" y="552"/>
                    </a:lnTo>
                    <a:lnTo>
                      <a:pt x="13" y="552"/>
                    </a:lnTo>
                    <a:lnTo>
                      <a:pt x="7" y="550"/>
                    </a:lnTo>
                    <a:lnTo>
                      <a:pt x="1" y="547"/>
                    </a:lnTo>
                    <a:lnTo>
                      <a:pt x="1" y="547"/>
                    </a:lnTo>
                    <a:lnTo>
                      <a:pt x="1" y="542"/>
                    </a:lnTo>
                    <a:lnTo>
                      <a:pt x="3" y="535"/>
                    </a:lnTo>
                    <a:lnTo>
                      <a:pt x="5" y="531"/>
                    </a:lnTo>
                    <a:lnTo>
                      <a:pt x="7" y="527"/>
                    </a:lnTo>
                    <a:lnTo>
                      <a:pt x="9" y="524"/>
                    </a:lnTo>
                    <a:lnTo>
                      <a:pt x="12" y="522"/>
                    </a:lnTo>
                    <a:lnTo>
                      <a:pt x="20" y="517"/>
                    </a:lnTo>
                    <a:lnTo>
                      <a:pt x="20" y="517"/>
                    </a:lnTo>
                    <a:lnTo>
                      <a:pt x="25" y="509"/>
                    </a:lnTo>
                    <a:lnTo>
                      <a:pt x="31" y="500"/>
                    </a:lnTo>
                    <a:lnTo>
                      <a:pt x="45" y="485"/>
                    </a:lnTo>
                    <a:lnTo>
                      <a:pt x="60" y="471"/>
                    </a:lnTo>
                    <a:lnTo>
                      <a:pt x="75" y="458"/>
                    </a:lnTo>
                    <a:lnTo>
                      <a:pt x="91" y="444"/>
                    </a:lnTo>
                    <a:lnTo>
                      <a:pt x="106" y="431"/>
                    </a:lnTo>
                    <a:lnTo>
                      <a:pt x="113" y="423"/>
                    </a:lnTo>
                    <a:lnTo>
                      <a:pt x="119" y="414"/>
                    </a:lnTo>
                    <a:lnTo>
                      <a:pt x="125" y="406"/>
                    </a:lnTo>
                    <a:lnTo>
                      <a:pt x="130" y="396"/>
                    </a:lnTo>
                    <a:lnTo>
                      <a:pt x="130" y="396"/>
                    </a:lnTo>
                    <a:lnTo>
                      <a:pt x="135" y="394"/>
                    </a:lnTo>
                    <a:lnTo>
                      <a:pt x="140" y="391"/>
                    </a:lnTo>
                    <a:lnTo>
                      <a:pt x="143" y="388"/>
                    </a:lnTo>
                    <a:lnTo>
                      <a:pt x="147" y="384"/>
                    </a:lnTo>
                    <a:lnTo>
                      <a:pt x="147" y="384"/>
                    </a:lnTo>
                    <a:lnTo>
                      <a:pt x="159" y="381"/>
                    </a:lnTo>
                    <a:lnTo>
                      <a:pt x="171" y="377"/>
                    </a:lnTo>
                    <a:lnTo>
                      <a:pt x="182" y="373"/>
                    </a:lnTo>
                    <a:lnTo>
                      <a:pt x="193" y="367"/>
                    </a:lnTo>
                    <a:lnTo>
                      <a:pt x="215" y="355"/>
                    </a:lnTo>
                    <a:lnTo>
                      <a:pt x="235" y="342"/>
                    </a:lnTo>
                    <a:lnTo>
                      <a:pt x="235" y="342"/>
                    </a:lnTo>
                    <a:lnTo>
                      <a:pt x="227" y="337"/>
                    </a:lnTo>
                    <a:lnTo>
                      <a:pt x="220" y="332"/>
                    </a:lnTo>
                    <a:lnTo>
                      <a:pt x="215" y="326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78" y="295"/>
                    </a:lnTo>
                    <a:lnTo>
                      <a:pt x="347" y="270"/>
                    </a:lnTo>
                    <a:lnTo>
                      <a:pt x="417" y="243"/>
                    </a:lnTo>
                    <a:lnTo>
                      <a:pt x="487" y="215"/>
                    </a:lnTo>
                    <a:lnTo>
                      <a:pt x="627" y="160"/>
                    </a:lnTo>
                    <a:lnTo>
                      <a:pt x="697" y="132"/>
                    </a:lnTo>
                    <a:lnTo>
                      <a:pt x="766" y="105"/>
                    </a:lnTo>
                    <a:lnTo>
                      <a:pt x="766" y="105"/>
                    </a:lnTo>
                    <a:lnTo>
                      <a:pt x="829" y="83"/>
                    </a:lnTo>
                    <a:lnTo>
                      <a:pt x="894" y="61"/>
                    </a:lnTo>
                    <a:lnTo>
                      <a:pt x="1026" y="19"/>
                    </a:lnTo>
                    <a:lnTo>
                      <a:pt x="1026" y="19"/>
                    </a:lnTo>
                    <a:lnTo>
                      <a:pt x="1052" y="13"/>
                    </a:lnTo>
                    <a:lnTo>
                      <a:pt x="1064" y="8"/>
                    </a:lnTo>
                    <a:lnTo>
                      <a:pt x="1069" y="4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1"/>
                    </a:lnTo>
                    <a:lnTo>
                      <a:pt x="1075" y="2"/>
                    </a:lnTo>
                    <a:lnTo>
                      <a:pt x="1079" y="3"/>
                    </a:lnTo>
                    <a:lnTo>
                      <a:pt x="1081" y="4"/>
                    </a:lnTo>
                    <a:lnTo>
                      <a:pt x="1081" y="5"/>
                    </a:lnTo>
                    <a:lnTo>
                      <a:pt x="1081" y="8"/>
                    </a:lnTo>
                    <a:lnTo>
                      <a:pt x="1081" y="8"/>
                    </a:lnTo>
                    <a:lnTo>
                      <a:pt x="1084" y="4"/>
                    </a:lnTo>
                    <a:lnTo>
                      <a:pt x="1087" y="4"/>
                    </a:lnTo>
                    <a:lnTo>
                      <a:pt x="1099" y="3"/>
                    </a:lnTo>
                    <a:lnTo>
                      <a:pt x="1099" y="3"/>
                    </a:lnTo>
                    <a:lnTo>
                      <a:pt x="1109" y="10"/>
                    </a:lnTo>
                    <a:lnTo>
                      <a:pt x="1113" y="13"/>
                    </a:lnTo>
                    <a:lnTo>
                      <a:pt x="1116" y="18"/>
                    </a:lnTo>
                    <a:lnTo>
                      <a:pt x="1116" y="18"/>
                    </a:lnTo>
                    <a:lnTo>
                      <a:pt x="1233" y="59"/>
                    </a:lnTo>
                    <a:lnTo>
                      <a:pt x="1263" y="70"/>
                    </a:lnTo>
                    <a:lnTo>
                      <a:pt x="1291" y="78"/>
                    </a:lnTo>
                    <a:lnTo>
                      <a:pt x="1320" y="86"/>
                    </a:lnTo>
                    <a:lnTo>
                      <a:pt x="1346" y="92"/>
                    </a:lnTo>
                    <a:lnTo>
                      <a:pt x="1346" y="92"/>
                    </a:lnTo>
                    <a:lnTo>
                      <a:pt x="1391" y="110"/>
                    </a:lnTo>
                    <a:lnTo>
                      <a:pt x="1436" y="128"/>
                    </a:lnTo>
                    <a:lnTo>
                      <a:pt x="1460" y="136"/>
                    </a:lnTo>
                    <a:lnTo>
                      <a:pt x="1482" y="144"/>
                    </a:lnTo>
                    <a:lnTo>
                      <a:pt x="1506" y="151"/>
                    </a:lnTo>
                    <a:lnTo>
                      <a:pt x="1530" y="156"/>
                    </a:lnTo>
                    <a:lnTo>
                      <a:pt x="1530" y="156"/>
                    </a:lnTo>
                    <a:lnTo>
                      <a:pt x="1532" y="160"/>
                    </a:lnTo>
                    <a:lnTo>
                      <a:pt x="1534" y="161"/>
                    </a:lnTo>
                    <a:lnTo>
                      <a:pt x="1538" y="164"/>
                    </a:lnTo>
                    <a:lnTo>
                      <a:pt x="1542" y="167"/>
                    </a:lnTo>
                    <a:lnTo>
                      <a:pt x="1544" y="170"/>
                    </a:lnTo>
                    <a:lnTo>
                      <a:pt x="1545" y="172"/>
                    </a:lnTo>
                    <a:lnTo>
                      <a:pt x="1545" y="172"/>
                    </a:lnTo>
                    <a:lnTo>
                      <a:pt x="1539" y="211"/>
                    </a:lnTo>
                    <a:lnTo>
                      <a:pt x="1536" y="245"/>
                    </a:lnTo>
                    <a:lnTo>
                      <a:pt x="1533" y="280"/>
                    </a:lnTo>
                    <a:lnTo>
                      <a:pt x="1530" y="317"/>
                    </a:lnTo>
                    <a:lnTo>
                      <a:pt x="1530" y="317"/>
                    </a:lnTo>
                    <a:lnTo>
                      <a:pt x="1527" y="319"/>
                    </a:lnTo>
                    <a:lnTo>
                      <a:pt x="1525" y="322"/>
                    </a:lnTo>
                    <a:lnTo>
                      <a:pt x="1522" y="331"/>
                    </a:lnTo>
                    <a:lnTo>
                      <a:pt x="1522" y="331"/>
                    </a:lnTo>
                    <a:lnTo>
                      <a:pt x="1520" y="331"/>
                    </a:lnTo>
                    <a:lnTo>
                      <a:pt x="1518" y="331"/>
                    </a:lnTo>
                    <a:lnTo>
                      <a:pt x="1518" y="332"/>
                    </a:lnTo>
                    <a:lnTo>
                      <a:pt x="1519" y="333"/>
                    </a:lnTo>
                    <a:lnTo>
                      <a:pt x="1519" y="333"/>
                    </a:lnTo>
                    <a:lnTo>
                      <a:pt x="1510" y="335"/>
                    </a:lnTo>
                    <a:lnTo>
                      <a:pt x="1504" y="338"/>
                    </a:lnTo>
                    <a:lnTo>
                      <a:pt x="1496" y="344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73" y="358"/>
                    </a:lnTo>
                    <a:lnTo>
                      <a:pt x="1458" y="366"/>
                    </a:lnTo>
                    <a:lnTo>
                      <a:pt x="1443" y="376"/>
                    </a:lnTo>
                    <a:lnTo>
                      <a:pt x="1429" y="386"/>
                    </a:lnTo>
                    <a:lnTo>
                      <a:pt x="1372" y="427"/>
                    </a:lnTo>
                    <a:lnTo>
                      <a:pt x="1372" y="427"/>
                    </a:lnTo>
                    <a:lnTo>
                      <a:pt x="1288" y="487"/>
                    </a:lnTo>
                    <a:lnTo>
                      <a:pt x="1204" y="549"/>
                    </a:lnTo>
                    <a:lnTo>
                      <a:pt x="1121" y="613"/>
                    </a:lnTo>
                    <a:lnTo>
                      <a:pt x="1040" y="678"/>
                    </a:lnTo>
                    <a:lnTo>
                      <a:pt x="1040" y="678"/>
                    </a:lnTo>
                    <a:lnTo>
                      <a:pt x="1036" y="685"/>
                    </a:lnTo>
                    <a:lnTo>
                      <a:pt x="1034" y="689"/>
                    </a:lnTo>
                    <a:lnTo>
                      <a:pt x="1031" y="692"/>
                    </a:lnTo>
                    <a:lnTo>
                      <a:pt x="1031" y="692"/>
                    </a:lnTo>
                    <a:lnTo>
                      <a:pt x="1028" y="693"/>
                    </a:lnTo>
                    <a:lnTo>
                      <a:pt x="1026" y="693"/>
                    </a:lnTo>
                    <a:lnTo>
                      <a:pt x="1023" y="693"/>
                    </a:lnTo>
                    <a:lnTo>
                      <a:pt x="1021" y="695"/>
                    </a:lnTo>
                    <a:lnTo>
                      <a:pt x="1021" y="695"/>
                    </a:lnTo>
                    <a:lnTo>
                      <a:pt x="964" y="745"/>
                    </a:lnTo>
                    <a:lnTo>
                      <a:pt x="906" y="795"/>
                    </a:lnTo>
                    <a:lnTo>
                      <a:pt x="906" y="795"/>
                    </a:lnTo>
                    <a:lnTo>
                      <a:pt x="888" y="812"/>
                    </a:lnTo>
                    <a:lnTo>
                      <a:pt x="878" y="820"/>
                    </a:lnTo>
                    <a:lnTo>
                      <a:pt x="871" y="830"/>
                    </a:lnTo>
                    <a:lnTo>
                      <a:pt x="871" y="830"/>
                    </a:lnTo>
                    <a:lnTo>
                      <a:pt x="861" y="833"/>
                    </a:lnTo>
                    <a:lnTo>
                      <a:pt x="852" y="837"/>
                    </a:lnTo>
                    <a:lnTo>
                      <a:pt x="843" y="842"/>
                    </a:lnTo>
                    <a:lnTo>
                      <a:pt x="834" y="846"/>
                    </a:lnTo>
                    <a:lnTo>
                      <a:pt x="819" y="858"/>
                    </a:lnTo>
                    <a:lnTo>
                      <a:pt x="806" y="871"/>
                    </a:lnTo>
                    <a:lnTo>
                      <a:pt x="794" y="885"/>
                    </a:lnTo>
                    <a:lnTo>
                      <a:pt x="782" y="900"/>
                    </a:lnTo>
                    <a:lnTo>
                      <a:pt x="770" y="917"/>
                    </a:lnTo>
                    <a:lnTo>
                      <a:pt x="760" y="934"/>
                    </a:lnTo>
                    <a:lnTo>
                      <a:pt x="760" y="934"/>
                    </a:lnTo>
                    <a:lnTo>
                      <a:pt x="751" y="944"/>
                    </a:lnTo>
                    <a:lnTo>
                      <a:pt x="745" y="955"/>
                    </a:lnTo>
                    <a:lnTo>
                      <a:pt x="745" y="955"/>
                    </a:lnTo>
                    <a:lnTo>
                      <a:pt x="742" y="961"/>
                    </a:lnTo>
                    <a:lnTo>
                      <a:pt x="740" y="967"/>
                    </a:lnTo>
                    <a:lnTo>
                      <a:pt x="738" y="973"/>
                    </a:lnTo>
                    <a:lnTo>
                      <a:pt x="734" y="978"/>
                    </a:lnTo>
                    <a:lnTo>
                      <a:pt x="734" y="978"/>
                    </a:lnTo>
                    <a:lnTo>
                      <a:pt x="727" y="983"/>
                    </a:lnTo>
                    <a:lnTo>
                      <a:pt x="718" y="987"/>
                    </a:lnTo>
                    <a:lnTo>
                      <a:pt x="707" y="992"/>
                    </a:lnTo>
                    <a:lnTo>
                      <a:pt x="695" y="998"/>
                    </a:lnTo>
                    <a:lnTo>
                      <a:pt x="695" y="998"/>
                    </a:lnTo>
                    <a:lnTo>
                      <a:pt x="672" y="1010"/>
                    </a:lnTo>
                    <a:lnTo>
                      <a:pt x="649" y="1020"/>
                    </a:lnTo>
                    <a:lnTo>
                      <a:pt x="649" y="1020"/>
                    </a:lnTo>
                    <a:lnTo>
                      <a:pt x="641" y="1025"/>
                    </a:lnTo>
                    <a:lnTo>
                      <a:pt x="632" y="1030"/>
                    </a:lnTo>
                    <a:lnTo>
                      <a:pt x="618" y="1040"/>
                    </a:lnTo>
                    <a:lnTo>
                      <a:pt x="604" y="1050"/>
                    </a:lnTo>
                    <a:lnTo>
                      <a:pt x="597" y="1055"/>
                    </a:lnTo>
                    <a:lnTo>
                      <a:pt x="588" y="1058"/>
                    </a:lnTo>
                    <a:lnTo>
                      <a:pt x="588" y="1058"/>
                    </a:lnTo>
                    <a:lnTo>
                      <a:pt x="560" y="1032"/>
                    </a:lnTo>
                    <a:lnTo>
                      <a:pt x="534" y="1008"/>
                    </a:lnTo>
                    <a:lnTo>
                      <a:pt x="520" y="996"/>
                    </a:lnTo>
                    <a:lnTo>
                      <a:pt x="506" y="986"/>
                    </a:lnTo>
                    <a:lnTo>
                      <a:pt x="491" y="977"/>
                    </a:lnTo>
                    <a:lnTo>
                      <a:pt x="477" y="969"/>
                    </a:lnTo>
                    <a:lnTo>
                      <a:pt x="477" y="969"/>
                    </a:lnTo>
                    <a:lnTo>
                      <a:pt x="476" y="967"/>
                    </a:lnTo>
                    <a:lnTo>
                      <a:pt x="476" y="965"/>
                    </a:lnTo>
                    <a:lnTo>
                      <a:pt x="475" y="963"/>
                    </a:lnTo>
                    <a:lnTo>
                      <a:pt x="475" y="961"/>
                    </a:lnTo>
                    <a:lnTo>
                      <a:pt x="475" y="961"/>
                    </a:lnTo>
                    <a:lnTo>
                      <a:pt x="458" y="947"/>
                    </a:lnTo>
                    <a:lnTo>
                      <a:pt x="439" y="934"/>
                    </a:lnTo>
                    <a:lnTo>
                      <a:pt x="400" y="909"/>
                    </a:lnTo>
                    <a:lnTo>
                      <a:pt x="400" y="909"/>
                    </a:lnTo>
                    <a:lnTo>
                      <a:pt x="361" y="883"/>
                    </a:lnTo>
                    <a:lnTo>
                      <a:pt x="321" y="856"/>
                    </a:lnTo>
                    <a:lnTo>
                      <a:pt x="321" y="856"/>
                    </a:lnTo>
                    <a:lnTo>
                      <a:pt x="308" y="847"/>
                    </a:lnTo>
                    <a:lnTo>
                      <a:pt x="295" y="840"/>
                    </a:lnTo>
                    <a:lnTo>
                      <a:pt x="283" y="832"/>
                    </a:lnTo>
                    <a:lnTo>
                      <a:pt x="272" y="823"/>
                    </a:lnTo>
                    <a:lnTo>
                      <a:pt x="272" y="823"/>
                    </a:lnTo>
                    <a:lnTo>
                      <a:pt x="266" y="820"/>
                    </a:lnTo>
                    <a:lnTo>
                      <a:pt x="262" y="820"/>
                    </a:lnTo>
                    <a:lnTo>
                      <a:pt x="257" y="820"/>
                    </a:lnTo>
                    <a:lnTo>
                      <a:pt x="257" y="820"/>
                    </a:lnTo>
                    <a:lnTo>
                      <a:pt x="252" y="813"/>
                    </a:lnTo>
                    <a:lnTo>
                      <a:pt x="250" y="810"/>
                    </a:lnTo>
                    <a:lnTo>
                      <a:pt x="247" y="805"/>
                    </a:lnTo>
                    <a:lnTo>
                      <a:pt x="247" y="805"/>
                    </a:lnTo>
                    <a:lnTo>
                      <a:pt x="227" y="795"/>
                    </a:lnTo>
                    <a:lnTo>
                      <a:pt x="207" y="783"/>
                    </a:lnTo>
                    <a:lnTo>
                      <a:pt x="170" y="757"/>
                    </a:lnTo>
                    <a:lnTo>
                      <a:pt x="132" y="730"/>
                    </a:lnTo>
                    <a:lnTo>
                      <a:pt x="95" y="705"/>
                    </a:lnTo>
                    <a:lnTo>
                      <a:pt x="95" y="705"/>
                    </a:lnTo>
                    <a:lnTo>
                      <a:pt x="70" y="686"/>
                    </a:lnTo>
                    <a:lnTo>
                      <a:pt x="57" y="678"/>
                    </a:lnTo>
                    <a:lnTo>
                      <a:pt x="44" y="670"/>
                    </a:lnTo>
                    <a:lnTo>
                      <a:pt x="44" y="670"/>
                    </a:lnTo>
                    <a:lnTo>
                      <a:pt x="39" y="668"/>
                    </a:lnTo>
                    <a:lnTo>
                      <a:pt x="34" y="667"/>
                    </a:lnTo>
                    <a:lnTo>
                      <a:pt x="28" y="666"/>
                    </a:lnTo>
                    <a:lnTo>
                      <a:pt x="23" y="663"/>
                    </a:lnTo>
                    <a:lnTo>
                      <a:pt x="23" y="663"/>
                    </a:lnTo>
                    <a:lnTo>
                      <a:pt x="18" y="659"/>
                    </a:lnTo>
                    <a:lnTo>
                      <a:pt x="13" y="653"/>
                    </a:lnTo>
                    <a:lnTo>
                      <a:pt x="8" y="649"/>
                    </a:lnTo>
                    <a:lnTo>
                      <a:pt x="5" y="647"/>
                    </a:lnTo>
                    <a:lnTo>
                      <a:pt x="1" y="646"/>
                    </a:lnTo>
                    <a:lnTo>
                      <a:pt x="1" y="646"/>
                    </a:lnTo>
                    <a:lnTo>
                      <a:pt x="0" y="639"/>
                    </a:lnTo>
                    <a:lnTo>
                      <a:pt x="1" y="634"/>
                    </a:lnTo>
                    <a:lnTo>
                      <a:pt x="4" y="629"/>
                    </a:lnTo>
                    <a:lnTo>
                      <a:pt x="9" y="622"/>
                    </a:lnTo>
                    <a:lnTo>
                      <a:pt x="9" y="622"/>
                    </a:lnTo>
                    <a:lnTo>
                      <a:pt x="13" y="618"/>
                    </a:lnTo>
                    <a:lnTo>
                      <a:pt x="19" y="613"/>
                    </a:lnTo>
                    <a:lnTo>
                      <a:pt x="31" y="603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72" y="574"/>
                    </a:lnTo>
                    <a:lnTo>
                      <a:pt x="81" y="563"/>
                    </a:lnTo>
                    <a:lnTo>
                      <a:pt x="88" y="552"/>
                    </a:lnTo>
                    <a:lnTo>
                      <a:pt x="96" y="538"/>
                    </a:lnTo>
                    <a:lnTo>
                      <a:pt x="96" y="538"/>
                    </a:lnTo>
                    <a:close/>
                    <a:moveTo>
                      <a:pt x="1404" y="260"/>
                    </a:moveTo>
                    <a:lnTo>
                      <a:pt x="1404" y="260"/>
                    </a:lnTo>
                    <a:lnTo>
                      <a:pt x="1379" y="273"/>
                    </a:lnTo>
                    <a:lnTo>
                      <a:pt x="1355" y="287"/>
                    </a:lnTo>
                    <a:lnTo>
                      <a:pt x="1331" y="302"/>
                    </a:lnTo>
                    <a:lnTo>
                      <a:pt x="1308" y="318"/>
                    </a:lnTo>
                    <a:lnTo>
                      <a:pt x="1262" y="350"/>
                    </a:lnTo>
                    <a:lnTo>
                      <a:pt x="1216" y="382"/>
                    </a:lnTo>
                    <a:lnTo>
                      <a:pt x="1216" y="382"/>
                    </a:lnTo>
                    <a:lnTo>
                      <a:pt x="1193" y="398"/>
                    </a:lnTo>
                    <a:lnTo>
                      <a:pt x="1171" y="414"/>
                    </a:lnTo>
                    <a:lnTo>
                      <a:pt x="1126" y="449"/>
                    </a:lnTo>
                    <a:lnTo>
                      <a:pt x="1082" y="483"/>
                    </a:lnTo>
                    <a:lnTo>
                      <a:pt x="1038" y="516"/>
                    </a:lnTo>
                    <a:lnTo>
                      <a:pt x="1038" y="516"/>
                    </a:lnTo>
                    <a:lnTo>
                      <a:pt x="1039" y="519"/>
                    </a:lnTo>
                    <a:lnTo>
                      <a:pt x="1040" y="522"/>
                    </a:lnTo>
                    <a:lnTo>
                      <a:pt x="1042" y="525"/>
                    </a:lnTo>
                    <a:lnTo>
                      <a:pt x="1042" y="528"/>
                    </a:lnTo>
                    <a:lnTo>
                      <a:pt x="1042" y="528"/>
                    </a:lnTo>
                    <a:lnTo>
                      <a:pt x="1039" y="534"/>
                    </a:lnTo>
                    <a:lnTo>
                      <a:pt x="1038" y="541"/>
                    </a:lnTo>
                    <a:lnTo>
                      <a:pt x="1036" y="555"/>
                    </a:lnTo>
                    <a:lnTo>
                      <a:pt x="1035" y="571"/>
                    </a:lnTo>
                    <a:lnTo>
                      <a:pt x="1035" y="589"/>
                    </a:lnTo>
                    <a:lnTo>
                      <a:pt x="1036" y="625"/>
                    </a:lnTo>
                    <a:lnTo>
                      <a:pt x="1035" y="644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54" y="647"/>
                    </a:lnTo>
                    <a:lnTo>
                      <a:pt x="1076" y="631"/>
                    </a:lnTo>
                    <a:lnTo>
                      <a:pt x="1120" y="595"/>
                    </a:lnTo>
                    <a:lnTo>
                      <a:pt x="1120" y="595"/>
                    </a:lnTo>
                    <a:lnTo>
                      <a:pt x="1157" y="567"/>
                    </a:lnTo>
                    <a:lnTo>
                      <a:pt x="1194" y="539"/>
                    </a:lnTo>
                    <a:lnTo>
                      <a:pt x="1269" y="484"/>
                    </a:lnTo>
                    <a:lnTo>
                      <a:pt x="1269" y="484"/>
                    </a:lnTo>
                    <a:lnTo>
                      <a:pt x="1330" y="440"/>
                    </a:lnTo>
                    <a:lnTo>
                      <a:pt x="1388" y="396"/>
                    </a:lnTo>
                    <a:lnTo>
                      <a:pt x="1388" y="396"/>
                    </a:lnTo>
                    <a:lnTo>
                      <a:pt x="1418" y="373"/>
                    </a:lnTo>
                    <a:lnTo>
                      <a:pt x="1433" y="361"/>
                    </a:lnTo>
                    <a:lnTo>
                      <a:pt x="1447" y="350"/>
                    </a:lnTo>
                    <a:lnTo>
                      <a:pt x="1447" y="350"/>
                    </a:lnTo>
                    <a:lnTo>
                      <a:pt x="1459" y="344"/>
                    </a:lnTo>
                    <a:lnTo>
                      <a:pt x="1470" y="338"/>
                    </a:lnTo>
                    <a:lnTo>
                      <a:pt x="1480" y="333"/>
                    </a:lnTo>
                    <a:lnTo>
                      <a:pt x="1490" y="328"/>
                    </a:lnTo>
                    <a:lnTo>
                      <a:pt x="1490" y="328"/>
                    </a:lnTo>
                    <a:lnTo>
                      <a:pt x="1493" y="323"/>
                    </a:lnTo>
                    <a:lnTo>
                      <a:pt x="1497" y="318"/>
                    </a:lnTo>
                    <a:lnTo>
                      <a:pt x="1504" y="307"/>
                    </a:lnTo>
                    <a:lnTo>
                      <a:pt x="1504" y="307"/>
                    </a:lnTo>
                    <a:lnTo>
                      <a:pt x="1505" y="307"/>
                    </a:lnTo>
                    <a:lnTo>
                      <a:pt x="1506" y="308"/>
                    </a:lnTo>
                    <a:lnTo>
                      <a:pt x="1508" y="310"/>
                    </a:lnTo>
                    <a:lnTo>
                      <a:pt x="1508" y="310"/>
                    </a:lnTo>
                    <a:lnTo>
                      <a:pt x="1509" y="306"/>
                    </a:lnTo>
                    <a:lnTo>
                      <a:pt x="1509" y="305"/>
                    </a:lnTo>
                    <a:lnTo>
                      <a:pt x="1509" y="303"/>
                    </a:lnTo>
                    <a:lnTo>
                      <a:pt x="1511" y="301"/>
                    </a:lnTo>
                    <a:lnTo>
                      <a:pt x="1511" y="301"/>
                    </a:lnTo>
                    <a:lnTo>
                      <a:pt x="1513" y="299"/>
                    </a:lnTo>
                    <a:lnTo>
                      <a:pt x="1514" y="296"/>
                    </a:lnTo>
                    <a:lnTo>
                      <a:pt x="1517" y="291"/>
                    </a:lnTo>
                    <a:lnTo>
                      <a:pt x="1517" y="291"/>
                    </a:lnTo>
                    <a:lnTo>
                      <a:pt x="1520" y="278"/>
                    </a:lnTo>
                    <a:lnTo>
                      <a:pt x="1522" y="266"/>
                    </a:lnTo>
                    <a:lnTo>
                      <a:pt x="1523" y="252"/>
                    </a:lnTo>
                    <a:lnTo>
                      <a:pt x="1524" y="238"/>
                    </a:lnTo>
                    <a:lnTo>
                      <a:pt x="1525" y="211"/>
                    </a:lnTo>
                    <a:lnTo>
                      <a:pt x="1526" y="198"/>
                    </a:lnTo>
                    <a:lnTo>
                      <a:pt x="1529" y="186"/>
                    </a:lnTo>
                    <a:lnTo>
                      <a:pt x="1529" y="186"/>
                    </a:lnTo>
                    <a:lnTo>
                      <a:pt x="1528" y="185"/>
                    </a:lnTo>
                    <a:lnTo>
                      <a:pt x="1527" y="185"/>
                    </a:lnTo>
                    <a:lnTo>
                      <a:pt x="1527" y="185"/>
                    </a:lnTo>
                    <a:lnTo>
                      <a:pt x="1513" y="197"/>
                    </a:lnTo>
                    <a:lnTo>
                      <a:pt x="1499" y="209"/>
                    </a:lnTo>
                    <a:lnTo>
                      <a:pt x="1484" y="219"/>
                    </a:lnTo>
                    <a:lnTo>
                      <a:pt x="1469" y="227"/>
                    </a:lnTo>
                    <a:lnTo>
                      <a:pt x="1437" y="244"/>
                    </a:lnTo>
                    <a:lnTo>
                      <a:pt x="1404" y="260"/>
                    </a:lnTo>
                    <a:lnTo>
                      <a:pt x="1404" y="260"/>
                    </a:lnTo>
                    <a:close/>
                    <a:moveTo>
                      <a:pt x="1513" y="172"/>
                    </a:moveTo>
                    <a:lnTo>
                      <a:pt x="1513" y="172"/>
                    </a:lnTo>
                    <a:lnTo>
                      <a:pt x="1483" y="162"/>
                    </a:lnTo>
                    <a:lnTo>
                      <a:pt x="1453" y="151"/>
                    </a:lnTo>
                    <a:lnTo>
                      <a:pt x="1423" y="140"/>
                    </a:lnTo>
                    <a:lnTo>
                      <a:pt x="1392" y="130"/>
                    </a:lnTo>
                    <a:lnTo>
                      <a:pt x="1392" y="130"/>
                    </a:lnTo>
                    <a:lnTo>
                      <a:pt x="1372" y="123"/>
                    </a:lnTo>
                    <a:lnTo>
                      <a:pt x="1352" y="115"/>
                    </a:lnTo>
                    <a:lnTo>
                      <a:pt x="1330" y="105"/>
                    </a:lnTo>
                    <a:lnTo>
                      <a:pt x="1309" y="98"/>
                    </a:lnTo>
                    <a:lnTo>
                      <a:pt x="1309" y="98"/>
                    </a:lnTo>
                    <a:lnTo>
                      <a:pt x="1296" y="94"/>
                    </a:lnTo>
                    <a:lnTo>
                      <a:pt x="1283" y="92"/>
                    </a:lnTo>
                    <a:lnTo>
                      <a:pt x="1270" y="89"/>
                    </a:lnTo>
                    <a:lnTo>
                      <a:pt x="1257" y="86"/>
                    </a:lnTo>
                    <a:lnTo>
                      <a:pt x="1257" y="86"/>
                    </a:lnTo>
                    <a:lnTo>
                      <a:pt x="1233" y="77"/>
                    </a:lnTo>
                    <a:lnTo>
                      <a:pt x="1209" y="68"/>
                    </a:lnTo>
                    <a:lnTo>
                      <a:pt x="1209" y="68"/>
                    </a:lnTo>
                    <a:lnTo>
                      <a:pt x="1184" y="58"/>
                    </a:lnTo>
                    <a:lnTo>
                      <a:pt x="1158" y="48"/>
                    </a:lnTo>
                    <a:lnTo>
                      <a:pt x="1134" y="40"/>
                    </a:lnTo>
                    <a:lnTo>
                      <a:pt x="1122" y="37"/>
                    </a:lnTo>
                    <a:lnTo>
                      <a:pt x="1111" y="34"/>
                    </a:lnTo>
                    <a:lnTo>
                      <a:pt x="1111" y="34"/>
                    </a:lnTo>
                    <a:lnTo>
                      <a:pt x="1103" y="33"/>
                    </a:lnTo>
                    <a:lnTo>
                      <a:pt x="1096" y="32"/>
                    </a:lnTo>
                    <a:lnTo>
                      <a:pt x="1082" y="33"/>
                    </a:lnTo>
                    <a:lnTo>
                      <a:pt x="1070" y="32"/>
                    </a:lnTo>
                    <a:lnTo>
                      <a:pt x="1065" y="31"/>
                    </a:lnTo>
                    <a:lnTo>
                      <a:pt x="1058" y="29"/>
                    </a:lnTo>
                    <a:lnTo>
                      <a:pt x="1058" y="29"/>
                    </a:lnTo>
                    <a:lnTo>
                      <a:pt x="1013" y="41"/>
                    </a:lnTo>
                    <a:lnTo>
                      <a:pt x="969" y="54"/>
                    </a:lnTo>
                    <a:lnTo>
                      <a:pt x="927" y="66"/>
                    </a:lnTo>
                    <a:lnTo>
                      <a:pt x="885" y="80"/>
                    </a:lnTo>
                    <a:lnTo>
                      <a:pt x="802" y="109"/>
                    </a:lnTo>
                    <a:lnTo>
                      <a:pt x="722" y="139"/>
                    </a:lnTo>
                    <a:lnTo>
                      <a:pt x="561" y="202"/>
                    </a:lnTo>
                    <a:lnTo>
                      <a:pt x="480" y="234"/>
                    </a:lnTo>
                    <a:lnTo>
                      <a:pt x="397" y="265"/>
                    </a:lnTo>
                    <a:lnTo>
                      <a:pt x="397" y="265"/>
                    </a:lnTo>
                    <a:lnTo>
                      <a:pt x="409" y="273"/>
                    </a:lnTo>
                    <a:lnTo>
                      <a:pt x="422" y="280"/>
                    </a:lnTo>
                    <a:lnTo>
                      <a:pt x="436" y="285"/>
                    </a:lnTo>
                    <a:lnTo>
                      <a:pt x="450" y="290"/>
                    </a:lnTo>
                    <a:lnTo>
                      <a:pt x="450" y="290"/>
                    </a:lnTo>
                    <a:lnTo>
                      <a:pt x="506" y="311"/>
                    </a:lnTo>
                    <a:lnTo>
                      <a:pt x="561" y="331"/>
                    </a:lnTo>
                    <a:lnTo>
                      <a:pt x="561" y="331"/>
                    </a:lnTo>
                    <a:lnTo>
                      <a:pt x="610" y="348"/>
                    </a:lnTo>
                    <a:lnTo>
                      <a:pt x="657" y="365"/>
                    </a:lnTo>
                    <a:lnTo>
                      <a:pt x="705" y="381"/>
                    </a:lnTo>
                    <a:lnTo>
                      <a:pt x="752" y="398"/>
                    </a:lnTo>
                    <a:lnTo>
                      <a:pt x="752" y="398"/>
                    </a:lnTo>
                    <a:lnTo>
                      <a:pt x="798" y="417"/>
                    </a:lnTo>
                    <a:lnTo>
                      <a:pt x="843" y="436"/>
                    </a:lnTo>
                    <a:lnTo>
                      <a:pt x="843" y="436"/>
                    </a:lnTo>
                    <a:lnTo>
                      <a:pt x="877" y="451"/>
                    </a:lnTo>
                    <a:lnTo>
                      <a:pt x="908" y="466"/>
                    </a:lnTo>
                    <a:lnTo>
                      <a:pt x="908" y="466"/>
                    </a:lnTo>
                    <a:lnTo>
                      <a:pt x="943" y="484"/>
                    </a:lnTo>
                    <a:lnTo>
                      <a:pt x="960" y="493"/>
                    </a:lnTo>
                    <a:lnTo>
                      <a:pt x="978" y="500"/>
                    </a:lnTo>
                    <a:lnTo>
                      <a:pt x="978" y="500"/>
                    </a:lnTo>
                    <a:lnTo>
                      <a:pt x="989" y="503"/>
                    </a:lnTo>
                    <a:lnTo>
                      <a:pt x="999" y="507"/>
                    </a:lnTo>
                    <a:lnTo>
                      <a:pt x="1010" y="510"/>
                    </a:lnTo>
                    <a:lnTo>
                      <a:pt x="1021" y="511"/>
                    </a:lnTo>
                    <a:lnTo>
                      <a:pt x="1021" y="511"/>
                    </a:lnTo>
                    <a:lnTo>
                      <a:pt x="1078" y="466"/>
                    </a:lnTo>
                    <a:lnTo>
                      <a:pt x="1135" y="423"/>
                    </a:lnTo>
                    <a:lnTo>
                      <a:pt x="1253" y="336"/>
                    </a:lnTo>
                    <a:lnTo>
                      <a:pt x="1253" y="336"/>
                    </a:lnTo>
                    <a:lnTo>
                      <a:pt x="1285" y="314"/>
                    </a:lnTo>
                    <a:lnTo>
                      <a:pt x="1318" y="293"/>
                    </a:lnTo>
                    <a:lnTo>
                      <a:pt x="1354" y="273"/>
                    </a:lnTo>
                    <a:lnTo>
                      <a:pt x="1388" y="254"/>
                    </a:lnTo>
                    <a:lnTo>
                      <a:pt x="1423" y="235"/>
                    </a:lnTo>
                    <a:lnTo>
                      <a:pt x="1457" y="214"/>
                    </a:lnTo>
                    <a:lnTo>
                      <a:pt x="1489" y="194"/>
                    </a:lnTo>
                    <a:lnTo>
                      <a:pt x="1504" y="183"/>
                    </a:lnTo>
                    <a:lnTo>
                      <a:pt x="1519" y="172"/>
                    </a:lnTo>
                    <a:lnTo>
                      <a:pt x="1519" y="172"/>
                    </a:lnTo>
                    <a:lnTo>
                      <a:pt x="1518" y="171"/>
                    </a:lnTo>
                    <a:lnTo>
                      <a:pt x="1515" y="171"/>
                    </a:lnTo>
                    <a:lnTo>
                      <a:pt x="1514" y="171"/>
                    </a:lnTo>
                    <a:lnTo>
                      <a:pt x="1513" y="172"/>
                    </a:lnTo>
                    <a:lnTo>
                      <a:pt x="1513" y="172"/>
                    </a:lnTo>
                    <a:close/>
                    <a:moveTo>
                      <a:pt x="1015" y="678"/>
                    </a:moveTo>
                    <a:lnTo>
                      <a:pt x="1015" y="678"/>
                    </a:lnTo>
                    <a:lnTo>
                      <a:pt x="1018" y="663"/>
                    </a:lnTo>
                    <a:lnTo>
                      <a:pt x="1020" y="647"/>
                    </a:lnTo>
                    <a:lnTo>
                      <a:pt x="1021" y="630"/>
                    </a:lnTo>
                    <a:lnTo>
                      <a:pt x="1021" y="613"/>
                    </a:lnTo>
                    <a:lnTo>
                      <a:pt x="1021" y="576"/>
                    </a:lnTo>
                    <a:lnTo>
                      <a:pt x="1022" y="541"/>
                    </a:lnTo>
                    <a:lnTo>
                      <a:pt x="1022" y="541"/>
                    </a:lnTo>
                    <a:lnTo>
                      <a:pt x="1023" y="540"/>
                    </a:lnTo>
                    <a:lnTo>
                      <a:pt x="1023" y="540"/>
                    </a:lnTo>
                    <a:lnTo>
                      <a:pt x="1021" y="538"/>
                    </a:lnTo>
                    <a:lnTo>
                      <a:pt x="1015" y="533"/>
                    </a:lnTo>
                    <a:lnTo>
                      <a:pt x="1015" y="533"/>
                    </a:lnTo>
                    <a:lnTo>
                      <a:pt x="946" y="588"/>
                    </a:lnTo>
                    <a:lnTo>
                      <a:pt x="908" y="616"/>
                    </a:lnTo>
                    <a:lnTo>
                      <a:pt x="890" y="630"/>
                    </a:lnTo>
                    <a:lnTo>
                      <a:pt x="871" y="641"/>
                    </a:lnTo>
                    <a:lnTo>
                      <a:pt x="871" y="641"/>
                    </a:lnTo>
                    <a:lnTo>
                      <a:pt x="868" y="685"/>
                    </a:lnTo>
                    <a:lnTo>
                      <a:pt x="867" y="724"/>
                    </a:lnTo>
                    <a:lnTo>
                      <a:pt x="869" y="764"/>
                    </a:lnTo>
                    <a:lnTo>
                      <a:pt x="873" y="810"/>
                    </a:lnTo>
                    <a:lnTo>
                      <a:pt x="873" y="810"/>
                    </a:lnTo>
                    <a:lnTo>
                      <a:pt x="891" y="794"/>
                    </a:lnTo>
                    <a:lnTo>
                      <a:pt x="909" y="777"/>
                    </a:lnTo>
                    <a:lnTo>
                      <a:pt x="945" y="744"/>
                    </a:lnTo>
                    <a:lnTo>
                      <a:pt x="980" y="710"/>
                    </a:lnTo>
                    <a:lnTo>
                      <a:pt x="1015" y="678"/>
                    </a:lnTo>
                    <a:lnTo>
                      <a:pt x="1015" y="678"/>
                    </a:lnTo>
                    <a:close/>
                    <a:moveTo>
                      <a:pt x="368" y="277"/>
                    </a:moveTo>
                    <a:lnTo>
                      <a:pt x="368" y="277"/>
                    </a:lnTo>
                    <a:lnTo>
                      <a:pt x="337" y="288"/>
                    </a:lnTo>
                    <a:lnTo>
                      <a:pt x="307" y="300"/>
                    </a:lnTo>
                    <a:lnTo>
                      <a:pt x="276" y="312"/>
                    </a:lnTo>
                    <a:lnTo>
                      <a:pt x="260" y="317"/>
                    </a:lnTo>
                    <a:lnTo>
                      <a:pt x="241" y="322"/>
                    </a:lnTo>
                    <a:lnTo>
                      <a:pt x="241" y="322"/>
                    </a:lnTo>
                    <a:lnTo>
                      <a:pt x="389" y="397"/>
                    </a:lnTo>
                    <a:lnTo>
                      <a:pt x="539" y="473"/>
                    </a:lnTo>
                    <a:lnTo>
                      <a:pt x="539" y="473"/>
                    </a:lnTo>
                    <a:lnTo>
                      <a:pt x="576" y="492"/>
                    </a:lnTo>
                    <a:lnTo>
                      <a:pt x="615" y="509"/>
                    </a:lnTo>
                    <a:lnTo>
                      <a:pt x="693" y="541"/>
                    </a:lnTo>
                    <a:lnTo>
                      <a:pt x="731" y="559"/>
                    </a:lnTo>
                    <a:lnTo>
                      <a:pt x="750" y="568"/>
                    </a:lnTo>
                    <a:lnTo>
                      <a:pt x="768" y="577"/>
                    </a:lnTo>
                    <a:lnTo>
                      <a:pt x="785" y="588"/>
                    </a:lnTo>
                    <a:lnTo>
                      <a:pt x="802" y="600"/>
                    </a:lnTo>
                    <a:lnTo>
                      <a:pt x="819" y="611"/>
                    </a:lnTo>
                    <a:lnTo>
                      <a:pt x="836" y="624"/>
                    </a:lnTo>
                    <a:lnTo>
                      <a:pt x="836" y="624"/>
                    </a:lnTo>
                    <a:lnTo>
                      <a:pt x="843" y="625"/>
                    </a:lnTo>
                    <a:lnTo>
                      <a:pt x="849" y="626"/>
                    </a:lnTo>
                    <a:lnTo>
                      <a:pt x="856" y="629"/>
                    </a:lnTo>
                    <a:lnTo>
                      <a:pt x="859" y="631"/>
                    </a:lnTo>
                    <a:lnTo>
                      <a:pt x="862" y="633"/>
                    </a:lnTo>
                    <a:lnTo>
                      <a:pt x="862" y="633"/>
                    </a:lnTo>
                    <a:lnTo>
                      <a:pt x="879" y="619"/>
                    </a:lnTo>
                    <a:lnTo>
                      <a:pt x="897" y="605"/>
                    </a:lnTo>
                    <a:lnTo>
                      <a:pt x="932" y="579"/>
                    </a:lnTo>
                    <a:lnTo>
                      <a:pt x="967" y="553"/>
                    </a:lnTo>
                    <a:lnTo>
                      <a:pt x="984" y="539"/>
                    </a:lnTo>
                    <a:lnTo>
                      <a:pt x="1000" y="525"/>
                    </a:lnTo>
                    <a:lnTo>
                      <a:pt x="1000" y="525"/>
                    </a:lnTo>
                    <a:lnTo>
                      <a:pt x="924" y="489"/>
                    </a:lnTo>
                    <a:lnTo>
                      <a:pt x="846" y="456"/>
                    </a:lnTo>
                    <a:lnTo>
                      <a:pt x="768" y="424"/>
                    </a:lnTo>
                    <a:lnTo>
                      <a:pt x="688" y="393"/>
                    </a:lnTo>
                    <a:lnTo>
                      <a:pt x="609" y="364"/>
                    </a:lnTo>
                    <a:lnTo>
                      <a:pt x="528" y="334"/>
                    </a:lnTo>
                    <a:lnTo>
                      <a:pt x="368" y="277"/>
                    </a:lnTo>
                    <a:lnTo>
                      <a:pt x="368" y="277"/>
                    </a:lnTo>
                    <a:close/>
                    <a:moveTo>
                      <a:pt x="854" y="694"/>
                    </a:moveTo>
                    <a:lnTo>
                      <a:pt x="854" y="694"/>
                    </a:lnTo>
                    <a:lnTo>
                      <a:pt x="853" y="690"/>
                    </a:lnTo>
                    <a:lnTo>
                      <a:pt x="853" y="685"/>
                    </a:lnTo>
                    <a:lnTo>
                      <a:pt x="854" y="674"/>
                    </a:lnTo>
                    <a:lnTo>
                      <a:pt x="854" y="662"/>
                    </a:lnTo>
                    <a:lnTo>
                      <a:pt x="853" y="656"/>
                    </a:lnTo>
                    <a:lnTo>
                      <a:pt x="852" y="651"/>
                    </a:lnTo>
                    <a:lnTo>
                      <a:pt x="852" y="651"/>
                    </a:lnTo>
                    <a:lnTo>
                      <a:pt x="849" y="652"/>
                    </a:lnTo>
                    <a:lnTo>
                      <a:pt x="848" y="652"/>
                    </a:lnTo>
                    <a:lnTo>
                      <a:pt x="847" y="652"/>
                    </a:lnTo>
                    <a:lnTo>
                      <a:pt x="846" y="651"/>
                    </a:lnTo>
                    <a:lnTo>
                      <a:pt x="844" y="648"/>
                    </a:lnTo>
                    <a:lnTo>
                      <a:pt x="841" y="646"/>
                    </a:lnTo>
                    <a:lnTo>
                      <a:pt x="841" y="646"/>
                    </a:lnTo>
                    <a:lnTo>
                      <a:pt x="841" y="648"/>
                    </a:lnTo>
                    <a:lnTo>
                      <a:pt x="840" y="649"/>
                    </a:lnTo>
                    <a:lnTo>
                      <a:pt x="839" y="649"/>
                    </a:lnTo>
                    <a:lnTo>
                      <a:pt x="839" y="649"/>
                    </a:lnTo>
                    <a:lnTo>
                      <a:pt x="837" y="647"/>
                    </a:lnTo>
                    <a:lnTo>
                      <a:pt x="836" y="644"/>
                    </a:lnTo>
                    <a:lnTo>
                      <a:pt x="833" y="640"/>
                    </a:lnTo>
                    <a:lnTo>
                      <a:pt x="832" y="638"/>
                    </a:lnTo>
                    <a:lnTo>
                      <a:pt x="832" y="638"/>
                    </a:lnTo>
                    <a:lnTo>
                      <a:pt x="829" y="637"/>
                    </a:lnTo>
                    <a:lnTo>
                      <a:pt x="827" y="636"/>
                    </a:lnTo>
                    <a:lnTo>
                      <a:pt x="824" y="636"/>
                    </a:lnTo>
                    <a:lnTo>
                      <a:pt x="822" y="635"/>
                    </a:lnTo>
                    <a:lnTo>
                      <a:pt x="822" y="635"/>
                    </a:lnTo>
                    <a:lnTo>
                      <a:pt x="813" y="629"/>
                    </a:lnTo>
                    <a:lnTo>
                      <a:pt x="806" y="622"/>
                    </a:lnTo>
                    <a:lnTo>
                      <a:pt x="790" y="609"/>
                    </a:lnTo>
                    <a:lnTo>
                      <a:pt x="782" y="603"/>
                    </a:lnTo>
                    <a:lnTo>
                      <a:pt x="772" y="596"/>
                    </a:lnTo>
                    <a:lnTo>
                      <a:pt x="764" y="592"/>
                    </a:lnTo>
                    <a:lnTo>
                      <a:pt x="754" y="589"/>
                    </a:lnTo>
                    <a:lnTo>
                      <a:pt x="754" y="589"/>
                    </a:lnTo>
                    <a:lnTo>
                      <a:pt x="725" y="609"/>
                    </a:lnTo>
                    <a:lnTo>
                      <a:pt x="695" y="629"/>
                    </a:lnTo>
                    <a:lnTo>
                      <a:pt x="634" y="665"/>
                    </a:lnTo>
                    <a:lnTo>
                      <a:pt x="634" y="665"/>
                    </a:lnTo>
                    <a:lnTo>
                      <a:pt x="634" y="673"/>
                    </a:lnTo>
                    <a:lnTo>
                      <a:pt x="633" y="679"/>
                    </a:lnTo>
                    <a:lnTo>
                      <a:pt x="629" y="692"/>
                    </a:lnTo>
                    <a:lnTo>
                      <a:pt x="629" y="692"/>
                    </a:lnTo>
                    <a:lnTo>
                      <a:pt x="651" y="682"/>
                    </a:lnTo>
                    <a:lnTo>
                      <a:pt x="665" y="678"/>
                    </a:lnTo>
                    <a:lnTo>
                      <a:pt x="679" y="674"/>
                    </a:lnTo>
                    <a:lnTo>
                      <a:pt x="687" y="673"/>
                    </a:lnTo>
                    <a:lnTo>
                      <a:pt x="693" y="673"/>
                    </a:lnTo>
                    <a:lnTo>
                      <a:pt x="698" y="674"/>
                    </a:lnTo>
                    <a:lnTo>
                      <a:pt x="704" y="675"/>
                    </a:lnTo>
                    <a:lnTo>
                      <a:pt x="708" y="678"/>
                    </a:lnTo>
                    <a:lnTo>
                      <a:pt x="711" y="681"/>
                    </a:lnTo>
                    <a:lnTo>
                      <a:pt x="713" y="686"/>
                    </a:lnTo>
                    <a:lnTo>
                      <a:pt x="715" y="694"/>
                    </a:lnTo>
                    <a:lnTo>
                      <a:pt x="715" y="694"/>
                    </a:lnTo>
                    <a:lnTo>
                      <a:pt x="713" y="700"/>
                    </a:lnTo>
                    <a:lnTo>
                      <a:pt x="712" y="707"/>
                    </a:lnTo>
                    <a:lnTo>
                      <a:pt x="709" y="713"/>
                    </a:lnTo>
                    <a:lnTo>
                      <a:pt x="705" y="720"/>
                    </a:lnTo>
                    <a:lnTo>
                      <a:pt x="698" y="732"/>
                    </a:lnTo>
                    <a:lnTo>
                      <a:pt x="695" y="739"/>
                    </a:lnTo>
                    <a:lnTo>
                      <a:pt x="693" y="746"/>
                    </a:lnTo>
                    <a:lnTo>
                      <a:pt x="693" y="746"/>
                    </a:lnTo>
                    <a:lnTo>
                      <a:pt x="702" y="746"/>
                    </a:lnTo>
                    <a:lnTo>
                      <a:pt x="709" y="749"/>
                    </a:lnTo>
                    <a:lnTo>
                      <a:pt x="717" y="752"/>
                    </a:lnTo>
                    <a:lnTo>
                      <a:pt x="723" y="756"/>
                    </a:lnTo>
                    <a:lnTo>
                      <a:pt x="728" y="762"/>
                    </a:lnTo>
                    <a:lnTo>
                      <a:pt x="734" y="769"/>
                    </a:lnTo>
                    <a:lnTo>
                      <a:pt x="738" y="776"/>
                    </a:lnTo>
                    <a:lnTo>
                      <a:pt x="741" y="784"/>
                    </a:lnTo>
                    <a:lnTo>
                      <a:pt x="741" y="784"/>
                    </a:lnTo>
                    <a:lnTo>
                      <a:pt x="770" y="762"/>
                    </a:lnTo>
                    <a:lnTo>
                      <a:pt x="798" y="740"/>
                    </a:lnTo>
                    <a:lnTo>
                      <a:pt x="854" y="694"/>
                    </a:lnTo>
                    <a:lnTo>
                      <a:pt x="854" y="694"/>
                    </a:lnTo>
                    <a:close/>
                    <a:moveTo>
                      <a:pt x="852" y="721"/>
                    </a:moveTo>
                    <a:lnTo>
                      <a:pt x="852" y="721"/>
                    </a:lnTo>
                    <a:lnTo>
                      <a:pt x="844" y="724"/>
                    </a:lnTo>
                    <a:lnTo>
                      <a:pt x="837" y="728"/>
                    </a:lnTo>
                    <a:lnTo>
                      <a:pt x="823" y="738"/>
                    </a:lnTo>
                    <a:lnTo>
                      <a:pt x="811" y="749"/>
                    </a:lnTo>
                    <a:lnTo>
                      <a:pt x="800" y="761"/>
                    </a:lnTo>
                    <a:lnTo>
                      <a:pt x="800" y="761"/>
                    </a:lnTo>
                    <a:lnTo>
                      <a:pt x="808" y="765"/>
                    </a:lnTo>
                    <a:lnTo>
                      <a:pt x="815" y="769"/>
                    </a:lnTo>
                    <a:lnTo>
                      <a:pt x="828" y="779"/>
                    </a:lnTo>
                    <a:lnTo>
                      <a:pt x="842" y="787"/>
                    </a:lnTo>
                    <a:lnTo>
                      <a:pt x="848" y="790"/>
                    </a:lnTo>
                    <a:lnTo>
                      <a:pt x="855" y="794"/>
                    </a:lnTo>
                    <a:lnTo>
                      <a:pt x="855" y="794"/>
                    </a:lnTo>
                    <a:lnTo>
                      <a:pt x="853" y="758"/>
                    </a:lnTo>
                    <a:lnTo>
                      <a:pt x="852" y="740"/>
                    </a:lnTo>
                    <a:lnTo>
                      <a:pt x="852" y="721"/>
                    </a:lnTo>
                    <a:lnTo>
                      <a:pt x="852" y="721"/>
                    </a:lnTo>
                    <a:close/>
                    <a:moveTo>
                      <a:pt x="792" y="784"/>
                    </a:moveTo>
                    <a:lnTo>
                      <a:pt x="792" y="784"/>
                    </a:lnTo>
                    <a:lnTo>
                      <a:pt x="787" y="777"/>
                    </a:lnTo>
                    <a:lnTo>
                      <a:pt x="784" y="770"/>
                    </a:lnTo>
                    <a:lnTo>
                      <a:pt x="784" y="770"/>
                    </a:lnTo>
                    <a:lnTo>
                      <a:pt x="760" y="794"/>
                    </a:lnTo>
                    <a:lnTo>
                      <a:pt x="753" y="800"/>
                    </a:lnTo>
                    <a:lnTo>
                      <a:pt x="746" y="804"/>
                    </a:lnTo>
                    <a:lnTo>
                      <a:pt x="738" y="810"/>
                    </a:lnTo>
                    <a:lnTo>
                      <a:pt x="731" y="813"/>
                    </a:lnTo>
                    <a:lnTo>
                      <a:pt x="731" y="813"/>
                    </a:lnTo>
                    <a:lnTo>
                      <a:pt x="722" y="815"/>
                    </a:lnTo>
                    <a:lnTo>
                      <a:pt x="713" y="817"/>
                    </a:lnTo>
                    <a:lnTo>
                      <a:pt x="705" y="819"/>
                    </a:lnTo>
                    <a:lnTo>
                      <a:pt x="697" y="821"/>
                    </a:lnTo>
                    <a:lnTo>
                      <a:pt x="697" y="821"/>
                    </a:lnTo>
                    <a:lnTo>
                      <a:pt x="672" y="832"/>
                    </a:lnTo>
                    <a:lnTo>
                      <a:pt x="647" y="844"/>
                    </a:lnTo>
                    <a:lnTo>
                      <a:pt x="601" y="867"/>
                    </a:lnTo>
                    <a:lnTo>
                      <a:pt x="601" y="867"/>
                    </a:lnTo>
                    <a:lnTo>
                      <a:pt x="616" y="877"/>
                    </a:lnTo>
                    <a:lnTo>
                      <a:pt x="632" y="886"/>
                    </a:lnTo>
                    <a:lnTo>
                      <a:pt x="665" y="903"/>
                    </a:lnTo>
                    <a:lnTo>
                      <a:pt x="701" y="919"/>
                    </a:lnTo>
                    <a:lnTo>
                      <a:pt x="718" y="928"/>
                    </a:lnTo>
                    <a:lnTo>
                      <a:pt x="734" y="937"/>
                    </a:lnTo>
                    <a:lnTo>
                      <a:pt x="734" y="937"/>
                    </a:lnTo>
                    <a:lnTo>
                      <a:pt x="757" y="904"/>
                    </a:lnTo>
                    <a:lnTo>
                      <a:pt x="769" y="888"/>
                    </a:lnTo>
                    <a:lnTo>
                      <a:pt x="782" y="872"/>
                    </a:lnTo>
                    <a:lnTo>
                      <a:pt x="796" y="858"/>
                    </a:lnTo>
                    <a:lnTo>
                      <a:pt x="811" y="844"/>
                    </a:lnTo>
                    <a:lnTo>
                      <a:pt x="827" y="832"/>
                    </a:lnTo>
                    <a:lnTo>
                      <a:pt x="844" y="821"/>
                    </a:lnTo>
                    <a:lnTo>
                      <a:pt x="844" y="821"/>
                    </a:lnTo>
                    <a:lnTo>
                      <a:pt x="844" y="816"/>
                    </a:lnTo>
                    <a:lnTo>
                      <a:pt x="844" y="816"/>
                    </a:lnTo>
                    <a:lnTo>
                      <a:pt x="832" y="806"/>
                    </a:lnTo>
                    <a:lnTo>
                      <a:pt x="819" y="798"/>
                    </a:lnTo>
                    <a:lnTo>
                      <a:pt x="806" y="790"/>
                    </a:lnTo>
                    <a:lnTo>
                      <a:pt x="792" y="784"/>
                    </a:lnTo>
                    <a:lnTo>
                      <a:pt x="792" y="784"/>
                    </a:lnTo>
                    <a:close/>
                    <a:moveTo>
                      <a:pt x="629" y="532"/>
                    </a:moveTo>
                    <a:lnTo>
                      <a:pt x="629" y="532"/>
                    </a:lnTo>
                    <a:lnTo>
                      <a:pt x="614" y="543"/>
                    </a:lnTo>
                    <a:lnTo>
                      <a:pt x="597" y="554"/>
                    </a:lnTo>
                    <a:lnTo>
                      <a:pt x="563" y="573"/>
                    </a:lnTo>
                    <a:lnTo>
                      <a:pt x="545" y="584"/>
                    </a:lnTo>
                    <a:lnTo>
                      <a:pt x="528" y="593"/>
                    </a:lnTo>
                    <a:lnTo>
                      <a:pt x="512" y="605"/>
                    </a:lnTo>
                    <a:lnTo>
                      <a:pt x="498" y="617"/>
                    </a:lnTo>
                    <a:lnTo>
                      <a:pt x="498" y="617"/>
                    </a:lnTo>
                    <a:lnTo>
                      <a:pt x="491" y="620"/>
                    </a:lnTo>
                    <a:lnTo>
                      <a:pt x="483" y="623"/>
                    </a:lnTo>
                    <a:lnTo>
                      <a:pt x="480" y="625"/>
                    </a:lnTo>
                    <a:lnTo>
                      <a:pt x="477" y="628"/>
                    </a:lnTo>
                    <a:lnTo>
                      <a:pt x="476" y="630"/>
                    </a:lnTo>
                    <a:lnTo>
                      <a:pt x="477" y="633"/>
                    </a:lnTo>
                    <a:lnTo>
                      <a:pt x="477" y="633"/>
                    </a:lnTo>
                    <a:lnTo>
                      <a:pt x="506" y="625"/>
                    </a:lnTo>
                    <a:lnTo>
                      <a:pt x="521" y="623"/>
                    </a:lnTo>
                    <a:lnTo>
                      <a:pt x="537" y="621"/>
                    </a:lnTo>
                    <a:lnTo>
                      <a:pt x="537" y="621"/>
                    </a:lnTo>
                    <a:lnTo>
                      <a:pt x="542" y="626"/>
                    </a:lnTo>
                    <a:lnTo>
                      <a:pt x="546" y="633"/>
                    </a:lnTo>
                    <a:lnTo>
                      <a:pt x="549" y="639"/>
                    </a:lnTo>
                    <a:lnTo>
                      <a:pt x="550" y="647"/>
                    </a:lnTo>
                    <a:lnTo>
                      <a:pt x="550" y="653"/>
                    </a:lnTo>
                    <a:lnTo>
                      <a:pt x="548" y="661"/>
                    </a:lnTo>
                    <a:lnTo>
                      <a:pt x="544" y="667"/>
                    </a:lnTo>
                    <a:lnTo>
                      <a:pt x="540" y="674"/>
                    </a:lnTo>
                    <a:lnTo>
                      <a:pt x="540" y="674"/>
                    </a:lnTo>
                    <a:lnTo>
                      <a:pt x="551" y="681"/>
                    </a:lnTo>
                    <a:lnTo>
                      <a:pt x="554" y="685"/>
                    </a:lnTo>
                    <a:lnTo>
                      <a:pt x="556" y="690"/>
                    </a:lnTo>
                    <a:lnTo>
                      <a:pt x="556" y="690"/>
                    </a:lnTo>
                    <a:lnTo>
                      <a:pt x="573" y="683"/>
                    </a:lnTo>
                    <a:lnTo>
                      <a:pt x="588" y="677"/>
                    </a:lnTo>
                    <a:lnTo>
                      <a:pt x="596" y="673"/>
                    </a:lnTo>
                    <a:lnTo>
                      <a:pt x="602" y="668"/>
                    </a:lnTo>
                    <a:lnTo>
                      <a:pt x="609" y="663"/>
                    </a:lnTo>
                    <a:lnTo>
                      <a:pt x="613" y="656"/>
                    </a:lnTo>
                    <a:lnTo>
                      <a:pt x="613" y="656"/>
                    </a:lnTo>
                    <a:lnTo>
                      <a:pt x="620" y="655"/>
                    </a:lnTo>
                    <a:lnTo>
                      <a:pt x="628" y="654"/>
                    </a:lnTo>
                    <a:lnTo>
                      <a:pt x="628" y="654"/>
                    </a:lnTo>
                    <a:lnTo>
                      <a:pt x="641" y="645"/>
                    </a:lnTo>
                    <a:lnTo>
                      <a:pt x="655" y="636"/>
                    </a:lnTo>
                    <a:lnTo>
                      <a:pt x="685" y="618"/>
                    </a:lnTo>
                    <a:lnTo>
                      <a:pt x="712" y="601"/>
                    </a:lnTo>
                    <a:lnTo>
                      <a:pt x="726" y="591"/>
                    </a:lnTo>
                    <a:lnTo>
                      <a:pt x="739" y="581"/>
                    </a:lnTo>
                    <a:lnTo>
                      <a:pt x="739" y="581"/>
                    </a:lnTo>
                    <a:lnTo>
                      <a:pt x="684" y="556"/>
                    </a:lnTo>
                    <a:lnTo>
                      <a:pt x="629" y="532"/>
                    </a:lnTo>
                    <a:lnTo>
                      <a:pt x="629" y="532"/>
                    </a:lnTo>
                    <a:close/>
                    <a:moveTo>
                      <a:pt x="669" y="756"/>
                    </a:moveTo>
                    <a:lnTo>
                      <a:pt x="669" y="756"/>
                    </a:lnTo>
                    <a:lnTo>
                      <a:pt x="671" y="751"/>
                    </a:lnTo>
                    <a:lnTo>
                      <a:pt x="674" y="744"/>
                    </a:lnTo>
                    <a:lnTo>
                      <a:pt x="685" y="730"/>
                    </a:lnTo>
                    <a:lnTo>
                      <a:pt x="690" y="723"/>
                    </a:lnTo>
                    <a:lnTo>
                      <a:pt x="694" y="713"/>
                    </a:lnTo>
                    <a:lnTo>
                      <a:pt x="697" y="704"/>
                    </a:lnTo>
                    <a:lnTo>
                      <a:pt x="697" y="699"/>
                    </a:lnTo>
                    <a:lnTo>
                      <a:pt x="697" y="694"/>
                    </a:lnTo>
                    <a:lnTo>
                      <a:pt x="697" y="694"/>
                    </a:lnTo>
                    <a:lnTo>
                      <a:pt x="692" y="691"/>
                    </a:lnTo>
                    <a:lnTo>
                      <a:pt x="687" y="690"/>
                    </a:lnTo>
                    <a:lnTo>
                      <a:pt x="682" y="689"/>
                    </a:lnTo>
                    <a:lnTo>
                      <a:pt x="677" y="690"/>
                    </a:lnTo>
                    <a:lnTo>
                      <a:pt x="667" y="691"/>
                    </a:lnTo>
                    <a:lnTo>
                      <a:pt x="657" y="695"/>
                    </a:lnTo>
                    <a:lnTo>
                      <a:pt x="637" y="704"/>
                    </a:lnTo>
                    <a:lnTo>
                      <a:pt x="627" y="708"/>
                    </a:lnTo>
                    <a:lnTo>
                      <a:pt x="617" y="711"/>
                    </a:lnTo>
                    <a:lnTo>
                      <a:pt x="617" y="711"/>
                    </a:lnTo>
                    <a:lnTo>
                      <a:pt x="611" y="721"/>
                    </a:lnTo>
                    <a:lnTo>
                      <a:pt x="604" y="731"/>
                    </a:lnTo>
                    <a:lnTo>
                      <a:pt x="591" y="753"/>
                    </a:lnTo>
                    <a:lnTo>
                      <a:pt x="584" y="762"/>
                    </a:lnTo>
                    <a:lnTo>
                      <a:pt x="576" y="771"/>
                    </a:lnTo>
                    <a:lnTo>
                      <a:pt x="569" y="779"/>
                    </a:lnTo>
                    <a:lnTo>
                      <a:pt x="560" y="784"/>
                    </a:lnTo>
                    <a:lnTo>
                      <a:pt x="560" y="784"/>
                    </a:lnTo>
                    <a:lnTo>
                      <a:pt x="564" y="773"/>
                    </a:lnTo>
                    <a:lnTo>
                      <a:pt x="569" y="762"/>
                    </a:lnTo>
                    <a:lnTo>
                      <a:pt x="582" y="744"/>
                    </a:lnTo>
                    <a:lnTo>
                      <a:pt x="587" y="735"/>
                    </a:lnTo>
                    <a:lnTo>
                      <a:pt x="592" y="725"/>
                    </a:lnTo>
                    <a:lnTo>
                      <a:pt x="598" y="714"/>
                    </a:lnTo>
                    <a:lnTo>
                      <a:pt x="601" y="702"/>
                    </a:lnTo>
                    <a:lnTo>
                      <a:pt x="601" y="702"/>
                    </a:lnTo>
                    <a:lnTo>
                      <a:pt x="607" y="697"/>
                    </a:lnTo>
                    <a:lnTo>
                      <a:pt x="613" y="691"/>
                    </a:lnTo>
                    <a:lnTo>
                      <a:pt x="615" y="688"/>
                    </a:lnTo>
                    <a:lnTo>
                      <a:pt x="617" y="683"/>
                    </a:lnTo>
                    <a:lnTo>
                      <a:pt x="617" y="680"/>
                    </a:lnTo>
                    <a:lnTo>
                      <a:pt x="617" y="676"/>
                    </a:lnTo>
                    <a:lnTo>
                      <a:pt x="617" y="676"/>
                    </a:lnTo>
                    <a:lnTo>
                      <a:pt x="600" y="686"/>
                    </a:lnTo>
                    <a:lnTo>
                      <a:pt x="583" y="698"/>
                    </a:lnTo>
                    <a:lnTo>
                      <a:pt x="568" y="709"/>
                    </a:lnTo>
                    <a:lnTo>
                      <a:pt x="556" y="716"/>
                    </a:lnTo>
                    <a:lnTo>
                      <a:pt x="556" y="716"/>
                    </a:lnTo>
                    <a:lnTo>
                      <a:pt x="544" y="740"/>
                    </a:lnTo>
                    <a:lnTo>
                      <a:pt x="533" y="762"/>
                    </a:lnTo>
                    <a:lnTo>
                      <a:pt x="520" y="785"/>
                    </a:lnTo>
                    <a:lnTo>
                      <a:pt x="509" y="810"/>
                    </a:lnTo>
                    <a:lnTo>
                      <a:pt x="509" y="810"/>
                    </a:lnTo>
                    <a:lnTo>
                      <a:pt x="512" y="810"/>
                    </a:lnTo>
                    <a:lnTo>
                      <a:pt x="515" y="811"/>
                    </a:lnTo>
                    <a:lnTo>
                      <a:pt x="520" y="812"/>
                    </a:lnTo>
                    <a:lnTo>
                      <a:pt x="523" y="813"/>
                    </a:lnTo>
                    <a:lnTo>
                      <a:pt x="523" y="813"/>
                    </a:lnTo>
                    <a:lnTo>
                      <a:pt x="528" y="829"/>
                    </a:lnTo>
                    <a:lnTo>
                      <a:pt x="531" y="835"/>
                    </a:lnTo>
                    <a:lnTo>
                      <a:pt x="534" y="838"/>
                    </a:lnTo>
                    <a:lnTo>
                      <a:pt x="537" y="841"/>
                    </a:lnTo>
                    <a:lnTo>
                      <a:pt x="537" y="841"/>
                    </a:lnTo>
                    <a:lnTo>
                      <a:pt x="556" y="837"/>
                    </a:lnTo>
                    <a:lnTo>
                      <a:pt x="556" y="837"/>
                    </a:lnTo>
                    <a:lnTo>
                      <a:pt x="563" y="842"/>
                    </a:lnTo>
                    <a:lnTo>
                      <a:pt x="567" y="847"/>
                    </a:lnTo>
                    <a:lnTo>
                      <a:pt x="568" y="850"/>
                    </a:lnTo>
                    <a:lnTo>
                      <a:pt x="569" y="855"/>
                    </a:lnTo>
                    <a:lnTo>
                      <a:pt x="569" y="859"/>
                    </a:lnTo>
                    <a:lnTo>
                      <a:pt x="569" y="864"/>
                    </a:lnTo>
                    <a:lnTo>
                      <a:pt x="569" y="864"/>
                    </a:lnTo>
                    <a:lnTo>
                      <a:pt x="604" y="848"/>
                    </a:lnTo>
                    <a:lnTo>
                      <a:pt x="641" y="831"/>
                    </a:lnTo>
                    <a:lnTo>
                      <a:pt x="675" y="815"/>
                    </a:lnTo>
                    <a:lnTo>
                      <a:pt x="711" y="799"/>
                    </a:lnTo>
                    <a:lnTo>
                      <a:pt x="711" y="799"/>
                    </a:lnTo>
                    <a:lnTo>
                      <a:pt x="716" y="792"/>
                    </a:lnTo>
                    <a:lnTo>
                      <a:pt x="718" y="786"/>
                    </a:lnTo>
                    <a:lnTo>
                      <a:pt x="719" y="780"/>
                    </a:lnTo>
                    <a:lnTo>
                      <a:pt x="717" y="773"/>
                    </a:lnTo>
                    <a:lnTo>
                      <a:pt x="713" y="769"/>
                    </a:lnTo>
                    <a:lnTo>
                      <a:pt x="708" y="765"/>
                    </a:lnTo>
                    <a:lnTo>
                      <a:pt x="701" y="762"/>
                    </a:lnTo>
                    <a:lnTo>
                      <a:pt x="692" y="762"/>
                    </a:lnTo>
                    <a:lnTo>
                      <a:pt x="692" y="762"/>
                    </a:lnTo>
                    <a:lnTo>
                      <a:pt x="687" y="767"/>
                    </a:lnTo>
                    <a:lnTo>
                      <a:pt x="681" y="770"/>
                    </a:lnTo>
                    <a:lnTo>
                      <a:pt x="681" y="770"/>
                    </a:lnTo>
                    <a:lnTo>
                      <a:pt x="673" y="772"/>
                    </a:lnTo>
                    <a:lnTo>
                      <a:pt x="664" y="775"/>
                    </a:lnTo>
                    <a:lnTo>
                      <a:pt x="649" y="784"/>
                    </a:lnTo>
                    <a:lnTo>
                      <a:pt x="634" y="792"/>
                    </a:lnTo>
                    <a:lnTo>
                      <a:pt x="621" y="802"/>
                    </a:lnTo>
                    <a:lnTo>
                      <a:pt x="609" y="812"/>
                    </a:lnTo>
                    <a:lnTo>
                      <a:pt x="595" y="821"/>
                    </a:lnTo>
                    <a:lnTo>
                      <a:pt x="582" y="830"/>
                    </a:lnTo>
                    <a:lnTo>
                      <a:pt x="567" y="835"/>
                    </a:lnTo>
                    <a:lnTo>
                      <a:pt x="567" y="835"/>
                    </a:lnTo>
                    <a:lnTo>
                      <a:pt x="578" y="823"/>
                    </a:lnTo>
                    <a:lnTo>
                      <a:pt x="589" y="812"/>
                    </a:lnTo>
                    <a:lnTo>
                      <a:pt x="601" y="802"/>
                    </a:lnTo>
                    <a:lnTo>
                      <a:pt x="614" y="792"/>
                    </a:lnTo>
                    <a:lnTo>
                      <a:pt x="642" y="774"/>
                    </a:lnTo>
                    <a:lnTo>
                      <a:pt x="669" y="756"/>
                    </a:lnTo>
                    <a:lnTo>
                      <a:pt x="669" y="756"/>
                    </a:lnTo>
                    <a:close/>
                    <a:moveTo>
                      <a:pt x="715" y="948"/>
                    </a:moveTo>
                    <a:lnTo>
                      <a:pt x="715" y="948"/>
                    </a:lnTo>
                    <a:lnTo>
                      <a:pt x="697" y="935"/>
                    </a:lnTo>
                    <a:lnTo>
                      <a:pt x="678" y="924"/>
                    </a:lnTo>
                    <a:lnTo>
                      <a:pt x="659" y="913"/>
                    </a:lnTo>
                    <a:lnTo>
                      <a:pt x="639" y="904"/>
                    </a:lnTo>
                    <a:lnTo>
                      <a:pt x="639" y="904"/>
                    </a:lnTo>
                    <a:lnTo>
                      <a:pt x="627" y="897"/>
                    </a:lnTo>
                    <a:lnTo>
                      <a:pt x="616" y="890"/>
                    </a:lnTo>
                    <a:lnTo>
                      <a:pt x="605" y="883"/>
                    </a:lnTo>
                    <a:lnTo>
                      <a:pt x="596" y="878"/>
                    </a:lnTo>
                    <a:lnTo>
                      <a:pt x="596" y="878"/>
                    </a:lnTo>
                    <a:lnTo>
                      <a:pt x="589" y="877"/>
                    </a:lnTo>
                    <a:lnTo>
                      <a:pt x="584" y="876"/>
                    </a:lnTo>
                    <a:lnTo>
                      <a:pt x="580" y="876"/>
                    </a:lnTo>
                    <a:lnTo>
                      <a:pt x="575" y="878"/>
                    </a:lnTo>
                    <a:lnTo>
                      <a:pt x="567" y="882"/>
                    </a:lnTo>
                    <a:lnTo>
                      <a:pt x="556" y="888"/>
                    </a:lnTo>
                    <a:lnTo>
                      <a:pt x="556" y="888"/>
                    </a:lnTo>
                    <a:lnTo>
                      <a:pt x="527" y="900"/>
                    </a:lnTo>
                    <a:lnTo>
                      <a:pt x="512" y="906"/>
                    </a:lnTo>
                    <a:lnTo>
                      <a:pt x="496" y="910"/>
                    </a:lnTo>
                    <a:lnTo>
                      <a:pt x="489" y="911"/>
                    </a:lnTo>
                    <a:lnTo>
                      <a:pt x="481" y="912"/>
                    </a:lnTo>
                    <a:lnTo>
                      <a:pt x="474" y="913"/>
                    </a:lnTo>
                    <a:lnTo>
                      <a:pt x="467" y="912"/>
                    </a:lnTo>
                    <a:lnTo>
                      <a:pt x="461" y="910"/>
                    </a:lnTo>
                    <a:lnTo>
                      <a:pt x="455" y="908"/>
                    </a:lnTo>
                    <a:lnTo>
                      <a:pt x="450" y="904"/>
                    </a:lnTo>
                    <a:lnTo>
                      <a:pt x="446" y="898"/>
                    </a:lnTo>
                    <a:lnTo>
                      <a:pt x="446" y="898"/>
                    </a:lnTo>
                    <a:lnTo>
                      <a:pt x="449" y="893"/>
                    </a:lnTo>
                    <a:lnTo>
                      <a:pt x="451" y="888"/>
                    </a:lnTo>
                    <a:lnTo>
                      <a:pt x="451" y="881"/>
                    </a:lnTo>
                    <a:lnTo>
                      <a:pt x="450" y="875"/>
                    </a:lnTo>
                    <a:lnTo>
                      <a:pt x="450" y="875"/>
                    </a:lnTo>
                    <a:lnTo>
                      <a:pt x="461" y="862"/>
                    </a:lnTo>
                    <a:lnTo>
                      <a:pt x="470" y="848"/>
                    </a:lnTo>
                    <a:lnTo>
                      <a:pt x="479" y="833"/>
                    </a:lnTo>
                    <a:lnTo>
                      <a:pt x="488" y="818"/>
                    </a:lnTo>
                    <a:lnTo>
                      <a:pt x="488" y="818"/>
                    </a:lnTo>
                    <a:lnTo>
                      <a:pt x="479" y="815"/>
                    </a:lnTo>
                    <a:lnTo>
                      <a:pt x="472" y="811"/>
                    </a:lnTo>
                    <a:lnTo>
                      <a:pt x="459" y="801"/>
                    </a:lnTo>
                    <a:lnTo>
                      <a:pt x="452" y="796"/>
                    </a:lnTo>
                    <a:lnTo>
                      <a:pt x="446" y="792"/>
                    </a:lnTo>
                    <a:lnTo>
                      <a:pt x="438" y="789"/>
                    </a:lnTo>
                    <a:lnTo>
                      <a:pt x="430" y="788"/>
                    </a:lnTo>
                    <a:lnTo>
                      <a:pt x="430" y="788"/>
                    </a:lnTo>
                    <a:lnTo>
                      <a:pt x="427" y="788"/>
                    </a:lnTo>
                    <a:lnTo>
                      <a:pt x="422" y="789"/>
                    </a:lnTo>
                    <a:lnTo>
                      <a:pt x="415" y="792"/>
                    </a:lnTo>
                    <a:lnTo>
                      <a:pt x="405" y="797"/>
                    </a:lnTo>
                    <a:lnTo>
                      <a:pt x="397" y="800"/>
                    </a:lnTo>
                    <a:lnTo>
                      <a:pt x="397" y="800"/>
                    </a:lnTo>
                    <a:lnTo>
                      <a:pt x="382" y="803"/>
                    </a:lnTo>
                    <a:lnTo>
                      <a:pt x="367" y="807"/>
                    </a:lnTo>
                    <a:lnTo>
                      <a:pt x="367" y="807"/>
                    </a:lnTo>
                    <a:lnTo>
                      <a:pt x="351" y="812"/>
                    </a:lnTo>
                    <a:lnTo>
                      <a:pt x="344" y="814"/>
                    </a:lnTo>
                    <a:lnTo>
                      <a:pt x="338" y="814"/>
                    </a:lnTo>
                    <a:lnTo>
                      <a:pt x="331" y="814"/>
                    </a:lnTo>
                    <a:lnTo>
                      <a:pt x="326" y="812"/>
                    </a:lnTo>
                    <a:lnTo>
                      <a:pt x="321" y="808"/>
                    </a:lnTo>
                    <a:lnTo>
                      <a:pt x="315" y="802"/>
                    </a:lnTo>
                    <a:lnTo>
                      <a:pt x="315" y="802"/>
                    </a:lnTo>
                    <a:lnTo>
                      <a:pt x="317" y="792"/>
                    </a:lnTo>
                    <a:lnTo>
                      <a:pt x="322" y="785"/>
                    </a:lnTo>
                    <a:lnTo>
                      <a:pt x="326" y="777"/>
                    </a:lnTo>
                    <a:lnTo>
                      <a:pt x="331" y="770"/>
                    </a:lnTo>
                    <a:lnTo>
                      <a:pt x="343" y="757"/>
                    </a:lnTo>
                    <a:lnTo>
                      <a:pt x="356" y="745"/>
                    </a:lnTo>
                    <a:lnTo>
                      <a:pt x="356" y="745"/>
                    </a:lnTo>
                    <a:lnTo>
                      <a:pt x="342" y="735"/>
                    </a:lnTo>
                    <a:lnTo>
                      <a:pt x="329" y="724"/>
                    </a:lnTo>
                    <a:lnTo>
                      <a:pt x="322" y="719"/>
                    </a:lnTo>
                    <a:lnTo>
                      <a:pt x="314" y="714"/>
                    </a:lnTo>
                    <a:lnTo>
                      <a:pt x="306" y="711"/>
                    </a:lnTo>
                    <a:lnTo>
                      <a:pt x="297" y="708"/>
                    </a:lnTo>
                    <a:lnTo>
                      <a:pt x="297" y="708"/>
                    </a:lnTo>
                    <a:lnTo>
                      <a:pt x="291" y="712"/>
                    </a:lnTo>
                    <a:lnTo>
                      <a:pt x="284" y="715"/>
                    </a:lnTo>
                    <a:lnTo>
                      <a:pt x="278" y="717"/>
                    </a:lnTo>
                    <a:lnTo>
                      <a:pt x="269" y="720"/>
                    </a:lnTo>
                    <a:lnTo>
                      <a:pt x="253" y="724"/>
                    </a:lnTo>
                    <a:lnTo>
                      <a:pt x="235" y="727"/>
                    </a:lnTo>
                    <a:lnTo>
                      <a:pt x="235" y="727"/>
                    </a:lnTo>
                    <a:lnTo>
                      <a:pt x="230" y="720"/>
                    </a:lnTo>
                    <a:lnTo>
                      <a:pt x="227" y="713"/>
                    </a:lnTo>
                    <a:lnTo>
                      <a:pt x="228" y="707"/>
                    </a:lnTo>
                    <a:lnTo>
                      <a:pt x="231" y="700"/>
                    </a:lnTo>
                    <a:lnTo>
                      <a:pt x="234" y="695"/>
                    </a:lnTo>
                    <a:lnTo>
                      <a:pt x="239" y="689"/>
                    </a:lnTo>
                    <a:lnTo>
                      <a:pt x="249" y="678"/>
                    </a:lnTo>
                    <a:lnTo>
                      <a:pt x="249" y="678"/>
                    </a:lnTo>
                    <a:lnTo>
                      <a:pt x="237" y="674"/>
                    </a:lnTo>
                    <a:lnTo>
                      <a:pt x="227" y="667"/>
                    </a:lnTo>
                    <a:lnTo>
                      <a:pt x="206" y="651"/>
                    </a:lnTo>
                    <a:lnTo>
                      <a:pt x="196" y="645"/>
                    </a:lnTo>
                    <a:lnTo>
                      <a:pt x="186" y="638"/>
                    </a:lnTo>
                    <a:lnTo>
                      <a:pt x="180" y="636"/>
                    </a:lnTo>
                    <a:lnTo>
                      <a:pt x="174" y="634"/>
                    </a:lnTo>
                    <a:lnTo>
                      <a:pt x="169" y="633"/>
                    </a:lnTo>
                    <a:lnTo>
                      <a:pt x="162" y="633"/>
                    </a:lnTo>
                    <a:lnTo>
                      <a:pt x="162" y="633"/>
                    </a:lnTo>
                    <a:lnTo>
                      <a:pt x="158" y="634"/>
                    </a:lnTo>
                    <a:lnTo>
                      <a:pt x="154" y="636"/>
                    </a:lnTo>
                    <a:lnTo>
                      <a:pt x="150" y="638"/>
                    </a:lnTo>
                    <a:lnTo>
                      <a:pt x="146" y="640"/>
                    </a:lnTo>
                    <a:lnTo>
                      <a:pt x="146" y="640"/>
                    </a:lnTo>
                    <a:lnTo>
                      <a:pt x="136" y="643"/>
                    </a:lnTo>
                    <a:lnTo>
                      <a:pt x="127" y="644"/>
                    </a:lnTo>
                    <a:lnTo>
                      <a:pt x="116" y="645"/>
                    </a:lnTo>
                    <a:lnTo>
                      <a:pt x="105" y="647"/>
                    </a:lnTo>
                    <a:lnTo>
                      <a:pt x="105" y="647"/>
                    </a:lnTo>
                    <a:lnTo>
                      <a:pt x="102" y="645"/>
                    </a:lnTo>
                    <a:lnTo>
                      <a:pt x="100" y="643"/>
                    </a:lnTo>
                    <a:lnTo>
                      <a:pt x="98" y="639"/>
                    </a:lnTo>
                    <a:lnTo>
                      <a:pt x="98" y="636"/>
                    </a:lnTo>
                    <a:lnTo>
                      <a:pt x="98" y="631"/>
                    </a:lnTo>
                    <a:lnTo>
                      <a:pt x="100" y="624"/>
                    </a:lnTo>
                    <a:lnTo>
                      <a:pt x="104" y="618"/>
                    </a:lnTo>
                    <a:lnTo>
                      <a:pt x="110" y="613"/>
                    </a:lnTo>
                    <a:lnTo>
                      <a:pt x="119" y="605"/>
                    </a:lnTo>
                    <a:lnTo>
                      <a:pt x="119" y="605"/>
                    </a:lnTo>
                    <a:lnTo>
                      <a:pt x="113" y="600"/>
                    </a:lnTo>
                    <a:lnTo>
                      <a:pt x="106" y="595"/>
                    </a:lnTo>
                    <a:lnTo>
                      <a:pt x="99" y="593"/>
                    </a:lnTo>
                    <a:lnTo>
                      <a:pt x="92" y="593"/>
                    </a:lnTo>
                    <a:lnTo>
                      <a:pt x="86" y="593"/>
                    </a:lnTo>
                    <a:lnTo>
                      <a:pt x="80" y="595"/>
                    </a:lnTo>
                    <a:lnTo>
                      <a:pt x="73" y="598"/>
                    </a:lnTo>
                    <a:lnTo>
                      <a:pt x="67" y="601"/>
                    </a:lnTo>
                    <a:lnTo>
                      <a:pt x="55" y="609"/>
                    </a:lnTo>
                    <a:lnTo>
                      <a:pt x="43" y="619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94" y="690"/>
                    </a:lnTo>
                    <a:lnTo>
                      <a:pt x="164" y="739"/>
                    </a:lnTo>
                    <a:lnTo>
                      <a:pt x="310" y="835"/>
                    </a:lnTo>
                    <a:lnTo>
                      <a:pt x="382" y="883"/>
                    </a:lnTo>
                    <a:lnTo>
                      <a:pt x="452" y="932"/>
                    </a:lnTo>
                    <a:lnTo>
                      <a:pt x="488" y="957"/>
                    </a:lnTo>
                    <a:lnTo>
                      <a:pt x="521" y="983"/>
                    </a:lnTo>
                    <a:lnTo>
                      <a:pt x="554" y="1009"/>
                    </a:lnTo>
                    <a:lnTo>
                      <a:pt x="587" y="1034"/>
                    </a:lnTo>
                    <a:lnTo>
                      <a:pt x="587" y="1034"/>
                    </a:lnTo>
                    <a:lnTo>
                      <a:pt x="590" y="1035"/>
                    </a:lnTo>
                    <a:lnTo>
                      <a:pt x="594" y="1035"/>
                    </a:lnTo>
                    <a:lnTo>
                      <a:pt x="601" y="1033"/>
                    </a:lnTo>
                    <a:lnTo>
                      <a:pt x="606" y="1030"/>
                    </a:lnTo>
                    <a:lnTo>
                      <a:pt x="613" y="1026"/>
                    </a:lnTo>
                    <a:lnTo>
                      <a:pt x="626" y="1015"/>
                    </a:lnTo>
                    <a:lnTo>
                      <a:pt x="632" y="1010"/>
                    </a:lnTo>
                    <a:lnTo>
                      <a:pt x="640" y="1007"/>
                    </a:lnTo>
                    <a:lnTo>
                      <a:pt x="640" y="1007"/>
                    </a:lnTo>
                    <a:lnTo>
                      <a:pt x="664" y="997"/>
                    </a:lnTo>
                    <a:lnTo>
                      <a:pt x="685" y="986"/>
                    </a:lnTo>
                    <a:lnTo>
                      <a:pt x="703" y="976"/>
                    </a:lnTo>
                    <a:lnTo>
                      <a:pt x="710" y="969"/>
                    </a:lnTo>
                    <a:lnTo>
                      <a:pt x="717" y="964"/>
                    </a:lnTo>
                    <a:lnTo>
                      <a:pt x="717" y="964"/>
                    </a:lnTo>
                    <a:lnTo>
                      <a:pt x="715" y="961"/>
                    </a:lnTo>
                    <a:lnTo>
                      <a:pt x="713" y="956"/>
                    </a:lnTo>
                    <a:lnTo>
                      <a:pt x="713" y="952"/>
                    </a:lnTo>
                    <a:lnTo>
                      <a:pt x="715" y="948"/>
                    </a:lnTo>
                    <a:lnTo>
                      <a:pt x="715" y="948"/>
                    </a:lnTo>
                    <a:close/>
                    <a:moveTo>
                      <a:pt x="510" y="477"/>
                    </a:moveTo>
                    <a:lnTo>
                      <a:pt x="510" y="477"/>
                    </a:lnTo>
                    <a:lnTo>
                      <a:pt x="495" y="488"/>
                    </a:lnTo>
                    <a:lnTo>
                      <a:pt x="480" y="499"/>
                    </a:lnTo>
                    <a:lnTo>
                      <a:pt x="449" y="520"/>
                    </a:lnTo>
                    <a:lnTo>
                      <a:pt x="417" y="542"/>
                    </a:lnTo>
                    <a:lnTo>
                      <a:pt x="402" y="554"/>
                    </a:lnTo>
                    <a:lnTo>
                      <a:pt x="388" y="565"/>
                    </a:lnTo>
                    <a:lnTo>
                      <a:pt x="388" y="565"/>
                    </a:lnTo>
                    <a:lnTo>
                      <a:pt x="394" y="564"/>
                    </a:lnTo>
                    <a:lnTo>
                      <a:pt x="398" y="564"/>
                    </a:lnTo>
                    <a:lnTo>
                      <a:pt x="402" y="563"/>
                    </a:lnTo>
                    <a:lnTo>
                      <a:pt x="402" y="563"/>
                    </a:lnTo>
                    <a:lnTo>
                      <a:pt x="407" y="572"/>
                    </a:lnTo>
                    <a:lnTo>
                      <a:pt x="412" y="581"/>
                    </a:lnTo>
                    <a:lnTo>
                      <a:pt x="413" y="587"/>
                    </a:lnTo>
                    <a:lnTo>
                      <a:pt x="414" y="592"/>
                    </a:lnTo>
                    <a:lnTo>
                      <a:pt x="414" y="598"/>
                    </a:lnTo>
                    <a:lnTo>
                      <a:pt x="413" y="603"/>
                    </a:lnTo>
                    <a:lnTo>
                      <a:pt x="413" y="603"/>
                    </a:lnTo>
                    <a:lnTo>
                      <a:pt x="420" y="602"/>
                    </a:lnTo>
                    <a:lnTo>
                      <a:pt x="427" y="603"/>
                    </a:lnTo>
                    <a:lnTo>
                      <a:pt x="433" y="604"/>
                    </a:lnTo>
                    <a:lnTo>
                      <a:pt x="439" y="606"/>
                    </a:lnTo>
                    <a:lnTo>
                      <a:pt x="445" y="610"/>
                    </a:lnTo>
                    <a:lnTo>
                      <a:pt x="448" y="616"/>
                    </a:lnTo>
                    <a:lnTo>
                      <a:pt x="451" y="622"/>
                    </a:lnTo>
                    <a:lnTo>
                      <a:pt x="451" y="630"/>
                    </a:lnTo>
                    <a:lnTo>
                      <a:pt x="451" y="630"/>
                    </a:lnTo>
                    <a:lnTo>
                      <a:pt x="455" y="625"/>
                    </a:lnTo>
                    <a:lnTo>
                      <a:pt x="459" y="621"/>
                    </a:lnTo>
                    <a:lnTo>
                      <a:pt x="459" y="621"/>
                    </a:lnTo>
                    <a:lnTo>
                      <a:pt x="537" y="575"/>
                    </a:lnTo>
                    <a:lnTo>
                      <a:pt x="576" y="550"/>
                    </a:lnTo>
                    <a:lnTo>
                      <a:pt x="615" y="525"/>
                    </a:lnTo>
                    <a:lnTo>
                      <a:pt x="615" y="525"/>
                    </a:lnTo>
                    <a:lnTo>
                      <a:pt x="561" y="500"/>
                    </a:lnTo>
                    <a:lnTo>
                      <a:pt x="510" y="477"/>
                    </a:lnTo>
                    <a:lnTo>
                      <a:pt x="510" y="477"/>
                    </a:lnTo>
                    <a:close/>
                    <a:moveTo>
                      <a:pt x="556" y="867"/>
                    </a:moveTo>
                    <a:lnTo>
                      <a:pt x="556" y="867"/>
                    </a:lnTo>
                    <a:lnTo>
                      <a:pt x="555" y="867"/>
                    </a:lnTo>
                    <a:lnTo>
                      <a:pt x="554" y="865"/>
                    </a:lnTo>
                    <a:lnTo>
                      <a:pt x="553" y="861"/>
                    </a:lnTo>
                    <a:lnTo>
                      <a:pt x="553" y="857"/>
                    </a:lnTo>
                    <a:lnTo>
                      <a:pt x="552" y="855"/>
                    </a:lnTo>
                    <a:lnTo>
                      <a:pt x="550" y="853"/>
                    </a:lnTo>
                    <a:lnTo>
                      <a:pt x="550" y="853"/>
                    </a:lnTo>
                    <a:lnTo>
                      <a:pt x="542" y="855"/>
                    </a:lnTo>
                    <a:lnTo>
                      <a:pt x="536" y="853"/>
                    </a:lnTo>
                    <a:lnTo>
                      <a:pt x="529" y="852"/>
                    </a:lnTo>
                    <a:lnTo>
                      <a:pt x="523" y="849"/>
                    </a:lnTo>
                    <a:lnTo>
                      <a:pt x="519" y="845"/>
                    </a:lnTo>
                    <a:lnTo>
                      <a:pt x="514" y="840"/>
                    </a:lnTo>
                    <a:lnTo>
                      <a:pt x="511" y="834"/>
                    </a:lnTo>
                    <a:lnTo>
                      <a:pt x="510" y="827"/>
                    </a:lnTo>
                    <a:lnTo>
                      <a:pt x="510" y="827"/>
                    </a:lnTo>
                    <a:lnTo>
                      <a:pt x="505" y="829"/>
                    </a:lnTo>
                    <a:lnTo>
                      <a:pt x="500" y="831"/>
                    </a:lnTo>
                    <a:lnTo>
                      <a:pt x="496" y="834"/>
                    </a:lnTo>
                    <a:lnTo>
                      <a:pt x="493" y="838"/>
                    </a:lnTo>
                    <a:lnTo>
                      <a:pt x="488" y="847"/>
                    </a:lnTo>
                    <a:lnTo>
                      <a:pt x="482" y="856"/>
                    </a:lnTo>
                    <a:lnTo>
                      <a:pt x="482" y="856"/>
                    </a:lnTo>
                    <a:lnTo>
                      <a:pt x="476" y="864"/>
                    </a:lnTo>
                    <a:lnTo>
                      <a:pt x="472" y="874"/>
                    </a:lnTo>
                    <a:lnTo>
                      <a:pt x="467" y="883"/>
                    </a:lnTo>
                    <a:lnTo>
                      <a:pt x="464" y="894"/>
                    </a:lnTo>
                    <a:lnTo>
                      <a:pt x="464" y="894"/>
                    </a:lnTo>
                    <a:lnTo>
                      <a:pt x="475" y="895"/>
                    </a:lnTo>
                    <a:lnTo>
                      <a:pt x="487" y="894"/>
                    </a:lnTo>
                    <a:lnTo>
                      <a:pt x="498" y="892"/>
                    </a:lnTo>
                    <a:lnTo>
                      <a:pt x="511" y="889"/>
                    </a:lnTo>
                    <a:lnTo>
                      <a:pt x="524" y="885"/>
                    </a:lnTo>
                    <a:lnTo>
                      <a:pt x="536" y="879"/>
                    </a:lnTo>
                    <a:lnTo>
                      <a:pt x="546" y="874"/>
                    </a:lnTo>
                    <a:lnTo>
                      <a:pt x="556" y="867"/>
                    </a:lnTo>
                    <a:lnTo>
                      <a:pt x="556" y="867"/>
                    </a:lnTo>
                    <a:close/>
                    <a:moveTo>
                      <a:pt x="404" y="729"/>
                    </a:moveTo>
                    <a:lnTo>
                      <a:pt x="404" y="729"/>
                    </a:lnTo>
                    <a:lnTo>
                      <a:pt x="405" y="735"/>
                    </a:lnTo>
                    <a:lnTo>
                      <a:pt x="406" y="740"/>
                    </a:lnTo>
                    <a:lnTo>
                      <a:pt x="405" y="752"/>
                    </a:lnTo>
                    <a:lnTo>
                      <a:pt x="405" y="752"/>
                    </a:lnTo>
                    <a:lnTo>
                      <a:pt x="409" y="753"/>
                    </a:lnTo>
                    <a:lnTo>
                      <a:pt x="413" y="752"/>
                    </a:lnTo>
                    <a:lnTo>
                      <a:pt x="420" y="747"/>
                    </a:lnTo>
                    <a:lnTo>
                      <a:pt x="423" y="745"/>
                    </a:lnTo>
                    <a:lnTo>
                      <a:pt x="428" y="743"/>
                    </a:lnTo>
                    <a:lnTo>
                      <a:pt x="433" y="743"/>
                    </a:lnTo>
                    <a:lnTo>
                      <a:pt x="439" y="743"/>
                    </a:lnTo>
                    <a:lnTo>
                      <a:pt x="439" y="743"/>
                    </a:lnTo>
                    <a:lnTo>
                      <a:pt x="443" y="749"/>
                    </a:lnTo>
                    <a:lnTo>
                      <a:pt x="445" y="754"/>
                    </a:lnTo>
                    <a:lnTo>
                      <a:pt x="446" y="759"/>
                    </a:lnTo>
                    <a:lnTo>
                      <a:pt x="446" y="765"/>
                    </a:lnTo>
                    <a:lnTo>
                      <a:pt x="446" y="765"/>
                    </a:lnTo>
                    <a:lnTo>
                      <a:pt x="448" y="765"/>
                    </a:lnTo>
                    <a:lnTo>
                      <a:pt x="450" y="766"/>
                    </a:lnTo>
                    <a:lnTo>
                      <a:pt x="451" y="768"/>
                    </a:lnTo>
                    <a:lnTo>
                      <a:pt x="451" y="768"/>
                    </a:lnTo>
                    <a:lnTo>
                      <a:pt x="472" y="762"/>
                    </a:lnTo>
                    <a:lnTo>
                      <a:pt x="492" y="757"/>
                    </a:lnTo>
                    <a:lnTo>
                      <a:pt x="511" y="752"/>
                    </a:lnTo>
                    <a:lnTo>
                      <a:pt x="520" y="747"/>
                    </a:lnTo>
                    <a:lnTo>
                      <a:pt x="528" y="743"/>
                    </a:lnTo>
                    <a:lnTo>
                      <a:pt x="528" y="743"/>
                    </a:lnTo>
                    <a:lnTo>
                      <a:pt x="536" y="726"/>
                    </a:lnTo>
                    <a:lnTo>
                      <a:pt x="539" y="717"/>
                    </a:lnTo>
                    <a:lnTo>
                      <a:pt x="544" y="710"/>
                    </a:lnTo>
                    <a:lnTo>
                      <a:pt x="544" y="710"/>
                    </a:lnTo>
                    <a:lnTo>
                      <a:pt x="542" y="706"/>
                    </a:lnTo>
                    <a:lnTo>
                      <a:pt x="540" y="702"/>
                    </a:lnTo>
                    <a:lnTo>
                      <a:pt x="539" y="699"/>
                    </a:lnTo>
                    <a:lnTo>
                      <a:pt x="540" y="694"/>
                    </a:lnTo>
                    <a:lnTo>
                      <a:pt x="540" y="694"/>
                    </a:lnTo>
                    <a:lnTo>
                      <a:pt x="535" y="692"/>
                    </a:lnTo>
                    <a:lnTo>
                      <a:pt x="528" y="691"/>
                    </a:lnTo>
                    <a:lnTo>
                      <a:pt x="523" y="691"/>
                    </a:lnTo>
                    <a:lnTo>
                      <a:pt x="518" y="692"/>
                    </a:lnTo>
                    <a:lnTo>
                      <a:pt x="513" y="695"/>
                    </a:lnTo>
                    <a:lnTo>
                      <a:pt x="508" y="698"/>
                    </a:lnTo>
                    <a:lnTo>
                      <a:pt x="498" y="706"/>
                    </a:lnTo>
                    <a:lnTo>
                      <a:pt x="490" y="713"/>
                    </a:lnTo>
                    <a:lnTo>
                      <a:pt x="480" y="721"/>
                    </a:lnTo>
                    <a:lnTo>
                      <a:pt x="475" y="724"/>
                    </a:lnTo>
                    <a:lnTo>
                      <a:pt x="469" y="726"/>
                    </a:lnTo>
                    <a:lnTo>
                      <a:pt x="464" y="727"/>
                    </a:lnTo>
                    <a:lnTo>
                      <a:pt x="459" y="727"/>
                    </a:lnTo>
                    <a:lnTo>
                      <a:pt x="459" y="727"/>
                    </a:lnTo>
                    <a:lnTo>
                      <a:pt x="461" y="724"/>
                    </a:lnTo>
                    <a:lnTo>
                      <a:pt x="464" y="720"/>
                    </a:lnTo>
                    <a:lnTo>
                      <a:pt x="473" y="713"/>
                    </a:lnTo>
                    <a:lnTo>
                      <a:pt x="481" y="707"/>
                    </a:lnTo>
                    <a:lnTo>
                      <a:pt x="491" y="699"/>
                    </a:lnTo>
                    <a:lnTo>
                      <a:pt x="491" y="699"/>
                    </a:lnTo>
                    <a:lnTo>
                      <a:pt x="499" y="691"/>
                    </a:lnTo>
                    <a:lnTo>
                      <a:pt x="508" y="682"/>
                    </a:lnTo>
                    <a:lnTo>
                      <a:pt x="521" y="667"/>
                    </a:lnTo>
                    <a:lnTo>
                      <a:pt x="521" y="667"/>
                    </a:lnTo>
                    <a:lnTo>
                      <a:pt x="528" y="660"/>
                    </a:lnTo>
                    <a:lnTo>
                      <a:pt x="531" y="656"/>
                    </a:lnTo>
                    <a:lnTo>
                      <a:pt x="535" y="653"/>
                    </a:lnTo>
                    <a:lnTo>
                      <a:pt x="536" y="649"/>
                    </a:lnTo>
                    <a:lnTo>
                      <a:pt x="537" y="645"/>
                    </a:lnTo>
                    <a:lnTo>
                      <a:pt x="535" y="640"/>
                    </a:lnTo>
                    <a:lnTo>
                      <a:pt x="531" y="635"/>
                    </a:lnTo>
                    <a:lnTo>
                      <a:pt x="531" y="635"/>
                    </a:lnTo>
                    <a:lnTo>
                      <a:pt x="523" y="635"/>
                    </a:lnTo>
                    <a:lnTo>
                      <a:pt x="515" y="635"/>
                    </a:lnTo>
                    <a:lnTo>
                      <a:pt x="504" y="638"/>
                    </a:lnTo>
                    <a:lnTo>
                      <a:pt x="492" y="641"/>
                    </a:lnTo>
                    <a:lnTo>
                      <a:pt x="485" y="643"/>
                    </a:lnTo>
                    <a:lnTo>
                      <a:pt x="478" y="644"/>
                    </a:lnTo>
                    <a:lnTo>
                      <a:pt x="478" y="644"/>
                    </a:lnTo>
                    <a:lnTo>
                      <a:pt x="473" y="652"/>
                    </a:lnTo>
                    <a:lnTo>
                      <a:pt x="468" y="661"/>
                    </a:lnTo>
                    <a:lnTo>
                      <a:pt x="463" y="670"/>
                    </a:lnTo>
                    <a:lnTo>
                      <a:pt x="457" y="679"/>
                    </a:lnTo>
                    <a:lnTo>
                      <a:pt x="457" y="679"/>
                    </a:lnTo>
                    <a:lnTo>
                      <a:pt x="451" y="688"/>
                    </a:lnTo>
                    <a:lnTo>
                      <a:pt x="445" y="696"/>
                    </a:lnTo>
                    <a:lnTo>
                      <a:pt x="442" y="699"/>
                    </a:lnTo>
                    <a:lnTo>
                      <a:pt x="437" y="701"/>
                    </a:lnTo>
                    <a:lnTo>
                      <a:pt x="433" y="704"/>
                    </a:lnTo>
                    <a:lnTo>
                      <a:pt x="429" y="705"/>
                    </a:lnTo>
                    <a:lnTo>
                      <a:pt x="429" y="705"/>
                    </a:lnTo>
                    <a:lnTo>
                      <a:pt x="438" y="689"/>
                    </a:lnTo>
                    <a:lnTo>
                      <a:pt x="448" y="673"/>
                    </a:lnTo>
                    <a:lnTo>
                      <a:pt x="453" y="665"/>
                    </a:lnTo>
                    <a:lnTo>
                      <a:pt x="458" y="656"/>
                    </a:lnTo>
                    <a:lnTo>
                      <a:pt x="461" y="649"/>
                    </a:lnTo>
                    <a:lnTo>
                      <a:pt x="462" y="640"/>
                    </a:lnTo>
                    <a:lnTo>
                      <a:pt x="462" y="640"/>
                    </a:lnTo>
                    <a:lnTo>
                      <a:pt x="451" y="649"/>
                    </a:lnTo>
                    <a:lnTo>
                      <a:pt x="440" y="659"/>
                    </a:lnTo>
                    <a:lnTo>
                      <a:pt x="431" y="669"/>
                    </a:lnTo>
                    <a:lnTo>
                      <a:pt x="422" y="681"/>
                    </a:lnTo>
                    <a:lnTo>
                      <a:pt x="405" y="705"/>
                    </a:lnTo>
                    <a:lnTo>
                      <a:pt x="397" y="716"/>
                    </a:lnTo>
                    <a:lnTo>
                      <a:pt x="388" y="727"/>
                    </a:lnTo>
                    <a:lnTo>
                      <a:pt x="388" y="727"/>
                    </a:lnTo>
                    <a:lnTo>
                      <a:pt x="390" y="726"/>
                    </a:lnTo>
                    <a:lnTo>
                      <a:pt x="393" y="726"/>
                    </a:lnTo>
                    <a:lnTo>
                      <a:pt x="398" y="727"/>
                    </a:lnTo>
                    <a:lnTo>
                      <a:pt x="401" y="729"/>
                    </a:lnTo>
                    <a:lnTo>
                      <a:pt x="403" y="729"/>
                    </a:lnTo>
                    <a:lnTo>
                      <a:pt x="404" y="729"/>
                    </a:lnTo>
                    <a:lnTo>
                      <a:pt x="404" y="729"/>
                    </a:lnTo>
                    <a:close/>
                    <a:moveTo>
                      <a:pt x="450" y="783"/>
                    </a:moveTo>
                    <a:lnTo>
                      <a:pt x="450" y="783"/>
                    </a:lnTo>
                    <a:lnTo>
                      <a:pt x="457" y="785"/>
                    </a:lnTo>
                    <a:lnTo>
                      <a:pt x="462" y="788"/>
                    </a:lnTo>
                    <a:lnTo>
                      <a:pt x="472" y="795"/>
                    </a:lnTo>
                    <a:lnTo>
                      <a:pt x="482" y="802"/>
                    </a:lnTo>
                    <a:lnTo>
                      <a:pt x="489" y="804"/>
                    </a:lnTo>
                    <a:lnTo>
                      <a:pt x="496" y="805"/>
                    </a:lnTo>
                    <a:lnTo>
                      <a:pt x="496" y="805"/>
                    </a:lnTo>
                    <a:lnTo>
                      <a:pt x="497" y="800"/>
                    </a:lnTo>
                    <a:lnTo>
                      <a:pt x="499" y="794"/>
                    </a:lnTo>
                    <a:lnTo>
                      <a:pt x="505" y="785"/>
                    </a:lnTo>
                    <a:lnTo>
                      <a:pt x="510" y="775"/>
                    </a:lnTo>
                    <a:lnTo>
                      <a:pt x="512" y="770"/>
                    </a:lnTo>
                    <a:lnTo>
                      <a:pt x="514" y="765"/>
                    </a:lnTo>
                    <a:lnTo>
                      <a:pt x="514" y="765"/>
                    </a:lnTo>
                    <a:lnTo>
                      <a:pt x="482" y="772"/>
                    </a:lnTo>
                    <a:lnTo>
                      <a:pt x="466" y="776"/>
                    </a:lnTo>
                    <a:lnTo>
                      <a:pt x="450" y="783"/>
                    </a:lnTo>
                    <a:lnTo>
                      <a:pt x="450" y="783"/>
                    </a:lnTo>
                    <a:close/>
                    <a:moveTo>
                      <a:pt x="420" y="525"/>
                    </a:moveTo>
                    <a:lnTo>
                      <a:pt x="420" y="525"/>
                    </a:lnTo>
                    <a:lnTo>
                      <a:pt x="439" y="512"/>
                    </a:lnTo>
                    <a:lnTo>
                      <a:pt x="460" y="499"/>
                    </a:lnTo>
                    <a:lnTo>
                      <a:pt x="469" y="493"/>
                    </a:lnTo>
                    <a:lnTo>
                      <a:pt x="478" y="485"/>
                    </a:lnTo>
                    <a:lnTo>
                      <a:pt x="485" y="478"/>
                    </a:lnTo>
                    <a:lnTo>
                      <a:pt x="493" y="469"/>
                    </a:lnTo>
                    <a:lnTo>
                      <a:pt x="493" y="469"/>
                    </a:lnTo>
                    <a:lnTo>
                      <a:pt x="493" y="466"/>
                    </a:lnTo>
                    <a:lnTo>
                      <a:pt x="493" y="466"/>
                    </a:lnTo>
                    <a:lnTo>
                      <a:pt x="461" y="452"/>
                    </a:lnTo>
                    <a:lnTo>
                      <a:pt x="430" y="436"/>
                    </a:lnTo>
                    <a:lnTo>
                      <a:pt x="400" y="421"/>
                    </a:lnTo>
                    <a:lnTo>
                      <a:pt x="368" y="406"/>
                    </a:lnTo>
                    <a:lnTo>
                      <a:pt x="368" y="406"/>
                    </a:lnTo>
                    <a:lnTo>
                      <a:pt x="342" y="424"/>
                    </a:lnTo>
                    <a:lnTo>
                      <a:pt x="314" y="442"/>
                    </a:lnTo>
                    <a:lnTo>
                      <a:pt x="285" y="459"/>
                    </a:lnTo>
                    <a:lnTo>
                      <a:pt x="256" y="474"/>
                    </a:lnTo>
                    <a:lnTo>
                      <a:pt x="256" y="474"/>
                    </a:lnTo>
                    <a:lnTo>
                      <a:pt x="258" y="480"/>
                    </a:lnTo>
                    <a:lnTo>
                      <a:pt x="262" y="483"/>
                    </a:lnTo>
                    <a:lnTo>
                      <a:pt x="266" y="484"/>
                    </a:lnTo>
                    <a:lnTo>
                      <a:pt x="270" y="485"/>
                    </a:lnTo>
                    <a:lnTo>
                      <a:pt x="280" y="486"/>
                    </a:lnTo>
                    <a:lnTo>
                      <a:pt x="284" y="487"/>
                    </a:lnTo>
                    <a:lnTo>
                      <a:pt x="288" y="489"/>
                    </a:lnTo>
                    <a:lnTo>
                      <a:pt x="288" y="489"/>
                    </a:lnTo>
                    <a:lnTo>
                      <a:pt x="292" y="493"/>
                    </a:lnTo>
                    <a:lnTo>
                      <a:pt x="295" y="497"/>
                    </a:lnTo>
                    <a:lnTo>
                      <a:pt x="297" y="502"/>
                    </a:lnTo>
                    <a:lnTo>
                      <a:pt x="298" y="508"/>
                    </a:lnTo>
                    <a:lnTo>
                      <a:pt x="300" y="519"/>
                    </a:lnTo>
                    <a:lnTo>
                      <a:pt x="304" y="533"/>
                    </a:lnTo>
                    <a:lnTo>
                      <a:pt x="304" y="533"/>
                    </a:lnTo>
                    <a:lnTo>
                      <a:pt x="315" y="531"/>
                    </a:lnTo>
                    <a:lnTo>
                      <a:pt x="326" y="531"/>
                    </a:lnTo>
                    <a:lnTo>
                      <a:pt x="334" y="532"/>
                    </a:lnTo>
                    <a:lnTo>
                      <a:pt x="341" y="535"/>
                    </a:lnTo>
                    <a:lnTo>
                      <a:pt x="346" y="540"/>
                    </a:lnTo>
                    <a:lnTo>
                      <a:pt x="351" y="546"/>
                    </a:lnTo>
                    <a:lnTo>
                      <a:pt x="353" y="554"/>
                    </a:lnTo>
                    <a:lnTo>
                      <a:pt x="354" y="563"/>
                    </a:lnTo>
                    <a:lnTo>
                      <a:pt x="354" y="563"/>
                    </a:lnTo>
                    <a:lnTo>
                      <a:pt x="363" y="561"/>
                    </a:lnTo>
                    <a:lnTo>
                      <a:pt x="372" y="557"/>
                    </a:lnTo>
                    <a:lnTo>
                      <a:pt x="379" y="553"/>
                    </a:lnTo>
                    <a:lnTo>
                      <a:pt x="388" y="547"/>
                    </a:lnTo>
                    <a:lnTo>
                      <a:pt x="404" y="535"/>
                    </a:lnTo>
                    <a:lnTo>
                      <a:pt x="420" y="525"/>
                    </a:lnTo>
                    <a:lnTo>
                      <a:pt x="420" y="525"/>
                    </a:lnTo>
                    <a:close/>
                    <a:moveTo>
                      <a:pt x="430" y="628"/>
                    </a:moveTo>
                    <a:lnTo>
                      <a:pt x="430" y="628"/>
                    </a:lnTo>
                    <a:lnTo>
                      <a:pt x="433" y="628"/>
                    </a:lnTo>
                    <a:lnTo>
                      <a:pt x="435" y="625"/>
                    </a:lnTo>
                    <a:lnTo>
                      <a:pt x="435" y="623"/>
                    </a:lnTo>
                    <a:lnTo>
                      <a:pt x="434" y="620"/>
                    </a:lnTo>
                    <a:lnTo>
                      <a:pt x="432" y="618"/>
                    </a:lnTo>
                    <a:lnTo>
                      <a:pt x="429" y="615"/>
                    </a:lnTo>
                    <a:lnTo>
                      <a:pt x="425" y="614"/>
                    </a:lnTo>
                    <a:lnTo>
                      <a:pt x="421" y="614"/>
                    </a:lnTo>
                    <a:lnTo>
                      <a:pt x="421" y="614"/>
                    </a:lnTo>
                    <a:lnTo>
                      <a:pt x="414" y="619"/>
                    </a:lnTo>
                    <a:lnTo>
                      <a:pt x="405" y="625"/>
                    </a:lnTo>
                    <a:lnTo>
                      <a:pt x="389" y="639"/>
                    </a:lnTo>
                    <a:lnTo>
                      <a:pt x="381" y="646"/>
                    </a:lnTo>
                    <a:lnTo>
                      <a:pt x="373" y="650"/>
                    </a:lnTo>
                    <a:lnTo>
                      <a:pt x="366" y="653"/>
                    </a:lnTo>
                    <a:lnTo>
                      <a:pt x="361" y="653"/>
                    </a:lnTo>
                    <a:lnTo>
                      <a:pt x="357" y="652"/>
                    </a:lnTo>
                    <a:lnTo>
                      <a:pt x="357" y="652"/>
                    </a:lnTo>
                    <a:lnTo>
                      <a:pt x="368" y="643"/>
                    </a:lnTo>
                    <a:lnTo>
                      <a:pt x="378" y="634"/>
                    </a:lnTo>
                    <a:lnTo>
                      <a:pt x="389" y="625"/>
                    </a:lnTo>
                    <a:lnTo>
                      <a:pt x="400" y="617"/>
                    </a:lnTo>
                    <a:lnTo>
                      <a:pt x="400" y="617"/>
                    </a:lnTo>
                    <a:lnTo>
                      <a:pt x="399" y="606"/>
                    </a:lnTo>
                    <a:lnTo>
                      <a:pt x="399" y="599"/>
                    </a:lnTo>
                    <a:lnTo>
                      <a:pt x="399" y="595"/>
                    </a:lnTo>
                    <a:lnTo>
                      <a:pt x="400" y="592"/>
                    </a:lnTo>
                    <a:lnTo>
                      <a:pt x="400" y="592"/>
                    </a:lnTo>
                    <a:lnTo>
                      <a:pt x="391" y="598"/>
                    </a:lnTo>
                    <a:lnTo>
                      <a:pt x="384" y="604"/>
                    </a:lnTo>
                    <a:lnTo>
                      <a:pt x="367" y="621"/>
                    </a:lnTo>
                    <a:lnTo>
                      <a:pt x="358" y="630"/>
                    </a:lnTo>
                    <a:lnTo>
                      <a:pt x="348" y="636"/>
                    </a:lnTo>
                    <a:lnTo>
                      <a:pt x="344" y="638"/>
                    </a:lnTo>
                    <a:lnTo>
                      <a:pt x="339" y="640"/>
                    </a:lnTo>
                    <a:lnTo>
                      <a:pt x="334" y="641"/>
                    </a:lnTo>
                    <a:lnTo>
                      <a:pt x="329" y="641"/>
                    </a:lnTo>
                    <a:lnTo>
                      <a:pt x="329" y="641"/>
                    </a:lnTo>
                    <a:lnTo>
                      <a:pt x="344" y="626"/>
                    </a:lnTo>
                    <a:lnTo>
                      <a:pt x="360" y="613"/>
                    </a:lnTo>
                    <a:lnTo>
                      <a:pt x="374" y="596"/>
                    </a:lnTo>
                    <a:lnTo>
                      <a:pt x="382" y="589"/>
                    </a:lnTo>
                    <a:lnTo>
                      <a:pt x="388" y="579"/>
                    </a:lnTo>
                    <a:lnTo>
                      <a:pt x="388" y="579"/>
                    </a:lnTo>
                    <a:lnTo>
                      <a:pt x="382" y="579"/>
                    </a:lnTo>
                    <a:lnTo>
                      <a:pt x="377" y="578"/>
                    </a:lnTo>
                    <a:lnTo>
                      <a:pt x="372" y="578"/>
                    </a:lnTo>
                    <a:lnTo>
                      <a:pt x="367" y="578"/>
                    </a:lnTo>
                    <a:lnTo>
                      <a:pt x="367" y="578"/>
                    </a:lnTo>
                    <a:lnTo>
                      <a:pt x="366" y="580"/>
                    </a:lnTo>
                    <a:lnTo>
                      <a:pt x="364" y="581"/>
                    </a:lnTo>
                    <a:lnTo>
                      <a:pt x="361" y="583"/>
                    </a:lnTo>
                    <a:lnTo>
                      <a:pt x="357" y="584"/>
                    </a:lnTo>
                    <a:lnTo>
                      <a:pt x="352" y="585"/>
                    </a:lnTo>
                    <a:lnTo>
                      <a:pt x="352" y="585"/>
                    </a:lnTo>
                    <a:lnTo>
                      <a:pt x="348" y="588"/>
                    </a:lnTo>
                    <a:lnTo>
                      <a:pt x="345" y="593"/>
                    </a:lnTo>
                    <a:lnTo>
                      <a:pt x="338" y="604"/>
                    </a:lnTo>
                    <a:lnTo>
                      <a:pt x="330" y="617"/>
                    </a:lnTo>
                    <a:lnTo>
                      <a:pt x="322" y="628"/>
                    </a:lnTo>
                    <a:lnTo>
                      <a:pt x="322" y="628"/>
                    </a:lnTo>
                    <a:lnTo>
                      <a:pt x="315" y="634"/>
                    </a:lnTo>
                    <a:lnTo>
                      <a:pt x="310" y="639"/>
                    </a:lnTo>
                    <a:lnTo>
                      <a:pt x="307" y="643"/>
                    </a:lnTo>
                    <a:lnTo>
                      <a:pt x="306" y="646"/>
                    </a:lnTo>
                    <a:lnTo>
                      <a:pt x="306" y="649"/>
                    </a:lnTo>
                    <a:lnTo>
                      <a:pt x="306" y="654"/>
                    </a:lnTo>
                    <a:lnTo>
                      <a:pt x="306" y="654"/>
                    </a:lnTo>
                    <a:lnTo>
                      <a:pt x="310" y="653"/>
                    </a:lnTo>
                    <a:lnTo>
                      <a:pt x="313" y="653"/>
                    </a:lnTo>
                    <a:lnTo>
                      <a:pt x="318" y="655"/>
                    </a:lnTo>
                    <a:lnTo>
                      <a:pt x="323" y="656"/>
                    </a:lnTo>
                    <a:lnTo>
                      <a:pt x="326" y="656"/>
                    </a:lnTo>
                    <a:lnTo>
                      <a:pt x="329" y="656"/>
                    </a:lnTo>
                    <a:lnTo>
                      <a:pt x="329" y="656"/>
                    </a:lnTo>
                    <a:lnTo>
                      <a:pt x="331" y="662"/>
                    </a:lnTo>
                    <a:lnTo>
                      <a:pt x="331" y="666"/>
                    </a:lnTo>
                    <a:lnTo>
                      <a:pt x="331" y="670"/>
                    </a:lnTo>
                    <a:lnTo>
                      <a:pt x="334" y="674"/>
                    </a:lnTo>
                    <a:lnTo>
                      <a:pt x="334" y="674"/>
                    </a:lnTo>
                    <a:lnTo>
                      <a:pt x="358" y="666"/>
                    </a:lnTo>
                    <a:lnTo>
                      <a:pt x="383" y="658"/>
                    </a:lnTo>
                    <a:lnTo>
                      <a:pt x="407" y="650"/>
                    </a:lnTo>
                    <a:lnTo>
                      <a:pt x="429" y="641"/>
                    </a:lnTo>
                    <a:lnTo>
                      <a:pt x="429" y="641"/>
                    </a:lnTo>
                    <a:lnTo>
                      <a:pt x="429" y="633"/>
                    </a:lnTo>
                    <a:lnTo>
                      <a:pt x="430" y="628"/>
                    </a:lnTo>
                    <a:lnTo>
                      <a:pt x="430" y="628"/>
                    </a:lnTo>
                    <a:close/>
                    <a:moveTo>
                      <a:pt x="434" y="768"/>
                    </a:moveTo>
                    <a:lnTo>
                      <a:pt x="434" y="768"/>
                    </a:lnTo>
                    <a:lnTo>
                      <a:pt x="434" y="765"/>
                    </a:lnTo>
                    <a:lnTo>
                      <a:pt x="433" y="762"/>
                    </a:lnTo>
                    <a:lnTo>
                      <a:pt x="432" y="760"/>
                    </a:lnTo>
                    <a:lnTo>
                      <a:pt x="430" y="757"/>
                    </a:lnTo>
                    <a:lnTo>
                      <a:pt x="430" y="757"/>
                    </a:lnTo>
                    <a:lnTo>
                      <a:pt x="424" y="761"/>
                    </a:lnTo>
                    <a:lnTo>
                      <a:pt x="417" y="764"/>
                    </a:lnTo>
                    <a:lnTo>
                      <a:pt x="408" y="766"/>
                    </a:lnTo>
                    <a:lnTo>
                      <a:pt x="401" y="766"/>
                    </a:lnTo>
                    <a:lnTo>
                      <a:pt x="394" y="764"/>
                    </a:lnTo>
                    <a:lnTo>
                      <a:pt x="392" y="761"/>
                    </a:lnTo>
                    <a:lnTo>
                      <a:pt x="390" y="759"/>
                    </a:lnTo>
                    <a:lnTo>
                      <a:pt x="389" y="756"/>
                    </a:lnTo>
                    <a:lnTo>
                      <a:pt x="389" y="753"/>
                    </a:lnTo>
                    <a:lnTo>
                      <a:pt x="390" y="749"/>
                    </a:lnTo>
                    <a:lnTo>
                      <a:pt x="393" y="743"/>
                    </a:lnTo>
                    <a:lnTo>
                      <a:pt x="393" y="743"/>
                    </a:lnTo>
                    <a:lnTo>
                      <a:pt x="382" y="746"/>
                    </a:lnTo>
                    <a:lnTo>
                      <a:pt x="372" y="750"/>
                    </a:lnTo>
                    <a:lnTo>
                      <a:pt x="362" y="755"/>
                    </a:lnTo>
                    <a:lnTo>
                      <a:pt x="354" y="760"/>
                    </a:lnTo>
                    <a:lnTo>
                      <a:pt x="347" y="768"/>
                    </a:lnTo>
                    <a:lnTo>
                      <a:pt x="341" y="776"/>
                    </a:lnTo>
                    <a:lnTo>
                      <a:pt x="337" y="787"/>
                    </a:lnTo>
                    <a:lnTo>
                      <a:pt x="332" y="799"/>
                    </a:lnTo>
                    <a:lnTo>
                      <a:pt x="332" y="799"/>
                    </a:lnTo>
                    <a:lnTo>
                      <a:pt x="359" y="795"/>
                    </a:lnTo>
                    <a:lnTo>
                      <a:pt x="385" y="788"/>
                    </a:lnTo>
                    <a:lnTo>
                      <a:pt x="398" y="784"/>
                    </a:lnTo>
                    <a:lnTo>
                      <a:pt x="409" y="780"/>
                    </a:lnTo>
                    <a:lnTo>
                      <a:pt x="422" y="774"/>
                    </a:lnTo>
                    <a:lnTo>
                      <a:pt x="434" y="768"/>
                    </a:lnTo>
                    <a:lnTo>
                      <a:pt x="434" y="768"/>
                    </a:lnTo>
                    <a:close/>
                    <a:moveTo>
                      <a:pt x="316" y="700"/>
                    </a:moveTo>
                    <a:lnTo>
                      <a:pt x="316" y="700"/>
                    </a:lnTo>
                    <a:lnTo>
                      <a:pt x="329" y="708"/>
                    </a:lnTo>
                    <a:lnTo>
                      <a:pt x="342" y="715"/>
                    </a:lnTo>
                    <a:lnTo>
                      <a:pt x="354" y="724"/>
                    </a:lnTo>
                    <a:lnTo>
                      <a:pt x="367" y="731"/>
                    </a:lnTo>
                    <a:lnTo>
                      <a:pt x="367" y="731"/>
                    </a:lnTo>
                    <a:lnTo>
                      <a:pt x="382" y="713"/>
                    </a:lnTo>
                    <a:lnTo>
                      <a:pt x="395" y="696"/>
                    </a:lnTo>
                    <a:lnTo>
                      <a:pt x="423" y="660"/>
                    </a:lnTo>
                    <a:lnTo>
                      <a:pt x="423" y="660"/>
                    </a:lnTo>
                    <a:lnTo>
                      <a:pt x="393" y="667"/>
                    </a:lnTo>
                    <a:lnTo>
                      <a:pt x="366" y="676"/>
                    </a:lnTo>
                    <a:lnTo>
                      <a:pt x="352" y="681"/>
                    </a:lnTo>
                    <a:lnTo>
                      <a:pt x="339" y="686"/>
                    </a:lnTo>
                    <a:lnTo>
                      <a:pt x="327" y="693"/>
                    </a:lnTo>
                    <a:lnTo>
                      <a:pt x="316" y="700"/>
                    </a:lnTo>
                    <a:lnTo>
                      <a:pt x="316" y="700"/>
                    </a:lnTo>
                    <a:close/>
                    <a:moveTo>
                      <a:pt x="246" y="345"/>
                    </a:moveTo>
                    <a:lnTo>
                      <a:pt x="246" y="345"/>
                    </a:lnTo>
                    <a:lnTo>
                      <a:pt x="239" y="353"/>
                    </a:lnTo>
                    <a:lnTo>
                      <a:pt x="231" y="360"/>
                    </a:lnTo>
                    <a:lnTo>
                      <a:pt x="222" y="365"/>
                    </a:lnTo>
                    <a:lnTo>
                      <a:pt x="212" y="371"/>
                    </a:lnTo>
                    <a:lnTo>
                      <a:pt x="193" y="380"/>
                    </a:lnTo>
                    <a:lnTo>
                      <a:pt x="183" y="386"/>
                    </a:lnTo>
                    <a:lnTo>
                      <a:pt x="174" y="391"/>
                    </a:lnTo>
                    <a:lnTo>
                      <a:pt x="174" y="391"/>
                    </a:lnTo>
                    <a:lnTo>
                      <a:pt x="195" y="416"/>
                    </a:lnTo>
                    <a:lnTo>
                      <a:pt x="204" y="429"/>
                    </a:lnTo>
                    <a:lnTo>
                      <a:pt x="208" y="437"/>
                    </a:lnTo>
                    <a:lnTo>
                      <a:pt x="211" y="444"/>
                    </a:lnTo>
                    <a:lnTo>
                      <a:pt x="211" y="444"/>
                    </a:lnTo>
                    <a:lnTo>
                      <a:pt x="213" y="446"/>
                    </a:lnTo>
                    <a:lnTo>
                      <a:pt x="216" y="446"/>
                    </a:lnTo>
                    <a:lnTo>
                      <a:pt x="219" y="443"/>
                    </a:lnTo>
                    <a:lnTo>
                      <a:pt x="223" y="441"/>
                    </a:lnTo>
                    <a:lnTo>
                      <a:pt x="225" y="441"/>
                    </a:lnTo>
                    <a:lnTo>
                      <a:pt x="227" y="443"/>
                    </a:lnTo>
                    <a:lnTo>
                      <a:pt x="227" y="443"/>
                    </a:lnTo>
                    <a:lnTo>
                      <a:pt x="236" y="453"/>
                    </a:lnTo>
                    <a:lnTo>
                      <a:pt x="240" y="457"/>
                    </a:lnTo>
                    <a:lnTo>
                      <a:pt x="246" y="461"/>
                    </a:lnTo>
                    <a:lnTo>
                      <a:pt x="246" y="461"/>
                    </a:lnTo>
                    <a:lnTo>
                      <a:pt x="262" y="455"/>
                    </a:lnTo>
                    <a:lnTo>
                      <a:pt x="277" y="450"/>
                    </a:lnTo>
                    <a:lnTo>
                      <a:pt x="292" y="442"/>
                    </a:lnTo>
                    <a:lnTo>
                      <a:pt x="306" y="435"/>
                    </a:lnTo>
                    <a:lnTo>
                      <a:pt x="318" y="426"/>
                    </a:lnTo>
                    <a:lnTo>
                      <a:pt x="331" y="417"/>
                    </a:lnTo>
                    <a:lnTo>
                      <a:pt x="343" y="407"/>
                    </a:lnTo>
                    <a:lnTo>
                      <a:pt x="354" y="396"/>
                    </a:lnTo>
                    <a:lnTo>
                      <a:pt x="354" y="396"/>
                    </a:lnTo>
                    <a:lnTo>
                      <a:pt x="246" y="345"/>
                    </a:lnTo>
                    <a:lnTo>
                      <a:pt x="246" y="345"/>
                    </a:lnTo>
                    <a:close/>
                    <a:moveTo>
                      <a:pt x="295" y="547"/>
                    </a:moveTo>
                    <a:lnTo>
                      <a:pt x="295" y="547"/>
                    </a:lnTo>
                    <a:lnTo>
                      <a:pt x="293" y="545"/>
                    </a:lnTo>
                    <a:lnTo>
                      <a:pt x="292" y="542"/>
                    </a:lnTo>
                    <a:lnTo>
                      <a:pt x="289" y="534"/>
                    </a:lnTo>
                    <a:lnTo>
                      <a:pt x="286" y="517"/>
                    </a:lnTo>
                    <a:lnTo>
                      <a:pt x="284" y="510"/>
                    </a:lnTo>
                    <a:lnTo>
                      <a:pt x="281" y="503"/>
                    </a:lnTo>
                    <a:lnTo>
                      <a:pt x="279" y="501"/>
                    </a:lnTo>
                    <a:lnTo>
                      <a:pt x="276" y="500"/>
                    </a:lnTo>
                    <a:lnTo>
                      <a:pt x="272" y="499"/>
                    </a:lnTo>
                    <a:lnTo>
                      <a:pt x="268" y="500"/>
                    </a:lnTo>
                    <a:lnTo>
                      <a:pt x="268" y="500"/>
                    </a:lnTo>
                    <a:lnTo>
                      <a:pt x="265" y="507"/>
                    </a:lnTo>
                    <a:lnTo>
                      <a:pt x="261" y="514"/>
                    </a:lnTo>
                    <a:lnTo>
                      <a:pt x="256" y="519"/>
                    </a:lnTo>
                    <a:lnTo>
                      <a:pt x="251" y="525"/>
                    </a:lnTo>
                    <a:lnTo>
                      <a:pt x="239" y="534"/>
                    </a:lnTo>
                    <a:lnTo>
                      <a:pt x="227" y="544"/>
                    </a:lnTo>
                    <a:lnTo>
                      <a:pt x="227" y="544"/>
                    </a:lnTo>
                    <a:lnTo>
                      <a:pt x="230" y="535"/>
                    </a:lnTo>
                    <a:lnTo>
                      <a:pt x="234" y="529"/>
                    </a:lnTo>
                    <a:lnTo>
                      <a:pt x="238" y="523"/>
                    </a:lnTo>
                    <a:lnTo>
                      <a:pt x="242" y="516"/>
                    </a:lnTo>
                    <a:lnTo>
                      <a:pt x="254" y="507"/>
                    </a:lnTo>
                    <a:lnTo>
                      <a:pt x="267" y="498"/>
                    </a:lnTo>
                    <a:lnTo>
                      <a:pt x="267" y="498"/>
                    </a:lnTo>
                    <a:lnTo>
                      <a:pt x="250" y="496"/>
                    </a:lnTo>
                    <a:lnTo>
                      <a:pt x="245" y="495"/>
                    </a:lnTo>
                    <a:lnTo>
                      <a:pt x="238" y="493"/>
                    </a:lnTo>
                    <a:lnTo>
                      <a:pt x="238" y="493"/>
                    </a:lnTo>
                    <a:lnTo>
                      <a:pt x="228" y="501"/>
                    </a:lnTo>
                    <a:lnTo>
                      <a:pt x="220" y="511"/>
                    </a:lnTo>
                    <a:lnTo>
                      <a:pt x="204" y="530"/>
                    </a:lnTo>
                    <a:lnTo>
                      <a:pt x="188" y="549"/>
                    </a:lnTo>
                    <a:lnTo>
                      <a:pt x="178" y="559"/>
                    </a:lnTo>
                    <a:lnTo>
                      <a:pt x="169" y="568"/>
                    </a:lnTo>
                    <a:lnTo>
                      <a:pt x="169" y="568"/>
                    </a:lnTo>
                    <a:lnTo>
                      <a:pt x="172" y="578"/>
                    </a:lnTo>
                    <a:lnTo>
                      <a:pt x="173" y="587"/>
                    </a:lnTo>
                    <a:lnTo>
                      <a:pt x="173" y="587"/>
                    </a:lnTo>
                    <a:lnTo>
                      <a:pt x="179" y="586"/>
                    </a:lnTo>
                    <a:lnTo>
                      <a:pt x="186" y="584"/>
                    </a:lnTo>
                    <a:lnTo>
                      <a:pt x="191" y="579"/>
                    </a:lnTo>
                    <a:lnTo>
                      <a:pt x="196" y="575"/>
                    </a:lnTo>
                    <a:lnTo>
                      <a:pt x="202" y="570"/>
                    </a:lnTo>
                    <a:lnTo>
                      <a:pt x="207" y="567"/>
                    </a:lnTo>
                    <a:lnTo>
                      <a:pt x="212" y="563"/>
                    </a:lnTo>
                    <a:lnTo>
                      <a:pt x="219" y="562"/>
                    </a:lnTo>
                    <a:lnTo>
                      <a:pt x="219" y="562"/>
                    </a:lnTo>
                    <a:lnTo>
                      <a:pt x="217" y="568"/>
                    </a:lnTo>
                    <a:lnTo>
                      <a:pt x="213" y="572"/>
                    </a:lnTo>
                    <a:lnTo>
                      <a:pt x="206" y="579"/>
                    </a:lnTo>
                    <a:lnTo>
                      <a:pt x="197" y="587"/>
                    </a:lnTo>
                    <a:lnTo>
                      <a:pt x="194" y="591"/>
                    </a:lnTo>
                    <a:lnTo>
                      <a:pt x="192" y="595"/>
                    </a:lnTo>
                    <a:lnTo>
                      <a:pt x="192" y="595"/>
                    </a:lnTo>
                    <a:lnTo>
                      <a:pt x="195" y="595"/>
                    </a:lnTo>
                    <a:lnTo>
                      <a:pt x="198" y="596"/>
                    </a:lnTo>
                    <a:lnTo>
                      <a:pt x="200" y="599"/>
                    </a:lnTo>
                    <a:lnTo>
                      <a:pt x="201" y="601"/>
                    </a:lnTo>
                    <a:lnTo>
                      <a:pt x="201" y="601"/>
                    </a:lnTo>
                    <a:lnTo>
                      <a:pt x="235" y="593"/>
                    </a:lnTo>
                    <a:lnTo>
                      <a:pt x="267" y="585"/>
                    </a:lnTo>
                    <a:lnTo>
                      <a:pt x="298" y="574"/>
                    </a:lnTo>
                    <a:lnTo>
                      <a:pt x="329" y="563"/>
                    </a:lnTo>
                    <a:lnTo>
                      <a:pt x="329" y="563"/>
                    </a:lnTo>
                    <a:lnTo>
                      <a:pt x="332" y="555"/>
                    </a:lnTo>
                    <a:lnTo>
                      <a:pt x="333" y="550"/>
                    </a:lnTo>
                    <a:lnTo>
                      <a:pt x="336" y="546"/>
                    </a:lnTo>
                    <a:lnTo>
                      <a:pt x="336" y="546"/>
                    </a:lnTo>
                    <a:lnTo>
                      <a:pt x="316" y="547"/>
                    </a:lnTo>
                    <a:lnTo>
                      <a:pt x="306" y="548"/>
                    </a:lnTo>
                    <a:lnTo>
                      <a:pt x="295" y="547"/>
                    </a:lnTo>
                    <a:lnTo>
                      <a:pt x="295" y="547"/>
                    </a:lnTo>
                    <a:close/>
                    <a:moveTo>
                      <a:pt x="230" y="610"/>
                    </a:moveTo>
                    <a:lnTo>
                      <a:pt x="230" y="610"/>
                    </a:lnTo>
                    <a:lnTo>
                      <a:pt x="206" y="616"/>
                    </a:lnTo>
                    <a:lnTo>
                      <a:pt x="195" y="620"/>
                    </a:lnTo>
                    <a:lnTo>
                      <a:pt x="191" y="622"/>
                    </a:lnTo>
                    <a:lnTo>
                      <a:pt x="187" y="626"/>
                    </a:lnTo>
                    <a:lnTo>
                      <a:pt x="187" y="626"/>
                    </a:lnTo>
                    <a:lnTo>
                      <a:pt x="200" y="635"/>
                    </a:lnTo>
                    <a:lnTo>
                      <a:pt x="215" y="644"/>
                    </a:lnTo>
                    <a:lnTo>
                      <a:pt x="230" y="651"/>
                    </a:lnTo>
                    <a:lnTo>
                      <a:pt x="243" y="658"/>
                    </a:lnTo>
                    <a:lnTo>
                      <a:pt x="243" y="658"/>
                    </a:lnTo>
                    <a:lnTo>
                      <a:pt x="252" y="664"/>
                    </a:lnTo>
                    <a:lnTo>
                      <a:pt x="257" y="667"/>
                    </a:lnTo>
                    <a:lnTo>
                      <a:pt x="260" y="668"/>
                    </a:lnTo>
                    <a:lnTo>
                      <a:pt x="262" y="668"/>
                    </a:lnTo>
                    <a:lnTo>
                      <a:pt x="262" y="668"/>
                    </a:lnTo>
                    <a:lnTo>
                      <a:pt x="263" y="668"/>
                    </a:lnTo>
                    <a:lnTo>
                      <a:pt x="264" y="666"/>
                    </a:lnTo>
                    <a:lnTo>
                      <a:pt x="267" y="662"/>
                    </a:lnTo>
                    <a:lnTo>
                      <a:pt x="269" y="655"/>
                    </a:lnTo>
                    <a:lnTo>
                      <a:pt x="273" y="651"/>
                    </a:lnTo>
                    <a:lnTo>
                      <a:pt x="273" y="651"/>
                    </a:lnTo>
                    <a:lnTo>
                      <a:pt x="291" y="637"/>
                    </a:lnTo>
                    <a:lnTo>
                      <a:pt x="308" y="620"/>
                    </a:lnTo>
                    <a:lnTo>
                      <a:pt x="316" y="610"/>
                    </a:lnTo>
                    <a:lnTo>
                      <a:pt x="323" y="601"/>
                    </a:lnTo>
                    <a:lnTo>
                      <a:pt x="329" y="590"/>
                    </a:lnTo>
                    <a:lnTo>
                      <a:pt x="334" y="579"/>
                    </a:lnTo>
                    <a:lnTo>
                      <a:pt x="334" y="579"/>
                    </a:lnTo>
                    <a:lnTo>
                      <a:pt x="322" y="580"/>
                    </a:lnTo>
                    <a:lnTo>
                      <a:pt x="308" y="583"/>
                    </a:lnTo>
                    <a:lnTo>
                      <a:pt x="295" y="586"/>
                    </a:lnTo>
                    <a:lnTo>
                      <a:pt x="282" y="591"/>
                    </a:lnTo>
                    <a:lnTo>
                      <a:pt x="256" y="601"/>
                    </a:lnTo>
                    <a:lnTo>
                      <a:pt x="242" y="606"/>
                    </a:lnTo>
                    <a:lnTo>
                      <a:pt x="230" y="610"/>
                    </a:lnTo>
                    <a:lnTo>
                      <a:pt x="230" y="610"/>
                    </a:lnTo>
                    <a:close/>
                    <a:moveTo>
                      <a:pt x="286" y="660"/>
                    </a:moveTo>
                    <a:lnTo>
                      <a:pt x="286" y="660"/>
                    </a:lnTo>
                    <a:lnTo>
                      <a:pt x="282" y="666"/>
                    </a:lnTo>
                    <a:lnTo>
                      <a:pt x="277" y="673"/>
                    </a:lnTo>
                    <a:lnTo>
                      <a:pt x="265" y="683"/>
                    </a:lnTo>
                    <a:lnTo>
                      <a:pt x="258" y="690"/>
                    </a:lnTo>
                    <a:lnTo>
                      <a:pt x="254" y="696"/>
                    </a:lnTo>
                    <a:lnTo>
                      <a:pt x="251" y="702"/>
                    </a:lnTo>
                    <a:lnTo>
                      <a:pt x="249" y="710"/>
                    </a:lnTo>
                    <a:lnTo>
                      <a:pt x="249" y="710"/>
                    </a:lnTo>
                    <a:lnTo>
                      <a:pt x="266" y="702"/>
                    </a:lnTo>
                    <a:lnTo>
                      <a:pt x="285" y="695"/>
                    </a:lnTo>
                    <a:lnTo>
                      <a:pt x="294" y="690"/>
                    </a:lnTo>
                    <a:lnTo>
                      <a:pt x="301" y="684"/>
                    </a:lnTo>
                    <a:lnTo>
                      <a:pt x="308" y="678"/>
                    </a:lnTo>
                    <a:lnTo>
                      <a:pt x="313" y="670"/>
                    </a:lnTo>
                    <a:lnTo>
                      <a:pt x="313" y="670"/>
                    </a:lnTo>
                    <a:lnTo>
                      <a:pt x="304" y="669"/>
                    </a:lnTo>
                    <a:lnTo>
                      <a:pt x="298" y="668"/>
                    </a:lnTo>
                    <a:lnTo>
                      <a:pt x="292" y="665"/>
                    </a:lnTo>
                    <a:lnTo>
                      <a:pt x="288" y="663"/>
                    </a:lnTo>
                    <a:lnTo>
                      <a:pt x="286" y="660"/>
                    </a:lnTo>
                    <a:lnTo>
                      <a:pt x="286" y="660"/>
                    </a:lnTo>
                    <a:close/>
                    <a:moveTo>
                      <a:pt x="142" y="501"/>
                    </a:moveTo>
                    <a:lnTo>
                      <a:pt x="142" y="501"/>
                    </a:lnTo>
                    <a:lnTo>
                      <a:pt x="145" y="498"/>
                    </a:lnTo>
                    <a:lnTo>
                      <a:pt x="148" y="495"/>
                    </a:lnTo>
                    <a:lnTo>
                      <a:pt x="157" y="489"/>
                    </a:lnTo>
                    <a:lnTo>
                      <a:pt x="165" y="485"/>
                    </a:lnTo>
                    <a:lnTo>
                      <a:pt x="174" y="480"/>
                    </a:lnTo>
                    <a:lnTo>
                      <a:pt x="174" y="480"/>
                    </a:lnTo>
                    <a:lnTo>
                      <a:pt x="182" y="474"/>
                    </a:lnTo>
                    <a:lnTo>
                      <a:pt x="190" y="468"/>
                    </a:lnTo>
                    <a:lnTo>
                      <a:pt x="196" y="462"/>
                    </a:lnTo>
                    <a:lnTo>
                      <a:pt x="201" y="455"/>
                    </a:lnTo>
                    <a:lnTo>
                      <a:pt x="201" y="455"/>
                    </a:lnTo>
                    <a:lnTo>
                      <a:pt x="198" y="455"/>
                    </a:lnTo>
                    <a:lnTo>
                      <a:pt x="197" y="453"/>
                    </a:lnTo>
                    <a:lnTo>
                      <a:pt x="194" y="447"/>
                    </a:lnTo>
                    <a:lnTo>
                      <a:pt x="189" y="433"/>
                    </a:lnTo>
                    <a:lnTo>
                      <a:pt x="189" y="433"/>
                    </a:lnTo>
                    <a:lnTo>
                      <a:pt x="182" y="435"/>
                    </a:lnTo>
                    <a:lnTo>
                      <a:pt x="177" y="438"/>
                    </a:lnTo>
                    <a:lnTo>
                      <a:pt x="167" y="446"/>
                    </a:lnTo>
                    <a:lnTo>
                      <a:pt x="158" y="452"/>
                    </a:lnTo>
                    <a:lnTo>
                      <a:pt x="152" y="454"/>
                    </a:lnTo>
                    <a:lnTo>
                      <a:pt x="147" y="455"/>
                    </a:lnTo>
                    <a:lnTo>
                      <a:pt x="147" y="455"/>
                    </a:lnTo>
                    <a:lnTo>
                      <a:pt x="149" y="449"/>
                    </a:lnTo>
                    <a:lnTo>
                      <a:pt x="152" y="443"/>
                    </a:lnTo>
                    <a:lnTo>
                      <a:pt x="157" y="440"/>
                    </a:lnTo>
                    <a:lnTo>
                      <a:pt x="161" y="436"/>
                    </a:lnTo>
                    <a:lnTo>
                      <a:pt x="171" y="429"/>
                    </a:lnTo>
                    <a:lnTo>
                      <a:pt x="175" y="425"/>
                    </a:lnTo>
                    <a:lnTo>
                      <a:pt x="178" y="420"/>
                    </a:lnTo>
                    <a:lnTo>
                      <a:pt x="178" y="420"/>
                    </a:lnTo>
                    <a:lnTo>
                      <a:pt x="175" y="413"/>
                    </a:lnTo>
                    <a:lnTo>
                      <a:pt x="172" y="407"/>
                    </a:lnTo>
                    <a:lnTo>
                      <a:pt x="166" y="402"/>
                    </a:lnTo>
                    <a:lnTo>
                      <a:pt x="163" y="399"/>
                    </a:lnTo>
                    <a:lnTo>
                      <a:pt x="160" y="398"/>
                    </a:lnTo>
                    <a:lnTo>
                      <a:pt x="160" y="398"/>
                    </a:lnTo>
                    <a:lnTo>
                      <a:pt x="147" y="407"/>
                    </a:lnTo>
                    <a:lnTo>
                      <a:pt x="135" y="417"/>
                    </a:lnTo>
                    <a:lnTo>
                      <a:pt x="125" y="427"/>
                    </a:lnTo>
                    <a:lnTo>
                      <a:pt x="114" y="438"/>
                    </a:lnTo>
                    <a:lnTo>
                      <a:pt x="92" y="461"/>
                    </a:lnTo>
                    <a:lnTo>
                      <a:pt x="81" y="470"/>
                    </a:lnTo>
                    <a:lnTo>
                      <a:pt x="69" y="480"/>
                    </a:lnTo>
                    <a:lnTo>
                      <a:pt x="69" y="480"/>
                    </a:lnTo>
                    <a:lnTo>
                      <a:pt x="73" y="483"/>
                    </a:lnTo>
                    <a:lnTo>
                      <a:pt x="77" y="484"/>
                    </a:lnTo>
                    <a:lnTo>
                      <a:pt x="81" y="484"/>
                    </a:lnTo>
                    <a:lnTo>
                      <a:pt x="84" y="484"/>
                    </a:lnTo>
                    <a:lnTo>
                      <a:pt x="88" y="482"/>
                    </a:lnTo>
                    <a:lnTo>
                      <a:pt x="91" y="480"/>
                    </a:lnTo>
                    <a:lnTo>
                      <a:pt x="97" y="474"/>
                    </a:lnTo>
                    <a:lnTo>
                      <a:pt x="103" y="468"/>
                    </a:lnTo>
                    <a:lnTo>
                      <a:pt x="110" y="463"/>
                    </a:lnTo>
                    <a:lnTo>
                      <a:pt x="114" y="461"/>
                    </a:lnTo>
                    <a:lnTo>
                      <a:pt x="117" y="459"/>
                    </a:lnTo>
                    <a:lnTo>
                      <a:pt x="120" y="458"/>
                    </a:lnTo>
                    <a:lnTo>
                      <a:pt x="125" y="458"/>
                    </a:lnTo>
                    <a:lnTo>
                      <a:pt x="125" y="458"/>
                    </a:lnTo>
                    <a:lnTo>
                      <a:pt x="116" y="468"/>
                    </a:lnTo>
                    <a:lnTo>
                      <a:pt x="106" y="478"/>
                    </a:lnTo>
                    <a:lnTo>
                      <a:pt x="98" y="486"/>
                    </a:lnTo>
                    <a:lnTo>
                      <a:pt x="89" y="496"/>
                    </a:lnTo>
                    <a:lnTo>
                      <a:pt x="89" y="496"/>
                    </a:lnTo>
                    <a:lnTo>
                      <a:pt x="92" y="500"/>
                    </a:lnTo>
                    <a:lnTo>
                      <a:pt x="96" y="504"/>
                    </a:lnTo>
                    <a:lnTo>
                      <a:pt x="98" y="511"/>
                    </a:lnTo>
                    <a:lnTo>
                      <a:pt x="98" y="517"/>
                    </a:lnTo>
                    <a:lnTo>
                      <a:pt x="98" y="517"/>
                    </a:lnTo>
                    <a:lnTo>
                      <a:pt x="105" y="517"/>
                    </a:lnTo>
                    <a:lnTo>
                      <a:pt x="111" y="516"/>
                    </a:lnTo>
                    <a:lnTo>
                      <a:pt x="115" y="514"/>
                    </a:lnTo>
                    <a:lnTo>
                      <a:pt x="119" y="511"/>
                    </a:lnTo>
                    <a:lnTo>
                      <a:pt x="119" y="511"/>
                    </a:lnTo>
                    <a:lnTo>
                      <a:pt x="126" y="511"/>
                    </a:lnTo>
                    <a:lnTo>
                      <a:pt x="131" y="510"/>
                    </a:lnTo>
                    <a:lnTo>
                      <a:pt x="144" y="507"/>
                    </a:lnTo>
                    <a:lnTo>
                      <a:pt x="156" y="502"/>
                    </a:lnTo>
                    <a:lnTo>
                      <a:pt x="167" y="500"/>
                    </a:lnTo>
                    <a:lnTo>
                      <a:pt x="167" y="500"/>
                    </a:lnTo>
                    <a:lnTo>
                      <a:pt x="183" y="498"/>
                    </a:lnTo>
                    <a:lnTo>
                      <a:pt x="198" y="497"/>
                    </a:lnTo>
                    <a:lnTo>
                      <a:pt x="212" y="495"/>
                    </a:lnTo>
                    <a:lnTo>
                      <a:pt x="219" y="494"/>
                    </a:lnTo>
                    <a:lnTo>
                      <a:pt x="224" y="490"/>
                    </a:lnTo>
                    <a:lnTo>
                      <a:pt x="224" y="490"/>
                    </a:lnTo>
                    <a:lnTo>
                      <a:pt x="223" y="489"/>
                    </a:lnTo>
                    <a:lnTo>
                      <a:pt x="223" y="488"/>
                    </a:lnTo>
                    <a:lnTo>
                      <a:pt x="220" y="487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7" y="480"/>
                    </a:lnTo>
                    <a:lnTo>
                      <a:pt x="217" y="480"/>
                    </a:lnTo>
                    <a:lnTo>
                      <a:pt x="220" y="475"/>
                    </a:lnTo>
                    <a:lnTo>
                      <a:pt x="223" y="472"/>
                    </a:lnTo>
                    <a:lnTo>
                      <a:pt x="223" y="470"/>
                    </a:lnTo>
                    <a:lnTo>
                      <a:pt x="224" y="467"/>
                    </a:lnTo>
                    <a:lnTo>
                      <a:pt x="223" y="464"/>
                    </a:lnTo>
                    <a:lnTo>
                      <a:pt x="222" y="461"/>
                    </a:lnTo>
                    <a:lnTo>
                      <a:pt x="222" y="461"/>
                    </a:lnTo>
                    <a:lnTo>
                      <a:pt x="211" y="465"/>
                    </a:lnTo>
                    <a:lnTo>
                      <a:pt x="202" y="471"/>
                    </a:lnTo>
                    <a:lnTo>
                      <a:pt x="185" y="485"/>
                    </a:lnTo>
                    <a:lnTo>
                      <a:pt x="175" y="492"/>
                    </a:lnTo>
                    <a:lnTo>
                      <a:pt x="165" y="497"/>
                    </a:lnTo>
                    <a:lnTo>
                      <a:pt x="160" y="499"/>
                    </a:lnTo>
                    <a:lnTo>
                      <a:pt x="155" y="501"/>
                    </a:lnTo>
                    <a:lnTo>
                      <a:pt x="148" y="501"/>
                    </a:lnTo>
                    <a:lnTo>
                      <a:pt x="142" y="501"/>
                    </a:lnTo>
                    <a:lnTo>
                      <a:pt x="142" y="501"/>
                    </a:lnTo>
                    <a:close/>
                    <a:moveTo>
                      <a:pt x="135" y="523"/>
                    </a:moveTo>
                    <a:lnTo>
                      <a:pt x="135" y="523"/>
                    </a:lnTo>
                    <a:lnTo>
                      <a:pt x="124" y="533"/>
                    </a:lnTo>
                    <a:lnTo>
                      <a:pt x="112" y="545"/>
                    </a:lnTo>
                    <a:lnTo>
                      <a:pt x="107" y="552"/>
                    </a:lnTo>
                    <a:lnTo>
                      <a:pt x="103" y="558"/>
                    </a:lnTo>
                    <a:lnTo>
                      <a:pt x="99" y="567"/>
                    </a:lnTo>
                    <a:lnTo>
                      <a:pt x="96" y="574"/>
                    </a:lnTo>
                    <a:lnTo>
                      <a:pt x="96" y="574"/>
                    </a:lnTo>
                    <a:lnTo>
                      <a:pt x="111" y="586"/>
                    </a:lnTo>
                    <a:lnTo>
                      <a:pt x="127" y="595"/>
                    </a:lnTo>
                    <a:lnTo>
                      <a:pt x="127" y="595"/>
                    </a:lnTo>
                    <a:lnTo>
                      <a:pt x="135" y="585"/>
                    </a:lnTo>
                    <a:lnTo>
                      <a:pt x="144" y="574"/>
                    </a:lnTo>
                    <a:lnTo>
                      <a:pt x="165" y="555"/>
                    </a:lnTo>
                    <a:lnTo>
                      <a:pt x="176" y="545"/>
                    </a:lnTo>
                    <a:lnTo>
                      <a:pt x="186" y="535"/>
                    </a:lnTo>
                    <a:lnTo>
                      <a:pt x="194" y="524"/>
                    </a:lnTo>
                    <a:lnTo>
                      <a:pt x="203" y="512"/>
                    </a:lnTo>
                    <a:lnTo>
                      <a:pt x="203" y="512"/>
                    </a:lnTo>
                    <a:lnTo>
                      <a:pt x="169" y="519"/>
                    </a:lnTo>
                    <a:lnTo>
                      <a:pt x="152" y="523"/>
                    </a:lnTo>
                    <a:lnTo>
                      <a:pt x="135" y="523"/>
                    </a:lnTo>
                    <a:lnTo>
                      <a:pt x="135" y="523"/>
                    </a:lnTo>
                    <a:close/>
                    <a:moveTo>
                      <a:pt x="158" y="585"/>
                    </a:moveTo>
                    <a:lnTo>
                      <a:pt x="158" y="585"/>
                    </a:lnTo>
                    <a:lnTo>
                      <a:pt x="150" y="588"/>
                    </a:lnTo>
                    <a:lnTo>
                      <a:pt x="143" y="593"/>
                    </a:lnTo>
                    <a:lnTo>
                      <a:pt x="137" y="598"/>
                    </a:lnTo>
                    <a:lnTo>
                      <a:pt x="132" y="604"/>
                    </a:lnTo>
                    <a:lnTo>
                      <a:pt x="121" y="617"/>
                    </a:lnTo>
                    <a:lnTo>
                      <a:pt x="112" y="630"/>
                    </a:lnTo>
                    <a:lnTo>
                      <a:pt x="112" y="630"/>
                    </a:lnTo>
                    <a:lnTo>
                      <a:pt x="120" y="630"/>
                    </a:lnTo>
                    <a:lnTo>
                      <a:pt x="130" y="629"/>
                    </a:lnTo>
                    <a:lnTo>
                      <a:pt x="141" y="625"/>
                    </a:lnTo>
                    <a:lnTo>
                      <a:pt x="151" y="621"/>
                    </a:lnTo>
                    <a:lnTo>
                      <a:pt x="161" y="617"/>
                    </a:lnTo>
                    <a:lnTo>
                      <a:pt x="169" y="613"/>
                    </a:lnTo>
                    <a:lnTo>
                      <a:pt x="173" y="609"/>
                    </a:lnTo>
                    <a:lnTo>
                      <a:pt x="174" y="607"/>
                    </a:lnTo>
                    <a:lnTo>
                      <a:pt x="174" y="606"/>
                    </a:lnTo>
                    <a:lnTo>
                      <a:pt x="174" y="606"/>
                    </a:lnTo>
                    <a:lnTo>
                      <a:pt x="174" y="608"/>
                    </a:lnTo>
                    <a:lnTo>
                      <a:pt x="174" y="608"/>
                    </a:lnTo>
                    <a:lnTo>
                      <a:pt x="170" y="602"/>
                    </a:lnTo>
                    <a:lnTo>
                      <a:pt x="164" y="596"/>
                    </a:lnTo>
                    <a:lnTo>
                      <a:pt x="160" y="591"/>
                    </a:lnTo>
                    <a:lnTo>
                      <a:pt x="159" y="588"/>
                    </a:lnTo>
                    <a:lnTo>
                      <a:pt x="158" y="585"/>
                    </a:lnTo>
                    <a:lnTo>
                      <a:pt x="158" y="585"/>
                    </a:lnTo>
                    <a:close/>
                    <a:moveTo>
                      <a:pt x="82" y="516"/>
                    </a:moveTo>
                    <a:lnTo>
                      <a:pt x="82" y="516"/>
                    </a:lnTo>
                    <a:lnTo>
                      <a:pt x="81" y="510"/>
                    </a:lnTo>
                    <a:lnTo>
                      <a:pt x="79" y="505"/>
                    </a:lnTo>
                    <a:lnTo>
                      <a:pt x="76" y="501"/>
                    </a:lnTo>
                    <a:lnTo>
                      <a:pt x="72" y="499"/>
                    </a:lnTo>
                    <a:lnTo>
                      <a:pt x="68" y="497"/>
                    </a:lnTo>
                    <a:lnTo>
                      <a:pt x="64" y="496"/>
                    </a:lnTo>
                    <a:lnTo>
                      <a:pt x="53" y="495"/>
                    </a:lnTo>
                    <a:lnTo>
                      <a:pt x="53" y="495"/>
                    </a:lnTo>
                    <a:lnTo>
                      <a:pt x="50" y="500"/>
                    </a:lnTo>
                    <a:lnTo>
                      <a:pt x="46" y="504"/>
                    </a:lnTo>
                    <a:lnTo>
                      <a:pt x="37" y="515"/>
                    </a:lnTo>
                    <a:lnTo>
                      <a:pt x="33" y="519"/>
                    </a:lnTo>
                    <a:lnTo>
                      <a:pt x="29" y="525"/>
                    </a:lnTo>
                    <a:lnTo>
                      <a:pt x="27" y="531"/>
                    </a:lnTo>
                    <a:lnTo>
                      <a:pt x="27" y="538"/>
                    </a:lnTo>
                    <a:lnTo>
                      <a:pt x="27" y="538"/>
                    </a:lnTo>
                    <a:lnTo>
                      <a:pt x="56" y="529"/>
                    </a:lnTo>
                    <a:lnTo>
                      <a:pt x="70" y="524"/>
                    </a:lnTo>
                    <a:lnTo>
                      <a:pt x="76" y="519"/>
                    </a:lnTo>
                    <a:lnTo>
                      <a:pt x="82" y="516"/>
                    </a:lnTo>
                    <a:lnTo>
                      <a:pt x="82" y="5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197"/>
              <p:cNvSpPr/>
              <p:nvPr/>
            </p:nvSpPr>
            <p:spPr bwMode="auto">
              <a:xfrm>
                <a:off x="6103938" y="1752600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8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18" y="5"/>
                  </a:cxn>
                  <a:cxn ang="0">
                    <a:pos x="19" y="9"/>
                  </a:cxn>
                  <a:cxn ang="0">
                    <a:pos x="18" y="14"/>
                  </a:cxn>
                  <a:cxn ang="0">
                    <a:pos x="17" y="17"/>
                  </a:cxn>
                  <a:cxn ang="0">
                    <a:pos x="14" y="20"/>
                  </a:cxn>
                  <a:cxn ang="0">
                    <a:pos x="9" y="22"/>
                  </a:cxn>
                  <a:cxn ang="0">
                    <a:pos x="9" y="22"/>
                  </a:cxn>
                  <a:cxn ang="0">
                    <a:pos x="6" y="21"/>
                  </a:cxn>
                  <a:cxn ang="0">
                    <a:pos x="4" y="19"/>
                  </a:cxn>
                  <a:cxn ang="0">
                    <a:pos x="2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1" y="4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9" h="22">
                    <a:moveTo>
                      <a:pt x="8" y="0"/>
                    </a:moveTo>
                    <a:lnTo>
                      <a:pt x="8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4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198"/>
              <p:cNvSpPr/>
              <p:nvPr/>
            </p:nvSpPr>
            <p:spPr bwMode="auto">
              <a:xfrm>
                <a:off x="6089651" y="1765300"/>
                <a:ext cx="34925" cy="14288"/>
              </a:xfrm>
              <a:custGeom>
                <a:avLst/>
                <a:gdLst/>
                <a:ahLst/>
                <a:cxnLst>
                  <a:cxn ang="0">
                    <a:pos x="60" y="3"/>
                  </a:cxn>
                  <a:cxn ang="0">
                    <a:pos x="60" y="3"/>
                  </a:cxn>
                  <a:cxn ang="0">
                    <a:pos x="63" y="6"/>
                  </a:cxn>
                  <a:cxn ang="0">
                    <a:pos x="65" y="8"/>
                  </a:cxn>
                  <a:cxn ang="0">
                    <a:pos x="67" y="11"/>
                  </a:cxn>
                  <a:cxn ang="0">
                    <a:pos x="68" y="16"/>
                  </a:cxn>
                  <a:cxn ang="0">
                    <a:pos x="68" y="16"/>
                  </a:cxn>
                  <a:cxn ang="0">
                    <a:pos x="65" y="20"/>
                  </a:cxn>
                  <a:cxn ang="0">
                    <a:pos x="62" y="23"/>
                  </a:cxn>
                  <a:cxn ang="0">
                    <a:pos x="58" y="25"/>
                  </a:cxn>
                  <a:cxn ang="0">
                    <a:pos x="52" y="25"/>
                  </a:cxn>
                  <a:cxn ang="0">
                    <a:pos x="52" y="25"/>
                  </a:cxn>
                  <a:cxn ang="0">
                    <a:pos x="49" y="24"/>
                  </a:cxn>
                  <a:cxn ang="0">
                    <a:pos x="47" y="23"/>
                  </a:cxn>
                  <a:cxn ang="0">
                    <a:pos x="45" y="21"/>
                  </a:cxn>
                  <a:cxn ang="0">
                    <a:pos x="42" y="20"/>
                  </a:cxn>
                  <a:cxn ang="0">
                    <a:pos x="42" y="20"/>
                  </a:cxn>
                  <a:cxn ang="0">
                    <a:pos x="33" y="19"/>
                  </a:cxn>
                  <a:cxn ang="0">
                    <a:pos x="22" y="19"/>
                  </a:cxn>
                  <a:cxn ang="0">
                    <a:pos x="13" y="18"/>
                  </a:cxn>
                  <a:cxn ang="0">
                    <a:pos x="7" y="16"/>
                  </a:cxn>
                  <a:cxn ang="0">
                    <a:pos x="1" y="14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2"/>
                  </a:cxn>
                  <a:cxn ang="0">
                    <a:pos x="29" y="3"/>
                  </a:cxn>
                  <a:cxn ang="0">
                    <a:pos x="35" y="4"/>
                  </a:cxn>
                  <a:cxn ang="0">
                    <a:pos x="43" y="5"/>
                  </a:cxn>
                  <a:cxn ang="0">
                    <a:pos x="50" y="5"/>
                  </a:cxn>
                  <a:cxn ang="0">
                    <a:pos x="60" y="3"/>
                  </a:cxn>
                  <a:cxn ang="0">
                    <a:pos x="60" y="3"/>
                  </a:cxn>
                </a:cxnLst>
                <a:rect l="0" t="0" r="r" b="b"/>
                <a:pathLst>
                  <a:path w="68" h="25">
                    <a:moveTo>
                      <a:pt x="60" y="3"/>
                    </a:moveTo>
                    <a:lnTo>
                      <a:pt x="60" y="3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11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5" y="20"/>
                    </a:lnTo>
                    <a:lnTo>
                      <a:pt x="62" y="23"/>
                    </a:lnTo>
                    <a:lnTo>
                      <a:pt x="58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7" y="23"/>
                    </a:lnTo>
                    <a:lnTo>
                      <a:pt x="45" y="21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33" y="19"/>
                    </a:lnTo>
                    <a:lnTo>
                      <a:pt x="22" y="19"/>
                    </a:lnTo>
                    <a:lnTo>
                      <a:pt x="13" y="18"/>
                    </a:lnTo>
                    <a:lnTo>
                      <a:pt x="7" y="16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2"/>
                    </a:lnTo>
                    <a:lnTo>
                      <a:pt x="29" y="3"/>
                    </a:lnTo>
                    <a:lnTo>
                      <a:pt x="35" y="4"/>
                    </a:lnTo>
                    <a:lnTo>
                      <a:pt x="43" y="5"/>
                    </a:lnTo>
                    <a:lnTo>
                      <a:pt x="50" y="5"/>
                    </a:lnTo>
                    <a:lnTo>
                      <a:pt x="60" y="3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" name="Freeform 206"/>
              <p:cNvSpPr/>
              <p:nvPr/>
            </p:nvSpPr>
            <p:spPr bwMode="auto">
              <a:xfrm>
                <a:off x="6072188" y="1817688"/>
                <a:ext cx="49213" cy="39688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29" y="45"/>
                  </a:cxn>
                  <a:cxn ang="0">
                    <a:pos x="30" y="56"/>
                  </a:cxn>
                  <a:cxn ang="0">
                    <a:pos x="36" y="50"/>
                  </a:cxn>
                  <a:cxn ang="0">
                    <a:pos x="48" y="40"/>
                  </a:cxn>
                  <a:cxn ang="0">
                    <a:pos x="62" y="20"/>
                  </a:cxn>
                  <a:cxn ang="0">
                    <a:pos x="69" y="5"/>
                  </a:cxn>
                  <a:cxn ang="0">
                    <a:pos x="78" y="5"/>
                  </a:cxn>
                  <a:cxn ang="0">
                    <a:pos x="79" y="13"/>
                  </a:cxn>
                  <a:cxn ang="0">
                    <a:pos x="76" y="19"/>
                  </a:cxn>
                  <a:cxn ang="0">
                    <a:pos x="68" y="28"/>
                  </a:cxn>
                  <a:cxn ang="0">
                    <a:pos x="67" y="31"/>
                  </a:cxn>
                  <a:cxn ang="0">
                    <a:pos x="77" y="41"/>
                  </a:cxn>
                  <a:cxn ang="0">
                    <a:pos x="85" y="42"/>
                  </a:cxn>
                  <a:cxn ang="0">
                    <a:pos x="94" y="41"/>
                  </a:cxn>
                  <a:cxn ang="0">
                    <a:pos x="95" y="44"/>
                  </a:cxn>
                  <a:cxn ang="0">
                    <a:pos x="91" y="50"/>
                  </a:cxn>
                  <a:cxn ang="0">
                    <a:pos x="88" y="53"/>
                  </a:cxn>
                  <a:cxn ang="0">
                    <a:pos x="93" y="62"/>
                  </a:cxn>
                  <a:cxn ang="0">
                    <a:pos x="94" y="72"/>
                  </a:cxn>
                  <a:cxn ang="0">
                    <a:pos x="90" y="74"/>
                  </a:cxn>
                  <a:cxn ang="0">
                    <a:pos x="84" y="75"/>
                  </a:cxn>
                  <a:cxn ang="0">
                    <a:pos x="82" y="71"/>
                  </a:cxn>
                  <a:cxn ang="0">
                    <a:pos x="79" y="65"/>
                  </a:cxn>
                  <a:cxn ang="0">
                    <a:pos x="78" y="61"/>
                  </a:cxn>
                  <a:cxn ang="0">
                    <a:pos x="70" y="63"/>
                  </a:cxn>
                  <a:cxn ang="0">
                    <a:pos x="63" y="71"/>
                  </a:cxn>
                  <a:cxn ang="0">
                    <a:pos x="57" y="73"/>
                  </a:cxn>
                  <a:cxn ang="0">
                    <a:pos x="54" y="70"/>
                  </a:cxn>
                  <a:cxn ang="0">
                    <a:pos x="61" y="60"/>
                  </a:cxn>
                  <a:cxn ang="0">
                    <a:pos x="71" y="53"/>
                  </a:cxn>
                  <a:cxn ang="0">
                    <a:pos x="71" y="50"/>
                  </a:cxn>
                  <a:cxn ang="0">
                    <a:pos x="67" y="45"/>
                  </a:cxn>
                  <a:cxn ang="0">
                    <a:pos x="63" y="38"/>
                  </a:cxn>
                  <a:cxn ang="0">
                    <a:pos x="63" y="35"/>
                  </a:cxn>
                  <a:cxn ang="0">
                    <a:pos x="51" y="50"/>
                  </a:cxn>
                  <a:cxn ang="0">
                    <a:pos x="39" y="64"/>
                  </a:cxn>
                  <a:cxn ang="0">
                    <a:pos x="27" y="63"/>
                  </a:cxn>
                  <a:cxn ang="0">
                    <a:pos x="19" y="60"/>
                  </a:cxn>
                  <a:cxn ang="0">
                    <a:pos x="20" y="49"/>
                  </a:cxn>
                  <a:cxn ang="0">
                    <a:pos x="20" y="33"/>
                  </a:cxn>
                  <a:cxn ang="0">
                    <a:pos x="19" y="26"/>
                  </a:cxn>
                  <a:cxn ang="0">
                    <a:pos x="16" y="28"/>
                  </a:cxn>
                  <a:cxn ang="0">
                    <a:pos x="9" y="34"/>
                  </a:cxn>
                  <a:cxn ang="0">
                    <a:pos x="4" y="35"/>
                  </a:cxn>
                  <a:cxn ang="0">
                    <a:pos x="3" y="34"/>
                  </a:cxn>
                  <a:cxn ang="0">
                    <a:pos x="0" y="33"/>
                  </a:cxn>
                  <a:cxn ang="0">
                    <a:pos x="5" y="22"/>
                  </a:cxn>
                  <a:cxn ang="0">
                    <a:pos x="17" y="7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3" y="3"/>
                  </a:cxn>
                </a:cxnLst>
                <a:rect l="0" t="0" r="r" b="b"/>
                <a:pathLst>
                  <a:path w="95" h="75">
                    <a:moveTo>
                      <a:pt x="33" y="3"/>
                    </a:moveTo>
                    <a:lnTo>
                      <a:pt x="33" y="3"/>
                    </a:lnTo>
                    <a:lnTo>
                      <a:pt x="30" y="32"/>
                    </a:lnTo>
                    <a:lnTo>
                      <a:pt x="29" y="45"/>
                    </a:lnTo>
                    <a:lnTo>
                      <a:pt x="29" y="5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6" y="50"/>
                    </a:lnTo>
                    <a:lnTo>
                      <a:pt x="42" y="46"/>
                    </a:lnTo>
                    <a:lnTo>
                      <a:pt x="48" y="40"/>
                    </a:lnTo>
                    <a:lnTo>
                      <a:pt x="52" y="33"/>
                    </a:lnTo>
                    <a:lnTo>
                      <a:pt x="62" y="20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9" y="10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6" y="19"/>
                    </a:lnTo>
                    <a:lnTo>
                      <a:pt x="70" y="25"/>
                    </a:lnTo>
                    <a:lnTo>
                      <a:pt x="68" y="28"/>
                    </a:lnTo>
                    <a:lnTo>
                      <a:pt x="67" y="31"/>
                    </a:lnTo>
                    <a:lnTo>
                      <a:pt x="67" y="31"/>
                    </a:lnTo>
                    <a:lnTo>
                      <a:pt x="73" y="38"/>
                    </a:lnTo>
                    <a:lnTo>
                      <a:pt x="77" y="41"/>
                    </a:lnTo>
                    <a:lnTo>
                      <a:pt x="79" y="42"/>
                    </a:lnTo>
                    <a:lnTo>
                      <a:pt x="85" y="42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5" y="42"/>
                    </a:lnTo>
                    <a:lnTo>
                      <a:pt x="95" y="44"/>
                    </a:lnTo>
                    <a:lnTo>
                      <a:pt x="93" y="47"/>
                    </a:lnTo>
                    <a:lnTo>
                      <a:pt x="91" y="50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90" y="58"/>
                    </a:lnTo>
                    <a:lnTo>
                      <a:pt x="93" y="62"/>
                    </a:lnTo>
                    <a:lnTo>
                      <a:pt x="94" y="65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0" y="74"/>
                    </a:lnTo>
                    <a:lnTo>
                      <a:pt x="87" y="75"/>
                    </a:lnTo>
                    <a:lnTo>
                      <a:pt x="84" y="75"/>
                    </a:lnTo>
                    <a:lnTo>
                      <a:pt x="84" y="75"/>
                    </a:lnTo>
                    <a:lnTo>
                      <a:pt x="82" y="71"/>
                    </a:lnTo>
                    <a:lnTo>
                      <a:pt x="81" y="68"/>
                    </a:lnTo>
                    <a:lnTo>
                      <a:pt x="79" y="65"/>
                    </a:lnTo>
                    <a:lnTo>
                      <a:pt x="78" y="61"/>
                    </a:lnTo>
                    <a:lnTo>
                      <a:pt x="78" y="61"/>
                    </a:lnTo>
                    <a:lnTo>
                      <a:pt x="73" y="61"/>
                    </a:lnTo>
                    <a:lnTo>
                      <a:pt x="70" y="63"/>
                    </a:lnTo>
                    <a:lnTo>
                      <a:pt x="65" y="68"/>
                    </a:lnTo>
                    <a:lnTo>
                      <a:pt x="63" y="71"/>
                    </a:lnTo>
                    <a:lnTo>
                      <a:pt x="61" y="73"/>
                    </a:lnTo>
                    <a:lnTo>
                      <a:pt x="57" y="73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7" y="64"/>
                    </a:lnTo>
                    <a:lnTo>
                      <a:pt x="61" y="60"/>
                    </a:lnTo>
                    <a:lnTo>
                      <a:pt x="66" y="57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1" y="50"/>
                    </a:lnTo>
                    <a:lnTo>
                      <a:pt x="70" y="48"/>
                    </a:lnTo>
                    <a:lnTo>
                      <a:pt x="67" y="45"/>
                    </a:lnTo>
                    <a:lnTo>
                      <a:pt x="64" y="41"/>
                    </a:lnTo>
                    <a:lnTo>
                      <a:pt x="63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56" y="43"/>
                    </a:lnTo>
                    <a:lnTo>
                      <a:pt x="51" y="50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27" y="63"/>
                    </a:lnTo>
                    <a:lnTo>
                      <a:pt x="23" y="62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20" y="49"/>
                    </a:lnTo>
                    <a:lnTo>
                      <a:pt x="20" y="41"/>
                    </a:lnTo>
                    <a:lnTo>
                      <a:pt x="20" y="33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6" y="28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3" y="3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5" y="22"/>
                    </a:lnTo>
                    <a:lnTo>
                      <a:pt x="11" y="14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213"/>
              <p:cNvSpPr/>
              <p:nvPr/>
            </p:nvSpPr>
            <p:spPr bwMode="auto">
              <a:xfrm>
                <a:off x="6073776" y="1895475"/>
                <a:ext cx="34925" cy="111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7"/>
                  </a:cxn>
                  <a:cxn ang="0">
                    <a:pos x="2" y="5"/>
                  </a:cxn>
                  <a:cxn ang="0">
                    <a:pos x="5" y="3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7" y="0"/>
                  </a:cxn>
                  <a:cxn ang="0">
                    <a:pos x="44" y="1"/>
                  </a:cxn>
                  <a:cxn ang="0">
                    <a:pos x="52" y="1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63" y="3"/>
                  </a:cxn>
                  <a:cxn ang="0">
                    <a:pos x="65" y="5"/>
                  </a:cxn>
                  <a:cxn ang="0">
                    <a:pos x="66" y="9"/>
                  </a:cxn>
                  <a:cxn ang="0">
                    <a:pos x="65" y="12"/>
                  </a:cxn>
                  <a:cxn ang="0">
                    <a:pos x="63" y="15"/>
                  </a:cxn>
                  <a:cxn ang="0">
                    <a:pos x="60" y="17"/>
                  </a:cxn>
                  <a:cxn ang="0">
                    <a:pos x="56" y="19"/>
                  </a:cxn>
                  <a:cxn ang="0">
                    <a:pos x="49" y="19"/>
                  </a:cxn>
                  <a:cxn ang="0">
                    <a:pos x="49" y="19"/>
                  </a:cxn>
                  <a:cxn ang="0">
                    <a:pos x="47" y="18"/>
                  </a:cxn>
                  <a:cxn ang="0">
                    <a:pos x="44" y="17"/>
                  </a:cxn>
                  <a:cxn ang="0">
                    <a:pos x="41" y="15"/>
                  </a:cxn>
                  <a:cxn ang="0">
                    <a:pos x="37" y="12"/>
                  </a:cxn>
                  <a:cxn ang="0">
                    <a:pos x="37" y="12"/>
                  </a:cxn>
                  <a:cxn ang="0">
                    <a:pos x="32" y="12"/>
                  </a:cxn>
                  <a:cxn ang="0">
                    <a:pos x="26" y="12"/>
                  </a:cxn>
                  <a:cxn ang="0">
                    <a:pos x="13" y="14"/>
                  </a:cxn>
                  <a:cxn ang="0">
                    <a:pos x="7" y="14"/>
                  </a:cxn>
                  <a:cxn ang="0">
                    <a:pos x="3" y="12"/>
                  </a:cxn>
                  <a:cxn ang="0">
                    <a:pos x="1" y="10"/>
                  </a:cxn>
                  <a:cxn ang="0">
                    <a:pos x="0" y="9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r" b="b"/>
                <a:pathLst>
                  <a:path w="66" h="19">
                    <a:moveTo>
                      <a:pt x="0" y="7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4" y="1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6" y="9"/>
                    </a:lnTo>
                    <a:lnTo>
                      <a:pt x="65" y="12"/>
                    </a:lnTo>
                    <a:lnTo>
                      <a:pt x="63" y="15"/>
                    </a:lnTo>
                    <a:lnTo>
                      <a:pt x="60" y="17"/>
                    </a:lnTo>
                    <a:lnTo>
                      <a:pt x="56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7" y="18"/>
                    </a:lnTo>
                    <a:lnTo>
                      <a:pt x="44" y="17"/>
                    </a:lnTo>
                    <a:lnTo>
                      <a:pt x="41" y="15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13" y="14"/>
                    </a:lnTo>
                    <a:lnTo>
                      <a:pt x="7" y="14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221"/>
              <p:cNvSpPr/>
              <p:nvPr/>
            </p:nvSpPr>
            <p:spPr bwMode="auto">
              <a:xfrm>
                <a:off x="6075363" y="1908175"/>
                <a:ext cx="33338" cy="9525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60" y="2"/>
                  </a:cxn>
                  <a:cxn ang="0">
                    <a:pos x="61" y="6"/>
                  </a:cxn>
                  <a:cxn ang="0">
                    <a:pos x="62" y="8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1" y="13"/>
                  </a:cxn>
                  <a:cxn ang="0">
                    <a:pos x="58" y="15"/>
                  </a:cxn>
                  <a:cxn ang="0">
                    <a:pos x="53" y="16"/>
                  </a:cxn>
                  <a:cxn ang="0">
                    <a:pos x="47" y="17"/>
                  </a:cxn>
                  <a:cxn ang="0">
                    <a:pos x="40" y="16"/>
                  </a:cxn>
                  <a:cxn ang="0">
                    <a:pos x="24" y="14"/>
                  </a:cxn>
                  <a:cxn ang="0">
                    <a:pos x="15" y="14"/>
                  </a:cxn>
                  <a:cxn ang="0">
                    <a:pos x="5" y="15"/>
                  </a:cxn>
                  <a:cxn ang="0">
                    <a:pos x="5" y="15"/>
                  </a:cxn>
                  <a:cxn ang="0">
                    <a:pos x="3" y="13"/>
                  </a:cxn>
                  <a:cxn ang="0">
                    <a:pos x="1" y="11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32" y="0"/>
                  </a:cxn>
                  <a:cxn ang="0">
                    <a:pos x="46" y="1"/>
                  </a:cxn>
                  <a:cxn ang="0">
                    <a:pos x="60" y="2"/>
                  </a:cxn>
                  <a:cxn ang="0">
                    <a:pos x="60" y="2"/>
                  </a:cxn>
                </a:cxnLst>
                <a:rect l="0" t="0" r="r" b="b"/>
                <a:pathLst>
                  <a:path w="63" h="17">
                    <a:moveTo>
                      <a:pt x="60" y="2"/>
                    </a:moveTo>
                    <a:lnTo>
                      <a:pt x="60" y="2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1" y="13"/>
                    </a:lnTo>
                    <a:lnTo>
                      <a:pt x="58" y="15"/>
                    </a:lnTo>
                    <a:lnTo>
                      <a:pt x="53" y="16"/>
                    </a:lnTo>
                    <a:lnTo>
                      <a:pt x="47" y="17"/>
                    </a:lnTo>
                    <a:lnTo>
                      <a:pt x="40" y="16"/>
                    </a:lnTo>
                    <a:lnTo>
                      <a:pt x="24" y="14"/>
                    </a:lnTo>
                    <a:lnTo>
                      <a:pt x="1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46" y="1"/>
                    </a:lnTo>
                    <a:lnTo>
                      <a:pt x="60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794638" y="1553000"/>
            <a:ext cx="8454813" cy="1236211"/>
            <a:chOff x="1794638" y="1553000"/>
            <a:chExt cx="8454813" cy="1236211"/>
          </a:xfrm>
        </p:grpSpPr>
        <p:sp>
          <p:nvSpPr>
            <p:cNvPr id="3" name="椭圆 4"/>
            <p:cNvSpPr>
              <a:spLocks noChangeArrowheads="1"/>
            </p:cNvSpPr>
            <p:nvPr/>
          </p:nvSpPr>
          <p:spPr bwMode="auto">
            <a:xfrm>
              <a:off x="6532511" y="1553000"/>
              <a:ext cx="1152525" cy="1150937"/>
            </a:xfrm>
            <a:custGeom>
              <a:avLst/>
              <a:gdLst>
                <a:gd name="T0" fmla="*/ 0 w 1152128"/>
                <a:gd name="T1" fmla="*/ 0 h 1152128"/>
                <a:gd name="T2" fmla="*/ 0 60000 65536"/>
                <a:gd name="T3" fmla="*/ 0 w 1152128"/>
                <a:gd name="T4" fmla="*/ 0 h 1152128"/>
                <a:gd name="T5" fmla="*/ 1152128 w 1152128"/>
                <a:gd name="T6" fmla="*/ 1152128 h 1152128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1152128" h="1152128">
                  <a:moveTo>
                    <a:pt x="576064" y="0"/>
                  </a:moveTo>
                  <a:lnTo>
                    <a:pt x="1152128" y="0"/>
                  </a:lnTo>
                  <a:lnTo>
                    <a:pt x="1152128" y="576064"/>
                  </a:lnTo>
                  <a:cubicBezTo>
                    <a:pt x="1152128" y="894215"/>
                    <a:pt x="894215" y="1152128"/>
                    <a:pt x="576064" y="1152128"/>
                  </a:cubicBezTo>
                  <a:cubicBezTo>
                    <a:pt x="257913" y="1152128"/>
                    <a:pt x="0" y="894215"/>
                    <a:pt x="0" y="576064"/>
                  </a:cubicBezTo>
                  <a:cubicBezTo>
                    <a:pt x="0" y="257913"/>
                    <a:pt x="257913" y="0"/>
                    <a:pt x="576064" y="0"/>
                  </a:cubicBezTo>
                  <a:close/>
                </a:path>
              </a:pathLst>
            </a:cu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" name="椭圆 4"/>
            <p:cNvSpPr>
              <a:spLocks noChangeArrowheads="1"/>
            </p:cNvSpPr>
            <p:nvPr/>
          </p:nvSpPr>
          <p:spPr bwMode="auto">
            <a:xfrm>
              <a:off x="9096926" y="1638274"/>
              <a:ext cx="1152525" cy="1150937"/>
            </a:xfrm>
            <a:custGeom>
              <a:avLst/>
              <a:gdLst>
                <a:gd name="T0" fmla="*/ 0 w 1152128"/>
                <a:gd name="T1" fmla="*/ 0 h 1152128"/>
                <a:gd name="T2" fmla="*/ 0 60000 65536"/>
                <a:gd name="T3" fmla="*/ 0 w 1152128"/>
                <a:gd name="T4" fmla="*/ 0 h 1152128"/>
                <a:gd name="T5" fmla="*/ 1152128 w 1152128"/>
                <a:gd name="T6" fmla="*/ 1152128 h 1152128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1152128" h="1152128">
                  <a:moveTo>
                    <a:pt x="576064" y="0"/>
                  </a:moveTo>
                  <a:lnTo>
                    <a:pt x="1152128" y="0"/>
                  </a:lnTo>
                  <a:lnTo>
                    <a:pt x="1152128" y="576064"/>
                  </a:lnTo>
                  <a:cubicBezTo>
                    <a:pt x="1152128" y="894215"/>
                    <a:pt x="894215" y="1152128"/>
                    <a:pt x="576064" y="1152128"/>
                  </a:cubicBezTo>
                  <a:cubicBezTo>
                    <a:pt x="257913" y="1152128"/>
                    <a:pt x="0" y="894215"/>
                    <a:pt x="0" y="576064"/>
                  </a:cubicBezTo>
                  <a:cubicBezTo>
                    <a:pt x="0" y="257913"/>
                    <a:pt x="257913" y="0"/>
                    <a:pt x="576064" y="0"/>
                  </a:cubicBezTo>
                  <a:close/>
                </a:path>
              </a:pathLst>
            </a:cu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椭圆 4"/>
            <p:cNvSpPr>
              <a:spLocks noChangeArrowheads="1"/>
            </p:cNvSpPr>
            <p:nvPr/>
          </p:nvSpPr>
          <p:spPr bwMode="auto">
            <a:xfrm>
              <a:off x="4202986" y="1553000"/>
              <a:ext cx="1152525" cy="1150937"/>
            </a:xfrm>
            <a:custGeom>
              <a:avLst/>
              <a:gdLst>
                <a:gd name="T0" fmla="*/ 0 w 1152128"/>
                <a:gd name="T1" fmla="*/ 0 h 1152128"/>
                <a:gd name="T2" fmla="*/ 0 60000 65536"/>
                <a:gd name="T3" fmla="*/ 0 w 1152128"/>
                <a:gd name="T4" fmla="*/ 0 h 1152128"/>
                <a:gd name="T5" fmla="*/ 1152128 w 1152128"/>
                <a:gd name="T6" fmla="*/ 1152128 h 1152128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1152128" h="1152128">
                  <a:moveTo>
                    <a:pt x="576064" y="0"/>
                  </a:moveTo>
                  <a:lnTo>
                    <a:pt x="1152128" y="0"/>
                  </a:lnTo>
                  <a:lnTo>
                    <a:pt x="1152128" y="576064"/>
                  </a:lnTo>
                  <a:cubicBezTo>
                    <a:pt x="1152128" y="894215"/>
                    <a:pt x="894215" y="1152128"/>
                    <a:pt x="576064" y="1152128"/>
                  </a:cubicBezTo>
                  <a:cubicBezTo>
                    <a:pt x="257913" y="1152128"/>
                    <a:pt x="0" y="894215"/>
                    <a:pt x="0" y="576064"/>
                  </a:cubicBezTo>
                  <a:cubicBezTo>
                    <a:pt x="0" y="257913"/>
                    <a:pt x="257913" y="0"/>
                    <a:pt x="576064" y="0"/>
                  </a:cubicBezTo>
                  <a:close/>
                </a:path>
              </a:pathLst>
            </a:cu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椭圆 4"/>
            <p:cNvSpPr>
              <a:spLocks noChangeArrowheads="1"/>
            </p:cNvSpPr>
            <p:nvPr/>
          </p:nvSpPr>
          <p:spPr bwMode="auto">
            <a:xfrm>
              <a:off x="1794638" y="1553000"/>
              <a:ext cx="1152525" cy="1150937"/>
            </a:xfrm>
            <a:custGeom>
              <a:avLst/>
              <a:gdLst>
                <a:gd name="T0" fmla="*/ 0 w 1152128"/>
                <a:gd name="T1" fmla="*/ 0 h 1152128"/>
                <a:gd name="T2" fmla="*/ 0 60000 65536"/>
                <a:gd name="T3" fmla="*/ 0 w 1152128"/>
                <a:gd name="T4" fmla="*/ 0 h 1152128"/>
                <a:gd name="T5" fmla="*/ 1152128 w 1152128"/>
                <a:gd name="T6" fmla="*/ 1152128 h 1152128"/>
              </a:gdLst>
              <a:ahLst/>
              <a:cxnLst>
                <a:cxn ang="T2">
                  <a:pos x="T0" y="T1"/>
                </a:cxn>
              </a:cxnLst>
              <a:rect l="T3" t="T4" r="T5" b="T6"/>
              <a:pathLst>
                <a:path w="1152128" h="1152128">
                  <a:moveTo>
                    <a:pt x="576064" y="0"/>
                  </a:moveTo>
                  <a:lnTo>
                    <a:pt x="1152128" y="0"/>
                  </a:lnTo>
                  <a:lnTo>
                    <a:pt x="1152128" y="576064"/>
                  </a:lnTo>
                  <a:cubicBezTo>
                    <a:pt x="1152128" y="894215"/>
                    <a:pt x="894215" y="1152128"/>
                    <a:pt x="576064" y="1152128"/>
                  </a:cubicBezTo>
                  <a:cubicBezTo>
                    <a:pt x="257913" y="1152128"/>
                    <a:pt x="0" y="894215"/>
                    <a:pt x="0" y="576064"/>
                  </a:cubicBezTo>
                  <a:cubicBezTo>
                    <a:pt x="0" y="257913"/>
                    <a:pt x="257913" y="0"/>
                    <a:pt x="576064" y="0"/>
                  </a:cubicBezTo>
                  <a:close/>
                </a:path>
              </a:pathLst>
            </a:cu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108"/>
            <p:cNvSpPr>
              <a:spLocks noEditPoints="1"/>
            </p:cNvSpPr>
            <p:nvPr/>
          </p:nvSpPr>
          <p:spPr bwMode="auto">
            <a:xfrm>
              <a:off x="4460152" y="1778432"/>
              <a:ext cx="727075" cy="774700"/>
            </a:xfrm>
            <a:custGeom>
              <a:avLst/>
              <a:gdLst/>
              <a:ahLst/>
              <a:cxnLst>
                <a:cxn ang="0">
                  <a:pos x="931" y="106"/>
                </a:cxn>
                <a:cxn ang="0">
                  <a:pos x="1050" y="90"/>
                </a:cxn>
                <a:cxn ang="0">
                  <a:pos x="1106" y="319"/>
                </a:cxn>
                <a:cxn ang="0">
                  <a:pos x="1188" y="671"/>
                </a:cxn>
                <a:cxn ang="0">
                  <a:pos x="1372" y="1057"/>
                </a:cxn>
                <a:cxn ang="0">
                  <a:pos x="1254" y="1125"/>
                </a:cxn>
                <a:cxn ang="0">
                  <a:pos x="1005" y="1206"/>
                </a:cxn>
                <a:cxn ang="0">
                  <a:pos x="743" y="1261"/>
                </a:cxn>
                <a:cxn ang="0">
                  <a:pos x="389" y="1399"/>
                </a:cxn>
                <a:cxn ang="0">
                  <a:pos x="226" y="1333"/>
                </a:cxn>
                <a:cxn ang="0">
                  <a:pos x="118" y="1043"/>
                </a:cxn>
                <a:cxn ang="0">
                  <a:pos x="52" y="793"/>
                </a:cxn>
                <a:cxn ang="0">
                  <a:pos x="1" y="440"/>
                </a:cxn>
                <a:cxn ang="0">
                  <a:pos x="202" y="313"/>
                </a:cxn>
                <a:cxn ang="0">
                  <a:pos x="490" y="222"/>
                </a:cxn>
                <a:cxn ang="0">
                  <a:pos x="514" y="108"/>
                </a:cxn>
                <a:cxn ang="0">
                  <a:pos x="612" y="0"/>
                </a:cxn>
                <a:cxn ang="0">
                  <a:pos x="724" y="59"/>
                </a:cxn>
                <a:cxn ang="0">
                  <a:pos x="636" y="267"/>
                </a:cxn>
                <a:cxn ang="0">
                  <a:pos x="671" y="172"/>
                </a:cxn>
                <a:cxn ang="0">
                  <a:pos x="796" y="448"/>
                </a:cxn>
                <a:cxn ang="0">
                  <a:pos x="744" y="520"/>
                </a:cxn>
                <a:cxn ang="0">
                  <a:pos x="611" y="301"/>
                </a:cxn>
                <a:cxn ang="0">
                  <a:pos x="606" y="44"/>
                </a:cxn>
                <a:cxn ang="0">
                  <a:pos x="726" y="138"/>
                </a:cxn>
                <a:cxn ang="0">
                  <a:pos x="727" y="101"/>
                </a:cxn>
                <a:cxn ang="0">
                  <a:pos x="618" y="17"/>
                </a:cxn>
                <a:cxn ang="0">
                  <a:pos x="532" y="113"/>
                </a:cxn>
                <a:cxn ang="0">
                  <a:pos x="581" y="280"/>
                </a:cxn>
                <a:cxn ang="0">
                  <a:pos x="705" y="534"/>
                </a:cxn>
                <a:cxn ang="0">
                  <a:pos x="786" y="531"/>
                </a:cxn>
                <a:cxn ang="0">
                  <a:pos x="802" y="385"/>
                </a:cxn>
                <a:cxn ang="0">
                  <a:pos x="699" y="157"/>
                </a:cxn>
                <a:cxn ang="0">
                  <a:pos x="602" y="191"/>
                </a:cxn>
                <a:cxn ang="0">
                  <a:pos x="670" y="382"/>
                </a:cxn>
                <a:cxn ang="0">
                  <a:pos x="699" y="114"/>
                </a:cxn>
                <a:cxn ang="0">
                  <a:pos x="599" y="66"/>
                </a:cxn>
                <a:cxn ang="0">
                  <a:pos x="573" y="148"/>
                </a:cxn>
                <a:cxn ang="0">
                  <a:pos x="663" y="131"/>
                </a:cxn>
                <a:cxn ang="0">
                  <a:pos x="1012" y="114"/>
                </a:cxn>
                <a:cxn ang="0">
                  <a:pos x="883" y="135"/>
                </a:cxn>
                <a:cxn ang="0">
                  <a:pos x="759" y="239"/>
                </a:cxn>
                <a:cxn ang="0">
                  <a:pos x="824" y="532"/>
                </a:cxn>
                <a:cxn ang="0">
                  <a:pos x="701" y="546"/>
                </a:cxn>
                <a:cxn ang="0">
                  <a:pos x="553" y="221"/>
                </a:cxn>
                <a:cxn ang="0">
                  <a:pos x="350" y="281"/>
                </a:cxn>
                <a:cxn ang="0">
                  <a:pos x="97" y="376"/>
                </a:cxn>
                <a:cxn ang="0">
                  <a:pos x="39" y="660"/>
                </a:cxn>
                <a:cxn ang="0">
                  <a:pos x="118" y="1000"/>
                </a:cxn>
                <a:cxn ang="0">
                  <a:pos x="274" y="1411"/>
                </a:cxn>
                <a:cxn ang="0">
                  <a:pos x="608" y="1288"/>
                </a:cxn>
                <a:cxn ang="0">
                  <a:pos x="1129" y="1152"/>
                </a:cxn>
                <a:cxn ang="0">
                  <a:pos x="1350" y="1060"/>
                </a:cxn>
                <a:cxn ang="0">
                  <a:pos x="1233" y="836"/>
                </a:cxn>
                <a:cxn ang="0">
                  <a:pos x="1106" y="400"/>
                </a:cxn>
                <a:cxn ang="0">
                  <a:pos x="1046" y="111"/>
                </a:cxn>
                <a:cxn ang="0">
                  <a:pos x="768" y="490"/>
                </a:cxn>
                <a:cxn ang="0">
                  <a:pos x="681" y="202"/>
                </a:cxn>
                <a:cxn ang="0">
                  <a:pos x="639" y="195"/>
                </a:cxn>
                <a:cxn ang="0">
                  <a:pos x="684" y="348"/>
                </a:cxn>
                <a:cxn ang="0">
                  <a:pos x="695" y="412"/>
                </a:cxn>
                <a:cxn ang="0">
                  <a:pos x="736" y="506"/>
                </a:cxn>
              </a:cxnLst>
              <a:rect l="0" t="0" r="r" b="b"/>
              <a:pathLst>
                <a:path w="1373" h="1466">
                  <a:moveTo>
                    <a:pt x="762" y="143"/>
                  </a:moveTo>
                  <a:lnTo>
                    <a:pt x="762" y="143"/>
                  </a:lnTo>
                  <a:lnTo>
                    <a:pt x="790" y="136"/>
                  </a:lnTo>
                  <a:lnTo>
                    <a:pt x="821" y="129"/>
                  </a:lnTo>
                  <a:lnTo>
                    <a:pt x="882" y="113"/>
                  </a:lnTo>
                  <a:lnTo>
                    <a:pt x="882" y="113"/>
                  </a:lnTo>
                  <a:lnTo>
                    <a:pt x="890" y="111"/>
                  </a:lnTo>
                  <a:lnTo>
                    <a:pt x="898" y="111"/>
                  </a:lnTo>
                  <a:lnTo>
                    <a:pt x="907" y="111"/>
                  </a:lnTo>
                  <a:lnTo>
                    <a:pt x="917" y="110"/>
                  </a:lnTo>
                  <a:lnTo>
                    <a:pt x="917" y="110"/>
                  </a:lnTo>
                  <a:lnTo>
                    <a:pt x="924" y="108"/>
                  </a:lnTo>
                  <a:lnTo>
                    <a:pt x="931" y="106"/>
                  </a:lnTo>
                  <a:lnTo>
                    <a:pt x="931" y="106"/>
                  </a:lnTo>
                  <a:lnTo>
                    <a:pt x="939" y="104"/>
                  </a:lnTo>
                  <a:lnTo>
                    <a:pt x="949" y="104"/>
                  </a:lnTo>
                  <a:lnTo>
                    <a:pt x="957" y="106"/>
                  </a:lnTo>
                  <a:lnTo>
                    <a:pt x="966" y="106"/>
                  </a:lnTo>
                  <a:lnTo>
                    <a:pt x="966" y="106"/>
                  </a:lnTo>
                  <a:lnTo>
                    <a:pt x="978" y="103"/>
                  </a:lnTo>
                  <a:lnTo>
                    <a:pt x="992" y="99"/>
                  </a:lnTo>
                  <a:lnTo>
                    <a:pt x="1007" y="94"/>
                  </a:lnTo>
                  <a:lnTo>
                    <a:pt x="1019" y="91"/>
                  </a:lnTo>
                  <a:lnTo>
                    <a:pt x="1019" y="91"/>
                  </a:lnTo>
                  <a:lnTo>
                    <a:pt x="1035" y="90"/>
                  </a:lnTo>
                  <a:lnTo>
                    <a:pt x="1050" y="90"/>
                  </a:lnTo>
                  <a:lnTo>
                    <a:pt x="1067" y="91"/>
                  </a:lnTo>
                  <a:lnTo>
                    <a:pt x="1082" y="94"/>
                  </a:lnTo>
                  <a:lnTo>
                    <a:pt x="1082" y="94"/>
                  </a:lnTo>
                  <a:lnTo>
                    <a:pt x="1089" y="129"/>
                  </a:lnTo>
                  <a:lnTo>
                    <a:pt x="1095" y="167"/>
                  </a:lnTo>
                  <a:lnTo>
                    <a:pt x="1098" y="186"/>
                  </a:lnTo>
                  <a:lnTo>
                    <a:pt x="1099" y="204"/>
                  </a:lnTo>
                  <a:lnTo>
                    <a:pt x="1099" y="219"/>
                  </a:lnTo>
                  <a:lnTo>
                    <a:pt x="1098" y="233"/>
                  </a:lnTo>
                  <a:lnTo>
                    <a:pt x="1098" y="233"/>
                  </a:lnTo>
                  <a:lnTo>
                    <a:pt x="1102" y="268"/>
                  </a:lnTo>
                  <a:lnTo>
                    <a:pt x="1105" y="302"/>
                  </a:lnTo>
                  <a:lnTo>
                    <a:pt x="1106" y="319"/>
                  </a:lnTo>
                  <a:lnTo>
                    <a:pt x="1108" y="334"/>
                  </a:lnTo>
                  <a:lnTo>
                    <a:pt x="1112" y="348"/>
                  </a:lnTo>
                  <a:lnTo>
                    <a:pt x="1116" y="362"/>
                  </a:lnTo>
                  <a:lnTo>
                    <a:pt x="1116" y="362"/>
                  </a:lnTo>
                  <a:lnTo>
                    <a:pt x="1129" y="442"/>
                  </a:lnTo>
                  <a:lnTo>
                    <a:pt x="1141" y="523"/>
                  </a:lnTo>
                  <a:lnTo>
                    <a:pt x="1141" y="523"/>
                  </a:lnTo>
                  <a:lnTo>
                    <a:pt x="1146" y="544"/>
                  </a:lnTo>
                  <a:lnTo>
                    <a:pt x="1150" y="563"/>
                  </a:lnTo>
                  <a:lnTo>
                    <a:pt x="1161" y="601"/>
                  </a:lnTo>
                  <a:lnTo>
                    <a:pt x="1174" y="636"/>
                  </a:lnTo>
                  <a:lnTo>
                    <a:pt x="1188" y="671"/>
                  </a:lnTo>
                  <a:lnTo>
                    <a:pt x="1188" y="671"/>
                  </a:lnTo>
                  <a:lnTo>
                    <a:pt x="1219" y="758"/>
                  </a:lnTo>
                  <a:lnTo>
                    <a:pt x="1234" y="801"/>
                  </a:lnTo>
                  <a:lnTo>
                    <a:pt x="1252" y="841"/>
                  </a:lnTo>
                  <a:lnTo>
                    <a:pt x="1252" y="841"/>
                  </a:lnTo>
                  <a:lnTo>
                    <a:pt x="1265" y="866"/>
                  </a:lnTo>
                  <a:lnTo>
                    <a:pt x="1279" y="892"/>
                  </a:lnTo>
                  <a:lnTo>
                    <a:pt x="1308" y="942"/>
                  </a:lnTo>
                  <a:lnTo>
                    <a:pt x="1336" y="993"/>
                  </a:lnTo>
                  <a:lnTo>
                    <a:pt x="1350" y="1020"/>
                  </a:lnTo>
                  <a:lnTo>
                    <a:pt x="1362" y="1046"/>
                  </a:lnTo>
                  <a:lnTo>
                    <a:pt x="1362" y="1046"/>
                  </a:lnTo>
                  <a:lnTo>
                    <a:pt x="1367" y="1052"/>
                  </a:lnTo>
                  <a:lnTo>
                    <a:pt x="1372" y="1057"/>
                  </a:lnTo>
                  <a:lnTo>
                    <a:pt x="1373" y="1064"/>
                  </a:lnTo>
                  <a:lnTo>
                    <a:pt x="1372" y="1069"/>
                  </a:lnTo>
                  <a:lnTo>
                    <a:pt x="1372" y="1071"/>
                  </a:lnTo>
                  <a:lnTo>
                    <a:pt x="1372" y="1071"/>
                  </a:lnTo>
                  <a:lnTo>
                    <a:pt x="1367" y="1076"/>
                  </a:lnTo>
                  <a:lnTo>
                    <a:pt x="1363" y="1079"/>
                  </a:lnTo>
                  <a:lnTo>
                    <a:pt x="1350" y="1083"/>
                  </a:lnTo>
                  <a:lnTo>
                    <a:pt x="1350" y="1083"/>
                  </a:lnTo>
                  <a:lnTo>
                    <a:pt x="1329" y="1094"/>
                  </a:lnTo>
                  <a:lnTo>
                    <a:pt x="1317" y="1100"/>
                  </a:lnTo>
                  <a:lnTo>
                    <a:pt x="1304" y="1105"/>
                  </a:lnTo>
                  <a:lnTo>
                    <a:pt x="1304" y="1105"/>
                  </a:lnTo>
                  <a:lnTo>
                    <a:pt x="1254" y="1125"/>
                  </a:lnTo>
                  <a:lnTo>
                    <a:pt x="1231" y="1135"/>
                  </a:lnTo>
                  <a:lnTo>
                    <a:pt x="1210" y="1146"/>
                  </a:lnTo>
                  <a:lnTo>
                    <a:pt x="1210" y="1146"/>
                  </a:lnTo>
                  <a:lnTo>
                    <a:pt x="1199" y="1150"/>
                  </a:lnTo>
                  <a:lnTo>
                    <a:pt x="1185" y="1154"/>
                  </a:lnTo>
                  <a:lnTo>
                    <a:pt x="1172" y="1160"/>
                  </a:lnTo>
                  <a:lnTo>
                    <a:pt x="1167" y="1163"/>
                  </a:lnTo>
                  <a:lnTo>
                    <a:pt x="1162" y="1167"/>
                  </a:lnTo>
                  <a:lnTo>
                    <a:pt x="1162" y="1167"/>
                  </a:lnTo>
                  <a:lnTo>
                    <a:pt x="1140" y="1170"/>
                  </a:lnTo>
                  <a:lnTo>
                    <a:pt x="1115" y="1175"/>
                  </a:lnTo>
                  <a:lnTo>
                    <a:pt x="1060" y="1191"/>
                  </a:lnTo>
                  <a:lnTo>
                    <a:pt x="1005" y="1206"/>
                  </a:lnTo>
                  <a:lnTo>
                    <a:pt x="952" y="1220"/>
                  </a:lnTo>
                  <a:lnTo>
                    <a:pt x="952" y="1220"/>
                  </a:lnTo>
                  <a:lnTo>
                    <a:pt x="949" y="1222"/>
                  </a:lnTo>
                  <a:lnTo>
                    <a:pt x="948" y="1223"/>
                  </a:lnTo>
                  <a:lnTo>
                    <a:pt x="946" y="1226"/>
                  </a:lnTo>
                  <a:lnTo>
                    <a:pt x="945" y="1227"/>
                  </a:lnTo>
                  <a:lnTo>
                    <a:pt x="945" y="1227"/>
                  </a:lnTo>
                  <a:lnTo>
                    <a:pt x="931" y="1227"/>
                  </a:lnTo>
                  <a:lnTo>
                    <a:pt x="915" y="1230"/>
                  </a:lnTo>
                  <a:lnTo>
                    <a:pt x="884" y="1236"/>
                  </a:lnTo>
                  <a:lnTo>
                    <a:pt x="884" y="1236"/>
                  </a:lnTo>
                  <a:lnTo>
                    <a:pt x="814" y="1248"/>
                  </a:lnTo>
                  <a:lnTo>
                    <a:pt x="743" y="1261"/>
                  </a:lnTo>
                  <a:lnTo>
                    <a:pt x="706" y="1269"/>
                  </a:lnTo>
                  <a:lnTo>
                    <a:pt x="671" y="1278"/>
                  </a:lnTo>
                  <a:lnTo>
                    <a:pt x="637" y="1289"/>
                  </a:lnTo>
                  <a:lnTo>
                    <a:pt x="604" y="1303"/>
                  </a:lnTo>
                  <a:lnTo>
                    <a:pt x="604" y="1303"/>
                  </a:lnTo>
                  <a:lnTo>
                    <a:pt x="557" y="1321"/>
                  </a:lnTo>
                  <a:lnTo>
                    <a:pt x="512" y="1340"/>
                  </a:lnTo>
                  <a:lnTo>
                    <a:pt x="469" y="1356"/>
                  </a:lnTo>
                  <a:lnTo>
                    <a:pt x="448" y="1366"/>
                  </a:lnTo>
                  <a:lnTo>
                    <a:pt x="427" y="1376"/>
                  </a:lnTo>
                  <a:lnTo>
                    <a:pt x="427" y="1376"/>
                  </a:lnTo>
                  <a:lnTo>
                    <a:pt x="407" y="1387"/>
                  </a:lnTo>
                  <a:lnTo>
                    <a:pt x="389" y="1399"/>
                  </a:lnTo>
                  <a:lnTo>
                    <a:pt x="354" y="1421"/>
                  </a:lnTo>
                  <a:lnTo>
                    <a:pt x="319" y="1445"/>
                  </a:lnTo>
                  <a:lnTo>
                    <a:pt x="285" y="1466"/>
                  </a:lnTo>
                  <a:lnTo>
                    <a:pt x="285" y="1466"/>
                  </a:lnTo>
                  <a:lnTo>
                    <a:pt x="278" y="1456"/>
                  </a:lnTo>
                  <a:lnTo>
                    <a:pt x="274" y="1445"/>
                  </a:lnTo>
                  <a:lnTo>
                    <a:pt x="264" y="1421"/>
                  </a:lnTo>
                  <a:lnTo>
                    <a:pt x="264" y="1421"/>
                  </a:lnTo>
                  <a:lnTo>
                    <a:pt x="250" y="1392"/>
                  </a:lnTo>
                  <a:lnTo>
                    <a:pt x="234" y="1361"/>
                  </a:lnTo>
                  <a:lnTo>
                    <a:pt x="234" y="1361"/>
                  </a:lnTo>
                  <a:lnTo>
                    <a:pt x="230" y="1347"/>
                  </a:lnTo>
                  <a:lnTo>
                    <a:pt x="226" y="1333"/>
                  </a:lnTo>
                  <a:lnTo>
                    <a:pt x="226" y="1333"/>
                  </a:lnTo>
                  <a:lnTo>
                    <a:pt x="191" y="1244"/>
                  </a:lnTo>
                  <a:lnTo>
                    <a:pt x="153" y="1150"/>
                  </a:lnTo>
                  <a:lnTo>
                    <a:pt x="153" y="1150"/>
                  </a:lnTo>
                  <a:lnTo>
                    <a:pt x="146" y="1137"/>
                  </a:lnTo>
                  <a:lnTo>
                    <a:pt x="140" y="1126"/>
                  </a:lnTo>
                  <a:lnTo>
                    <a:pt x="140" y="1126"/>
                  </a:lnTo>
                  <a:lnTo>
                    <a:pt x="139" y="1122"/>
                  </a:lnTo>
                  <a:lnTo>
                    <a:pt x="139" y="1116"/>
                  </a:lnTo>
                  <a:lnTo>
                    <a:pt x="139" y="1112"/>
                  </a:lnTo>
                  <a:lnTo>
                    <a:pt x="139" y="1107"/>
                  </a:lnTo>
                  <a:lnTo>
                    <a:pt x="139" y="1107"/>
                  </a:lnTo>
                  <a:lnTo>
                    <a:pt x="118" y="1043"/>
                  </a:lnTo>
                  <a:lnTo>
                    <a:pt x="98" y="979"/>
                  </a:lnTo>
                  <a:lnTo>
                    <a:pt x="98" y="979"/>
                  </a:lnTo>
                  <a:lnTo>
                    <a:pt x="77" y="910"/>
                  </a:lnTo>
                  <a:lnTo>
                    <a:pt x="77" y="910"/>
                  </a:lnTo>
                  <a:lnTo>
                    <a:pt x="72" y="890"/>
                  </a:lnTo>
                  <a:lnTo>
                    <a:pt x="65" y="872"/>
                  </a:lnTo>
                  <a:lnTo>
                    <a:pt x="65" y="872"/>
                  </a:lnTo>
                  <a:lnTo>
                    <a:pt x="63" y="862"/>
                  </a:lnTo>
                  <a:lnTo>
                    <a:pt x="62" y="851"/>
                  </a:lnTo>
                  <a:lnTo>
                    <a:pt x="62" y="840"/>
                  </a:lnTo>
                  <a:lnTo>
                    <a:pt x="60" y="829"/>
                  </a:lnTo>
                  <a:lnTo>
                    <a:pt x="60" y="829"/>
                  </a:lnTo>
                  <a:lnTo>
                    <a:pt x="52" y="793"/>
                  </a:lnTo>
                  <a:lnTo>
                    <a:pt x="44" y="758"/>
                  </a:lnTo>
                  <a:lnTo>
                    <a:pt x="35" y="723"/>
                  </a:lnTo>
                  <a:lnTo>
                    <a:pt x="28" y="687"/>
                  </a:lnTo>
                  <a:lnTo>
                    <a:pt x="28" y="687"/>
                  </a:lnTo>
                  <a:lnTo>
                    <a:pt x="22" y="649"/>
                  </a:lnTo>
                  <a:lnTo>
                    <a:pt x="18" y="608"/>
                  </a:lnTo>
                  <a:lnTo>
                    <a:pt x="18" y="608"/>
                  </a:lnTo>
                  <a:lnTo>
                    <a:pt x="10" y="544"/>
                  </a:lnTo>
                  <a:lnTo>
                    <a:pt x="7" y="511"/>
                  </a:lnTo>
                  <a:lnTo>
                    <a:pt x="6" y="479"/>
                  </a:lnTo>
                  <a:lnTo>
                    <a:pt x="6" y="479"/>
                  </a:lnTo>
                  <a:lnTo>
                    <a:pt x="4" y="459"/>
                  </a:lnTo>
                  <a:lnTo>
                    <a:pt x="1" y="440"/>
                  </a:lnTo>
                  <a:lnTo>
                    <a:pt x="0" y="420"/>
                  </a:lnTo>
                  <a:lnTo>
                    <a:pt x="0" y="412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42" y="384"/>
                  </a:lnTo>
                  <a:lnTo>
                    <a:pt x="86" y="362"/>
                  </a:lnTo>
                  <a:lnTo>
                    <a:pt x="108" y="351"/>
                  </a:lnTo>
                  <a:lnTo>
                    <a:pt x="132" y="341"/>
                  </a:lnTo>
                  <a:lnTo>
                    <a:pt x="156" y="333"/>
                  </a:lnTo>
                  <a:lnTo>
                    <a:pt x="180" y="326"/>
                  </a:lnTo>
                  <a:lnTo>
                    <a:pt x="180" y="326"/>
                  </a:lnTo>
                  <a:lnTo>
                    <a:pt x="191" y="319"/>
                  </a:lnTo>
                  <a:lnTo>
                    <a:pt x="202" y="313"/>
                  </a:lnTo>
                  <a:lnTo>
                    <a:pt x="215" y="311"/>
                  </a:lnTo>
                  <a:lnTo>
                    <a:pt x="226" y="308"/>
                  </a:lnTo>
                  <a:lnTo>
                    <a:pt x="226" y="308"/>
                  </a:lnTo>
                  <a:lnTo>
                    <a:pt x="243" y="299"/>
                  </a:lnTo>
                  <a:lnTo>
                    <a:pt x="260" y="292"/>
                  </a:lnTo>
                  <a:lnTo>
                    <a:pt x="295" y="280"/>
                  </a:lnTo>
                  <a:lnTo>
                    <a:pt x="333" y="268"/>
                  </a:lnTo>
                  <a:lnTo>
                    <a:pt x="371" y="259"/>
                  </a:lnTo>
                  <a:lnTo>
                    <a:pt x="371" y="259"/>
                  </a:lnTo>
                  <a:lnTo>
                    <a:pt x="406" y="249"/>
                  </a:lnTo>
                  <a:lnTo>
                    <a:pt x="441" y="236"/>
                  </a:lnTo>
                  <a:lnTo>
                    <a:pt x="474" y="226"/>
                  </a:lnTo>
                  <a:lnTo>
                    <a:pt x="490" y="222"/>
                  </a:lnTo>
                  <a:lnTo>
                    <a:pt x="505" y="221"/>
                  </a:lnTo>
                  <a:lnTo>
                    <a:pt x="505" y="221"/>
                  </a:lnTo>
                  <a:lnTo>
                    <a:pt x="515" y="216"/>
                  </a:lnTo>
                  <a:lnTo>
                    <a:pt x="525" y="212"/>
                  </a:lnTo>
                  <a:lnTo>
                    <a:pt x="547" y="207"/>
                  </a:lnTo>
                  <a:lnTo>
                    <a:pt x="547" y="207"/>
                  </a:lnTo>
                  <a:lnTo>
                    <a:pt x="545" y="195"/>
                  </a:lnTo>
                  <a:lnTo>
                    <a:pt x="540" y="184"/>
                  </a:lnTo>
                  <a:lnTo>
                    <a:pt x="529" y="159"/>
                  </a:lnTo>
                  <a:lnTo>
                    <a:pt x="519" y="132"/>
                  </a:lnTo>
                  <a:lnTo>
                    <a:pt x="517" y="121"/>
                  </a:lnTo>
                  <a:lnTo>
                    <a:pt x="514" y="108"/>
                  </a:lnTo>
                  <a:lnTo>
                    <a:pt x="514" y="108"/>
                  </a:lnTo>
                  <a:lnTo>
                    <a:pt x="514" y="96"/>
                  </a:lnTo>
                  <a:lnTo>
                    <a:pt x="517" y="84"/>
                  </a:lnTo>
                  <a:lnTo>
                    <a:pt x="519" y="73"/>
                  </a:lnTo>
                  <a:lnTo>
                    <a:pt x="524" y="62"/>
                  </a:lnTo>
                  <a:lnTo>
                    <a:pt x="536" y="42"/>
                  </a:lnTo>
                  <a:lnTo>
                    <a:pt x="549" y="21"/>
                  </a:lnTo>
                  <a:lnTo>
                    <a:pt x="549" y="21"/>
                  </a:lnTo>
                  <a:lnTo>
                    <a:pt x="556" y="20"/>
                  </a:lnTo>
                  <a:lnTo>
                    <a:pt x="564" y="17"/>
                  </a:lnTo>
                  <a:lnTo>
                    <a:pt x="578" y="11"/>
                  </a:lnTo>
                  <a:lnTo>
                    <a:pt x="595" y="4"/>
                  </a:lnTo>
                  <a:lnTo>
                    <a:pt x="604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33" y="0"/>
                  </a:lnTo>
                  <a:lnTo>
                    <a:pt x="642" y="2"/>
                  </a:lnTo>
                  <a:lnTo>
                    <a:pt x="651" y="4"/>
                  </a:lnTo>
                  <a:lnTo>
                    <a:pt x="668" y="10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95" y="28"/>
                  </a:lnTo>
                  <a:lnTo>
                    <a:pt x="705" y="38"/>
                  </a:lnTo>
                  <a:lnTo>
                    <a:pt x="715" y="48"/>
                  </a:lnTo>
                  <a:lnTo>
                    <a:pt x="724" y="59"/>
                  </a:lnTo>
                  <a:lnTo>
                    <a:pt x="724" y="59"/>
                  </a:lnTo>
                  <a:lnTo>
                    <a:pt x="730" y="69"/>
                  </a:lnTo>
                  <a:lnTo>
                    <a:pt x="734" y="80"/>
                  </a:lnTo>
                  <a:lnTo>
                    <a:pt x="743" y="101"/>
                  </a:lnTo>
                  <a:lnTo>
                    <a:pt x="751" y="124"/>
                  </a:lnTo>
                  <a:lnTo>
                    <a:pt x="757" y="134"/>
                  </a:lnTo>
                  <a:lnTo>
                    <a:pt x="762" y="143"/>
                  </a:lnTo>
                  <a:lnTo>
                    <a:pt x="762" y="143"/>
                  </a:lnTo>
                  <a:close/>
                  <a:moveTo>
                    <a:pt x="674" y="354"/>
                  </a:moveTo>
                  <a:lnTo>
                    <a:pt x="674" y="354"/>
                  </a:lnTo>
                  <a:lnTo>
                    <a:pt x="660" y="323"/>
                  </a:lnTo>
                  <a:lnTo>
                    <a:pt x="646" y="291"/>
                  </a:lnTo>
                  <a:lnTo>
                    <a:pt x="646" y="291"/>
                  </a:lnTo>
                  <a:lnTo>
                    <a:pt x="636" y="267"/>
                  </a:lnTo>
                  <a:lnTo>
                    <a:pt x="628" y="242"/>
                  </a:lnTo>
                  <a:lnTo>
                    <a:pt x="625" y="229"/>
                  </a:lnTo>
                  <a:lnTo>
                    <a:pt x="623" y="215"/>
                  </a:lnTo>
                  <a:lnTo>
                    <a:pt x="622" y="202"/>
                  </a:lnTo>
                  <a:lnTo>
                    <a:pt x="623" y="190"/>
                  </a:lnTo>
                  <a:lnTo>
                    <a:pt x="623" y="190"/>
                  </a:lnTo>
                  <a:lnTo>
                    <a:pt x="628" y="183"/>
                  </a:lnTo>
                  <a:lnTo>
                    <a:pt x="633" y="179"/>
                  </a:lnTo>
                  <a:lnTo>
                    <a:pt x="639" y="174"/>
                  </a:lnTo>
                  <a:lnTo>
                    <a:pt x="646" y="172"/>
                  </a:lnTo>
                  <a:lnTo>
                    <a:pt x="654" y="170"/>
                  </a:lnTo>
                  <a:lnTo>
                    <a:pt x="661" y="170"/>
                  </a:lnTo>
                  <a:lnTo>
                    <a:pt x="671" y="172"/>
                  </a:lnTo>
                  <a:lnTo>
                    <a:pt x="681" y="173"/>
                  </a:lnTo>
                  <a:lnTo>
                    <a:pt x="681" y="173"/>
                  </a:lnTo>
                  <a:lnTo>
                    <a:pt x="692" y="190"/>
                  </a:lnTo>
                  <a:lnTo>
                    <a:pt x="703" y="211"/>
                  </a:lnTo>
                  <a:lnTo>
                    <a:pt x="715" y="232"/>
                  </a:lnTo>
                  <a:lnTo>
                    <a:pt x="726" y="256"/>
                  </a:lnTo>
                  <a:lnTo>
                    <a:pt x="747" y="305"/>
                  </a:lnTo>
                  <a:lnTo>
                    <a:pt x="764" y="351"/>
                  </a:lnTo>
                  <a:lnTo>
                    <a:pt x="764" y="351"/>
                  </a:lnTo>
                  <a:lnTo>
                    <a:pt x="778" y="388"/>
                  </a:lnTo>
                  <a:lnTo>
                    <a:pt x="785" y="407"/>
                  </a:lnTo>
                  <a:lnTo>
                    <a:pt x="792" y="428"/>
                  </a:lnTo>
                  <a:lnTo>
                    <a:pt x="796" y="448"/>
                  </a:lnTo>
                  <a:lnTo>
                    <a:pt x="796" y="458"/>
                  </a:lnTo>
                  <a:lnTo>
                    <a:pt x="796" y="468"/>
                  </a:lnTo>
                  <a:lnTo>
                    <a:pt x="796" y="476"/>
                  </a:lnTo>
                  <a:lnTo>
                    <a:pt x="793" y="485"/>
                  </a:lnTo>
                  <a:lnTo>
                    <a:pt x="790" y="492"/>
                  </a:lnTo>
                  <a:lnTo>
                    <a:pt x="785" y="499"/>
                  </a:lnTo>
                  <a:lnTo>
                    <a:pt x="785" y="499"/>
                  </a:lnTo>
                  <a:lnTo>
                    <a:pt x="772" y="510"/>
                  </a:lnTo>
                  <a:lnTo>
                    <a:pt x="762" y="515"/>
                  </a:lnTo>
                  <a:lnTo>
                    <a:pt x="758" y="518"/>
                  </a:lnTo>
                  <a:lnTo>
                    <a:pt x="754" y="520"/>
                  </a:lnTo>
                  <a:lnTo>
                    <a:pt x="754" y="520"/>
                  </a:lnTo>
                  <a:lnTo>
                    <a:pt x="744" y="520"/>
                  </a:lnTo>
                  <a:lnTo>
                    <a:pt x="731" y="518"/>
                  </a:lnTo>
                  <a:lnTo>
                    <a:pt x="719" y="515"/>
                  </a:lnTo>
                  <a:lnTo>
                    <a:pt x="710" y="511"/>
                  </a:lnTo>
                  <a:lnTo>
                    <a:pt x="710" y="511"/>
                  </a:lnTo>
                  <a:lnTo>
                    <a:pt x="706" y="506"/>
                  </a:lnTo>
                  <a:lnTo>
                    <a:pt x="702" y="499"/>
                  </a:lnTo>
                  <a:lnTo>
                    <a:pt x="699" y="493"/>
                  </a:lnTo>
                  <a:lnTo>
                    <a:pt x="696" y="490"/>
                  </a:lnTo>
                  <a:lnTo>
                    <a:pt x="695" y="487"/>
                  </a:lnTo>
                  <a:lnTo>
                    <a:pt x="695" y="487"/>
                  </a:lnTo>
                  <a:lnTo>
                    <a:pt x="651" y="395"/>
                  </a:lnTo>
                  <a:lnTo>
                    <a:pt x="630" y="348"/>
                  </a:lnTo>
                  <a:lnTo>
                    <a:pt x="611" y="301"/>
                  </a:lnTo>
                  <a:lnTo>
                    <a:pt x="592" y="252"/>
                  </a:lnTo>
                  <a:lnTo>
                    <a:pt x="576" y="201"/>
                  </a:lnTo>
                  <a:lnTo>
                    <a:pt x="569" y="174"/>
                  </a:lnTo>
                  <a:lnTo>
                    <a:pt x="563" y="146"/>
                  </a:lnTo>
                  <a:lnTo>
                    <a:pt x="557" y="118"/>
                  </a:lnTo>
                  <a:lnTo>
                    <a:pt x="553" y="87"/>
                  </a:lnTo>
                  <a:lnTo>
                    <a:pt x="553" y="87"/>
                  </a:lnTo>
                  <a:lnTo>
                    <a:pt x="557" y="80"/>
                  </a:lnTo>
                  <a:lnTo>
                    <a:pt x="563" y="73"/>
                  </a:lnTo>
                  <a:lnTo>
                    <a:pt x="576" y="62"/>
                  </a:lnTo>
                  <a:lnTo>
                    <a:pt x="591" y="52"/>
                  </a:lnTo>
                  <a:lnTo>
                    <a:pt x="606" y="44"/>
                  </a:lnTo>
                  <a:lnTo>
                    <a:pt x="606" y="44"/>
                  </a:lnTo>
                  <a:lnTo>
                    <a:pt x="616" y="44"/>
                  </a:lnTo>
                  <a:lnTo>
                    <a:pt x="626" y="44"/>
                  </a:lnTo>
                  <a:lnTo>
                    <a:pt x="644" y="48"/>
                  </a:lnTo>
                  <a:lnTo>
                    <a:pt x="661" y="54"/>
                  </a:lnTo>
                  <a:lnTo>
                    <a:pt x="677" y="59"/>
                  </a:lnTo>
                  <a:lnTo>
                    <a:pt x="677" y="59"/>
                  </a:lnTo>
                  <a:lnTo>
                    <a:pt x="686" y="73"/>
                  </a:lnTo>
                  <a:lnTo>
                    <a:pt x="698" y="87"/>
                  </a:lnTo>
                  <a:lnTo>
                    <a:pt x="708" y="101"/>
                  </a:lnTo>
                  <a:lnTo>
                    <a:pt x="717" y="115"/>
                  </a:lnTo>
                  <a:lnTo>
                    <a:pt x="717" y="115"/>
                  </a:lnTo>
                  <a:lnTo>
                    <a:pt x="722" y="127"/>
                  </a:lnTo>
                  <a:lnTo>
                    <a:pt x="726" y="138"/>
                  </a:lnTo>
                  <a:lnTo>
                    <a:pt x="730" y="149"/>
                  </a:lnTo>
                  <a:lnTo>
                    <a:pt x="734" y="153"/>
                  </a:lnTo>
                  <a:lnTo>
                    <a:pt x="738" y="157"/>
                  </a:lnTo>
                  <a:lnTo>
                    <a:pt x="738" y="157"/>
                  </a:lnTo>
                  <a:lnTo>
                    <a:pt x="740" y="155"/>
                  </a:lnTo>
                  <a:lnTo>
                    <a:pt x="741" y="155"/>
                  </a:lnTo>
                  <a:lnTo>
                    <a:pt x="743" y="155"/>
                  </a:lnTo>
                  <a:lnTo>
                    <a:pt x="745" y="155"/>
                  </a:lnTo>
                  <a:lnTo>
                    <a:pt x="745" y="155"/>
                  </a:lnTo>
                  <a:lnTo>
                    <a:pt x="743" y="139"/>
                  </a:lnTo>
                  <a:lnTo>
                    <a:pt x="738" y="127"/>
                  </a:lnTo>
                  <a:lnTo>
                    <a:pt x="733" y="114"/>
                  </a:lnTo>
                  <a:lnTo>
                    <a:pt x="727" y="101"/>
                  </a:lnTo>
                  <a:lnTo>
                    <a:pt x="715" y="77"/>
                  </a:lnTo>
                  <a:lnTo>
                    <a:pt x="699" y="52"/>
                  </a:lnTo>
                  <a:lnTo>
                    <a:pt x="699" y="52"/>
                  </a:lnTo>
                  <a:lnTo>
                    <a:pt x="686" y="44"/>
                  </a:lnTo>
                  <a:lnTo>
                    <a:pt x="682" y="38"/>
                  </a:lnTo>
                  <a:lnTo>
                    <a:pt x="677" y="31"/>
                  </a:lnTo>
                  <a:lnTo>
                    <a:pt x="677" y="31"/>
                  </a:lnTo>
                  <a:lnTo>
                    <a:pt x="665" y="27"/>
                  </a:lnTo>
                  <a:lnTo>
                    <a:pt x="651" y="21"/>
                  </a:lnTo>
                  <a:lnTo>
                    <a:pt x="643" y="18"/>
                  </a:lnTo>
                  <a:lnTo>
                    <a:pt x="635" y="17"/>
                  </a:lnTo>
                  <a:lnTo>
                    <a:pt x="626" y="17"/>
                  </a:lnTo>
                  <a:lnTo>
                    <a:pt x="618" y="17"/>
                  </a:lnTo>
                  <a:lnTo>
                    <a:pt x="618" y="17"/>
                  </a:lnTo>
                  <a:lnTo>
                    <a:pt x="604" y="21"/>
                  </a:lnTo>
                  <a:lnTo>
                    <a:pt x="588" y="25"/>
                  </a:lnTo>
                  <a:lnTo>
                    <a:pt x="557" y="37"/>
                  </a:lnTo>
                  <a:lnTo>
                    <a:pt x="557" y="37"/>
                  </a:lnTo>
                  <a:lnTo>
                    <a:pt x="552" y="44"/>
                  </a:lnTo>
                  <a:lnTo>
                    <a:pt x="545" y="51"/>
                  </a:lnTo>
                  <a:lnTo>
                    <a:pt x="539" y="59"/>
                  </a:lnTo>
                  <a:lnTo>
                    <a:pt x="535" y="69"/>
                  </a:lnTo>
                  <a:lnTo>
                    <a:pt x="532" y="79"/>
                  </a:lnTo>
                  <a:lnTo>
                    <a:pt x="531" y="89"/>
                  </a:lnTo>
                  <a:lnTo>
                    <a:pt x="531" y="100"/>
                  </a:lnTo>
                  <a:lnTo>
                    <a:pt x="532" y="113"/>
                  </a:lnTo>
                  <a:lnTo>
                    <a:pt x="532" y="113"/>
                  </a:lnTo>
                  <a:lnTo>
                    <a:pt x="540" y="135"/>
                  </a:lnTo>
                  <a:lnTo>
                    <a:pt x="547" y="159"/>
                  </a:lnTo>
                  <a:lnTo>
                    <a:pt x="555" y="183"/>
                  </a:lnTo>
                  <a:lnTo>
                    <a:pt x="563" y="205"/>
                  </a:lnTo>
                  <a:lnTo>
                    <a:pt x="563" y="205"/>
                  </a:lnTo>
                  <a:lnTo>
                    <a:pt x="564" y="216"/>
                  </a:lnTo>
                  <a:lnTo>
                    <a:pt x="567" y="226"/>
                  </a:lnTo>
                  <a:lnTo>
                    <a:pt x="573" y="245"/>
                  </a:lnTo>
                  <a:lnTo>
                    <a:pt x="578" y="261"/>
                  </a:lnTo>
                  <a:lnTo>
                    <a:pt x="580" y="271"/>
                  </a:lnTo>
                  <a:lnTo>
                    <a:pt x="581" y="280"/>
                  </a:lnTo>
                  <a:lnTo>
                    <a:pt x="581" y="280"/>
                  </a:lnTo>
                  <a:lnTo>
                    <a:pt x="595" y="318"/>
                  </a:lnTo>
                  <a:lnTo>
                    <a:pt x="608" y="355"/>
                  </a:lnTo>
                  <a:lnTo>
                    <a:pt x="620" y="393"/>
                  </a:lnTo>
                  <a:lnTo>
                    <a:pt x="628" y="412"/>
                  </a:lnTo>
                  <a:lnTo>
                    <a:pt x="635" y="428"/>
                  </a:lnTo>
                  <a:lnTo>
                    <a:pt x="635" y="428"/>
                  </a:lnTo>
                  <a:lnTo>
                    <a:pt x="649" y="458"/>
                  </a:lnTo>
                  <a:lnTo>
                    <a:pt x="665" y="486"/>
                  </a:lnTo>
                  <a:lnTo>
                    <a:pt x="675" y="500"/>
                  </a:lnTo>
                  <a:lnTo>
                    <a:pt x="684" y="513"/>
                  </a:lnTo>
                  <a:lnTo>
                    <a:pt x="695" y="524"/>
                  </a:lnTo>
                  <a:lnTo>
                    <a:pt x="705" y="534"/>
                  </a:lnTo>
                  <a:lnTo>
                    <a:pt x="705" y="534"/>
                  </a:lnTo>
                  <a:lnTo>
                    <a:pt x="715" y="535"/>
                  </a:lnTo>
                  <a:lnTo>
                    <a:pt x="723" y="538"/>
                  </a:lnTo>
                  <a:lnTo>
                    <a:pt x="730" y="541"/>
                  </a:lnTo>
                  <a:lnTo>
                    <a:pt x="740" y="542"/>
                  </a:lnTo>
                  <a:lnTo>
                    <a:pt x="740" y="542"/>
                  </a:lnTo>
                  <a:lnTo>
                    <a:pt x="744" y="541"/>
                  </a:lnTo>
                  <a:lnTo>
                    <a:pt x="750" y="539"/>
                  </a:lnTo>
                  <a:lnTo>
                    <a:pt x="762" y="538"/>
                  </a:lnTo>
                  <a:lnTo>
                    <a:pt x="773" y="537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5" y="532"/>
                  </a:lnTo>
                  <a:lnTo>
                    <a:pt x="786" y="531"/>
                  </a:lnTo>
                  <a:lnTo>
                    <a:pt x="790" y="527"/>
                  </a:lnTo>
                  <a:lnTo>
                    <a:pt x="803" y="521"/>
                  </a:lnTo>
                  <a:lnTo>
                    <a:pt x="803" y="521"/>
                  </a:lnTo>
                  <a:lnTo>
                    <a:pt x="810" y="508"/>
                  </a:lnTo>
                  <a:lnTo>
                    <a:pt x="814" y="496"/>
                  </a:lnTo>
                  <a:lnTo>
                    <a:pt x="816" y="482"/>
                  </a:lnTo>
                  <a:lnTo>
                    <a:pt x="816" y="468"/>
                  </a:lnTo>
                  <a:lnTo>
                    <a:pt x="814" y="454"/>
                  </a:lnTo>
                  <a:lnTo>
                    <a:pt x="811" y="438"/>
                  </a:lnTo>
                  <a:lnTo>
                    <a:pt x="804" y="409"/>
                  </a:lnTo>
                  <a:lnTo>
                    <a:pt x="804" y="409"/>
                  </a:lnTo>
                  <a:lnTo>
                    <a:pt x="802" y="392"/>
                  </a:lnTo>
                  <a:lnTo>
                    <a:pt x="802" y="385"/>
                  </a:lnTo>
                  <a:lnTo>
                    <a:pt x="799" y="378"/>
                  </a:lnTo>
                  <a:lnTo>
                    <a:pt x="799" y="378"/>
                  </a:lnTo>
                  <a:lnTo>
                    <a:pt x="788" y="344"/>
                  </a:lnTo>
                  <a:lnTo>
                    <a:pt x="773" y="312"/>
                  </a:lnTo>
                  <a:lnTo>
                    <a:pt x="748" y="252"/>
                  </a:lnTo>
                  <a:lnTo>
                    <a:pt x="748" y="252"/>
                  </a:lnTo>
                  <a:lnTo>
                    <a:pt x="740" y="233"/>
                  </a:lnTo>
                  <a:lnTo>
                    <a:pt x="731" y="215"/>
                  </a:lnTo>
                  <a:lnTo>
                    <a:pt x="713" y="183"/>
                  </a:lnTo>
                  <a:lnTo>
                    <a:pt x="713" y="183"/>
                  </a:lnTo>
                  <a:lnTo>
                    <a:pt x="706" y="169"/>
                  </a:lnTo>
                  <a:lnTo>
                    <a:pt x="699" y="157"/>
                  </a:lnTo>
                  <a:lnTo>
                    <a:pt x="699" y="157"/>
                  </a:lnTo>
                  <a:lnTo>
                    <a:pt x="695" y="153"/>
                  </a:lnTo>
                  <a:lnTo>
                    <a:pt x="689" y="149"/>
                  </a:lnTo>
                  <a:lnTo>
                    <a:pt x="682" y="146"/>
                  </a:lnTo>
                  <a:lnTo>
                    <a:pt x="677" y="143"/>
                  </a:lnTo>
                  <a:lnTo>
                    <a:pt x="671" y="143"/>
                  </a:lnTo>
                  <a:lnTo>
                    <a:pt x="664" y="143"/>
                  </a:lnTo>
                  <a:lnTo>
                    <a:pt x="651" y="145"/>
                  </a:lnTo>
                  <a:lnTo>
                    <a:pt x="637" y="149"/>
                  </a:lnTo>
                  <a:lnTo>
                    <a:pt x="626" y="156"/>
                  </a:lnTo>
                  <a:lnTo>
                    <a:pt x="615" y="164"/>
                  </a:lnTo>
                  <a:lnTo>
                    <a:pt x="605" y="173"/>
                  </a:lnTo>
                  <a:lnTo>
                    <a:pt x="605" y="173"/>
                  </a:lnTo>
                  <a:lnTo>
                    <a:pt x="602" y="191"/>
                  </a:lnTo>
                  <a:lnTo>
                    <a:pt x="602" y="208"/>
                  </a:lnTo>
                  <a:lnTo>
                    <a:pt x="604" y="226"/>
                  </a:lnTo>
                  <a:lnTo>
                    <a:pt x="606" y="242"/>
                  </a:lnTo>
                  <a:lnTo>
                    <a:pt x="612" y="259"/>
                  </a:lnTo>
                  <a:lnTo>
                    <a:pt x="618" y="274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6" y="319"/>
                  </a:lnTo>
                  <a:lnTo>
                    <a:pt x="642" y="332"/>
                  </a:lnTo>
                  <a:lnTo>
                    <a:pt x="656" y="357"/>
                  </a:lnTo>
                  <a:lnTo>
                    <a:pt x="656" y="357"/>
                  </a:lnTo>
                  <a:lnTo>
                    <a:pt x="663" y="369"/>
                  </a:lnTo>
                  <a:lnTo>
                    <a:pt x="670" y="382"/>
                  </a:lnTo>
                  <a:lnTo>
                    <a:pt x="674" y="388"/>
                  </a:lnTo>
                  <a:lnTo>
                    <a:pt x="678" y="392"/>
                  </a:lnTo>
                  <a:lnTo>
                    <a:pt x="684" y="395"/>
                  </a:lnTo>
                  <a:lnTo>
                    <a:pt x="689" y="395"/>
                  </a:lnTo>
                  <a:lnTo>
                    <a:pt x="689" y="395"/>
                  </a:lnTo>
                  <a:lnTo>
                    <a:pt x="691" y="391"/>
                  </a:lnTo>
                  <a:lnTo>
                    <a:pt x="691" y="385"/>
                  </a:lnTo>
                  <a:lnTo>
                    <a:pt x="689" y="381"/>
                  </a:lnTo>
                  <a:lnTo>
                    <a:pt x="686" y="375"/>
                  </a:lnTo>
                  <a:lnTo>
                    <a:pt x="674" y="354"/>
                  </a:lnTo>
                  <a:lnTo>
                    <a:pt x="674" y="354"/>
                  </a:lnTo>
                  <a:close/>
                  <a:moveTo>
                    <a:pt x="699" y="114"/>
                  </a:moveTo>
                  <a:lnTo>
                    <a:pt x="699" y="114"/>
                  </a:lnTo>
                  <a:lnTo>
                    <a:pt x="692" y="103"/>
                  </a:lnTo>
                  <a:lnTo>
                    <a:pt x="684" y="90"/>
                  </a:lnTo>
                  <a:lnTo>
                    <a:pt x="674" y="79"/>
                  </a:lnTo>
                  <a:lnTo>
                    <a:pt x="667" y="72"/>
                  </a:lnTo>
                  <a:lnTo>
                    <a:pt x="667" y="72"/>
                  </a:lnTo>
                  <a:lnTo>
                    <a:pt x="654" y="66"/>
                  </a:lnTo>
                  <a:lnTo>
                    <a:pt x="639" y="61"/>
                  </a:lnTo>
                  <a:lnTo>
                    <a:pt x="623" y="58"/>
                  </a:lnTo>
                  <a:lnTo>
                    <a:pt x="616" y="58"/>
                  </a:lnTo>
                  <a:lnTo>
                    <a:pt x="611" y="59"/>
                  </a:lnTo>
                  <a:lnTo>
                    <a:pt x="611" y="59"/>
                  </a:lnTo>
                  <a:lnTo>
                    <a:pt x="605" y="62"/>
                  </a:lnTo>
                  <a:lnTo>
                    <a:pt x="599" y="66"/>
                  </a:lnTo>
                  <a:lnTo>
                    <a:pt x="595" y="72"/>
                  </a:lnTo>
                  <a:lnTo>
                    <a:pt x="590" y="76"/>
                  </a:lnTo>
                  <a:lnTo>
                    <a:pt x="590" y="76"/>
                  </a:lnTo>
                  <a:lnTo>
                    <a:pt x="577" y="82"/>
                  </a:lnTo>
                  <a:lnTo>
                    <a:pt x="570" y="86"/>
                  </a:lnTo>
                  <a:lnTo>
                    <a:pt x="569" y="89"/>
                  </a:lnTo>
                  <a:lnTo>
                    <a:pt x="567" y="93"/>
                  </a:lnTo>
                  <a:lnTo>
                    <a:pt x="567" y="93"/>
                  </a:lnTo>
                  <a:lnTo>
                    <a:pt x="566" y="101"/>
                  </a:lnTo>
                  <a:lnTo>
                    <a:pt x="566" y="111"/>
                  </a:lnTo>
                  <a:lnTo>
                    <a:pt x="569" y="129"/>
                  </a:lnTo>
                  <a:lnTo>
                    <a:pt x="569" y="129"/>
                  </a:lnTo>
                  <a:lnTo>
                    <a:pt x="573" y="148"/>
                  </a:lnTo>
                  <a:lnTo>
                    <a:pt x="578" y="166"/>
                  </a:lnTo>
                  <a:lnTo>
                    <a:pt x="591" y="198"/>
                  </a:lnTo>
                  <a:lnTo>
                    <a:pt x="591" y="198"/>
                  </a:lnTo>
                  <a:lnTo>
                    <a:pt x="591" y="190"/>
                  </a:lnTo>
                  <a:lnTo>
                    <a:pt x="592" y="183"/>
                  </a:lnTo>
                  <a:lnTo>
                    <a:pt x="594" y="176"/>
                  </a:lnTo>
                  <a:lnTo>
                    <a:pt x="597" y="170"/>
                  </a:lnTo>
                  <a:lnTo>
                    <a:pt x="604" y="159"/>
                  </a:lnTo>
                  <a:lnTo>
                    <a:pt x="613" y="149"/>
                  </a:lnTo>
                  <a:lnTo>
                    <a:pt x="625" y="142"/>
                  </a:lnTo>
                  <a:lnTo>
                    <a:pt x="637" y="136"/>
                  </a:lnTo>
                  <a:lnTo>
                    <a:pt x="650" y="132"/>
                  </a:lnTo>
                  <a:lnTo>
                    <a:pt x="663" y="131"/>
                  </a:lnTo>
                  <a:lnTo>
                    <a:pt x="663" y="131"/>
                  </a:lnTo>
                  <a:lnTo>
                    <a:pt x="671" y="132"/>
                  </a:lnTo>
                  <a:lnTo>
                    <a:pt x="679" y="134"/>
                  </a:lnTo>
                  <a:lnTo>
                    <a:pt x="686" y="136"/>
                  </a:lnTo>
                  <a:lnTo>
                    <a:pt x="692" y="141"/>
                  </a:lnTo>
                  <a:lnTo>
                    <a:pt x="705" y="149"/>
                  </a:lnTo>
                  <a:lnTo>
                    <a:pt x="716" y="157"/>
                  </a:lnTo>
                  <a:lnTo>
                    <a:pt x="716" y="157"/>
                  </a:lnTo>
                  <a:lnTo>
                    <a:pt x="709" y="135"/>
                  </a:lnTo>
                  <a:lnTo>
                    <a:pt x="706" y="125"/>
                  </a:lnTo>
                  <a:lnTo>
                    <a:pt x="699" y="114"/>
                  </a:lnTo>
                  <a:lnTo>
                    <a:pt x="699" y="114"/>
                  </a:lnTo>
                  <a:close/>
                  <a:moveTo>
                    <a:pt x="1012" y="114"/>
                  </a:moveTo>
                  <a:lnTo>
                    <a:pt x="1012" y="114"/>
                  </a:lnTo>
                  <a:lnTo>
                    <a:pt x="1007" y="117"/>
                  </a:lnTo>
                  <a:lnTo>
                    <a:pt x="998" y="118"/>
                  </a:lnTo>
                  <a:lnTo>
                    <a:pt x="983" y="120"/>
                  </a:lnTo>
                  <a:lnTo>
                    <a:pt x="966" y="120"/>
                  </a:lnTo>
                  <a:lnTo>
                    <a:pt x="949" y="121"/>
                  </a:lnTo>
                  <a:lnTo>
                    <a:pt x="949" y="121"/>
                  </a:lnTo>
                  <a:lnTo>
                    <a:pt x="934" y="124"/>
                  </a:lnTo>
                  <a:lnTo>
                    <a:pt x="918" y="128"/>
                  </a:lnTo>
                  <a:lnTo>
                    <a:pt x="904" y="132"/>
                  </a:lnTo>
                  <a:lnTo>
                    <a:pt x="890" y="135"/>
                  </a:lnTo>
                  <a:lnTo>
                    <a:pt x="890" y="135"/>
                  </a:lnTo>
                  <a:lnTo>
                    <a:pt x="883" y="135"/>
                  </a:lnTo>
                  <a:lnTo>
                    <a:pt x="876" y="135"/>
                  </a:lnTo>
                  <a:lnTo>
                    <a:pt x="869" y="134"/>
                  </a:lnTo>
                  <a:lnTo>
                    <a:pt x="862" y="135"/>
                  </a:lnTo>
                  <a:lnTo>
                    <a:pt x="862" y="135"/>
                  </a:lnTo>
                  <a:lnTo>
                    <a:pt x="845" y="138"/>
                  </a:lnTo>
                  <a:lnTo>
                    <a:pt x="827" y="143"/>
                  </a:lnTo>
                  <a:lnTo>
                    <a:pt x="795" y="153"/>
                  </a:lnTo>
                  <a:lnTo>
                    <a:pt x="761" y="164"/>
                  </a:lnTo>
                  <a:lnTo>
                    <a:pt x="726" y="176"/>
                  </a:lnTo>
                  <a:lnTo>
                    <a:pt x="726" y="176"/>
                  </a:lnTo>
                  <a:lnTo>
                    <a:pt x="734" y="188"/>
                  </a:lnTo>
                  <a:lnTo>
                    <a:pt x="743" y="204"/>
                  </a:lnTo>
                  <a:lnTo>
                    <a:pt x="759" y="239"/>
                  </a:lnTo>
                  <a:lnTo>
                    <a:pt x="790" y="313"/>
                  </a:lnTo>
                  <a:lnTo>
                    <a:pt x="790" y="313"/>
                  </a:lnTo>
                  <a:lnTo>
                    <a:pt x="797" y="340"/>
                  </a:lnTo>
                  <a:lnTo>
                    <a:pt x="806" y="368"/>
                  </a:lnTo>
                  <a:lnTo>
                    <a:pt x="816" y="396"/>
                  </a:lnTo>
                  <a:lnTo>
                    <a:pt x="823" y="424"/>
                  </a:lnTo>
                  <a:lnTo>
                    <a:pt x="830" y="452"/>
                  </a:lnTo>
                  <a:lnTo>
                    <a:pt x="831" y="466"/>
                  </a:lnTo>
                  <a:lnTo>
                    <a:pt x="832" y="479"/>
                  </a:lnTo>
                  <a:lnTo>
                    <a:pt x="832" y="493"/>
                  </a:lnTo>
                  <a:lnTo>
                    <a:pt x="831" y="506"/>
                  </a:lnTo>
                  <a:lnTo>
                    <a:pt x="828" y="520"/>
                  </a:lnTo>
                  <a:lnTo>
                    <a:pt x="824" y="532"/>
                  </a:lnTo>
                  <a:lnTo>
                    <a:pt x="824" y="532"/>
                  </a:lnTo>
                  <a:lnTo>
                    <a:pt x="816" y="538"/>
                  </a:lnTo>
                  <a:lnTo>
                    <a:pt x="806" y="542"/>
                  </a:lnTo>
                  <a:lnTo>
                    <a:pt x="796" y="546"/>
                  </a:lnTo>
                  <a:lnTo>
                    <a:pt x="786" y="549"/>
                  </a:lnTo>
                  <a:lnTo>
                    <a:pt x="764" y="553"/>
                  </a:lnTo>
                  <a:lnTo>
                    <a:pt x="741" y="560"/>
                  </a:lnTo>
                  <a:lnTo>
                    <a:pt x="741" y="560"/>
                  </a:lnTo>
                  <a:lnTo>
                    <a:pt x="733" y="556"/>
                  </a:lnTo>
                  <a:lnTo>
                    <a:pt x="726" y="553"/>
                  </a:lnTo>
                  <a:lnTo>
                    <a:pt x="726" y="553"/>
                  </a:lnTo>
                  <a:lnTo>
                    <a:pt x="712" y="551"/>
                  </a:lnTo>
                  <a:lnTo>
                    <a:pt x="701" y="546"/>
                  </a:lnTo>
                  <a:lnTo>
                    <a:pt x="691" y="541"/>
                  </a:lnTo>
                  <a:lnTo>
                    <a:pt x="681" y="532"/>
                  </a:lnTo>
                  <a:lnTo>
                    <a:pt x="672" y="524"/>
                  </a:lnTo>
                  <a:lnTo>
                    <a:pt x="665" y="514"/>
                  </a:lnTo>
                  <a:lnTo>
                    <a:pt x="654" y="493"/>
                  </a:lnTo>
                  <a:lnTo>
                    <a:pt x="654" y="493"/>
                  </a:lnTo>
                  <a:lnTo>
                    <a:pt x="639" y="462"/>
                  </a:lnTo>
                  <a:lnTo>
                    <a:pt x="623" y="428"/>
                  </a:lnTo>
                  <a:lnTo>
                    <a:pt x="609" y="395"/>
                  </a:lnTo>
                  <a:lnTo>
                    <a:pt x="595" y="358"/>
                  </a:lnTo>
                  <a:lnTo>
                    <a:pt x="584" y="323"/>
                  </a:lnTo>
                  <a:lnTo>
                    <a:pt x="571" y="288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39" y="223"/>
                  </a:lnTo>
                  <a:lnTo>
                    <a:pt x="526" y="228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472" y="245"/>
                  </a:lnTo>
                  <a:lnTo>
                    <a:pt x="445" y="252"/>
                  </a:lnTo>
                  <a:lnTo>
                    <a:pt x="445" y="252"/>
                  </a:lnTo>
                  <a:lnTo>
                    <a:pt x="421" y="260"/>
                  </a:lnTo>
                  <a:lnTo>
                    <a:pt x="397" y="268"/>
                  </a:lnTo>
                  <a:lnTo>
                    <a:pt x="397" y="268"/>
                  </a:lnTo>
                  <a:lnTo>
                    <a:pt x="373" y="275"/>
                  </a:lnTo>
                  <a:lnTo>
                    <a:pt x="350" y="281"/>
                  </a:lnTo>
                  <a:lnTo>
                    <a:pt x="326" y="285"/>
                  </a:lnTo>
                  <a:lnTo>
                    <a:pt x="303" y="292"/>
                  </a:lnTo>
                  <a:lnTo>
                    <a:pt x="303" y="292"/>
                  </a:lnTo>
                  <a:lnTo>
                    <a:pt x="289" y="298"/>
                  </a:lnTo>
                  <a:lnTo>
                    <a:pt x="275" y="303"/>
                  </a:lnTo>
                  <a:lnTo>
                    <a:pt x="247" y="316"/>
                  </a:lnTo>
                  <a:lnTo>
                    <a:pt x="247" y="316"/>
                  </a:lnTo>
                  <a:lnTo>
                    <a:pt x="209" y="330"/>
                  </a:lnTo>
                  <a:lnTo>
                    <a:pt x="171" y="344"/>
                  </a:lnTo>
                  <a:lnTo>
                    <a:pt x="133" y="358"/>
                  </a:lnTo>
                  <a:lnTo>
                    <a:pt x="115" y="367"/>
                  </a:lnTo>
                  <a:lnTo>
                    <a:pt x="97" y="376"/>
                  </a:lnTo>
                  <a:lnTo>
                    <a:pt x="97" y="376"/>
                  </a:lnTo>
                  <a:lnTo>
                    <a:pt x="86" y="378"/>
                  </a:lnTo>
                  <a:lnTo>
                    <a:pt x="76" y="381"/>
                  </a:lnTo>
                  <a:lnTo>
                    <a:pt x="67" y="386"/>
                  </a:lnTo>
                  <a:lnTo>
                    <a:pt x="58" y="391"/>
                  </a:lnTo>
                  <a:lnTo>
                    <a:pt x="38" y="402"/>
                  </a:lnTo>
                  <a:lnTo>
                    <a:pt x="28" y="406"/>
                  </a:lnTo>
                  <a:lnTo>
                    <a:pt x="18" y="409"/>
                  </a:lnTo>
                  <a:lnTo>
                    <a:pt x="18" y="409"/>
                  </a:lnTo>
                  <a:lnTo>
                    <a:pt x="18" y="469"/>
                  </a:lnTo>
                  <a:lnTo>
                    <a:pt x="22" y="531"/>
                  </a:lnTo>
                  <a:lnTo>
                    <a:pt x="29" y="594"/>
                  </a:lnTo>
                  <a:lnTo>
                    <a:pt x="39" y="660"/>
                  </a:lnTo>
                  <a:lnTo>
                    <a:pt x="39" y="660"/>
                  </a:lnTo>
                  <a:lnTo>
                    <a:pt x="45" y="685"/>
                  </a:lnTo>
                  <a:lnTo>
                    <a:pt x="52" y="711"/>
                  </a:lnTo>
                  <a:lnTo>
                    <a:pt x="60" y="736"/>
                  </a:lnTo>
                  <a:lnTo>
                    <a:pt x="63" y="749"/>
                  </a:lnTo>
                  <a:lnTo>
                    <a:pt x="65" y="763"/>
                  </a:lnTo>
                  <a:lnTo>
                    <a:pt x="65" y="763"/>
                  </a:lnTo>
                  <a:lnTo>
                    <a:pt x="70" y="802"/>
                  </a:lnTo>
                  <a:lnTo>
                    <a:pt x="77" y="841"/>
                  </a:lnTo>
                  <a:lnTo>
                    <a:pt x="86" y="881"/>
                  </a:lnTo>
                  <a:lnTo>
                    <a:pt x="97" y="920"/>
                  </a:lnTo>
                  <a:lnTo>
                    <a:pt x="97" y="920"/>
                  </a:lnTo>
                  <a:lnTo>
                    <a:pt x="108" y="961"/>
                  </a:lnTo>
                  <a:lnTo>
                    <a:pt x="118" y="1000"/>
                  </a:lnTo>
                  <a:lnTo>
                    <a:pt x="128" y="1039"/>
                  </a:lnTo>
                  <a:lnTo>
                    <a:pt x="139" y="1077"/>
                  </a:lnTo>
                  <a:lnTo>
                    <a:pt x="139" y="1077"/>
                  </a:lnTo>
                  <a:lnTo>
                    <a:pt x="149" y="1108"/>
                  </a:lnTo>
                  <a:lnTo>
                    <a:pt x="160" y="1137"/>
                  </a:lnTo>
                  <a:lnTo>
                    <a:pt x="184" y="1195"/>
                  </a:lnTo>
                  <a:lnTo>
                    <a:pt x="184" y="1195"/>
                  </a:lnTo>
                  <a:lnTo>
                    <a:pt x="204" y="1243"/>
                  </a:lnTo>
                  <a:lnTo>
                    <a:pt x="222" y="1289"/>
                  </a:lnTo>
                  <a:lnTo>
                    <a:pt x="222" y="1289"/>
                  </a:lnTo>
                  <a:lnTo>
                    <a:pt x="239" y="1331"/>
                  </a:lnTo>
                  <a:lnTo>
                    <a:pt x="255" y="1372"/>
                  </a:lnTo>
                  <a:lnTo>
                    <a:pt x="274" y="1411"/>
                  </a:lnTo>
                  <a:lnTo>
                    <a:pt x="284" y="1430"/>
                  </a:lnTo>
                  <a:lnTo>
                    <a:pt x="293" y="1448"/>
                  </a:lnTo>
                  <a:lnTo>
                    <a:pt x="293" y="1448"/>
                  </a:lnTo>
                  <a:lnTo>
                    <a:pt x="309" y="1435"/>
                  </a:lnTo>
                  <a:lnTo>
                    <a:pt x="324" y="1424"/>
                  </a:lnTo>
                  <a:lnTo>
                    <a:pt x="357" y="1401"/>
                  </a:lnTo>
                  <a:lnTo>
                    <a:pt x="392" y="1383"/>
                  </a:lnTo>
                  <a:lnTo>
                    <a:pt x="427" y="1365"/>
                  </a:lnTo>
                  <a:lnTo>
                    <a:pt x="462" y="1348"/>
                  </a:lnTo>
                  <a:lnTo>
                    <a:pt x="498" y="1333"/>
                  </a:lnTo>
                  <a:lnTo>
                    <a:pt x="570" y="1303"/>
                  </a:lnTo>
                  <a:lnTo>
                    <a:pt x="570" y="1303"/>
                  </a:lnTo>
                  <a:lnTo>
                    <a:pt x="608" y="1288"/>
                  </a:lnTo>
                  <a:lnTo>
                    <a:pt x="649" y="1275"/>
                  </a:lnTo>
                  <a:lnTo>
                    <a:pt x="689" y="1264"/>
                  </a:lnTo>
                  <a:lnTo>
                    <a:pt x="730" y="1254"/>
                  </a:lnTo>
                  <a:lnTo>
                    <a:pt x="814" y="1237"/>
                  </a:lnTo>
                  <a:lnTo>
                    <a:pt x="856" y="1229"/>
                  </a:lnTo>
                  <a:lnTo>
                    <a:pt x="897" y="1219"/>
                  </a:lnTo>
                  <a:lnTo>
                    <a:pt x="897" y="1219"/>
                  </a:lnTo>
                  <a:lnTo>
                    <a:pt x="934" y="1209"/>
                  </a:lnTo>
                  <a:lnTo>
                    <a:pt x="966" y="1201"/>
                  </a:lnTo>
                  <a:lnTo>
                    <a:pt x="1028" y="1181"/>
                  </a:lnTo>
                  <a:lnTo>
                    <a:pt x="1028" y="1181"/>
                  </a:lnTo>
                  <a:lnTo>
                    <a:pt x="1095" y="1161"/>
                  </a:lnTo>
                  <a:lnTo>
                    <a:pt x="1129" y="1152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92" y="1128"/>
                  </a:lnTo>
                  <a:lnTo>
                    <a:pt x="1221" y="1115"/>
                  </a:lnTo>
                  <a:lnTo>
                    <a:pt x="1252" y="1102"/>
                  </a:lnTo>
                  <a:lnTo>
                    <a:pt x="1282" y="1093"/>
                  </a:lnTo>
                  <a:lnTo>
                    <a:pt x="1282" y="1093"/>
                  </a:lnTo>
                  <a:lnTo>
                    <a:pt x="1289" y="1087"/>
                  </a:lnTo>
                  <a:lnTo>
                    <a:pt x="1296" y="1081"/>
                  </a:lnTo>
                  <a:lnTo>
                    <a:pt x="1306" y="1077"/>
                  </a:lnTo>
                  <a:lnTo>
                    <a:pt x="1314" y="1074"/>
                  </a:lnTo>
                  <a:lnTo>
                    <a:pt x="1334" y="1067"/>
                  </a:lnTo>
                  <a:lnTo>
                    <a:pt x="1350" y="1060"/>
                  </a:lnTo>
                  <a:lnTo>
                    <a:pt x="1350" y="1060"/>
                  </a:lnTo>
                  <a:lnTo>
                    <a:pt x="1346" y="1049"/>
                  </a:lnTo>
                  <a:lnTo>
                    <a:pt x="1342" y="1039"/>
                  </a:lnTo>
                  <a:lnTo>
                    <a:pt x="1336" y="1029"/>
                  </a:lnTo>
                  <a:lnTo>
                    <a:pt x="1331" y="1020"/>
                  </a:lnTo>
                  <a:lnTo>
                    <a:pt x="1318" y="1001"/>
                  </a:lnTo>
                  <a:lnTo>
                    <a:pt x="1306" y="983"/>
                  </a:lnTo>
                  <a:lnTo>
                    <a:pt x="1306" y="983"/>
                  </a:lnTo>
                  <a:lnTo>
                    <a:pt x="1279" y="935"/>
                  </a:lnTo>
                  <a:lnTo>
                    <a:pt x="1266" y="911"/>
                  </a:lnTo>
                  <a:lnTo>
                    <a:pt x="1255" y="889"/>
                  </a:lnTo>
                  <a:lnTo>
                    <a:pt x="1255" y="889"/>
                  </a:lnTo>
                  <a:lnTo>
                    <a:pt x="1233" y="836"/>
                  </a:lnTo>
                  <a:lnTo>
                    <a:pt x="1210" y="782"/>
                  </a:lnTo>
                  <a:lnTo>
                    <a:pt x="1190" y="729"/>
                  </a:lnTo>
                  <a:lnTo>
                    <a:pt x="1172" y="676"/>
                  </a:lnTo>
                  <a:lnTo>
                    <a:pt x="1172" y="676"/>
                  </a:lnTo>
                  <a:lnTo>
                    <a:pt x="1154" y="625"/>
                  </a:lnTo>
                  <a:lnTo>
                    <a:pt x="1146" y="601"/>
                  </a:lnTo>
                  <a:lnTo>
                    <a:pt x="1138" y="576"/>
                  </a:lnTo>
                  <a:lnTo>
                    <a:pt x="1138" y="576"/>
                  </a:lnTo>
                  <a:lnTo>
                    <a:pt x="1131" y="546"/>
                  </a:lnTo>
                  <a:lnTo>
                    <a:pt x="1127" y="517"/>
                  </a:lnTo>
                  <a:lnTo>
                    <a:pt x="1117" y="457"/>
                  </a:lnTo>
                  <a:lnTo>
                    <a:pt x="1117" y="457"/>
                  </a:lnTo>
                  <a:lnTo>
                    <a:pt x="1106" y="400"/>
                  </a:lnTo>
                  <a:lnTo>
                    <a:pt x="1095" y="343"/>
                  </a:lnTo>
                  <a:lnTo>
                    <a:pt x="1095" y="343"/>
                  </a:lnTo>
                  <a:lnTo>
                    <a:pt x="1091" y="313"/>
                  </a:lnTo>
                  <a:lnTo>
                    <a:pt x="1088" y="284"/>
                  </a:lnTo>
                  <a:lnTo>
                    <a:pt x="1084" y="225"/>
                  </a:lnTo>
                  <a:lnTo>
                    <a:pt x="1082" y="195"/>
                  </a:lnTo>
                  <a:lnTo>
                    <a:pt x="1078" y="166"/>
                  </a:lnTo>
                  <a:lnTo>
                    <a:pt x="1073" y="138"/>
                  </a:lnTo>
                  <a:lnTo>
                    <a:pt x="1065" y="108"/>
                  </a:lnTo>
                  <a:lnTo>
                    <a:pt x="1065" y="108"/>
                  </a:lnTo>
                  <a:lnTo>
                    <a:pt x="1061" y="108"/>
                  </a:lnTo>
                  <a:lnTo>
                    <a:pt x="1061" y="108"/>
                  </a:lnTo>
                  <a:lnTo>
                    <a:pt x="1046" y="111"/>
                  </a:lnTo>
                  <a:lnTo>
                    <a:pt x="1035" y="114"/>
                  </a:lnTo>
                  <a:lnTo>
                    <a:pt x="1025" y="115"/>
                  </a:lnTo>
                  <a:lnTo>
                    <a:pt x="1012" y="114"/>
                  </a:lnTo>
                  <a:lnTo>
                    <a:pt x="1012" y="114"/>
                  </a:lnTo>
                  <a:close/>
                  <a:moveTo>
                    <a:pt x="736" y="506"/>
                  </a:moveTo>
                  <a:lnTo>
                    <a:pt x="736" y="506"/>
                  </a:lnTo>
                  <a:lnTo>
                    <a:pt x="744" y="504"/>
                  </a:lnTo>
                  <a:lnTo>
                    <a:pt x="754" y="501"/>
                  </a:lnTo>
                  <a:lnTo>
                    <a:pt x="761" y="499"/>
                  </a:lnTo>
                  <a:lnTo>
                    <a:pt x="762" y="496"/>
                  </a:lnTo>
                  <a:lnTo>
                    <a:pt x="762" y="494"/>
                  </a:lnTo>
                  <a:lnTo>
                    <a:pt x="762" y="494"/>
                  </a:lnTo>
                  <a:lnTo>
                    <a:pt x="768" y="490"/>
                  </a:lnTo>
                  <a:lnTo>
                    <a:pt x="772" y="485"/>
                  </a:lnTo>
                  <a:lnTo>
                    <a:pt x="776" y="478"/>
                  </a:lnTo>
                  <a:lnTo>
                    <a:pt x="778" y="471"/>
                  </a:lnTo>
                  <a:lnTo>
                    <a:pt x="781" y="455"/>
                  </a:lnTo>
                  <a:lnTo>
                    <a:pt x="781" y="440"/>
                  </a:lnTo>
                  <a:lnTo>
                    <a:pt x="781" y="440"/>
                  </a:lnTo>
                  <a:lnTo>
                    <a:pt x="766" y="406"/>
                  </a:lnTo>
                  <a:lnTo>
                    <a:pt x="755" y="374"/>
                  </a:lnTo>
                  <a:lnTo>
                    <a:pt x="731" y="308"/>
                  </a:lnTo>
                  <a:lnTo>
                    <a:pt x="719" y="275"/>
                  </a:lnTo>
                  <a:lnTo>
                    <a:pt x="705" y="245"/>
                  </a:lnTo>
                  <a:lnTo>
                    <a:pt x="689" y="216"/>
                  </a:lnTo>
                  <a:lnTo>
                    <a:pt x="681" y="202"/>
                  </a:lnTo>
                  <a:lnTo>
                    <a:pt x="671" y="190"/>
                  </a:lnTo>
                  <a:lnTo>
                    <a:pt x="671" y="190"/>
                  </a:lnTo>
                  <a:lnTo>
                    <a:pt x="660" y="188"/>
                  </a:lnTo>
                  <a:lnTo>
                    <a:pt x="651" y="187"/>
                  </a:lnTo>
                  <a:lnTo>
                    <a:pt x="647" y="187"/>
                  </a:lnTo>
                  <a:lnTo>
                    <a:pt x="643" y="188"/>
                  </a:lnTo>
                  <a:lnTo>
                    <a:pt x="640" y="191"/>
                  </a:lnTo>
                  <a:lnTo>
                    <a:pt x="639" y="194"/>
                  </a:lnTo>
                  <a:lnTo>
                    <a:pt x="639" y="194"/>
                  </a:lnTo>
                  <a:lnTo>
                    <a:pt x="642" y="194"/>
                  </a:lnTo>
                  <a:lnTo>
                    <a:pt x="640" y="195"/>
                  </a:lnTo>
                  <a:lnTo>
                    <a:pt x="639" y="195"/>
                  </a:lnTo>
                  <a:lnTo>
                    <a:pt x="639" y="195"/>
                  </a:lnTo>
                  <a:lnTo>
                    <a:pt x="637" y="212"/>
                  </a:lnTo>
                  <a:lnTo>
                    <a:pt x="639" y="228"/>
                  </a:lnTo>
                  <a:lnTo>
                    <a:pt x="643" y="242"/>
                  </a:lnTo>
                  <a:lnTo>
                    <a:pt x="647" y="254"/>
                  </a:lnTo>
                  <a:lnTo>
                    <a:pt x="658" y="278"/>
                  </a:lnTo>
                  <a:lnTo>
                    <a:pt x="664" y="291"/>
                  </a:lnTo>
                  <a:lnTo>
                    <a:pt x="668" y="305"/>
                  </a:lnTo>
                  <a:lnTo>
                    <a:pt x="668" y="305"/>
                  </a:lnTo>
                  <a:lnTo>
                    <a:pt x="674" y="320"/>
                  </a:lnTo>
                  <a:lnTo>
                    <a:pt x="681" y="334"/>
                  </a:lnTo>
                  <a:lnTo>
                    <a:pt x="681" y="334"/>
                  </a:lnTo>
                  <a:lnTo>
                    <a:pt x="682" y="341"/>
                  </a:lnTo>
                  <a:lnTo>
                    <a:pt x="684" y="348"/>
                  </a:lnTo>
                  <a:lnTo>
                    <a:pt x="684" y="348"/>
                  </a:lnTo>
                  <a:lnTo>
                    <a:pt x="689" y="357"/>
                  </a:lnTo>
                  <a:lnTo>
                    <a:pt x="695" y="364"/>
                  </a:lnTo>
                  <a:lnTo>
                    <a:pt x="701" y="372"/>
                  </a:lnTo>
                  <a:lnTo>
                    <a:pt x="706" y="379"/>
                  </a:lnTo>
                  <a:lnTo>
                    <a:pt x="710" y="388"/>
                  </a:lnTo>
                  <a:lnTo>
                    <a:pt x="710" y="395"/>
                  </a:lnTo>
                  <a:lnTo>
                    <a:pt x="710" y="399"/>
                  </a:lnTo>
                  <a:lnTo>
                    <a:pt x="709" y="403"/>
                  </a:lnTo>
                  <a:lnTo>
                    <a:pt x="706" y="407"/>
                  </a:lnTo>
                  <a:lnTo>
                    <a:pt x="702" y="412"/>
                  </a:lnTo>
                  <a:lnTo>
                    <a:pt x="702" y="412"/>
                  </a:lnTo>
                  <a:lnTo>
                    <a:pt x="695" y="412"/>
                  </a:lnTo>
                  <a:lnTo>
                    <a:pt x="689" y="413"/>
                  </a:lnTo>
                  <a:lnTo>
                    <a:pt x="675" y="416"/>
                  </a:lnTo>
                  <a:lnTo>
                    <a:pt x="675" y="416"/>
                  </a:lnTo>
                  <a:lnTo>
                    <a:pt x="681" y="427"/>
                  </a:lnTo>
                  <a:lnTo>
                    <a:pt x="688" y="440"/>
                  </a:lnTo>
                  <a:lnTo>
                    <a:pt x="701" y="468"/>
                  </a:lnTo>
                  <a:lnTo>
                    <a:pt x="708" y="482"/>
                  </a:lnTo>
                  <a:lnTo>
                    <a:pt x="716" y="493"/>
                  </a:lnTo>
                  <a:lnTo>
                    <a:pt x="720" y="497"/>
                  </a:lnTo>
                  <a:lnTo>
                    <a:pt x="726" y="501"/>
                  </a:lnTo>
                  <a:lnTo>
                    <a:pt x="730" y="504"/>
                  </a:lnTo>
                  <a:lnTo>
                    <a:pt x="736" y="506"/>
                  </a:lnTo>
                  <a:lnTo>
                    <a:pt x="736" y="5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2089891" y="1767314"/>
              <a:ext cx="642942" cy="733424"/>
              <a:chOff x="2065338" y="11113"/>
              <a:chExt cx="704850" cy="876300"/>
            </a:xfrm>
          </p:grpSpPr>
          <p:sp>
            <p:nvSpPr>
              <p:cNvPr id="9" name="Freeform 119"/>
              <p:cNvSpPr>
                <a:spLocks noEditPoints="1"/>
              </p:cNvSpPr>
              <p:nvPr/>
            </p:nvSpPr>
            <p:spPr bwMode="auto">
              <a:xfrm>
                <a:off x="2486026" y="517525"/>
                <a:ext cx="239713" cy="142875"/>
              </a:xfrm>
              <a:custGeom>
                <a:avLst/>
                <a:gdLst/>
                <a:ahLst/>
                <a:cxnLst>
                  <a:cxn ang="0">
                    <a:pos x="339" y="223"/>
                  </a:cxn>
                  <a:cxn ang="0">
                    <a:pos x="278" y="220"/>
                  </a:cxn>
                  <a:cxn ang="0">
                    <a:pos x="208" y="226"/>
                  </a:cxn>
                  <a:cxn ang="0">
                    <a:pos x="142" y="241"/>
                  </a:cxn>
                  <a:cxn ang="0">
                    <a:pos x="72" y="268"/>
                  </a:cxn>
                  <a:cxn ang="0">
                    <a:pos x="43" y="261"/>
                  </a:cxn>
                  <a:cxn ang="0">
                    <a:pos x="33" y="231"/>
                  </a:cxn>
                  <a:cxn ang="0">
                    <a:pos x="31" y="203"/>
                  </a:cxn>
                  <a:cxn ang="0">
                    <a:pos x="5" y="172"/>
                  </a:cxn>
                  <a:cxn ang="0">
                    <a:pos x="2" y="147"/>
                  </a:cxn>
                  <a:cxn ang="0">
                    <a:pos x="28" y="105"/>
                  </a:cxn>
                  <a:cxn ang="0">
                    <a:pos x="79" y="57"/>
                  </a:cxn>
                  <a:cxn ang="0">
                    <a:pos x="169" y="12"/>
                  </a:cxn>
                  <a:cxn ang="0">
                    <a:pos x="239" y="0"/>
                  </a:cxn>
                  <a:cxn ang="0">
                    <a:pos x="309" y="7"/>
                  </a:cxn>
                  <a:cxn ang="0">
                    <a:pos x="385" y="26"/>
                  </a:cxn>
                  <a:cxn ang="0">
                    <a:pos x="422" y="50"/>
                  </a:cxn>
                  <a:cxn ang="0">
                    <a:pos x="455" y="87"/>
                  </a:cxn>
                  <a:cxn ang="0">
                    <a:pos x="451" y="123"/>
                  </a:cxn>
                  <a:cxn ang="0">
                    <a:pos x="429" y="148"/>
                  </a:cxn>
                  <a:cxn ang="0">
                    <a:pos x="423" y="165"/>
                  </a:cxn>
                  <a:cxn ang="0">
                    <a:pos x="424" y="199"/>
                  </a:cxn>
                  <a:cxn ang="0">
                    <a:pos x="413" y="217"/>
                  </a:cxn>
                  <a:cxn ang="0">
                    <a:pos x="382" y="230"/>
                  </a:cxn>
                  <a:cxn ang="0">
                    <a:pos x="111" y="238"/>
                  </a:cxn>
                  <a:cxn ang="0">
                    <a:pos x="224" y="210"/>
                  </a:cxn>
                  <a:cxn ang="0">
                    <a:pos x="246" y="212"/>
                  </a:cxn>
                  <a:cxn ang="0">
                    <a:pos x="276" y="207"/>
                  </a:cxn>
                  <a:cxn ang="0">
                    <a:pos x="337" y="210"/>
                  </a:cxn>
                  <a:cxn ang="0">
                    <a:pos x="385" y="219"/>
                  </a:cxn>
                  <a:cxn ang="0">
                    <a:pos x="408" y="206"/>
                  </a:cxn>
                  <a:cxn ang="0">
                    <a:pos x="409" y="174"/>
                  </a:cxn>
                  <a:cxn ang="0">
                    <a:pos x="416" y="147"/>
                  </a:cxn>
                  <a:cxn ang="0">
                    <a:pos x="441" y="111"/>
                  </a:cxn>
                  <a:cxn ang="0">
                    <a:pos x="441" y="91"/>
                  </a:cxn>
                  <a:cxn ang="0">
                    <a:pos x="398" y="49"/>
                  </a:cxn>
                  <a:cxn ang="0">
                    <a:pos x="350" y="26"/>
                  </a:cxn>
                  <a:cxn ang="0">
                    <a:pos x="306" y="21"/>
                  </a:cxn>
                  <a:cxn ang="0">
                    <a:pos x="260" y="12"/>
                  </a:cxn>
                  <a:cxn ang="0">
                    <a:pos x="184" y="21"/>
                  </a:cxn>
                  <a:cxn ang="0">
                    <a:pos x="99" y="59"/>
                  </a:cxn>
                  <a:cxn ang="0">
                    <a:pos x="45" y="99"/>
                  </a:cxn>
                  <a:cxn ang="0">
                    <a:pos x="21" y="133"/>
                  </a:cxn>
                  <a:cxn ang="0">
                    <a:pos x="16" y="161"/>
                  </a:cxn>
                  <a:cxn ang="0">
                    <a:pos x="28" y="175"/>
                  </a:cxn>
                  <a:cxn ang="0">
                    <a:pos x="44" y="198"/>
                  </a:cxn>
                  <a:cxn ang="0">
                    <a:pos x="45" y="227"/>
                  </a:cxn>
                  <a:cxn ang="0">
                    <a:pos x="57" y="254"/>
                  </a:cxn>
                  <a:cxn ang="0">
                    <a:pos x="97" y="245"/>
                  </a:cxn>
                </a:cxnLst>
                <a:rect l="0" t="0" r="r" b="b"/>
                <a:pathLst>
                  <a:path w="455" h="268">
                    <a:moveTo>
                      <a:pt x="367" y="230"/>
                    </a:moveTo>
                    <a:lnTo>
                      <a:pt x="367" y="230"/>
                    </a:lnTo>
                    <a:lnTo>
                      <a:pt x="353" y="226"/>
                    </a:lnTo>
                    <a:lnTo>
                      <a:pt x="339" y="223"/>
                    </a:lnTo>
                    <a:lnTo>
                      <a:pt x="306" y="219"/>
                    </a:lnTo>
                    <a:lnTo>
                      <a:pt x="306" y="219"/>
                    </a:lnTo>
                    <a:lnTo>
                      <a:pt x="291" y="219"/>
                    </a:lnTo>
                    <a:lnTo>
                      <a:pt x="278" y="220"/>
                    </a:lnTo>
                    <a:lnTo>
                      <a:pt x="252" y="223"/>
                    </a:lnTo>
                    <a:lnTo>
                      <a:pt x="252" y="223"/>
                    </a:lnTo>
                    <a:lnTo>
                      <a:pt x="222" y="226"/>
                    </a:lnTo>
                    <a:lnTo>
                      <a:pt x="208" y="226"/>
                    </a:lnTo>
                    <a:lnTo>
                      <a:pt x="193" y="227"/>
                    </a:lnTo>
                    <a:lnTo>
                      <a:pt x="193" y="227"/>
                    </a:lnTo>
                    <a:lnTo>
                      <a:pt x="166" y="234"/>
                    </a:lnTo>
                    <a:lnTo>
                      <a:pt x="142" y="241"/>
                    </a:lnTo>
                    <a:lnTo>
                      <a:pt x="97" y="258"/>
                    </a:lnTo>
                    <a:lnTo>
                      <a:pt x="97" y="258"/>
                    </a:lnTo>
                    <a:lnTo>
                      <a:pt x="79" y="265"/>
                    </a:lnTo>
                    <a:lnTo>
                      <a:pt x="72" y="268"/>
                    </a:lnTo>
                    <a:lnTo>
                      <a:pt x="64" y="268"/>
                    </a:lnTo>
                    <a:lnTo>
                      <a:pt x="57" y="268"/>
                    </a:lnTo>
                    <a:lnTo>
                      <a:pt x="50" y="265"/>
                    </a:lnTo>
                    <a:lnTo>
                      <a:pt x="43" y="261"/>
                    </a:lnTo>
                    <a:lnTo>
                      <a:pt x="35" y="254"/>
                    </a:lnTo>
                    <a:lnTo>
                      <a:pt x="35" y="254"/>
                    </a:lnTo>
                    <a:lnTo>
                      <a:pt x="33" y="241"/>
                    </a:lnTo>
                    <a:lnTo>
                      <a:pt x="33" y="231"/>
                    </a:lnTo>
                    <a:lnTo>
                      <a:pt x="34" y="221"/>
                    </a:lnTo>
                    <a:lnTo>
                      <a:pt x="33" y="210"/>
                    </a:lnTo>
                    <a:lnTo>
                      <a:pt x="33" y="210"/>
                    </a:lnTo>
                    <a:lnTo>
                      <a:pt x="31" y="203"/>
                    </a:lnTo>
                    <a:lnTo>
                      <a:pt x="27" y="198"/>
                    </a:lnTo>
                    <a:lnTo>
                      <a:pt x="17" y="186"/>
                    </a:lnTo>
                    <a:lnTo>
                      <a:pt x="7" y="177"/>
                    </a:lnTo>
                    <a:lnTo>
                      <a:pt x="5" y="172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0" y="155"/>
                    </a:lnTo>
                    <a:lnTo>
                      <a:pt x="2" y="147"/>
                    </a:lnTo>
                    <a:lnTo>
                      <a:pt x="5" y="139"/>
                    </a:lnTo>
                    <a:lnTo>
                      <a:pt x="9" y="130"/>
                    </a:lnTo>
                    <a:lnTo>
                      <a:pt x="19" y="116"/>
                    </a:lnTo>
                    <a:lnTo>
                      <a:pt x="28" y="105"/>
                    </a:lnTo>
                    <a:lnTo>
                      <a:pt x="28" y="105"/>
                    </a:lnTo>
                    <a:lnTo>
                      <a:pt x="43" y="88"/>
                    </a:lnTo>
                    <a:lnTo>
                      <a:pt x="59" y="71"/>
                    </a:lnTo>
                    <a:lnTo>
                      <a:pt x="79" y="57"/>
                    </a:lnTo>
                    <a:lnTo>
                      <a:pt x="100" y="43"/>
                    </a:lnTo>
                    <a:lnTo>
                      <a:pt x="121" y="30"/>
                    </a:lnTo>
                    <a:lnTo>
                      <a:pt x="145" y="21"/>
                    </a:lnTo>
                    <a:lnTo>
                      <a:pt x="169" y="12"/>
                    </a:lnTo>
                    <a:lnTo>
                      <a:pt x="194" y="5"/>
                    </a:lnTo>
                    <a:lnTo>
                      <a:pt x="194" y="5"/>
                    </a:lnTo>
                    <a:lnTo>
                      <a:pt x="215" y="1"/>
                    </a:lnTo>
                    <a:lnTo>
                      <a:pt x="239" y="0"/>
                    </a:lnTo>
                    <a:lnTo>
                      <a:pt x="262" y="1"/>
                    </a:lnTo>
                    <a:lnTo>
                      <a:pt x="283" y="4"/>
                    </a:lnTo>
                    <a:lnTo>
                      <a:pt x="283" y="4"/>
                    </a:lnTo>
                    <a:lnTo>
                      <a:pt x="309" y="7"/>
                    </a:lnTo>
                    <a:lnTo>
                      <a:pt x="336" y="11"/>
                    </a:lnTo>
                    <a:lnTo>
                      <a:pt x="361" y="18"/>
                    </a:lnTo>
                    <a:lnTo>
                      <a:pt x="374" y="21"/>
                    </a:lnTo>
                    <a:lnTo>
                      <a:pt x="385" y="26"/>
                    </a:lnTo>
                    <a:lnTo>
                      <a:pt x="385" y="26"/>
                    </a:lnTo>
                    <a:lnTo>
                      <a:pt x="395" y="32"/>
                    </a:lnTo>
                    <a:lnTo>
                      <a:pt x="405" y="38"/>
                    </a:lnTo>
                    <a:lnTo>
                      <a:pt x="422" y="50"/>
                    </a:lnTo>
                    <a:lnTo>
                      <a:pt x="437" y="64"/>
                    </a:lnTo>
                    <a:lnTo>
                      <a:pt x="454" y="78"/>
                    </a:lnTo>
                    <a:lnTo>
                      <a:pt x="454" y="78"/>
                    </a:lnTo>
                    <a:lnTo>
                      <a:pt x="455" y="87"/>
                    </a:lnTo>
                    <a:lnTo>
                      <a:pt x="455" y="98"/>
                    </a:lnTo>
                    <a:lnTo>
                      <a:pt x="455" y="111"/>
                    </a:lnTo>
                    <a:lnTo>
                      <a:pt x="452" y="118"/>
                    </a:lnTo>
                    <a:lnTo>
                      <a:pt x="451" y="123"/>
                    </a:lnTo>
                    <a:lnTo>
                      <a:pt x="451" y="123"/>
                    </a:lnTo>
                    <a:lnTo>
                      <a:pt x="444" y="132"/>
                    </a:lnTo>
                    <a:lnTo>
                      <a:pt x="437" y="140"/>
                    </a:lnTo>
                    <a:lnTo>
                      <a:pt x="429" y="148"/>
                    </a:lnTo>
                    <a:lnTo>
                      <a:pt x="426" y="154"/>
                    </a:lnTo>
                    <a:lnTo>
                      <a:pt x="424" y="160"/>
                    </a:lnTo>
                    <a:lnTo>
                      <a:pt x="424" y="160"/>
                    </a:lnTo>
                    <a:lnTo>
                      <a:pt x="423" y="165"/>
                    </a:lnTo>
                    <a:lnTo>
                      <a:pt x="423" y="171"/>
                    </a:lnTo>
                    <a:lnTo>
                      <a:pt x="423" y="182"/>
                    </a:lnTo>
                    <a:lnTo>
                      <a:pt x="424" y="193"/>
                    </a:lnTo>
                    <a:lnTo>
                      <a:pt x="424" y="199"/>
                    </a:lnTo>
                    <a:lnTo>
                      <a:pt x="423" y="203"/>
                    </a:lnTo>
                    <a:lnTo>
                      <a:pt x="423" y="203"/>
                    </a:lnTo>
                    <a:lnTo>
                      <a:pt x="419" y="212"/>
                    </a:lnTo>
                    <a:lnTo>
                      <a:pt x="413" y="217"/>
                    </a:lnTo>
                    <a:lnTo>
                      <a:pt x="406" y="221"/>
                    </a:lnTo>
                    <a:lnTo>
                      <a:pt x="399" y="226"/>
                    </a:lnTo>
                    <a:lnTo>
                      <a:pt x="391" y="228"/>
                    </a:lnTo>
                    <a:lnTo>
                      <a:pt x="382" y="230"/>
                    </a:lnTo>
                    <a:lnTo>
                      <a:pt x="367" y="230"/>
                    </a:lnTo>
                    <a:lnTo>
                      <a:pt x="367" y="230"/>
                    </a:lnTo>
                    <a:close/>
                    <a:moveTo>
                      <a:pt x="111" y="238"/>
                    </a:moveTo>
                    <a:lnTo>
                      <a:pt x="111" y="238"/>
                    </a:lnTo>
                    <a:lnTo>
                      <a:pt x="139" y="228"/>
                    </a:lnTo>
                    <a:lnTo>
                      <a:pt x="169" y="220"/>
                    </a:lnTo>
                    <a:lnTo>
                      <a:pt x="197" y="214"/>
                    </a:lnTo>
                    <a:lnTo>
                      <a:pt x="224" y="210"/>
                    </a:lnTo>
                    <a:lnTo>
                      <a:pt x="224" y="210"/>
                    </a:lnTo>
                    <a:lnTo>
                      <a:pt x="231" y="210"/>
                    </a:lnTo>
                    <a:lnTo>
                      <a:pt x="239" y="212"/>
                    </a:lnTo>
                    <a:lnTo>
                      <a:pt x="246" y="212"/>
                    </a:lnTo>
                    <a:lnTo>
                      <a:pt x="254" y="212"/>
                    </a:lnTo>
                    <a:lnTo>
                      <a:pt x="254" y="212"/>
                    </a:lnTo>
                    <a:lnTo>
                      <a:pt x="264" y="210"/>
                    </a:lnTo>
                    <a:lnTo>
                      <a:pt x="276" y="207"/>
                    </a:lnTo>
                    <a:lnTo>
                      <a:pt x="276" y="207"/>
                    </a:lnTo>
                    <a:lnTo>
                      <a:pt x="291" y="207"/>
                    </a:lnTo>
                    <a:lnTo>
                      <a:pt x="306" y="207"/>
                    </a:lnTo>
                    <a:lnTo>
                      <a:pt x="337" y="210"/>
                    </a:lnTo>
                    <a:lnTo>
                      <a:pt x="337" y="210"/>
                    </a:lnTo>
                    <a:lnTo>
                      <a:pt x="357" y="214"/>
                    </a:lnTo>
                    <a:lnTo>
                      <a:pt x="377" y="219"/>
                    </a:lnTo>
                    <a:lnTo>
                      <a:pt x="385" y="219"/>
                    </a:lnTo>
                    <a:lnTo>
                      <a:pt x="393" y="217"/>
                    </a:lnTo>
                    <a:lnTo>
                      <a:pt x="400" y="213"/>
                    </a:lnTo>
                    <a:lnTo>
                      <a:pt x="408" y="206"/>
                    </a:lnTo>
                    <a:lnTo>
                      <a:pt x="408" y="206"/>
                    </a:lnTo>
                    <a:lnTo>
                      <a:pt x="409" y="202"/>
                    </a:lnTo>
                    <a:lnTo>
                      <a:pt x="410" y="196"/>
                    </a:lnTo>
                    <a:lnTo>
                      <a:pt x="410" y="186"/>
                    </a:lnTo>
                    <a:lnTo>
                      <a:pt x="409" y="174"/>
                    </a:lnTo>
                    <a:lnTo>
                      <a:pt x="410" y="162"/>
                    </a:lnTo>
                    <a:lnTo>
                      <a:pt x="410" y="162"/>
                    </a:lnTo>
                    <a:lnTo>
                      <a:pt x="412" y="154"/>
                    </a:lnTo>
                    <a:lnTo>
                      <a:pt x="416" y="147"/>
                    </a:lnTo>
                    <a:lnTo>
                      <a:pt x="427" y="133"/>
                    </a:lnTo>
                    <a:lnTo>
                      <a:pt x="433" y="126"/>
                    </a:lnTo>
                    <a:lnTo>
                      <a:pt x="438" y="119"/>
                    </a:lnTo>
                    <a:lnTo>
                      <a:pt x="441" y="111"/>
                    </a:lnTo>
                    <a:lnTo>
                      <a:pt x="444" y="102"/>
                    </a:lnTo>
                    <a:lnTo>
                      <a:pt x="444" y="102"/>
                    </a:lnTo>
                    <a:lnTo>
                      <a:pt x="443" y="96"/>
                    </a:lnTo>
                    <a:lnTo>
                      <a:pt x="441" y="91"/>
                    </a:lnTo>
                    <a:lnTo>
                      <a:pt x="436" y="78"/>
                    </a:lnTo>
                    <a:lnTo>
                      <a:pt x="436" y="78"/>
                    </a:lnTo>
                    <a:lnTo>
                      <a:pt x="417" y="63"/>
                    </a:lnTo>
                    <a:lnTo>
                      <a:pt x="398" y="49"/>
                    </a:lnTo>
                    <a:lnTo>
                      <a:pt x="386" y="42"/>
                    </a:lnTo>
                    <a:lnTo>
                      <a:pt x="375" y="35"/>
                    </a:lnTo>
                    <a:lnTo>
                      <a:pt x="363" y="30"/>
                    </a:lnTo>
                    <a:lnTo>
                      <a:pt x="350" y="26"/>
                    </a:lnTo>
                    <a:lnTo>
                      <a:pt x="350" y="26"/>
                    </a:lnTo>
                    <a:lnTo>
                      <a:pt x="340" y="23"/>
                    </a:lnTo>
                    <a:lnTo>
                      <a:pt x="329" y="23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283" y="15"/>
                    </a:lnTo>
                    <a:lnTo>
                      <a:pt x="271" y="14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35" y="12"/>
                    </a:lnTo>
                    <a:lnTo>
                      <a:pt x="210" y="15"/>
                    </a:lnTo>
                    <a:lnTo>
                      <a:pt x="184" y="21"/>
                    </a:lnTo>
                    <a:lnTo>
                      <a:pt x="162" y="28"/>
                    </a:lnTo>
                    <a:lnTo>
                      <a:pt x="139" y="36"/>
                    </a:lnTo>
                    <a:lnTo>
                      <a:pt x="118" y="47"/>
                    </a:lnTo>
                    <a:lnTo>
                      <a:pt x="99" y="59"/>
                    </a:lnTo>
                    <a:lnTo>
                      <a:pt x="80" y="71"/>
                    </a:lnTo>
                    <a:lnTo>
                      <a:pt x="80" y="71"/>
                    </a:lnTo>
                    <a:lnTo>
                      <a:pt x="55" y="89"/>
                    </a:lnTo>
                    <a:lnTo>
                      <a:pt x="45" y="99"/>
                    </a:lnTo>
                    <a:lnTo>
                      <a:pt x="35" y="109"/>
                    </a:lnTo>
                    <a:lnTo>
                      <a:pt x="35" y="109"/>
                    </a:lnTo>
                    <a:lnTo>
                      <a:pt x="30" y="119"/>
                    </a:lnTo>
                    <a:lnTo>
                      <a:pt x="21" y="133"/>
                    </a:lnTo>
                    <a:lnTo>
                      <a:pt x="17" y="148"/>
                    </a:lnTo>
                    <a:lnTo>
                      <a:pt x="16" y="154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9" y="165"/>
                    </a:lnTo>
                    <a:lnTo>
                      <a:pt x="21" y="168"/>
                    </a:lnTo>
                    <a:lnTo>
                      <a:pt x="26" y="171"/>
                    </a:lnTo>
                    <a:lnTo>
                      <a:pt x="28" y="175"/>
                    </a:lnTo>
                    <a:lnTo>
                      <a:pt x="28" y="175"/>
                    </a:lnTo>
                    <a:lnTo>
                      <a:pt x="34" y="182"/>
                    </a:lnTo>
                    <a:lnTo>
                      <a:pt x="38" y="191"/>
                    </a:lnTo>
                    <a:lnTo>
                      <a:pt x="44" y="198"/>
                    </a:lnTo>
                    <a:lnTo>
                      <a:pt x="48" y="205"/>
                    </a:lnTo>
                    <a:lnTo>
                      <a:pt x="48" y="205"/>
                    </a:lnTo>
                    <a:lnTo>
                      <a:pt x="47" y="216"/>
                    </a:lnTo>
                    <a:lnTo>
                      <a:pt x="45" y="227"/>
                    </a:lnTo>
                    <a:lnTo>
                      <a:pt x="47" y="240"/>
                    </a:lnTo>
                    <a:lnTo>
                      <a:pt x="48" y="250"/>
                    </a:lnTo>
                    <a:lnTo>
                      <a:pt x="48" y="250"/>
                    </a:lnTo>
                    <a:lnTo>
                      <a:pt x="57" y="254"/>
                    </a:lnTo>
                    <a:lnTo>
                      <a:pt x="65" y="255"/>
                    </a:lnTo>
                    <a:lnTo>
                      <a:pt x="73" y="254"/>
                    </a:lnTo>
                    <a:lnTo>
                      <a:pt x="80" y="252"/>
                    </a:lnTo>
                    <a:lnTo>
                      <a:pt x="97" y="245"/>
                    </a:lnTo>
                    <a:lnTo>
                      <a:pt x="111" y="238"/>
                    </a:lnTo>
                    <a:lnTo>
                      <a:pt x="111" y="2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120"/>
              <p:cNvSpPr>
                <a:spLocks noEditPoints="1"/>
              </p:cNvSpPr>
              <p:nvPr/>
            </p:nvSpPr>
            <p:spPr bwMode="auto">
              <a:xfrm>
                <a:off x="2505076" y="546100"/>
                <a:ext cx="201613" cy="93663"/>
              </a:xfrm>
              <a:custGeom>
                <a:avLst/>
                <a:gdLst/>
                <a:ahLst/>
                <a:cxnLst>
                  <a:cxn ang="0">
                    <a:pos x="345" y="134"/>
                  </a:cxn>
                  <a:cxn ang="0">
                    <a:pos x="319" y="141"/>
                  </a:cxn>
                  <a:cxn ang="0">
                    <a:pos x="262" y="136"/>
                  </a:cxn>
                  <a:cxn ang="0">
                    <a:pos x="175" y="132"/>
                  </a:cxn>
                  <a:cxn ang="0">
                    <a:pos x="132" y="139"/>
                  </a:cxn>
                  <a:cxn ang="0">
                    <a:pos x="94" y="148"/>
                  </a:cxn>
                  <a:cxn ang="0">
                    <a:pos x="60" y="164"/>
                  </a:cxn>
                  <a:cxn ang="0">
                    <a:pos x="57" y="174"/>
                  </a:cxn>
                  <a:cxn ang="0">
                    <a:pos x="43" y="178"/>
                  </a:cxn>
                  <a:cxn ang="0">
                    <a:pos x="29" y="165"/>
                  </a:cxn>
                  <a:cxn ang="0">
                    <a:pos x="27" y="155"/>
                  </a:cxn>
                  <a:cxn ang="0">
                    <a:pos x="21" y="127"/>
                  </a:cxn>
                  <a:cxn ang="0">
                    <a:pos x="14" y="119"/>
                  </a:cxn>
                  <a:cxn ang="0">
                    <a:pos x="1" y="110"/>
                  </a:cxn>
                  <a:cxn ang="0">
                    <a:pos x="0" y="98"/>
                  </a:cxn>
                  <a:cxn ang="0">
                    <a:pos x="11" y="77"/>
                  </a:cxn>
                  <a:cxn ang="0">
                    <a:pos x="28" y="56"/>
                  </a:cxn>
                  <a:cxn ang="0">
                    <a:pos x="76" y="28"/>
                  </a:cxn>
                  <a:cxn ang="0">
                    <a:pos x="135" y="9"/>
                  </a:cxn>
                  <a:cxn ang="0">
                    <a:pos x="198" y="1"/>
                  </a:cxn>
                  <a:cxn ang="0">
                    <a:pos x="264" y="2"/>
                  </a:cxn>
                  <a:cxn ang="0">
                    <a:pos x="326" y="14"/>
                  </a:cxn>
                  <a:cxn ang="0">
                    <a:pos x="352" y="21"/>
                  </a:cxn>
                  <a:cxn ang="0">
                    <a:pos x="372" y="36"/>
                  </a:cxn>
                  <a:cxn ang="0">
                    <a:pos x="380" y="54"/>
                  </a:cxn>
                  <a:cxn ang="0">
                    <a:pos x="356" y="87"/>
                  </a:cxn>
                  <a:cxn ang="0">
                    <a:pos x="349" y="119"/>
                  </a:cxn>
                  <a:cxn ang="0">
                    <a:pos x="366" y="57"/>
                  </a:cxn>
                  <a:cxn ang="0">
                    <a:pos x="366" y="54"/>
                  </a:cxn>
                  <a:cxn ang="0">
                    <a:pos x="361" y="40"/>
                  </a:cxn>
                  <a:cxn ang="0">
                    <a:pos x="349" y="30"/>
                  </a:cxn>
                  <a:cxn ang="0">
                    <a:pos x="314" y="19"/>
                  </a:cxn>
                  <a:cxn ang="0">
                    <a:pos x="244" y="12"/>
                  </a:cxn>
                  <a:cxn ang="0">
                    <a:pos x="181" y="15"/>
                  </a:cxn>
                  <a:cxn ang="0">
                    <a:pos x="108" y="26"/>
                  </a:cxn>
                  <a:cxn ang="0">
                    <a:pos x="77" y="39"/>
                  </a:cxn>
                  <a:cxn ang="0">
                    <a:pos x="38" y="64"/>
                  </a:cxn>
                  <a:cxn ang="0">
                    <a:pos x="17" y="91"/>
                  </a:cxn>
                  <a:cxn ang="0">
                    <a:pos x="20" y="106"/>
                  </a:cxn>
                  <a:cxn ang="0">
                    <a:pos x="34" y="129"/>
                  </a:cxn>
                  <a:cxn ang="0">
                    <a:pos x="43" y="165"/>
                  </a:cxn>
                  <a:cxn ang="0">
                    <a:pos x="86" y="140"/>
                  </a:cxn>
                  <a:cxn ang="0">
                    <a:pos x="128" y="129"/>
                  </a:cxn>
                  <a:cxn ang="0">
                    <a:pos x="171" y="123"/>
                  </a:cxn>
                  <a:cxn ang="0">
                    <a:pos x="201" y="119"/>
                  </a:cxn>
                  <a:cxn ang="0">
                    <a:pos x="269" y="123"/>
                  </a:cxn>
                  <a:cxn ang="0">
                    <a:pos x="334" y="127"/>
                  </a:cxn>
                  <a:cxn ang="0">
                    <a:pos x="345" y="88"/>
                  </a:cxn>
                  <a:cxn ang="0">
                    <a:pos x="359" y="63"/>
                  </a:cxn>
                </a:cxnLst>
                <a:rect l="0" t="0" r="r" b="b"/>
                <a:pathLst>
                  <a:path w="380" h="178">
                    <a:moveTo>
                      <a:pt x="349" y="132"/>
                    </a:moveTo>
                    <a:lnTo>
                      <a:pt x="349" y="132"/>
                    </a:lnTo>
                    <a:lnTo>
                      <a:pt x="345" y="134"/>
                    </a:lnTo>
                    <a:lnTo>
                      <a:pt x="341" y="137"/>
                    </a:lnTo>
                    <a:lnTo>
                      <a:pt x="330" y="140"/>
                    </a:lnTo>
                    <a:lnTo>
                      <a:pt x="319" y="141"/>
                    </a:lnTo>
                    <a:lnTo>
                      <a:pt x="306" y="141"/>
                    </a:lnTo>
                    <a:lnTo>
                      <a:pt x="306" y="141"/>
                    </a:lnTo>
                    <a:lnTo>
                      <a:pt x="262" y="136"/>
                    </a:lnTo>
                    <a:lnTo>
                      <a:pt x="219" y="133"/>
                    </a:lnTo>
                    <a:lnTo>
                      <a:pt x="198" y="132"/>
                    </a:lnTo>
                    <a:lnTo>
                      <a:pt x="175" y="132"/>
                    </a:lnTo>
                    <a:lnTo>
                      <a:pt x="153" y="134"/>
                    </a:lnTo>
                    <a:lnTo>
                      <a:pt x="132" y="139"/>
                    </a:lnTo>
                    <a:lnTo>
                      <a:pt x="132" y="139"/>
                    </a:lnTo>
                    <a:lnTo>
                      <a:pt x="112" y="143"/>
                    </a:lnTo>
                    <a:lnTo>
                      <a:pt x="94" y="148"/>
                    </a:lnTo>
                    <a:lnTo>
                      <a:pt x="94" y="148"/>
                    </a:lnTo>
                    <a:lnTo>
                      <a:pt x="86" y="153"/>
                    </a:lnTo>
                    <a:lnTo>
                      <a:pt x="77" y="157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60" y="169"/>
                    </a:lnTo>
                    <a:lnTo>
                      <a:pt x="57" y="174"/>
                    </a:lnTo>
                    <a:lnTo>
                      <a:pt x="53" y="176"/>
                    </a:lnTo>
                    <a:lnTo>
                      <a:pt x="49" y="178"/>
                    </a:lnTo>
                    <a:lnTo>
                      <a:pt x="43" y="178"/>
                    </a:lnTo>
                    <a:lnTo>
                      <a:pt x="38" y="175"/>
                    </a:lnTo>
                    <a:lnTo>
                      <a:pt x="34" y="172"/>
                    </a:lnTo>
                    <a:lnTo>
                      <a:pt x="29" y="165"/>
                    </a:lnTo>
                    <a:lnTo>
                      <a:pt x="29" y="165"/>
                    </a:lnTo>
                    <a:lnTo>
                      <a:pt x="28" y="161"/>
                    </a:lnTo>
                    <a:lnTo>
                      <a:pt x="27" y="155"/>
                    </a:lnTo>
                    <a:lnTo>
                      <a:pt x="25" y="143"/>
                    </a:lnTo>
                    <a:lnTo>
                      <a:pt x="24" y="132"/>
                    </a:lnTo>
                    <a:lnTo>
                      <a:pt x="21" y="127"/>
                    </a:lnTo>
                    <a:lnTo>
                      <a:pt x="18" y="123"/>
                    </a:lnTo>
                    <a:lnTo>
                      <a:pt x="18" y="123"/>
                    </a:lnTo>
                    <a:lnTo>
                      <a:pt x="14" y="119"/>
                    </a:lnTo>
                    <a:lnTo>
                      <a:pt x="10" y="116"/>
                    </a:lnTo>
                    <a:lnTo>
                      <a:pt x="4" y="113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0" y="103"/>
                    </a:lnTo>
                    <a:lnTo>
                      <a:pt x="0" y="98"/>
                    </a:lnTo>
                    <a:lnTo>
                      <a:pt x="3" y="92"/>
                    </a:lnTo>
                    <a:lnTo>
                      <a:pt x="4" y="87"/>
                    </a:lnTo>
                    <a:lnTo>
                      <a:pt x="11" y="77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28" y="56"/>
                    </a:lnTo>
                    <a:lnTo>
                      <a:pt x="43" y="46"/>
                    </a:lnTo>
                    <a:lnTo>
                      <a:pt x="59" y="36"/>
                    </a:lnTo>
                    <a:lnTo>
                      <a:pt x="76" y="28"/>
                    </a:lnTo>
                    <a:lnTo>
                      <a:pt x="94" y="21"/>
                    </a:lnTo>
                    <a:lnTo>
                      <a:pt x="114" y="14"/>
                    </a:lnTo>
                    <a:lnTo>
                      <a:pt x="135" y="9"/>
                    </a:lnTo>
                    <a:lnTo>
                      <a:pt x="156" y="5"/>
                    </a:lnTo>
                    <a:lnTo>
                      <a:pt x="177" y="2"/>
                    </a:lnTo>
                    <a:lnTo>
                      <a:pt x="198" y="1"/>
                    </a:lnTo>
                    <a:lnTo>
                      <a:pt x="220" y="0"/>
                    </a:lnTo>
                    <a:lnTo>
                      <a:pt x="241" y="1"/>
                    </a:lnTo>
                    <a:lnTo>
                      <a:pt x="264" y="2"/>
                    </a:lnTo>
                    <a:lnTo>
                      <a:pt x="285" y="5"/>
                    </a:lnTo>
                    <a:lnTo>
                      <a:pt x="306" y="8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44" y="18"/>
                    </a:lnTo>
                    <a:lnTo>
                      <a:pt x="352" y="21"/>
                    </a:lnTo>
                    <a:lnTo>
                      <a:pt x="361" y="25"/>
                    </a:lnTo>
                    <a:lnTo>
                      <a:pt x="366" y="29"/>
                    </a:lnTo>
                    <a:lnTo>
                      <a:pt x="372" y="36"/>
                    </a:lnTo>
                    <a:lnTo>
                      <a:pt x="378" y="43"/>
                    </a:lnTo>
                    <a:lnTo>
                      <a:pt x="380" y="54"/>
                    </a:lnTo>
                    <a:lnTo>
                      <a:pt x="380" y="54"/>
                    </a:lnTo>
                    <a:lnTo>
                      <a:pt x="368" y="70"/>
                    </a:lnTo>
                    <a:lnTo>
                      <a:pt x="362" y="78"/>
                    </a:lnTo>
                    <a:lnTo>
                      <a:pt x="356" y="87"/>
                    </a:lnTo>
                    <a:lnTo>
                      <a:pt x="354" y="96"/>
                    </a:lnTo>
                    <a:lnTo>
                      <a:pt x="351" y="106"/>
                    </a:lnTo>
                    <a:lnTo>
                      <a:pt x="349" y="119"/>
                    </a:lnTo>
                    <a:lnTo>
                      <a:pt x="349" y="132"/>
                    </a:lnTo>
                    <a:lnTo>
                      <a:pt x="349" y="132"/>
                    </a:lnTo>
                    <a:close/>
                    <a:moveTo>
                      <a:pt x="366" y="57"/>
                    </a:moveTo>
                    <a:lnTo>
                      <a:pt x="366" y="57"/>
                    </a:lnTo>
                    <a:lnTo>
                      <a:pt x="366" y="54"/>
                    </a:lnTo>
                    <a:lnTo>
                      <a:pt x="366" y="54"/>
                    </a:lnTo>
                    <a:lnTo>
                      <a:pt x="363" y="50"/>
                    </a:lnTo>
                    <a:lnTo>
                      <a:pt x="362" y="44"/>
                    </a:lnTo>
                    <a:lnTo>
                      <a:pt x="361" y="40"/>
                    </a:lnTo>
                    <a:lnTo>
                      <a:pt x="358" y="36"/>
                    </a:lnTo>
                    <a:lnTo>
                      <a:pt x="358" y="36"/>
                    </a:lnTo>
                    <a:lnTo>
                      <a:pt x="349" y="30"/>
                    </a:lnTo>
                    <a:lnTo>
                      <a:pt x="338" y="26"/>
                    </a:lnTo>
                    <a:lnTo>
                      <a:pt x="314" y="19"/>
                    </a:lnTo>
                    <a:lnTo>
                      <a:pt x="314" y="19"/>
                    </a:lnTo>
                    <a:lnTo>
                      <a:pt x="292" y="15"/>
                    </a:lnTo>
                    <a:lnTo>
                      <a:pt x="269" y="14"/>
                    </a:lnTo>
                    <a:lnTo>
                      <a:pt x="244" y="12"/>
                    </a:lnTo>
                    <a:lnTo>
                      <a:pt x="219" y="14"/>
                    </a:lnTo>
                    <a:lnTo>
                      <a:pt x="219" y="14"/>
                    </a:lnTo>
                    <a:lnTo>
                      <a:pt x="181" y="15"/>
                    </a:lnTo>
                    <a:lnTo>
                      <a:pt x="144" y="19"/>
                    </a:lnTo>
                    <a:lnTo>
                      <a:pt x="126" y="22"/>
                    </a:lnTo>
                    <a:lnTo>
                      <a:pt x="108" y="26"/>
                    </a:lnTo>
                    <a:lnTo>
                      <a:pt x="93" y="32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56" y="50"/>
                    </a:lnTo>
                    <a:lnTo>
                      <a:pt x="46" y="57"/>
                    </a:lnTo>
                    <a:lnTo>
                      <a:pt x="38" y="64"/>
                    </a:lnTo>
                    <a:lnTo>
                      <a:pt x="29" y="73"/>
                    </a:lnTo>
                    <a:lnTo>
                      <a:pt x="22" y="82"/>
                    </a:lnTo>
                    <a:lnTo>
                      <a:pt x="17" y="91"/>
                    </a:lnTo>
                    <a:lnTo>
                      <a:pt x="13" y="102"/>
                    </a:lnTo>
                    <a:lnTo>
                      <a:pt x="13" y="102"/>
                    </a:lnTo>
                    <a:lnTo>
                      <a:pt x="20" y="106"/>
                    </a:lnTo>
                    <a:lnTo>
                      <a:pt x="25" y="113"/>
                    </a:lnTo>
                    <a:lnTo>
                      <a:pt x="29" y="120"/>
                    </a:lnTo>
                    <a:lnTo>
                      <a:pt x="34" y="129"/>
                    </a:lnTo>
                    <a:lnTo>
                      <a:pt x="39" y="147"/>
                    </a:lnTo>
                    <a:lnTo>
                      <a:pt x="43" y="165"/>
                    </a:lnTo>
                    <a:lnTo>
                      <a:pt x="43" y="165"/>
                    </a:lnTo>
                    <a:lnTo>
                      <a:pt x="64" y="151"/>
                    </a:lnTo>
                    <a:lnTo>
                      <a:pt x="74" y="144"/>
                    </a:lnTo>
                    <a:lnTo>
                      <a:pt x="86" y="140"/>
                    </a:lnTo>
                    <a:lnTo>
                      <a:pt x="86" y="140"/>
                    </a:lnTo>
                    <a:lnTo>
                      <a:pt x="107" y="133"/>
                    </a:lnTo>
                    <a:lnTo>
                      <a:pt x="128" y="129"/>
                    </a:lnTo>
                    <a:lnTo>
                      <a:pt x="150" y="125"/>
                    </a:lnTo>
                    <a:lnTo>
                      <a:pt x="171" y="123"/>
                    </a:lnTo>
                    <a:lnTo>
                      <a:pt x="171" y="123"/>
                    </a:lnTo>
                    <a:lnTo>
                      <a:pt x="187" y="120"/>
                    </a:lnTo>
                    <a:lnTo>
                      <a:pt x="201" y="119"/>
                    </a:lnTo>
                    <a:lnTo>
                      <a:pt x="201" y="119"/>
                    </a:lnTo>
                    <a:lnTo>
                      <a:pt x="217" y="117"/>
                    </a:lnTo>
                    <a:lnTo>
                      <a:pt x="236" y="119"/>
                    </a:lnTo>
                    <a:lnTo>
                      <a:pt x="269" y="123"/>
                    </a:lnTo>
                    <a:lnTo>
                      <a:pt x="302" y="127"/>
                    </a:lnTo>
                    <a:lnTo>
                      <a:pt x="319" y="127"/>
                    </a:lnTo>
                    <a:lnTo>
                      <a:pt x="334" y="127"/>
                    </a:lnTo>
                    <a:lnTo>
                      <a:pt x="334" y="127"/>
                    </a:lnTo>
                    <a:lnTo>
                      <a:pt x="340" y="106"/>
                    </a:lnTo>
                    <a:lnTo>
                      <a:pt x="345" y="88"/>
                    </a:lnTo>
                    <a:lnTo>
                      <a:pt x="349" y="78"/>
                    </a:lnTo>
                    <a:lnTo>
                      <a:pt x="354" y="70"/>
                    </a:lnTo>
                    <a:lnTo>
                      <a:pt x="359" y="63"/>
                    </a:lnTo>
                    <a:lnTo>
                      <a:pt x="366" y="57"/>
                    </a:lnTo>
                    <a:lnTo>
                      <a:pt x="366" y="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121"/>
              <p:cNvSpPr>
                <a:spLocks noEditPoints="1"/>
              </p:cNvSpPr>
              <p:nvPr/>
            </p:nvSpPr>
            <p:spPr bwMode="auto">
              <a:xfrm>
                <a:off x="2479676" y="304800"/>
                <a:ext cx="168275" cy="77788"/>
              </a:xfrm>
              <a:custGeom>
                <a:avLst/>
                <a:gdLst/>
                <a:ahLst/>
                <a:cxnLst>
                  <a:cxn ang="0">
                    <a:pos x="43" y="28"/>
                  </a:cxn>
                  <a:cxn ang="0">
                    <a:pos x="94" y="35"/>
                  </a:cxn>
                  <a:cxn ang="0">
                    <a:pos x="144" y="33"/>
                  </a:cxn>
                  <a:cxn ang="0">
                    <a:pos x="196" y="24"/>
                  </a:cxn>
                  <a:cxn ang="0">
                    <a:pos x="247" y="11"/>
                  </a:cxn>
                  <a:cxn ang="0">
                    <a:pos x="252" y="5"/>
                  </a:cxn>
                  <a:cxn ang="0">
                    <a:pos x="268" y="0"/>
                  </a:cxn>
                  <a:cxn ang="0">
                    <a:pos x="275" y="0"/>
                  </a:cxn>
                  <a:cxn ang="0">
                    <a:pos x="286" y="11"/>
                  </a:cxn>
                  <a:cxn ang="0">
                    <a:pos x="300" y="29"/>
                  </a:cxn>
                  <a:cxn ang="0">
                    <a:pos x="311" y="40"/>
                  </a:cxn>
                  <a:cxn ang="0">
                    <a:pos x="318" y="43"/>
                  </a:cxn>
                  <a:cxn ang="0">
                    <a:pos x="318" y="61"/>
                  </a:cxn>
                  <a:cxn ang="0">
                    <a:pos x="311" y="78"/>
                  </a:cxn>
                  <a:cxn ang="0">
                    <a:pos x="299" y="94"/>
                  </a:cxn>
                  <a:cxn ang="0">
                    <a:pos x="282" y="106"/>
                  </a:cxn>
                  <a:cxn ang="0">
                    <a:pos x="241" y="127"/>
                  </a:cxn>
                  <a:cxn ang="0">
                    <a:pos x="199" y="140"/>
                  </a:cxn>
                  <a:cxn ang="0">
                    <a:pos x="174" y="144"/>
                  </a:cxn>
                  <a:cxn ang="0">
                    <a:pos x="119" y="146"/>
                  </a:cxn>
                  <a:cxn ang="0">
                    <a:pos x="92" y="144"/>
                  </a:cxn>
                  <a:cxn ang="0">
                    <a:pos x="52" y="140"/>
                  </a:cxn>
                  <a:cxn ang="0">
                    <a:pos x="28" y="133"/>
                  </a:cxn>
                  <a:cxn ang="0">
                    <a:pos x="8" y="123"/>
                  </a:cxn>
                  <a:cxn ang="0">
                    <a:pos x="0" y="116"/>
                  </a:cxn>
                  <a:cxn ang="0">
                    <a:pos x="3" y="91"/>
                  </a:cxn>
                  <a:cxn ang="0">
                    <a:pos x="12" y="66"/>
                  </a:cxn>
                  <a:cxn ang="0">
                    <a:pos x="26" y="45"/>
                  </a:cxn>
                  <a:cxn ang="0">
                    <a:pos x="43" y="28"/>
                  </a:cxn>
                  <a:cxn ang="0">
                    <a:pos x="210" y="33"/>
                  </a:cxn>
                  <a:cxn ang="0">
                    <a:pos x="168" y="43"/>
                  </a:cxn>
                  <a:cxn ang="0">
                    <a:pos x="125" y="49"/>
                  </a:cxn>
                  <a:cxn ang="0">
                    <a:pos x="104" y="47"/>
                  </a:cxn>
                  <a:cxn ang="0">
                    <a:pos x="83" y="45"/>
                  </a:cxn>
                  <a:cxn ang="0">
                    <a:pos x="56" y="43"/>
                  </a:cxn>
                  <a:cxn ang="0">
                    <a:pos x="47" y="43"/>
                  </a:cxn>
                  <a:cxn ang="0">
                    <a:pos x="38" y="49"/>
                  </a:cxn>
                  <a:cxn ang="0">
                    <a:pos x="31" y="57"/>
                  </a:cxn>
                  <a:cxn ang="0">
                    <a:pos x="19" y="80"/>
                  </a:cxn>
                  <a:cxn ang="0">
                    <a:pos x="15" y="91"/>
                  </a:cxn>
                  <a:cxn ang="0">
                    <a:pos x="12" y="102"/>
                  </a:cxn>
                  <a:cxn ang="0">
                    <a:pos x="18" y="115"/>
                  </a:cxn>
                  <a:cxn ang="0">
                    <a:pos x="31" y="119"/>
                  </a:cxn>
                  <a:cxn ang="0">
                    <a:pos x="42" y="125"/>
                  </a:cxn>
                  <a:cxn ang="0">
                    <a:pos x="83" y="130"/>
                  </a:cxn>
                  <a:cxn ang="0">
                    <a:pos x="135" y="132"/>
                  </a:cxn>
                  <a:cxn ang="0">
                    <a:pos x="188" y="127"/>
                  </a:cxn>
                  <a:cxn ang="0">
                    <a:pos x="236" y="116"/>
                  </a:cxn>
                  <a:cxn ang="0">
                    <a:pos x="252" y="109"/>
                  </a:cxn>
                  <a:cxn ang="0">
                    <a:pos x="268" y="102"/>
                  </a:cxn>
                  <a:cxn ang="0">
                    <a:pos x="288" y="87"/>
                  </a:cxn>
                  <a:cxn ang="0">
                    <a:pos x="300" y="73"/>
                  </a:cxn>
                  <a:cxn ang="0">
                    <a:pos x="306" y="59"/>
                  </a:cxn>
                  <a:cxn ang="0">
                    <a:pos x="303" y="52"/>
                  </a:cxn>
                  <a:cxn ang="0">
                    <a:pos x="289" y="33"/>
                  </a:cxn>
                  <a:cxn ang="0">
                    <a:pos x="272" y="18"/>
                  </a:cxn>
                  <a:cxn ang="0">
                    <a:pos x="258" y="24"/>
                  </a:cxn>
                  <a:cxn ang="0">
                    <a:pos x="210" y="33"/>
                  </a:cxn>
                </a:cxnLst>
                <a:rect l="0" t="0" r="r" b="b"/>
                <a:pathLst>
                  <a:path w="320" h="146">
                    <a:moveTo>
                      <a:pt x="43" y="28"/>
                    </a:moveTo>
                    <a:lnTo>
                      <a:pt x="43" y="28"/>
                    </a:lnTo>
                    <a:lnTo>
                      <a:pt x="69" y="33"/>
                    </a:lnTo>
                    <a:lnTo>
                      <a:pt x="94" y="35"/>
                    </a:lnTo>
                    <a:lnTo>
                      <a:pt x="119" y="35"/>
                    </a:lnTo>
                    <a:lnTo>
                      <a:pt x="144" y="33"/>
                    </a:lnTo>
                    <a:lnTo>
                      <a:pt x="171" y="29"/>
                    </a:lnTo>
                    <a:lnTo>
                      <a:pt x="196" y="24"/>
                    </a:lnTo>
                    <a:lnTo>
                      <a:pt x="222" y="18"/>
                    </a:lnTo>
                    <a:lnTo>
                      <a:pt x="247" y="11"/>
                    </a:lnTo>
                    <a:lnTo>
                      <a:pt x="247" y="11"/>
                    </a:lnTo>
                    <a:lnTo>
                      <a:pt x="252" y="5"/>
                    </a:lnTo>
                    <a:lnTo>
                      <a:pt x="259" y="1"/>
                    </a:lnTo>
                    <a:lnTo>
                      <a:pt x="268" y="0"/>
                    </a:lnTo>
                    <a:lnTo>
                      <a:pt x="275" y="0"/>
                    </a:lnTo>
                    <a:lnTo>
                      <a:pt x="275" y="0"/>
                    </a:lnTo>
                    <a:lnTo>
                      <a:pt x="281" y="5"/>
                    </a:lnTo>
                    <a:lnTo>
                      <a:pt x="286" y="11"/>
                    </a:lnTo>
                    <a:lnTo>
                      <a:pt x="296" y="24"/>
                    </a:lnTo>
                    <a:lnTo>
                      <a:pt x="300" y="29"/>
                    </a:lnTo>
                    <a:lnTo>
                      <a:pt x="304" y="35"/>
                    </a:lnTo>
                    <a:lnTo>
                      <a:pt x="311" y="40"/>
                    </a:lnTo>
                    <a:lnTo>
                      <a:pt x="318" y="43"/>
                    </a:lnTo>
                    <a:lnTo>
                      <a:pt x="318" y="43"/>
                    </a:lnTo>
                    <a:lnTo>
                      <a:pt x="320" y="53"/>
                    </a:lnTo>
                    <a:lnTo>
                      <a:pt x="318" y="61"/>
                    </a:lnTo>
                    <a:lnTo>
                      <a:pt x="316" y="70"/>
                    </a:lnTo>
                    <a:lnTo>
                      <a:pt x="311" y="78"/>
                    </a:lnTo>
                    <a:lnTo>
                      <a:pt x="306" y="87"/>
                    </a:lnTo>
                    <a:lnTo>
                      <a:pt x="299" y="94"/>
                    </a:lnTo>
                    <a:lnTo>
                      <a:pt x="292" y="101"/>
                    </a:lnTo>
                    <a:lnTo>
                      <a:pt x="282" y="106"/>
                    </a:lnTo>
                    <a:lnTo>
                      <a:pt x="262" y="119"/>
                    </a:lnTo>
                    <a:lnTo>
                      <a:pt x="241" y="127"/>
                    </a:lnTo>
                    <a:lnTo>
                      <a:pt x="220" y="134"/>
                    </a:lnTo>
                    <a:lnTo>
                      <a:pt x="199" y="140"/>
                    </a:lnTo>
                    <a:lnTo>
                      <a:pt x="199" y="140"/>
                    </a:lnTo>
                    <a:lnTo>
                      <a:pt x="174" y="144"/>
                    </a:lnTo>
                    <a:lnTo>
                      <a:pt x="146" y="146"/>
                    </a:lnTo>
                    <a:lnTo>
                      <a:pt x="119" y="146"/>
                    </a:lnTo>
                    <a:lnTo>
                      <a:pt x="92" y="144"/>
                    </a:lnTo>
                    <a:lnTo>
                      <a:pt x="92" y="144"/>
                    </a:lnTo>
                    <a:lnTo>
                      <a:pt x="64" y="141"/>
                    </a:lnTo>
                    <a:lnTo>
                      <a:pt x="52" y="140"/>
                    </a:lnTo>
                    <a:lnTo>
                      <a:pt x="39" y="137"/>
                    </a:lnTo>
                    <a:lnTo>
                      <a:pt x="28" y="133"/>
                    </a:lnTo>
                    <a:lnTo>
                      <a:pt x="17" y="129"/>
                    </a:lnTo>
                    <a:lnTo>
                      <a:pt x="8" y="123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3" y="91"/>
                    </a:lnTo>
                    <a:lnTo>
                      <a:pt x="7" y="78"/>
                    </a:lnTo>
                    <a:lnTo>
                      <a:pt x="12" y="66"/>
                    </a:lnTo>
                    <a:lnTo>
                      <a:pt x="19" y="54"/>
                    </a:lnTo>
                    <a:lnTo>
                      <a:pt x="26" y="45"/>
                    </a:lnTo>
                    <a:lnTo>
                      <a:pt x="35" y="36"/>
                    </a:lnTo>
                    <a:lnTo>
                      <a:pt x="43" y="28"/>
                    </a:lnTo>
                    <a:lnTo>
                      <a:pt x="43" y="28"/>
                    </a:lnTo>
                    <a:close/>
                    <a:moveTo>
                      <a:pt x="210" y="33"/>
                    </a:moveTo>
                    <a:lnTo>
                      <a:pt x="210" y="33"/>
                    </a:lnTo>
                    <a:lnTo>
                      <a:pt x="168" y="43"/>
                    </a:lnTo>
                    <a:lnTo>
                      <a:pt x="146" y="47"/>
                    </a:lnTo>
                    <a:lnTo>
                      <a:pt x="125" y="49"/>
                    </a:lnTo>
                    <a:lnTo>
                      <a:pt x="125" y="49"/>
                    </a:lnTo>
                    <a:lnTo>
                      <a:pt x="104" y="47"/>
                    </a:lnTo>
                    <a:lnTo>
                      <a:pt x="83" y="45"/>
                    </a:lnTo>
                    <a:lnTo>
                      <a:pt x="83" y="45"/>
                    </a:lnTo>
                    <a:lnTo>
                      <a:pt x="64" y="43"/>
                    </a:lnTo>
                    <a:lnTo>
                      <a:pt x="56" y="43"/>
                    </a:lnTo>
                    <a:lnTo>
                      <a:pt x="47" y="43"/>
                    </a:lnTo>
                    <a:lnTo>
                      <a:pt x="47" y="43"/>
                    </a:lnTo>
                    <a:lnTo>
                      <a:pt x="43" y="45"/>
                    </a:lnTo>
                    <a:lnTo>
                      <a:pt x="38" y="49"/>
                    </a:lnTo>
                    <a:lnTo>
                      <a:pt x="35" y="52"/>
                    </a:lnTo>
                    <a:lnTo>
                      <a:pt x="31" y="57"/>
                    </a:lnTo>
                    <a:lnTo>
                      <a:pt x="25" y="68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5" y="91"/>
                    </a:lnTo>
                    <a:lnTo>
                      <a:pt x="12" y="98"/>
                    </a:lnTo>
                    <a:lnTo>
                      <a:pt x="12" y="102"/>
                    </a:lnTo>
                    <a:lnTo>
                      <a:pt x="14" y="106"/>
                    </a:lnTo>
                    <a:lnTo>
                      <a:pt x="18" y="115"/>
                    </a:lnTo>
                    <a:lnTo>
                      <a:pt x="18" y="115"/>
                    </a:lnTo>
                    <a:lnTo>
                      <a:pt x="31" y="119"/>
                    </a:lnTo>
                    <a:lnTo>
                      <a:pt x="42" y="125"/>
                    </a:lnTo>
                    <a:lnTo>
                      <a:pt x="42" y="125"/>
                    </a:lnTo>
                    <a:lnTo>
                      <a:pt x="62" y="127"/>
                    </a:lnTo>
                    <a:lnTo>
                      <a:pt x="83" y="130"/>
                    </a:lnTo>
                    <a:lnTo>
                      <a:pt x="108" y="132"/>
                    </a:lnTo>
                    <a:lnTo>
                      <a:pt x="135" y="132"/>
                    </a:lnTo>
                    <a:lnTo>
                      <a:pt x="161" y="130"/>
                    </a:lnTo>
                    <a:lnTo>
                      <a:pt x="188" y="127"/>
                    </a:lnTo>
                    <a:lnTo>
                      <a:pt x="213" y="123"/>
                    </a:lnTo>
                    <a:lnTo>
                      <a:pt x="236" y="116"/>
                    </a:lnTo>
                    <a:lnTo>
                      <a:pt x="236" y="116"/>
                    </a:lnTo>
                    <a:lnTo>
                      <a:pt x="252" y="109"/>
                    </a:lnTo>
                    <a:lnTo>
                      <a:pt x="268" y="102"/>
                    </a:lnTo>
                    <a:lnTo>
                      <a:pt x="268" y="102"/>
                    </a:lnTo>
                    <a:lnTo>
                      <a:pt x="281" y="94"/>
                    </a:lnTo>
                    <a:lnTo>
                      <a:pt x="288" y="87"/>
                    </a:lnTo>
                    <a:lnTo>
                      <a:pt x="295" y="81"/>
                    </a:lnTo>
                    <a:lnTo>
                      <a:pt x="300" y="73"/>
                    </a:lnTo>
                    <a:lnTo>
                      <a:pt x="304" y="66"/>
                    </a:lnTo>
                    <a:lnTo>
                      <a:pt x="306" y="59"/>
                    </a:lnTo>
                    <a:lnTo>
                      <a:pt x="304" y="54"/>
                    </a:lnTo>
                    <a:lnTo>
                      <a:pt x="303" y="52"/>
                    </a:lnTo>
                    <a:lnTo>
                      <a:pt x="303" y="52"/>
                    </a:lnTo>
                    <a:lnTo>
                      <a:pt x="289" y="33"/>
                    </a:lnTo>
                    <a:lnTo>
                      <a:pt x="281" y="25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58" y="24"/>
                    </a:lnTo>
                    <a:lnTo>
                      <a:pt x="244" y="28"/>
                    </a:lnTo>
                    <a:lnTo>
                      <a:pt x="210" y="33"/>
                    </a:lnTo>
                    <a:lnTo>
                      <a:pt x="210" y="3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122"/>
              <p:cNvSpPr>
                <a:spLocks noEditPoints="1"/>
              </p:cNvSpPr>
              <p:nvPr/>
            </p:nvSpPr>
            <p:spPr bwMode="auto">
              <a:xfrm>
                <a:off x="2498726" y="319088"/>
                <a:ext cx="131763" cy="47625"/>
              </a:xfrm>
              <a:custGeom>
                <a:avLst/>
                <a:gdLst/>
                <a:ahLst/>
                <a:cxnLst>
                  <a:cxn ang="0">
                    <a:pos x="12" y="28"/>
                  </a:cxn>
                  <a:cxn ang="0">
                    <a:pos x="66" y="33"/>
                  </a:cxn>
                  <a:cxn ang="0">
                    <a:pos x="102" y="35"/>
                  </a:cxn>
                  <a:cxn ang="0">
                    <a:pos x="115" y="34"/>
                  </a:cxn>
                  <a:cxn ang="0">
                    <a:pos x="136" y="31"/>
                  </a:cxn>
                  <a:cxn ang="0">
                    <a:pos x="148" y="30"/>
                  </a:cxn>
                  <a:cxn ang="0">
                    <a:pos x="172" y="24"/>
                  </a:cxn>
                  <a:cxn ang="0">
                    <a:pos x="186" y="21"/>
                  </a:cxn>
                  <a:cxn ang="0">
                    <a:pos x="207" y="12"/>
                  </a:cxn>
                  <a:cxn ang="0">
                    <a:pos x="230" y="0"/>
                  </a:cxn>
                  <a:cxn ang="0">
                    <a:pos x="238" y="14"/>
                  </a:cxn>
                  <a:cxn ang="0">
                    <a:pos x="247" y="31"/>
                  </a:cxn>
                  <a:cxn ang="0">
                    <a:pos x="244" y="42"/>
                  </a:cxn>
                  <a:cxn ang="0">
                    <a:pos x="238" y="48"/>
                  </a:cxn>
                  <a:cxn ang="0">
                    <a:pos x="224" y="56"/>
                  </a:cxn>
                  <a:cxn ang="0">
                    <a:pos x="202" y="71"/>
                  </a:cxn>
                  <a:cxn ang="0">
                    <a:pos x="181" y="85"/>
                  </a:cxn>
                  <a:cxn ang="0">
                    <a:pos x="147" y="90"/>
                  </a:cxn>
                  <a:cxn ang="0">
                    <a:pos x="134" y="92"/>
                  </a:cxn>
                  <a:cxn ang="0">
                    <a:pos x="97" y="89"/>
                  </a:cxn>
                  <a:cxn ang="0">
                    <a:pos x="67" y="89"/>
                  </a:cxn>
                  <a:cxn ang="0">
                    <a:pos x="54" y="86"/>
                  </a:cxn>
                  <a:cxn ang="0">
                    <a:pos x="24" y="83"/>
                  </a:cxn>
                  <a:cxn ang="0">
                    <a:pos x="7" y="82"/>
                  </a:cxn>
                  <a:cxn ang="0">
                    <a:pos x="1" y="69"/>
                  </a:cxn>
                  <a:cxn ang="0">
                    <a:pos x="1" y="55"/>
                  </a:cxn>
                  <a:cxn ang="0">
                    <a:pos x="12" y="28"/>
                  </a:cxn>
                  <a:cxn ang="0">
                    <a:pos x="109" y="75"/>
                  </a:cxn>
                  <a:cxn ang="0">
                    <a:pos x="116" y="78"/>
                  </a:cxn>
                  <a:cxn ang="0">
                    <a:pos x="140" y="79"/>
                  </a:cxn>
                  <a:cxn ang="0">
                    <a:pos x="172" y="72"/>
                  </a:cxn>
                  <a:cxn ang="0">
                    <a:pos x="203" y="58"/>
                  </a:cxn>
                  <a:cxn ang="0">
                    <a:pos x="228" y="40"/>
                  </a:cxn>
                  <a:cxn ang="0">
                    <a:pos x="230" y="34"/>
                  </a:cxn>
                  <a:cxn ang="0">
                    <a:pos x="233" y="28"/>
                  </a:cxn>
                  <a:cxn ang="0">
                    <a:pos x="227" y="24"/>
                  </a:cxn>
                  <a:cxn ang="0">
                    <a:pos x="223" y="17"/>
                  </a:cxn>
                  <a:cxn ang="0">
                    <a:pos x="221" y="21"/>
                  </a:cxn>
                  <a:cxn ang="0">
                    <a:pos x="214" y="26"/>
                  </a:cxn>
                  <a:cxn ang="0">
                    <a:pos x="203" y="31"/>
                  </a:cxn>
                  <a:cxn ang="0">
                    <a:pos x="161" y="41"/>
                  </a:cxn>
                  <a:cxn ang="0">
                    <a:pos x="143" y="44"/>
                  </a:cxn>
                  <a:cxn ang="0">
                    <a:pos x="105" y="47"/>
                  </a:cxn>
                  <a:cxn ang="0">
                    <a:pos x="90" y="49"/>
                  </a:cxn>
                  <a:cxn ang="0">
                    <a:pos x="70" y="47"/>
                  </a:cxn>
                  <a:cxn ang="0">
                    <a:pos x="43" y="42"/>
                  </a:cxn>
                  <a:cxn ang="0">
                    <a:pos x="25" y="45"/>
                  </a:cxn>
                  <a:cxn ang="0">
                    <a:pos x="15" y="48"/>
                  </a:cxn>
                  <a:cxn ang="0">
                    <a:pos x="14" y="51"/>
                  </a:cxn>
                  <a:cxn ang="0">
                    <a:pos x="15" y="61"/>
                  </a:cxn>
                  <a:cxn ang="0">
                    <a:pos x="18" y="66"/>
                  </a:cxn>
                  <a:cxn ang="0">
                    <a:pos x="39" y="71"/>
                  </a:cxn>
                  <a:cxn ang="0">
                    <a:pos x="85" y="75"/>
                  </a:cxn>
                  <a:cxn ang="0">
                    <a:pos x="109" y="75"/>
                  </a:cxn>
                </a:cxnLst>
                <a:rect l="0" t="0" r="r" b="b"/>
                <a:pathLst>
                  <a:path w="247" h="92">
                    <a:moveTo>
                      <a:pt x="12" y="28"/>
                    </a:moveTo>
                    <a:lnTo>
                      <a:pt x="12" y="28"/>
                    </a:lnTo>
                    <a:lnTo>
                      <a:pt x="39" y="30"/>
                    </a:lnTo>
                    <a:lnTo>
                      <a:pt x="66" y="33"/>
                    </a:lnTo>
                    <a:lnTo>
                      <a:pt x="90" y="35"/>
                    </a:lnTo>
                    <a:lnTo>
                      <a:pt x="102" y="35"/>
                    </a:lnTo>
                    <a:lnTo>
                      <a:pt x="115" y="34"/>
                    </a:lnTo>
                    <a:lnTo>
                      <a:pt x="115" y="34"/>
                    </a:lnTo>
                    <a:lnTo>
                      <a:pt x="125" y="33"/>
                    </a:lnTo>
                    <a:lnTo>
                      <a:pt x="136" y="31"/>
                    </a:lnTo>
                    <a:lnTo>
                      <a:pt x="136" y="31"/>
                    </a:lnTo>
                    <a:lnTo>
                      <a:pt x="148" y="30"/>
                    </a:lnTo>
                    <a:lnTo>
                      <a:pt x="160" y="27"/>
                    </a:lnTo>
                    <a:lnTo>
                      <a:pt x="172" y="24"/>
                    </a:lnTo>
                    <a:lnTo>
                      <a:pt x="186" y="21"/>
                    </a:lnTo>
                    <a:lnTo>
                      <a:pt x="186" y="21"/>
                    </a:lnTo>
                    <a:lnTo>
                      <a:pt x="196" y="16"/>
                    </a:lnTo>
                    <a:lnTo>
                      <a:pt x="207" y="12"/>
                    </a:lnTo>
                    <a:lnTo>
                      <a:pt x="220" y="6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38" y="14"/>
                    </a:lnTo>
                    <a:lnTo>
                      <a:pt x="245" y="26"/>
                    </a:lnTo>
                    <a:lnTo>
                      <a:pt x="247" y="31"/>
                    </a:lnTo>
                    <a:lnTo>
                      <a:pt x="247" y="37"/>
                    </a:lnTo>
                    <a:lnTo>
                      <a:pt x="244" y="42"/>
                    </a:lnTo>
                    <a:lnTo>
                      <a:pt x="238" y="48"/>
                    </a:lnTo>
                    <a:lnTo>
                      <a:pt x="238" y="48"/>
                    </a:lnTo>
                    <a:lnTo>
                      <a:pt x="231" y="52"/>
                    </a:lnTo>
                    <a:lnTo>
                      <a:pt x="224" y="56"/>
                    </a:lnTo>
                    <a:lnTo>
                      <a:pt x="224" y="56"/>
                    </a:lnTo>
                    <a:lnTo>
                      <a:pt x="202" y="71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60" y="89"/>
                    </a:lnTo>
                    <a:lnTo>
                      <a:pt x="147" y="90"/>
                    </a:lnTo>
                    <a:lnTo>
                      <a:pt x="134" y="92"/>
                    </a:lnTo>
                    <a:lnTo>
                      <a:pt x="134" y="92"/>
                    </a:lnTo>
                    <a:lnTo>
                      <a:pt x="116" y="92"/>
                    </a:lnTo>
                    <a:lnTo>
                      <a:pt x="97" y="89"/>
                    </a:lnTo>
                    <a:lnTo>
                      <a:pt x="80" y="89"/>
                    </a:lnTo>
                    <a:lnTo>
                      <a:pt x="67" y="89"/>
                    </a:lnTo>
                    <a:lnTo>
                      <a:pt x="67" y="89"/>
                    </a:lnTo>
                    <a:lnTo>
                      <a:pt x="54" y="86"/>
                    </a:lnTo>
                    <a:lnTo>
                      <a:pt x="40" y="85"/>
                    </a:lnTo>
                    <a:lnTo>
                      <a:pt x="24" y="83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2" y="76"/>
                    </a:lnTo>
                    <a:lnTo>
                      <a:pt x="1" y="69"/>
                    </a:lnTo>
                    <a:lnTo>
                      <a:pt x="0" y="62"/>
                    </a:lnTo>
                    <a:lnTo>
                      <a:pt x="1" y="55"/>
                    </a:lnTo>
                    <a:lnTo>
                      <a:pt x="7" y="40"/>
                    </a:lnTo>
                    <a:lnTo>
                      <a:pt x="12" y="28"/>
                    </a:lnTo>
                    <a:lnTo>
                      <a:pt x="12" y="28"/>
                    </a:lnTo>
                    <a:close/>
                    <a:moveTo>
                      <a:pt x="109" y="75"/>
                    </a:moveTo>
                    <a:lnTo>
                      <a:pt x="109" y="75"/>
                    </a:lnTo>
                    <a:lnTo>
                      <a:pt x="116" y="78"/>
                    </a:lnTo>
                    <a:lnTo>
                      <a:pt x="125" y="79"/>
                    </a:lnTo>
                    <a:lnTo>
                      <a:pt x="140" y="79"/>
                    </a:lnTo>
                    <a:lnTo>
                      <a:pt x="155" y="76"/>
                    </a:lnTo>
                    <a:lnTo>
                      <a:pt x="172" y="72"/>
                    </a:lnTo>
                    <a:lnTo>
                      <a:pt x="188" y="65"/>
                    </a:lnTo>
                    <a:lnTo>
                      <a:pt x="203" y="58"/>
                    </a:lnTo>
                    <a:lnTo>
                      <a:pt x="217" y="49"/>
                    </a:lnTo>
                    <a:lnTo>
                      <a:pt x="228" y="40"/>
                    </a:lnTo>
                    <a:lnTo>
                      <a:pt x="228" y="40"/>
                    </a:lnTo>
                    <a:lnTo>
                      <a:pt x="230" y="34"/>
                    </a:lnTo>
                    <a:lnTo>
                      <a:pt x="233" y="28"/>
                    </a:lnTo>
                    <a:lnTo>
                      <a:pt x="233" y="28"/>
                    </a:lnTo>
                    <a:lnTo>
                      <a:pt x="230" y="27"/>
                    </a:lnTo>
                    <a:lnTo>
                      <a:pt x="227" y="24"/>
                    </a:lnTo>
                    <a:lnTo>
                      <a:pt x="226" y="20"/>
                    </a:lnTo>
                    <a:lnTo>
                      <a:pt x="223" y="17"/>
                    </a:lnTo>
                    <a:lnTo>
                      <a:pt x="223" y="17"/>
                    </a:lnTo>
                    <a:lnTo>
                      <a:pt x="221" y="21"/>
                    </a:lnTo>
                    <a:lnTo>
                      <a:pt x="220" y="23"/>
                    </a:lnTo>
                    <a:lnTo>
                      <a:pt x="214" y="26"/>
                    </a:lnTo>
                    <a:lnTo>
                      <a:pt x="214" y="26"/>
                    </a:lnTo>
                    <a:lnTo>
                      <a:pt x="203" y="31"/>
                    </a:lnTo>
                    <a:lnTo>
                      <a:pt x="189" y="35"/>
                    </a:lnTo>
                    <a:lnTo>
                      <a:pt x="161" y="41"/>
                    </a:lnTo>
                    <a:lnTo>
                      <a:pt x="161" y="41"/>
                    </a:lnTo>
                    <a:lnTo>
                      <a:pt x="143" y="44"/>
                    </a:lnTo>
                    <a:lnTo>
                      <a:pt x="123" y="45"/>
                    </a:lnTo>
                    <a:lnTo>
                      <a:pt x="105" y="47"/>
                    </a:lnTo>
                    <a:lnTo>
                      <a:pt x="90" y="49"/>
                    </a:lnTo>
                    <a:lnTo>
                      <a:pt x="90" y="49"/>
                    </a:lnTo>
                    <a:lnTo>
                      <a:pt x="80" y="48"/>
                    </a:lnTo>
                    <a:lnTo>
                      <a:pt x="70" y="47"/>
                    </a:lnTo>
                    <a:lnTo>
                      <a:pt x="52" y="44"/>
                    </a:lnTo>
                    <a:lnTo>
                      <a:pt x="43" y="42"/>
                    </a:lnTo>
                    <a:lnTo>
                      <a:pt x="35" y="42"/>
                    </a:lnTo>
                    <a:lnTo>
                      <a:pt x="25" y="45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9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5" y="61"/>
                    </a:lnTo>
                    <a:lnTo>
                      <a:pt x="17" y="64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39" y="71"/>
                    </a:lnTo>
                    <a:lnTo>
                      <a:pt x="61" y="73"/>
                    </a:lnTo>
                    <a:lnTo>
                      <a:pt x="85" y="75"/>
                    </a:lnTo>
                    <a:lnTo>
                      <a:pt x="109" y="75"/>
                    </a:lnTo>
                    <a:lnTo>
                      <a:pt x="109" y="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123"/>
              <p:cNvSpPr>
                <a:spLocks noEditPoints="1"/>
              </p:cNvSpPr>
              <p:nvPr/>
            </p:nvSpPr>
            <p:spPr bwMode="auto">
              <a:xfrm>
                <a:off x="2506663" y="233363"/>
                <a:ext cx="92075" cy="69850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97" y="4"/>
                  </a:cxn>
                  <a:cxn ang="0">
                    <a:pos x="127" y="5"/>
                  </a:cxn>
                  <a:cxn ang="0">
                    <a:pos x="139" y="10"/>
                  </a:cxn>
                  <a:cxn ang="0">
                    <a:pos x="141" y="15"/>
                  </a:cxn>
                  <a:cxn ang="0">
                    <a:pos x="146" y="21"/>
                  </a:cxn>
                  <a:cxn ang="0">
                    <a:pos x="154" y="28"/>
                  </a:cxn>
                  <a:cxn ang="0">
                    <a:pos x="163" y="34"/>
                  </a:cxn>
                  <a:cxn ang="0">
                    <a:pos x="168" y="42"/>
                  </a:cxn>
                  <a:cxn ang="0">
                    <a:pos x="174" y="59"/>
                  </a:cxn>
                  <a:cxn ang="0">
                    <a:pos x="171" y="74"/>
                  </a:cxn>
                  <a:cxn ang="0">
                    <a:pos x="163" y="91"/>
                  </a:cxn>
                  <a:cxn ang="0">
                    <a:pos x="157" y="98"/>
                  </a:cxn>
                  <a:cxn ang="0">
                    <a:pos x="144" y="109"/>
                  </a:cxn>
                  <a:cxn ang="0">
                    <a:pos x="129" y="119"/>
                  </a:cxn>
                  <a:cxn ang="0">
                    <a:pos x="88" y="129"/>
                  </a:cxn>
                  <a:cxn ang="0">
                    <a:pos x="67" y="132"/>
                  </a:cxn>
                  <a:cxn ang="0">
                    <a:pos x="49" y="132"/>
                  </a:cxn>
                  <a:cxn ang="0">
                    <a:pos x="46" y="130"/>
                  </a:cxn>
                  <a:cxn ang="0">
                    <a:pos x="36" y="123"/>
                  </a:cxn>
                  <a:cxn ang="0">
                    <a:pos x="25" y="118"/>
                  </a:cxn>
                  <a:cxn ang="0">
                    <a:pos x="8" y="107"/>
                  </a:cxn>
                  <a:cxn ang="0">
                    <a:pos x="1" y="97"/>
                  </a:cxn>
                  <a:cxn ang="0">
                    <a:pos x="0" y="91"/>
                  </a:cxn>
                  <a:cxn ang="0">
                    <a:pos x="0" y="74"/>
                  </a:cxn>
                  <a:cxn ang="0">
                    <a:pos x="5" y="59"/>
                  </a:cxn>
                  <a:cxn ang="0">
                    <a:pos x="15" y="45"/>
                  </a:cxn>
                  <a:cxn ang="0">
                    <a:pos x="42" y="22"/>
                  </a:cxn>
                  <a:cxn ang="0">
                    <a:pos x="84" y="0"/>
                  </a:cxn>
                  <a:cxn ang="0">
                    <a:pos x="52" y="32"/>
                  </a:cxn>
                  <a:cxn ang="0">
                    <a:pos x="42" y="39"/>
                  </a:cxn>
                  <a:cxn ang="0">
                    <a:pos x="21" y="59"/>
                  </a:cxn>
                  <a:cxn ang="0">
                    <a:pos x="15" y="67"/>
                  </a:cxn>
                  <a:cxn ang="0">
                    <a:pos x="14" y="77"/>
                  </a:cxn>
                  <a:cxn ang="0">
                    <a:pos x="18" y="94"/>
                  </a:cxn>
                  <a:cxn ang="0">
                    <a:pos x="28" y="107"/>
                  </a:cxn>
                  <a:cxn ang="0">
                    <a:pos x="42" y="116"/>
                  </a:cxn>
                  <a:cxn ang="0">
                    <a:pos x="47" y="118"/>
                  </a:cxn>
                  <a:cxn ang="0">
                    <a:pos x="74" y="119"/>
                  </a:cxn>
                  <a:cxn ang="0">
                    <a:pos x="105" y="112"/>
                  </a:cxn>
                  <a:cxn ang="0">
                    <a:pos x="134" y="101"/>
                  </a:cxn>
                  <a:cxn ang="0">
                    <a:pos x="153" y="87"/>
                  </a:cxn>
                  <a:cxn ang="0">
                    <a:pos x="157" y="81"/>
                  </a:cxn>
                  <a:cxn ang="0">
                    <a:pos x="161" y="70"/>
                  </a:cxn>
                  <a:cxn ang="0">
                    <a:pos x="161" y="60"/>
                  </a:cxn>
                  <a:cxn ang="0">
                    <a:pos x="156" y="48"/>
                  </a:cxn>
                  <a:cxn ang="0">
                    <a:pos x="141" y="32"/>
                  </a:cxn>
                  <a:cxn ang="0">
                    <a:pos x="122" y="18"/>
                  </a:cxn>
                  <a:cxn ang="0">
                    <a:pos x="102" y="18"/>
                  </a:cxn>
                  <a:cxn ang="0">
                    <a:pos x="66" y="25"/>
                  </a:cxn>
                  <a:cxn ang="0">
                    <a:pos x="52" y="32"/>
                  </a:cxn>
                </a:cxnLst>
                <a:rect l="0" t="0" r="r" b="b"/>
                <a:pathLst>
                  <a:path w="174" h="133">
                    <a:moveTo>
                      <a:pt x="84" y="0"/>
                    </a:moveTo>
                    <a:lnTo>
                      <a:pt x="84" y="0"/>
                    </a:lnTo>
                    <a:lnTo>
                      <a:pt x="90" y="3"/>
                    </a:lnTo>
                    <a:lnTo>
                      <a:pt x="97" y="4"/>
                    </a:lnTo>
                    <a:lnTo>
                      <a:pt x="113" y="4"/>
                    </a:lnTo>
                    <a:lnTo>
                      <a:pt x="127" y="5"/>
                    </a:lnTo>
                    <a:lnTo>
                      <a:pt x="134" y="7"/>
                    </a:lnTo>
                    <a:lnTo>
                      <a:pt x="139" y="10"/>
                    </a:lnTo>
                    <a:lnTo>
                      <a:pt x="139" y="10"/>
                    </a:lnTo>
                    <a:lnTo>
                      <a:pt x="141" y="15"/>
                    </a:lnTo>
                    <a:lnTo>
                      <a:pt x="146" y="21"/>
                    </a:lnTo>
                    <a:lnTo>
                      <a:pt x="146" y="21"/>
                    </a:lnTo>
                    <a:lnTo>
                      <a:pt x="150" y="25"/>
                    </a:lnTo>
                    <a:lnTo>
                      <a:pt x="154" y="28"/>
                    </a:lnTo>
                    <a:lnTo>
                      <a:pt x="158" y="31"/>
                    </a:lnTo>
                    <a:lnTo>
                      <a:pt x="163" y="34"/>
                    </a:lnTo>
                    <a:lnTo>
                      <a:pt x="163" y="34"/>
                    </a:lnTo>
                    <a:lnTo>
                      <a:pt x="168" y="42"/>
                    </a:lnTo>
                    <a:lnTo>
                      <a:pt x="172" y="50"/>
                    </a:lnTo>
                    <a:lnTo>
                      <a:pt x="174" y="59"/>
                    </a:lnTo>
                    <a:lnTo>
                      <a:pt x="174" y="66"/>
                    </a:lnTo>
                    <a:lnTo>
                      <a:pt x="171" y="74"/>
                    </a:lnTo>
                    <a:lnTo>
                      <a:pt x="168" y="83"/>
                    </a:lnTo>
                    <a:lnTo>
                      <a:pt x="163" y="91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1" y="105"/>
                    </a:lnTo>
                    <a:lnTo>
                      <a:pt x="144" y="109"/>
                    </a:lnTo>
                    <a:lnTo>
                      <a:pt x="137" y="115"/>
                    </a:lnTo>
                    <a:lnTo>
                      <a:pt x="129" y="119"/>
                    </a:lnTo>
                    <a:lnTo>
                      <a:pt x="109" y="125"/>
                    </a:lnTo>
                    <a:lnTo>
                      <a:pt x="88" y="129"/>
                    </a:lnTo>
                    <a:lnTo>
                      <a:pt x="88" y="129"/>
                    </a:lnTo>
                    <a:lnTo>
                      <a:pt x="67" y="132"/>
                    </a:lnTo>
                    <a:lnTo>
                      <a:pt x="57" y="133"/>
                    </a:lnTo>
                    <a:lnTo>
                      <a:pt x="49" y="132"/>
                    </a:lnTo>
                    <a:lnTo>
                      <a:pt x="49" y="132"/>
                    </a:lnTo>
                    <a:lnTo>
                      <a:pt x="46" y="130"/>
                    </a:lnTo>
                    <a:lnTo>
                      <a:pt x="43" y="129"/>
                    </a:lnTo>
                    <a:lnTo>
                      <a:pt x="36" y="123"/>
                    </a:lnTo>
                    <a:lnTo>
                      <a:pt x="36" y="123"/>
                    </a:lnTo>
                    <a:lnTo>
                      <a:pt x="25" y="118"/>
                    </a:lnTo>
                    <a:lnTo>
                      <a:pt x="14" y="111"/>
                    </a:lnTo>
                    <a:lnTo>
                      <a:pt x="8" y="107"/>
                    </a:lnTo>
                    <a:lnTo>
                      <a:pt x="5" y="102"/>
                    </a:lnTo>
                    <a:lnTo>
                      <a:pt x="1" y="97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3"/>
                    </a:lnTo>
                    <a:lnTo>
                      <a:pt x="0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10" y="52"/>
                    </a:lnTo>
                    <a:lnTo>
                      <a:pt x="15" y="45"/>
                    </a:lnTo>
                    <a:lnTo>
                      <a:pt x="28" y="34"/>
                    </a:lnTo>
                    <a:lnTo>
                      <a:pt x="42" y="22"/>
                    </a:lnTo>
                    <a:lnTo>
                      <a:pt x="57" y="14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  <a:moveTo>
                      <a:pt x="52" y="32"/>
                    </a:moveTo>
                    <a:lnTo>
                      <a:pt x="52" y="32"/>
                    </a:lnTo>
                    <a:lnTo>
                      <a:pt x="42" y="39"/>
                    </a:lnTo>
                    <a:lnTo>
                      <a:pt x="31" y="49"/>
                    </a:lnTo>
                    <a:lnTo>
                      <a:pt x="21" y="59"/>
                    </a:lnTo>
                    <a:lnTo>
                      <a:pt x="18" y="63"/>
                    </a:lnTo>
                    <a:lnTo>
                      <a:pt x="15" y="67"/>
                    </a:lnTo>
                    <a:lnTo>
                      <a:pt x="15" y="67"/>
                    </a:lnTo>
                    <a:lnTo>
                      <a:pt x="14" y="77"/>
                    </a:lnTo>
                    <a:lnTo>
                      <a:pt x="15" y="86"/>
                    </a:lnTo>
                    <a:lnTo>
                      <a:pt x="18" y="94"/>
                    </a:lnTo>
                    <a:lnTo>
                      <a:pt x="22" y="101"/>
                    </a:lnTo>
                    <a:lnTo>
                      <a:pt x="28" y="107"/>
                    </a:lnTo>
                    <a:lnTo>
                      <a:pt x="35" y="112"/>
                    </a:lnTo>
                    <a:lnTo>
                      <a:pt x="42" y="116"/>
                    </a:lnTo>
                    <a:lnTo>
                      <a:pt x="47" y="118"/>
                    </a:lnTo>
                    <a:lnTo>
                      <a:pt x="47" y="118"/>
                    </a:lnTo>
                    <a:lnTo>
                      <a:pt x="60" y="119"/>
                    </a:lnTo>
                    <a:lnTo>
                      <a:pt x="74" y="119"/>
                    </a:lnTo>
                    <a:lnTo>
                      <a:pt x="90" y="116"/>
                    </a:lnTo>
                    <a:lnTo>
                      <a:pt x="105" y="112"/>
                    </a:lnTo>
                    <a:lnTo>
                      <a:pt x="120" y="108"/>
                    </a:lnTo>
                    <a:lnTo>
                      <a:pt x="134" y="101"/>
                    </a:lnTo>
                    <a:lnTo>
                      <a:pt x="146" y="94"/>
                    </a:lnTo>
                    <a:lnTo>
                      <a:pt x="153" y="87"/>
                    </a:lnTo>
                    <a:lnTo>
                      <a:pt x="153" y="87"/>
                    </a:lnTo>
                    <a:lnTo>
                      <a:pt x="157" y="81"/>
                    </a:lnTo>
                    <a:lnTo>
                      <a:pt x="160" y="76"/>
                    </a:lnTo>
                    <a:lnTo>
                      <a:pt x="161" y="70"/>
                    </a:lnTo>
                    <a:lnTo>
                      <a:pt x="163" y="66"/>
                    </a:lnTo>
                    <a:lnTo>
                      <a:pt x="161" y="60"/>
                    </a:lnTo>
                    <a:lnTo>
                      <a:pt x="161" y="56"/>
                    </a:lnTo>
                    <a:lnTo>
                      <a:pt x="156" y="48"/>
                    </a:lnTo>
                    <a:lnTo>
                      <a:pt x="150" y="39"/>
                    </a:lnTo>
                    <a:lnTo>
                      <a:pt x="141" y="32"/>
                    </a:lnTo>
                    <a:lnTo>
                      <a:pt x="122" y="18"/>
                    </a:lnTo>
                    <a:lnTo>
                      <a:pt x="122" y="18"/>
                    </a:lnTo>
                    <a:lnTo>
                      <a:pt x="112" y="18"/>
                    </a:lnTo>
                    <a:lnTo>
                      <a:pt x="102" y="18"/>
                    </a:lnTo>
                    <a:lnTo>
                      <a:pt x="83" y="21"/>
                    </a:lnTo>
                    <a:lnTo>
                      <a:pt x="66" y="25"/>
                    </a:lnTo>
                    <a:lnTo>
                      <a:pt x="52" y="32"/>
                    </a:lnTo>
                    <a:lnTo>
                      <a:pt x="52" y="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124"/>
              <p:cNvSpPr>
                <a:spLocks noEditPoints="1"/>
              </p:cNvSpPr>
              <p:nvPr/>
            </p:nvSpPr>
            <p:spPr bwMode="auto">
              <a:xfrm>
                <a:off x="2528888" y="247650"/>
                <a:ext cx="53975" cy="41275"/>
              </a:xfrm>
              <a:custGeom>
                <a:avLst/>
                <a:gdLst/>
                <a:ahLst/>
                <a:cxnLst>
                  <a:cxn ang="0">
                    <a:pos x="90" y="7"/>
                  </a:cxn>
                  <a:cxn ang="0">
                    <a:pos x="99" y="24"/>
                  </a:cxn>
                  <a:cxn ang="0">
                    <a:pos x="102" y="38"/>
                  </a:cxn>
                  <a:cxn ang="0">
                    <a:pos x="99" y="49"/>
                  </a:cxn>
                  <a:cxn ang="0">
                    <a:pos x="92" y="60"/>
                  </a:cxn>
                  <a:cxn ang="0">
                    <a:pos x="81" y="67"/>
                  </a:cxn>
                  <a:cxn ang="0">
                    <a:pos x="52" y="77"/>
                  </a:cxn>
                  <a:cxn ang="0">
                    <a:pos x="38" y="77"/>
                  </a:cxn>
                  <a:cxn ang="0">
                    <a:pos x="24" y="76"/>
                  </a:cxn>
                  <a:cxn ang="0">
                    <a:pos x="12" y="69"/>
                  </a:cxn>
                  <a:cxn ang="0">
                    <a:pos x="5" y="60"/>
                  </a:cxn>
                  <a:cxn ang="0">
                    <a:pos x="1" y="50"/>
                  </a:cxn>
                  <a:cxn ang="0">
                    <a:pos x="0" y="39"/>
                  </a:cxn>
                  <a:cxn ang="0">
                    <a:pos x="4" y="28"/>
                  </a:cxn>
                  <a:cxn ang="0">
                    <a:pos x="11" y="17"/>
                  </a:cxn>
                  <a:cxn ang="0">
                    <a:pos x="21" y="8"/>
                  </a:cxn>
                  <a:cxn ang="0">
                    <a:pos x="35" y="4"/>
                  </a:cxn>
                  <a:cxn ang="0">
                    <a:pos x="57" y="0"/>
                  </a:cxn>
                  <a:cxn ang="0">
                    <a:pos x="71" y="3"/>
                  </a:cxn>
                  <a:cxn ang="0">
                    <a:pos x="78" y="7"/>
                  </a:cxn>
                  <a:cxn ang="0">
                    <a:pos x="85" y="7"/>
                  </a:cxn>
                  <a:cxn ang="0">
                    <a:pos x="90" y="7"/>
                  </a:cxn>
                  <a:cxn ang="0">
                    <a:pos x="88" y="25"/>
                  </a:cxn>
                  <a:cxn ang="0">
                    <a:pos x="84" y="21"/>
                  </a:cxn>
                  <a:cxn ang="0">
                    <a:pos x="71" y="15"/>
                  </a:cxn>
                  <a:cxn ang="0">
                    <a:pos x="57" y="14"/>
                  </a:cxn>
                  <a:cxn ang="0">
                    <a:pos x="45" y="17"/>
                  </a:cxn>
                  <a:cxn ang="0">
                    <a:pos x="38" y="21"/>
                  </a:cxn>
                  <a:cxn ang="0">
                    <a:pos x="29" y="21"/>
                  </a:cxn>
                  <a:cxn ang="0">
                    <a:pos x="24" y="25"/>
                  </a:cxn>
                  <a:cxn ang="0">
                    <a:pos x="12" y="35"/>
                  </a:cxn>
                  <a:cxn ang="0">
                    <a:pos x="12" y="43"/>
                  </a:cxn>
                  <a:cxn ang="0">
                    <a:pos x="18" y="56"/>
                  </a:cxn>
                  <a:cxn ang="0">
                    <a:pos x="31" y="62"/>
                  </a:cxn>
                  <a:cxn ang="0">
                    <a:pos x="48" y="63"/>
                  </a:cxn>
                  <a:cxn ang="0">
                    <a:pos x="64" y="60"/>
                  </a:cxn>
                  <a:cxn ang="0">
                    <a:pos x="80" y="55"/>
                  </a:cxn>
                  <a:cxn ang="0">
                    <a:pos x="90" y="45"/>
                  </a:cxn>
                  <a:cxn ang="0">
                    <a:pos x="91" y="32"/>
                  </a:cxn>
                  <a:cxn ang="0">
                    <a:pos x="88" y="25"/>
                  </a:cxn>
                </a:cxnLst>
                <a:rect l="0" t="0" r="r" b="b"/>
                <a:pathLst>
                  <a:path w="102" h="77">
                    <a:moveTo>
                      <a:pt x="90" y="7"/>
                    </a:moveTo>
                    <a:lnTo>
                      <a:pt x="90" y="7"/>
                    </a:lnTo>
                    <a:lnTo>
                      <a:pt x="95" y="15"/>
                    </a:lnTo>
                    <a:lnTo>
                      <a:pt x="99" y="24"/>
                    </a:lnTo>
                    <a:lnTo>
                      <a:pt x="102" y="31"/>
                    </a:lnTo>
                    <a:lnTo>
                      <a:pt x="102" y="38"/>
                    </a:lnTo>
                    <a:lnTo>
                      <a:pt x="102" y="43"/>
                    </a:lnTo>
                    <a:lnTo>
                      <a:pt x="99" y="49"/>
                    </a:lnTo>
                    <a:lnTo>
                      <a:pt x="97" y="55"/>
                    </a:lnTo>
                    <a:lnTo>
                      <a:pt x="92" y="60"/>
                    </a:lnTo>
                    <a:lnTo>
                      <a:pt x="87" y="65"/>
                    </a:lnTo>
                    <a:lnTo>
                      <a:pt x="81" y="67"/>
                    </a:lnTo>
                    <a:lnTo>
                      <a:pt x="67" y="73"/>
                    </a:lnTo>
                    <a:lnTo>
                      <a:pt x="52" y="77"/>
                    </a:lnTo>
                    <a:lnTo>
                      <a:pt x="38" y="77"/>
                    </a:lnTo>
                    <a:lnTo>
                      <a:pt x="38" y="77"/>
                    </a:lnTo>
                    <a:lnTo>
                      <a:pt x="31" y="77"/>
                    </a:lnTo>
                    <a:lnTo>
                      <a:pt x="24" y="76"/>
                    </a:lnTo>
                    <a:lnTo>
                      <a:pt x="18" y="73"/>
                    </a:lnTo>
                    <a:lnTo>
                      <a:pt x="12" y="69"/>
                    </a:lnTo>
                    <a:lnTo>
                      <a:pt x="8" y="65"/>
                    </a:lnTo>
                    <a:lnTo>
                      <a:pt x="5" y="60"/>
                    </a:lnTo>
                    <a:lnTo>
                      <a:pt x="3" y="56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1" y="34"/>
                    </a:lnTo>
                    <a:lnTo>
                      <a:pt x="4" y="28"/>
                    </a:lnTo>
                    <a:lnTo>
                      <a:pt x="7" y="22"/>
                    </a:lnTo>
                    <a:lnTo>
                      <a:pt x="11" y="17"/>
                    </a:lnTo>
                    <a:lnTo>
                      <a:pt x="15" y="13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35" y="4"/>
                    </a:lnTo>
                    <a:lnTo>
                      <a:pt x="50" y="1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71" y="3"/>
                    </a:lnTo>
                    <a:lnTo>
                      <a:pt x="78" y="7"/>
                    </a:lnTo>
                    <a:lnTo>
                      <a:pt x="78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90" y="7"/>
                    </a:lnTo>
                    <a:lnTo>
                      <a:pt x="90" y="7"/>
                    </a:lnTo>
                    <a:close/>
                    <a:moveTo>
                      <a:pt x="88" y="25"/>
                    </a:moveTo>
                    <a:lnTo>
                      <a:pt x="88" y="25"/>
                    </a:lnTo>
                    <a:lnTo>
                      <a:pt x="84" y="21"/>
                    </a:lnTo>
                    <a:lnTo>
                      <a:pt x="78" y="17"/>
                    </a:lnTo>
                    <a:lnTo>
                      <a:pt x="71" y="15"/>
                    </a:lnTo>
                    <a:lnTo>
                      <a:pt x="64" y="14"/>
                    </a:lnTo>
                    <a:lnTo>
                      <a:pt x="57" y="14"/>
                    </a:lnTo>
                    <a:lnTo>
                      <a:pt x="50" y="15"/>
                    </a:lnTo>
                    <a:lnTo>
                      <a:pt x="45" y="17"/>
                    </a:lnTo>
                    <a:lnTo>
                      <a:pt x="38" y="21"/>
                    </a:lnTo>
                    <a:lnTo>
                      <a:pt x="38" y="21"/>
                    </a:lnTo>
                    <a:lnTo>
                      <a:pt x="34" y="21"/>
                    </a:lnTo>
                    <a:lnTo>
                      <a:pt x="29" y="21"/>
                    </a:lnTo>
                    <a:lnTo>
                      <a:pt x="26" y="22"/>
                    </a:lnTo>
                    <a:lnTo>
                      <a:pt x="24" y="25"/>
                    </a:lnTo>
                    <a:lnTo>
                      <a:pt x="18" y="29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4" y="50"/>
                    </a:lnTo>
                    <a:lnTo>
                      <a:pt x="18" y="56"/>
                    </a:lnTo>
                    <a:lnTo>
                      <a:pt x="24" y="59"/>
                    </a:lnTo>
                    <a:lnTo>
                      <a:pt x="31" y="62"/>
                    </a:lnTo>
                    <a:lnTo>
                      <a:pt x="39" y="63"/>
                    </a:lnTo>
                    <a:lnTo>
                      <a:pt x="48" y="63"/>
                    </a:lnTo>
                    <a:lnTo>
                      <a:pt x="56" y="63"/>
                    </a:lnTo>
                    <a:lnTo>
                      <a:pt x="64" y="60"/>
                    </a:lnTo>
                    <a:lnTo>
                      <a:pt x="73" y="58"/>
                    </a:lnTo>
                    <a:lnTo>
                      <a:pt x="80" y="55"/>
                    </a:lnTo>
                    <a:lnTo>
                      <a:pt x="85" y="49"/>
                    </a:lnTo>
                    <a:lnTo>
                      <a:pt x="90" y="45"/>
                    </a:lnTo>
                    <a:lnTo>
                      <a:pt x="92" y="39"/>
                    </a:lnTo>
                    <a:lnTo>
                      <a:pt x="91" y="32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125"/>
              <p:cNvSpPr>
                <a:spLocks noEditPoints="1"/>
              </p:cNvSpPr>
              <p:nvPr/>
            </p:nvSpPr>
            <p:spPr bwMode="auto">
              <a:xfrm>
                <a:off x="2065338" y="11113"/>
                <a:ext cx="704850" cy="876300"/>
              </a:xfrm>
              <a:custGeom>
                <a:avLst/>
                <a:gdLst/>
                <a:ahLst/>
                <a:cxnLst>
                  <a:cxn ang="0">
                    <a:pos x="607" y="1"/>
                  </a:cxn>
                  <a:cxn ang="0">
                    <a:pos x="1109" y="376"/>
                  </a:cxn>
                  <a:cxn ang="0">
                    <a:pos x="1175" y="1529"/>
                  </a:cxn>
                  <a:cxn ang="0">
                    <a:pos x="292" y="1646"/>
                  </a:cxn>
                  <a:cxn ang="0">
                    <a:pos x="77" y="1126"/>
                  </a:cxn>
                  <a:cxn ang="0">
                    <a:pos x="1304" y="896"/>
                  </a:cxn>
                  <a:cxn ang="0">
                    <a:pos x="598" y="1610"/>
                  </a:cxn>
                  <a:cxn ang="0">
                    <a:pos x="1035" y="355"/>
                  </a:cxn>
                  <a:cxn ang="0">
                    <a:pos x="503" y="1525"/>
                  </a:cxn>
                  <a:cxn ang="0">
                    <a:pos x="698" y="774"/>
                  </a:cxn>
                  <a:cxn ang="0">
                    <a:pos x="643" y="873"/>
                  </a:cxn>
                  <a:cxn ang="0">
                    <a:pos x="732" y="817"/>
                  </a:cxn>
                  <a:cxn ang="0">
                    <a:pos x="600" y="1589"/>
                  </a:cxn>
                  <a:cxn ang="0">
                    <a:pos x="1210" y="733"/>
                  </a:cxn>
                  <a:cxn ang="0">
                    <a:pos x="360" y="482"/>
                  </a:cxn>
                  <a:cxn ang="0">
                    <a:pos x="434" y="1369"/>
                  </a:cxn>
                  <a:cxn ang="0">
                    <a:pos x="681" y="352"/>
                  </a:cxn>
                  <a:cxn ang="0">
                    <a:pos x="567" y="243"/>
                  </a:cxn>
                  <a:cxn ang="0">
                    <a:pos x="287" y="520"/>
                  </a:cxn>
                  <a:cxn ang="0">
                    <a:pos x="180" y="861"/>
                  </a:cxn>
                  <a:cxn ang="0">
                    <a:pos x="636" y="164"/>
                  </a:cxn>
                  <a:cxn ang="0">
                    <a:pos x="121" y="1074"/>
                  </a:cxn>
                  <a:cxn ang="0">
                    <a:pos x="417" y="174"/>
                  </a:cxn>
                  <a:cxn ang="0">
                    <a:pos x="702" y="138"/>
                  </a:cxn>
                  <a:cxn ang="0">
                    <a:pos x="486" y="1039"/>
                  </a:cxn>
                  <a:cxn ang="0">
                    <a:pos x="499" y="107"/>
                  </a:cxn>
                  <a:cxn ang="0">
                    <a:pos x="313" y="225"/>
                  </a:cxn>
                  <a:cxn ang="0">
                    <a:pos x="447" y="882"/>
                  </a:cxn>
                  <a:cxn ang="0">
                    <a:pos x="605" y="1488"/>
                  </a:cxn>
                  <a:cxn ang="0">
                    <a:pos x="574" y="1480"/>
                  </a:cxn>
                  <a:cxn ang="0">
                    <a:pos x="466" y="1613"/>
                  </a:cxn>
                  <a:cxn ang="0">
                    <a:pos x="483" y="1332"/>
                  </a:cxn>
                  <a:cxn ang="0">
                    <a:pos x="438" y="1626"/>
                  </a:cxn>
                  <a:cxn ang="0">
                    <a:pos x="469" y="1047"/>
                  </a:cxn>
                  <a:cxn ang="0">
                    <a:pos x="458" y="1151"/>
                  </a:cxn>
                  <a:cxn ang="0">
                    <a:pos x="455" y="1501"/>
                  </a:cxn>
                  <a:cxn ang="0">
                    <a:pos x="458" y="1052"/>
                  </a:cxn>
                  <a:cxn ang="0">
                    <a:pos x="400" y="295"/>
                  </a:cxn>
                  <a:cxn ang="0">
                    <a:pos x="273" y="459"/>
                  </a:cxn>
                  <a:cxn ang="0">
                    <a:pos x="215" y="685"/>
                  </a:cxn>
                  <a:cxn ang="0">
                    <a:pos x="218" y="890"/>
                  </a:cxn>
                  <a:cxn ang="0">
                    <a:pos x="367" y="1219"/>
                  </a:cxn>
                  <a:cxn ang="0">
                    <a:pos x="350" y="1351"/>
                  </a:cxn>
                  <a:cxn ang="0">
                    <a:pos x="268" y="1478"/>
                  </a:cxn>
                  <a:cxn ang="0">
                    <a:pos x="350" y="1474"/>
                  </a:cxn>
                  <a:cxn ang="0">
                    <a:pos x="348" y="350"/>
                  </a:cxn>
                  <a:cxn ang="0">
                    <a:pos x="310" y="1302"/>
                  </a:cxn>
                  <a:cxn ang="0">
                    <a:pos x="306" y="1140"/>
                  </a:cxn>
                  <a:cxn ang="0">
                    <a:pos x="295" y="1310"/>
                  </a:cxn>
                  <a:cxn ang="0">
                    <a:pos x="257" y="1135"/>
                  </a:cxn>
                  <a:cxn ang="0">
                    <a:pos x="235" y="1394"/>
                  </a:cxn>
                  <a:cxn ang="0">
                    <a:pos x="216" y="595"/>
                  </a:cxn>
                  <a:cxn ang="0">
                    <a:pos x="209" y="1146"/>
                  </a:cxn>
                  <a:cxn ang="0">
                    <a:pos x="225" y="966"/>
                  </a:cxn>
                  <a:cxn ang="0">
                    <a:pos x="111" y="1591"/>
                  </a:cxn>
                  <a:cxn ang="0">
                    <a:pos x="194" y="1019"/>
                  </a:cxn>
                  <a:cxn ang="0">
                    <a:pos x="201" y="750"/>
                  </a:cxn>
                  <a:cxn ang="0">
                    <a:pos x="143" y="1147"/>
                  </a:cxn>
                  <a:cxn ang="0">
                    <a:pos x="148" y="1181"/>
                  </a:cxn>
                  <a:cxn ang="0">
                    <a:pos x="28" y="1386"/>
                  </a:cxn>
                  <a:cxn ang="0">
                    <a:pos x="118" y="1189"/>
                  </a:cxn>
                  <a:cxn ang="0">
                    <a:pos x="100" y="1327"/>
                  </a:cxn>
                  <a:cxn ang="0">
                    <a:pos x="41" y="1537"/>
                  </a:cxn>
                </a:cxnLst>
                <a:rect l="0" t="0" r="r" b="b"/>
                <a:pathLst>
                  <a:path w="1331" h="1657">
                    <a:moveTo>
                      <a:pt x="111" y="1050"/>
                    </a:moveTo>
                    <a:lnTo>
                      <a:pt x="111" y="1050"/>
                    </a:lnTo>
                    <a:lnTo>
                      <a:pt x="118" y="1021"/>
                    </a:lnTo>
                    <a:lnTo>
                      <a:pt x="122" y="991"/>
                    </a:lnTo>
                    <a:lnTo>
                      <a:pt x="129" y="932"/>
                    </a:lnTo>
                    <a:lnTo>
                      <a:pt x="129" y="932"/>
                    </a:lnTo>
                    <a:lnTo>
                      <a:pt x="127" y="849"/>
                    </a:lnTo>
                    <a:lnTo>
                      <a:pt x="124" y="754"/>
                    </a:lnTo>
                    <a:lnTo>
                      <a:pt x="122" y="705"/>
                    </a:lnTo>
                    <a:lnTo>
                      <a:pt x="122" y="654"/>
                    </a:lnTo>
                    <a:lnTo>
                      <a:pt x="122" y="604"/>
                    </a:lnTo>
                    <a:lnTo>
                      <a:pt x="125" y="556"/>
                    </a:lnTo>
                    <a:lnTo>
                      <a:pt x="125" y="556"/>
                    </a:lnTo>
                    <a:lnTo>
                      <a:pt x="128" y="517"/>
                    </a:lnTo>
                    <a:lnTo>
                      <a:pt x="131" y="497"/>
                    </a:lnTo>
                    <a:lnTo>
                      <a:pt x="135" y="476"/>
                    </a:lnTo>
                    <a:lnTo>
                      <a:pt x="135" y="476"/>
                    </a:lnTo>
                    <a:lnTo>
                      <a:pt x="143" y="448"/>
                    </a:lnTo>
                    <a:lnTo>
                      <a:pt x="153" y="420"/>
                    </a:lnTo>
                    <a:lnTo>
                      <a:pt x="164" y="392"/>
                    </a:lnTo>
                    <a:lnTo>
                      <a:pt x="179" y="365"/>
                    </a:lnTo>
                    <a:lnTo>
                      <a:pt x="179" y="365"/>
                    </a:lnTo>
                    <a:lnTo>
                      <a:pt x="198" y="331"/>
                    </a:lnTo>
                    <a:lnTo>
                      <a:pt x="218" y="299"/>
                    </a:lnTo>
                    <a:lnTo>
                      <a:pt x="229" y="284"/>
                    </a:lnTo>
                    <a:lnTo>
                      <a:pt x="240" y="270"/>
                    </a:lnTo>
                    <a:lnTo>
                      <a:pt x="253" y="257"/>
                    </a:lnTo>
                    <a:lnTo>
                      <a:pt x="267" y="244"/>
                    </a:lnTo>
                    <a:lnTo>
                      <a:pt x="267" y="244"/>
                    </a:lnTo>
                    <a:lnTo>
                      <a:pt x="281" y="230"/>
                    </a:lnTo>
                    <a:lnTo>
                      <a:pt x="289" y="226"/>
                    </a:lnTo>
                    <a:lnTo>
                      <a:pt x="294" y="225"/>
                    </a:lnTo>
                    <a:lnTo>
                      <a:pt x="299" y="225"/>
                    </a:lnTo>
                    <a:lnTo>
                      <a:pt x="299" y="225"/>
                    </a:lnTo>
                    <a:lnTo>
                      <a:pt x="296" y="209"/>
                    </a:lnTo>
                    <a:lnTo>
                      <a:pt x="296" y="195"/>
                    </a:lnTo>
                    <a:lnTo>
                      <a:pt x="298" y="181"/>
                    </a:lnTo>
                    <a:lnTo>
                      <a:pt x="301" y="169"/>
                    </a:lnTo>
                    <a:lnTo>
                      <a:pt x="305" y="155"/>
                    </a:lnTo>
                    <a:lnTo>
                      <a:pt x="309" y="143"/>
                    </a:lnTo>
                    <a:lnTo>
                      <a:pt x="316" y="131"/>
                    </a:lnTo>
                    <a:lnTo>
                      <a:pt x="323" y="119"/>
                    </a:lnTo>
                    <a:lnTo>
                      <a:pt x="323" y="119"/>
                    </a:lnTo>
                    <a:lnTo>
                      <a:pt x="334" y="104"/>
                    </a:lnTo>
                    <a:lnTo>
                      <a:pt x="347" y="89"/>
                    </a:lnTo>
                    <a:lnTo>
                      <a:pt x="360" y="76"/>
                    </a:lnTo>
                    <a:lnTo>
                      <a:pt x="375" y="65"/>
                    </a:lnTo>
                    <a:lnTo>
                      <a:pt x="392" y="53"/>
                    </a:lnTo>
                    <a:lnTo>
                      <a:pt x="409" y="44"/>
                    </a:lnTo>
                    <a:lnTo>
                      <a:pt x="428" y="35"/>
                    </a:lnTo>
                    <a:lnTo>
                      <a:pt x="449" y="28"/>
                    </a:lnTo>
                    <a:lnTo>
                      <a:pt x="449" y="28"/>
                    </a:lnTo>
                    <a:lnTo>
                      <a:pt x="479" y="20"/>
                    </a:lnTo>
                    <a:lnTo>
                      <a:pt x="510" y="13"/>
                    </a:lnTo>
                    <a:lnTo>
                      <a:pt x="510" y="13"/>
                    </a:lnTo>
                    <a:lnTo>
                      <a:pt x="541" y="4"/>
                    </a:lnTo>
                    <a:lnTo>
                      <a:pt x="556" y="1"/>
                    </a:lnTo>
                    <a:lnTo>
                      <a:pt x="572" y="0"/>
                    </a:lnTo>
                    <a:lnTo>
                      <a:pt x="572" y="0"/>
                    </a:lnTo>
                    <a:lnTo>
                      <a:pt x="576" y="0"/>
                    </a:lnTo>
                    <a:lnTo>
                      <a:pt x="580" y="1"/>
                    </a:lnTo>
                    <a:lnTo>
                      <a:pt x="590" y="3"/>
                    </a:lnTo>
                    <a:lnTo>
                      <a:pt x="590" y="3"/>
                    </a:lnTo>
                    <a:lnTo>
                      <a:pt x="607" y="1"/>
                    </a:lnTo>
                    <a:lnTo>
                      <a:pt x="615" y="1"/>
                    </a:lnTo>
                    <a:lnTo>
                      <a:pt x="624" y="3"/>
                    </a:lnTo>
                    <a:lnTo>
                      <a:pt x="624" y="3"/>
                    </a:lnTo>
                    <a:lnTo>
                      <a:pt x="645" y="7"/>
                    </a:lnTo>
                    <a:lnTo>
                      <a:pt x="666" y="16"/>
                    </a:lnTo>
                    <a:lnTo>
                      <a:pt x="687" y="25"/>
                    </a:lnTo>
                    <a:lnTo>
                      <a:pt x="705" y="37"/>
                    </a:lnTo>
                    <a:lnTo>
                      <a:pt x="705" y="37"/>
                    </a:lnTo>
                    <a:lnTo>
                      <a:pt x="716" y="44"/>
                    </a:lnTo>
                    <a:lnTo>
                      <a:pt x="726" y="51"/>
                    </a:lnTo>
                    <a:lnTo>
                      <a:pt x="733" y="59"/>
                    </a:lnTo>
                    <a:lnTo>
                      <a:pt x="736" y="63"/>
                    </a:lnTo>
                    <a:lnTo>
                      <a:pt x="739" y="70"/>
                    </a:lnTo>
                    <a:lnTo>
                      <a:pt x="739" y="70"/>
                    </a:lnTo>
                    <a:lnTo>
                      <a:pt x="748" y="74"/>
                    </a:lnTo>
                    <a:lnTo>
                      <a:pt x="757" y="81"/>
                    </a:lnTo>
                    <a:lnTo>
                      <a:pt x="772" y="94"/>
                    </a:lnTo>
                    <a:lnTo>
                      <a:pt x="786" y="110"/>
                    </a:lnTo>
                    <a:lnTo>
                      <a:pt x="800" y="126"/>
                    </a:lnTo>
                    <a:lnTo>
                      <a:pt x="800" y="126"/>
                    </a:lnTo>
                    <a:lnTo>
                      <a:pt x="809" y="136"/>
                    </a:lnTo>
                    <a:lnTo>
                      <a:pt x="817" y="147"/>
                    </a:lnTo>
                    <a:lnTo>
                      <a:pt x="823" y="159"/>
                    </a:lnTo>
                    <a:lnTo>
                      <a:pt x="827" y="171"/>
                    </a:lnTo>
                    <a:lnTo>
                      <a:pt x="827" y="171"/>
                    </a:lnTo>
                    <a:lnTo>
                      <a:pt x="844" y="174"/>
                    </a:lnTo>
                    <a:lnTo>
                      <a:pt x="859" y="177"/>
                    </a:lnTo>
                    <a:lnTo>
                      <a:pt x="873" y="178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90" y="184"/>
                    </a:lnTo>
                    <a:lnTo>
                      <a:pt x="894" y="187"/>
                    </a:lnTo>
                    <a:lnTo>
                      <a:pt x="897" y="191"/>
                    </a:lnTo>
                    <a:lnTo>
                      <a:pt x="901" y="194"/>
                    </a:lnTo>
                    <a:lnTo>
                      <a:pt x="901" y="194"/>
                    </a:lnTo>
                    <a:lnTo>
                      <a:pt x="911" y="197"/>
                    </a:lnTo>
                    <a:lnTo>
                      <a:pt x="917" y="198"/>
                    </a:lnTo>
                    <a:lnTo>
                      <a:pt x="923" y="201"/>
                    </a:lnTo>
                    <a:lnTo>
                      <a:pt x="923" y="201"/>
                    </a:lnTo>
                    <a:lnTo>
                      <a:pt x="937" y="209"/>
                    </a:lnTo>
                    <a:lnTo>
                      <a:pt x="944" y="212"/>
                    </a:lnTo>
                    <a:lnTo>
                      <a:pt x="955" y="213"/>
                    </a:lnTo>
                    <a:lnTo>
                      <a:pt x="955" y="213"/>
                    </a:lnTo>
                    <a:lnTo>
                      <a:pt x="959" y="218"/>
                    </a:lnTo>
                    <a:lnTo>
                      <a:pt x="959" y="220"/>
                    </a:lnTo>
                    <a:lnTo>
                      <a:pt x="958" y="225"/>
                    </a:lnTo>
                    <a:lnTo>
                      <a:pt x="958" y="225"/>
                    </a:lnTo>
                    <a:lnTo>
                      <a:pt x="972" y="230"/>
                    </a:lnTo>
                    <a:lnTo>
                      <a:pt x="987" y="235"/>
                    </a:lnTo>
                    <a:lnTo>
                      <a:pt x="1001" y="240"/>
                    </a:lnTo>
                    <a:lnTo>
                      <a:pt x="1014" y="247"/>
                    </a:lnTo>
                    <a:lnTo>
                      <a:pt x="1014" y="247"/>
                    </a:lnTo>
                    <a:lnTo>
                      <a:pt x="1019" y="250"/>
                    </a:lnTo>
                    <a:lnTo>
                      <a:pt x="1026" y="257"/>
                    </a:lnTo>
                    <a:lnTo>
                      <a:pt x="1040" y="271"/>
                    </a:lnTo>
                    <a:lnTo>
                      <a:pt x="1055" y="286"/>
                    </a:lnTo>
                    <a:lnTo>
                      <a:pt x="1064" y="301"/>
                    </a:lnTo>
                    <a:lnTo>
                      <a:pt x="1064" y="301"/>
                    </a:lnTo>
                    <a:lnTo>
                      <a:pt x="1071" y="315"/>
                    </a:lnTo>
                    <a:lnTo>
                      <a:pt x="1078" y="330"/>
                    </a:lnTo>
                    <a:lnTo>
                      <a:pt x="1090" y="358"/>
                    </a:lnTo>
                    <a:lnTo>
                      <a:pt x="1090" y="358"/>
                    </a:lnTo>
                    <a:lnTo>
                      <a:pt x="1102" y="371"/>
                    </a:lnTo>
                    <a:lnTo>
                      <a:pt x="1109" y="376"/>
                    </a:lnTo>
                    <a:lnTo>
                      <a:pt x="1118" y="381"/>
                    </a:lnTo>
                    <a:lnTo>
                      <a:pt x="1118" y="381"/>
                    </a:lnTo>
                    <a:lnTo>
                      <a:pt x="1132" y="400"/>
                    </a:lnTo>
                    <a:lnTo>
                      <a:pt x="1146" y="418"/>
                    </a:lnTo>
                    <a:lnTo>
                      <a:pt x="1158" y="438"/>
                    </a:lnTo>
                    <a:lnTo>
                      <a:pt x="1170" y="459"/>
                    </a:lnTo>
                    <a:lnTo>
                      <a:pt x="1181" y="480"/>
                    </a:lnTo>
                    <a:lnTo>
                      <a:pt x="1192" y="501"/>
                    </a:lnTo>
                    <a:lnTo>
                      <a:pt x="1210" y="548"/>
                    </a:lnTo>
                    <a:lnTo>
                      <a:pt x="1227" y="594"/>
                    </a:lnTo>
                    <a:lnTo>
                      <a:pt x="1241" y="643"/>
                    </a:lnTo>
                    <a:lnTo>
                      <a:pt x="1252" y="695"/>
                    </a:lnTo>
                    <a:lnTo>
                      <a:pt x="1264" y="748"/>
                    </a:lnTo>
                    <a:lnTo>
                      <a:pt x="1264" y="748"/>
                    </a:lnTo>
                    <a:lnTo>
                      <a:pt x="1268" y="757"/>
                    </a:lnTo>
                    <a:lnTo>
                      <a:pt x="1272" y="765"/>
                    </a:lnTo>
                    <a:lnTo>
                      <a:pt x="1274" y="774"/>
                    </a:lnTo>
                    <a:lnTo>
                      <a:pt x="1274" y="779"/>
                    </a:lnTo>
                    <a:lnTo>
                      <a:pt x="1272" y="784"/>
                    </a:lnTo>
                    <a:lnTo>
                      <a:pt x="1272" y="784"/>
                    </a:lnTo>
                    <a:lnTo>
                      <a:pt x="1282" y="798"/>
                    </a:lnTo>
                    <a:lnTo>
                      <a:pt x="1290" y="814"/>
                    </a:lnTo>
                    <a:lnTo>
                      <a:pt x="1297" y="833"/>
                    </a:lnTo>
                    <a:lnTo>
                      <a:pt x="1304" y="851"/>
                    </a:lnTo>
                    <a:lnTo>
                      <a:pt x="1309" y="872"/>
                    </a:lnTo>
                    <a:lnTo>
                      <a:pt x="1313" y="893"/>
                    </a:lnTo>
                    <a:lnTo>
                      <a:pt x="1320" y="935"/>
                    </a:lnTo>
                    <a:lnTo>
                      <a:pt x="1320" y="935"/>
                    </a:lnTo>
                    <a:lnTo>
                      <a:pt x="1323" y="969"/>
                    </a:lnTo>
                    <a:lnTo>
                      <a:pt x="1324" y="1007"/>
                    </a:lnTo>
                    <a:lnTo>
                      <a:pt x="1324" y="1046"/>
                    </a:lnTo>
                    <a:lnTo>
                      <a:pt x="1327" y="1088"/>
                    </a:lnTo>
                    <a:lnTo>
                      <a:pt x="1327" y="1088"/>
                    </a:lnTo>
                    <a:lnTo>
                      <a:pt x="1328" y="1116"/>
                    </a:lnTo>
                    <a:lnTo>
                      <a:pt x="1331" y="1144"/>
                    </a:lnTo>
                    <a:lnTo>
                      <a:pt x="1331" y="1144"/>
                    </a:lnTo>
                    <a:lnTo>
                      <a:pt x="1330" y="1158"/>
                    </a:lnTo>
                    <a:lnTo>
                      <a:pt x="1328" y="1172"/>
                    </a:lnTo>
                    <a:lnTo>
                      <a:pt x="1325" y="1186"/>
                    </a:lnTo>
                    <a:lnTo>
                      <a:pt x="1324" y="1200"/>
                    </a:lnTo>
                    <a:lnTo>
                      <a:pt x="1324" y="1200"/>
                    </a:lnTo>
                    <a:lnTo>
                      <a:pt x="1318" y="1257"/>
                    </a:lnTo>
                    <a:lnTo>
                      <a:pt x="1311" y="1311"/>
                    </a:lnTo>
                    <a:lnTo>
                      <a:pt x="1307" y="1338"/>
                    </a:lnTo>
                    <a:lnTo>
                      <a:pt x="1303" y="1365"/>
                    </a:lnTo>
                    <a:lnTo>
                      <a:pt x="1296" y="1390"/>
                    </a:lnTo>
                    <a:lnTo>
                      <a:pt x="1290" y="1414"/>
                    </a:lnTo>
                    <a:lnTo>
                      <a:pt x="1290" y="1414"/>
                    </a:lnTo>
                    <a:lnTo>
                      <a:pt x="1285" y="1431"/>
                    </a:lnTo>
                    <a:lnTo>
                      <a:pt x="1278" y="1445"/>
                    </a:lnTo>
                    <a:lnTo>
                      <a:pt x="1269" y="1459"/>
                    </a:lnTo>
                    <a:lnTo>
                      <a:pt x="1261" y="1473"/>
                    </a:lnTo>
                    <a:lnTo>
                      <a:pt x="1251" y="1486"/>
                    </a:lnTo>
                    <a:lnTo>
                      <a:pt x="1241" y="1497"/>
                    </a:lnTo>
                    <a:lnTo>
                      <a:pt x="1230" y="1507"/>
                    </a:lnTo>
                    <a:lnTo>
                      <a:pt x="1217" y="1515"/>
                    </a:lnTo>
                    <a:lnTo>
                      <a:pt x="1217" y="1515"/>
                    </a:lnTo>
                    <a:lnTo>
                      <a:pt x="1213" y="1521"/>
                    </a:lnTo>
                    <a:lnTo>
                      <a:pt x="1210" y="1526"/>
                    </a:lnTo>
                    <a:lnTo>
                      <a:pt x="1210" y="1526"/>
                    </a:lnTo>
                    <a:lnTo>
                      <a:pt x="1193" y="1526"/>
                    </a:lnTo>
                    <a:lnTo>
                      <a:pt x="1184" y="1528"/>
                    </a:lnTo>
                    <a:lnTo>
                      <a:pt x="1175" y="1529"/>
                    </a:lnTo>
                    <a:lnTo>
                      <a:pt x="1175" y="1529"/>
                    </a:lnTo>
                    <a:lnTo>
                      <a:pt x="1149" y="1528"/>
                    </a:lnTo>
                    <a:lnTo>
                      <a:pt x="1123" y="1528"/>
                    </a:lnTo>
                    <a:lnTo>
                      <a:pt x="1073" y="1529"/>
                    </a:lnTo>
                    <a:lnTo>
                      <a:pt x="1025" y="1532"/>
                    </a:lnTo>
                    <a:lnTo>
                      <a:pt x="977" y="1533"/>
                    </a:lnTo>
                    <a:lnTo>
                      <a:pt x="977" y="1533"/>
                    </a:lnTo>
                    <a:lnTo>
                      <a:pt x="956" y="1535"/>
                    </a:lnTo>
                    <a:lnTo>
                      <a:pt x="935" y="1536"/>
                    </a:lnTo>
                    <a:lnTo>
                      <a:pt x="935" y="1536"/>
                    </a:lnTo>
                    <a:lnTo>
                      <a:pt x="892" y="1543"/>
                    </a:lnTo>
                    <a:lnTo>
                      <a:pt x="848" y="1554"/>
                    </a:lnTo>
                    <a:lnTo>
                      <a:pt x="806" y="1567"/>
                    </a:lnTo>
                    <a:lnTo>
                      <a:pt x="765" y="1581"/>
                    </a:lnTo>
                    <a:lnTo>
                      <a:pt x="765" y="1581"/>
                    </a:lnTo>
                    <a:lnTo>
                      <a:pt x="718" y="1601"/>
                    </a:lnTo>
                    <a:lnTo>
                      <a:pt x="694" y="1610"/>
                    </a:lnTo>
                    <a:lnTo>
                      <a:pt x="668" y="1617"/>
                    </a:lnTo>
                    <a:lnTo>
                      <a:pt x="643" y="1625"/>
                    </a:lnTo>
                    <a:lnTo>
                      <a:pt x="618" y="1629"/>
                    </a:lnTo>
                    <a:lnTo>
                      <a:pt x="604" y="1629"/>
                    </a:lnTo>
                    <a:lnTo>
                      <a:pt x="591" y="1629"/>
                    </a:lnTo>
                    <a:lnTo>
                      <a:pt x="577" y="1627"/>
                    </a:lnTo>
                    <a:lnTo>
                      <a:pt x="565" y="1626"/>
                    </a:lnTo>
                    <a:lnTo>
                      <a:pt x="565" y="1626"/>
                    </a:lnTo>
                    <a:lnTo>
                      <a:pt x="560" y="1626"/>
                    </a:lnTo>
                    <a:lnTo>
                      <a:pt x="558" y="1629"/>
                    </a:lnTo>
                    <a:lnTo>
                      <a:pt x="556" y="1630"/>
                    </a:lnTo>
                    <a:lnTo>
                      <a:pt x="553" y="1632"/>
                    </a:lnTo>
                    <a:lnTo>
                      <a:pt x="553" y="1632"/>
                    </a:lnTo>
                    <a:lnTo>
                      <a:pt x="551" y="1627"/>
                    </a:lnTo>
                    <a:lnTo>
                      <a:pt x="548" y="1625"/>
                    </a:lnTo>
                    <a:lnTo>
                      <a:pt x="542" y="1622"/>
                    </a:lnTo>
                    <a:lnTo>
                      <a:pt x="535" y="1622"/>
                    </a:lnTo>
                    <a:lnTo>
                      <a:pt x="528" y="1623"/>
                    </a:lnTo>
                    <a:lnTo>
                      <a:pt x="521" y="1626"/>
                    </a:lnTo>
                    <a:lnTo>
                      <a:pt x="514" y="1630"/>
                    </a:lnTo>
                    <a:lnTo>
                      <a:pt x="503" y="1637"/>
                    </a:lnTo>
                    <a:lnTo>
                      <a:pt x="503" y="1637"/>
                    </a:lnTo>
                    <a:lnTo>
                      <a:pt x="492" y="1640"/>
                    </a:lnTo>
                    <a:lnTo>
                      <a:pt x="482" y="1643"/>
                    </a:lnTo>
                    <a:lnTo>
                      <a:pt x="461" y="1648"/>
                    </a:lnTo>
                    <a:lnTo>
                      <a:pt x="461" y="1648"/>
                    </a:lnTo>
                    <a:lnTo>
                      <a:pt x="440" y="1654"/>
                    </a:lnTo>
                    <a:lnTo>
                      <a:pt x="430" y="1657"/>
                    </a:lnTo>
                    <a:lnTo>
                      <a:pt x="420" y="1657"/>
                    </a:lnTo>
                    <a:lnTo>
                      <a:pt x="420" y="1657"/>
                    </a:lnTo>
                    <a:lnTo>
                      <a:pt x="410" y="1654"/>
                    </a:lnTo>
                    <a:lnTo>
                      <a:pt x="398" y="1647"/>
                    </a:lnTo>
                    <a:lnTo>
                      <a:pt x="385" y="1640"/>
                    </a:lnTo>
                    <a:lnTo>
                      <a:pt x="375" y="1633"/>
                    </a:lnTo>
                    <a:lnTo>
                      <a:pt x="375" y="1633"/>
                    </a:lnTo>
                    <a:lnTo>
                      <a:pt x="369" y="1627"/>
                    </a:lnTo>
                    <a:lnTo>
                      <a:pt x="367" y="1622"/>
                    </a:lnTo>
                    <a:lnTo>
                      <a:pt x="362" y="1616"/>
                    </a:lnTo>
                    <a:lnTo>
                      <a:pt x="357" y="1612"/>
                    </a:lnTo>
                    <a:lnTo>
                      <a:pt x="357" y="1612"/>
                    </a:lnTo>
                    <a:lnTo>
                      <a:pt x="353" y="1619"/>
                    </a:lnTo>
                    <a:lnTo>
                      <a:pt x="346" y="1625"/>
                    </a:lnTo>
                    <a:lnTo>
                      <a:pt x="340" y="1630"/>
                    </a:lnTo>
                    <a:lnTo>
                      <a:pt x="332" y="1634"/>
                    </a:lnTo>
                    <a:lnTo>
                      <a:pt x="315" y="1641"/>
                    </a:lnTo>
                    <a:lnTo>
                      <a:pt x="299" y="1648"/>
                    </a:lnTo>
                    <a:lnTo>
                      <a:pt x="299" y="1648"/>
                    </a:lnTo>
                    <a:lnTo>
                      <a:pt x="292" y="1646"/>
                    </a:lnTo>
                    <a:lnTo>
                      <a:pt x="284" y="1644"/>
                    </a:lnTo>
                    <a:lnTo>
                      <a:pt x="264" y="1643"/>
                    </a:lnTo>
                    <a:lnTo>
                      <a:pt x="245" y="1643"/>
                    </a:lnTo>
                    <a:lnTo>
                      <a:pt x="230" y="1643"/>
                    </a:lnTo>
                    <a:lnTo>
                      <a:pt x="230" y="1643"/>
                    </a:lnTo>
                    <a:lnTo>
                      <a:pt x="226" y="1641"/>
                    </a:lnTo>
                    <a:lnTo>
                      <a:pt x="223" y="1640"/>
                    </a:lnTo>
                    <a:lnTo>
                      <a:pt x="221" y="1639"/>
                    </a:lnTo>
                    <a:lnTo>
                      <a:pt x="218" y="1637"/>
                    </a:lnTo>
                    <a:lnTo>
                      <a:pt x="218" y="1637"/>
                    </a:lnTo>
                    <a:lnTo>
                      <a:pt x="214" y="1637"/>
                    </a:lnTo>
                    <a:lnTo>
                      <a:pt x="209" y="1637"/>
                    </a:lnTo>
                    <a:lnTo>
                      <a:pt x="207" y="1637"/>
                    </a:lnTo>
                    <a:lnTo>
                      <a:pt x="202" y="1637"/>
                    </a:lnTo>
                    <a:lnTo>
                      <a:pt x="202" y="1637"/>
                    </a:lnTo>
                    <a:lnTo>
                      <a:pt x="197" y="1634"/>
                    </a:lnTo>
                    <a:lnTo>
                      <a:pt x="193" y="1632"/>
                    </a:lnTo>
                    <a:lnTo>
                      <a:pt x="188" y="1629"/>
                    </a:lnTo>
                    <a:lnTo>
                      <a:pt x="183" y="1626"/>
                    </a:lnTo>
                    <a:lnTo>
                      <a:pt x="183" y="1626"/>
                    </a:lnTo>
                    <a:lnTo>
                      <a:pt x="173" y="1623"/>
                    </a:lnTo>
                    <a:lnTo>
                      <a:pt x="163" y="1622"/>
                    </a:lnTo>
                    <a:lnTo>
                      <a:pt x="153" y="1620"/>
                    </a:lnTo>
                    <a:lnTo>
                      <a:pt x="143" y="1617"/>
                    </a:lnTo>
                    <a:lnTo>
                      <a:pt x="143" y="1617"/>
                    </a:lnTo>
                    <a:lnTo>
                      <a:pt x="134" y="1612"/>
                    </a:lnTo>
                    <a:lnTo>
                      <a:pt x="122" y="1606"/>
                    </a:lnTo>
                    <a:lnTo>
                      <a:pt x="122" y="1606"/>
                    </a:lnTo>
                    <a:lnTo>
                      <a:pt x="110" y="1602"/>
                    </a:lnTo>
                    <a:lnTo>
                      <a:pt x="104" y="1601"/>
                    </a:lnTo>
                    <a:lnTo>
                      <a:pt x="99" y="1599"/>
                    </a:lnTo>
                    <a:lnTo>
                      <a:pt x="99" y="1599"/>
                    </a:lnTo>
                    <a:lnTo>
                      <a:pt x="93" y="1595"/>
                    </a:lnTo>
                    <a:lnTo>
                      <a:pt x="87" y="1589"/>
                    </a:lnTo>
                    <a:lnTo>
                      <a:pt x="75" y="1578"/>
                    </a:lnTo>
                    <a:lnTo>
                      <a:pt x="75" y="1578"/>
                    </a:lnTo>
                    <a:lnTo>
                      <a:pt x="58" y="1567"/>
                    </a:lnTo>
                    <a:lnTo>
                      <a:pt x="41" y="1554"/>
                    </a:lnTo>
                    <a:lnTo>
                      <a:pt x="34" y="1549"/>
                    </a:lnTo>
                    <a:lnTo>
                      <a:pt x="26" y="1542"/>
                    </a:lnTo>
                    <a:lnTo>
                      <a:pt x="20" y="1533"/>
                    </a:lnTo>
                    <a:lnTo>
                      <a:pt x="14" y="1525"/>
                    </a:lnTo>
                    <a:lnTo>
                      <a:pt x="14" y="1525"/>
                    </a:lnTo>
                    <a:lnTo>
                      <a:pt x="14" y="1498"/>
                    </a:lnTo>
                    <a:lnTo>
                      <a:pt x="13" y="1470"/>
                    </a:lnTo>
                    <a:lnTo>
                      <a:pt x="9" y="1442"/>
                    </a:lnTo>
                    <a:lnTo>
                      <a:pt x="7" y="1414"/>
                    </a:lnTo>
                    <a:lnTo>
                      <a:pt x="7" y="1414"/>
                    </a:lnTo>
                    <a:lnTo>
                      <a:pt x="9" y="1398"/>
                    </a:lnTo>
                    <a:lnTo>
                      <a:pt x="10" y="1383"/>
                    </a:lnTo>
                    <a:lnTo>
                      <a:pt x="9" y="1375"/>
                    </a:lnTo>
                    <a:lnTo>
                      <a:pt x="7" y="1368"/>
                    </a:lnTo>
                    <a:lnTo>
                      <a:pt x="4" y="1362"/>
                    </a:lnTo>
                    <a:lnTo>
                      <a:pt x="0" y="1355"/>
                    </a:lnTo>
                    <a:lnTo>
                      <a:pt x="0" y="1355"/>
                    </a:lnTo>
                    <a:lnTo>
                      <a:pt x="7" y="1328"/>
                    </a:lnTo>
                    <a:lnTo>
                      <a:pt x="14" y="1302"/>
                    </a:lnTo>
                    <a:lnTo>
                      <a:pt x="24" y="1275"/>
                    </a:lnTo>
                    <a:lnTo>
                      <a:pt x="34" y="1248"/>
                    </a:lnTo>
                    <a:lnTo>
                      <a:pt x="54" y="1195"/>
                    </a:lnTo>
                    <a:lnTo>
                      <a:pt x="63" y="1168"/>
                    </a:lnTo>
                    <a:lnTo>
                      <a:pt x="72" y="1143"/>
                    </a:lnTo>
                    <a:lnTo>
                      <a:pt x="72" y="1143"/>
                    </a:lnTo>
                    <a:lnTo>
                      <a:pt x="77" y="1126"/>
                    </a:lnTo>
                    <a:lnTo>
                      <a:pt x="82" y="1112"/>
                    </a:lnTo>
                    <a:lnTo>
                      <a:pt x="82" y="1112"/>
                    </a:lnTo>
                    <a:lnTo>
                      <a:pt x="83" y="1098"/>
                    </a:lnTo>
                    <a:lnTo>
                      <a:pt x="84" y="1084"/>
                    </a:lnTo>
                    <a:lnTo>
                      <a:pt x="86" y="1073"/>
                    </a:lnTo>
                    <a:lnTo>
                      <a:pt x="87" y="1067"/>
                    </a:lnTo>
                    <a:lnTo>
                      <a:pt x="90" y="1063"/>
                    </a:lnTo>
                    <a:lnTo>
                      <a:pt x="90" y="1063"/>
                    </a:lnTo>
                    <a:lnTo>
                      <a:pt x="94" y="1057"/>
                    </a:lnTo>
                    <a:lnTo>
                      <a:pt x="100" y="1053"/>
                    </a:lnTo>
                    <a:lnTo>
                      <a:pt x="106" y="1050"/>
                    </a:lnTo>
                    <a:lnTo>
                      <a:pt x="111" y="1050"/>
                    </a:lnTo>
                    <a:lnTo>
                      <a:pt x="111" y="1050"/>
                    </a:lnTo>
                    <a:close/>
                    <a:moveTo>
                      <a:pt x="736" y="1584"/>
                    </a:moveTo>
                    <a:lnTo>
                      <a:pt x="736" y="1584"/>
                    </a:lnTo>
                    <a:lnTo>
                      <a:pt x="770" y="1570"/>
                    </a:lnTo>
                    <a:lnTo>
                      <a:pt x="803" y="1559"/>
                    </a:lnTo>
                    <a:lnTo>
                      <a:pt x="837" y="1549"/>
                    </a:lnTo>
                    <a:lnTo>
                      <a:pt x="873" y="1539"/>
                    </a:lnTo>
                    <a:lnTo>
                      <a:pt x="873" y="1539"/>
                    </a:lnTo>
                    <a:lnTo>
                      <a:pt x="893" y="1535"/>
                    </a:lnTo>
                    <a:lnTo>
                      <a:pt x="911" y="1530"/>
                    </a:lnTo>
                    <a:lnTo>
                      <a:pt x="951" y="1526"/>
                    </a:lnTo>
                    <a:lnTo>
                      <a:pt x="989" y="1523"/>
                    </a:lnTo>
                    <a:lnTo>
                      <a:pt x="1028" y="1522"/>
                    </a:lnTo>
                    <a:lnTo>
                      <a:pt x="1028" y="1522"/>
                    </a:lnTo>
                    <a:lnTo>
                      <a:pt x="1064" y="1519"/>
                    </a:lnTo>
                    <a:lnTo>
                      <a:pt x="1101" y="1516"/>
                    </a:lnTo>
                    <a:lnTo>
                      <a:pt x="1101" y="1516"/>
                    </a:lnTo>
                    <a:lnTo>
                      <a:pt x="1120" y="1516"/>
                    </a:lnTo>
                    <a:lnTo>
                      <a:pt x="1142" y="1516"/>
                    </a:lnTo>
                    <a:lnTo>
                      <a:pt x="1163" y="1518"/>
                    </a:lnTo>
                    <a:lnTo>
                      <a:pt x="1184" y="1516"/>
                    </a:lnTo>
                    <a:lnTo>
                      <a:pt x="1184" y="1516"/>
                    </a:lnTo>
                    <a:lnTo>
                      <a:pt x="1196" y="1514"/>
                    </a:lnTo>
                    <a:lnTo>
                      <a:pt x="1208" y="1509"/>
                    </a:lnTo>
                    <a:lnTo>
                      <a:pt x="1219" y="1504"/>
                    </a:lnTo>
                    <a:lnTo>
                      <a:pt x="1229" y="1495"/>
                    </a:lnTo>
                    <a:lnTo>
                      <a:pt x="1238" y="1487"/>
                    </a:lnTo>
                    <a:lnTo>
                      <a:pt x="1247" y="1477"/>
                    </a:lnTo>
                    <a:lnTo>
                      <a:pt x="1254" y="1467"/>
                    </a:lnTo>
                    <a:lnTo>
                      <a:pt x="1261" y="1457"/>
                    </a:lnTo>
                    <a:lnTo>
                      <a:pt x="1261" y="1457"/>
                    </a:lnTo>
                    <a:lnTo>
                      <a:pt x="1268" y="1442"/>
                    </a:lnTo>
                    <a:lnTo>
                      <a:pt x="1275" y="1425"/>
                    </a:lnTo>
                    <a:lnTo>
                      <a:pt x="1281" y="1405"/>
                    </a:lnTo>
                    <a:lnTo>
                      <a:pt x="1286" y="1386"/>
                    </a:lnTo>
                    <a:lnTo>
                      <a:pt x="1286" y="1386"/>
                    </a:lnTo>
                    <a:lnTo>
                      <a:pt x="1295" y="1347"/>
                    </a:lnTo>
                    <a:lnTo>
                      <a:pt x="1303" y="1306"/>
                    </a:lnTo>
                    <a:lnTo>
                      <a:pt x="1309" y="1265"/>
                    </a:lnTo>
                    <a:lnTo>
                      <a:pt x="1314" y="1222"/>
                    </a:lnTo>
                    <a:lnTo>
                      <a:pt x="1314" y="1222"/>
                    </a:lnTo>
                    <a:lnTo>
                      <a:pt x="1318" y="1172"/>
                    </a:lnTo>
                    <a:lnTo>
                      <a:pt x="1320" y="1150"/>
                    </a:lnTo>
                    <a:lnTo>
                      <a:pt x="1320" y="1130"/>
                    </a:lnTo>
                    <a:lnTo>
                      <a:pt x="1320" y="1130"/>
                    </a:lnTo>
                    <a:lnTo>
                      <a:pt x="1318" y="1080"/>
                    </a:lnTo>
                    <a:lnTo>
                      <a:pt x="1317" y="1036"/>
                    </a:lnTo>
                    <a:lnTo>
                      <a:pt x="1316" y="996"/>
                    </a:lnTo>
                    <a:lnTo>
                      <a:pt x="1314" y="976"/>
                    </a:lnTo>
                    <a:lnTo>
                      <a:pt x="1313" y="956"/>
                    </a:lnTo>
                    <a:lnTo>
                      <a:pt x="1313" y="956"/>
                    </a:lnTo>
                    <a:lnTo>
                      <a:pt x="1304" y="896"/>
                    </a:lnTo>
                    <a:lnTo>
                      <a:pt x="1299" y="868"/>
                    </a:lnTo>
                    <a:lnTo>
                      <a:pt x="1292" y="841"/>
                    </a:lnTo>
                    <a:lnTo>
                      <a:pt x="1286" y="828"/>
                    </a:lnTo>
                    <a:lnTo>
                      <a:pt x="1282" y="817"/>
                    </a:lnTo>
                    <a:lnTo>
                      <a:pt x="1275" y="807"/>
                    </a:lnTo>
                    <a:lnTo>
                      <a:pt x="1268" y="798"/>
                    </a:lnTo>
                    <a:lnTo>
                      <a:pt x="1259" y="789"/>
                    </a:lnTo>
                    <a:lnTo>
                      <a:pt x="1251" y="782"/>
                    </a:lnTo>
                    <a:lnTo>
                      <a:pt x="1240" y="776"/>
                    </a:lnTo>
                    <a:lnTo>
                      <a:pt x="1229" y="772"/>
                    </a:lnTo>
                    <a:lnTo>
                      <a:pt x="1229" y="772"/>
                    </a:lnTo>
                    <a:lnTo>
                      <a:pt x="1198" y="774"/>
                    </a:lnTo>
                    <a:lnTo>
                      <a:pt x="1168" y="774"/>
                    </a:lnTo>
                    <a:lnTo>
                      <a:pt x="1139" y="771"/>
                    </a:lnTo>
                    <a:lnTo>
                      <a:pt x="1111" y="768"/>
                    </a:lnTo>
                    <a:lnTo>
                      <a:pt x="1083" y="764"/>
                    </a:lnTo>
                    <a:lnTo>
                      <a:pt x="1055" y="762"/>
                    </a:lnTo>
                    <a:lnTo>
                      <a:pt x="1028" y="761"/>
                    </a:lnTo>
                    <a:lnTo>
                      <a:pt x="1001" y="764"/>
                    </a:lnTo>
                    <a:lnTo>
                      <a:pt x="1001" y="764"/>
                    </a:lnTo>
                    <a:lnTo>
                      <a:pt x="934" y="774"/>
                    </a:lnTo>
                    <a:lnTo>
                      <a:pt x="866" y="786"/>
                    </a:lnTo>
                    <a:lnTo>
                      <a:pt x="866" y="786"/>
                    </a:lnTo>
                    <a:lnTo>
                      <a:pt x="851" y="791"/>
                    </a:lnTo>
                    <a:lnTo>
                      <a:pt x="834" y="795"/>
                    </a:lnTo>
                    <a:lnTo>
                      <a:pt x="819" y="802"/>
                    </a:lnTo>
                    <a:lnTo>
                      <a:pt x="803" y="810"/>
                    </a:lnTo>
                    <a:lnTo>
                      <a:pt x="803" y="810"/>
                    </a:lnTo>
                    <a:lnTo>
                      <a:pt x="774" y="826"/>
                    </a:lnTo>
                    <a:lnTo>
                      <a:pt x="760" y="834"/>
                    </a:lnTo>
                    <a:lnTo>
                      <a:pt x="747" y="842"/>
                    </a:lnTo>
                    <a:lnTo>
                      <a:pt x="747" y="842"/>
                    </a:lnTo>
                    <a:lnTo>
                      <a:pt x="736" y="854"/>
                    </a:lnTo>
                    <a:lnTo>
                      <a:pt x="726" y="865"/>
                    </a:lnTo>
                    <a:lnTo>
                      <a:pt x="719" y="879"/>
                    </a:lnTo>
                    <a:lnTo>
                      <a:pt x="712" y="893"/>
                    </a:lnTo>
                    <a:lnTo>
                      <a:pt x="706" y="908"/>
                    </a:lnTo>
                    <a:lnTo>
                      <a:pt x="702" y="925"/>
                    </a:lnTo>
                    <a:lnTo>
                      <a:pt x="694" y="962"/>
                    </a:lnTo>
                    <a:lnTo>
                      <a:pt x="694" y="962"/>
                    </a:lnTo>
                    <a:lnTo>
                      <a:pt x="688" y="997"/>
                    </a:lnTo>
                    <a:lnTo>
                      <a:pt x="685" y="1015"/>
                    </a:lnTo>
                    <a:lnTo>
                      <a:pt x="682" y="1033"/>
                    </a:lnTo>
                    <a:lnTo>
                      <a:pt x="682" y="1033"/>
                    </a:lnTo>
                    <a:lnTo>
                      <a:pt x="681" y="1069"/>
                    </a:lnTo>
                    <a:lnTo>
                      <a:pt x="681" y="1106"/>
                    </a:lnTo>
                    <a:lnTo>
                      <a:pt x="681" y="1143"/>
                    </a:lnTo>
                    <a:lnTo>
                      <a:pt x="680" y="1179"/>
                    </a:lnTo>
                    <a:lnTo>
                      <a:pt x="680" y="1179"/>
                    </a:lnTo>
                    <a:lnTo>
                      <a:pt x="677" y="1248"/>
                    </a:lnTo>
                    <a:lnTo>
                      <a:pt x="671" y="1314"/>
                    </a:lnTo>
                    <a:lnTo>
                      <a:pt x="671" y="1314"/>
                    </a:lnTo>
                    <a:lnTo>
                      <a:pt x="664" y="1394"/>
                    </a:lnTo>
                    <a:lnTo>
                      <a:pt x="660" y="1434"/>
                    </a:lnTo>
                    <a:lnTo>
                      <a:pt x="654" y="1473"/>
                    </a:lnTo>
                    <a:lnTo>
                      <a:pt x="646" y="1509"/>
                    </a:lnTo>
                    <a:lnTo>
                      <a:pt x="642" y="1526"/>
                    </a:lnTo>
                    <a:lnTo>
                      <a:pt x="636" y="1543"/>
                    </a:lnTo>
                    <a:lnTo>
                      <a:pt x="631" y="1560"/>
                    </a:lnTo>
                    <a:lnTo>
                      <a:pt x="624" y="1574"/>
                    </a:lnTo>
                    <a:lnTo>
                      <a:pt x="615" y="1588"/>
                    </a:lnTo>
                    <a:lnTo>
                      <a:pt x="605" y="1601"/>
                    </a:lnTo>
                    <a:lnTo>
                      <a:pt x="605" y="1601"/>
                    </a:lnTo>
                    <a:lnTo>
                      <a:pt x="598" y="1610"/>
                    </a:lnTo>
                    <a:lnTo>
                      <a:pt x="595" y="1615"/>
                    </a:lnTo>
                    <a:lnTo>
                      <a:pt x="595" y="1617"/>
                    </a:lnTo>
                    <a:lnTo>
                      <a:pt x="595" y="1620"/>
                    </a:lnTo>
                    <a:lnTo>
                      <a:pt x="595" y="1620"/>
                    </a:lnTo>
                    <a:lnTo>
                      <a:pt x="633" y="1615"/>
                    </a:lnTo>
                    <a:lnTo>
                      <a:pt x="668" y="1608"/>
                    </a:lnTo>
                    <a:lnTo>
                      <a:pt x="704" y="1596"/>
                    </a:lnTo>
                    <a:lnTo>
                      <a:pt x="736" y="1584"/>
                    </a:lnTo>
                    <a:lnTo>
                      <a:pt x="736" y="1584"/>
                    </a:lnTo>
                    <a:close/>
                    <a:moveTo>
                      <a:pt x="1161" y="754"/>
                    </a:moveTo>
                    <a:lnTo>
                      <a:pt x="1161" y="754"/>
                    </a:lnTo>
                    <a:lnTo>
                      <a:pt x="1139" y="754"/>
                    </a:lnTo>
                    <a:lnTo>
                      <a:pt x="1120" y="755"/>
                    </a:lnTo>
                    <a:lnTo>
                      <a:pt x="1120" y="755"/>
                    </a:lnTo>
                    <a:lnTo>
                      <a:pt x="1115" y="755"/>
                    </a:lnTo>
                    <a:lnTo>
                      <a:pt x="1112" y="755"/>
                    </a:lnTo>
                    <a:lnTo>
                      <a:pt x="1112" y="757"/>
                    </a:lnTo>
                    <a:lnTo>
                      <a:pt x="1112" y="757"/>
                    </a:lnTo>
                    <a:lnTo>
                      <a:pt x="1118" y="757"/>
                    </a:lnTo>
                    <a:lnTo>
                      <a:pt x="1118" y="757"/>
                    </a:lnTo>
                    <a:lnTo>
                      <a:pt x="1182" y="760"/>
                    </a:lnTo>
                    <a:lnTo>
                      <a:pt x="1215" y="761"/>
                    </a:lnTo>
                    <a:lnTo>
                      <a:pt x="1245" y="761"/>
                    </a:lnTo>
                    <a:lnTo>
                      <a:pt x="1245" y="761"/>
                    </a:lnTo>
                    <a:lnTo>
                      <a:pt x="1252" y="768"/>
                    </a:lnTo>
                    <a:lnTo>
                      <a:pt x="1257" y="769"/>
                    </a:lnTo>
                    <a:lnTo>
                      <a:pt x="1258" y="769"/>
                    </a:lnTo>
                    <a:lnTo>
                      <a:pt x="1259" y="768"/>
                    </a:lnTo>
                    <a:lnTo>
                      <a:pt x="1259" y="768"/>
                    </a:lnTo>
                    <a:lnTo>
                      <a:pt x="1257" y="762"/>
                    </a:lnTo>
                    <a:lnTo>
                      <a:pt x="1254" y="758"/>
                    </a:lnTo>
                    <a:lnTo>
                      <a:pt x="1250" y="754"/>
                    </a:lnTo>
                    <a:lnTo>
                      <a:pt x="1245" y="751"/>
                    </a:lnTo>
                    <a:lnTo>
                      <a:pt x="1240" y="750"/>
                    </a:lnTo>
                    <a:lnTo>
                      <a:pt x="1234" y="748"/>
                    </a:lnTo>
                    <a:lnTo>
                      <a:pt x="1222" y="748"/>
                    </a:lnTo>
                    <a:lnTo>
                      <a:pt x="1208" y="750"/>
                    </a:lnTo>
                    <a:lnTo>
                      <a:pt x="1192" y="751"/>
                    </a:lnTo>
                    <a:lnTo>
                      <a:pt x="1177" y="753"/>
                    </a:lnTo>
                    <a:lnTo>
                      <a:pt x="1161" y="754"/>
                    </a:lnTo>
                    <a:lnTo>
                      <a:pt x="1161" y="754"/>
                    </a:lnTo>
                    <a:close/>
                    <a:moveTo>
                      <a:pt x="1229" y="642"/>
                    </a:moveTo>
                    <a:lnTo>
                      <a:pt x="1229" y="642"/>
                    </a:lnTo>
                    <a:lnTo>
                      <a:pt x="1216" y="597"/>
                    </a:lnTo>
                    <a:lnTo>
                      <a:pt x="1209" y="576"/>
                    </a:lnTo>
                    <a:lnTo>
                      <a:pt x="1202" y="555"/>
                    </a:lnTo>
                    <a:lnTo>
                      <a:pt x="1202" y="555"/>
                    </a:lnTo>
                    <a:lnTo>
                      <a:pt x="1198" y="545"/>
                    </a:lnTo>
                    <a:lnTo>
                      <a:pt x="1192" y="535"/>
                    </a:lnTo>
                    <a:lnTo>
                      <a:pt x="1182" y="515"/>
                    </a:lnTo>
                    <a:lnTo>
                      <a:pt x="1182" y="515"/>
                    </a:lnTo>
                    <a:lnTo>
                      <a:pt x="1172" y="493"/>
                    </a:lnTo>
                    <a:lnTo>
                      <a:pt x="1161" y="470"/>
                    </a:lnTo>
                    <a:lnTo>
                      <a:pt x="1150" y="448"/>
                    </a:lnTo>
                    <a:lnTo>
                      <a:pt x="1136" y="427"/>
                    </a:lnTo>
                    <a:lnTo>
                      <a:pt x="1122" y="409"/>
                    </a:lnTo>
                    <a:lnTo>
                      <a:pt x="1106" y="390"/>
                    </a:lnTo>
                    <a:lnTo>
                      <a:pt x="1088" y="376"/>
                    </a:lnTo>
                    <a:lnTo>
                      <a:pt x="1080" y="369"/>
                    </a:lnTo>
                    <a:lnTo>
                      <a:pt x="1070" y="364"/>
                    </a:lnTo>
                    <a:lnTo>
                      <a:pt x="1070" y="364"/>
                    </a:lnTo>
                    <a:lnTo>
                      <a:pt x="1059" y="359"/>
                    </a:lnTo>
                    <a:lnTo>
                      <a:pt x="1047" y="357"/>
                    </a:lnTo>
                    <a:lnTo>
                      <a:pt x="1035" y="355"/>
                    </a:lnTo>
                    <a:lnTo>
                      <a:pt x="1022" y="354"/>
                    </a:lnTo>
                    <a:lnTo>
                      <a:pt x="996" y="354"/>
                    </a:lnTo>
                    <a:lnTo>
                      <a:pt x="967" y="352"/>
                    </a:lnTo>
                    <a:lnTo>
                      <a:pt x="967" y="352"/>
                    </a:lnTo>
                    <a:lnTo>
                      <a:pt x="935" y="352"/>
                    </a:lnTo>
                    <a:lnTo>
                      <a:pt x="906" y="351"/>
                    </a:lnTo>
                    <a:lnTo>
                      <a:pt x="906" y="351"/>
                    </a:lnTo>
                    <a:lnTo>
                      <a:pt x="886" y="351"/>
                    </a:lnTo>
                    <a:lnTo>
                      <a:pt x="865" y="351"/>
                    </a:lnTo>
                    <a:lnTo>
                      <a:pt x="844" y="351"/>
                    </a:lnTo>
                    <a:lnTo>
                      <a:pt x="821" y="351"/>
                    </a:lnTo>
                    <a:lnTo>
                      <a:pt x="821" y="351"/>
                    </a:lnTo>
                    <a:lnTo>
                      <a:pt x="795" y="357"/>
                    </a:lnTo>
                    <a:lnTo>
                      <a:pt x="767" y="364"/>
                    </a:lnTo>
                    <a:lnTo>
                      <a:pt x="741" y="372"/>
                    </a:lnTo>
                    <a:lnTo>
                      <a:pt x="716" y="382"/>
                    </a:lnTo>
                    <a:lnTo>
                      <a:pt x="716" y="382"/>
                    </a:lnTo>
                    <a:lnTo>
                      <a:pt x="694" y="395"/>
                    </a:lnTo>
                    <a:lnTo>
                      <a:pt x="671" y="407"/>
                    </a:lnTo>
                    <a:lnTo>
                      <a:pt x="650" y="421"/>
                    </a:lnTo>
                    <a:lnTo>
                      <a:pt x="629" y="435"/>
                    </a:lnTo>
                    <a:lnTo>
                      <a:pt x="629" y="435"/>
                    </a:lnTo>
                    <a:lnTo>
                      <a:pt x="624" y="444"/>
                    </a:lnTo>
                    <a:lnTo>
                      <a:pt x="618" y="452"/>
                    </a:lnTo>
                    <a:lnTo>
                      <a:pt x="610" y="459"/>
                    </a:lnTo>
                    <a:lnTo>
                      <a:pt x="601" y="465"/>
                    </a:lnTo>
                    <a:lnTo>
                      <a:pt x="601" y="465"/>
                    </a:lnTo>
                    <a:lnTo>
                      <a:pt x="591" y="482"/>
                    </a:lnTo>
                    <a:lnTo>
                      <a:pt x="580" y="497"/>
                    </a:lnTo>
                    <a:lnTo>
                      <a:pt x="569" y="514"/>
                    </a:lnTo>
                    <a:lnTo>
                      <a:pt x="563" y="522"/>
                    </a:lnTo>
                    <a:lnTo>
                      <a:pt x="560" y="531"/>
                    </a:lnTo>
                    <a:lnTo>
                      <a:pt x="560" y="531"/>
                    </a:lnTo>
                    <a:lnTo>
                      <a:pt x="556" y="545"/>
                    </a:lnTo>
                    <a:lnTo>
                      <a:pt x="552" y="560"/>
                    </a:lnTo>
                    <a:lnTo>
                      <a:pt x="546" y="590"/>
                    </a:lnTo>
                    <a:lnTo>
                      <a:pt x="546" y="590"/>
                    </a:lnTo>
                    <a:lnTo>
                      <a:pt x="538" y="61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5" y="674"/>
                    </a:lnTo>
                    <a:lnTo>
                      <a:pt x="522" y="701"/>
                    </a:lnTo>
                    <a:lnTo>
                      <a:pt x="517" y="754"/>
                    </a:lnTo>
                    <a:lnTo>
                      <a:pt x="517" y="754"/>
                    </a:lnTo>
                    <a:lnTo>
                      <a:pt x="508" y="807"/>
                    </a:lnTo>
                    <a:lnTo>
                      <a:pt x="503" y="861"/>
                    </a:lnTo>
                    <a:lnTo>
                      <a:pt x="499" y="913"/>
                    </a:lnTo>
                    <a:lnTo>
                      <a:pt x="499" y="938"/>
                    </a:lnTo>
                    <a:lnTo>
                      <a:pt x="500" y="965"/>
                    </a:lnTo>
                    <a:lnTo>
                      <a:pt x="500" y="965"/>
                    </a:lnTo>
                    <a:lnTo>
                      <a:pt x="501" y="988"/>
                    </a:lnTo>
                    <a:lnTo>
                      <a:pt x="504" y="1014"/>
                    </a:lnTo>
                    <a:lnTo>
                      <a:pt x="507" y="1038"/>
                    </a:lnTo>
                    <a:lnTo>
                      <a:pt x="510" y="1063"/>
                    </a:lnTo>
                    <a:lnTo>
                      <a:pt x="510" y="1063"/>
                    </a:lnTo>
                    <a:lnTo>
                      <a:pt x="511" y="1108"/>
                    </a:lnTo>
                    <a:lnTo>
                      <a:pt x="514" y="1151"/>
                    </a:lnTo>
                    <a:lnTo>
                      <a:pt x="515" y="1237"/>
                    </a:lnTo>
                    <a:lnTo>
                      <a:pt x="515" y="1410"/>
                    </a:lnTo>
                    <a:lnTo>
                      <a:pt x="515" y="1410"/>
                    </a:lnTo>
                    <a:lnTo>
                      <a:pt x="514" y="1439"/>
                    </a:lnTo>
                    <a:lnTo>
                      <a:pt x="511" y="1467"/>
                    </a:lnTo>
                    <a:lnTo>
                      <a:pt x="508" y="1497"/>
                    </a:lnTo>
                    <a:lnTo>
                      <a:pt x="503" y="1525"/>
                    </a:lnTo>
                    <a:lnTo>
                      <a:pt x="496" y="1553"/>
                    </a:lnTo>
                    <a:lnTo>
                      <a:pt x="489" y="1580"/>
                    </a:lnTo>
                    <a:lnTo>
                      <a:pt x="480" y="1606"/>
                    </a:lnTo>
                    <a:lnTo>
                      <a:pt x="472" y="1633"/>
                    </a:lnTo>
                    <a:lnTo>
                      <a:pt x="472" y="1633"/>
                    </a:lnTo>
                    <a:lnTo>
                      <a:pt x="479" y="1632"/>
                    </a:lnTo>
                    <a:lnTo>
                      <a:pt x="486" y="1629"/>
                    </a:lnTo>
                    <a:lnTo>
                      <a:pt x="499" y="1622"/>
                    </a:lnTo>
                    <a:lnTo>
                      <a:pt x="511" y="1615"/>
                    </a:lnTo>
                    <a:lnTo>
                      <a:pt x="525" y="1609"/>
                    </a:lnTo>
                    <a:lnTo>
                      <a:pt x="525" y="1609"/>
                    </a:lnTo>
                    <a:lnTo>
                      <a:pt x="529" y="1585"/>
                    </a:lnTo>
                    <a:lnTo>
                      <a:pt x="535" y="1563"/>
                    </a:lnTo>
                    <a:lnTo>
                      <a:pt x="541" y="1540"/>
                    </a:lnTo>
                    <a:lnTo>
                      <a:pt x="546" y="1516"/>
                    </a:lnTo>
                    <a:lnTo>
                      <a:pt x="546" y="1516"/>
                    </a:lnTo>
                    <a:lnTo>
                      <a:pt x="541" y="1512"/>
                    </a:lnTo>
                    <a:lnTo>
                      <a:pt x="537" y="1505"/>
                    </a:lnTo>
                    <a:lnTo>
                      <a:pt x="534" y="1498"/>
                    </a:lnTo>
                    <a:lnTo>
                      <a:pt x="534" y="1491"/>
                    </a:lnTo>
                    <a:lnTo>
                      <a:pt x="532" y="1474"/>
                    </a:lnTo>
                    <a:lnTo>
                      <a:pt x="534" y="1459"/>
                    </a:lnTo>
                    <a:lnTo>
                      <a:pt x="534" y="1459"/>
                    </a:lnTo>
                    <a:lnTo>
                      <a:pt x="537" y="1450"/>
                    </a:lnTo>
                    <a:lnTo>
                      <a:pt x="541" y="1442"/>
                    </a:lnTo>
                    <a:lnTo>
                      <a:pt x="552" y="1427"/>
                    </a:lnTo>
                    <a:lnTo>
                      <a:pt x="563" y="1411"/>
                    </a:lnTo>
                    <a:lnTo>
                      <a:pt x="567" y="1403"/>
                    </a:lnTo>
                    <a:lnTo>
                      <a:pt x="572" y="1394"/>
                    </a:lnTo>
                    <a:lnTo>
                      <a:pt x="572" y="1394"/>
                    </a:lnTo>
                    <a:lnTo>
                      <a:pt x="573" y="1384"/>
                    </a:lnTo>
                    <a:lnTo>
                      <a:pt x="574" y="1375"/>
                    </a:lnTo>
                    <a:lnTo>
                      <a:pt x="579" y="1351"/>
                    </a:lnTo>
                    <a:lnTo>
                      <a:pt x="579" y="1351"/>
                    </a:lnTo>
                    <a:lnTo>
                      <a:pt x="583" y="1330"/>
                    </a:lnTo>
                    <a:lnTo>
                      <a:pt x="587" y="1309"/>
                    </a:lnTo>
                    <a:lnTo>
                      <a:pt x="587" y="1309"/>
                    </a:lnTo>
                    <a:lnTo>
                      <a:pt x="595" y="1266"/>
                    </a:lnTo>
                    <a:lnTo>
                      <a:pt x="601" y="1223"/>
                    </a:lnTo>
                    <a:lnTo>
                      <a:pt x="605" y="1178"/>
                    </a:lnTo>
                    <a:lnTo>
                      <a:pt x="607" y="1133"/>
                    </a:lnTo>
                    <a:lnTo>
                      <a:pt x="607" y="1133"/>
                    </a:lnTo>
                    <a:lnTo>
                      <a:pt x="610" y="1109"/>
                    </a:lnTo>
                    <a:lnTo>
                      <a:pt x="612" y="1088"/>
                    </a:lnTo>
                    <a:lnTo>
                      <a:pt x="615" y="1067"/>
                    </a:lnTo>
                    <a:lnTo>
                      <a:pt x="617" y="1046"/>
                    </a:lnTo>
                    <a:lnTo>
                      <a:pt x="617" y="1046"/>
                    </a:lnTo>
                    <a:lnTo>
                      <a:pt x="618" y="1022"/>
                    </a:lnTo>
                    <a:lnTo>
                      <a:pt x="617" y="997"/>
                    </a:lnTo>
                    <a:lnTo>
                      <a:pt x="617" y="972"/>
                    </a:lnTo>
                    <a:lnTo>
                      <a:pt x="617" y="946"/>
                    </a:lnTo>
                    <a:lnTo>
                      <a:pt x="617" y="946"/>
                    </a:lnTo>
                    <a:lnTo>
                      <a:pt x="621" y="920"/>
                    </a:lnTo>
                    <a:lnTo>
                      <a:pt x="625" y="893"/>
                    </a:lnTo>
                    <a:lnTo>
                      <a:pt x="632" y="868"/>
                    </a:lnTo>
                    <a:lnTo>
                      <a:pt x="642" y="844"/>
                    </a:lnTo>
                    <a:lnTo>
                      <a:pt x="652" y="823"/>
                    </a:lnTo>
                    <a:lnTo>
                      <a:pt x="659" y="813"/>
                    </a:lnTo>
                    <a:lnTo>
                      <a:pt x="666" y="803"/>
                    </a:lnTo>
                    <a:lnTo>
                      <a:pt x="673" y="795"/>
                    </a:lnTo>
                    <a:lnTo>
                      <a:pt x="681" y="786"/>
                    </a:lnTo>
                    <a:lnTo>
                      <a:pt x="690" y="779"/>
                    </a:lnTo>
                    <a:lnTo>
                      <a:pt x="698" y="774"/>
                    </a:lnTo>
                    <a:lnTo>
                      <a:pt x="698" y="774"/>
                    </a:lnTo>
                    <a:lnTo>
                      <a:pt x="720" y="765"/>
                    </a:lnTo>
                    <a:lnTo>
                      <a:pt x="743" y="758"/>
                    </a:lnTo>
                    <a:lnTo>
                      <a:pt x="765" y="753"/>
                    </a:lnTo>
                    <a:lnTo>
                      <a:pt x="789" y="747"/>
                    </a:lnTo>
                    <a:lnTo>
                      <a:pt x="789" y="747"/>
                    </a:lnTo>
                    <a:lnTo>
                      <a:pt x="827" y="741"/>
                    </a:lnTo>
                    <a:lnTo>
                      <a:pt x="864" y="737"/>
                    </a:lnTo>
                    <a:lnTo>
                      <a:pt x="901" y="733"/>
                    </a:lnTo>
                    <a:lnTo>
                      <a:pt x="939" y="730"/>
                    </a:lnTo>
                    <a:lnTo>
                      <a:pt x="1014" y="727"/>
                    </a:lnTo>
                    <a:lnTo>
                      <a:pt x="1087" y="727"/>
                    </a:lnTo>
                    <a:lnTo>
                      <a:pt x="1087" y="727"/>
                    </a:lnTo>
                    <a:lnTo>
                      <a:pt x="1106" y="726"/>
                    </a:lnTo>
                    <a:lnTo>
                      <a:pt x="1128" y="723"/>
                    </a:lnTo>
                    <a:lnTo>
                      <a:pt x="1128" y="723"/>
                    </a:lnTo>
                    <a:lnTo>
                      <a:pt x="1146" y="720"/>
                    </a:lnTo>
                    <a:lnTo>
                      <a:pt x="1154" y="719"/>
                    </a:lnTo>
                    <a:lnTo>
                      <a:pt x="1163" y="718"/>
                    </a:lnTo>
                    <a:lnTo>
                      <a:pt x="1163" y="718"/>
                    </a:lnTo>
                    <a:lnTo>
                      <a:pt x="1172" y="713"/>
                    </a:lnTo>
                    <a:lnTo>
                      <a:pt x="1181" y="709"/>
                    </a:lnTo>
                    <a:lnTo>
                      <a:pt x="1189" y="706"/>
                    </a:lnTo>
                    <a:lnTo>
                      <a:pt x="1199" y="705"/>
                    </a:lnTo>
                    <a:lnTo>
                      <a:pt x="1199" y="705"/>
                    </a:lnTo>
                    <a:lnTo>
                      <a:pt x="1206" y="706"/>
                    </a:lnTo>
                    <a:lnTo>
                      <a:pt x="1213" y="709"/>
                    </a:lnTo>
                    <a:lnTo>
                      <a:pt x="1227" y="715"/>
                    </a:lnTo>
                    <a:lnTo>
                      <a:pt x="1227" y="715"/>
                    </a:lnTo>
                    <a:lnTo>
                      <a:pt x="1230" y="723"/>
                    </a:lnTo>
                    <a:lnTo>
                      <a:pt x="1234" y="730"/>
                    </a:lnTo>
                    <a:lnTo>
                      <a:pt x="1237" y="734"/>
                    </a:lnTo>
                    <a:lnTo>
                      <a:pt x="1241" y="736"/>
                    </a:lnTo>
                    <a:lnTo>
                      <a:pt x="1245" y="739"/>
                    </a:lnTo>
                    <a:lnTo>
                      <a:pt x="1251" y="739"/>
                    </a:lnTo>
                    <a:lnTo>
                      <a:pt x="1251" y="739"/>
                    </a:lnTo>
                    <a:lnTo>
                      <a:pt x="1247" y="713"/>
                    </a:lnTo>
                    <a:lnTo>
                      <a:pt x="1241" y="689"/>
                    </a:lnTo>
                    <a:lnTo>
                      <a:pt x="1229" y="642"/>
                    </a:lnTo>
                    <a:lnTo>
                      <a:pt x="1229" y="642"/>
                    </a:lnTo>
                    <a:close/>
                    <a:moveTo>
                      <a:pt x="1149" y="734"/>
                    </a:moveTo>
                    <a:lnTo>
                      <a:pt x="1149" y="734"/>
                    </a:lnTo>
                    <a:lnTo>
                      <a:pt x="1123" y="737"/>
                    </a:lnTo>
                    <a:lnTo>
                      <a:pt x="1098" y="740"/>
                    </a:lnTo>
                    <a:lnTo>
                      <a:pt x="1043" y="741"/>
                    </a:lnTo>
                    <a:lnTo>
                      <a:pt x="987" y="741"/>
                    </a:lnTo>
                    <a:lnTo>
                      <a:pt x="959" y="743"/>
                    </a:lnTo>
                    <a:lnTo>
                      <a:pt x="932" y="744"/>
                    </a:lnTo>
                    <a:lnTo>
                      <a:pt x="932" y="744"/>
                    </a:lnTo>
                    <a:lnTo>
                      <a:pt x="893" y="747"/>
                    </a:lnTo>
                    <a:lnTo>
                      <a:pt x="854" y="750"/>
                    </a:lnTo>
                    <a:lnTo>
                      <a:pt x="854" y="750"/>
                    </a:lnTo>
                    <a:lnTo>
                      <a:pt x="814" y="755"/>
                    </a:lnTo>
                    <a:lnTo>
                      <a:pt x="778" y="761"/>
                    </a:lnTo>
                    <a:lnTo>
                      <a:pt x="743" y="771"/>
                    </a:lnTo>
                    <a:lnTo>
                      <a:pt x="727" y="776"/>
                    </a:lnTo>
                    <a:lnTo>
                      <a:pt x="712" y="782"/>
                    </a:lnTo>
                    <a:lnTo>
                      <a:pt x="712" y="782"/>
                    </a:lnTo>
                    <a:lnTo>
                      <a:pt x="695" y="791"/>
                    </a:lnTo>
                    <a:lnTo>
                      <a:pt x="681" y="802"/>
                    </a:lnTo>
                    <a:lnTo>
                      <a:pt x="670" y="816"/>
                    </a:lnTo>
                    <a:lnTo>
                      <a:pt x="660" y="830"/>
                    </a:lnTo>
                    <a:lnTo>
                      <a:pt x="660" y="830"/>
                    </a:lnTo>
                    <a:lnTo>
                      <a:pt x="650" y="851"/>
                    </a:lnTo>
                    <a:lnTo>
                      <a:pt x="643" y="873"/>
                    </a:lnTo>
                    <a:lnTo>
                      <a:pt x="638" y="897"/>
                    </a:lnTo>
                    <a:lnTo>
                      <a:pt x="633" y="922"/>
                    </a:lnTo>
                    <a:lnTo>
                      <a:pt x="629" y="948"/>
                    </a:lnTo>
                    <a:lnTo>
                      <a:pt x="628" y="974"/>
                    </a:lnTo>
                    <a:lnTo>
                      <a:pt x="625" y="1029"/>
                    </a:lnTo>
                    <a:lnTo>
                      <a:pt x="625" y="1029"/>
                    </a:lnTo>
                    <a:lnTo>
                      <a:pt x="622" y="1077"/>
                    </a:lnTo>
                    <a:lnTo>
                      <a:pt x="618" y="1127"/>
                    </a:lnTo>
                    <a:lnTo>
                      <a:pt x="618" y="1127"/>
                    </a:lnTo>
                    <a:lnTo>
                      <a:pt x="614" y="1182"/>
                    </a:lnTo>
                    <a:lnTo>
                      <a:pt x="610" y="1237"/>
                    </a:lnTo>
                    <a:lnTo>
                      <a:pt x="605" y="1264"/>
                    </a:lnTo>
                    <a:lnTo>
                      <a:pt x="601" y="1290"/>
                    </a:lnTo>
                    <a:lnTo>
                      <a:pt x="597" y="1314"/>
                    </a:lnTo>
                    <a:lnTo>
                      <a:pt x="590" y="1338"/>
                    </a:lnTo>
                    <a:lnTo>
                      <a:pt x="590" y="1338"/>
                    </a:lnTo>
                    <a:lnTo>
                      <a:pt x="597" y="1339"/>
                    </a:lnTo>
                    <a:lnTo>
                      <a:pt x="602" y="1341"/>
                    </a:lnTo>
                    <a:lnTo>
                      <a:pt x="610" y="1344"/>
                    </a:lnTo>
                    <a:lnTo>
                      <a:pt x="618" y="1345"/>
                    </a:lnTo>
                    <a:lnTo>
                      <a:pt x="618" y="1345"/>
                    </a:lnTo>
                    <a:lnTo>
                      <a:pt x="622" y="1299"/>
                    </a:lnTo>
                    <a:lnTo>
                      <a:pt x="626" y="1250"/>
                    </a:lnTo>
                    <a:lnTo>
                      <a:pt x="631" y="1202"/>
                    </a:lnTo>
                    <a:lnTo>
                      <a:pt x="633" y="1151"/>
                    </a:lnTo>
                    <a:lnTo>
                      <a:pt x="633" y="1151"/>
                    </a:lnTo>
                    <a:lnTo>
                      <a:pt x="638" y="1102"/>
                    </a:lnTo>
                    <a:lnTo>
                      <a:pt x="645" y="1053"/>
                    </a:lnTo>
                    <a:lnTo>
                      <a:pt x="652" y="1005"/>
                    </a:lnTo>
                    <a:lnTo>
                      <a:pt x="656" y="958"/>
                    </a:lnTo>
                    <a:lnTo>
                      <a:pt x="656" y="958"/>
                    </a:lnTo>
                    <a:lnTo>
                      <a:pt x="659" y="925"/>
                    </a:lnTo>
                    <a:lnTo>
                      <a:pt x="661" y="908"/>
                    </a:lnTo>
                    <a:lnTo>
                      <a:pt x="664" y="893"/>
                    </a:lnTo>
                    <a:lnTo>
                      <a:pt x="664" y="893"/>
                    </a:lnTo>
                    <a:lnTo>
                      <a:pt x="670" y="878"/>
                    </a:lnTo>
                    <a:lnTo>
                      <a:pt x="675" y="865"/>
                    </a:lnTo>
                    <a:lnTo>
                      <a:pt x="688" y="838"/>
                    </a:lnTo>
                    <a:lnTo>
                      <a:pt x="688" y="838"/>
                    </a:lnTo>
                    <a:lnTo>
                      <a:pt x="701" y="826"/>
                    </a:lnTo>
                    <a:lnTo>
                      <a:pt x="716" y="816"/>
                    </a:lnTo>
                    <a:lnTo>
                      <a:pt x="732" y="806"/>
                    </a:lnTo>
                    <a:lnTo>
                      <a:pt x="748" y="799"/>
                    </a:lnTo>
                    <a:lnTo>
                      <a:pt x="767" y="792"/>
                    </a:lnTo>
                    <a:lnTo>
                      <a:pt x="785" y="786"/>
                    </a:lnTo>
                    <a:lnTo>
                      <a:pt x="820" y="775"/>
                    </a:lnTo>
                    <a:lnTo>
                      <a:pt x="820" y="775"/>
                    </a:lnTo>
                    <a:lnTo>
                      <a:pt x="833" y="769"/>
                    </a:lnTo>
                    <a:lnTo>
                      <a:pt x="840" y="767"/>
                    </a:lnTo>
                    <a:lnTo>
                      <a:pt x="843" y="767"/>
                    </a:lnTo>
                    <a:lnTo>
                      <a:pt x="845" y="768"/>
                    </a:lnTo>
                    <a:lnTo>
                      <a:pt x="845" y="768"/>
                    </a:lnTo>
                    <a:lnTo>
                      <a:pt x="845" y="771"/>
                    </a:lnTo>
                    <a:lnTo>
                      <a:pt x="843" y="774"/>
                    </a:lnTo>
                    <a:lnTo>
                      <a:pt x="838" y="776"/>
                    </a:lnTo>
                    <a:lnTo>
                      <a:pt x="833" y="779"/>
                    </a:lnTo>
                    <a:lnTo>
                      <a:pt x="830" y="781"/>
                    </a:lnTo>
                    <a:lnTo>
                      <a:pt x="828" y="784"/>
                    </a:lnTo>
                    <a:lnTo>
                      <a:pt x="828" y="784"/>
                    </a:lnTo>
                    <a:lnTo>
                      <a:pt x="800" y="792"/>
                    </a:lnTo>
                    <a:lnTo>
                      <a:pt x="772" y="802"/>
                    </a:lnTo>
                    <a:lnTo>
                      <a:pt x="772" y="802"/>
                    </a:lnTo>
                    <a:lnTo>
                      <a:pt x="744" y="812"/>
                    </a:lnTo>
                    <a:lnTo>
                      <a:pt x="732" y="817"/>
                    </a:lnTo>
                    <a:lnTo>
                      <a:pt x="719" y="824"/>
                    </a:lnTo>
                    <a:lnTo>
                      <a:pt x="719" y="824"/>
                    </a:lnTo>
                    <a:lnTo>
                      <a:pt x="711" y="831"/>
                    </a:lnTo>
                    <a:lnTo>
                      <a:pt x="702" y="840"/>
                    </a:lnTo>
                    <a:lnTo>
                      <a:pt x="695" y="851"/>
                    </a:lnTo>
                    <a:lnTo>
                      <a:pt x="688" y="862"/>
                    </a:lnTo>
                    <a:lnTo>
                      <a:pt x="681" y="875"/>
                    </a:lnTo>
                    <a:lnTo>
                      <a:pt x="677" y="887"/>
                    </a:lnTo>
                    <a:lnTo>
                      <a:pt x="673" y="900"/>
                    </a:lnTo>
                    <a:lnTo>
                      <a:pt x="668" y="913"/>
                    </a:lnTo>
                    <a:lnTo>
                      <a:pt x="668" y="913"/>
                    </a:lnTo>
                    <a:lnTo>
                      <a:pt x="666" y="938"/>
                    </a:lnTo>
                    <a:lnTo>
                      <a:pt x="663" y="965"/>
                    </a:lnTo>
                    <a:lnTo>
                      <a:pt x="660" y="1018"/>
                    </a:lnTo>
                    <a:lnTo>
                      <a:pt x="660" y="1018"/>
                    </a:lnTo>
                    <a:lnTo>
                      <a:pt x="657" y="1045"/>
                    </a:lnTo>
                    <a:lnTo>
                      <a:pt x="654" y="1071"/>
                    </a:lnTo>
                    <a:lnTo>
                      <a:pt x="646" y="1127"/>
                    </a:lnTo>
                    <a:lnTo>
                      <a:pt x="646" y="1127"/>
                    </a:lnTo>
                    <a:lnTo>
                      <a:pt x="642" y="1168"/>
                    </a:lnTo>
                    <a:lnTo>
                      <a:pt x="639" y="1209"/>
                    </a:lnTo>
                    <a:lnTo>
                      <a:pt x="633" y="1292"/>
                    </a:lnTo>
                    <a:lnTo>
                      <a:pt x="633" y="1292"/>
                    </a:lnTo>
                    <a:lnTo>
                      <a:pt x="632" y="1320"/>
                    </a:lnTo>
                    <a:lnTo>
                      <a:pt x="631" y="1334"/>
                    </a:lnTo>
                    <a:lnTo>
                      <a:pt x="626" y="1347"/>
                    </a:lnTo>
                    <a:lnTo>
                      <a:pt x="626" y="1347"/>
                    </a:lnTo>
                    <a:lnTo>
                      <a:pt x="632" y="1349"/>
                    </a:lnTo>
                    <a:lnTo>
                      <a:pt x="636" y="1352"/>
                    </a:lnTo>
                    <a:lnTo>
                      <a:pt x="639" y="1356"/>
                    </a:lnTo>
                    <a:lnTo>
                      <a:pt x="642" y="1362"/>
                    </a:lnTo>
                    <a:lnTo>
                      <a:pt x="643" y="1369"/>
                    </a:lnTo>
                    <a:lnTo>
                      <a:pt x="643" y="1376"/>
                    </a:lnTo>
                    <a:lnTo>
                      <a:pt x="642" y="1390"/>
                    </a:lnTo>
                    <a:lnTo>
                      <a:pt x="642" y="1390"/>
                    </a:lnTo>
                    <a:lnTo>
                      <a:pt x="640" y="1396"/>
                    </a:lnTo>
                    <a:lnTo>
                      <a:pt x="636" y="1401"/>
                    </a:lnTo>
                    <a:lnTo>
                      <a:pt x="633" y="1407"/>
                    </a:lnTo>
                    <a:lnTo>
                      <a:pt x="629" y="1412"/>
                    </a:lnTo>
                    <a:lnTo>
                      <a:pt x="629" y="1412"/>
                    </a:lnTo>
                    <a:lnTo>
                      <a:pt x="626" y="1427"/>
                    </a:lnTo>
                    <a:lnTo>
                      <a:pt x="626" y="1442"/>
                    </a:lnTo>
                    <a:lnTo>
                      <a:pt x="626" y="1473"/>
                    </a:lnTo>
                    <a:lnTo>
                      <a:pt x="628" y="1487"/>
                    </a:lnTo>
                    <a:lnTo>
                      <a:pt x="626" y="1501"/>
                    </a:lnTo>
                    <a:lnTo>
                      <a:pt x="624" y="1514"/>
                    </a:lnTo>
                    <a:lnTo>
                      <a:pt x="621" y="1519"/>
                    </a:lnTo>
                    <a:lnTo>
                      <a:pt x="617" y="1523"/>
                    </a:lnTo>
                    <a:lnTo>
                      <a:pt x="617" y="1523"/>
                    </a:lnTo>
                    <a:lnTo>
                      <a:pt x="604" y="1523"/>
                    </a:lnTo>
                    <a:lnTo>
                      <a:pt x="593" y="1525"/>
                    </a:lnTo>
                    <a:lnTo>
                      <a:pt x="593" y="1525"/>
                    </a:lnTo>
                    <a:lnTo>
                      <a:pt x="587" y="1549"/>
                    </a:lnTo>
                    <a:lnTo>
                      <a:pt x="580" y="1571"/>
                    </a:lnTo>
                    <a:lnTo>
                      <a:pt x="565" y="1615"/>
                    </a:lnTo>
                    <a:lnTo>
                      <a:pt x="565" y="1615"/>
                    </a:lnTo>
                    <a:lnTo>
                      <a:pt x="569" y="1617"/>
                    </a:lnTo>
                    <a:lnTo>
                      <a:pt x="574" y="1617"/>
                    </a:lnTo>
                    <a:lnTo>
                      <a:pt x="577" y="1616"/>
                    </a:lnTo>
                    <a:lnTo>
                      <a:pt x="581" y="1615"/>
                    </a:lnTo>
                    <a:lnTo>
                      <a:pt x="587" y="1608"/>
                    </a:lnTo>
                    <a:lnTo>
                      <a:pt x="591" y="1601"/>
                    </a:lnTo>
                    <a:lnTo>
                      <a:pt x="591" y="1601"/>
                    </a:lnTo>
                    <a:lnTo>
                      <a:pt x="600" y="1589"/>
                    </a:lnTo>
                    <a:lnTo>
                      <a:pt x="607" y="1577"/>
                    </a:lnTo>
                    <a:lnTo>
                      <a:pt x="612" y="1564"/>
                    </a:lnTo>
                    <a:lnTo>
                      <a:pt x="618" y="1551"/>
                    </a:lnTo>
                    <a:lnTo>
                      <a:pt x="626" y="1525"/>
                    </a:lnTo>
                    <a:lnTo>
                      <a:pt x="633" y="1494"/>
                    </a:lnTo>
                    <a:lnTo>
                      <a:pt x="633" y="1494"/>
                    </a:lnTo>
                    <a:lnTo>
                      <a:pt x="645" y="1453"/>
                    </a:lnTo>
                    <a:lnTo>
                      <a:pt x="650" y="1434"/>
                    </a:lnTo>
                    <a:lnTo>
                      <a:pt x="653" y="1412"/>
                    </a:lnTo>
                    <a:lnTo>
                      <a:pt x="653" y="1412"/>
                    </a:lnTo>
                    <a:lnTo>
                      <a:pt x="656" y="1391"/>
                    </a:lnTo>
                    <a:lnTo>
                      <a:pt x="659" y="1369"/>
                    </a:lnTo>
                    <a:lnTo>
                      <a:pt x="660" y="1324"/>
                    </a:lnTo>
                    <a:lnTo>
                      <a:pt x="660" y="1324"/>
                    </a:lnTo>
                    <a:lnTo>
                      <a:pt x="664" y="1281"/>
                    </a:lnTo>
                    <a:lnTo>
                      <a:pt x="667" y="1236"/>
                    </a:lnTo>
                    <a:lnTo>
                      <a:pt x="667" y="1236"/>
                    </a:lnTo>
                    <a:lnTo>
                      <a:pt x="671" y="1146"/>
                    </a:lnTo>
                    <a:lnTo>
                      <a:pt x="673" y="1057"/>
                    </a:lnTo>
                    <a:lnTo>
                      <a:pt x="673" y="1057"/>
                    </a:lnTo>
                    <a:lnTo>
                      <a:pt x="674" y="1035"/>
                    </a:lnTo>
                    <a:lnTo>
                      <a:pt x="677" y="1012"/>
                    </a:lnTo>
                    <a:lnTo>
                      <a:pt x="682" y="970"/>
                    </a:lnTo>
                    <a:lnTo>
                      <a:pt x="691" y="928"/>
                    </a:lnTo>
                    <a:lnTo>
                      <a:pt x="698" y="886"/>
                    </a:lnTo>
                    <a:lnTo>
                      <a:pt x="698" y="886"/>
                    </a:lnTo>
                    <a:lnTo>
                      <a:pt x="705" y="873"/>
                    </a:lnTo>
                    <a:lnTo>
                      <a:pt x="713" y="861"/>
                    </a:lnTo>
                    <a:lnTo>
                      <a:pt x="722" y="851"/>
                    </a:lnTo>
                    <a:lnTo>
                      <a:pt x="730" y="842"/>
                    </a:lnTo>
                    <a:lnTo>
                      <a:pt x="741" y="834"/>
                    </a:lnTo>
                    <a:lnTo>
                      <a:pt x="753" y="826"/>
                    </a:lnTo>
                    <a:lnTo>
                      <a:pt x="777" y="812"/>
                    </a:lnTo>
                    <a:lnTo>
                      <a:pt x="777" y="812"/>
                    </a:lnTo>
                    <a:lnTo>
                      <a:pt x="799" y="799"/>
                    </a:lnTo>
                    <a:lnTo>
                      <a:pt x="809" y="793"/>
                    </a:lnTo>
                    <a:lnTo>
                      <a:pt x="819" y="788"/>
                    </a:lnTo>
                    <a:lnTo>
                      <a:pt x="819" y="788"/>
                    </a:lnTo>
                    <a:lnTo>
                      <a:pt x="833" y="782"/>
                    </a:lnTo>
                    <a:lnTo>
                      <a:pt x="848" y="778"/>
                    </a:lnTo>
                    <a:lnTo>
                      <a:pt x="878" y="771"/>
                    </a:lnTo>
                    <a:lnTo>
                      <a:pt x="911" y="765"/>
                    </a:lnTo>
                    <a:lnTo>
                      <a:pt x="944" y="761"/>
                    </a:lnTo>
                    <a:lnTo>
                      <a:pt x="944" y="761"/>
                    </a:lnTo>
                    <a:lnTo>
                      <a:pt x="1008" y="753"/>
                    </a:lnTo>
                    <a:lnTo>
                      <a:pt x="1040" y="751"/>
                    </a:lnTo>
                    <a:lnTo>
                      <a:pt x="1057" y="751"/>
                    </a:lnTo>
                    <a:lnTo>
                      <a:pt x="1073" y="753"/>
                    </a:lnTo>
                    <a:lnTo>
                      <a:pt x="1073" y="753"/>
                    </a:lnTo>
                    <a:lnTo>
                      <a:pt x="1083" y="750"/>
                    </a:lnTo>
                    <a:lnTo>
                      <a:pt x="1092" y="748"/>
                    </a:lnTo>
                    <a:lnTo>
                      <a:pt x="1115" y="746"/>
                    </a:lnTo>
                    <a:lnTo>
                      <a:pt x="1128" y="746"/>
                    </a:lnTo>
                    <a:lnTo>
                      <a:pt x="1139" y="744"/>
                    </a:lnTo>
                    <a:lnTo>
                      <a:pt x="1149" y="741"/>
                    </a:lnTo>
                    <a:lnTo>
                      <a:pt x="1158" y="737"/>
                    </a:lnTo>
                    <a:lnTo>
                      <a:pt x="1158" y="737"/>
                    </a:lnTo>
                    <a:lnTo>
                      <a:pt x="1170" y="739"/>
                    </a:lnTo>
                    <a:lnTo>
                      <a:pt x="1182" y="740"/>
                    </a:lnTo>
                    <a:lnTo>
                      <a:pt x="1196" y="740"/>
                    </a:lnTo>
                    <a:lnTo>
                      <a:pt x="1203" y="739"/>
                    </a:lnTo>
                    <a:lnTo>
                      <a:pt x="1210" y="736"/>
                    </a:lnTo>
                    <a:lnTo>
                      <a:pt x="1210" y="736"/>
                    </a:lnTo>
                    <a:lnTo>
                      <a:pt x="1210" y="733"/>
                    </a:lnTo>
                    <a:lnTo>
                      <a:pt x="1209" y="730"/>
                    </a:lnTo>
                    <a:lnTo>
                      <a:pt x="1210" y="727"/>
                    </a:lnTo>
                    <a:lnTo>
                      <a:pt x="1210" y="726"/>
                    </a:lnTo>
                    <a:lnTo>
                      <a:pt x="1213" y="725"/>
                    </a:lnTo>
                    <a:lnTo>
                      <a:pt x="1213" y="725"/>
                    </a:lnTo>
                    <a:lnTo>
                      <a:pt x="1210" y="722"/>
                    </a:lnTo>
                    <a:lnTo>
                      <a:pt x="1208" y="719"/>
                    </a:lnTo>
                    <a:lnTo>
                      <a:pt x="1201" y="718"/>
                    </a:lnTo>
                    <a:lnTo>
                      <a:pt x="1192" y="718"/>
                    </a:lnTo>
                    <a:lnTo>
                      <a:pt x="1184" y="720"/>
                    </a:lnTo>
                    <a:lnTo>
                      <a:pt x="1167" y="729"/>
                    </a:lnTo>
                    <a:lnTo>
                      <a:pt x="1157" y="732"/>
                    </a:lnTo>
                    <a:lnTo>
                      <a:pt x="1149" y="734"/>
                    </a:lnTo>
                    <a:lnTo>
                      <a:pt x="1149" y="734"/>
                    </a:lnTo>
                    <a:close/>
                    <a:moveTo>
                      <a:pt x="1081" y="753"/>
                    </a:moveTo>
                    <a:lnTo>
                      <a:pt x="1081" y="753"/>
                    </a:lnTo>
                    <a:lnTo>
                      <a:pt x="1084" y="753"/>
                    </a:lnTo>
                    <a:lnTo>
                      <a:pt x="1088" y="754"/>
                    </a:lnTo>
                    <a:lnTo>
                      <a:pt x="1091" y="754"/>
                    </a:lnTo>
                    <a:lnTo>
                      <a:pt x="1094" y="753"/>
                    </a:lnTo>
                    <a:lnTo>
                      <a:pt x="1094" y="753"/>
                    </a:lnTo>
                    <a:lnTo>
                      <a:pt x="1090" y="753"/>
                    </a:lnTo>
                    <a:lnTo>
                      <a:pt x="1087" y="751"/>
                    </a:lnTo>
                    <a:lnTo>
                      <a:pt x="1084" y="751"/>
                    </a:lnTo>
                    <a:lnTo>
                      <a:pt x="1081" y="753"/>
                    </a:lnTo>
                    <a:lnTo>
                      <a:pt x="1081" y="753"/>
                    </a:lnTo>
                    <a:close/>
                    <a:moveTo>
                      <a:pt x="1015" y="263"/>
                    </a:moveTo>
                    <a:lnTo>
                      <a:pt x="1015" y="263"/>
                    </a:lnTo>
                    <a:lnTo>
                      <a:pt x="989" y="250"/>
                    </a:lnTo>
                    <a:lnTo>
                      <a:pt x="959" y="240"/>
                    </a:lnTo>
                    <a:lnTo>
                      <a:pt x="925" y="232"/>
                    </a:lnTo>
                    <a:lnTo>
                      <a:pt x="886" y="228"/>
                    </a:lnTo>
                    <a:lnTo>
                      <a:pt x="886" y="228"/>
                    </a:lnTo>
                    <a:lnTo>
                      <a:pt x="861" y="223"/>
                    </a:lnTo>
                    <a:lnTo>
                      <a:pt x="848" y="222"/>
                    </a:lnTo>
                    <a:lnTo>
                      <a:pt x="836" y="222"/>
                    </a:lnTo>
                    <a:lnTo>
                      <a:pt x="836" y="222"/>
                    </a:lnTo>
                    <a:lnTo>
                      <a:pt x="824" y="222"/>
                    </a:lnTo>
                    <a:lnTo>
                      <a:pt x="812" y="223"/>
                    </a:lnTo>
                    <a:lnTo>
                      <a:pt x="786" y="226"/>
                    </a:lnTo>
                    <a:lnTo>
                      <a:pt x="786" y="226"/>
                    </a:lnTo>
                    <a:lnTo>
                      <a:pt x="750" y="226"/>
                    </a:lnTo>
                    <a:lnTo>
                      <a:pt x="713" y="229"/>
                    </a:lnTo>
                    <a:lnTo>
                      <a:pt x="680" y="232"/>
                    </a:lnTo>
                    <a:lnTo>
                      <a:pt x="646" y="237"/>
                    </a:lnTo>
                    <a:lnTo>
                      <a:pt x="646" y="237"/>
                    </a:lnTo>
                    <a:lnTo>
                      <a:pt x="601" y="247"/>
                    </a:lnTo>
                    <a:lnTo>
                      <a:pt x="559" y="258"/>
                    </a:lnTo>
                    <a:lnTo>
                      <a:pt x="517" y="274"/>
                    </a:lnTo>
                    <a:lnTo>
                      <a:pt x="479" y="291"/>
                    </a:lnTo>
                    <a:lnTo>
                      <a:pt x="479" y="291"/>
                    </a:lnTo>
                    <a:lnTo>
                      <a:pt x="458" y="313"/>
                    </a:lnTo>
                    <a:lnTo>
                      <a:pt x="438" y="336"/>
                    </a:lnTo>
                    <a:lnTo>
                      <a:pt x="438" y="336"/>
                    </a:lnTo>
                    <a:lnTo>
                      <a:pt x="420" y="361"/>
                    </a:lnTo>
                    <a:lnTo>
                      <a:pt x="405" y="386"/>
                    </a:lnTo>
                    <a:lnTo>
                      <a:pt x="405" y="386"/>
                    </a:lnTo>
                    <a:lnTo>
                      <a:pt x="395" y="399"/>
                    </a:lnTo>
                    <a:lnTo>
                      <a:pt x="386" y="411"/>
                    </a:lnTo>
                    <a:lnTo>
                      <a:pt x="386" y="411"/>
                    </a:lnTo>
                    <a:lnTo>
                      <a:pt x="381" y="423"/>
                    </a:lnTo>
                    <a:lnTo>
                      <a:pt x="375" y="435"/>
                    </a:lnTo>
                    <a:lnTo>
                      <a:pt x="367" y="458"/>
                    </a:lnTo>
                    <a:lnTo>
                      <a:pt x="360" y="482"/>
                    </a:lnTo>
                    <a:lnTo>
                      <a:pt x="351" y="506"/>
                    </a:lnTo>
                    <a:lnTo>
                      <a:pt x="351" y="506"/>
                    </a:lnTo>
                    <a:lnTo>
                      <a:pt x="350" y="522"/>
                    </a:lnTo>
                    <a:lnTo>
                      <a:pt x="347" y="538"/>
                    </a:lnTo>
                    <a:lnTo>
                      <a:pt x="341" y="570"/>
                    </a:lnTo>
                    <a:lnTo>
                      <a:pt x="339" y="587"/>
                    </a:lnTo>
                    <a:lnTo>
                      <a:pt x="337" y="604"/>
                    </a:lnTo>
                    <a:lnTo>
                      <a:pt x="337" y="621"/>
                    </a:lnTo>
                    <a:lnTo>
                      <a:pt x="339" y="639"/>
                    </a:lnTo>
                    <a:lnTo>
                      <a:pt x="339" y="639"/>
                    </a:lnTo>
                    <a:lnTo>
                      <a:pt x="341" y="656"/>
                    </a:lnTo>
                    <a:lnTo>
                      <a:pt x="346" y="673"/>
                    </a:lnTo>
                    <a:lnTo>
                      <a:pt x="355" y="706"/>
                    </a:lnTo>
                    <a:lnTo>
                      <a:pt x="355" y="706"/>
                    </a:lnTo>
                    <a:lnTo>
                      <a:pt x="362" y="740"/>
                    </a:lnTo>
                    <a:lnTo>
                      <a:pt x="367" y="758"/>
                    </a:lnTo>
                    <a:lnTo>
                      <a:pt x="368" y="775"/>
                    </a:lnTo>
                    <a:lnTo>
                      <a:pt x="368" y="775"/>
                    </a:lnTo>
                    <a:lnTo>
                      <a:pt x="372" y="842"/>
                    </a:lnTo>
                    <a:lnTo>
                      <a:pt x="376" y="910"/>
                    </a:lnTo>
                    <a:lnTo>
                      <a:pt x="381" y="976"/>
                    </a:lnTo>
                    <a:lnTo>
                      <a:pt x="383" y="1045"/>
                    </a:lnTo>
                    <a:lnTo>
                      <a:pt x="383" y="1045"/>
                    </a:lnTo>
                    <a:lnTo>
                      <a:pt x="385" y="1123"/>
                    </a:lnTo>
                    <a:lnTo>
                      <a:pt x="385" y="1163"/>
                    </a:lnTo>
                    <a:lnTo>
                      <a:pt x="383" y="1202"/>
                    </a:lnTo>
                    <a:lnTo>
                      <a:pt x="383" y="1202"/>
                    </a:lnTo>
                    <a:lnTo>
                      <a:pt x="378" y="1285"/>
                    </a:lnTo>
                    <a:lnTo>
                      <a:pt x="376" y="1324"/>
                    </a:lnTo>
                    <a:lnTo>
                      <a:pt x="376" y="1363"/>
                    </a:lnTo>
                    <a:lnTo>
                      <a:pt x="376" y="1363"/>
                    </a:lnTo>
                    <a:lnTo>
                      <a:pt x="372" y="1384"/>
                    </a:lnTo>
                    <a:lnTo>
                      <a:pt x="369" y="1407"/>
                    </a:lnTo>
                    <a:lnTo>
                      <a:pt x="369" y="1429"/>
                    </a:lnTo>
                    <a:lnTo>
                      <a:pt x="371" y="1439"/>
                    </a:lnTo>
                    <a:lnTo>
                      <a:pt x="374" y="1448"/>
                    </a:lnTo>
                    <a:lnTo>
                      <a:pt x="374" y="1448"/>
                    </a:lnTo>
                    <a:lnTo>
                      <a:pt x="371" y="1452"/>
                    </a:lnTo>
                    <a:lnTo>
                      <a:pt x="369" y="1455"/>
                    </a:lnTo>
                    <a:lnTo>
                      <a:pt x="369" y="1463"/>
                    </a:lnTo>
                    <a:lnTo>
                      <a:pt x="369" y="1463"/>
                    </a:lnTo>
                    <a:lnTo>
                      <a:pt x="368" y="1493"/>
                    </a:lnTo>
                    <a:lnTo>
                      <a:pt x="368" y="1508"/>
                    </a:lnTo>
                    <a:lnTo>
                      <a:pt x="367" y="1523"/>
                    </a:lnTo>
                    <a:lnTo>
                      <a:pt x="367" y="1523"/>
                    </a:lnTo>
                    <a:lnTo>
                      <a:pt x="361" y="1553"/>
                    </a:lnTo>
                    <a:lnTo>
                      <a:pt x="358" y="1567"/>
                    </a:lnTo>
                    <a:lnTo>
                      <a:pt x="358" y="1578"/>
                    </a:lnTo>
                    <a:lnTo>
                      <a:pt x="358" y="1578"/>
                    </a:lnTo>
                    <a:lnTo>
                      <a:pt x="360" y="1588"/>
                    </a:lnTo>
                    <a:lnTo>
                      <a:pt x="362" y="1598"/>
                    </a:lnTo>
                    <a:lnTo>
                      <a:pt x="367" y="1606"/>
                    </a:lnTo>
                    <a:lnTo>
                      <a:pt x="372" y="1613"/>
                    </a:lnTo>
                    <a:lnTo>
                      <a:pt x="379" y="1620"/>
                    </a:lnTo>
                    <a:lnTo>
                      <a:pt x="386" y="1626"/>
                    </a:lnTo>
                    <a:lnTo>
                      <a:pt x="405" y="1636"/>
                    </a:lnTo>
                    <a:lnTo>
                      <a:pt x="405" y="1636"/>
                    </a:lnTo>
                    <a:lnTo>
                      <a:pt x="410" y="1615"/>
                    </a:lnTo>
                    <a:lnTo>
                      <a:pt x="414" y="1594"/>
                    </a:lnTo>
                    <a:lnTo>
                      <a:pt x="423" y="1550"/>
                    </a:lnTo>
                    <a:lnTo>
                      <a:pt x="427" y="1505"/>
                    </a:lnTo>
                    <a:lnTo>
                      <a:pt x="431" y="1460"/>
                    </a:lnTo>
                    <a:lnTo>
                      <a:pt x="433" y="1414"/>
                    </a:lnTo>
                    <a:lnTo>
                      <a:pt x="434" y="1369"/>
                    </a:lnTo>
                    <a:lnTo>
                      <a:pt x="437" y="1283"/>
                    </a:lnTo>
                    <a:lnTo>
                      <a:pt x="437" y="1283"/>
                    </a:lnTo>
                    <a:lnTo>
                      <a:pt x="438" y="1248"/>
                    </a:lnTo>
                    <a:lnTo>
                      <a:pt x="438" y="1210"/>
                    </a:lnTo>
                    <a:lnTo>
                      <a:pt x="437" y="1177"/>
                    </a:lnTo>
                    <a:lnTo>
                      <a:pt x="434" y="1147"/>
                    </a:lnTo>
                    <a:lnTo>
                      <a:pt x="434" y="1147"/>
                    </a:lnTo>
                    <a:lnTo>
                      <a:pt x="431" y="1127"/>
                    </a:lnTo>
                    <a:lnTo>
                      <a:pt x="428" y="1118"/>
                    </a:lnTo>
                    <a:lnTo>
                      <a:pt x="427" y="1112"/>
                    </a:lnTo>
                    <a:lnTo>
                      <a:pt x="427" y="1112"/>
                    </a:lnTo>
                    <a:lnTo>
                      <a:pt x="423" y="1106"/>
                    </a:lnTo>
                    <a:lnTo>
                      <a:pt x="417" y="1104"/>
                    </a:lnTo>
                    <a:lnTo>
                      <a:pt x="412" y="1099"/>
                    </a:lnTo>
                    <a:lnTo>
                      <a:pt x="407" y="1094"/>
                    </a:lnTo>
                    <a:lnTo>
                      <a:pt x="407" y="1094"/>
                    </a:lnTo>
                    <a:lnTo>
                      <a:pt x="405" y="1083"/>
                    </a:lnTo>
                    <a:lnTo>
                      <a:pt x="403" y="1071"/>
                    </a:lnTo>
                    <a:lnTo>
                      <a:pt x="403" y="1071"/>
                    </a:lnTo>
                    <a:lnTo>
                      <a:pt x="403" y="1050"/>
                    </a:lnTo>
                    <a:lnTo>
                      <a:pt x="405" y="1029"/>
                    </a:lnTo>
                    <a:lnTo>
                      <a:pt x="407" y="1010"/>
                    </a:lnTo>
                    <a:lnTo>
                      <a:pt x="413" y="993"/>
                    </a:lnTo>
                    <a:lnTo>
                      <a:pt x="413" y="993"/>
                    </a:lnTo>
                    <a:lnTo>
                      <a:pt x="410" y="987"/>
                    </a:lnTo>
                    <a:lnTo>
                      <a:pt x="407" y="979"/>
                    </a:lnTo>
                    <a:lnTo>
                      <a:pt x="405" y="959"/>
                    </a:lnTo>
                    <a:lnTo>
                      <a:pt x="405" y="939"/>
                    </a:lnTo>
                    <a:lnTo>
                      <a:pt x="405" y="932"/>
                    </a:lnTo>
                    <a:lnTo>
                      <a:pt x="407" y="927"/>
                    </a:lnTo>
                    <a:lnTo>
                      <a:pt x="407" y="927"/>
                    </a:lnTo>
                    <a:lnTo>
                      <a:pt x="410" y="922"/>
                    </a:lnTo>
                    <a:lnTo>
                      <a:pt x="414" y="921"/>
                    </a:lnTo>
                    <a:lnTo>
                      <a:pt x="419" y="921"/>
                    </a:lnTo>
                    <a:lnTo>
                      <a:pt x="423" y="918"/>
                    </a:lnTo>
                    <a:lnTo>
                      <a:pt x="423" y="918"/>
                    </a:lnTo>
                    <a:lnTo>
                      <a:pt x="421" y="882"/>
                    </a:lnTo>
                    <a:lnTo>
                      <a:pt x="423" y="845"/>
                    </a:lnTo>
                    <a:lnTo>
                      <a:pt x="428" y="807"/>
                    </a:lnTo>
                    <a:lnTo>
                      <a:pt x="434" y="771"/>
                    </a:lnTo>
                    <a:lnTo>
                      <a:pt x="449" y="696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9" y="600"/>
                    </a:lnTo>
                    <a:lnTo>
                      <a:pt x="478" y="579"/>
                    </a:lnTo>
                    <a:lnTo>
                      <a:pt x="486" y="557"/>
                    </a:lnTo>
                    <a:lnTo>
                      <a:pt x="494" y="538"/>
                    </a:lnTo>
                    <a:lnTo>
                      <a:pt x="513" y="498"/>
                    </a:lnTo>
                    <a:lnTo>
                      <a:pt x="521" y="479"/>
                    </a:lnTo>
                    <a:lnTo>
                      <a:pt x="528" y="459"/>
                    </a:lnTo>
                    <a:lnTo>
                      <a:pt x="528" y="459"/>
                    </a:lnTo>
                    <a:lnTo>
                      <a:pt x="532" y="454"/>
                    </a:lnTo>
                    <a:lnTo>
                      <a:pt x="537" y="448"/>
                    </a:lnTo>
                    <a:lnTo>
                      <a:pt x="545" y="435"/>
                    </a:lnTo>
                    <a:lnTo>
                      <a:pt x="552" y="423"/>
                    </a:lnTo>
                    <a:lnTo>
                      <a:pt x="556" y="417"/>
                    </a:lnTo>
                    <a:lnTo>
                      <a:pt x="562" y="411"/>
                    </a:lnTo>
                    <a:lnTo>
                      <a:pt x="562" y="411"/>
                    </a:lnTo>
                    <a:lnTo>
                      <a:pt x="579" y="399"/>
                    </a:lnTo>
                    <a:lnTo>
                      <a:pt x="597" y="386"/>
                    </a:lnTo>
                    <a:lnTo>
                      <a:pt x="617" y="376"/>
                    </a:lnTo>
                    <a:lnTo>
                      <a:pt x="636" y="367"/>
                    </a:lnTo>
                    <a:lnTo>
                      <a:pt x="659" y="359"/>
                    </a:lnTo>
                    <a:lnTo>
                      <a:pt x="681" y="352"/>
                    </a:lnTo>
                    <a:lnTo>
                      <a:pt x="706" y="347"/>
                    </a:lnTo>
                    <a:lnTo>
                      <a:pt x="732" y="341"/>
                    </a:lnTo>
                    <a:lnTo>
                      <a:pt x="732" y="341"/>
                    </a:lnTo>
                    <a:lnTo>
                      <a:pt x="744" y="340"/>
                    </a:lnTo>
                    <a:lnTo>
                      <a:pt x="755" y="336"/>
                    </a:lnTo>
                    <a:lnTo>
                      <a:pt x="767" y="333"/>
                    </a:lnTo>
                    <a:lnTo>
                      <a:pt x="778" y="330"/>
                    </a:lnTo>
                    <a:lnTo>
                      <a:pt x="778" y="330"/>
                    </a:lnTo>
                    <a:lnTo>
                      <a:pt x="803" y="329"/>
                    </a:lnTo>
                    <a:lnTo>
                      <a:pt x="830" y="329"/>
                    </a:lnTo>
                    <a:lnTo>
                      <a:pt x="855" y="330"/>
                    </a:lnTo>
                    <a:lnTo>
                      <a:pt x="879" y="333"/>
                    </a:lnTo>
                    <a:lnTo>
                      <a:pt x="879" y="333"/>
                    </a:lnTo>
                    <a:lnTo>
                      <a:pt x="885" y="337"/>
                    </a:lnTo>
                    <a:lnTo>
                      <a:pt x="892" y="338"/>
                    </a:lnTo>
                    <a:lnTo>
                      <a:pt x="906" y="340"/>
                    </a:lnTo>
                    <a:lnTo>
                      <a:pt x="921" y="341"/>
                    </a:lnTo>
                    <a:lnTo>
                      <a:pt x="938" y="340"/>
                    </a:lnTo>
                    <a:lnTo>
                      <a:pt x="938" y="340"/>
                    </a:lnTo>
                    <a:lnTo>
                      <a:pt x="974" y="340"/>
                    </a:lnTo>
                    <a:lnTo>
                      <a:pt x="1011" y="340"/>
                    </a:lnTo>
                    <a:lnTo>
                      <a:pt x="1029" y="341"/>
                    </a:lnTo>
                    <a:lnTo>
                      <a:pt x="1046" y="343"/>
                    </a:lnTo>
                    <a:lnTo>
                      <a:pt x="1062" y="347"/>
                    </a:lnTo>
                    <a:lnTo>
                      <a:pt x="1076" y="351"/>
                    </a:lnTo>
                    <a:lnTo>
                      <a:pt x="1076" y="351"/>
                    </a:lnTo>
                    <a:lnTo>
                      <a:pt x="1077" y="351"/>
                    </a:lnTo>
                    <a:lnTo>
                      <a:pt x="1077" y="350"/>
                    </a:lnTo>
                    <a:lnTo>
                      <a:pt x="1077" y="350"/>
                    </a:lnTo>
                    <a:lnTo>
                      <a:pt x="1063" y="324"/>
                    </a:lnTo>
                    <a:lnTo>
                      <a:pt x="1049" y="302"/>
                    </a:lnTo>
                    <a:lnTo>
                      <a:pt x="1033" y="281"/>
                    </a:lnTo>
                    <a:lnTo>
                      <a:pt x="1015" y="263"/>
                    </a:lnTo>
                    <a:lnTo>
                      <a:pt x="1015" y="263"/>
                    </a:lnTo>
                    <a:close/>
                    <a:moveTo>
                      <a:pt x="858" y="205"/>
                    </a:moveTo>
                    <a:lnTo>
                      <a:pt x="858" y="205"/>
                    </a:lnTo>
                    <a:lnTo>
                      <a:pt x="828" y="202"/>
                    </a:lnTo>
                    <a:lnTo>
                      <a:pt x="798" y="201"/>
                    </a:lnTo>
                    <a:lnTo>
                      <a:pt x="798" y="201"/>
                    </a:lnTo>
                    <a:lnTo>
                      <a:pt x="754" y="199"/>
                    </a:lnTo>
                    <a:lnTo>
                      <a:pt x="733" y="201"/>
                    </a:lnTo>
                    <a:lnTo>
                      <a:pt x="715" y="204"/>
                    </a:lnTo>
                    <a:lnTo>
                      <a:pt x="715" y="204"/>
                    </a:lnTo>
                    <a:lnTo>
                      <a:pt x="602" y="223"/>
                    </a:lnTo>
                    <a:lnTo>
                      <a:pt x="602" y="223"/>
                    </a:lnTo>
                    <a:lnTo>
                      <a:pt x="574" y="228"/>
                    </a:lnTo>
                    <a:lnTo>
                      <a:pt x="548" y="232"/>
                    </a:lnTo>
                    <a:lnTo>
                      <a:pt x="534" y="235"/>
                    </a:lnTo>
                    <a:lnTo>
                      <a:pt x="521" y="239"/>
                    </a:lnTo>
                    <a:lnTo>
                      <a:pt x="510" y="243"/>
                    </a:lnTo>
                    <a:lnTo>
                      <a:pt x="499" y="249"/>
                    </a:lnTo>
                    <a:lnTo>
                      <a:pt x="499" y="249"/>
                    </a:lnTo>
                    <a:lnTo>
                      <a:pt x="501" y="249"/>
                    </a:lnTo>
                    <a:lnTo>
                      <a:pt x="506" y="249"/>
                    </a:lnTo>
                    <a:lnTo>
                      <a:pt x="513" y="247"/>
                    </a:lnTo>
                    <a:lnTo>
                      <a:pt x="520" y="243"/>
                    </a:lnTo>
                    <a:lnTo>
                      <a:pt x="528" y="242"/>
                    </a:lnTo>
                    <a:lnTo>
                      <a:pt x="528" y="242"/>
                    </a:lnTo>
                    <a:lnTo>
                      <a:pt x="535" y="240"/>
                    </a:lnTo>
                    <a:lnTo>
                      <a:pt x="544" y="242"/>
                    </a:lnTo>
                    <a:lnTo>
                      <a:pt x="553" y="243"/>
                    </a:lnTo>
                    <a:lnTo>
                      <a:pt x="563" y="244"/>
                    </a:lnTo>
                    <a:lnTo>
                      <a:pt x="563" y="244"/>
                    </a:lnTo>
                    <a:lnTo>
                      <a:pt x="567" y="243"/>
                    </a:lnTo>
                    <a:lnTo>
                      <a:pt x="574" y="240"/>
                    </a:lnTo>
                    <a:lnTo>
                      <a:pt x="586" y="237"/>
                    </a:lnTo>
                    <a:lnTo>
                      <a:pt x="586" y="237"/>
                    </a:lnTo>
                    <a:lnTo>
                      <a:pt x="625" y="228"/>
                    </a:lnTo>
                    <a:lnTo>
                      <a:pt x="645" y="225"/>
                    </a:lnTo>
                    <a:lnTo>
                      <a:pt x="663" y="222"/>
                    </a:lnTo>
                    <a:lnTo>
                      <a:pt x="663" y="222"/>
                    </a:lnTo>
                    <a:lnTo>
                      <a:pt x="701" y="218"/>
                    </a:lnTo>
                    <a:lnTo>
                      <a:pt x="737" y="216"/>
                    </a:lnTo>
                    <a:lnTo>
                      <a:pt x="774" y="215"/>
                    </a:lnTo>
                    <a:lnTo>
                      <a:pt x="809" y="213"/>
                    </a:lnTo>
                    <a:lnTo>
                      <a:pt x="809" y="213"/>
                    </a:lnTo>
                    <a:lnTo>
                      <a:pt x="820" y="211"/>
                    </a:lnTo>
                    <a:lnTo>
                      <a:pt x="831" y="209"/>
                    </a:lnTo>
                    <a:lnTo>
                      <a:pt x="831" y="209"/>
                    </a:lnTo>
                    <a:lnTo>
                      <a:pt x="843" y="209"/>
                    </a:lnTo>
                    <a:lnTo>
                      <a:pt x="854" y="211"/>
                    </a:lnTo>
                    <a:lnTo>
                      <a:pt x="875" y="213"/>
                    </a:lnTo>
                    <a:lnTo>
                      <a:pt x="894" y="216"/>
                    </a:lnTo>
                    <a:lnTo>
                      <a:pt x="906" y="216"/>
                    </a:lnTo>
                    <a:lnTo>
                      <a:pt x="916" y="216"/>
                    </a:lnTo>
                    <a:lnTo>
                      <a:pt x="916" y="216"/>
                    </a:lnTo>
                    <a:lnTo>
                      <a:pt x="887" y="211"/>
                    </a:lnTo>
                    <a:lnTo>
                      <a:pt x="858" y="205"/>
                    </a:lnTo>
                    <a:lnTo>
                      <a:pt x="858" y="205"/>
                    </a:lnTo>
                    <a:close/>
                    <a:moveTo>
                      <a:pt x="869" y="195"/>
                    </a:moveTo>
                    <a:lnTo>
                      <a:pt x="869" y="195"/>
                    </a:lnTo>
                    <a:lnTo>
                      <a:pt x="875" y="195"/>
                    </a:lnTo>
                    <a:lnTo>
                      <a:pt x="880" y="197"/>
                    </a:lnTo>
                    <a:lnTo>
                      <a:pt x="885" y="198"/>
                    </a:lnTo>
                    <a:lnTo>
                      <a:pt x="889" y="198"/>
                    </a:lnTo>
                    <a:lnTo>
                      <a:pt x="889" y="198"/>
                    </a:lnTo>
                    <a:lnTo>
                      <a:pt x="879" y="194"/>
                    </a:lnTo>
                    <a:lnTo>
                      <a:pt x="875" y="194"/>
                    </a:lnTo>
                    <a:lnTo>
                      <a:pt x="869" y="195"/>
                    </a:lnTo>
                    <a:lnTo>
                      <a:pt x="869" y="195"/>
                    </a:lnTo>
                    <a:close/>
                    <a:moveTo>
                      <a:pt x="354" y="762"/>
                    </a:moveTo>
                    <a:lnTo>
                      <a:pt x="354" y="762"/>
                    </a:lnTo>
                    <a:lnTo>
                      <a:pt x="353" y="746"/>
                    </a:lnTo>
                    <a:lnTo>
                      <a:pt x="348" y="729"/>
                    </a:lnTo>
                    <a:lnTo>
                      <a:pt x="340" y="696"/>
                    </a:lnTo>
                    <a:lnTo>
                      <a:pt x="332" y="664"/>
                    </a:lnTo>
                    <a:lnTo>
                      <a:pt x="327" y="646"/>
                    </a:lnTo>
                    <a:lnTo>
                      <a:pt x="326" y="629"/>
                    </a:lnTo>
                    <a:lnTo>
                      <a:pt x="326" y="629"/>
                    </a:lnTo>
                    <a:lnTo>
                      <a:pt x="325" y="607"/>
                    </a:lnTo>
                    <a:lnTo>
                      <a:pt x="326" y="583"/>
                    </a:lnTo>
                    <a:lnTo>
                      <a:pt x="333" y="538"/>
                    </a:lnTo>
                    <a:lnTo>
                      <a:pt x="333" y="538"/>
                    </a:lnTo>
                    <a:lnTo>
                      <a:pt x="337" y="514"/>
                    </a:lnTo>
                    <a:lnTo>
                      <a:pt x="343" y="490"/>
                    </a:lnTo>
                    <a:lnTo>
                      <a:pt x="351" y="466"/>
                    </a:lnTo>
                    <a:lnTo>
                      <a:pt x="358" y="442"/>
                    </a:lnTo>
                    <a:lnTo>
                      <a:pt x="376" y="399"/>
                    </a:lnTo>
                    <a:lnTo>
                      <a:pt x="393" y="359"/>
                    </a:lnTo>
                    <a:lnTo>
                      <a:pt x="393" y="359"/>
                    </a:lnTo>
                    <a:lnTo>
                      <a:pt x="383" y="369"/>
                    </a:lnTo>
                    <a:lnTo>
                      <a:pt x="374" y="379"/>
                    </a:lnTo>
                    <a:lnTo>
                      <a:pt x="357" y="400"/>
                    </a:lnTo>
                    <a:lnTo>
                      <a:pt x="326" y="445"/>
                    </a:lnTo>
                    <a:lnTo>
                      <a:pt x="326" y="445"/>
                    </a:lnTo>
                    <a:lnTo>
                      <a:pt x="310" y="469"/>
                    </a:lnTo>
                    <a:lnTo>
                      <a:pt x="298" y="493"/>
                    </a:lnTo>
                    <a:lnTo>
                      <a:pt x="287" y="520"/>
                    </a:lnTo>
                    <a:lnTo>
                      <a:pt x="277" y="545"/>
                    </a:lnTo>
                    <a:lnTo>
                      <a:pt x="277" y="545"/>
                    </a:lnTo>
                    <a:lnTo>
                      <a:pt x="266" y="577"/>
                    </a:lnTo>
                    <a:lnTo>
                      <a:pt x="257" y="611"/>
                    </a:lnTo>
                    <a:lnTo>
                      <a:pt x="250" y="646"/>
                    </a:lnTo>
                    <a:lnTo>
                      <a:pt x="246" y="681"/>
                    </a:lnTo>
                    <a:lnTo>
                      <a:pt x="243" y="718"/>
                    </a:lnTo>
                    <a:lnTo>
                      <a:pt x="240" y="754"/>
                    </a:lnTo>
                    <a:lnTo>
                      <a:pt x="240" y="791"/>
                    </a:lnTo>
                    <a:lnTo>
                      <a:pt x="242" y="826"/>
                    </a:lnTo>
                    <a:lnTo>
                      <a:pt x="242" y="826"/>
                    </a:lnTo>
                    <a:lnTo>
                      <a:pt x="242" y="842"/>
                    </a:lnTo>
                    <a:lnTo>
                      <a:pt x="240" y="859"/>
                    </a:lnTo>
                    <a:lnTo>
                      <a:pt x="240" y="859"/>
                    </a:lnTo>
                    <a:lnTo>
                      <a:pt x="242" y="876"/>
                    </a:lnTo>
                    <a:lnTo>
                      <a:pt x="242" y="885"/>
                    </a:lnTo>
                    <a:lnTo>
                      <a:pt x="242" y="894"/>
                    </a:lnTo>
                    <a:lnTo>
                      <a:pt x="242" y="894"/>
                    </a:lnTo>
                    <a:lnTo>
                      <a:pt x="239" y="904"/>
                    </a:lnTo>
                    <a:lnTo>
                      <a:pt x="237" y="911"/>
                    </a:lnTo>
                    <a:lnTo>
                      <a:pt x="236" y="917"/>
                    </a:lnTo>
                    <a:lnTo>
                      <a:pt x="236" y="917"/>
                    </a:lnTo>
                    <a:lnTo>
                      <a:pt x="236" y="953"/>
                    </a:lnTo>
                    <a:lnTo>
                      <a:pt x="236" y="953"/>
                    </a:lnTo>
                    <a:lnTo>
                      <a:pt x="237" y="966"/>
                    </a:lnTo>
                    <a:lnTo>
                      <a:pt x="240" y="979"/>
                    </a:lnTo>
                    <a:lnTo>
                      <a:pt x="247" y="1004"/>
                    </a:lnTo>
                    <a:lnTo>
                      <a:pt x="250" y="1015"/>
                    </a:lnTo>
                    <a:lnTo>
                      <a:pt x="253" y="1026"/>
                    </a:lnTo>
                    <a:lnTo>
                      <a:pt x="253" y="1038"/>
                    </a:lnTo>
                    <a:lnTo>
                      <a:pt x="250" y="1047"/>
                    </a:lnTo>
                    <a:lnTo>
                      <a:pt x="250" y="1047"/>
                    </a:lnTo>
                    <a:lnTo>
                      <a:pt x="246" y="1054"/>
                    </a:lnTo>
                    <a:lnTo>
                      <a:pt x="239" y="1060"/>
                    </a:lnTo>
                    <a:lnTo>
                      <a:pt x="230" y="1066"/>
                    </a:lnTo>
                    <a:lnTo>
                      <a:pt x="221" y="1069"/>
                    </a:lnTo>
                    <a:lnTo>
                      <a:pt x="209" y="1070"/>
                    </a:lnTo>
                    <a:lnTo>
                      <a:pt x="200" y="1071"/>
                    </a:lnTo>
                    <a:lnTo>
                      <a:pt x="188" y="1070"/>
                    </a:lnTo>
                    <a:lnTo>
                      <a:pt x="179" y="1069"/>
                    </a:lnTo>
                    <a:lnTo>
                      <a:pt x="179" y="1069"/>
                    </a:lnTo>
                    <a:lnTo>
                      <a:pt x="170" y="1064"/>
                    </a:lnTo>
                    <a:lnTo>
                      <a:pt x="164" y="1060"/>
                    </a:lnTo>
                    <a:lnTo>
                      <a:pt x="159" y="1054"/>
                    </a:lnTo>
                    <a:lnTo>
                      <a:pt x="156" y="1047"/>
                    </a:lnTo>
                    <a:lnTo>
                      <a:pt x="153" y="1040"/>
                    </a:lnTo>
                    <a:lnTo>
                      <a:pt x="152" y="1032"/>
                    </a:lnTo>
                    <a:lnTo>
                      <a:pt x="152" y="1024"/>
                    </a:lnTo>
                    <a:lnTo>
                      <a:pt x="153" y="1015"/>
                    </a:lnTo>
                    <a:lnTo>
                      <a:pt x="157" y="997"/>
                    </a:lnTo>
                    <a:lnTo>
                      <a:pt x="163" y="980"/>
                    </a:lnTo>
                    <a:lnTo>
                      <a:pt x="172" y="965"/>
                    </a:lnTo>
                    <a:lnTo>
                      <a:pt x="181" y="953"/>
                    </a:lnTo>
                    <a:lnTo>
                      <a:pt x="181" y="953"/>
                    </a:lnTo>
                    <a:lnTo>
                      <a:pt x="179" y="946"/>
                    </a:lnTo>
                    <a:lnTo>
                      <a:pt x="179" y="941"/>
                    </a:lnTo>
                    <a:lnTo>
                      <a:pt x="179" y="935"/>
                    </a:lnTo>
                    <a:lnTo>
                      <a:pt x="180" y="928"/>
                    </a:lnTo>
                    <a:lnTo>
                      <a:pt x="183" y="917"/>
                    </a:lnTo>
                    <a:lnTo>
                      <a:pt x="186" y="904"/>
                    </a:lnTo>
                    <a:lnTo>
                      <a:pt x="186" y="904"/>
                    </a:lnTo>
                    <a:lnTo>
                      <a:pt x="184" y="890"/>
                    </a:lnTo>
                    <a:lnTo>
                      <a:pt x="183" y="876"/>
                    </a:lnTo>
                    <a:lnTo>
                      <a:pt x="180" y="861"/>
                    </a:lnTo>
                    <a:lnTo>
                      <a:pt x="179" y="847"/>
                    </a:lnTo>
                    <a:lnTo>
                      <a:pt x="179" y="847"/>
                    </a:lnTo>
                    <a:lnTo>
                      <a:pt x="179" y="796"/>
                    </a:lnTo>
                    <a:lnTo>
                      <a:pt x="179" y="796"/>
                    </a:lnTo>
                    <a:lnTo>
                      <a:pt x="179" y="765"/>
                    </a:lnTo>
                    <a:lnTo>
                      <a:pt x="181" y="736"/>
                    </a:lnTo>
                    <a:lnTo>
                      <a:pt x="186" y="705"/>
                    </a:lnTo>
                    <a:lnTo>
                      <a:pt x="190" y="675"/>
                    </a:lnTo>
                    <a:lnTo>
                      <a:pt x="201" y="615"/>
                    </a:lnTo>
                    <a:lnTo>
                      <a:pt x="214" y="557"/>
                    </a:lnTo>
                    <a:lnTo>
                      <a:pt x="214" y="557"/>
                    </a:lnTo>
                    <a:lnTo>
                      <a:pt x="221" y="529"/>
                    </a:lnTo>
                    <a:lnTo>
                      <a:pt x="229" y="503"/>
                    </a:lnTo>
                    <a:lnTo>
                      <a:pt x="240" y="476"/>
                    </a:lnTo>
                    <a:lnTo>
                      <a:pt x="253" y="452"/>
                    </a:lnTo>
                    <a:lnTo>
                      <a:pt x="266" y="428"/>
                    </a:lnTo>
                    <a:lnTo>
                      <a:pt x="280" y="406"/>
                    </a:lnTo>
                    <a:lnTo>
                      <a:pt x="308" y="364"/>
                    </a:lnTo>
                    <a:lnTo>
                      <a:pt x="308" y="364"/>
                    </a:lnTo>
                    <a:lnTo>
                      <a:pt x="326" y="348"/>
                    </a:lnTo>
                    <a:lnTo>
                      <a:pt x="343" y="331"/>
                    </a:lnTo>
                    <a:lnTo>
                      <a:pt x="378" y="299"/>
                    </a:lnTo>
                    <a:lnTo>
                      <a:pt x="396" y="282"/>
                    </a:lnTo>
                    <a:lnTo>
                      <a:pt x="416" y="268"/>
                    </a:lnTo>
                    <a:lnTo>
                      <a:pt x="437" y="256"/>
                    </a:lnTo>
                    <a:lnTo>
                      <a:pt x="461" y="244"/>
                    </a:lnTo>
                    <a:lnTo>
                      <a:pt x="461" y="244"/>
                    </a:lnTo>
                    <a:lnTo>
                      <a:pt x="482" y="236"/>
                    </a:lnTo>
                    <a:lnTo>
                      <a:pt x="504" y="229"/>
                    </a:lnTo>
                    <a:lnTo>
                      <a:pt x="528" y="223"/>
                    </a:lnTo>
                    <a:lnTo>
                      <a:pt x="553" y="219"/>
                    </a:lnTo>
                    <a:lnTo>
                      <a:pt x="605" y="211"/>
                    </a:lnTo>
                    <a:lnTo>
                      <a:pt x="657" y="205"/>
                    </a:lnTo>
                    <a:lnTo>
                      <a:pt x="657" y="205"/>
                    </a:lnTo>
                    <a:lnTo>
                      <a:pt x="674" y="202"/>
                    </a:lnTo>
                    <a:lnTo>
                      <a:pt x="690" y="198"/>
                    </a:lnTo>
                    <a:lnTo>
                      <a:pt x="705" y="194"/>
                    </a:lnTo>
                    <a:lnTo>
                      <a:pt x="720" y="191"/>
                    </a:lnTo>
                    <a:lnTo>
                      <a:pt x="720" y="191"/>
                    </a:lnTo>
                    <a:lnTo>
                      <a:pt x="739" y="188"/>
                    </a:lnTo>
                    <a:lnTo>
                      <a:pt x="755" y="188"/>
                    </a:lnTo>
                    <a:lnTo>
                      <a:pt x="789" y="188"/>
                    </a:lnTo>
                    <a:lnTo>
                      <a:pt x="789" y="188"/>
                    </a:lnTo>
                    <a:lnTo>
                      <a:pt x="809" y="188"/>
                    </a:lnTo>
                    <a:lnTo>
                      <a:pt x="828" y="191"/>
                    </a:lnTo>
                    <a:lnTo>
                      <a:pt x="848" y="191"/>
                    </a:lnTo>
                    <a:lnTo>
                      <a:pt x="868" y="192"/>
                    </a:lnTo>
                    <a:lnTo>
                      <a:pt x="868" y="192"/>
                    </a:lnTo>
                    <a:lnTo>
                      <a:pt x="850" y="188"/>
                    </a:lnTo>
                    <a:lnTo>
                      <a:pt x="831" y="184"/>
                    </a:lnTo>
                    <a:lnTo>
                      <a:pt x="813" y="178"/>
                    </a:lnTo>
                    <a:lnTo>
                      <a:pt x="795" y="176"/>
                    </a:lnTo>
                    <a:lnTo>
                      <a:pt x="795" y="176"/>
                    </a:lnTo>
                    <a:lnTo>
                      <a:pt x="772" y="173"/>
                    </a:lnTo>
                    <a:lnTo>
                      <a:pt x="748" y="170"/>
                    </a:lnTo>
                    <a:lnTo>
                      <a:pt x="748" y="170"/>
                    </a:lnTo>
                    <a:lnTo>
                      <a:pt x="739" y="167"/>
                    </a:lnTo>
                    <a:lnTo>
                      <a:pt x="729" y="164"/>
                    </a:lnTo>
                    <a:lnTo>
                      <a:pt x="729" y="164"/>
                    </a:lnTo>
                    <a:lnTo>
                      <a:pt x="715" y="163"/>
                    </a:lnTo>
                    <a:lnTo>
                      <a:pt x="699" y="163"/>
                    </a:lnTo>
                    <a:lnTo>
                      <a:pt x="667" y="164"/>
                    </a:lnTo>
                    <a:lnTo>
                      <a:pt x="667" y="164"/>
                    </a:lnTo>
                    <a:lnTo>
                      <a:pt x="636" y="164"/>
                    </a:lnTo>
                    <a:lnTo>
                      <a:pt x="604" y="166"/>
                    </a:lnTo>
                    <a:lnTo>
                      <a:pt x="573" y="169"/>
                    </a:lnTo>
                    <a:lnTo>
                      <a:pt x="542" y="174"/>
                    </a:lnTo>
                    <a:lnTo>
                      <a:pt x="511" y="180"/>
                    </a:lnTo>
                    <a:lnTo>
                      <a:pt x="482" y="187"/>
                    </a:lnTo>
                    <a:lnTo>
                      <a:pt x="452" y="195"/>
                    </a:lnTo>
                    <a:lnTo>
                      <a:pt x="424" y="206"/>
                    </a:lnTo>
                    <a:lnTo>
                      <a:pt x="424" y="206"/>
                    </a:lnTo>
                    <a:lnTo>
                      <a:pt x="423" y="213"/>
                    </a:lnTo>
                    <a:lnTo>
                      <a:pt x="423" y="219"/>
                    </a:lnTo>
                    <a:lnTo>
                      <a:pt x="426" y="232"/>
                    </a:lnTo>
                    <a:lnTo>
                      <a:pt x="428" y="242"/>
                    </a:lnTo>
                    <a:lnTo>
                      <a:pt x="428" y="247"/>
                    </a:lnTo>
                    <a:lnTo>
                      <a:pt x="427" y="251"/>
                    </a:lnTo>
                    <a:lnTo>
                      <a:pt x="427" y="251"/>
                    </a:lnTo>
                    <a:lnTo>
                      <a:pt x="423" y="253"/>
                    </a:lnTo>
                    <a:lnTo>
                      <a:pt x="416" y="256"/>
                    </a:lnTo>
                    <a:lnTo>
                      <a:pt x="402" y="258"/>
                    </a:lnTo>
                    <a:lnTo>
                      <a:pt x="402" y="258"/>
                    </a:lnTo>
                    <a:lnTo>
                      <a:pt x="375" y="257"/>
                    </a:lnTo>
                    <a:lnTo>
                      <a:pt x="360" y="256"/>
                    </a:lnTo>
                    <a:lnTo>
                      <a:pt x="346" y="253"/>
                    </a:lnTo>
                    <a:lnTo>
                      <a:pt x="332" y="250"/>
                    </a:lnTo>
                    <a:lnTo>
                      <a:pt x="319" y="244"/>
                    </a:lnTo>
                    <a:lnTo>
                      <a:pt x="308" y="239"/>
                    </a:lnTo>
                    <a:lnTo>
                      <a:pt x="301" y="233"/>
                    </a:lnTo>
                    <a:lnTo>
                      <a:pt x="301" y="233"/>
                    </a:lnTo>
                    <a:lnTo>
                      <a:pt x="292" y="240"/>
                    </a:lnTo>
                    <a:lnTo>
                      <a:pt x="282" y="246"/>
                    </a:lnTo>
                    <a:lnTo>
                      <a:pt x="273" y="251"/>
                    </a:lnTo>
                    <a:lnTo>
                      <a:pt x="264" y="260"/>
                    </a:lnTo>
                    <a:lnTo>
                      <a:pt x="264" y="260"/>
                    </a:lnTo>
                    <a:lnTo>
                      <a:pt x="250" y="277"/>
                    </a:lnTo>
                    <a:lnTo>
                      <a:pt x="236" y="293"/>
                    </a:lnTo>
                    <a:lnTo>
                      <a:pt x="211" y="330"/>
                    </a:lnTo>
                    <a:lnTo>
                      <a:pt x="190" y="367"/>
                    </a:lnTo>
                    <a:lnTo>
                      <a:pt x="170" y="404"/>
                    </a:lnTo>
                    <a:lnTo>
                      <a:pt x="170" y="404"/>
                    </a:lnTo>
                    <a:lnTo>
                      <a:pt x="162" y="425"/>
                    </a:lnTo>
                    <a:lnTo>
                      <a:pt x="155" y="447"/>
                    </a:lnTo>
                    <a:lnTo>
                      <a:pt x="149" y="469"/>
                    </a:lnTo>
                    <a:lnTo>
                      <a:pt x="145" y="491"/>
                    </a:lnTo>
                    <a:lnTo>
                      <a:pt x="141" y="515"/>
                    </a:lnTo>
                    <a:lnTo>
                      <a:pt x="138" y="539"/>
                    </a:lnTo>
                    <a:lnTo>
                      <a:pt x="135" y="590"/>
                    </a:lnTo>
                    <a:lnTo>
                      <a:pt x="135" y="590"/>
                    </a:lnTo>
                    <a:lnTo>
                      <a:pt x="134" y="663"/>
                    </a:lnTo>
                    <a:lnTo>
                      <a:pt x="135" y="740"/>
                    </a:lnTo>
                    <a:lnTo>
                      <a:pt x="139" y="894"/>
                    </a:lnTo>
                    <a:lnTo>
                      <a:pt x="139" y="894"/>
                    </a:lnTo>
                    <a:lnTo>
                      <a:pt x="139" y="922"/>
                    </a:lnTo>
                    <a:lnTo>
                      <a:pt x="139" y="949"/>
                    </a:lnTo>
                    <a:lnTo>
                      <a:pt x="138" y="976"/>
                    </a:lnTo>
                    <a:lnTo>
                      <a:pt x="134" y="1001"/>
                    </a:lnTo>
                    <a:lnTo>
                      <a:pt x="134" y="1001"/>
                    </a:lnTo>
                    <a:lnTo>
                      <a:pt x="129" y="1011"/>
                    </a:lnTo>
                    <a:lnTo>
                      <a:pt x="128" y="1017"/>
                    </a:lnTo>
                    <a:lnTo>
                      <a:pt x="127" y="1022"/>
                    </a:lnTo>
                    <a:lnTo>
                      <a:pt x="127" y="1022"/>
                    </a:lnTo>
                    <a:lnTo>
                      <a:pt x="127" y="1033"/>
                    </a:lnTo>
                    <a:lnTo>
                      <a:pt x="127" y="1047"/>
                    </a:lnTo>
                    <a:lnTo>
                      <a:pt x="125" y="1060"/>
                    </a:lnTo>
                    <a:lnTo>
                      <a:pt x="124" y="1067"/>
                    </a:lnTo>
                    <a:lnTo>
                      <a:pt x="121" y="1074"/>
                    </a:lnTo>
                    <a:lnTo>
                      <a:pt x="121" y="1074"/>
                    </a:lnTo>
                    <a:lnTo>
                      <a:pt x="135" y="1080"/>
                    </a:lnTo>
                    <a:lnTo>
                      <a:pt x="149" y="1084"/>
                    </a:lnTo>
                    <a:lnTo>
                      <a:pt x="164" y="1088"/>
                    </a:lnTo>
                    <a:lnTo>
                      <a:pt x="180" y="1091"/>
                    </a:lnTo>
                    <a:lnTo>
                      <a:pt x="212" y="1095"/>
                    </a:lnTo>
                    <a:lnTo>
                      <a:pt x="245" y="1097"/>
                    </a:lnTo>
                    <a:lnTo>
                      <a:pt x="278" y="1094"/>
                    </a:lnTo>
                    <a:lnTo>
                      <a:pt x="310" y="1090"/>
                    </a:lnTo>
                    <a:lnTo>
                      <a:pt x="343" y="1083"/>
                    </a:lnTo>
                    <a:lnTo>
                      <a:pt x="372" y="1073"/>
                    </a:lnTo>
                    <a:lnTo>
                      <a:pt x="372" y="1073"/>
                    </a:lnTo>
                    <a:lnTo>
                      <a:pt x="372" y="1029"/>
                    </a:lnTo>
                    <a:lnTo>
                      <a:pt x="371" y="988"/>
                    </a:lnTo>
                    <a:lnTo>
                      <a:pt x="365" y="911"/>
                    </a:lnTo>
                    <a:lnTo>
                      <a:pt x="358" y="837"/>
                    </a:lnTo>
                    <a:lnTo>
                      <a:pt x="354" y="762"/>
                    </a:lnTo>
                    <a:lnTo>
                      <a:pt x="354" y="762"/>
                    </a:lnTo>
                    <a:close/>
                    <a:moveTo>
                      <a:pt x="812" y="163"/>
                    </a:moveTo>
                    <a:lnTo>
                      <a:pt x="812" y="163"/>
                    </a:lnTo>
                    <a:lnTo>
                      <a:pt x="800" y="143"/>
                    </a:lnTo>
                    <a:lnTo>
                      <a:pt x="785" y="124"/>
                    </a:lnTo>
                    <a:lnTo>
                      <a:pt x="768" y="105"/>
                    </a:lnTo>
                    <a:lnTo>
                      <a:pt x="748" y="87"/>
                    </a:lnTo>
                    <a:lnTo>
                      <a:pt x="727" y="73"/>
                    </a:lnTo>
                    <a:lnTo>
                      <a:pt x="705" y="59"/>
                    </a:lnTo>
                    <a:lnTo>
                      <a:pt x="681" y="49"/>
                    </a:lnTo>
                    <a:lnTo>
                      <a:pt x="670" y="46"/>
                    </a:lnTo>
                    <a:lnTo>
                      <a:pt x="657" y="44"/>
                    </a:lnTo>
                    <a:lnTo>
                      <a:pt x="657" y="44"/>
                    </a:lnTo>
                    <a:lnTo>
                      <a:pt x="638" y="41"/>
                    </a:lnTo>
                    <a:lnTo>
                      <a:pt x="619" y="41"/>
                    </a:lnTo>
                    <a:lnTo>
                      <a:pt x="601" y="41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44" y="51"/>
                    </a:lnTo>
                    <a:lnTo>
                      <a:pt x="524" y="56"/>
                    </a:lnTo>
                    <a:lnTo>
                      <a:pt x="504" y="60"/>
                    </a:lnTo>
                    <a:lnTo>
                      <a:pt x="485" y="67"/>
                    </a:lnTo>
                    <a:lnTo>
                      <a:pt x="466" y="76"/>
                    </a:lnTo>
                    <a:lnTo>
                      <a:pt x="449" y="86"/>
                    </a:lnTo>
                    <a:lnTo>
                      <a:pt x="435" y="98"/>
                    </a:lnTo>
                    <a:lnTo>
                      <a:pt x="435" y="98"/>
                    </a:lnTo>
                    <a:lnTo>
                      <a:pt x="424" y="119"/>
                    </a:lnTo>
                    <a:lnTo>
                      <a:pt x="413" y="142"/>
                    </a:lnTo>
                    <a:lnTo>
                      <a:pt x="409" y="155"/>
                    </a:lnTo>
                    <a:lnTo>
                      <a:pt x="405" y="167"/>
                    </a:lnTo>
                    <a:lnTo>
                      <a:pt x="402" y="180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0" y="206"/>
                    </a:lnTo>
                    <a:lnTo>
                      <a:pt x="402" y="222"/>
                    </a:lnTo>
                    <a:lnTo>
                      <a:pt x="406" y="233"/>
                    </a:lnTo>
                    <a:lnTo>
                      <a:pt x="407" y="237"/>
                    </a:lnTo>
                    <a:lnTo>
                      <a:pt x="412" y="242"/>
                    </a:lnTo>
                    <a:lnTo>
                      <a:pt x="412" y="242"/>
                    </a:lnTo>
                    <a:lnTo>
                      <a:pt x="413" y="240"/>
                    </a:lnTo>
                    <a:lnTo>
                      <a:pt x="414" y="237"/>
                    </a:lnTo>
                    <a:lnTo>
                      <a:pt x="414" y="233"/>
                    </a:lnTo>
                    <a:lnTo>
                      <a:pt x="414" y="226"/>
                    </a:lnTo>
                    <a:lnTo>
                      <a:pt x="414" y="226"/>
                    </a:lnTo>
                    <a:lnTo>
                      <a:pt x="413" y="204"/>
                    </a:lnTo>
                    <a:lnTo>
                      <a:pt x="414" y="184"/>
                    </a:lnTo>
                    <a:lnTo>
                      <a:pt x="417" y="174"/>
                    </a:lnTo>
                    <a:lnTo>
                      <a:pt x="420" y="166"/>
                    </a:lnTo>
                    <a:lnTo>
                      <a:pt x="423" y="156"/>
                    </a:lnTo>
                    <a:lnTo>
                      <a:pt x="428" y="147"/>
                    </a:lnTo>
                    <a:lnTo>
                      <a:pt x="428" y="147"/>
                    </a:lnTo>
                    <a:lnTo>
                      <a:pt x="435" y="135"/>
                    </a:lnTo>
                    <a:lnTo>
                      <a:pt x="444" y="125"/>
                    </a:lnTo>
                    <a:lnTo>
                      <a:pt x="452" y="117"/>
                    </a:lnTo>
                    <a:lnTo>
                      <a:pt x="462" y="110"/>
                    </a:lnTo>
                    <a:lnTo>
                      <a:pt x="472" y="103"/>
                    </a:lnTo>
                    <a:lnTo>
                      <a:pt x="483" y="97"/>
                    </a:lnTo>
                    <a:lnTo>
                      <a:pt x="508" y="87"/>
                    </a:lnTo>
                    <a:lnTo>
                      <a:pt x="508" y="87"/>
                    </a:lnTo>
                    <a:lnTo>
                      <a:pt x="521" y="86"/>
                    </a:lnTo>
                    <a:lnTo>
                      <a:pt x="534" y="81"/>
                    </a:lnTo>
                    <a:lnTo>
                      <a:pt x="558" y="73"/>
                    </a:lnTo>
                    <a:lnTo>
                      <a:pt x="581" y="65"/>
                    </a:lnTo>
                    <a:lnTo>
                      <a:pt x="593" y="60"/>
                    </a:lnTo>
                    <a:lnTo>
                      <a:pt x="604" y="59"/>
                    </a:lnTo>
                    <a:lnTo>
                      <a:pt x="604" y="59"/>
                    </a:lnTo>
                    <a:lnTo>
                      <a:pt x="617" y="58"/>
                    </a:lnTo>
                    <a:lnTo>
                      <a:pt x="628" y="59"/>
                    </a:lnTo>
                    <a:lnTo>
                      <a:pt x="638" y="60"/>
                    </a:lnTo>
                    <a:lnTo>
                      <a:pt x="649" y="62"/>
                    </a:lnTo>
                    <a:lnTo>
                      <a:pt x="668" y="69"/>
                    </a:lnTo>
                    <a:lnTo>
                      <a:pt x="688" y="76"/>
                    </a:lnTo>
                    <a:lnTo>
                      <a:pt x="688" y="76"/>
                    </a:lnTo>
                    <a:lnTo>
                      <a:pt x="706" y="81"/>
                    </a:lnTo>
                    <a:lnTo>
                      <a:pt x="715" y="84"/>
                    </a:lnTo>
                    <a:lnTo>
                      <a:pt x="722" y="89"/>
                    </a:lnTo>
                    <a:lnTo>
                      <a:pt x="722" y="89"/>
                    </a:lnTo>
                    <a:lnTo>
                      <a:pt x="730" y="93"/>
                    </a:lnTo>
                    <a:lnTo>
                      <a:pt x="737" y="98"/>
                    </a:lnTo>
                    <a:lnTo>
                      <a:pt x="750" y="111"/>
                    </a:lnTo>
                    <a:lnTo>
                      <a:pt x="772" y="138"/>
                    </a:lnTo>
                    <a:lnTo>
                      <a:pt x="772" y="138"/>
                    </a:lnTo>
                    <a:lnTo>
                      <a:pt x="784" y="147"/>
                    </a:lnTo>
                    <a:lnTo>
                      <a:pt x="788" y="155"/>
                    </a:lnTo>
                    <a:lnTo>
                      <a:pt x="789" y="157"/>
                    </a:lnTo>
                    <a:lnTo>
                      <a:pt x="789" y="163"/>
                    </a:lnTo>
                    <a:lnTo>
                      <a:pt x="789" y="163"/>
                    </a:lnTo>
                    <a:lnTo>
                      <a:pt x="796" y="163"/>
                    </a:lnTo>
                    <a:lnTo>
                      <a:pt x="802" y="166"/>
                    </a:lnTo>
                    <a:lnTo>
                      <a:pt x="807" y="167"/>
                    </a:lnTo>
                    <a:lnTo>
                      <a:pt x="810" y="166"/>
                    </a:lnTo>
                    <a:lnTo>
                      <a:pt x="812" y="164"/>
                    </a:lnTo>
                    <a:lnTo>
                      <a:pt x="812" y="164"/>
                    </a:lnTo>
                    <a:lnTo>
                      <a:pt x="812" y="163"/>
                    </a:lnTo>
                    <a:lnTo>
                      <a:pt x="812" y="163"/>
                    </a:lnTo>
                    <a:close/>
                    <a:moveTo>
                      <a:pt x="744" y="124"/>
                    </a:moveTo>
                    <a:lnTo>
                      <a:pt x="744" y="124"/>
                    </a:lnTo>
                    <a:lnTo>
                      <a:pt x="732" y="117"/>
                    </a:lnTo>
                    <a:lnTo>
                      <a:pt x="719" y="108"/>
                    </a:lnTo>
                    <a:lnTo>
                      <a:pt x="694" y="94"/>
                    </a:lnTo>
                    <a:lnTo>
                      <a:pt x="681" y="87"/>
                    </a:lnTo>
                    <a:lnTo>
                      <a:pt x="667" y="81"/>
                    </a:lnTo>
                    <a:lnTo>
                      <a:pt x="652" y="77"/>
                    </a:lnTo>
                    <a:lnTo>
                      <a:pt x="633" y="74"/>
                    </a:lnTo>
                    <a:lnTo>
                      <a:pt x="633" y="74"/>
                    </a:lnTo>
                    <a:lnTo>
                      <a:pt x="657" y="87"/>
                    </a:lnTo>
                    <a:lnTo>
                      <a:pt x="667" y="96"/>
                    </a:lnTo>
                    <a:lnTo>
                      <a:pt x="678" y="104"/>
                    </a:lnTo>
                    <a:lnTo>
                      <a:pt x="688" y="114"/>
                    </a:lnTo>
                    <a:lnTo>
                      <a:pt x="697" y="125"/>
                    </a:lnTo>
                    <a:lnTo>
                      <a:pt x="702" y="138"/>
                    </a:lnTo>
                    <a:lnTo>
                      <a:pt x="706" y="153"/>
                    </a:lnTo>
                    <a:lnTo>
                      <a:pt x="706" y="153"/>
                    </a:lnTo>
                    <a:lnTo>
                      <a:pt x="741" y="155"/>
                    </a:lnTo>
                    <a:lnTo>
                      <a:pt x="757" y="157"/>
                    </a:lnTo>
                    <a:lnTo>
                      <a:pt x="774" y="160"/>
                    </a:lnTo>
                    <a:lnTo>
                      <a:pt x="774" y="160"/>
                    </a:lnTo>
                    <a:lnTo>
                      <a:pt x="775" y="159"/>
                    </a:lnTo>
                    <a:lnTo>
                      <a:pt x="775" y="157"/>
                    </a:lnTo>
                    <a:lnTo>
                      <a:pt x="775" y="157"/>
                    </a:lnTo>
                    <a:lnTo>
                      <a:pt x="761" y="139"/>
                    </a:lnTo>
                    <a:lnTo>
                      <a:pt x="744" y="124"/>
                    </a:lnTo>
                    <a:lnTo>
                      <a:pt x="744" y="124"/>
                    </a:lnTo>
                    <a:close/>
                    <a:moveTo>
                      <a:pt x="657" y="389"/>
                    </a:moveTo>
                    <a:lnTo>
                      <a:pt x="657" y="389"/>
                    </a:lnTo>
                    <a:lnTo>
                      <a:pt x="635" y="406"/>
                    </a:lnTo>
                    <a:lnTo>
                      <a:pt x="612" y="420"/>
                    </a:lnTo>
                    <a:lnTo>
                      <a:pt x="612" y="420"/>
                    </a:lnTo>
                    <a:lnTo>
                      <a:pt x="602" y="430"/>
                    </a:lnTo>
                    <a:lnTo>
                      <a:pt x="594" y="438"/>
                    </a:lnTo>
                    <a:lnTo>
                      <a:pt x="579" y="458"/>
                    </a:lnTo>
                    <a:lnTo>
                      <a:pt x="579" y="458"/>
                    </a:lnTo>
                    <a:lnTo>
                      <a:pt x="567" y="473"/>
                    </a:lnTo>
                    <a:lnTo>
                      <a:pt x="559" y="487"/>
                    </a:lnTo>
                    <a:lnTo>
                      <a:pt x="551" y="501"/>
                    </a:lnTo>
                    <a:lnTo>
                      <a:pt x="544" y="518"/>
                    </a:lnTo>
                    <a:lnTo>
                      <a:pt x="544" y="518"/>
                    </a:lnTo>
                    <a:lnTo>
                      <a:pt x="534" y="535"/>
                    </a:lnTo>
                    <a:lnTo>
                      <a:pt x="527" y="552"/>
                    </a:lnTo>
                    <a:lnTo>
                      <a:pt x="527" y="552"/>
                    </a:lnTo>
                    <a:lnTo>
                      <a:pt x="522" y="562"/>
                    </a:lnTo>
                    <a:lnTo>
                      <a:pt x="521" y="573"/>
                    </a:lnTo>
                    <a:lnTo>
                      <a:pt x="518" y="583"/>
                    </a:lnTo>
                    <a:lnTo>
                      <a:pt x="515" y="594"/>
                    </a:lnTo>
                    <a:lnTo>
                      <a:pt x="515" y="594"/>
                    </a:lnTo>
                    <a:lnTo>
                      <a:pt x="508" y="615"/>
                    </a:lnTo>
                    <a:lnTo>
                      <a:pt x="503" y="636"/>
                    </a:lnTo>
                    <a:lnTo>
                      <a:pt x="503" y="636"/>
                    </a:lnTo>
                    <a:lnTo>
                      <a:pt x="486" y="702"/>
                    </a:lnTo>
                    <a:lnTo>
                      <a:pt x="479" y="734"/>
                    </a:lnTo>
                    <a:lnTo>
                      <a:pt x="473" y="767"/>
                    </a:lnTo>
                    <a:lnTo>
                      <a:pt x="473" y="767"/>
                    </a:lnTo>
                    <a:lnTo>
                      <a:pt x="464" y="828"/>
                    </a:lnTo>
                    <a:lnTo>
                      <a:pt x="461" y="858"/>
                    </a:lnTo>
                    <a:lnTo>
                      <a:pt x="459" y="887"/>
                    </a:lnTo>
                    <a:lnTo>
                      <a:pt x="459" y="887"/>
                    </a:lnTo>
                    <a:lnTo>
                      <a:pt x="458" y="920"/>
                    </a:lnTo>
                    <a:lnTo>
                      <a:pt x="458" y="934"/>
                    </a:lnTo>
                    <a:lnTo>
                      <a:pt x="459" y="946"/>
                    </a:lnTo>
                    <a:lnTo>
                      <a:pt x="459" y="946"/>
                    </a:lnTo>
                    <a:lnTo>
                      <a:pt x="461" y="952"/>
                    </a:lnTo>
                    <a:lnTo>
                      <a:pt x="464" y="958"/>
                    </a:lnTo>
                    <a:lnTo>
                      <a:pt x="466" y="963"/>
                    </a:lnTo>
                    <a:lnTo>
                      <a:pt x="468" y="970"/>
                    </a:lnTo>
                    <a:lnTo>
                      <a:pt x="468" y="970"/>
                    </a:lnTo>
                    <a:lnTo>
                      <a:pt x="468" y="976"/>
                    </a:lnTo>
                    <a:lnTo>
                      <a:pt x="466" y="983"/>
                    </a:lnTo>
                    <a:lnTo>
                      <a:pt x="465" y="990"/>
                    </a:lnTo>
                    <a:lnTo>
                      <a:pt x="466" y="997"/>
                    </a:lnTo>
                    <a:lnTo>
                      <a:pt x="466" y="997"/>
                    </a:lnTo>
                    <a:lnTo>
                      <a:pt x="468" y="1004"/>
                    </a:lnTo>
                    <a:lnTo>
                      <a:pt x="472" y="1012"/>
                    </a:lnTo>
                    <a:lnTo>
                      <a:pt x="482" y="1031"/>
                    </a:lnTo>
                    <a:lnTo>
                      <a:pt x="482" y="1031"/>
                    </a:lnTo>
                    <a:lnTo>
                      <a:pt x="486" y="1039"/>
                    </a:lnTo>
                    <a:lnTo>
                      <a:pt x="490" y="1047"/>
                    </a:lnTo>
                    <a:lnTo>
                      <a:pt x="490" y="1047"/>
                    </a:lnTo>
                    <a:lnTo>
                      <a:pt x="492" y="1057"/>
                    </a:lnTo>
                    <a:lnTo>
                      <a:pt x="493" y="1061"/>
                    </a:lnTo>
                    <a:lnTo>
                      <a:pt x="494" y="1063"/>
                    </a:lnTo>
                    <a:lnTo>
                      <a:pt x="497" y="1064"/>
                    </a:lnTo>
                    <a:lnTo>
                      <a:pt x="497" y="1064"/>
                    </a:lnTo>
                    <a:lnTo>
                      <a:pt x="492" y="1038"/>
                    </a:lnTo>
                    <a:lnTo>
                      <a:pt x="489" y="1012"/>
                    </a:lnTo>
                    <a:lnTo>
                      <a:pt x="487" y="986"/>
                    </a:lnTo>
                    <a:lnTo>
                      <a:pt x="486" y="960"/>
                    </a:lnTo>
                    <a:lnTo>
                      <a:pt x="486" y="935"/>
                    </a:lnTo>
                    <a:lnTo>
                      <a:pt x="486" y="910"/>
                    </a:lnTo>
                    <a:lnTo>
                      <a:pt x="490" y="859"/>
                    </a:lnTo>
                    <a:lnTo>
                      <a:pt x="496" y="810"/>
                    </a:lnTo>
                    <a:lnTo>
                      <a:pt x="503" y="761"/>
                    </a:lnTo>
                    <a:lnTo>
                      <a:pt x="510" y="712"/>
                    </a:lnTo>
                    <a:lnTo>
                      <a:pt x="517" y="664"/>
                    </a:lnTo>
                    <a:lnTo>
                      <a:pt x="517" y="664"/>
                    </a:lnTo>
                    <a:lnTo>
                      <a:pt x="520" y="645"/>
                    </a:lnTo>
                    <a:lnTo>
                      <a:pt x="524" y="625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44" y="545"/>
                    </a:lnTo>
                    <a:lnTo>
                      <a:pt x="549" y="527"/>
                    </a:lnTo>
                    <a:lnTo>
                      <a:pt x="556" y="507"/>
                    </a:lnTo>
                    <a:lnTo>
                      <a:pt x="556" y="507"/>
                    </a:lnTo>
                    <a:lnTo>
                      <a:pt x="574" y="480"/>
                    </a:lnTo>
                    <a:lnTo>
                      <a:pt x="595" y="456"/>
                    </a:lnTo>
                    <a:lnTo>
                      <a:pt x="619" y="432"/>
                    </a:lnTo>
                    <a:lnTo>
                      <a:pt x="645" y="413"/>
                    </a:lnTo>
                    <a:lnTo>
                      <a:pt x="671" y="393"/>
                    </a:lnTo>
                    <a:lnTo>
                      <a:pt x="699" y="378"/>
                    </a:lnTo>
                    <a:lnTo>
                      <a:pt x="730" y="364"/>
                    </a:lnTo>
                    <a:lnTo>
                      <a:pt x="747" y="358"/>
                    </a:lnTo>
                    <a:lnTo>
                      <a:pt x="763" y="352"/>
                    </a:lnTo>
                    <a:lnTo>
                      <a:pt x="763" y="352"/>
                    </a:lnTo>
                    <a:lnTo>
                      <a:pt x="748" y="354"/>
                    </a:lnTo>
                    <a:lnTo>
                      <a:pt x="734" y="355"/>
                    </a:lnTo>
                    <a:lnTo>
                      <a:pt x="720" y="358"/>
                    </a:lnTo>
                    <a:lnTo>
                      <a:pt x="706" y="364"/>
                    </a:lnTo>
                    <a:lnTo>
                      <a:pt x="692" y="368"/>
                    </a:lnTo>
                    <a:lnTo>
                      <a:pt x="680" y="375"/>
                    </a:lnTo>
                    <a:lnTo>
                      <a:pt x="668" y="382"/>
                    </a:lnTo>
                    <a:lnTo>
                      <a:pt x="657" y="389"/>
                    </a:lnTo>
                    <a:lnTo>
                      <a:pt x="657" y="389"/>
                    </a:lnTo>
                    <a:close/>
                    <a:moveTo>
                      <a:pt x="650" y="100"/>
                    </a:moveTo>
                    <a:lnTo>
                      <a:pt x="650" y="100"/>
                    </a:lnTo>
                    <a:lnTo>
                      <a:pt x="643" y="94"/>
                    </a:lnTo>
                    <a:lnTo>
                      <a:pt x="636" y="89"/>
                    </a:lnTo>
                    <a:lnTo>
                      <a:pt x="636" y="89"/>
                    </a:lnTo>
                    <a:lnTo>
                      <a:pt x="631" y="84"/>
                    </a:lnTo>
                    <a:lnTo>
                      <a:pt x="624" y="81"/>
                    </a:lnTo>
                    <a:lnTo>
                      <a:pt x="617" y="81"/>
                    </a:lnTo>
                    <a:lnTo>
                      <a:pt x="611" y="81"/>
                    </a:lnTo>
                    <a:lnTo>
                      <a:pt x="598" y="83"/>
                    </a:lnTo>
                    <a:lnTo>
                      <a:pt x="586" y="86"/>
                    </a:lnTo>
                    <a:lnTo>
                      <a:pt x="586" y="86"/>
                    </a:lnTo>
                    <a:lnTo>
                      <a:pt x="551" y="90"/>
                    </a:lnTo>
                    <a:lnTo>
                      <a:pt x="531" y="93"/>
                    </a:lnTo>
                    <a:lnTo>
                      <a:pt x="514" y="98"/>
                    </a:lnTo>
                    <a:lnTo>
                      <a:pt x="514" y="98"/>
                    </a:lnTo>
                    <a:lnTo>
                      <a:pt x="506" y="103"/>
                    </a:lnTo>
                    <a:lnTo>
                      <a:pt x="499" y="107"/>
                    </a:lnTo>
                    <a:lnTo>
                      <a:pt x="499" y="107"/>
                    </a:lnTo>
                    <a:lnTo>
                      <a:pt x="480" y="112"/>
                    </a:lnTo>
                    <a:lnTo>
                      <a:pt x="464" y="121"/>
                    </a:lnTo>
                    <a:lnTo>
                      <a:pt x="464" y="121"/>
                    </a:lnTo>
                    <a:lnTo>
                      <a:pt x="451" y="136"/>
                    </a:lnTo>
                    <a:lnTo>
                      <a:pt x="438" y="155"/>
                    </a:lnTo>
                    <a:lnTo>
                      <a:pt x="434" y="163"/>
                    </a:lnTo>
                    <a:lnTo>
                      <a:pt x="430" y="173"/>
                    </a:lnTo>
                    <a:lnTo>
                      <a:pt x="427" y="183"/>
                    </a:lnTo>
                    <a:lnTo>
                      <a:pt x="427" y="194"/>
                    </a:lnTo>
                    <a:lnTo>
                      <a:pt x="427" y="194"/>
                    </a:lnTo>
                    <a:lnTo>
                      <a:pt x="455" y="181"/>
                    </a:lnTo>
                    <a:lnTo>
                      <a:pt x="485" y="173"/>
                    </a:lnTo>
                    <a:lnTo>
                      <a:pt x="515" y="166"/>
                    </a:lnTo>
                    <a:lnTo>
                      <a:pt x="549" y="160"/>
                    </a:lnTo>
                    <a:lnTo>
                      <a:pt x="583" y="157"/>
                    </a:lnTo>
                    <a:lnTo>
                      <a:pt x="618" y="155"/>
                    </a:lnTo>
                    <a:lnTo>
                      <a:pt x="692" y="152"/>
                    </a:lnTo>
                    <a:lnTo>
                      <a:pt x="692" y="152"/>
                    </a:lnTo>
                    <a:lnTo>
                      <a:pt x="691" y="142"/>
                    </a:lnTo>
                    <a:lnTo>
                      <a:pt x="687" y="133"/>
                    </a:lnTo>
                    <a:lnTo>
                      <a:pt x="682" y="126"/>
                    </a:lnTo>
                    <a:lnTo>
                      <a:pt x="678" y="121"/>
                    </a:lnTo>
                    <a:lnTo>
                      <a:pt x="666" y="110"/>
                    </a:lnTo>
                    <a:lnTo>
                      <a:pt x="650" y="100"/>
                    </a:lnTo>
                    <a:lnTo>
                      <a:pt x="650" y="100"/>
                    </a:lnTo>
                    <a:close/>
                    <a:moveTo>
                      <a:pt x="640" y="24"/>
                    </a:moveTo>
                    <a:lnTo>
                      <a:pt x="640" y="24"/>
                    </a:lnTo>
                    <a:lnTo>
                      <a:pt x="636" y="21"/>
                    </a:lnTo>
                    <a:lnTo>
                      <a:pt x="631" y="18"/>
                    </a:lnTo>
                    <a:lnTo>
                      <a:pt x="631" y="18"/>
                    </a:lnTo>
                    <a:lnTo>
                      <a:pt x="619" y="16"/>
                    </a:lnTo>
                    <a:lnTo>
                      <a:pt x="608" y="16"/>
                    </a:lnTo>
                    <a:lnTo>
                      <a:pt x="597" y="16"/>
                    </a:lnTo>
                    <a:lnTo>
                      <a:pt x="586" y="16"/>
                    </a:lnTo>
                    <a:lnTo>
                      <a:pt x="586" y="16"/>
                    </a:lnTo>
                    <a:lnTo>
                      <a:pt x="573" y="14"/>
                    </a:lnTo>
                    <a:lnTo>
                      <a:pt x="562" y="14"/>
                    </a:lnTo>
                    <a:lnTo>
                      <a:pt x="551" y="16"/>
                    </a:lnTo>
                    <a:lnTo>
                      <a:pt x="539" y="18"/>
                    </a:lnTo>
                    <a:lnTo>
                      <a:pt x="517" y="24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72" y="34"/>
                    </a:lnTo>
                    <a:lnTo>
                      <a:pt x="452" y="39"/>
                    </a:lnTo>
                    <a:lnTo>
                      <a:pt x="434" y="46"/>
                    </a:lnTo>
                    <a:lnTo>
                      <a:pt x="417" y="53"/>
                    </a:lnTo>
                    <a:lnTo>
                      <a:pt x="400" y="62"/>
                    </a:lnTo>
                    <a:lnTo>
                      <a:pt x="385" y="72"/>
                    </a:lnTo>
                    <a:lnTo>
                      <a:pt x="369" y="81"/>
                    </a:lnTo>
                    <a:lnTo>
                      <a:pt x="357" y="93"/>
                    </a:lnTo>
                    <a:lnTo>
                      <a:pt x="357" y="93"/>
                    </a:lnTo>
                    <a:lnTo>
                      <a:pt x="347" y="105"/>
                    </a:lnTo>
                    <a:lnTo>
                      <a:pt x="337" y="119"/>
                    </a:lnTo>
                    <a:lnTo>
                      <a:pt x="327" y="135"/>
                    </a:lnTo>
                    <a:lnTo>
                      <a:pt x="319" y="150"/>
                    </a:lnTo>
                    <a:lnTo>
                      <a:pt x="312" y="167"/>
                    </a:lnTo>
                    <a:lnTo>
                      <a:pt x="309" y="176"/>
                    </a:lnTo>
                    <a:lnTo>
                      <a:pt x="308" y="185"/>
                    </a:lnTo>
                    <a:lnTo>
                      <a:pt x="308" y="194"/>
                    </a:lnTo>
                    <a:lnTo>
                      <a:pt x="308" y="204"/>
                    </a:lnTo>
                    <a:lnTo>
                      <a:pt x="309" y="213"/>
                    </a:lnTo>
                    <a:lnTo>
                      <a:pt x="313" y="225"/>
                    </a:lnTo>
                    <a:lnTo>
                      <a:pt x="313" y="225"/>
                    </a:lnTo>
                    <a:lnTo>
                      <a:pt x="322" y="230"/>
                    </a:lnTo>
                    <a:lnTo>
                      <a:pt x="332" y="236"/>
                    </a:lnTo>
                    <a:lnTo>
                      <a:pt x="341" y="239"/>
                    </a:lnTo>
                    <a:lnTo>
                      <a:pt x="353" y="242"/>
                    </a:lnTo>
                    <a:lnTo>
                      <a:pt x="374" y="244"/>
                    </a:lnTo>
                    <a:lnTo>
                      <a:pt x="396" y="244"/>
                    </a:lnTo>
                    <a:lnTo>
                      <a:pt x="396" y="244"/>
                    </a:lnTo>
                    <a:lnTo>
                      <a:pt x="393" y="233"/>
                    </a:lnTo>
                    <a:lnTo>
                      <a:pt x="391" y="222"/>
                    </a:lnTo>
                    <a:lnTo>
                      <a:pt x="391" y="211"/>
                    </a:lnTo>
                    <a:lnTo>
                      <a:pt x="391" y="198"/>
                    </a:lnTo>
                    <a:lnTo>
                      <a:pt x="392" y="176"/>
                    </a:lnTo>
                    <a:lnTo>
                      <a:pt x="398" y="153"/>
                    </a:lnTo>
                    <a:lnTo>
                      <a:pt x="405" y="132"/>
                    </a:lnTo>
                    <a:lnTo>
                      <a:pt x="414" y="112"/>
                    </a:lnTo>
                    <a:lnTo>
                      <a:pt x="424" y="94"/>
                    </a:lnTo>
                    <a:lnTo>
                      <a:pt x="437" y="80"/>
                    </a:lnTo>
                    <a:lnTo>
                      <a:pt x="437" y="80"/>
                    </a:lnTo>
                    <a:lnTo>
                      <a:pt x="448" y="73"/>
                    </a:lnTo>
                    <a:lnTo>
                      <a:pt x="459" y="66"/>
                    </a:lnTo>
                    <a:lnTo>
                      <a:pt x="487" y="53"/>
                    </a:lnTo>
                    <a:lnTo>
                      <a:pt x="517" y="44"/>
                    </a:lnTo>
                    <a:lnTo>
                      <a:pt x="549" y="37"/>
                    </a:lnTo>
                    <a:lnTo>
                      <a:pt x="581" y="31"/>
                    </a:lnTo>
                    <a:lnTo>
                      <a:pt x="612" y="28"/>
                    </a:lnTo>
                    <a:lnTo>
                      <a:pt x="643" y="28"/>
                    </a:lnTo>
                    <a:lnTo>
                      <a:pt x="656" y="30"/>
                    </a:lnTo>
                    <a:lnTo>
                      <a:pt x="668" y="32"/>
                    </a:lnTo>
                    <a:lnTo>
                      <a:pt x="668" y="32"/>
                    </a:lnTo>
                    <a:lnTo>
                      <a:pt x="663" y="28"/>
                    </a:lnTo>
                    <a:lnTo>
                      <a:pt x="656" y="27"/>
                    </a:lnTo>
                    <a:lnTo>
                      <a:pt x="640" y="24"/>
                    </a:lnTo>
                    <a:lnTo>
                      <a:pt x="640" y="24"/>
                    </a:lnTo>
                    <a:close/>
                    <a:moveTo>
                      <a:pt x="587" y="406"/>
                    </a:moveTo>
                    <a:lnTo>
                      <a:pt x="587" y="406"/>
                    </a:lnTo>
                    <a:lnTo>
                      <a:pt x="579" y="417"/>
                    </a:lnTo>
                    <a:lnTo>
                      <a:pt x="570" y="431"/>
                    </a:lnTo>
                    <a:lnTo>
                      <a:pt x="555" y="459"/>
                    </a:lnTo>
                    <a:lnTo>
                      <a:pt x="555" y="459"/>
                    </a:lnTo>
                    <a:lnTo>
                      <a:pt x="538" y="487"/>
                    </a:lnTo>
                    <a:lnTo>
                      <a:pt x="522" y="514"/>
                    </a:lnTo>
                    <a:lnTo>
                      <a:pt x="508" y="542"/>
                    </a:lnTo>
                    <a:lnTo>
                      <a:pt x="496" y="573"/>
                    </a:lnTo>
                    <a:lnTo>
                      <a:pt x="496" y="573"/>
                    </a:lnTo>
                    <a:lnTo>
                      <a:pt x="490" y="588"/>
                    </a:lnTo>
                    <a:lnTo>
                      <a:pt x="486" y="605"/>
                    </a:lnTo>
                    <a:lnTo>
                      <a:pt x="482" y="622"/>
                    </a:lnTo>
                    <a:lnTo>
                      <a:pt x="478" y="639"/>
                    </a:lnTo>
                    <a:lnTo>
                      <a:pt x="478" y="639"/>
                    </a:lnTo>
                    <a:lnTo>
                      <a:pt x="466" y="670"/>
                    </a:lnTo>
                    <a:lnTo>
                      <a:pt x="458" y="703"/>
                    </a:lnTo>
                    <a:lnTo>
                      <a:pt x="451" y="739"/>
                    </a:lnTo>
                    <a:lnTo>
                      <a:pt x="444" y="775"/>
                    </a:lnTo>
                    <a:lnTo>
                      <a:pt x="440" y="812"/>
                    </a:lnTo>
                    <a:lnTo>
                      <a:pt x="435" y="848"/>
                    </a:lnTo>
                    <a:lnTo>
                      <a:pt x="434" y="885"/>
                    </a:lnTo>
                    <a:lnTo>
                      <a:pt x="434" y="921"/>
                    </a:lnTo>
                    <a:lnTo>
                      <a:pt x="434" y="921"/>
                    </a:lnTo>
                    <a:lnTo>
                      <a:pt x="441" y="924"/>
                    </a:lnTo>
                    <a:lnTo>
                      <a:pt x="451" y="925"/>
                    </a:lnTo>
                    <a:lnTo>
                      <a:pt x="451" y="925"/>
                    </a:lnTo>
                    <a:lnTo>
                      <a:pt x="448" y="910"/>
                    </a:lnTo>
                    <a:lnTo>
                      <a:pt x="447" y="896"/>
                    </a:lnTo>
                    <a:lnTo>
                      <a:pt x="447" y="882"/>
                    </a:lnTo>
                    <a:lnTo>
                      <a:pt x="448" y="869"/>
                    </a:lnTo>
                    <a:lnTo>
                      <a:pt x="451" y="842"/>
                    </a:lnTo>
                    <a:lnTo>
                      <a:pt x="455" y="816"/>
                    </a:lnTo>
                    <a:lnTo>
                      <a:pt x="455" y="816"/>
                    </a:lnTo>
                    <a:lnTo>
                      <a:pt x="461" y="768"/>
                    </a:lnTo>
                    <a:lnTo>
                      <a:pt x="469" y="723"/>
                    </a:lnTo>
                    <a:lnTo>
                      <a:pt x="479" y="678"/>
                    </a:lnTo>
                    <a:lnTo>
                      <a:pt x="490" y="635"/>
                    </a:lnTo>
                    <a:lnTo>
                      <a:pt x="503" y="593"/>
                    </a:lnTo>
                    <a:lnTo>
                      <a:pt x="517" y="550"/>
                    </a:lnTo>
                    <a:lnTo>
                      <a:pt x="534" y="510"/>
                    </a:lnTo>
                    <a:lnTo>
                      <a:pt x="552" y="469"/>
                    </a:lnTo>
                    <a:lnTo>
                      <a:pt x="552" y="469"/>
                    </a:lnTo>
                    <a:lnTo>
                      <a:pt x="570" y="448"/>
                    </a:lnTo>
                    <a:lnTo>
                      <a:pt x="580" y="437"/>
                    </a:lnTo>
                    <a:lnTo>
                      <a:pt x="587" y="424"/>
                    </a:lnTo>
                    <a:lnTo>
                      <a:pt x="587" y="424"/>
                    </a:lnTo>
                    <a:lnTo>
                      <a:pt x="607" y="410"/>
                    </a:lnTo>
                    <a:lnTo>
                      <a:pt x="626" y="397"/>
                    </a:lnTo>
                    <a:lnTo>
                      <a:pt x="646" y="383"/>
                    </a:lnTo>
                    <a:lnTo>
                      <a:pt x="654" y="376"/>
                    </a:lnTo>
                    <a:lnTo>
                      <a:pt x="661" y="369"/>
                    </a:lnTo>
                    <a:lnTo>
                      <a:pt x="661" y="369"/>
                    </a:lnTo>
                    <a:lnTo>
                      <a:pt x="653" y="375"/>
                    </a:lnTo>
                    <a:lnTo>
                      <a:pt x="643" y="379"/>
                    </a:lnTo>
                    <a:lnTo>
                      <a:pt x="624" y="386"/>
                    </a:lnTo>
                    <a:lnTo>
                      <a:pt x="604" y="395"/>
                    </a:lnTo>
                    <a:lnTo>
                      <a:pt x="595" y="400"/>
                    </a:lnTo>
                    <a:lnTo>
                      <a:pt x="587" y="406"/>
                    </a:lnTo>
                    <a:lnTo>
                      <a:pt x="587" y="406"/>
                    </a:lnTo>
                    <a:close/>
                    <a:moveTo>
                      <a:pt x="605" y="1401"/>
                    </a:moveTo>
                    <a:lnTo>
                      <a:pt x="605" y="1401"/>
                    </a:lnTo>
                    <a:lnTo>
                      <a:pt x="610" y="1401"/>
                    </a:lnTo>
                    <a:lnTo>
                      <a:pt x="617" y="1400"/>
                    </a:lnTo>
                    <a:lnTo>
                      <a:pt x="622" y="1398"/>
                    </a:lnTo>
                    <a:lnTo>
                      <a:pt x="626" y="1396"/>
                    </a:lnTo>
                    <a:lnTo>
                      <a:pt x="626" y="1396"/>
                    </a:lnTo>
                    <a:lnTo>
                      <a:pt x="629" y="1393"/>
                    </a:lnTo>
                    <a:lnTo>
                      <a:pt x="631" y="1389"/>
                    </a:lnTo>
                    <a:lnTo>
                      <a:pt x="631" y="1377"/>
                    </a:lnTo>
                    <a:lnTo>
                      <a:pt x="631" y="1372"/>
                    </a:lnTo>
                    <a:lnTo>
                      <a:pt x="629" y="1366"/>
                    </a:lnTo>
                    <a:lnTo>
                      <a:pt x="628" y="1362"/>
                    </a:lnTo>
                    <a:lnTo>
                      <a:pt x="624" y="1358"/>
                    </a:lnTo>
                    <a:lnTo>
                      <a:pt x="624" y="1358"/>
                    </a:lnTo>
                    <a:lnTo>
                      <a:pt x="618" y="1355"/>
                    </a:lnTo>
                    <a:lnTo>
                      <a:pt x="611" y="1355"/>
                    </a:lnTo>
                    <a:lnTo>
                      <a:pt x="604" y="1355"/>
                    </a:lnTo>
                    <a:lnTo>
                      <a:pt x="597" y="1354"/>
                    </a:lnTo>
                    <a:lnTo>
                      <a:pt x="597" y="1354"/>
                    </a:lnTo>
                    <a:lnTo>
                      <a:pt x="595" y="1361"/>
                    </a:lnTo>
                    <a:lnTo>
                      <a:pt x="591" y="1368"/>
                    </a:lnTo>
                    <a:lnTo>
                      <a:pt x="587" y="1376"/>
                    </a:lnTo>
                    <a:lnTo>
                      <a:pt x="586" y="1382"/>
                    </a:lnTo>
                    <a:lnTo>
                      <a:pt x="586" y="1387"/>
                    </a:lnTo>
                    <a:lnTo>
                      <a:pt x="586" y="1387"/>
                    </a:lnTo>
                    <a:lnTo>
                      <a:pt x="593" y="1390"/>
                    </a:lnTo>
                    <a:lnTo>
                      <a:pt x="597" y="1394"/>
                    </a:lnTo>
                    <a:lnTo>
                      <a:pt x="601" y="1398"/>
                    </a:lnTo>
                    <a:lnTo>
                      <a:pt x="605" y="1401"/>
                    </a:lnTo>
                    <a:lnTo>
                      <a:pt x="605" y="1401"/>
                    </a:lnTo>
                    <a:close/>
                    <a:moveTo>
                      <a:pt x="607" y="1484"/>
                    </a:moveTo>
                    <a:lnTo>
                      <a:pt x="607" y="1484"/>
                    </a:lnTo>
                    <a:lnTo>
                      <a:pt x="605" y="1488"/>
                    </a:lnTo>
                    <a:lnTo>
                      <a:pt x="602" y="1491"/>
                    </a:lnTo>
                    <a:lnTo>
                      <a:pt x="595" y="1495"/>
                    </a:lnTo>
                    <a:lnTo>
                      <a:pt x="587" y="1497"/>
                    </a:lnTo>
                    <a:lnTo>
                      <a:pt x="579" y="1495"/>
                    </a:lnTo>
                    <a:lnTo>
                      <a:pt x="570" y="1493"/>
                    </a:lnTo>
                    <a:lnTo>
                      <a:pt x="565" y="1487"/>
                    </a:lnTo>
                    <a:lnTo>
                      <a:pt x="560" y="1480"/>
                    </a:lnTo>
                    <a:lnTo>
                      <a:pt x="559" y="1476"/>
                    </a:lnTo>
                    <a:lnTo>
                      <a:pt x="559" y="1470"/>
                    </a:lnTo>
                    <a:lnTo>
                      <a:pt x="559" y="1470"/>
                    </a:lnTo>
                    <a:lnTo>
                      <a:pt x="559" y="1469"/>
                    </a:lnTo>
                    <a:lnTo>
                      <a:pt x="560" y="1466"/>
                    </a:lnTo>
                    <a:lnTo>
                      <a:pt x="563" y="1463"/>
                    </a:lnTo>
                    <a:lnTo>
                      <a:pt x="563" y="1463"/>
                    </a:lnTo>
                    <a:lnTo>
                      <a:pt x="567" y="1443"/>
                    </a:lnTo>
                    <a:lnTo>
                      <a:pt x="573" y="1421"/>
                    </a:lnTo>
                    <a:lnTo>
                      <a:pt x="573" y="1421"/>
                    </a:lnTo>
                    <a:lnTo>
                      <a:pt x="566" y="1428"/>
                    </a:lnTo>
                    <a:lnTo>
                      <a:pt x="560" y="1436"/>
                    </a:lnTo>
                    <a:lnTo>
                      <a:pt x="553" y="1446"/>
                    </a:lnTo>
                    <a:lnTo>
                      <a:pt x="549" y="1456"/>
                    </a:lnTo>
                    <a:lnTo>
                      <a:pt x="545" y="1466"/>
                    </a:lnTo>
                    <a:lnTo>
                      <a:pt x="544" y="1477"/>
                    </a:lnTo>
                    <a:lnTo>
                      <a:pt x="544" y="1488"/>
                    </a:lnTo>
                    <a:lnTo>
                      <a:pt x="546" y="1500"/>
                    </a:lnTo>
                    <a:lnTo>
                      <a:pt x="546" y="1500"/>
                    </a:lnTo>
                    <a:lnTo>
                      <a:pt x="551" y="1498"/>
                    </a:lnTo>
                    <a:lnTo>
                      <a:pt x="556" y="1497"/>
                    </a:lnTo>
                    <a:lnTo>
                      <a:pt x="556" y="1497"/>
                    </a:lnTo>
                    <a:lnTo>
                      <a:pt x="559" y="1501"/>
                    </a:lnTo>
                    <a:lnTo>
                      <a:pt x="562" y="1504"/>
                    </a:lnTo>
                    <a:lnTo>
                      <a:pt x="572" y="1508"/>
                    </a:lnTo>
                    <a:lnTo>
                      <a:pt x="577" y="1509"/>
                    </a:lnTo>
                    <a:lnTo>
                      <a:pt x="583" y="1509"/>
                    </a:lnTo>
                    <a:lnTo>
                      <a:pt x="587" y="1509"/>
                    </a:lnTo>
                    <a:lnTo>
                      <a:pt x="591" y="1507"/>
                    </a:lnTo>
                    <a:lnTo>
                      <a:pt x="591" y="1507"/>
                    </a:lnTo>
                    <a:lnTo>
                      <a:pt x="593" y="1509"/>
                    </a:lnTo>
                    <a:lnTo>
                      <a:pt x="594" y="1511"/>
                    </a:lnTo>
                    <a:lnTo>
                      <a:pt x="598" y="1512"/>
                    </a:lnTo>
                    <a:lnTo>
                      <a:pt x="608" y="1509"/>
                    </a:lnTo>
                    <a:lnTo>
                      <a:pt x="608" y="1509"/>
                    </a:lnTo>
                    <a:lnTo>
                      <a:pt x="611" y="1501"/>
                    </a:lnTo>
                    <a:lnTo>
                      <a:pt x="614" y="1493"/>
                    </a:lnTo>
                    <a:lnTo>
                      <a:pt x="615" y="1474"/>
                    </a:lnTo>
                    <a:lnTo>
                      <a:pt x="615" y="1436"/>
                    </a:lnTo>
                    <a:lnTo>
                      <a:pt x="615" y="1436"/>
                    </a:lnTo>
                    <a:lnTo>
                      <a:pt x="614" y="1443"/>
                    </a:lnTo>
                    <a:lnTo>
                      <a:pt x="612" y="1450"/>
                    </a:lnTo>
                    <a:lnTo>
                      <a:pt x="611" y="1462"/>
                    </a:lnTo>
                    <a:lnTo>
                      <a:pt x="611" y="1473"/>
                    </a:lnTo>
                    <a:lnTo>
                      <a:pt x="610" y="1478"/>
                    </a:lnTo>
                    <a:lnTo>
                      <a:pt x="607" y="1484"/>
                    </a:lnTo>
                    <a:lnTo>
                      <a:pt x="607" y="1484"/>
                    </a:lnTo>
                    <a:close/>
                    <a:moveTo>
                      <a:pt x="586" y="1405"/>
                    </a:moveTo>
                    <a:lnTo>
                      <a:pt x="586" y="1405"/>
                    </a:lnTo>
                    <a:lnTo>
                      <a:pt x="587" y="1414"/>
                    </a:lnTo>
                    <a:lnTo>
                      <a:pt x="586" y="1422"/>
                    </a:lnTo>
                    <a:lnTo>
                      <a:pt x="579" y="1442"/>
                    </a:lnTo>
                    <a:lnTo>
                      <a:pt x="572" y="1460"/>
                    </a:lnTo>
                    <a:lnTo>
                      <a:pt x="570" y="1469"/>
                    </a:lnTo>
                    <a:lnTo>
                      <a:pt x="572" y="1476"/>
                    </a:lnTo>
                    <a:lnTo>
                      <a:pt x="572" y="1476"/>
                    </a:lnTo>
                    <a:lnTo>
                      <a:pt x="574" y="1480"/>
                    </a:lnTo>
                    <a:lnTo>
                      <a:pt x="580" y="1484"/>
                    </a:lnTo>
                    <a:lnTo>
                      <a:pt x="586" y="1484"/>
                    </a:lnTo>
                    <a:lnTo>
                      <a:pt x="591" y="1483"/>
                    </a:lnTo>
                    <a:lnTo>
                      <a:pt x="591" y="1483"/>
                    </a:lnTo>
                    <a:lnTo>
                      <a:pt x="595" y="1478"/>
                    </a:lnTo>
                    <a:lnTo>
                      <a:pt x="598" y="1471"/>
                    </a:lnTo>
                    <a:lnTo>
                      <a:pt x="602" y="1456"/>
                    </a:lnTo>
                    <a:lnTo>
                      <a:pt x="602" y="1456"/>
                    </a:lnTo>
                    <a:lnTo>
                      <a:pt x="605" y="1446"/>
                    </a:lnTo>
                    <a:lnTo>
                      <a:pt x="605" y="1435"/>
                    </a:lnTo>
                    <a:lnTo>
                      <a:pt x="607" y="1425"/>
                    </a:lnTo>
                    <a:lnTo>
                      <a:pt x="608" y="1414"/>
                    </a:lnTo>
                    <a:lnTo>
                      <a:pt x="608" y="1414"/>
                    </a:lnTo>
                    <a:lnTo>
                      <a:pt x="602" y="1412"/>
                    </a:lnTo>
                    <a:lnTo>
                      <a:pt x="597" y="1408"/>
                    </a:lnTo>
                    <a:lnTo>
                      <a:pt x="591" y="1407"/>
                    </a:lnTo>
                    <a:lnTo>
                      <a:pt x="586" y="1405"/>
                    </a:lnTo>
                    <a:lnTo>
                      <a:pt x="586" y="1405"/>
                    </a:lnTo>
                    <a:close/>
                    <a:moveTo>
                      <a:pt x="558" y="1518"/>
                    </a:moveTo>
                    <a:lnTo>
                      <a:pt x="558" y="1518"/>
                    </a:lnTo>
                    <a:lnTo>
                      <a:pt x="551" y="1540"/>
                    </a:lnTo>
                    <a:lnTo>
                      <a:pt x="545" y="1564"/>
                    </a:lnTo>
                    <a:lnTo>
                      <a:pt x="541" y="1588"/>
                    </a:lnTo>
                    <a:lnTo>
                      <a:pt x="535" y="1612"/>
                    </a:lnTo>
                    <a:lnTo>
                      <a:pt x="535" y="1612"/>
                    </a:lnTo>
                    <a:lnTo>
                      <a:pt x="539" y="1610"/>
                    </a:lnTo>
                    <a:lnTo>
                      <a:pt x="544" y="1610"/>
                    </a:lnTo>
                    <a:lnTo>
                      <a:pt x="553" y="1612"/>
                    </a:lnTo>
                    <a:lnTo>
                      <a:pt x="553" y="1612"/>
                    </a:lnTo>
                    <a:lnTo>
                      <a:pt x="562" y="1591"/>
                    </a:lnTo>
                    <a:lnTo>
                      <a:pt x="570" y="1570"/>
                    </a:lnTo>
                    <a:lnTo>
                      <a:pt x="576" y="1547"/>
                    </a:lnTo>
                    <a:lnTo>
                      <a:pt x="583" y="1523"/>
                    </a:lnTo>
                    <a:lnTo>
                      <a:pt x="583" y="1523"/>
                    </a:lnTo>
                    <a:lnTo>
                      <a:pt x="569" y="1519"/>
                    </a:lnTo>
                    <a:lnTo>
                      <a:pt x="563" y="1518"/>
                    </a:lnTo>
                    <a:lnTo>
                      <a:pt x="558" y="1518"/>
                    </a:lnTo>
                    <a:lnTo>
                      <a:pt x="558" y="1518"/>
                    </a:lnTo>
                    <a:close/>
                    <a:moveTo>
                      <a:pt x="494" y="263"/>
                    </a:moveTo>
                    <a:lnTo>
                      <a:pt x="494" y="263"/>
                    </a:lnTo>
                    <a:lnTo>
                      <a:pt x="492" y="267"/>
                    </a:lnTo>
                    <a:lnTo>
                      <a:pt x="489" y="272"/>
                    </a:lnTo>
                    <a:lnTo>
                      <a:pt x="489" y="272"/>
                    </a:lnTo>
                    <a:lnTo>
                      <a:pt x="499" y="267"/>
                    </a:lnTo>
                    <a:lnTo>
                      <a:pt x="507" y="263"/>
                    </a:lnTo>
                    <a:lnTo>
                      <a:pt x="507" y="263"/>
                    </a:lnTo>
                    <a:lnTo>
                      <a:pt x="494" y="263"/>
                    </a:lnTo>
                    <a:lnTo>
                      <a:pt x="494" y="263"/>
                    </a:lnTo>
                    <a:close/>
                    <a:moveTo>
                      <a:pt x="441" y="1641"/>
                    </a:moveTo>
                    <a:lnTo>
                      <a:pt x="441" y="1641"/>
                    </a:lnTo>
                    <a:lnTo>
                      <a:pt x="445" y="1640"/>
                    </a:lnTo>
                    <a:lnTo>
                      <a:pt x="451" y="1639"/>
                    </a:lnTo>
                    <a:lnTo>
                      <a:pt x="456" y="1637"/>
                    </a:lnTo>
                    <a:lnTo>
                      <a:pt x="461" y="1634"/>
                    </a:lnTo>
                    <a:lnTo>
                      <a:pt x="461" y="1634"/>
                    </a:lnTo>
                    <a:lnTo>
                      <a:pt x="458" y="1630"/>
                    </a:lnTo>
                    <a:lnTo>
                      <a:pt x="459" y="1625"/>
                    </a:lnTo>
                    <a:lnTo>
                      <a:pt x="461" y="1615"/>
                    </a:lnTo>
                    <a:lnTo>
                      <a:pt x="461" y="1615"/>
                    </a:lnTo>
                    <a:lnTo>
                      <a:pt x="462" y="1615"/>
                    </a:lnTo>
                    <a:lnTo>
                      <a:pt x="464" y="1616"/>
                    </a:lnTo>
                    <a:lnTo>
                      <a:pt x="465" y="1616"/>
                    </a:lnTo>
                    <a:lnTo>
                      <a:pt x="466" y="1613"/>
                    </a:lnTo>
                    <a:lnTo>
                      <a:pt x="466" y="1613"/>
                    </a:lnTo>
                    <a:lnTo>
                      <a:pt x="471" y="1605"/>
                    </a:lnTo>
                    <a:lnTo>
                      <a:pt x="472" y="1595"/>
                    </a:lnTo>
                    <a:lnTo>
                      <a:pt x="478" y="1575"/>
                    </a:lnTo>
                    <a:lnTo>
                      <a:pt x="478" y="1575"/>
                    </a:lnTo>
                    <a:lnTo>
                      <a:pt x="492" y="1523"/>
                    </a:lnTo>
                    <a:lnTo>
                      <a:pt x="499" y="1497"/>
                    </a:lnTo>
                    <a:lnTo>
                      <a:pt x="503" y="1471"/>
                    </a:lnTo>
                    <a:lnTo>
                      <a:pt x="503" y="1471"/>
                    </a:lnTo>
                    <a:lnTo>
                      <a:pt x="503" y="1456"/>
                    </a:lnTo>
                    <a:lnTo>
                      <a:pt x="503" y="1441"/>
                    </a:lnTo>
                    <a:lnTo>
                      <a:pt x="503" y="1407"/>
                    </a:lnTo>
                    <a:lnTo>
                      <a:pt x="503" y="1407"/>
                    </a:lnTo>
                    <a:lnTo>
                      <a:pt x="503" y="1323"/>
                    </a:lnTo>
                    <a:lnTo>
                      <a:pt x="501" y="1238"/>
                    </a:lnTo>
                    <a:lnTo>
                      <a:pt x="497" y="1070"/>
                    </a:lnTo>
                    <a:lnTo>
                      <a:pt x="497" y="1070"/>
                    </a:lnTo>
                    <a:lnTo>
                      <a:pt x="496" y="1077"/>
                    </a:lnTo>
                    <a:lnTo>
                      <a:pt x="493" y="1083"/>
                    </a:lnTo>
                    <a:lnTo>
                      <a:pt x="489" y="1088"/>
                    </a:lnTo>
                    <a:lnTo>
                      <a:pt x="485" y="1092"/>
                    </a:lnTo>
                    <a:lnTo>
                      <a:pt x="476" y="1101"/>
                    </a:lnTo>
                    <a:lnTo>
                      <a:pt x="472" y="1106"/>
                    </a:lnTo>
                    <a:lnTo>
                      <a:pt x="471" y="1112"/>
                    </a:lnTo>
                    <a:lnTo>
                      <a:pt x="471" y="1112"/>
                    </a:lnTo>
                    <a:lnTo>
                      <a:pt x="469" y="1125"/>
                    </a:lnTo>
                    <a:lnTo>
                      <a:pt x="469" y="1140"/>
                    </a:lnTo>
                    <a:lnTo>
                      <a:pt x="471" y="1156"/>
                    </a:lnTo>
                    <a:lnTo>
                      <a:pt x="473" y="1164"/>
                    </a:lnTo>
                    <a:lnTo>
                      <a:pt x="473" y="1164"/>
                    </a:lnTo>
                    <a:lnTo>
                      <a:pt x="475" y="1170"/>
                    </a:lnTo>
                    <a:lnTo>
                      <a:pt x="478" y="1174"/>
                    </a:lnTo>
                    <a:lnTo>
                      <a:pt x="480" y="1178"/>
                    </a:lnTo>
                    <a:lnTo>
                      <a:pt x="482" y="1182"/>
                    </a:lnTo>
                    <a:lnTo>
                      <a:pt x="482" y="1182"/>
                    </a:lnTo>
                    <a:lnTo>
                      <a:pt x="480" y="1186"/>
                    </a:lnTo>
                    <a:lnTo>
                      <a:pt x="479" y="1189"/>
                    </a:lnTo>
                    <a:lnTo>
                      <a:pt x="473" y="1196"/>
                    </a:lnTo>
                    <a:lnTo>
                      <a:pt x="468" y="1203"/>
                    </a:lnTo>
                    <a:lnTo>
                      <a:pt x="466" y="1206"/>
                    </a:lnTo>
                    <a:lnTo>
                      <a:pt x="466" y="1209"/>
                    </a:lnTo>
                    <a:lnTo>
                      <a:pt x="466" y="1209"/>
                    </a:lnTo>
                    <a:lnTo>
                      <a:pt x="466" y="1212"/>
                    </a:lnTo>
                    <a:lnTo>
                      <a:pt x="468" y="1215"/>
                    </a:lnTo>
                    <a:lnTo>
                      <a:pt x="472" y="1219"/>
                    </a:lnTo>
                    <a:lnTo>
                      <a:pt x="476" y="1224"/>
                    </a:lnTo>
                    <a:lnTo>
                      <a:pt x="480" y="1230"/>
                    </a:lnTo>
                    <a:lnTo>
                      <a:pt x="480" y="1230"/>
                    </a:lnTo>
                    <a:lnTo>
                      <a:pt x="480" y="1237"/>
                    </a:lnTo>
                    <a:lnTo>
                      <a:pt x="480" y="1244"/>
                    </a:lnTo>
                    <a:lnTo>
                      <a:pt x="476" y="1255"/>
                    </a:lnTo>
                    <a:lnTo>
                      <a:pt x="476" y="1255"/>
                    </a:lnTo>
                    <a:lnTo>
                      <a:pt x="480" y="1261"/>
                    </a:lnTo>
                    <a:lnTo>
                      <a:pt x="483" y="1268"/>
                    </a:lnTo>
                    <a:lnTo>
                      <a:pt x="485" y="1275"/>
                    </a:lnTo>
                    <a:lnTo>
                      <a:pt x="485" y="1282"/>
                    </a:lnTo>
                    <a:lnTo>
                      <a:pt x="485" y="1289"/>
                    </a:lnTo>
                    <a:lnTo>
                      <a:pt x="482" y="1296"/>
                    </a:lnTo>
                    <a:lnTo>
                      <a:pt x="479" y="1303"/>
                    </a:lnTo>
                    <a:lnTo>
                      <a:pt x="476" y="1309"/>
                    </a:lnTo>
                    <a:lnTo>
                      <a:pt x="476" y="1309"/>
                    </a:lnTo>
                    <a:lnTo>
                      <a:pt x="479" y="1314"/>
                    </a:lnTo>
                    <a:lnTo>
                      <a:pt x="482" y="1320"/>
                    </a:lnTo>
                    <a:lnTo>
                      <a:pt x="483" y="1325"/>
                    </a:lnTo>
                    <a:lnTo>
                      <a:pt x="483" y="1332"/>
                    </a:lnTo>
                    <a:lnTo>
                      <a:pt x="482" y="1338"/>
                    </a:lnTo>
                    <a:lnTo>
                      <a:pt x="480" y="1342"/>
                    </a:lnTo>
                    <a:lnTo>
                      <a:pt x="478" y="1347"/>
                    </a:lnTo>
                    <a:lnTo>
                      <a:pt x="475" y="1348"/>
                    </a:lnTo>
                    <a:lnTo>
                      <a:pt x="475" y="1348"/>
                    </a:lnTo>
                    <a:lnTo>
                      <a:pt x="476" y="1356"/>
                    </a:lnTo>
                    <a:lnTo>
                      <a:pt x="479" y="1363"/>
                    </a:lnTo>
                    <a:lnTo>
                      <a:pt x="482" y="1370"/>
                    </a:lnTo>
                    <a:lnTo>
                      <a:pt x="483" y="1373"/>
                    </a:lnTo>
                    <a:lnTo>
                      <a:pt x="483" y="1377"/>
                    </a:lnTo>
                    <a:lnTo>
                      <a:pt x="483" y="1377"/>
                    </a:lnTo>
                    <a:lnTo>
                      <a:pt x="482" y="1382"/>
                    </a:lnTo>
                    <a:lnTo>
                      <a:pt x="480" y="1384"/>
                    </a:lnTo>
                    <a:lnTo>
                      <a:pt x="475" y="1391"/>
                    </a:lnTo>
                    <a:lnTo>
                      <a:pt x="471" y="1397"/>
                    </a:lnTo>
                    <a:lnTo>
                      <a:pt x="469" y="1400"/>
                    </a:lnTo>
                    <a:lnTo>
                      <a:pt x="469" y="1403"/>
                    </a:lnTo>
                    <a:lnTo>
                      <a:pt x="469" y="1403"/>
                    </a:lnTo>
                    <a:lnTo>
                      <a:pt x="469" y="1405"/>
                    </a:lnTo>
                    <a:lnTo>
                      <a:pt x="471" y="1410"/>
                    </a:lnTo>
                    <a:lnTo>
                      <a:pt x="473" y="1414"/>
                    </a:lnTo>
                    <a:lnTo>
                      <a:pt x="478" y="1420"/>
                    </a:lnTo>
                    <a:lnTo>
                      <a:pt x="480" y="1424"/>
                    </a:lnTo>
                    <a:lnTo>
                      <a:pt x="480" y="1424"/>
                    </a:lnTo>
                    <a:lnTo>
                      <a:pt x="480" y="1428"/>
                    </a:lnTo>
                    <a:lnTo>
                      <a:pt x="479" y="1432"/>
                    </a:lnTo>
                    <a:lnTo>
                      <a:pt x="476" y="1438"/>
                    </a:lnTo>
                    <a:lnTo>
                      <a:pt x="473" y="1445"/>
                    </a:lnTo>
                    <a:lnTo>
                      <a:pt x="471" y="1453"/>
                    </a:lnTo>
                    <a:lnTo>
                      <a:pt x="471" y="1453"/>
                    </a:lnTo>
                    <a:lnTo>
                      <a:pt x="471" y="1460"/>
                    </a:lnTo>
                    <a:lnTo>
                      <a:pt x="473" y="1470"/>
                    </a:lnTo>
                    <a:lnTo>
                      <a:pt x="475" y="1480"/>
                    </a:lnTo>
                    <a:lnTo>
                      <a:pt x="475" y="1486"/>
                    </a:lnTo>
                    <a:lnTo>
                      <a:pt x="475" y="1490"/>
                    </a:lnTo>
                    <a:lnTo>
                      <a:pt x="475" y="1490"/>
                    </a:lnTo>
                    <a:lnTo>
                      <a:pt x="472" y="1495"/>
                    </a:lnTo>
                    <a:lnTo>
                      <a:pt x="469" y="1501"/>
                    </a:lnTo>
                    <a:lnTo>
                      <a:pt x="466" y="1507"/>
                    </a:lnTo>
                    <a:lnTo>
                      <a:pt x="465" y="1512"/>
                    </a:lnTo>
                    <a:lnTo>
                      <a:pt x="465" y="1512"/>
                    </a:lnTo>
                    <a:lnTo>
                      <a:pt x="465" y="1521"/>
                    </a:lnTo>
                    <a:lnTo>
                      <a:pt x="468" y="1528"/>
                    </a:lnTo>
                    <a:lnTo>
                      <a:pt x="475" y="1540"/>
                    </a:lnTo>
                    <a:lnTo>
                      <a:pt x="475" y="1540"/>
                    </a:lnTo>
                    <a:lnTo>
                      <a:pt x="473" y="1546"/>
                    </a:lnTo>
                    <a:lnTo>
                      <a:pt x="471" y="1550"/>
                    </a:lnTo>
                    <a:lnTo>
                      <a:pt x="464" y="1556"/>
                    </a:lnTo>
                    <a:lnTo>
                      <a:pt x="456" y="1561"/>
                    </a:lnTo>
                    <a:lnTo>
                      <a:pt x="454" y="1566"/>
                    </a:lnTo>
                    <a:lnTo>
                      <a:pt x="452" y="1570"/>
                    </a:lnTo>
                    <a:lnTo>
                      <a:pt x="452" y="1570"/>
                    </a:lnTo>
                    <a:lnTo>
                      <a:pt x="452" y="1574"/>
                    </a:lnTo>
                    <a:lnTo>
                      <a:pt x="452" y="1578"/>
                    </a:lnTo>
                    <a:lnTo>
                      <a:pt x="456" y="1588"/>
                    </a:lnTo>
                    <a:lnTo>
                      <a:pt x="459" y="1596"/>
                    </a:lnTo>
                    <a:lnTo>
                      <a:pt x="459" y="1602"/>
                    </a:lnTo>
                    <a:lnTo>
                      <a:pt x="459" y="1608"/>
                    </a:lnTo>
                    <a:lnTo>
                      <a:pt x="459" y="1608"/>
                    </a:lnTo>
                    <a:lnTo>
                      <a:pt x="448" y="1613"/>
                    </a:lnTo>
                    <a:lnTo>
                      <a:pt x="444" y="1616"/>
                    </a:lnTo>
                    <a:lnTo>
                      <a:pt x="440" y="1620"/>
                    </a:lnTo>
                    <a:lnTo>
                      <a:pt x="440" y="1620"/>
                    </a:lnTo>
                    <a:lnTo>
                      <a:pt x="438" y="1626"/>
                    </a:lnTo>
                    <a:lnTo>
                      <a:pt x="440" y="1632"/>
                    </a:lnTo>
                    <a:lnTo>
                      <a:pt x="441" y="1641"/>
                    </a:lnTo>
                    <a:lnTo>
                      <a:pt x="441" y="1641"/>
                    </a:lnTo>
                    <a:close/>
                    <a:moveTo>
                      <a:pt x="486" y="251"/>
                    </a:moveTo>
                    <a:lnTo>
                      <a:pt x="486" y="251"/>
                    </a:lnTo>
                    <a:lnTo>
                      <a:pt x="478" y="253"/>
                    </a:lnTo>
                    <a:lnTo>
                      <a:pt x="469" y="254"/>
                    </a:lnTo>
                    <a:lnTo>
                      <a:pt x="452" y="261"/>
                    </a:lnTo>
                    <a:lnTo>
                      <a:pt x="438" y="270"/>
                    </a:lnTo>
                    <a:lnTo>
                      <a:pt x="424" y="279"/>
                    </a:lnTo>
                    <a:lnTo>
                      <a:pt x="424" y="279"/>
                    </a:lnTo>
                    <a:lnTo>
                      <a:pt x="428" y="279"/>
                    </a:lnTo>
                    <a:lnTo>
                      <a:pt x="433" y="281"/>
                    </a:lnTo>
                    <a:lnTo>
                      <a:pt x="434" y="284"/>
                    </a:lnTo>
                    <a:lnTo>
                      <a:pt x="438" y="286"/>
                    </a:lnTo>
                    <a:lnTo>
                      <a:pt x="438" y="286"/>
                    </a:lnTo>
                    <a:lnTo>
                      <a:pt x="442" y="284"/>
                    </a:lnTo>
                    <a:lnTo>
                      <a:pt x="445" y="281"/>
                    </a:lnTo>
                    <a:lnTo>
                      <a:pt x="449" y="274"/>
                    </a:lnTo>
                    <a:lnTo>
                      <a:pt x="454" y="265"/>
                    </a:lnTo>
                    <a:lnTo>
                      <a:pt x="456" y="263"/>
                    </a:lnTo>
                    <a:lnTo>
                      <a:pt x="461" y="261"/>
                    </a:lnTo>
                    <a:lnTo>
                      <a:pt x="461" y="261"/>
                    </a:lnTo>
                    <a:lnTo>
                      <a:pt x="466" y="260"/>
                    </a:lnTo>
                    <a:lnTo>
                      <a:pt x="472" y="261"/>
                    </a:lnTo>
                    <a:lnTo>
                      <a:pt x="478" y="261"/>
                    </a:lnTo>
                    <a:lnTo>
                      <a:pt x="485" y="263"/>
                    </a:lnTo>
                    <a:lnTo>
                      <a:pt x="485" y="263"/>
                    </a:lnTo>
                    <a:lnTo>
                      <a:pt x="486" y="257"/>
                    </a:lnTo>
                    <a:lnTo>
                      <a:pt x="487" y="253"/>
                    </a:lnTo>
                    <a:lnTo>
                      <a:pt x="486" y="251"/>
                    </a:lnTo>
                    <a:lnTo>
                      <a:pt x="486" y="251"/>
                    </a:lnTo>
                    <a:close/>
                    <a:moveTo>
                      <a:pt x="462" y="274"/>
                    </a:moveTo>
                    <a:lnTo>
                      <a:pt x="462" y="274"/>
                    </a:lnTo>
                    <a:lnTo>
                      <a:pt x="459" y="277"/>
                    </a:lnTo>
                    <a:lnTo>
                      <a:pt x="456" y="281"/>
                    </a:lnTo>
                    <a:lnTo>
                      <a:pt x="454" y="291"/>
                    </a:lnTo>
                    <a:lnTo>
                      <a:pt x="454" y="291"/>
                    </a:lnTo>
                    <a:lnTo>
                      <a:pt x="468" y="282"/>
                    </a:lnTo>
                    <a:lnTo>
                      <a:pt x="482" y="275"/>
                    </a:lnTo>
                    <a:lnTo>
                      <a:pt x="482" y="275"/>
                    </a:lnTo>
                    <a:lnTo>
                      <a:pt x="476" y="275"/>
                    </a:lnTo>
                    <a:lnTo>
                      <a:pt x="472" y="275"/>
                    </a:lnTo>
                    <a:lnTo>
                      <a:pt x="468" y="274"/>
                    </a:lnTo>
                    <a:lnTo>
                      <a:pt x="462" y="274"/>
                    </a:lnTo>
                    <a:lnTo>
                      <a:pt x="462" y="274"/>
                    </a:lnTo>
                    <a:close/>
                    <a:moveTo>
                      <a:pt x="466" y="1097"/>
                    </a:moveTo>
                    <a:lnTo>
                      <a:pt x="466" y="1097"/>
                    </a:lnTo>
                    <a:lnTo>
                      <a:pt x="473" y="1087"/>
                    </a:lnTo>
                    <a:lnTo>
                      <a:pt x="482" y="1077"/>
                    </a:lnTo>
                    <a:lnTo>
                      <a:pt x="482" y="1077"/>
                    </a:lnTo>
                    <a:lnTo>
                      <a:pt x="480" y="1061"/>
                    </a:lnTo>
                    <a:lnTo>
                      <a:pt x="478" y="1049"/>
                    </a:lnTo>
                    <a:lnTo>
                      <a:pt x="473" y="1038"/>
                    </a:lnTo>
                    <a:lnTo>
                      <a:pt x="469" y="1026"/>
                    </a:lnTo>
                    <a:lnTo>
                      <a:pt x="469" y="1026"/>
                    </a:lnTo>
                    <a:lnTo>
                      <a:pt x="462" y="1011"/>
                    </a:lnTo>
                    <a:lnTo>
                      <a:pt x="458" y="1005"/>
                    </a:lnTo>
                    <a:lnTo>
                      <a:pt x="454" y="1001"/>
                    </a:lnTo>
                    <a:lnTo>
                      <a:pt x="454" y="1001"/>
                    </a:lnTo>
                    <a:lnTo>
                      <a:pt x="459" y="1011"/>
                    </a:lnTo>
                    <a:lnTo>
                      <a:pt x="464" y="1022"/>
                    </a:lnTo>
                    <a:lnTo>
                      <a:pt x="468" y="1035"/>
                    </a:lnTo>
                    <a:lnTo>
                      <a:pt x="469" y="1047"/>
                    </a:lnTo>
                    <a:lnTo>
                      <a:pt x="469" y="1060"/>
                    </a:lnTo>
                    <a:lnTo>
                      <a:pt x="468" y="1066"/>
                    </a:lnTo>
                    <a:lnTo>
                      <a:pt x="466" y="1070"/>
                    </a:lnTo>
                    <a:lnTo>
                      <a:pt x="462" y="1074"/>
                    </a:lnTo>
                    <a:lnTo>
                      <a:pt x="459" y="1078"/>
                    </a:lnTo>
                    <a:lnTo>
                      <a:pt x="454" y="1081"/>
                    </a:lnTo>
                    <a:lnTo>
                      <a:pt x="448" y="1084"/>
                    </a:lnTo>
                    <a:lnTo>
                      <a:pt x="448" y="1084"/>
                    </a:lnTo>
                    <a:lnTo>
                      <a:pt x="444" y="1084"/>
                    </a:lnTo>
                    <a:lnTo>
                      <a:pt x="438" y="1083"/>
                    </a:lnTo>
                    <a:lnTo>
                      <a:pt x="431" y="1081"/>
                    </a:lnTo>
                    <a:lnTo>
                      <a:pt x="426" y="1078"/>
                    </a:lnTo>
                    <a:lnTo>
                      <a:pt x="426" y="1078"/>
                    </a:lnTo>
                    <a:lnTo>
                      <a:pt x="421" y="1061"/>
                    </a:lnTo>
                    <a:lnTo>
                      <a:pt x="420" y="1043"/>
                    </a:lnTo>
                    <a:lnTo>
                      <a:pt x="420" y="1026"/>
                    </a:lnTo>
                    <a:lnTo>
                      <a:pt x="419" y="1011"/>
                    </a:lnTo>
                    <a:lnTo>
                      <a:pt x="419" y="1011"/>
                    </a:lnTo>
                    <a:lnTo>
                      <a:pt x="419" y="1019"/>
                    </a:lnTo>
                    <a:lnTo>
                      <a:pt x="417" y="1031"/>
                    </a:lnTo>
                    <a:lnTo>
                      <a:pt x="414" y="1053"/>
                    </a:lnTo>
                    <a:lnTo>
                      <a:pt x="414" y="1064"/>
                    </a:lnTo>
                    <a:lnTo>
                      <a:pt x="416" y="1076"/>
                    </a:lnTo>
                    <a:lnTo>
                      <a:pt x="419" y="1085"/>
                    </a:lnTo>
                    <a:lnTo>
                      <a:pt x="421" y="1091"/>
                    </a:lnTo>
                    <a:lnTo>
                      <a:pt x="426" y="1095"/>
                    </a:lnTo>
                    <a:lnTo>
                      <a:pt x="426" y="1095"/>
                    </a:lnTo>
                    <a:lnTo>
                      <a:pt x="430" y="1094"/>
                    </a:lnTo>
                    <a:lnTo>
                      <a:pt x="435" y="1094"/>
                    </a:lnTo>
                    <a:lnTo>
                      <a:pt x="445" y="1095"/>
                    </a:lnTo>
                    <a:lnTo>
                      <a:pt x="455" y="1097"/>
                    </a:lnTo>
                    <a:lnTo>
                      <a:pt x="461" y="1097"/>
                    </a:lnTo>
                    <a:lnTo>
                      <a:pt x="466" y="1097"/>
                    </a:lnTo>
                    <a:lnTo>
                      <a:pt x="466" y="1097"/>
                    </a:lnTo>
                    <a:close/>
                    <a:moveTo>
                      <a:pt x="475" y="1275"/>
                    </a:moveTo>
                    <a:lnTo>
                      <a:pt x="475" y="1275"/>
                    </a:lnTo>
                    <a:lnTo>
                      <a:pt x="472" y="1272"/>
                    </a:lnTo>
                    <a:lnTo>
                      <a:pt x="469" y="1268"/>
                    </a:lnTo>
                    <a:lnTo>
                      <a:pt x="466" y="1264"/>
                    </a:lnTo>
                    <a:lnTo>
                      <a:pt x="465" y="1258"/>
                    </a:lnTo>
                    <a:lnTo>
                      <a:pt x="465" y="1258"/>
                    </a:lnTo>
                    <a:lnTo>
                      <a:pt x="465" y="1252"/>
                    </a:lnTo>
                    <a:lnTo>
                      <a:pt x="466" y="1247"/>
                    </a:lnTo>
                    <a:lnTo>
                      <a:pt x="471" y="1236"/>
                    </a:lnTo>
                    <a:lnTo>
                      <a:pt x="471" y="1236"/>
                    </a:lnTo>
                    <a:lnTo>
                      <a:pt x="466" y="1230"/>
                    </a:lnTo>
                    <a:lnTo>
                      <a:pt x="462" y="1226"/>
                    </a:lnTo>
                    <a:lnTo>
                      <a:pt x="458" y="1222"/>
                    </a:lnTo>
                    <a:lnTo>
                      <a:pt x="456" y="1216"/>
                    </a:lnTo>
                    <a:lnTo>
                      <a:pt x="456" y="1216"/>
                    </a:lnTo>
                    <a:lnTo>
                      <a:pt x="455" y="1210"/>
                    </a:lnTo>
                    <a:lnTo>
                      <a:pt x="456" y="1206"/>
                    </a:lnTo>
                    <a:lnTo>
                      <a:pt x="461" y="1196"/>
                    </a:lnTo>
                    <a:lnTo>
                      <a:pt x="466" y="1188"/>
                    </a:lnTo>
                    <a:lnTo>
                      <a:pt x="468" y="1184"/>
                    </a:lnTo>
                    <a:lnTo>
                      <a:pt x="469" y="1179"/>
                    </a:lnTo>
                    <a:lnTo>
                      <a:pt x="469" y="1179"/>
                    </a:lnTo>
                    <a:lnTo>
                      <a:pt x="468" y="1175"/>
                    </a:lnTo>
                    <a:lnTo>
                      <a:pt x="464" y="1171"/>
                    </a:lnTo>
                    <a:lnTo>
                      <a:pt x="461" y="1168"/>
                    </a:lnTo>
                    <a:lnTo>
                      <a:pt x="459" y="1163"/>
                    </a:lnTo>
                    <a:lnTo>
                      <a:pt x="459" y="1163"/>
                    </a:lnTo>
                    <a:lnTo>
                      <a:pt x="458" y="1157"/>
                    </a:lnTo>
                    <a:lnTo>
                      <a:pt x="458" y="1151"/>
                    </a:lnTo>
                    <a:lnTo>
                      <a:pt x="459" y="1137"/>
                    </a:lnTo>
                    <a:lnTo>
                      <a:pt x="461" y="1123"/>
                    </a:lnTo>
                    <a:lnTo>
                      <a:pt x="459" y="1116"/>
                    </a:lnTo>
                    <a:lnTo>
                      <a:pt x="458" y="1111"/>
                    </a:lnTo>
                    <a:lnTo>
                      <a:pt x="458" y="1111"/>
                    </a:lnTo>
                    <a:lnTo>
                      <a:pt x="448" y="1109"/>
                    </a:lnTo>
                    <a:lnTo>
                      <a:pt x="440" y="1109"/>
                    </a:lnTo>
                    <a:lnTo>
                      <a:pt x="440" y="1109"/>
                    </a:lnTo>
                    <a:lnTo>
                      <a:pt x="444" y="1139"/>
                    </a:lnTo>
                    <a:lnTo>
                      <a:pt x="447" y="1170"/>
                    </a:lnTo>
                    <a:lnTo>
                      <a:pt x="448" y="1199"/>
                    </a:lnTo>
                    <a:lnTo>
                      <a:pt x="448" y="1227"/>
                    </a:lnTo>
                    <a:lnTo>
                      <a:pt x="447" y="1288"/>
                    </a:lnTo>
                    <a:lnTo>
                      <a:pt x="447" y="1349"/>
                    </a:lnTo>
                    <a:lnTo>
                      <a:pt x="447" y="1349"/>
                    </a:lnTo>
                    <a:lnTo>
                      <a:pt x="445" y="1380"/>
                    </a:lnTo>
                    <a:lnTo>
                      <a:pt x="444" y="1412"/>
                    </a:lnTo>
                    <a:lnTo>
                      <a:pt x="441" y="1477"/>
                    </a:lnTo>
                    <a:lnTo>
                      <a:pt x="441" y="1477"/>
                    </a:lnTo>
                    <a:lnTo>
                      <a:pt x="438" y="1508"/>
                    </a:lnTo>
                    <a:lnTo>
                      <a:pt x="434" y="1537"/>
                    </a:lnTo>
                    <a:lnTo>
                      <a:pt x="426" y="1592"/>
                    </a:lnTo>
                    <a:lnTo>
                      <a:pt x="426" y="1592"/>
                    </a:lnTo>
                    <a:lnTo>
                      <a:pt x="421" y="1609"/>
                    </a:lnTo>
                    <a:lnTo>
                      <a:pt x="417" y="1625"/>
                    </a:lnTo>
                    <a:lnTo>
                      <a:pt x="417" y="1632"/>
                    </a:lnTo>
                    <a:lnTo>
                      <a:pt x="419" y="1637"/>
                    </a:lnTo>
                    <a:lnTo>
                      <a:pt x="423" y="1640"/>
                    </a:lnTo>
                    <a:lnTo>
                      <a:pt x="430" y="1643"/>
                    </a:lnTo>
                    <a:lnTo>
                      <a:pt x="430" y="1643"/>
                    </a:lnTo>
                    <a:lnTo>
                      <a:pt x="430" y="1636"/>
                    </a:lnTo>
                    <a:lnTo>
                      <a:pt x="428" y="1630"/>
                    </a:lnTo>
                    <a:lnTo>
                      <a:pt x="428" y="1626"/>
                    </a:lnTo>
                    <a:lnTo>
                      <a:pt x="430" y="1619"/>
                    </a:lnTo>
                    <a:lnTo>
                      <a:pt x="430" y="1619"/>
                    </a:lnTo>
                    <a:lnTo>
                      <a:pt x="431" y="1616"/>
                    </a:lnTo>
                    <a:lnTo>
                      <a:pt x="434" y="1612"/>
                    </a:lnTo>
                    <a:lnTo>
                      <a:pt x="440" y="1608"/>
                    </a:lnTo>
                    <a:lnTo>
                      <a:pt x="445" y="1602"/>
                    </a:lnTo>
                    <a:lnTo>
                      <a:pt x="448" y="1599"/>
                    </a:lnTo>
                    <a:lnTo>
                      <a:pt x="449" y="1596"/>
                    </a:lnTo>
                    <a:lnTo>
                      <a:pt x="449" y="1596"/>
                    </a:lnTo>
                    <a:lnTo>
                      <a:pt x="449" y="1594"/>
                    </a:lnTo>
                    <a:lnTo>
                      <a:pt x="448" y="1589"/>
                    </a:lnTo>
                    <a:lnTo>
                      <a:pt x="445" y="1581"/>
                    </a:lnTo>
                    <a:lnTo>
                      <a:pt x="442" y="1573"/>
                    </a:lnTo>
                    <a:lnTo>
                      <a:pt x="441" y="1570"/>
                    </a:lnTo>
                    <a:lnTo>
                      <a:pt x="442" y="1566"/>
                    </a:lnTo>
                    <a:lnTo>
                      <a:pt x="442" y="1566"/>
                    </a:lnTo>
                    <a:lnTo>
                      <a:pt x="444" y="1563"/>
                    </a:lnTo>
                    <a:lnTo>
                      <a:pt x="445" y="1559"/>
                    </a:lnTo>
                    <a:lnTo>
                      <a:pt x="452" y="1553"/>
                    </a:lnTo>
                    <a:lnTo>
                      <a:pt x="458" y="1547"/>
                    </a:lnTo>
                    <a:lnTo>
                      <a:pt x="461" y="1543"/>
                    </a:lnTo>
                    <a:lnTo>
                      <a:pt x="462" y="1540"/>
                    </a:lnTo>
                    <a:lnTo>
                      <a:pt x="462" y="1540"/>
                    </a:lnTo>
                    <a:lnTo>
                      <a:pt x="462" y="1536"/>
                    </a:lnTo>
                    <a:lnTo>
                      <a:pt x="461" y="1533"/>
                    </a:lnTo>
                    <a:lnTo>
                      <a:pt x="458" y="1525"/>
                    </a:lnTo>
                    <a:lnTo>
                      <a:pt x="454" y="1516"/>
                    </a:lnTo>
                    <a:lnTo>
                      <a:pt x="454" y="1512"/>
                    </a:lnTo>
                    <a:lnTo>
                      <a:pt x="454" y="1508"/>
                    </a:lnTo>
                    <a:lnTo>
                      <a:pt x="454" y="1508"/>
                    </a:lnTo>
                    <a:lnTo>
                      <a:pt x="455" y="1501"/>
                    </a:lnTo>
                    <a:lnTo>
                      <a:pt x="459" y="1495"/>
                    </a:lnTo>
                    <a:lnTo>
                      <a:pt x="462" y="1488"/>
                    </a:lnTo>
                    <a:lnTo>
                      <a:pt x="465" y="1481"/>
                    </a:lnTo>
                    <a:lnTo>
                      <a:pt x="465" y="1481"/>
                    </a:lnTo>
                    <a:lnTo>
                      <a:pt x="464" y="1473"/>
                    </a:lnTo>
                    <a:lnTo>
                      <a:pt x="461" y="1466"/>
                    </a:lnTo>
                    <a:lnTo>
                      <a:pt x="459" y="1459"/>
                    </a:lnTo>
                    <a:lnTo>
                      <a:pt x="458" y="1450"/>
                    </a:lnTo>
                    <a:lnTo>
                      <a:pt x="458" y="1450"/>
                    </a:lnTo>
                    <a:lnTo>
                      <a:pt x="461" y="1446"/>
                    </a:lnTo>
                    <a:lnTo>
                      <a:pt x="464" y="1442"/>
                    </a:lnTo>
                    <a:lnTo>
                      <a:pt x="466" y="1436"/>
                    </a:lnTo>
                    <a:lnTo>
                      <a:pt x="469" y="1431"/>
                    </a:lnTo>
                    <a:lnTo>
                      <a:pt x="469" y="1431"/>
                    </a:lnTo>
                    <a:lnTo>
                      <a:pt x="468" y="1428"/>
                    </a:lnTo>
                    <a:lnTo>
                      <a:pt x="468" y="1424"/>
                    </a:lnTo>
                    <a:lnTo>
                      <a:pt x="464" y="1417"/>
                    </a:lnTo>
                    <a:lnTo>
                      <a:pt x="459" y="1410"/>
                    </a:lnTo>
                    <a:lnTo>
                      <a:pt x="458" y="1405"/>
                    </a:lnTo>
                    <a:lnTo>
                      <a:pt x="458" y="1401"/>
                    </a:lnTo>
                    <a:lnTo>
                      <a:pt x="458" y="1401"/>
                    </a:lnTo>
                    <a:lnTo>
                      <a:pt x="458" y="1398"/>
                    </a:lnTo>
                    <a:lnTo>
                      <a:pt x="459" y="1394"/>
                    </a:lnTo>
                    <a:lnTo>
                      <a:pt x="465" y="1387"/>
                    </a:lnTo>
                    <a:lnTo>
                      <a:pt x="469" y="1382"/>
                    </a:lnTo>
                    <a:lnTo>
                      <a:pt x="471" y="1377"/>
                    </a:lnTo>
                    <a:lnTo>
                      <a:pt x="472" y="1375"/>
                    </a:lnTo>
                    <a:lnTo>
                      <a:pt x="472" y="1375"/>
                    </a:lnTo>
                    <a:lnTo>
                      <a:pt x="471" y="1369"/>
                    </a:lnTo>
                    <a:lnTo>
                      <a:pt x="466" y="1362"/>
                    </a:lnTo>
                    <a:lnTo>
                      <a:pt x="464" y="1356"/>
                    </a:lnTo>
                    <a:lnTo>
                      <a:pt x="462" y="1349"/>
                    </a:lnTo>
                    <a:lnTo>
                      <a:pt x="462" y="1349"/>
                    </a:lnTo>
                    <a:lnTo>
                      <a:pt x="468" y="1339"/>
                    </a:lnTo>
                    <a:lnTo>
                      <a:pt x="473" y="1330"/>
                    </a:lnTo>
                    <a:lnTo>
                      <a:pt x="473" y="1330"/>
                    </a:lnTo>
                    <a:lnTo>
                      <a:pt x="468" y="1323"/>
                    </a:lnTo>
                    <a:lnTo>
                      <a:pt x="466" y="1316"/>
                    </a:lnTo>
                    <a:lnTo>
                      <a:pt x="466" y="1309"/>
                    </a:lnTo>
                    <a:lnTo>
                      <a:pt x="468" y="1302"/>
                    </a:lnTo>
                    <a:lnTo>
                      <a:pt x="473" y="1288"/>
                    </a:lnTo>
                    <a:lnTo>
                      <a:pt x="475" y="1282"/>
                    </a:lnTo>
                    <a:lnTo>
                      <a:pt x="475" y="1275"/>
                    </a:lnTo>
                    <a:lnTo>
                      <a:pt x="475" y="1275"/>
                    </a:lnTo>
                    <a:close/>
                    <a:moveTo>
                      <a:pt x="438" y="997"/>
                    </a:moveTo>
                    <a:lnTo>
                      <a:pt x="438" y="997"/>
                    </a:lnTo>
                    <a:lnTo>
                      <a:pt x="431" y="997"/>
                    </a:lnTo>
                    <a:lnTo>
                      <a:pt x="430" y="997"/>
                    </a:lnTo>
                    <a:lnTo>
                      <a:pt x="428" y="1000"/>
                    </a:lnTo>
                    <a:lnTo>
                      <a:pt x="428" y="1000"/>
                    </a:lnTo>
                    <a:lnTo>
                      <a:pt x="430" y="1008"/>
                    </a:lnTo>
                    <a:lnTo>
                      <a:pt x="431" y="1018"/>
                    </a:lnTo>
                    <a:lnTo>
                      <a:pt x="431" y="1038"/>
                    </a:lnTo>
                    <a:lnTo>
                      <a:pt x="431" y="1046"/>
                    </a:lnTo>
                    <a:lnTo>
                      <a:pt x="431" y="1056"/>
                    </a:lnTo>
                    <a:lnTo>
                      <a:pt x="434" y="1064"/>
                    </a:lnTo>
                    <a:lnTo>
                      <a:pt x="438" y="1071"/>
                    </a:lnTo>
                    <a:lnTo>
                      <a:pt x="438" y="1071"/>
                    </a:lnTo>
                    <a:lnTo>
                      <a:pt x="444" y="1070"/>
                    </a:lnTo>
                    <a:lnTo>
                      <a:pt x="449" y="1069"/>
                    </a:lnTo>
                    <a:lnTo>
                      <a:pt x="454" y="1066"/>
                    </a:lnTo>
                    <a:lnTo>
                      <a:pt x="456" y="1061"/>
                    </a:lnTo>
                    <a:lnTo>
                      <a:pt x="458" y="1057"/>
                    </a:lnTo>
                    <a:lnTo>
                      <a:pt x="458" y="1052"/>
                    </a:lnTo>
                    <a:lnTo>
                      <a:pt x="458" y="1039"/>
                    </a:lnTo>
                    <a:lnTo>
                      <a:pt x="454" y="1026"/>
                    </a:lnTo>
                    <a:lnTo>
                      <a:pt x="449" y="1014"/>
                    </a:lnTo>
                    <a:lnTo>
                      <a:pt x="444" y="1004"/>
                    </a:lnTo>
                    <a:lnTo>
                      <a:pt x="438" y="997"/>
                    </a:lnTo>
                    <a:lnTo>
                      <a:pt x="438" y="997"/>
                    </a:lnTo>
                    <a:close/>
                    <a:moveTo>
                      <a:pt x="419" y="939"/>
                    </a:moveTo>
                    <a:lnTo>
                      <a:pt x="419" y="939"/>
                    </a:lnTo>
                    <a:lnTo>
                      <a:pt x="417" y="953"/>
                    </a:lnTo>
                    <a:lnTo>
                      <a:pt x="417" y="966"/>
                    </a:lnTo>
                    <a:lnTo>
                      <a:pt x="419" y="976"/>
                    </a:lnTo>
                    <a:lnTo>
                      <a:pt x="424" y="987"/>
                    </a:lnTo>
                    <a:lnTo>
                      <a:pt x="424" y="987"/>
                    </a:lnTo>
                    <a:lnTo>
                      <a:pt x="431" y="984"/>
                    </a:lnTo>
                    <a:lnTo>
                      <a:pt x="437" y="984"/>
                    </a:lnTo>
                    <a:lnTo>
                      <a:pt x="442" y="984"/>
                    </a:lnTo>
                    <a:lnTo>
                      <a:pt x="448" y="983"/>
                    </a:lnTo>
                    <a:lnTo>
                      <a:pt x="448" y="983"/>
                    </a:lnTo>
                    <a:lnTo>
                      <a:pt x="448" y="980"/>
                    </a:lnTo>
                    <a:lnTo>
                      <a:pt x="449" y="977"/>
                    </a:lnTo>
                    <a:lnTo>
                      <a:pt x="449" y="977"/>
                    </a:lnTo>
                    <a:lnTo>
                      <a:pt x="452" y="980"/>
                    </a:lnTo>
                    <a:lnTo>
                      <a:pt x="452" y="980"/>
                    </a:lnTo>
                    <a:lnTo>
                      <a:pt x="454" y="970"/>
                    </a:lnTo>
                    <a:lnTo>
                      <a:pt x="454" y="960"/>
                    </a:lnTo>
                    <a:lnTo>
                      <a:pt x="451" y="952"/>
                    </a:lnTo>
                    <a:lnTo>
                      <a:pt x="447" y="945"/>
                    </a:lnTo>
                    <a:lnTo>
                      <a:pt x="441" y="939"/>
                    </a:lnTo>
                    <a:lnTo>
                      <a:pt x="435" y="937"/>
                    </a:lnTo>
                    <a:lnTo>
                      <a:pt x="427" y="937"/>
                    </a:lnTo>
                    <a:lnTo>
                      <a:pt x="419" y="939"/>
                    </a:lnTo>
                    <a:lnTo>
                      <a:pt x="419" y="939"/>
                    </a:lnTo>
                    <a:close/>
                    <a:moveTo>
                      <a:pt x="428" y="295"/>
                    </a:moveTo>
                    <a:lnTo>
                      <a:pt x="428" y="295"/>
                    </a:lnTo>
                    <a:lnTo>
                      <a:pt x="428" y="299"/>
                    </a:lnTo>
                    <a:lnTo>
                      <a:pt x="427" y="303"/>
                    </a:lnTo>
                    <a:lnTo>
                      <a:pt x="427" y="308"/>
                    </a:lnTo>
                    <a:lnTo>
                      <a:pt x="428" y="310"/>
                    </a:lnTo>
                    <a:lnTo>
                      <a:pt x="428" y="310"/>
                    </a:lnTo>
                    <a:lnTo>
                      <a:pt x="435" y="305"/>
                    </a:lnTo>
                    <a:lnTo>
                      <a:pt x="444" y="298"/>
                    </a:lnTo>
                    <a:lnTo>
                      <a:pt x="444" y="298"/>
                    </a:lnTo>
                    <a:lnTo>
                      <a:pt x="434" y="296"/>
                    </a:lnTo>
                    <a:lnTo>
                      <a:pt x="431" y="296"/>
                    </a:lnTo>
                    <a:lnTo>
                      <a:pt x="428" y="295"/>
                    </a:lnTo>
                    <a:lnTo>
                      <a:pt x="428" y="295"/>
                    </a:lnTo>
                    <a:close/>
                    <a:moveTo>
                      <a:pt x="385" y="312"/>
                    </a:moveTo>
                    <a:lnTo>
                      <a:pt x="385" y="312"/>
                    </a:lnTo>
                    <a:lnTo>
                      <a:pt x="391" y="313"/>
                    </a:lnTo>
                    <a:lnTo>
                      <a:pt x="396" y="313"/>
                    </a:lnTo>
                    <a:lnTo>
                      <a:pt x="400" y="312"/>
                    </a:lnTo>
                    <a:lnTo>
                      <a:pt x="405" y="310"/>
                    </a:lnTo>
                    <a:lnTo>
                      <a:pt x="409" y="305"/>
                    </a:lnTo>
                    <a:lnTo>
                      <a:pt x="412" y="299"/>
                    </a:lnTo>
                    <a:lnTo>
                      <a:pt x="412" y="299"/>
                    </a:lnTo>
                    <a:lnTo>
                      <a:pt x="414" y="301"/>
                    </a:lnTo>
                    <a:lnTo>
                      <a:pt x="417" y="301"/>
                    </a:lnTo>
                    <a:lnTo>
                      <a:pt x="417" y="301"/>
                    </a:lnTo>
                    <a:lnTo>
                      <a:pt x="420" y="291"/>
                    </a:lnTo>
                    <a:lnTo>
                      <a:pt x="420" y="285"/>
                    </a:lnTo>
                    <a:lnTo>
                      <a:pt x="420" y="281"/>
                    </a:lnTo>
                    <a:lnTo>
                      <a:pt x="420" y="281"/>
                    </a:lnTo>
                    <a:lnTo>
                      <a:pt x="410" y="288"/>
                    </a:lnTo>
                    <a:lnTo>
                      <a:pt x="400" y="295"/>
                    </a:lnTo>
                    <a:lnTo>
                      <a:pt x="392" y="303"/>
                    </a:lnTo>
                    <a:lnTo>
                      <a:pt x="385" y="312"/>
                    </a:lnTo>
                    <a:lnTo>
                      <a:pt x="385" y="312"/>
                    </a:lnTo>
                    <a:close/>
                    <a:moveTo>
                      <a:pt x="228" y="868"/>
                    </a:moveTo>
                    <a:lnTo>
                      <a:pt x="228" y="868"/>
                    </a:lnTo>
                    <a:lnTo>
                      <a:pt x="229" y="830"/>
                    </a:lnTo>
                    <a:lnTo>
                      <a:pt x="229" y="793"/>
                    </a:lnTo>
                    <a:lnTo>
                      <a:pt x="229" y="755"/>
                    </a:lnTo>
                    <a:lnTo>
                      <a:pt x="230" y="716"/>
                    </a:lnTo>
                    <a:lnTo>
                      <a:pt x="230" y="716"/>
                    </a:lnTo>
                    <a:lnTo>
                      <a:pt x="233" y="685"/>
                    </a:lnTo>
                    <a:lnTo>
                      <a:pt x="236" y="654"/>
                    </a:lnTo>
                    <a:lnTo>
                      <a:pt x="242" y="623"/>
                    </a:lnTo>
                    <a:lnTo>
                      <a:pt x="247" y="594"/>
                    </a:lnTo>
                    <a:lnTo>
                      <a:pt x="247" y="594"/>
                    </a:lnTo>
                    <a:lnTo>
                      <a:pt x="256" y="564"/>
                    </a:lnTo>
                    <a:lnTo>
                      <a:pt x="267" y="535"/>
                    </a:lnTo>
                    <a:lnTo>
                      <a:pt x="291" y="477"/>
                    </a:lnTo>
                    <a:lnTo>
                      <a:pt x="291" y="477"/>
                    </a:lnTo>
                    <a:lnTo>
                      <a:pt x="298" y="462"/>
                    </a:lnTo>
                    <a:lnTo>
                      <a:pt x="308" y="447"/>
                    </a:lnTo>
                    <a:lnTo>
                      <a:pt x="318" y="432"/>
                    </a:lnTo>
                    <a:lnTo>
                      <a:pt x="327" y="418"/>
                    </a:lnTo>
                    <a:lnTo>
                      <a:pt x="350" y="392"/>
                    </a:lnTo>
                    <a:lnTo>
                      <a:pt x="360" y="378"/>
                    </a:lnTo>
                    <a:lnTo>
                      <a:pt x="369" y="364"/>
                    </a:lnTo>
                    <a:lnTo>
                      <a:pt x="369" y="364"/>
                    </a:lnTo>
                    <a:lnTo>
                      <a:pt x="381" y="354"/>
                    </a:lnTo>
                    <a:lnTo>
                      <a:pt x="393" y="343"/>
                    </a:lnTo>
                    <a:lnTo>
                      <a:pt x="405" y="330"/>
                    </a:lnTo>
                    <a:lnTo>
                      <a:pt x="413" y="319"/>
                    </a:lnTo>
                    <a:lnTo>
                      <a:pt x="413" y="319"/>
                    </a:lnTo>
                    <a:lnTo>
                      <a:pt x="402" y="322"/>
                    </a:lnTo>
                    <a:lnTo>
                      <a:pt x="393" y="326"/>
                    </a:lnTo>
                    <a:lnTo>
                      <a:pt x="386" y="331"/>
                    </a:lnTo>
                    <a:lnTo>
                      <a:pt x="381" y="338"/>
                    </a:lnTo>
                    <a:lnTo>
                      <a:pt x="369" y="352"/>
                    </a:lnTo>
                    <a:lnTo>
                      <a:pt x="362" y="359"/>
                    </a:lnTo>
                    <a:lnTo>
                      <a:pt x="355" y="364"/>
                    </a:lnTo>
                    <a:lnTo>
                      <a:pt x="355" y="364"/>
                    </a:lnTo>
                    <a:lnTo>
                      <a:pt x="353" y="372"/>
                    </a:lnTo>
                    <a:lnTo>
                      <a:pt x="350" y="378"/>
                    </a:lnTo>
                    <a:lnTo>
                      <a:pt x="344" y="383"/>
                    </a:lnTo>
                    <a:lnTo>
                      <a:pt x="339" y="386"/>
                    </a:lnTo>
                    <a:lnTo>
                      <a:pt x="339" y="386"/>
                    </a:lnTo>
                    <a:lnTo>
                      <a:pt x="330" y="388"/>
                    </a:lnTo>
                    <a:lnTo>
                      <a:pt x="326" y="388"/>
                    </a:lnTo>
                    <a:lnTo>
                      <a:pt x="320" y="389"/>
                    </a:lnTo>
                    <a:lnTo>
                      <a:pt x="320" y="389"/>
                    </a:lnTo>
                    <a:lnTo>
                      <a:pt x="323" y="402"/>
                    </a:lnTo>
                    <a:lnTo>
                      <a:pt x="323" y="407"/>
                    </a:lnTo>
                    <a:lnTo>
                      <a:pt x="322" y="410"/>
                    </a:lnTo>
                    <a:lnTo>
                      <a:pt x="320" y="413"/>
                    </a:lnTo>
                    <a:lnTo>
                      <a:pt x="316" y="416"/>
                    </a:lnTo>
                    <a:lnTo>
                      <a:pt x="312" y="417"/>
                    </a:lnTo>
                    <a:lnTo>
                      <a:pt x="306" y="418"/>
                    </a:lnTo>
                    <a:lnTo>
                      <a:pt x="306" y="418"/>
                    </a:lnTo>
                    <a:lnTo>
                      <a:pt x="301" y="432"/>
                    </a:lnTo>
                    <a:lnTo>
                      <a:pt x="294" y="444"/>
                    </a:lnTo>
                    <a:lnTo>
                      <a:pt x="289" y="449"/>
                    </a:lnTo>
                    <a:lnTo>
                      <a:pt x="285" y="454"/>
                    </a:lnTo>
                    <a:lnTo>
                      <a:pt x="278" y="456"/>
                    </a:lnTo>
                    <a:lnTo>
                      <a:pt x="273" y="459"/>
                    </a:lnTo>
                    <a:lnTo>
                      <a:pt x="273" y="459"/>
                    </a:lnTo>
                    <a:lnTo>
                      <a:pt x="274" y="468"/>
                    </a:lnTo>
                    <a:lnTo>
                      <a:pt x="274" y="473"/>
                    </a:lnTo>
                    <a:lnTo>
                      <a:pt x="273" y="479"/>
                    </a:lnTo>
                    <a:lnTo>
                      <a:pt x="271" y="483"/>
                    </a:lnTo>
                    <a:lnTo>
                      <a:pt x="266" y="491"/>
                    </a:lnTo>
                    <a:lnTo>
                      <a:pt x="259" y="497"/>
                    </a:lnTo>
                    <a:lnTo>
                      <a:pt x="259" y="497"/>
                    </a:lnTo>
                    <a:lnTo>
                      <a:pt x="261" y="501"/>
                    </a:lnTo>
                    <a:lnTo>
                      <a:pt x="263" y="507"/>
                    </a:lnTo>
                    <a:lnTo>
                      <a:pt x="266" y="515"/>
                    </a:lnTo>
                    <a:lnTo>
                      <a:pt x="266" y="515"/>
                    </a:lnTo>
                    <a:lnTo>
                      <a:pt x="264" y="518"/>
                    </a:lnTo>
                    <a:lnTo>
                      <a:pt x="263" y="520"/>
                    </a:lnTo>
                    <a:lnTo>
                      <a:pt x="259" y="522"/>
                    </a:lnTo>
                    <a:lnTo>
                      <a:pt x="254" y="524"/>
                    </a:lnTo>
                    <a:lnTo>
                      <a:pt x="253" y="525"/>
                    </a:lnTo>
                    <a:lnTo>
                      <a:pt x="252" y="528"/>
                    </a:lnTo>
                    <a:lnTo>
                      <a:pt x="252" y="528"/>
                    </a:lnTo>
                    <a:lnTo>
                      <a:pt x="252" y="534"/>
                    </a:lnTo>
                    <a:lnTo>
                      <a:pt x="254" y="536"/>
                    </a:lnTo>
                    <a:lnTo>
                      <a:pt x="256" y="541"/>
                    </a:lnTo>
                    <a:lnTo>
                      <a:pt x="257" y="545"/>
                    </a:lnTo>
                    <a:lnTo>
                      <a:pt x="257" y="545"/>
                    </a:lnTo>
                    <a:lnTo>
                      <a:pt x="253" y="552"/>
                    </a:lnTo>
                    <a:lnTo>
                      <a:pt x="249" y="557"/>
                    </a:lnTo>
                    <a:lnTo>
                      <a:pt x="242" y="562"/>
                    </a:lnTo>
                    <a:lnTo>
                      <a:pt x="237" y="567"/>
                    </a:lnTo>
                    <a:lnTo>
                      <a:pt x="237" y="567"/>
                    </a:lnTo>
                    <a:lnTo>
                      <a:pt x="239" y="571"/>
                    </a:lnTo>
                    <a:lnTo>
                      <a:pt x="242" y="577"/>
                    </a:lnTo>
                    <a:lnTo>
                      <a:pt x="243" y="581"/>
                    </a:lnTo>
                    <a:lnTo>
                      <a:pt x="243" y="588"/>
                    </a:lnTo>
                    <a:lnTo>
                      <a:pt x="243" y="588"/>
                    </a:lnTo>
                    <a:lnTo>
                      <a:pt x="236" y="593"/>
                    </a:lnTo>
                    <a:lnTo>
                      <a:pt x="230" y="597"/>
                    </a:lnTo>
                    <a:lnTo>
                      <a:pt x="230" y="597"/>
                    </a:lnTo>
                    <a:lnTo>
                      <a:pt x="230" y="600"/>
                    </a:lnTo>
                    <a:lnTo>
                      <a:pt x="230" y="602"/>
                    </a:lnTo>
                    <a:lnTo>
                      <a:pt x="232" y="607"/>
                    </a:lnTo>
                    <a:lnTo>
                      <a:pt x="235" y="611"/>
                    </a:lnTo>
                    <a:lnTo>
                      <a:pt x="235" y="614"/>
                    </a:lnTo>
                    <a:lnTo>
                      <a:pt x="235" y="616"/>
                    </a:lnTo>
                    <a:lnTo>
                      <a:pt x="235" y="616"/>
                    </a:lnTo>
                    <a:lnTo>
                      <a:pt x="233" y="619"/>
                    </a:lnTo>
                    <a:lnTo>
                      <a:pt x="230" y="621"/>
                    </a:lnTo>
                    <a:lnTo>
                      <a:pt x="225" y="625"/>
                    </a:lnTo>
                    <a:lnTo>
                      <a:pt x="219" y="628"/>
                    </a:lnTo>
                    <a:lnTo>
                      <a:pt x="216" y="630"/>
                    </a:lnTo>
                    <a:lnTo>
                      <a:pt x="216" y="635"/>
                    </a:lnTo>
                    <a:lnTo>
                      <a:pt x="216" y="635"/>
                    </a:lnTo>
                    <a:lnTo>
                      <a:pt x="216" y="637"/>
                    </a:lnTo>
                    <a:lnTo>
                      <a:pt x="218" y="640"/>
                    </a:lnTo>
                    <a:lnTo>
                      <a:pt x="222" y="643"/>
                    </a:lnTo>
                    <a:lnTo>
                      <a:pt x="225" y="649"/>
                    </a:lnTo>
                    <a:lnTo>
                      <a:pt x="226" y="652"/>
                    </a:lnTo>
                    <a:lnTo>
                      <a:pt x="228" y="656"/>
                    </a:lnTo>
                    <a:lnTo>
                      <a:pt x="228" y="656"/>
                    </a:lnTo>
                    <a:lnTo>
                      <a:pt x="223" y="663"/>
                    </a:lnTo>
                    <a:lnTo>
                      <a:pt x="218" y="668"/>
                    </a:lnTo>
                    <a:lnTo>
                      <a:pt x="214" y="674"/>
                    </a:lnTo>
                    <a:lnTo>
                      <a:pt x="214" y="678"/>
                    </a:lnTo>
                    <a:lnTo>
                      <a:pt x="214" y="682"/>
                    </a:lnTo>
                    <a:lnTo>
                      <a:pt x="214" y="682"/>
                    </a:lnTo>
                    <a:lnTo>
                      <a:pt x="215" y="685"/>
                    </a:lnTo>
                    <a:lnTo>
                      <a:pt x="218" y="687"/>
                    </a:lnTo>
                    <a:lnTo>
                      <a:pt x="225" y="691"/>
                    </a:lnTo>
                    <a:lnTo>
                      <a:pt x="226" y="692"/>
                    </a:lnTo>
                    <a:lnTo>
                      <a:pt x="228" y="695"/>
                    </a:lnTo>
                    <a:lnTo>
                      <a:pt x="229" y="699"/>
                    </a:lnTo>
                    <a:lnTo>
                      <a:pt x="228" y="703"/>
                    </a:lnTo>
                    <a:lnTo>
                      <a:pt x="228" y="703"/>
                    </a:lnTo>
                    <a:lnTo>
                      <a:pt x="219" y="709"/>
                    </a:lnTo>
                    <a:lnTo>
                      <a:pt x="215" y="712"/>
                    </a:lnTo>
                    <a:lnTo>
                      <a:pt x="212" y="715"/>
                    </a:lnTo>
                    <a:lnTo>
                      <a:pt x="212" y="715"/>
                    </a:lnTo>
                    <a:lnTo>
                      <a:pt x="215" y="719"/>
                    </a:lnTo>
                    <a:lnTo>
                      <a:pt x="216" y="723"/>
                    </a:lnTo>
                    <a:lnTo>
                      <a:pt x="219" y="733"/>
                    </a:lnTo>
                    <a:lnTo>
                      <a:pt x="219" y="733"/>
                    </a:lnTo>
                    <a:lnTo>
                      <a:pt x="218" y="737"/>
                    </a:lnTo>
                    <a:lnTo>
                      <a:pt x="215" y="740"/>
                    </a:lnTo>
                    <a:lnTo>
                      <a:pt x="212" y="743"/>
                    </a:lnTo>
                    <a:lnTo>
                      <a:pt x="211" y="747"/>
                    </a:lnTo>
                    <a:lnTo>
                      <a:pt x="211" y="747"/>
                    </a:lnTo>
                    <a:lnTo>
                      <a:pt x="214" y="751"/>
                    </a:lnTo>
                    <a:lnTo>
                      <a:pt x="218" y="755"/>
                    </a:lnTo>
                    <a:lnTo>
                      <a:pt x="221" y="760"/>
                    </a:lnTo>
                    <a:lnTo>
                      <a:pt x="222" y="764"/>
                    </a:lnTo>
                    <a:lnTo>
                      <a:pt x="222" y="764"/>
                    </a:lnTo>
                    <a:lnTo>
                      <a:pt x="222" y="767"/>
                    </a:lnTo>
                    <a:lnTo>
                      <a:pt x="221" y="768"/>
                    </a:lnTo>
                    <a:lnTo>
                      <a:pt x="216" y="771"/>
                    </a:lnTo>
                    <a:lnTo>
                      <a:pt x="212" y="772"/>
                    </a:lnTo>
                    <a:lnTo>
                      <a:pt x="209" y="775"/>
                    </a:lnTo>
                    <a:lnTo>
                      <a:pt x="209" y="775"/>
                    </a:lnTo>
                    <a:lnTo>
                      <a:pt x="208" y="781"/>
                    </a:lnTo>
                    <a:lnTo>
                      <a:pt x="209" y="786"/>
                    </a:lnTo>
                    <a:lnTo>
                      <a:pt x="212" y="791"/>
                    </a:lnTo>
                    <a:lnTo>
                      <a:pt x="214" y="795"/>
                    </a:lnTo>
                    <a:lnTo>
                      <a:pt x="219" y="803"/>
                    </a:lnTo>
                    <a:lnTo>
                      <a:pt x="221" y="807"/>
                    </a:lnTo>
                    <a:lnTo>
                      <a:pt x="221" y="813"/>
                    </a:lnTo>
                    <a:lnTo>
                      <a:pt x="221" y="813"/>
                    </a:lnTo>
                    <a:lnTo>
                      <a:pt x="212" y="817"/>
                    </a:lnTo>
                    <a:lnTo>
                      <a:pt x="208" y="820"/>
                    </a:lnTo>
                    <a:lnTo>
                      <a:pt x="205" y="823"/>
                    </a:lnTo>
                    <a:lnTo>
                      <a:pt x="205" y="823"/>
                    </a:lnTo>
                    <a:lnTo>
                      <a:pt x="205" y="827"/>
                    </a:lnTo>
                    <a:lnTo>
                      <a:pt x="208" y="830"/>
                    </a:lnTo>
                    <a:lnTo>
                      <a:pt x="214" y="834"/>
                    </a:lnTo>
                    <a:lnTo>
                      <a:pt x="219" y="838"/>
                    </a:lnTo>
                    <a:lnTo>
                      <a:pt x="221" y="841"/>
                    </a:lnTo>
                    <a:lnTo>
                      <a:pt x="222" y="844"/>
                    </a:lnTo>
                    <a:lnTo>
                      <a:pt x="222" y="844"/>
                    </a:lnTo>
                    <a:lnTo>
                      <a:pt x="222" y="847"/>
                    </a:lnTo>
                    <a:lnTo>
                      <a:pt x="221" y="849"/>
                    </a:lnTo>
                    <a:lnTo>
                      <a:pt x="218" y="854"/>
                    </a:lnTo>
                    <a:lnTo>
                      <a:pt x="214" y="858"/>
                    </a:lnTo>
                    <a:lnTo>
                      <a:pt x="209" y="864"/>
                    </a:lnTo>
                    <a:lnTo>
                      <a:pt x="209" y="864"/>
                    </a:lnTo>
                    <a:lnTo>
                      <a:pt x="212" y="869"/>
                    </a:lnTo>
                    <a:lnTo>
                      <a:pt x="216" y="873"/>
                    </a:lnTo>
                    <a:lnTo>
                      <a:pt x="219" y="878"/>
                    </a:lnTo>
                    <a:lnTo>
                      <a:pt x="222" y="883"/>
                    </a:lnTo>
                    <a:lnTo>
                      <a:pt x="222" y="883"/>
                    </a:lnTo>
                    <a:lnTo>
                      <a:pt x="221" y="886"/>
                    </a:lnTo>
                    <a:lnTo>
                      <a:pt x="219" y="889"/>
                    </a:lnTo>
                    <a:lnTo>
                      <a:pt x="218" y="890"/>
                    </a:lnTo>
                    <a:lnTo>
                      <a:pt x="221" y="893"/>
                    </a:lnTo>
                    <a:lnTo>
                      <a:pt x="221" y="893"/>
                    </a:lnTo>
                    <a:lnTo>
                      <a:pt x="222" y="892"/>
                    </a:lnTo>
                    <a:lnTo>
                      <a:pt x="223" y="889"/>
                    </a:lnTo>
                    <a:lnTo>
                      <a:pt x="226" y="883"/>
                    </a:lnTo>
                    <a:lnTo>
                      <a:pt x="228" y="868"/>
                    </a:lnTo>
                    <a:lnTo>
                      <a:pt x="228" y="868"/>
                    </a:lnTo>
                    <a:close/>
                    <a:moveTo>
                      <a:pt x="360" y="336"/>
                    </a:moveTo>
                    <a:lnTo>
                      <a:pt x="360" y="336"/>
                    </a:lnTo>
                    <a:lnTo>
                      <a:pt x="365" y="334"/>
                    </a:lnTo>
                    <a:lnTo>
                      <a:pt x="369" y="331"/>
                    </a:lnTo>
                    <a:lnTo>
                      <a:pt x="374" y="326"/>
                    </a:lnTo>
                    <a:lnTo>
                      <a:pt x="376" y="319"/>
                    </a:lnTo>
                    <a:lnTo>
                      <a:pt x="376" y="319"/>
                    </a:lnTo>
                    <a:lnTo>
                      <a:pt x="371" y="323"/>
                    </a:lnTo>
                    <a:lnTo>
                      <a:pt x="365" y="327"/>
                    </a:lnTo>
                    <a:lnTo>
                      <a:pt x="361" y="331"/>
                    </a:lnTo>
                    <a:lnTo>
                      <a:pt x="360" y="336"/>
                    </a:lnTo>
                    <a:lnTo>
                      <a:pt x="360" y="336"/>
                    </a:lnTo>
                    <a:close/>
                    <a:moveTo>
                      <a:pt x="372" y="1090"/>
                    </a:moveTo>
                    <a:lnTo>
                      <a:pt x="372" y="1090"/>
                    </a:lnTo>
                    <a:lnTo>
                      <a:pt x="330" y="1098"/>
                    </a:lnTo>
                    <a:lnTo>
                      <a:pt x="291" y="1106"/>
                    </a:lnTo>
                    <a:lnTo>
                      <a:pt x="291" y="1106"/>
                    </a:lnTo>
                    <a:lnTo>
                      <a:pt x="294" y="1112"/>
                    </a:lnTo>
                    <a:lnTo>
                      <a:pt x="298" y="1116"/>
                    </a:lnTo>
                    <a:lnTo>
                      <a:pt x="303" y="1120"/>
                    </a:lnTo>
                    <a:lnTo>
                      <a:pt x="306" y="1127"/>
                    </a:lnTo>
                    <a:lnTo>
                      <a:pt x="306" y="1127"/>
                    </a:lnTo>
                    <a:lnTo>
                      <a:pt x="325" y="1123"/>
                    </a:lnTo>
                    <a:lnTo>
                      <a:pt x="340" y="1118"/>
                    </a:lnTo>
                    <a:lnTo>
                      <a:pt x="355" y="1112"/>
                    </a:lnTo>
                    <a:lnTo>
                      <a:pt x="372" y="1108"/>
                    </a:lnTo>
                    <a:lnTo>
                      <a:pt x="372" y="1108"/>
                    </a:lnTo>
                    <a:lnTo>
                      <a:pt x="372" y="1097"/>
                    </a:lnTo>
                    <a:lnTo>
                      <a:pt x="372" y="1090"/>
                    </a:lnTo>
                    <a:lnTo>
                      <a:pt x="372" y="1090"/>
                    </a:lnTo>
                    <a:close/>
                    <a:moveTo>
                      <a:pt x="360" y="1126"/>
                    </a:moveTo>
                    <a:lnTo>
                      <a:pt x="360" y="1126"/>
                    </a:lnTo>
                    <a:lnTo>
                      <a:pt x="362" y="1129"/>
                    </a:lnTo>
                    <a:lnTo>
                      <a:pt x="365" y="1133"/>
                    </a:lnTo>
                    <a:lnTo>
                      <a:pt x="368" y="1137"/>
                    </a:lnTo>
                    <a:lnTo>
                      <a:pt x="372" y="1142"/>
                    </a:lnTo>
                    <a:lnTo>
                      <a:pt x="372" y="1142"/>
                    </a:lnTo>
                    <a:lnTo>
                      <a:pt x="372" y="1129"/>
                    </a:lnTo>
                    <a:lnTo>
                      <a:pt x="372" y="1123"/>
                    </a:lnTo>
                    <a:lnTo>
                      <a:pt x="371" y="1119"/>
                    </a:lnTo>
                    <a:lnTo>
                      <a:pt x="371" y="1119"/>
                    </a:lnTo>
                    <a:lnTo>
                      <a:pt x="368" y="1120"/>
                    </a:lnTo>
                    <a:lnTo>
                      <a:pt x="365" y="1122"/>
                    </a:lnTo>
                    <a:lnTo>
                      <a:pt x="360" y="1126"/>
                    </a:lnTo>
                    <a:lnTo>
                      <a:pt x="360" y="1126"/>
                    </a:lnTo>
                    <a:close/>
                    <a:moveTo>
                      <a:pt x="367" y="1163"/>
                    </a:moveTo>
                    <a:lnTo>
                      <a:pt x="367" y="1163"/>
                    </a:lnTo>
                    <a:lnTo>
                      <a:pt x="362" y="1171"/>
                    </a:lnTo>
                    <a:lnTo>
                      <a:pt x="358" y="1177"/>
                    </a:lnTo>
                    <a:lnTo>
                      <a:pt x="353" y="1184"/>
                    </a:lnTo>
                    <a:lnTo>
                      <a:pt x="348" y="1189"/>
                    </a:lnTo>
                    <a:lnTo>
                      <a:pt x="348" y="1189"/>
                    </a:lnTo>
                    <a:lnTo>
                      <a:pt x="353" y="1198"/>
                    </a:lnTo>
                    <a:lnTo>
                      <a:pt x="357" y="1205"/>
                    </a:lnTo>
                    <a:lnTo>
                      <a:pt x="361" y="1212"/>
                    </a:lnTo>
                    <a:lnTo>
                      <a:pt x="367" y="1219"/>
                    </a:lnTo>
                    <a:lnTo>
                      <a:pt x="367" y="1219"/>
                    </a:lnTo>
                    <a:lnTo>
                      <a:pt x="369" y="1205"/>
                    </a:lnTo>
                    <a:lnTo>
                      <a:pt x="372" y="1191"/>
                    </a:lnTo>
                    <a:lnTo>
                      <a:pt x="372" y="1184"/>
                    </a:lnTo>
                    <a:lnTo>
                      <a:pt x="371" y="1177"/>
                    </a:lnTo>
                    <a:lnTo>
                      <a:pt x="369" y="1170"/>
                    </a:lnTo>
                    <a:lnTo>
                      <a:pt x="367" y="1163"/>
                    </a:lnTo>
                    <a:lnTo>
                      <a:pt x="367" y="1163"/>
                    </a:lnTo>
                    <a:close/>
                    <a:moveTo>
                      <a:pt x="365" y="1240"/>
                    </a:moveTo>
                    <a:lnTo>
                      <a:pt x="365" y="1240"/>
                    </a:lnTo>
                    <a:lnTo>
                      <a:pt x="354" y="1252"/>
                    </a:lnTo>
                    <a:lnTo>
                      <a:pt x="350" y="1258"/>
                    </a:lnTo>
                    <a:lnTo>
                      <a:pt x="346" y="1265"/>
                    </a:lnTo>
                    <a:lnTo>
                      <a:pt x="346" y="1265"/>
                    </a:lnTo>
                    <a:lnTo>
                      <a:pt x="353" y="1276"/>
                    </a:lnTo>
                    <a:lnTo>
                      <a:pt x="357" y="1282"/>
                    </a:lnTo>
                    <a:lnTo>
                      <a:pt x="361" y="1286"/>
                    </a:lnTo>
                    <a:lnTo>
                      <a:pt x="361" y="1286"/>
                    </a:lnTo>
                    <a:lnTo>
                      <a:pt x="365" y="1276"/>
                    </a:lnTo>
                    <a:lnTo>
                      <a:pt x="368" y="1265"/>
                    </a:lnTo>
                    <a:lnTo>
                      <a:pt x="369" y="1254"/>
                    </a:lnTo>
                    <a:lnTo>
                      <a:pt x="371" y="1241"/>
                    </a:lnTo>
                    <a:lnTo>
                      <a:pt x="371" y="1241"/>
                    </a:lnTo>
                    <a:lnTo>
                      <a:pt x="368" y="1241"/>
                    </a:lnTo>
                    <a:lnTo>
                      <a:pt x="365" y="1240"/>
                    </a:lnTo>
                    <a:lnTo>
                      <a:pt x="365" y="1240"/>
                    </a:lnTo>
                    <a:close/>
                    <a:moveTo>
                      <a:pt x="361" y="1304"/>
                    </a:moveTo>
                    <a:lnTo>
                      <a:pt x="361" y="1304"/>
                    </a:lnTo>
                    <a:lnTo>
                      <a:pt x="353" y="1317"/>
                    </a:lnTo>
                    <a:lnTo>
                      <a:pt x="344" y="1328"/>
                    </a:lnTo>
                    <a:lnTo>
                      <a:pt x="344" y="1328"/>
                    </a:lnTo>
                    <a:lnTo>
                      <a:pt x="354" y="1339"/>
                    </a:lnTo>
                    <a:lnTo>
                      <a:pt x="364" y="1351"/>
                    </a:lnTo>
                    <a:lnTo>
                      <a:pt x="364" y="1351"/>
                    </a:lnTo>
                    <a:lnTo>
                      <a:pt x="364" y="1339"/>
                    </a:lnTo>
                    <a:lnTo>
                      <a:pt x="367" y="1327"/>
                    </a:lnTo>
                    <a:lnTo>
                      <a:pt x="367" y="1320"/>
                    </a:lnTo>
                    <a:lnTo>
                      <a:pt x="367" y="1314"/>
                    </a:lnTo>
                    <a:lnTo>
                      <a:pt x="365" y="1309"/>
                    </a:lnTo>
                    <a:lnTo>
                      <a:pt x="361" y="1304"/>
                    </a:lnTo>
                    <a:lnTo>
                      <a:pt x="361" y="1304"/>
                    </a:lnTo>
                    <a:close/>
                    <a:moveTo>
                      <a:pt x="365" y="1151"/>
                    </a:moveTo>
                    <a:lnTo>
                      <a:pt x="365" y="1151"/>
                    </a:lnTo>
                    <a:lnTo>
                      <a:pt x="362" y="1146"/>
                    </a:lnTo>
                    <a:lnTo>
                      <a:pt x="358" y="1140"/>
                    </a:lnTo>
                    <a:lnTo>
                      <a:pt x="355" y="1135"/>
                    </a:lnTo>
                    <a:lnTo>
                      <a:pt x="354" y="1129"/>
                    </a:lnTo>
                    <a:lnTo>
                      <a:pt x="354" y="1129"/>
                    </a:lnTo>
                    <a:lnTo>
                      <a:pt x="348" y="1130"/>
                    </a:lnTo>
                    <a:lnTo>
                      <a:pt x="344" y="1133"/>
                    </a:lnTo>
                    <a:lnTo>
                      <a:pt x="337" y="1139"/>
                    </a:lnTo>
                    <a:lnTo>
                      <a:pt x="326" y="1154"/>
                    </a:lnTo>
                    <a:lnTo>
                      <a:pt x="326" y="1154"/>
                    </a:lnTo>
                    <a:lnTo>
                      <a:pt x="334" y="1167"/>
                    </a:lnTo>
                    <a:lnTo>
                      <a:pt x="343" y="1179"/>
                    </a:lnTo>
                    <a:lnTo>
                      <a:pt x="343" y="1179"/>
                    </a:lnTo>
                    <a:lnTo>
                      <a:pt x="348" y="1174"/>
                    </a:lnTo>
                    <a:lnTo>
                      <a:pt x="354" y="1167"/>
                    </a:lnTo>
                    <a:lnTo>
                      <a:pt x="360" y="1158"/>
                    </a:lnTo>
                    <a:lnTo>
                      <a:pt x="365" y="1151"/>
                    </a:lnTo>
                    <a:lnTo>
                      <a:pt x="365" y="1151"/>
                    </a:lnTo>
                    <a:close/>
                    <a:moveTo>
                      <a:pt x="362" y="1366"/>
                    </a:moveTo>
                    <a:lnTo>
                      <a:pt x="362" y="1366"/>
                    </a:lnTo>
                    <a:lnTo>
                      <a:pt x="355" y="1359"/>
                    </a:lnTo>
                    <a:lnTo>
                      <a:pt x="350" y="1351"/>
                    </a:lnTo>
                    <a:lnTo>
                      <a:pt x="344" y="1342"/>
                    </a:lnTo>
                    <a:lnTo>
                      <a:pt x="341" y="1338"/>
                    </a:lnTo>
                    <a:lnTo>
                      <a:pt x="337" y="1335"/>
                    </a:lnTo>
                    <a:lnTo>
                      <a:pt x="337" y="1335"/>
                    </a:lnTo>
                    <a:lnTo>
                      <a:pt x="325" y="1354"/>
                    </a:lnTo>
                    <a:lnTo>
                      <a:pt x="312" y="1370"/>
                    </a:lnTo>
                    <a:lnTo>
                      <a:pt x="312" y="1370"/>
                    </a:lnTo>
                    <a:lnTo>
                      <a:pt x="319" y="1380"/>
                    </a:lnTo>
                    <a:lnTo>
                      <a:pt x="326" y="1390"/>
                    </a:lnTo>
                    <a:lnTo>
                      <a:pt x="332" y="1400"/>
                    </a:lnTo>
                    <a:lnTo>
                      <a:pt x="340" y="1408"/>
                    </a:lnTo>
                    <a:lnTo>
                      <a:pt x="340" y="1408"/>
                    </a:lnTo>
                    <a:lnTo>
                      <a:pt x="353" y="1390"/>
                    </a:lnTo>
                    <a:lnTo>
                      <a:pt x="358" y="1379"/>
                    </a:lnTo>
                    <a:lnTo>
                      <a:pt x="362" y="1366"/>
                    </a:lnTo>
                    <a:lnTo>
                      <a:pt x="362" y="1366"/>
                    </a:lnTo>
                    <a:close/>
                    <a:moveTo>
                      <a:pt x="344" y="1417"/>
                    </a:moveTo>
                    <a:lnTo>
                      <a:pt x="344" y="1417"/>
                    </a:lnTo>
                    <a:lnTo>
                      <a:pt x="347" y="1421"/>
                    </a:lnTo>
                    <a:lnTo>
                      <a:pt x="351" y="1424"/>
                    </a:lnTo>
                    <a:lnTo>
                      <a:pt x="354" y="1428"/>
                    </a:lnTo>
                    <a:lnTo>
                      <a:pt x="358" y="1431"/>
                    </a:lnTo>
                    <a:lnTo>
                      <a:pt x="358" y="1431"/>
                    </a:lnTo>
                    <a:lnTo>
                      <a:pt x="360" y="1412"/>
                    </a:lnTo>
                    <a:lnTo>
                      <a:pt x="361" y="1403"/>
                    </a:lnTo>
                    <a:lnTo>
                      <a:pt x="360" y="1394"/>
                    </a:lnTo>
                    <a:lnTo>
                      <a:pt x="360" y="1394"/>
                    </a:lnTo>
                    <a:lnTo>
                      <a:pt x="355" y="1400"/>
                    </a:lnTo>
                    <a:lnTo>
                      <a:pt x="351" y="1405"/>
                    </a:lnTo>
                    <a:lnTo>
                      <a:pt x="344" y="1417"/>
                    </a:lnTo>
                    <a:lnTo>
                      <a:pt x="344" y="1417"/>
                    </a:lnTo>
                    <a:close/>
                    <a:moveTo>
                      <a:pt x="360" y="1229"/>
                    </a:moveTo>
                    <a:lnTo>
                      <a:pt x="360" y="1229"/>
                    </a:lnTo>
                    <a:lnTo>
                      <a:pt x="351" y="1215"/>
                    </a:lnTo>
                    <a:lnTo>
                      <a:pt x="344" y="1198"/>
                    </a:lnTo>
                    <a:lnTo>
                      <a:pt x="344" y="1198"/>
                    </a:lnTo>
                    <a:lnTo>
                      <a:pt x="337" y="1203"/>
                    </a:lnTo>
                    <a:lnTo>
                      <a:pt x="332" y="1210"/>
                    </a:lnTo>
                    <a:lnTo>
                      <a:pt x="326" y="1217"/>
                    </a:lnTo>
                    <a:lnTo>
                      <a:pt x="320" y="1223"/>
                    </a:lnTo>
                    <a:lnTo>
                      <a:pt x="320" y="1223"/>
                    </a:lnTo>
                    <a:lnTo>
                      <a:pt x="330" y="1241"/>
                    </a:lnTo>
                    <a:lnTo>
                      <a:pt x="341" y="1257"/>
                    </a:lnTo>
                    <a:lnTo>
                      <a:pt x="341" y="1257"/>
                    </a:lnTo>
                    <a:lnTo>
                      <a:pt x="346" y="1250"/>
                    </a:lnTo>
                    <a:lnTo>
                      <a:pt x="351" y="1244"/>
                    </a:lnTo>
                    <a:lnTo>
                      <a:pt x="355" y="1237"/>
                    </a:lnTo>
                    <a:lnTo>
                      <a:pt x="360" y="1229"/>
                    </a:lnTo>
                    <a:lnTo>
                      <a:pt x="360" y="1229"/>
                    </a:lnTo>
                    <a:close/>
                    <a:moveTo>
                      <a:pt x="350" y="1474"/>
                    </a:moveTo>
                    <a:lnTo>
                      <a:pt x="350" y="1474"/>
                    </a:lnTo>
                    <a:lnTo>
                      <a:pt x="347" y="1474"/>
                    </a:lnTo>
                    <a:lnTo>
                      <a:pt x="344" y="1474"/>
                    </a:lnTo>
                    <a:lnTo>
                      <a:pt x="343" y="1473"/>
                    </a:lnTo>
                    <a:lnTo>
                      <a:pt x="340" y="1473"/>
                    </a:lnTo>
                    <a:lnTo>
                      <a:pt x="340" y="1473"/>
                    </a:lnTo>
                    <a:lnTo>
                      <a:pt x="334" y="1477"/>
                    </a:lnTo>
                    <a:lnTo>
                      <a:pt x="327" y="1481"/>
                    </a:lnTo>
                    <a:lnTo>
                      <a:pt x="320" y="1484"/>
                    </a:lnTo>
                    <a:lnTo>
                      <a:pt x="312" y="1486"/>
                    </a:lnTo>
                    <a:lnTo>
                      <a:pt x="295" y="1487"/>
                    </a:lnTo>
                    <a:lnTo>
                      <a:pt x="278" y="1486"/>
                    </a:lnTo>
                    <a:lnTo>
                      <a:pt x="278" y="1486"/>
                    </a:lnTo>
                    <a:lnTo>
                      <a:pt x="268" y="1478"/>
                    </a:lnTo>
                    <a:lnTo>
                      <a:pt x="259" y="1471"/>
                    </a:lnTo>
                    <a:lnTo>
                      <a:pt x="247" y="1467"/>
                    </a:lnTo>
                    <a:lnTo>
                      <a:pt x="242" y="1464"/>
                    </a:lnTo>
                    <a:lnTo>
                      <a:pt x="236" y="1464"/>
                    </a:lnTo>
                    <a:lnTo>
                      <a:pt x="236" y="1464"/>
                    </a:lnTo>
                    <a:lnTo>
                      <a:pt x="239" y="1486"/>
                    </a:lnTo>
                    <a:lnTo>
                      <a:pt x="240" y="1507"/>
                    </a:lnTo>
                    <a:lnTo>
                      <a:pt x="240" y="1529"/>
                    </a:lnTo>
                    <a:lnTo>
                      <a:pt x="240" y="1550"/>
                    </a:lnTo>
                    <a:lnTo>
                      <a:pt x="237" y="1591"/>
                    </a:lnTo>
                    <a:lnTo>
                      <a:pt x="236" y="1609"/>
                    </a:lnTo>
                    <a:lnTo>
                      <a:pt x="237" y="1626"/>
                    </a:lnTo>
                    <a:lnTo>
                      <a:pt x="237" y="1626"/>
                    </a:lnTo>
                    <a:lnTo>
                      <a:pt x="245" y="1629"/>
                    </a:lnTo>
                    <a:lnTo>
                      <a:pt x="252" y="1632"/>
                    </a:lnTo>
                    <a:lnTo>
                      <a:pt x="259" y="1633"/>
                    </a:lnTo>
                    <a:lnTo>
                      <a:pt x="267" y="1634"/>
                    </a:lnTo>
                    <a:lnTo>
                      <a:pt x="274" y="1633"/>
                    </a:lnTo>
                    <a:lnTo>
                      <a:pt x="281" y="1632"/>
                    </a:lnTo>
                    <a:lnTo>
                      <a:pt x="288" y="1629"/>
                    </a:lnTo>
                    <a:lnTo>
                      <a:pt x="294" y="1623"/>
                    </a:lnTo>
                    <a:lnTo>
                      <a:pt x="294" y="1623"/>
                    </a:lnTo>
                    <a:lnTo>
                      <a:pt x="296" y="1608"/>
                    </a:lnTo>
                    <a:lnTo>
                      <a:pt x="299" y="1594"/>
                    </a:lnTo>
                    <a:lnTo>
                      <a:pt x="302" y="1561"/>
                    </a:lnTo>
                    <a:lnTo>
                      <a:pt x="305" y="1532"/>
                    </a:lnTo>
                    <a:lnTo>
                      <a:pt x="308" y="1519"/>
                    </a:lnTo>
                    <a:lnTo>
                      <a:pt x="310" y="1507"/>
                    </a:lnTo>
                    <a:lnTo>
                      <a:pt x="310" y="1507"/>
                    </a:lnTo>
                    <a:lnTo>
                      <a:pt x="313" y="1521"/>
                    </a:lnTo>
                    <a:lnTo>
                      <a:pt x="315" y="1535"/>
                    </a:lnTo>
                    <a:lnTo>
                      <a:pt x="313" y="1550"/>
                    </a:lnTo>
                    <a:lnTo>
                      <a:pt x="312" y="1567"/>
                    </a:lnTo>
                    <a:lnTo>
                      <a:pt x="308" y="1599"/>
                    </a:lnTo>
                    <a:lnTo>
                      <a:pt x="303" y="1632"/>
                    </a:lnTo>
                    <a:lnTo>
                      <a:pt x="303" y="1632"/>
                    </a:lnTo>
                    <a:lnTo>
                      <a:pt x="309" y="1630"/>
                    </a:lnTo>
                    <a:lnTo>
                      <a:pt x="316" y="1629"/>
                    </a:lnTo>
                    <a:lnTo>
                      <a:pt x="322" y="1626"/>
                    </a:lnTo>
                    <a:lnTo>
                      <a:pt x="327" y="1623"/>
                    </a:lnTo>
                    <a:lnTo>
                      <a:pt x="337" y="1613"/>
                    </a:lnTo>
                    <a:lnTo>
                      <a:pt x="346" y="1603"/>
                    </a:lnTo>
                    <a:lnTo>
                      <a:pt x="346" y="1603"/>
                    </a:lnTo>
                    <a:lnTo>
                      <a:pt x="344" y="1599"/>
                    </a:lnTo>
                    <a:lnTo>
                      <a:pt x="343" y="1596"/>
                    </a:lnTo>
                    <a:lnTo>
                      <a:pt x="341" y="1594"/>
                    </a:lnTo>
                    <a:lnTo>
                      <a:pt x="340" y="1591"/>
                    </a:lnTo>
                    <a:lnTo>
                      <a:pt x="340" y="1591"/>
                    </a:lnTo>
                    <a:lnTo>
                      <a:pt x="344" y="1587"/>
                    </a:lnTo>
                    <a:lnTo>
                      <a:pt x="346" y="1584"/>
                    </a:lnTo>
                    <a:lnTo>
                      <a:pt x="347" y="1581"/>
                    </a:lnTo>
                    <a:lnTo>
                      <a:pt x="347" y="1581"/>
                    </a:lnTo>
                    <a:lnTo>
                      <a:pt x="351" y="1551"/>
                    </a:lnTo>
                    <a:lnTo>
                      <a:pt x="355" y="1526"/>
                    </a:lnTo>
                    <a:lnTo>
                      <a:pt x="358" y="1498"/>
                    </a:lnTo>
                    <a:lnTo>
                      <a:pt x="360" y="1483"/>
                    </a:lnTo>
                    <a:lnTo>
                      <a:pt x="360" y="1466"/>
                    </a:lnTo>
                    <a:lnTo>
                      <a:pt x="360" y="1466"/>
                    </a:lnTo>
                    <a:lnTo>
                      <a:pt x="360" y="1464"/>
                    </a:lnTo>
                    <a:lnTo>
                      <a:pt x="358" y="1464"/>
                    </a:lnTo>
                    <a:lnTo>
                      <a:pt x="358" y="1464"/>
                    </a:lnTo>
                    <a:lnTo>
                      <a:pt x="355" y="1466"/>
                    </a:lnTo>
                    <a:lnTo>
                      <a:pt x="353" y="1469"/>
                    </a:lnTo>
                    <a:lnTo>
                      <a:pt x="350" y="1474"/>
                    </a:lnTo>
                    <a:lnTo>
                      <a:pt x="350" y="1474"/>
                    </a:lnTo>
                    <a:close/>
                    <a:moveTo>
                      <a:pt x="358" y="1446"/>
                    </a:moveTo>
                    <a:lnTo>
                      <a:pt x="358" y="1446"/>
                    </a:lnTo>
                    <a:lnTo>
                      <a:pt x="347" y="1435"/>
                    </a:lnTo>
                    <a:lnTo>
                      <a:pt x="339" y="1422"/>
                    </a:lnTo>
                    <a:lnTo>
                      <a:pt x="339" y="1422"/>
                    </a:lnTo>
                    <a:lnTo>
                      <a:pt x="327" y="1435"/>
                    </a:lnTo>
                    <a:lnTo>
                      <a:pt x="322" y="1441"/>
                    </a:lnTo>
                    <a:lnTo>
                      <a:pt x="318" y="1448"/>
                    </a:lnTo>
                    <a:lnTo>
                      <a:pt x="318" y="1448"/>
                    </a:lnTo>
                    <a:lnTo>
                      <a:pt x="329" y="1455"/>
                    </a:lnTo>
                    <a:lnTo>
                      <a:pt x="340" y="1462"/>
                    </a:lnTo>
                    <a:lnTo>
                      <a:pt x="340" y="1462"/>
                    </a:lnTo>
                    <a:lnTo>
                      <a:pt x="346" y="1459"/>
                    </a:lnTo>
                    <a:lnTo>
                      <a:pt x="351" y="1456"/>
                    </a:lnTo>
                    <a:lnTo>
                      <a:pt x="355" y="1452"/>
                    </a:lnTo>
                    <a:lnTo>
                      <a:pt x="358" y="1446"/>
                    </a:lnTo>
                    <a:lnTo>
                      <a:pt x="358" y="1446"/>
                    </a:lnTo>
                    <a:close/>
                    <a:moveTo>
                      <a:pt x="355" y="1296"/>
                    </a:moveTo>
                    <a:lnTo>
                      <a:pt x="355" y="1296"/>
                    </a:lnTo>
                    <a:lnTo>
                      <a:pt x="351" y="1290"/>
                    </a:lnTo>
                    <a:lnTo>
                      <a:pt x="347" y="1285"/>
                    </a:lnTo>
                    <a:lnTo>
                      <a:pt x="344" y="1278"/>
                    </a:lnTo>
                    <a:lnTo>
                      <a:pt x="341" y="1271"/>
                    </a:lnTo>
                    <a:lnTo>
                      <a:pt x="341" y="1271"/>
                    </a:lnTo>
                    <a:lnTo>
                      <a:pt x="329" y="1283"/>
                    </a:lnTo>
                    <a:lnTo>
                      <a:pt x="323" y="1290"/>
                    </a:lnTo>
                    <a:lnTo>
                      <a:pt x="319" y="1297"/>
                    </a:lnTo>
                    <a:lnTo>
                      <a:pt x="319" y="1297"/>
                    </a:lnTo>
                    <a:lnTo>
                      <a:pt x="325" y="1303"/>
                    </a:lnTo>
                    <a:lnTo>
                      <a:pt x="329" y="1310"/>
                    </a:lnTo>
                    <a:lnTo>
                      <a:pt x="333" y="1316"/>
                    </a:lnTo>
                    <a:lnTo>
                      <a:pt x="340" y="1320"/>
                    </a:lnTo>
                    <a:lnTo>
                      <a:pt x="340" y="1320"/>
                    </a:lnTo>
                    <a:lnTo>
                      <a:pt x="348" y="1309"/>
                    </a:lnTo>
                    <a:lnTo>
                      <a:pt x="351" y="1303"/>
                    </a:lnTo>
                    <a:lnTo>
                      <a:pt x="355" y="1296"/>
                    </a:lnTo>
                    <a:lnTo>
                      <a:pt x="355" y="1296"/>
                    </a:lnTo>
                    <a:close/>
                    <a:moveTo>
                      <a:pt x="270" y="447"/>
                    </a:moveTo>
                    <a:lnTo>
                      <a:pt x="270" y="447"/>
                    </a:lnTo>
                    <a:lnTo>
                      <a:pt x="277" y="445"/>
                    </a:lnTo>
                    <a:lnTo>
                      <a:pt x="282" y="441"/>
                    </a:lnTo>
                    <a:lnTo>
                      <a:pt x="287" y="435"/>
                    </a:lnTo>
                    <a:lnTo>
                      <a:pt x="289" y="430"/>
                    </a:lnTo>
                    <a:lnTo>
                      <a:pt x="294" y="417"/>
                    </a:lnTo>
                    <a:lnTo>
                      <a:pt x="296" y="410"/>
                    </a:lnTo>
                    <a:lnTo>
                      <a:pt x="299" y="403"/>
                    </a:lnTo>
                    <a:lnTo>
                      <a:pt x="299" y="403"/>
                    </a:lnTo>
                    <a:lnTo>
                      <a:pt x="301" y="403"/>
                    </a:lnTo>
                    <a:lnTo>
                      <a:pt x="303" y="402"/>
                    </a:lnTo>
                    <a:lnTo>
                      <a:pt x="309" y="402"/>
                    </a:lnTo>
                    <a:lnTo>
                      <a:pt x="309" y="402"/>
                    </a:lnTo>
                    <a:lnTo>
                      <a:pt x="308" y="395"/>
                    </a:lnTo>
                    <a:lnTo>
                      <a:pt x="309" y="389"/>
                    </a:lnTo>
                    <a:lnTo>
                      <a:pt x="312" y="385"/>
                    </a:lnTo>
                    <a:lnTo>
                      <a:pt x="318" y="382"/>
                    </a:lnTo>
                    <a:lnTo>
                      <a:pt x="329" y="378"/>
                    </a:lnTo>
                    <a:lnTo>
                      <a:pt x="334" y="376"/>
                    </a:lnTo>
                    <a:lnTo>
                      <a:pt x="340" y="372"/>
                    </a:lnTo>
                    <a:lnTo>
                      <a:pt x="340" y="372"/>
                    </a:lnTo>
                    <a:lnTo>
                      <a:pt x="343" y="369"/>
                    </a:lnTo>
                    <a:lnTo>
                      <a:pt x="346" y="365"/>
                    </a:lnTo>
                    <a:lnTo>
                      <a:pt x="347" y="358"/>
                    </a:lnTo>
                    <a:lnTo>
                      <a:pt x="348" y="350"/>
                    </a:lnTo>
                    <a:lnTo>
                      <a:pt x="350" y="345"/>
                    </a:lnTo>
                    <a:lnTo>
                      <a:pt x="353" y="341"/>
                    </a:lnTo>
                    <a:lnTo>
                      <a:pt x="353" y="341"/>
                    </a:lnTo>
                    <a:lnTo>
                      <a:pt x="340" y="352"/>
                    </a:lnTo>
                    <a:lnTo>
                      <a:pt x="327" y="364"/>
                    </a:lnTo>
                    <a:lnTo>
                      <a:pt x="316" y="376"/>
                    </a:lnTo>
                    <a:lnTo>
                      <a:pt x="305" y="389"/>
                    </a:lnTo>
                    <a:lnTo>
                      <a:pt x="295" y="402"/>
                    </a:lnTo>
                    <a:lnTo>
                      <a:pt x="285" y="416"/>
                    </a:lnTo>
                    <a:lnTo>
                      <a:pt x="277" y="431"/>
                    </a:lnTo>
                    <a:lnTo>
                      <a:pt x="270" y="447"/>
                    </a:lnTo>
                    <a:lnTo>
                      <a:pt x="270" y="447"/>
                    </a:lnTo>
                    <a:close/>
                    <a:moveTo>
                      <a:pt x="337" y="1188"/>
                    </a:moveTo>
                    <a:lnTo>
                      <a:pt x="337" y="1188"/>
                    </a:lnTo>
                    <a:lnTo>
                      <a:pt x="337" y="1185"/>
                    </a:lnTo>
                    <a:lnTo>
                      <a:pt x="336" y="1181"/>
                    </a:lnTo>
                    <a:lnTo>
                      <a:pt x="330" y="1174"/>
                    </a:lnTo>
                    <a:lnTo>
                      <a:pt x="325" y="1168"/>
                    </a:lnTo>
                    <a:lnTo>
                      <a:pt x="320" y="1160"/>
                    </a:lnTo>
                    <a:lnTo>
                      <a:pt x="320" y="1160"/>
                    </a:lnTo>
                    <a:lnTo>
                      <a:pt x="315" y="1168"/>
                    </a:lnTo>
                    <a:lnTo>
                      <a:pt x="309" y="1175"/>
                    </a:lnTo>
                    <a:lnTo>
                      <a:pt x="302" y="1182"/>
                    </a:lnTo>
                    <a:lnTo>
                      <a:pt x="298" y="1189"/>
                    </a:lnTo>
                    <a:lnTo>
                      <a:pt x="298" y="1189"/>
                    </a:lnTo>
                    <a:lnTo>
                      <a:pt x="306" y="1203"/>
                    </a:lnTo>
                    <a:lnTo>
                      <a:pt x="315" y="1216"/>
                    </a:lnTo>
                    <a:lnTo>
                      <a:pt x="315" y="1216"/>
                    </a:lnTo>
                    <a:lnTo>
                      <a:pt x="320" y="1210"/>
                    </a:lnTo>
                    <a:lnTo>
                      <a:pt x="327" y="1203"/>
                    </a:lnTo>
                    <a:lnTo>
                      <a:pt x="334" y="1196"/>
                    </a:lnTo>
                    <a:lnTo>
                      <a:pt x="336" y="1192"/>
                    </a:lnTo>
                    <a:lnTo>
                      <a:pt x="337" y="1188"/>
                    </a:lnTo>
                    <a:lnTo>
                      <a:pt x="337" y="1188"/>
                    </a:lnTo>
                    <a:close/>
                    <a:moveTo>
                      <a:pt x="313" y="1230"/>
                    </a:moveTo>
                    <a:lnTo>
                      <a:pt x="313" y="1230"/>
                    </a:lnTo>
                    <a:lnTo>
                      <a:pt x="312" y="1234"/>
                    </a:lnTo>
                    <a:lnTo>
                      <a:pt x="308" y="1237"/>
                    </a:lnTo>
                    <a:lnTo>
                      <a:pt x="299" y="1245"/>
                    </a:lnTo>
                    <a:lnTo>
                      <a:pt x="291" y="1252"/>
                    </a:lnTo>
                    <a:lnTo>
                      <a:pt x="288" y="1257"/>
                    </a:lnTo>
                    <a:lnTo>
                      <a:pt x="287" y="1259"/>
                    </a:lnTo>
                    <a:lnTo>
                      <a:pt x="287" y="1259"/>
                    </a:lnTo>
                    <a:lnTo>
                      <a:pt x="288" y="1264"/>
                    </a:lnTo>
                    <a:lnTo>
                      <a:pt x="292" y="1268"/>
                    </a:lnTo>
                    <a:lnTo>
                      <a:pt x="299" y="1275"/>
                    </a:lnTo>
                    <a:lnTo>
                      <a:pt x="299" y="1275"/>
                    </a:lnTo>
                    <a:lnTo>
                      <a:pt x="306" y="1283"/>
                    </a:lnTo>
                    <a:lnTo>
                      <a:pt x="313" y="1289"/>
                    </a:lnTo>
                    <a:lnTo>
                      <a:pt x="313" y="1289"/>
                    </a:lnTo>
                    <a:lnTo>
                      <a:pt x="336" y="1262"/>
                    </a:lnTo>
                    <a:lnTo>
                      <a:pt x="336" y="1262"/>
                    </a:lnTo>
                    <a:lnTo>
                      <a:pt x="330" y="1255"/>
                    </a:lnTo>
                    <a:lnTo>
                      <a:pt x="325" y="1247"/>
                    </a:lnTo>
                    <a:lnTo>
                      <a:pt x="319" y="1238"/>
                    </a:lnTo>
                    <a:lnTo>
                      <a:pt x="313" y="1230"/>
                    </a:lnTo>
                    <a:lnTo>
                      <a:pt x="313" y="1230"/>
                    </a:lnTo>
                    <a:close/>
                    <a:moveTo>
                      <a:pt x="333" y="1325"/>
                    </a:moveTo>
                    <a:lnTo>
                      <a:pt x="333" y="1325"/>
                    </a:lnTo>
                    <a:lnTo>
                      <a:pt x="327" y="1320"/>
                    </a:lnTo>
                    <a:lnTo>
                      <a:pt x="322" y="1313"/>
                    </a:lnTo>
                    <a:lnTo>
                      <a:pt x="316" y="1307"/>
                    </a:lnTo>
                    <a:lnTo>
                      <a:pt x="310" y="1302"/>
                    </a:lnTo>
                    <a:lnTo>
                      <a:pt x="310" y="1302"/>
                    </a:lnTo>
                    <a:lnTo>
                      <a:pt x="305" y="1310"/>
                    </a:lnTo>
                    <a:lnTo>
                      <a:pt x="298" y="1317"/>
                    </a:lnTo>
                    <a:lnTo>
                      <a:pt x="291" y="1323"/>
                    </a:lnTo>
                    <a:lnTo>
                      <a:pt x="287" y="1331"/>
                    </a:lnTo>
                    <a:lnTo>
                      <a:pt x="287" y="1331"/>
                    </a:lnTo>
                    <a:lnTo>
                      <a:pt x="296" y="1347"/>
                    </a:lnTo>
                    <a:lnTo>
                      <a:pt x="306" y="1362"/>
                    </a:lnTo>
                    <a:lnTo>
                      <a:pt x="306" y="1362"/>
                    </a:lnTo>
                    <a:lnTo>
                      <a:pt x="320" y="1345"/>
                    </a:lnTo>
                    <a:lnTo>
                      <a:pt x="327" y="1337"/>
                    </a:lnTo>
                    <a:lnTo>
                      <a:pt x="333" y="1325"/>
                    </a:lnTo>
                    <a:lnTo>
                      <a:pt x="333" y="1325"/>
                    </a:lnTo>
                    <a:close/>
                    <a:moveTo>
                      <a:pt x="333" y="1414"/>
                    </a:moveTo>
                    <a:lnTo>
                      <a:pt x="333" y="1414"/>
                    </a:lnTo>
                    <a:lnTo>
                      <a:pt x="320" y="1397"/>
                    </a:lnTo>
                    <a:lnTo>
                      <a:pt x="315" y="1387"/>
                    </a:lnTo>
                    <a:lnTo>
                      <a:pt x="309" y="1377"/>
                    </a:lnTo>
                    <a:lnTo>
                      <a:pt x="309" y="1377"/>
                    </a:lnTo>
                    <a:lnTo>
                      <a:pt x="301" y="1384"/>
                    </a:lnTo>
                    <a:lnTo>
                      <a:pt x="294" y="1391"/>
                    </a:lnTo>
                    <a:lnTo>
                      <a:pt x="282" y="1408"/>
                    </a:lnTo>
                    <a:lnTo>
                      <a:pt x="282" y="1408"/>
                    </a:lnTo>
                    <a:lnTo>
                      <a:pt x="296" y="1425"/>
                    </a:lnTo>
                    <a:lnTo>
                      <a:pt x="310" y="1441"/>
                    </a:lnTo>
                    <a:lnTo>
                      <a:pt x="310" y="1441"/>
                    </a:lnTo>
                    <a:lnTo>
                      <a:pt x="318" y="1435"/>
                    </a:lnTo>
                    <a:lnTo>
                      <a:pt x="323" y="1429"/>
                    </a:lnTo>
                    <a:lnTo>
                      <a:pt x="333" y="1414"/>
                    </a:lnTo>
                    <a:lnTo>
                      <a:pt x="333" y="1414"/>
                    </a:lnTo>
                    <a:close/>
                    <a:moveTo>
                      <a:pt x="318" y="1144"/>
                    </a:moveTo>
                    <a:lnTo>
                      <a:pt x="318" y="1144"/>
                    </a:lnTo>
                    <a:lnTo>
                      <a:pt x="319" y="1144"/>
                    </a:lnTo>
                    <a:lnTo>
                      <a:pt x="320" y="1144"/>
                    </a:lnTo>
                    <a:lnTo>
                      <a:pt x="322" y="1147"/>
                    </a:lnTo>
                    <a:lnTo>
                      <a:pt x="322" y="1147"/>
                    </a:lnTo>
                    <a:lnTo>
                      <a:pt x="326" y="1140"/>
                    </a:lnTo>
                    <a:lnTo>
                      <a:pt x="327" y="1137"/>
                    </a:lnTo>
                    <a:lnTo>
                      <a:pt x="327" y="1136"/>
                    </a:lnTo>
                    <a:lnTo>
                      <a:pt x="327" y="1136"/>
                    </a:lnTo>
                    <a:lnTo>
                      <a:pt x="326" y="1137"/>
                    </a:lnTo>
                    <a:lnTo>
                      <a:pt x="325" y="1139"/>
                    </a:lnTo>
                    <a:lnTo>
                      <a:pt x="322" y="1139"/>
                    </a:lnTo>
                    <a:lnTo>
                      <a:pt x="319" y="1140"/>
                    </a:lnTo>
                    <a:lnTo>
                      <a:pt x="318" y="1142"/>
                    </a:lnTo>
                    <a:lnTo>
                      <a:pt x="318" y="1144"/>
                    </a:lnTo>
                    <a:lnTo>
                      <a:pt x="318" y="1144"/>
                    </a:lnTo>
                    <a:close/>
                    <a:moveTo>
                      <a:pt x="310" y="1453"/>
                    </a:moveTo>
                    <a:lnTo>
                      <a:pt x="310" y="1453"/>
                    </a:lnTo>
                    <a:lnTo>
                      <a:pt x="306" y="1457"/>
                    </a:lnTo>
                    <a:lnTo>
                      <a:pt x="302" y="1462"/>
                    </a:lnTo>
                    <a:lnTo>
                      <a:pt x="296" y="1466"/>
                    </a:lnTo>
                    <a:lnTo>
                      <a:pt x="294" y="1470"/>
                    </a:lnTo>
                    <a:lnTo>
                      <a:pt x="294" y="1470"/>
                    </a:lnTo>
                    <a:lnTo>
                      <a:pt x="302" y="1473"/>
                    </a:lnTo>
                    <a:lnTo>
                      <a:pt x="312" y="1473"/>
                    </a:lnTo>
                    <a:lnTo>
                      <a:pt x="322" y="1470"/>
                    </a:lnTo>
                    <a:lnTo>
                      <a:pt x="329" y="1466"/>
                    </a:lnTo>
                    <a:lnTo>
                      <a:pt x="329" y="1466"/>
                    </a:lnTo>
                    <a:lnTo>
                      <a:pt x="323" y="1463"/>
                    </a:lnTo>
                    <a:lnTo>
                      <a:pt x="319" y="1460"/>
                    </a:lnTo>
                    <a:lnTo>
                      <a:pt x="315" y="1456"/>
                    </a:lnTo>
                    <a:lnTo>
                      <a:pt x="310" y="1453"/>
                    </a:lnTo>
                    <a:lnTo>
                      <a:pt x="310" y="1453"/>
                    </a:lnTo>
                    <a:close/>
                    <a:moveTo>
                      <a:pt x="306" y="1140"/>
                    </a:moveTo>
                    <a:lnTo>
                      <a:pt x="306" y="1140"/>
                    </a:lnTo>
                    <a:lnTo>
                      <a:pt x="298" y="1142"/>
                    </a:lnTo>
                    <a:lnTo>
                      <a:pt x="289" y="1142"/>
                    </a:lnTo>
                    <a:lnTo>
                      <a:pt x="281" y="1143"/>
                    </a:lnTo>
                    <a:lnTo>
                      <a:pt x="273" y="1144"/>
                    </a:lnTo>
                    <a:lnTo>
                      <a:pt x="273" y="1144"/>
                    </a:lnTo>
                    <a:lnTo>
                      <a:pt x="277" y="1154"/>
                    </a:lnTo>
                    <a:lnTo>
                      <a:pt x="282" y="1163"/>
                    </a:lnTo>
                    <a:lnTo>
                      <a:pt x="287" y="1171"/>
                    </a:lnTo>
                    <a:lnTo>
                      <a:pt x="292" y="1179"/>
                    </a:lnTo>
                    <a:lnTo>
                      <a:pt x="292" y="1179"/>
                    </a:lnTo>
                    <a:lnTo>
                      <a:pt x="302" y="1171"/>
                    </a:lnTo>
                    <a:lnTo>
                      <a:pt x="306" y="1167"/>
                    </a:lnTo>
                    <a:lnTo>
                      <a:pt x="310" y="1161"/>
                    </a:lnTo>
                    <a:lnTo>
                      <a:pt x="313" y="1156"/>
                    </a:lnTo>
                    <a:lnTo>
                      <a:pt x="313" y="1150"/>
                    </a:lnTo>
                    <a:lnTo>
                      <a:pt x="312" y="1144"/>
                    </a:lnTo>
                    <a:lnTo>
                      <a:pt x="306" y="1140"/>
                    </a:lnTo>
                    <a:lnTo>
                      <a:pt x="306" y="1140"/>
                    </a:lnTo>
                    <a:close/>
                    <a:moveTo>
                      <a:pt x="309" y="1220"/>
                    </a:moveTo>
                    <a:lnTo>
                      <a:pt x="309" y="1220"/>
                    </a:lnTo>
                    <a:lnTo>
                      <a:pt x="301" y="1209"/>
                    </a:lnTo>
                    <a:lnTo>
                      <a:pt x="294" y="1195"/>
                    </a:lnTo>
                    <a:lnTo>
                      <a:pt x="294" y="1195"/>
                    </a:lnTo>
                    <a:lnTo>
                      <a:pt x="287" y="1203"/>
                    </a:lnTo>
                    <a:lnTo>
                      <a:pt x="277" y="1210"/>
                    </a:lnTo>
                    <a:lnTo>
                      <a:pt x="268" y="1219"/>
                    </a:lnTo>
                    <a:lnTo>
                      <a:pt x="267" y="1223"/>
                    </a:lnTo>
                    <a:lnTo>
                      <a:pt x="266" y="1227"/>
                    </a:lnTo>
                    <a:lnTo>
                      <a:pt x="266" y="1227"/>
                    </a:lnTo>
                    <a:lnTo>
                      <a:pt x="266" y="1231"/>
                    </a:lnTo>
                    <a:lnTo>
                      <a:pt x="267" y="1234"/>
                    </a:lnTo>
                    <a:lnTo>
                      <a:pt x="273" y="1240"/>
                    </a:lnTo>
                    <a:lnTo>
                      <a:pt x="278" y="1247"/>
                    </a:lnTo>
                    <a:lnTo>
                      <a:pt x="282" y="1252"/>
                    </a:lnTo>
                    <a:lnTo>
                      <a:pt x="282" y="1252"/>
                    </a:lnTo>
                    <a:lnTo>
                      <a:pt x="289" y="1245"/>
                    </a:lnTo>
                    <a:lnTo>
                      <a:pt x="296" y="1238"/>
                    </a:lnTo>
                    <a:lnTo>
                      <a:pt x="303" y="1230"/>
                    </a:lnTo>
                    <a:lnTo>
                      <a:pt x="306" y="1226"/>
                    </a:lnTo>
                    <a:lnTo>
                      <a:pt x="309" y="1220"/>
                    </a:lnTo>
                    <a:lnTo>
                      <a:pt x="309" y="1220"/>
                    </a:lnTo>
                    <a:close/>
                    <a:moveTo>
                      <a:pt x="281" y="1264"/>
                    </a:moveTo>
                    <a:lnTo>
                      <a:pt x="281" y="1264"/>
                    </a:lnTo>
                    <a:lnTo>
                      <a:pt x="273" y="1274"/>
                    </a:lnTo>
                    <a:lnTo>
                      <a:pt x="268" y="1278"/>
                    </a:lnTo>
                    <a:lnTo>
                      <a:pt x="264" y="1281"/>
                    </a:lnTo>
                    <a:lnTo>
                      <a:pt x="264" y="1281"/>
                    </a:lnTo>
                    <a:lnTo>
                      <a:pt x="266" y="1274"/>
                    </a:lnTo>
                    <a:lnTo>
                      <a:pt x="270" y="1268"/>
                    </a:lnTo>
                    <a:lnTo>
                      <a:pt x="278" y="1258"/>
                    </a:lnTo>
                    <a:lnTo>
                      <a:pt x="278" y="1258"/>
                    </a:lnTo>
                    <a:lnTo>
                      <a:pt x="274" y="1252"/>
                    </a:lnTo>
                    <a:lnTo>
                      <a:pt x="270" y="1245"/>
                    </a:lnTo>
                    <a:lnTo>
                      <a:pt x="266" y="1238"/>
                    </a:lnTo>
                    <a:lnTo>
                      <a:pt x="261" y="1231"/>
                    </a:lnTo>
                    <a:lnTo>
                      <a:pt x="261" y="1231"/>
                    </a:lnTo>
                    <a:lnTo>
                      <a:pt x="256" y="1275"/>
                    </a:lnTo>
                    <a:lnTo>
                      <a:pt x="256" y="1275"/>
                    </a:lnTo>
                    <a:lnTo>
                      <a:pt x="268" y="1299"/>
                    </a:lnTo>
                    <a:lnTo>
                      <a:pt x="281" y="1323"/>
                    </a:lnTo>
                    <a:lnTo>
                      <a:pt x="281" y="1323"/>
                    </a:lnTo>
                    <a:lnTo>
                      <a:pt x="288" y="1317"/>
                    </a:lnTo>
                    <a:lnTo>
                      <a:pt x="295" y="1310"/>
                    </a:lnTo>
                    <a:lnTo>
                      <a:pt x="308" y="1295"/>
                    </a:lnTo>
                    <a:lnTo>
                      <a:pt x="308" y="1295"/>
                    </a:lnTo>
                    <a:lnTo>
                      <a:pt x="301" y="1288"/>
                    </a:lnTo>
                    <a:lnTo>
                      <a:pt x="294" y="1281"/>
                    </a:lnTo>
                    <a:lnTo>
                      <a:pt x="281" y="1264"/>
                    </a:lnTo>
                    <a:lnTo>
                      <a:pt x="281" y="1264"/>
                    </a:lnTo>
                    <a:close/>
                    <a:moveTo>
                      <a:pt x="305" y="1445"/>
                    </a:moveTo>
                    <a:lnTo>
                      <a:pt x="305" y="1445"/>
                    </a:lnTo>
                    <a:lnTo>
                      <a:pt x="301" y="1442"/>
                    </a:lnTo>
                    <a:lnTo>
                      <a:pt x="296" y="1438"/>
                    </a:lnTo>
                    <a:lnTo>
                      <a:pt x="289" y="1429"/>
                    </a:lnTo>
                    <a:lnTo>
                      <a:pt x="284" y="1420"/>
                    </a:lnTo>
                    <a:lnTo>
                      <a:pt x="280" y="1415"/>
                    </a:lnTo>
                    <a:lnTo>
                      <a:pt x="275" y="1412"/>
                    </a:lnTo>
                    <a:lnTo>
                      <a:pt x="275" y="1412"/>
                    </a:lnTo>
                    <a:lnTo>
                      <a:pt x="273" y="1418"/>
                    </a:lnTo>
                    <a:lnTo>
                      <a:pt x="268" y="1422"/>
                    </a:lnTo>
                    <a:lnTo>
                      <a:pt x="260" y="1431"/>
                    </a:lnTo>
                    <a:lnTo>
                      <a:pt x="260" y="1431"/>
                    </a:lnTo>
                    <a:lnTo>
                      <a:pt x="266" y="1441"/>
                    </a:lnTo>
                    <a:lnTo>
                      <a:pt x="273" y="1449"/>
                    </a:lnTo>
                    <a:lnTo>
                      <a:pt x="280" y="1457"/>
                    </a:lnTo>
                    <a:lnTo>
                      <a:pt x="288" y="1464"/>
                    </a:lnTo>
                    <a:lnTo>
                      <a:pt x="288" y="1464"/>
                    </a:lnTo>
                    <a:lnTo>
                      <a:pt x="292" y="1460"/>
                    </a:lnTo>
                    <a:lnTo>
                      <a:pt x="298" y="1456"/>
                    </a:lnTo>
                    <a:lnTo>
                      <a:pt x="302" y="1452"/>
                    </a:lnTo>
                    <a:lnTo>
                      <a:pt x="303" y="1449"/>
                    </a:lnTo>
                    <a:lnTo>
                      <a:pt x="305" y="1445"/>
                    </a:lnTo>
                    <a:lnTo>
                      <a:pt x="305" y="1445"/>
                    </a:lnTo>
                    <a:close/>
                    <a:moveTo>
                      <a:pt x="302" y="1368"/>
                    </a:moveTo>
                    <a:lnTo>
                      <a:pt x="302" y="1368"/>
                    </a:lnTo>
                    <a:lnTo>
                      <a:pt x="296" y="1361"/>
                    </a:lnTo>
                    <a:lnTo>
                      <a:pt x="291" y="1352"/>
                    </a:lnTo>
                    <a:lnTo>
                      <a:pt x="287" y="1344"/>
                    </a:lnTo>
                    <a:lnTo>
                      <a:pt x="281" y="1337"/>
                    </a:lnTo>
                    <a:lnTo>
                      <a:pt x="281" y="1337"/>
                    </a:lnTo>
                    <a:lnTo>
                      <a:pt x="275" y="1345"/>
                    </a:lnTo>
                    <a:lnTo>
                      <a:pt x="268" y="1354"/>
                    </a:lnTo>
                    <a:lnTo>
                      <a:pt x="261" y="1361"/>
                    </a:lnTo>
                    <a:lnTo>
                      <a:pt x="256" y="1369"/>
                    </a:lnTo>
                    <a:lnTo>
                      <a:pt x="256" y="1369"/>
                    </a:lnTo>
                    <a:lnTo>
                      <a:pt x="260" y="1377"/>
                    </a:lnTo>
                    <a:lnTo>
                      <a:pt x="264" y="1386"/>
                    </a:lnTo>
                    <a:lnTo>
                      <a:pt x="275" y="1400"/>
                    </a:lnTo>
                    <a:lnTo>
                      <a:pt x="275" y="1400"/>
                    </a:lnTo>
                    <a:lnTo>
                      <a:pt x="284" y="1393"/>
                    </a:lnTo>
                    <a:lnTo>
                      <a:pt x="291" y="1386"/>
                    </a:lnTo>
                    <a:lnTo>
                      <a:pt x="296" y="1377"/>
                    </a:lnTo>
                    <a:lnTo>
                      <a:pt x="302" y="1368"/>
                    </a:lnTo>
                    <a:lnTo>
                      <a:pt x="302" y="1368"/>
                    </a:lnTo>
                    <a:close/>
                    <a:moveTo>
                      <a:pt x="101" y="1099"/>
                    </a:moveTo>
                    <a:lnTo>
                      <a:pt x="101" y="1099"/>
                    </a:lnTo>
                    <a:lnTo>
                      <a:pt x="100" y="1102"/>
                    </a:lnTo>
                    <a:lnTo>
                      <a:pt x="101" y="1105"/>
                    </a:lnTo>
                    <a:lnTo>
                      <a:pt x="103" y="1108"/>
                    </a:lnTo>
                    <a:lnTo>
                      <a:pt x="106" y="1111"/>
                    </a:lnTo>
                    <a:lnTo>
                      <a:pt x="111" y="1115"/>
                    </a:lnTo>
                    <a:lnTo>
                      <a:pt x="115" y="1120"/>
                    </a:lnTo>
                    <a:lnTo>
                      <a:pt x="115" y="1120"/>
                    </a:lnTo>
                    <a:lnTo>
                      <a:pt x="152" y="1127"/>
                    </a:lnTo>
                    <a:lnTo>
                      <a:pt x="186" y="1132"/>
                    </a:lnTo>
                    <a:lnTo>
                      <a:pt x="219" y="1135"/>
                    </a:lnTo>
                    <a:lnTo>
                      <a:pt x="257" y="1135"/>
                    </a:lnTo>
                    <a:lnTo>
                      <a:pt x="257" y="1135"/>
                    </a:lnTo>
                    <a:lnTo>
                      <a:pt x="259" y="1133"/>
                    </a:lnTo>
                    <a:lnTo>
                      <a:pt x="259" y="1132"/>
                    </a:lnTo>
                    <a:lnTo>
                      <a:pt x="257" y="1129"/>
                    </a:lnTo>
                    <a:lnTo>
                      <a:pt x="256" y="1127"/>
                    </a:lnTo>
                    <a:lnTo>
                      <a:pt x="259" y="1126"/>
                    </a:lnTo>
                    <a:lnTo>
                      <a:pt x="259" y="1126"/>
                    </a:lnTo>
                    <a:lnTo>
                      <a:pt x="260" y="1129"/>
                    </a:lnTo>
                    <a:lnTo>
                      <a:pt x="261" y="1130"/>
                    </a:lnTo>
                    <a:lnTo>
                      <a:pt x="267" y="1135"/>
                    </a:lnTo>
                    <a:lnTo>
                      <a:pt x="267" y="1135"/>
                    </a:lnTo>
                    <a:lnTo>
                      <a:pt x="274" y="1132"/>
                    </a:lnTo>
                    <a:lnTo>
                      <a:pt x="282" y="1130"/>
                    </a:lnTo>
                    <a:lnTo>
                      <a:pt x="291" y="1130"/>
                    </a:lnTo>
                    <a:lnTo>
                      <a:pt x="299" y="1129"/>
                    </a:lnTo>
                    <a:lnTo>
                      <a:pt x="299" y="1129"/>
                    </a:lnTo>
                    <a:lnTo>
                      <a:pt x="296" y="1123"/>
                    </a:lnTo>
                    <a:lnTo>
                      <a:pt x="294" y="1118"/>
                    </a:lnTo>
                    <a:lnTo>
                      <a:pt x="291" y="1113"/>
                    </a:lnTo>
                    <a:lnTo>
                      <a:pt x="288" y="1108"/>
                    </a:lnTo>
                    <a:lnTo>
                      <a:pt x="288" y="1108"/>
                    </a:lnTo>
                    <a:lnTo>
                      <a:pt x="266" y="1109"/>
                    </a:lnTo>
                    <a:lnTo>
                      <a:pt x="245" y="1109"/>
                    </a:lnTo>
                    <a:lnTo>
                      <a:pt x="223" y="1109"/>
                    </a:lnTo>
                    <a:lnTo>
                      <a:pt x="201" y="1106"/>
                    </a:lnTo>
                    <a:lnTo>
                      <a:pt x="159" y="1099"/>
                    </a:lnTo>
                    <a:lnTo>
                      <a:pt x="120" y="1094"/>
                    </a:lnTo>
                    <a:lnTo>
                      <a:pt x="120" y="1094"/>
                    </a:lnTo>
                    <a:lnTo>
                      <a:pt x="117" y="1088"/>
                    </a:lnTo>
                    <a:lnTo>
                      <a:pt x="111" y="1085"/>
                    </a:lnTo>
                    <a:lnTo>
                      <a:pt x="99" y="1080"/>
                    </a:lnTo>
                    <a:lnTo>
                      <a:pt x="99" y="1080"/>
                    </a:lnTo>
                    <a:lnTo>
                      <a:pt x="97" y="1085"/>
                    </a:lnTo>
                    <a:lnTo>
                      <a:pt x="94" y="1092"/>
                    </a:lnTo>
                    <a:lnTo>
                      <a:pt x="94" y="1092"/>
                    </a:lnTo>
                    <a:lnTo>
                      <a:pt x="97" y="1094"/>
                    </a:lnTo>
                    <a:lnTo>
                      <a:pt x="99" y="1097"/>
                    </a:lnTo>
                    <a:lnTo>
                      <a:pt x="100" y="1098"/>
                    </a:lnTo>
                    <a:lnTo>
                      <a:pt x="101" y="1099"/>
                    </a:lnTo>
                    <a:lnTo>
                      <a:pt x="101" y="1099"/>
                    </a:lnTo>
                    <a:close/>
                    <a:moveTo>
                      <a:pt x="288" y="1189"/>
                    </a:moveTo>
                    <a:lnTo>
                      <a:pt x="288" y="1189"/>
                    </a:lnTo>
                    <a:lnTo>
                      <a:pt x="280" y="1170"/>
                    </a:lnTo>
                    <a:lnTo>
                      <a:pt x="274" y="1161"/>
                    </a:lnTo>
                    <a:lnTo>
                      <a:pt x="268" y="1151"/>
                    </a:lnTo>
                    <a:lnTo>
                      <a:pt x="268" y="1151"/>
                    </a:lnTo>
                    <a:lnTo>
                      <a:pt x="268" y="1167"/>
                    </a:lnTo>
                    <a:lnTo>
                      <a:pt x="267" y="1184"/>
                    </a:lnTo>
                    <a:lnTo>
                      <a:pt x="266" y="1200"/>
                    </a:lnTo>
                    <a:lnTo>
                      <a:pt x="266" y="1217"/>
                    </a:lnTo>
                    <a:lnTo>
                      <a:pt x="266" y="1217"/>
                    </a:lnTo>
                    <a:lnTo>
                      <a:pt x="270" y="1210"/>
                    </a:lnTo>
                    <a:lnTo>
                      <a:pt x="275" y="1203"/>
                    </a:lnTo>
                    <a:lnTo>
                      <a:pt x="288" y="1189"/>
                    </a:lnTo>
                    <a:lnTo>
                      <a:pt x="288" y="1189"/>
                    </a:lnTo>
                    <a:close/>
                    <a:moveTo>
                      <a:pt x="277" y="1324"/>
                    </a:moveTo>
                    <a:lnTo>
                      <a:pt x="277" y="1324"/>
                    </a:lnTo>
                    <a:lnTo>
                      <a:pt x="266" y="1303"/>
                    </a:lnTo>
                    <a:lnTo>
                      <a:pt x="254" y="1282"/>
                    </a:lnTo>
                    <a:lnTo>
                      <a:pt x="254" y="1282"/>
                    </a:lnTo>
                    <a:lnTo>
                      <a:pt x="250" y="1311"/>
                    </a:lnTo>
                    <a:lnTo>
                      <a:pt x="245" y="1341"/>
                    </a:lnTo>
                    <a:lnTo>
                      <a:pt x="239" y="1369"/>
                    </a:lnTo>
                    <a:lnTo>
                      <a:pt x="235" y="1394"/>
                    </a:lnTo>
                    <a:lnTo>
                      <a:pt x="235" y="1394"/>
                    </a:lnTo>
                    <a:lnTo>
                      <a:pt x="240" y="1400"/>
                    </a:lnTo>
                    <a:lnTo>
                      <a:pt x="245" y="1408"/>
                    </a:lnTo>
                    <a:lnTo>
                      <a:pt x="249" y="1417"/>
                    </a:lnTo>
                    <a:lnTo>
                      <a:pt x="254" y="1425"/>
                    </a:lnTo>
                    <a:lnTo>
                      <a:pt x="254" y="1425"/>
                    </a:lnTo>
                    <a:lnTo>
                      <a:pt x="264" y="1417"/>
                    </a:lnTo>
                    <a:lnTo>
                      <a:pt x="270" y="1411"/>
                    </a:lnTo>
                    <a:lnTo>
                      <a:pt x="273" y="1404"/>
                    </a:lnTo>
                    <a:lnTo>
                      <a:pt x="273" y="1404"/>
                    </a:lnTo>
                    <a:lnTo>
                      <a:pt x="263" y="1389"/>
                    </a:lnTo>
                    <a:lnTo>
                      <a:pt x="252" y="1373"/>
                    </a:lnTo>
                    <a:lnTo>
                      <a:pt x="252" y="1373"/>
                    </a:lnTo>
                    <a:lnTo>
                      <a:pt x="247" y="1377"/>
                    </a:lnTo>
                    <a:lnTo>
                      <a:pt x="246" y="1379"/>
                    </a:lnTo>
                    <a:lnTo>
                      <a:pt x="243" y="1377"/>
                    </a:lnTo>
                    <a:lnTo>
                      <a:pt x="243" y="1377"/>
                    </a:lnTo>
                    <a:lnTo>
                      <a:pt x="247" y="1369"/>
                    </a:lnTo>
                    <a:lnTo>
                      <a:pt x="250" y="1359"/>
                    </a:lnTo>
                    <a:lnTo>
                      <a:pt x="250" y="1359"/>
                    </a:lnTo>
                    <a:lnTo>
                      <a:pt x="252" y="1361"/>
                    </a:lnTo>
                    <a:lnTo>
                      <a:pt x="252" y="1361"/>
                    </a:lnTo>
                    <a:lnTo>
                      <a:pt x="253" y="1362"/>
                    </a:lnTo>
                    <a:lnTo>
                      <a:pt x="254" y="1362"/>
                    </a:lnTo>
                    <a:lnTo>
                      <a:pt x="254" y="1362"/>
                    </a:lnTo>
                    <a:lnTo>
                      <a:pt x="256" y="1358"/>
                    </a:lnTo>
                    <a:lnTo>
                      <a:pt x="260" y="1352"/>
                    </a:lnTo>
                    <a:lnTo>
                      <a:pt x="268" y="1344"/>
                    </a:lnTo>
                    <a:lnTo>
                      <a:pt x="273" y="1338"/>
                    </a:lnTo>
                    <a:lnTo>
                      <a:pt x="275" y="1334"/>
                    </a:lnTo>
                    <a:lnTo>
                      <a:pt x="277" y="1330"/>
                    </a:lnTo>
                    <a:lnTo>
                      <a:pt x="277" y="1324"/>
                    </a:lnTo>
                    <a:lnTo>
                      <a:pt x="277" y="1324"/>
                    </a:lnTo>
                    <a:close/>
                    <a:moveTo>
                      <a:pt x="257" y="1438"/>
                    </a:moveTo>
                    <a:lnTo>
                      <a:pt x="257" y="1438"/>
                    </a:lnTo>
                    <a:lnTo>
                      <a:pt x="254" y="1439"/>
                    </a:lnTo>
                    <a:lnTo>
                      <a:pt x="252" y="1441"/>
                    </a:lnTo>
                    <a:lnTo>
                      <a:pt x="247" y="1445"/>
                    </a:lnTo>
                    <a:lnTo>
                      <a:pt x="246" y="1446"/>
                    </a:lnTo>
                    <a:lnTo>
                      <a:pt x="243" y="1448"/>
                    </a:lnTo>
                    <a:lnTo>
                      <a:pt x="242" y="1448"/>
                    </a:lnTo>
                    <a:lnTo>
                      <a:pt x="239" y="1445"/>
                    </a:lnTo>
                    <a:lnTo>
                      <a:pt x="239" y="1445"/>
                    </a:lnTo>
                    <a:lnTo>
                      <a:pt x="245" y="1438"/>
                    </a:lnTo>
                    <a:lnTo>
                      <a:pt x="252" y="1431"/>
                    </a:lnTo>
                    <a:lnTo>
                      <a:pt x="252" y="1431"/>
                    </a:lnTo>
                    <a:lnTo>
                      <a:pt x="242" y="1415"/>
                    </a:lnTo>
                    <a:lnTo>
                      <a:pt x="233" y="1398"/>
                    </a:lnTo>
                    <a:lnTo>
                      <a:pt x="233" y="1398"/>
                    </a:lnTo>
                    <a:lnTo>
                      <a:pt x="232" y="1412"/>
                    </a:lnTo>
                    <a:lnTo>
                      <a:pt x="232" y="1427"/>
                    </a:lnTo>
                    <a:lnTo>
                      <a:pt x="236" y="1452"/>
                    </a:lnTo>
                    <a:lnTo>
                      <a:pt x="236" y="1452"/>
                    </a:lnTo>
                    <a:lnTo>
                      <a:pt x="246" y="1453"/>
                    </a:lnTo>
                    <a:lnTo>
                      <a:pt x="257" y="1456"/>
                    </a:lnTo>
                    <a:lnTo>
                      <a:pt x="266" y="1462"/>
                    </a:lnTo>
                    <a:lnTo>
                      <a:pt x="275" y="1466"/>
                    </a:lnTo>
                    <a:lnTo>
                      <a:pt x="275" y="1466"/>
                    </a:lnTo>
                    <a:lnTo>
                      <a:pt x="271" y="1457"/>
                    </a:lnTo>
                    <a:lnTo>
                      <a:pt x="267" y="1452"/>
                    </a:lnTo>
                    <a:lnTo>
                      <a:pt x="261" y="1445"/>
                    </a:lnTo>
                    <a:lnTo>
                      <a:pt x="257" y="1438"/>
                    </a:lnTo>
                    <a:lnTo>
                      <a:pt x="257" y="1438"/>
                    </a:lnTo>
                    <a:close/>
                    <a:moveTo>
                      <a:pt x="216" y="595"/>
                    </a:moveTo>
                    <a:lnTo>
                      <a:pt x="216" y="595"/>
                    </a:lnTo>
                    <a:lnTo>
                      <a:pt x="223" y="590"/>
                    </a:lnTo>
                    <a:lnTo>
                      <a:pt x="226" y="581"/>
                    </a:lnTo>
                    <a:lnTo>
                      <a:pt x="228" y="573"/>
                    </a:lnTo>
                    <a:lnTo>
                      <a:pt x="226" y="562"/>
                    </a:lnTo>
                    <a:lnTo>
                      <a:pt x="226" y="562"/>
                    </a:lnTo>
                    <a:lnTo>
                      <a:pt x="229" y="559"/>
                    </a:lnTo>
                    <a:lnTo>
                      <a:pt x="232" y="556"/>
                    </a:lnTo>
                    <a:lnTo>
                      <a:pt x="236" y="553"/>
                    </a:lnTo>
                    <a:lnTo>
                      <a:pt x="240" y="552"/>
                    </a:lnTo>
                    <a:lnTo>
                      <a:pt x="240" y="552"/>
                    </a:lnTo>
                    <a:lnTo>
                      <a:pt x="240" y="541"/>
                    </a:lnTo>
                    <a:lnTo>
                      <a:pt x="242" y="528"/>
                    </a:lnTo>
                    <a:lnTo>
                      <a:pt x="243" y="522"/>
                    </a:lnTo>
                    <a:lnTo>
                      <a:pt x="246" y="518"/>
                    </a:lnTo>
                    <a:lnTo>
                      <a:pt x="249" y="514"/>
                    </a:lnTo>
                    <a:lnTo>
                      <a:pt x="253" y="510"/>
                    </a:lnTo>
                    <a:lnTo>
                      <a:pt x="253" y="510"/>
                    </a:lnTo>
                    <a:lnTo>
                      <a:pt x="249" y="501"/>
                    </a:lnTo>
                    <a:lnTo>
                      <a:pt x="249" y="496"/>
                    </a:lnTo>
                    <a:lnTo>
                      <a:pt x="252" y="490"/>
                    </a:lnTo>
                    <a:lnTo>
                      <a:pt x="254" y="484"/>
                    </a:lnTo>
                    <a:lnTo>
                      <a:pt x="259" y="479"/>
                    </a:lnTo>
                    <a:lnTo>
                      <a:pt x="261" y="473"/>
                    </a:lnTo>
                    <a:lnTo>
                      <a:pt x="263" y="466"/>
                    </a:lnTo>
                    <a:lnTo>
                      <a:pt x="263" y="458"/>
                    </a:lnTo>
                    <a:lnTo>
                      <a:pt x="263" y="458"/>
                    </a:lnTo>
                    <a:lnTo>
                      <a:pt x="254" y="473"/>
                    </a:lnTo>
                    <a:lnTo>
                      <a:pt x="247" y="489"/>
                    </a:lnTo>
                    <a:lnTo>
                      <a:pt x="240" y="506"/>
                    </a:lnTo>
                    <a:lnTo>
                      <a:pt x="235" y="522"/>
                    </a:lnTo>
                    <a:lnTo>
                      <a:pt x="225" y="559"/>
                    </a:lnTo>
                    <a:lnTo>
                      <a:pt x="216" y="595"/>
                    </a:lnTo>
                    <a:lnTo>
                      <a:pt x="216" y="595"/>
                    </a:lnTo>
                    <a:close/>
                    <a:moveTo>
                      <a:pt x="135" y="1462"/>
                    </a:moveTo>
                    <a:lnTo>
                      <a:pt x="135" y="1462"/>
                    </a:lnTo>
                    <a:lnTo>
                      <a:pt x="153" y="1467"/>
                    </a:lnTo>
                    <a:lnTo>
                      <a:pt x="174" y="1473"/>
                    </a:lnTo>
                    <a:lnTo>
                      <a:pt x="184" y="1474"/>
                    </a:lnTo>
                    <a:lnTo>
                      <a:pt x="194" y="1476"/>
                    </a:lnTo>
                    <a:lnTo>
                      <a:pt x="204" y="1474"/>
                    </a:lnTo>
                    <a:lnTo>
                      <a:pt x="212" y="1471"/>
                    </a:lnTo>
                    <a:lnTo>
                      <a:pt x="212" y="1471"/>
                    </a:lnTo>
                    <a:lnTo>
                      <a:pt x="218" y="1466"/>
                    </a:lnTo>
                    <a:lnTo>
                      <a:pt x="221" y="1460"/>
                    </a:lnTo>
                    <a:lnTo>
                      <a:pt x="222" y="1455"/>
                    </a:lnTo>
                    <a:lnTo>
                      <a:pt x="222" y="1449"/>
                    </a:lnTo>
                    <a:lnTo>
                      <a:pt x="221" y="1438"/>
                    </a:lnTo>
                    <a:lnTo>
                      <a:pt x="219" y="1424"/>
                    </a:lnTo>
                    <a:lnTo>
                      <a:pt x="219" y="1424"/>
                    </a:lnTo>
                    <a:lnTo>
                      <a:pt x="219" y="1412"/>
                    </a:lnTo>
                    <a:lnTo>
                      <a:pt x="221" y="1400"/>
                    </a:lnTo>
                    <a:lnTo>
                      <a:pt x="225" y="1373"/>
                    </a:lnTo>
                    <a:lnTo>
                      <a:pt x="225" y="1373"/>
                    </a:lnTo>
                    <a:lnTo>
                      <a:pt x="230" y="1348"/>
                    </a:lnTo>
                    <a:lnTo>
                      <a:pt x="237" y="1321"/>
                    </a:lnTo>
                    <a:lnTo>
                      <a:pt x="237" y="1321"/>
                    </a:lnTo>
                    <a:lnTo>
                      <a:pt x="245" y="1278"/>
                    </a:lnTo>
                    <a:lnTo>
                      <a:pt x="252" y="1236"/>
                    </a:lnTo>
                    <a:lnTo>
                      <a:pt x="256" y="1192"/>
                    </a:lnTo>
                    <a:lnTo>
                      <a:pt x="256" y="1170"/>
                    </a:lnTo>
                    <a:lnTo>
                      <a:pt x="256" y="1147"/>
                    </a:lnTo>
                    <a:lnTo>
                      <a:pt x="256" y="1147"/>
                    </a:lnTo>
                    <a:lnTo>
                      <a:pt x="209" y="1146"/>
                    </a:lnTo>
                    <a:lnTo>
                      <a:pt x="187" y="1144"/>
                    </a:lnTo>
                    <a:lnTo>
                      <a:pt x="163" y="1143"/>
                    </a:lnTo>
                    <a:lnTo>
                      <a:pt x="163" y="1143"/>
                    </a:lnTo>
                    <a:lnTo>
                      <a:pt x="163" y="1175"/>
                    </a:lnTo>
                    <a:lnTo>
                      <a:pt x="163" y="1209"/>
                    </a:lnTo>
                    <a:lnTo>
                      <a:pt x="163" y="1227"/>
                    </a:lnTo>
                    <a:lnTo>
                      <a:pt x="164" y="1244"/>
                    </a:lnTo>
                    <a:lnTo>
                      <a:pt x="166" y="1259"/>
                    </a:lnTo>
                    <a:lnTo>
                      <a:pt x="170" y="1275"/>
                    </a:lnTo>
                    <a:lnTo>
                      <a:pt x="170" y="1275"/>
                    </a:lnTo>
                    <a:lnTo>
                      <a:pt x="169" y="1278"/>
                    </a:lnTo>
                    <a:lnTo>
                      <a:pt x="166" y="1278"/>
                    </a:lnTo>
                    <a:lnTo>
                      <a:pt x="164" y="1279"/>
                    </a:lnTo>
                    <a:lnTo>
                      <a:pt x="164" y="1282"/>
                    </a:lnTo>
                    <a:lnTo>
                      <a:pt x="164" y="1282"/>
                    </a:lnTo>
                    <a:lnTo>
                      <a:pt x="164" y="1290"/>
                    </a:lnTo>
                    <a:lnTo>
                      <a:pt x="163" y="1299"/>
                    </a:lnTo>
                    <a:lnTo>
                      <a:pt x="159" y="1316"/>
                    </a:lnTo>
                    <a:lnTo>
                      <a:pt x="155" y="1334"/>
                    </a:lnTo>
                    <a:lnTo>
                      <a:pt x="155" y="1342"/>
                    </a:lnTo>
                    <a:lnTo>
                      <a:pt x="155" y="1349"/>
                    </a:lnTo>
                    <a:lnTo>
                      <a:pt x="155" y="1349"/>
                    </a:lnTo>
                    <a:lnTo>
                      <a:pt x="153" y="1351"/>
                    </a:lnTo>
                    <a:lnTo>
                      <a:pt x="150" y="1351"/>
                    </a:lnTo>
                    <a:lnTo>
                      <a:pt x="148" y="1351"/>
                    </a:lnTo>
                    <a:lnTo>
                      <a:pt x="146" y="1352"/>
                    </a:lnTo>
                    <a:lnTo>
                      <a:pt x="146" y="1352"/>
                    </a:lnTo>
                    <a:lnTo>
                      <a:pt x="142" y="1366"/>
                    </a:lnTo>
                    <a:lnTo>
                      <a:pt x="136" y="1377"/>
                    </a:lnTo>
                    <a:lnTo>
                      <a:pt x="129" y="1389"/>
                    </a:lnTo>
                    <a:lnTo>
                      <a:pt x="122" y="1398"/>
                    </a:lnTo>
                    <a:lnTo>
                      <a:pt x="107" y="1418"/>
                    </a:lnTo>
                    <a:lnTo>
                      <a:pt x="100" y="1429"/>
                    </a:lnTo>
                    <a:lnTo>
                      <a:pt x="94" y="1441"/>
                    </a:lnTo>
                    <a:lnTo>
                      <a:pt x="94" y="1441"/>
                    </a:lnTo>
                    <a:lnTo>
                      <a:pt x="104" y="1445"/>
                    </a:lnTo>
                    <a:lnTo>
                      <a:pt x="114" y="1450"/>
                    </a:lnTo>
                    <a:lnTo>
                      <a:pt x="124" y="1457"/>
                    </a:lnTo>
                    <a:lnTo>
                      <a:pt x="135" y="1462"/>
                    </a:lnTo>
                    <a:lnTo>
                      <a:pt x="135" y="1462"/>
                    </a:lnTo>
                    <a:close/>
                    <a:moveTo>
                      <a:pt x="162" y="1035"/>
                    </a:moveTo>
                    <a:lnTo>
                      <a:pt x="162" y="1035"/>
                    </a:lnTo>
                    <a:lnTo>
                      <a:pt x="163" y="1039"/>
                    </a:lnTo>
                    <a:lnTo>
                      <a:pt x="166" y="1045"/>
                    </a:lnTo>
                    <a:lnTo>
                      <a:pt x="170" y="1049"/>
                    </a:lnTo>
                    <a:lnTo>
                      <a:pt x="174" y="1052"/>
                    </a:lnTo>
                    <a:lnTo>
                      <a:pt x="187" y="1057"/>
                    </a:lnTo>
                    <a:lnTo>
                      <a:pt x="200" y="1059"/>
                    </a:lnTo>
                    <a:lnTo>
                      <a:pt x="212" y="1059"/>
                    </a:lnTo>
                    <a:lnTo>
                      <a:pt x="219" y="1057"/>
                    </a:lnTo>
                    <a:lnTo>
                      <a:pt x="225" y="1056"/>
                    </a:lnTo>
                    <a:lnTo>
                      <a:pt x="229" y="1053"/>
                    </a:lnTo>
                    <a:lnTo>
                      <a:pt x="233" y="1049"/>
                    </a:lnTo>
                    <a:lnTo>
                      <a:pt x="236" y="1045"/>
                    </a:lnTo>
                    <a:lnTo>
                      <a:pt x="239" y="1040"/>
                    </a:lnTo>
                    <a:lnTo>
                      <a:pt x="239" y="1040"/>
                    </a:lnTo>
                    <a:lnTo>
                      <a:pt x="240" y="1031"/>
                    </a:lnTo>
                    <a:lnTo>
                      <a:pt x="240" y="1019"/>
                    </a:lnTo>
                    <a:lnTo>
                      <a:pt x="237" y="1008"/>
                    </a:lnTo>
                    <a:lnTo>
                      <a:pt x="235" y="997"/>
                    </a:lnTo>
                    <a:lnTo>
                      <a:pt x="229" y="976"/>
                    </a:lnTo>
                    <a:lnTo>
                      <a:pt x="225" y="959"/>
                    </a:lnTo>
                    <a:lnTo>
                      <a:pt x="225" y="959"/>
                    </a:lnTo>
                    <a:lnTo>
                      <a:pt x="225" y="966"/>
                    </a:lnTo>
                    <a:lnTo>
                      <a:pt x="225" y="976"/>
                    </a:lnTo>
                    <a:lnTo>
                      <a:pt x="228" y="994"/>
                    </a:lnTo>
                    <a:lnTo>
                      <a:pt x="229" y="1011"/>
                    </a:lnTo>
                    <a:lnTo>
                      <a:pt x="228" y="1019"/>
                    </a:lnTo>
                    <a:lnTo>
                      <a:pt x="226" y="1026"/>
                    </a:lnTo>
                    <a:lnTo>
                      <a:pt x="226" y="1026"/>
                    </a:lnTo>
                    <a:lnTo>
                      <a:pt x="222" y="1032"/>
                    </a:lnTo>
                    <a:lnTo>
                      <a:pt x="216" y="1035"/>
                    </a:lnTo>
                    <a:lnTo>
                      <a:pt x="211" y="1038"/>
                    </a:lnTo>
                    <a:lnTo>
                      <a:pt x="205" y="1038"/>
                    </a:lnTo>
                    <a:lnTo>
                      <a:pt x="198" y="1036"/>
                    </a:lnTo>
                    <a:lnTo>
                      <a:pt x="193" y="1033"/>
                    </a:lnTo>
                    <a:lnTo>
                      <a:pt x="187" y="1029"/>
                    </a:lnTo>
                    <a:lnTo>
                      <a:pt x="184" y="1024"/>
                    </a:lnTo>
                    <a:lnTo>
                      <a:pt x="184" y="1024"/>
                    </a:lnTo>
                    <a:lnTo>
                      <a:pt x="183" y="1017"/>
                    </a:lnTo>
                    <a:lnTo>
                      <a:pt x="181" y="1010"/>
                    </a:lnTo>
                    <a:lnTo>
                      <a:pt x="183" y="996"/>
                    </a:lnTo>
                    <a:lnTo>
                      <a:pt x="183" y="981"/>
                    </a:lnTo>
                    <a:lnTo>
                      <a:pt x="183" y="974"/>
                    </a:lnTo>
                    <a:lnTo>
                      <a:pt x="181" y="969"/>
                    </a:lnTo>
                    <a:lnTo>
                      <a:pt x="181" y="969"/>
                    </a:lnTo>
                    <a:lnTo>
                      <a:pt x="179" y="976"/>
                    </a:lnTo>
                    <a:lnTo>
                      <a:pt x="176" y="984"/>
                    </a:lnTo>
                    <a:lnTo>
                      <a:pt x="167" y="998"/>
                    </a:lnTo>
                    <a:lnTo>
                      <a:pt x="164" y="1007"/>
                    </a:lnTo>
                    <a:lnTo>
                      <a:pt x="162" y="1015"/>
                    </a:lnTo>
                    <a:lnTo>
                      <a:pt x="160" y="1025"/>
                    </a:lnTo>
                    <a:lnTo>
                      <a:pt x="162" y="1035"/>
                    </a:lnTo>
                    <a:lnTo>
                      <a:pt x="162" y="1035"/>
                    </a:lnTo>
                    <a:close/>
                    <a:moveTo>
                      <a:pt x="232" y="1523"/>
                    </a:moveTo>
                    <a:lnTo>
                      <a:pt x="232" y="1523"/>
                    </a:lnTo>
                    <a:lnTo>
                      <a:pt x="232" y="1501"/>
                    </a:lnTo>
                    <a:lnTo>
                      <a:pt x="230" y="1490"/>
                    </a:lnTo>
                    <a:lnTo>
                      <a:pt x="229" y="1484"/>
                    </a:lnTo>
                    <a:lnTo>
                      <a:pt x="226" y="1478"/>
                    </a:lnTo>
                    <a:lnTo>
                      <a:pt x="226" y="1478"/>
                    </a:lnTo>
                    <a:lnTo>
                      <a:pt x="221" y="1481"/>
                    </a:lnTo>
                    <a:lnTo>
                      <a:pt x="216" y="1486"/>
                    </a:lnTo>
                    <a:lnTo>
                      <a:pt x="211" y="1490"/>
                    </a:lnTo>
                    <a:lnTo>
                      <a:pt x="205" y="1491"/>
                    </a:lnTo>
                    <a:lnTo>
                      <a:pt x="205" y="1491"/>
                    </a:lnTo>
                    <a:lnTo>
                      <a:pt x="198" y="1491"/>
                    </a:lnTo>
                    <a:lnTo>
                      <a:pt x="191" y="1491"/>
                    </a:lnTo>
                    <a:lnTo>
                      <a:pt x="179" y="1487"/>
                    </a:lnTo>
                    <a:lnTo>
                      <a:pt x="157" y="1478"/>
                    </a:lnTo>
                    <a:lnTo>
                      <a:pt x="157" y="1478"/>
                    </a:lnTo>
                    <a:lnTo>
                      <a:pt x="129" y="1471"/>
                    </a:lnTo>
                    <a:lnTo>
                      <a:pt x="117" y="1467"/>
                    </a:lnTo>
                    <a:lnTo>
                      <a:pt x="106" y="1463"/>
                    </a:lnTo>
                    <a:lnTo>
                      <a:pt x="106" y="1463"/>
                    </a:lnTo>
                    <a:lnTo>
                      <a:pt x="101" y="1460"/>
                    </a:lnTo>
                    <a:lnTo>
                      <a:pt x="97" y="1457"/>
                    </a:lnTo>
                    <a:lnTo>
                      <a:pt x="94" y="1455"/>
                    </a:lnTo>
                    <a:lnTo>
                      <a:pt x="90" y="1453"/>
                    </a:lnTo>
                    <a:lnTo>
                      <a:pt x="90" y="1453"/>
                    </a:lnTo>
                    <a:lnTo>
                      <a:pt x="87" y="1471"/>
                    </a:lnTo>
                    <a:lnTo>
                      <a:pt x="87" y="1488"/>
                    </a:lnTo>
                    <a:lnTo>
                      <a:pt x="87" y="1504"/>
                    </a:lnTo>
                    <a:lnTo>
                      <a:pt x="89" y="1521"/>
                    </a:lnTo>
                    <a:lnTo>
                      <a:pt x="93" y="1550"/>
                    </a:lnTo>
                    <a:lnTo>
                      <a:pt x="100" y="1582"/>
                    </a:lnTo>
                    <a:lnTo>
                      <a:pt x="100" y="1582"/>
                    </a:lnTo>
                    <a:lnTo>
                      <a:pt x="111" y="1591"/>
                    </a:lnTo>
                    <a:lnTo>
                      <a:pt x="122" y="1596"/>
                    </a:lnTo>
                    <a:lnTo>
                      <a:pt x="136" y="1602"/>
                    </a:lnTo>
                    <a:lnTo>
                      <a:pt x="152" y="1606"/>
                    </a:lnTo>
                    <a:lnTo>
                      <a:pt x="180" y="1615"/>
                    </a:lnTo>
                    <a:lnTo>
                      <a:pt x="194" y="1619"/>
                    </a:lnTo>
                    <a:lnTo>
                      <a:pt x="207" y="1626"/>
                    </a:lnTo>
                    <a:lnTo>
                      <a:pt x="207" y="1626"/>
                    </a:lnTo>
                    <a:lnTo>
                      <a:pt x="211" y="1625"/>
                    </a:lnTo>
                    <a:lnTo>
                      <a:pt x="215" y="1625"/>
                    </a:lnTo>
                    <a:lnTo>
                      <a:pt x="218" y="1625"/>
                    </a:lnTo>
                    <a:lnTo>
                      <a:pt x="223" y="1625"/>
                    </a:lnTo>
                    <a:lnTo>
                      <a:pt x="223" y="1625"/>
                    </a:lnTo>
                    <a:lnTo>
                      <a:pt x="226" y="1599"/>
                    </a:lnTo>
                    <a:lnTo>
                      <a:pt x="229" y="1574"/>
                    </a:lnTo>
                    <a:lnTo>
                      <a:pt x="232" y="1549"/>
                    </a:lnTo>
                    <a:lnTo>
                      <a:pt x="232" y="1523"/>
                    </a:lnTo>
                    <a:lnTo>
                      <a:pt x="232" y="1523"/>
                    </a:lnTo>
                    <a:close/>
                    <a:moveTo>
                      <a:pt x="197" y="907"/>
                    </a:moveTo>
                    <a:lnTo>
                      <a:pt x="197" y="907"/>
                    </a:lnTo>
                    <a:lnTo>
                      <a:pt x="193" y="915"/>
                    </a:lnTo>
                    <a:lnTo>
                      <a:pt x="190" y="930"/>
                    </a:lnTo>
                    <a:lnTo>
                      <a:pt x="190" y="935"/>
                    </a:lnTo>
                    <a:lnTo>
                      <a:pt x="190" y="939"/>
                    </a:lnTo>
                    <a:lnTo>
                      <a:pt x="191" y="944"/>
                    </a:lnTo>
                    <a:lnTo>
                      <a:pt x="194" y="945"/>
                    </a:lnTo>
                    <a:lnTo>
                      <a:pt x="194" y="945"/>
                    </a:lnTo>
                    <a:lnTo>
                      <a:pt x="195" y="946"/>
                    </a:lnTo>
                    <a:lnTo>
                      <a:pt x="200" y="946"/>
                    </a:lnTo>
                    <a:lnTo>
                      <a:pt x="208" y="945"/>
                    </a:lnTo>
                    <a:lnTo>
                      <a:pt x="222" y="942"/>
                    </a:lnTo>
                    <a:lnTo>
                      <a:pt x="222" y="942"/>
                    </a:lnTo>
                    <a:lnTo>
                      <a:pt x="225" y="934"/>
                    </a:lnTo>
                    <a:lnTo>
                      <a:pt x="225" y="925"/>
                    </a:lnTo>
                    <a:lnTo>
                      <a:pt x="222" y="906"/>
                    </a:lnTo>
                    <a:lnTo>
                      <a:pt x="222" y="906"/>
                    </a:lnTo>
                    <a:lnTo>
                      <a:pt x="215" y="903"/>
                    </a:lnTo>
                    <a:lnTo>
                      <a:pt x="209" y="903"/>
                    </a:lnTo>
                    <a:lnTo>
                      <a:pt x="197" y="907"/>
                    </a:lnTo>
                    <a:lnTo>
                      <a:pt x="197" y="907"/>
                    </a:lnTo>
                    <a:close/>
                    <a:moveTo>
                      <a:pt x="216" y="597"/>
                    </a:moveTo>
                    <a:lnTo>
                      <a:pt x="216" y="597"/>
                    </a:lnTo>
                    <a:lnTo>
                      <a:pt x="215" y="604"/>
                    </a:lnTo>
                    <a:lnTo>
                      <a:pt x="214" y="609"/>
                    </a:lnTo>
                    <a:lnTo>
                      <a:pt x="212" y="615"/>
                    </a:lnTo>
                    <a:lnTo>
                      <a:pt x="212" y="618"/>
                    </a:lnTo>
                    <a:lnTo>
                      <a:pt x="214" y="621"/>
                    </a:lnTo>
                    <a:lnTo>
                      <a:pt x="214" y="621"/>
                    </a:lnTo>
                    <a:lnTo>
                      <a:pt x="215" y="618"/>
                    </a:lnTo>
                    <a:lnTo>
                      <a:pt x="218" y="616"/>
                    </a:lnTo>
                    <a:lnTo>
                      <a:pt x="219" y="615"/>
                    </a:lnTo>
                    <a:lnTo>
                      <a:pt x="221" y="612"/>
                    </a:lnTo>
                    <a:lnTo>
                      <a:pt x="221" y="612"/>
                    </a:lnTo>
                    <a:lnTo>
                      <a:pt x="219" y="608"/>
                    </a:lnTo>
                    <a:lnTo>
                      <a:pt x="219" y="604"/>
                    </a:lnTo>
                    <a:lnTo>
                      <a:pt x="218" y="600"/>
                    </a:lnTo>
                    <a:lnTo>
                      <a:pt x="216" y="597"/>
                    </a:lnTo>
                    <a:lnTo>
                      <a:pt x="216" y="597"/>
                    </a:lnTo>
                    <a:close/>
                    <a:moveTo>
                      <a:pt x="195" y="960"/>
                    </a:moveTo>
                    <a:lnTo>
                      <a:pt x="195" y="960"/>
                    </a:lnTo>
                    <a:lnTo>
                      <a:pt x="194" y="966"/>
                    </a:lnTo>
                    <a:lnTo>
                      <a:pt x="193" y="974"/>
                    </a:lnTo>
                    <a:lnTo>
                      <a:pt x="193" y="990"/>
                    </a:lnTo>
                    <a:lnTo>
                      <a:pt x="194" y="1019"/>
                    </a:lnTo>
                    <a:lnTo>
                      <a:pt x="194" y="1019"/>
                    </a:lnTo>
                    <a:lnTo>
                      <a:pt x="201" y="1024"/>
                    </a:lnTo>
                    <a:lnTo>
                      <a:pt x="204" y="1025"/>
                    </a:lnTo>
                    <a:lnTo>
                      <a:pt x="209" y="1026"/>
                    </a:lnTo>
                    <a:lnTo>
                      <a:pt x="209" y="1026"/>
                    </a:lnTo>
                    <a:lnTo>
                      <a:pt x="214" y="1019"/>
                    </a:lnTo>
                    <a:lnTo>
                      <a:pt x="216" y="1008"/>
                    </a:lnTo>
                    <a:lnTo>
                      <a:pt x="218" y="997"/>
                    </a:lnTo>
                    <a:lnTo>
                      <a:pt x="216" y="984"/>
                    </a:lnTo>
                    <a:lnTo>
                      <a:pt x="215" y="973"/>
                    </a:lnTo>
                    <a:lnTo>
                      <a:pt x="214" y="969"/>
                    </a:lnTo>
                    <a:lnTo>
                      <a:pt x="211" y="965"/>
                    </a:lnTo>
                    <a:lnTo>
                      <a:pt x="208" y="962"/>
                    </a:lnTo>
                    <a:lnTo>
                      <a:pt x="204" y="959"/>
                    </a:lnTo>
                    <a:lnTo>
                      <a:pt x="200" y="959"/>
                    </a:lnTo>
                    <a:lnTo>
                      <a:pt x="195" y="960"/>
                    </a:lnTo>
                    <a:lnTo>
                      <a:pt x="195" y="960"/>
                    </a:lnTo>
                    <a:close/>
                    <a:moveTo>
                      <a:pt x="208" y="642"/>
                    </a:moveTo>
                    <a:lnTo>
                      <a:pt x="208" y="642"/>
                    </a:lnTo>
                    <a:lnTo>
                      <a:pt x="207" y="647"/>
                    </a:lnTo>
                    <a:lnTo>
                      <a:pt x="205" y="652"/>
                    </a:lnTo>
                    <a:lnTo>
                      <a:pt x="205" y="657"/>
                    </a:lnTo>
                    <a:lnTo>
                      <a:pt x="207" y="661"/>
                    </a:lnTo>
                    <a:lnTo>
                      <a:pt x="207" y="661"/>
                    </a:lnTo>
                    <a:lnTo>
                      <a:pt x="211" y="657"/>
                    </a:lnTo>
                    <a:lnTo>
                      <a:pt x="214" y="653"/>
                    </a:lnTo>
                    <a:lnTo>
                      <a:pt x="212" y="647"/>
                    </a:lnTo>
                    <a:lnTo>
                      <a:pt x="208" y="642"/>
                    </a:lnTo>
                    <a:lnTo>
                      <a:pt x="208" y="642"/>
                    </a:lnTo>
                    <a:close/>
                    <a:moveTo>
                      <a:pt x="195" y="892"/>
                    </a:moveTo>
                    <a:lnTo>
                      <a:pt x="195" y="892"/>
                    </a:lnTo>
                    <a:lnTo>
                      <a:pt x="201" y="890"/>
                    </a:lnTo>
                    <a:lnTo>
                      <a:pt x="205" y="887"/>
                    </a:lnTo>
                    <a:lnTo>
                      <a:pt x="209" y="885"/>
                    </a:lnTo>
                    <a:lnTo>
                      <a:pt x="211" y="882"/>
                    </a:lnTo>
                    <a:lnTo>
                      <a:pt x="211" y="882"/>
                    </a:lnTo>
                    <a:lnTo>
                      <a:pt x="207" y="876"/>
                    </a:lnTo>
                    <a:lnTo>
                      <a:pt x="202" y="872"/>
                    </a:lnTo>
                    <a:lnTo>
                      <a:pt x="201" y="869"/>
                    </a:lnTo>
                    <a:lnTo>
                      <a:pt x="201" y="869"/>
                    </a:lnTo>
                    <a:lnTo>
                      <a:pt x="200" y="861"/>
                    </a:lnTo>
                    <a:lnTo>
                      <a:pt x="201" y="855"/>
                    </a:lnTo>
                    <a:lnTo>
                      <a:pt x="204" y="851"/>
                    </a:lnTo>
                    <a:lnTo>
                      <a:pt x="208" y="844"/>
                    </a:lnTo>
                    <a:lnTo>
                      <a:pt x="208" y="844"/>
                    </a:lnTo>
                    <a:lnTo>
                      <a:pt x="204" y="841"/>
                    </a:lnTo>
                    <a:lnTo>
                      <a:pt x="200" y="835"/>
                    </a:lnTo>
                    <a:lnTo>
                      <a:pt x="197" y="831"/>
                    </a:lnTo>
                    <a:lnTo>
                      <a:pt x="195" y="826"/>
                    </a:lnTo>
                    <a:lnTo>
                      <a:pt x="195" y="820"/>
                    </a:lnTo>
                    <a:lnTo>
                      <a:pt x="197" y="814"/>
                    </a:lnTo>
                    <a:lnTo>
                      <a:pt x="201" y="812"/>
                    </a:lnTo>
                    <a:lnTo>
                      <a:pt x="208" y="809"/>
                    </a:lnTo>
                    <a:lnTo>
                      <a:pt x="208" y="809"/>
                    </a:lnTo>
                    <a:lnTo>
                      <a:pt x="202" y="798"/>
                    </a:lnTo>
                    <a:lnTo>
                      <a:pt x="200" y="791"/>
                    </a:lnTo>
                    <a:lnTo>
                      <a:pt x="198" y="785"/>
                    </a:lnTo>
                    <a:lnTo>
                      <a:pt x="198" y="779"/>
                    </a:lnTo>
                    <a:lnTo>
                      <a:pt x="200" y="774"/>
                    </a:lnTo>
                    <a:lnTo>
                      <a:pt x="202" y="768"/>
                    </a:lnTo>
                    <a:lnTo>
                      <a:pt x="208" y="762"/>
                    </a:lnTo>
                    <a:lnTo>
                      <a:pt x="208" y="762"/>
                    </a:lnTo>
                    <a:lnTo>
                      <a:pt x="205" y="758"/>
                    </a:lnTo>
                    <a:lnTo>
                      <a:pt x="202" y="754"/>
                    </a:lnTo>
                    <a:lnTo>
                      <a:pt x="201" y="750"/>
                    </a:lnTo>
                    <a:lnTo>
                      <a:pt x="200" y="744"/>
                    </a:lnTo>
                    <a:lnTo>
                      <a:pt x="200" y="744"/>
                    </a:lnTo>
                    <a:lnTo>
                      <a:pt x="201" y="740"/>
                    </a:lnTo>
                    <a:lnTo>
                      <a:pt x="202" y="737"/>
                    </a:lnTo>
                    <a:lnTo>
                      <a:pt x="205" y="733"/>
                    </a:lnTo>
                    <a:lnTo>
                      <a:pt x="207" y="729"/>
                    </a:lnTo>
                    <a:lnTo>
                      <a:pt x="207" y="729"/>
                    </a:lnTo>
                    <a:lnTo>
                      <a:pt x="207" y="720"/>
                    </a:lnTo>
                    <a:lnTo>
                      <a:pt x="207" y="710"/>
                    </a:lnTo>
                    <a:lnTo>
                      <a:pt x="208" y="703"/>
                    </a:lnTo>
                    <a:lnTo>
                      <a:pt x="209" y="701"/>
                    </a:lnTo>
                    <a:lnTo>
                      <a:pt x="212" y="698"/>
                    </a:lnTo>
                    <a:lnTo>
                      <a:pt x="212" y="698"/>
                    </a:lnTo>
                    <a:lnTo>
                      <a:pt x="208" y="692"/>
                    </a:lnTo>
                    <a:lnTo>
                      <a:pt x="205" y="684"/>
                    </a:lnTo>
                    <a:lnTo>
                      <a:pt x="204" y="677"/>
                    </a:lnTo>
                    <a:lnTo>
                      <a:pt x="204" y="671"/>
                    </a:lnTo>
                    <a:lnTo>
                      <a:pt x="204" y="671"/>
                    </a:lnTo>
                    <a:lnTo>
                      <a:pt x="200" y="694"/>
                    </a:lnTo>
                    <a:lnTo>
                      <a:pt x="195" y="719"/>
                    </a:lnTo>
                    <a:lnTo>
                      <a:pt x="193" y="747"/>
                    </a:lnTo>
                    <a:lnTo>
                      <a:pt x="191" y="776"/>
                    </a:lnTo>
                    <a:lnTo>
                      <a:pt x="191" y="806"/>
                    </a:lnTo>
                    <a:lnTo>
                      <a:pt x="191" y="835"/>
                    </a:lnTo>
                    <a:lnTo>
                      <a:pt x="193" y="865"/>
                    </a:lnTo>
                    <a:lnTo>
                      <a:pt x="195" y="892"/>
                    </a:lnTo>
                    <a:lnTo>
                      <a:pt x="195" y="892"/>
                    </a:lnTo>
                    <a:close/>
                    <a:moveTo>
                      <a:pt x="149" y="1254"/>
                    </a:moveTo>
                    <a:lnTo>
                      <a:pt x="149" y="1254"/>
                    </a:lnTo>
                    <a:lnTo>
                      <a:pt x="136" y="1259"/>
                    </a:lnTo>
                    <a:lnTo>
                      <a:pt x="131" y="1262"/>
                    </a:lnTo>
                    <a:lnTo>
                      <a:pt x="124" y="1264"/>
                    </a:lnTo>
                    <a:lnTo>
                      <a:pt x="124" y="1264"/>
                    </a:lnTo>
                    <a:lnTo>
                      <a:pt x="129" y="1283"/>
                    </a:lnTo>
                    <a:lnTo>
                      <a:pt x="132" y="1293"/>
                    </a:lnTo>
                    <a:lnTo>
                      <a:pt x="136" y="1300"/>
                    </a:lnTo>
                    <a:lnTo>
                      <a:pt x="136" y="1300"/>
                    </a:lnTo>
                    <a:lnTo>
                      <a:pt x="142" y="1297"/>
                    </a:lnTo>
                    <a:lnTo>
                      <a:pt x="148" y="1293"/>
                    </a:lnTo>
                    <a:lnTo>
                      <a:pt x="152" y="1288"/>
                    </a:lnTo>
                    <a:lnTo>
                      <a:pt x="155" y="1282"/>
                    </a:lnTo>
                    <a:lnTo>
                      <a:pt x="155" y="1275"/>
                    </a:lnTo>
                    <a:lnTo>
                      <a:pt x="155" y="1268"/>
                    </a:lnTo>
                    <a:lnTo>
                      <a:pt x="153" y="1261"/>
                    </a:lnTo>
                    <a:lnTo>
                      <a:pt x="149" y="1254"/>
                    </a:lnTo>
                    <a:lnTo>
                      <a:pt x="149" y="1254"/>
                    </a:lnTo>
                    <a:close/>
                    <a:moveTo>
                      <a:pt x="150" y="1210"/>
                    </a:moveTo>
                    <a:lnTo>
                      <a:pt x="150" y="1210"/>
                    </a:lnTo>
                    <a:lnTo>
                      <a:pt x="148" y="1215"/>
                    </a:lnTo>
                    <a:lnTo>
                      <a:pt x="143" y="1216"/>
                    </a:lnTo>
                    <a:lnTo>
                      <a:pt x="139" y="1217"/>
                    </a:lnTo>
                    <a:lnTo>
                      <a:pt x="136" y="1220"/>
                    </a:lnTo>
                    <a:lnTo>
                      <a:pt x="136" y="1220"/>
                    </a:lnTo>
                    <a:lnTo>
                      <a:pt x="141" y="1226"/>
                    </a:lnTo>
                    <a:lnTo>
                      <a:pt x="143" y="1231"/>
                    </a:lnTo>
                    <a:lnTo>
                      <a:pt x="148" y="1237"/>
                    </a:lnTo>
                    <a:lnTo>
                      <a:pt x="152" y="1241"/>
                    </a:lnTo>
                    <a:lnTo>
                      <a:pt x="152" y="1241"/>
                    </a:lnTo>
                    <a:lnTo>
                      <a:pt x="153" y="1234"/>
                    </a:lnTo>
                    <a:lnTo>
                      <a:pt x="153" y="1226"/>
                    </a:lnTo>
                    <a:lnTo>
                      <a:pt x="152" y="1219"/>
                    </a:lnTo>
                    <a:lnTo>
                      <a:pt x="150" y="1210"/>
                    </a:lnTo>
                    <a:lnTo>
                      <a:pt x="150" y="1210"/>
                    </a:lnTo>
                    <a:close/>
                    <a:moveTo>
                      <a:pt x="143" y="1147"/>
                    </a:moveTo>
                    <a:lnTo>
                      <a:pt x="143" y="1147"/>
                    </a:lnTo>
                    <a:lnTo>
                      <a:pt x="131" y="1164"/>
                    </a:lnTo>
                    <a:lnTo>
                      <a:pt x="127" y="1174"/>
                    </a:lnTo>
                    <a:lnTo>
                      <a:pt x="124" y="1178"/>
                    </a:lnTo>
                    <a:lnTo>
                      <a:pt x="124" y="1182"/>
                    </a:lnTo>
                    <a:lnTo>
                      <a:pt x="124" y="1182"/>
                    </a:lnTo>
                    <a:lnTo>
                      <a:pt x="132" y="1179"/>
                    </a:lnTo>
                    <a:lnTo>
                      <a:pt x="141" y="1174"/>
                    </a:lnTo>
                    <a:lnTo>
                      <a:pt x="141" y="1174"/>
                    </a:lnTo>
                    <a:lnTo>
                      <a:pt x="141" y="1171"/>
                    </a:lnTo>
                    <a:lnTo>
                      <a:pt x="139" y="1167"/>
                    </a:lnTo>
                    <a:lnTo>
                      <a:pt x="138" y="1164"/>
                    </a:lnTo>
                    <a:lnTo>
                      <a:pt x="139" y="1160"/>
                    </a:lnTo>
                    <a:lnTo>
                      <a:pt x="139" y="1160"/>
                    </a:lnTo>
                    <a:lnTo>
                      <a:pt x="142" y="1165"/>
                    </a:lnTo>
                    <a:lnTo>
                      <a:pt x="145" y="1167"/>
                    </a:lnTo>
                    <a:lnTo>
                      <a:pt x="148" y="1167"/>
                    </a:lnTo>
                    <a:lnTo>
                      <a:pt x="148" y="1167"/>
                    </a:lnTo>
                    <a:lnTo>
                      <a:pt x="150" y="1163"/>
                    </a:lnTo>
                    <a:lnTo>
                      <a:pt x="152" y="1154"/>
                    </a:lnTo>
                    <a:lnTo>
                      <a:pt x="152" y="1151"/>
                    </a:lnTo>
                    <a:lnTo>
                      <a:pt x="150" y="1149"/>
                    </a:lnTo>
                    <a:lnTo>
                      <a:pt x="148" y="1147"/>
                    </a:lnTo>
                    <a:lnTo>
                      <a:pt x="143" y="1147"/>
                    </a:lnTo>
                    <a:lnTo>
                      <a:pt x="143" y="1147"/>
                    </a:lnTo>
                    <a:close/>
                    <a:moveTo>
                      <a:pt x="139" y="1309"/>
                    </a:moveTo>
                    <a:lnTo>
                      <a:pt x="139" y="1309"/>
                    </a:lnTo>
                    <a:lnTo>
                      <a:pt x="142" y="1317"/>
                    </a:lnTo>
                    <a:lnTo>
                      <a:pt x="146" y="1323"/>
                    </a:lnTo>
                    <a:lnTo>
                      <a:pt x="146" y="1323"/>
                    </a:lnTo>
                    <a:lnTo>
                      <a:pt x="148" y="1317"/>
                    </a:lnTo>
                    <a:lnTo>
                      <a:pt x="150" y="1311"/>
                    </a:lnTo>
                    <a:lnTo>
                      <a:pt x="152" y="1307"/>
                    </a:lnTo>
                    <a:lnTo>
                      <a:pt x="150" y="1303"/>
                    </a:lnTo>
                    <a:lnTo>
                      <a:pt x="150" y="1303"/>
                    </a:lnTo>
                    <a:lnTo>
                      <a:pt x="149" y="1306"/>
                    </a:lnTo>
                    <a:lnTo>
                      <a:pt x="145" y="1307"/>
                    </a:lnTo>
                    <a:lnTo>
                      <a:pt x="142" y="1307"/>
                    </a:lnTo>
                    <a:lnTo>
                      <a:pt x="139" y="1309"/>
                    </a:lnTo>
                    <a:lnTo>
                      <a:pt x="139" y="1309"/>
                    </a:lnTo>
                    <a:close/>
                    <a:moveTo>
                      <a:pt x="148" y="1181"/>
                    </a:moveTo>
                    <a:lnTo>
                      <a:pt x="148" y="1181"/>
                    </a:lnTo>
                    <a:lnTo>
                      <a:pt x="127" y="1188"/>
                    </a:lnTo>
                    <a:lnTo>
                      <a:pt x="127" y="1188"/>
                    </a:lnTo>
                    <a:lnTo>
                      <a:pt x="129" y="1189"/>
                    </a:lnTo>
                    <a:lnTo>
                      <a:pt x="131" y="1191"/>
                    </a:lnTo>
                    <a:lnTo>
                      <a:pt x="132" y="1193"/>
                    </a:lnTo>
                    <a:lnTo>
                      <a:pt x="131" y="1195"/>
                    </a:lnTo>
                    <a:lnTo>
                      <a:pt x="128" y="1203"/>
                    </a:lnTo>
                    <a:lnTo>
                      <a:pt x="128" y="1203"/>
                    </a:lnTo>
                    <a:lnTo>
                      <a:pt x="128" y="1206"/>
                    </a:lnTo>
                    <a:lnTo>
                      <a:pt x="129" y="1206"/>
                    </a:lnTo>
                    <a:lnTo>
                      <a:pt x="131" y="1208"/>
                    </a:lnTo>
                    <a:lnTo>
                      <a:pt x="131" y="1209"/>
                    </a:lnTo>
                    <a:lnTo>
                      <a:pt x="131" y="1209"/>
                    </a:lnTo>
                    <a:lnTo>
                      <a:pt x="136" y="1209"/>
                    </a:lnTo>
                    <a:lnTo>
                      <a:pt x="141" y="1206"/>
                    </a:lnTo>
                    <a:lnTo>
                      <a:pt x="145" y="1203"/>
                    </a:lnTo>
                    <a:lnTo>
                      <a:pt x="148" y="1200"/>
                    </a:lnTo>
                    <a:lnTo>
                      <a:pt x="149" y="1196"/>
                    </a:lnTo>
                    <a:lnTo>
                      <a:pt x="150" y="1192"/>
                    </a:lnTo>
                    <a:lnTo>
                      <a:pt x="149" y="1186"/>
                    </a:lnTo>
                    <a:lnTo>
                      <a:pt x="148" y="1181"/>
                    </a:lnTo>
                    <a:lnTo>
                      <a:pt x="148" y="1181"/>
                    </a:lnTo>
                    <a:close/>
                    <a:moveTo>
                      <a:pt x="143" y="1244"/>
                    </a:moveTo>
                    <a:lnTo>
                      <a:pt x="143" y="1244"/>
                    </a:lnTo>
                    <a:lnTo>
                      <a:pt x="138" y="1231"/>
                    </a:lnTo>
                    <a:lnTo>
                      <a:pt x="134" y="1226"/>
                    </a:lnTo>
                    <a:lnTo>
                      <a:pt x="131" y="1224"/>
                    </a:lnTo>
                    <a:lnTo>
                      <a:pt x="128" y="1222"/>
                    </a:lnTo>
                    <a:lnTo>
                      <a:pt x="128" y="1222"/>
                    </a:lnTo>
                    <a:lnTo>
                      <a:pt x="111" y="1227"/>
                    </a:lnTo>
                    <a:lnTo>
                      <a:pt x="111" y="1227"/>
                    </a:lnTo>
                    <a:lnTo>
                      <a:pt x="115" y="1243"/>
                    </a:lnTo>
                    <a:lnTo>
                      <a:pt x="121" y="1257"/>
                    </a:lnTo>
                    <a:lnTo>
                      <a:pt x="121" y="1257"/>
                    </a:lnTo>
                    <a:lnTo>
                      <a:pt x="134" y="1252"/>
                    </a:lnTo>
                    <a:lnTo>
                      <a:pt x="139" y="1250"/>
                    </a:lnTo>
                    <a:lnTo>
                      <a:pt x="143" y="1244"/>
                    </a:lnTo>
                    <a:lnTo>
                      <a:pt x="143" y="1244"/>
                    </a:lnTo>
                    <a:close/>
                    <a:moveTo>
                      <a:pt x="131" y="1313"/>
                    </a:moveTo>
                    <a:lnTo>
                      <a:pt x="131" y="1313"/>
                    </a:lnTo>
                    <a:lnTo>
                      <a:pt x="125" y="1317"/>
                    </a:lnTo>
                    <a:lnTo>
                      <a:pt x="120" y="1320"/>
                    </a:lnTo>
                    <a:lnTo>
                      <a:pt x="114" y="1323"/>
                    </a:lnTo>
                    <a:lnTo>
                      <a:pt x="108" y="1325"/>
                    </a:lnTo>
                    <a:lnTo>
                      <a:pt x="108" y="1325"/>
                    </a:lnTo>
                    <a:lnTo>
                      <a:pt x="111" y="1331"/>
                    </a:lnTo>
                    <a:lnTo>
                      <a:pt x="114" y="1337"/>
                    </a:lnTo>
                    <a:lnTo>
                      <a:pt x="120" y="1349"/>
                    </a:lnTo>
                    <a:lnTo>
                      <a:pt x="120" y="1349"/>
                    </a:lnTo>
                    <a:lnTo>
                      <a:pt x="127" y="1348"/>
                    </a:lnTo>
                    <a:lnTo>
                      <a:pt x="132" y="1345"/>
                    </a:lnTo>
                    <a:lnTo>
                      <a:pt x="136" y="1341"/>
                    </a:lnTo>
                    <a:lnTo>
                      <a:pt x="141" y="1337"/>
                    </a:lnTo>
                    <a:lnTo>
                      <a:pt x="141" y="1337"/>
                    </a:lnTo>
                    <a:lnTo>
                      <a:pt x="139" y="1331"/>
                    </a:lnTo>
                    <a:lnTo>
                      <a:pt x="136" y="1324"/>
                    </a:lnTo>
                    <a:lnTo>
                      <a:pt x="131" y="1313"/>
                    </a:lnTo>
                    <a:lnTo>
                      <a:pt x="131" y="1313"/>
                    </a:lnTo>
                    <a:close/>
                    <a:moveTo>
                      <a:pt x="125" y="1358"/>
                    </a:moveTo>
                    <a:lnTo>
                      <a:pt x="125" y="1358"/>
                    </a:lnTo>
                    <a:lnTo>
                      <a:pt x="125" y="1361"/>
                    </a:lnTo>
                    <a:lnTo>
                      <a:pt x="127" y="1363"/>
                    </a:lnTo>
                    <a:lnTo>
                      <a:pt x="129" y="1366"/>
                    </a:lnTo>
                    <a:lnTo>
                      <a:pt x="129" y="1366"/>
                    </a:lnTo>
                    <a:lnTo>
                      <a:pt x="131" y="1363"/>
                    </a:lnTo>
                    <a:lnTo>
                      <a:pt x="132" y="1361"/>
                    </a:lnTo>
                    <a:lnTo>
                      <a:pt x="134" y="1358"/>
                    </a:lnTo>
                    <a:lnTo>
                      <a:pt x="135" y="1355"/>
                    </a:lnTo>
                    <a:lnTo>
                      <a:pt x="135" y="1355"/>
                    </a:lnTo>
                    <a:lnTo>
                      <a:pt x="132" y="1355"/>
                    </a:lnTo>
                    <a:lnTo>
                      <a:pt x="129" y="1356"/>
                    </a:lnTo>
                    <a:lnTo>
                      <a:pt x="128" y="1358"/>
                    </a:lnTo>
                    <a:lnTo>
                      <a:pt x="125" y="1358"/>
                    </a:lnTo>
                    <a:lnTo>
                      <a:pt x="125" y="1358"/>
                    </a:lnTo>
                    <a:close/>
                    <a:moveTo>
                      <a:pt x="91" y="1119"/>
                    </a:moveTo>
                    <a:lnTo>
                      <a:pt x="91" y="1119"/>
                    </a:lnTo>
                    <a:lnTo>
                      <a:pt x="54" y="1226"/>
                    </a:lnTo>
                    <a:lnTo>
                      <a:pt x="34" y="1282"/>
                    </a:lnTo>
                    <a:lnTo>
                      <a:pt x="16" y="1339"/>
                    </a:lnTo>
                    <a:lnTo>
                      <a:pt x="16" y="1339"/>
                    </a:lnTo>
                    <a:lnTo>
                      <a:pt x="16" y="1349"/>
                    </a:lnTo>
                    <a:lnTo>
                      <a:pt x="17" y="1358"/>
                    </a:lnTo>
                    <a:lnTo>
                      <a:pt x="18" y="1366"/>
                    </a:lnTo>
                    <a:lnTo>
                      <a:pt x="21" y="1373"/>
                    </a:lnTo>
                    <a:lnTo>
                      <a:pt x="24" y="1380"/>
                    </a:lnTo>
                    <a:lnTo>
                      <a:pt x="28" y="1386"/>
                    </a:lnTo>
                    <a:lnTo>
                      <a:pt x="37" y="1396"/>
                    </a:lnTo>
                    <a:lnTo>
                      <a:pt x="47" y="1404"/>
                    </a:lnTo>
                    <a:lnTo>
                      <a:pt x="58" y="1412"/>
                    </a:lnTo>
                    <a:lnTo>
                      <a:pt x="69" y="1420"/>
                    </a:lnTo>
                    <a:lnTo>
                      <a:pt x="80" y="1428"/>
                    </a:lnTo>
                    <a:lnTo>
                      <a:pt x="80" y="1428"/>
                    </a:lnTo>
                    <a:lnTo>
                      <a:pt x="76" y="1408"/>
                    </a:lnTo>
                    <a:lnTo>
                      <a:pt x="72" y="1386"/>
                    </a:lnTo>
                    <a:lnTo>
                      <a:pt x="66" y="1342"/>
                    </a:lnTo>
                    <a:lnTo>
                      <a:pt x="66" y="1342"/>
                    </a:lnTo>
                    <a:lnTo>
                      <a:pt x="58" y="1339"/>
                    </a:lnTo>
                    <a:lnTo>
                      <a:pt x="55" y="1337"/>
                    </a:lnTo>
                    <a:lnTo>
                      <a:pt x="55" y="1335"/>
                    </a:lnTo>
                    <a:lnTo>
                      <a:pt x="55" y="1332"/>
                    </a:lnTo>
                    <a:lnTo>
                      <a:pt x="55" y="1332"/>
                    </a:lnTo>
                    <a:lnTo>
                      <a:pt x="56" y="1332"/>
                    </a:lnTo>
                    <a:lnTo>
                      <a:pt x="58" y="1332"/>
                    </a:lnTo>
                    <a:lnTo>
                      <a:pt x="59" y="1334"/>
                    </a:lnTo>
                    <a:lnTo>
                      <a:pt x="62" y="1335"/>
                    </a:lnTo>
                    <a:lnTo>
                      <a:pt x="63" y="1335"/>
                    </a:lnTo>
                    <a:lnTo>
                      <a:pt x="65" y="1334"/>
                    </a:lnTo>
                    <a:lnTo>
                      <a:pt x="65" y="1334"/>
                    </a:lnTo>
                    <a:lnTo>
                      <a:pt x="65" y="1318"/>
                    </a:lnTo>
                    <a:lnTo>
                      <a:pt x="66" y="1303"/>
                    </a:lnTo>
                    <a:lnTo>
                      <a:pt x="68" y="1289"/>
                    </a:lnTo>
                    <a:lnTo>
                      <a:pt x="70" y="1275"/>
                    </a:lnTo>
                    <a:lnTo>
                      <a:pt x="79" y="1248"/>
                    </a:lnTo>
                    <a:lnTo>
                      <a:pt x="89" y="1224"/>
                    </a:lnTo>
                    <a:lnTo>
                      <a:pt x="100" y="1200"/>
                    </a:lnTo>
                    <a:lnTo>
                      <a:pt x="111" y="1179"/>
                    </a:lnTo>
                    <a:lnTo>
                      <a:pt x="122" y="1157"/>
                    </a:lnTo>
                    <a:lnTo>
                      <a:pt x="134" y="1137"/>
                    </a:lnTo>
                    <a:lnTo>
                      <a:pt x="134" y="1137"/>
                    </a:lnTo>
                    <a:lnTo>
                      <a:pt x="122" y="1135"/>
                    </a:lnTo>
                    <a:lnTo>
                      <a:pt x="113" y="1130"/>
                    </a:lnTo>
                    <a:lnTo>
                      <a:pt x="91" y="1119"/>
                    </a:lnTo>
                    <a:lnTo>
                      <a:pt x="91" y="1119"/>
                    </a:lnTo>
                    <a:close/>
                    <a:moveTo>
                      <a:pt x="118" y="1268"/>
                    </a:moveTo>
                    <a:lnTo>
                      <a:pt x="118" y="1268"/>
                    </a:lnTo>
                    <a:lnTo>
                      <a:pt x="111" y="1271"/>
                    </a:lnTo>
                    <a:lnTo>
                      <a:pt x="103" y="1274"/>
                    </a:lnTo>
                    <a:lnTo>
                      <a:pt x="89" y="1279"/>
                    </a:lnTo>
                    <a:lnTo>
                      <a:pt x="89" y="1279"/>
                    </a:lnTo>
                    <a:lnTo>
                      <a:pt x="91" y="1289"/>
                    </a:lnTo>
                    <a:lnTo>
                      <a:pt x="96" y="1297"/>
                    </a:lnTo>
                    <a:lnTo>
                      <a:pt x="104" y="1316"/>
                    </a:lnTo>
                    <a:lnTo>
                      <a:pt x="104" y="1316"/>
                    </a:lnTo>
                    <a:lnTo>
                      <a:pt x="117" y="1310"/>
                    </a:lnTo>
                    <a:lnTo>
                      <a:pt x="128" y="1303"/>
                    </a:lnTo>
                    <a:lnTo>
                      <a:pt x="128" y="1303"/>
                    </a:lnTo>
                    <a:lnTo>
                      <a:pt x="121" y="1286"/>
                    </a:lnTo>
                    <a:lnTo>
                      <a:pt x="120" y="1276"/>
                    </a:lnTo>
                    <a:lnTo>
                      <a:pt x="118" y="1268"/>
                    </a:lnTo>
                    <a:lnTo>
                      <a:pt x="118" y="1268"/>
                    </a:lnTo>
                    <a:close/>
                    <a:moveTo>
                      <a:pt x="104" y="1223"/>
                    </a:moveTo>
                    <a:lnTo>
                      <a:pt x="104" y="1223"/>
                    </a:lnTo>
                    <a:lnTo>
                      <a:pt x="108" y="1220"/>
                    </a:lnTo>
                    <a:lnTo>
                      <a:pt x="114" y="1217"/>
                    </a:lnTo>
                    <a:lnTo>
                      <a:pt x="125" y="1213"/>
                    </a:lnTo>
                    <a:lnTo>
                      <a:pt x="125" y="1213"/>
                    </a:lnTo>
                    <a:lnTo>
                      <a:pt x="124" y="1206"/>
                    </a:lnTo>
                    <a:lnTo>
                      <a:pt x="122" y="1200"/>
                    </a:lnTo>
                    <a:lnTo>
                      <a:pt x="118" y="1189"/>
                    </a:lnTo>
                    <a:lnTo>
                      <a:pt x="118" y="1189"/>
                    </a:lnTo>
                    <a:lnTo>
                      <a:pt x="115" y="1199"/>
                    </a:lnTo>
                    <a:lnTo>
                      <a:pt x="110" y="1208"/>
                    </a:lnTo>
                    <a:lnTo>
                      <a:pt x="106" y="1216"/>
                    </a:lnTo>
                    <a:lnTo>
                      <a:pt x="104" y="1223"/>
                    </a:lnTo>
                    <a:lnTo>
                      <a:pt x="104" y="1223"/>
                    </a:lnTo>
                    <a:close/>
                    <a:moveTo>
                      <a:pt x="115" y="1362"/>
                    </a:moveTo>
                    <a:lnTo>
                      <a:pt x="115" y="1362"/>
                    </a:lnTo>
                    <a:lnTo>
                      <a:pt x="111" y="1363"/>
                    </a:lnTo>
                    <a:lnTo>
                      <a:pt x="107" y="1366"/>
                    </a:lnTo>
                    <a:lnTo>
                      <a:pt x="103" y="1368"/>
                    </a:lnTo>
                    <a:lnTo>
                      <a:pt x="99" y="1369"/>
                    </a:lnTo>
                    <a:lnTo>
                      <a:pt x="99" y="1369"/>
                    </a:lnTo>
                    <a:lnTo>
                      <a:pt x="101" y="1377"/>
                    </a:lnTo>
                    <a:lnTo>
                      <a:pt x="104" y="1383"/>
                    </a:lnTo>
                    <a:lnTo>
                      <a:pt x="108" y="1390"/>
                    </a:lnTo>
                    <a:lnTo>
                      <a:pt x="113" y="1394"/>
                    </a:lnTo>
                    <a:lnTo>
                      <a:pt x="113" y="1394"/>
                    </a:lnTo>
                    <a:lnTo>
                      <a:pt x="118" y="1387"/>
                    </a:lnTo>
                    <a:lnTo>
                      <a:pt x="121" y="1379"/>
                    </a:lnTo>
                    <a:lnTo>
                      <a:pt x="122" y="1375"/>
                    </a:lnTo>
                    <a:lnTo>
                      <a:pt x="121" y="1370"/>
                    </a:lnTo>
                    <a:lnTo>
                      <a:pt x="120" y="1366"/>
                    </a:lnTo>
                    <a:lnTo>
                      <a:pt x="115" y="1362"/>
                    </a:lnTo>
                    <a:lnTo>
                      <a:pt x="115" y="1362"/>
                    </a:lnTo>
                    <a:close/>
                    <a:moveTo>
                      <a:pt x="108" y="1229"/>
                    </a:moveTo>
                    <a:lnTo>
                      <a:pt x="108" y="1229"/>
                    </a:lnTo>
                    <a:lnTo>
                      <a:pt x="103" y="1231"/>
                    </a:lnTo>
                    <a:lnTo>
                      <a:pt x="97" y="1236"/>
                    </a:lnTo>
                    <a:lnTo>
                      <a:pt x="93" y="1241"/>
                    </a:lnTo>
                    <a:lnTo>
                      <a:pt x="90" y="1247"/>
                    </a:lnTo>
                    <a:lnTo>
                      <a:pt x="86" y="1261"/>
                    </a:lnTo>
                    <a:lnTo>
                      <a:pt x="83" y="1274"/>
                    </a:lnTo>
                    <a:lnTo>
                      <a:pt x="83" y="1274"/>
                    </a:lnTo>
                    <a:lnTo>
                      <a:pt x="83" y="1269"/>
                    </a:lnTo>
                    <a:lnTo>
                      <a:pt x="83" y="1269"/>
                    </a:lnTo>
                    <a:lnTo>
                      <a:pt x="87" y="1271"/>
                    </a:lnTo>
                    <a:lnTo>
                      <a:pt x="90" y="1271"/>
                    </a:lnTo>
                    <a:lnTo>
                      <a:pt x="99" y="1268"/>
                    </a:lnTo>
                    <a:lnTo>
                      <a:pt x="107" y="1264"/>
                    </a:lnTo>
                    <a:lnTo>
                      <a:pt x="111" y="1261"/>
                    </a:lnTo>
                    <a:lnTo>
                      <a:pt x="115" y="1259"/>
                    </a:lnTo>
                    <a:lnTo>
                      <a:pt x="115" y="1259"/>
                    </a:lnTo>
                    <a:lnTo>
                      <a:pt x="114" y="1252"/>
                    </a:lnTo>
                    <a:lnTo>
                      <a:pt x="111" y="1245"/>
                    </a:lnTo>
                    <a:lnTo>
                      <a:pt x="110" y="1237"/>
                    </a:lnTo>
                    <a:lnTo>
                      <a:pt x="108" y="1229"/>
                    </a:lnTo>
                    <a:lnTo>
                      <a:pt x="108" y="1229"/>
                    </a:lnTo>
                    <a:close/>
                    <a:moveTo>
                      <a:pt x="100" y="1327"/>
                    </a:moveTo>
                    <a:lnTo>
                      <a:pt x="100" y="1327"/>
                    </a:lnTo>
                    <a:lnTo>
                      <a:pt x="96" y="1330"/>
                    </a:lnTo>
                    <a:lnTo>
                      <a:pt x="91" y="1332"/>
                    </a:lnTo>
                    <a:lnTo>
                      <a:pt x="82" y="1335"/>
                    </a:lnTo>
                    <a:lnTo>
                      <a:pt x="82" y="1335"/>
                    </a:lnTo>
                    <a:lnTo>
                      <a:pt x="84" y="1344"/>
                    </a:lnTo>
                    <a:lnTo>
                      <a:pt x="87" y="1349"/>
                    </a:lnTo>
                    <a:lnTo>
                      <a:pt x="93" y="1363"/>
                    </a:lnTo>
                    <a:lnTo>
                      <a:pt x="93" y="1363"/>
                    </a:lnTo>
                    <a:lnTo>
                      <a:pt x="103" y="1359"/>
                    </a:lnTo>
                    <a:lnTo>
                      <a:pt x="107" y="1356"/>
                    </a:lnTo>
                    <a:lnTo>
                      <a:pt x="113" y="1355"/>
                    </a:lnTo>
                    <a:lnTo>
                      <a:pt x="113" y="1355"/>
                    </a:lnTo>
                    <a:lnTo>
                      <a:pt x="107" y="1341"/>
                    </a:lnTo>
                    <a:lnTo>
                      <a:pt x="104" y="1334"/>
                    </a:lnTo>
                    <a:lnTo>
                      <a:pt x="100" y="1327"/>
                    </a:lnTo>
                    <a:lnTo>
                      <a:pt x="100" y="1327"/>
                    </a:lnTo>
                    <a:close/>
                    <a:moveTo>
                      <a:pt x="91" y="1373"/>
                    </a:moveTo>
                    <a:lnTo>
                      <a:pt x="91" y="1373"/>
                    </a:lnTo>
                    <a:lnTo>
                      <a:pt x="86" y="1375"/>
                    </a:lnTo>
                    <a:lnTo>
                      <a:pt x="83" y="1373"/>
                    </a:lnTo>
                    <a:lnTo>
                      <a:pt x="82" y="1370"/>
                    </a:lnTo>
                    <a:lnTo>
                      <a:pt x="82" y="1370"/>
                    </a:lnTo>
                    <a:lnTo>
                      <a:pt x="83" y="1369"/>
                    </a:lnTo>
                    <a:lnTo>
                      <a:pt x="84" y="1369"/>
                    </a:lnTo>
                    <a:lnTo>
                      <a:pt x="87" y="1368"/>
                    </a:lnTo>
                    <a:lnTo>
                      <a:pt x="87" y="1365"/>
                    </a:lnTo>
                    <a:lnTo>
                      <a:pt x="87" y="1365"/>
                    </a:lnTo>
                    <a:lnTo>
                      <a:pt x="82" y="1352"/>
                    </a:lnTo>
                    <a:lnTo>
                      <a:pt x="80" y="1345"/>
                    </a:lnTo>
                    <a:lnTo>
                      <a:pt x="76" y="1339"/>
                    </a:lnTo>
                    <a:lnTo>
                      <a:pt x="76" y="1339"/>
                    </a:lnTo>
                    <a:lnTo>
                      <a:pt x="77" y="1361"/>
                    </a:lnTo>
                    <a:lnTo>
                      <a:pt x="82" y="1382"/>
                    </a:lnTo>
                    <a:lnTo>
                      <a:pt x="86" y="1400"/>
                    </a:lnTo>
                    <a:lnTo>
                      <a:pt x="89" y="1420"/>
                    </a:lnTo>
                    <a:lnTo>
                      <a:pt x="89" y="1420"/>
                    </a:lnTo>
                    <a:lnTo>
                      <a:pt x="96" y="1417"/>
                    </a:lnTo>
                    <a:lnTo>
                      <a:pt x="100" y="1411"/>
                    </a:lnTo>
                    <a:lnTo>
                      <a:pt x="101" y="1405"/>
                    </a:lnTo>
                    <a:lnTo>
                      <a:pt x="101" y="1400"/>
                    </a:lnTo>
                    <a:lnTo>
                      <a:pt x="100" y="1393"/>
                    </a:lnTo>
                    <a:lnTo>
                      <a:pt x="97" y="1387"/>
                    </a:lnTo>
                    <a:lnTo>
                      <a:pt x="91" y="1373"/>
                    </a:lnTo>
                    <a:lnTo>
                      <a:pt x="91" y="1373"/>
                    </a:lnTo>
                    <a:close/>
                    <a:moveTo>
                      <a:pt x="99" y="1320"/>
                    </a:moveTo>
                    <a:lnTo>
                      <a:pt x="99" y="1320"/>
                    </a:lnTo>
                    <a:lnTo>
                      <a:pt x="91" y="1300"/>
                    </a:lnTo>
                    <a:lnTo>
                      <a:pt x="83" y="1281"/>
                    </a:lnTo>
                    <a:lnTo>
                      <a:pt x="83" y="1281"/>
                    </a:lnTo>
                    <a:lnTo>
                      <a:pt x="80" y="1286"/>
                    </a:lnTo>
                    <a:lnTo>
                      <a:pt x="77" y="1290"/>
                    </a:lnTo>
                    <a:lnTo>
                      <a:pt x="76" y="1297"/>
                    </a:lnTo>
                    <a:lnTo>
                      <a:pt x="76" y="1304"/>
                    </a:lnTo>
                    <a:lnTo>
                      <a:pt x="76" y="1317"/>
                    </a:lnTo>
                    <a:lnTo>
                      <a:pt x="80" y="1328"/>
                    </a:lnTo>
                    <a:lnTo>
                      <a:pt x="80" y="1328"/>
                    </a:lnTo>
                    <a:lnTo>
                      <a:pt x="99" y="1320"/>
                    </a:lnTo>
                    <a:lnTo>
                      <a:pt x="99" y="1320"/>
                    </a:lnTo>
                    <a:close/>
                    <a:moveTo>
                      <a:pt x="83" y="1450"/>
                    </a:moveTo>
                    <a:lnTo>
                      <a:pt x="83" y="1450"/>
                    </a:lnTo>
                    <a:lnTo>
                      <a:pt x="76" y="1442"/>
                    </a:lnTo>
                    <a:lnTo>
                      <a:pt x="69" y="1435"/>
                    </a:lnTo>
                    <a:lnTo>
                      <a:pt x="52" y="1422"/>
                    </a:lnTo>
                    <a:lnTo>
                      <a:pt x="34" y="1410"/>
                    </a:lnTo>
                    <a:lnTo>
                      <a:pt x="27" y="1403"/>
                    </a:lnTo>
                    <a:lnTo>
                      <a:pt x="18" y="1396"/>
                    </a:lnTo>
                    <a:lnTo>
                      <a:pt x="18" y="1396"/>
                    </a:lnTo>
                    <a:lnTo>
                      <a:pt x="18" y="1418"/>
                    </a:lnTo>
                    <a:lnTo>
                      <a:pt x="21" y="1441"/>
                    </a:lnTo>
                    <a:lnTo>
                      <a:pt x="24" y="1460"/>
                    </a:lnTo>
                    <a:lnTo>
                      <a:pt x="26" y="1480"/>
                    </a:lnTo>
                    <a:lnTo>
                      <a:pt x="26" y="1480"/>
                    </a:lnTo>
                    <a:lnTo>
                      <a:pt x="26" y="1494"/>
                    </a:lnTo>
                    <a:lnTo>
                      <a:pt x="24" y="1507"/>
                    </a:lnTo>
                    <a:lnTo>
                      <a:pt x="24" y="1507"/>
                    </a:lnTo>
                    <a:lnTo>
                      <a:pt x="26" y="1514"/>
                    </a:lnTo>
                    <a:lnTo>
                      <a:pt x="27" y="1519"/>
                    </a:lnTo>
                    <a:lnTo>
                      <a:pt x="34" y="1529"/>
                    </a:lnTo>
                    <a:lnTo>
                      <a:pt x="41" y="1537"/>
                    </a:lnTo>
                    <a:lnTo>
                      <a:pt x="48" y="1547"/>
                    </a:lnTo>
                    <a:lnTo>
                      <a:pt x="48" y="1547"/>
                    </a:lnTo>
                    <a:lnTo>
                      <a:pt x="58" y="1553"/>
                    </a:lnTo>
                    <a:lnTo>
                      <a:pt x="68" y="1560"/>
                    </a:lnTo>
                    <a:lnTo>
                      <a:pt x="77" y="1566"/>
                    </a:lnTo>
                    <a:lnTo>
                      <a:pt x="83" y="1568"/>
                    </a:lnTo>
                    <a:lnTo>
                      <a:pt x="87" y="1570"/>
                    </a:lnTo>
                    <a:lnTo>
                      <a:pt x="87" y="1570"/>
                    </a:lnTo>
                    <a:lnTo>
                      <a:pt x="83" y="1554"/>
                    </a:lnTo>
                    <a:lnTo>
                      <a:pt x="82" y="1539"/>
                    </a:lnTo>
                    <a:lnTo>
                      <a:pt x="80" y="1523"/>
                    </a:lnTo>
                    <a:lnTo>
                      <a:pt x="79" y="1508"/>
                    </a:lnTo>
                    <a:lnTo>
                      <a:pt x="80" y="1480"/>
                    </a:lnTo>
                    <a:lnTo>
                      <a:pt x="83" y="1450"/>
                    </a:lnTo>
                    <a:lnTo>
                      <a:pt x="83" y="145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126"/>
              <p:cNvSpPr>
                <a:spLocks noEditPoints="1"/>
              </p:cNvSpPr>
              <p:nvPr/>
            </p:nvSpPr>
            <p:spPr bwMode="auto">
              <a:xfrm>
                <a:off x="2552701" y="657225"/>
                <a:ext cx="125413" cy="58738"/>
              </a:xfrm>
              <a:custGeom>
                <a:avLst/>
                <a:gdLst/>
                <a:ahLst/>
                <a:cxnLst>
                  <a:cxn ang="0">
                    <a:pos x="212" y="102"/>
                  </a:cxn>
                  <a:cxn ang="0">
                    <a:pos x="190" y="103"/>
                  </a:cxn>
                  <a:cxn ang="0">
                    <a:pos x="141" y="98"/>
                  </a:cxn>
                  <a:cxn ang="0">
                    <a:pos x="115" y="98"/>
                  </a:cxn>
                  <a:cxn ang="0">
                    <a:pos x="108" y="99"/>
                  </a:cxn>
                  <a:cxn ang="0">
                    <a:pos x="93" y="103"/>
                  </a:cxn>
                  <a:cxn ang="0">
                    <a:pos x="86" y="105"/>
                  </a:cxn>
                  <a:cxn ang="0">
                    <a:pos x="49" y="106"/>
                  </a:cxn>
                  <a:cxn ang="0">
                    <a:pos x="38" y="109"/>
                  </a:cxn>
                  <a:cxn ang="0">
                    <a:pos x="25" y="95"/>
                  </a:cxn>
                  <a:cxn ang="0">
                    <a:pos x="10" y="77"/>
                  </a:cxn>
                  <a:cxn ang="0">
                    <a:pos x="0" y="57"/>
                  </a:cxn>
                  <a:cxn ang="0">
                    <a:pos x="0" y="46"/>
                  </a:cxn>
                  <a:cxn ang="0">
                    <a:pos x="4" y="35"/>
                  </a:cxn>
                  <a:cxn ang="0">
                    <a:pos x="21" y="25"/>
                  </a:cxn>
                  <a:cxn ang="0">
                    <a:pos x="59" y="11"/>
                  </a:cxn>
                  <a:cxn ang="0">
                    <a:pos x="100" y="2"/>
                  </a:cxn>
                  <a:cxn ang="0">
                    <a:pos x="143" y="0"/>
                  </a:cxn>
                  <a:cxn ang="0">
                    <a:pos x="164" y="1"/>
                  </a:cxn>
                  <a:cxn ang="0">
                    <a:pos x="181" y="7"/>
                  </a:cxn>
                  <a:cxn ang="0">
                    <a:pos x="197" y="12"/>
                  </a:cxn>
                  <a:cxn ang="0">
                    <a:pos x="218" y="16"/>
                  </a:cxn>
                  <a:cxn ang="0">
                    <a:pos x="230" y="23"/>
                  </a:cxn>
                  <a:cxn ang="0">
                    <a:pos x="235" y="26"/>
                  </a:cxn>
                  <a:cxn ang="0">
                    <a:pos x="235" y="47"/>
                  </a:cxn>
                  <a:cxn ang="0">
                    <a:pos x="229" y="67"/>
                  </a:cxn>
                  <a:cxn ang="0">
                    <a:pos x="212" y="102"/>
                  </a:cxn>
                  <a:cxn ang="0">
                    <a:pos x="148" y="23"/>
                  </a:cxn>
                  <a:cxn ang="0">
                    <a:pos x="132" y="25"/>
                  </a:cxn>
                  <a:cxn ang="0">
                    <a:pos x="100" y="28"/>
                  </a:cxn>
                  <a:cxn ang="0">
                    <a:pos x="84" y="29"/>
                  </a:cxn>
                  <a:cxn ang="0">
                    <a:pos x="72" y="28"/>
                  </a:cxn>
                  <a:cxn ang="0">
                    <a:pos x="62" y="30"/>
                  </a:cxn>
                  <a:cxn ang="0">
                    <a:pos x="42" y="40"/>
                  </a:cxn>
                  <a:cxn ang="0">
                    <a:pos x="35" y="43"/>
                  </a:cxn>
                  <a:cxn ang="0">
                    <a:pos x="38" y="57"/>
                  </a:cxn>
                  <a:cxn ang="0">
                    <a:pos x="45" y="70"/>
                  </a:cxn>
                  <a:cxn ang="0">
                    <a:pos x="84" y="67"/>
                  </a:cxn>
                  <a:cxn ang="0">
                    <a:pos x="157" y="66"/>
                  </a:cxn>
                  <a:cxn ang="0">
                    <a:pos x="194" y="68"/>
                  </a:cxn>
                  <a:cxn ang="0">
                    <a:pos x="199" y="61"/>
                  </a:cxn>
                  <a:cxn ang="0">
                    <a:pos x="204" y="43"/>
                  </a:cxn>
                  <a:cxn ang="0">
                    <a:pos x="201" y="33"/>
                  </a:cxn>
                  <a:cxn ang="0">
                    <a:pos x="162" y="26"/>
                  </a:cxn>
                  <a:cxn ang="0">
                    <a:pos x="148" y="23"/>
                  </a:cxn>
                </a:cxnLst>
                <a:rect l="0" t="0" r="r" b="b"/>
                <a:pathLst>
                  <a:path w="235" h="109">
                    <a:moveTo>
                      <a:pt x="212" y="102"/>
                    </a:moveTo>
                    <a:lnTo>
                      <a:pt x="212" y="102"/>
                    </a:lnTo>
                    <a:lnTo>
                      <a:pt x="201" y="103"/>
                    </a:lnTo>
                    <a:lnTo>
                      <a:pt x="190" y="103"/>
                    </a:lnTo>
                    <a:lnTo>
                      <a:pt x="166" y="101"/>
                    </a:lnTo>
                    <a:lnTo>
                      <a:pt x="141" y="98"/>
                    </a:lnTo>
                    <a:lnTo>
                      <a:pt x="128" y="98"/>
                    </a:lnTo>
                    <a:lnTo>
                      <a:pt x="115" y="98"/>
                    </a:lnTo>
                    <a:lnTo>
                      <a:pt x="115" y="98"/>
                    </a:lnTo>
                    <a:lnTo>
                      <a:pt x="108" y="99"/>
                    </a:lnTo>
                    <a:lnTo>
                      <a:pt x="100" y="102"/>
                    </a:lnTo>
                    <a:lnTo>
                      <a:pt x="93" y="103"/>
                    </a:lnTo>
                    <a:lnTo>
                      <a:pt x="86" y="105"/>
                    </a:lnTo>
                    <a:lnTo>
                      <a:pt x="86" y="105"/>
                    </a:lnTo>
                    <a:lnTo>
                      <a:pt x="61" y="106"/>
                    </a:lnTo>
                    <a:lnTo>
                      <a:pt x="49" y="106"/>
                    </a:lnTo>
                    <a:lnTo>
                      <a:pt x="38" y="109"/>
                    </a:lnTo>
                    <a:lnTo>
                      <a:pt x="38" y="109"/>
                    </a:lnTo>
                    <a:lnTo>
                      <a:pt x="32" y="102"/>
                    </a:lnTo>
                    <a:lnTo>
                      <a:pt x="25" y="95"/>
                    </a:lnTo>
                    <a:lnTo>
                      <a:pt x="17" y="87"/>
                    </a:lnTo>
                    <a:lnTo>
                      <a:pt x="10" y="77"/>
                    </a:lnTo>
                    <a:lnTo>
                      <a:pt x="4" y="67"/>
                    </a:lnTo>
                    <a:lnTo>
                      <a:pt x="0" y="57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21" y="25"/>
                    </a:lnTo>
                    <a:lnTo>
                      <a:pt x="39" y="16"/>
                    </a:lnTo>
                    <a:lnTo>
                      <a:pt x="59" y="11"/>
                    </a:lnTo>
                    <a:lnTo>
                      <a:pt x="79" y="5"/>
                    </a:lnTo>
                    <a:lnTo>
                      <a:pt x="100" y="2"/>
                    </a:lnTo>
                    <a:lnTo>
                      <a:pt x="121" y="0"/>
                    </a:lnTo>
                    <a:lnTo>
                      <a:pt x="143" y="0"/>
                    </a:lnTo>
                    <a:lnTo>
                      <a:pt x="164" y="1"/>
                    </a:lnTo>
                    <a:lnTo>
                      <a:pt x="164" y="1"/>
                    </a:lnTo>
                    <a:lnTo>
                      <a:pt x="174" y="4"/>
                    </a:lnTo>
                    <a:lnTo>
                      <a:pt x="181" y="7"/>
                    </a:lnTo>
                    <a:lnTo>
                      <a:pt x="197" y="12"/>
                    </a:lnTo>
                    <a:lnTo>
                      <a:pt x="197" y="12"/>
                    </a:lnTo>
                    <a:lnTo>
                      <a:pt x="207" y="15"/>
                    </a:lnTo>
                    <a:lnTo>
                      <a:pt x="218" y="16"/>
                    </a:lnTo>
                    <a:lnTo>
                      <a:pt x="226" y="21"/>
                    </a:lnTo>
                    <a:lnTo>
                      <a:pt x="230" y="23"/>
                    </a:lnTo>
                    <a:lnTo>
                      <a:pt x="235" y="26"/>
                    </a:lnTo>
                    <a:lnTo>
                      <a:pt x="235" y="26"/>
                    </a:lnTo>
                    <a:lnTo>
                      <a:pt x="235" y="37"/>
                    </a:lnTo>
                    <a:lnTo>
                      <a:pt x="235" y="47"/>
                    </a:lnTo>
                    <a:lnTo>
                      <a:pt x="232" y="57"/>
                    </a:lnTo>
                    <a:lnTo>
                      <a:pt x="229" y="67"/>
                    </a:lnTo>
                    <a:lnTo>
                      <a:pt x="221" y="85"/>
                    </a:lnTo>
                    <a:lnTo>
                      <a:pt x="212" y="102"/>
                    </a:lnTo>
                    <a:lnTo>
                      <a:pt x="212" y="102"/>
                    </a:lnTo>
                    <a:close/>
                    <a:moveTo>
                      <a:pt x="148" y="23"/>
                    </a:moveTo>
                    <a:lnTo>
                      <a:pt x="148" y="23"/>
                    </a:lnTo>
                    <a:lnTo>
                      <a:pt x="132" y="25"/>
                    </a:lnTo>
                    <a:lnTo>
                      <a:pt x="117" y="26"/>
                    </a:lnTo>
                    <a:lnTo>
                      <a:pt x="100" y="28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77" y="29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62" y="30"/>
                    </a:lnTo>
                    <a:lnTo>
                      <a:pt x="51" y="36"/>
                    </a:lnTo>
                    <a:lnTo>
                      <a:pt x="42" y="40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5" y="50"/>
                    </a:lnTo>
                    <a:lnTo>
                      <a:pt x="38" y="57"/>
                    </a:lnTo>
                    <a:lnTo>
                      <a:pt x="41" y="64"/>
                    </a:lnTo>
                    <a:lnTo>
                      <a:pt x="45" y="70"/>
                    </a:lnTo>
                    <a:lnTo>
                      <a:pt x="45" y="70"/>
                    </a:lnTo>
                    <a:lnTo>
                      <a:pt x="84" y="67"/>
                    </a:lnTo>
                    <a:lnTo>
                      <a:pt x="121" y="66"/>
                    </a:lnTo>
                    <a:lnTo>
                      <a:pt x="157" y="66"/>
                    </a:lnTo>
                    <a:lnTo>
                      <a:pt x="176" y="67"/>
                    </a:lnTo>
                    <a:lnTo>
                      <a:pt x="194" y="68"/>
                    </a:lnTo>
                    <a:lnTo>
                      <a:pt x="194" y="68"/>
                    </a:lnTo>
                    <a:lnTo>
                      <a:pt x="199" y="61"/>
                    </a:lnTo>
                    <a:lnTo>
                      <a:pt x="202" y="53"/>
                    </a:lnTo>
                    <a:lnTo>
                      <a:pt x="204" y="43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76" y="29"/>
                    </a:lnTo>
                    <a:lnTo>
                      <a:pt x="162" y="26"/>
                    </a:lnTo>
                    <a:lnTo>
                      <a:pt x="148" y="23"/>
                    </a:lnTo>
                    <a:lnTo>
                      <a:pt x="148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7" name="Freeform 127"/>
            <p:cNvSpPr>
              <a:spLocks noEditPoints="1"/>
            </p:cNvSpPr>
            <p:nvPr/>
          </p:nvSpPr>
          <p:spPr bwMode="auto">
            <a:xfrm>
              <a:off x="9279507" y="1924027"/>
              <a:ext cx="928694" cy="642942"/>
            </a:xfrm>
            <a:custGeom>
              <a:avLst/>
              <a:gdLst/>
              <a:ahLst/>
              <a:cxnLst>
                <a:cxn ang="0">
                  <a:pos x="4" y="455"/>
                </a:cxn>
                <a:cxn ang="0">
                  <a:pos x="782" y="3"/>
                </a:cxn>
                <a:cxn ang="0">
                  <a:pos x="1721" y="189"/>
                </a:cxn>
                <a:cxn ang="0">
                  <a:pos x="1600" y="407"/>
                </a:cxn>
                <a:cxn ang="0">
                  <a:pos x="1620" y="823"/>
                </a:cxn>
                <a:cxn ang="0">
                  <a:pos x="2082" y="841"/>
                </a:cxn>
                <a:cxn ang="0">
                  <a:pos x="1746" y="1082"/>
                </a:cxn>
                <a:cxn ang="0">
                  <a:pos x="1260" y="1259"/>
                </a:cxn>
                <a:cxn ang="0">
                  <a:pos x="880" y="1195"/>
                </a:cxn>
                <a:cxn ang="0">
                  <a:pos x="207" y="1096"/>
                </a:cxn>
                <a:cxn ang="0">
                  <a:pos x="127" y="750"/>
                </a:cxn>
                <a:cxn ang="0">
                  <a:pos x="1976" y="722"/>
                </a:cxn>
                <a:cxn ang="0">
                  <a:pos x="1611" y="941"/>
                </a:cxn>
                <a:cxn ang="0">
                  <a:pos x="499" y="441"/>
                </a:cxn>
                <a:cxn ang="0">
                  <a:pos x="893" y="782"/>
                </a:cxn>
                <a:cxn ang="0">
                  <a:pos x="1849" y="241"/>
                </a:cxn>
                <a:cxn ang="0">
                  <a:pos x="820" y="20"/>
                </a:cxn>
                <a:cxn ang="0">
                  <a:pos x="28" y="477"/>
                </a:cxn>
                <a:cxn ang="0">
                  <a:pos x="480" y="386"/>
                </a:cxn>
                <a:cxn ang="0">
                  <a:pos x="946" y="295"/>
                </a:cxn>
                <a:cxn ang="0">
                  <a:pos x="1533" y="1064"/>
                </a:cxn>
                <a:cxn ang="0">
                  <a:pos x="1604" y="1117"/>
                </a:cxn>
                <a:cxn ang="0">
                  <a:pos x="1630" y="995"/>
                </a:cxn>
                <a:cxn ang="0">
                  <a:pos x="1526" y="750"/>
                </a:cxn>
                <a:cxn ang="0">
                  <a:pos x="1551" y="835"/>
                </a:cxn>
                <a:cxn ang="0">
                  <a:pos x="1535" y="848"/>
                </a:cxn>
                <a:cxn ang="0">
                  <a:pos x="1485" y="978"/>
                </a:cxn>
                <a:cxn ang="0">
                  <a:pos x="1281" y="1082"/>
                </a:cxn>
                <a:cxn ang="0">
                  <a:pos x="1071" y="1165"/>
                </a:cxn>
                <a:cxn ang="0">
                  <a:pos x="1526" y="1018"/>
                </a:cxn>
                <a:cxn ang="0">
                  <a:pos x="1517" y="1059"/>
                </a:cxn>
                <a:cxn ang="0">
                  <a:pos x="887" y="792"/>
                </a:cxn>
                <a:cxn ang="0">
                  <a:pos x="339" y="865"/>
                </a:cxn>
                <a:cxn ang="0">
                  <a:pos x="855" y="1160"/>
                </a:cxn>
                <a:cxn ang="0">
                  <a:pos x="1017" y="1042"/>
                </a:cxn>
                <a:cxn ang="0">
                  <a:pos x="1265" y="793"/>
                </a:cxn>
                <a:cxn ang="0">
                  <a:pos x="1467" y="827"/>
                </a:cxn>
                <a:cxn ang="0">
                  <a:pos x="1462" y="901"/>
                </a:cxn>
                <a:cxn ang="0">
                  <a:pos x="1423" y="790"/>
                </a:cxn>
                <a:cxn ang="0">
                  <a:pos x="1402" y="752"/>
                </a:cxn>
                <a:cxn ang="0">
                  <a:pos x="1304" y="883"/>
                </a:cxn>
                <a:cxn ang="0">
                  <a:pos x="1371" y="1001"/>
                </a:cxn>
                <a:cxn ang="0">
                  <a:pos x="1307" y="1101"/>
                </a:cxn>
                <a:cxn ang="0">
                  <a:pos x="1079" y="1254"/>
                </a:cxn>
                <a:cxn ang="0">
                  <a:pos x="992" y="1129"/>
                </a:cxn>
                <a:cxn ang="0">
                  <a:pos x="1039" y="1190"/>
                </a:cxn>
                <a:cxn ang="0">
                  <a:pos x="1001" y="1202"/>
                </a:cxn>
                <a:cxn ang="0">
                  <a:pos x="852" y="326"/>
                </a:cxn>
                <a:cxn ang="0">
                  <a:pos x="835" y="223"/>
                </a:cxn>
                <a:cxn ang="0">
                  <a:pos x="738" y="289"/>
                </a:cxn>
                <a:cxn ang="0">
                  <a:pos x="240" y="556"/>
                </a:cxn>
                <a:cxn ang="0">
                  <a:pos x="377" y="500"/>
                </a:cxn>
                <a:cxn ang="0">
                  <a:pos x="255" y="585"/>
                </a:cxn>
                <a:cxn ang="0">
                  <a:pos x="389" y="731"/>
                </a:cxn>
                <a:cxn ang="0">
                  <a:pos x="193" y="755"/>
                </a:cxn>
                <a:cxn ang="0">
                  <a:pos x="115" y="796"/>
                </a:cxn>
                <a:cxn ang="0">
                  <a:pos x="126" y="983"/>
                </a:cxn>
                <a:cxn ang="0">
                  <a:pos x="168" y="1040"/>
                </a:cxn>
                <a:cxn ang="0">
                  <a:pos x="282" y="1009"/>
                </a:cxn>
                <a:cxn ang="0">
                  <a:pos x="226" y="729"/>
                </a:cxn>
                <a:cxn ang="0">
                  <a:pos x="193" y="733"/>
                </a:cxn>
                <a:cxn ang="0">
                  <a:pos x="168" y="705"/>
                </a:cxn>
              </a:cxnLst>
              <a:rect l="0" t="0" r="r" b="b"/>
              <a:pathLst>
                <a:path w="2100" h="1388">
                  <a:moveTo>
                    <a:pt x="153" y="731"/>
                  </a:moveTo>
                  <a:lnTo>
                    <a:pt x="153" y="731"/>
                  </a:lnTo>
                  <a:lnTo>
                    <a:pt x="146" y="715"/>
                  </a:lnTo>
                  <a:lnTo>
                    <a:pt x="139" y="696"/>
                  </a:lnTo>
                  <a:lnTo>
                    <a:pt x="137" y="688"/>
                  </a:lnTo>
                  <a:lnTo>
                    <a:pt x="136" y="678"/>
                  </a:lnTo>
                  <a:lnTo>
                    <a:pt x="137" y="668"/>
                  </a:lnTo>
                  <a:lnTo>
                    <a:pt x="139" y="658"/>
                  </a:lnTo>
                  <a:lnTo>
                    <a:pt x="139" y="658"/>
                  </a:lnTo>
                  <a:lnTo>
                    <a:pt x="143" y="650"/>
                  </a:lnTo>
                  <a:lnTo>
                    <a:pt x="147" y="643"/>
                  </a:lnTo>
                  <a:lnTo>
                    <a:pt x="153" y="639"/>
                  </a:lnTo>
                  <a:lnTo>
                    <a:pt x="160" y="633"/>
                  </a:lnTo>
                  <a:lnTo>
                    <a:pt x="167" y="630"/>
                  </a:lnTo>
                  <a:lnTo>
                    <a:pt x="175" y="626"/>
                  </a:lnTo>
                  <a:lnTo>
                    <a:pt x="193" y="622"/>
                  </a:lnTo>
                  <a:lnTo>
                    <a:pt x="193" y="622"/>
                  </a:lnTo>
                  <a:lnTo>
                    <a:pt x="193" y="616"/>
                  </a:lnTo>
                  <a:lnTo>
                    <a:pt x="193" y="609"/>
                  </a:lnTo>
                  <a:lnTo>
                    <a:pt x="193" y="594"/>
                  </a:lnTo>
                  <a:lnTo>
                    <a:pt x="192" y="578"/>
                  </a:lnTo>
                  <a:lnTo>
                    <a:pt x="192" y="570"/>
                  </a:lnTo>
                  <a:lnTo>
                    <a:pt x="193" y="563"/>
                  </a:lnTo>
                  <a:lnTo>
                    <a:pt x="193" y="563"/>
                  </a:lnTo>
                  <a:lnTo>
                    <a:pt x="171" y="553"/>
                  </a:lnTo>
                  <a:lnTo>
                    <a:pt x="147" y="543"/>
                  </a:lnTo>
                  <a:lnTo>
                    <a:pt x="99" y="524"/>
                  </a:lnTo>
                  <a:lnTo>
                    <a:pt x="52" y="505"/>
                  </a:lnTo>
                  <a:lnTo>
                    <a:pt x="4" y="484"/>
                  </a:lnTo>
                  <a:lnTo>
                    <a:pt x="4" y="484"/>
                  </a:lnTo>
                  <a:lnTo>
                    <a:pt x="1" y="479"/>
                  </a:lnTo>
                  <a:lnTo>
                    <a:pt x="0" y="473"/>
                  </a:lnTo>
                  <a:lnTo>
                    <a:pt x="0" y="467"/>
                  </a:lnTo>
                  <a:lnTo>
                    <a:pt x="0" y="463"/>
                  </a:lnTo>
                  <a:lnTo>
                    <a:pt x="4" y="455"/>
                  </a:lnTo>
                  <a:lnTo>
                    <a:pt x="10" y="446"/>
                  </a:lnTo>
                  <a:lnTo>
                    <a:pt x="21" y="432"/>
                  </a:lnTo>
                  <a:lnTo>
                    <a:pt x="26" y="425"/>
                  </a:lnTo>
                  <a:lnTo>
                    <a:pt x="28" y="421"/>
                  </a:lnTo>
                  <a:lnTo>
                    <a:pt x="29" y="417"/>
                  </a:lnTo>
                  <a:lnTo>
                    <a:pt x="29" y="417"/>
                  </a:lnTo>
                  <a:lnTo>
                    <a:pt x="36" y="410"/>
                  </a:lnTo>
                  <a:lnTo>
                    <a:pt x="43" y="404"/>
                  </a:lnTo>
                  <a:lnTo>
                    <a:pt x="52" y="399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68" y="389"/>
                  </a:lnTo>
                  <a:lnTo>
                    <a:pt x="78" y="385"/>
                  </a:lnTo>
                  <a:lnTo>
                    <a:pt x="87" y="380"/>
                  </a:lnTo>
                  <a:lnTo>
                    <a:pt x="95" y="375"/>
                  </a:lnTo>
                  <a:lnTo>
                    <a:pt x="95" y="375"/>
                  </a:lnTo>
                  <a:lnTo>
                    <a:pt x="150" y="352"/>
                  </a:lnTo>
                  <a:lnTo>
                    <a:pt x="203" y="328"/>
                  </a:lnTo>
                  <a:lnTo>
                    <a:pt x="257" y="300"/>
                  </a:lnTo>
                  <a:lnTo>
                    <a:pt x="310" y="272"/>
                  </a:lnTo>
                  <a:lnTo>
                    <a:pt x="360" y="243"/>
                  </a:lnTo>
                  <a:lnTo>
                    <a:pt x="412" y="212"/>
                  </a:lnTo>
                  <a:lnTo>
                    <a:pt x="514" y="153"/>
                  </a:lnTo>
                  <a:lnTo>
                    <a:pt x="514" y="153"/>
                  </a:lnTo>
                  <a:lnTo>
                    <a:pt x="581" y="114"/>
                  </a:lnTo>
                  <a:lnTo>
                    <a:pt x="581" y="114"/>
                  </a:lnTo>
                  <a:lnTo>
                    <a:pt x="615" y="94"/>
                  </a:lnTo>
                  <a:lnTo>
                    <a:pt x="645" y="74"/>
                  </a:lnTo>
                  <a:lnTo>
                    <a:pt x="678" y="53"/>
                  </a:lnTo>
                  <a:lnTo>
                    <a:pt x="713" y="34"/>
                  </a:lnTo>
                  <a:lnTo>
                    <a:pt x="713" y="34"/>
                  </a:lnTo>
                  <a:lnTo>
                    <a:pt x="734" y="22"/>
                  </a:lnTo>
                  <a:lnTo>
                    <a:pt x="758" y="11"/>
                  </a:lnTo>
                  <a:lnTo>
                    <a:pt x="769" y="7"/>
                  </a:lnTo>
                  <a:lnTo>
                    <a:pt x="782" y="3"/>
                  </a:lnTo>
                  <a:lnTo>
                    <a:pt x="794" y="1"/>
                  </a:lnTo>
                  <a:lnTo>
                    <a:pt x="807" y="0"/>
                  </a:lnTo>
                  <a:lnTo>
                    <a:pt x="807" y="0"/>
                  </a:lnTo>
                  <a:lnTo>
                    <a:pt x="825" y="3"/>
                  </a:lnTo>
                  <a:lnTo>
                    <a:pt x="843" y="5"/>
                  </a:lnTo>
                  <a:lnTo>
                    <a:pt x="862" y="10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919" y="27"/>
                  </a:lnTo>
                  <a:lnTo>
                    <a:pt x="960" y="39"/>
                  </a:lnTo>
                  <a:lnTo>
                    <a:pt x="1003" y="50"/>
                  </a:lnTo>
                  <a:lnTo>
                    <a:pt x="1046" y="62"/>
                  </a:lnTo>
                  <a:lnTo>
                    <a:pt x="1090" y="71"/>
                  </a:lnTo>
                  <a:lnTo>
                    <a:pt x="1134" y="81"/>
                  </a:lnTo>
                  <a:lnTo>
                    <a:pt x="1179" y="88"/>
                  </a:lnTo>
                  <a:lnTo>
                    <a:pt x="1224" y="95"/>
                  </a:lnTo>
                  <a:lnTo>
                    <a:pt x="1224" y="95"/>
                  </a:lnTo>
                  <a:lnTo>
                    <a:pt x="1263" y="101"/>
                  </a:lnTo>
                  <a:lnTo>
                    <a:pt x="1281" y="101"/>
                  </a:lnTo>
                  <a:lnTo>
                    <a:pt x="1300" y="100"/>
                  </a:lnTo>
                  <a:lnTo>
                    <a:pt x="1300" y="100"/>
                  </a:lnTo>
                  <a:lnTo>
                    <a:pt x="1302" y="102"/>
                  </a:lnTo>
                  <a:lnTo>
                    <a:pt x="1308" y="104"/>
                  </a:lnTo>
                  <a:lnTo>
                    <a:pt x="1312" y="105"/>
                  </a:lnTo>
                  <a:lnTo>
                    <a:pt x="1315" y="107"/>
                  </a:lnTo>
                  <a:lnTo>
                    <a:pt x="1315" y="107"/>
                  </a:lnTo>
                  <a:lnTo>
                    <a:pt x="1406" y="119"/>
                  </a:lnTo>
                  <a:lnTo>
                    <a:pt x="1496" y="133"/>
                  </a:lnTo>
                  <a:lnTo>
                    <a:pt x="1583" y="149"/>
                  </a:lnTo>
                  <a:lnTo>
                    <a:pt x="1624" y="159"/>
                  </a:lnTo>
                  <a:lnTo>
                    <a:pt x="1665" y="168"/>
                  </a:lnTo>
                  <a:lnTo>
                    <a:pt x="1665" y="168"/>
                  </a:lnTo>
                  <a:lnTo>
                    <a:pt x="1684" y="174"/>
                  </a:lnTo>
                  <a:lnTo>
                    <a:pt x="1703" y="182"/>
                  </a:lnTo>
                  <a:lnTo>
                    <a:pt x="1721" y="189"/>
                  </a:lnTo>
                  <a:lnTo>
                    <a:pt x="1740" y="195"/>
                  </a:lnTo>
                  <a:lnTo>
                    <a:pt x="1740" y="195"/>
                  </a:lnTo>
                  <a:lnTo>
                    <a:pt x="1754" y="198"/>
                  </a:lnTo>
                  <a:lnTo>
                    <a:pt x="1770" y="199"/>
                  </a:lnTo>
                  <a:lnTo>
                    <a:pt x="1787" y="201"/>
                  </a:lnTo>
                  <a:lnTo>
                    <a:pt x="1804" y="203"/>
                  </a:lnTo>
                  <a:lnTo>
                    <a:pt x="1804" y="203"/>
                  </a:lnTo>
                  <a:lnTo>
                    <a:pt x="1819" y="208"/>
                  </a:lnTo>
                  <a:lnTo>
                    <a:pt x="1834" y="212"/>
                  </a:lnTo>
                  <a:lnTo>
                    <a:pt x="1864" y="223"/>
                  </a:lnTo>
                  <a:lnTo>
                    <a:pt x="1864" y="223"/>
                  </a:lnTo>
                  <a:lnTo>
                    <a:pt x="1871" y="233"/>
                  </a:lnTo>
                  <a:lnTo>
                    <a:pt x="1872" y="239"/>
                  </a:lnTo>
                  <a:lnTo>
                    <a:pt x="1872" y="243"/>
                  </a:lnTo>
                  <a:lnTo>
                    <a:pt x="1871" y="253"/>
                  </a:lnTo>
                  <a:lnTo>
                    <a:pt x="1868" y="260"/>
                  </a:lnTo>
                  <a:lnTo>
                    <a:pt x="1863" y="267"/>
                  </a:lnTo>
                  <a:lnTo>
                    <a:pt x="1856" y="274"/>
                  </a:lnTo>
                  <a:lnTo>
                    <a:pt x="1842" y="285"/>
                  </a:lnTo>
                  <a:lnTo>
                    <a:pt x="1842" y="285"/>
                  </a:lnTo>
                  <a:lnTo>
                    <a:pt x="1832" y="289"/>
                  </a:lnTo>
                  <a:lnTo>
                    <a:pt x="1822" y="293"/>
                  </a:lnTo>
                  <a:lnTo>
                    <a:pt x="1804" y="306"/>
                  </a:lnTo>
                  <a:lnTo>
                    <a:pt x="1785" y="319"/>
                  </a:lnTo>
                  <a:lnTo>
                    <a:pt x="1767" y="330"/>
                  </a:lnTo>
                  <a:lnTo>
                    <a:pt x="1767" y="330"/>
                  </a:lnTo>
                  <a:lnTo>
                    <a:pt x="1756" y="334"/>
                  </a:lnTo>
                  <a:lnTo>
                    <a:pt x="1746" y="337"/>
                  </a:lnTo>
                  <a:lnTo>
                    <a:pt x="1735" y="341"/>
                  </a:lnTo>
                  <a:lnTo>
                    <a:pt x="1725" y="345"/>
                  </a:lnTo>
                  <a:lnTo>
                    <a:pt x="1725" y="345"/>
                  </a:lnTo>
                  <a:lnTo>
                    <a:pt x="1680" y="369"/>
                  </a:lnTo>
                  <a:lnTo>
                    <a:pt x="1634" y="390"/>
                  </a:lnTo>
                  <a:lnTo>
                    <a:pt x="1634" y="390"/>
                  </a:lnTo>
                  <a:lnTo>
                    <a:pt x="1600" y="407"/>
                  </a:lnTo>
                  <a:lnTo>
                    <a:pt x="1568" y="424"/>
                  </a:lnTo>
                  <a:lnTo>
                    <a:pt x="1503" y="462"/>
                  </a:lnTo>
                  <a:lnTo>
                    <a:pt x="1439" y="500"/>
                  </a:lnTo>
                  <a:lnTo>
                    <a:pt x="1375" y="538"/>
                  </a:lnTo>
                  <a:lnTo>
                    <a:pt x="1375" y="538"/>
                  </a:lnTo>
                  <a:lnTo>
                    <a:pt x="1415" y="584"/>
                  </a:lnTo>
                  <a:lnTo>
                    <a:pt x="1434" y="609"/>
                  </a:lnTo>
                  <a:lnTo>
                    <a:pt x="1453" y="634"/>
                  </a:lnTo>
                  <a:lnTo>
                    <a:pt x="1469" y="661"/>
                  </a:lnTo>
                  <a:lnTo>
                    <a:pt x="1484" y="688"/>
                  </a:lnTo>
                  <a:lnTo>
                    <a:pt x="1498" y="717"/>
                  </a:lnTo>
                  <a:lnTo>
                    <a:pt x="1507" y="748"/>
                  </a:lnTo>
                  <a:lnTo>
                    <a:pt x="1507" y="748"/>
                  </a:lnTo>
                  <a:lnTo>
                    <a:pt x="1521" y="738"/>
                  </a:lnTo>
                  <a:lnTo>
                    <a:pt x="1535" y="729"/>
                  </a:lnTo>
                  <a:lnTo>
                    <a:pt x="1542" y="724"/>
                  </a:lnTo>
                  <a:lnTo>
                    <a:pt x="1551" y="722"/>
                  </a:lnTo>
                  <a:lnTo>
                    <a:pt x="1559" y="720"/>
                  </a:lnTo>
                  <a:lnTo>
                    <a:pt x="1569" y="722"/>
                  </a:lnTo>
                  <a:lnTo>
                    <a:pt x="1569" y="722"/>
                  </a:lnTo>
                  <a:lnTo>
                    <a:pt x="1576" y="722"/>
                  </a:lnTo>
                  <a:lnTo>
                    <a:pt x="1580" y="724"/>
                  </a:lnTo>
                  <a:lnTo>
                    <a:pt x="1585" y="727"/>
                  </a:lnTo>
                  <a:lnTo>
                    <a:pt x="1587" y="731"/>
                  </a:lnTo>
                  <a:lnTo>
                    <a:pt x="1590" y="736"/>
                  </a:lnTo>
                  <a:lnTo>
                    <a:pt x="1590" y="740"/>
                  </a:lnTo>
                  <a:lnTo>
                    <a:pt x="1590" y="751"/>
                  </a:lnTo>
                  <a:lnTo>
                    <a:pt x="1587" y="775"/>
                  </a:lnTo>
                  <a:lnTo>
                    <a:pt x="1587" y="786"/>
                  </a:lnTo>
                  <a:lnTo>
                    <a:pt x="1589" y="792"/>
                  </a:lnTo>
                  <a:lnTo>
                    <a:pt x="1590" y="796"/>
                  </a:lnTo>
                  <a:lnTo>
                    <a:pt x="1590" y="796"/>
                  </a:lnTo>
                  <a:lnTo>
                    <a:pt x="1594" y="804"/>
                  </a:lnTo>
                  <a:lnTo>
                    <a:pt x="1603" y="811"/>
                  </a:lnTo>
                  <a:lnTo>
                    <a:pt x="1620" y="823"/>
                  </a:lnTo>
                  <a:lnTo>
                    <a:pt x="1628" y="830"/>
                  </a:lnTo>
                  <a:lnTo>
                    <a:pt x="1635" y="837"/>
                  </a:lnTo>
                  <a:lnTo>
                    <a:pt x="1638" y="841"/>
                  </a:lnTo>
                  <a:lnTo>
                    <a:pt x="1641" y="845"/>
                  </a:lnTo>
                  <a:lnTo>
                    <a:pt x="1642" y="851"/>
                  </a:lnTo>
                  <a:lnTo>
                    <a:pt x="1642" y="858"/>
                  </a:lnTo>
                  <a:lnTo>
                    <a:pt x="1642" y="858"/>
                  </a:lnTo>
                  <a:lnTo>
                    <a:pt x="1660" y="851"/>
                  </a:lnTo>
                  <a:lnTo>
                    <a:pt x="1679" y="842"/>
                  </a:lnTo>
                  <a:lnTo>
                    <a:pt x="1696" y="834"/>
                  </a:lnTo>
                  <a:lnTo>
                    <a:pt x="1712" y="825"/>
                  </a:lnTo>
                  <a:lnTo>
                    <a:pt x="1743" y="804"/>
                  </a:lnTo>
                  <a:lnTo>
                    <a:pt x="1773" y="782"/>
                  </a:lnTo>
                  <a:lnTo>
                    <a:pt x="1773" y="782"/>
                  </a:lnTo>
                  <a:lnTo>
                    <a:pt x="1804" y="761"/>
                  </a:lnTo>
                  <a:lnTo>
                    <a:pt x="1836" y="740"/>
                  </a:lnTo>
                  <a:lnTo>
                    <a:pt x="1851" y="729"/>
                  </a:lnTo>
                  <a:lnTo>
                    <a:pt x="1867" y="716"/>
                  </a:lnTo>
                  <a:lnTo>
                    <a:pt x="1881" y="705"/>
                  </a:lnTo>
                  <a:lnTo>
                    <a:pt x="1893" y="691"/>
                  </a:lnTo>
                  <a:lnTo>
                    <a:pt x="1893" y="691"/>
                  </a:lnTo>
                  <a:lnTo>
                    <a:pt x="1910" y="691"/>
                  </a:lnTo>
                  <a:lnTo>
                    <a:pt x="1927" y="692"/>
                  </a:lnTo>
                  <a:lnTo>
                    <a:pt x="1944" y="695"/>
                  </a:lnTo>
                  <a:lnTo>
                    <a:pt x="1961" y="700"/>
                  </a:lnTo>
                  <a:lnTo>
                    <a:pt x="1976" y="706"/>
                  </a:lnTo>
                  <a:lnTo>
                    <a:pt x="1992" y="715"/>
                  </a:lnTo>
                  <a:lnTo>
                    <a:pt x="2007" y="723"/>
                  </a:lnTo>
                  <a:lnTo>
                    <a:pt x="2020" y="733"/>
                  </a:lnTo>
                  <a:lnTo>
                    <a:pt x="2020" y="733"/>
                  </a:lnTo>
                  <a:lnTo>
                    <a:pt x="2034" y="751"/>
                  </a:lnTo>
                  <a:lnTo>
                    <a:pt x="2048" y="772"/>
                  </a:lnTo>
                  <a:lnTo>
                    <a:pt x="2061" y="793"/>
                  </a:lnTo>
                  <a:lnTo>
                    <a:pt x="2072" y="817"/>
                  </a:lnTo>
                  <a:lnTo>
                    <a:pt x="2082" y="841"/>
                  </a:lnTo>
                  <a:lnTo>
                    <a:pt x="2089" y="868"/>
                  </a:lnTo>
                  <a:lnTo>
                    <a:pt x="2094" y="893"/>
                  </a:lnTo>
                  <a:lnTo>
                    <a:pt x="2098" y="921"/>
                  </a:lnTo>
                  <a:lnTo>
                    <a:pt x="2098" y="921"/>
                  </a:lnTo>
                  <a:lnTo>
                    <a:pt x="2100" y="935"/>
                  </a:lnTo>
                  <a:lnTo>
                    <a:pt x="2100" y="946"/>
                  </a:lnTo>
                  <a:lnTo>
                    <a:pt x="2098" y="956"/>
                  </a:lnTo>
                  <a:lnTo>
                    <a:pt x="2096" y="964"/>
                  </a:lnTo>
                  <a:lnTo>
                    <a:pt x="2096" y="964"/>
                  </a:lnTo>
                  <a:lnTo>
                    <a:pt x="2097" y="971"/>
                  </a:lnTo>
                  <a:lnTo>
                    <a:pt x="2098" y="978"/>
                  </a:lnTo>
                  <a:lnTo>
                    <a:pt x="2097" y="983"/>
                  </a:lnTo>
                  <a:lnTo>
                    <a:pt x="2094" y="987"/>
                  </a:lnTo>
                  <a:lnTo>
                    <a:pt x="2090" y="990"/>
                  </a:lnTo>
                  <a:lnTo>
                    <a:pt x="2086" y="993"/>
                  </a:lnTo>
                  <a:lnTo>
                    <a:pt x="2076" y="995"/>
                  </a:lnTo>
                  <a:lnTo>
                    <a:pt x="2076" y="995"/>
                  </a:lnTo>
                  <a:lnTo>
                    <a:pt x="2051" y="998"/>
                  </a:lnTo>
                  <a:lnTo>
                    <a:pt x="2028" y="1002"/>
                  </a:lnTo>
                  <a:lnTo>
                    <a:pt x="1983" y="1012"/>
                  </a:lnTo>
                  <a:lnTo>
                    <a:pt x="1940" y="1023"/>
                  </a:lnTo>
                  <a:lnTo>
                    <a:pt x="1893" y="1036"/>
                  </a:lnTo>
                  <a:lnTo>
                    <a:pt x="1893" y="1036"/>
                  </a:lnTo>
                  <a:lnTo>
                    <a:pt x="1849" y="1047"/>
                  </a:lnTo>
                  <a:lnTo>
                    <a:pt x="1849" y="1047"/>
                  </a:lnTo>
                  <a:lnTo>
                    <a:pt x="1833" y="1053"/>
                  </a:lnTo>
                  <a:lnTo>
                    <a:pt x="1818" y="1059"/>
                  </a:lnTo>
                  <a:lnTo>
                    <a:pt x="1802" y="1064"/>
                  </a:lnTo>
                  <a:lnTo>
                    <a:pt x="1784" y="1068"/>
                  </a:lnTo>
                  <a:lnTo>
                    <a:pt x="1784" y="1068"/>
                  </a:lnTo>
                  <a:lnTo>
                    <a:pt x="1776" y="1071"/>
                  </a:lnTo>
                  <a:lnTo>
                    <a:pt x="1767" y="1075"/>
                  </a:lnTo>
                  <a:lnTo>
                    <a:pt x="1756" y="1080"/>
                  </a:lnTo>
                  <a:lnTo>
                    <a:pt x="1746" y="1082"/>
                  </a:lnTo>
                  <a:lnTo>
                    <a:pt x="1746" y="1082"/>
                  </a:lnTo>
                  <a:lnTo>
                    <a:pt x="1724" y="1088"/>
                  </a:lnTo>
                  <a:lnTo>
                    <a:pt x="1703" y="1092"/>
                  </a:lnTo>
                  <a:lnTo>
                    <a:pt x="1683" y="1098"/>
                  </a:lnTo>
                  <a:lnTo>
                    <a:pt x="1674" y="1101"/>
                  </a:lnTo>
                  <a:lnTo>
                    <a:pt x="1667" y="1103"/>
                  </a:lnTo>
                  <a:lnTo>
                    <a:pt x="1667" y="1103"/>
                  </a:lnTo>
                  <a:lnTo>
                    <a:pt x="1656" y="1110"/>
                  </a:lnTo>
                  <a:lnTo>
                    <a:pt x="1646" y="1115"/>
                  </a:lnTo>
                  <a:lnTo>
                    <a:pt x="1642" y="1116"/>
                  </a:lnTo>
                  <a:lnTo>
                    <a:pt x="1638" y="1115"/>
                  </a:lnTo>
                  <a:lnTo>
                    <a:pt x="1632" y="1113"/>
                  </a:lnTo>
                  <a:lnTo>
                    <a:pt x="1627" y="1109"/>
                  </a:lnTo>
                  <a:lnTo>
                    <a:pt x="1627" y="1109"/>
                  </a:lnTo>
                  <a:lnTo>
                    <a:pt x="1623" y="1115"/>
                  </a:lnTo>
                  <a:lnTo>
                    <a:pt x="1620" y="1120"/>
                  </a:lnTo>
                  <a:lnTo>
                    <a:pt x="1617" y="1126"/>
                  </a:lnTo>
                  <a:lnTo>
                    <a:pt x="1613" y="1132"/>
                  </a:lnTo>
                  <a:lnTo>
                    <a:pt x="1613" y="1132"/>
                  </a:lnTo>
                  <a:lnTo>
                    <a:pt x="1600" y="1133"/>
                  </a:lnTo>
                  <a:lnTo>
                    <a:pt x="1589" y="1137"/>
                  </a:lnTo>
                  <a:lnTo>
                    <a:pt x="1566" y="1148"/>
                  </a:lnTo>
                  <a:lnTo>
                    <a:pt x="1557" y="1153"/>
                  </a:lnTo>
                  <a:lnTo>
                    <a:pt x="1547" y="1155"/>
                  </a:lnTo>
                  <a:lnTo>
                    <a:pt x="1541" y="1155"/>
                  </a:lnTo>
                  <a:lnTo>
                    <a:pt x="1537" y="1155"/>
                  </a:lnTo>
                  <a:lnTo>
                    <a:pt x="1533" y="1154"/>
                  </a:lnTo>
                  <a:lnTo>
                    <a:pt x="1528" y="1151"/>
                  </a:lnTo>
                  <a:lnTo>
                    <a:pt x="1528" y="1151"/>
                  </a:lnTo>
                  <a:lnTo>
                    <a:pt x="1472" y="1169"/>
                  </a:lnTo>
                  <a:lnTo>
                    <a:pt x="1416" y="1190"/>
                  </a:lnTo>
                  <a:lnTo>
                    <a:pt x="1359" y="1213"/>
                  </a:lnTo>
                  <a:lnTo>
                    <a:pt x="1331" y="1226"/>
                  </a:lnTo>
                  <a:lnTo>
                    <a:pt x="1302" y="1238"/>
                  </a:lnTo>
                  <a:lnTo>
                    <a:pt x="1302" y="1238"/>
                  </a:lnTo>
                  <a:lnTo>
                    <a:pt x="1260" y="1259"/>
                  </a:lnTo>
                  <a:lnTo>
                    <a:pt x="1220" y="1283"/>
                  </a:lnTo>
                  <a:lnTo>
                    <a:pt x="1179" y="1307"/>
                  </a:lnTo>
                  <a:lnTo>
                    <a:pt x="1138" y="1331"/>
                  </a:lnTo>
                  <a:lnTo>
                    <a:pt x="1138" y="1331"/>
                  </a:lnTo>
                  <a:lnTo>
                    <a:pt x="1112" y="1346"/>
                  </a:lnTo>
                  <a:lnTo>
                    <a:pt x="1097" y="1355"/>
                  </a:lnTo>
                  <a:lnTo>
                    <a:pt x="1085" y="1363"/>
                  </a:lnTo>
                  <a:lnTo>
                    <a:pt x="1085" y="1363"/>
                  </a:lnTo>
                  <a:lnTo>
                    <a:pt x="1078" y="1367"/>
                  </a:lnTo>
                  <a:lnTo>
                    <a:pt x="1072" y="1374"/>
                  </a:lnTo>
                  <a:lnTo>
                    <a:pt x="1067" y="1380"/>
                  </a:lnTo>
                  <a:lnTo>
                    <a:pt x="1060" y="1384"/>
                  </a:lnTo>
                  <a:lnTo>
                    <a:pt x="1060" y="1384"/>
                  </a:lnTo>
                  <a:lnTo>
                    <a:pt x="1051" y="1387"/>
                  </a:lnTo>
                  <a:lnTo>
                    <a:pt x="1043" y="1387"/>
                  </a:lnTo>
                  <a:lnTo>
                    <a:pt x="1033" y="1388"/>
                  </a:lnTo>
                  <a:lnTo>
                    <a:pt x="1024" y="1387"/>
                  </a:lnTo>
                  <a:lnTo>
                    <a:pt x="1015" y="1384"/>
                  </a:lnTo>
                  <a:lnTo>
                    <a:pt x="1006" y="1381"/>
                  </a:lnTo>
                  <a:lnTo>
                    <a:pt x="989" y="1374"/>
                  </a:lnTo>
                  <a:lnTo>
                    <a:pt x="973" y="1365"/>
                  </a:lnTo>
                  <a:lnTo>
                    <a:pt x="957" y="1353"/>
                  </a:lnTo>
                  <a:lnTo>
                    <a:pt x="944" y="1342"/>
                  </a:lnTo>
                  <a:lnTo>
                    <a:pt x="935" y="1332"/>
                  </a:lnTo>
                  <a:lnTo>
                    <a:pt x="935" y="1332"/>
                  </a:lnTo>
                  <a:lnTo>
                    <a:pt x="925" y="1324"/>
                  </a:lnTo>
                  <a:lnTo>
                    <a:pt x="918" y="1314"/>
                  </a:lnTo>
                  <a:lnTo>
                    <a:pt x="912" y="1304"/>
                  </a:lnTo>
                  <a:lnTo>
                    <a:pt x="907" y="1293"/>
                  </a:lnTo>
                  <a:lnTo>
                    <a:pt x="897" y="1268"/>
                  </a:lnTo>
                  <a:lnTo>
                    <a:pt x="888" y="1238"/>
                  </a:lnTo>
                  <a:lnTo>
                    <a:pt x="888" y="1238"/>
                  </a:lnTo>
                  <a:lnTo>
                    <a:pt x="886" y="1226"/>
                  </a:lnTo>
                  <a:lnTo>
                    <a:pt x="883" y="1210"/>
                  </a:lnTo>
                  <a:lnTo>
                    <a:pt x="880" y="1195"/>
                  </a:lnTo>
                  <a:lnTo>
                    <a:pt x="880" y="1178"/>
                  </a:lnTo>
                  <a:lnTo>
                    <a:pt x="880" y="1178"/>
                  </a:lnTo>
                  <a:lnTo>
                    <a:pt x="822" y="1169"/>
                  </a:lnTo>
                  <a:lnTo>
                    <a:pt x="765" y="1162"/>
                  </a:lnTo>
                  <a:lnTo>
                    <a:pt x="709" y="1153"/>
                  </a:lnTo>
                  <a:lnTo>
                    <a:pt x="651" y="1140"/>
                  </a:lnTo>
                  <a:lnTo>
                    <a:pt x="651" y="1140"/>
                  </a:lnTo>
                  <a:lnTo>
                    <a:pt x="606" y="1129"/>
                  </a:lnTo>
                  <a:lnTo>
                    <a:pt x="564" y="1113"/>
                  </a:lnTo>
                  <a:lnTo>
                    <a:pt x="522" y="1096"/>
                  </a:lnTo>
                  <a:lnTo>
                    <a:pt x="481" y="1077"/>
                  </a:lnTo>
                  <a:lnTo>
                    <a:pt x="442" y="1057"/>
                  </a:lnTo>
                  <a:lnTo>
                    <a:pt x="404" y="1035"/>
                  </a:lnTo>
                  <a:lnTo>
                    <a:pt x="368" y="1012"/>
                  </a:lnTo>
                  <a:lnTo>
                    <a:pt x="332" y="990"/>
                  </a:lnTo>
                  <a:lnTo>
                    <a:pt x="332" y="990"/>
                  </a:lnTo>
                  <a:lnTo>
                    <a:pt x="331" y="994"/>
                  </a:lnTo>
                  <a:lnTo>
                    <a:pt x="331" y="998"/>
                  </a:lnTo>
                  <a:lnTo>
                    <a:pt x="331" y="1002"/>
                  </a:lnTo>
                  <a:lnTo>
                    <a:pt x="330" y="1007"/>
                  </a:lnTo>
                  <a:lnTo>
                    <a:pt x="330" y="1007"/>
                  </a:lnTo>
                  <a:lnTo>
                    <a:pt x="323" y="1009"/>
                  </a:lnTo>
                  <a:lnTo>
                    <a:pt x="316" y="1012"/>
                  </a:lnTo>
                  <a:lnTo>
                    <a:pt x="300" y="1018"/>
                  </a:lnTo>
                  <a:lnTo>
                    <a:pt x="300" y="1018"/>
                  </a:lnTo>
                  <a:lnTo>
                    <a:pt x="304" y="1035"/>
                  </a:lnTo>
                  <a:lnTo>
                    <a:pt x="307" y="1042"/>
                  </a:lnTo>
                  <a:lnTo>
                    <a:pt x="307" y="1047"/>
                  </a:lnTo>
                  <a:lnTo>
                    <a:pt x="307" y="1047"/>
                  </a:lnTo>
                  <a:lnTo>
                    <a:pt x="293" y="1060"/>
                  </a:lnTo>
                  <a:lnTo>
                    <a:pt x="279" y="1071"/>
                  </a:lnTo>
                  <a:lnTo>
                    <a:pt x="262" y="1081"/>
                  </a:lnTo>
                  <a:lnTo>
                    <a:pt x="245" y="1088"/>
                  </a:lnTo>
                  <a:lnTo>
                    <a:pt x="227" y="1094"/>
                  </a:lnTo>
                  <a:lnTo>
                    <a:pt x="207" y="1096"/>
                  </a:lnTo>
                  <a:lnTo>
                    <a:pt x="186" y="1095"/>
                  </a:lnTo>
                  <a:lnTo>
                    <a:pt x="175" y="1094"/>
                  </a:lnTo>
                  <a:lnTo>
                    <a:pt x="165" y="1092"/>
                  </a:lnTo>
                  <a:lnTo>
                    <a:pt x="165" y="1092"/>
                  </a:lnTo>
                  <a:lnTo>
                    <a:pt x="157" y="1087"/>
                  </a:lnTo>
                  <a:lnTo>
                    <a:pt x="153" y="1084"/>
                  </a:lnTo>
                  <a:lnTo>
                    <a:pt x="147" y="1082"/>
                  </a:lnTo>
                  <a:lnTo>
                    <a:pt x="147" y="1082"/>
                  </a:lnTo>
                  <a:lnTo>
                    <a:pt x="144" y="1082"/>
                  </a:lnTo>
                  <a:lnTo>
                    <a:pt x="140" y="1085"/>
                  </a:lnTo>
                  <a:lnTo>
                    <a:pt x="137" y="1085"/>
                  </a:lnTo>
                  <a:lnTo>
                    <a:pt x="133" y="1085"/>
                  </a:lnTo>
                  <a:lnTo>
                    <a:pt x="133" y="1085"/>
                  </a:lnTo>
                  <a:lnTo>
                    <a:pt x="116" y="1077"/>
                  </a:lnTo>
                  <a:lnTo>
                    <a:pt x="101" y="1067"/>
                  </a:lnTo>
                  <a:lnTo>
                    <a:pt x="85" y="1056"/>
                  </a:lnTo>
                  <a:lnTo>
                    <a:pt x="73" y="1043"/>
                  </a:lnTo>
                  <a:lnTo>
                    <a:pt x="60" y="1030"/>
                  </a:lnTo>
                  <a:lnTo>
                    <a:pt x="49" y="1018"/>
                  </a:lnTo>
                  <a:lnTo>
                    <a:pt x="38" y="1004"/>
                  </a:lnTo>
                  <a:lnTo>
                    <a:pt x="29" y="988"/>
                  </a:lnTo>
                  <a:lnTo>
                    <a:pt x="29" y="988"/>
                  </a:lnTo>
                  <a:lnTo>
                    <a:pt x="36" y="978"/>
                  </a:lnTo>
                  <a:lnTo>
                    <a:pt x="43" y="967"/>
                  </a:lnTo>
                  <a:lnTo>
                    <a:pt x="49" y="955"/>
                  </a:lnTo>
                  <a:lnTo>
                    <a:pt x="54" y="941"/>
                  </a:lnTo>
                  <a:lnTo>
                    <a:pt x="66" y="911"/>
                  </a:lnTo>
                  <a:lnTo>
                    <a:pt x="74" y="879"/>
                  </a:lnTo>
                  <a:lnTo>
                    <a:pt x="84" y="847"/>
                  </a:lnTo>
                  <a:lnTo>
                    <a:pt x="94" y="816"/>
                  </a:lnTo>
                  <a:lnTo>
                    <a:pt x="105" y="786"/>
                  </a:lnTo>
                  <a:lnTo>
                    <a:pt x="112" y="772"/>
                  </a:lnTo>
                  <a:lnTo>
                    <a:pt x="119" y="759"/>
                  </a:lnTo>
                  <a:lnTo>
                    <a:pt x="119" y="759"/>
                  </a:lnTo>
                  <a:lnTo>
                    <a:pt x="127" y="750"/>
                  </a:lnTo>
                  <a:lnTo>
                    <a:pt x="137" y="740"/>
                  </a:lnTo>
                  <a:lnTo>
                    <a:pt x="147" y="733"/>
                  </a:lnTo>
                  <a:lnTo>
                    <a:pt x="151" y="731"/>
                  </a:lnTo>
                  <a:lnTo>
                    <a:pt x="153" y="731"/>
                  </a:lnTo>
                  <a:lnTo>
                    <a:pt x="153" y="731"/>
                  </a:lnTo>
                  <a:close/>
                  <a:moveTo>
                    <a:pt x="1818" y="1044"/>
                  </a:moveTo>
                  <a:lnTo>
                    <a:pt x="1818" y="1044"/>
                  </a:lnTo>
                  <a:lnTo>
                    <a:pt x="1861" y="1030"/>
                  </a:lnTo>
                  <a:lnTo>
                    <a:pt x="1909" y="1016"/>
                  </a:lnTo>
                  <a:lnTo>
                    <a:pt x="1957" y="1004"/>
                  </a:lnTo>
                  <a:lnTo>
                    <a:pt x="2003" y="993"/>
                  </a:lnTo>
                  <a:lnTo>
                    <a:pt x="2003" y="993"/>
                  </a:lnTo>
                  <a:lnTo>
                    <a:pt x="2024" y="988"/>
                  </a:lnTo>
                  <a:lnTo>
                    <a:pt x="2046" y="984"/>
                  </a:lnTo>
                  <a:lnTo>
                    <a:pt x="2056" y="981"/>
                  </a:lnTo>
                  <a:lnTo>
                    <a:pt x="2065" y="977"/>
                  </a:lnTo>
                  <a:lnTo>
                    <a:pt x="2072" y="973"/>
                  </a:lnTo>
                  <a:lnTo>
                    <a:pt x="2077" y="966"/>
                  </a:lnTo>
                  <a:lnTo>
                    <a:pt x="2077" y="966"/>
                  </a:lnTo>
                  <a:lnTo>
                    <a:pt x="2082" y="948"/>
                  </a:lnTo>
                  <a:lnTo>
                    <a:pt x="2083" y="929"/>
                  </a:lnTo>
                  <a:lnTo>
                    <a:pt x="2082" y="910"/>
                  </a:lnTo>
                  <a:lnTo>
                    <a:pt x="2079" y="890"/>
                  </a:lnTo>
                  <a:lnTo>
                    <a:pt x="2075" y="870"/>
                  </a:lnTo>
                  <a:lnTo>
                    <a:pt x="2069" y="852"/>
                  </a:lnTo>
                  <a:lnTo>
                    <a:pt x="2062" y="835"/>
                  </a:lnTo>
                  <a:lnTo>
                    <a:pt x="2055" y="818"/>
                  </a:lnTo>
                  <a:lnTo>
                    <a:pt x="2055" y="818"/>
                  </a:lnTo>
                  <a:lnTo>
                    <a:pt x="2032" y="775"/>
                  </a:lnTo>
                  <a:lnTo>
                    <a:pt x="2020" y="755"/>
                  </a:lnTo>
                  <a:lnTo>
                    <a:pt x="2013" y="747"/>
                  </a:lnTo>
                  <a:lnTo>
                    <a:pt x="2007" y="741"/>
                  </a:lnTo>
                  <a:lnTo>
                    <a:pt x="2007" y="741"/>
                  </a:lnTo>
                  <a:lnTo>
                    <a:pt x="1986" y="727"/>
                  </a:lnTo>
                  <a:lnTo>
                    <a:pt x="1976" y="722"/>
                  </a:lnTo>
                  <a:lnTo>
                    <a:pt x="1965" y="717"/>
                  </a:lnTo>
                  <a:lnTo>
                    <a:pt x="1955" y="713"/>
                  </a:lnTo>
                  <a:lnTo>
                    <a:pt x="1944" y="710"/>
                  </a:lnTo>
                  <a:lnTo>
                    <a:pt x="1933" y="708"/>
                  </a:lnTo>
                  <a:lnTo>
                    <a:pt x="1920" y="708"/>
                  </a:lnTo>
                  <a:lnTo>
                    <a:pt x="1920" y="708"/>
                  </a:lnTo>
                  <a:lnTo>
                    <a:pt x="1893" y="720"/>
                  </a:lnTo>
                  <a:lnTo>
                    <a:pt x="1867" y="736"/>
                  </a:lnTo>
                  <a:lnTo>
                    <a:pt x="1842" y="751"/>
                  </a:lnTo>
                  <a:lnTo>
                    <a:pt x="1816" y="769"/>
                  </a:lnTo>
                  <a:lnTo>
                    <a:pt x="1766" y="806"/>
                  </a:lnTo>
                  <a:lnTo>
                    <a:pt x="1715" y="841"/>
                  </a:lnTo>
                  <a:lnTo>
                    <a:pt x="1715" y="841"/>
                  </a:lnTo>
                  <a:lnTo>
                    <a:pt x="1701" y="849"/>
                  </a:lnTo>
                  <a:lnTo>
                    <a:pt x="1687" y="856"/>
                  </a:lnTo>
                  <a:lnTo>
                    <a:pt x="1658" y="868"/>
                  </a:lnTo>
                  <a:lnTo>
                    <a:pt x="1658" y="868"/>
                  </a:lnTo>
                  <a:lnTo>
                    <a:pt x="1651" y="875"/>
                  </a:lnTo>
                  <a:lnTo>
                    <a:pt x="1648" y="879"/>
                  </a:lnTo>
                  <a:lnTo>
                    <a:pt x="1646" y="879"/>
                  </a:lnTo>
                  <a:lnTo>
                    <a:pt x="1644" y="879"/>
                  </a:lnTo>
                  <a:lnTo>
                    <a:pt x="1644" y="879"/>
                  </a:lnTo>
                  <a:lnTo>
                    <a:pt x="1646" y="884"/>
                  </a:lnTo>
                  <a:lnTo>
                    <a:pt x="1646" y="891"/>
                  </a:lnTo>
                  <a:lnTo>
                    <a:pt x="1646" y="897"/>
                  </a:lnTo>
                  <a:lnTo>
                    <a:pt x="1646" y="901"/>
                  </a:lnTo>
                  <a:lnTo>
                    <a:pt x="1645" y="905"/>
                  </a:lnTo>
                  <a:lnTo>
                    <a:pt x="1642" y="910"/>
                  </a:lnTo>
                  <a:lnTo>
                    <a:pt x="1635" y="917"/>
                  </a:lnTo>
                  <a:lnTo>
                    <a:pt x="1627" y="921"/>
                  </a:lnTo>
                  <a:lnTo>
                    <a:pt x="1618" y="925"/>
                  </a:lnTo>
                  <a:lnTo>
                    <a:pt x="1607" y="927"/>
                  </a:lnTo>
                  <a:lnTo>
                    <a:pt x="1597" y="927"/>
                  </a:lnTo>
                  <a:lnTo>
                    <a:pt x="1597" y="927"/>
                  </a:lnTo>
                  <a:lnTo>
                    <a:pt x="1611" y="941"/>
                  </a:lnTo>
                  <a:lnTo>
                    <a:pt x="1624" y="957"/>
                  </a:lnTo>
                  <a:lnTo>
                    <a:pt x="1637" y="976"/>
                  </a:lnTo>
                  <a:lnTo>
                    <a:pt x="1646" y="995"/>
                  </a:lnTo>
                  <a:lnTo>
                    <a:pt x="1655" y="1016"/>
                  </a:lnTo>
                  <a:lnTo>
                    <a:pt x="1662" y="1039"/>
                  </a:lnTo>
                  <a:lnTo>
                    <a:pt x="1666" y="1061"/>
                  </a:lnTo>
                  <a:lnTo>
                    <a:pt x="1667" y="1085"/>
                  </a:lnTo>
                  <a:lnTo>
                    <a:pt x="1667" y="1085"/>
                  </a:lnTo>
                  <a:lnTo>
                    <a:pt x="1704" y="1074"/>
                  </a:lnTo>
                  <a:lnTo>
                    <a:pt x="1742" y="1064"/>
                  </a:lnTo>
                  <a:lnTo>
                    <a:pt x="1780" y="1056"/>
                  </a:lnTo>
                  <a:lnTo>
                    <a:pt x="1818" y="1044"/>
                  </a:lnTo>
                  <a:lnTo>
                    <a:pt x="1818" y="1044"/>
                  </a:lnTo>
                  <a:close/>
                  <a:moveTo>
                    <a:pt x="821" y="334"/>
                  </a:moveTo>
                  <a:lnTo>
                    <a:pt x="821" y="334"/>
                  </a:lnTo>
                  <a:lnTo>
                    <a:pt x="801" y="331"/>
                  </a:lnTo>
                  <a:lnTo>
                    <a:pt x="786" y="328"/>
                  </a:lnTo>
                  <a:lnTo>
                    <a:pt x="772" y="326"/>
                  </a:lnTo>
                  <a:lnTo>
                    <a:pt x="765" y="323"/>
                  </a:lnTo>
                  <a:lnTo>
                    <a:pt x="759" y="319"/>
                  </a:lnTo>
                  <a:lnTo>
                    <a:pt x="759" y="319"/>
                  </a:lnTo>
                  <a:lnTo>
                    <a:pt x="755" y="316"/>
                  </a:lnTo>
                  <a:lnTo>
                    <a:pt x="751" y="314"/>
                  </a:lnTo>
                  <a:lnTo>
                    <a:pt x="747" y="314"/>
                  </a:lnTo>
                  <a:lnTo>
                    <a:pt x="742" y="314"/>
                  </a:lnTo>
                  <a:lnTo>
                    <a:pt x="732" y="319"/>
                  </a:lnTo>
                  <a:lnTo>
                    <a:pt x="720" y="324"/>
                  </a:lnTo>
                  <a:lnTo>
                    <a:pt x="720" y="324"/>
                  </a:lnTo>
                  <a:lnTo>
                    <a:pt x="695" y="335"/>
                  </a:lnTo>
                  <a:lnTo>
                    <a:pt x="669" y="348"/>
                  </a:lnTo>
                  <a:lnTo>
                    <a:pt x="624" y="371"/>
                  </a:lnTo>
                  <a:lnTo>
                    <a:pt x="624" y="371"/>
                  </a:lnTo>
                  <a:lnTo>
                    <a:pt x="582" y="392"/>
                  </a:lnTo>
                  <a:lnTo>
                    <a:pt x="542" y="415"/>
                  </a:lnTo>
                  <a:lnTo>
                    <a:pt x="499" y="441"/>
                  </a:lnTo>
                  <a:lnTo>
                    <a:pt x="457" y="466"/>
                  </a:lnTo>
                  <a:lnTo>
                    <a:pt x="375" y="518"/>
                  </a:lnTo>
                  <a:lnTo>
                    <a:pt x="332" y="542"/>
                  </a:lnTo>
                  <a:lnTo>
                    <a:pt x="290" y="566"/>
                  </a:lnTo>
                  <a:lnTo>
                    <a:pt x="290" y="566"/>
                  </a:lnTo>
                  <a:lnTo>
                    <a:pt x="289" y="567"/>
                  </a:lnTo>
                  <a:lnTo>
                    <a:pt x="289" y="569"/>
                  </a:lnTo>
                  <a:lnTo>
                    <a:pt x="289" y="569"/>
                  </a:lnTo>
                  <a:lnTo>
                    <a:pt x="289" y="569"/>
                  </a:lnTo>
                  <a:lnTo>
                    <a:pt x="289" y="567"/>
                  </a:lnTo>
                  <a:lnTo>
                    <a:pt x="290" y="567"/>
                  </a:lnTo>
                  <a:lnTo>
                    <a:pt x="290" y="567"/>
                  </a:lnTo>
                  <a:lnTo>
                    <a:pt x="338" y="577"/>
                  </a:lnTo>
                  <a:lnTo>
                    <a:pt x="380" y="590"/>
                  </a:lnTo>
                  <a:lnTo>
                    <a:pt x="421" y="605"/>
                  </a:lnTo>
                  <a:lnTo>
                    <a:pt x="463" y="623"/>
                  </a:lnTo>
                  <a:lnTo>
                    <a:pt x="463" y="623"/>
                  </a:lnTo>
                  <a:lnTo>
                    <a:pt x="490" y="634"/>
                  </a:lnTo>
                  <a:lnTo>
                    <a:pt x="519" y="646"/>
                  </a:lnTo>
                  <a:lnTo>
                    <a:pt x="549" y="654"/>
                  </a:lnTo>
                  <a:lnTo>
                    <a:pt x="578" y="663"/>
                  </a:lnTo>
                  <a:lnTo>
                    <a:pt x="578" y="663"/>
                  </a:lnTo>
                  <a:lnTo>
                    <a:pt x="623" y="677"/>
                  </a:lnTo>
                  <a:lnTo>
                    <a:pt x="667" y="691"/>
                  </a:lnTo>
                  <a:lnTo>
                    <a:pt x="710" y="705"/>
                  </a:lnTo>
                  <a:lnTo>
                    <a:pt x="749" y="719"/>
                  </a:lnTo>
                  <a:lnTo>
                    <a:pt x="749" y="719"/>
                  </a:lnTo>
                  <a:lnTo>
                    <a:pt x="777" y="729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18" y="744"/>
                  </a:lnTo>
                  <a:lnTo>
                    <a:pt x="831" y="751"/>
                  </a:lnTo>
                  <a:lnTo>
                    <a:pt x="862" y="768"/>
                  </a:lnTo>
                  <a:lnTo>
                    <a:pt x="877" y="775"/>
                  </a:lnTo>
                  <a:lnTo>
                    <a:pt x="893" y="782"/>
                  </a:lnTo>
                  <a:lnTo>
                    <a:pt x="908" y="786"/>
                  </a:lnTo>
                  <a:lnTo>
                    <a:pt x="922" y="788"/>
                  </a:lnTo>
                  <a:lnTo>
                    <a:pt x="922" y="788"/>
                  </a:lnTo>
                  <a:lnTo>
                    <a:pt x="932" y="786"/>
                  </a:lnTo>
                  <a:lnTo>
                    <a:pt x="939" y="783"/>
                  </a:lnTo>
                  <a:lnTo>
                    <a:pt x="947" y="781"/>
                  </a:lnTo>
                  <a:lnTo>
                    <a:pt x="953" y="781"/>
                  </a:lnTo>
                  <a:lnTo>
                    <a:pt x="957" y="782"/>
                  </a:lnTo>
                  <a:lnTo>
                    <a:pt x="957" y="782"/>
                  </a:lnTo>
                  <a:lnTo>
                    <a:pt x="1005" y="748"/>
                  </a:lnTo>
                  <a:lnTo>
                    <a:pt x="1055" y="716"/>
                  </a:lnTo>
                  <a:lnTo>
                    <a:pt x="1107" y="686"/>
                  </a:lnTo>
                  <a:lnTo>
                    <a:pt x="1159" y="656"/>
                  </a:lnTo>
                  <a:lnTo>
                    <a:pt x="1211" y="626"/>
                  </a:lnTo>
                  <a:lnTo>
                    <a:pt x="1263" y="595"/>
                  </a:lnTo>
                  <a:lnTo>
                    <a:pt x="1312" y="563"/>
                  </a:lnTo>
                  <a:lnTo>
                    <a:pt x="1338" y="546"/>
                  </a:lnTo>
                  <a:lnTo>
                    <a:pt x="1361" y="529"/>
                  </a:lnTo>
                  <a:lnTo>
                    <a:pt x="1361" y="529"/>
                  </a:lnTo>
                  <a:lnTo>
                    <a:pt x="1422" y="494"/>
                  </a:lnTo>
                  <a:lnTo>
                    <a:pt x="1482" y="459"/>
                  </a:lnTo>
                  <a:lnTo>
                    <a:pt x="1542" y="422"/>
                  </a:lnTo>
                  <a:lnTo>
                    <a:pt x="1573" y="406"/>
                  </a:lnTo>
                  <a:lnTo>
                    <a:pt x="1606" y="389"/>
                  </a:lnTo>
                  <a:lnTo>
                    <a:pt x="1606" y="389"/>
                  </a:lnTo>
                  <a:lnTo>
                    <a:pt x="1638" y="373"/>
                  </a:lnTo>
                  <a:lnTo>
                    <a:pt x="1670" y="358"/>
                  </a:lnTo>
                  <a:lnTo>
                    <a:pt x="1735" y="327"/>
                  </a:lnTo>
                  <a:lnTo>
                    <a:pt x="1767" y="310"/>
                  </a:lnTo>
                  <a:lnTo>
                    <a:pt x="1798" y="292"/>
                  </a:lnTo>
                  <a:lnTo>
                    <a:pt x="1826" y="272"/>
                  </a:lnTo>
                  <a:lnTo>
                    <a:pt x="1840" y="262"/>
                  </a:lnTo>
                  <a:lnTo>
                    <a:pt x="1854" y="251"/>
                  </a:lnTo>
                  <a:lnTo>
                    <a:pt x="1854" y="251"/>
                  </a:lnTo>
                  <a:lnTo>
                    <a:pt x="1849" y="241"/>
                  </a:lnTo>
                  <a:lnTo>
                    <a:pt x="1842" y="234"/>
                  </a:lnTo>
                  <a:lnTo>
                    <a:pt x="1833" y="229"/>
                  </a:lnTo>
                  <a:lnTo>
                    <a:pt x="1825" y="225"/>
                  </a:lnTo>
                  <a:lnTo>
                    <a:pt x="1815" y="222"/>
                  </a:lnTo>
                  <a:lnTo>
                    <a:pt x="1805" y="219"/>
                  </a:lnTo>
                  <a:lnTo>
                    <a:pt x="1785" y="216"/>
                  </a:lnTo>
                  <a:lnTo>
                    <a:pt x="1785" y="216"/>
                  </a:lnTo>
                  <a:lnTo>
                    <a:pt x="1745" y="208"/>
                  </a:lnTo>
                  <a:lnTo>
                    <a:pt x="1724" y="203"/>
                  </a:lnTo>
                  <a:lnTo>
                    <a:pt x="1704" y="196"/>
                  </a:lnTo>
                  <a:lnTo>
                    <a:pt x="1704" y="196"/>
                  </a:lnTo>
                  <a:lnTo>
                    <a:pt x="1673" y="185"/>
                  </a:lnTo>
                  <a:lnTo>
                    <a:pt x="1642" y="177"/>
                  </a:lnTo>
                  <a:lnTo>
                    <a:pt x="1611" y="168"/>
                  </a:lnTo>
                  <a:lnTo>
                    <a:pt x="1580" y="161"/>
                  </a:lnTo>
                  <a:lnTo>
                    <a:pt x="1516" y="149"/>
                  </a:lnTo>
                  <a:lnTo>
                    <a:pt x="1450" y="139"/>
                  </a:lnTo>
                  <a:lnTo>
                    <a:pt x="1450" y="139"/>
                  </a:lnTo>
                  <a:lnTo>
                    <a:pt x="1378" y="128"/>
                  </a:lnTo>
                  <a:lnTo>
                    <a:pt x="1311" y="118"/>
                  </a:lnTo>
                  <a:lnTo>
                    <a:pt x="1243" y="111"/>
                  </a:lnTo>
                  <a:lnTo>
                    <a:pt x="1176" y="105"/>
                  </a:lnTo>
                  <a:lnTo>
                    <a:pt x="1176" y="105"/>
                  </a:lnTo>
                  <a:lnTo>
                    <a:pt x="1147" y="97"/>
                  </a:lnTo>
                  <a:lnTo>
                    <a:pt x="1119" y="91"/>
                  </a:lnTo>
                  <a:lnTo>
                    <a:pt x="1060" y="80"/>
                  </a:lnTo>
                  <a:lnTo>
                    <a:pt x="1060" y="80"/>
                  </a:lnTo>
                  <a:lnTo>
                    <a:pt x="1005" y="66"/>
                  </a:lnTo>
                  <a:lnTo>
                    <a:pt x="978" y="59"/>
                  </a:lnTo>
                  <a:lnTo>
                    <a:pt x="953" y="49"/>
                  </a:lnTo>
                  <a:lnTo>
                    <a:pt x="953" y="49"/>
                  </a:lnTo>
                  <a:lnTo>
                    <a:pt x="900" y="34"/>
                  </a:lnTo>
                  <a:lnTo>
                    <a:pt x="873" y="28"/>
                  </a:lnTo>
                  <a:lnTo>
                    <a:pt x="846" y="22"/>
                  </a:lnTo>
                  <a:lnTo>
                    <a:pt x="820" y="20"/>
                  </a:lnTo>
                  <a:lnTo>
                    <a:pt x="807" y="20"/>
                  </a:lnTo>
                  <a:lnTo>
                    <a:pt x="793" y="20"/>
                  </a:lnTo>
                  <a:lnTo>
                    <a:pt x="780" y="21"/>
                  </a:lnTo>
                  <a:lnTo>
                    <a:pt x="768" y="24"/>
                  </a:lnTo>
                  <a:lnTo>
                    <a:pt x="755" y="28"/>
                  </a:lnTo>
                  <a:lnTo>
                    <a:pt x="742" y="34"/>
                  </a:lnTo>
                  <a:lnTo>
                    <a:pt x="742" y="34"/>
                  </a:lnTo>
                  <a:lnTo>
                    <a:pt x="713" y="49"/>
                  </a:lnTo>
                  <a:lnTo>
                    <a:pt x="685" y="64"/>
                  </a:lnTo>
                  <a:lnTo>
                    <a:pt x="629" y="100"/>
                  </a:lnTo>
                  <a:lnTo>
                    <a:pt x="629" y="100"/>
                  </a:lnTo>
                  <a:lnTo>
                    <a:pt x="571" y="135"/>
                  </a:lnTo>
                  <a:lnTo>
                    <a:pt x="515" y="168"/>
                  </a:lnTo>
                  <a:lnTo>
                    <a:pt x="403" y="233"/>
                  </a:lnTo>
                  <a:lnTo>
                    <a:pt x="403" y="233"/>
                  </a:lnTo>
                  <a:lnTo>
                    <a:pt x="348" y="267"/>
                  </a:lnTo>
                  <a:lnTo>
                    <a:pt x="320" y="283"/>
                  </a:lnTo>
                  <a:lnTo>
                    <a:pt x="293" y="298"/>
                  </a:lnTo>
                  <a:lnTo>
                    <a:pt x="293" y="298"/>
                  </a:lnTo>
                  <a:lnTo>
                    <a:pt x="179" y="354"/>
                  </a:lnTo>
                  <a:lnTo>
                    <a:pt x="120" y="382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59" y="415"/>
                  </a:lnTo>
                  <a:lnTo>
                    <a:pt x="54" y="422"/>
                  </a:lnTo>
                  <a:lnTo>
                    <a:pt x="49" y="428"/>
                  </a:lnTo>
                  <a:lnTo>
                    <a:pt x="42" y="434"/>
                  </a:lnTo>
                  <a:lnTo>
                    <a:pt x="35" y="439"/>
                  </a:lnTo>
                  <a:lnTo>
                    <a:pt x="29" y="446"/>
                  </a:lnTo>
                  <a:lnTo>
                    <a:pt x="25" y="453"/>
                  </a:lnTo>
                  <a:lnTo>
                    <a:pt x="22" y="460"/>
                  </a:lnTo>
                  <a:lnTo>
                    <a:pt x="22" y="460"/>
                  </a:lnTo>
                  <a:lnTo>
                    <a:pt x="22" y="466"/>
                  </a:lnTo>
                  <a:lnTo>
                    <a:pt x="24" y="473"/>
                  </a:lnTo>
                  <a:lnTo>
                    <a:pt x="28" y="477"/>
                  </a:lnTo>
                  <a:lnTo>
                    <a:pt x="33" y="481"/>
                  </a:lnTo>
                  <a:lnTo>
                    <a:pt x="39" y="486"/>
                  </a:lnTo>
                  <a:lnTo>
                    <a:pt x="46" y="488"/>
                  </a:lnTo>
                  <a:lnTo>
                    <a:pt x="54" y="490"/>
                  </a:lnTo>
                  <a:lnTo>
                    <a:pt x="61" y="490"/>
                  </a:lnTo>
                  <a:lnTo>
                    <a:pt x="61" y="490"/>
                  </a:lnTo>
                  <a:lnTo>
                    <a:pt x="80" y="500"/>
                  </a:lnTo>
                  <a:lnTo>
                    <a:pt x="99" y="508"/>
                  </a:lnTo>
                  <a:lnTo>
                    <a:pt x="119" y="515"/>
                  </a:lnTo>
                  <a:lnTo>
                    <a:pt x="137" y="519"/>
                  </a:lnTo>
                  <a:lnTo>
                    <a:pt x="137" y="519"/>
                  </a:lnTo>
                  <a:lnTo>
                    <a:pt x="153" y="531"/>
                  </a:lnTo>
                  <a:lnTo>
                    <a:pt x="171" y="539"/>
                  </a:lnTo>
                  <a:lnTo>
                    <a:pt x="191" y="546"/>
                  </a:lnTo>
                  <a:lnTo>
                    <a:pt x="200" y="549"/>
                  </a:lnTo>
                  <a:lnTo>
                    <a:pt x="210" y="550"/>
                  </a:lnTo>
                  <a:lnTo>
                    <a:pt x="210" y="550"/>
                  </a:lnTo>
                  <a:lnTo>
                    <a:pt x="222" y="542"/>
                  </a:lnTo>
                  <a:lnTo>
                    <a:pt x="231" y="536"/>
                  </a:lnTo>
                  <a:lnTo>
                    <a:pt x="255" y="526"/>
                  </a:lnTo>
                  <a:lnTo>
                    <a:pt x="279" y="518"/>
                  </a:lnTo>
                  <a:lnTo>
                    <a:pt x="290" y="512"/>
                  </a:lnTo>
                  <a:lnTo>
                    <a:pt x="302" y="505"/>
                  </a:lnTo>
                  <a:lnTo>
                    <a:pt x="302" y="505"/>
                  </a:lnTo>
                  <a:lnTo>
                    <a:pt x="313" y="497"/>
                  </a:lnTo>
                  <a:lnTo>
                    <a:pt x="324" y="487"/>
                  </a:lnTo>
                  <a:lnTo>
                    <a:pt x="335" y="476"/>
                  </a:lnTo>
                  <a:lnTo>
                    <a:pt x="346" y="467"/>
                  </a:lnTo>
                  <a:lnTo>
                    <a:pt x="346" y="467"/>
                  </a:lnTo>
                  <a:lnTo>
                    <a:pt x="373" y="452"/>
                  </a:lnTo>
                  <a:lnTo>
                    <a:pt x="401" y="437"/>
                  </a:lnTo>
                  <a:lnTo>
                    <a:pt x="401" y="437"/>
                  </a:lnTo>
                  <a:lnTo>
                    <a:pt x="428" y="418"/>
                  </a:lnTo>
                  <a:lnTo>
                    <a:pt x="453" y="401"/>
                  </a:lnTo>
                  <a:lnTo>
                    <a:pt x="480" y="386"/>
                  </a:lnTo>
                  <a:lnTo>
                    <a:pt x="494" y="378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65" y="345"/>
                  </a:lnTo>
                  <a:lnTo>
                    <a:pt x="623" y="319"/>
                  </a:lnTo>
                  <a:lnTo>
                    <a:pt x="682" y="293"/>
                  </a:lnTo>
                  <a:lnTo>
                    <a:pt x="711" y="281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9" y="258"/>
                  </a:lnTo>
                  <a:lnTo>
                    <a:pt x="758" y="248"/>
                  </a:lnTo>
                  <a:lnTo>
                    <a:pt x="766" y="239"/>
                  </a:lnTo>
                  <a:lnTo>
                    <a:pt x="776" y="229"/>
                  </a:lnTo>
                  <a:lnTo>
                    <a:pt x="787" y="222"/>
                  </a:lnTo>
                  <a:lnTo>
                    <a:pt x="800" y="215"/>
                  </a:lnTo>
                  <a:lnTo>
                    <a:pt x="814" y="210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42" y="205"/>
                  </a:lnTo>
                  <a:lnTo>
                    <a:pt x="849" y="205"/>
                  </a:lnTo>
                  <a:lnTo>
                    <a:pt x="866" y="206"/>
                  </a:lnTo>
                  <a:lnTo>
                    <a:pt x="866" y="206"/>
                  </a:lnTo>
                  <a:lnTo>
                    <a:pt x="884" y="209"/>
                  </a:lnTo>
                  <a:lnTo>
                    <a:pt x="898" y="213"/>
                  </a:lnTo>
                  <a:lnTo>
                    <a:pt x="911" y="218"/>
                  </a:lnTo>
                  <a:lnTo>
                    <a:pt x="921" y="223"/>
                  </a:lnTo>
                  <a:lnTo>
                    <a:pt x="921" y="223"/>
                  </a:lnTo>
                  <a:lnTo>
                    <a:pt x="925" y="227"/>
                  </a:lnTo>
                  <a:lnTo>
                    <a:pt x="930" y="232"/>
                  </a:lnTo>
                  <a:lnTo>
                    <a:pt x="937" y="244"/>
                  </a:lnTo>
                  <a:lnTo>
                    <a:pt x="951" y="268"/>
                  </a:lnTo>
                  <a:lnTo>
                    <a:pt x="951" y="268"/>
                  </a:lnTo>
                  <a:lnTo>
                    <a:pt x="950" y="278"/>
                  </a:lnTo>
                  <a:lnTo>
                    <a:pt x="949" y="288"/>
                  </a:lnTo>
                  <a:lnTo>
                    <a:pt x="946" y="295"/>
                  </a:lnTo>
                  <a:lnTo>
                    <a:pt x="942" y="303"/>
                  </a:lnTo>
                  <a:lnTo>
                    <a:pt x="937" y="309"/>
                  </a:lnTo>
                  <a:lnTo>
                    <a:pt x="932" y="316"/>
                  </a:lnTo>
                  <a:lnTo>
                    <a:pt x="921" y="326"/>
                  </a:lnTo>
                  <a:lnTo>
                    <a:pt x="921" y="326"/>
                  </a:lnTo>
                  <a:lnTo>
                    <a:pt x="908" y="331"/>
                  </a:lnTo>
                  <a:lnTo>
                    <a:pt x="895" y="335"/>
                  </a:lnTo>
                  <a:lnTo>
                    <a:pt x="883" y="338"/>
                  </a:lnTo>
                  <a:lnTo>
                    <a:pt x="871" y="340"/>
                  </a:lnTo>
                  <a:lnTo>
                    <a:pt x="859" y="338"/>
                  </a:lnTo>
                  <a:lnTo>
                    <a:pt x="846" y="338"/>
                  </a:lnTo>
                  <a:lnTo>
                    <a:pt x="821" y="334"/>
                  </a:lnTo>
                  <a:lnTo>
                    <a:pt x="821" y="334"/>
                  </a:lnTo>
                  <a:close/>
                  <a:moveTo>
                    <a:pt x="1618" y="966"/>
                  </a:moveTo>
                  <a:lnTo>
                    <a:pt x="1618" y="966"/>
                  </a:lnTo>
                  <a:lnTo>
                    <a:pt x="1596" y="948"/>
                  </a:lnTo>
                  <a:lnTo>
                    <a:pt x="1576" y="927"/>
                  </a:lnTo>
                  <a:lnTo>
                    <a:pt x="1576" y="927"/>
                  </a:lnTo>
                  <a:lnTo>
                    <a:pt x="1545" y="931"/>
                  </a:lnTo>
                  <a:lnTo>
                    <a:pt x="1516" y="936"/>
                  </a:lnTo>
                  <a:lnTo>
                    <a:pt x="1516" y="936"/>
                  </a:lnTo>
                  <a:lnTo>
                    <a:pt x="1520" y="948"/>
                  </a:lnTo>
                  <a:lnTo>
                    <a:pt x="1526" y="957"/>
                  </a:lnTo>
                  <a:lnTo>
                    <a:pt x="1537" y="978"/>
                  </a:lnTo>
                  <a:lnTo>
                    <a:pt x="1537" y="978"/>
                  </a:lnTo>
                  <a:lnTo>
                    <a:pt x="1537" y="993"/>
                  </a:lnTo>
                  <a:lnTo>
                    <a:pt x="1538" y="1007"/>
                  </a:lnTo>
                  <a:lnTo>
                    <a:pt x="1538" y="1021"/>
                  </a:lnTo>
                  <a:lnTo>
                    <a:pt x="1537" y="1036"/>
                  </a:lnTo>
                  <a:lnTo>
                    <a:pt x="1537" y="1036"/>
                  </a:lnTo>
                  <a:lnTo>
                    <a:pt x="1535" y="1043"/>
                  </a:lnTo>
                  <a:lnTo>
                    <a:pt x="1534" y="1050"/>
                  </a:lnTo>
                  <a:lnTo>
                    <a:pt x="1533" y="1056"/>
                  </a:lnTo>
                  <a:lnTo>
                    <a:pt x="1533" y="1064"/>
                  </a:lnTo>
                  <a:lnTo>
                    <a:pt x="1533" y="1064"/>
                  </a:lnTo>
                  <a:lnTo>
                    <a:pt x="1534" y="1071"/>
                  </a:lnTo>
                  <a:lnTo>
                    <a:pt x="1538" y="1080"/>
                  </a:lnTo>
                  <a:lnTo>
                    <a:pt x="1544" y="1089"/>
                  </a:lnTo>
                  <a:lnTo>
                    <a:pt x="1547" y="1099"/>
                  </a:lnTo>
                  <a:lnTo>
                    <a:pt x="1547" y="1099"/>
                  </a:lnTo>
                  <a:lnTo>
                    <a:pt x="1547" y="1108"/>
                  </a:lnTo>
                  <a:lnTo>
                    <a:pt x="1547" y="1117"/>
                  </a:lnTo>
                  <a:lnTo>
                    <a:pt x="1547" y="1127"/>
                  </a:lnTo>
                  <a:lnTo>
                    <a:pt x="1548" y="1137"/>
                  </a:lnTo>
                  <a:lnTo>
                    <a:pt x="1548" y="1137"/>
                  </a:lnTo>
                  <a:lnTo>
                    <a:pt x="1552" y="1137"/>
                  </a:lnTo>
                  <a:lnTo>
                    <a:pt x="1557" y="1136"/>
                  </a:lnTo>
                  <a:lnTo>
                    <a:pt x="1562" y="1132"/>
                  </a:lnTo>
                  <a:lnTo>
                    <a:pt x="1568" y="1126"/>
                  </a:lnTo>
                  <a:lnTo>
                    <a:pt x="1571" y="1124"/>
                  </a:lnTo>
                  <a:lnTo>
                    <a:pt x="1575" y="1123"/>
                  </a:lnTo>
                  <a:lnTo>
                    <a:pt x="1575" y="1123"/>
                  </a:lnTo>
                  <a:lnTo>
                    <a:pt x="1576" y="1103"/>
                  </a:lnTo>
                  <a:lnTo>
                    <a:pt x="1576" y="1082"/>
                  </a:lnTo>
                  <a:lnTo>
                    <a:pt x="1576" y="1082"/>
                  </a:lnTo>
                  <a:lnTo>
                    <a:pt x="1573" y="1073"/>
                  </a:lnTo>
                  <a:lnTo>
                    <a:pt x="1571" y="1061"/>
                  </a:lnTo>
                  <a:lnTo>
                    <a:pt x="1571" y="1056"/>
                  </a:lnTo>
                  <a:lnTo>
                    <a:pt x="1571" y="1050"/>
                  </a:lnTo>
                  <a:lnTo>
                    <a:pt x="1572" y="1046"/>
                  </a:lnTo>
                  <a:lnTo>
                    <a:pt x="1575" y="1043"/>
                  </a:lnTo>
                  <a:lnTo>
                    <a:pt x="1575" y="1043"/>
                  </a:lnTo>
                  <a:lnTo>
                    <a:pt x="1578" y="1051"/>
                  </a:lnTo>
                  <a:lnTo>
                    <a:pt x="1580" y="1061"/>
                  </a:lnTo>
                  <a:lnTo>
                    <a:pt x="1583" y="1081"/>
                  </a:lnTo>
                  <a:lnTo>
                    <a:pt x="1587" y="1122"/>
                  </a:lnTo>
                  <a:lnTo>
                    <a:pt x="1587" y="1122"/>
                  </a:lnTo>
                  <a:lnTo>
                    <a:pt x="1596" y="1120"/>
                  </a:lnTo>
                  <a:lnTo>
                    <a:pt x="1604" y="1117"/>
                  </a:lnTo>
                  <a:lnTo>
                    <a:pt x="1604" y="1117"/>
                  </a:lnTo>
                  <a:lnTo>
                    <a:pt x="1606" y="1094"/>
                  </a:lnTo>
                  <a:lnTo>
                    <a:pt x="1607" y="1071"/>
                  </a:lnTo>
                  <a:lnTo>
                    <a:pt x="1607" y="1071"/>
                  </a:lnTo>
                  <a:lnTo>
                    <a:pt x="1603" y="1063"/>
                  </a:lnTo>
                  <a:lnTo>
                    <a:pt x="1601" y="1054"/>
                  </a:lnTo>
                  <a:lnTo>
                    <a:pt x="1600" y="1046"/>
                  </a:lnTo>
                  <a:lnTo>
                    <a:pt x="1599" y="1037"/>
                  </a:lnTo>
                  <a:lnTo>
                    <a:pt x="1599" y="1037"/>
                  </a:lnTo>
                  <a:lnTo>
                    <a:pt x="1593" y="1026"/>
                  </a:lnTo>
                  <a:lnTo>
                    <a:pt x="1587" y="1015"/>
                  </a:lnTo>
                  <a:lnTo>
                    <a:pt x="1585" y="1011"/>
                  </a:lnTo>
                  <a:lnTo>
                    <a:pt x="1583" y="1005"/>
                  </a:lnTo>
                  <a:lnTo>
                    <a:pt x="1583" y="1001"/>
                  </a:lnTo>
                  <a:lnTo>
                    <a:pt x="1585" y="995"/>
                  </a:lnTo>
                  <a:lnTo>
                    <a:pt x="1585" y="995"/>
                  </a:lnTo>
                  <a:lnTo>
                    <a:pt x="1592" y="1004"/>
                  </a:lnTo>
                  <a:lnTo>
                    <a:pt x="1597" y="1015"/>
                  </a:lnTo>
                  <a:lnTo>
                    <a:pt x="1601" y="1026"/>
                  </a:lnTo>
                  <a:lnTo>
                    <a:pt x="1607" y="1037"/>
                  </a:lnTo>
                  <a:lnTo>
                    <a:pt x="1613" y="1063"/>
                  </a:lnTo>
                  <a:lnTo>
                    <a:pt x="1618" y="1087"/>
                  </a:lnTo>
                  <a:lnTo>
                    <a:pt x="1618" y="1087"/>
                  </a:lnTo>
                  <a:lnTo>
                    <a:pt x="1627" y="1088"/>
                  </a:lnTo>
                  <a:lnTo>
                    <a:pt x="1634" y="1091"/>
                  </a:lnTo>
                  <a:lnTo>
                    <a:pt x="1641" y="1095"/>
                  </a:lnTo>
                  <a:lnTo>
                    <a:pt x="1648" y="1095"/>
                  </a:lnTo>
                  <a:lnTo>
                    <a:pt x="1648" y="1095"/>
                  </a:lnTo>
                  <a:lnTo>
                    <a:pt x="1651" y="1087"/>
                  </a:lnTo>
                  <a:lnTo>
                    <a:pt x="1652" y="1078"/>
                  </a:lnTo>
                  <a:lnTo>
                    <a:pt x="1652" y="1070"/>
                  </a:lnTo>
                  <a:lnTo>
                    <a:pt x="1652" y="1061"/>
                  </a:lnTo>
                  <a:lnTo>
                    <a:pt x="1649" y="1044"/>
                  </a:lnTo>
                  <a:lnTo>
                    <a:pt x="1644" y="1028"/>
                  </a:lnTo>
                  <a:lnTo>
                    <a:pt x="1638" y="1011"/>
                  </a:lnTo>
                  <a:lnTo>
                    <a:pt x="1630" y="995"/>
                  </a:lnTo>
                  <a:lnTo>
                    <a:pt x="1624" y="980"/>
                  </a:lnTo>
                  <a:lnTo>
                    <a:pt x="1618" y="966"/>
                  </a:lnTo>
                  <a:lnTo>
                    <a:pt x="1618" y="966"/>
                  </a:lnTo>
                  <a:close/>
                  <a:moveTo>
                    <a:pt x="1583" y="914"/>
                  </a:moveTo>
                  <a:lnTo>
                    <a:pt x="1583" y="914"/>
                  </a:lnTo>
                  <a:lnTo>
                    <a:pt x="1599" y="911"/>
                  </a:lnTo>
                  <a:lnTo>
                    <a:pt x="1614" y="908"/>
                  </a:lnTo>
                  <a:lnTo>
                    <a:pt x="1620" y="907"/>
                  </a:lnTo>
                  <a:lnTo>
                    <a:pt x="1625" y="903"/>
                  </a:lnTo>
                  <a:lnTo>
                    <a:pt x="1628" y="897"/>
                  </a:lnTo>
                  <a:lnTo>
                    <a:pt x="1630" y="890"/>
                  </a:lnTo>
                  <a:lnTo>
                    <a:pt x="1630" y="890"/>
                  </a:lnTo>
                  <a:lnTo>
                    <a:pt x="1630" y="875"/>
                  </a:lnTo>
                  <a:lnTo>
                    <a:pt x="1627" y="861"/>
                  </a:lnTo>
                  <a:lnTo>
                    <a:pt x="1623" y="849"/>
                  </a:lnTo>
                  <a:lnTo>
                    <a:pt x="1615" y="839"/>
                  </a:lnTo>
                  <a:lnTo>
                    <a:pt x="1607" y="830"/>
                  </a:lnTo>
                  <a:lnTo>
                    <a:pt x="1597" y="823"/>
                  </a:lnTo>
                  <a:lnTo>
                    <a:pt x="1579" y="809"/>
                  </a:lnTo>
                  <a:lnTo>
                    <a:pt x="1579" y="809"/>
                  </a:lnTo>
                  <a:lnTo>
                    <a:pt x="1576" y="797"/>
                  </a:lnTo>
                  <a:lnTo>
                    <a:pt x="1576" y="785"/>
                  </a:lnTo>
                  <a:lnTo>
                    <a:pt x="1579" y="759"/>
                  </a:lnTo>
                  <a:lnTo>
                    <a:pt x="1579" y="750"/>
                  </a:lnTo>
                  <a:lnTo>
                    <a:pt x="1578" y="740"/>
                  </a:lnTo>
                  <a:lnTo>
                    <a:pt x="1575" y="737"/>
                  </a:lnTo>
                  <a:lnTo>
                    <a:pt x="1572" y="734"/>
                  </a:lnTo>
                  <a:lnTo>
                    <a:pt x="1569" y="733"/>
                  </a:lnTo>
                  <a:lnTo>
                    <a:pt x="1564" y="731"/>
                  </a:lnTo>
                  <a:lnTo>
                    <a:pt x="1564" y="731"/>
                  </a:lnTo>
                  <a:lnTo>
                    <a:pt x="1552" y="734"/>
                  </a:lnTo>
                  <a:lnTo>
                    <a:pt x="1540" y="738"/>
                  </a:lnTo>
                  <a:lnTo>
                    <a:pt x="1540" y="738"/>
                  </a:lnTo>
                  <a:lnTo>
                    <a:pt x="1533" y="743"/>
                  </a:lnTo>
                  <a:lnTo>
                    <a:pt x="1526" y="750"/>
                  </a:lnTo>
                  <a:lnTo>
                    <a:pt x="1520" y="755"/>
                  </a:lnTo>
                  <a:lnTo>
                    <a:pt x="1513" y="759"/>
                  </a:lnTo>
                  <a:lnTo>
                    <a:pt x="1513" y="759"/>
                  </a:lnTo>
                  <a:lnTo>
                    <a:pt x="1513" y="765"/>
                  </a:lnTo>
                  <a:lnTo>
                    <a:pt x="1514" y="771"/>
                  </a:lnTo>
                  <a:lnTo>
                    <a:pt x="1516" y="781"/>
                  </a:lnTo>
                  <a:lnTo>
                    <a:pt x="1516" y="785"/>
                  </a:lnTo>
                  <a:lnTo>
                    <a:pt x="1514" y="789"/>
                  </a:lnTo>
                  <a:lnTo>
                    <a:pt x="1510" y="790"/>
                  </a:lnTo>
                  <a:lnTo>
                    <a:pt x="1505" y="790"/>
                  </a:lnTo>
                  <a:lnTo>
                    <a:pt x="1505" y="790"/>
                  </a:lnTo>
                  <a:lnTo>
                    <a:pt x="1503" y="782"/>
                  </a:lnTo>
                  <a:lnTo>
                    <a:pt x="1503" y="779"/>
                  </a:lnTo>
                  <a:lnTo>
                    <a:pt x="1500" y="776"/>
                  </a:lnTo>
                  <a:lnTo>
                    <a:pt x="1500" y="776"/>
                  </a:lnTo>
                  <a:lnTo>
                    <a:pt x="1489" y="799"/>
                  </a:lnTo>
                  <a:lnTo>
                    <a:pt x="1484" y="811"/>
                  </a:lnTo>
                  <a:lnTo>
                    <a:pt x="1479" y="824"/>
                  </a:lnTo>
                  <a:lnTo>
                    <a:pt x="1475" y="837"/>
                  </a:lnTo>
                  <a:lnTo>
                    <a:pt x="1474" y="849"/>
                  </a:lnTo>
                  <a:lnTo>
                    <a:pt x="1472" y="862"/>
                  </a:lnTo>
                  <a:lnTo>
                    <a:pt x="1475" y="873"/>
                  </a:lnTo>
                  <a:lnTo>
                    <a:pt x="1475" y="873"/>
                  </a:lnTo>
                  <a:lnTo>
                    <a:pt x="1482" y="865"/>
                  </a:lnTo>
                  <a:lnTo>
                    <a:pt x="1491" y="855"/>
                  </a:lnTo>
                  <a:lnTo>
                    <a:pt x="1498" y="845"/>
                  </a:lnTo>
                  <a:lnTo>
                    <a:pt x="1506" y="835"/>
                  </a:lnTo>
                  <a:lnTo>
                    <a:pt x="1514" y="828"/>
                  </a:lnTo>
                  <a:lnTo>
                    <a:pt x="1524" y="824"/>
                  </a:lnTo>
                  <a:lnTo>
                    <a:pt x="1528" y="824"/>
                  </a:lnTo>
                  <a:lnTo>
                    <a:pt x="1534" y="824"/>
                  </a:lnTo>
                  <a:lnTo>
                    <a:pt x="1538" y="825"/>
                  </a:lnTo>
                  <a:lnTo>
                    <a:pt x="1544" y="828"/>
                  </a:lnTo>
                  <a:lnTo>
                    <a:pt x="1544" y="828"/>
                  </a:lnTo>
                  <a:lnTo>
                    <a:pt x="1551" y="835"/>
                  </a:lnTo>
                  <a:lnTo>
                    <a:pt x="1554" y="844"/>
                  </a:lnTo>
                  <a:lnTo>
                    <a:pt x="1554" y="849"/>
                  </a:lnTo>
                  <a:lnTo>
                    <a:pt x="1551" y="855"/>
                  </a:lnTo>
                  <a:lnTo>
                    <a:pt x="1547" y="861"/>
                  </a:lnTo>
                  <a:lnTo>
                    <a:pt x="1541" y="865"/>
                  </a:lnTo>
                  <a:lnTo>
                    <a:pt x="1527" y="875"/>
                  </a:lnTo>
                  <a:lnTo>
                    <a:pt x="1513" y="883"/>
                  </a:lnTo>
                  <a:lnTo>
                    <a:pt x="1507" y="887"/>
                  </a:lnTo>
                  <a:lnTo>
                    <a:pt x="1502" y="893"/>
                  </a:lnTo>
                  <a:lnTo>
                    <a:pt x="1498" y="898"/>
                  </a:lnTo>
                  <a:lnTo>
                    <a:pt x="1498" y="904"/>
                  </a:lnTo>
                  <a:lnTo>
                    <a:pt x="1498" y="912"/>
                  </a:lnTo>
                  <a:lnTo>
                    <a:pt x="1502" y="921"/>
                  </a:lnTo>
                  <a:lnTo>
                    <a:pt x="1502" y="921"/>
                  </a:lnTo>
                  <a:lnTo>
                    <a:pt x="1527" y="918"/>
                  </a:lnTo>
                  <a:lnTo>
                    <a:pt x="1557" y="915"/>
                  </a:lnTo>
                  <a:lnTo>
                    <a:pt x="1557" y="915"/>
                  </a:lnTo>
                  <a:lnTo>
                    <a:pt x="1559" y="911"/>
                  </a:lnTo>
                  <a:lnTo>
                    <a:pt x="1564" y="908"/>
                  </a:lnTo>
                  <a:lnTo>
                    <a:pt x="1569" y="905"/>
                  </a:lnTo>
                  <a:lnTo>
                    <a:pt x="1575" y="904"/>
                  </a:lnTo>
                  <a:lnTo>
                    <a:pt x="1575" y="904"/>
                  </a:lnTo>
                  <a:lnTo>
                    <a:pt x="1575" y="908"/>
                  </a:lnTo>
                  <a:lnTo>
                    <a:pt x="1578" y="910"/>
                  </a:lnTo>
                  <a:lnTo>
                    <a:pt x="1583" y="914"/>
                  </a:lnTo>
                  <a:lnTo>
                    <a:pt x="1583" y="914"/>
                  </a:lnTo>
                  <a:close/>
                  <a:moveTo>
                    <a:pt x="1493" y="879"/>
                  </a:moveTo>
                  <a:lnTo>
                    <a:pt x="1493" y="879"/>
                  </a:lnTo>
                  <a:lnTo>
                    <a:pt x="1499" y="875"/>
                  </a:lnTo>
                  <a:lnTo>
                    <a:pt x="1505" y="870"/>
                  </a:lnTo>
                  <a:lnTo>
                    <a:pt x="1516" y="865"/>
                  </a:lnTo>
                  <a:lnTo>
                    <a:pt x="1527" y="858"/>
                  </a:lnTo>
                  <a:lnTo>
                    <a:pt x="1531" y="854"/>
                  </a:lnTo>
                  <a:lnTo>
                    <a:pt x="1535" y="848"/>
                  </a:lnTo>
                  <a:lnTo>
                    <a:pt x="1535" y="848"/>
                  </a:lnTo>
                  <a:lnTo>
                    <a:pt x="1531" y="845"/>
                  </a:lnTo>
                  <a:lnTo>
                    <a:pt x="1528" y="844"/>
                  </a:lnTo>
                  <a:lnTo>
                    <a:pt x="1527" y="841"/>
                  </a:lnTo>
                  <a:lnTo>
                    <a:pt x="1527" y="841"/>
                  </a:lnTo>
                  <a:lnTo>
                    <a:pt x="1521" y="844"/>
                  </a:lnTo>
                  <a:lnTo>
                    <a:pt x="1514" y="848"/>
                  </a:lnTo>
                  <a:lnTo>
                    <a:pt x="1509" y="854"/>
                  </a:lnTo>
                  <a:lnTo>
                    <a:pt x="1505" y="859"/>
                  </a:lnTo>
                  <a:lnTo>
                    <a:pt x="1498" y="870"/>
                  </a:lnTo>
                  <a:lnTo>
                    <a:pt x="1493" y="879"/>
                  </a:lnTo>
                  <a:lnTo>
                    <a:pt x="1493" y="879"/>
                  </a:lnTo>
                  <a:close/>
                  <a:moveTo>
                    <a:pt x="1526" y="1080"/>
                  </a:moveTo>
                  <a:lnTo>
                    <a:pt x="1526" y="1080"/>
                  </a:lnTo>
                  <a:lnTo>
                    <a:pt x="1524" y="1085"/>
                  </a:lnTo>
                  <a:lnTo>
                    <a:pt x="1523" y="1091"/>
                  </a:lnTo>
                  <a:lnTo>
                    <a:pt x="1520" y="1094"/>
                  </a:lnTo>
                  <a:lnTo>
                    <a:pt x="1514" y="1096"/>
                  </a:lnTo>
                  <a:lnTo>
                    <a:pt x="1514" y="1096"/>
                  </a:lnTo>
                  <a:lnTo>
                    <a:pt x="1506" y="1094"/>
                  </a:lnTo>
                  <a:lnTo>
                    <a:pt x="1498" y="1092"/>
                  </a:lnTo>
                  <a:lnTo>
                    <a:pt x="1488" y="1092"/>
                  </a:lnTo>
                  <a:lnTo>
                    <a:pt x="1479" y="1092"/>
                  </a:lnTo>
                  <a:lnTo>
                    <a:pt x="1461" y="1095"/>
                  </a:lnTo>
                  <a:lnTo>
                    <a:pt x="1447" y="1099"/>
                  </a:lnTo>
                  <a:lnTo>
                    <a:pt x="1447" y="1099"/>
                  </a:lnTo>
                  <a:lnTo>
                    <a:pt x="1447" y="1096"/>
                  </a:lnTo>
                  <a:lnTo>
                    <a:pt x="1446" y="1095"/>
                  </a:lnTo>
                  <a:lnTo>
                    <a:pt x="1444" y="1094"/>
                  </a:lnTo>
                  <a:lnTo>
                    <a:pt x="1443" y="1092"/>
                  </a:lnTo>
                  <a:lnTo>
                    <a:pt x="1443" y="1092"/>
                  </a:lnTo>
                  <a:lnTo>
                    <a:pt x="1457" y="1067"/>
                  </a:lnTo>
                  <a:lnTo>
                    <a:pt x="1468" y="1039"/>
                  </a:lnTo>
                  <a:lnTo>
                    <a:pt x="1478" y="1009"/>
                  </a:lnTo>
                  <a:lnTo>
                    <a:pt x="1485" y="978"/>
                  </a:lnTo>
                  <a:lnTo>
                    <a:pt x="1485" y="978"/>
                  </a:lnTo>
                  <a:lnTo>
                    <a:pt x="1479" y="973"/>
                  </a:lnTo>
                  <a:lnTo>
                    <a:pt x="1475" y="967"/>
                  </a:lnTo>
                  <a:lnTo>
                    <a:pt x="1471" y="963"/>
                  </a:lnTo>
                  <a:lnTo>
                    <a:pt x="1464" y="959"/>
                  </a:lnTo>
                  <a:lnTo>
                    <a:pt x="1464" y="959"/>
                  </a:lnTo>
                  <a:lnTo>
                    <a:pt x="1455" y="966"/>
                  </a:lnTo>
                  <a:lnTo>
                    <a:pt x="1447" y="973"/>
                  </a:lnTo>
                  <a:lnTo>
                    <a:pt x="1441" y="976"/>
                  </a:lnTo>
                  <a:lnTo>
                    <a:pt x="1436" y="977"/>
                  </a:lnTo>
                  <a:lnTo>
                    <a:pt x="1432" y="977"/>
                  </a:lnTo>
                  <a:lnTo>
                    <a:pt x="1426" y="976"/>
                  </a:lnTo>
                  <a:lnTo>
                    <a:pt x="1426" y="976"/>
                  </a:lnTo>
                  <a:lnTo>
                    <a:pt x="1409" y="987"/>
                  </a:lnTo>
                  <a:lnTo>
                    <a:pt x="1394" y="998"/>
                  </a:lnTo>
                  <a:lnTo>
                    <a:pt x="1380" y="1011"/>
                  </a:lnTo>
                  <a:lnTo>
                    <a:pt x="1367" y="1025"/>
                  </a:lnTo>
                  <a:lnTo>
                    <a:pt x="1354" y="1040"/>
                  </a:lnTo>
                  <a:lnTo>
                    <a:pt x="1343" y="1056"/>
                  </a:lnTo>
                  <a:lnTo>
                    <a:pt x="1333" y="1073"/>
                  </a:lnTo>
                  <a:lnTo>
                    <a:pt x="1324" y="1089"/>
                  </a:lnTo>
                  <a:lnTo>
                    <a:pt x="1324" y="1089"/>
                  </a:lnTo>
                  <a:lnTo>
                    <a:pt x="1322" y="1095"/>
                  </a:lnTo>
                  <a:lnTo>
                    <a:pt x="1322" y="1102"/>
                  </a:lnTo>
                  <a:lnTo>
                    <a:pt x="1322" y="1102"/>
                  </a:lnTo>
                  <a:lnTo>
                    <a:pt x="1319" y="1106"/>
                  </a:lnTo>
                  <a:lnTo>
                    <a:pt x="1316" y="1110"/>
                  </a:lnTo>
                  <a:lnTo>
                    <a:pt x="1309" y="1120"/>
                  </a:lnTo>
                  <a:lnTo>
                    <a:pt x="1307" y="1124"/>
                  </a:lnTo>
                  <a:lnTo>
                    <a:pt x="1302" y="1126"/>
                  </a:lnTo>
                  <a:lnTo>
                    <a:pt x="1298" y="1124"/>
                  </a:lnTo>
                  <a:lnTo>
                    <a:pt x="1293" y="1119"/>
                  </a:lnTo>
                  <a:lnTo>
                    <a:pt x="1293" y="1119"/>
                  </a:lnTo>
                  <a:lnTo>
                    <a:pt x="1291" y="1108"/>
                  </a:lnTo>
                  <a:lnTo>
                    <a:pt x="1287" y="1095"/>
                  </a:lnTo>
                  <a:lnTo>
                    <a:pt x="1281" y="1082"/>
                  </a:lnTo>
                  <a:lnTo>
                    <a:pt x="1277" y="1077"/>
                  </a:lnTo>
                  <a:lnTo>
                    <a:pt x="1273" y="1073"/>
                  </a:lnTo>
                  <a:lnTo>
                    <a:pt x="1273" y="1073"/>
                  </a:lnTo>
                  <a:lnTo>
                    <a:pt x="1265" y="1066"/>
                  </a:lnTo>
                  <a:lnTo>
                    <a:pt x="1256" y="1060"/>
                  </a:lnTo>
                  <a:lnTo>
                    <a:pt x="1248" y="1057"/>
                  </a:lnTo>
                  <a:lnTo>
                    <a:pt x="1239" y="1054"/>
                  </a:lnTo>
                  <a:lnTo>
                    <a:pt x="1222" y="1049"/>
                  </a:lnTo>
                  <a:lnTo>
                    <a:pt x="1214" y="1046"/>
                  </a:lnTo>
                  <a:lnTo>
                    <a:pt x="1207" y="1043"/>
                  </a:lnTo>
                  <a:lnTo>
                    <a:pt x="1207" y="1043"/>
                  </a:lnTo>
                  <a:lnTo>
                    <a:pt x="1206" y="1040"/>
                  </a:lnTo>
                  <a:lnTo>
                    <a:pt x="1206" y="1037"/>
                  </a:lnTo>
                  <a:lnTo>
                    <a:pt x="1208" y="1033"/>
                  </a:lnTo>
                  <a:lnTo>
                    <a:pt x="1211" y="1029"/>
                  </a:lnTo>
                  <a:lnTo>
                    <a:pt x="1211" y="1028"/>
                  </a:lnTo>
                  <a:lnTo>
                    <a:pt x="1210" y="1025"/>
                  </a:lnTo>
                  <a:lnTo>
                    <a:pt x="1210" y="1025"/>
                  </a:lnTo>
                  <a:lnTo>
                    <a:pt x="1186" y="1032"/>
                  </a:lnTo>
                  <a:lnTo>
                    <a:pt x="1159" y="1039"/>
                  </a:lnTo>
                  <a:lnTo>
                    <a:pt x="1131" y="1046"/>
                  </a:lnTo>
                  <a:lnTo>
                    <a:pt x="1102" y="1051"/>
                  </a:lnTo>
                  <a:lnTo>
                    <a:pt x="1074" y="1054"/>
                  </a:lnTo>
                  <a:lnTo>
                    <a:pt x="1044" y="1057"/>
                  </a:lnTo>
                  <a:lnTo>
                    <a:pt x="1015" y="1057"/>
                  </a:lnTo>
                  <a:lnTo>
                    <a:pt x="987" y="1054"/>
                  </a:lnTo>
                  <a:lnTo>
                    <a:pt x="987" y="1054"/>
                  </a:lnTo>
                  <a:lnTo>
                    <a:pt x="989" y="1060"/>
                  </a:lnTo>
                  <a:lnTo>
                    <a:pt x="992" y="1064"/>
                  </a:lnTo>
                  <a:lnTo>
                    <a:pt x="1002" y="1073"/>
                  </a:lnTo>
                  <a:lnTo>
                    <a:pt x="1022" y="1088"/>
                  </a:lnTo>
                  <a:lnTo>
                    <a:pt x="1022" y="1088"/>
                  </a:lnTo>
                  <a:lnTo>
                    <a:pt x="1040" y="1110"/>
                  </a:lnTo>
                  <a:lnTo>
                    <a:pt x="1055" y="1137"/>
                  </a:lnTo>
                  <a:lnTo>
                    <a:pt x="1071" y="1165"/>
                  </a:lnTo>
                  <a:lnTo>
                    <a:pt x="1076" y="1181"/>
                  </a:lnTo>
                  <a:lnTo>
                    <a:pt x="1082" y="1198"/>
                  </a:lnTo>
                  <a:lnTo>
                    <a:pt x="1086" y="1213"/>
                  </a:lnTo>
                  <a:lnTo>
                    <a:pt x="1090" y="1231"/>
                  </a:lnTo>
                  <a:lnTo>
                    <a:pt x="1093" y="1248"/>
                  </a:lnTo>
                  <a:lnTo>
                    <a:pt x="1095" y="1266"/>
                  </a:lnTo>
                  <a:lnTo>
                    <a:pt x="1096" y="1285"/>
                  </a:lnTo>
                  <a:lnTo>
                    <a:pt x="1095" y="1303"/>
                  </a:lnTo>
                  <a:lnTo>
                    <a:pt x="1093" y="1322"/>
                  </a:lnTo>
                  <a:lnTo>
                    <a:pt x="1090" y="1342"/>
                  </a:lnTo>
                  <a:lnTo>
                    <a:pt x="1090" y="1342"/>
                  </a:lnTo>
                  <a:lnTo>
                    <a:pt x="1168" y="1296"/>
                  </a:lnTo>
                  <a:lnTo>
                    <a:pt x="1207" y="1273"/>
                  </a:lnTo>
                  <a:lnTo>
                    <a:pt x="1246" y="1251"/>
                  </a:lnTo>
                  <a:lnTo>
                    <a:pt x="1288" y="1230"/>
                  </a:lnTo>
                  <a:lnTo>
                    <a:pt x="1329" y="1210"/>
                  </a:lnTo>
                  <a:lnTo>
                    <a:pt x="1371" y="1192"/>
                  </a:lnTo>
                  <a:lnTo>
                    <a:pt x="1415" y="1174"/>
                  </a:lnTo>
                  <a:lnTo>
                    <a:pt x="1415" y="1174"/>
                  </a:lnTo>
                  <a:lnTo>
                    <a:pt x="1446" y="1164"/>
                  </a:lnTo>
                  <a:lnTo>
                    <a:pt x="1475" y="1153"/>
                  </a:lnTo>
                  <a:lnTo>
                    <a:pt x="1506" y="1141"/>
                  </a:lnTo>
                  <a:lnTo>
                    <a:pt x="1520" y="1134"/>
                  </a:lnTo>
                  <a:lnTo>
                    <a:pt x="1534" y="1126"/>
                  </a:lnTo>
                  <a:lnTo>
                    <a:pt x="1534" y="1126"/>
                  </a:lnTo>
                  <a:lnTo>
                    <a:pt x="1534" y="1113"/>
                  </a:lnTo>
                  <a:lnTo>
                    <a:pt x="1534" y="1101"/>
                  </a:lnTo>
                  <a:lnTo>
                    <a:pt x="1531" y="1089"/>
                  </a:lnTo>
                  <a:lnTo>
                    <a:pt x="1528" y="1084"/>
                  </a:lnTo>
                  <a:lnTo>
                    <a:pt x="1526" y="1080"/>
                  </a:lnTo>
                  <a:lnTo>
                    <a:pt x="1526" y="1080"/>
                  </a:lnTo>
                  <a:close/>
                  <a:moveTo>
                    <a:pt x="1521" y="1043"/>
                  </a:moveTo>
                  <a:lnTo>
                    <a:pt x="1521" y="1043"/>
                  </a:lnTo>
                  <a:lnTo>
                    <a:pt x="1524" y="1030"/>
                  </a:lnTo>
                  <a:lnTo>
                    <a:pt x="1526" y="1018"/>
                  </a:lnTo>
                  <a:lnTo>
                    <a:pt x="1526" y="1004"/>
                  </a:lnTo>
                  <a:lnTo>
                    <a:pt x="1524" y="991"/>
                  </a:lnTo>
                  <a:lnTo>
                    <a:pt x="1521" y="978"/>
                  </a:lnTo>
                  <a:lnTo>
                    <a:pt x="1517" y="967"/>
                  </a:lnTo>
                  <a:lnTo>
                    <a:pt x="1513" y="957"/>
                  </a:lnTo>
                  <a:lnTo>
                    <a:pt x="1506" y="950"/>
                  </a:lnTo>
                  <a:lnTo>
                    <a:pt x="1506" y="950"/>
                  </a:lnTo>
                  <a:lnTo>
                    <a:pt x="1506" y="955"/>
                  </a:lnTo>
                  <a:lnTo>
                    <a:pt x="1505" y="959"/>
                  </a:lnTo>
                  <a:lnTo>
                    <a:pt x="1502" y="966"/>
                  </a:lnTo>
                  <a:lnTo>
                    <a:pt x="1498" y="971"/>
                  </a:lnTo>
                  <a:lnTo>
                    <a:pt x="1495" y="976"/>
                  </a:lnTo>
                  <a:lnTo>
                    <a:pt x="1495" y="976"/>
                  </a:lnTo>
                  <a:lnTo>
                    <a:pt x="1495" y="981"/>
                  </a:lnTo>
                  <a:lnTo>
                    <a:pt x="1496" y="987"/>
                  </a:lnTo>
                  <a:lnTo>
                    <a:pt x="1496" y="993"/>
                  </a:lnTo>
                  <a:lnTo>
                    <a:pt x="1495" y="1000"/>
                  </a:lnTo>
                  <a:lnTo>
                    <a:pt x="1495" y="1000"/>
                  </a:lnTo>
                  <a:lnTo>
                    <a:pt x="1493" y="1009"/>
                  </a:lnTo>
                  <a:lnTo>
                    <a:pt x="1489" y="1019"/>
                  </a:lnTo>
                  <a:lnTo>
                    <a:pt x="1481" y="1037"/>
                  </a:lnTo>
                  <a:lnTo>
                    <a:pt x="1477" y="1047"/>
                  </a:lnTo>
                  <a:lnTo>
                    <a:pt x="1472" y="1057"/>
                  </a:lnTo>
                  <a:lnTo>
                    <a:pt x="1469" y="1067"/>
                  </a:lnTo>
                  <a:lnTo>
                    <a:pt x="1469" y="1078"/>
                  </a:lnTo>
                  <a:lnTo>
                    <a:pt x="1469" y="1078"/>
                  </a:lnTo>
                  <a:lnTo>
                    <a:pt x="1481" y="1078"/>
                  </a:lnTo>
                  <a:lnTo>
                    <a:pt x="1496" y="1078"/>
                  </a:lnTo>
                  <a:lnTo>
                    <a:pt x="1505" y="1078"/>
                  </a:lnTo>
                  <a:lnTo>
                    <a:pt x="1510" y="1075"/>
                  </a:lnTo>
                  <a:lnTo>
                    <a:pt x="1516" y="1070"/>
                  </a:lnTo>
                  <a:lnTo>
                    <a:pt x="1517" y="1067"/>
                  </a:lnTo>
                  <a:lnTo>
                    <a:pt x="1519" y="1064"/>
                  </a:lnTo>
                  <a:lnTo>
                    <a:pt x="1519" y="1064"/>
                  </a:lnTo>
                  <a:lnTo>
                    <a:pt x="1517" y="1059"/>
                  </a:lnTo>
                  <a:lnTo>
                    <a:pt x="1516" y="1056"/>
                  </a:lnTo>
                  <a:lnTo>
                    <a:pt x="1514" y="1051"/>
                  </a:lnTo>
                  <a:lnTo>
                    <a:pt x="1514" y="1046"/>
                  </a:lnTo>
                  <a:lnTo>
                    <a:pt x="1514" y="1046"/>
                  </a:lnTo>
                  <a:lnTo>
                    <a:pt x="1516" y="1044"/>
                  </a:lnTo>
                  <a:lnTo>
                    <a:pt x="1517" y="1044"/>
                  </a:lnTo>
                  <a:lnTo>
                    <a:pt x="1520" y="1046"/>
                  </a:lnTo>
                  <a:lnTo>
                    <a:pt x="1521" y="1046"/>
                  </a:lnTo>
                  <a:lnTo>
                    <a:pt x="1521" y="1043"/>
                  </a:lnTo>
                  <a:lnTo>
                    <a:pt x="1521" y="1043"/>
                  </a:lnTo>
                  <a:close/>
                  <a:moveTo>
                    <a:pt x="1498" y="761"/>
                  </a:moveTo>
                  <a:lnTo>
                    <a:pt x="1498" y="761"/>
                  </a:lnTo>
                  <a:lnTo>
                    <a:pt x="1495" y="755"/>
                  </a:lnTo>
                  <a:lnTo>
                    <a:pt x="1495" y="755"/>
                  </a:lnTo>
                  <a:lnTo>
                    <a:pt x="1484" y="726"/>
                  </a:lnTo>
                  <a:lnTo>
                    <a:pt x="1469" y="695"/>
                  </a:lnTo>
                  <a:lnTo>
                    <a:pt x="1455" y="667"/>
                  </a:lnTo>
                  <a:lnTo>
                    <a:pt x="1440" y="640"/>
                  </a:lnTo>
                  <a:lnTo>
                    <a:pt x="1422" y="615"/>
                  </a:lnTo>
                  <a:lnTo>
                    <a:pt x="1404" y="591"/>
                  </a:lnTo>
                  <a:lnTo>
                    <a:pt x="1382" y="570"/>
                  </a:lnTo>
                  <a:lnTo>
                    <a:pt x="1359" y="550"/>
                  </a:lnTo>
                  <a:lnTo>
                    <a:pt x="1359" y="550"/>
                  </a:lnTo>
                  <a:lnTo>
                    <a:pt x="1308" y="583"/>
                  </a:lnTo>
                  <a:lnTo>
                    <a:pt x="1256" y="613"/>
                  </a:lnTo>
                  <a:lnTo>
                    <a:pt x="1152" y="675"/>
                  </a:lnTo>
                  <a:lnTo>
                    <a:pt x="1100" y="706"/>
                  </a:lnTo>
                  <a:lnTo>
                    <a:pt x="1048" y="737"/>
                  </a:lnTo>
                  <a:lnTo>
                    <a:pt x="998" y="771"/>
                  </a:lnTo>
                  <a:lnTo>
                    <a:pt x="949" y="804"/>
                  </a:lnTo>
                  <a:lnTo>
                    <a:pt x="949" y="804"/>
                  </a:lnTo>
                  <a:lnTo>
                    <a:pt x="930" y="804"/>
                  </a:lnTo>
                  <a:lnTo>
                    <a:pt x="915" y="802"/>
                  </a:lnTo>
                  <a:lnTo>
                    <a:pt x="901" y="797"/>
                  </a:lnTo>
                  <a:lnTo>
                    <a:pt x="887" y="792"/>
                  </a:lnTo>
                  <a:lnTo>
                    <a:pt x="862" y="779"/>
                  </a:lnTo>
                  <a:lnTo>
                    <a:pt x="835" y="766"/>
                  </a:lnTo>
                  <a:lnTo>
                    <a:pt x="835" y="766"/>
                  </a:lnTo>
                  <a:lnTo>
                    <a:pt x="831" y="765"/>
                  </a:lnTo>
                  <a:lnTo>
                    <a:pt x="827" y="765"/>
                  </a:lnTo>
                  <a:lnTo>
                    <a:pt x="821" y="764"/>
                  </a:lnTo>
                  <a:lnTo>
                    <a:pt x="817" y="762"/>
                  </a:lnTo>
                  <a:lnTo>
                    <a:pt x="817" y="762"/>
                  </a:lnTo>
                  <a:lnTo>
                    <a:pt x="800" y="755"/>
                  </a:lnTo>
                  <a:lnTo>
                    <a:pt x="783" y="747"/>
                  </a:lnTo>
                  <a:lnTo>
                    <a:pt x="766" y="738"/>
                  </a:lnTo>
                  <a:lnTo>
                    <a:pt x="749" y="731"/>
                  </a:lnTo>
                  <a:lnTo>
                    <a:pt x="749" y="731"/>
                  </a:lnTo>
                  <a:lnTo>
                    <a:pt x="730" y="724"/>
                  </a:lnTo>
                  <a:lnTo>
                    <a:pt x="711" y="719"/>
                  </a:lnTo>
                  <a:lnTo>
                    <a:pt x="672" y="709"/>
                  </a:lnTo>
                  <a:lnTo>
                    <a:pt x="672" y="709"/>
                  </a:lnTo>
                  <a:lnTo>
                    <a:pt x="648" y="700"/>
                  </a:lnTo>
                  <a:lnTo>
                    <a:pt x="626" y="692"/>
                  </a:lnTo>
                  <a:lnTo>
                    <a:pt x="579" y="675"/>
                  </a:lnTo>
                  <a:lnTo>
                    <a:pt x="579" y="675"/>
                  </a:lnTo>
                  <a:lnTo>
                    <a:pt x="528" y="660"/>
                  </a:lnTo>
                  <a:lnTo>
                    <a:pt x="476" y="644"/>
                  </a:lnTo>
                  <a:lnTo>
                    <a:pt x="476" y="644"/>
                  </a:lnTo>
                  <a:lnTo>
                    <a:pt x="469" y="649"/>
                  </a:lnTo>
                  <a:lnTo>
                    <a:pt x="463" y="656"/>
                  </a:lnTo>
                  <a:lnTo>
                    <a:pt x="456" y="661"/>
                  </a:lnTo>
                  <a:lnTo>
                    <a:pt x="449" y="667"/>
                  </a:lnTo>
                  <a:lnTo>
                    <a:pt x="449" y="667"/>
                  </a:lnTo>
                  <a:lnTo>
                    <a:pt x="426" y="696"/>
                  </a:lnTo>
                  <a:lnTo>
                    <a:pt x="407" y="727"/>
                  </a:lnTo>
                  <a:lnTo>
                    <a:pt x="389" y="759"/>
                  </a:lnTo>
                  <a:lnTo>
                    <a:pt x="370" y="793"/>
                  </a:lnTo>
                  <a:lnTo>
                    <a:pt x="355" y="828"/>
                  </a:lnTo>
                  <a:lnTo>
                    <a:pt x="339" y="865"/>
                  </a:lnTo>
                  <a:lnTo>
                    <a:pt x="325" y="901"/>
                  </a:lnTo>
                  <a:lnTo>
                    <a:pt x="311" y="939"/>
                  </a:lnTo>
                  <a:lnTo>
                    <a:pt x="311" y="939"/>
                  </a:lnTo>
                  <a:lnTo>
                    <a:pt x="314" y="939"/>
                  </a:lnTo>
                  <a:lnTo>
                    <a:pt x="316" y="941"/>
                  </a:lnTo>
                  <a:lnTo>
                    <a:pt x="317" y="945"/>
                  </a:lnTo>
                  <a:lnTo>
                    <a:pt x="317" y="949"/>
                  </a:lnTo>
                  <a:lnTo>
                    <a:pt x="316" y="952"/>
                  </a:lnTo>
                  <a:lnTo>
                    <a:pt x="316" y="952"/>
                  </a:lnTo>
                  <a:lnTo>
                    <a:pt x="324" y="962"/>
                  </a:lnTo>
                  <a:lnTo>
                    <a:pt x="328" y="966"/>
                  </a:lnTo>
                  <a:lnTo>
                    <a:pt x="331" y="973"/>
                  </a:lnTo>
                  <a:lnTo>
                    <a:pt x="331" y="973"/>
                  </a:lnTo>
                  <a:lnTo>
                    <a:pt x="379" y="1004"/>
                  </a:lnTo>
                  <a:lnTo>
                    <a:pt x="429" y="1033"/>
                  </a:lnTo>
                  <a:lnTo>
                    <a:pt x="456" y="1047"/>
                  </a:lnTo>
                  <a:lnTo>
                    <a:pt x="483" y="1061"/>
                  </a:lnTo>
                  <a:lnTo>
                    <a:pt x="509" y="1074"/>
                  </a:lnTo>
                  <a:lnTo>
                    <a:pt x="537" y="1085"/>
                  </a:lnTo>
                  <a:lnTo>
                    <a:pt x="565" y="1096"/>
                  </a:lnTo>
                  <a:lnTo>
                    <a:pt x="595" y="1106"/>
                  </a:lnTo>
                  <a:lnTo>
                    <a:pt x="624" y="1116"/>
                  </a:lnTo>
                  <a:lnTo>
                    <a:pt x="655" y="1124"/>
                  </a:lnTo>
                  <a:lnTo>
                    <a:pt x="686" y="1132"/>
                  </a:lnTo>
                  <a:lnTo>
                    <a:pt x="718" y="1137"/>
                  </a:lnTo>
                  <a:lnTo>
                    <a:pt x="752" y="1143"/>
                  </a:lnTo>
                  <a:lnTo>
                    <a:pt x="786" y="1146"/>
                  </a:lnTo>
                  <a:lnTo>
                    <a:pt x="786" y="1146"/>
                  </a:lnTo>
                  <a:lnTo>
                    <a:pt x="791" y="1150"/>
                  </a:lnTo>
                  <a:lnTo>
                    <a:pt x="797" y="1151"/>
                  </a:lnTo>
                  <a:lnTo>
                    <a:pt x="810" y="1151"/>
                  </a:lnTo>
                  <a:lnTo>
                    <a:pt x="810" y="1151"/>
                  </a:lnTo>
                  <a:lnTo>
                    <a:pt x="827" y="1154"/>
                  </a:lnTo>
                  <a:lnTo>
                    <a:pt x="845" y="1158"/>
                  </a:lnTo>
                  <a:lnTo>
                    <a:pt x="855" y="1160"/>
                  </a:lnTo>
                  <a:lnTo>
                    <a:pt x="864" y="1160"/>
                  </a:lnTo>
                  <a:lnTo>
                    <a:pt x="873" y="1160"/>
                  </a:lnTo>
                  <a:lnTo>
                    <a:pt x="881" y="1158"/>
                  </a:lnTo>
                  <a:lnTo>
                    <a:pt x="881" y="1158"/>
                  </a:lnTo>
                  <a:lnTo>
                    <a:pt x="884" y="1147"/>
                  </a:lnTo>
                  <a:lnTo>
                    <a:pt x="888" y="1139"/>
                  </a:lnTo>
                  <a:lnTo>
                    <a:pt x="893" y="1130"/>
                  </a:lnTo>
                  <a:lnTo>
                    <a:pt x="898" y="1122"/>
                  </a:lnTo>
                  <a:lnTo>
                    <a:pt x="911" y="1108"/>
                  </a:lnTo>
                  <a:lnTo>
                    <a:pt x="923" y="1095"/>
                  </a:lnTo>
                  <a:lnTo>
                    <a:pt x="923" y="1095"/>
                  </a:lnTo>
                  <a:lnTo>
                    <a:pt x="933" y="1091"/>
                  </a:lnTo>
                  <a:lnTo>
                    <a:pt x="943" y="1089"/>
                  </a:lnTo>
                  <a:lnTo>
                    <a:pt x="951" y="1089"/>
                  </a:lnTo>
                  <a:lnTo>
                    <a:pt x="961" y="1089"/>
                  </a:lnTo>
                  <a:lnTo>
                    <a:pt x="980" y="1089"/>
                  </a:lnTo>
                  <a:lnTo>
                    <a:pt x="989" y="1089"/>
                  </a:lnTo>
                  <a:lnTo>
                    <a:pt x="999" y="1087"/>
                  </a:lnTo>
                  <a:lnTo>
                    <a:pt x="999" y="1087"/>
                  </a:lnTo>
                  <a:lnTo>
                    <a:pt x="994" y="1081"/>
                  </a:lnTo>
                  <a:lnTo>
                    <a:pt x="988" y="1075"/>
                  </a:lnTo>
                  <a:lnTo>
                    <a:pt x="975" y="1068"/>
                  </a:lnTo>
                  <a:lnTo>
                    <a:pt x="961" y="1061"/>
                  </a:lnTo>
                  <a:lnTo>
                    <a:pt x="946" y="1057"/>
                  </a:lnTo>
                  <a:lnTo>
                    <a:pt x="946" y="1057"/>
                  </a:lnTo>
                  <a:lnTo>
                    <a:pt x="946" y="1053"/>
                  </a:lnTo>
                  <a:lnTo>
                    <a:pt x="947" y="1049"/>
                  </a:lnTo>
                  <a:lnTo>
                    <a:pt x="949" y="1047"/>
                  </a:lnTo>
                  <a:lnTo>
                    <a:pt x="951" y="1044"/>
                  </a:lnTo>
                  <a:lnTo>
                    <a:pt x="957" y="1042"/>
                  </a:lnTo>
                  <a:lnTo>
                    <a:pt x="964" y="1040"/>
                  </a:lnTo>
                  <a:lnTo>
                    <a:pt x="964" y="1040"/>
                  </a:lnTo>
                  <a:lnTo>
                    <a:pt x="977" y="1040"/>
                  </a:lnTo>
                  <a:lnTo>
                    <a:pt x="989" y="1040"/>
                  </a:lnTo>
                  <a:lnTo>
                    <a:pt x="1017" y="1042"/>
                  </a:lnTo>
                  <a:lnTo>
                    <a:pt x="1044" y="1043"/>
                  </a:lnTo>
                  <a:lnTo>
                    <a:pt x="1058" y="1043"/>
                  </a:lnTo>
                  <a:lnTo>
                    <a:pt x="1072" y="1043"/>
                  </a:lnTo>
                  <a:lnTo>
                    <a:pt x="1072" y="1043"/>
                  </a:lnTo>
                  <a:lnTo>
                    <a:pt x="1093" y="1040"/>
                  </a:lnTo>
                  <a:lnTo>
                    <a:pt x="1113" y="1036"/>
                  </a:lnTo>
                  <a:lnTo>
                    <a:pt x="1151" y="1028"/>
                  </a:lnTo>
                  <a:lnTo>
                    <a:pt x="1189" y="1018"/>
                  </a:lnTo>
                  <a:lnTo>
                    <a:pt x="1228" y="1008"/>
                  </a:lnTo>
                  <a:lnTo>
                    <a:pt x="1228" y="1008"/>
                  </a:lnTo>
                  <a:lnTo>
                    <a:pt x="1243" y="997"/>
                  </a:lnTo>
                  <a:lnTo>
                    <a:pt x="1260" y="985"/>
                  </a:lnTo>
                  <a:lnTo>
                    <a:pt x="1277" y="977"/>
                  </a:lnTo>
                  <a:lnTo>
                    <a:pt x="1295" y="967"/>
                  </a:lnTo>
                  <a:lnTo>
                    <a:pt x="1332" y="950"/>
                  </a:lnTo>
                  <a:lnTo>
                    <a:pt x="1366" y="934"/>
                  </a:lnTo>
                  <a:lnTo>
                    <a:pt x="1366" y="934"/>
                  </a:lnTo>
                  <a:lnTo>
                    <a:pt x="1345" y="925"/>
                  </a:lnTo>
                  <a:lnTo>
                    <a:pt x="1326" y="915"/>
                  </a:lnTo>
                  <a:lnTo>
                    <a:pt x="1308" y="904"/>
                  </a:lnTo>
                  <a:lnTo>
                    <a:pt x="1291" y="889"/>
                  </a:lnTo>
                  <a:lnTo>
                    <a:pt x="1291" y="889"/>
                  </a:lnTo>
                  <a:lnTo>
                    <a:pt x="1280" y="879"/>
                  </a:lnTo>
                  <a:lnTo>
                    <a:pt x="1270" y="868"/>
                  </a:lnTo>
                  <a:lnTo>
                    <a:pt x="1260" y="855"/>
                  </a:lnTo>
                  <a:lnTo>
                    <a:pt x="1253" y="842"/>
                  </a:lnTo>
                  <a:lnTo>
                    <a:pt x="1251" y="837"/>
                  </a:lnTo>
                  <a:lnTo>
                    <a:pt x="1249" y="830"/>
                  </a:lnTo>
                  <a:lnTo>
                    <a:pt x="1249" y="824"/>
                  </a:lnTo>
                  <a:lnTo>
                    <a:pt x="1249" y="817"/>
                  </a:lnTo>
                  <a:lnTo>
                    <a:pt x="1251" y="811"/>
                  </a:lnTo>
                  <a:lnTo>
                    <a:pt x="1255" y="804"/>
                  </a:lnTo>
                  <a:lnTo>
                    <a:pt x="1259" y="799"/>
                  </a:lnTo>
                  <a:lnTo>
                    <a:pt x="1265" y="793"/>
                  </a:lnTo>
                  <a:lnTo>
                    <a:pt x="1265" y="793"/>
                  </a:lnTo>
                  <a:lnTo>
                    <a:pt x="1273" y="790"/>
                  </a:lnTo>
                  <a:lnTo>
                    <a:pt x="1280" y="789"/>
                  </a:lnTo>
                  <a:lnTo>
                    <a:pt x="1294" y="788"/>
                  </a:lnTo>
                  <a:lnTo>
                    <a:pt x="1300" y="788"/>
                  </a:lnTo>
                  <a:lnTo>
                    <a:pt x="1305" y="786"/>
                  </a:lnTo>
                  <a:lnTo>
                    <a:pt x="1311" y="783"/>
                  </a:lnTo>
                  <a:lnTo>
                    <a:pt x="1315" y="779"/>
                  </a:lnTo>
                  <a:lnTo>
                    <a:pt x="1315" y="779"/>
                  </a:lnTo>
                  <a:lnTo>
                    <a:pt x="1319" y="773"/>
                  </a:lnTo>
                  <a:lnTo>
                    <a:pt x="1321" y="766"/>
                  </a:lnTo>
                  <a:lnTo>
                    <a:pt x="1322" y="752"/>
                  </a:lnTo>
                  <a:lnTo>
                    <a:pt x="1324" y="738"/>
                  </a:lnTo>
                  <a:lnTo>
                    <a:pt x="1324" y="731"/>
                  </a:lnTo>
                  <a:lnTo>
                    <a:pt x="1326" y="724"/>
                  </a:lnTo>
                  <a:lnTo>
                    <a:pt x="1326" y="724"/>
                  </a:lnTo>
                  <a:lnTo>
                    <a:pt x="1331" y="717"/>
                  </a:lnTo>
                  <a:lnTo>
                    <a:pt x="1336" y="710"/>
                  </a:lnTo>
                  <a:lnTo>
                    <a:pt x="1343" y="706"/>
                  </a:lnTo>
                  <a:lnTo>
                    <a:pt x="1350" y="703"/>
                  </a:lnTo>
                  <a:lnTo>
                    <a:pt x="1350" y="703"/>
                  </a:lnTo>
                  <a:lnTo>
                    <a:pt x="1363" y="708"/>
                  </a:lnTo>
                  <a:lnTo>
                    <a:pt x="1374" y="712"/>
                  </a:lnTo>
                  <a:lnTo>
                    <a:pt x="1384" y="719"/>
                  </a:lnTo>
                  <a:lnTo>
                    <a:pt x="1394" y="726"/>
                  </a:lnTo>
                  <a:lnTo>
                    <a:pt x="1402" y="733"/>
                  </a:lnTo>
                  <a:lnTo>
                    <a:pt x="1411" y="741"/>
                  </a:lnTo>
                  <a:lnTo>
                    <a:pt x="1418" y="751"/>
                  </a:lnTo>
                  <a:lnTo>
                    <a:pt x="1425" y="761"/>
                  </a:lnTo>
                  <a:lnTo>
                    <a:pt x="1436" y="782"/>
                  </a:lnTo>
                  <a:lnTo>
                    <a:pt x="1446" y="804"/>
                  </a:lnTo>
                  <a:lnTo>
                    <a:pt x="1454" y="828"/>
                  </a:lnTo>
                  <a:lnTo>
                    <a:pt x="1462" y="854"/>
                  </a:lnTo>
                  <a:lnTo>
                    <a:pt x="1462" y="854"/>
                  </a:lnTo>
                  <a:lnTo>
                    <a:pt x="1464" y="839"/>
                  </a:lnTo>
                  <a:lnTo>
                    <a:pt x="1467" y="827"/>
                  </a:lnTo>
                  <a:lnTo>
                    <a:pt x="1469" y="816"/>
                  </a:lnTo>
                  <a:lnTo>
                    <a:pt x="1474" y="804"/>
                  </a:lnTo>
                  <a:lnTo>
                    <a:pt x="1485" y="782"/>
                  </a:lnTo>
                  <a:lnTo>
                    <a:pt x="1498" y="761"/>
                  </a:lnTo>
                  <a:lnTo>
                    <a:pt x="1498" y="761"/>
                  </a:lnTo>
                  <a:close/>
                  <a:moveTo>
                    <a:pt x="1440" y="897"/>
                  </a:moveTo>
                  <a:lnTo>
                    <a:pt x="1440" y="897"/>
                  </a:lnTo>
                  <a:lnTo>
                    <a:pt x="1436" y="905"/>
                  </a:lnTo>
                  <a:lnTo>
                    <a:pt x="1433" y="912"/>
                  </a:lnTo>
                  <a:lnTo>
                    <a:pt x="1430" y="920"/>
                  </a:lnTo>
                  <a:lnTo>
                    <a:pt x="1429" y="928"/>
                  </a:lnTo>
                  <a:lnTo>
                    <a:pt x="1430" y="945"/>
                  </a:lnTo>
                  <a:lnTo>
                    <a:pt x="1433" y="962"/>
                  </a:lnTo>
                  <a:lnTo>
                    <a:pt x="1433" y="962"/>
                  </a:lnTo>
                  <a:lnTo>
                    <a:pt x="1439" y="962"/>
                  </a:lnTo>
                  <a:lnTo>
                    <a:pt x="1443" y="959"/>
                  </a:lnTo>
                  <a:lnTo>
                    <a:pt x="1447" y="956"/>
                  </a:lnTo>
                  <a:lnTo>
                    <a:pt x="1450" y="952"/>
                  </a:lnTo>
                  <a:lnTo>
                    <a:pt x="1455" y="943"/>
                  </a:lnTo>
                  <a:lnTo>
                    <a:pt x="1460" y="941"/>
                  </a:lnTo>
                  <a:lnTo>
                    <a:pt x="1464" y="938"/>
                  </a:lnTo>
                  <a:lnTo>
                    <a:pt x="1464" y="938"/>
                  </a:lnTo>
                  <a:lnTo>
                    <a:pt x="1468" y="939"/>
                  </a:lnTo>
                  <a:lnTo>
                    <a:pt x="1471" y="942"/>
                  </a:lnTo>
                  <a:lnTo>
                    <a:pt x="1475" y="948"/>
                  </a:lnTo>
                  <a:lnTo>
                    <a:pt x="1481" y="953"/>
                  </a:lnTo>
                  <a:lnTo>
                    <a:pt x="1484" y="956"/>
                  </a:lnTo>
                  <a:lnTo>
                    <a:pt x="1489" y="957"/>
                  </a:lnTo>
                  <a:lnTo>
                    <a:pt x="1489" y="957"/>
                  </a:lnTo>
                  <a:lnTo>
                    <a:pt x="1489" y="943"/>
                  </a:lnTo>
                  <a:lnTo>
                    <a:pt x="1489" y="931"/>
                  </a:lnTo>
                  <a:lnTo>
                    <a:pt x="1485" y="921"/>
                  </a:lnTo>
                  <a:lnTo>
                    <a:pt x="1479" y="912"/>
                  </a:lnTo>
                  <a:lnTo>
                    <a:pt x="1471" y="905"/>
                  </a:lnTo>
                  <a:lnTo>
                    <a:pt x="1462" y="901"/>
                  </a:lnTo>
                  <a:lnTo>
                    <a:pt x="1451" y="898"/>
                  </a:lnTo>
                  <a:lnTo>
                    <a:pt x="1440" y="897"/>
                  </a:lnTo>
                  <a:lnTo>
                    <a:pt x="1440" y="897"/>
                  </a:lnTo>
                  <a:close/>
                  <a:moveTo>
                    <a:pt x="1423" y="790"/>
                  </a:moveTo>
                  <a:lnTo>
                    <a:pt x="1423" y="790"/>
                  </a:lnTo>
                  <a:lnTo>
                    <a:pt x="1416" y="785"/>
                  </a:lnTo>
                  <a:lnTo>
                    <a:pt x="1411" y="781"/>
                  </a:lnTo>
                  <a:lnTo>
                    <a:pt x="1404" y="779"/>
                  </a:lnTo>
                  <a:lnTo>
                    <a:pt x="1396" y="779"/>
                  </a:lnTo>
                  <a:lnTo>
                    <a:pt x="1391" y="782"/>
                  </a:lnTo>
                  <a:lnTo>
                    <a:pt x="1385" y="785"/>
                  </a:lnTo>
                  <a:lnTo>
                    <a:pt x="1380" y="789"/>
                  </a:lnTo>
                  <a:lnTo>
                    <a:pt x="1373" y="795"/>
                  </a:lnTo>
                  <a:lnTo>
                    <a:pt x="1373" y="795"/>
                  </a:lnTo>
                  <a:lnTo>
                    <a:pt x="1389" y="807"/>
                  </a:lnTo>
                  <a:lnTo>
                    <a:pt x="1404" y="823"/>
                  </a:lnTo>
                  <a:lnTo>
                    <a:pt x="1418" y="839"/>
                  </a:lnTo>
                  <a:lnTo>
                    <a:pt x="1422" y="848"/>
                  </a:lnTo>
                  <a:lnTo>
                    <a:pt x="1427" y="858"/>
                  </a:lnTo>
                  <a:lnTo>
                    <a:pt x="1427" y="858"/>
                  </a:lnTo>
                  <a:lnTo>
                    <a:pt x="1429" y="865"/>
                  </a:lnTo>
                  <a:lnTo>
                    <a:pt x="1430" y="872"/>
                  </a:lnTo>
                  <a:lnTo>
                    <a:pt x="1432" y="876"/>
                  </a:lnTo>
                  <a:lnTo>
                    <a:pt x="1434" y="879"/>
                  </a:lnTo>
                  <a:lnTo>
                    <a:pt x="1437" y="880"/>
                  </a:lnTo>
                  <a:lnTo>
                    <a:pt x="1441" y="882"/>
                  </a:lnTo>
                  <a:lnTo>
                    <a:pt x="1441" y="882"/>
                  </a:lnTo>
                  <a:lnTo>
                    <a:pt x="1444" y="873"/>
                  </a:lnTo>
                  <a:lnTo>
                    <a:pt x="1446" y="863"/>
                  </a:lnTo>
                  <a:lnTo>
                    <a:pt x="1446" y="851"/>
                  </a:lnTo>
                  <a:lnTo>
                    <a:pt x="1443" y="837"/>
                  </a:lnTo>
                  <a:lnTo>
                    <a:pt x="1440" y="824"/>
                  </a:lnTo>
                  <a:lnTo>
                    <a:pt x="1436" y="811"/>
                  </a:lnTo>
                  <a:lnTo>
                    <a:pt x="1430" y="800"/>
                  </a:lnTo>
                  <a:lnTo>
                    <a:pt x="1423" y="790"/>
                  </a:lnTo>
                  <a:lnTo>
                    <a:pt x="1423" y="790"/>
                  </a:lnTo>
                  <a:close/>
                  <a:moveTo>
                    <a:pt x="1370" y="804"/>
                  </a:moveTo>
                  <a:lnTo>
                    <a:pt x="1370" y="804"/>
                  </a:lnTo>
                  <a:lnTo>
                    <a:pt x="1371" y="818"/>
                  </a:lnTo>
                  <a:lnTo>
                    <a:pt x="1375" y="831"/>
                  </a:lnTo>
                  <a:lnTo>
                    <a:pt x="1381" y="841"/>
                  </a:lnTo>
                  <a:lnTo>
                    <a:pt x="1388" y="851"/>
                  </a:lnTo>
                  <a:lnTo>
                    <a:pt x="1396" y="859"/>
                  </a:lnTo>
                  <a:lnTo>
                    <a:pt x="1405" y="868"/>
                  </a:lnTo>
                  <a:lnTo>
                    <a:pt x="1420" y="880"/>
                  </a:lnTo>
                  <a:lnTo>
                    <a:pt x="1420" y="880"/>
                  </a:lnTo>
                  <a:lnTo>
                    <a:pt x="1416" y="868"/>
                  </a:lnTo>
                  <a:lnTo>
                    <a:pt x="1412" y="858"/>
                  </a:lnTo>
                  <a:lnTo>
                    <a:pt x="1406" y="847"/>
                  </a:lnTo>
                  <a:lnTo>
                    <a:pt x="1401" y="837"/>
                  </a:lnTo>
                  <a:lnTo>
                    <a:pt x="1394" y="828"/>
                  </a:lnTo>
                  <a:lnTo>
                    <a:pt x="1387" y="820"/>
                  </a:lnTo>
                  <a:lnTo>
                    <a:pt x="1378" y="811"/>
                  </a:lnTo>
                  <a:lnTo>
                    <a:pt x="1370" y="804"/>
                  </a:lnTo>
                  <a:lnTo>
                    <a:pt x="1370" y="804"/>
                  </a:lnTo>
                  <a:close/>
                  <a:moveTo>
                    <a:pt x="1370" y="775"/>
                  </a:moveTo>
                  <a:lnTo>
                    <a:pt x="1370" y="775"/>
                  </a:lnTo>
                  <a:lnTo>
                    <a:pt x="1375" y="769"/>
                  </a:lnTo>
                  <a:lnTo>
                    <a:pt x="1384" y="765"/>
                  </a:lnTo>
                  <a:lnTo>
                    <a:pt x="1392" y="761"/>
                  </a:lnTo>
                  <a:lnTo>
                    <a:pt x="1398" y="761"/>
                  </a:lnTo>
                  <a:lnTo>
                    <a:pt x="1402" y="761"/>
                  </a:lnTo>
                  <a:lnTo>
                    <a:pt x="1402" y="761"/>
                  </a:lnTo>
                  <a:lnTo>
                    <a:pt x="1406" y="764"/>
                  </a:lnTo>
                  <a:lnTo>
                    <a:pt x="1411" y="766"/>
                  </a:lnTo>
                  <a:lnTo>
                    <a:pt x="1413" y="769"/>
                  </a:lnTo>
                  <a:lnTo>
                    <a:pt x="1413" y="768"/>
                  </a:lnTo>
                  <a:lnTo>
                    <a:pt x="1413" y="766"/>
                  </a:lnTo>
                  <a:lnTo>
                    <a:pt x="1413" y="766"/>
                  </a:lnTo>
                  <a:lnTo>
                    <a:pt x="1402" y="752"/>
                  </a:lnTo>
                  <a:lnTo>
                    <a:pt x="1387" y="737"/>
                  </a:lnTo>
                  <a:lnTo>
                    <a:pt x="1378" y="730"/>
                  </a:lnTo>
                  <a:lnTo>
                    <a:pt x="1370" y="724"/>
                  </a:lnTo>
                  <a:lnTo>
                    <a:pt x="1361" y="720"/>
                  </a:lnTo>
                  <a:lnTo>
                    <a:pt x="1354" y="719"/>
                  </a:lnTo>
                  <a:lnTo>
                    <a:pt x="1354" y="719"/>
                  </a:lnTo>
                  <a:lnTo>
                    <a:pt x="1349" y="720"/>
                  </a:lnTo>
                  <a:lnTo>
                    <a:pt x="1346" y="722"/>
                  </a:lnTo>
                  <a:lnTo>
                    <a:pt x="1343" y="724"/>
                  </a:lnTo>
                  <a:lnTo>
                    <a:pt x="1340" y="729"/>
                  </a:lnTo>
                  <a:lnTo>
                    <a:pt x="1338" y="737"/>
                  </a:lnTo>
                  <a:lnTo>
                    <a:pt x="1336" y="748"/>
                  </a:lnTo>
                  <a:lnTo>
                    <a:pt x="1333" y="771"/>
                  </a:lnTo>
                  <a:lnTo>
                    <a:pt x="1331" y="781"/>
                  </a:lnTo>
                  <a:lnTo>
                    <a:pt x="1329" y="785"/>
                  </a:lnTo>
                  <a:lnTo>
                    <a:pt x="1326" y="789"/>
                  </a:lnTo>
                  <a:lnTo>
                    <a:pt x="1326" y="789"/>
                  </a:lnTo>
                  <a:lnTo>
                    <a:pt x="1319" y="795"/>
                  </a:lnTo>
                  <a:lnTo>
                    <a:pt x="1312" y="799"/>
                  </a:lnTo>
                  <a:lnTo>
                    <a:pt x="1307" y="800"/>
                  </a:lnTo>
                  <a:lnTo>
                    <a:pt x="1300" y="800"/>
                  </a:lnTo>
                  <a:lnTo>
                    <a:pt x="1286" y="802"/>
                  </a:lnTo>
                  <a:lnTo>
                    <a:pt x="1277" y="803"/>
                  </a:lnTo>
                  <a:lnTo>
                    <a:pt x="1270" y="807"/>
                  </a:lnTo>
                  <a:lnTo>
                    <a:pt x="1270" y="807"/>
                  </a:lnTo>
                  <a:lnTo>
                    <a:pt x="1267" y="810"/>
                  </a:lnTo>
                  <a:lnTo>
                    <a:pt x="1265" y="814"/>
                  </a:lnTo>
                  <a:lnTo>
                    <a:pt x="1263" y="823"/>
                  </a:lnTo>
                  <a:lnTo>
                    <a:pt x="1265" y="832"/>
                  </a:lnTo>
                  <a:lnTo>
                    <a:pt x="1267" y="841"/>
                  </a:lnTo>
                  <a:lnTo>
                    <a:pt x="1273" y="849"/>
                  </a:lnTo>
                  <a:lnTo>
                    <a:pt x="1279" y="858"/>
                  </a:lnTo>
                  <a:lnTo>
                    <a:pt x="1293" y="873"/>
                  </a:lnTo>
                  <a:lnTo>
                    <a:pt x="1293" y="873"/>
                  </a:lnTo>
                  <a:lnTo>
                    <a:pt x="1304" y="883"/>
                  </a:lnTo>
                  <a:lnTo>
                    <a:pt x="1315" y="891"/>
                  </a:lnTo>
                  <a:lnTo>
                    <a:pt x="1326" y="900"/>
                  </a:lnTo>
                  <a:lnTo>
                    <a:pt x="1339" y="907"/>
                  </a:lnTo>
                  <a:lnTo>
                    <a:pt x="1352" y="912"/>
                  </a:lnTo>
                  <a:lnTo>
                    <a:pt x="1364" y="917"/>
                  </a:lnTo>
                  <a:lnTo>
                    <a:pt x="1391" y="925"/>
                  </a:lnTo>
                  <a:lnTo>
                    <a:pt x="1391" y="925"/>
                  </a:lnTo>
                  <a:lnTo>
                    <a:pt x="1398" y="924"/>
                  </a:lnTo>
                  <a:lnTo>
                    <a:pt x="1405" y="922"/>
                  </a:lnTo>
                  <a:lnTo>
                    <a:pt x="1411" y="924"/>
                  </a:lnTo>
                  <a:lnTo>
                    <a:pt x="1416" y="925"/>
                  </a:lnTo>
                  <a:lnTo>
                    <a:pt x="1416" y="925"/>
                  </a:lnTo>
                  <a:lnTo>
                    <a:pt x="1416" y="920"/>
                  </a:lnTo>
                  <a:lnTo>
                    <a:pt x="1418" y="914"/>
                  </a:lnTo>
                  <a:lnTo>
                    <a:pt x="1420" y="904"/>
                  </a:lnTo>
                  <a:lnTo>
                    <a:pt x="1420" y="904"/>
                  </a:lnTo>
                  <a:lnTo>
                    <a:pt x="1395" y="877"/>
                  </a:lnTo>
                  <a:lnTo>
                    <a:pt x="1382" y="862"/>
                  </a:lnTo>
                  <a:lnTo>
                    <a:pt x="1371" y="847"/>
                  </a:lnTo>
                  <a:lnTo>
                    <a:pt x="1361" y="831"/>
                  </a:lnTo>
                  <a:lnTo>
                    <a:pt x="1357" y="823"/>
                  </a:lnTo>
                  <a:lnTo>
                    <a:pt x="1356" y="813"/>
                  </a:lnTo>
                  <a:lnTo>
                    <a:pt x="1354" y="804"/>
                  </a:lnTo>
                  <a:lnTo>
                    <a:pt x="1354" y="795"/>
                  </a:lnTo>
                  <a:lnTo>
                    <a:pt x="1356" y="785"/>
                  </a:lnTo>
                  <a:lnTo>
                    <a:pt x="1359" y="775"/>
                  </a:lnTo>
                  <a:lnTo>
                    <a:pt x="1359" y="775"/>
                  </a:lnTo>
                  <a:lnTo>
                    <a:pt x="1363" y="773"/>
                  </a:lnTo>
                  <a:lnTo>
                    <a:pt x="1366" y="775"/>
                  </a:lnTo>
                  <a:lnTo>
                    <a:pt x="1367" y="776"/>
                  </a:lnTo>
                  <a:lnTo>
                    <a:pt x="1370" y="775"/>
                  </a:lnTo>
                  <a:lnTo>
                    <a:pt x="1370" y="775"/>
                  </a:lnTo>
                  <a:close/>
                  <a:moveTo>
                    <a:pt x="1364" y="1008"/>
                  </a:moveTo>
                  <a:lnTo>
                    <a:pt x="1364" y="1008"/>
                  </a:lnTo>
                  <a:lnTo>
                    <a:pt x="1371" y="1001"/>
                  </a:lnTo>
                  <a:lnTo>
                    <a:pt x="1381" y="995"/>
                  </a:lnTo>
                  <a:lnTo>
                    <a:pt x="1401" y="980"/>
                  </a:lnTo>
                  <a:lnTo>
                    <a:pt x="1409" y="973"/>
                  </a:lnTo>
                  <a:lnTo>
                    <a:pt x="1415" y="964"/>
                  </a:lnTo>
                  <a:lnTo>
                    <a:pt x="1418" y="959"/>
                  </a:lnTo>
                  <a:lnTo>
                    <a:pt x="1418" y="955"/>
                  </a:lnTo>
                  <a:lnTo>
                    <a:pt x="1418" y="950"/>
                  </a:lnTo>
                  <a:lnTo>
                    <a:pt x="1416" y="945"/>
                  </a:lnTo>
                  <a:lnTo>
                    <a:pt x="1416" y="945"/>
                  </a:lnTo>
                  <a:lnTo>
                    <a:pt x="1411" y="943"/>
                  </a:lnTo>
                  <a:lnTo>
                    <a:pt x="1405" y="943"/>
                  </a:lnTo>
                  <a:lnTo>
                    <a:pt x="1399" y="943"/>
                  </a:lnTo>
                  <a:lnTo>
                    <a:pt x="1394" y="941"/>
                  </a:lnTo>
                  <a:lnTo>
                    <a:pt x="1394" y="941"/>
                  </a:lnTo>
                  <a:lnTo>
                    <a:pt x="1359" y="955"/>
                  </a:lnTo>
                  <a:lnTo>
                    <a:pt x="1322" y="970"/>
                  </a:lnTo>
                  <a:lnTo>
                    <a:pt x="1286" y="987"/>
                  </a:lnTo>
                  <a:lnTo>
                    <a:pt x="1252" y="1004"/>
                  </a:lnTo>
                  <a:lnTo>
                    <a:pt x="1252" y="1004"/>
                  </a:lnTo>
                  <a:lnTo>
                    <a:pt x="1252" y="1009"/>
                  </a:lnTo>
                  <a:lnTo>
                    <a:pt x="1249" y="1014"/>
                  </a:lnTo>
                  <a:lnTo>
                    <a:pt x="1249" y="1014"/>
                  </a:lnTo>
                  <a:lnTo>
                    <a:pt x="1235" y="1021"/>
                  </a:lnTo>
                  <a:lnTo>
                    <a:pt x="1229" y="1026"/>
                  </a:lnTo>
                  <a:lnTo>
                    <a:pt x="1228" y="1029"/>
                  </a:lnTo>
                  <a:lnTo>
                    <a:pt x="1227" y="1033"/>
                  </a:lnTo>
                  <a:lnTo>
                    <a:pt x="1227" y="1033"/>
                  </a:lnTo>
                  <a:lnTo>
                    <a:pt x="1243" y="1039"/>
                  </a:lnTo>
                  <a:lnTo>
                    <a:pt x="1258" y="1047"/>
                  </a:lnTo>
                  <a:lnTo>
                    <a:pt x="1286" y="1066"/>
                  </a:lnTo>
                  <a:lnTo>
                    <a:pt x="1286" y="1066"/>
                  </a:lnTo>
                  <a:lnTo>
                    <a:pt x="1294" y="1084"/>
                  </a:lnTo>
                  <a:lnTo>
                    <a:pt x="1300" y="1094"/>
                  </a:lnTo>
                  <a:lnTo>
                    <a:pt x="1307" y="1101"/>
                  </a:lnTo>
                  <a:lnTo>
                    <a:pt x="1307" y="1101"/>
                  </a:lnTo>
                  <a:lnTo>
                    <a:pt x="1318" y="1077"/>
                  </a:lnTo>
                  <a:lnTo>
                    <a:pt x="1332" y="1053"/>
                  </a:lnTo>
                  <a:lnTo>
                    <a:pt x="1346" y="1029"/>
                  </a:lnTo>
                  <a:lnTo>
                    <a:pt x="1354" y="1018"/>
                  </a:lnTo>
                  <a:lnTo>
                    <a:pt x="1364" y="1008"/>
                  </a:lnTo>
                  <a:lnTo>
                    <a:pt x="1364" y="1008"/>
                  </a:lnTo>
                  <a:close/>
                  <a:moveTo>
                    <a:pt x="894" y="1178"/>
                  </a:moveTo>
                  <a:lnTo>
                    <a:pt x="894" y="1178"/>
                  </a:lnTo>
                  <a:lnTo>
                    <a:pt x="900" y="1217"/>
                  </a:lnTo>
                  <a:lnTo>
                    <a:pt x="902" y="1237"/>
                  </a:lnTo>
                  <a:lnTo>
                    <a:pt x="908" y="1256"/>
                  </a:lnTo>
                  <a:lnTo>
                    <a:pt x="914" y="1275"/>
                  </a:lnTo>
                  <a:lnTo>
                    <a:pt x="921" y="1292"/>
                  </a:lnTo>
                  <a:lnTo>
                    <a:pt x="929" y="1307"/>
                  </a:lnTo>
                  <a:lnTo>
                    <a:pt x="939" y="1321"/>
                  </a:lnTo>
                  <a:lnTo>
                    <a:pt x="939" y="1321"/>
                  </a:lnTo>
                  <a:lnTo>
                    <a:pt x="953" y="1334"/>
                  </a:lnTo>
                  <a:lnTo>
                    <a:pt x="970" y="1346"/>
                  </a:lnTo>
                  <a:lnTo>
                    <a:pt x="987" y="1358"/>
                  </a:lnTo>
                  <a:lnTo>
                    <a:pt x="996" y="1362"/>
                  </a:lnTo>
                  <a:lnTo>
                    <a:pt x="1006" y="1365"/>
                  </a:lnTo>
                  <a:lnTo>
                    <a:pt x="1015" y="1367"/>
                  </a:lnTo>
                  <a:lnTo>
                    <a:pt x="1024" y="1369"/>
                  </a:lnTo>
                  <a:lnTo>
                    <a:pt x="1033" y="1369"/>
                  </a:lnTo>
                  <a:lnTo>
                    <a:pt x="1043" y="1369"/>
                  </a:lnTo>
                  <a:lnTo>
                    <a:pt x="1051" y="1366"/>
                  </a:lnTo>
                  <a:lnTo>
                    <a:pt x="1060" y="1362"/>
                  </a:lnTo>
                  <a:lnTo>
                    <a:pt x="1067" y="1355"/>
                  </a:lnTo>
                  <a:lnTo>
                    <a:pt x="1074" y="1346"/>
                  </a:lnTo>
                  <a:lnTo>
                    <a:pt x="1074" y="1346"/>
                  </a:lnTo>
                  <a:lnTo>
                    <a:pt x="1079" y="1324"/>
                  </a:lnTo>
                  <a:lnTo>
                    <a:pt x="1082" y="1299"/>
                  </a:lnTo>
                  <a:lnTo>
                    <a:pt x="1082" y="1275"/>
                  </a:lnTo>
                  <a:lnTo>
                    <a:pt x="1079" y="1254"/>
                  </a:lnTo>
                  <a:lnTo>
                    <a:pt x="1079" y="1254"/>
                  </a:lnTo>
                  <a:lnTo>
                    <a:pt x="1068" y="1258"/>
                  </a:lnTo>
                  <a:lnTo>
                    <a:pt x="1058" y="1263"/>
                  </a:lnTo>
                  <a:lnTo>
                    <a:pt x="1041" y="1275"/>
                  </a:lnTo>
                  <a:lnTo>
                    <a:pt x="1032" y="1279"/>
                  </a:lnTo>
                  <a:lnTo>
                    <a:pt x="1022" y="1283"/>
                  </a:lnTo>
                  <a:lnTo>
                    <a:pt x="1010" y="1287"/>
                  </a:lnTo>
                  <a:lnTo>
                    <a:pt x="998" y="1289"/>
                  </a:lnTo>
                  <a:lnTo>
                    <a:pt x="998" y="1289"/>
                  </a:lnTo>
                  <a:lnTo>
                    <a:pt x="987" y="1285"/>
                  </a:lnTo>
                  <a:lnTo>
                    <a:pt x="978" y="1279"/>
                  </a:lnTo>
                  <a:lnTo>
                    <a:pt x="971" y="1271"/>
                  </a:lnTo>
                  <a:lnTo>
                    <a:pt x="964" y="1262"/>
                  </a:lnTo>
                  <a:lnTo>
                    <a:pt x="960" y="1252"/>
                  </a:lnTo>
                  <a:lnTo>
                    <a:pt x="954" y="1242"/>
                  </a:lnTo>
                  <a:lnTo>
                    <a:pt x="946" y="1223"/>
                  </a:lnTo>
                  <a:lnTo>
                    <a:pt x="946" y="1223"/>
                  </a:lnTo>
                  <a:lnTo>
                    <a:pt x="940" y="1210"/>
                  </a:lnTo>
                  <a:lnTo>
                    <a:pt x="935" y="1199"/>
                  </a:lnTo>
                  <a:lnTo>
                    <a:pt x="933" y="1195"/>
                  </a:lnTo>
                  <a:lnTo>
                    <a:pt x="933" y="1190"/>
                  </a:lnTo>
                  <a:lnTo>
                    <a:pt x="936" y="1186"/>
                  </a:lnTo>
                  <a:lnTo>
                    <a:pt x="939" y="1182"/>
                  </a:lnTo>
                  <a:lnTo>
                    <a:pt x="939" y="1182"/>
                  </a:lnTo>
                  <a:lnTo>
                    <a:pt x="949" y="1186"/>
                  </a:lnTo>
                  <a:lnTo>
                    <a:pt x="957" y="1189"/>
                  </a:lnTo>
                  <a:lnTo>
                    <a:pt x="968" y="1190"/>
                  </a:lnTo>
                  <a:lnTo>
                    <a:pt x="978" y="1189"/>
                  </a:lnTo>
                  <a:lnTo>
                    <a:pt x="989" y="1188"/>
                  </a:lnTo>
                  <a:lnTo>
                    <a:pt x="999" y="1185"/>
                  </a:lnTo>
                  <a:lnTo>
                    <a:pt x="1020" y="1178"/>
                  </a:lnTo>
                  <a:lnTo>
                    <a:pt x="1020" y="1178"/>
                  </a:lnTo>
                  <a:lnTo>
                    <a:pt x="1015" y="1164"/>
                  </a:lnTo>
                  <a:lnTo>
                    <a:pt x="1008" y="1151"/>
                  </a:lnTo>
                  <a:lnTo>
                    <a:pt x="1001" y="1140"/>
                  </a:lnTo>
                  <a:lnTo>
                    <a:pt x="992" y="1129"/>
                  </a:lnTo>
                  <a:lnTo>
                    <a:pt x="982" y="1120"/>
                  </a:lnTo>
                  <a:lnTo>
                    <a:pt x="971" y="1112"/>
                  </a:lnTo>
                  <a:lnTo>
                    <a:pt x="959" y="1106"/>
                  </a:lnTo>
                  <a:lnTo>
                    <a:pt x="944" y="1103"/>
                  </a:lnTo>
                  <a:lnTo>
                    <a:pt x="944" y="1103"/>
                  </a:lnTo>
                  <a:lnTo>
                    <a:pt x="936" y="1108"/>
                  </a:lnTo>
                  <a:lnTo>
                    <a:pt x="929" y="1113"/>
                  </a:lnTo>
                  <a:lnTo>
                    <a:pt x="922" y="1119"/>
                  </a:lnTo>
                  <a:lnTo>
                    <a:pt x="915" y="1124"/>
                  </a:lnTo>
                  <a:lnTo>
                    <a:pt x="909" y="1133"/>
                  </a:lnTo>
                  <a:lnTo>
                    <a:pt x="905" y="1140"/>
                  </a:lnTo>
                  <a:lnTo>
                    <a:pt x="898" y="1158"/>
                  </a:lnTo>
                  <a:lnTo>
                    <a:pt x="898" y="1158"/>
                  </a:lnTo>
                  <a:lnTo>
                    <a:pt x="900" y="1160"/>
                  </a:lnTo>
                  <a:lnTo>
                    <a:pt x="902" y="1162"/>
                  </a:lnTo>
                  <a:lnTo>
                    <a:pt x="902" y="1167"/>
                  </a:lnTo>
                  <a:lnTo>
                    <a:pt x="902" y="1171"/>
                  </a:lnTo>
                  <a:lnTo>
                    <a:pt x="902" y="1171"/>
                  </a:lnTo>
                  <a:lnTo>
                    <a:pt x="900" y="1175"/>
                  </a:lnTo>
                  <a:lnTo>
                    <a:pt x="894" y="1178"/>
                  </a:lnTo>
                  <a:lnTo>
                    <a:pt x="894" y="1178"/>
                  </a:lnTo>
                  <a:close/>
                  <a:moveTo>
                    <a:pt x="1009" y="1101"/>
                  </a:moveTo>
                  <a:lnTo>
                    <a:pt x="1009" y="1101"/>
                  </a:lnTo>
                  <a:lnTo>
                    <a:pt x="1003" y="1102"/>
                  </a:lnTo>
                  <a:lnTo>
                    <a:pt x="998" y="1103"/>
                  </a:lnTo>
                  <a:lnTo>
                    <a:pt x="992" y="1105"/>
                  </a:lnTo>
                  <a:lnTo>
                    <a:pt x="987" y="1108"/>
                  </a:lnTo>
                  <a:lnTo>
                    <a:pt x="987" y="1108"/>
                  </a:lnTo>
                  <a:lnTo>
                    <a:pt x="994" y="1112"/>
                  </a:lnTo>
                  <a:lnTo>
                    <a:pt x="1002" y="1119"/>
                  </a:lnTo>
                  <a:lnTo>
                    <a:pt x="1008" y="1126"/>
                  </a:lnTo>
                  <a:lnTo>
                    <a:pt x="1015" y="1133"/>
                  </a:lnTo>
                  <a:lnTo>
                    <a:pt x="1024" y="1150"/>
                  </a:lnTo>
                  <a:lnTo>
                    <a:pt x="1033" y="1169"/>
                  </a:lnTo>
                  <a:lnTo>
                    <a:pt x="1039" y="1190"/>
                  </a:lnTo>
                  <a:lnTo>
                    <a:pt x="1041" y="1213"/>
                  </a:lnTo>
                  <a:lnTo>
                    <a:pt x="1041" y="1235"/>
                  </a:lnTo>
                  <a:lnTo>
                    <a:pt x="1040" y="1247"/>
                  </a:lnTo>
                  <a:lnTo>
                    <a:pt x="1037" y="1258"/>
                  </a:lnTo>
                  <a:lnTo>
                    <a:pt x="1037" y="1258"/>
                  </a:lnTo>
                  <a:lnTo>
                    <a:pt x="1050" y="1252"/>
                  </a:lnTo>
                  <a:lnTo>
                    <a:pt x="1060" y="1245"/>
                  </a:lnTo>
                  <a:lnTo>
                    <a:pt x="1069" y="1238"/>
                  </a:lnTo>
                  <a:lnTo>
                    <a:pt x="1078" y="1230"/>
                  </a:lnTo>
                  <a:lnTo>
                    <a:pt x="1078" y="1230"/>
                  </a:lnTo>
                  <a:lnTo>
                    <a:pt x="1074" y="1210"/>
                  </a:lnTo>
                  <a:lnTo>
                    <a:pt x="1068" y="1192"/>
                  </a:lnTo>
                  <a:lnTo>
                    <a:pt x="1061" y="1175"/>
                  </a:lnTo>
                  <a:lnTo>
                    <a:pt x="1053" y="1158"/>
                  </a:lnTo>
                  <a:lnTo>
                    <a:pt x="1043" y="1141"/>
                  </a:lnTo>
                  <a:lnTo>
                    <a:pt x="1033" y="1127"/>
                  </a:lnTo>
                  <a:lnTo>
                    <a:pt x="1022" y="1113"/>
                  </a:lnTo>
                  <a:lnTo>
                    <a:pt x="1009" y="1101"/>
                  </a:lnTo>
                  <a:lnTo>
                    <a:pt x="1009" y="1101"/>
                  </a:lnTo>
                  <a:close/>
                  <a:moveTo>
                    <a:pt x="999" y="1273"/>
                  </a:moveTo>
                  <a:lnTo>
                    <a:pt x="999" y="1273"/>
                  </a:lnTo>
                  <a:lnTo>
                    <a:pt x="1005" y="1273"/>
                  </a:lnTo>
                  <a:lnTo>
                    <a:pt x="1009" y="1271"/>
                  </a:lnTo>
                  <a:lnTo>
                    <a:pt x="1013" y="1268"/>
                  </a:lnTo>
                  <a:lnTo>
                    <a:pt x="1016" y="1263"/>
                  </a:lnTo>
                  <a:lnTo>
                    <a:pt x="1022" y="1254"/>
                  </a:lnTo>
                  <a:lnTo>
                    <a:pt x="1026" y="1241"/>
                  </a:lnTo>
                  <a:lnTo>
                    <a:pt x="1027" y="1227"/>
                  </a:lnTo>
                  <a:lnTo>
                    <a:pt x="1027" y="1213"/>
                  </a:lnTo>
                  <a:lnTo>
                    <a:pt x="1026" y="1202"/>
                  </a:lnTo>
                  <a:lnTo>
                    <a:pt x="1023" y="1192"/>
                  </a:lnTo>
                  <a:lnTo>
                    <a:pt x="1023" y="1192"/>
                  </a:lnTo>
                  <a:lnTo>
                    <a:pt x="1017" y="1196"/>
                  </a:lnTo>
                  <a:lnTo>
                    <a:pt x="1009" y="1199"/>
                  </a:lnTo>
                  <a:lnTo>
                    <a:pt x="1001" y="1202"/>
                  </a:lnTo>
                  <a:lnTo>
                    <a:pt x="991" y="1203"/>
                  </a:lnTo>
                  <a:lnTo>
                    <a:pt x="971" y="1206"/>
                  </a:lnTo>
                  <a:lnTo>
                    <a:pt x="953" y="1207"/>
                  </a:lnTo>
                  <a:lnTo>
                    <a:pt x="953" y="1207"/>
                  </a:lnTo>
                  <a:lnTo>
                    <a:pt x="957" y="1214"/>
                  </a:lnTo>
                  <a:lnTo>
                    <a:pt x="961" y="1224"/>
                  </a:lnTo>
                  <a:lnTo>
                    <a:pt x="971" y="1247"/>
                  </a:lnTo>
                  <a:lnTo>
                    <a:pt x="977" y="1256"/>
                  </a:lnTo>
                  <a:lnTo>
                    <a:pt x="982" y="1265"/>
                  </a:lnTo>
                  <a:lnTo>
                    <a:pt x="987" y="1269"/>
                  </a:lnTo>
                  <a:lnTo>
                    <a:pt x="991" y="1271"/>
                  </a:lnTo>
                  <a:lnTo>
                    <a:pt x="995" y="1273"/>
                  </a:lnTo>
                  <a:lnTo>
                    <a:pt x="999" y="1273"/>
                  </a:lnTo>
                  <a:lnTo>
                    <a:pt x="999" y="1273"/>
                  </a:lnTo>
                  <a:close/>
                  <a:moveTo>
                    <a:pt x="770" y="291"/>
                  </a:moveTo>
                  <a:lnTo>
                    <a:pt x="770" y="291"/>
                  </a:lnTo>
                  <a:lnTo>
                    <a:pt x="768" y="283"/>
                  </a:lnTo>
                  <a:lnTo>
                    <a:pt x="766" y="275"/>
                  </a:lnTo>
                  <a:lnTo>
                    <a:pt x="763" y="262"/>
                  </a:lnTo>
                  <a:lnTo>
                    <a:pt x="763" y="262"/>
                  </a:lnTo>
                  <a:lnTo>
                    <a:pt x="759" y="267"/>
                  </a:lnTo>
                  <a:lnTo>
                    <a:pt x="756" y="272"/>
                  </a:lnTo>
                  <a:lnTo>
                    <a:pt x="755" y="278"/>
                  </a:lnTo>
                  <a:lnTo>
                    <a:pt x="754" y="283"/>
                  </a:lnTo>
                  <a:lnTo>
                    <a:pt x="754" y="283"/>
                  </a:lnTo>
                  <a:lnTo>
                    <a:pt x="759" y="288"/>
                  </a:lnTo>
                  <a:lnTo>
                    <a:pt x="765" y="292"/>
                  </a:lnTo>
                  <a:lnTo>
                    <a:pt x="769" y="298"/>
                  </a:lnTo>
                  <a:lnTo>
                    <a:pt x="770" y="302"/>
                  </a:lnTo>
                  <a:lnTo>
                    <a:pt x="770" y="306"/>
                  </a:lnTo>
                  <a:lnTo>
                    <a:pt x="770" y="306"/>
                  </a:lnTo>
                  <a:lnTo>
                    <a:pt x="790" y="314"/>
                  </a:lnTo>
                  <a:lnTo>
                    <a:pt x="813" y="320"/>
                  </a:lnTo>
                  <a:lnTo>
                    <a:pt x="839" y="324"/>
                  </a:lnTo>
                  <a:lnTo>
                    <a:pt x="852" y="326"/>
                  </a:lnTo>
                  <a:lnTo>
                    <a:pt x="864" y="326"/>
                  </a:lnTo>
                  <a:lnTo>
                    <a:pt x="877" y="324"/>
                  </a:lnTo>
                  <a:lnTo>
                    <a:pt x="890" y="321"/>
                  </a:lnTo>
                  <a:lnTo>
                    <a:pt x="900" y="319"/>
                  </a:lnTo>
                  <a:lnTo>
                    <a:pt x="909" y="313"/>
                  </a:lnTo>
                  <a:lnTo>
                    <a:pt x="918" y="307"/>
                  </a:lnTo>
                  <a:lnTo>
                    <a:pt x="925" y="299"/>
                  </a:lnTo>
                  <a:lnTo>
                    <a:pt x="930" y="289"/>
                  </a:lnTo>
                  <a:lnTo>
                    <a:pt x="932" y="276"/>
                  </a:lnTo>
                  <a:lnTo>
                    <a:pt x="932" y="276"/>
                  </a:lnTo>
                  <a:lnTo>
                    <a:pt x="926" y="285"/>
                  </a:lnTo>
                  <a:lnTo>
                    <a:pt x="919" y="292"/>
                  </a:lnTo>
                  <a:lnTo>
                    <a:pt x="909" y="298"/>
                  </a:lnTo>
                  <a:lnTo>
                    <a:pt x="901" y="303"/>
                  </a:lnTo>
                  <a:lnTo>
                    <a:pt x="890" y="306"/>
                  </a:lnTo>
                  <a:lnTo>
                    <a:pt x="878" y="310"/>
                  </a:lnTo>
                  <a:lnTo>
                    <a:pt x="867" y="312"/>
                  </a:lnTo>
                  <a:lnTo>
                    <a:pt x="856" y="313"/>
                  </a:lnTo>
                  <a:lnTo>
                    <a:pt x="845" y="313"/>
                  </a:lnTo>
                  <a:lnTo>
                    <a:pt x="832" y="312"/>
                  </a:lnTo>
                  <a:lnTo>
                    <a:pt x="821" y="310"/>
                  </a:lnTo>
                  <a:lnTo>
                    <a:pt x="810" y="309"/>
                  </a:lnTo>
                  <a:lnTo>
                    <a:pt x="798" y="305"/>
                  </a:lnTo>
                  <a:lnTo>
                    <a:pt x="789" y="300"/>
                  </a:lnTo>
                  <a:lnTo>
                    <a:pt x="779" y="296"/>
                  </a:lnTo>
                  <a:lnTo>
                    <a:pt x="770" y="291"/>
                  </a:lnTo>
                  <a:lnTo>
                    <a:pt x="770" y="291"/>
                  </a:lnTo>
                  <a:close/>
                  <a:moveTo>
                    <a:pt x="907" y="240"/>
                  </a:moveTo>
                  <a:lnTo>
                    <a:pt x="907" y="240"/>
                  </a:lnTo>
                  <a:lnTo>
                    <a:pt x="901" y="233"/>
                  </a:lnTo>
                  <a:lnTo>
                    <a:pt x="895" y="227"/>
                  </a:lnTo>
                  <a:lnTo>
                    <a:pt x="895" y="227"/>
                  </a:lnTo>
                  <a:lnTo>
                    <a:pt x="878" y="225"/>
                  </a:lnTo>
                  <a:lnTo>
                    <a:pt x="857" y="222"/>
                  </a:lnTo>
                  <a:lnTo>
                    <a:pt x="835" y="223"/>
                  </a:lnTo>
                  <a:lnTo>
                    <a:pt x="824" y="225"/>
                  </a:lnTo>
                  <a:lnTo>
                    <a:pt x="813" y="227"/>
                  </a:lnTo>
                  <a:lnTo>
                    <a:pt x="803" y="230"/>
                  </a:lnTo>
                  <a:lnTo>
                    <a:pt x="794" y="234"/>
                  </a:lnTo>
                  <a:lnTo>
                    <a:pt x="787" y="240"/>
                  </a:lnTo>
                  <a:lnTo>
                    <a:pt x="783" y="247"/>
                  </a:lnTo>
                  <a:lnTo>
                    <a:pt x="780" y="254"/>
                  </a:lnTo>
                  <a:lnTo>
                    <a:pt x="780" y="264"/>
                  </a:lnTo>
                  <a:lnTo>
                    <a:pt x="783" y="274"/>
                  </a:lnTo>
                  <a:lnTo>
                    <a:pt x="789" y="285"/>
                  </a:lnTo>
                  <a:lnTo>
                    <a:pt x="789" y="285"/>
                  </a:lnTo>
                  <a:lnTo>
                    <a:pt x="796" y="289"/>
                  </a:lnTo>
                  <a:lnTo>
                    <a:pt x="804" y="293"/>
                  </a:lnTo>
                  <a:lnTo>
                    <a:pt x="824" y="298"/>
                  </a:lnTo>
                  <a:lnTo>
                    <a:pt x="845" y="299"/>
                  </a:lnTo>
                  <a:lnTo>
                    <a:pt x="856" y="299"/>
                  </a:lnTo>
                  <a:lnTo>
                    <a:pt x="867" y="299"/>
                  </a:lnTo>
                  <a:lnTo>
                    <a:pt x="878" y="298"/>
                  </a:lnTo>
                  <a:lnTo>
                    <a:pt x="888" y="295"/>
                  </a:lnTo>
                  <a:lnTo>
                    <a:pt x="898" y="291"/>
                  </a:lnTo>
                  <a:lnTo>
                    <a:pt x="905" y="286"/>
                  </a:lnTo>
                  <a:lnTo>
                    <a:pt x="912" y="281"/>
                  </a:lnTo>
                  <a:lnTo>
                    <a:pt x="916" y="274"/>
                  </a:lnTo>
                  <a:lnTo>
                    <a:pt x="919" y="265"/>
                  </a:lnTo>
                  <a:lnTo>
                    <a:pt x="921" y="255"/>
                  </a:lnTo>
                  <a:lnTo>
                    <a:pt x="921" y="255"/>
                  </a:lnTo>
                  <a:lnTo>
                    <a:pt x="915" y="253"/>
                  </a:lnTo>
                  <a:lnTo>
                    <a:pt x="911" y="247"/>
                  </a:lnTo>
                  <a:lnTo>
                    <a:pt x="902" y="239"/>
                  </a:lnTo>
                  <a:lnTo>
                    <a:pt x="902" y="239"/>
                  </a:lnTo>
                  <a:lnTo>
                    <a:pt x="905" y="239"/>
                  </a:lnTo>
                  <a:lnTo>
                    <a:pt x="907" y="240"/>
                  </a:lnTo>
                  <a:lnTo>
                    <a:pt x="907" y="240"/>
                  </a:lnTo>
                  <a:close/>
                  <a:moveTo>
                    <a:pt x="738" y="289"/>
                  </a:moveTo>
                  <a:lnTo>
                    <a:pt x="738" y="289"/>
                  </a:lnTo>
                  <a:lnTo>
                    <a:pt x="721" y="295"/>
                  </a:lnTo>
                  <a:lnTo>
                    <a:pt x="704" y="300"/>
                  </a:lnTo>
                  <a:lnTo>
                    <a:pt x="689" y="307"/>
                  </a:lnTo>
                  <a:lnTo>
                    <a:pt x="675" y="316"/>
                  </a:lnTo>
                  <a:lnTo>
                    <a:pt x="675" y="316"/>
                  </a:lnTo>
                  <a:lnTo>
                    <a:pt x="661" y="320"/>
                  </a:lnTo>
                  <a:lnTo>
                    <a:pt x="650" y="326"/>
                  </a:lnTo>
                  <a:lnTo>
                    <a:pt x="650" y="326"/>
                  </a:lnTo>
                  <a:lnTo>
                    <a:pt x="631" y="331"/>
                  </a:lnTo>
                  <a:lnTo>
                    <a:pt x="616" y="338"/>
                  </a:lnTo>
                  <a:lnTo>
                    <a:pt x="584" y="354"/>
                  </a:lnTo>
                  <a:lnTo>
                    <a:pt x="554" y="369"/>
                  </a:lnTo>
                  <a:lnTo>
                    <a:pt x="522" y="383"/>
                  </a:lnTo>
                  <a:lnTo>
                    <a:pt x="522" y="383"/>
                  </a:lnTo>
                  <a:lnTo>
                    <a:pt x="508" y="387"/>
                  </a:lnTo>
                  <a:lnTo>
                    <a:pt x="495" y="392"/>
                  </a:lnTo>
                  <a:lnTo>
                    <a:pt x="484" y="399"/>
                  </a:lnTo>
                  <a:lnTo>
                    <a:pt x="474" y="406"/>
                  </a:lnTo>
                  <a:lnTo>
                    <a:pt x="453" y="420"/>
                  </a:lnTo>
                  <a:lnTo>
                    <a:pt x="443" y="427"/>
                  </a:lnTo>
                  <a:lnTo>
                    <a:pt x="431" y="432"/>
                  </a:lnTo>
                  <a:lnTo>
                    <a:pt x="431" y="432"/>
                  </a:lnTo>
                  <a:lnTo>
                    <a:pt x="422" y="441"/>
                  </a:lnTo>
                  <a:lnTo>
                    <a:pt x="414" y="446"/>
                  </a:lnTo>
                  <a:lnTo>
                    <a:pt x="394" y="458"/>
                  </a:lnTo>
                  <a:lnTo>
                    <a:pt x="373" y="469"/>
                  </a:lnTo>
                  <a:lnTo>
                    <a:pt x="363" y="473"/>
                  </a:lnTo>
                  <a:lnTo>
                    <a:pt x="353" y="480"/>
                  </a:lnTo>
                  <a:lnTo>
                    <a:pt x="353" y="480"/>
                  </a:lnTo>
                  <a:lnTo>
                    <a:pt x="327" y="500"/>
                  </a:lnTo>
                  <a:lnTo>
                    <a:pt x="299" y="522"/>
                  </a:lnTo>
                  <a:lnTo>
                    <a:pt x="285" y="532"/>
                  </a:lnTo>
                  <a:lnTo>
                    <a:pt x="271" y="542"/>
                  </a:lnTo>
                  <a:lnTo>
                    <a:pt x="255" y="550"/>
                  </a:lnTo>
                  <a:lnTo>
                    <a:pt x="240" y="556"/>
                  </a:lnTo>
                  <a:lnTo>
                    <a:pt x="240" y="556"/>
                  </a:lnTo>
                  <a:lnTo>
                    <a:pt x="234" y="556"/>
                  </a:lnTo>
                  <a:lnTo>
                    <a:pt x="230" y="554"/>
                  </a:lnTo>
                  <a:lnTo>
                    <a:pt x="230" y="554"/>
                  </a:lnTo>
                  <a:lnTo>
                    <a:pt x="223" y="560"/>
                  </a:lnTo>
                  <a:lnTo>
                    <a:pt x="217" y="567"/>
                  </a:lnTo>
                  <a:lnTo>
                    <a:pt x="213" y="574"/>
                  </a:lnTo>
                  <a:lnTo>
                    <a:pt x="209" y="583"/>
                  </a:lnTo>
                  <a:lnTo>
                    <a:pt x="205" y="601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16" y="627"/>
                  </a:lnTo>
                  <a:lnTo>
                    <a:pt x="230" y="633"/>
                  </a:lnTo>
                  <a:lnTo>
                    <a:pt x="230" y="633"/>
                  </a:lnTo>
                  <a:lnTo>
                    <a:pt x="231" y="626"/>
                  </a:lnTo>
                  <a:lnTo>
                    <a:pt x="233" y="619"/>
                  </a:lnTo>
                  <a:lnTo>
                    <a:pt x="234" y="604"/>
                  </a:lnTo>
                  <a:lnTo>
                    <a:pt x="236" y="588"/>
                  </a:lnTo>
                  <a:lnTo>
                    <a:pt x="237" y="581"/>
                  </a:lnTo>
                  <a:lnTo>
                    <a:pt x="238" y="576"/>
                  </a:lnTo>
                  <a:lnTo>
                    <a:pt x="238" y="576"/>
                  </a:lnTo>
                  <a:lnTo>
                    <a:pt x="245" y="571"/>
                  </a:lnTo>
                  <a:lnTo>
                    <a:pt x="251" y="567"/>
                  </a:lnTo>
                  <a:lnTo>
                    <a:pt x="257" y="561"/>
                  </a:lnTo>
                  <a:lnTo>
                    <a:pt x="264" y="556"/>
                  </a:lnTo>
                  <a:lnTo>
                    <a:pt x="264" y="556"/>
                  </a:lnTo>
                  <a:lnTo>
                    <a:pt x="269" y="554"/>
                  </a:lnTo>
                  <a:lnTo>
                    <a:pt x="275" y="553"/>
                  </a:lnTo>
                  <a:lnTo>
                    <a:pt x="282" y="552"/>
                  </a:lnTo>
                  <a:lnTo>
                    <a:pt x="287" y="550"/>
                  </a:lnTo>
                  <a:lnTo>
                    <a:pt x="287" y="550"/>
                  </a:lnTo>
                  <a:lnTo>
                    <a:pt x="296" y="543"/>
                  </a:lnTo>
                  <a:lnTo>
                    <a:pt x="304" y="538"/>
                  </a:lnTo>
                  <a:lnTo>
                    <a:pt x="304" y="538"/>
                  </a:lnTo>
                  <a:lnTo>
                    <a:pt x="377" y="500"/>
                  </a:lnTo>
                  <a:lnTo>
                    <a:pt x="411" y="479"/>
                  </a:lnTo>
                  <a:lnTo>
                    <a:pt x="428" y="469"/>
                  </a:lnTo>
                  <a:lnTo>
                    <a:pt x="443" y="458"/>
                  </a:lnTo>
                  <a:lnTo>
                    <a:pt x="443" y="458"/>
                  </a:lnTo>
                  <a:lnTo>
                    <a:pt x="448" y="455"/>
                  </a:lnTo>
                  <a:lnTo>
                    <a:pt x="452" y="453"/>
                  </a:lnTo>
                  <a:lnTo>
                    <a:pt x="456" y="451"/>
                  </a:lnTo>
                  <a:lnTo>
                    <a:pt x="460" y="451"/>
                  </a:lnTo>
                  <a:lnTo>
                    <a:pt x="460" y="451"/>
                  </a:lnTo>
                  <a:lnTo>
                    <a:pt x="492" y="428"/>
                  </a:lnTo>
                  <a:lnTo>
                    <a:pt x="526" y="407"/>
                  </a:lnTo>
                  <a:lnTo>
                    <a:pt x="560" y="387"/>
                  </a:lnTo>
                  <a:lnTo>
                    <a:pt x="595" y="369"/>
                  </a:lnTo>
                  <a:lnTo>
                    <a:pt x="668" y="333"/>
                  </a:lnTo>
                  <a:lnTo>
                    <a:pt x="741" y="298"/>
                  </a:lnTo>
                  <a:lnTo>
                    <a:pt x="741" y="298"/>
                  </a:lnTo>
                  <a:lnTo>
                    <a:pt x="742" y="298"/>
                  </a:lnTo>
                  <a:lnTo>
                    <a:pt x="742" y="296"/>
                  </a:lnTo>
                  <a:lnTo>
                    <a:pt x="742" y="296"/>
                  </a:lnTo>
                  <a:lnTo>
                    <a:pt x="740" y="296"/>
                  </a:lnTo>
                  <a:lnTo>
                    <a:pt x="738" y="295"/>
                  </a:lnTo>
                  <a:lnTo>
                    <a:pt x="738" y="289"/>
                  </a:lnTo>
                  <a:lnTo>
                    <a:pt x="738" y="289"/>
                  </a:lnTo>
                  <a:close/>
                  <a:moveTo>
                    <a:pt x="457" y="637"/>
                  </a:moveTo>
                  <a:lnTo>
                    <a:pt x="457" y="637"/>
                  </a:lnTo>
                  <a:lnTo>
                    <a:pt x="457" y="633"/>
                  </a:lnTo>
                  <a:lnTo>
                    <a:pt x="457" y="633"/>
                  </a:lnTo>
                  <a:lnTo>
                    <a:pt x="410" y="615"/>
                  </a:lnTo>
                  <a:lnTo>
                    <a:pt x="362" y="599"/>
                  </a:lnTo>
                  <a:lnTo>
                    <a:pt x="338" y="594"/>
                  </a:lnTo>
                  <a:lnTo>
                    <a:pt x="313" y="587"/>
                  </a:lnTo>
                  <a:lnTo>
                    <a:pt x="286" y="583"/>
                  </a:lnTo>
                  <a:lnTo>
                    <a:pt x="259" y="580"/>
                  </a:lnTo>
                  <a:lnTo>
                    <a:pt x="259" y="580"/>
                  </a:lnTo>
                  <a:lnTo>
                    <a:pt x="255" y="585"/>
                  </a:lnTo>
                  <a:lnTo>
                    <a:pt x="251" y="591"/>
                  </a:lnTo>
                  <a:lnTo>
                    <a:pt x="248" y="598"/>
                  </a:lnTo>
                  <a:lnTo>
                    <a:pt x="247" y="606"/>
                  </a:lnTo>
                  <a:lnTo>
                    <a:pt x="243" y="623"/>
                  </a:lnTo>
                  <a:lnTo>
                    <a:pt x="240" y="640"/>
                  </a:lnTo>
                  <a:lnTo>
                    <a:pt x="240" y="640"/>
                  </a:lnTo>
                  <a:lnTo>
                    <a:pt x="250" y="646"/>
                  </a:lnTo>
                  <a:lnTo>
                    <a:pt x="258" y="653"/>
                  </a:lnTo>
                  <a:lnTo>
                    <a:pt x="265" y="661"/>
                  </a:lnTo>
                  <a:lnTo>
                    <a:pt x="271" y="671"/>
                  </a:lnTo>
                  <a:lnTo>
                    <a:pt x="273" y="682"/>
                  </a:lnTo>
                  <a:lnTo>
                    <a:pt x="273" y="693"/>
                  </a:lnTo>
                  <a:lnTo>
                    <a:pt x="272" y="705"/>
                  </a:lnTo>
                  <a:lnTo>
                    <a:pt x="268" y="717"/>
                  </a:lnTo>
                  <a:lnTo>
                    <a:pt x="268" y="717"/>
                  </a:lnTo>
                  <a:lnTo>
                    <a:pt x="264" y="724"/>
                  </a:lnTo>
                  <a:lnTo>
                    <a:pt x="257" y="730"/>
                  </a:lnTo>
                  <a:lnTo>
                    <a:pt x="251" y="736"/>
                  </a:lnTo>
                  <a:lnTo>
                    <a:pt x="245" y="741"/>
                  </a:lnTo>
                  <a:lnTo>
                    <a:pt x="245" y="741"/>
                  </a:lnTo>
                  <a:lnTo>
                    <a:pt x="254" y="750"/>
                  </a:lnTo>
                  <a:lnTo>
                    <a:pt x="259" y="758"/>
                  </a:lnTo>
                  <a:lnTo>
                    <a:pt x="266" y="766"/>
                  </a:lnTo>
                  <a:lnTo>
                    <a:pt x="271" y="776"/>
                  </a:lnTo>
                  <a:lnTo>
                    <a:pt x="279" y="799"/>
                  </a:lnTo>
                  <a:lnTo>
                    <a:pt x="285" y="823"/>
                  </a:lnTo>
                  <a:lnTo>
                    <a:pt x="295" y="873"/>
                  </a:lnTo>
                  <a:lnTo>
                    <a:pt x="299" y="897"/>
                  </a:lnTo>
                  <a:lnTo>
                    <a:pt x="304" y="921"/>
                  </a:lnTo>
                  <a:lnTo>
                    <a:pt x="304" y="921"/>
                  </a:lnTo>
                  <a:lnTo>
                    <a:pt x="318" y="879"/>
                  </a:lnTo>
                  <a:lnTo>
                    <a:pt x="334" y="839"/>
                  </a:lnTo>
                  <a:lnTo>
                    <a:pt x="351" y="802"/>
                  </a:lnTo>
                  <a:lnTo>
                    <a:pt x="369" y="766"/>
                  </a:lnTo>
                  <a:lnTo>
                    <a:pt x="389" y="731"/>
                  </a:lnTo>
                  <a:lnTo>
                    <a:pt x="410" y="698"/>
                  </a:lnTo>
                  <a:lnTo>
                    <a:pt x="432" y="667"/>
                  </a:lnTo>
                  <a:lnTo>
                    <a:pt x="457" y="637"/>
                  </a:lnTo>
                  <a:lnTo>
                    <a:pt x="457" y="637"/>
                  </a:lnTo>
                  <a:close/>
                  <a:moveTo>
                    <a:pt x="286" y="901"/>
                  </a:moveTo>
                  <a:lnTo>
                    <a:pt x="286" y="901"/>
                  </a:lnTo>
                  <a:lnTo>
                    <a:pt x="276" y="848"/>
                  </a:lnTo>
                  <a:lnTo>
                    <a:pt x="271" y="823"/>
                  </a:lnTo>
                  <a:lnTo>
                    <a:pt x="265" y="800"/>
                  </a:lnTo>
                  <a:lnTo>
                    <a:pt x="265" y="800"/>
                  </a:lnTo>
                  <a:lnTo>
                    <a:pt x="261" y="789"/>
                  </a:lnTo>
                  <a:lnTo>
                    <a:pt x="257" y="779"/>
                  </a:lnTo>
                  <a:lnTo>
                    <a:pt x="251" y="769"/>
                  </a:lnTo>
                  <a:lnTo>
                    <a:pt x="244" y="761"/>
                  </a:lnTo>
                  <a:lnTo>
                    <a:pt x="237" y="754"/>
                  </a:lnTo>
                  <a:lnTo>
                    <a:pt x="229" y="750"/>
                  </a:lnTo>
                  <a:lnTo>
                    <a:pt x="224" y="750"/>
                  </a:lnTo>
                  <a:lnTo>
                    <a:pt x="219" y="750"/>
                  </a:lnTo>
                  <a:lnTo>
                    <a:pt x="214" y="750"/>
                  </a:lnTo>
                  <a:lnTo>
                    <a:pt x="209" y="752"/>
                  </a:lnTo>
                  <a:lnTo>
                    <a:pt x="209" y="752"/>
                  </a:lnTo>
                  <a:lnTo>
                    <a:pt x="209" y="768"/>
                  </a:lnTo>
                  <a:lnTo>
                    <a:pt x="210" y="782"/>
                  </a:lnTo>
                  <a:lnTo>
                    <a:pt x="214" y="811"/>
                  </a:lnTo>
                  <a:lnTo>
                    <a:pt x="216" y="824"/>
                  </a:lnTo>
                  <a:lnTo>
                    <a:pt x="216" y="838"/>
                  </a:lnTo>
                  <a:lnTo>
                    <a:pt x="214" y="851"/>
                  </a:lnTo>
                  <a:lnTo>
                    <a:pt x="210" y="862"/>
                  </a:lnTo>
                  <a:lnTo>
                    <a:pt x="210" y="862"/>
                  </a:lnTo>
                  <a:lnTo>
                    <a:pt x="206" y="835"/>
                  </a:lnTo>
                  <a:lnTo>
                    <a:pt x="203" y="809"/>
                  </a:lnTo>
                  <a:lnTo>
                    <a:pt x="200" y="783"/>
                  </a:lnTo>
                  <a:lnTo>
                    <a:pt x="198" y="769"/>
                  </a:lnTo>
                  <a:lnTo>
                    <a:pt x="193" y="755"/>
                  </a:lnTo>
                  <a:lnTo>
                    <a:pt x="193" y="755"/>
                  </a:lnTo>
                  <a:lnTo>
                    <a:pt x="191" y="768"/>
                  </a:lnTo>
                  <a:lnTo>
                    <a:pt x="191" y="781"/>
                  </a:lnTo>
                  <a:lnTo>
                    <a:pt x="191" y="807"/>
                  </a:lnTo>
                  <a:lnTo>
                    <a:pt x="189" y="820"/>
                  </a:lnTo>
                  <a:lnTo>
                    <a:pt x="189" y="832"/>
                  </a:lnTo>
                  <a:lnTo>
                    <a:pt x="186" y="844"/>
                  </a:lnTo>
                  <a:lnTo>
                    <a:pt x="182" y="854"/>
                  </a:lnTo>
                  <a:lnTo>
                    <a:pt x="182" y="854"/>
                  </a:lnTo>
                  <a:lnTo>
                    <a:pt x="179" y="821"/>
                  </a:lnTo>
                  <a:lnTo>
                    <a:pt x="179" y="793"/>
                  </a:lnTo>
                  <a:lnTo>
                    <a:pt x="179" y="793"/>
                  </a:lnTo>
                  <a:lnTo>
                    <a:pt x="181" y="776"/>
                  </a:lnTo>
                  <a:lnTo>
                    <a:pt x="182" y="761"/>
                  </a:lnTo>
                  <a:lnTo>
                    <a:pt x="181" y="754"/>
                  </a:lnTo>
                  <a:lnTo>
                    <a:pt x="179" y="750"/>
                  </a:lnTo>
                  <a:lnTo>
                    <a:pt x="175" y="747"/>
                  </a:lnTo>
                  <a:lnTo>
                    <a:pt x="168" y="745"/>
                  </a:lnTo>
                  <a:lnTo>
                    <a:pt x="168" y="745"/>
                  </a:lnTo>
                  <a:lnTo>
                    <a:pt x="161" y="758"/>
                  </a:lnTo>
                  <a:lnTo>
                    <a:pt x="154" y="772"/>
                  </a:lnTo>
                  <a:lnTo>
                    <a:pt x="147" y="786"/>
                  </a:lnTo>
                  <a:lnTo>
                    <a:pt x="139" y="797"/>
                  </a:lnTo>
                  <a:lnTo>
                    <a:pt x="139" y="797"/>
                  </a:lnTo>
                  <a:lnTo>
                    <a:pt x="137" y="789"/>
                  </a:lnTo>
                  <a:lnTo>
                    <a:pt x="139" y="782"/>
                  </a:lnTo>
                  <a:lnTo>
                    <a:pt x="140" y="776"/>
                  </a:lnTo>
                  <a:lnTo>
                    <a:pt x="143" y="771"/>
                  </a:lnTo>
                  <a:lnTo>
                    <a:pt x="149" y="759"/>
                  </a:lnTo>
                  <a:lnTo>
                    <a:pt x="151" y="752"/>
                  </a:lnTo>
                  <a:lnTo>
                    <a:pt x="153" y="745"/>
                  </a:lnTo>
                  <a:lnTo>
                    <a:pt x="153" y="745"/>
                  </a:lnTo>
                  <a:lnTo>
                    <a:pt x="141" y="755"/>
                  </a:lnTo>
                  <a:lnTo>
                    <a:pt x="132" y="768"/>
                  </a:lnTo>
                  <a:lnTo>
                    <a:pt x="122" y="781"/>
                  </a:lnTo>
                  <a:lnTo>
                    <a:pt x="115" y="796"/>
                  </a:lnTo>
                  <a:lnTo>
                    <a:pt x="108" y="810"/>
                  </a:lnTo>
                  <a:lnTo>
                    <a:pt x="102" y="827"/>
                  </a:lnTo>
                  <a:lnTo>
                    <a:pt x="91" y="861"/>
                  </a:lnTo>
                  <a:lnTo>
                    <a:pt x="73" y="929"/>
                  </a:lnTo>
                  <a:lnTo>
                    <a:pt x="61" y="963"/>
                  </a:lnTo>
                  <a:lnTo>
                    <a:pt x="56" y="978"/>
                  </a:lnTo>
                  <a:lnTo>
                    <a:pt x="47" y="994"/>
                  </a:lnTo>
                  <a:lnTo>
                    <a:pt x="47" y="994"/>
                  </a:lnTo>
                  <a:lnTo>
                    <a:pt x="56" y="1001"/>
                  </a:lnTo>
                  <a:lnTo>
                    <a:pt x="63" y="1009"/>
                  </a:lnTo>
                  <a:lnTo>
                    <a:pt x="76" y="1028"/>
                  </a:lnTo>
                  <a:lnTo>
                    <a:pt x="83" y="1036"/>
                  </a:lnTo>
                  <a:lnTo>
                    <a:pt x="90" y="1043"/>
                  </a:lnTo>
                  <a:lnTo>
                    <a:pt x="98" y="1049"/>
                  </a:lnTo>
                  <a:lnTo>
                    <a:pt x="108" y="1051"/>
                  </a:lnTo>
                  <a:lnTo>
                    <a:pt x="108" y="1051"/>
                  </a:lnTo>
                  <a:lnTo>
                    <a:pt x="111" y="1028"/>
                  </a:lnTo>
                  <a:lnTo>
                    <a:pt x="113" y="1004"/>
                  </a:lnTo>
                  <a:lnTo>
                    <a:pt x="119" y="955"/>
                  </a:lnTo>
                  <a:lnTo>
                    <a:pt x="123" y="905"/>
                  </a:lnTo>
                  <a:lnTo>
                    <a:pt x="127" y="882"/>
                  </a:lnTo>
                  <a:lnTo>
                    <a:pt x="132" y="859"/>
                  </a:lnTo>
                  <a:lnTo>
                    <a:pt x="132" y="859"/>
                  </a:lnTo>
                  <a:lnTo>
                    <a:pt x="133" y="851"/>
                  </a:lnTo>
                  <a:lnTo>
                    <a:pt x="136" y="841"/>
                  </a:lnTo>
                  <a:lnTo>
                    <a:pt x="139" y="837"/>
                  </a:lnTo>
                  <a:lnTo>
                    <a:pt x="141" y="832"/>
                  </a:lnTo>
                  <a:lnTo>
                    <a:pt x="144" y="830"/>
                  </a:lnTo>
                  <a:lnTo>
                    <a:pt x="150" y="830"/>
                  </a:lnTo>
                  <a:lnTo>
                    <a:pt x="150" y="830"/>
                  </a:lnTo>
                  <a:lnTo>
                    <a:pt x="143" y="856"/>
                  </a:lnTo>
                  <a:lnTo>
                    <a:pt x="137" y="882"/>
                  </a:lnTo>
                  <a:lnTo>
                    <a:pt x="133" y="907"/>
                  </a:lnTo>
                  <a:lnTo>
                    <a:pt x="130" y="932"/>
                  </a:lnTo>
                  <a:lnTo>
                    <a:pt x="126" y="983"/>
                  </a:lnTo>
                  <a:lnTo>
                    <a:pt x="125" y="1033"/>
                  </a:lnTo>
                  <a:lnTo>
                    <a:pt x="125" y="1033"/>
                  </a:lnTo>
                  <a:lnTo>
                    <a:pt x="122" y="1037"/>
                  </a:lnTo>
                  <a:lnTo>
                    <a:pt x="120" y="1042"/>
                  </a:lnTo>
                  <a:lnTo>
                    <a:pt x="119" y="1046"/>
                  </a:lnTo>
                  <a:lnTo>
                    <a:pt x="120" y="1051"/>
                  </a:lnTo>
                  <a:lnTo>
                    <a:pt x="120" y="1056"/>
                  </a:lnTo>
                  <a:lnTo>
                    <a:pt x="123" y="1060"/>
                  </a:lnTo>
                  <a:lnTo>
                    <a:pt x="126" y="1063"/>
                  </a:lnTo>
                  <a:lnTo>
                    <a:pt x="130" y="1064"/>
                  </a:lnTo>
                  <a:lnTo>
                    <a:pt x="130" y="1064"/>
                  </a:lnTo>
                  <a:lnTo>
                    <a:pt x="137" y="1018"/>
                  </a:lnTo>
                  <a:lnTo>
                    <a:pt x="141" y="995"/>
                  </a:lnTo>
                  <a:lnTo>
                    <a:pt x="144" y="984"/>
                  </a:lnTo>
                  <a:lnTo>
                    <a:pt x="147" y="974"/>
                  </a:lnTo>
                  <a:lnTo>
                    <a:pt x="147" y="974"/>
                  </a:lnTo>
                  <a:lnTo>
                    <a:pt x="149" y="985"/>
                  </a:lnTo>
                  <a:lnTo>
                    <a:pt x="149" y="998"/>
                  </a:lnTo>
                  <a:lnTo>
                    <a:pt x="146" y="1025"/>
                  </a:lnTo>
                  <a:lnTo>
                    <a:pt x="143" y="1049"/>
                  </a:lnTo>
                  <a:lnTo>
                    <a:pt x="143" y="1060"/>
                  </a:lnTo>
                  <a:lnTo>
                    <a:pt x="144" y="1071"/>
                  </a:lnTo>
                  <a:lnTo>
                    <a:pt x="144" y="1071"/>
                  </a:lnTo>
                  <a:lnTo>
                    <a:pt x="147" y="1071"/>
                  </a:lnTo>
                  <a:lnTo>
                    <a:pt x="151" y="1071"/>
                  </a:lnTo>
                  <a:lnTo>
                    <a:pt x="154" y="1073"/>
                  </a:lnTo>
                  <a:lnTo>
                    <a:pt x="158" y="1073"/>
                  </a:lnTo>
                  <a:lnTo>
                    <a:pt x="158" y="1073"/>
                  </a:lnTo>
                  <a:lnTo>
                    <a:pt x="160" y="1056"/>
                  </a:lnTo>
                  <a:lnTo>
                    <a:pt x="160" y="1037"/>
                  </a:lnTo>
                  <a:lnTo>
                    <a:pt x="161" y="1019"/>
                  </a:lnTo>
                  <a:lnTo>
                    <a:pt x="163" y="1012"/>
                  </a:lnTo>
                  <a:lnTo>
                    <a:pt x="165" y="1007"/>
                  </a:lnTo>
                  <a:lnTo>
                    <a:pt x="165" y="1007"/>
                  </a:lnTo>
                  <a:lnTo>
                    <a:pt x="168" y="1040"/>
                  </a:lnTo>
                  <a:lnTo>
                    <a:pt x="170" y="1059"/>
                  </a:lnTo>
                  <a:lnTo>
                    <a:pt x="171" y="1075"/>
                  </a:lnTo>
                  <a:lnTo>
                    <a:pt x="171" y="1075"/>
                  </a:lnTo>
                  <a:lnTo>
                    <a:pt x="181" y="1078"/>
                  </a:lnTo>
                  <a:lnTo>
                    <a:pt x="193" y="1081"/>
                  </a:lnTo>
                  <a:lnTo>
                    <a:pt x="202" y="1081"/>
                  </a:lnTo>
                  <a:lnTo>
                    <a:pt x="209" y="1081"/>
                  </a:lnTo>
                  <a:lnTo>
                    <a:pt x="214" y="1080"/>
                  </a:lnTo>
                  <a:lnTo>
                    <a:pt x="222" y="1078"/>
                  </a:lnTo>
                  <a:lnTo>
                    <a:pt x="222" y="1078"/>
                  </a:lnTo>
                  <a:lnTo>
                    <a:pt x="223" y="1066"/>
                  </a:lnTo>
                  <a:lnTo>
                    <a:pt x="223" y="1054"/>
                  </a:lnTo>
                  <a:lnTo>
                    <a:pt x="222" y="1030"/>
                  </a:lnTo>
                  <a:lnTo>
                    <a:pt x="220" y="1008"/>
                  </a:lnTo>
                  <a:lnTo>
                    <a:pt x="220" y="998"/>
                  </a:lnTo>
                  <a:lnTo>
                    <a:pt x="223" y="988"/>
                  </a:lnTo>
                  <a:lnTo>
                    <a:pt x="223" y="988"/>
                  </a:lnTo>
                  <a:lnTo>
                    <a:pt x="230" y="1032"/>
                  </a:lnTo>
                  <a:lnTo>
                    <a:pt x="233" y="1054"/>
                  </a:lnTo>
                  <a:lnTo>
                    <a:pt x="236" y="1075"/>
                  </a:lnTo>
                  <a:lnTo>
                    <a:pt x="236" y="1075"/>
                  </a:lnTo>
                  <a:lnTo>
                    <a:pt x="243" y="1074"/>
                  </a:lnTo>
                  <a:lnTo>
                    <a:pt x="251" y="1071"/>
                  </a:lnTo>
                  <a:lnTo>
                    <a:pt x="257" y="1067"/>
                  </a:lnTo>
                  <a:lnTo>
                    <a:pt x="262" y="1063"/>
                  </a:lnTo>
                  <a:lnTo>
                    <a:pt x="273" y="1053"/>
                  </a:lnTo>
                  <a:lnTo>
                    <a:pt x="283" y="1043"/>
                  </a:lnTo>
                  <a:lnTo>
                    <a:pt x="283" y="1043"/>
                  </a:lnTo>
                  <a:lnTo>
                    <a:pt x="285" y="1028"/>
                  </a:lnTo>
                  <a:lnTo>
                    <a:pt x="283" y="1022"/>
                  </a:lnTo>
                  <a:lnTo>
                    <a:pt x="282" y="1019"/>
                  </a:lnTo>
                  <a:lnTo>
                    <a:pt x="279" y="1018"/>
                  </a:lnTo>
                  <a:lnTo>
                    <a:pt x="279" y="1018"/>
                  </a:lnTo>
                  <a:lnTo>
                    <a:pt x="282" y="1012"/>
                  </a:lnTo>
                  <a:lnTo>
                    <a:pt x="282" y="1009"/>
                  </a:lnTo>
                  <a:lnTo>
                    <a:pt x="282" y="1004"/>
                  </a:lnTo>
                  <a:lnTo>
                    <a:pt x="282" y="1004"/>
                  </a:lnTo>
                  <a:lnTo>
                    <a:pt x="262" y="924"/>
                  </a:lnTo>
                  <a:lnTo>
                    <a:pt x="245" y="844"/>
                  </a:lnTo>
                  <a:lnTo>
                    <a:pt x="245" y="844"/>
                  </a:lnTo>
                  <a:lnTo>
                    <a:pt x="243" y="838"/>
                  </a:lnTo>
                  <a:lnTo>
                    <a:pt x="241" y="831"/>
                  </a:lnTo>
                  <a:lnTo>
                    <a:pt x="240" y="828"/>
                  </a:lnTo>
                  <a:lnTo>
                    <a:pt x="241" y="825"/>
                  </a:lnTo>
                  <a:lnTo>
                    <a:pt x="243" y="823"/>
                  </a:lnTo>
                  <a:lnTo>
                    <a:pt x="247" y="821"/>
                  </a:lnTo>
                  <a:lnTo>
                    <a:pt x="247" y="821"/>
                  </a:lnTo>
                  <a:lnTo>
                    <a:pt x="251" y="827"/>
                  </a:lnTo>
                  <a:lnTo>
                    <a:pt x="255" y="835"/>
                  </a:lnTo>
                  <a:lnTo>
                    <a:pt x="257" y="842"/>
                  </a:lnTo>
                  <a:lnTo>
                    <a:pt x="259" y="851"/>
                  </a:lnTo>
                  <a:lnTo>
                    <a:pt x="261" y="869"/>
                  </a:lnTo>
                  <a:lnTo>
                    <a:pt x="264" y="886"/>
                  </a:lnTo>
                  <a:lnTo>
                    <a:pt x="264" y="886"/>
                  </a:lnTo>
                  <a:lnTo>
                    <a:pt x="271" y="918"/>
                  </a:lnTo>
                  <a:lnTo>
                    <a:pt x="280" y="949"/>
                  </a:lnTo>
                  <a:lnTo>
                    <a:pt x="290" y="978"/>
                  </a:lnTo>
                  <a:lnTo>
                    <a:pt x="297" y="1007"/>
                  </a:lnTo>
                  <a:lnTo>
                    <a:pt x="297" y="1007"/>
                  </a:lnTo>
                  <a:lnTo>
                    <a:pt x="302" y="1004"/>
                  </a:lnTo>
                  <a:lnTo>
                    <a:pt x="304" y="1001"/>
                  </a:lnTo>
                  <a:lnTo>
                    <a:pt x="309" y="1000"/>
                  </a:lnTo>
                  <a:lnTo>
                    <a:pt x="311" y="997"/>
                  </a:lnTo>
                  <a:lnTo>
                    <a:pt x="311" y="997"/>
                  </a:lnTo>
                  <a:lnTo>
                    <a:pt x="306" y="976"/>
                  </a:lnTo>
                  <a:lnTo>
                    <a:pt x="299" y="950"/>
                  </a:lnTo>
                  <a:lnTo>
                    <a:pt x="292" y="924"/>
                  </a:lnTo>
                  <a:lnTo>
                    <a:pt x="286" y="901"/>
                  </a:lnTo>
                  <a:lnTo>
                    <a:pt x="286" y="901"/>
                  </a:lnTo>
                  <a:close/>
                  <a:moveTo>
                    <a:pt x="226" y="729"/>
                  </a:moveTo>
                  <a:lnTo>
                    <a:pt x="226" y="729"/>
                  </a:lnTo>
                  <a:lnTo>
                    <a:pt x="230" y="730"/>
                  </a:lnTo>
                  <a:lnTo>
                    <a:pt x="236" y="729"/>
                  </a:lnTo>
                  <a:lnTo>
                    <a:pt x="241" y="726"/>
                  </a:lnTo>
                  <a:lnTo>
                    <a:pt x="247" y="720"/>
                  </a:lnTo>
                  <a:lnTo>
                    <a:pt x="251" y="715"/>
                  </a:lnTo>
                  <a:lnTo>
                    <a:pt x="255" y="709"/>
                  </a:lnTo>
                  <a:lnTo>
                    <a:pt x="257" y="702"/>
                  </a:lnTo>
                  <a:lnTo>
                    <a:pt x="257" y="695"/>
                  </a:lnTo>
                  <a:lnTo>
                    <a:pt x="257" y="695"/>
                  </a:lnTo>
                  <a:lnTo>
                    <a:pt x="243" y="712"/>
                  </a:lnTo>
                  <a:lnTo>
                    <a:pt x="234" y="720"/>
                  </a:lnTo>
                  <a:lnTo>
                    <a:pt x="226" y="729"/>
                  </a:lnTo>
                  <a:lnTo>
                    <a:pt x="226" y="729"/>
                  </a:lnTo>
                  <a:close/>
                  <a:moveTo>
                    <a:pt x="254" y="670"/>
                  </a:moveTo>
                  <a:lnTo>
                    <a:pt x="254" y="670"/>
                  </a:lnTo>
                  <a:lnTo>
                    <a:pt x="252" y="668"/>
                  </a:lnTo>
                  <a:lnTo>
                    <a:pt x="250" y="664"/>
                  </a:lnTo>
                  <a:lnTo>
                    <a:pt x="248" y="663"/>
                  </a:lnTo>
                  <a:lnTo>
                    <a:pt x="247" y="661"/>
                  </a:lnTo>
                  <a:lnTo>
                    <a:pt x="244" y="661"/>
                  </a:lnTo>
                  <a:lnTo>
                    <a:pt x="244" y="661"/>
                  </a:lnTo>
                  <a:lnTo>
                    <a:pt x="241" y="674"/>
                  </a:lnTo>
                  <a:lnTo>
                    <a:pt x="236" y="685"/>
                  </a:lnTo>
                  <a:lnTo>
                    <a:pt x="227" y="695"/>
                  </a:lnTo>
                  <a:lnTo>
                    <a:pt x="217" y="702"/>
                  </a:lnTo>
                  <a:lnTo>
                    <a:pt x="206" y="709"/>
                  </a:lnTo>
                  <a:lnTo>
                    <a:pt x="193" y="715"/>
                  </a:lnTo>
                  <a:lnTo>
                    <a:pt x="179" y="719"/>
                  </a:lnTo>
                  <a:lnTo>
                    <a:pt x="165" y="722"/>
                  </a:lnTo>
                  <a:lnTo>
                    <a:pt x="165" y="722"/>
                  </a:lnTo>
                  <a:lnTo>
                    <a:pt x="172" y="727"/>
                  </a:lnTo>
                  <a:lnTo>
                    <a:pt x="179" y="730"/>
                  </a:lnTo>
                  <a:lnTo>
                    <a:pt x="186" y="733"/>
                  </a:lnTo>
                  <a:lnTo>
                    <a:pt x="193" y="733"/>
                  </a:lnTo>
                  <a:lnTo>
                    <a:pt x="199" y="731"/>
                  </a:lnTo>
                  <a:lnTo>
                    <a:pt x="206" y="729"/>
                  </a:lnTo>
                  <a:lnTo>
                    <a:pt x="213" y="726"/>
                  </a:lnTo>
                  <a:lnTo>
                    <a:pt x="219" y="720"/>
                  </a:lnTo>
                  <a:lnTo>
                    <a:pt x="230" y="709"/>
                  </a:lnTo>
                  <a:lnTo>
                    <a:pt x="240" y="696"/>
                  </a:lnTo>
                  <a:lnTo>
                    <a:pt x="248" y="682"/>
                  </a:lnTo>
                  <a:lnTo>
                    <a:pt x="254" y="670"/>
                  </a:lnTo>
                  <a:lnTo>
                    <a:pt x="254" y="670"/>
                  </a:lnTo>
                  <a:close/>
                  <a:moveTo>
                    <a:pt x="168" y="705"/>
                  </a:moveTo>
                  <a:lnTo>
                    <a:pt x="168" y="705"/>
                  </a:lnTo>
                  <a:lnTo>
                    <a:pt x="179" y="703"/>
                  </a:lnTo>
                  <a:lnTo>
                    <a:pt x="192" y="700"/>
                  </a:lnTo>
                  <a:lnTo>
                    <a:pt x="205" y="695"/>
                  </a:lnTo>
                  <a:lnTo>
                    <a:pt x="214" y="688"/>
                  </a:lnTo>
                  <a:lnTo>
                    <a:pt x="223" y="681"/>
                  </a:lnTo>
                  <a:lnTo>
                    <a:pt x="226" y="675"/>
                  </a:lnTo>
                  <a:lnTo>
                    <a:pt x="227" y="671"/>
                  </a:lnTo>
                  <a:lnTo>
                    <a:pt x="227" y="667"/>
                  </a:lnTo>
                  <a:lnTo>
                    <a:pt x="227" y="661"/>
                  </a:lnTo>
                  <a:lnTo>
                    <a:pt x="224" y="656"/>
                  </a:lnTo>
                  <a:lnTo>
                    <a:pt x="222" y="651"/>
                  </a:lnTo>
                  <a:lnTo>
                    <a:pt x="222" y="651"/>
                  </a:lnTo>
                  <a:lnTo>
                    <a:pt x="214" y="658"/>
                  </a:lnTo>
                  <a:lnTo>
                    <a:pt x="206" y="665"/>
                  </a:lnTo>
                  <a:lnTo>
                    <a:pt x="191" y="677"/>
                  </a:lnTo>
                  <a:lnTo>
                    <a:pt x="172" y="688"/>
                  </a:lnTo>
                  <a:lnTo>
                    <a:pt x="154" y="698"/>
                  </a:lnTo>
                  <a:lnTo>
                    <a:pt x="154" y="698"/>
                  </a:lnTo>
                  <a:lnTo>
                    <a:pt x="154" y="700"/>
                  </a:lnTo>
                  <a:lnTo>
                    <a:pt x="156" y="702"/>
                  </a:lnTo>
                  <a:lnTo>
                    <a:pt x="160" y="705"/>
                  </a:lnTo>
                  <a:lnTo>
                    <a:pt x="164" y="705"/>
                  </a:lnTo>
                  <a:lnTo>
                    <a:pt x="168" y="705"/>
                  </a:lnTo>
                  <a:lnTo>
                    <a:pt x="168" y="705"/>
                  </a:lnTo>
                  <a:close/>
                  <a:moveTo>
                    <a:pt x="189" y="639"/>
                  </a:moveTo>
                  <a:lnTo>
                    <a:pt x="189" y="639"/>
                  </a:lnTo>
                  <a:lnTo>
                    <a:pt x="179" y="642"/>
                  </a:lnTo>
                  <a:lnTo>
                    <a:pt x="171" y="646"/>
                  </a:lnTo>
                  <a:lnTo>
                    <a:pt x="164" y="650"/>
                  </a:lnTo>
                  <a:lnTo>
                    <a:pt x="160" y="657"/>
                  </a:lnTo>
                  <a:lnTo>
                    <a:pt x="156" y="664"/>
                  </a:lnTo>
                  <a:lnTo>
                    <a:pt x="153" y="671"/>
                  </a:lnTo>
                  <a:lnTo>
                    <a:pt x="153" y="679"/>
                  </a:lnTo>
                  <a:lnTo>
                    <a:pt x="153" y="686"/>
                  </a:lnTo>
                  <a:lnTo>
                    <a:pt x="153" y="686"/>
                  </a:lnTo>
                  <a:lnTo>
                    <a:pt x="161" y="682"/>
                  </a:lnTo>
                  <a:lnTo>
                    <a:pt x="168" y="678"/>
                  </a:lnTo>
                  <a:lnTo>
                    <a:pt x="181" y="670"/>
                  </a:lnTo>
                  <a:lnTo>
                    <a:pt x="192" y="658"/>
                  </a:lnTo>
                  <a:lnTo>
                    <a:pt x="205" y="649"/>
                  </a:lnTo>
                  <a:lnTo>
                    <a:pt x="205" y="649"/>
                  </a:lnTo>
                  <a:lnTo>
                    <a:pt x="205" y="649"/>
                  </a:lnTo>
                  <a:lnTo>
                    <a:pt x="205" y="646"/>
                  </a:lnTo>
                  <a:lnTo>
                    <a:pt x="205" y="643"/>
                  </a:lnTo>
                  <a:lnTo>
                    <a:pt x="205" y="643"/>
                  </a:lnTo>
                  <a:lnTo>
                    <a:pt x="200" y="643"/>
                  </a:lnTo>
                  <a:lnTo>
                    <a:pt x="198" y="642"/>
                  </a:lnTo>
                  <a:lnTo>
                    <a:pt x="193" y="640"/>
                  </a:lnTo>
                  <a:lnTo>
                    <a:pt x="189" y="639"/>
                  </a:lnTo>
                  <a:lnTo>
                    <a:pt x="189" y="6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6680153" y="1838752"/>
              <a:ext cx="892175" cy="561975"/>
              <a:chOff x="2163763" y="1033463"/>
              <a:chExt cx="892175" cy="561975"/>
            </a:xfrm>
          </p:grpSpPr>
          <p:sp>
            <p:nvSpPr>
              <p:cNvPr id="19" name="Freeform 128"/>
              <p:cNvSpPr>
                <a:spLocks noEditPoints="1"/>
              </p:cNvSpPr>
              <p:nvPr/>
            </p:nvSpPr>
            <p:spPr bwMode="auto">
              <a:xfrm>
                <a:off x="2727326" y="1279525"/>
                <a:ext cx="161925" cy="165100"/>
              </a:xfrm>
              <a:custGeom>
                <a:avLst/>
                <a:gdLst/>
                <a:ahLst/>
                <a:cxnLst>
                  <a:cxn ang="0">
                    <a:pos x="252" y="126"/>
                  </a:cxn>
                  <a:cxn ang="0">
                    <a:pos x="233" y="126"/>
                  </a:cxn>
                  <a:cxn ang="0">
                    <a:pos x="203" y="105"/>
                  </a:cxn>
                  <a:cxn ang="0">
                    <a:pos x="175" y="98"/>
                  </a:cxn>
                  <a:cxn ang="0">
                    <a:pos x="137" y="116"/>
                  </a:cxn>
                  <a:cxn ang="0">
                    <a:pos x="120" y="151"/>
                  </a:cxn>
                  <a:cxn ang="0">
                    <a:pos x="125" y="186"/>
                  </a:cxn>
                  <a:cxn ang="0">
                    <a:pos x="144" y="206"/>
                  </a:cxn>
                  <a:cxn ang="0">
                    <a:pos x="167" y="210"/>
                  </a:cxn>
                  <a:cxn ang="0">
                    <a:pos x="212" y="209"/>
                  </a:cxn>
                  <a:cxn ang="0">
                    <a:pos x="231" y="224"/>
                  </a:cxn>
                  <a:cxn ang="0">
                    <a:pos x="242" y="259"/>
                  </a:cxn>
                  <a:cxn ang="0">
                    <a:pos x="228" y="288"/>
                  </a:cxn>
                  <a:cxn ang="0">
                    <a:pos x="185" y="309"/>
                  </a:cxn>
                  <a:cxn ang="0">
                    <a:pos x="130" y="310"/>
                  </a:cxn>
                  <a:cxn ang="0">
                    <a:pos x="57" y="288"/>
                  </a:cxn>
                  <a:cxn ang="0">
                    <a:pos x="9" y="210"/>
                  </a:cxn>
                  <a:cxn ang="0">
                    <a:pos x="0" y="161"/>
                  </a:cxn>
                  <a:cxn ang="0">
                    <a:pos x="8" y="112"/>
                  </a:cxn>
                  <a:cxn ang="0">
                    <a:pos x="18" y="98"/>
                  </a:cxn>
                  <a:cxn ang="0">
                    <a:pos x="22" y="81"/>
                  </a:cxn>
                  <a:cxn ang="0">
                    <a:pos x="57" y="38"/>
                  </a:cxn>
                  <a:cxn ang="0">
                    <a:pos x="126" y="3"/>
                  </a:cxn>
                  <a:cxn ang="0">
                    <a:pos x="160" y="1"/>
                  </a:cxn>
                  <a:cxn ang="0">
                    <a:pos x="219" y="22"/>
                  </a:cxn>
                  <a:cxn ang="0">
                    <a:pos x="255" y="21"/>
                  </a:cxn>
                  <a:cxn ang="0">
                    <a:pos x="286" y="12"/>
                  </a:cxn>
                  <a:cxn ang="0">
                    <a:pos x="304" y="28"/>
                  </a:cxn>
                  <a:cxn ang="0">
                    <a:pos x="306" y="59"/>
                  </a:cxn>
                  <a:cxn ang="0">
                    <a:pos x="271" y="122"/>
                  </a:cxn>
                  <a:cxn ang="0">
                    <a:pos x="279" y="26"/>
                  </a:cxn>
                  <a:cxn ang="0">
                    <a:pos x="241" y="50"/>
                  </a:cxn>
                  <a:cxn ang="0">
                    <a:pos x="213" y="39"/>
                  </a:cxn>
                  <a:cxn ang="0">
                    <a:pos x="186" y="24"/>
                  </a:cxn>
                  <a:cxn ang="0">
                    <a:pos x="119" y="22"/>
                  </a:cxn>
                  <a:cxn ang="0">
                    <a:pos x="61" y="56"/>
                  </a:cxn>
                  <a:cxn ang="0">
                    <a:pos x="24" y="112"/>
                  </a:cxn>
                  <a:cxn ang="0">
                    <a:pos x="16" y="163"/>
                  </a:cxn>
                  <a:cxn ang="0">
                    <a:pos x="39" y="238"/>
                  </a:cxn>
                  <a:cxn ang="0">
                    <a:pos x="78" y="279"/>
                  </a:cxn>
                  <a:cxn ang="0">
                    <a:pos x="106" y="290"/>
                  </a:cxn>
                  <a:cxn ang="0">
                    <a:pos x="168" y="295"/>
                  </a:cxn>
                  <a:cxn ang="0">
                    <a:pos x="210" y="281"/>
                  </a:cxn>
                  <a:cxn ang="0">
                    <a:pos x="223" y="251"/>
                  </a:cxn>
                  <a:cxn ang="0">
                    <a:pos x="205" y="226"/>
                  </a:cxn>
                  <a:cxn ang="0">
                    <a:pos x="161" y="227"/>
                  </a:cxn>
                  <a:cxn ang="0">
                    <a:pos x="132" y="217"/>
                  </a:cxn>
                  <a:cxn ang="0">
                    <a:pos x="108" y="185"/>
                  </a:cxn>
                  <a:cxn ang="0">
                    <a:pos x="104" y="146"/>
                  </a:cxn>
                  <a:cxn ang="0">
                    <a:pos x="120" y="109"/>
                  </a:cxn>
                  <a:cxn ang="0">
                    <a:pos x="147" y="91"/>
                  </a:cxn>
                  <a:cxn ang="0">
                    <a:pos x="189" y="85"/>
                  </a:cxn>
                  <a:cxn ang="0">
                    <a:pos x="223" y="98"/>
                  </a:cxn>
                  <a:cxn ang="0">
                    <a:pos x="251" y="111"/>
                  </a:cxn>
                  <a:cxn ang="0">
                    <a:pos x="273" y="94"/>
                  </a:cxn>
                  <a:cxn ang="0">
                    <a:pos x="293" y="52"/>
                  </a:cxn>
                  <a:cxn ang="0">
                    <a:pos x="285" y="31"/>
                  </a:cxn>
                </a:cxnLst>
                <a:rect l="0" t="0" r="r" b="b"/>
                <a:pathLst>
                  <a:path w="307" h="311">
                    <a:moveTo>
                      <a:pt x="259" y="130"/>
                    </a:moveTo>
                    <a:lnTo>
                      <a:pt x="259" y="130"/>
                    </a:lnTo>
                    <a:lnTo>
                      <a:pt x="257" y="127"/>
                    </a:lnTo>
                    <a:lnTo>
                      <a:pt x="252" y="126"/>
                    </a:lnTo>
                    <a:lnTo>
                      <a:pt x="247" y="127"/>
                    </a:lnTo>
                    <a:lnTo>
                      <a:pt x="241" y="127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26" y="123"/>
                    </a:lnTo>
                    <a:lnTo>
                      <a:pt x="220" y="119"/>
                    </a:lnTo>
                    <a:lnTo>
                      <a:pt x="209" y="109"/>
                    </a:lnTo>
                    <a:lnTo>
                      <a:pt x="203" y="105"/>
                    </a:lnTo>
                    <a:lnTo>
                      <a:pt x="196" y="101"/>
                    </a:lnTo>
                    <a:lnTo>
                      <a:pt x="186" y="98"/>
                    </a:lnTo>
                    <a:lnTo>
                      <a:pt x="175" y="98"/>
                    </a:lnTo>
                    <a:lnTo>
                      <a:pt x="175" y="98"/>
                    </a:lnTo>
                    <a:lnTo>
                      <a:pt x="165" y="101"/>
                    </a:lnTo>
                    <a:lnTo>
                      <a:pt x="154" y="105"/>
                    </a:lnTo>
                    <a:lnTo>
                      <a:pt x="144" y="111"/>
                    </a:lnTo>
                    <a:lnTo>
                      <a:pt x="137" y="116"/>
                    </a:lnTo>
                    <a:lnTo>
                      <a:pt x="137" y="116"/>
                    </a:lnTo>
                    <a:lnTo>
                      <a:pt x="129" y="126"/>
                    </a:lnTo>
                    <a:lnTo>
                      <a:pt x="123" y="139"/>
                    </a:lnTo>
                    <a:lnTo>
                      <a:pt x="120" y="151"/>
                    </a:lnTo>
                    <a:lnTo>
                      <a:pt x="120" y="165"/>
                    </a:lnTo>
                    <a:lnTo>
                      <a:pt x="120" y="172"/>
                    </a:lnTo>
                    <a:lnTo>
                      <a:pt x="122" y="179"/>
                    </a:lnTo>
                    <a:lnTo>
                      <a:pt x="125" y="186"/>
                    </a:lnTo>
                    <a:lnTo>
                      <a:pt x="127" y="192"/>
                    </a:lnTo>
                    <a:lnTo>
                      <a:pt x="132" y="198"/>
                    </a:lnTo>
                    <a:lnTo>
                      <a:pt x="137" y="202"/>
                    </a:lnTo>
                    <a:lnTo>
                      <a:pt x="144" y="206"/>
                    </a:lnTo>
                    <a:lnTo>
                      <a:pt x="151" y="209"/>
                    </a:lnTo>
                    <a:lnTo>
                      <a:pt x="151" y="209"/>
                    </a:lnTo>
                    <a:lnTo>
                      <a:pt x="158" y="210"/>
                    </a:lnTo>
                    <a:lnTo>
                      <a:pt x="167" y="210"/>
                    </a:lnTo>
                    <a:lnTo>
                      <a:pt x="182" y="209"/>
                    </a:lnTo>
                    <a:lnTo>
                      <a:pt x="198" y="208"/>
                    </a:lnTo>
                    <a:lnTo>
                      <a:pt x="205" y="208"/>
                    </a:lnTo>
                    <a:lnTo>
                      <a:pt x="212" y="209"/>
                    </a:lnTo>
                    <a:lnTo>
                      <a:pt x="212" y="209"/>
                    </a:lnTo>
                    <a:lnTo>
                      <a:pt x="220" y="212"/>
                    </a:lnTo>
                    <a:lnTo>
                      <a:pt x="226" y="217"/>
                    </a:lnTo>
                    <a:lnTo>
                      <a:pt x="231" y="224"/>
                    </a:lnTo>
                    <a:lnTo>
                      <a:pt x="235" y="233"/>
                    </a:lnTo>
                    <a:lnTo>
                      <a:pt x="238" y="241"/>
                    </a:lnTo>
                    <a:lnTo>
                      <a:pt x="241" y="250"/>
                    </a:lnTo>
                    <a:lnTo>
                      <a:pt x="242" y="259"/>
                    </a:lnTo>
                    <a:lnTo>
                      <a:pt x="242" y="268"/>
                    </a:lnTo>
                    <a:lnTo>
                      <a:pt x="242" y="268"/>
                    </a:lnTo>
                    <a:lnTo>
                      <a:pt x="235" y="279"/>
                    </a:lnTo>
                    <a:lnTo>
                      <a:pt x="228" y="288"/>
                    </a:lnTo>
                    <a:lnTo>
                      <a:pt x="219" y="295"/>
                    </a:lnTo>
                    <a:lnTo>
                      <a:pt x="207" y="302"/>
                    </a:lnTo>
                    <a:lnTo>
                      <a:pt x="196" y="306"/>
                    </a:lnTo>
                    <a:lnTo>
                      <a:pt x="185" y="309"/>
                    </a:lnTo>
                    <a:lnTo>
                      <a:pt x="171" y="310"/>
                    </a:lnTo>
                    <a:lnTo>
                      <a:pt x="158" y="311"/>
                    </a:lnTo>
                    <a:lnTo>
                      <a:pt x="144" y="311"/>
                    </a:lnTo>
                    <a:lnTo>
                      <a:pt x="130" y="310"/>
                    </a:lnTo>
                    <a:lnTo>
                      <a:pt x="104" y="304"/>
                    </a:lnTo>
                    <a:lnTo>
                      <a:pt x="78" y="297"/>
                    </a:lnTo>
                    <a:lnTo>
                      <a:pt x="57" y="288"/>
                    </a:lnTo>
                    <a:lnTo>
                      <a:pt x="57" y="288"/>
                    </a:lnTo>
                    <a:lnTo>
                      <a:pt x="43" y="272"/>
                    </a:lnTo>
                    <a:lnTo>
                      <a:pt x="31" y="254"/>
                    </a:lnTo>
                    <a:lnTo>
                      <a:pt x="18" y="233"/>
                    </a:lnTo>
                    <a:lnTo>
                      <a:pt x="9" y="210"/>
                    </a:lnTo>
                    <a:lnTo>
                      <a:pt x="5" y="199"/>
                    </a:lnTo>
                    <a:lnTo>
                      <a:pt x="2" y="186"/>
                    </a:lnTo>
                    <a:lnTo>
                      <a:pt x="1" y="174"/>
                    </a:lnTo>
                    <a:lnTo>
                      <a:pt x="0" y="161"/>
                    </a:lnTo>
                    <a:lnTo>
                      <a:pt x="0" y="149"/>
                    </a:lnTo>
                    <a:lnTo>
                      <a:pt x="1" y="137"/>
                    </a:lnTo>
                    <a:lnTo>
                      <a:pt x="4" y="125"/>
                    </a:lnTo>
                    <a:lnTo>
                      <a:pt x="8" y="112"/>
                    </a:lnTo>
                    <a:lnTo>
                      <a:pt x="8" y="112"/>
                    </a:lnTo>
                    <a:lnTo>
                      <a:pt x="11" y="108"/>
                    </a:lnTo>
                    <a:lnTo>
                      <a:pt x="14" y="102"/>
                    </a:lnTo>
                    <a:lnTo>
                      <a:pt x="18" y="98"/>
                    </a:lnTo>
                    <a:lnTo>
                      <a:pt x="19" y="92"/>
                    </a:lnTo>
                    <a:lnTo>
                      <a:pt x="19" y="92"/>
                    </a:lnTo>
                    <a:lnTo>
                      <a:pt x="21" y="87"/>
                    </a:lnTo>
                    <a:lnTo>
                      <a:pt x="22" y="81"/>
                    </a:lnTo>
                    <a:lnTo>
                      <a:pt x="22" y="81"/>
                    </a:lnTo>
                    <a:lnTo>
                      <a:pt x="31" y="66"/>
                    </a:lnTo>
                    <a:lnTo>
                      <a:pt x="43" y="52"/>
                    </a:lnTo>
                    <a:lnTo>
                      <a:pt x="57" y="38"/>
                    </a:lnTo>
                    <a:lnTo>
                      <a:pt x="73" y="26"/>
                    </a:lnTo>
                    <a:lnTo>
                      <a:pt x="91" y="15"/>
                    </a:lnTo>
                    <a:lnTo>
                      <a:pt x="108" y="8"/>
                    </a:lnTo>
                    <a:lnTo>
                      <a:pt x="126" y="3"/>
                    </a:lnTo>
                    <a:lnTo>
                      <a:pt x="136" y="1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60" y="1"/>
                    </a:lnTo>
                    <a:lnTo>
                      <a:pt x="174" y="4"/>
                    </a:lnTo>
                    <a:lnTo>
                      <a:pt x="186" y="8"/>
                    </a:lnTo>
                    <a:lnTo>
                      <a:pt x="196" y="12"/>
                    </a:lnTo>
                    <a:lnTo>
                      <a:pt x="219" y="22"/>
                    </a:lnTo>
                    <a:lnTo>
                      <a:pt x="230" y="25"/>
                    </a:lnTo>
                    <a:lnTo>
                      <a:pt x="242" y="28"/>
                    </a:lnTo>
                    <a:lnTo>
                      <a:pt x="242" y="28"/>
                    </a:lnTo>
                    <a:lnTo>
                      <a:pt x="255" y="21"/>
                    </a:lnTo>
                    <a:lnTo>
                      <a:pt x="266" y="14"/>
                    </a:lnTo>
                    <a:lnTo>
                      <a:pt x="273" y="11"/>
                    </a:lnTo>
                    <a:lnTo>
                      <a:pt x="279" y="11"/>
                    </a:lnTo>
                    <a:lnTo>
                      <a:pt x="286" y="12"/>
                    </a:lnTo>
                    <a:lnTo>
                      <a:pt x="294" y="17"/>
                    </a:lnTo>
                    <a:lnTo>
                      <a:pt x="294" y="17"/>
                    </a:lnTo>
                    <a:lnTo>
                      <a:pt x="300" y="21"/>
                    </a:lnTo>
                    <a:lnTo>
                      <a:pt x="304" y="28"/>
                    </a:lnTo>
                    <a:lnTo>
                      <a:pt x="307" y="33"/>
                    </a:lnTo>
                    <a:lnTo>
                      <a:pt x="307" y="42"/>
                    </a:lnTo>
                    <a:lnTo>
                      <a:pt x="307" y="50"/>
                    </a:lnTo>
                    <a:lnTo>
                      <a:pt x="306" y="59"/>
                    </a:lnTo>
                    <a:lnTo>
                      <a:pt x="300" y="76"/>
                    </a:lnTo>
                    <a:lnTo>
                      <a:pt x="292" y="92"/>
                    </a:lnTo>
                    <a:lnTo>
                      <a:pt x="282" y="109"/>
                    </a:lnTo>
                    <a:lnTo>
                      <a:pt x="271" y="122"/>
                    </a:lnTo>
                    <a:lnTo>
                      <a:pt x="259" y="130"/>
                    </a:lnTo>
                    <a:lnTo>
                      <a:pt x="259" y="130"/>
                    </a:lnTo>
                    <a:close/>
                    <a:moveTo>
                      <a:pt x="279" y="26"/>
                    </a:moveTo>
                    <a:lnTo>
                      <a:pt x="279" y="26"/>
                    </a:lnTo>
                    <a:lnTo>
                      <a:pt x="268" y="36"/>
                    </a:lnTo>
                    <a:lnTo>
                      <a:pt x="255" y="45"/>
                    </a:lnTo>
                    <a:lnTo>
                      <a:pt x="248" y="49"/>
                    </a:lnTo>
                    <a:lnTo>
                      <a:pt x="241" y="50"/>
                    </a:lnTo>
                    <a:lnTo>
                      <a:pt x="233" y="50"/>
                    </a:lnTo>
                    <a:lnTo>
                      <a:pt x="224" y="49"/>
                    </a:lnTo>
                    <a:lnTo>
                      <a:pt x="224" y="49"/>
                    </a:lnTo>
                    <a:lnTo>
                      <a:pt x="213" y="39"/>
                    </a:lnTo>
                    <a:lnTo>
                      <a:pt x="207" y="35"/>
                    </a:lnTo>
                    <a:lnTo>
                      <a:pt x="203" y="32"/>
                    </a:lnTo>
                    <a:lnTo>
                      <a:pt x="203" y="32"/>
                    </a:lnTo>
                    <a:lnTo>
                      <a:pt x="186" y="24"/>
                    </a:lnTo>
                    <a:lnTo>
                      <a:pt x="169" y="19"/>
                    </a:lnTo>
                    <a:lnTo>
                      <a:pt x="153" y="18"/>
                    </a:lnTo>
                    <a:lnTo>
                      <a:pt x="136" y="19"/>
                    </a:lnTo>
                    <a:lnTo>
                      <a:pt x="119" y="22"/>
                    </a:lnTo>
                    <a:lnTo>
                      <a:pt x="104" y="28"/>
                    </a:lnTo>
                    <a:lnTo>
                      <a:pt x="88" y="35"/>
                    </a:lnTo>
                    <a:lnTo>
                      <a:pt x="74" y="45"/>
                    </a:lnTo>
                    <a:lnTo>
                      <a:pt x="61" y="56"/>
                    </a:lnTo>
                    <a:lnTo>
                      <a:pt x="50" y="69"/>
                    </a:lnTo>
                    <a:lnTo>
                      <a:pt x="39" y="81"/>
                    </a:lnTo>
                    <a:lnTo>
                      <a:pt x="31" y="97"/>
                    </a:lnTo>
                    <a:lnTo>
                      <a:pt x="24" y="112"/>
                    </a:lnTo>
                    <a:lnTo>
                      <a:pt x="19" y="129"/>
                    </a:lnTo>
                    <a:lnTo>
                      <a:pt x="16" y="146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9" y="182"/>
                    </a:lnTo>
                    <a:lnTo>
                      <a:pt x="24" y="202"/>
                    </a:lnTo>
                    <a:lnTo>
                      <a:pt x="31" y="222"/>
                    </a:lnTo>
                    <a:lnTo>
                      <a:pt x="39" y="238"/>
                    </a:lnTo>
                    <a:lnTo>
                      <a:pt x="50" y="255"/>
                    </a:lnTo>
                    <a:lnTo>
                      <a:pt x="64" y="269"/>
                    </a:lnTo>
                    <a:lnTo>
                      <a:pt x="71" y="275"/>
                    </a:lnTo>
                    <a:lnTo>
                      <a:pt x="78" y="279"/>
                    </a:lnTo>
                    <a:lnTo>
                      <a:pt x="87" y="283"/>
                    </a:lnTo>
                    <a:lnTo>
                      <a:pt x="95" y="288"/>
                    </a:lnTo>
                    <a:lnTo>
                      <a:pt x="95" y="288"/>
                    </a:lnTo>
                    <a:lnTo>
                      <a:pt x="106" y="290"/>
                    </a:lnTo>
                    <a:lnTo>
                      <a:pt x="118" y="292"/>
                    </a:lnTo>
                    <a:lnTo>
                      <a:pt x="143" y="295"/>
                    </a:lnTo>
                    <a:lnTo>
                      <a:pt x="155" y="295"/>
                    </a:lnTo>
                    <a:lnTo>
                      <a:pt x="168" y="295"/>
                    </a:lnTo>
                    <a:lnTo>
                      <a:pt x="181" y="292"/>
                    </a:lnTo>
                    <a:lnTo>
                      <a:pt x="192" y="290"/>
                    </a:lnTo>
                    <a:lnTo>
                      <a:pt x="202" y="286"/>
                    </a:lnTo>
                    <a:lnTo>
                      <a:pt x="210" y="281"/>
                    </a:lnTo>
                    <a:lnTo>
                      <a:pt x="217" y="275"/>
                    </a:lnTo>
                    <a:lnTo>
                      <a:pt x="221" y="268"/>
                    </a:lnTo>
                    <a:lnTo>
                      <a:pt x="224" y="259"/>
                    </a:lnTo>
                    <a:lnTo>
                      <a:pt x="223" y="251"/>
                    </a:lnTo>
                    <a:lnTo>
                      <a:pt x="219" y="240"/>
                    </a:lnTo>
                    <a:lnTo>
                      <a:pt x="212" y="227"/>
                    </a:lnTo>
                    <a:lnTo>
                      <a:pt x="212" y="227"/>
                    </a:lnTo>
                    <a:lnTo>
                      <a:pt x="205" y="226"/>
                    </a:lnTo>
                    <a:lnTo>
                      <a:pt x="198" y="224"/>
                    </a:lnTo>
                    <a:lnTo>
                      <a:pt x="184" y="224"/>
                    </a:lnTo>
                    <a:lnTo>
                      <a:pt x="172" y="227"/>
                    </a:lnTo>
                    <a:lnTo>
                      <a:pt x="161" y="227"/>
                    </a:lnTo>
                    <a:lnTo>
                      <a:pt x="161" y="227"/>
                    </a:lnTo>
                    <a:lnTo>
                      <a:pt x="150" y="226"/>
                    </a:lnTo>
                    <a:lnTo>
                      <a:pt x="140" y="222"/>
                    </a:lnTo>
                    <a:lnTo>
                      <a:pt x="132" y="217"/>
                    </a:lnTo>
                    <a:lnTo>
                      <a:pt x="125" y="210"/>
                    </a:lnTo>
                    <a:lnTo>
                      <a:pt x="118" y="203"/>
                    </a:lnTo>
                    <a:lnTo>
                      <a:pt x="112" y="195"/>
                    </a:lnTo>
                    <a:lnTo>
                      <a:pt x="108" y="185"/>
                    </a:lnTo>
                    <a:lnTo>
                      <a:pt x="105" y="175"/>
                    </a:lnTo>
                    <a:lnTo>
                      <a:pt x="104" y="165"/>
                    </a:lnTo>
                    <a:lnTo>
                      <a:pt x="104" y="156"/>
                    </a:lnTo>
                    <a:lnTo>
                      <a:pt x="104" y="146"/>
                    </a:lnTo>
                    <a:lnTo>
                      <a:pt x="106" y="136"/>
                    </a:lnTo>
                    <a:lnTo>
                      <a:pt x="109" y="126"/>
                    </a:lnTo>
                    <a:lnTo>
                      <a:pt x="115" y="118"/>
                    </a:lnTo>
                    <a:lnTo>
                      <a:pt x="120" y="109"/>
                    </a:lnTo>
                    <a:lnTo>
                      <a:pt x="129" y="102"/>
                    </a:lnTo>
                    <a:lnTo>
                      <a:pt x="129" y="102"/>
                    </a:lnTo>
                    <a:lnTo>
                      <a:pt x="137" y="95"/>
                    </a:lnTo>
                    <a:lnTo>
                      <a:pt x="147" y="91"/>
                    </a:lnTo>
                    <a:lnTo>
                      <a:pt x="157" y="87"/>
                    </a:lnTo>
                    <a:lnTo>
                      <a:pt x="167" y="85"/>
                    </a:lnTo>
                    <a:lnTo>
                      <a:pt x="178" y="84"/>
                    </a:lnTo>
                    <a:lnTo>
                      <a:pt x="189" y="85"/>
                    </a:lnTo>
                    <a:lnTo>
                      <a:pt x="202" y="87"/>
                    </a:lnTo>
                    <a:lnTo>
                      <a:pt x="216" y="90"/>
                    </a:lnTo>
                    <a:lnTo>
                      <a:pt x="216" y="90"/>
                    </a:lnTo>
                    <a:lnTo>
                      <a:pt x="223" y="98"/>
                    </a:lnTo>
                    <a:lnTo>
                      <a:pt x="233" y="105"/>
                    </a:lnTo>
                    <a:lnTo>
                      <a:pt x="238" y="108"/>
                    </a:lnTo>
                    <a:lnTo>
                      <a:pt x="244" y="111"/>
                    </a:lnTo>
                    <a:lnTo>
                      <a:pt x="251" y="111"/>
                    </a:lnTo>
                    <a:lnTo>
                      <a:pt x="258" y="111"/>
                    </a:lnTo>
                    <a:lnTo>
                      <a:pt x="258" y="111"/>
                    </a:lnTo>
                    <a:lnTo>
                      <a:pt x="265" y="104"/>
                    </a:lnTo>
                    <a:lnTo>
                      <a:pt x="273" y="94"/>
                    </a:lnTo>
                    <a:lnTo>
                      <a:pt x="282" y="83"/>
                    </a:lnTo>
                    <a:lnTo>
                      <a:pt x="287" y="70"/>
                    </a:lnTo>
                    <a:lnTo>
                      <a:pt x="292" y="57"/>
                    </a:lnTo>
                    <a:lnTo>
                      <a:pt x="293" y="52"/>
                    </a:lnTo>
                    <a:lnTo>
                      <a:pt x="293" y="46"/>
                    </a:lnTo>
                    <a:lnTo>
                      <a:pt x="292" y="40"/>
                    </a:lnTo>
                    <a:lnTo>
                      <a:pt x="289" y="35"/>
                    </a:lnTo>
                    <a:lnTo>
                      <a:pt x="285" y="31"/>
                    </a:lnTo>
                    <a:lnTo>
                      <a:pt x="279" y="26"/>
                    </a:lnTo>
                    <a:lnTo>
                      <a:pt x="279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129"/>
              <p:cNvSpPr>
                <a:spLocks noEditPoints="1"/>
              </p:cNvSpPr>
              <p:nvPr/>
            </p:nvSpPr>
            <p:spPr bwMode="auto">
              <a:xfrm>
                <a:off x="2641601" y="1249363"/>
                <a:ext cx="34925" cy="38100"/>
              </a:xfrm>
              <a:custGeom>
                <a:avLst/>
                <a:gdLst/>
                <a:ahLst/>
                <a:cxnLst>
                  <a:cxn ang="0">
                    <a:pos x="65" y="35"/>
                  </a:cxn>
                  <a:cxn ang="0">
                    <a:pos x="65" y="35"/>
                  </a:cxn>
                  <a:cxn ang="0">
                    <a:pos x="65" y="44"/>
                  </a:cxn>
                  <a:cxn ang="0">
                    <a:pos x="63" y="51"/>
                  </a:cxn>
                  <a:cxn ang="0">
                    <a:pos x="61" y="56"/>
                  </a:cxn>
                  <a:cxn ang="0">
                    <a:pos x="56" y="62"/>
                  </a:cxn>
                  <a:cxn ang="0">
                    <a:pos x="51" y="66"/>
                  </a:cxn>
                  <a:cxn ang="0">
                    <a:pos x="44" y="70"/>
                  </a:cxn>
                  <a:cxn ang="0">
                    <a:pos x="35" y="72"/>
                  </a:cxn>
                  <a:cxn ang="0">
                    <a:pos x="27" y="70"/>
                  </a:cxn>
                  <a:cxn ang="0">
                    <a:pos x="27" y="70"/>
                  </a:cxn>
                  <a:cxn ang="0">
                    <a:pos x="21" y="69"/>
                  </a:cxn>
                  <a:cxn ang="0">
                    <a:pos x="17" y="66"/>
                  </a:cxn>
                  <a:cxn ang="0">
                    <a:pos x="13" y="63"/>
                  </a:cxn>
                  <a:cxn ang="0">
                    <a:pos x="9" y="58"/>
                  </a:cxn>
                  <a:cxn ang="0">
                    <a:pos x="3" y="48"/>
                  </a:cxn>
                  <a:cxn ang="0">
                    <a:pos x="0" y="35"/>
                  </a:cxn>
                  <a:cxn ang="0">
                    <a:pos x="0" y="24"/>
                  </a:cxn>
                  <a:cxn ang="0">
                    <a:pos x="2" y="18"/>
                  </a:cxn>
                  <a:cxn ang="0">
                    <a:pos x="3" y="13"/>
                  </a:cxn>
                  <a:cxn ang="0">
                    <a:pos x="7" y="9"/>
                  </a:cxn>
                  <a:cxn ang="0">
                    <a:pos x="10" y="4"/>
                  </a:cxn>
                  <a:cxn ang="0">
                    <a:pos x="16" y="2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30" y="0"/>
                  </a:cxn>
                  <a:cxn ang="0">
                    <a:pos x="37" y="3"/>
                  </a:cxn>
                  <a:cxn ang="0">
                    <a:pos x="44" y="6"/>
                  </a:cxn>
                  <a:cxn ang="0">
                    <a:pos x="51" y="10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3" y="28"/>
                  </a:cxn>
                  <a:cxn ang="0">
                    <a:pos x="65" y="35"/>
                  </a:cxn>
                  <a:cxn ang="0">
                    <a:pos x="65" y="35"/>
                  </a:cxn>
                  <a:cxn ang="0">
                    <a:pos x="20" y="17"/>
                  </a:cxn>
                  <a:cxn ang="0">
                    <a:pos x="20" y="17"/>
                  </a:cxn>
                  <a:cxn ang="0">
                    <a:pos x="16" y="21"/>
                  </a:cxn>
                  <a:cxn ang="0">
                    <a:pos x="14" y="25"/>
                  </a:cxn>
                  <a:cxn ang="0">
                    <a:pos x="13" y="30"/>
                  </a:cxn>
                  <a:cxn ang="0">
                    <a:pos x="13" y="34"/>
                  </a:cxn>
                  <a:cxn ang="0">
                    <a:pos x="16" y="42"/>
                  </a:cxn>
                  <a:cxn ang="0">
                    <a:pos x="21" y="49"/>
                  </a:cxn>
                  <a:cxn ang="0">
                    <a:pos x="27" y="55"/>
                  </a:cxn>
                  <a:cxn ang="0">
                    <a:pos x="31" y="56"/>
                  </a:cxn>
                  <a:cxn ang="0">
                    <a:pos x="35" y="56"/>
                  </a:cxn>
                  <a:cxn ang="0">
                    <a:pos x="40" y="56"/>
                  </a:cxn>
                  <a:cxn ang="0">
                    <a:pos x="44" y="55"/>
                  </a:cxn>
                  <a:cxn ang="0">
                    <a:pos x="47" y="52"/>
                  </a:cxn>
                  <a:cxn ang="0">
                    <a:pos x="51" y="48"/>
                  </a:cxn>
                  <a:cxn ang="0">
                    <a:pos x="51" y="48"/>
                  </a:cxn>
                  <a:cxn ang="0">
                    <a:pos x="51" y="39"/>
                  </a:cxn>
                  <a:cxn ang="0">
                    <a:pos x="49" y="32"/>
                  </a:cxn>
                  <a:cxn ang="0">
                    <a:pos x="45" y="27"/>
                  </a:cxn>
                  <a:cxn ang="0">
                    <a:pos x="40" y="23"/>
                  </a:cxn>
                  <a:cxn ang="0">
                    <a:pos x="34" y="20"/>
                  </a:cxn>
                  <a:cxn ang="0">
                    <a:pos x="28" y="18"/>
                  </a:cxn>
                  <a:cxn ang="0">
                    <a:pos x="20" y="17"/>
                  </a:cxn>
                  <a:cxn ang="0">
                    <a:pos x="20" y="17"/>
                  </a:cxn>
                </a:cxnLst>
                <a:rect l="0" t="0" r="r" b="b"/>
                <a:pathLst>
                  <a:path w="65" h="72">
                    <a:moveTo>
                      <a:pt x="65" y="35"/>
                    </a:moveTo>
                    <a:lnTo>
                      <a:pt x="65" y="35"/>
                    </a:lnTo>
                    <a:lnTo>
                      <a:pt x="65" y="44"/>
                    </a:lnTo>
                    <a:lnTo>
                      <a:pt x="63" y="51"/>
                    </a:lnTo>
                    <a:lnTo>
                      <a:pt x="61" y="56"/>
                    </a:lnTo>
                    <a:lnTo>
                      <a:pt x="56" y="62"/>
                    </a:lnTo>
                    <a:lnTo>
                      <a:pt x="51" y="66"/>
                    </a:lnTo>
                    <a:lnTo>
                      <a:pt x="44" y="70"/>
                    </a:lnTo>
                    <a:lnTo>
                      <a:pt x="35" y="72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21" y="69"/>
                    </a:lnTo>
                    <a:lnTo>
                      <a:pt x="17" y="66"/>
                    </a:lnTo>
                    <a:lnTo>
                      <a:pt x="13" y="63"/>
                    </a:lnTo>
                    <a:lnTo>
                      <a:pt x="9" y="58"/>
                    </a:lnTo>
                    <a:lnTo>
                      <a:pt x="3" y="48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7" y="9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37" y="3"/>
                    </a:lnTo>
                    <a:lnTo>
                      <a:pt x="44" y="6"/>
                    </a:lnTo>
                    <a:lnTo>
                      <a:pt x="51" y="10"/>
                    </a:lnTo>
                    <a:lnTo>
                      <a:pt x="55" y="16"/>
                    </a:lnTo>
                    <a:lnTo>
                      <a:pt x="59" y="21"/>
                    </a:lnTo>
                    <a:lnTo>
                      <a:pt x="63" y="28"/>
                    </a:lnTo>
                    <a:lnTo>
                      <a:pt x="65" y="35"/>
                    </a:lnTo>
                    <a:lnTo>
                      <a:pt x="65" y="35"/>
                    </a:lnTo>
                    <a:close/>
                    <a:moveTo>
                      <a:pt x="20" y="17"/>
                    </a:moveTo>
                    <a:lnTo>
                      <a:pt x="20" y="17"/>
                    </a:lnTo>
                    <a:lnTo>
                      <a:pt x="16" y="21"/>
                    </a:lnTo>
                    <a:lnTo>
                      <a:pt x="14" y="25"/>
                    </a:lnTo>
                    <a:lnTo>
                      <a:pt x="13" y="30"/>
                    </a:lnTo>
                    <a:lnTo>
                      <a:pt x="13" y="34"/>
                    </a:lnTo>
                    <a:lnTo>
                      <a:pt x="16" y="42"/>
                    </a:lnTo>
                    <a:lnTo>
                      <a:pt x="21" y="49"/>
                    </a:lnTo>
                    <a:lnTo>
                      <a:pt x="27" y="55"/>
                    </a:lnTo>
                    <a:lnTo>
                      <a:pt x="31" y="56"/>
                    </a:lnTo>
                    <a:lnTo>
                      <a:pt x="35" y="56"/>
                    </a:lnTo>
                    <a:lnTo>
                      <a:pt x="40" y="56"/>
                    </a:lnTo>
                    <a:lnTo>
                      <a:pt x="44" y="55"/>
                    </a:lnTo>
                    <a:lnTo>
                      <a:pt x="47" y="52"/>
                    </a:lnTo>
                    <a:lnTo>
                      <a:pt x="51" y="48"/>
                    </a:lnTo>
                    <a:lnTo>
                      <a:pt x="51" y="48"/>
                    </a:lnTo>
                    <a:lnTo>
                      <a:pt x="51" y="39"/>
                    </a:lnTo>
                    <a:lnTo>
                      <a:pt x="49" y="32"/>
                    </a:lnTo>
                    <a:lnTo>
                      <a:pt x="45" y="27"/>
                    </a:lnTo>
                    <a:lnTo>
                      <a:pt x="40" y="23"/>
                    </a:lnTo>
                    <a:lnTo>
                      <a:pt x="34" y="20"/>
                    </a:lnTo>
                    <a:lnTo>
                      <a:pt x="28" y="18"/>
                    </a:lnTo>
                    <a:lnTo>
                      <a:pt x="20" y="17"/>
                    </a:ln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130"/>
              <p:cNvSpPr>
                <a:spLocks noEditPoints="1"/>
              </p:cNvSpPr>
              <p:nvPr/>
            </p:nvSpPr>
            <p:spPr bwMode="auto">
              <a:xfrm>
                <a:off x="2619376" y="1327150"/>
                <a:ext cx="47625" cy="47625"/>
              </a:xfrm>
              <a:custGeom>
                <a:avLst/>
                <a:gdLst/>
                <a:ahLst/>
                <a:cxnLst>
                  <a:cxn ang="0">
                    <a:pos x="85" y="74"/>
                  </a:cxn>
                  <a:cxn ang="0">
                    <a:pos x="69" y="87"/>
                  </a:cxn>
                  <a:cxn ang="0">
                    <a:pos x="51" y="91"/>
                  </a:cxn>
                  <a:cxn ang="0">
                    <a:pos x="31" y="88"/>
                  </a:cxn>
                  <a:cxn ang="0">
                    <a:pos x="13" y="80"/>
                  </a:cxn>
                  <a:cxn ang="0">
                    <a:pos x="8" y="71"/>
                  </a:cxn>
                  <a:cxn ang="0">
                    <a:pos x="2" y="52"/>
                  </a:cxn>
                  <a:cxn ang="0">
                    <a:pos x="2" y="32"/>
                  </a:cxn>
                  <a:cxn ang="0">
                    <a:pos x="10" y="14"/>
                  </a:cxn>
                  <a:cxn ang="0">
                    <a:pos x="16" y="7"/>
                  </a:cxn>
                  <a:cxn ang="0">
                    <a:pos x="40" y="0"/>
                  </a:cxn>
                  <a:cxn ang="0">
                    <a:pos x="68" y="2"/>
                  </a:cxn>
                  <a:cxn ang="0">
                    <a:pos x="73" y="9"/>
                  </a:cxn>
                  <a:cxn ang="0">
                    <a:pos x="83" y="26"/>
                  </a:cxn>
                  <a:cxn ang="0">
                    <a:pos x="89" y="46"/>
                  </a:cxn>
                  <a:cxn ang="0">
                    <a:pos x="88" y="66"/>
                  </a:cxn>
                  <a:cxn ang="0">
                    <a:pos x="85" y="74"/>
                  </a:cxn>
                  <a:cxn ang="0">
                    <a:pos x="37" y="78"/>
                  </a:cxn>
                  <a:cxn ang="0">
                    <a:pos x="51" y="78"/>
                  </a:cxn>
                  <a:cxn ang="0">
                    <a:pos x="61" y="73"/>
                  </a:cxn>
                  <a:cxn ang="0">
                    <a:pos x="69" y="64"/>
                  </a:cxn>
                  <a:cxn ang="0">
                    <a:pos x="72" y="53"/>
                  </a:cxn>
                  <a:cxn ang="0">
                    <a:pos x="73" y="40"/>
                  </a:cxn>
                  <a:cxn ang="0">
                    <a:pos x="69" y="28"/>
                  </a:cxn>
                  <a:cxn ang="0">
                    <a:pos x="62" y="18"/>
                  </a:cxn>
                  <a:cxn ang="0">
                    <a:pos x="50" y="9"/>
                  </a:cxn>
                  <a:cxn ang="0">
                    <a:pos x="43" y="11"/>
                  </a:cxn>
                  <a:cxn ang="0">
                    <a:pos x="31" y="18"/>
                  </a:cxn>
                  <a:cxn ang="0">
                    <a:pos x="23" y="26"/>
                  </a:cxn>
                  <a:cxn ang="0">
                    <a:pos x="17" y="37"/>
                  </a:cxn>
                  <a:cxn ang="0">
                    <a:pos x="16" y="49"/>
                  </a:cxn>
                  <a:cxn ang="0">
                    <a:pos x="17" y="60"/>
                  </a:cxn>
                  <a:cxn ang="0">
                    <a:pos x="23" y="70"/>
                  </a:cxn>
                  <a:cxn ang="0">
                    <a:pos x="31" y="77"/>
                  </a:cxn>
                  <a:cxn ang="0">
                    <a:pos x="37" y="78"/>
                  </a:cxn>
                </a:cxnLst>
                <a:rect l="0" t="0" r="r" b="b"/>
                <a:pathLst>
                  <a:path w="89" h="91">
                    <a:moveTo>
                      <a:pt x="85" y="74"/>
                    </a:moveTo>
                    <a:lnTo>
                      <a:pt x="85" y="74"/>
                    </a:lnTo>
                    <a:lnTo>
                      <a:pt x="78" y="81"/>
                    </a:lnTo>
                    <a:lnTo>
                      <a:pt x="69" y="87"/>
                    </a:lnTo>
                    <a:lnTo>
                      <a:pt x="61" y="89"/>
                    </a:lnTo>
                    <a:lnTo>
                      <a:pt x="51" y="91"/>
                    </a:lnTo>
                    <a:lnTo>
                      <a:pt x="41" y="91"/>
                    </a:lnTo>
                    <a:lnTo>
                      <a:pt x="31" y="88"/>
                    </a:lnTo>
                    <a:lnTo>
                      <a:pt x="22" y="85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8" y="71"/>
                    </a:lnTo>
                    <a:lnTo>
                      <a:pt x="3" y="61"/>
                    </a:lnTo>
                    <a:lnTo>
                      <a:pt x="2" y="52"/>
                    </a:lnTo>
                    <a:lnTo>
                      <a:pt x="0" y="42"/>
                    </a:lnTo>
                    <a:lnTo>
                      <a:pt x="2" y="32"/>
                    </a:lnTo>
                    <a:lnTo>
                      <a:pt x="6" y="22"/>
                    </a:lnTo>
                    <a:lnTo>
                      <a:pt x="10" y="14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27" y="2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73" y="9"/>
                    </a:lnTo>
                    <a:lnTo>
                      <a:pt x="79" y="18"/>
                    </a:lnTo>
                    <a:lnTo>
                      <a:pt x="83" y="26"/>
                    </a:lnTo>
                    <a:lnTo>
                      <a:pt x="88" y="36"/>
                    </a:lnTo>
                    <a:lnTo>
                      <a:pt x="89" y="46"/>
                    </a:lnTo>
                    <a:lnTo>
                      <a:pt x="89" y="56"/>
                    </a:lnTo>
                    <a:lnTo>
                      <a:pt x="88" y="66"/>
                    </a:lnTo>
                    <a:lnTo>
                      <a:pt x="85" y="74"/>
                    </a:lnTo>
                    <a:lnTo>
                      <a:pt x="85" y="74"/>
                    </a:lnTo>
                    <a:close/>
                    <a:moveTo>
                      <a:pt x="37" y="78"/>
                    </a:moveTo>
                    <a:lnTo>
                      <a:pt x="37" y="78"/>
                    </a:lnTo>
                    <a:lnTo>
                      <a:pt x="44" y="80"/>
                    </a:lnTo>
                    <a:lnTo>
                      <a:pt x="51" y="78"/>
                    </a:lnTo>
                    <a:lnTo>
                      <a:pt x="57" y="77"/>
                    </a:lnTo>
                    <a:lnTo>
                      <a:pt x="61" y="73"/>
                    </a:lnTo>
                    <a:lnTo>
                      <a:pt x="65" y="70"/>
                    </a:lnTo>
                    <a:lnTo>
                      <a:pt x="69" y="64"/>
                    </a:lnTo>
                    <a:lnTo>
                      <a:pt x="71" y="59"/>
                    </a:lnTo>
                    <a:lnTo>
                      <a:pt x="72" y="53"/>
                    </a:lnTo>
                    <a:lnTo>
                      <a:pt x="73" y="46"/>
                    </a:lnTo>
                    <a:lnTo>
                      <a:pt x="73" y="40"/>
                    </a:lnTo>
                    <a:lnTo>
                      <a:pt x="72" y="33"/>
                    </a:lnTo>
                    <a:lnTo>
                      <a:pt x="69" y="28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57" y="14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43" y="11"/>
                    </a:lnTo>
                    <a:lnTo>
                      <a:pt x="37" y="14"/>
                    </a:lnTo>
                    <a:lnTo>
                      <a:pt x="31" y="18"/>
                    </a:lnTo>
                    <a:lnTo>
                      <a:pt x="27" y="22"/>
                    </a:lnTo>
                    <a:lnTo>
                      <a:pt x="23" y="26"/>
                    </a:lnTo>
                    <a:lnTo>
                      <a:pt x="20" y="32"/>
                    </a:lnTo>
                    <a:lnTo>
                      <a:pt x="17" y="37"/>
                    </a:lnTo>
                    <a:lnTo>
                      <a:pt x="16" y="43"/>
                    </a:lnTo>
                    <a:lnTo>
                      <a:pt x="16" y="49"/>
                    </a:lnTo>
                    <a:lnTo>
                      <a:pt x="16" y="54"/>
                    </a:lnTo>
                    <a:lnTo>
                      <a:pt x="17" y="60"/>
                    </a:lnTo>
                    <a:lnTo>
                      <a:pt x="19" y="66"/>
                    </a:lnTo>
                    <a:lnTo>
                      <a:pt x="23" y="70"/>
                    </a:lnTo>
                    <a:lnTo>
                      <a:pt x="26" y="73"/>
                    </a:lnTo>
                    <a:lnTo>
                      <a:pt x="31" y="77"/>
                    </a:lnTo>
                    <a:lnTo>
                      <a:pt x="37" y="78"/>
                    </a:lnTo>
                    <a:lnTo>
                      <a:pt x="37" y="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131"/>
              <p:cNvSpPr>
                <a:spLocks noEditPoints="1"/>
              </p:cNvSpPr>
              <p:nvPr/>
            </p:nvSpPr>
            <p:spPr bwMode="auto">
              <a:xfrm>
                <a:off x="2471738" y="1239838"/>
                <a:ext cx="44450" cy="60325"/>
              </a:xfrm>
              <a:custGeom>
                <a:avLst/>
                <a:gdLst/>
                <a:ahLst/>
                <a:cxnLst>
                  <a:cxn ang="0">
                    <a:pos x="28" y="114"/>
                  </a:cxn>
                  <a:cxn ang="0">
                    <a:pos x="28" y="114"/>
                  </a:cxn>
                  <a:cxn ang="0">
                    <a:pos x="21" y="102"/>
                  </a:cxn>
                  <a:cxn ang="0">
                    <a:pos x="17" y="93"/>
                  </a:cxn>
                  <a:cxn ang="0">
                    <a:pos x="12" y="80"/>
                  </a:cxn>
                  <a:cxn ang="0">
                    <a:pos x="10" y="69"/>
                  </a:cxn>
                  <a:cxn ang="0">
                    <a:pos x="5" y="45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3" y="15"/>
                  </a:cxn>
                  <a:cxn ang="0">
                    <a:pos x="4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19" y="0"/>
                  </a:cxn>
                  <a:cxn ang="0">
                    <a:pos x="25" y="3"/>
                  </a:cxn>
                  <a:cxn ang="0">
                    <a:pos x="29" y="7"/>
                  </a:cxn>
                  <a:cxn ang="0">
                    <a:pos x="35" y="13"/>
                  </a:cxn>
                  <a:cxn ang="0">
                    <a:pos x="46" y="27"/>
                  </a:cxn>
                  <a:cxn ang="0">
                    <a:pos x="59" y="43"/>
                  </a:cxn>
                  <a:cxn ang="0">
                    <a:pos x="59" y="43"/>
                  </a:cxn>
                  <a:cxn ang="0">
                    <a:pos x="70" y="53"/>
                  </a:cxn>
                  <a:cxn ang="0">
                    <a:pos x="76" y="59"/>
                  </a:cxn>
                  <a:cxn ang="0">
                    <a:pos x="80" y="66"/>
                  </a:cxn>
                  <a:cxn ang="0">
                    <a:pos x="80" y="66"/>
                  </a:cxn>
                  <a:cxn ang="0">
                    <a:pos x="83" y="73"/>
                  </a:cxn>
                  <a:cxn ang="0">
                    <a:pos x="84" y="79"/>
                  </a:cxn>
                  <a:cxn ang="0">
                    <a:pos x="84" y="84"/>
                  </a:cxn>
                  <a:cxn ang="0">
                    <a:pos x="83" y="90"/>
                  </a:cxn>
                  <a:cxn ang="0">
                    <a:pos x="81" y="94"/>
                  </a:cxn>
                  <a:cxn ang="0">
                    <a:pos x="80" y="98"/>
                  </a:cxn>
                  <a:cxn ang="0">
                    <a:pos x="73" y="105"/>
                  </a:cxn>
                  <a:cxn ang="0">
                    <a:pos x="63" y="111"/>
                  </a:cxn>
                  <a:cxn ang="0">
                    <a:pos x="52" y="114"/>
                  </a:cxn>
                  <a:cxn ang="0">
                    <a:pos x="40" y="115"/>
                  </a:cxn>
                  <a:cxn ang="0">
                    <a:pos x="28" y="114"/>
                  </a:cxn>
                  <a:cxn ang="0">
                    <a:pos x="28" y="114"/>
                  </a:cxn>
                  <a:cxn ang="0">
                    <a:pos x="67" y="73"/>
                  </a:cxn>
                  <a:cxn ang="0">
                    <a:pos x="67" y="73"/>
                  </a:cxn>
                  <a:cxn ang="0">
                    <a:pos x="64" y="66"/>
                  </a:cxn>
                  <a:cxn ang="0">
                    <a:pos x="59" y="57"/>
                  </a:cxn>
                  <a:cxn ang="0">
                    <a:pos x="45" y="42"/>
                  </a:cxn>
                  <a:cxn ang="0">
                    <a:pos x="31" y="28"/>
                  </a:cxn>
                  <a:cxn ang="0">
                    <a:pos x="18" y="18"/>
                  </a:cxn>
                  <a:cxn ang="0">
                    <a:pos x="18" y="18"/>
                  </a:cxn>
                  <a:cxn ang="0">
                    <a:pos x="18" y="29"/>
                  </a:cxn>
                  <a:cxn ang="0">
                    <a:pos x="18" y="39"/>
                  </a:cxn>
                  <a:cxn ang="0">
                    <a:pos x="19" y="49"/>
                  </a:cxn>
                  <a:cxn ang="0">
                    <a:pos x="21" y="60"/>
                  </a:cxn>
                  <a:cxn ang="0">
                    <a:pos x="32" y="100"/>
                  </a:cxn>
                  <a:cxn ang="0">
                    <a:pos x="32" y="100"/>
                  </a:cxn>
                  <a:cxn ang="0">
                    <a:pos x="40" y="101"/>
                  </a:cxn>
                  <a:cxn ang="0">
                    <a:pos x="49" y="101"/>
                  </a:cxn>
                  <a:cxn ang="0">
                    <a:pos x="56" y="100"/>
                  </a:cxn>
                  <a:cxn ang="0">
                    <a:pos x="61" y="97"/>
                  </a:cxn>
                  <a:cxn ang="0">
                    <a:pos x="66" y="93"/>
                  </a:cxn>
                  <a:cxn ang="0">
                    <a:pos x="69" y="87"/>
                  </a:cxn>
                  <a:cxn ang="0">
                    <a:pos x="69" y="81"/>
                  </a:cxn>
                  <a:cxn ang="0">
                    <a:pos x="67" y="73"/>
                  </a:cxn>
                  <a:cxn ang="0">
                    <a:pos x="67" y="73"/>
                  </a:cxn>
                </a:cxnLst>
                <a:rect l="0" t="0" r="r" b="b"/>
                <a:pathLst>
                  <a:path w="84" h="115">
                    <a:moveTo>
                      <a:pt x="28" y="114"/>
                    </a:moveTo>
                    <a:lnTo>
                      <a:pt x="28" y="114"/>
                    </a:lnTo>
                    <a:lnTo>
                      <a:pt x="21" y="102"/>
                    </a:lnTo>
                    <a:lnTo>
                      <a:pt x="17" y="93"/>
                    </a:lnTo>
                    <a:lnTo>
                      <a:pt x="12" y="80"/>
                    </a:lnTo>
                    <a:lnTo>
                      <a:pt x="10" y="69"/>
                    </a:lnTo>
                    <a:lnTo>
                      <a:pt x="5" y="4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5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5" y="13"/>
                    </a:lnTo>
                    <a:lnTo>
                      <a:pt x="46" y="27"/>
                    </a:lnTo>
                    <a:lnTo>
                      <a:pt x="59" y="43"/>
                    </a:lnTo>
                    <a:lnTo>
                      <a:pt x="59" y="43"/>
                    </a:lnTo>
                    <a:lnTo>
                      <a:pt x="70" y="53"/>
                    </a:lnTo>
                    <a:lnTo>
                      <a:pt x="76" y="59"/>
                    </a:lnTo>
                    <a:lnTo>
                      <a:pt x="80" y="66"/>
                    </a:lnTo>
                    <a:lnTo>
                      <a:pt x="80" y="66"/>
                    </a:lnTo>
                    <a:lnTo>
                      <a:pt x="83" y="73"/>
                    </a:lnTo>
                    <a:lnTo>
                      <a:pt x="84" y="79"/>
                    </a:lnTo>
                    <a:lnTo>
                      <a:pt x="84" y="84"/>
                    </a:lnTo>
                    <a:lnTo>
                      <a:pt x="83" y="90"/>
                    </a:lnTo>
                    <a:lnTo>
                      <a:pt x="81" y="94"/>
                    </a:lnTo>
                    <a:lnTo>
                      <a:pt x="80" y="98"/>
                    </a:lnTo>
                    <a:lnTo>
                      <a:pt x="73" y="105"/>
                    </a:lnTo>
                    <a:lnTo>
                      <a:pt x="63" y="111"/>
                    </a:lnTo>
                    <a:lnTo>
                      <a:pt x="52" y="114"/>
                    </a:lnTo>
                    <a:lnTo>
                      <a:pt x="40" y="115"/>
                    </a:lnTo>
                    <a:lnTo>
                      <a:pt x="28" y="114"/>
                    </a:lnTo>
                    <a:lnTo>
                      <a:pt x="28" y="114"/>
                    </a:lnTo>
                    <a:close/>
                    <a:moveTo>
                      <a:pt x="67" y="73"/>
                    </a:moveTo>
                    <a:lnTo>
                      <a:pt x="67" y="73"/>
                    </a:lnTo>
                    <a:lnTo>
                      <a:pt x="64" y="66"/>
                    </a:lnTo>
                    <a:lnTo>
                      <a:pt x="59" y="57"/>
                    </a:lnTo>
                    <a:lnTo>
                      <a:pt x="45" y="42"/>
                    </a:lnTo>
                    <a:lnTo>
                      <a:pt x="31" y="2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9"/>
                    </a:lnTo>
                    <a:lnTo>
                      <a:pt x="18" y="39"/>
                    </a:lnTo>
                    <a:lnTo>
                      <a:pt x="19" y="49"/>
                    </a:lnTo>
                    <a:lnTo>
                      <a:pt x="21" y="60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40" y="101"/>
                    </a:lnTo>
                    <a:lnTo>
                      <a:pt x="49" y="101"/>
                    </a:lnTo>
                    <a:lnTo>
                      <a:pt x="56" y="100"/>
                    </a:lnTo>
                    <a:lnTo>
                      <a:pt x="61" y="97"/>
                    </a:lnTo>
                    <a:lnTo>
                      <a:pt x="66" y="93"/>
                    </a:lnTo>
                    <a:lnTo>
                      <a:pt x="69" y="87"/>
                    </a:lnTo>
                    <a:lnTo>
                      <a:pt x="69" y="81"/>
                    </a:lnTo>
                    <a:lnTo>
                      <a:pt x="67" y="73"/>
                    </a:lnTo>
                    <a:lnTo>
                      <a:pt x="67" y="7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132"/>
              <p:cNvSpPr>
                <a:spLocks noEditPoints="1"/>
              </p:cNvSpPr>
              <p:nvPr/>
            </p:nvSpPr>
            <p:spPr bwMode="auto">
              <a:xfrm>
                <a:off x="2163763" y="1033463"/>
                <a:ext cx="892175" cy="561975"/>
              </a:xfrm>
              <a:custGeom>
                <a:avLst/>
                <a:gdLst/>
                <a:ahLst/>
                <a:cxnLst>
                  <a:cxn ang="0">
                    <a:pos x="932" y="146"/>
                  </a:cxn>
                  <a:cxn ang="0">
                    <a:pos x="1663" y="466"/>
                  </a:cxn>
                  <a:cxn ang="0">
                    <a:pos x="1374" y="1060"/>
                  </a:cxn>
                  <a:cxn ang="0">
                    <a:pos x="380" y="828"/>
                  </a:cxn>
                  <a:cxn ang="0">
                    <a:pos x="1" y="585"/>
                  </a:cxn>
                  <a:cxn ang="0">
                    <a:pos x="1561" y="757"/>
                  </a:cxn>
                  <a:cxn ang="0">
                    <a:pos x="1217" y="988"/>
                  </a:cxn>
                  <a:cxn ang="0">
                    <a:pos x="285" y="760"/>
                  </a:cxn>
                  <a:cxn ang="0">
                    <a:pos x="300" y="293"/>
                  </a:cxn>
                  <a:cxn ang="0">
                    <a:pos x="197" y="456"/>
                  </a:cxn>
                  <a:cxn ang="0">
                    <a:pos x="516" y="848"/>
                  </a:cxn>
                  <a:cxn ang="0">
                    <a:pos x="1430" y="1045"/>
                  </a:cxn>
                  <a:cxn ang="0">
                    <a:pos x="1631" y="600"/>
                  </a:cxn>
                  <a:cxn ang="0">
                    <a:pos x="838" y="219"/>
                  </a:cxn>
                  <a:cxn ang="0">
                    <a:pos x="283" y="98"/>
                  </a:cxn>
                  <a:cxn ang="0">
                    <a:pos x="819" y="261"/>
                  </a:cxn>
                  <a:cxn ang="0">
                    <a:pos x="297" y="392"/>
                  </a:cxn>
                  <a:cxn ang="0">
                    <a:pos x="617" y="726"/>
                  </a:cxn>
                  <a:cxn ang="0">
                    <a:pos x="1124" y="851"/>
                  </a:cxn>
                  <a:cxn ang="0">
                    <a:pos x="1502" y="817"/>
                  </a:cxn>
                  <a:cxn ang="0">
                    <a:pos x="1551" y="621"/>
                  </a:cxn>
                  <a:cxn ang="0">
                    <a:pos x="810" y="744"/>
                  </a:cxn>
                  <a:cxn ang="0">
                    <a:pos x="321" y="386"/>
                  </a:cxn>
                  <a:cxn ang="0">
                    <a:pos x="1573" y="385"/>
                  </a:cxn>
                  <a:cxn ang="0">
                    <a:pos x="1388" y="288"/>
                  </a:cxn>
                  <a:cxn ang="0">
                    <a:pos x="336" y="27"/>
                  </a:cxn>
                  <a:cxn ang="0">
                    <a:pos x="334" y="76"/>
                  </a:cxn>
                  <a:cxn ang="0">
                    <a:pos x="481" y="121"/>
                  </a:cxn>
                  <a:cxn ang="0">
                    <a:pos x="613" y="125"/>
                  </a:cxn>
                  <a:cxn ang="0">
                    <a:pos x="786" y="161"/>
                  </a:cxn>
                  <a:cxn ang="0">
                    <a:pos x="988" y="220"/>
                  </a:cxn>
                  <a:cxn ang="0">
                    <a:pos x="1155" y="270"/>
                  </a:cxn>
                  <a:cxn ang="0">
                    <a:pos x="1329" y="320"/>
                  </a:cxn>
                  <a:cxn ang="0">
                    <a:pos x="1460" y="355"/>
                  </a:cxn>
                  <a:cxn ang="0">
                    <a:pos x="342" y="521"/>
                  </a:cxn>
                  <a:cxn ang="0">
                    <a:pos x="838" y="734"/>
                  </a:cxn>
                  <a:cxn ang="0">
                    <a:pos x="1274" y="833"/>
                  </a:cxn>
                  <a:cxn ang="0">
                    <a:pos x="1448" y="430"/>
                  </a:cxn>
                  <a:cxn ang="0">
                    <a:pos x="824" y="271"/>
                  </a:cxn>
                  <a:cxn ang="0">
                    <a:pos x="1503" y="375"/>
                  </a:cxn>
                  <a:cxn ang="0">
                    <a:pos x="898" y="813"/>
                  </a:cxn>
                  <a:cxn ang="0">
                    <a:pos x="313" y="615"/>
                  </a:cxn>
                  <a:cxn ang="0">
                    <a:pos x="171" y="639"/>
                  </a:cxn>
                  <a:cxn ang="0">
                    <a:pos x="946" y="896"/>
                  </a:cxn>
                  <a:cxn ang="0">
                    <a:pos x="1489" y="852"/>
                  </a:cxn>
                  <a:cxn ang="0">
                    <a:pos x="1392" y="347"/>
                  </a:cxn>
                  <a:cxn ang="0">
                    <a:pos x="1190" y="293"/>
                  </a:cxn>
                  <a:cxn ang="0">
                    <a:pos x="1033" y="248"/>
                  </a:cxn>
                  <a:cxn ang="0">
                    <a:pos x="897" y="216"/>
                  </a:cxn>
                  <a:cxn ang="0">
                    <a:pos x="808" y="191"/>
                  </a:cxn>
                  <a:cxn ang="0">
                    <a:pos x="661" y="139"/>
                  </a:cxn>
                  <a:cxn ang="0">
                    <a:pos x="453" y="112"/>
                  </a:cxn>
                  <a:cxn ang="0">
                    <a:pos x="242" y="275"/>
                  </a:cxn>
                  <a:cxn ang="0">
                    <a:pos x="240" y="94"/>
                  </a:cxn>
                  <a:cxn ang="0">
                    <a:pos x="162" y="171"/>
                  </a:cxn>
                  <a:cxn ang="0">
                    <a:pos x="205" y="34"/>
                  </a:cxn>
                  <a:cxn ang="0">
                    <a:pos x="228" y="206"/>
                  </a:cxn>
                  <a:cxn ang="0">
                    <a:pos x="171" y="194"/>
                  </a:cxn>
                  <a:cxn ang="0">
                    <a:pos x="193" y="159"/>
                  </a:cxn>
                  <a:cxn ang="0">
                    <a:pos x="16" y="584"/>
                  </a:cxn>
                  <a:cxn ang="0">
                    <a:pos x="117" y="373"/>
                  </a:cxn>
                  <a:cxn ang="0">
                    <a:pos x="203" y="209"/>
                  </a:cxn>
                </a:cxnLst>
                <a:rect l="0" t="0" r="r" b="b"/>
                <a:pathLst>
                  <a:path w="1684" h="1061">
                    <a:moveTo>
                      <a:pt x="196" y="8"/>
                    </a:moveTo>
                    <a:lnTo>
                      <a:pt x="196" y="8"/>
                    </a:lnTo>
                    <a:lnTo>
                      <a:pt x="202" y="10"/>
                    </a:lnTo>
                    <a:lnTo>
                      <a:pt x="209" y="8"/>
                    </a:lnTo>
                    <a:lnTo>
                      <a:pt x="221" y="6"/>
                    </a:lnTo>
                    <a:lnTo>
                      <a:pt x="233" y="3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9" y="1"/>
                    </a:lnTo>
                    <a:lnTo>
                      <a:pt x="258" y="3"/>
                    </a:lnTo>
                    <a:lnTo>
                      <a:pt x="275" y="6"/>
                    </a:lnTo>
                    <a:lnTo>
                      <a:pt x="275" y="6"/>
                    </a:lnTo>
                    <a:lnTo>
                      <a:pt x="320" y="8"/>
                    </a:lnTo>
                    <a:lnTo>
                      <a:pt x="345" y="11"/>
                    </a:lnTo>
                    <a:lnTo>
                      <a:pt x="367" y="15"/>
                    </a:lnTo>
                    <a:lnTo>
                      <a:pt x="367" y="15"/>
                    </a:lnTo>
                    <a:lnTo>
                      <a:pt x="384" y="21"/>
                    </a:lnTo>
                    <a:lnTo>
                      <a:pt x="401" y="27"/>
                    </a:lnTo>
                    <a:lnTo>
                      <a:pt x="416" y="32"/>
                    </a:lnTo>
                    <a:lnTo>
                      <a:pt x="433" y="36"/>
                    </a:lnTo>
                    <a:lnTo>
                      <a:pt x="433" y="36"/>
                    </a:lnTo>
                    <a:lnTo>
                      <a:pt x="461" y="42"/>
                    </a:lnTo>
                    <a:lnTo>
                      <a:pt x="488" y="48"/>
                    </a:lnTo>
                    <a:lnTo>
                      <a:pt x="543" y="56"/>
                    </a:lnTo>
                    <a:lnTo>
                      <a:pt x="598" y="65"/>
                    </a:lnTo>
                    <a:lnTo>
                      <a:pt x="626" y="69"/>
                    </a:lnTo>
                    <a:lnTo>
                      <a:pt x="652" y="76"/>
                    </a:lnTo>
                    <a:lnTo>
                      <a:pt x="652" y="76"/>
                    </a:lnTo>
                    <a:lnTo>
                      <a:pt x="721" y="93"/>
                    </a:lnTo>
                    <a:lnTo>
                      <a:pt x="790" y="111"/>
                    </a:lnTo>
                    <a:lnTo>
                      <a:pt x="790" y="111"/>
                    </a:lnTo>
                    <a:lnTo>
                      <a:pt x="932" y="146"/>
                    </a:lnTo>
                    <a:lnTo>
                      <a:pt x="1002" y="166"/>
                    </a:lnTo>
                    <a:lnTo>
                      <a:pt x="1036" y="175"/>
                    </a:lnTo>
                    <a:lnTo>
                      <a:pt x="1069" y="187"/>
                    </a:lnTo>
                    <a:lnTo>
                      <a:pt x="1069" y="187"/>
                    </a:lnTo>
                    <a:lnTo>
                      <a:pt x="1104" y="198"/>
                    </a:lnTo>
                    <a:lnTo>
                      <a:pt x="1139" y="209"/>
                    </a:lnTo>
                    <a:lnTo>
                      <a:pt x="1175" y="219"/>
                    </a:lnTo>
                    <a:lnTo>
                      <a:pt x="1208" y="229"/>
                    </a:lnTo>
                    <a:lnTo>
                      <a:pt x="1208" y="229"/>
                    </a:lnTo>
                    <a:lnTo>
                      <a:pt x="1242" y="240"/>
                    </a:lnTo>
                    <a:lnTo>
                      <a:pt x="1276" y="250"/>
                    </a:lnTo>
                    <a:lnTo>
                      <a:pt x="1309" y="258"/>
                    </a:lnTo>
                    <a:lnTo>
                      <a:pt x="1343" y="265"/>
                    </a:lnTo>
                    <a:lnTo>
                      <a:pt x="1474" y="292"/>
                    </a:lnTo>
                    <a:lnTo>
                      <a:pt x="1474" y="292"/>
                    </a:lnTo>
                    <a:lnTo>
                      <a:pt x="1495" y="302"/>
                    </a:lnTo>
                    <a:lnTo>
                      <a:pt x="1506" y="305"/>
                    </a:lnTo>
                    <a:lnTo>
                      <a:pt x="1517" y="306"/>
                    </a:lnTo>
                    <a:lnTo>
                      <a:pt x="1517" y="306"/>
                    </a:lnTo>
                    <a:lnTo>
                      <a:pt x="1525" y="313"/>
                    </a:lnTo>
                    <a:lnTo>
                      <a:pt x="1534" y="317"/>
                    </a:lnTo>
                    <a:lnTo>
                      <a:pt x="1544" y="322"/>
                    </a:lnTo>
                    <a:lnTo>
                      <a:pt x="1552" y="327"/>
                    </a:lnTo>
                    <a:lnTo>
                      <a:pt x="1552" y="327"/>
                    </a:lnTo>
                    <a:lnTo>
                      <a:pt x="1561" y="334"/>
                    </a:lnTo>
                    <a:lnTo>
                      <a:pt x="1569" y="343"/>
                    </a:lnTo>
                    <a:lnTo>
                      <a:pt x="1586" y="362"/>
                    </a:lnTo>
                    <a:lnTo>
                      <a:pt x="1618" y="406"/>
                    </a:lnTo>
                    <a:lnTo>
                      <a:pt x="1618" y="406"/>
                    </a:lnTo>
                    <a:lnTo>
                      <a:pt x="1642" y="435"/>
                    </a:lnTo>
                    <a:lnTo>
                      <a:pt x="1653" y="451"/>
                    </a:lnTo>
                    <a:lnTo>
                      <a:pt x="1663" y="466"/>
                    </a:lnTo>
                    <a:lnTo>
                      <a:pt x="1673" y="483"/>
                    </a:lnTo>
                    <a:lnTo>
                      <a:pt x="1679" y="501"/>
                    </a:lnTo>
                    <a:lnTo>
                      <a:pt x="1681" y="510"/>
                    </a:lnTo>
                    <a:lnTo>
                      <a:pt x="1683" y="519"/>
                    </a:lnTo>
                    <a:lnTo>
                      <a:pt x="1684" y="529"/>
                    </a:lnTo>
                    <a:lnTo>
                      <a:pt x="1684" y="541"/>
                    </a:lnTo>
                    <a:lnTo>
                      <a:pt x="1684" y="541"/>
                    </a:lnTo>
                    <a:lnTo>
                      <a:pt x="1681" y="557"/>
                    </a:lnTo>
                    <a:lnTo>
                      <a:pt x="1680" y="574"/>
                    </a:lnTo>
                    <a:lnTo>
                      <a:pt x="1671" y="608"/>
                    </a:lnTo>
                    <a:lnTo>
                      <a:pt x="1660" y="642"/>
                    </a:lnTo>
                    <a:lnTo>
                      <a:pt x="1649" y="674"/>
                    </a:lnTo>
                    <a:lnTo>
                      <a:pt x="1649" y="674"/>
                    </a:lnTo>
                    <a:lnTo>
                      <a:pt x="1636" y="703"/>
                    </a:lnTo>
                    <a:lnTo>
                      <a:pt x="1624" y="731"/>
                    </a:lnTo>
                    <a:lnTo>
                      <a:pt x="1596" y="790"/>
                    </a:lnTo>
                    <a:lnTo>
                      <a:pt x="1596" y="790"/>
                    </a:lnTo>
                    <a:lnTo>
                      <a:pt x="1570" y="851"/>
                    </a:lnTo>
                    <a:lnTo>
                      <a:pt x="1545" y="911"/>
                    </a:lnTo>
                    <a:lnTo>
                      <a:pt x="1545" y="911"/>
                    </a:lnTo>
                    <a:lnTo>
                      <a:pt x="1530" y="949"/>
                    </a:lnTo>
                    <a:lnTo>
                      <a:pt x="1516" y="986"/>
                    </a:lnTo>
                    <a:lnTo>
                      <a:pt x="1509" y="1002"/>
                    </a:lnTo>
                    <a:lnTo>
                      <a:pt x="1500" y="1018"/>
                    </a:lnTo>
                    <a:lnTo>
                      <a:pt x="1492" y="1032"/>
                    </a:lnTo>
                    <a:lnTo>
                      <a:pt x="1481" y="1046"/>
                    </a:lnTo>
                    <a:lnTo>
                      <a:pt x="1481" y="1046"/>
                    </a:lnTo>
                    <a:lnTo>
                      <a:pt x="1440" y="1054"/>
                    </a:lnTo>
                    <a:lnTo>
                      <a:pt x="1416" y="1059"/>
                    </a:lnTo>
                    <a:lnTo>
                      <a:pt x="1389" y="1061"/>
                    </a:lnTo>
                    <a:lnTo>
                      <a:pt x="1389" y="1061"/>
                    </a:lnTo>
                    <a:lnTo>
                      <a:pt x="1374" y="1060"/>
                    </a:lnTo>
                    <a:lnTo>
                      <a:pt x="1357" y="1056"/>
                    </a:lnTo>
                    <a:lnTo>
                      <a:pt x="1328" y="1047"/>
                    </a:lnTo>
                    <a:lnTo>
                      <a:pt x="1298" y="1036"/>
                    </a:lnTo>
                    <a:lnTo>
                      <a:pt x="1283" y="1032"/>
                    </a:lnTo>
                    <a:lnTo>
                      <a:pt x="1267" y="1028"/>
                    </a:lnTo>
                    <a:lnTo>
                      <a:pt x="1267" y="1028"/>
                    </a:lnTo>
                    <a:lnTo>
                      <a:pt x="1221" y="1016"/>
                    </a:lnTo>
                    <a:lnTo>
                      <a:pt x="1175" y="1004"/>
                    </a:lnTo>
                    <a:lnTo>
                      <a:pt x="1128" y="990"/>
                    </a:lnTo>
                    <a:lnTo>
                      <a:pt x="1080" y="977"/>
                    </a:lnTo>
                    <a:lnTo>
                      <a:pt x="1080" y="977"/>
                    </a:lnTo>
                    <a:lnTo>
                      <a:pt x="984" y="955"/>
                    </a:lnTo>
                    <a:lnTo>
                      <a:pt x="984" y="955"/>
                    </a:lnTo>
                    <a:lnTo>
                      <a:pt x="892" y="931"/>
                    </a:lnTo>
                    <a:lnTo>
                      <a:pt x="846" y="920"/>
                    </a:lnTo>
                    <a:lnTo>
                      <a:pt x="822" y="915"/>
                    </a:lnTo>
                    <a:lnTo>
                      <a:pt x="798" y="911"/>
                    </a:lnTo>
                    <a:lnTo>
                      <a:pt x="798" y="911"/>
                    </a:lnTo>
                    <a:lnTo>
                      <a:pt x="696" y="897"/>
                    </a:lnTo>
                    <a:lnTo>
                      <a:pt x="696" y="897"/>
                    </a:lnTo>
                    <a:lnTo>
                      <a:pt x="666" y="892"/>
                    </a:lnTo>
                    <a:lnTo>
                      <a:pt x="638" y="886"/>
                    </a:lnTo>
                    <a:lnTo>
                      <a:pt x="610" y="880"/>
                    </a:lnTo>
                    <a:lnTo>
                      <a:pt x="595" y="879"/>
                    </a:lnTo>
                    <a:lnTo>
                      <a:pt x="579" y="877"/>
                    </a:lnTo>
                    <a:lnTo>
                      <a:pt x="579" y="877"/>
                    </a:lnTo>
                    <a:lnTo>
                      <a:pt x="554" y="869"/>
                    </a:lnTo>
                    <a:lnTo>
                      <a:pt x="529" y="862"/>
                    </a:lnTo>
                    <a:lnTo>
                      <a:pt x="478" y="851"/>
                    </a:lnTo>
                    <a:lnTo>
                      <a:pt x="428" y="841"/>
                    </a:lnTo>
                    <a:lnTo>
                      <a:pt x="380" y="828"/>
                    </a:lnTo>
                    <a:lnTo>
                      <a:pt x="380" y="828"/>
                    </a:lnTo>
                    <a:lnTo>
                      <a:pt x="336" y="819"/>
                    </a:lnTo>
                    <a:lnTo>
                      <a:pt x="294" y="809"/>
                    </a:lnTo>
                    <a:lnTo>
                      <a:pt x="251" y="799"/>
                    </a:lnTo>
                    <a:lnTo>
                      <a:pt x="231" y="792"/>
                    </a:lnTo>
                    <a:lnTo>
                      <a:pt x="210" y="785"/>
                    </a:lnTo>
                    <a:lnTo>
                      <a:pt x="210" y="785"/>
                    </a:lnTo>
                    <a:lnTo>
                      <a:pt x="197" y="785"/>
                    </a:lnTo>
                    <a:lnTo>
                      <a:pt x="186" y="783"/>
                    </a:lnTo>
                    <a:lnTo>
                      <a:pt x="175" y="782"/>
                    </a:lnTo>
                    <a:lnTo>
                      <a:pt x="165" y="778"/>
                    </a:lnTo>
                    <a:lnTo>
                      <a:pt x="144" y="772"/>
                    </a:lnTo>
                    <a:lnTo>
                      <a:pt x="132" y="769"/>
                    </a:lnTo>
                    <a:lnTo>
                      <a:pt x="119" y="768"/>
                    </a:lnTo>
                    <a:lnTo>
                      <a:pt x="119" y="768"/>
                    </a:lnTo>
                    <a:lnTo>
                      <a:pt x="109" y="761"/>
                    </a:lnTo>
                    <a:lnTo>
                      <a:pt x="98" y="755"/>
                    </a:lnTo>
                    <a:lnTo>
                      <a:pt x="89" y="748"/>
                    </a:lnTo>
                    <a:lnTo>
                      <a:pt x="81" y="741"/>
                    </a:lnTo>
                    <a:lnTo>
                      <a:pt x="81" y="741"/>
                    </a:lnTo>
                    <a:lnTo>
                      <a:pt x="75" y="736"/>
                    </a:lnTo>
                    <a:lnTo>
                      <a:pt x="73" y="729"/>
                    </a:lnTo>
                    <a:lnTo>
                      <a:pt x="68" y="722"/>
                    </a:lnTo>
                    <a:lnTo>
                      <a:pt x="64" y="713"/>
                    </a:lnTo>
                    <a:lnTo>
                      <a:pt x="64" y="713"/>
                    </a:lnTo>
                    <a:lnTo>
                      <a:pt x="54" y="698"/>
                    </a:lnTo>
                    <a:lnTo>
                      <a:pt x="42" y="682"/>
                    </a:lnTo>
                    <a:lnTo>
                      <a:pt x="30" y="667"/>
                    </a:lnTo>
                    <a:lnTo>
                      <a:pt x="21" y="650"/>
                    </a:lnTo>
                    <a:lnTo>
                      <a:pt x="21" y="650"/>
                    </a:lnTo>
                    <a:lnTo>
                      <a:pt x="14" y="632"/>
                    </a:lnTo>
                    <a:lnTo>
                      <a:pt x="5" y="609"/>
                    </a:lnTo>
                    <a:lnTo>
                      <a:pt x="1" y="585"/>
                    </a:lnTo>
                    <a:lnTo>
                      <a:pt x="0" y="574"/>
                    </a:lnTo>
                    <a:lnTo>
                      <a:pt x="0" y="563"/>
                    </a:lnTo>
                    <a:lnTo>
                      <a:pt x="0" y="563"/>
                    </a:lnTo>
                    <a:lnTo>
                      <a:pt x="2" y="546"/>
                    </a:lnTo>
                    <a:lnTo>
                      <a:pt x="8" y="529"/>
                    </a:lnTo>
                    <a:lnTo>
                      <a:pt x="14" y="512"/>
                    </a:lnTo>
                    <a:lnTo>
                      <a:pt x="22" y="496"/>
                    </a:lnTo>
                    <a:lnTo>
                      <a:pt x="37" y="463"/>
                    </a:lnTo>
                    <a:lnTo>
                      <a:pt x="46" y="448"/>
                    </a:lnTo>
                    <a:lnTo>
                      <a:pt x="53" y="432"/>
                    </a:lnTo>
                    <a:lnTo>
                      <a:pt x="53" y="432"/>
                    </a:lnTo>
                    <a:lnTo>
                      <a:pt x="66" y="397"/>
                    </a:lnTo>
                    <a:lnTo>
                      <a:pt x="78" y="362"/>
                    </a:lnTo>
                    <a:lnTo>
                      <a:pt x="102" y="292"/>
                    </a:lnTo>
                    <a:lnTo>
                      <a:pt x="102" y="292"/>
                    </a:lnTo>
                    <a:lnTo>
                      <a:pt x="113" y="254"/>
                    </a:lnTo>
                    <a:lnTo>
                      <a:pt x="124" y="216"/>
                    </a:lnTo>
                    <a:lnTo>
                      <a:pt x="146" y="142"/>
                    </a:lnTo>
                    <a:lnTo>
                      <a:pt x="155" y="107"/>
                    </a:lnTo>
                    <a:lnTo>
                      <a:pt x="168" y="72"/>
                    </a:lnTo>
                    <a:lnTo>
                      <a:pt x="181" y="39"/>
                    </a:lnTo>
                    <a:lnTo>
                      <a:pt x="196" y="8"/>
                    </a:lnTo>
                    <a:lnTo>
                      <a:pt x="196" y="8"/>
                    </a:lnTo>
                    <a:close/>
                    <a:moveTo>
                      <a:pt x="1631" y="600"/>
                    </a:moveTo>
                    <a:lnTo>
                      <a:pt x="1631" y="600"/>
                    </a:lnTo>
                    <a:lnTo>
                      <a:pt x="1627" y="618"/>
                    </a:lnTo>
                    <a:lnTo>
                      <a:pt x="1621" y="636"/>
                    </a:lnTo>
                    <a:lnTo>
                      <a:pt x="1614" y="653"/>
                    </a:lnTo>
                    <a:lnTo>
                      <a:pt x="1607" y="670"/>
                    </a:lnTo>
                    <a:lnTo>
                      <a:pt x="1607" y="670"/>
                    </a:lnTo>
                    <a:lnTo>
                      <a:pt x="1584" y="713"/>
                    </a:lnTo>
                    <a:lnTo>
                      <a:pt x="1561" y="757"/>
                    </a:lnTo>
                    <a:lnTo>
                      <a:pt x="1535" y="796"/>
                    </a:lnTo>
                    <a:lnTo>
                      <a:pt x="1509" y="833"/>
                    </a:lnTo>
                    <a:lnTo>
                      <a:pt x="1509" y="833"/>
                    </a:lnTo>
                    <a:lnTo>
                      <a:pt x="1504" y="858"/>
                    </a:lnTo>
                    <a:lnTo>
                      <a:pt x="1499" y="883"/>
                    </a:lnTo>
                    <a:lnTo>
                      <a:pt x="1490" y="908"/>
                    </a:lnTo>
                    <a:lnTo>
                      <a:pt x="1479" y="934"/>
                    </a:lnTo>
                    <a:lnTo>
                      <a:pt x="1467" y="958"/>
                    </a:lnTo>
                    <a:lnTo>
                      <a:pt x="1452" y="979"/>
                    </a:lnTo>
                    <a:lnTo>
                      <a:pt x="1436" y="997"/>
                    </a:lnTo>
                    <a:lnTo>
                      <a:pt x="1427" y="1005"/>
                    </a:lnTo>
                    <a:lnTo>
                      <a:pt x="1417" y="1012"/>
                    </a:lnTo>
                    <a:lnTo>
                      <a:pt x="1417" y="1012"/>
                    </a:lnTo>
                    <a:lnTo>
                      <a:pt x="1415" y="1012"/>
                    </a:lnTo>
                    <a:lnTo>
                      <a:pt x="1410" y="1014"/>
                    </a:lnTo>
                    <a:lnTo>
                      <a:pt x="1405" y="1015"/>
                    </a:lnTo>
                    <a:lnTo>
                      <a:pt x="1401" y="1016"/>
                    </a:lnTo>
                    <a:lnTo>
                      <a:pt x="1401" y="1016"/>
                    </a:lnTo>
                    <a:lnTo>
                      <a:pt x="1389" y="1015"/>
                    </a:lnTo>
                    <a:lnTo>
                      <a:pt x="1377" y="1012"/>
                    </a:lnTo>
                    <a:lnTo>
                      <a:pt x="1363" y="1011"/>
                    </a:lnTo>
                    <a:lnTo>
                      <a:pt x="1347" y="1009"/>
                    </a:lnTo>
                    <a:lnTo>
                      <a:pt x="1347" y="1009"/>
                    </a:lnTo>
                    <a:lnTo>
                      <a:pt x="1337" y="1009"/>
                    </a:lnTo>
                    <a:lnTo>
                      <a:pt x="1326" y="1011"/>
                    </a:lnTo>
                    <a:lnTo>
                      <a:pt x="1326" y="1011"/>
                    </a:lnTo>
                    <a:lnTo>
                      <a:pt x="1312" y="1009"/>
                    </a:lnTo>
                    <a:lnTo>
                      <a:pt x="1298" y="1007"/>
                    </a:lnTo>
                    <a:lnTo>
                      <a:pt x="1269" y="998"/>
                    </a:lnTo>
                    <a:lnTo>
                      <a:pt x="1242" y="991"/>
                    </a:lnTo>
                    <a:lnTo>
                      <a:pt x="1229" y="988"/>
                    </a:lnTo>
                    <a:lnTo>
                      <a:pt x="1217" y="988"/>
                    </a:lnTo>
                    <a:lnTo>
                      <a:pt x="1217" y="988"/>
                    </a:lnTo>
                    <a:lnTo>
                      <a:pt x="1210" y="983"/>
                    </a:lnTo>
                    <a:lnTo>
                      <a:pt x="1203" y="980"/>
                    </a:lnTo>
                    <a:lnTo>
                      <a:pt x="1187" y="974"/>
                    </a:lnTo>
                    <a:lnTo>
                      <a:pt x="1151" y="966"/>
                    </a:lnTo>
                    <a:lnTo>
                      <a:pt x="1151" y="966"/>
                    </a:lnTo>
                    <a:lnTo>
                      <a:pt x="1123" y="958"/>
                    </a:lnTo>
                    <a:lnTo>
                      <a:pt x="1110" y="953"/>
                    </a:lnTo>
                    <a:lnTo>
                      <a:pt x="1096" y="952"/>
                    </a:lnTo>
                    <a:lnTo>
                      <a:pt x="1096" y="952"/>
                    </a:lnTo>
                    <a:lnTo>
                      <a:pt x="1068" y="946"/>
                    </a:lnTo>
                    <a:lnTo>
                      <a:pt x="1041" y="939"/>
                    </a:lnTo>
                    <a:lnTo>
                      <a:pt x="988" y="921"/>
                    </a:lnTo>
                    <a:lnTo>
                      <a:pt x="988" y="921"/>
                    </a:lnTo>
                    <a:lnTo>
                      <a:pt x="960" y="914"/>
                    </a:lnTo>
                    <a:lnTo>
                      <a:pt x="933" y="907"/>
                    </a:lnTo>
                    <a:lnTo>
                      <a:pt x="876" y="896"/>
                    </a:lnTo>
                    <a:lnTo>
                      <a:pt x="821" y="886"/>
                    </a:lnTo>
                    <a:lnTo>
                      <a:pt x="766" y="876"/>
                    </a:lnTo>
                    <a:lnTo>
                      <a:pt x="766" y="876"/>
                    </a:lnTo>
                    <a:lnTo>
                      <a:pt x="735" y="869"/>
                    </a:lnTo>
                    <a:lnTo>
                      <a:pt x="706" y="861"/>
                    </a:lnTo>
                    <a:lnTo>
                      <a:pt x="647" y="842"/>
                    </a:lnTo>
                    <a:lnTo>
                      <a:pt x="647" y="842"/>
                    </a:lnTo>
                    <a:lnTo>
                      <a:pt x="588" y="826"/>
                    </a:lnTo>
                    <a:lnTo>
                      <a:pt x="527" y="810"/>
                    </a:lnTo>
                    <a:lnTo>
                      <a:pt x="468" y="795"/>
                    </a:lnTo>
                    <a:lnTo>
                      <a:pt x="409" y="782"/>
                    </a:lnTo>
                    <a:lnTo>
                      <a:pt x="409" y="782"/>
                    </a:lnTo>
                    <a:lnTo>
                      <a:pt x="346" y="769"/>
                    </a:lnTo>
                    <a:lnTo>
                      <a:pt x="285" y="760"/>
                    </a:lnTo>
                    <a:lnTo>
                      <a:pt x="285" y="760"/>
                    </a:lnTo>
                    <a:lnTo>
                      <a:pt x="266" y="757"/>
                    </a:lnTo>
                    <a:lnTo>
                      <a:pt x="245" y="754"/>
                    </a:lnTo>
                    <a:lnTo>
                      <a:pt x="223" y="751"/>
                    </a:lnTo>
                    <a:lnTo>
                      <a:pt x="203" y="746"/>
                    </a:lnTo>
                    <a:lnTo>
                      <a:pt x="203" y="746"/>
                    </a:lnTo>
                    <a:lnTo>
                      <a:pt x="189" y="740"/>
                    </a:lnTo>
                    <a:lnTo>
                      <a:pt x="178" y="733"/>
                    </a:lnTo>
                    <a:lnTo>
                      <a:pt x="168" y="726"/>
                    </a:lnTo>
                    <a:lnTo>
                      <a:pt x="161" y="716"/>
                    </a:lnTo>
                    <a:lnTo>
                      <a:pt x="157" y="706"/>
                    </a:lnTo>
                    <a:lnTo>
                      <a:pt x="153" y="694"/>
                    </a:lnTo>
                    <a:lnTo>
                      <a:pt x="151" y="681"/>
                    </a:lnTo>
                    <a:lnTo>
                      <a:pt x="153" y="664"/>
                    </a:lnTo>
                    <a:lnTo>
                      <a:pt x="153" y="664"/>
                    </a:lnTo>
                    <a:lnTo>
                      <a:pt x="154" y="649"/>
                    </a:lnTo>
                    <a:lnTo>
                      <a:pt x="157" y="630"/>
                    </a:lnTo>
                    <a:lnTo>
                      <a:pt x="161" y="611"/>
                    </a:lnTo>
                    <a:lnTo>
                      <a:pt x="167" y="591"/>
                    </a:lnTo>
                    <a:lnTo>
                      <a:pt x="167" y="591"/>
                    </a:lnTo>
                    <a:lnTo>
                      <a:pt x="172" y="576"/>
                    </a:lnTo>
                    <a:lnTo>
                      <a:pt x="179" y="560"/>
                    </a:lnTo>
                    <a:lnTo>
                      <a:pt x="196" y="528"/>
                    </a:lnTo>
                    <a:lnTo>
                      <a:pt x="214" y="496"/>
                    </a:lnTo>
                    <a:lnTo>
                      <a:pt x="223" y="479"/>
                    </a:lnTo>
                    <a:lnTo>
                      <a:pt x="231" y="462"/>
                    </a:lnTo>
                    <a:lnTo>
                      <a:pt x="231" y="462"/>
                    </a:lnTo>
                    <a:lnTo>
                      <a:pt x="259" y="392"/>
                    </a:lnTo>
                    <a:lnTo>
                      <a:pt x="287" y="324"/>
                    </a:lnTo>
                    <a:lnTo>
                      <a:pt x="287" y="324"/>
                    </a:lnTo>
                    <a:lnTo>
                      <a:pt x="297" y="299"/>
                    </a:lnTo>
                    <a:lnTo>
                      <a:pt x="297" y="299"/>
                    </a:lnTo>
                    <a:lnTo>
                      <a:pt x="300" y="293"/>
                    </a:lnTo>
                    <a:lnTo>
                      <a:pt x="304" y="288"/>
                    </a:lnTo>
                    <a:lnTo>
                      <a:pt x="308" y="282"/>
                    </a:lnTo>
                    <a:lnTo>
                      <a:pt x="311" y="277"/>
                    </a:lnTo>
                    <a:lnTo>
                      <a:pt x="311" y="277"/>
                    </a:lnTo>
                    <a:lnTo>
                      <a:pt x="314" y="270"/>
                    </a:lnTo>
                    <a:lnTo>
                      <a:pt x="315" y="261"/>
                    </a:lnTo>
                    <a:lnTo>
                      <a:pt x="317" y="251"/>
                    </a:lnTo>
                    <a:lnTo>
                      <a:pt x="318" y="243"/>
                    </a:lnTo>
                    <a:lnTo>
                      <a:pt x="318" y="243"/>
                    </a:lnTo>
                    <a:lnTo>
                      <a:pt x="327" y="220"/>
                    </a:lnTo>
                    <a:lnTo>
                      <a:pt x="329" y="209"/>
                    </a:lnTo>
                    <a:lnTo>
                      <a:pt x="334" y="197"/>
                    </a:lnTo>
                    <a:lnTo>
                      <a:pt x="335" y="184"/>
                    </a:lnTo>
                    <a:lnTo>
                      <a:pt x="335" y="173"/>
                    </a:lnTo>
                    <a:lnTo>
                      <a:pt x="332" y="161"/>
                    </a:lnTo>
                    <a:lnTo>
                      <a:pt x="331" y="157"/>
                    </a:lnTo>
                    <a:lnTo>
                      <a:pt x="327" y="153"/>
                    </a:lnTo>
                    <a:lnTo>
                      <a:pt x="327" y="153"/>
                    </a:lnTo>
                    <a:lnTo>
                      <a:pt x="317" y="154"/>
                    </a:lnTo>
                    <a:lnTo>
                      <a:pt x="308" y="159"/>
                    </a:lnTo>
                    <a:lnTo>
                      <a:pt x="290" y="168"/>
                    </a:lnTo>
                    <a:lnTo>
                      <a:pt x="290" y="168"/>
                    </a:lnTo>
                    <a:lnTo>
                      <a:pt x="283" y="185"/>
                    </a:lnTo>
                    <a:lnTo>
                      <a:pt x="278" y="204"/>
                    </a:lnTo>
                    <a:lnTo>
                      <a:pt x="268" y="240"/>
                    </a:lnTo>
                    <a:lnTo>
                      <a:pt x="258" y="277"/>
                    </a:lnTo>
                    <a:lnTo>
                      <a:pt x="248" y="313"/>
                    </a:lnTo>
                    <a:lnTo>
                      <a:pt x="248" y="313"/>
                    </a:lnTo>
                    <a:lnTo>
                      <a:pt x="237" y="348"/>
                    </a:lnTo>
                    <a:lnTo>
                      <a:pt x="226" y="385"/>
                    </a:lnTo>
                    <a:lnTo>
                      <a:pt x="213" y="421"/>
                    </a:lnTo>
                    <a:lnTo>
                      <a:pt x="197" y="456"/>
                    </a:lnTo>
                    <a:lnTo>
                      <a:pt x="197" y="456"/>
                    </a:lnTo>
                    <a:lnTo>
                      <a:pt x="182" y="487"/>
                    </a:lnTo>
                    <a:lnTo>
                      <a:pt x="167" y="519"/>
                    </a:lnTo>
                    <a:lnTo>
                      <a:pt x="150" y="552"/>
                    </a:lnTo>
                    <a:lnTo>
                      <a:pt x="133" y="585"/>
                    </a:lnTo>
                    <a:lnTo>
                      <a:pt x="133" y="585"/>
                    </a:lnTo>
                    <a:lnTo>
                      <a:pt x="126" y="602"/>
                    </a:lnTo>
                    <a:lnTo>
                      <a:pt x="120" y="619"/>
                    </a:lnTo>
                    <a:lnTo>
                      <a:pt x="109" y="660"/>
                    </a:lnTo>
                    <a:lnTo>
                      <a:pt x="109" y="660"/>
                    </a:lnTo>
                    <a:lnTo>
                      <a:pt x="103" y="680"/>
                    </a:lnTo>
                    <a:lnTo>
                      <a:pt x="98" y="701"/>
                    </a:lnTo>
                    <a:lnTo>
                      <a:pt x="96" y="710"/>
                    </a:lnTo>
                    <a:lnTo>
                      <a:pt x="95" y="720"/>
                    </a:lnTo>
                    <a:lnTo>
                      <a:pt x="96" y="729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102" y="741"/>
                    </a:lnTo>
                    <a:lnTo>
                      <a:pt x="110" y="747"/>
                    </a:lnTo>
                    <a:lnTo>
                      <a:pt x="120" y="751"/>
                    </a:lnTo>
                    <a:lnTo>
                      <a:pt x="132" y="755"/>
                    </a:lnTo>
                    <a:lnTo>
                      <a:pt x="158" y="762"/>
                    </a:lnTo>
                    <a:lnTo>
                      <a:pt x="183" y="768"/>
                    </a:lnTo>
                    <a:lnTo>
                      <a:pt x="183" y="768"/>
                    </a:lnTo>
                    <a:lnTo>
                      <a:pt x="221" y="776"/>
                    </a:lnTo>
                    <a:lnTo>
                      <a:pt x="258" y="785"/>
                    </a:lnTo>
                    <a:lnTo>
                      <a:pt x="328" y="804"/>
                    </a:lnTo>
                    <a:lnTo>
                      <a:pt x="395" y="823"/>
                    </a:lnTo>
                    <a:lnTo>
                      <a:pt x="431" y="831"/>
                    </a:lnTo>
                    <a:lnTo>
                      <a:pt x="466" y="838"/>
                    </a:lnTo>
                    <a:lnTo>
                      <a:pt x="466" y="838"/>
                    </a:lnTo>
                    <a:lnTo>
                      <a:pt x="516" y="848"/>
                    </a:lnTo>
                    <a:lnTo>
                      <a:pt x="568" y="861"/>
                    </a:lnTo>
                    <a:lnTo>
                      <a:pt x="620" y="873"/>
                    </a:lnTo>
                    <a:lnTo>
                      <a:pt x="647" y="879"/>
                    </a:lnTo>
                    <a:lnTo>
                      <a:pt x="673" y="883"/>
                    </a:lnTo>
                    <a:lnTo>
                      <a:pt x="673" y="883"/>
                    </a:lnTo>
                    <a:lnTo>
                      <a:pt x="728" y="890"/>
                    </a:lnTo>
                    <a:lnTo>
                      <a:pt x="783" y="897"/>
                    </a:lnTo>
                    <a:lnTo>
                      <a:pt x="783" y="897"/>
                    </a:lnTo>
                    <a:lnTo>
                      <a:pt x="810" y="901"/>
                    </a:lnTo>
                    <a:lnTo>
                      <a:pt x="836" y="907"/>
                    </a:lnTo>
                    <a:lnTo>
                      <a:pt x="888" y="920"/>
                    </a:lnTo>
                    <a:lnTo>
                      <a:pt x="888" y="920"/>
                    </a:lnTo>
                    <a:lnTo>
                      <a:pt x="967" y="938"/>
                    </a:lnTo>
                    <a:lnTo>
                      <a:pt x="1043" y="956"/>
                    </a:lnTo>
                    <a:lnTo>
                      <a:pt x="1189" y="994"/>
                    </a:lnTo>
                    <a:lnTo>
                      <a:pt x="1189" y="994"/>
                    </a:lnTo>
                    <a:lnTo>
                      <a:pt x="1214" y="1000"/>
                    </a:lnTo>
                    <a:lnTo>
                      <a:pt x="1239" y="1004"/>
                    </a:lnTo>
                    <a:lnTo>
                      <a:pt x="1264" y="1009"/>
                    </a:lnTo>
                    <a:lnTo>
                      <a:pt x="1290" y="1016"/>
                    </a:lnTo>
                    <a:lnTo>
                      <a:pt x="1290" y="1016"/>
                    </a:lnTo>
                    <a:lnTo>
                      <a:pt x="1305" y="1021"/>
                    </a:lnTo>
                    <a:lnTo>
                      <a:pt x="1321" y="1028"/>
                    </a:lnTo>
                    <a:lnTo>
                      <a:pt x="1336" y="1033"/>
                    </a:lnTo>
                    <a:lnTo>
                      <a:pt x="1351" y="1039"/>
                    </a:lnTo>
                    <a:lnTo>
                      <a:pt x="1351" y="1039"/>
                    </a:lnTo>
                    <a:lnTo>
                      <a:pt x="1365" y="1042"/>
                    </a:lnTo>
                    <a:lnTo>
                      <a:pt x="1385" y="1045"/>
                    </a:lnTo>
                    <a:lnTo>
                      <a:pt x="1405" y="1046"/>
                    </a:lnTo>
                    <a:lnTo>
                      <a:pt x="1422" y="1046"/>
                    </a:lnTo>
                    <a:lnTo>
                      <a:pt x="1422" y="1046"/>
                    </a:lnTo>
                    <a:lnTo>
                      <a:pt x="1430" y="1045"/>
                    </a:lnTo>
                    <a:lnTo>
                      <a:pt x="1438" y="1040"/>
                    </a:lnTo>
                    <a:lnTo>
                      <a:pt x="1455" y="1033"/>
                    </a:lnTo>
                    <a:lnTo>
                      <a:pt x="1472" y="1024"/>
                    </a:lnTo>
                    <a:lnTo>
                      <a:pt x="1488" y="1016"/>
                    </a:lnTo>
                    <a:lnTo>
                      <a:pt x="1488" y="1016"/>
                    </a:lnTo>
                    <a:lnTo>
                      <a:pt x="1503" y="974"/>
                    </a:lnTo>
                    <a:lnTo>
                      <a:pt x="1520" y="934"/>
                    </a:lnTo>
                    <a:lnTo>
                      <a:pt x="1556" y="851"/>
                    </a:lnTo>
                    <a:lnTo>
                      <a:pt x="1593" y="769"/>
                    </a:lnTo>
                    <a:lnTo>
                      <a:pt x="1611" y="729"/>
                    </a:lnTo>
                    <a:lnTo>
                      <a:pt x="1628" y="688"/>
                    </a:lnTo>
                    <a:lnTo>
                      <a:pt x="1628" y="688"/>
                    </a:lnTo>
                    <a:lnTo>
                      <a:pt x="1643" y="649"/>
                    </a:lnTo>
                    <a:lnTo>
                      <a:pt x="1650" y="628"/>
                    </a:lnTo>
                    <a:lnTo>
                      <a:pt x="1656" y="607"/>
                    </a:lnTo>
                    <a:lnTo>
                      <a:pt x="1662" y="585"/>
                    </a:lnTo>
                    <a:lnTo>
                      <a:pt x="1666" y="564"/>
                    </a:lnTo>
                    <a:lnTo>
                      <a:pt x="1667" y="543"/>
                    </a:lnTo>
                    <a:lnTo>
                      <a:pt x="1666" y="524"/>
                    </a:lnTo>
                    <a:lnTo>
                      <a:pt x="1666" y="524"/>
                    </a:lnTo>
                    <a:lnTo>
                      <a:pt x="1652" y="504"/>
                    </a:lnTo>
                    <a:lnTo>
                      <a:pt x="1645" y="496"/>
                    </a:lnTo>
                    <a:lnTo>
                      <a:pt x="1642" y="494"/>
                    </a:lnTo>
                    <a:lnTo>
                      <a:pt x="1642" y="496"/>
                    </a:lnTo>
                    <a:lnTo>
                      <a:pt x="1642" y="496"/>
                    </a:lnTo>
                    <a:lnTo>
                      <a:pt x="1646" y="508"/>
                    </a:lnTo>
                    <a:lnTo>
                      <a:pt x="1648" y="521"/>
                    </a:lnTo>
                    <a:lnTo>
                      <a:pt x="1648" y="534"/>
                    </a:lnTo>
                    <a:lnTo>
                      <a:pt x="1645" y="546"/>
                    </a:lnTo>
                    <a:lnTo>
                      <a:pt x="1639" y="573"/>
                    </a:lnTo>
                    <a:lnTo>
                      <a:pt x="1631" y="600"/>
                    </a:lnTo>
                    <a:lnTo>
                      <a:pt x="1631" y="600"/>
                    </a:lnTo>
                    <a:close/>
                    <a:moveTo>
                      <a:pt x="1629" y="442"/>
                    </a:moveTo>
                    <a:lnTo>
                      <a:pt x="1629" y="442"/>
                    </a:lnTo>
                    <a:lnTo>
                      <a:pt x="1621" y="441"/>
                    </a:lnTo>
                    <a:lnTo>
                      <a:pt x="1615" y="438"/>
                    </a:lnTo>
                    <a:lnTo>
                      <a:pt x="1610" y="434"/>
                    </a:lnTo>
                    <a:lnTo>
                      <a:pt x="1604" y="428"/>
                    </a:lnTo>
                    <a:lnTo>
                      <a:pt x="1604" y="428"/>
                    </a:lnTo>
                    <a:lnTo>
                      <a:pt x="1593" y="425"/>
                    </a:lnTo>
                    <a:lnTo>
                      <a:pt x="1580" y="423"/>
                    </a:lnTo>
                    <a:lnTo>
                      <a:pt x="1556" y="413"/>
                    </a:lnTo>
                    <a:lnTo>
                      <a:pt x="1545" y="409"/>
                    </a:lnTo>
                    <a:lnTo>
                      <a:pt x="1534" y="406"/>
                    </a:lnTo>
                    <a:lnTo>
                      <a:pt x="1523" y="404"/>
                    </a:lnTo>
                    <a:lnTo>
                      <a:pt x="1510" y="404"/>
                    </a:lnTo>
                    <a:lnTo>
                      <a:pt x="1510" y="404"/>
                    </a:lnTo>
                    <a:lnTo>
                      <a:pt x="1469" y="392"/>
                    </a:lnTo>
                    <a:lnTo>
                      <a:pt x="1429" y="379"/>
                    </a:lnTo>
                    <a:lnTo>
                      <a:pt x="1347" y="357"/>
                    </a:lnTo>
                    <a:lnTo>
                      <a:pt x="1266" y="336"/>
                    </a:lnTo>
                    <a:lnTo>
                      <a:pt x="1183" y="313"/>
                    </a:lnTo>
                    <a:lnTo>
                      <a:pt x="1183" y="313"/>
                    </a:lnTo>
                    <a:lnTo>
                      <a:pt x="1144" y="303"/>
                    </a:lnTo>
                    <a:lnTo>
                      <a:pt x="1104" y="293"/>
                    </a:lnTo>
                    <a:lnTo>
                      <a:pt x="1104" y="293"/>
                    </a:lnTo>
                    <a:lnTo>
                      <a:pt x="1048" y="279"/>
                    </a:lnTo>
                    <a:lnTo>
                      <a:pt x="993" y="264"/>
                    </a:lnTo>
                    <a:lnTo>
                      <a:pt x="993" y="264"/>
                    </a:lnTo>
                    <a:lnTo>
                      <a:pt x="954" y="254"/>
                    </a:lnTo>
                    <a:lnTo>
                      <a:pt x="915" y="243"/>
                    </a:lnTo>
                    <a:lnTo>
                      <a:pt x="915" y="243"/>
                    </a:lnTo>
                    <a:lnTo>
                      <a:pt x="876" y="232"/>
                    </a:lnTo>
                    <a:lnTo>
                      <a:pt x="838" y="219"/>
                    </a:lnTo>
                    <a:lnTo>
                      <a:pt x="798" y="206"/>
                    </a:lnTo>
                    <a:lnTo>
                      <a:pt x="777" y="202"/>
                    </a:lnTo>
                    <a:lnTo>
                      <a:pt x="758" y="198"/>
                    </a:lnTo>
                    <a:lnTo>
                      <a:pt x="758" y="198"/>
                    </a:lnTo>
                    <a:lnTo>
                      <a:pt x="727" y="188"/>
                    </a:lnTo>
                    <a:lnTo>
                      <a:pt x="694" y="180"/>
                    </a:lnTo>
                    <a:lnTo>
                      <a:pt x="661" y="171"/>
                    </a:lnTo>
                    <a:lnTo>
                      <a:pt x="628" y="166"/>
                    </a:lnTo>
                    <a:lnTo>
                      <a:pt x="560" y="153"/>
                    </a:lnTo>
                    <a:lnTo>
                      <a:pt x="526" y="146"/>
                    </a:lnTo>
                    <a:lnTo>
                      <a:pt x="492" y="139"/>
                    </a:lnTo>
                    <a:lnTo>
                      <a:pt x="492" y="139"/>
                    </a:lnTo>
                    <a:lnTo>
                      <a:pt x="491" y="138"/>
                    </a:lnTo>
                    <a:lnTo>
                      <a:pt x="489" y="138"/>
                    </a:lnTo>
                    <a:lnTo>
                      <a:pt x="485" y="140"/>
                    </a:lnTo>
                    <a:lnTo>
                      <a:pt x="481" y="142"/>
                    </a:lnTo>
                    <a:lnTo>
                      <a:pt x="478" y="142"/>
                    </a:lnTo>
                    <a:lnTo>
                      <a:pt x="475" y="140"/>
                    </a:lnTo>
                    <a:lnTo>
                      <a:pt x="475" y="140"/>
                    </a:lnTo>
                    <a:lnTo>
                      <a:pt x="473" y="139"/>
                    </a:lnTo>
                    <a:lnTo>
                      <a:pt x="471" y="139"/>
                    </a:lnTo>
                    <a:lnTo>
                      <a:pt x="470" y="135"/>
                    </a:lnTo>
                    <a:lnTo>
                      <a:pt x="467" y="131"/>
                    </a:lnTo>
                    <a:lnTo>
                      <a:pt x="466" y="131"/>
                    </a:lnTo>
                    <a:lnTo>
                      <a:pt x="463" y="129"/>
                    </a:lnTo>
                    <a:lnTo>
                      <a:pt x="463" y="129"/>
                    </a:lnTo>
                    <a:lnTo>
                      <a:pt x="415" y="118"/>
                    </a:lnTo>
                    <a:lnTo>
                      <a:pt x="369" y="108"/>
                    </a:lnTo>
                    <a:lnTo>
                      <a:pt x="324" y="100"/>
                    </a:lnTo>
                    <a:lnTo>
                      <a:pt x="278" y="94"/>
                    </a:lnTo>
                    <a:lnTo>
                      <a:pt x="278" y="94"/>
                    </a:lnTo>
                    <a:lnTo>
                      <a:pt x="283" y="98"/>
                    </a:lnTo>
                    <a:lnTo>
                      <a:pt x="289" y="104"/>
                    </a:lnTo>
                    <a:lnTo>
                      <a:pt x="297" y="117"/>
                    </a:lnTo>
                    <a:lnTo>
                      <a:pt x="307" y="128"/>
                    </a:lnTo>
                    <a:lnTo>
                      <a:pt x="313" y="133"/>
                    </a:lnTo>
                    <a:lnTo>
                      <a:pt x="318" y="136"/>
                    </a:lnTo>
                    <a:lnTo>
                      <a:pt x="318" y="136"/>
                    </a:lnTo>
                    <a:lnTo>
                      <a:pt x="325" y="139"/>
                    </a:lnTo>
                    <a:lnTo>
                      <a:pt x="332" y="139"/>
                    </a:lnTo>
                    <a:lnTo>
                      <a:pt x="346" y="139"/>
                    </a:lnTo>
                    <a:lnTo>
                      <a:pt x="353" y="139"/>
                    </a:lnTo>
                    <a:lnTo>
                      <a:pt x="359" y="140"/>
                    </a:lnTo>
                    <a:lnTo>
                      <a:pt x="366" y="142"/>
                    </a:lnTo>
                    <a:lnTo>
                      <a:pt x="373" y="146"/>
                    </a:lnTo>
                    <a:lnTo>
                      <a:pt x="373" y="146"/>
                    </a:lnTo>
                    <a:lnTo>
                      <a:pt x="374" y="145"/>
                    </a:lnTo>
                    <a:lnTo>
                      <a:pt x="376" y="145"/>
                    </a:lnTo>
                    <a:lnTo>
                      <a:pt x="377" y="140"/>
                    </a:lnTo>
                    <a:lnTo>
                      <a:pt x="380" y="139"/>
                    </a:lnTo>
                    <a:lnTo>
                      <a:pt x="381" y="138"/>
                    </a:lnTo>
                    <a:lnTo>
                      <a:pt x="384" y="139"/>
                    </a:lnTo>
                    <a:lnTo>
                      <a:pt x="384" y="139"/>
                    </a:lnTo>
                    <a:lnTo>
                      <a:pt x="387" y="140"/>
                    </a:lnTo>
                    <a:lnTo>
                      <a:pt x="388" y="145"/>
                    </a:lnTo>
                    <a:lnTo>
                      <a:pt x="391" y="147"/>
                    </a:lnTo>
                    <a:lnTo>
                      <a:pt x="393" y="149"/>
                    </a:lnTo>
                    <a:lnTo>
                      <a:pt x="395" y="149"/>
                    </a:lnTo>
                    <a:lnTo>
                      <a:pt x="395" y="149"/>
                    </a:lnTo>
                    <a:lnTo>
                      <a:pt x="502" y="177"/>
                    </a:lnTo>
                    <a:lnTo>
                      <a:pt x="606" y="205"/>
                    </a:lnTo>
                    <a:lnTo>
                      <a:pt x="711" y="233"/>
                    </a:lnTo>
                    <a:lnTo>
                      <a:pt x="819" y="261"/>
                    </a:lnTo>
                    <a:lnTo>
                      <a:pt x="819" y="261"/>
                    </a:lnTo>
                    <a:lnTo>
                      <a:pt x="888" y="277"/>
                    </a:lnTo>
                    <a:lnTo>
                      <a:pt x="957" y="292"/>
                    </a:lnTo>
                    <a:lnTo>
                      <a:pt x="1026" y="307"/>
                    </a:lnTo>
                    <a:lnTo>
                      <a:pt x="1095" y="324"/>
                    </a:lnTo>
                    <a:lnTo>
                      <a:pt x="1095" y="324"/>
                    </a:lnTo>
                    <a:lnTo>
                      <a:pt x="1226" y="358"/>
                    </a:lnTo>
                    <a:lnTo>
                      <a:pt x="1360" y="392"/>
                    </a:lnTo>
                    <a:lnTo>
                      <a:pt x="1360" y="392"/>
                    </a:lnTo>
                    <a:lnTo>
                      <a:pt x="1408" y="406"/>
                    </a:lnTo>
                    <a:lnTo>
                      <a:pt x="1458" y="420"/>
                    </a:lnTo>
                    <a:lnTo>
                      <a:pt x="1509" y="435"/>
                    </a:lnTo>
                    <a:lnTo>
                      <a:pt x="1534" y="441"/>
                    </a:lnTo>
                    <a:lnTo>
                      <a:pt x="1558" y="446"/>
                    </a:lnTo>
                    <a:lnTo>
                      <a:pt x="1558" y="446"/>
                    </a:lnTo>
                    <a:lnTo>
                      <a:pt x="1589" y="452"/>
                    </a:lnTo>
                    <a:lnTo>
                      <a:pt x="1603" y="456"/>
                    </a:lnTo>
                    <a:lnTo>
                      <a:pt x="1615" y="461"/>
                    </a:lnTo>
                    <a:lnTo>
                      <a:pt x="1628" y="466"/>
                    </a:lnTo>
                    <a:lnTo>
                      <a:pt x="1638" y="472"/>
                    </a:lnTo>
                    <a:lnTo>
                      <a:pt x="1648" y="479"/>
                    </a:lnTo>
                    <a:lnTo>
                      <a:pt x="1657" y="489"/>
                    </a:lnTo>
                    <a:lnTo>
                      <a:pt x="1657" y="489"/>
                    </a:lnTo>
                    <a:lnTo>
                      <a:pt x="1643" y="465"/>
                    </a:lnTo>
                    <a:lnTo>
                      <a:pt x="1629" y="442"/>
                    </a:lnTo>
                    <a:lnTo>
                      <a:pt x="1629" y="442"/>
                    </a:lnTo>
                    <a:close/>
                    <a:moveTo>
                      <a:pt x="327" y="263"/>
                    </a:moveTo>
                    <a:lnTo>
                      <a:pt x="327" y="263"/>
                    </a:lnTo>
                    <a:lnTo>
                      <a:pt x="318" y="303"/>
                    </a:lnTo>
                    <a:lnTo>
                      <a:pt x="310" y="347"/>
                    </a:lnTo>
                    <a:lnTo>
                      <a:pt x="310" y="347"/>
                    </a:lnTo>
                    <a:lnTo>
                      <a:pt x="304" y="369"/>
                    </a:lnTo>
                    <a:lnTo>
                      <a:pt x="297" y="392"/>
                    </a:lnTo>
                    <a:lnTo>
                      <a:pt x="292" y="413"/>
                    </a:lnTo>
                    <a:lnTo>
                      <a:pt x="289" y="434"/>
                    </a:lnTo>
                    <a:lnTo>
                      <a:pt x="289" y="434"/>
                    </a:lnTo>
                    <a:lnTo>
                      <a:pt x="286" y="458"/>
                    </a:lnTo>
                    <a:lnTo>
                      <a:pt x="285" y="470"/>
                    </a:lnTo>
                    <a:lnTo>
                      <a:pt x="285" y="482"/>
                    </a:lnTo>
                    <a:lnTo>
                      <a:pt x="285" y="482"/>
                    </a:lnTo>
                    <a:lnTo>
                      <a:pt x="286" y="487"/>
                    </a:lnTo>
                    <a:lnTo>
                      <a:pt x="289" y="493"/>
                    </a:lnTo>
                    <a:lnTo>
                      <a:pt x="292" y="500"/>
                    </a:lnTo>
                    <a:lnTo>
                      <a:pt x="294" y="507"/>
                    </a:lnTo>
                    <a:lnTo>
                      <a:pt x="294" y="507"/>
                    </a:lnTo>
                    <a:lnTo>
                      <a:pt x="296" y="524"/>
                    </a:lnTo>
                    <a:lnTo>
                      <a:pt x="299" y="539"/>
                    </a:lnTo>
                    <a:lnTo>
                      <a:pt x="300" y="555"/>
                    </a:lnTo>
                    <a:lnTo>
                      <a:pt x="303" y="569"/>
                    </a:lnTo>
                    <a:lnTo>
                      <a:pt x="303" y="569"/>
                    </a:lnTo>
                    <a:lnTo>
                      <a:pt x="304" y="574"/>
                    </a:lnTo>
                    <a:lnTo>
                      <a:pt x="308" y="581"/>
                    </a:lnTo>
                    <a:lnTo>
                      <a:pt x="317" y="595"/>
                    </a:lnTo>
                    <a:lnTo>
                      <a:pt x="328" y="608"/>
                    </a:lnTo>
                    <a:lnTo>
                      <a:pt x="339" y="621"/>
                    </a:lnTo>
                    <a:lnTo>
                      <a:pt x="339" y="621"/>
                    </a:lnTo>
                    <a:lnTo>
                      <a:pt x="355" y="635"/>
                    </a:lnTo>
                    <a:lnTo>
                      <a:pt x="372" y="647"/>
                    </a:lnTo>
                    <a:lnTo>
                      <a:pt x="390" y="657"/>
                    </a:lnTo>
                    <a:lnTo>
                      <a:pt x="408" y="665"/>
                    </a:lnTo>
                    <a:lnTo>
                      <a:pt x="429" y="673"/>
                    </a:lnTo>
                    <a:lnTo>
                      <a:pt x="450" y="678"/>
                    </a:lnTo>
                    <a:lnTo>
                      <a:pt x="496" y="691"/>
                    </a:lnTo>
                    <a:lnTo>
                      <a:pt x="496" y="691"/>
                    </a:lnTo>
                    <a:lnTo>
                      <a:pt x="617" y="726"/>
                    </a:lnTo>
                    <a:lnTo>
                      <a:pt x="617" y="726"/>
                    </a:lnTo>
                    <a:lnTo>
                      <a:pt x="648" y="737"/>
                    </a:lnTo>
                    <a:lnTo>
                      <a:pt x="662" y="743"/>
                    </a:lnTo>
                    <a:lnTo>
                      <a:pt x="678" y="747"/>
                    </a:lnTo>
                    <a:lnTo>
                      <a:pt x="678" y="747"/>
                    </a:lnTo>
                    <a:lnTo>
                      <a:pt x="692" y="750"/>
                    </a:lnTo>
                    <a:lnTo>
                      <a:pt x="704" y="751"/>
                    </a:lnTo>
                    <a:lnTo>
                      <a:pt x="731" y="754"/>
                    </a:lnTo>
                    <a:lnTo>
                      <a:pt x="731" y="754"/>
                    </a:lnTo>
                    <a:lnTo>
                      <a:pt x="742" y="757"/>
                    </a:lnTo>
                    <a:lnTo>
                      <a:pt x="753" y="760"/>
                    </a:lnTo>
                    <a:lnTo>
                      <a:pt x="776" y="768"/>
                    </a:lnTo>
                    <a:lnTo>
                      <a:pt x="776" y="768"/>
                    </a:lnTo>
                    <a:lnTo>
                      <a:pt x="801" y="774"/>
                    </a:lnTo>
                    <a:lnTo>
                      <a:pt x="826" y="779"/>
                    </a:lnTo>
                    <a:lnTo>
                      <a:pt x="877" y="790"/>
                    </a:lnTo>
                    <a:lnTo>
                      <a:pt x="877" y="790"/>
                    </a:lnTo>
                    <a:lnTo>
                      <a:pt x="904" y="797"/>
                    </a:lnTo>
                    <a:lnTo>
                      <a:pt x="929" y="804"/>
                    </a:lnTo>
                    <a:lnTo>
                      <a:pt x="954" y="812"/>
                    </a:lnTo>
                    <a:lnTo>
                      <a:pt x="979" y="817"/>
                    </a:lnTo>
                    <a:lnTo>
                      <a:pt x="979" y="817"/>
                    </a:lnTo>
                    <a:lnTo>
                      <a:pt x="995" y="820"/>
                    </a:lnTo>
                    <a:lnTo>
                      <a:pt x="1010" y="824"/>
                    </a:lnTo>
                    <a:lnTo>
                      <a:pt x="1040" y="833"/>
                    </a:lnTo>
                    <a:lnTo>
                      <a:pt x="1055" y="837"/>
                    </a:lnTo>
                    <a:lnTo>
                      <a:pt x="1069" y="840"/>
                    </a:lnTo>
                    <a:lnTo>
                      <a:pt x="1083" y="841"/>
                    </a:lnTo>
                    <a:lnTo>
                      <a:pt x="1097" y="841"/>
                    </a:lnTo>
                    <a:lnTo>
                      <a:pt x="1097" y="841"/>
                    </a:lnTo>
                    <a:lnTo>
                      <a:pt x="1110" y="847"/>
                    </a:lnTo>
                    <a:lnTo>
                      <a:pt x="1124" y="851"/>
                    </a:lnTo>
                    <a:lnTo>
                      <a:pt x="1139" y="852"/>
                    </a:lnTo>
                    <a:lnTo>
                      <a:pt x="1148" y="851"/>
                    </a:lnTo>
                    <a:lnTo>
                      <a:pt x="1155" y="849"/>
                    </a:lnTo>
                    <a:lnTo>
                      <a:pt x="1155" y="849"/>
                    </a:lnTo>
                    <a:lnTo>
                      <a:pt x="1162" y="854"/>
                    </a:lnTo>
                    <a:lnTo>
                      <a:pt x="1168" y="858"/>
                    </a:lnTo>
                    <a:lnTo>
                      <a:pt x="1182" y="862"/>
                    </a:lnTo>
                    <a:lnTo>
                      <a:pt x="1182" y="862"/>
                    </a:lnTo>
                    <a:lnTo>
                      <a:pt x="1233" y="876"/>
                    </a:lnTo>
                    <a:lnTo>
                      <a:pt x="1260" y="882"/>
                    </a:lnTo>
                    <a:lnTo>
                      <a:pt x="1273" y="885"/>
                    </a:lnTo>
                    <a:lnTo>
                      <a:pt x="1285" y="885"/>
                    </a:lnTo>
                    <a:lnTo>
                      <a:pt x="1285" y="885"/>
                    </a:lnTo>
                    <a:lnTo>
                      <a:pt x="1295" y="885"/>
                    </a:lnTo>
                    <a:lnTo>
                      <a:pt x="1306" y="885"/>
                    </a:lnTo>
                    <a:lnTo>
                      <a:pt x="1329" y="882"/>
                    </a:lnTo>
                    <a:lnTo>
                      <a:pt x="1329" y="882"/>
                    </a:lnTo>
                    <a:lnTo>
                      <a:pt x="1340" y="882"/>
                    </a:lnTo>
                    <a:lnTo>
                      <a:pt x="1353" y="882"/>
                    </a:lnTo>
                    <a:lnTo>
                      <a:pt x="1364" y="882"/>
                    </a:lnTo>
                    <a:lnTo>
                      <a:pt x="1375" y="882"/>
                    </a:lnTo>
                    <a:lnTo>
                      <a:pt x="1375" y="882"/>
                    </a:lnTo>
                    <a:lnTo>
                      <a:pt x="1392" y="879"/>
                    </a:lnTo>
                    <a:lnTo>
                      <a:pt x="1408" y="875"/>
                    </a:lnTo>
                    <a:lnTo>
                      <a:pt x="1423" y="870"/>
                    </a:lnTo>
                    <a:lnTo>
                      <a:pt x="1436" y="865"/>
                    </a:lnTo>
                    <a:lnTo>
                      <a:pt x="1450" y="859"/>
                    </a:lnTo>
                    <a:lnTo>
                      <a:pt x="1461" y="852"/>
                    </a:lnTo>
                    <a:lnTo>
                      <a:pt x="1472" y="844"/>
                    </a:lnTo>
                    <a:lnTo>
                      <a:pt x="1483" y="835"/>
                    </a:lnTo>
                    <a:lnTo>
                      <a:pt x="1493" y="827"/>
                    </a:lnTo>
                    <a:lnTo>
                      <a:pt x="1502" y="817"/>
                    </a:lnTo>
                    <a:lnTo>
                      <a:pt x="1518" y="796"/>
                    </a:lnTo>
                    <a:lnTo>
                      <a:pt x="1534" y="774"/>
                    </a:lnTo>
                    <a:lnTo>
                      <a:pt x="1549" y="748"/>
                    </a:lnTo>
                    <a:lnTo>
                      <a:pt x="1549" y="748"/>
                    </a:lnTo>
                    <a:lnTo>
                      <a:pt x="1575" y="701"/>
                    </a:lnTo>
                    <a:lnTo>
                      <a:pt x="1587" y="677"/>
                    </a:lnTo>
                    <a:lnTo>
                      <a:pt x="1598" y="651"/>
                    </a:lnTo>
                    <a:lnTo>
                      <a:pt x="1610" y="625"/>
                    </a:lnTo>
                    <a:lnTo>
                      <a:pt x="1620" y="598"/>
                    </a:lnTo>
                    <a:lnTo>
                      <a:pt x="1627" y="571"/>
                    </a:lnTo>
                    <a:lnTo>
                      <a:pt x="1632" y="542"/>
                    </a:lnTo>
                    <a:lnTo>
                      <a:pt x="1632" y="542"/>
                    </a:lnTo>
                    <a:lnTo>
                      <a:pt x="1634" y="526"/>
                    </a:lnTo>
                    <a:lnTo>
                      <a:pt x="1632" y="512"/>
                    </a:lnTo>
                    <a:lnTo>
                      <a:pt x="1628" y="500"/>
                    </a:lnTo>
                    <a:lnTo>
                      <a:pt x="1621" y="487"/>
                    </a:lnTo>
                    <a:lnTo>
                      <a:pt x="1611" y="477"/>
                    </a:lnTo>
                    <a:lnTo>
                      <a:pt x="1600" y="470"/>
                    </a:lnTo>
                    <a:lnTo>
                      <a:pt x="1584" y="465"/>
                    </a:lnTo>
                    <a:lnTo>
                      <a:pt x="1568" y="462"/>
                    </a:lnTo>
                    <a:lnTo>
                      <a:pt x="1568" y="462"/>
                    </a:lnTo>
                    <a:lnTo>
                      <a:pt x="1573" y="469"/>
                    </a:lnTo>
                    <a:lnTo>
                      <a:pt x="1576" y="476"/>
                    </a:lnTo>
                    <a:lnTo>
                      <a:pt x="1579" y="484"/>
                    </a:lnTo>
                    <a:lnTo>
                      <a:pt x="1582" y="493"/>
                    </a:lnTo>
                    <a:lnTo>
                      <a:pt x="1583" y="508"/>
                    </a:lnTo>
                    <a:lnTo>
                      <a:pt x="1582" y="525"/>
                    </a:lnTo>
                    <a:lnTo>
                      <a:pt x="1579" y="543"/>
                    </a:lnTo>
                    <a:lnTo>
                      <a:pt x="1573" y="560"/>
                    </a:lnTo>
                    <a:lnTo>
                      <a:pt x="1563" y="591"/>
                    </a:lnTo>
                    <a:lnTo>
                      <a:pt x="1563" y="591"/>
                    </a:lnTo>
                    <a:lnTo>
                      <a:pt x="1551" y="621"/>
                    </a:lnTo>
                    <a:lnTo>
                      <a:pt x="1540" y="647"/>
                    </a:lnTo>
                    <a:lnTo>
                      <a:pt x="1511" y="698"/>
                    </a:lnTo>
                    <a:lnTo>
                      <a:pt x="1511" y="698"/>
                    </a:lnTo>
                    <a:lnTo>
                      <a:pt x="1500" y="719"/>
                    </a:lnTo>
                    <a:lnTo>
                      <a:pt x="1485" y="740"/>
                    </a:lnTo>
                    <a:lnTo>
                      <a:pt x="1469" y="760"/>
                    </a:lnTo>
                    <a:lnTo>
                      <a:pt x="1452" y="778"/>
                    </a:lnTo>
                    <a:lnTo>
                      <a:pt x="1434" y="795"/>
                    </a:lnTo>
                    <a:lnTo>
                      <a:pt x="1416" y="810"/>
                    </a:lnTo>
                    <a:lnTo>
                      <a:pt x="1396" y="823"/>
                    </a:lnTo>
                    <a:lnTo>
                      <a:pt x="1378" y="834"/>
                    </a:lnTo>
                    <a:lnTo>
                      <a:pt x="1378" y="834"/>
                    </a:lnTo>
                    <a:lnTo>
                      <a:pt x="1349" y="841"/>
                    </a:lnTo>
                    <a:lnTo>
                      <a:pt x="1322" y="847"/>
                    </a:lnTo>
                    <a:lnTo>
                      <a:pt x="1294" y="849"/>
                    </a:lnTo>
                    <a:lnTo>
                      <a:pt x="1280" y="849"/>
                    </a:lnTo>
                    <a:lnTo>
                      <a:pt x="1266" y="848"/>
                    </a:lnTo>
                    <a:lnTo>
                      <a:pt x="1266" y="848"/>
                    </a:lnTo>
                    <a:lnTo>
                      <a:pt x="1238" y="844"/>
                    </a:lnTo>
                    <a:lnTo>
                      <a:pt x="1208" y="838"/>
                    </a:lnTo>
                    <a:lnTo>
                      <a:pt x="1152" y="821"/>
                    </a:lnTo>
                    <a:lnTo>
                      <a:pt x="1152" y="821"/>
                    </a:lnTo>
                    <a:lnTo>
                      <a:pt x="1125" y="814"/>
                    </a:lnTo>
                    <a:lnTo>
                      <a:pt x="1097" y="809"/>
                    </a:lnTo>
                    <a:lnTo>
                      <a:pt x="1040" y="797"/>
                    </a:lnTo>
                    <a:lnTo>
                      <a:pt x="1040" y="797"/>
                    </a:lnTo>
                    <a:lnTo>
                      <a:pt x="1010" y="792"/>
                    </a:lnTo>
                    <a:lnTo>
                      <a:pt x="982" y="783"/>
                    </a:lnTo>
                    <a:lnTo>
                      <a:pt x="953" y="776"/>
                    </a:lnTo>
                    <a:lnTo>
                      <a:pt x="925" y="769"/>
                    </a:lnTo>
                    <a:lnTo>
                      <a:pt x="925" y="769"/>
                    </a:lnTo>
                    <a:lnTo>
                      <a:pt x="810" y="744"/>
                    </a:lnTo>
                    <a:lnTo>
                      <a:pt x="694" y="717"/>
                    </a:lnTo>
                    <a:lnTo>
                      <a:pt x="694" y="717"/>
                    </a:lnTo>
                    <a:lnTo>
                      <a:pt x="666" y="709"/>
                    </a:lnTo>
                    <a:lnTo>
                      <a:pt x="640" y="701"/>
                    </a:lnTo>
                    <a:lnTo>
                      <a:pt x="612" y="692"/>
                    </a:lnTo>
                    <a:lnTo>
                      <a:pt x="584" y="684"/>
                    </a:lnTo>
                    <a:lnTo>
                      <a:pt x="584" y="684"/>
                    </a:lnTo>
                    <a:lnTo>
                      <a:pt x="554" y="677"/>
                    </a:lnTo>
                    <a:lnTo>
                      <a:pt x="523" y="671"/>
                    </a:lnTo>
                    <a:lnTo>
                      <a:pt x="495" y="665"/>
                    </a:lnTo>
                    <a:lnTo>
                      <a:pt x="467" y="657"/>
                    </a:lnTo>
                    <a:lnTo>
                      <a:pt x="467" y="657"/>
                    </a:lnTo>
                    <a:lnTo>
                      <a:pt x="456" y="653"/>
                    </a:lnTo>
                    <a:lnTo>
                      <a:pt x="445" y="647"/>
                    </a:lnTo>
                    <a:lnTo>
                      <a:pt x="424" y="633"/>
                    </a:lnTo>
                    <a:lnTo>
                      <a:pt x="402" y="618"/>
                    </a:lnTo>
                    <a:lnTo>
                      <a:pt x="391" y="612"/>
                    </a:lnTo>
                    <a:lnTo>
                      <a:pt x="380" y="607"/>
                    </a:lnTo>
                    <a:lnTo>
                      <a:pt x="380" y="607"/>
                    </a:lnTo>
                    <a:lnTo>
                      <a:pt x="365" y="588"/>
                    </a:lnTo>
                    <a:lnTo>
                      <a:pt x="352" y="571"/>
                    </a:lnTo>
                    <a:lnTo>
                      <a:pt x="341" y="556"/>
                    </a:lnTo>
                    <a:lnTo>
                      <a:pt x="335" y="546"/>
                    </a:lnTo>
                    <a:lnTo>
                      <a:pt x="331" y="536"/>
                    </a:lnTo>
                    <a:lnTo>
                      <a:pt x="331" y="536"/>
                    </a:lnTo>
                    <a:lnTo>
                      <a:pt x="324" y="519"/>
                    </a:lnTo>
                    <a:lnTo>
                      <a:pt x="320" y="501"/>
                    </a:lnTo>
                    <a:lnTo>
                      <a:pt x="318" y="483"/>
                    </a:lnTo>
                    <a:lnTo>
                      <a:pt x="317" y="465"/>
                    </a:lnTo>
                    <a:lnTo>
                      <a:pt x="317" y="445"/>
                    </a:lnTo>
                    <a:lnTo>
                      <a:pt x="318" y="425"/>
                    </a:lnTo>
                    <a:lnTo>
                      <a:pt x="321" y="386"/>
                    </a:lnTo>
                    <a:lnTo>
                      <a:pt x="321" y="386"/>
                    </a:lnTo>
                    <a:lnTo>
                      <a:pt x="324" y="373"/>
                    </a:lnTo>
                    <a:lnTo>
                      <a:pt x="328" y="361"/>
                    </a:lnTo>
                    <a:lnTo>
                      <a:pt x="336" y="334"/>
                    </a:lnTo>
                    <a:lnTo>
                      <a:pt x="348" y="309"/>
                    </a:lnTo>
                    <a:lnTo>
                      <a:pt x="356" y="284"/>
                    </a:lnTo>
                    <a:lnTo>
                      <a:pt x="356" y="284"/>
                    </a:lnTo>
                    <a:lnTo>
                      <a:pt x="360" y="275"/>
                    </a:lnTo>
                    <a:lnTo>
                      <a:pt x="363" y="268"/>
                    </a:lnTo>
                    <a:lnTo>
                      <a:pt x="367" y="260"/>
                    </a:lnTo>
                    <a:lnTo>
                      <a:pt x="370" y="251"/>
                    </a:lnTo>
                    <a:lnTo>
                      <a:pt x="370" y="251"/>
                    </a:lnTo>
                    <a:lnTo>
                      <a:pt x="376" y="229"/>
                    </a:lnTo>
                    <a:lnTo>
                      <a:pt x="379" y="208"/>
                    </a:lnTo>
                    <a:lnTo>
                      <a:pt x="379" y="187"/>
                    </a:lnTo>
                    <a:lnTo>
                      <a:pt x="376" y="164"/>
                    </a:lnTo>
                    <a:lnTo>
                      <a:pt x="376" y="164"/>
                    </a:lnTo>
                    <a:lnTo>
                      <a:pt x="363" y="159"/>
                    </a:lnTo>
                    <a:lnTo>
                      <a:pt x="356" y="157"/>
                    </a:lnTo>
                    <a:lnTo>
                      <a:pt x="348" y="156"/>
                    </a:lnTo>
                    <a:lnTo>
                      <a:pt x="348" y="156"/>
                    </a:lnTo>
                    <a:lnTo>
                      <a:pt x="349" y="171"/>
                    </a:lnTo>
                    <a:lnTo>
                      <a:pt x="349" y="185"/>
                    </a:lnTo>
                    <a:lnTo>
                      <a:pt x="348" y="198"/>
                    </a:lnTo>
                    <a:lnTo>
                      <a:pt x="343" y="211"/>
                    </a:lnTo>
                    <a:lnTo>
                      <a:pt x="335" y="236"/>
                    </a:lnTo>
                    <a:lnTo>
                      <a:pt x="331" y="250"/>
                    </a:lnTo>
                    <a:lnTo>
                      <a:pt x="327" y="263"/>
                    </a:lnTo>
                    <a:lnTo>
                      <a:pt x="327" y="263"/>
                    </a:lnTo>
                    <a:close/>
                    <a:moveTo>
                      <a:pt x="1586" y="385"/>
                    </a:moveTo>
                    <a:lnTo>
                      <a:pt x="1586" y="385"/>
                    </a:lnTo>
                    <a:lnTo>
                      <a:pt x="1573" y="385"/>
                    </a:lnTo>
                    <a:lnTo>
                      <a:pt x="1566" y="385"/>
                    </a:lnTo>
                    <a:lnTo>
                      <a:pt x="1562" y="385"/>
                    </a:lnTo>
                    <a:lnTo>
                      <a:pt x="1559" y="387"/>
                    </a:lnTo>
                    <a:lnTo>
                      <a:pt x="1554" y="393"/>
                    </a:lnTo>
                    <a:lnTo>
                      <a:pt x="1554" y="393"/>
                    </a:lnTo>
                    <a:lnTo>
                      <a:pt x="1582" y="404"/>
                    </a:lnTo>
                    <a:lnTo>
                      <a:pt x="1594" y="409"/>
                    </a:lnTo>
                    <a:lnTo>
                      <a:pt x="1607" y="411"/>
                    </a:lnTo>
                    <a:lnTo>
                      <a:pt x="1607" y="411"/>
                    </a:lnTo>
                    <a:lnTo>
                      <a:pt x="1601" y="404"/>
                    </a:lnTo>
                    <a:lnTo>
                      <a:pt x="1596" y="399"/>
                    </a:lnTo>
                    <a:lnTo>
                      <a:pt x="1591" y="392"/>
                    </a:lnTo>
                    <a:lnTo>
                      <a:pt x="1586" y="385"/>
                    </a:lnTo>
                    <a:lnTo>
                      <a:pt x="1586" y="385"/>
                    </a:lnTo>
                    <a:close/>
                    <a:moveTo>
                      <a:pt x="1547" y="376"/>
                    </a:moveTo>
                    <a:lnTo>
                      <a:pt x="1547" y="376"/>
                    </a:lnTo>
                    <a:lnTo>
                      <a:pt x="1552" y="375"/>
                    </a:lnTo>
                    <a:lnTo>
                      <a:pt x="1556" y="372"/>
                    </a:lnTo>
                    <a:lnTo>
                      <a:pt x="1568" y="364"/>
                    </a:lnTo>
                    <a:lnTo>
                      <a:pt x="1568" y="364"/>
                    </a:lnTo>
                    <a:lnTo>
                      <a:pt x="1559" y="354"/>
                    </a:lnTo>
                    <a:lnTo>
                      <a:pt x="1549" y="345"/>
                    </a:lnTo>
                    <a:lnTo>
                      <a:pt x="1538" y="336"/>
                    </a:lnTo>
                    <a:lnTo>
                      <a:pt x="1524" y="329"/>
                    </a:lnTo>
                    <a:lnTo>
                      <a:pt x="1511" y="322"/>
                    </a:lnTo>
                    <a:lnTo>
                      <a:pt x="1496" y="314"/>
                    </a:lnTo>
                    <a:lnTo>
                      <a:pt x="1481" y="310"/>
                    </a:lnTo>
                    <a:lnTo>
                      <a:pt x="1464" y="306"/>
                    </a:lnTo>
                    <a:lnTo>
                      <a:pt x="1464" y="306"/>
                    </a:lnTo>
                    <a:lnTo>
                      <a:pt x="1437" y="300"/>
                    </a:lnTo>
                    <a:lnTo>
                      <a:pt x="1412" y="295"/>
                    </a:lnTo>
                    <a:lnTo>
                      <a:pt x="1388" y="288"/>
                    </a:lnTo>
                    <a:lnTo>
                      <a:pt x="1365" y="284"/>
                    </a:lnTo>
                    <a:lnTo>
                      <a:pt x="1365" y="284"/>
                    </a:lnTo>
                    <a:lnTo>
                      <a:pt x="1339" y="279"/>
                    </a:lnTo>
                    <a:lnTo>
                      <a:pt x="1314" y="275"/>
                    </a:lnTo>
                    <a:lnTo>
                      <a:pt x="1314" y="275"/>
                    </a:lnTo>
                    <a:lnTo>
                      <a:pt x="1304" y="272"/>
                    </a:lnTo>
                    <a:lnTo>
                      <a:pt x="1294" y="268"/>
                    </a:lnTo>
                    <a:lnTo>
                      <a:pt x="1284" y="264"/>
                    </a:lnTo>
                    <a:lnTo>
                      <a:pt x="1274" y="261"/>
                    </a:lnTo>
                    <a:lnTo>
                      <a:pt x="1274" y="261"/>
                    </a:lnTo>
                    <a:lnTo>
                      <a:pt x="1196" y="239"/>
                    </a:lnTo>
                    <a:lnTo>
                      <a:pt x="1116" y="213"/>
                    </a:lnTo>
                    <a:lnTo>
                      <a:pt x="1116" y="213"/>
                    </a:lnTo>
                    <a:lnTo>
                      <a:pt x="1055" y="195"/>
                    </a:lnTo>
                    <a:lnTo>
                      <a:pt x="995" y="177"/>
                    </a:lnTo>
                    <a:lnTo>
                      <a:pt x="873" y="143"/>
                    </a:lnTo>
                    <a:lnTo>
                      <a:pt x="749" y="112"/>
                    </a:lnTo>
                    <a:lnTo>
                      <a:pt x="630" y="84"/>
                    </a:lnTo>
                    <a:lnTo>
                      <a:pt x="630" y="84"/>
                    </a:lnTo>
                    <a:lnTo>
                      <a:pt x="602" y="76"/>
                    </a:lnTo>
                    <a:lnTo>
                      <a:pt x="574" y="70"/>
                    </a:lnTo>
                    <a:lnTo>
                      <a:pt x="544" y="66"/>
                    </a:lnTo>
                    <a:lnTo>
                      <a:pt x="516" y="62"/>
                    </a:lnTo>
                    <a:lnTo>
                      <a:pt x="459" y="55"/>
                    </a:lnTo>
                    <a:lnTo>
                      <a:pt x="431" y="51"/>
                    </a:lnTo>
                    <a:lnTo>
                      <a:pt x="402" y="44"/>
                    </a:lnTo>
                    <a:lnTo>
                      <a:pt x="402" y="44"/>
                    </a:lnTo>
                    <a:lnTo>
                      <a:pt x="384" y="38"/>
                    </a:lnTo>
                    <a:lnTo>
                      <a:pt x="366" y="31"/>
                    </a:lnTo>
                    <a:lnTo>
                      <a:pt x="356" y="29"/>
                    </a:lnTo>
                    <a:lnTo>
                      <a:pt x="346" y="27"/>
                    </a:lnTo>
                    <a:lnTo>
                      <a:pt x="336" y="27"/>
                    </a:lnTo>
                    <a:lnTo>
                      <a:pt x="327" y="27"/>
                    </a:lnTo>
                    <a:lnTo>
                      <a:pt x="327" y="27"/>
                    </a:lnTo>
                    <a:lnTo>
                      <a:pt x="317" y="22"/>
                    </a:lnTo>
                    <a:lnTo>
                      <a:pt x="306" y="21"/>
                    </a:lnTo>
                    <a:lnTo>
                      <a:pt x="286" y="20"/>
                    </a:lnTo>
                    <a:lnTo>
                      <a:pt x="269" y="18"/>
                    </a:lnTo>
                    <a:lnTo>
                      <a:pt x="261" y="17"/>
                    </a:lnTo>
                    <a:lnTo>
                      <a:pt x="252" y="14"/>
                    </a:lnTo>
                    <a:lnTo>
                      <a:pt x="252" y="14"/>
                    </a:lnTo>
                    <a:lnTo>
                      <a:pt x="237" y="18"/>
                    </a:lnTo>
                    <a:lnTo>
                      <a:pt x="230" y="20"/>
                    </a:lnTo>
                    <a:lnTo>
                      <a:pt x="219" y="20"/>
                    </a:lnTo>
                    <a:lnTo>
                      <a:pt x="219" y="20"/>
                    </a:lnTo>
                    <a:lnTo>
                      <a:pt x="220" y="31"/>
                    </a:lnTo>
                    <a:lnTo>
                      <a:pt x="223" y="39"/>
                    </a:lnTo>
                    <a:lnTo>
                      <a:pt x="227" y="48"/>
                    </a:lnTo>
                    <a:lnTo>
                      <a:pt x="233" y="53"/>
                    </a:lnTo>
                    <a:lnTo>
                      <a:pt x="245" y="66"/>
                    </a:lnTo>
                    <a:lnTo>
                      <a:pt x="259" y="77"/>
                    </a:lnTo>
                    <a:lnTo>
                      <a:pt x="259" y="77"/>
                    </a:lnTo>
                    <a:lnTo>
                      <a:pt x="269" y="67"/>
                    </a:lnTo>
                    <a:lnTo>
                      <a:pt x="275" y="63"/>
                    </a:lnTo>
                    <a:lnTo>
                      <a:pt x="280" y="59"/>
                    </a:lnTo>
                    <a:lnTo>
                      <a:pt x="287" y="56"/>
                    </a:lnTo>
                    <a:lnTo>
                      <a:pt x="294" y="55"/>
                    </a:lnTo>
                    <a:lnTo>
                      <a:pt x="303" y="55"/>
                    </a:lnTo>
                    <a:lnTo>
                      <a:pt x="313" y="58"/>
                    </a:lnTo>
                    <a:lnTo>
                      <a:pt x="313" y="58"/>
                    </a:lnTo>
                    <a:lnTo>
                      <a:pt x="317" y="60"/>
                    </a:lnTo>
                    <a:lnTo>
                      <a:pt x="321" y="63"/>
                    </a:lnTo>
                    <a:lnTo>
                      <a:pt x="327" y="69"/>
                    </a:lnTo>
                    <a:lnTo>
                      <a:pt x="334" y="76"/>
                    </a:lnTo>
                    <a:lnTo>
                      <a:pt x="339" y="80"/>
                    </a:lnTo>
                    <a:lnTo>
                      <a:pt x="339" y="80"/>
                    </a:lnTo>
                    <a:lnTo>
                      <a:pt x="342" y="79"/>
                    </a:lnTo>
                    <a:lnTo>
                      <a:pt x="343" y="77"/>
                    </a:lnTo>
                    <a:lnTo>
                      <a:pt x="348" y="72"/>
                    </a:lnTo>
                    <a:lnTo>
                      <a:pt x="351" y="67"/>
                    </a:lnTo>
                    <a:lnTo>
                      <a:pt x="353" y="66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62" y="69"/>
                    </a:lnTo>
                    <a:lnTo>
                      <a:pt x="365" y="73"/>
                    </a:lnTo>
                    <a:lnTo>
                      <a:pt x="367" y="79"/>
                    </a:lnTo>
                    <a:lnTo>
                      <a:pt x="370" y="84"/>
                    </a:lnTo>
                    <a:lnTo>
                      <a:pt x="370" y="84"/>
                    </a:lnTo>
                    <a:lnTo>
                      <a:pt x="381" y="81"/>
                    </a:lnTo>
                    <a:lnTo>
                      <a:pt x="391" y="80"/>
                    </a:lnTo>
                    <a:lnTo>
                      <a:pt x="400" y="81"/>
                    </a:lnTo>
                    <a:lnTo>
                      <a:pt x="408" y="86"/>
                    </a:lnTo>
                    <a:lnTo>
                      <a:pt x="415" y="88"/>
                    </a:lnTo>
                    <a:lnTo>
                      <a:pt x="422" y="94"/>
                    </a:lnTo>
                    <a:lnTo>
                      <a:pt x="438" y="104"/>
                    </a:lnTo>
                    <a:lnTo>
                      <a:pt x="438" y="104"/>
                    </a:lnTo>
                    <a:lnTo>
                      <a:pt x="440" y="98"/>
                    </a:lnTo>
                    <a:lnTo>
                      <a:pt x="443" y="94"/>
                    </a:lnTo>
                    <a:lnTo>
                      <a:pt x="446" y="91"/>
                    </a:lnTo>
                    <a:lnTo>
                      <a:pt x="449" y="90"/>
                    </a:lnTo>
                    <a:lnTo>
                      <a:pt x="452" y="90"/>
                    </a:lnTo>
                    <a:lnTo>
                      <a:pt x="454" y="90"/>
                    </a:lnTo>
                    <a:lnTo>
                      <a:pt x="461" y="93"/>
                    </a:lnTo>
                    <a:lnTo>
                      <a:pt x="467" y="98"/>
                    </a:lnTo>
                    <a:lnTo>
                      <a:pt x="473" y="107"/>
                    </a:lnTo>
                    <a:lnTo>
                      <a:pt x="481" y="121"/>
                    </a:lnTo>
                    <a:lnTo>
                      <a:pt x="481" y="121"/>
                    </a:lnTo>
                    <a:lnTo>
                      <a:pt x="488" y="118"/>
                    </a:lnTo>
                    <a:lnTo>
                      <a:pt x="494" y="115"/>
                    </a:lnTo>
                    <a:lnTo>
                      <a:pt x="499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3" y="114"/>
                    </a:lnTo>
                    <a:lnTo>
                      <a:pt x="518" y="118"/>
                    </a:lnTo>
                    <a:lnTo>
                      <a:pt x="522" y="122"/>
                    </a:lnTo>
                    <a:lnTo>
                      <a:pt x="527" y="125"/>
                    </a:lnTo>
                    <a:lnTo>
                      <a:pt x="527" y="125"/>
                    </a:lnTo>
                    <a:lnTo>
                      <a:pt x="533" y="124"/>
                    </a:lnTo>
                    <a:lnTo>
                      <a:pt x="537" y="121"/>
                    </a:lnTo>
                    <a:lnTo>
                      <a:pt x="540" y="119"/>
                    </a:lnTo>
                    <a:lnTo>
                      <a:pt x="546" y="118"/>
                    </a:lnTo>
                    <a:lnTo>
                      <a:pt x="546" y="118"/>
                    </a:lnTo>
                    <a:lnTo>
                      <a:pt x="553" y="118"/>
                    </a:lnTo>
                    <a:lnTo>
                      <a:pt x="557" y="121"/>
                    </a:lnTo>
                    <a:lnTo>
                      <a:pt x="561" y="124"/>
                    </a:lnTo>
                    <a:lnTo>
                      <a:pt x="564" y="128"/>
                    </a:lnTo>
                    <a:lnTo>
                      <a:pt x="569" y="135"/>
                    </a:lnTo>
                    <a:lnTo>
                      <a:pt x="574" y="138"/>
                    </a:lnTo>
                    <a:lnTo>
                      <a:pt x="579" y="139"/>
                    </a:lnTo>
                    <a:lnTo>
                      <a:pt x="579" y="139"/>
                    </a:lnTo>
                    <a:lnTo>
                      <a:pt x="584" y="138"/>
                    </a:lnTo>
                    <a:lnTo>
                      <a:pt x="586" y="136"/>
                    </a:lnTo>
                    <a:lnTo>
                      <a:pt x="593" y="132"/>
                    </a:lnTo>
                    <a:lnTo>
                      <a:pt x="600" y="126"/>
                    </a:lnTo>
                    <a:lnTo>
                      <a:pt x="605" y="125"/>
                    </a:lnTo>
                    <a:lnTo>
                      <a:pt x="609" y="125"/>
                    </a:lnTo>
                    <a:lnTo>
                      <a:pt x="609" y="125"/>
                    </a:lnTo>
                    <a:lnTo>
                      <a:pt x="613" y="125"/>
                    </a:lnTo>
                    <a:lnTo>
                      <a:pt x="616" y="128"/>
                    </a:lnTo>
                    <a:lnTo>
                      <a:pt x="621" y="135"/>
                    </a:lnTo>
                    <a:lnTo>
                      <a:pt x="623" y="138"/>
                    </a:lnTo>
                    <a:lnTo>
                      <a:pt x="627" y="140"/>
                    </a:lnTo>
                    <a:lnTo>
                      <a:pt x="630" y="143"/>
                    </a:lnTo>
                    <a:lnTo>
                      <a:pt x="637" y="143"/>
                    </a:lnTo>
                    <a:lnTo>
                      <a:pt x="637" y="143"/>
                    </a:lnTo>
                    <a:lnTo>
                      <a:pt x="641" y="138"/>
                    </a:lnTo>
                    <a:lnTo>
                      <a:pt x="645" y="131"/>
                    </a:lnTo>
                    <a:lnTo>
                      <a:pt x="651" y="126"/>
                    </a:lnTo>
                    <a:lnTo>
                      <a:pt x="655" y="124"/>
                    </a:lnTo>
                    <a:lnTo>
                      <a:pt x="659" y="122"/>
                    </a:lnTo>
                    <a:lnTo>
                      <a:pt x="659" y="122"/>
                    </a:lnTo>
                    <a:lnTo>
                      <a:pt x="666" y="126"/>
                    </a:lnTo>
                    <a:lnTo>
                      <a:pt x="673" y="129"/>
                    </a:lnTo>
                    <a:lnTo>
                      <a:pt x="685" y="139"/>
                    </a:lnTo>
                    <a:lnTo>
                      <a:pt x="706" y="159"/>
                    </a:lnTo>
                    <a:lnTo>
                      <a:pt x="706" y="159"/>
                    </a:lnTo>
                    <a:lnTo>
                      <a:pt x="715" y="154"/>
                    </a:lnTo>
                    <a:lnTo>
                      <a:pt x="723" y="152"/>
                    </a:lnTo>
                    <a:lnTo>
                      <a:pt x="730" y="152"/>
                    </a:lnTo>
                    <a:lnTo>
                      <a:pt x="737" y="154"/>
                    </a:lnTo>
                    <a:lnTo>
                      <a:pt x="744" y="159"/>
                    </a:lnTo>
                    <a:lnTo>
                      <a:pt x="748" y="166"/>
                    </a:lnTo>
                    <a:lnTo>
                      <a:pt x="753" y="173"/>
                    </a:lnTo>
                    <a:lnTo>
                      <a:pt x="758" y="180"/>
                    </a:lnTo>
                    <a:lnTo>
                      <a:pt x="758" y="180"/>
                    </a:lnTo>
                    <a:lnTo>
                      <a:pt x="766" y="170"/>
                    </a:lnTo>
                    <a:lnTo>
                      <a:pt x="770" y="167"/>
                    </a:lnTo>
                    <a:lnTo>
                      <a:pt x="776" y="164"/>
                    </a:lnTo>
                    <a:lnTo>
                      <a:pt x="780" y="163"/>
                    </a:lnTo>
                    <a:lnTo>
                      <a:pt x="786" y="161"/>
                    </a:lnTo>
                    <a:lnTo>
                      <a:pt x="794" y="163"/>
                    </a:lnTo>
                    <a:lnTo>
                      <a:pt x="804" y="166"/>
                    </a:lnTo>
                    <a:lnTo>
                      <a:pt x="812" y="173"/>
                    </a:lnTo>
                    <a:lnTo>
                      <a:pt x="819" y="183"/>
                    </a:lnTo>
                    <a:lnTo>
                      <a:pt x="825" y="194"/>
                    </a:lnTo>
                    <a:lnTo>
                      <a:pt x="825" y="194"/>
                    </a:lnTo>
                    <a:lnTo>
                      <a:pt x="833" y="190"/>
                    </a:lnTo>
                    <a:lnTo>
                      <a:pt x="842" y="188"/>
                    </a:lnTo>
                    <a:lnTo>
                      <a:pt x="849" y="190"/>
                    </a:lnTo>
                    <a:lnTo>
                      <a:pt x="856" y="192"/>
                    </a:lnTo>
                    <a:lnTo>
                      <a:pt x="861" y="198"/>
                    </a:lnTo>
                    <a:lnTo>
                      <a:pt x="869" y="204"/>
                    </a:lnTo>
                    <a:lnTo>
                      <a:pt x="874" y="209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90" y="201"/>
                    </a:lnTo>
                    <a:lnTo>
                      <a:pt x="895" y="197"/>
                    </a:lnTo>
                    <a:lnTo>
                      <a:pt x="899" y="195"/>
                    </a:lnTo>
                    <a:lnTo>
                      <a:pt x="904" y="194"/>
                    </a:lnTo>
                    <a:lnTo>
                      <a:pt x="904" y="194"/>
                    </a:lnTo>
                    <a:lnTo>
                      <a:pt x="909" y="199"/>
                    </a:lnTo>
                    <a:lnTo>
                      <a:pt x="915" y="204"/>
                    </a:lnTo>
                    <a:lnTo>
                      <a:pt x="926" y="215"/>
                    </a:lnTo>
                    <a:lnTo>
                      <a:pt x="932" y="219"/>
                    </a:lnTo>
                    <a:lnTo>
                      <a:pt x="939" y="222"/>
                    </a:lnTo>
                    <a:lnTo>
                      <a:pt x="947" y="225"/>
                    </a:lnTo>
                    <a:lnTo>
                      <a:pt x="956" y="226"/>
                    </a:lnTo>
                    <a:lnTo>
                      <a:pt x="956" y="226"/>
                    </a:lnTo>
                    <a:lnTo>
                      <a:pt x="965" y="219"/>
                    </a:lnTo>
                    <a:lnTo>
                      <a:pt x="974" y="218"/>
                    </a:lnTo>
                    <a:lnTo>
                      <a:pt x="981" y="218"/>
                    </a:lnTo>
                    <a:lnTo>
                      <a:pt x="988" y="220"/>
                    </a:lnTo>
                    <a:lnTo>
                      <a:pt x="995" y="226"/>
                    </a:lnTo>
                    <a:lnTo>
                      <a:pt x="1000" y="233"/>
                    </a:lnTo>
                    <a:lnTo>
                      <a:pt x="1010" y="247"/>
                    </a:lnTo>
                    <a:lnTo>
                      <a:pt x="1010" y="247"/>
                    </a:lnTo>
                    <a:lnTo>
                      <a:pt x="1013" y="246"/>
                    </a:lnTo>
                    <a:lnTo>
                      <a:pt x="1015" y="244"/>
                    </a:lnTo>
                    <a:lnTo>
                      <a:pt x="1020" y="240"/>
                    </a:lnTo>
                    <a:lnTo>
                      <a:pt x="1026" y="236"/>
                    </a:lnTo>
                    <a:lnTo>
                      <a:pt x="1030" y="233"/>
                    </a:lnTo>
                    <a:lnTo>
                      <a:pt x="1033" y="233"/>
                    </a:lnTo>
                    <a:lnTo>
                      <a:pt x="1033" y="233"/>
                    </a:lnTo>
                    <a:lnTo>
                      <a:pt x="1037" y="236"/>
                    </a:lnTo>
                    <a:lnTo>
                      <a:pt x="1041" y="239"/>
                    </a:lnTo>
                    <a:lnTo>
                      <a:pt x="1045" y="246"/>
                    </a:lnTo>
                    <a:lnTo>
                      <a:pt x="1051" y="254"/>
                    </a:lnTo>
                    <a:lnTo>
                      <a:pt x="1055" y="263"/>
                    </a:lnTo>
                    <a:lnTo>
                      <a:pt x="1055" y="263"/>
                    </a:lnTo>
                    <a:lnTo>
                      <a:pt x="1068" y="261"/>
                    </a:lnTo>
                    <a:lnTo>
                      <a:pt x="1078" y="258"/>
                    </a:lnTo>
                    <a:lnTo>
                      <a:pt x="1088" y="256"/>
                    </a:lnTo>
                    <a:lnTo>
                      <a:pt x="1093" y="256"/>
                    </a:lnTo>
                    <a:lnTo>
                      <a:pt x="1097" y="257"/>
                    </a:lnTo>
                    <a:lnTo>
                      <a:pt x="1097" y="257"/>
                    </a:lnTo>
                    <a:lnTo>
                      <a:pt x="1110" y="270"/>
                    </a:lnTo>
                    <a:lnTo>
                      <a:pt x="1117" y="275"/>
                    </a:lnTo>
                    <a:lnTo>
                      <a:pt x="1125" y="278"/>
                    </a:lnTo>
                    <a:lnTo>
                      <a:pt x="1125" y="278"/>
                    </a:lnTo>
                    <a:lnTo>
                      <a:pt x="1131" y="272"/>
                    </a:lnTo>
                    <a:lnTo>
                      <a:pt x="1137" y="270"/>
                    </a:lnTo>
                    <a:lnTo>
                      <a:pt x="1142" y="268"/>
                    </a:lnTo>
                    <a:lnTo>
                      <a:pt x="1149" y="268"/>
                    </a:lnTo>
                    <a:lnTo>
                      <a:pt x="1155" y="270"/>
                    </a:lnTo>
                    <a:lnTo>
                      <a:pt x="1162" y="272"/>
                    </a:lnTo>
                    <a:lnTo>
                      <a:pt x="1173" y="279"/>
                    </a:lnTo>
                    <a:lnTo>
                      <a:pt x="1173" y="279"/>
                    </a:lnTo>
                    <a:lnTo>
                      <a:pt x="1182" y="277"/>
                    </a:lnTo>
                    <a:lnTo>
                      <a:pt x="1189" y="277"/>
                    </a:lnTo>
                    <a:lnTo>
                      <a:pt x="1196" y="278"/>
                    </a:lnTo>
                    <a:lnTo>
                      <a:pt x="1203" y="282"/>
                    </a:lnTo>
                    <a:lnTo>
                      <a:pt x="1214" y="293"/>
                    </a:lnTo>
                    <a:lnTo>
                      <a:pt x="1225" y="303"/>
                    </a:lnTo>
                    <a:lnTo>
                      <a:pt x="1225" y="303"/>
                    </a:lnTo>
                    <a:lnTo>
                      <a:pt x="1228" y="299"/>
                    </a:lnTo>
                    <a:lnTo>
                      <a:pt x="1232" y="295"/>
                    </a:lnTo>
                    <a:lnTo>
                      <a:pt x="1241" y="291"/>
                    </a:lnTo>
                    <a:lnTo>
                      <a:pt x="1241" y="291"/>
                    </a:lnTo>
                    <a:lnTo>
                      <a:pt x="1246" y="292"/>
                    </a:lnTo>
                    <a:lnTo>
                      <a:pt x="1250" y="295"/>
                    </a:lnTo>
                    <a:lnTo>
                      <a:pt x="1259" y="302"/>
                    </a:lnTo>
                    <a:lnTo>
                      <a:pt x="1264" y="309"/>
                    </a:lnTo>
                    <a:lnTo>
                      <a:pt x="1269" y="312"/>
                    </a:lnTo>
                    <a:lnTo>
                      <a:pt x="1273" y="314"/>
                    </a:lnTo>
                    <a:lnTo>
                      <a:pt x="1273" y="314"/>
                    </a:lnTo>
                    <a:lnTo>
                      <a:pt x="1280" y="310"/>
                    </a:lnTo>
                    <a:lnTo>
                      <a:pt x="1287" y="309"/>
                    </a:lnTo>
                    <a:lnTo>
                      <a:pt x="1294" y="307"/>
                    </a:lnTo>
                    <a:lnTo>
                      <a:pt x="1301" y="309"/>
                    </a:lnTo>
                    <a:lnTo>
                      <a:pt x="1306" y="310"/>
                    </a:lnTo>
                    <a:lnTo>
                      <a:pt x="1314" y="314"/>
                    </a:lnTo>
                    <a:lnTo>
                      <a:pt x="1319" y="319"/>
                    </a:lnTo>
                    <a:lnTo>
                      <a:pt x="1323" y="324"/>
                    </a:lnTo>
                    <a:lnTo>
                      <a:pt x="1323" y="324"/>
                    </a:lnTo>
                    <a:lnTo>
                      <a:pt x="1326" y="322"/>
                    </a:lnTo>
                    <a:lnTo>
                      <a:pt x="1329" y="320"/>
                    </a:lnTo>
                    <a:lnTo>
                      <a:pt x="1337" y="320"/>
                    </a:lnTo>
                    <a:lnTo>
                      <a:pt x="1337" y="320"/>
                    </a:lnTo>
                    <a:lnTo>
                      <a:pt x="1343" y="327"/>
                    </a:lnTo>
                    <a:lnTo>
                      <a:pt x="1349" y="333"/>
                    </a:lnTo>
                    <a:lnTo>
                      <a:pt x="1356" y="337"/>
                    </a:lnTo>
                    <a:lnTo>
                      <a:pt x="1364" y="341"/>
                    </a:lnTo>
                    <a:lnTo>
                      <a:pt x="1364" y="341"/>
                    </a:lnTo>
                    <a:lnTo>
                      <a:pt x="1371" y="337"/>
                    </a:lnTo>
                    <a:lnTo>
                      <a:pt x="1379" y="334"/>
                    </a:lnTo>
                    <a:lnTo>
                      <a:pt x="1387" y="334"/>
                    </a:lnTo>
                    <a:lnTo>
                      <a:pt x="1392" y="334"/>
                    </a:lnTo>
                    <a:lnTo>
                      <a:pt x="1399" y="336"/>
                    </a:lnTo>
                    <a:lnTo>
                      <a:pt x="1405" y="338"/>
                    </a:lnTo>
                    <a:lnTo>
                      <a:pt x="1416" y="347"/>
                    </a:lnTo>
                    <a:lnTo>
                      <a:pt x="1426" y="355"/>
                    </a:lnTo>
                    <a:lnTo>
                      <a:pt x="1438" y="364"/>
                    </a:lnTo>
                    <a:lnTo>
                      <a:pt x="1444" y="368"/>
                    </a:lnTo>
                    <a:lnTo>
                      <a:pt x="1451" y="371"/>
                    </a:lnTo>
                    <a:lnTo>
                      <a:pt x="1458" y="373"/>
                    </a:lnTo>
                    <a:lnTo>
                      <a:pt x="1465" y="375"/>
                    </a:lnTo>
                    <a:lnTo>
                      <a:pt x="1465" y="375"/>
                    </a:lnTo>
                    <a:lnTo>
                      <a:pt x="1464" y="371"/>
                    </a:lnTo>
                    <a:lnTo>
                      <a:pt x="1461" y="369"/>
                    </a:lnTo>
                    <a:lnTo>
                      <a:pt x="1455" y="366"/>
                    </a:lnTo>
                    <a:lnTo>
                      <a:pt x="1448" y="366"/>
                    </a:lnTo>
                    <a:lnTo>
                      <a:pt x="1445" y="365"/>
                    </a:lnTo>
                    <a:lnTo>
                      <a:pt x="1444" y="362"/>
                    </a:lnTo>
                    <a:lnTo>
                      <a:pt x="1444" y="362"/>
                    </a:lnTo>
                    <a:lnTo>
                      <a:pt x="1450" y="357"/>
                    </a:lnTo>
                    <a:lnTo>
                      <a:pt x="1451" y="354"/>
                    </a:lnTo>
                    <a:lnTo>
                      <a:pt x="1454" y="354"/>
                    </a:lnTo>
                    <a:lnTo>
                      <a:pt x="1460" y="355"/>
                    </a:lnTo>
                    <a:lnTo>
                      <a:pt x="1465" y="358"/>
                    </a:lnTo>
                    <a:lnTo>
                      <a:pt x="1478" y="365"/>
                    </a:lnTo>
                    <a:lnTo>
                      <a:pt x="1483" y="369"/>
                    </a:lnTo>
                    <a:lnTo>
                      <a:pt x="1489" y="371"/>
                    </a:lnTo>
                    <a:lnTo>
                      <a:pt x="1489" y="371"/>
                    </a:lnTo>
                    <a:lnTo>
                      <a:pt x="1492" y="366"/>
                    </a:lnTo>
                    <a:lnTo>
                      <a:pt x="1495" y="362"/>
                    </a:lnTo>
                    <a:lnTo>
                      <a:pt x="1497" y="359"/>
                    </a:lnTo>
                    <a:lnTo>
                      <a:pt x="1500" y="359"/>
                    </a:lnTo>
                    <a:lnTo>
                      <a:pt x="1504" y="358"/>
                    </a:lnTo>
                    <a:lnTo>
                      <a:pt x="1507" y="359"/>
                    </a:lnTo>
                    <a:lnTo>
                      <a:pt x="1514" y="362"/>
                    </a:lnTo>
                    <a:lnTo>
                      <a:pt x="1530" y="372"/>
                    </a:lnTo>
                    <a:lnTo>
                      <a:pt x="1538" y="375"/>
                    </a:lnTo>
                    <a:lnTo>
                      <a:pt x="1542" y="376"/>
                    </a:lnTo>
                    <a:lnTo>
                      <a:pt x="1547" y="376"/>
                    </a:lnTo>
                    <a:lnTo>
                      <a:pt x="1547" y="376"/>
                    </a:lnTo>
                    <a:close/>
                    <a:moveTo>
                      <a:pt x="374" y="289"/>
                    </a:moveTo>
                    <a:lnTo>
                      <a:pt x="374" y="289"/>
                    </a:lnTo>
                    <a:lnTo>
                      <a:pt x="363" y="319"/>
                    </a:lnTo>
                    <a:lnTo>
                      <a:pt x="352" y="347"/>
                    </a:lnTo>
                    <a:lnTo>
                      <a:pt x="346" y="361"/>
                    </a:lnTo>
                    <a:lnTo>
                      <a:pt x="342" y="375"/>
                    </a:lnTo>
                    <a:lnTo>
                      <a:pt x="339" y="390"/>
                    </a:lnTo>
                    <a:lnTo>
                      <a:pt x="338" y="406"/>
                    </a:lnTo>
                    <a:lnTo>
                      <a:pt x="338" y="406"/>
                    </a:lnTo>
                    <a:lnTo>
                      <a:pt x="335" y="448"/>
                    </a:lnTo>
                    <a:lnTo>
                      <a:pt x="334" y="469"/>
                    </a:lnTo>
                    <a:lnTo>
                      <a:pt x="335" y="491"/>
                    </a:lnTo>
                    <a:lnTo>
                      <a:pt x="335" y="491"/>
                    </a:lnTo>
                    <a:lnTo>
                      <a:pt x="338" y="507"/>
                    </a:lnTo>
                    <a:lnTo>
                      <a:pt x="342" y="521"/>
                    </a:lnTo>
                    <a:lnTo>
                      <a:pt x="348" y="534"/>
                    </a:lnTo>
                    <a:lnTo>
                      <a:pt x="353" y="545"/>
                    </a:lnTo>
                    <a:lnTo>
                      <a:pt x="366" y="566"/>
                    </a:lnTo>
                    <a:lnTo>
                      <a:pt x="381" y="585"/>
                    </a:lnTo>
                    <a:lnTo>
                      <a:pt x="381" y="585"/>
                    </a:lnTo>
                    <a:lnTo>
                      <a:pt x="390" y="595"/>
                    </a:lnTo>
                    <a:lnTo>
                      <a:pt x="398" y="602"/>
                    </a:lnTo>
                    <a:lnTo>
                      <a:pt x="424" y="616"/>
                    </a:lnTo>
                    <a:lnTo>
                      <a:pt x="424" y="616"/>
                    </a:lnTo>
                    <a:lnTo>
                      <a:pt x="447" y="629"/>
                    </a:lnTo>
                    <a:lnTo>
                      <a:pt x="474" y="642"/>
                    </a:lnTo>
                    <a:lnTo>
                      <a:pt x="501" y="651"/>
                    </a:lnTo>
                    <a:lnTo>
                      <a:pt x="515" y="656"/>
                    </a:lnTo>
                    <a:lnTo>
                      <a:pt x="530" y="660"/>
                    </a:lnTo>
                    <a:lnTo>
                      <a:pt x="530" y="660"/>
                    </a:lnTo>
                    <a:lnTo>
                      <a:pt x="537" y="660"/>
                    </a:lnTo>
                    <a:lnTo>
                      <a:pt x="544" y="660"/>
                    </a:lnTo>
                    <a:lnTo>
                      <a:pt x="551" y="660"/>
                    </a:lnTo>
                    <a:lnTo>
                      <a:pt x="558" y="661"/>
                    </a:lnTo>
                    <a:lnTo>
                      <a:pt x="558" y="661"/>
                    </a:lnTo>
                    <a:lnTo>
                      <a:pt x="578" y="665"/>
                    </a:lnTo>
                    <a:lnTo>
                      <a:pt x="596" y="671"/>
                    </a:lnTo>
                    <a:lnTo>
                      <a:pt x="634" y="684"/>
                    </a:lnTo>
                    <a:lnTo>
                      <a:pt x="669" y="695"/>
                    </a:lnTo>
                    <a:lnTo>
                      <a:pt x="706" y="706"/>
                    </a:lnTo>
                    <a:lnTo>
                      <a:pt x="706" y="706"/>
                    </a:lnTo>
                    <a:lnTo>
                      <a:pt x="762" y="720"/>
                    </a:lnTo>
                    <a:lnTo>
                      <a:pt x="818" y="733"/>
                    </a:lnTo>
                    <a:lnTo>
                      <a:pt x="818" y="733"/>
                    </a:lnTo>
                    <a:lnTo>
                      <a:pt x="828" y="733"/>
                    </a:lnTo>
                    <a:lnTo>
                      <a:pt x="838" y="734"/>
                    </a:lnTo>
                    <a:lnTo>
                      <a:pt x="838" y="734"/>
                    </a:lnTo>
                    <a:lnTo>
                      <a:pt x="842" y="737"/>
                    </a:lnTo>
                    <a:lnTo>
                      <a:pt x="846" y="738"/>
                    </a:lnTo>
                    <a:lnTo>
                      <a:pt x="850" y="741"/>
                    </a:lnTo>
                    <a:lnTo>
                      <a:pt x="854" y="743"/>
                    </a:lnTo>
                    <a:lnTo>
                      <a:pt x="854" y="743"/>
                    </a:lnTo>
                    <a:lnTo>
                      <a:pt x="860" y="744"/>
                    </a:lnTo>
                    <a:lnTo>
                      <a:pt x="866" y="743"/>
                    </a:lnTo>
                    <a:lnTo>
                      <a:pt x="871" y="743"/>
                    </a:lnTo>
                    <a:lnTo>
                      <a:pt x="876" y="743"/>
                    </a:lnTo>
                    <a:lnTo>
                      <a:pt x="876" y="743"/>
                    </a:lnTo>
                    <a:lnTo>
                      <a:pt x="885" y="747"/>
                    </a:lnTo>
                    <a:lnTo>
                      <a:pt x="895" y="750"/>
                    </a:lnTo>
                    <a:lnTo>
                      <a:pt x="895" y="750"/>
                    </a:lnTo>
                    <a:lnTo>
                      <a:pt x="949" y="764"/>
                    </a:lnTo>
                    <a:lnTo>
                      <a:pt x="975" y="769"/>
                    </a:lnTo>
                    <a:lnTo>
                      <a:pt x="1002" y="775"/>
                    </a:lnTo>
                    <a:lnTo>
                      <a:pt x="1002" y="775"/>
                    </a:lnTo>
                    <a:lnTo>
                      <a:pt x="1066" y="788"/>
                    </a:lnTo>
                    <a:lnTo>
                      <a:pt x="1066" y="788"/>
                    </a:lnTo>
                    <a:lnTo>
                      <a:pt x="1088" y="792"/>
                    </a:lnTo>
                    <a:lnTo>
                      <a:pt x="1109" y="796"/>
                    </a:lnTo>
                    <a:lnTo>
                      <a:pt x="1148" y="807"/>
                    </a:lnTo>
                    <a:lnTo>
                      <a:pt x="1187" y="819"/>
                    </a:lnTo>
                    <a:lnTo>
                      <a:pt x="1229" y="828"/>
                    </a:lnTo>
                    <a:lnTo>
                      <a:pt x="1229" y="828"/>
                    </a:lnTo>
                    <a:lnTo>
                      <a:pt x="1248" y="834"/>
                    </a:lnTo>
                    <a:lnTo>
                      <a:pt x="1266" y="835"/>
                    </a:lnTo>
                    <a:lnTo>
                      <a:pt x="1266" y="835"/>
                    </a:lnTo>
                    <a:lnTo>
                      <a:pt x="1269" y="835"/>
                    </a:lnTo>
                    <a:lnTo>
                      <a:pt x="1271" y="834"/>
                    </a:lnTo>
                    <a:lnTo>
                      <a:pt x="1274" y="833"/>
                    </a:lnTo>
                    <a:lnTo>
                      <a:pt x="1274" y="833"/>
                    </a:lnTo>
                    <a:lnTo>
                      <a:pt x="1280" y="834"/>
                    </a:lnTo>
                    <a:lnTo>
                      <a:pt x="1284" y="835"/>
                    </a:lnTo>
                    <a:lnTo>
                      <a:pt x="1288" y="835"/>
                    </a:lnTo>
                    <a:lnTo>
                      <a:pt x="1288" y="835"/>
                    </a:lnTo>
                    <a:lnTo>
                      <a:pt x="1309" y="834"/>
                    </a:lnTo>
                    <a:lnTo>
                      <a:pt x="1333" y="831"/>
                    </a:lnTo>
                    <a:lnTo>
                      <a:pt x="1356" y="826"/>
                    </a:lnTo>
                    <a:lnTo>
                      <a:pt x="1375" y="819"/>
                    </a:lnTo>
                    <a:lnTo>
                      <a:pt x="1375" y="819"/>
                    </a:lnTo>
                    <a:lnTo>
                      <a:pt x="1395" y="809"/>
                    </a:lnTo>
                    <a:lnTo>
                      <a:pt x="1412" y="796"/>
                    </a:lnTo>
                    <a:lnTo>
                      <a:pt x="1429" y="782"/>
                    </a:lnTo>
                    <a:lnTo>
                      <a:pt x="1444" y="765"/>
                    </a:lnTo>
                    <a:lnTo>
                      <a:pt x="1458" y="748"/>
                    </a:lnTo>
                    <a:lnTo>
                      <a:pt x="1472" y="731"/>
                    </a:lnTo>
                    <a:lnTo>
                      <a:pt x="1495" y="698"/>
                    </a:lnTo>
                    <a:lnTo>
                      <a:pt x="1495" y="698"/>
                    </a:lnTo>
                    <a:lnTo>
                      <a:pt x="1510" y="675"/>
                    </a:lnTo>
                    <a:lnTo>
                      <a:pt x="1523" y="651"/>
                    </a:lnTo>
                    <a:lnTo>
                      <a:pt x="1535" y="628"/>
                    </a:lnTo>
                    <a:lnTo>
                      <a:pt x="1547" y="602"/>
                    </a:lnTo>
                    <a:lnTo>
                      <a:pt x="1556" y="577"/>
                    </a:lnTo>
                    <a:lnTo>
                      <a:pt x="1562" y="550"/>
                    </a:lnTo>
                    <a:lnTo>
                      <a:pt x="1566" y="522"/>
                    </a:lnTo>
                    <a:lnTo>
                      <a:pt x="1568" y="491"/>
                    </a:lnTo>
                    <a:lnTo>
                      <a:pt x="1568" y="491"/>
                    </a:lnTo>
                    <a:lnTo>
                      <a:pt x="1562" y="482"/>
                    </a:lnTo>
                    <a:lnTo>
                      <a:pt x="1555" y="473"/>
                    </a:lnTo>
                    <a:lnTo>
                      <a:pt x="1540" y="458"/>
                    </a:lnTo>
                    <a:lnTo>
                      <a:pt x="1540" y="458"/>
                    </a:lnTo>
                    <a:lnTo>
                      <a:pt x="1495" y="444"/>
                    </a:lnTo>
                    <a:lnTo>
                      <a:pt x="1448" y="430"/>
                    </a:lnTo>
                    <a:lnTo>
                      <a:pt x="1402" y="416"/>
                    </a:lnTo>
                    <a:lnTo>
                      <a:pt x="1356" y="404"/>
                    </a:lnTo>
                    <a:lnTo>
                      <a:pt x="1173" y="358"/>
                    </a:lnTo>
                    <a:lnTo>
                      <a:pt x="1173" y="358"/>
                    </a:lnTo>
                    <a:lnTo>
                      <a:pt x="1141" y="351"/>
                    </a:lnTo>
                    <a:lnTo>
                      <a:pt x="1110" y="343"/>
                    </a:lnTo>
                    <a:lnTo>
                      <a:pt x="1110" y="343"/>
                    </a:lnTo>
                    <a:lnTo>
                      <a:pt x="1079" y="336"/>
                    </a:lnTo>
                    <a:lnTo>
                      <a:pt x="1048" y="329"/>
                    </a:lnTo>
                    <a:lnTo>
                      <a:pt x="1017" y="322"/>
                    </a:lnTo>
                    <a:lnTo>
                      <a:pt x="988" y="313"/>
                    </a:lnTo>
                    <a:lnTo>
                      <a:pt x="988" y="313"/>
                    </a:lnTo>
                    <a:lnTo>
                      <a:pt x="977" y="309"/>
                    </a:lnTo>
                    <a:lnTo>
                      <a:pt x="972" y="306"/>
                    </a:lnTo>
                    <a:lnTo>
                      <a:pt x="967" y="305"/>
                    </a:lnTo>
                    <a:lnTo>
                      <a:pt x="967" y="305"/>
                    </a:lnTo>
                    <a:lnTo>
                      <a:pt x="958" y="305"/>
                    </a:lnTo>
                    <a:lnTo>
                      <a:pt x="950" y="305"/>
                    </a:lnTo>
                    <a:lnTo>
                      <a:pt x="950" y="305"/>
                    </a:lnTo>
                    <a:lnTo>
                      <a:pt x="933" y="300"/>
                    </a:lnTo>
                    <a:lnTo>
                      <a:pt x="919" y="296"/>
                    </a:lnTo>
                    <a:lnTo>
                      <a:pt x="904" y="291"/>
                    </a:lnTo>
                    <a:lnTo>
                      <a:pt x="888" y="286"/>
                    </a:lnTo>
                    <a:lnTo>
                      <a:pt x="888" y="286"/>
                    </a:lnTo>
                    <a:lnTo>
                      <a:pt x="877" y="286"/>
                    </a:lnTo>
                    <a:lnTo>
                      <a:pt x="867" y="285"/>
                    </a:lnTo>
                    <a:lnTo>
                      <a:pt x="867" y="285"/>
                    </a:lnTo>
                    <a:lnTo>
                      <a:pt x="856" y="282"/>
                    </a:lnTo>
                    <a:lnTo>
                      <a:pt x="845" y="278"/>
                    </a:lnTo>
                    <a:lnTo>
                      <a:pt x="835" y="274"/>
                    </a:lnTo>
                    <a:lnTo>
                      <a:pt x="824" y="271"/>
                    </a:lnTo>
                    <a:lnTo>
                      <a:pt x="824" y="271"/>
                    </a:lnTo>
                    <a:lnTo>
                      <a:pt x="798" y="268"/>
                    </a:lnTo>
                    <a:lnTo>
                      <a:pt x="774" y="264"/>
                    </a:lnTo>
                    <a:lnTo>
                      <a:pt x="774" y="264"/>
                    </a:lnTo>
                    <a:lnTo>
                      <a:pt x="741" y="256"/>
                    </a:lnTo>
                    <a:lnTo>
                      <a:pt x="725" y="251"/>
                    </a:lnTo>
                    <a:lnTo>
                      <a:pt x="706" y="248"/>
                    </a:lnTo>
                    <a:lnTo>
                      <a:pt x="706" y="248"/>
                    </a:lnTo>
                    <a:lnTo>
                      <a:pt x="687" y="244"/>
                    </a:lnTo>
                    <a:lnTo>
                      <a:pt x="665" y="239"/>
                    </a:lnTo>
                    <a:lnTo>
                      <a:pt x="620" y="225"/>
                    </a:lnTo>
                    <a:lnTo>
                      <a:pt x="620" y="225"/>
                    </a:lnTo>
                    <a:lnTo>
                      <a:pt x="582" y="212"/>
                    </a:lnTo>
                    <a:lnTo>
                      <a:pt x="543" y="201"/>
                    </a:lnTo>
                    <a:lnTo>
                      <a:pt x="523" y="195"/>
                    </a:lnTo>
                    <a:lnTo>
                      <a:pt x="504" y="191"/>
                    </a:lnTo>
                    <a:lnTo>
                      <a:pt x="485" y="187"/>
                    </a:lnTo>
                    <a:lnTo>
                      <a:pt x="467" y="185"/>
                    </a:lnTo>
                    <a:lnTo>
                      <a:pt x="467" y="185"/>
                    </a:lnTo>
                    <a:lnTo>
                      <a:pt x="449" y="177"/>
                    </a:lnTo>
                    <a:lnTo>
                      <a:pt x="429" y="170"/>
                    </a:lnTo>
                    <a:lnTo>
                      <a:pt x="408" y="166"/>
                    </a:lnTo>
                    <a:lnTo>
                      <a:pt x="388" y="163"/>
                    </a:lnTo>
                    <a:lnTo>
                      <a:pt x="388" y="163"/>
                    </a:lnTo>
                    <a:lnTo>
                      <a:pt x="391" y="177"/>
                    </a:lnTo>
                    <a:lnTo>
                      <a:pt x="393" y="192"/>
                    </a:lnTo>
                    <a:lnTo>
                      <a:pt x="391" y="208"/>
                    </a:lnTo>
                    <a:lnTo>
                      <a:pt x="390" y="225"/>
                    </a:lnTo>
                    <a:lnTo>
                      <a:pt x="387" y="240"/>
                    </a:lnTo>
                    <a:lnTo>
                      <a:pt x="383" y="257"/>
                    </a:lnTo>
                    <a:lnTo>
                      <a:pt x="374" y="289"/>
                    </a:lnTo>
                    <a:lnTo>
                      <a:pt x="374" y="289"/>
                    </a:lnTo>
                    <a:close/>
                    <a:moveTo>
                      <a:pt x="1503" y="375"/>
                    </a:moveTo>
                    <a:lnTo>
                      <a:pt x="1503" y="375"/>
                    </a:lnTo>
                    <a:lnTo>
                      <a:pt x="1503" y="378"/>
                    </a:lnTo>
                    <a:lnTo>
                      <a:pt x="1502" y="382"/>
                    </a:lnTo>
                    <a:lnTo>
                      <a:pt x="1502" y="382"/>
                    </a:lnTo>
                    <a:lnTo>
                      <a:pt x="1509" y="383"/>
                    </a:lnTo>
                    <a:lnTo>
                      <a:pt x="1516" y="386"/>
                    </a:lnTo>
                    <a:lnTo>
                      <a:pt x="1523" y="387"/>
                    </a:lnTo>
                    <a:lnTo>
                      <a:pt x="1527" y="387"/>
                    </a:lnTo>
                    <a:lnTo>
                      <a:pt x="1530" y="386"/>
                    </a:lnTo>
                    <a:lnTo>
                      <a:pt x="1530" y="386"/>
                    </a:lnTo>
                    <a:lnTo>
                      <a:pt x="1523" y="383"/>
                    </a:lnTo>
                    <a:lnTo>
                      <a:pt x="1517" y="380"/>
                    </a:lnTo>
                    <a:lnTo>
                      <a:pt x="1511" y="376"/>
                    </a:lnTo>
                    <a:lnTo>
                      <a:pt x="1503" y="375"/>
                    </a:lnTo>
                    <a:lnTo>
                      <a:pt x="1503" y="375"/>
                    </a:lnTo>
                    <a:close/>
                    <a:moveTo>
                      <a:pt x="1190" y="883"/>
                    </a:moveTo>
                    <a:lnTo>
                      <a:pt x="1190" y="883"/>
                    </a:lnTo>
                    <a:lnTo>
                      <a:pt x="1180" y="877"/>
                    </a:lnTo>
                    <a:lnTo>
                      <a:pt x="1169" y="875"/>
                    </a:lnTo>
                    <a:lnTo>
                      <a:pt x="1158" y="872"/>
                    </a:lnTo>
                    <a:lnTo>
                      <a:pt x="1146" y="870"/>
                    </a:lnTo>
                    <a:lnTo>
                      <a:pt x="1124" y="868"/>
                    </a:lnTo>
                    <a:lnTo>
                      <a:pt x="1100" y="863"/>
                    </a:lnTo>
                    <a:lnTo>
                      <a:pt x="1100" y="863"/>
                    </a:lnTo>
                    <a:lnTo>
                      <a:pt x="1075" y="858"/>
                    </a:lnTo>
                    <a:lnTo>
                      <a:pt x="1051" y="851"/>
                    </a:lnTo>
                    <a:lnTo>
                      <a:pt x="1027" y="842"/>
                    </a:lnTo>
                    <a:lnTo>
                      <a:pt x="1002" y="835"/>
                    </a:lnTo>
                    <a:lnTo>
                      <a:pt x="1002" y="835"/>
                    </a:lnTo>
                    <a:lnTo>
                      <a:pt x="950" y="824"/>
                    </a:lnTo>
                    <a:lnTo>
                      <a:pt x="898" y="813"/>
                    </a:lnTo>
                    <a:lnTo>
                      <a:pt x="898" y="813"/>
                    </a:lnTo>
                    <a:lnTo>
                      <a:pt x="885" y="807"/>
                    </a:lnTo>
                    <a:lnTo>
                      <a:pt x="871" y="803"/>
                    </a:lnTo>
                    <a:lnTo>
                      <a:pt x="843" y="796"/>
                    </a:lnTo>
                    <a:lnTo>
                      <a:pt x="817" y="790"/>
                    </a:lnTo>
                    <a:lnTo>
                      <a:pt x="788" y="783"/>
                    </a:lnTo>
                    <a:lnTo>
                      <a:pt x="788" y="783"/>
                    </a:lnTo>
                    <a:lnTo>
                      <a:pt x="760" y="776"/>
                    </a:lnTo>
                    <a:lnTo>
                      <a:pt x="731" y="771"/>
                    </a:lnTo>
                    <a:lnTo>
                      <a:pt x="703" y="767"/>
                    </a:lnTo>
                    <a:lnTo>
                      <a:pt x="675" y="761"/>
                    </a:lnTo>
                    <a:lnTo>
                      <a:pt x="675" y="761"/>
                    </a:lnTo>
                    <a:lnTo>
                      <a:pt x="654" y="754"/>
                    </a:lnTo>
                    <a:lnTo>
                      <a:pt x="634" y="747"/>
                    </a:lnTo>
                    <a:lnTo>
                      <a:pt x="613" y="740"/>
                    </a:lnTo>
                    <a:lnTo>
                      <a:pt x="591" y="733"/>
                    </a:lnTo>
                    <a:lnTo>
                      <a:pt x="591" y="733"/>
                    </a:lnTo>
                    <a:lnTo>
                      <a:pt x="534" y="717"/>
                    </a:lnTo>
                    <a:lnTo>
                      <a:pt x="508" y="709"/>
                    </a:lnTo>
                    <a:lnTo>
                      <a:pt x="484" y="702"/>
                    </a:lnTo>
                    <a:lnTo>
                      <a:pt x="484" y="702"/>
                    </a:lnTo>
                    <a:lnTo>
                      <a:pt x="463" y="698"/>
                    </a:lnTo>
                    <a:lnTo>
                      <a:pt x="443" y="692"/>
                    </a:lnTo>
                    <a:lnTo>
                      <a:pt x="422" y="685"/>
                    </a:lnTo>
                    <a:lnTo>
                      <a:pt x="402" y="678"/>
                    </a:lnTo>
                    <a:lnTo>
                      <a:pt x="384" y="670"/>
                    </a:lnTo>
                    <a:lnTo>
                      <a:pt x="366" y="661"/>
                    </a:lnTo>
                    <a:lnTo>
                      <a:pt x="349" y="650"/>
                    </a:lnTo>
                    <a:lnTo>
                      <a:pt x="334" y="640"/>
                    </a:lnTo>
                    <a:lnTo>
                      <a:pt x="334" y="640"/>
                    </a:lnTo>
                    <a:lnTo>
                      <a:pt x="328" y="635"/>
                    </a:lnTo>
                    <a:lnTo>
                      <a:pt x="322" y="629"/>
                    </a:lnTo>
                    <a:lnTo>
                      <a:pt x="313" y="615"/>
                    </a:lnTo>
                    <a:lnTo>
                      <a:pt x="304" y="600"/>
                    </a:lnTo>
                    <a:lnTo>
                      <a:pt x="296" y="584"/>
                    </a:lnTo>
                    <a:lnTo>
                      <a:pt x="296" y="584"/>
                    </a:lnTo>
                    <a:lnTo>
                      <a:pt x="289" y="569"/>
                    </a:lnTo>
                    <a:lnTo>
                      <a:pt x="282" y="550"/>
                    </a:lnTo>
                    <a:lnTo>
                      <a:pt x="278" y="532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2" y="489"/>
                    </a:lnTo>
                    <a:lnTo>
                      <a:pt x="272" y="465"/>
                    </a:lnTo>
                    <a:lnTo>
                      <a:pt x="275" y="439"/>
                    </a:lnTo>
                    <a:lnTo>
                      <a:pt x="280" y="413"/>
                    </a:lnTo>
                    <a:lnTo>
                      <a:pt x="280" y="413"/>
                    </a:lnTo>
                    <a:lnTo>
                      <a:pt x="283" y="397"/>
                    </a:lnTo>
                    <a:lnTo>
                      <a:pt x="289" y="380"/>
                    </a:lnTo>
                    <a:lnTo>
                      <a:pt x="293" y="365"/>
                    </a:lnTo>
                    <a:lnTo>
                      <a:pt x="294" y="358"/>
                    </a:lnTo>
                    <a:lnTo>
                      <a:pt x="294" y="351"/>
                    </a:lnTo>
                    <a:lnTo>
                      <a:pt x="294" y="351"/>
                    </a:lnTo>
                    <a:lnTo>
                      <a:pt x="294" y="354"/>
                    </a:lnTo>
                    <a:lnTo>
                      <a:pt x="294" y="354"/>
                    </a:lnTo>
                    <a:lnTo>
                      <a:pt x="282" y="383"/>
                    </a:lnTo>
                    <a:lnTo>
                      <a:pt x="269" y="413"/>
                    </a:lnTo>
                    <a:lnTo>
                      <a:pt x="240" y="475"/>
                    </a:lnTo>
                    <a:lnTo>
                      <a:pt x="240" y="475"/>
                    </a:lnTo>
                    <a:lnTo>
                      <a:pt x="219" y="515"/>
                    </a:lnTo>
                    <a:lnTo>
                      <a:pt x="199" y="556"/>
                    </a:lnTo>
                    <a:lnTo>
                      <a:pt x="190" y="576"/>
                    </a:lnTo>
                    <a:lnTo>
                      <a:pt x="182" y="597"/>
                    </a:lnTo>
                    <a:lnTo>
                      <a:pt x="176" y="618"/>
                    </a:lnTo>
                    <a:lnTo>
                      <a:pt x="171" y="639"/>
                    </a:lnTo>
                    <a:lnTo>
                      <a:pt x="171" y="639"/>
                    </a:lnTo>
                    <a:lnTo>
                      <a:pt x="167" y="665"/>
                    </a:lnTo>
                    <a:lnTo>
                      <a:pt x="165" y="680"/>
                    </a:lnTo>
                    <a:lnTo>
                      <a:pt x="167" y="692"/>
                    </a:lnTo>
                    <a:lnTo>
                      <a:pt x="167" y="692"/>
                    </a:lnTo>
                    <a:lnTo>
                      <a:pt x="169" y="702"/>
                    </a:lnTo>
                    <a:lnTo>
                      <a:pt x="174" y="709"/>
                    </a:lnTo>
                    <a:lnTo>
                      <a:pt x="181" y="715"/>
                    </a:lnTo>
                    <a:lnTo>
                      <a:pt x="188" y="720"/>
                    </a:lnTo>
                    <a:lnTo>
                      <a:pt x="197" y="726"/>
                    </a:lnTo>
                    <a:lnTo>
                      <a:pt x="207" y="729"/>
                    </a:lnTo>
                    <a:lnTo>
                      <a:pt x="227" y="734"/>
                    </a:lnTo>
                    <a:lnTo>
                      <a:pt x="227" y="734"/>
                    </a:lnTo>
                    <a:lnTo>
                      <a:pt x="272" y="744"/>
                    </a:lnTo>
                    <a:lnTo>
                      <a:pt x="318" y="751"/>
                    </a:lnTo>
                    <a:lnTo>
                      <a:pt x="365" y="75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59" y="779"/>
                    </a:lnTo>
                    <a:lnTo>
                      <a:pt x="505" y="792"/>
                    </a:lnTo>
                    <a:lnTo>
                      <a:pt x="602" y="817"/>
                    </a:lnTo>
                    <a:lnTo>
                      <a:pt x="602" y="817"/>
                    </a:lnTo>
                    <a:lnTo>
                      <a:pt x="647" y="828"/>
                    </a:lnTo>
                    <a:lnTo>
                      <a:pt x="692" y="842"/>
                    </a:lnTo>
                    <a:lnTo>
                      <a:pt x="737" y="854"/>
                    </a:lnTo>
                    <a:lnTo>
                      <a:pt x="783" y="863"/>
                    </a:lnTo>
                    <a:lnTo>
                      <a:pt x="783" y="863"/>
                    </a:lnTo>
                    <a:lnTo>
                      <a:pt x="829" y="873"/>
                    </a:lnTo>
                    <a:lnTo>
                      <a:pt x="876" y="883"/>
                    </a:lnTo>
                    <a:lnTo>
                      <a:pt x="876" y="883"/>
                    </a:lnTo>
                    <a:lnTo>
                      <a:pt x="899" y="887"/>
                    </a:lnTo>
                    <a:lnTo>
                      <a:pt x="923" y="892"/>
                    </a:lnTo>
                    <a:lnTo>
                      <a:pt x="946" y="896"/>
                    </a:lnTo>
                    <a:lnTo>
                      <a:pt x="968" y="901"/>
                    </a:lnTo>
                    <a:lnTo>
                      <a:pt x="968" y="901"/>
                    </a:lnTo>
                    <a:lnTo>
                      <a:pt x="1023" y="917"/>
                    </a:lnTo>
                    <a:lnTo>
                      <a:pt x="1050" y="927"/>
                    </a:lnTo>
                    <a:lnTo>
                      <a:pt x="1079" y="934"/>
                    </a:lnTo>
                    <a:lnTo>
                      <a:pt x="1079" y="934"/>
                    </a:lnTo>
                    <a:lnTo>
                      <a:pt x="1148" y="952"/>
                    </a:lnTo>
                    <a:lnTo>
                      <a:pt x="1182" y="960"/>
                    </a:lnTo>
                    <a:lnTo>
                      <a:pt x="1197" y="962"/>
                    </a:lnTo>
                    <a:lnTo>
                      <a:pt x="1211" y="963"/>
                    </a:lnTo>
                    <a:lnTo>
                      <a:pt x="1211" y="963"/>
                    </a:lnTo>
                    <a:lnTo>
                      <a:pt x="1231" y="970"/>
                    </a:lnTo>
                    <a:lnTo>
                      <a:pt x="1252" y="974"/>
                    </a:lnTo>
                    <a:lnTo>
                      <a:pt x="1294" y="983"/>
                    </a:lnTo>
                    <a:lnTo>
                      <a:pt x="1294" y="983"/>
                    </a:lnTo>
                    <a:lnTo>
                      <a:pt x="1336" y="991"/>
                    </a:lnTo>
                    <a:lnTo>
                      <a:pt x="1357" y="994"/>
                    </a:lnTo>
                    <a:lnTo>
                      <a:pt x="1368" y="994"/>
                    </a:lnTo>
                    <a:lnTo>
                      <a:pt x="1379" y="994"/>
                    </a:lnTo>
                    <a:lnTo>
                      <a:pt x="1379" y="994"/>
                    </a:lnTo>
                    <a:lnTo>
                      <a:pt x="1391" y="991"/>
                    </a:lnTo>
                    <a:lnTo>
                      <a:pt x="1402" y="988"/>
                    </a:lnTo>
                    <a:lnTo>
                      <a:pt x="1415" y="986"/>
                    </a:lnTo>
                    <a:lnTo>
                      <a:pt x="1426" y="984"/>
                    </a:lnTo>
                    <a:lnTo>
                      <a:pt x="1426" y="984"/>
                    </a:lnTo>
                    <a:lnTo>
                      <a:pt x="1447" y="956"/>
                    </a:lnTo>
                    <a:lnTo>
                      <a:pt x="1458" y="941"/>
                    </a:lnTo>
                    <a:lnTo>
                      <a:pt x="1468" y="925"/>
                    </a:lnTo>
                    <a:lnTo>
                      <a:pt x="1476" y="908"/>
                    </a:lnTo>
                    <a:lnTo>
                      <a:pt x="1483" y="892"/>
                    </a:lnTo>
                    <a:lnTo>
                      <a:pt x="1488" y="872"/>
                    </a:lnTo>
                    <a:lnTo>
                      <a:pt x="1489" y="852"/>
                    </a:lnTo>
                    <a:lnTo>
                      <a:pt x="1489" y="852"/>
                    </a:lnTo>
                    <a:lnTo>
                      <a:pt x="1465" y="865"/>
                    </a:lnTo>
                    <a:lnTo>
                      <a:pt x="1437" y="877"/>
                    </a:lnTo>
                    <a:lnTo>
                      <a:pt x="1423" y="883"/>
                    </a:lnTo>
                    <a:lnTo>
                      <a:pt x="1408" y="887"/>
                    </a:lnTo>
                    <a:lnTo>
                      <a:pt x="1392" y="892"/>
                    </a:lnTo>
                    <a:lnTo>
                      <a:pt x="1378" y="894"/>
                    </a:lnTo>
                    <a:lnTo>
                      <a:pt x="1378" y="894"/>
                    </a:lnTo>
                    <a:lnTo>
                      <a:pt x="1370" y="894"/>
                    </a:lnTo>
                    <a:lnTo>
                      <a:pt x="1363" y="893"/>
                    </a:lnTo>
                    <a:lnTo>
                      <a:pt x="1356" y="894"/>
                    </a:lnTo>
                    <a:lnTo>
                      <a:pt x="1350" y="896"/>
                    </a:lnTo>
                    <a:lnTo>
                      <a:pt x="1350" y="896"/>
                    </a:lnTo>
                    <a:lnTo>
                      <a:pt x="1354" y="896"/>
                    </a:lnTo>
                    <a:lnTo>
                      <a:pt x="1357" y="897"/>
                    </a:lnTo>
                    <a:lnTo>
                      <a:pt x="1360" y="899"/>
                    </a:lnTo>
                    <a:lnTo>
                      <a:pt x="1360" y="903"/>
                    </a:lnTo>
                    <a:lnTo>
                      <a:pt x="1360" y="903"/>
                    </a:lnTo>
                    <a:lnTo>
                      <a:pt x="1315" y="900"/>
                    </a:lnTo>
                    <a:lnTo>
                      <a:pt x="1274" y="896"/>
                    </a:lnTo>
                    <a:lnTo>
                      <a:pt x="1190" y="883"/>
                    </a:lnTo>
                    <a:lnTo>
                      <a:pt x="1190" y="883"/>
                    </a:lnTo>
                    <a:close/>
                    <a:moveTo>
                      <a:pt x="1385" y="351"/>
                    </a:moveTo>
                    <a:lnTo>
                      <a:pt x="1385" y="351"/>
                    </a:lnTo>
                    <a:lnTo>
                      <a:pt x="1391" y="352"/>
                    </a:lnTo>
                    <a:lnTo>
                      <a:pt x="1398" y="354"/>
                    </a:lnTo>
                    <a:lnTo>
                      <a:pt x="1405" y="355"/>
                    </a:lnTo>
                    <a:lnTo>
                      <a:pt x="1409" y="355"/>
                    </a:lnTo>
                    <a:lnTo>
                      <a:pt x="1409" y="355"/>
                    </a:lnTo>
                    <a:lnTo>
                      <a:pt x="1403" y="352"/>
                    </a:lnTo>
                    <a:lnTo>
                      <a:pt x="1396" y="348"/>
                    </a:lnTo>
                    <a:lnTo>
                      <a:pt x="1392" y="347"/>
                    </a:lnTo>
                    <a:lnTo>
                      <a:pt x="1389" y="347"/>
                    </a:lnTo>
                    <a:lnTo>
                      <a:pt x="1387" y="348"/>
                    </a:lnTo>
                    <a:lnTo>
                      <a:pt x="1385" y="351"/>
                    </a:lnTo>
                    <a:lnTo>
                      <a:pt x="1385" y="351"/>
                    </a:lnTo>
                    <a:close/>
                    <a:moveTo>
                      <a:pt x="1238" y="312"/>
                    </a:moveTo>
                    <a:lnTo>
                      <a:pt x="1238" y="312"/>
                    </a:lnTo>
                    <a:lnTo>
                      <a:pt x="1245" y="312"/>
                    </a:lnTo>
                    <a:lnTo>
                      <a:pt x="1246" y="313"/>
                    </a:lnTo>
                    <a:lnTo>
                      <a:pt x="1248" y="313"/>
                    </a:lnTo>
                    <a:lnTo>
                      <a:pt x="1248" y="313"/>
                    </a:lnTo>
                    <a:lnTo>
                      <a:pt x="1249" y="314"/>
                    </a:lnTo>
                    <a:lnTo>
                      <a:pt x="1250" y="314"/>
                    </a:lnTo>
                    <a:lnTo>
                      <a:pt x="1250" y="314"/>
                    </a:lnTo>
                    <a:lnTo>
                      <a:pt x="1250" y="313"/>
                    </a:lnTo>
                    <a:lnTo>
                      <a:pt x="1249" y="310"/>
                    </a:lnTo>
                    <a:lnTo>
                      <a:pt x="1245" y="309"/>
                    </a:lnTo>
                    <a:lnTo>
                      <a:pt x="1241" y="309"/>
                    </a:lnTo>
                    <a:lnTo>
                      <a:pt x="1239" y="309"/>
                    </a:lnTo>
                    <a:lnTo>
                      <a:pt x="1238" y="312"/>
                    </a:lnTo>
                    <a:lnTo>
                      <a:pt x="1238" y="312"/>
                    </a:lnTo>
                    <a:close/>
                    <a:moveTo>
                      <a:pt x="1179" y="298"/>
                    </a:moveTo>
                    <a:lnTo>
                      <a:pt x="1179" y="298"/>
                    </a:lnTo>
                    <a:lnTo>
                      <a:pt x="1183" y="296"/>
                    </a:lnTo>
                    <a:lnTo>
                      <a:pt x="1186" y="298"/>
                    </a:lnTo>
                    <a:lnTo>
                      <a:pt x="1193" y="299"/>
                    </a:lnTo>
                    <a:lnTo>
                      <a:pt x="1198" y="302"/>
                    </a:lnTo>
                    <a:lnTo>
                      <a:pt x="1201" y="302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0" y="298"/>
                    </a:lnTo>
                    <a:lnTo>
                      <a:pt x="1197" y="296"/>
                    </a:lnTo>
                    <a:lnTo>
                      <a:pt x="1190" y="293"/>
                    </a:lnTo>
                    <a:lnTo>
                      <a:pt x="1187" y="292"/>
                    </a:lnTo>
                    <a:lnTo>
                      <a:pt x="1183" y="293"/>
                    </a:lnTo>
                    <a:lnTo>
                      <a:pt x="1180" y="295"/>
                    </a:lnTo>
                    <a:lnTo>
                      <a:pt x="1179" y="298"/>
                    </a:lnTo>
                    <a:lnTo>
                      <a:pt x="1179" y="298"/>
                    </a:lnTo>
                    <a:close/>
                    <a:moveTo>
                      <a:pt x="1131" y="282"/>
                    </a:moveTo>
                    <a:lnTo>
                      <a:pt x="1131" y="282"/>
                    </a:lnTo>
                    <a:lnTo>
                      <a:pt x="1132" y="284"/>
                    </a:lnTo>
                    <a:lnTo>
                      <a:pt x="1135" y="286"/>
                    </a:lnTo>
                    <a:lnTo>
                      <a:pt x="1145" y="288"/>
                    </a:lnTo>
                    <a:lnTo>
                      <a:pt x="1153" y="289"/>
                    </a:lnTo>
                    <a:lnTo>
                      <a:pt x="1156" y="288"/>
                    </a:lnTo>
                    <a:lnTo>
                      <a:pt x="1158" y="286"/>
                    </a:lnTo>
                    <a:lnTo>
                      <a:pt x="1158" y="286"/>
                    </a:lnTo>
                    <a:lnTo>
                      <a:pt x="1152" y="284"/>
                    </a:lnTo>
                    <a:lnTo>
                      <a:pt x="1146" y="281"/>
                    </a:lnTo>
                    <a:lnTo>
                      <a:pt x="1139" y="279"/>
                    </a:lnTo>
                    <a:lnTo>
                      <a:pt x="1131" y="282"/>
                    </a:lnTo>
                    <a:lnTo>
                      <a:pt x="1131" y="282"/>
                    </a:lnTo>
                    <a:close/>
                    <a:moveTo>
                      <a:pt x="1083" y="271"/>
                    </a:moveTo>
                    <a:lnTo>
                      <a:pt x="1083" y="271"/>
                    </a:lnTo>
                    <a:lnTo>
                      <a:pt x="1090" y="274"/>
                    </a:lnTo>
                    <a:lnTo>
                      <a:pt x="1093" y="275"/>
                    </a:lnTo>
                    <a:lnTo>
                      <a:pt x="1093" y="274"/>
                    </a:lnTo>
                    <a:lnTo>
                      <a:pt x="1095" y="272"/>
                    </a:lnTo>
                    <a:lnTo>
                      <a:pt x="1095" y="272"/>
                    </a:lnTo>
                    <a:lnTo>
                      <a:pt x="1089" y="270"/>
                    </a:lnTo>
                    <a:lnTo>
                      <a:pt x="1086" y="270"/>
                    </a:lnTo>
                    <a:lnTo>
                      <a:pt x="1085" y="270"/>
                    </a:lnTo>
                    <a:lnTo>
                      <a:pt x="1083" y="271"/>
                    </a:lnTo>
                    <a:lnTo>
                      <a:pt x="1083" y="271"/>
                    </a:lnTo>
                    <a:close/>
                    <a:moveTo>
                      <a:pt x="1033" y="248"/>
                    </a:moveTo>
                    <a:lnTo>
                      <a:pt x="1033" y="248"/>
                    </a:lnTo>
                    <a:lnTo>
                      <a:pt x="1029" y="250"/>
                    </a:lnTo>
                    <a:lnTo>
                      <a:pt x="1026" y="253"/>
                    </a:lnTo>
                    <a:lnTo>
                      <a:pt x="1023" y="258"/>
                    </a:lnTo>
                    <a:lnTo>
                      <a:pt x="1023" y="258"/>
                    </a:lnTo>
                    <a:lnTo>
                      <a:pt x="1029" y="258"/>
                    </a:lnTo>
                    <a:lnTo>
                      <a:pt x="1033" y="260"/>
                    </a:lnTo>
                    <a:lnTo>
                      <a:pt x="1040" y="263"/>
                    </a:lnTo>
                    <a:lnTo>
                      <a:pt x="1040" y="263"/>
                    </a:lnTo>
                    <a:lnTo>
                      <a:pt x="1038" y="258"/>
                    </a:lnTo>
                    <a:lnTo>
                      <a:pt x="1037" y="256"/>
                    </a:lnTo>
                    <a:lnTo>
                      <a:pt x="1034" y="253"/>
                    </a:lnTo>
                    <a:lnTo>
                      <a:pt x="1033" y="248"/>
                    </a:lnTo>
                    <a:lnTo>
                      <a:pt x="1033" y="248"/>
                    </a:lnTo>
                    <a:close/>
                    <a:moveTo>
                      <a:pt x="965" y="241"/>
                    </a:moveTo>
                    <a:lnTo>
                      <a:pt x="965" y="241"/>
                    </a:lnTo>
                    <a:lnTo>
                      <a:pt x="972" y="243"/>
                    </a:lnTo>
                    <a:lnTo>
                      <a:pt x="979" y="244"/>
                    </a:lnTo>
                    <a:lnTo>
                      <a:pt x="993" y="250"/>
                    </a:lnTo>
                    <a:lnTo>
                      <a:pt x="993" y="250"/>
                    </a:lnTo>
                    <a:lnTo>
                      <a:pt x="992" y="244"/>
                    </a:lnTo>
                    <a:lnTo>
                      <a:pt x="991" y="239"/>
                    </a:lnTo>
                    <a:lnTo>
                      <a:pt x="986" y="234"/>
                    </a:lnTo>
                    <a:lnTo>
                      <a:pt x="982" y="233"/>
                    </a:lnTo>
                    <a:lnTo>
                      <a:pt x="977" y="232"/>
                    </a:lnTo>
                    <a:lnTo>
                      <a:pt x="972" y="233"/>
                    </a:lnTo>
                    <a:lnTo>
                      <a:pt x="968" y="236"/>
                    </a:lnTo>
                    <a:lnTo>
                      <a:pt x="965" y="241"/>
                    </a:lnTo>
                    <a:lnTo>
                      <a:pt x="965" y="241"/>
                    </a:lnTo>
                    <a:close/>
                    <a:moveTo>
                      <a:pt x="898" y="212"/>
                    </a:moveTo>
                    <a:lnTo>
                      <a:pt x="898" y="212"/>
                    </a:lnTo>
                    <a:lnTo>
                      <a:pt x="897" y="216"/>
                    </a:lnTo>
                    <a:lnTo>
                      <a:pt x="895" y="219"/>
                    </a:lnTo>
                    <a:lnTo>
                      <a:pt x="895" y="222"/>
                    </a:lnTo>
                    <a:lnTo>
                      <a:pt x="895" y="222"/>
                    </a:lnTo>
                    <a:lnTo>
                      <a:pt x="898" y="222"/>
                    </a:lnTo>
                    <a:lnTo>
                      <a:pt x="901" y="223"/>
                    </a:lnTo>
                    <a:lnTo>
                      <a:pt x="908" y="226"/>
                    </a:lnTo>
                    <a:lnTo>
                      <a:pt x="912" y="227"/>
                    </a:lnTo>
                    <a:lnTo>
                      <a:pt x="915" y="226"/>
                    </a:lnTo>
                    <a:lnTo>
                      <a:pt x="916" y="225"/>
                    </a:lnTo>
                    <a:lnTo>
                      <a:pt x="916" y="225"/>
                    </a:lnTo>
                    <a:lnTo>
                      <a:pt x="909" y="216"/>
                    </a:lnTo>
                    <a:lnTo>
                      <a:pt x="905" y="213"/>
                    </a:lnTo>
                    <a:lnTo>
                      <a:pt x="898" y="212"/>
                    </a:lnTo>
                    <a:lnTo>
                      <a:pt x="898" y="212"/>
                    </a:lnTo>
                    <a:close/>
                    <a:moveTo>
                      <a:pt x="840" y="205"/>
                    </a:moveTo>
                    <a:lnTo>
                      <a:pt x="840" y="205"/>
                    </a:lnTo>
                    <a:lnTo>
                      <a:pt x="847" y="208"/>
                    </a:lnTo>
                    <a:lnTo>
                      <a:pt x="854" y="211"/>
                    </a:lnTo>
                    <a:lnTo>
                      <a:pt x="854" y="211"/>
                    </a:lnTo>
                    <a:lnTo>
                      <a:pt x="854" y="208"/>
                    </a:lnTo>
                    <a:lnTo>
                      <a:pt x="853" y="205"/>
                    </a:lnTo>
                    <a:lnTo>
                      <a:pt x="849" y="202"/>
                    </a:lnTo>
                    <a:lnTo>
                      <a:pt x="843" y="202"/>
                    </a:lnTo>
                    <a:lnTo>
                      <a:pt x="842" y="202"/>
                    </a:lnTo>
                    <a:lnTo>
                      <a:pt x="840" y="205"/>
                    </a:lnTo>
                    <a:lnTo>
                      <a:pt x="840" y="205"/>
                    </a:lnTo>
                    <a:close/>
                    <a:moveTo>
                      <a:pt x="774" y="184"/>
                    </a:moveTo>
                    <a:lnTo>
                      <a:pt x="774" y="184"/>
                    </a:lnTo>
                    <a:lnTo>
                      <a:pt x="793" y="191"/>
                    </a:lnTo>
                    <a:lnTo>
                      <a:pt x="801" y="192"/>
                    </a:lnTo>
                    <a:lnTo>
                      <a:pt x="805" y="192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5" y="185"/>
                    </a:lnTo>
                    <a:lnTo>
                      <a:pt x="803" y="181"/>
                    </a:lnTo>
                    <a:lnTo>
                      <a:pt x="797" y="177"/>
                    </a:lnTo>
                    <a:lnTo>
                      <a:pt x="793" y="175"/>
                    </a:lnTo>
                    <a:lnTo>
                      <a:pt x="787" y="174"/>
                    </a:lnTo>
                    <a:lnTo>
                      <a:pt x="783" y="175"/>
                    </a:lnTo>
                    <a:lnTo>
                      <a:pt x="777" y="178"/>
                    </a:lnTo>
                    <a:lnTo>
                      <a:pt x="774" y="184"/>
                    </a:lnTo>
                    <a:lnTo>
                      <a:pt x="774" y="184"/>
                    </a:lnTo>
                    <a:close/>
                    <a:moveTo>
                      <a:pt x="734" y="168"/>
                    </a:moveTo>
                    <a:lnTo>
                      <a:pt x="734" y="168"/>
                    </a:lnTo>
                    <a:lnTo>
                      <a:pt x="727" y="168"/>
                    </a:lnTo>
                    <a:lnTo>
                      <a:pt x="724" y="170"/>
                    </a:lnTo>
                    <a:lnTo>
                      <a:pt x="723" y="171"/>
                    </a:lnTo>
                    <a:lnTo>
                      <a:pt x="723" y="171"/>
                    </a:lnTo>
                    <a:lnTo>
                      <a:pt x="727" y="171"/>
                    </a:lnTo>
                    <a:lnTo>
                      <a:pt x="731" y="174"/>
                    </a:lnTo>
                    <a:lnTo>
                      <a:pt x="735" y="174"/>
                    </a:lnTo>
                    <a:lnTo>
                      <a:pt x="737" y="174"/>
                    </a:lnTo>
                    <a:lnTo>
                      <a:pt x="738" y="173"/>
                    </a:lnTo>
                    <a:lnTo>
                      <a:pt x="738" y="173"/>
                    </a:lnTo>
                    <a:lnTo>
                      <a:pt x="737" y="173"/>
                    </a:lnTo>
                    <a:lnTo>
                      <a:pt x="735" y="171"/>
                    </a:lnTo>
                    <a:lnTo>
                      <a:pt x="734" y="168"/>
                    </a:lnTo>
                    <a:lnTo>
                      <a:pt x="734" y="168"/>
                    </a:lnTo>
                    <a:close/>
                    <a:moveTo>
                      <a:pt x="682" y="157"/>
                    </a:moveTo>
                    <a:lnTo>
                      <a:pt x="682" y="157"/>
                    </a:lnTo>
                    <a:lnTo>
                      <a:pt x="673" y="146"/>
                    </a:lnTo>
                    <a:lnTo>
                      <a:pt x="668" y="142"/>
                    </a:lnTo>
                    <a:lnTo>
                      <a:pt x="661" y="139"/>
                    </a:lnTo>
                    <a:lnTo>
                      <a:pt x="661" y="139"/>
                    </a:lnTo>
                    <a:lnTo>
                      <a:pt x="655" y="140"/>
                    </a:lnTo>
                    <a:lnTo>
                      <a:pt x="652" y="145"/>
                    </a:lnTo>
                    <a:lnTo>
                      <a:pt x="650" y="149"/>
                    </a:lnTo>
                    <a:lnTo>
                      <a:pt x="648" y="156"/>
                    </a:lnTo>
                    <a:lnTo>
                      <a:pt x="648" y="156"/>
                    </a:lnTo>
                    <a:lnTo>
                      <a:pt x="654" y="156"/>
                    </a:lnTo>
                    <a:lnTo>
                      <a:pt x="658" y="156"/>
                    </a:lnTo>
                    <a:lnTo>
                      <a:pt x="668" y="159"/>
                    </a:lnTo>
                    <a:lnTo>
                      <a:pt x="676" y="160"/>
                    </a:lnTo>
                    <a:lnTo>
                      <a:pt x="679" y="160"/>
                    </a:lnTo>
                    <a:lnTo>
                      <a:pt x="682" y="157"/>
                    </a:lnTo>
                    <a:lnTo>
                      <a:pt x="682" y="157"/>
                    </a:lnTo>
                    <a:close/>
                    <a:moveTo>
                      <a:pt x="602" y="146"/>
                    </a:moveTo>
                    <a:lnTo>
                      <a:pt x="602" y="146"/>
                    </a:lnTo>
                    <a:lnTo>
                      <a:pt x="605" y="146"/>
                    </a:lnTo>
                    <a:lnTo>
                      <a:pt x="609" y="147"/>
                    </a:lnTo>
                    <a:lnTo>
                      <a:pt x="612" y="147"/>
                    </a:lnTo>
                    <a:lnTo>
                      <a:pt x="613" y="147"/>
                    </a:lnTo>
                    <a:lnTo>
                      <a:pt x="613" y="146"/>
                    </a:lnTo>
                    <a:lnTo>
                      <a:pt x="613" y="146"/>
                    </a:lnTo>
                    <a:lnTo>
                      <a:pt x="610" y="143"/>
                    </a:lnTo>
                    <a:lnTo>
                      <a:pt x="607" y="142"/>
                    </a:lnTo>
                    <a:lnTo>
                      <a:pt x="605" y="142"/>
                    </a:lnTo>
                    <a:lnTo>
                      <a:pt x="602" y="146"/>
                    </a:lnTo>
                    <a:lnTo>
                      <a:pt x="602" y="146"/>
                    </a:lnTo>
                    <a:close/>
                    <a:moveTo>
                      <a:pt x="459" y="107"/>
                    </a:moveTo>
                    <a:lnTo>
                      <a:pt x="459" y="107"/>
                    </a:lnTo>
                    <a:lnTo>
                      <a:pt x="454" y="107"/>
                    </a:lnTo>
                    <a:lnTo>
                      <a:pt x="452" y="108"/>
                    </a:lnTo>
                    <a:lnTo>
                      <a:pt x="449" y="112"/>
                    </a:lnTo>
                    <a:lnTo>
                      <a:pt x="449" y="112"/>
                    </a:lnTo>
                    <a:lnTo>
                      <a:pt x="453" y="112"/>
                    </a:lnTo>
                    <a:lnTo>
                      <a:pt x="454" y="114"/>
                    </a:lnTo>
                    <a:lnTo>
                      <a:pt x="457" y="114"/>
                    </a:lnTo>
                    <a:lnTo>
                      <a:pt x="460" y="114"/>
                    </a:lnTo>
                    <a:lnTo>
                      <a:pt x="460" y="114"/>
                    </a:lnTo>
                    <a:lnTo>
                      <a:pt x="459" y="111"/>
                    </a:lnTo>
                    <a:lnTo>
                      <a:pt x="459" y="107"/>
                    </a:lnTo>
                    <a:lnTo>
                      <a:pt x="459" y="107"/>
                    </a:lnTo>
                    <a:close/>
                    <a:moveTo>
                      <a:pt x="285" y="76"/>
                    </a:moveTo>
                    <a:lnTo>
                      <a:pt x="285" y="76"/>
                    </a:lnTo>
                    <a:lnTo>
                      <a:pt x="292" y="79"/>
                    </a:lnTo>
                    <a:lnTo>
                      <a:pt x="301" y="80"/>
                    </a:lnTo>
                    <a:lnTo>
                      <a:pt x="310" y="80"/>
                    </a:lnTo>
                    <a:lnTo>
                      <a:pt x="314" y="80"/>
                    </a:lnTo>
                    <a:lnTo>
                      <a:pt x="318" y="77"/>
                    </a:lnTo>
                    <a:lnTo>
                      <a:pt x="318" y="77"/>
                    </a:lnTo>
                    <a:lnTo>
                      <a:pt x="311" y="73"/>
                    </a:lnTo>
                    <a:lnTo>
                      <a:pt x="300" y="69"/>
                    </a:lnTo>
                    <a:lnTo>
                      <a:pt x="296" y="69"/>
                    </a:lnTo>
                    <a:lnTo>
                      <a:pt x="292" y="69"/>
                    </a:lnTo>
                    <a:lnTo>
                      <a:pt x="287" y="72"/>
                    </a:lnTo>
                    <a:lnTo>
                      <a:pt x="285" y="76"/>
                    </a:lnTo>
                    <a:lnTo>
                      <a:pt x="285" y="76"/>
                    </a:lnTo>
                    <a:close/>
                    <a:moveTo>
                      <a:pt x="238" y="168"/>
                    </a:moveTo>
                    <a:lnTo>
                      <a:pt x="238" y="168"/>
                    </a:lnTo>
                    <a:lnTo>
                      <a:pt x="241" y="173"/>
                    </a:lnTo>
                    <a:lnTo>
                      <a:pt x="244" y="178"/>
                    </a:lnTo>
                    <a:lnTo>
                      <a:pt x="247" y="191"/>
                    </a:lnTo>
                    <a:lnTo>
                      <a:pt x="248" y="205"/>
                    </a:lnTo>
                    <a:lnTo>
                      <a:pt x="248" y="219"/>
                    </a:lnTo>
                    <a:lnTo>
                      <a:pt x="245" y="248"/>
                    </a:lnTo>
                    <a:lnTo>
                      <a:pt x="242" y="275"/>
                    </a:lnTo>
                    <a:lnTo>
                      <a:pt x="242" y="275"/>
                    </a:lnTo>
                    <a:lnTo>
                      <a:pt x="248" y="257"/>
                    </a:lnTo>
                    <a:lnTo>
                      <a:pt x="254" y="237"/>
                    </a:lnTo>
                    <a:lnTo>
                      <a:pt x="258" y="216"/>
                    </a:lnTo>
                    <a:lnTo>
                      <a:pt x="263" y="197"/>
                    </a:lnTo>
                    <a:lnTo>
                      <a:pt x="270" y="178"/>
                    </a:lnTo>
                    <a:lnTo>
                      <a:pt x="278" y="163"/>
                    </a:lnTo>
                    <a:lnTo>
                      <a:pt x="283" y="154"/>
                    </a:lnTo>
                    <a:lnTo>
                      <a:pt x="289" y="149"/>
                    </a:lnTo>
                    <a:lnTo>
                      <a:pt x="296" y="143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293" y="129"/>
                    </a:lnTo>
                    <a:lnTo>
                      <a:pt x="285" y="121"/>
                    </a:lnTo>
                    <a:lnTo>
                      <a:pt x="276" y="111"/>
                    </a:lnTo>
                    <a:lnTo>
                      <a:pt x="266" y="104"/>
                    </a:lnTo>
                    <a:lnTo>
                      <a:pt x="266" y="104"/>
                    </a:lnTo>
                    <a:lnTo>
                      <a:pt x="262" y="109"/>
                    </a:lnTo>
                    <a:lnTo>
                      <a:pt x="258" y="115"/>
                    </a:lnTo>
                    <a:lnTo>
                      <a:pt x="254" y="121"/>
                    </a:lnTo>
                    <a:lnTo>
                      <a:pt x="254" y="125"/>
                    </a:lnTo>
                    <a:lnTo>
                      <a:pt x="254" y="129"/>
                    </a:lnTo>
                    <a:lnTo>
                      <a:pt x="254" y="129"/>
                    </a:lnTo>
                    <a:lnTo>
                      <a:pt x="249" y="131"/>
                    </a:lnTo>
                    <a:lnTo>
                      <a:pt x="245" y="129"/>
                    </a:lnTo>
                    <a:lnTo>
                      <a:pt x="245" y="129"/>
                    </a:lnTo>
                    <a:lnTo>
                      <a:pt x="245" y="139"/>
                    </a:lnTo>
                    <a:lnTo>
                      <a:pt x="244" y="149"/>
                    </a:lnTo>
                    <a:lnTo>
                      <a:pt x="238" y="168"/>
                    </a:lnTo>
                    <a:lnTo>
                      <a:pt x="238" y="168"/>
                    </a:lnTo>
                    <a:close/>
                    <a:moveTo>
                      <a:pt x="240" y="91"/>
                    </a:moveTo>
                    <a:lnTo>
                      <a:pt x="240" y="91"/>
                    </a:lnTo>
                    <a:lnTo>
                      <a:pt x="240" y="94"/>
                    </a:lnTo>
                    <a:lnTo>
                      <a:pt x="238" y="95"/>
                    </a:lnTo>
                    <a:lnTo>
                      <a:pt x="234" y="97"/>
                    </a:lnTo>
                    <a:lnTo>
                      <a:pt x="234" y="97"/>
                    </a:lnTo>
                    <a:lnTo>
                      <a:pt x="235" y="111"/>
                    </a:lnTo>
                    <a:lnTo>
                      <a:pt x="237" y="117"/>
                    </a:lnTo>
                    <a:lnTo>
                      <a:pt x="238" y="119"/>
                    </a:lnTo>
                    <a:lnTo>
                      <a:pt x="241" y="121"/>
                    </a:lnTo>
                    <a:lnTo>
                      <a:pt x="241" y="121"/>
                    </a:lnTo>
                    <a:lnTo>
                      <a:pt x="247" y="105"/>
                    </a:lnTo>
                    <a:lnTo>
                      <a:pt x="251" y="100"/>
                    </a:lnTo>
                    <a:lnTo>
                      <a:pt x="255" y="93"/>
                    </a:lnTo>
                    <a:lnTo>
                      <a:pt x="255" y="93"/>
                    </a:lnTo>
                    <a:lnTo>
                      <a:pt x="251" y="93"/>
                    </a:lnTo>
                    <a:lnTo>
                      <a:pt x="248" y="91"/>
                    </a:lnTo>
                    <a:lnTo>
                      <a:pt x="244" y="91"/>
                    </a:lnTo>
                    <a:lnTo>
                      <a:pt x="240" y="91"/>
                    </a:lnTo>
                    <a:lnTo>
                      <a:pt x="240" y="91"/>
                    </a:lnTo>
                    <a:close/>
                    <a:moveTo>
                      <a:pt x="205" y="34"/>
                    </a:moveTo>
                    <a:lnTo>
                      <a:pt x="205" y="34"/>
                    </a:lnTo>
                    <a:lnTo>
                      <a:pt x="197" y="44"/>
                    </a:lnTo>
                    <a:lnTo>
                      <a:pt x="190" y="55"/>
                    </a:lnTo>
                    <a:lnTo>
                      <a:pt x="185" y="66"/>
                    </a:lnTo>
                    <a:lnTo>
                      <a:pt x="179" y="79"/>
                    </a:lnTo>
                    <a:lnTo>
                      <a:pt x="171" y="104"/>
                    </a:lnTo>
                    <a:lnTo>
                      <a:pt x="162" y="129"/>
                    </a:lnTo>
                    <a:lnTo>
                      <a:pt x="162" y="129"/>
                    </a:lnTo>
                    <a:lnTo>
                      <a:pt x="153" y="166"/>
                    </a:lnTo>
                    <a:lnTo>
                      <a:pt x="148" y="185"/>
                    </a:lnTo>
                    <a:lnTo>
                      <a:pt x="146" y="204"/>
                    </a:lnTo>
                    <a:lnTo>
                      <a:pt x="146" y="204"/>
                    </a:lnTo>
                    <a:lnTo>
                      <a:pt x="154" y="188"/>
                    </a:lnTo>
                    <a:lnTo>
                      <a:pt x="162" y="171"/>
                    </a:lnTo>
                    <a:lnTo>
                      <a:pt x="167" y="164"/>
                    </a:lnTo>
                    <a:lnTo>
                      <a:pt x="172" y="157"/>
                    </a:lnTo>
                    <a:lnTo>
                      <a:pt x="178" y="152"/>
                    </a:lnTo>
                    <a:lnTo>
                      <a:pt x="185" y="147"/>
                    </a:lnTo>
                    <a:lnTo>
                      <a:pt x="185" y="147"/>
                    </a:lnTo>
                    <a:lnTo>
                      <a:pt x="189" y="135"/>
                    </a:lnTo>
                    <a:lnTo>
                      <a:pt x="192" y="122"/>
                    </a:lnTo>
                    <a:lnTo>
                      <a:pt x="193" y="115"/>
                    </a:lnTo>
                    <a:lnTo>
                      <a:pt x="196" y="109"/>
                    </a:lnTo>
                    <a:lnTo>
                      <a:pt x="200" y="105"/>
                    </a:lnTo>
                    <a:lnTo>
                      <a:pt x="205" y="104"/>
                    </a:lnTo>
                    <a:lnTo>
                      <a:pt x="205" y="104"/>
                    </a:lnTo>
                    <a:lnTo>
                      <a:pt x="207" y="102"/>
                    </a:lnTo>
                    <a:lnTo>
                      <a:pt x="210" y="104"/>
                    </a:lnTo>
                    <a:lnTo>
                      <a:pt x="214" y="105"/>
                    </a:lnTo>
                    <a:lnTo>
                      <a:pt x="219" y="108"/>
                    </a:lnTo>
                    <a:lnTo>
                      <a:pt x="221" y="109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3" y="105"/>
                    </a:lnTo>
                    <a:lnTo>
                      <a:pt x="221" y="102"/>
                    </a:lnTo>
                    <a:lnTo>
                      <a:pt x="219" y="97"/>
                    </a:lnTo>
                    <a:lnTo>
                      <a:pt x="219" y="97"/>
                    </a:lnTo>
                    <a:lnTo>
                      <a:pt x="223" y="90"/>
                    </a:lnTo>
                    <a:lnTo>
                      <a:pt x="228" y="84"/>
                    </a:lnTo>
                    <a:lnTo>
                      <a:pt x="233" y="80"/>
                    </a:lnTo>
                    <a:lnTo>
                      <a:pt x="238" y="73"/>
                    </a:lnTo>
                    <a:lnTo>
                      <a:pt x="238" y="73"/>
                    </a:lnTo>
                    <a:lnTo>
                      <a:pt x="228" y="65"/>
                    </a:lnTo>
                    <a:lnTo>
                      <a:pt x="220" y="55"/>
                    </a:lnTo>
                    <a:lnTo>
                      <a:pt x="205" y="34"/>
                    </a:lnTo>
                    <a:lnTo>
                      <a:pt x="205" y="34"/>
                    </a:lnTo>
                    <a:close/>
                    <a:moveTo>
                      <a:pt x="112" y="348"/>
                    </a:moveTo>
                    <a:lnTo>
                      <a:pt x="112" y="348"/>
                    </a:lnTo>
                    <a:lnTo>
                      <a:pt x="119" y="355"/>
                    </a:lnTo>
                    <a:lnTo>
                      <a:pt x="127" y="364"/>
                    </a:lnTo>
                    <a:lnTo>
                      <a:pt x="136" y="371"/>
                    </a:lnTo>
                    <a:lnTo>
                      <a:pt x="146" y="376"/>
                    </a:lnTo>
                    <a:lnTo>
                      <a:pt x="155" y="380"/>
                    </a:lnTo>
                    <a:lnTo>
                      <a:pt x="167" y="385"/>
                    </a:lnTo>
                    <a:lnTo>
                      <a:pt x="178" y="385"/>
                    </a:lnTo>
                    <a:lnTo>
                      <a:pt x="189" y="383"/>
                    </a:lnTo>
                    <a:lnTo>
                      <a:pt x="189" y="383"/>
                    </a:lnTo>
                    <a:lnTo>
                      <a:pt x="192" y="378"/>
                    </a:lnTo>
                    <a:lnTo>
                      <a:pt x="196" y="373"/>
                    </a:lnTo>
                    <a:lnTo>
                      <a:pt x="200" y="368"/>
                    </a:lnTo>
                    <a:lnTo>
                      <a:pt x="200" y="365"/>
                    </a:lnTo>
                    <a:lnTo>
                      <a:pt x="199" y="362"/>
                    </a:lnTo>
                    <a:lnTo>
                      <a:pt x="199" y="362"/>
                    </a:lnTo>
                    <a:lnTo>
                      <a:pt x="206" y="351"/>
                    </a:lnTo>
                    <a:lnTo>
                      <a:pt x="212" y="340"/>
                    </a:lnTo>
                    <a:lnTo>
                      <a:pt x="217" y="326"/>
                    </a:lnTo>
                    <a:lnTo>
                      <a:pt x="221" y="310"/>
                    </a:lnTo>
                    <a:lnTo>
                      <a:pt x="228" y="279"/>
                    </a:lnTo>
                    <a:lnTo>
                      <a:pt x="233" y="247"/>
                    </a:lnTo>
                    <a:lnTo>
                      <a:pt x="233" y="247"/>
                    </a:lnTo>
                    <a:lnTo>
                      <a:pt x="234" y="234"/>
                    </a:lnTo>
                    <a:lnTo>
                      <a:pt x="234" y="222"/>
                    </a:lnTo>
                    <a:lnTo>
                      <a:pt x="233" y="211"/>
                    </a:lnTo>
                    <a:lnTo>
                      <a:pt x="231" y="206"/>
                    </a:lnTo>
                    <a:lnTo>
                      <a:pt x="228" y="201"/>
                    </a:lnTo>
                    <a:lnTo>
                      <a:pt x="228" y="201"/>
                    </a:lnTo>
                    <a:lnTo>
                      <a:pt x="230" y="204"/>
                    </a:lnTo>
                    <a:lnTo>
                      <a:pt x="228" y="206"/>
                    </a:lnTo>
                    <a:lnTo>
                      <a:pt x="227" y="209"/>
                    </a:lnTo>
                    <a:lnTo>
                      <a:pt x="223" y="213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19" y="229"/>
                    </a:lnTo>
                    <a:lnTo>
                      <a:pt x="217" y="240"/>
                    </a:lnTo>
                    <a:lnTo>
                      <a:pt x="216" y="253"/>
                    </a:lnTo>
                    <a:lnTo>
                      <a:pt x="213" y="265"/>
                    </a:lnTo>
                    <a:lnTo>
                      <a:pt x="213" y="265"/>
                    </a:lnTo>
                    <a:lnTo>
                      <a:pt x="209" y="282"/>
                    </a:lnTo>
                    <a:lnTo>
                      <a:pt x="203" y="296"/>
                    </a:lnTo>
                    <a:lnTo>
                      <a:pt x="199" y="309"/>
                    </a:lnTo>
                    <a:lnTo>
                      <a:pt x="196" y="322"/>
                    </a:lnTo>
                    <a:lnTo>
                      <a:pt x="196" y="322"/>
                    </a:lnTo>
                    <a:lnTo>
                      <a:pt x="189" y="326"/>
                    </a:lnTo>
                    <a:lnTo>
                      <a:pt x="182" y="329"/>
                    </a:lnTo>
                    <a:lnTo>
                      <a:pt x="175" y="329"/>
                    </a:lnTo>
                    <a:lnTo>
                      <a:pt x="168" y="329"/>
                    </a:lnTo>
                    <a:lnTo>
                      <a:pt x="161" y="326"/>
                    </a:lnTo>
                    <a:lnTo>
                      <a:pt x="154" y="323"/>
                    </a:lnTo>
                    <a:lnTo>
                      <a:pt x="143" y="314"/>
                    </a:lnTo>
                    <a:lnTo>
                      <a:pt x="143" y="314"/>
                    </a:lnTo>
                    <a:lnTo>
                      <a:pt x="141" y="305"/>
                    </a:lnTo>
                    <a:lnTo>
                      <a:pt x="141" y="295"/>
                    </a:lnTo>
                    <a:lnTo>
                      <a:pt x="143" y="285"/>
                    </a:lnTo>
                    <a:lnTo>
                      <a:pt x="146" y="277"/>
                    </a:lnTo>
                    <a:lnTo>
                      <a:pt x="154" y="258"/>
                    </a:lnTo>
                    <a:lnTo>
                      <a:pt x="158" y="248"/>
                    </a:lnTo>
                    <a:lnTo>
                      <a:pt x="161" y="236"/>
                    </a:lnTo>
                    <a:lnTo>
                      <a:pt x="161" y="236"/>
                    </a:lnTo>
                    <a:lnTo>
                      <a:pt x="168" y="205"/>
                    </a:lnTo>
                    <a:lnTo>
                      <a:pt x="171" y="194"/>
                    </a:lnTo>
                    <a:lnTo>
                      <a:pt x="176" y="184"/>
                    </a:lnTo>
                    <a:lnTo>
                      <a:pt x="176" y="184"/>
                    </a:lnTo>
                    <a:lnTo>
                      <a:pt x="175" y="184"/>
                    </a:lnTo>
                    <a:lnTo>
                      <a:pt x="175" y="183"/>
                    </a:lnTo>
                    <a:lnTo>
                      <a:pt x="175" y="180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5" y="177"/>
                    </a:lnTo>
                    <a:lnTo>
                      <a:pt x="164" y="195"/>
                    </a:lnTo>
                    <a:lnTo>
                      <a:pt x="155" y="215"/>
                    </a:lnTo>
                    <a:lnTo>
                      <a:pt x="147" y="236"/>
                    </a:lnTo>
                    <a:lnTo>
                      <a:pt x="139" y="258"/>
                    </a:lnTo>
                    <a:lnTo>
                      <a:pt x="126" y="303"/>
                    </a:lnTo>
                    <a:lnTo>
                      <a:pt x="112" y="348"/>
                    </a:lnTo>
                    <a:lnTo>
                      <a:pt x="112" y="348"/>
                    </a:lnTo>
                    <a:close/>
                    <a:moveTo>
                      <a:pt x="217" y="168"/>
                    </a:moveTo>
                    <a:lnTo>
                      <a:pt x="217" y="168"/>
                    </a:lnTo>
                    <a:lnTo>
                      <a:pt x="221" y="164"/>
                    </a:lnTo>
                    <a:lnTo>
                      <a:pt x="226" y="159"/>
                    </a:lnTo>
                    <a:lnTo>
                      <a:pt x="228" y="152"/>
                    </a:lnTo>
                    <a:lnTo>
                      <a:pt x="228" y="143"/>
                    </a:lnTo>
                    <a:lnTo>
                      <a:pt x="228" y="136"/>
                    </a:lnTo>
                    <a:lnTo>
                      <a:pt x="226" y="129"/>
                    </a:lnTo>
                    <a:lnTo>
                      <a:pt x="220" y="125"/>
                    </a:lnTo>
                    <a:lnTo>
                      <a:pt x="217" y="124"/>
                    </a:lnTo>
                    <a:lnTo>
                      <a:pt x="213" y="122"/>
                    </a:lnTo>
                    <a:lnTo>
                      <a:pt x="213" y="122"/>
                    </a:lnTo>
                    <a:lnTo>
                      <a:pt x="207" y="129"/>
                    </a:lnTo>
                    <a:lnTo>
                      <a:pt x="202" y="138"/>
                    </a:lnTo>
                    <a:lnTo>
                      <a:pt x="196" y="147"/>
                    </a:lnTo>
                    <a:lnTo>
                      <a:pt x="193" y="159"/>
                    </a:lnTo>
                    <a:lnTo>
                      <a:pt x="192" y="168"/>
                    </a:lnTo>
                    <a:lnTo>
                      <a:pt x="192" y="174"/>
                    </a:lnTo>
                    <a:lnTo>
                      <a:pt x="193" y="178"/>
                    </a:lnTo>
                    <a:lnTo>
                      <a:pt x="195" y="183"/>
                    </a:lnTo>
                    <a:lnTo>
                      <a:pt x="197" y="187"/>
                    </a:lnTo>
                    <a:lnTo>
                      <a:pt x="202" y="190"/>
                    </a:lnTo>
                    <a:lnTo>
                      <a:pt x="206" y="191"/>
                    </a:lnTo>
                    <a:lnTo>
                      <a:pt x="206" y="191"/>
                    </a:lnTo>
                    <a:lnTo>
                      <a:pt x="209" y="188"/>
                    </a:lnTo>
                    <a:lnTo>
                      <a:pt x="210" y="185"/>
                    </a:lnTo>
                    <a:lnTo>
                      <a:pt x="212" y="184"/>
                    </a:lnTo>
                    <a:lnTo>
                      <a:pt x="214" y="185"/>
                    </a:lnTo>
                    <a:lnTo>
                      <a:pt x="214" y="185"/>
                    </a:lnTo>
                    <a:lnTo>
                      <a:pt x="214" y="181"/>
                    </a:lnTo>
                    <a:lnTo>
                      <a:pt x="216" y="177"/>
                    </a:lnTo>
                    <a:lnTo>
                      <a:pt x="217" y="173"/>
                    </a:lnTo>
                    <a:lnTo>
                      <a:pt x="217" y="168"/>
                    </a:lnTo>
                    <a:lnTo>
                      <a:pt x="217" y="168"/>
                    </a:lnTo>
                    <a:close/>
                    <a:moveTo>
                      <a:pt x="98" y="350"/>
                    </a:moveTo>
                    <a:lnTo>
                      <a:pt x="98" y="350"/>
                    </a:lnTo>
                    <a:lnTo>
                      <a:pt x="89" y="375"/>
                    </a:lnTo>
                    <a:lnTo>
                      <a:pt x="81" y="400"/>
                    </a:lnTo>
                    <a:lnTo>
                      <a:pt x="60" y="453"/>
                    </a:lnTo>
                    <a:lnTo>
                      <a:pt x="60" y="453"/>
                    </a:lnTo>
                    <a:lnTo>
                      <a:pt x="47" y="480"/>
                    </a:lnTo>
                    <a:lnTo>
                      <a:pt x="35" y="510"/>
                    </a:lnTo>
                    <a:lnTo>
                      <a:pt x="23" y="536"/>
                    </a:lnTo>
                    <a:lnTo>
                      <a:pt x="19" y="549"/>
                    </a:lnTo>
                    <a:lnTo>
                      <a:pt x="18" y="560"/>
                    </a:lnTo>
                    <a:lnTo>
                      <a:pt x="18" y="560"/>
                    </a:lnTo>
                    <a:lnTo>
                      <a:pt x="16" y="571"/>
                    </a:lnTo>
                    <a:lnTo>
                      <a:pt x="16" y="584"/>
                    </a:lnTo>
                    <a:lnTo>
                      <a:pt x="18" y="595"/>
                    </a:lnTo>
                    <a:lnTo>
                      <a:pt x="21" y="607"/>
                    </a:lnTo>
                    <a:lnTo>
                      <a:pt x="26" y="628"/>
                    </a:lnTo>
                    <a:lnTo>
                      <a:pt x="35" y="647"/>
                    </a:lnTo>
                    <a:lnTo>
                      <a:pt x="46" y="665"/>
                    </a:lnTo>
                    <a:lnTo>
                      <a:pt x="57" y="684"/>
                    </a:lnTo>
                    <a:lnTo>
                      <a:pt x="82" y="716"/>
                    </a:lnTo>
                    <a:lnTo>
                      <a:pt x="82" y="716"/>
                    </a:lnTo>
                    <a:lnTo>
                      <a:pt x="84" y="692"/>
                    </a:lnTo>
                    <a:lnTo>
                      <a:pt x="88" y="670"/>
                    </a:lnTo>
                    <a:lnTo>
                      <a:pt x="94" y="647"/>
                    </a:lnTo>
                    <a:lnTo>
                      <a:pt x="101" y="626"/>
                    </a:lnTo>
                    <a:lnTo>
                      <a:pt x="109" y="605"/>
                    </a:lnTo>
                    <a:lnTo>
                      <a:pt x="117" y="584"/>
                    </a:lnTo>
                    <a:lnTo>
                      <a:pt x="139" y="545"/>
                    </a:lnTo>
                    <a:lnTo>
                      <a:pt x="158" y="505"/>
                    </a:lnTo>
                    <a:lnTo>
                      <a:pt x="179" y="465"/>
                    </a:lnTo>
                    <a:lnTo>
                      <a:pt x="188" y="445"/>
                    </a:lnTo>
                    <a:lnTo>
                      <a:pt x="196" y="424"/>
                    </a:lnTo>
                    <a:lnTo>
                      <a:pt x="203" y="403"/>
                    </a:lnTo>
                    <a:lnTo>
                      <a:pt x="210" y="382"/>
                    </a:lnTo>
                    <a:lnTo>
                      <a:pt x="210" y="382"/>
                    </a:lnTo>
                    <a:lnTo>
                      <a:pt x="205" y="387"/>
                    </a:lnTo>
                    <a:lnTo>
                      <a:pt x="197" y="393"/>
                    </a:lnTo>
                    <a:lnTo>
                      <a:pt x="190" y="396"/>
                    </a:lnTo>
                    <a:lnTo>
                      <a:pt x="182" y="397"/>
                    </a:lnTo>
                    <a:lnTo>
                      <a:pt x="174" y="399"/>
                    </a:lnTo>
                    <a:lnTo>
                      <a:pt x="165" y="397"/>
                    </a:lnTo>
                    <a:lnTo>
                      <a:pt x="157" y="396"/>
                    </a:lnTo>
                    <a:lnTo>
                      <a:pt x="148" y="393"/>
                    </a:lnTo>
                    <a:lnTo>
                      <a:pt x="133" y="385"/>
                    </a:lnTo>
                    <a:lnTo>
                      <a:pt x="117" y="373"/>
                    </a:lnTo>
                    <a:lnTo>
                      <a:pt x="106" y="362"/>
                    </a:lnTo>
                    <a:lnTo>
                      <a:pt x="102" y="357"/>
                    </a:lnTo>
                    <a:lnTo>
                      <a:pt x="98" y="350"/>
                    </a:lnTo>
                    <a:lnTo>
                      <a:pt x="98" y="350"/>
                    </a:lnTo>
                    <a:close/>
                    <a:moveTo>
                      <a:pt x="188" y="198"/>
                    </a:moveTo>
                    <a:lnTo>
                      <a:pt x="188" y="198"/>
                    </a:lnTo>
                    <a:lnTo>
                      <a:pt x="179" y="219"/>
                    </a:lnTo>
                    <a:lnTo>
                      <a:pt x="171" y="241"/>
                    </a:lnTo>
                    <a:lnTo>
                      <a:pt x="171" y="241"/>
                    </a:lnTo>
                    <a:lnTo>
                      <a:pt x="169" y="251"/>
                    </a:lnTo>
                    <a:lnTo>
                      <a:pt x="169" y="257"/>
                    </a:lnTo>
                    <a:lnTo>
                      <a:pt x="168" y="263"/>
                    </a:lnTo>
                    <a:lnTo>
                      <a:pt x="168" y="263"/>
                    </a:lnTo>
                    <a:lnTo>
                      <a:pt x="161" y="281"/>
                    </a:lnTo>
                    <a:lnTo>
                      <a:pt x="157" y="289"/>
                    </a:lnTo>
                    <a:lnTo>
                      <a:pt x="155" y="296"/>
                    </a:lnTo>
                    <a:lnTo>
                      <a:pt x="155" y="302"/>
                    </a:lnTo>
                    <a:lnTo>
                      <a:pt x="158" y="307"/>
                    </a:lnTo>
                    <a:lnTo>
                      <a:pt x="165" y="310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82" y="303"/>
                    </a:lnTo>
                    <a:lnTo>
                      <a:pt x="189" y="292"/>
                    </a:lnTo>
                    <a:lnTo>
                      <a:pt x="195" y="279"/>
                    </a:lnTo>
                    <a:lnTo>
                      <a:pt x="199" y="267"/>
                    </a:lnTo>
                    <a:lnTo>
                      <a:pt x="202" y="253"/>
                    </a:lnTo>
                    <a:lnTo>
                      <a:pt x="205" y="239"/>
                    </a:lnTo>
                    <a:lnTo>
                      <a:pt x="206" y="223"/>
                    </a:lnTo>
                    <a:lnTo>
                      <a:pt x="206" y="211"/>
                    </a:lnTo>
                    <a:lnTo>
                      <a:pt x="206" y="211"/>
                    </a:lnTo>
                    <a:lnTo>
                      <a:pt x="205" y="211"/>
                    </a:lnTo>
                    <a:lnTo>
                      <a:pt x="203" y="209"/>
                    </a:lnTo>
                    <a:lnTo>
                      <a:pt x="200" y="205"/>
                    </a:lnTo>
                    <a:lnTo>
                      <a:pt x="195" y="199"/>
                    </a:lnTo>
                    <a:lnTo>
                      <a:pt x="190" y="198"/>
                    </a:lnTo>
                    <a:lnTo>
                      <a:pt x="188" y="198"/>
                    </a:lnTo>
                    <a:lnTo>
                      <a:pt x="188" y="19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133"/>
              <p:cNvSpPr>
                <a:spLocks noEditPoints="1"/>
              </p:cNvSpPr>
              <p:nvPr/>
            </p:nvSpPr>
            <p:spPr bwMode="auto">
              <a:xfrm>
                <a:off x="2443163" y="1201738"/>
                <a:ext cx="279400" cy="207963"/>
              </a:xfrm>
              <a:custGeom>
                <a:avLst/>
                <a:gdLst/>
                <a:ahLst/>
                <a:cxnLst>
                  <a:cxn ang="0">
                    <a:pos x="311" y="83"/>
                  </a:cxn>
                  <a:cxn ang="0">
                    <a:pos x="306" y="72"/>
                  </a:cxn>
                  <a:cxn ang="0">
                    <a:pos x="347" y="33"/>
                  </a:cxn>
                  <a:cxn ang="0">
                    <a:pos x="386" y="44"/>
                  </a:cxn>
                  <a:cxn ang="0">
                    <a:pos x="466" y="68"/>
                  </a:cxn>
                  <a:cxn ang="0">
                    <a:pos x="506" y="93"/>
                  </a:cxn>
                  <a:cxn ang="0">
                    <a:pos x="527" y="144"/>
                  </a:cxn>
                  <a:cxn ang="0">
                    <a:pos x="497" y="198"/>
                  </a:cxn>
                  <a:cxn ang="0">
                    <a:pos x="459" y="226"/>
                  </a:cxn>
                  <a:cxn ang="0">
                    <a:pos x="493" y="284"/>
                  </a:cxn>
                  <a:cxn ang="0">
                    <a:pos x="497" y="340"/>
                  </a:cxn>
                  <a:cxn ang="0">
                    <a:pos x="447" y="386"/>
                  </a:cxn>
                  <a:cxn ang="0">
                    <a:pos x="371" y="395"/>
                  </a:cxn>
                  <a:cxn ang="0">
                    <a:pos x="290" y="371"/>
                  </a:cxn>
                  <a:cxn ang="0">
                    <a:pos x="226" y="299"/>
                  </a:cxn>
                  <a:cxn ang="0">
                    <a:pos x="247" y="261"/>
                  </a:cxn>
                  <a:cxn ang="0">
                    <a:pos x="210" y="274"/>
                  </a:cxn>
                  <a:cxn ang="0">
                    <a:pos x="167" y="256"/>
                  </a:cxn>
                  <a:cxn ang="0">
                    <a:pos x="167" y="226"/>
                  </a:cxn>
                  <a:cxn ang="0">
                    <a:pos x="132" y="233"/>
                  </a:cxn>
                  <a:cxn ang="0">
                    <a:pos x="120" y="271"/>
                  </a:cxn>
                  <a:cxn ang="0">
                    <a:pos x="71" y="318"/>
                  </a:cxn>
                  <a:cxn ang="0">
                    <a:pos x="14" y="323"/>
                  </a:cxn>
                  <a:cxn ang="0">
                    <a:pos x="3" y="299"/>
                  </a:cxn>
                  <a:cxn ang="0">
                    <a:pos x="19" y="242"/>
                  </a:cxn>
                  <a:cxn ang="0">
                    <a:pos x="12" y="111"/>
                  </a:cxn>
                  <a:cxn ang="0">
                    <a:pos x="5" y="40"/>
                  </a:cxn>
                  <a:cxn ang="0">
                    <a:pos x="75" y="0"/>
                  </a:cxn>
                  <a:cxn ang="0">
                    <a:pos x="117" y="30"/>
                  </a:cxn>
                  <a:cxn ang="0">
                    <a:pos x="197" y="151"/>
                  </a:cxn>
                  <a:cxn ang="0">
                    <a:pos x="271" y="200"/>
                  </a:cxn>
                  <a:cxn ang="0">
                    <a:pos x="277" y="208"/>
                  </a:cxn>
                  <a:cxn ang="0">
                    <a:pos x="292" y="179"/>
                  </a:cxn>
                  <a:cxn ang="0">
                    <a:pos x="323" y="101"/>
                  </a:cxn>
                  <a:cxn ang="0">
                    <a:pos x="509" y="145"/>
                  </a:cxn>
                  <a:cxn ang="0">
                    <a:pos x="480" y="93"/>
                  </a:cxn>
                  <a:cxn ang="0">
                    <a:pos x="349" y="48"/>
                  </a:cxn>
                  <a:cxn ang="0">
                    <a:pos x="333" y="72"/>
                  </a:cxn>
                  <a:cxn ang="0">
                    <a:pos x="320" y="151"/>
                  </a:cxn>
                  <a:cxn ang="0">
                    <a:pos x="250" y="278"/>
                  </a:cxn>
                  <a:cxn ang="0">
                    <a:pos x="270" y="332"/>
                  </a:cxn>
                  <a:cxn ang="0">
                    <a:pos x="318" y="367"/>
                  </a:cxn>
                  <a:cxn ang="0">
                    <a:pos x="392" y="379"/>
                  </a:cxn>
                  <a:cxn ang="0">
                    <a:pos x="462" y="360"/>
                  </a:cxn>
                  <a:cxn ang="0">
                    <a:pos x="485" y="318"/>
                  </a:cxn>
                  <a:cxn ang="0">
                    <a:pos x="450" y="247"/>
                  </a:cxn>
                  <a:cxn ang="0">
                    <a:pos x="447" y="205"/>
                  </a:cxn>
                  <a:cxn ang="0">
                    <a:pos x="151" y="107"/>
                  </a:cxn>
                  <a:cxn ang="0">
                    <a:pos x="101" y="33"/>
                  </a:cxn>
                  <a:cxn ang="0">
                    <a:pos x="68" y="17"/>
                  </a:cxn>
                  <a:cxn ang="0">
                    <a:pos x="38" y="28"/>
                  </a:cxn>
                  <a:cxn ang="0">
                    <a:pos x="24" y="110"/>
                  </a:cxn>
                  <a:cxn ang="0">
                    <a:pos x="21" y="288"/>
                  </a:cxn>
                  <a:cxn ang="0">
                    <a:pos x="21" y="309"/>
                  </a:cxn>
                  <a:cxn ang="0">
                    <a:pos x="100" y="287"/>
                  </a:cxn>
                  <a:cxn ang="0">
                    <a:pos x="87" y="252"/>
                  </a:cxn>
                  <a:cxn ang="0">
                    <a:pos x="117" y="221"/>
                  </a:cxn>
                  <a:cxn ang="0">
                    <a:pos x="181" y="214"/>
                  </a:cxn>
                  <a:cxn ang="0">
                    <a:pos x="188" y="260"/>
                  </a:cxn>
                  <a:cxn ang="0">
                    <a:pos x="233" y="245"/>
                  </a:cxn>
                  <a:cxn ang="0">
                    <a:pos x="267" y="218"/>
                  </a:cxn>
                  <a:cxn ang="0">
                    <a:pos x="197" y="174"/>
                  </a:cxn>
                </a:cxnLst>
                <a:rect l="0" t="0" r="r" b="b"/>
                <a:pathLst>
                  <a:path w="527" h="395">
                    <a:moveTo>
                      <a:pt x="323" y="101"/>
                    </a:moveTo>
                    <a:lnTo>
                      <a:pt x="323" y="101"/>
                    </a:lnTo>
                    <a:lnTo>
                      <a:pt x="318" y="90"/>
                    </a:lnTo>
                    <a:lnTo>
                      <a:pt x="311" y="80"/>
                    </a:lnTo>
                    <a:lnTo>
                      <a:pt x="311" y="80"/>
                    </a:lnTo>
                    <a:lnTo>
                      <a:pt x="311" y="83"/>
                    </a:lnTo>
                    <a:lnTo>
                      <a:pt x="312" y="83"/>
                    </a:lnTo>
                    <a:lnTo>
                      <a:pt x="312" y="83"/>
                    </a:lnTo>
                    <a:lnTo>
                      <a:pt x="309" y="82"/>
                    </a:lnTo>
                    <a:lnTo>
                      <a:pt x="308" y="79"/>
                    </a:lnTo>
                    <a:lnTo>
                      <a:pt x="306" y="75"/>
                    </a:lnTo>
                    <a:lnTo>
                      <a:pt x="306" y="72"/>
                    </a:lnTo>
                    <a:lnTo>
                      <a:pt x="309" y="63"/>
                    </a:lnTo>
                    <a:lnTo>
                      <a:pt x="315" y="55"/>
                    </a:lnTo>
                    <a:lnTo>
                      <a:pt x="322" y="48"/>
                    </a:lnTo>
                    <a:lnTo>
                      <a:pt x="330" y="41"/>
                    </a:lnTo>
                    <a:lnTo>
                      <a:pt x="339" y="35"/>
                    </a:lnTo>
                    <a:lnTo>
                      <a:pt x="347" y="33"/>
                    </a:lnTo>
                    <a:lnTo>
                      <a:pt x="347" y="33"/>
                    </a:lnTo>
                    <a:lnTo>
                      <a:pt x="353" y="33"/>
                    </a:lnTo>
                    <a:lnTo>
                      <a:pt x="357" y="34"/>
                    </a:lnTo>
                    <a:lnTo>
                      <a:pt x="368" y="38"/>
                    </a:lnTo>
                    <a:lnTo>
                      <a:pt x="368" y="38"/>
                    </a:lnTo>
                    <a:lnTo>
                      <a:pt x="386" y="44"/>
                    </a:lnTo>
                    <a:lnTo>
                      <a:pt x="407" y="48"/>
                    </a:lnTo>
                    <a:lnTo>
                      <a:pt x="426" y="52"/>
                    </a:lnTo>
                    <a:lnTo>
                      <a:pt x="443" y="58"/>
                    </a:lnTo>
                    <a:lnTo>
                      <a:pt x="443" y="58"/>
                    </a:lnTo>
                    <a:lnTo>
                      <a:pt x="454" y="62"/>
                    </a:lnTo>
                    <a:lnTo>
                      <a:pt x="466" y="68"/>
                    </a:lnTo>
                    <a:lnTo>
                      <a:pt x="466" y="68"/>
                    </a:lnTo>
                    <a:lnTo>
                      <a:pt x="478" y="73"/>
                    </a:lnTo>
                    <a:lnTo>
                      <a:pt x="489" y="79"/>
                    </a:lnTo>
                    <a:lnTo>
                      <a:pt x="497" y="86"/>
                    </a:lnTo>
                    <a:lnTo>
                      <a:pt x="506" y="93"/>
                    </a:lnTo>
                    <a:lnTo>
                      <a:pt x="506" y="93"/>
                    </a:lnTo>
                    <a:lnTo>
                      <a:pt x="509" y="100"/>
                    </a:lnTo>
                    <a:lnTo>
                      <a:pt x="511" y="106"/>
                    </a:lnTo>
                    <a:lnTo>
                      <a:pt x="518" y="117"/>
                    </a:lnTo>
                    <a:lnTo>
                      <a:pt x="524" y="129"/>
                    </a:lnTo>
                    <a:lnTo>
                      <a:pt x="527" y="135"/>
                    </a:lnTo>
                    <a:lnTo>
                      <a:pt x="527" y="144"/>
                    </a:lnTo>
                    <a:lnTo>
                      <a:pt x="527" y="144"/>
                    </a:lnTo>
                    <a:lnTo>
                      <a:pt x="525" y="158"/>
                    </a:lnTo>
                    <a:lnTo>
                      <a:pt x="521" y="170"/>
                    </a:lnTo>
                    <a:lnTo>
                      <a:pt x="516" y="180"/>
                    </a:lnTo>
                    <a:lnTo>
                      <a:pt x="507" y="190"/>
                    </a:lnTo>
                    <a:lnTo>
                      <a:pt x="497" y="198"/>
                    </a:lnTo>
                    <a:lnTo>
                      <a:pt x="486" y="204"/>
                    </a:lnTo>
                    <a:lnTo>
                      <a:pt x="475" y="209"/>
                    </a:lnTo>
                    <a:lnTo>
                      <a:pt x="462" y="214"/>
                    </a:lnTo>
                    <a:lnTo>
                      <a:pt x="462" y="214"/>
                    </a:lnTo>
                    <a:lnTo>
                      <a:pt x="459" y="219"/>
                    </a:lnTo>
                    <a:lnTo>
                      <a:pt x="459" y="226"/>
                    </a:lnTo>
                    <a:lnTo>
                      <a:pt x="461" y="232"/>
                    </a:lnTo>
                    <a:lnTo>
                      <a:pt x="464" y="239"/>
                    </a:lnTo>
                    <a:lnTo>
                      <a:pt x="464" y="239"/>
                    </a:lnTo>
                    <a:lnTo>
                      <a:pt x="479" y="260"/>
                    </a:lnTo>
                    <a:lnTo>
                      <a:pt x="486" y="271"/>
                    </a:lnTo>
                    <a:lnTo>
                      <a:pt x="493" y="284"/>
                    </a:lnTo>
                    <a:lnTo>
                      <a:pt x="497" y="297"/>
                    </a:lnTo>
                    <a:lnTo>
                      <a:pt x="500" y="311"/>
                    </a:lnTo>
                    <a:lnTo>
                      <a:pt x="500" y="325"/>
                    </a:lnTo>
                    <a:lnTo>
                      <a:pt x="500" y="333"/>
                    </a:lnTo>
                    <a:lnTo>
                      <a:pt x="497" y="340"/>
                    </a:lnTo>
                    <a:lnTo>
                      <a:pt x="497" y="340"/>
                    </a:lnTo>
                    <a:lnTo>
                      <a:pt x="493" y="351"/>
                    </a:lnTo>
                    <a:lnTo>
                      <a:pt x="486" y="360"/>
                    </a:lnTo>
                    <a:lnTo>
                      <a:pt x="478" y="368"/>
                    </a:lnTo>
                    <a:lnTo>
                      <a:pt x="469" y="375"/>
                    </a:lnTo>
                    <a:lnTo>
                      <a:pt x="458" y="382"/>
                    </a:lnTo>
                    <a:lnTo>
                      <a:pt x="447" y="386"/>
                    </a:lnTo>
                    <a:lnTo>
                      <a:pt x="436" y="391"/>
                    </a:lnTo>
                    <a:lnTo>
                      <a:pt x="424" y="393"/>
                    </a:lnTo>
                    <a:lnTo>
                      <a:pt x="424" y="393"/>
                    </a:lnTo>
                    <a:lnTo>
                      <a:pt x="406" y="395"/>
                    </a:lnTo>
                    <a:lnTo>
                      <a:pt x="389" y="395"/>
                    </a:lnTo>
                    <a:lnTo>
                      <a:pt x="371" y="395"/>
                    </a:lnTo>
                    <a:lnTo>
                      <a:pt x="354" y="392"/>
                    </a:lnTo>
                    <a:lnTo>
                      <a:pt x="336" y="388"/>
                    </a:lnTo>
                    <a:lnTo>
                      <a:pt x="320" y="384"/>
                    </a:lnTo>
                    <a:lnTo>
                      <a:pt x="304" y="377"/>
                    </a:lnTo>
                    <a:lnTo>
                      <a:pt x="290" y="371"/>
                    </a:lnTo>
                    <a:lnTo>
                      <a:pt x="290" y="371"/>
                    </a:lnTo>
                    <a:lnTo>
                      <a:pt x="273" y="354"/>
                    </a:lnTo>
                    <a:lnTo>
                      <a:pt x="254" y="337"/>
                    </a:lnTo>
                    <a:lnTo>
                      <a:pt x="246" y="329"/>
                    </a:lnTo>
                    <a:lnTo>
                      <a:pt x="239" y="320"/>
                    </a:lnTo>
                    <a:lnTo>
                      <a:pt x="232" y="311"/>
                    </a:lnTo>
                    <a:lnTo>
                      <a:pt x="226" y="299"/>
                    </a:lnTo>
                    <a:lnTo>
                      <a:pt x="226" y="299"/>
                    </a:lnTo>
                    <a:lnTo>
                      <a:pt x="226" y="290"/>
                    </a:lnTo>
                    <a:lnTo>
                      <a:pt x="229" y="283"/>
                    </a:lnTo>
                    <a:lnTo>
                      <a:pt x="232" y="277"/>
                    </a:lnTo>
                    <a:lnTo>
                      <a:pt x="236" y="271"/>
                    </a:lnTo>
                    <a:lnTo>
                      <a:pt x="247" y="261"/>
                    </a:lnTo>
                    <a:lnTo>
                      <a:pt x="257" y="252"/>
                    </a:lnTo>
                    <a:lnTo>
                      <a:pt x="257" y="252"/>
                    </a:lnTo>
                    <a:lnTo>
                      <a:pt x="249" y="256"/>
                    </a:lnTo>
                    <a:lnTo>
                      <a:pt x="239" y="261"/>
                    </a:lnTo>
                    <a:lnTo>
                      <a:pt x="219" y="271"/>
                    </a:lnTo>
                    <a:lnTo>
                      <a:pt x="210" y="274"/>
                    </a:lnTo>
                    <a:lnTo>
                      <a:pt x="198" y="275"/>
                    </a:lnTo>
                    <a:lnTo>
                      <a:pt x="187" y="274"/>
                    </a:lnTo>
                    <a:lnTo>
                      <a:pt x="174" y="271"/>
                    </a:lnTo>
                    <a:lnTo>
                      <a:pt x="174" y="271"/>
                    </a:lnTo>
                    <a:lnTo>
                      <a:pt x="169" y="261"/>
                    </a:lnTo>
                    <a:lnTo>
                      <a:pt x="167" y="256"/>
                    </a:lnTo>
                    <a:lnTo>
                      <a:pt x="166" y="252"/>
                    </a:lnTo>
                    <a:lnTo>
                      <a:pt x="167" y="242"/>
                    </a:lnTo>
                    <a:lnTo>
                      <a:pt x="172" y="231"/>
                    </a:lnTo>
                    <a:lnTo>
                      <a:pt x="172" y="231"/>
                    </a:lnTo>
                    <a:lnTo>
                      <a:pt x="170" y="228"/>
                    </a:lnTo>
                    <a:lnTo>
                      <a:pt x="167" y="226"/>
                    </a:lnTo>
                    <a:lnTo>
                      <a:pt x="163" y="225"/>
                    </a:lnTo>
                    <a:lnTo>
                      <a:pt x="162" y="222"/>
                    </a:lnTo>
                    <a:lnTo>
                      <a:pt x="162" y="222"/>
                    </a:lnTo>
                    <a:lnTo>
                      <a:pt x="155" y="224"/>
                    </a:lnTo>
                    <a:lnTo>
                      <a:pt x="146" y="226"/>
                    </a:lnTo>
                    <a:lnTo>
                      <a:pt x="132" y="233"/>
                    </a:lnTo>
                    <a:lnTo>
                      <a:pt x="118" y="240"/>
                    </a:lnTo>
                    <a:lnTo>
                      <a:pt x="104" y="246"/>
                    </a:lnTo>
                    <a:lnTo>
                      <a:pt x="104" y="246"/>
                    </a:lnTo>
                    <a:lnTo>
                      <a:pt x="113" y="259"/>
                    </a:lnTo>
                    <a:lnTo>
                      <a:pt x="117" y="266"/>
                    </a:lnTo>
                    <a:lnTo>
                      <a:pt x="120" y="271"/>
                    </a:lnTo>
                    <a:lnTo>
                      <a:pt x="121" y="278"/>
                    </a:lnTo>
                    <a:lnTo>
                      <a:pt x="121" y="285"/>
                    </a:lnTo>
                    <a:lnTo>
                      <a:pt x="118" y="292"/>
                    </a:lnTo>
                    <a:lnTo>
                      <a:pt x="113" y="299"/>
                    </a:lnTo>
                    <a:lnTo>
                      <a:pt x="113" y="299"/>
                    </a:lnTo>
                    <a:lnTo>
                      <a:pt x="71" y="318"/>
                    </a:lnTo>
                    <a:lnTo>
                      <a:pt x="51" y="325"/>
                    </a:lnTo>
                    <a:lnTo>
                      <a:pt x="41" y="327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23" y="327"/>
                    </a:lnTo>
                    <a:lnTo>
                      <a:pt x="14" y="323"/>
                    </a:lnTo>
                    <a:lnTo>
                      <a:pt x="10" y="319"/>
                    </a:lnTo>
                    <a:lnTo>
                      <a:pt x="6" y="315"/>
                    </a:lnTo>
                    <a:lnTo>
                      <a:pt x="5" y="309"/>
                    </a:lnTo>
                    <a:lnTo>
                      <a:pt x="3" y="304"/>
                    </a:lnTo>
                    <a:lnTo>
                      <a:pt x="3" y="304"/>
                    </a:lnTo>
                    <a:lnTo>
                      <a:pt x="3" y="299"/>
                    </a:lnTo>
                    <a:lnTo>
                      <a:pt x="3" y="294"/>
                    </a:lnTo>
                    <a:lnTo>
                      <a:pt x="7" y="283"/>
                    </a:lnTo>
                    <a:lnTo>
                      <a:pt x="13" y="270"/>
                    </a:lnTo>
                    <a:lnTo>
                      <a:pt x="17" y="257"/>
                    </a:lnTo>
                    <a:lnTo>
                      <a:pt x="17" y="257"/>
                    </a:lnTo>
                    <a:lnTo>
                      <a:pt x="19" y="242"/>
                    </a:lnTo>
                    <a:lnTo>
                      <a:pt x="20" y="228"/>
                    </a:lnTo>
                    <a:lnTo>
                      <a:pt x="20" y="200"/>
                    </a:lnTo>
                    <a:lnTo>
                      <a:pt x="19" y="170"/>
                    </a:lnTo>
                    <a:lnTo>
                      <a:pt x="14" y="136"/>
                    </a:lnTo>
                    <a:lnTo>
                      <a:pt x="14" y="136"/>
                    </a:lnTo>
                    <a:lnTo>
                      <a:pt x="12" y="111"/>
                    </a:lnTo>
                    <a:lnTo>
                      <a:pt x="6" y="87"/>
                    </a:lnTo>
                    <a:lnTo>
                      <a:pt x="2" y="66"/>
                    </a:lnTo>
                    <a:lnTo>
                      <a:pt x="0" y="5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5" y="40"/>
                    </a:lnTo>
                    <a:lnTo>
                      <a:pt x="10" y="31"/>
                    </a:lnTo>
                    <a:lnTo>
                      <a:pt x="19" y="23"/>
                    </a:lnTo>
                    <a:lnTo>
                      <a:pt x="30" y="16"/>
                    </a:lnTo>
                    <a:lnTo>
                      <a:pt x="40" y="10"/>
                    </a:lnTo>
                    <a:lnTo>
                      <a:pt x="52" y="6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87" y="5"/>
                    </a:lnTo>
                    <a:lnTo>
                      <a:pt x="97" y="10"/>
                    </a:lnTo>
                    <a:lnTo>
                      <a:pt x="107" y="19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32" y="52"/>
                    </a:lnTo>
                    <a:lnTo>
                      <a:pt x="148" y="76"/>
                    </a:lnTo>
                    <a:lnTo>
                      <a:pt x="179" y="125"/>
                    </a:lnTo>
                    <a:lnTo>
                      <a:pt x="179" y="125"/>
                    </a:lnTo>
                    <a:lnTo>
                      <a:pt x="187" y="138"/>
                    </a:lnTo>
                    <a:lnTo>
                      <a:pt x="197" y="151"/>
                    </a:lnTo>
                    <a:lnTo>
                      <a:pt x="207" y="163"/>
                    </a:lnTo>
                    <a:lnTo>
                      <a:pt x="218" y="173"/>
                    </a:lnTo>
                    <a:lnTo>
                      <a:pt x="231" y="183"/>
                    </a:lnTo>
                    <a:lnTo>
                      <a:pt x="243" y="191"/>
                    </a:lnTo>
                    <a:lnTo>
                      <a:pt x="257" y="197"/>
                    </a:lnTo>
                    <a:lnTo>
                      <a:pt x="271" y="200"/>
                    </a:lnTo>
                    <a:lnTo>
                      <a:pt x="271" y="200"/>
                    </a:lnTo>
                    <a:lnTo>
                      <a:pt x="273" y="202"/>
                    </a:lnTo>
                    <a:lnTo>
                      <a:pt x="274" y="207"/>
                    </a:lnTo>
                    <a:lnTo>
                      <a:pt x="274" y="207"/>
                    </a:lnTo>
                    <a:lnTo>
                      <a:pt x="276" y="207"/>
                    </a:lnTo>
                    <a:lnTo>
                      <a:pt x="277" y="208"/>
                    </a:lnTo>
                    <a:lnTo>
                      <a:pt x="277" y="208"/>
                    </a:lnTo>
                    <a:lnTo>
                      <a:pt x="277" y="202"/>
                    </a:lnTo>
                    <a:lnTo>
                      <a:pt x="277" y="200"/>
                    </a:lnTo>
                    <a:lnTo>
                      <a:pt x="281" y="191"/>
                    </a:lnTo>
                    <a:lnTo>
                      <a:pt x="292" y="179"/>
                    </a:lnTo>
                    <a:lnTo>
                      <a:pt x="292" y="179"/>
                    </a:lnTo>
                    <a:lnTo>
                      <a:pt x="298" y="170"/>
                    </a:lnTo>
                    <a:lnTo>
                      <a:pt x="302" y="160"/>
                    </a:lnTo>
                    <a:lnTo>
                      <a:pt x="309" y="142"/>
                    </a:lnTo>
                    <a:lnTo>
                      <a:pt x="315" y="121"/>
                    </a:lnTo>
                    <a:lnTo>
                      <a:pt x="323" y="101"/>
                    </a:lnTo>
                    <a:lnTo>
                      <a:pt x="323" y="101"/>
                    </a:lnTo>
                    <a:close/>
                    <a:moveTo>
                      <a:pt x="497" y="180"/>
                    </a:moveTo>
                    <a:lnTo>
                      <a:pt x="497" y="180"/>
                    </a:lnTo>
                    <a:lnTo>
                      <a:pt x="502" y="174"/>
                    </a:lnTo>
                    <a:lnTo>
                      <a:pt x="504" y="169"/>
                    </a:lnTo>
                    <a:lnTo>
                      <a:pt x="509" y="156"/>
                    </a:lnTo>
                    <a:lnTo>
                      <a:pt x="509" y="145"/>
                    </a:lnTo>
                    <a:lnTo>
                      <a:pt x="507" y="132"/>
                    </a:lnTo>
                    <a:lnTo>
                      <a:pt x="503" y="121"/>
                    </a:lnTo>
                    <a:lnTo>
                      <a:pt x="496" y="110"/>
                    </a:lnTo>
                    <a:lnTo>
                      <a:pt x="489" y="100"/>
                    </a:lnTo>
                    <a:lnTo>
                      <a:pt x="480" y="93"/>
                    </a:lnTo>
                    <a:lnTo>
                      <a:pt x="480" y="93"/>
                    </a:lnTo>
                    <a:lnTo>
                      <a:pt x="447" y="80"/>
                    </a:lnTo>
                    <a:lnTo>
                      <a:pt x="416" y="68"/>
                    </a:lnTo>
                    <a:lnTo>
                      <a:pt x="400" y="62"/>
                    </a:lnTo>
                    <a:lnTo>
                      <a:pt x="384" y="56"/>
                    </a:lnTo>
                    <a:lnTo>
                      <a:pt x="367" y="52"/>
                    </a:lnTo>
                    <a:lnTo>
                      <a:pt x="349" y="48"/>
                    </a:lnTo>
                    <a:lnTo>
                      <a:pt x="349" y="48"/>
                    </a:lnTo>
                    <a:lnTo>
                      <a:pt x="337" y="56"/>
                    </a:lnTo>
                    <a:lnTo>
                      <a:pt x="333" y="61"/>
                    </a:lnTo>
                    <a:lnTo>
                      <a:pt x="330" y="68"/>
                    </a:lnTo>
                    <a:lnTo>
                      <a:pt x="330" y="68"/>
                    </a:lnTo>
                    <a:lnTo>
                      <a:pt x="333" y="72"/>
                    </a:lnTo>
                    <a:lnTo>
                      <a:pt x="336" y="78"/>
                    </a:lnTo>
                    <a:lnTo>
                      <a:pt x="339" y="92"/>
                    </a:lnTo>
                    <a:lnTo>
                      <a:pt x="339" y="104"/>
                    </a:lnTo>
                    <a:lnTo>
                      <a:pt x="339" y="117"/>
                    </a:lnTo>
                    <a:lnTo>
                      <a:pt x="339" y="117"/>
                    </a:lnTo>
                    <a:lnTo>
                      <a:pt x="320" y="151"/>
                    </a:lnTo>
                    <a:lnTo>
                      <a:pt x="304" y="186"/>
                    </a:lnTo>
                    <a:lnTo>
                      <a:pt x="274" y="257"/>
                    </a:lnTo>
                    <a:lnTo>
                      <a:pt x="274" y="257"/>
                    </a:lnTo>
                    <a:lnTo>
                      <a:pt x="263" y="263"/>
                    </a:lnTo>
                    <a:lnTo>
                      <a:pt x="254" y="273"/>
                    </a:lnTo>
                    <a:lnTo>
                      <a:pt x="250" y="278"/>
                    </a:lnTo>
                    <a:lnTo>
                      <a:pt x="249" y="284"/>
                    </a:lnTo>
                    <a:lnTo>
                      <a:pt x="246" y="290"/>
                    </a:lnTo>
                    <a:lnTo>
                      <a:pt x="246" y="295"/>
                    </a:lnTo>
                    <a:lnTo>
                      <a:pt x="246" y="295"/>
                    </a:lnTo>
                    <a:lnTo>
                      <a:pt x="257" y="313"/>
                    </a:lnTo>
                    <a:lnTo>
                      <a:pt x="270" y="332"/>
                    </a:lnTo>
                    <a:lnTo>
                      <a:pt x="278" y="340"/>
                    </a:lnTo>
                    <a:lnTo>
                      <a:pt x="287" y="347"/>
                    </a:lnTo>
                    <a:lnTo>
                      <a:pt x="298" y="354"/>
                    </a:lnTo>
                    <a:lnTo>
                      <a:pt x="309" y="361"/>
                    </a:lnTo>
                    <a:lnTo>
                      <a:pt x="309" y="361"/>
                    </a:lnTo>
                    <a:lnTo>
                      <a:pt x="318" y="367"/>
                    </a:lnTo>
                    <a:lnTo>
                      <a:pt x="329" y="371"/>
                    </a:lnTo>
                    <a:lnTo>
                      <a:pt x="340" y="374"/>
                    </a:lnTo>
                    <a:lnTo>
                      <a:pt x="353" y="377"/>
                    </a:lnTo>
                    <a:lnTo>
                      <a:pt x="365" y="378"/>
                    </a:lnTo>
                    <a:lnTo>
                      <a:pt x="379" y="379"/>
                    </a:lnTo>
                    <a:lnTo>
                      <a:pt x="392" y="379"/>
                    </a:lnTo>
                    <a:lnTo>
                      <a:pt x="406" y="378"/>
                    </a:lnTo>
                    <a:lnTo>
                      <a:pt x="419" y="377"/>
                    </a:lnTo>
                    <a:lnTo>
                      <a:pt x="431" y="374"/>
                    </a:lnTo>
                    <a:lnTo>
                      <a:pt x="443" y="371"/>
                    </a:lnTo>
                    <a:lnTo>
                      <a:pt x="454" y="365"/>
                    </a:lnTo>
                    <a:lnTo>
                      <a:pt x="462" y="360"/>
                    </a:lnTo>
                    <a:lnTo>
                      <a:pt x="471" y="353"/>
                    </a:lnTo>
                    <a:lnTo>
                      <a:pt x="478" y="344"/>
                    </a:lnTo>
                    <a:lnTo>
                      <a:pt x="482" y="336"/>
                    </a:lnTo>
                    <a:lnTo>
                      <a:pt x="482" y="336"/>
                    </a:lnTo>
                    <a:lnTo>
                      <a:pt x="485" y="326"/>
                    </a:lnTo>
                    <a:lnTo>
                      <a:pt x="485" y="318"/>
                    </a:lnTo>
                    <a:lnTo>
                      <a:pt x="485" y="309"/>
                    </a:lnTo>
                    <a:lnTo>
                      <a:pt x="483" y="301"/>
                    </a:lnTo>
                    <a:lnTo>
                      <a:pt x="480" y="294"/>
                    </a:lnTo>
                    <a:lnTo>
                      <a:pt x="478" y="287"/>
                    </a:lnTo>
                    <a:lnTo>
                      <a:pt x="469" y="273"/>
                    </a:lnTo>
                    <a:lnTo>
                      <a:pt x="450" y="247"/>
                    </a:lnTo>
                    <a:lnTo>
                      <a:pt x="443" y="235"/>
                    </a:lnTo>
                    <a:lnTo>
                      <a:pt x="440" y="229"/>
                    </a:lnTo>
                    <a:lnTo>
                      <a:pt x="438" y="222"/>
                    </a:lnTo>
                    <a:lnTo>
                      <a:pt x="438" y="222"/>
                    </a:lnTo>
                    <a:lnTo>
                      <a:pt x="441" y="212"/>
                    </a:lnTo>
                    <a:lnTo>
                      <a:pt x="447" y="205"/>
                    </a:lnTo>
                    <a:lnTo>
                      <a:pt x="454" y="200"/>
                    </a:lnTo>
                    <a:lnTo>
                      <a:pt x="461" y="194"/>
                    </a:lnTo>
                    <a:lnTo>
                      <a:pt x="479" y="187"/>
                    </a:lnTo>
                    <a:lnTo>
                      <a:pt x="497" y="180"/>
                    </a:lnTo>
                    <a:lnTo>
                      <a:pt x="497" y="180"/>
                    </a:lnTo>
                    <a:close/>
                    <a:moveTo>
                      <a:pt x="151" y="107"/>
                    </a:moveTo>
                    <a:lnTo>
                      <a:pt x="151" y="107"/>
                    </a:lnTo>
                    <a:lnTo>
                      <a:pt x="128" y="69"/>
                    </a:lnTo>
                    <a:lnTo>
                      <a:pt x="118" y="52"/>
                    </a:lnTo>
                    <a:lnTo>
                      <a:pt x="107" y="38"/>
                    </a:lnTo>
                    <a:lnTo>
                      <a:pt x="107" y="38"/>
                    </a:lnTo>
                    <a:lnTo>
                      <a:pt x="101" y="33"/>
                    </a:lnTo>
                    <a:lnTo>
                      <a:pt x="93" y="26"/>
                    </a:lnTo>
                    <a:lnTo>
                      <a:pt x="85" y="20"/>
                    </a:lnTo>
                    <a:lnTo>
                      <a:pt x="78" y="17"/>
                    </a:lnTo>
                    <a:lnTo>
                      <a:pt x="78" y="17"/>
                    </a:lnTo>
                    <a:lnTo>
                      <a:pt x="72" y="17"/>
                    </a:lnTo>
                    <a:lnTo>
                      <a:pt x="68" y="17"/>
                    </a:lnTo>
                    <a:lnTo>
                      <a:pt x="59" y="20"/>
                    </a:lnTo>
                    <a:lnTo>
                      <a:pt x="54" y="23"/>
                    </a:lnTo>
                    <a:lnTo>
                      <a:pt x="51" y="23"/>
                    </a:lnTo>
                    <a:lnTo>
                      <a:pt x="47" y="23"/>
                    </a:lnTo>
                    <a:lnTo>
                      <a:pt x="47" y="23"/>
                    </a:lnTo>
                    <a:lnTo>
                      <a:pt x="38" y="28"/>
                    </a:lnTo>
                    <a:lnTo>
                      <a:pt x="33" y="37"/>
                    </a:lnTo>
                    <a:lnTo>
                      <a:pt x="26" y="44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0" y="80"/>
                    </a:lnTo>
                    <a:lnTo>
                      <a:pt x="24" y="110"/>
                    </a:lnTo>
                    <a:lnTo>
                      <a:pt x="30" y="172"/>
                    </a:lnTo>
                    <a:lnTo>
                      <a:pt x="31" y="202"/>
                    </a:lnTo>
                    <a:lnTo>
                      <a:pt x="31" y="232"/>
                    </a:lnTo>
                    <a:lnTo>
                      <a:pt x="28" y="260"/>
                    </a:lnTo>
                    <a:lnTo>
                      <a:pt x="26" y="274"/>
                    </a:lnTo>
                    <a:lnTo>
                      <a:pt x="21" y="288"/>
                    </a:lnTo>
                    <a:lnTo>
                      <a:pt x="21" y="288"/>
                    </a:lnTo>
                    <a:lnTo>
                      <a:pt x="21" y="294"/>
                    </a:lnTo>
                    <a:lnTo>
                      <a:pt x="20" y="299"/>
                    </a:lnTo>
                    <a:lnTo>
                      <a:pt x="20" y="304"/>
                    </a:lnTo>
                    <a:lnTo>
                      <a:pt x="21" y="309"/>
                    </a:lnTo>
                    <a:lnTo>
                      <a:pt x="21" y="309"/>
                    </a:lnTo>
                    <a:lnTo>
                      <a:pt x="48" y="308"/>
                    </a:lnTo>
                    <a:lnTo>
                      <a:pt x="59" y="305"/>
                    </a:lnTo>
                    <a:lnTo>
                      <a:pt x="71" y="302"/>
                    </a:lnTo>
                    <a:lnTo>
                      <a:pt x="82" y="298"/>
                    </a:lnTo>
                    <a:lnTo>
                      <a:pt x="92" y="292"/>
                    </a:lnTo>
                    <a:lnTo>
                      <a:pt x="100" y="287"/>
                    </a:lnTo>
                    <a:lnTo>
                      <a:pt x="107" y="278"/>
                    </a:lnTo>
                    <a:lnTo>
                      <a:pt x="107" y="278"/>
                    </a:lnTo>
                    <a:lnTo>
                      <a:pt x="99" y="271"/>
                    </a:lnTo>
                    <a:lnTo>
                      <a:pt x="92" y="264"/>
                    </a:lnTo>
                    <a:lnTo>
                      <a:pt x="89" y="259"/>
                    </a:lnTo>
                    <a:lnTo>
                      <a:pt x="87" y="252"/>
                    </a:lnTo>
                    <a:lnTo>
                      <a:pt x="89" y="246"/>
                    </a:lnTo>
                    <a:lnTo>
                      <a:pt x="92" y="240"/>
                    </a:lnTo>
                    <a:lnTo>
                      <a:pt x="96" y="235"/>
                    </a:lnTo>
                    <a:lnTo>
                      <a:pt x="101" y="229"/>
                    </a:lnTo>
                    <a:lnTo>
                      <a:pt x="108" y="225"/>
                    </a:lnTo>
                    <a:lnTo>
                      <a:pt x="117" y="221"/>
                    </a:lnTo>
                    <a:lnTo>
                      <a:pt x="134" y="214"/>
                    </a:lnTo>
                    <a:lnTo>
                      <a:pt x="153" y="208"/>
                    </a:lnTo>
                    <a:lnTo>
                      <a:pt x="170" y="204"/>
                    </a:lnTo>
                    <a:lnTo>
                      <a:pt x="170" y="204"/>
                    </a:lnTo>
                    <a:lnTo>
                      <a:pt x="177" y="208"/>
                    </a:lnTo>
                    <a:lnTo>
                      <a:pt x="181" y="214"/>
                    </a:lnTo>
                    <a:lnTo>
                      <a:pt x="184" y="221"/>
                    </a:lnTo>
                    <a:lnTo>
                      <a:pt x="184" y="228"/>
                    </a:lnTo>
                    <a:lnTo>
                      <a:pt x="184" y="243"/>
                    </a:lnTo>
                    <a:lnTo>
                      <a:pt x="183" y="257"/>
                    </a:lnTo>
                    <a:lnTo>
                      <a:pt x="183" y="257"/>
                    </a:lnTo>
                    <a:lnTo>
                      <a:pt x="188" y="260"/>
                    </a:lnTo>
                    <a:lnTo>
                      <a:pt x="194" y="260"/>
                    </a:lnTo>
                    <a:lnTo>
                      <a:pt x="200" y="260"/>
                    </a:lnTo>
                    <a:lnTo>
                      <a:pt x="207" y="259"/>
                    </a:lnTo>
                    <a:lnTo>
                      <a:pt x="219" y="252"/>
                    </a:lnTo>
                    <a:lnTo>
                      <a:pt x="233" y="245"/>
                    </a:lnTo>
                    <a:lnTo>
                      <a:pt x="233" y="245"/>
                    </a:lnTo>
                    <a:lnTo>
                      <a:pt x="245" y="240"/>
                    </a:lnTo>
                    <a:lnTo>
                      <a:pt x="254" y="235"/>
                    </a:lnTo>
                    <a:lnTo>
                      <a:pt x="259" y="232"/>
                    </a:lnTo>
                    <a:lnTo>
                      <a:pt x="263" y="229"/>
                    </a:lnTo>
                    <a:lnTo>
                      <a:pt x="266" y="224"/>
                    </a:lnTo>
                    <a:lnTo>
                      <a:pt x="267" y="218"/>
                    </a:lnTo>
                    <a:lnTo>
                      <a:pt x="267" y="218"/>
                    </a:lnTo>
                    <a:lnTo>
                      <a:pt x="256" y="215"/>
                    </a:lnTo>
                    <a:lnTo>
                      <a:pt x="246" y="211"/>
                    </a:lnTo>
                    <a:lnTo>
                      <a:pt x="228" y="201"/>
                    </a:lnTo>
                    <a:lnTo>
                      <a:pt x="211" y="188"/>
                    </a:lnTo>
                    <a:lnTo>
                      <a:pt x="197" y="174"/>
                    </a:lnTo>
                    <a:lnTo>
                      <a:pt x="184" y="159"/>
                    </a:lnTo>
                    <a:lnTo>
                      <a:pt x="173" y="142"/>
                    </a:lnTo>
                    <a:lnTo>
                      <a:pt x="151" y="107"/>
                    </a:lnTo>
                    <a:lnTo>
                      <a:pt x="151" y="10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25" name="TextBox 31"/>
          <p:cNvSpPr txBox="1"/>
          <p:nvPr/>
        </p:nvSpPr>
        <p:spPr>
          <a:xfrm>
            <a:off x="1115351" y="3541272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6" name="TextBox 31"/>
          <p:cNvSpPr txBox="1"/>
          <p:nvPr/>
        </p:nvSpPr>
        <p:spPr>
          <a:xfrm>
            <a:off x="1115350" y="2942183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7" name="TextBox 31"/>
          <p:cNvSpPr txBox="1"/>
          <p:nvPr/>
        </p:nvSpPr>
        <p:spPr>
          <a:xfrm>
            <a:off x="3606301" y="3541272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8" name="TextBox 31"/>
          <p:cNvSpPr txBox="1"/>
          <p:nvPr/>
        </p:nvSpPr>
        <p:spPr>
          <a:xfrm>
            <a:off x="3606300" y="2942183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9" name="TextBox 31"/>
          <p:cNvSpPr txBox="1"/>
          <p:nvPr/>
        </p:nvSpPr>
        <p:spPr>
          <a:xfrm>
            <a:off x="5923841" y="3541272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1" name="TextBox 31"/>
          <p:cNvSpPr txBox="1"/>
          <p:nvPr/>
        </p:nvSpPr>
        <p:spPr>
          <a:xfrm>
            <a:off x="5923840" y="2942183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399028" y="3541272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3" name="TextBox 31"/>
          <p:cNvSpPr txBox="1"/>
          <p:nvPr/>
        </p:nvSpPr>
        <p:spPr>
          <a:xfrm>
            <a:off x="8399027" y="2942183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472836" y="6446736"/>
            <a:ext cx="1440159" cy="121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</a:rPr>
              <a:t>节日</a:t>
            </a:r>
            <a:r>
              <a:rPr kumimoji="0" lang="en-US" altLang="zh-CN" sz="100" b="0" i="0" u="none" strike="noStrike" kern="0" cap="none" spc="0" normalizeH="0" baseline="0" noProof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</a:rPr>
              <a:t>PPT</a:t>
            </a:r>
            <a:r>
              <a:rPr kumimoji="0" lang="zh-CN" altLang="en-US" sz="100" b="0" i="0" u="none" strike="noStrike" kern="0" cap="none" spc="0" normalizeH="0" baseline="0" noProof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</a:rPr>
              <a:t>模板 </a:t>
            </a:r>
            <a:r>
              <a:rPr kumimoji="0" lang="en-US" altLang="zh-CN" sz="100" b="0" i="0" u="none" strike="noStrike" kern="0" cap="none" spc="0" normalizeH="0" baseline="0" noProof="0" smtClean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</a:rPr>
              <a:t>http:// www.PPT818.com/jieri/</a:t>
            </a:r>
            <a:endParaRPr kumimoji="0" lang="en-US" altLang="zh-CN" sz="1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1" grpId="0"/>
      <p:bldP spid="32" grpId="0"/>
      <p:bldP spid="3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组合 32"/>
          <p:cNvGrpSpPr/>
          <p:nvPr/>
        </p:nvGrpSpPr>
        <p:grpSpPr>
          <a:xfrm>
            <a:off x="1621358" y="1520418"/>
            <a:ext cx="9014157" cy="3981748"/>
            <a:chOff x="1621358" y="1520418"/>
            <a:chExt cx="9014157" cy="3981748"/>
          </a:xfrm>
        </p:grpSpPr>
        <p:grpSp>
          <p:nvGrpSpPr>
            <p:cNvPr id="4" name="组合 3"/>
            <p:cNvGrpSpPr/>
            <p:nvPr/>
          </p:nvGrpSpPr>
          <p:grpSpPr>
            <a:xfrm>
              <a:off x="5426782" y="2662439"/>
              <a:ext cx="1285884" cy="2286016"/>
              <a:chOff x="4643438" y="1142990"/>
              <a:chExt cx="1752608" cy="3143272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643438" y="1142990"/>
                <a:ext cx="1752608" cy="3132151"/>
                <a:chOff x="2133601" y="3810000"/>
                <a:chExt cx="681038" cy="1274763"/>
              </a:xfrm>
            </p:grpSpPr>
            <p:sp>
              <p:nvSpPr>
                <p:cNvPr id="15" name="Freeform 146"/>
                <p:cNvSpPr/>
                <p:nvPr/>
              </p:nvSpPr>
              <p:spPr bwMode="auto">
                <a:xfrm>
                  <a:off x="2290763" y="3983038"/>
                  <a:ext cx="9525" cy="2540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" y="11"/>
                    </a:cxn>
                    <a:cxn ang="0">
                      <a:pos x="12" y="22"/>
                    </a:cxn>
                    <a:cxn ang="0">
                      <a:pos x="16" y="34"/>
                    </a:cxn>
                    <a:cxn ang="0">
                      <a:pos x="18" y="41"/>
                    </a:cxn>
                    <a:cxn ang="0">
                      <a:pos x="16" y="48"/>
                    </a:cxn>
                    <a:cxn ang="0">
                      <a:pos x="16" y="48"/>
                    </a:cxn>
                    <a:cxn ang="0">
                      <a:pos x="12" y="43"/>
                    </a:cxn>
                    <a:cxn ang="0">
                      <a:pos x="8" y="39"/>
                    </a:cxn>
                    <a:cxn ang="0">
                      <a:pos x="4" y="32"/>
                    </a:cxn>
                    <a:cxn ang="0">
                      <a:pos x="1" y="25"/>
                    </a:cxn>
                    <a:cxn ang="0">
                      <a:pos x="0" y="18"/>
                    </a:cxn>
                    <a:cxn ang="0">
                      <a:pos x="0" y="11"/>
                    </a:cxn>
                    <a:cxn ang="0">
                      <a:pos x="0" y="6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8" h="4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7" y="11"/>
                      </a:lnTo>
                      <a:lnTo>
                        <a:pt x="12" y="22"/>
                      </a:lnTo>
                      <a:lnTo>
                        <a:pt x="16" y="34"/>
                      </a:lnTo>
                      <a:lnTo>
                        <a:pt x="18" y="41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2" y="43"/>
                      </a:lnTo>
                      <a:lnTo>
                        <a:pt x="8" y="39"/>
                      </a:lnTo>
                      <a:lnTo>
                        <a:pt x="4" y="32"/>
                      </a:lnTo>
                      <a:lnTo>
                        <a:pt x="1" y="25"/>
                      </a:lnTo>
                      <a:lnTo>
                        <a:pt x="0" y="18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" name="Freeform 147"/>
                <p:cNvSpPr/>
                <p:nvPr/>
              </p:nvSpPr>
              <p:spPr bwMode="auto">
                <a:xfrm>
                  <a:off x="2359026" y="4005263"/>
                  <a:ext cx="31750" cy="33338"/>
                </a:xfrm>
                <a:custGeom>
                  <a:avLst/>
                  <a:gdLst/>
                  <a:ahLst/>
                  <a:cxnLst>
                    <a:cxn ang="0">
                      <a:pos x="61" y="22"/>
                    </a:cxn>
                    <a:cxn ang="0">
                      <a:pos x="61" y="22"/>
                    </a:cxn>
                    <a:cxn ang="0">
                      <a:pos x="49" y="18"/>
                    </a:cxn>
                    <a:cxn ang="0">
                      <a:pos x="38" y="14"/>
                    </a:cxn>
                    <a:cxn ang="0">
                      <a:pos x="34" y="14"/>
                    </a:cxn>
                    <a:cxn ang="0">
                      <a:pos x="28" y="15"/>
                    </a:cxn>
                    <a:cxn ang="0">
                      <a:pos x="23" y="16"/>
                    </a:cxn>
                    <a:cxn ang="0">
                      <a:pos x="19" y="22"/>
                    </a:cxn>
                    <a:cxn ang="0">
                      <a:pos x="19" y="22"/>
                    </a:cxn>
                    <a:cxn ang="0">
                      <a:pos x="16" y="35"/>
                    </a:cxn>
                    <a:cxn ang="0">
                      <a:pos x="14" y="46"/>
                    </a:cxn>
                    <a:cxn ang="0">
                      <a:pos x="13" y="56"/>
                    </a:cxn>
                    <a:cxn ang="0">
                      <a:pos x="10" y="60"/>
                    </a:cxn>
                    <a:cxn ang="0">
                      <a:pos x="7" y="64"/>
                    </a:cxn>
                    <a:cxn ang="0">
                      <a:pos x="7" y="64"/>
                    </a:cxn>
                    <a:cxn ang="0">
                      <a:pos x="2" y="60"/>
                    </a:cxn>
                    <a:cxn ang="0">
                      <a:pos x="0" y="54"/>
                    </a:cxn>
                    <a:cxn ang="0">
                      <a:pos x="0" y="49"/>
                    </a:cxn>
                    <a:cxn ang="0">
                      <a:pos x="2" y="43"/>
                    </a:cxn>
                    <a:cxn ang="0">
                      <a:pos x="6" y="29"/>
                    </a:cxn>
                    <a:cxn ang="0">
                      <a:pos x="7" y="22"/>
                    </a:cxn>
                    <a:cxn ang="0">
                      <a:pos x="7" y="16"/>
                    </a:cxn>
                    <a:cxn ang="0">
                      <a:pos x="7" y="16"/>
                    </a:cxn>
                    <a:cxn ang="0">
                      <a:pos x="13" y="9"/>
                    </a:cxn>
                    <a:cxn ang="0">
                      <a:pos x="20" y="4"/>
                    </a:cxn>
                    <a:cxn ang="0">
                      <a:pos x="28" y="1"/>
                    </a:cxn>
                    <a:cxn ang="0">
                      <a:pos x="37" y="0"/>
                    </a:cxn>
                    <a:cxn ang="0">
                      <a:pos x="45" y="1"/>
                    </a:cxn>
                    <a:cxn ang="0">
                      <a:pos x="52" y="4"/>
                    </a:cxn>
                    <a:cxn ang="0">
                      <a:pos x="55" y="8"/>
                    </a:cxn>
                    <a:cxn ang="0">
                      <a:pos x="58" y="11"/>
                    </a:cxn>
                    <a:cxn ang="0">
                      <a:pos x="61" y="16"/>
                    </a:cxn>
                    <a:cxn ang="0">
                      <a:pos x="61" y="22"/>
                    </a:cxn>
                    <a:cxn ang="0">
                      <a:pos x="61" y="22"/>
                    </a:cxn>
                  </a:cxnLst>
                  <a:rect l="0" t="0" r="r" b="b"/>
                  <a:pathLst>
                    <a:path w="61" h="64">
                      <a:moveTo>
                        <a:pt x="61" y="22"/>
                      </a:moveTo>
                      <a:lnTo>
                        <a:pt x="61" y="22"/>
                      </a:lnTo>
                      <a:lnTo>
                        <a:pt x="49" y="18"/>
                      </a:lnTo>
                      <a:lnTo>
                        <a:pt x="38" y="14"/>
                      </a:lnTo>
                      <a:lnTo>
                        <a:pt x="34" y="14"/>
                      </a:lnTo>
                      <a:lnTo>
                        <a:pt x="28" y="15"/>
                      </a:lnTo>
                      <a:lnTo>
                        <a:pt x="23" y="16"/>
                      </a:lnTo>
                      <a:lnTo>
                        <a:pt x="19" y="22"/>
                      </a:lnTo>
                      <a:lnTo>
                        <a:pt x="19" y="22"/>
                      </a:lnTo>
                      <a:lnTo>
                        <a:pt x="16" y="35"/>
                      </a:lnTo>
                      <a:lnTo>
                        <a:pt x="14" y="46"/>
                      </a:lnTo>
                      <a:lnTo>
                        <a:pt x="13" y="56"/>
                      </a:lnTo>
                      <a:lnTo>
                        <a:pt x="10" y="60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2" y="60"/>
                      </a:lnTo>
                      <a:lnTo>
                        <a:pt x="0" y="54"/>
                      </a:lnTo>
                      <a:lnTo>
                        <a:pt x="0" y="49"/>
                      </a:lnTo>
                      <a:lnTo>
                        <a:pt x="2" y="43"/>
                      </a:lnTo>
                      <a:lnTo>
                        <a:pt x="6" y="29"/>
                      </a:lnTo>
                      <a:lnTo>
                        <a:pt x="7" y="22"/>
                      </a:lnTo>
                      <a:lnTo>
                        <a:pt x="7" y="16"/>
                      </a:lnTo>
                      <a:lnTo>
                        <a:pt x="7" y="16"/>
                      </a:lnTo>
                      <a:lnTo>
                        <a:pt x="13" y="9"/>
                      </a:lnTo>
                      <a:lnTo>
                        <a:pt x="20" y="4"/>
                      </a:lnTo>
                      <a:lnTo>
                        <a:pt x="28" y="1"/>
                      </a:lnTo>
                      <a:lnTo>
                        <a:pt x="37" y="0"/>
                      </a:lnTo>
                      <a:lnTo>
                        <a:pt x="4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8" y="11"/>
                      </a:lnTo>
                      <a:lnTo>
                        <a:pt x="61" y="16"/>
                      </a:lnTo>
                      <a:lnTo>
                        <a:pt x="61" y="22"/>
                      </a:lnTo>
                      <a:lnTo>
                        <a:pt x="61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48"/>
                <p:cNvSpPr>
                  <a:spLocks noEditPoints="1"/>
                </p:cNvSpPr>
                <p:nvPr/>
              </p:nvSpPr>
              <p:spPr bwMode="auto">
                <a:xfrm>
                  <a:off x="2576513" y="4005263"/>
                  <a:ext cx="123825" cy="122238"/>
                </a:xfrm>
                <a:custGeom>
                  <a:avLst/>
                  <a:gdLst/>
                  <a:ahLst/>
                  <a:cxnLst>
                    <a:cxn ang="0">
                      <a:pos x="0" y="174"/>
                    </a:cxn>
                    <a:cxn ang="0">
                      <a:pos x="18" y="118"/>
                    </a:cxn>
                    <a:cxn ang="0">
                      <a:pos x="39" y="78"/>
                    </a:cxn>
                    <a:cxn ang="0">
                      <a:pos x="58" y="54"/>
                    </a:cxn>
                    <a:cxn ang="0">
                      <a:pos x="79" y="33"/>
                    </a:cxn>
                    <a:cxn ang="0">
                      <a:pos x="101" y="16"/>
                    </a:cxn>
                    <a:cxn ang="0">
                      <a:pos x="126" y="5"/>
                    </a:cxn>
                    <a:cxn ang="0">
                      <a:pos x="139" y="1"/>
                    </a:cxn>
                    <a:cxn ang="0">
                      <a:pos x="166" y="0"/>
                    </a:cxn>
                    <a:cxn ang="0">
                      <a:pos x="194" y="7"/>
                    </a:cxn>
                    <a:cxn ang="0">
                      <a:pos x="219" y="22"/>
                    </a:cxn>
                    <a:cxn ang="0">
                      <a:pos x="227" y="35"/>
                    </a:cxn>
                    <a:cxn ang="0">
                      <a:pos x="232" y="47"/>
                    </a:cxn>
                    <a:cxn ang="0">
                      <a:pos x="233" y="54"/>
                    </a:cxn>
                    <a:cxn ang="0">
                      <a:pos x="232" y="67"/>
                    </a:cxn>
                    <a:cxn ang="0">
                      <a:pos x="226" y="75"/>
                    </a:cxn>
                    <a:cxn ang="0">
                      <a:pos x="212" y="85"/>
                    </a:cxn>
                    <a:cxn ang="0">
                      <a:pos x="188" y="95"/>
                    </a:cxn>
                    <a:cxn ang="0">
                      <a:pos x="164" y="105"/>
                    </a:cxn>
                    <a:cxn ang="0">
                      <a:pos x="156" y="111"/>
                    </a:cxn>
                    <a:cxn ang="0">
                      <a:pos x="135" y="129"/>
                    </a:cxn>
                    <a:cxn ang="0">
                      <a:pos x="107" y="161"/>
                    </a:cxn>
                    <a:cxn ang="0">
                      <a:pos x="66" y="209"/>
                    </a:cxn>
                    <a:cxn ang="0">
                      <a:pos x="52" y="221"/>
                    </a:cxn>
                    <a:cxn ang="0">
                      <a:pos x="31" y="233"/>
                    </a:cxn>
                    <a:cxn ang="0">
                      <a:pos x="23" y="233"/>
                    </a:cxn>
                    <a:cxn ang="0">
                      <a:pos x="16" y="231"/>
                    </a:cxn>
                    <a:cxn ang="0">
                      <a:pos x="7" y="220"/>
                    </a:cxn>
                    <a:cxn ang="0">
                      <a:pos x="1" y="193"/>
                    </a:cxn>
                    <a:cxn ang="0">
                      <a:pos x="0" y="174"/>
                    </a:cxn>
                    <a:cxn ang="0">
                      <a:pos x="34" y="111"/>
                    </a:cxn>
                    <a:cxn ang="0">
                      <a:pos x="20" y="146"/>
                    </a:cxn>
                    <a:cxn ang="0">
                      <a:pos x="14" y="181"/>
                    </a:cxn>
                    <a:cxn ang="0">
                      <a:pos x="14" y="198"/>
                    </a:cxn>
                    <a:cxn ang="0">
                      <a:pos x="17" y="209"/>
                    </a:cxn>
                    <a:cxn ang="0">
                      <a:pos x="23" y="214"/>
                    </a:cxn>
                    <a:cxn ang="0">
                      <a:pos x="30" y="214"/>
                    </a:cxn>
                    <a:cxn ang="0">
                      <a:pos x="45" y="206"/>
                    </a:cxn>
                    <a:cxn ang="0">
                      <a:pos x="62" y="192"/>
                    </a:cxn>
                    <a:cxn ang="0">
                      <a:pos x="94" y="157"/>
                    </a:cxn>
                    <a:cxn ang="0">
                      <a:pos x="124" y="123"/>
                    </a:cxn>
                    <a:cxn ang="0">
                      <a:pos x="159" y="95"/>
                    </a:cxn>
                    <a:cxn ang="0">
                      <a:pos x="177" y="85"/>
                    </a:cxn>
                    <a:cxn ang="0">
                      <a:pos x="199" y="80"/>
                    </a:cxn>
                    <a:cxn ang="0">
                      <a:pos x="206" y="73"/>
                    </a:cxn>
                    <a:cxn ang="0">
                      <a:pos x="218" y="59"/>
                    </a:cxn>
                    <a:cxn ang="0">
                      <a:pos x="218" y="50"/>
                    </a:cxn>
                    <a:cxn ang="0">
                      <a:pos x="216" y="43"/>
                    </a:cxn>
                    <a:cxn ang="0">
                      <a:pos x="206" y="35"/>
                    </a:cxn>
                    <a:cxn ang="0">
                      <a:pos x="188" y="28"/>
                    </a:cxn>
                    <a:cxn ang="0">
                      <a:pos x="180" y="22"/>
                    </a:cxn>
                    <a:cxn ang="0">
                      <a:pos x="178" y="19"/>
                    </a:cxn>
                    <a:cxn ang="0">
                      <a:pos x="183" y="16"/>
                    </a:cxn>
                    <a:cxn ang="0">
                      <a:pos x="187" y="15"/>
                    </a:cxn>
                    <a:cxn ang="0">
                      <a:pos x="187" y="12"/>
                    </a:cxn>
                    <a:cxn ang="0">
                      <a:pos x="156" y="14"/>
                    </a:cxn>
                    <a:cxn ang="0">
                      <a:pos x="131" y="18"/>
                    </a:cxn>
                    <a:cxn ang="0">
                      <a:pos x="107" y="26"/>
                    </a:cxn>
                    <a:cxn ang="0">
                      <a:pos x="89" y="39"/>
                    </a:cxn>
                    <a:cxn ang="0">
                      <a:pos x="72" y="54"/>
                    </a:cxn>
                    <a:cxn ang="0">
                      <a:pos x="45" y="91"/>
                    </a:cxn>
                    <a:cxn ang="0">
                      <a:pos x="34" y="111"/>
                    </a:cxn>
                  </a:cxnLst>
                  <a:rect l="0" t="0" r="r" b="b"/>
                  <a:pathLst>
                    <a:path w="233" h="233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7" y="146"/>
                      </a:lnTo>
                      <a:lnTo>
                        <a:pt x="18" y="118"/>
                      </a:lnTo>
                      <a:lnTo>
                        <a:pt x="32" y="91"/>
                      </a:lnTo>
                      <a:lnTo>
                        <a:pt x="39" y="78"/>
                      </a:lnTo>
                      <a:lnTo>
                        <a:pt x="49" y="66"/>
                      </a:lnTo>
                      <a:lnTo>
                        <a:pt x="58" y="54"/>
                      </a:lnTo>
                      <a:lnTo>
                        <a:pt x="67" y="43"/>
                      </a:lnTo>
                      <a:lnTo>
                        <a:pt x="79" y="33"/>
                      </a:lnTo>
                      <a:lnTo>
                        <a:pt x="89" y="25"/>
                      </a:lnTo>
                      <a:lnTo>
                        <a:pt x="101" y="16"/>
                      </a:lnTo>
                      <a:lnTo>
                        <a:pt x="112" y="11"/>
                      </a:lnTo>
                      <a:lnTo>
                        <a:pt x="126" y="5"/>
                      </a:lnTo>
                      <a:lnTo>
                        <a:pt x="139" y="1"/>
                      </a:lnTo>
                      <a:lnTo>
                        <a:pt x="139" y="1"/>
                      </a:lnTo>
                      <a:lnTo>
                        <a:pt x="152" y="0"/>
                      </a:lnTo>
                      <a:lnTo>
                        <a:pt x="166" y="0"/>
                      </a:lnTo>
                      <a:lnTo>
                        <a:pt x="180" y="2"/>
                      </a:lnTo>
                      <a:lnTo>
                        <a:pt x="194" y="7"/>
                      </a:lnTo>
                      <a:lnTo>
                        <a:pt x="208" y="14"/>
                      </a:lnTo>
                      <a:lnTo>
                        <a:pt x="219" y="22"/>
                      </a:lnTo>
                      <a:lnTo>
                        <a:pt x="223" y="28"/>
                      </a:lnTo>
                      <a:lnTo>
                        <a:pt x="227" y="35"/>
                      </a:lnTo>
                      <a:lnTo>
                        <a:pt x="230" y="40"/>
                      </a:lnTo>
                      <a:lnTo>
                        <a:pt x="232" y="47"/>
                      </a:lnTo>
                      <a:lnTo>
                        <a:pt x="232" y="47"/>
                      </a:lnTo>
                      <a:lnTo>
                        <a:pt x="233" y="54"/>
                      </a:lnTo>
                      <a:lnTo>
                        <a:pt x="232" y="61"/>
                      </a:lnTo>
                      <a:lnTo>
                        <a:pt x="232" y="67"/>
                      </a:lnTo>
                      <a:lnTo>
                        <a:pt x="229" y="71"/>
                      </a:lnTo>
                      <a:lnTo>
                        <a:pt x="226" y="75"/>
                      </a:lnTo>
                      <a:lnTo>
                        <a:pt x="222" y="80"/>
                      </a:lnTo>
                      <a:lnTo>
                        <a:pt x="212" y="85"/>
                      </a:lnTo>
                      <a:lnTo>
                        <a:pt x="201" y="91"/>
                      </a:lnTo>
                      <a:lnTo>
                        <a:pt x="188" y="95"/>
                      </a:lnTo>
                      <a:lnTo>
                        <a:pt x="176" y="99"/>
                      </a:lnTo>
                      <a:lnTo>
                        <a:pt x="164" y="105"/>
                      </a:lnTo>
                      <a:lnTo>
                        <a:pt x="164" y="105"/>
                      </a:lnTo>
                      <a:lnTo>
                        <a:pt x="156" y="111"/>
                      </a:lnTo>
                      <a:lnTo>
                        <a:pt x="149" y="116"/>
                      </a:lnTo>
                      <a:lnTo>
                        <a:pt x="135" y="129"/>
                      </a:lnTo>
                      <a:lnTo>
                        <a:pt x="121" y="144"/>
                      </a:lnTo>
                      <a:lnTo>
                        <a:pt x="107" y="161"/>
                      </a:lnTo>
                      <a:lnTo>
                        <a:pt x="80" y="195"/>
                      </a:lnTo>
                      <a:lnTo>
                        <a:pt x="66" y="209"/>
                      </a:lnTo>
                      <a:lnTo>
                        <a:pt x="52" y="221"/>
                      </a:lnTo>
                      <a:lnTo>
                        <a:pt x="52" y="221"/>
                      </a:lnTo>
                      <a:lnTo>
                        <a:pt x="39" y="228"/>
                      </a:lnTo>
                      <a:lnTo>
                        <a:pt x="31" y="233"/>
                      </a:lnTo>
                      <a:lnTo>
                        <a:pt x="27" y="233"/>
                      </a:lnTo>
                      <a:lnTo>
                        <a:pt x="23" y="233"/>
                      </a:lnTo>
                      <a:lnTo>
                        <a:pt x="23" y="233"/>
                      </a:lnTo>
                      <a:lnTo>
                        <a:pt x="16" y="231"/>
                      </a:lnTo>
                      <a:lnTo>
                        <a:pt x="10" y="226"/>
                      </a:lnTo>
                      <a:lnTo>
                        <a:pt x="7" y="220"/>
                      </a:lnTo>
                      <a:lnTo>
                        <a:pt x="4" y="212"/>
                      </a:lnTo>
                      <a:lnTo>
                        <a:pt x="1" y="193"/>
                      </a:lnTo>
                      <a:lnTo>
                        <a:pt x="0" y="174"/>
                      </a:lnTo>
                      <a:lnTo>
                        <a:pt x="0" y="174"/>
                      </a:lnTo>
                      <a:close/>
                      <a:moveTo>
                        <a:pt x="34" y="111"/>
                      </a:moveTo>
                      <a:lnTo>
                        <a:pt x="34" y="111"/>
                      </a:lnTo>
                      <a:lnTo>
                        <a:pt x="27" y="127"/>
                      </a:lnTo>
                      <a:lnTo>
                        <a:pt x="20" y="146"/>
                      </a:lnTo>
                      <a:lnTo>
                        <a:pt x="16" y="164"/>
                      </a:lnTo>
                      <a:lnTo>
                        <a:pt x="14" y="181"/>
                      </a:lnTo>
                      <a:lnTo>
                        <a:pt x="14" y="181"/>
                      </a:lnTo>
                      <a:lnTo>
                        <a:pt x="14" y="198"/>
                      </a:lnTo>
                      <a:lnTo>
                        <a:pt x="16" y="205"/>
                      </a:lnTo>
                      <a:lnTo>
                        <a:pt x="17" y="209"/>
                      </a:lnTo>
                      <a:lnTo>
                        <a:pt x="20" y="212"/>
                      </a:lnTo>
                      <a:lnTo>
                        <a:pt x="23" y="214"/>
                      </a:lnTo>
                      <a:lnTo>
                        <a:pt x="25" y="214"/>
                      </a:lnTo>
                      <a:lnTo>
                        <a:pt x="30" y="214"/>
                      </a:lnTo>
                      <a:lnTo>
                        <a:pt x="37" y="212"/>
                      </a:lnTo>
                      <a:lnTo>
                        <a:pt x="45" y="206"/>
                      </a:lnTo>
                      <a:lnTo>
                        <a:pt x="62" y="192"/>
                      </a:lnTo>
                      <a:lnTo>
                        <a:pt x="62" y="192"/>
                      </a:lnTo>
                      <a:lnTo>
                        <a:pt x="79" y="175"/>
                      </a:lnTo>
                      <a:lnTo>
                        <a:pt x="94" y="157"/>
                      </a:lnTo>
                      <a:lnTo>
                        <a:pt x="108" y="140"/>
                      </a:lnTo>
                      <a:lnTo>
                        <a:pt x="124" y="123"/>
                      </a:lnTo>
                      <a:lnTo>
                        <a:pt x="140" y="108"/>
                      </a:lnTo>
                      <a:lnTo>
                        <a:pt x="159" y="95"/>
                      </a:lnTo>
                      <a:lnTo>
                        <a:pt x="167" y="90"/>
                      </a:lnTo>
                      <a:lnTo>
                        <a:pt x="177" y="85"/>
                      </a:lnTo>
                      <a:lnTo>
                        <a:pt x="188" y="81"/>
                      </a:lnTo>
                      <a:lnTo>
                        <a:pt x="199" y="80"/>
                      </a:lnTo>
                      <a:lnTo>
                        <a:pt x="199" y="80"/>
                      </a:lnTo>
                      <a:lnTo>
                        <a:pt x="206" y="73"/>
                      </a:lnTo>
                      <a:lnTo>
                        <a:pt x="212" y="66"/>
                      </a:lnTo>
                      <a:lnTo>
                        <a:pt x="218" y="59"/>
                      </a:lnTo>
                      <a:lnTo>
                        <a:pt x="218" y="54"/>
                      </a:lnTo>
                      <a:lnTo>
                        <a:pt x="218" y="50"/>
                      </a:lnTo>
                      <a:lnTo>
                        <a:pt x="218" y="50"/>
                      </a:lnTo>
                      <a:lnTo>
                        <a:pt x="216" y="43"/>
                      </a:lnTo>
                      <a:lnTo>
                        <a:pt x="212" y="39"/>
                      </a:lnTo>
                      <a:lnTo>
                        <a:pt x="206" y="35"/>
                      </a:lnTo>
                      <a:lnTo>
                        <a:pt x="201" y="33"/>
                      </a:lnTo>
                      <a:lnTo>
                        <a:pt x="188" y="28"/>
                      </a:lnTo>
                      <a:lnTo>
                        <a:pt x="184" y="25"/>
                      </a:lnTo>
                      <a:lnTo>
                        <a:pt x="180" y="22"/>
                      </a:lnTo>
                      <a:lnTo>
                        <a:pt x="180" y="22"/>
                      </a:lnTo>
                      <a:lnTo>
                        <a:pt x="178" y="19"/>
                      </a:lnTo>
                      <a:lnTo>
                        <a:pt x="180" y="18"/>
                      </a:lnTo>
                      <a:lnTo>
                        <a:pt x="183" y="16"/>
                      </a:lnTo>
                      <a:lnTo>
                        <a:pt x="185" y="15"/>
                      </a:lnTo>
                      <a:lnTo>
                        <a:pt x="187" y="15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71" y="12"/>
                      </a:lnTo>
                      <a:lnTo>
                        <a:pt x="156" y="14"/>
                      </a:lnTo>
                      <a:lnTo>
                        <a:pt x="143" y="15"/>
                      </a:lnTo>
                      <a:lnTo>
                        <a:pt x="131" y="18"/>
                      </a:lnTo>
                      <a:lnTo>
                        <a:pt x="118" y="22"/>
                      </a:lnTo>
                      <a:lnTo>
                        <a:pt x="107" y="26"/>
                      </a:lnTo>
                      <a:lnTo>
                        <a:pt x="97" y="33"/>
                      </a:lnTo>
                      <a:lnTo>
                        <a:pt x="89" y="39"/>
                      </a:lnTo>
                      <a:lnTo>
                        <a:pt x="80" y="47"/>
                      </a:lnTo>
                      <a:lnTo>
                        <a:pt x="72" y="54"/>
                      </a:lnTo>
                      <a:lnTo>
                        <a:pt x="58" y="73"/>
                      </a:lnTo>
                      <a:lnTo>
                        <a:pt x="45" y="91"/>
                      </a:lnTo>
                      <a:lnTo>
                        <a:pt x="34" y="111"/>
                      </a:lnTo>
                      <a:lnTo>
                        <a:pt x="34" y="1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49"/>
                <p:cNvSpPr/>
                <p:nvPr/>
              </p:nvSpPr>
              <p:spPr bwMode="auto">
                <a:xfrm>
                  <a:off x="2393951" y="4017963"/>
                  <a:ext cx="7938" cy="222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5" y="3"/>
                    </a:cxn>
                    <a:cxn ang="0">
                      <a:pos x="11" y="9"/>
                    </a:cxn>
                    <a:cxn ang="0">
                      <a:pos x="14" y="16"/>
                    </a:cxn>
                    <a:cxn ang="0">
                      <a:pos x="15" y="23"/>
                    </a:cxn>
                    <a:cxn ang="0">
                      <a:pos x="15" y="30"/>
                    </a:cxn>
                    <a:cxn ang="0">
                      <a:pos x="12" y="35"/>
                    </a:cxn>
                    <a:cxn ang="0">
                      <a:pos x="8" y="41"/>
                    </a:cxn>
                    <a:cxn ang="0">
                      <a:pos x="5" y="42"/>
                    </a:cxn>
                    <a:cxn ang="0">
                      <a:pos x="1" y="42"/>
                    </a:cxn>
                    <a:cxn ang="0">
                      <a:pos x="1" y="42"/>
                    </a:cxn>
                    <a:cxn ang="0">
                      <a:pos x="0" y="23"/>
                    </a:cxn>
                    <a:cxn ang="0">
                      <a:pos x="0" y="12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4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1" y="9"/>
                      </a:lnTo>
                      <a:lnTo>
                        <a:pt x="14" y="16"/>
                      </a:lnTo>
                      <a:lnTo>
                        <a:pt x="15" y="23"/>
                      </a:lnTo>
                      <a:lnTo>
                        <a:pt x="15" y="30"/>
                      </a:lnTo>
                      <a:lnTo>
                        <a:pt x="12" y="35"/>
                      </a:lnTo>
                      <a:lnTo>
                        <a:pt x="8" y="41"/>
                      </a:lnTo>
                      <a:lnTo>
                        <a:pt x="5" y="42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0" y="23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" name="Freeform 150"/>
                <p:cNvSpPr>
                  <a:spLocks noEditPoints="1"/>
                </p:cNvSpPr>
                <p:nvPr/>
              </p:nvSpPr>
              <p:spPr bwMode="auto">
                <a:xfrm>
                  <a:off x="2209801" y="4027488"/>
                  <a:ext cx="100013" cy="128588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52" y="4"/>
                    </a:cxn>
                    <a:cxn ang="0">
                      <a:pos x="54" y="10"/>
                    </a:cxn>
                    <a:cxn ang="0">
                      <a:pos x="75" y="13"/>
                    </a:cxn>
                    <a:cxn ang="0">
                      <a:pos x="105" y="32"/>
                    </a:cxn>
                    <a:cxn ang="0">
                      <a:pos x="108" y="75"/>
                    </a:cxn>
                    <a:cxn ang="0">
                      <a:pos x="116" y="107"/>
                    </a:cxn>
                    <a:cxn ang="0">
                      <a:pos x="127" y="120"/>
                    </a:cxn>
                    <a:cxn ang="0">
                      <a:pos x="144" y="138"/>
                    </a:cxn>
                    <a:cxn ang="0">
                      <a:pos x="153" y="152"/>
                    </a:cxn>
                    <a:cxn ang="0">
                      <a:pos x="174" y="173"/>
                    </a:cxn>
                    <a:cxn ang="0">
                      <a:pos x="186" y="191"/>
                    </a:cxn>
                    <a:cxn ang="0">
                      <a:pos x="188" y="212"/>
                    </a:cxn>
                    <a:cxn ang="0">
                      <a:pos x="172" y="237"/>
                    </a:cxn>
                    <a:cxn ang="0">
                      <a:pos x="140" y="243"/>
                    </a:cxn>
                    <a:cxn ang="0">
                      <a:pos x="118" y="237"/>
                    </a:cxn>
                    <a:cxn ang="0">
                      <a:pos x="74" y="211"/>
                    </a:cxn>
                    <a:cxn ang="0">
                      <a:pos x="30" y="162"/>
                    </a:cxn>
                    <a:cxn ang="0">
                      <a:pos x="12" y="125"/>
                    </a:cxn>
                    <a:cxn ang="0">
                      <a:pos x="4" y="72"/>
                    </a:cxn>
                    <a:cxn ang="0">
                      <a:pos x="5" y="38"/>
                    </a:cxn>
                    <a:cxn ang="0">
                      <a:pos x="19" y="11"/>
                    </a:cxn>
                    <a:cxn ang="0">
                      <a:pos x="30" y="2"/>
                    </a:cxn>
                    <a:cxn ang="0">
                      <a:pos x="40" y="10"/>
                    </a:cxn>
                    <a:cxn ang="0">
                      <a:pos x="25" y="24"/>
                    </a:cxn>
                    <a:cxn ang="0">
                      <a:pos x="19" y="38"/>
                    </a:cxn>
                    <a:cxn ang="0">
                      <a:pos x="14" y="59"/>
                    </a:cxn>
                    <a:cxn ang="0">
                      <a:pos x="16" y="90"/>
                    </a:cxn>
                    <a:cxn ang="0">
                      <a:pos x="30" y="135"/>
                    </a:cxn>
                    <a:cxn ang="0">
                      <a:pos x="56" y="177"/>
                    </a:cxn>
                    <a:cxn ang="0">
                      <a:pos x="92" y="209"/>
                    </a:cxn>
                    <a:cxn ang="0">
                      <a:pos x="134" y="228"/>
                    </a:cxn>
                    <a:cxn ang="0">
                      <a:pos x="164" y="229"/>
                    </a:cxn>
                    <a:cxn ang="0">
                      <a:pos x="175" y="201"/>
                    </a:cxn>
                    <a:cxn ang="0">
                      <a:pos x="161" y="178"/>
                    </a:cxn>
                    <a:cxn ang="0">
                      <a:pos x="143" y="159"/>
                    </a:cxn>
                    <a:cxn ang="0">
                      <a:pos x="132" y="138"/>
                    </a:cxn>
                    <a:cxn ang="0">
                      <a:pos x="109" y="108"/>
                    </a:cxn>
                    <a:cxn ang="0">
                      <a:pos x="96" y="86"/>
                    </a:cxn>
                    <a:cxn ang="0">
                      <a:pos x="94" y="61"/>
                    </a:cxn>
                    <a:cxn ang="0">
                      <a:pos x="88" y="35"/>
                    </a:cxn>
                    <a:cxn ang="0">
                      <a:pos x="78" y="25"/>
                    </a:cxn>
                    <a:cxn ang="0">
                      <a:pos x="57" y="24"/>
                    </a:cxn>
                    <a:cxn ang="0">
                      <a:pos x="50" y="21"/>
                    </a:cxn>
                    <a:cxn ang="0">
                      <a:pos x="50" y="10"/>
                    </a:cxn>
                    <a:cxn ang="0">
                      <a:pos x="46" y="9"/>
                    </a:cxn>
                  </a:cxnLst>
                  <a:rect l="0" t="0" r="r" b="b"/>
                  <a:pathLst>
                    <a:path w="188" h="244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3" y="0"/>
                      </a:lnTo>
                      <a:lnTo>
                        <a:pt x="37" y="0"/>
                      </a:lnTo>
                      <a:lnTo>
                        <a:pt x="45" y="2"/>
                      </a:lnTo>
                      <a:lnTo>
                        <a:pt x="52" y="4"/>
                      </a:lnTo>
                      <a:lnTo>
                        <a:pt x="53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61" y="10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2" y="16"/>
                      </a:lnTo>
                      <a:lnTo>
                        <a:pt x="95" y="24"/>
                      </a:lnTo>
                      <a:lnTo>
                        <a:pt x="105" y="32"/>
                      </a:lnTo>
                      <a:lnTo>
                        <a:pt x="105" y="32"/>
                      </a:lnTo>
                      <a:lnTo>
                        <a:pt x="106" y="55"/>
                      </a:lnTo>
                      <a:lnTo>
                        <a:pt x="108" y="75"/>
                      </a:lnTo>
                      <a:lnTo>
                        <a:pt x="109" y="90"/>
                      </a:lnTo>
                      <a:lnTo>
                        <a:pt x="112" y="98"/>
                      </a:lnTo>
                      <a:lnTo>
                        <a:pt x="116" y="107"/>
                      </a:lnTo>
                      <a:lnTo>
                        <a:pt x="116" y="107"/>
                      </a:lnTo>
                      <a:lnTo>
                        <a:pt x="120" y="112"/>
                      </a:lnTo>
                      <a:lnTo>
                        <a:pt x="127" y="120"/>
                      </a:lnTo>
                      <a:lnTo>
                        <a:pt x="140" y="132"/>
                      </a:lnTo>
                      <a:lnTo>
                        <a:pt x="140" y="132"/>
                      </a:lnTo>
                      <a:lnTo>
                        <a:pt x="144" y="138"/>
                      </a:lnTo>
                      <a:lnTo>
                        <a:pt x="147" y="142"/>
                      </a:lnTo>
                      <a:lnTo>
                        <a:pt x="150" y="148"/>
                      </a:lnTo>
                      <a:lnTo>
                        <a:pt x="153" y="152"/>
                      </a:lnTo>
                      <a:lnTo>
                        <a:pt x="153" y="152"/>
                      </a:lnTo>
                      <a:lnTo>
                        <a:pt x="164" y="163"/>
                      </a:lnTo>
                      <a:lnTo>
                        <a:pt x="174" y="173"/>
                      </a:lnTo>
                      <a:lnTo>
                        <a:pt x="179" y="178"/>
                      </a:lnTo>
                      <a:lnTo>
                        <a:pt x="183" y="185"/>
                      </a:lnTo>
                      <a:lnTo>
                        <a:pt x="186" y="191"/>
                      </a:lnTo>
                      <a:lnTo>
                        <a:pt x="188" y="200"/>
                      </a:lnTo>
                      <a:lnTo>
                        <a:pt x="188" y="200"/>
                      </a:lnTo>
                      <a:lnTo>
                        <a:pt x="188" y="212"/>
                      </a:lnTo>
                      <a:lnTo>
                        <a:pt x="185" y="222"/>
                      </a:lnTo>
                      <a:lnTo>
                        <a:pt x="179" y="230"/>
                      </a:lnTo>
                      <a:lnTo>
                        <a:pt x="172" y="237"/>
                      </a:lnTo>
                      <a:lnTo>
                        <a:pt x="162" y="242"/>
                      </a:lnTo>
                      <a:lnTo>
                        <a:pt x="151" y="244"/>
                      </a:lnTo>
                      <a:lnTo>
                        <a:pt x="140" y="243"/>
                      </a:lnTo>
                      <a:lnTo>
                        <a:pt x="126" y="242"/>
                      </a:lnTo>
                      <a:lnTo>
                        <a:pt x="126" y="242"/>
                      </a:lnTo>
                      <a:lnTo>
                        <a:pt x="118" y="237"/>
                      </a:lnTo>
                      <a:lnTo>
                        <a:pt x="108" y="235"/>
                      </a:lnTo>
                      <a:lnTo>
                        <a:pt x="91" y="223"/>
                      </a:lnTo>
                      <a:lnTo>
                        <a:pt x="74" y="211"/>
                      </a:lnTo>
                      <a:lnTo>
                        <a:pt x="59" y="195"/>
                      </a:lnTo>
                      <a:lnTo>
                        <a:pt x="43" y="178"/>
                      </a:lnTo>
                      <a:lnTo>
                        <a:pt x="30" y="162"/>
                      </a:lnTo>
                      <a:lnTo>
                        <a:pt x="21" y="143"/>
                      </a:lnTo>
                      <a:lnTo>
                        <a:pt x="12" y="125"/>
                      </a:lnTo>
                      <a:lnTo>
                        <a:pt x="12" y="125"/>
                      </a:lnTo>
                      <a:lnTo>
                        <a:pt x="8" y="110"/>
                      </a:lnTo>
                      <a:lnTo>
                        <a:pt x="5" y="91"/>
                      </a:lnTo>
                      <a:lnTo>
                        <a:pt x="4" y="72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5" y="38"/>
                      </a:lnTo>
                      <a:lnTo>
                        <a:pt x="11" y="23"/>
                      </a:lnTo>
                      <a:lnTo>
                        <a:pt x="15" y="17"/>
                      </a:lnTo>
                      <a:lnTo>
                        <a:pt x="19" y="11"/>
                      </a:lnTo>
                      <a:lnTo>
                        <a:pt x="23" y="6"/>
                      </a:lnTo>
                      <a:lnTo>
                        <a:pt x="30" y="2"/>
                      </a:lnTo>
                      <a:lnTo>
                        <a:pt x="30" y="2"/>
                      </a:lnTo>
                      <a:close/>
                      <a:moveTo>
                        <a:pt x="46" y="9"/>
                      </a:moveTo>
                      <a:lnTo>
                        <a:pt x="46" y="9"/>
                      </a:lnTo>
                      <a:lnTo>
                        <a:pt x="40" y="10"/>
                      </a:lnTo>
                      <a:lnTo>
                        <a:pt x="36" y="11"/>
                      </a:lnTo>
                      <a:lnTo>
                        <a:pt x="30" y="17"/>
                      </a:lnTo>
                      <a:lnTo>
                        <a:pt x="25" y="24"/>
                      </a:lnTo>
                      <a:lnTo>
                        <a:pt x="19" y="31"/>
                      </a:lnTo>
                      <a:lnTo>
                        <a:pt x="19" y="31"/>
                      </a:lnTo>
                      <a:lnTo>
                        <a:pt x="19" y="38"/>
                      </a:lnTo>
                      <a:lnTo>
                        <a:pt x="16" y="45"/>
                      </a:lnTo>
                      <a:lnTo>
                        <a:pt x="15" y="52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4" y="75"/>
                      </a:lnTo>
                      <a:lnTo>
                        <a:pt x="16" y="90"/>
                      </a:lnTo>
                      <a:lnTo>
                        <a:pt x="19" y="105"/>
                      </a:lnTo>
                      <a:lnTo>
                        <a:pt x="23" y="120"/>
                      </a:lnTo>
                      <a:lnTo>
                        <a:pt x="30" y="135"/>
                      </a:lnTo>
                      <a:lnTo>
                        <a:pt x="37" y="150"/>
                      </a:lnTo>
                      <a:lnTo>
                        <a:pt x="46" y="164"/>
                      </a:lnTo>
                      <a:lnTo>
                        <a:pt x="56" y="177"/>
                      </a:lnTo>
                      <a:lnTo>
                        <a:pt x="67" y="188"/>
                      </a:lnTo>
                      <a:lnTo>
                        <a:pt x="80" y="200"/>
                      </a:lnTo>
                      <a:lnTo>
                        <a:pt x="92" y="209"/>
                      </a:lnTo>
                      <a:lnTo>
                        <a:pt x="105" y="218"/>
                      </a:lnTo>
                      <a:lnTo>
                        <a:pt x="119" y="223"/>
                      </a:lnTo>
                      <a:lnTo>
                        <a:pt x="134" y="228"/>
                      </a:lnTo>
                      <a:lnTo>
                        <a:pt x="148" y="229"/>
                      </a:lnTo>
                      <a:lnTo>
                        <a:pt x="164" y="229"/>
                      </a:lnTo>
                      <a:lnTo>
                        <a:pt x="164" y="229"/>
                      </a:lnTo>
                      <a:lnTo>
                        <a:pt x="172" y="218"/>
                      </a:lnTo>
                      <a:lnTo>
                        <a:pt x="175" y="209"/>
                      </a:lnTo>
                      <a:lnTo>
                        <a:pt x="175" y="201"/>
                      </a:lnTo>
                      <a:lnTo>
                        <a:pt x="172" y="193"/>
                      </a:lnTo>
                      <a:lnTo>
                        <a:pt x="167" y="185"/>
                      </a:lnTo>
                      <a:lnTo>
                        <a:pt x="161" y="178"/>
                      </a:lnTo>
                      <a:lnTo>
                        <a:pt x="147" y="164"/>
                      </a:lnTo>
                      <a:lnTo>
                        <a:pt x="147" y="164"/>
                      </a:lnTo>
                      <a:lnTo>
                        <a:pt x="143" y="159"/>
                      </a:lnTo>
                      <a:lnTo>
                        <a:pt x="140" y="152"/>
                      </a:lnTo>
                      <a:lnTo>
                        <a:pt x="136" y="145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19" y="124"/>
                      </a:lnTo>
                      <a:lnTo>
                        <a:pt x="109" y="108"/>
                      </a:lnTo>
                      <a:lnTo>
                        <a:pt x="103" y="101"/>
                      </a:lnTo>
                      <a:lnTo>
                        <a:pt x="99" y="94"/>
                      </a:lnTo>
                      <a:lnTo>
                        <a:pt x="96" y="86"/>
                      </a:lnTo>
                      <a:lnTo>
                        <a:pt x="95" y="76"/>
                      </a:lnTo>
                      <a:lnTo>
                        <a:pt x="95" y="76"/>
                      </a:lnTo>
                      <a:lnTo>
                        <a:pt x="94" y="61"/>
                      </a:lnTo>
                      <a:lnTo>
                        <a:pt x="92" y="47"/>
                      </a:lnTo>
                      <a:lnTo>
                        <a:pt x="91" y="41"/>
                      </a:lnTo>
                      <a:lnTo>
                        <a:pt x="88" y="35"/>
                      </a:lnTo>
                      <a:lnTo>
                        <a:pt x="84" y="31"/>
                      </a:lnTo>
                      <a:lnTo>
                        <a:pt x="78" y="25"/>
                      </a:lnTo>
                      <a:lnTo>
                        <a:pt x="78" y="25"/>
                      </a:lnTo>
                      <a:lnTo>
                        <a:pt x="71" y="24"/>
                      </a:lnTo>
                      <a:lnTo>
                        <a:pt x="64" y="24"/>
                      </a:lnTo>
                      <a:lnTo>
                        <a:pt x="57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0" y="21"/>
                      </a:lnTo>
                      <a:lnTo>
                        <a:pt x="49" y="20"/>
                      </a:lnTo>
                      <a:lnTo>
                        <a:pt x="50" y="14"/>
                      </a:lnTo>
                      <a:lnTo>
                        <a:pt x="50" y="10"/>
                      </a:lnTo>
                      <a:lnTo>
                        <a:pt x="49" y="9"/>
                      </a:lnTo>
                      <a:lnTo>
                        <a:pt x="46" y="9"/>
                      </a:lnTo>
                      <a:lnTo>
                        <a:pt x="46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151"/>
                <p:cNvSpPr/>
                <p:nvPr/>
              </p:nvSpPr>
              <p:spPr bwMode="auto">
                <a:xfrm>
                  <a:off x="2311401" y="4032250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4" y="5"/>
                    </a:cxn>
                    <a:cxn ang="0">
                      <a:pos x="8" y="9"/>
                    </a:cxn>
                    <a:cxn ang="0">
                      <a:pos x="20" y="18"/>
                    </a:cxn>
                    <a:cxn ang="0">
                      <a:pos x="25" y="22"/>
                    </a:cxn>
                    <a:cxn ang="0">
                      <a:pos x="29" y="26"/>
                    </a:cxn>
                    <a:cxn ang="0">
                      <a:pos x="32" y="32"/>
                    </a:cxn>
                    <a:cxn ang="0">
                      <a:pos x="32" y="38"/>
                    </a:cxn>
                    <a:cxn ang="0">
                      <a:pos x="32" y="38"/>
                    </a:cxn>
                    <a:cxn ang="0">
                      <a:pos x="25" y="38"/>
                    </a:cxn>
                    <a:cxn ang="0">
                      <a:pos x="20" y="35"/>
                    </a:cxn>
                    <a:cxn ang="0">
                      <a:pos x="14" y="30"/>
                    </a:cxn>
                    <a:cxn ang="0">
                      <a:pos x="8" y="26"/>
                    </a:cxn>
                    <a:cxn ang="0">
                      <a:pos x="6" y="19"/>
                    </a:cxn>
                    <a:cxn ang="0">
                      <a:pos x="3" y="12"/>
                    </a:cxn>
                    <a:cxn ang="0">
                      <a:pos x="1" y="7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5"/>
                      </a:lnTo>
                      <a:lnTo>
                        <a:pt x="8" y="9"/>
                      </a:lnTo>
                      <a:lnTo>
                        <a:pt x="20" y="18"/>
                      </a:lnTo>
                      <a:lnTo>
                        <a:pt x="25" y="22"/>
                      </a:lnTo>
                      <a:lnTo>
                        <a:pt x="29" y="26"/>
                      </a:lnTo>
                      <a:lnTo>
                        <a:pt x="32" y="32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25" y="38"/>
                      </a:lnTo>
                      <a:lnTo>
                        <a:pt x="20" y="35"/>
                      </a:lnTo>
                      <a:lnTo>
                        <a:pt x="14" y="30"/>
                      </a:lnTo>
                      <a:lnTo>
                        <a:pt x="8" y="26"/>
                      </a:lnTo>
                      <a:lnTo>
                        <a:pt x="6" y="19"/>
                      </a:lnTo>
                      <a:lnTo>
                        <a:pt x="3" y="12"/>
                      </a:lnTo>
                      <a:lnTo>
                        <a:pt x="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Freeform 152"/>
                <p:cNvSpPr/>
                <p:nvPr/>
              </p:nvSpPr>
              <p:spPr bwMode="auto">
                <a:xfrm>
                  <a:off x="2360613" y="4041775"/>
                  <a:ext cx="22225" cy="2381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9" y="3"/>
                    </a:cxn>
                    <a:cxn ang="0">
                      <a:pos x="14" y="7"/>
                    </a:cxn>
                    <a:cxn ang="0">
                      <a:pos x="21" y="17"/>
                    </a:cxn>
                    <a:cxn ang="0">
                      <a:pos x="25" y="23"/>
                    </a:cxn>
                    <a:cxn ang="0">
                      <a:pos x="29" y="27"/>
                    </a:cxn>
                    <a:cxn ang="0">
                      <a:pos x="33" y="31"/>
                    </a:cxn>
                    <a:cxn ang="0">
                      <a:pos x="40" y="33"/>
                    </a:cxn>
                    <a:cxn ang="0">
                      <a:pos x="40" y="33"/>
                    </a:cxn>
                    <a:cxn ang="0">
                      <a:pos x="39" y="38"/>
                    </a:cxn>
                    <a:cxn ang="0">
                      <a:pos x="37" y="44"/>
                    </a:cxn>
                    <a:cxn ang="0">
                      <a:pos x="37" y="44"/>
                    </a:cxn>
                    <a:cxn ang="0">
                      <a:pos x="29" y="42"/>
                    </a:cxn>
                    <a:cxn ang="0">
                      <a:pos x="22" y="41"/>
                    </a:cxn>
                    <a:cxn ang="0">
                      <a:pos x="16" y="37"/>
                    </a:cxn>
                    <a:cxn ang="0">
                      <a:pos x="12" y="31"/>
                    </a:cxn>
                    <a:cxn ang="0">
                      <a:pos x="7" y="19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3"/>
                    </a:cxn>
                    <a:cxn ang="0">
                      <a:pos x="4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4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9" y="3"/>
                      </a:lnTo>
                      <a:lnTo>
                        <a:pt x="14" y="7"/>
                      </a:lnTo>
                      <a:lnTo>
                        <a:pt x="21" y="17"/>
                      </a:lnTo>
                      <a:lnTo>
                        <a:pt x="25" y="23"/>
                      </a:lnTo>
                      <a:lnTo>
                        <a:pt x="29" y="27"/>
                      </a:lnTo>
                      <a:lnTo>
                        <a:pt x="33" y="31"/>
                      </a:lnTo>
                      <a:lnTo>
                        <a:pt x="40" y="33"/>
                      </a:lnTo>
                      <a:lnTo>
                        <a:pt x="40" y="33"/>
                      </a:lnTo>
                      <a:lnTo>
                        <a:pt x="39" y="38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29" y="42"/>
                      </a:lnTo>
                      <a:lnTo>
                        <a:pt x="22" y="41"/>
                      </a:lnTo>
                      <a:lnTo>
                        <a:pt x="16" y="37"/>
                      </a:lnTo>
                      <a:lnTo>
                        <a:pt x="12" y="31"/>
                      </a:lnTo>
                      <a:lnTo>
                        <a:pt x="7" y="19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53"/>
                <p:cNvSpPr/>
                <p:nvPr/>
              </p:nvSpPr>
              <p:spPr bwMode="auto">
                <a:xfrm>
                  <a:off x="2386013" y="4048125"/>
                  <a:ext cx="11113" cy="14288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21" y="4"/>
                    </a:cxn>
                    <a:cxn ang="0">
                      <a:pos x="22" y="9"/>
                    </a:cxn>
                    <a:cxn ang="0">
                      <a:pos x="22" y="14"/>
                    </a:cxn>
                    <a:cxn ang="0">
                      <a:pos x="20" y="20"/>
                    </a:cxn>
                    <a:cxn ang="0">
                      <a:pos x="15" y="24"/>
                    </a:cxn>
                    <a:cxn ang="0">
                      <a:pos x="10" y="27"/>
                    </a:cxn>
                    <a:cxn ang="0">
                      <a:pos x="6" y="28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1" y="24"/>
                    </a:cxn>
                    <a:cxn ang="0">
                      <a:pos x="3" y="20"/>
                    </a:cxn>
                    <a:cxn ang="0">
                      <a:pos x="7" y="13"/>
                    </a:cxn>
                    <a:cxn ang="0">
                      <a:pos x="13" y="7"/>
                    </a:cxn>
                    <a:cxn ang="0">
                      <a:pos x="17" y="0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2" h="28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21" y="4"/>
                      </a:lnTo>
                      <a:lnTo>
                        <a:pt x="22" y="9"/>
                      </a:lnTo>
                      <a:lnTo>
                        <a:pt x="22" y="14"/>
                      </a:lnTo>
                      <a:lnTo>
                        <a:pt x="20" y="20"/>
                      </a:lnTo>
                      <a:lnTo>
                        <a:pt x="15" y="24"/>
                      </a:lnTo>
                      <a:lnTo>
                        <a:pt x="10" y="27"/>
                      </a:lnTo>
                      <a:lnTo>
                        <a:pt x="6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" y="24"/>
                      </a:lnTo>
                      <a:lnTo>
                        <a:pt x="3" y="20"/>
                      </a:lnTo>
                      <a:lnTo>
                        <a:pt x="7" y="13"/>
                      </a:lnTo>
                      <a:lnTo>
                        <a:pt x="13" y="7"/>
                      </a:lnTo>
                      <a:lnTo>
                        <a:pt x="17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154"/>
                <p:cNvSpPr/>
                <p:nvPr/>
              </p:nvSpPr>
              <p:spPr bwMode="auto">
                <a:xfrm>
                  <a:off x="2349501" y="4068763"/>
                  <a:ext cx="17463" cy="174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4" y="4"/>
                    </a:cxn>
                    <a:cxn ang="0">
                      <a:pos x="9" y="7"/>
                    </a:cxn>
                    <a:cxn ang="0">
                      <a:pos x="19" y="12"/>
                    </a:cxn>
                    <a:cxn ang="0">
                      <a:pos x="23" y="17"/>
                    </a:cxn>
                    <a:cxn ang="0">
                      <a:pos x="28" y="21"/>
                    </a:cxn>
                    <a:cxn ang="0">
                      <a:pos x="32" y="25"/>
                    </a:cxn>
                    <a:cxn ang="0">
                      <a:pos x="33" y="31"/>
                    </a:cxn>
                    <a:cxn ang="0">
                      <a:pos x="33" y="31"/>
                    </a:cxn>
                    <a:cxn ang="0">
                      <a:pos x="28" y="31"/>
                    </a:cxn>
                    <a:cxn ang="0">
                      <a:pos x="23" y="29"/>
                    </a:cxn>
                    <a:cxn ang="0">
                      <a:pos x="18" y="26"/>
                    </a:cxn>
                    <a:cxn ang="0">
                      <a:pos x="12" y="22"/>
                    </a:cxn>
                    <a:cxn ang="0">
                      <a:pos x="8" y="17"/>
                    </a:cxn>
                    <a:cxn ang="0">
                      <a:pos x="4" y="11"/>
                    </a:cxn>
                    <a:cxn ang="0">
                      <a:pos x="1" y="5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3" h="3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7"/>
                      </a:lnTo>
                      <a:lnTo>
                        <a:pt x="19" y="12"/>
                      </a:lnTo>
                      <a:lnTo>
                        <a:pt x="23" y="17"/>
                      </a:lnTo>
                      <a:lnTo>
                        <a:pt x="28" y="21"/>
                      </a:lnTo>
                      <a:lnTo>
                        <a:pt x="32" y="25"/>
                      </a:lnTo>
                      <a:lnTo>
                        <a:pt x="33" y="31"/>
                      </a:lnTo>
                      <a:lnTo>
                        <a:pt x="33" y="31"/>
                      </a:lnTo>
                      <a:lnTo>
                        <a:pt x="28" y="31"/>
                      </a:lnTo>
                      <a:lnTo>
                        <a:pt x="23" y="29"/>
                      </a:lnTo>
                      <a:lnTo>
                        <a:pt x="18" y="26"/>
                      </a:lnTo>
                      <a:lnTo>
                        <a:pt x="12" y="22"/>
                      </a:lnTo>
                      <a:lnTo>
                        <a:pt x="8" y="17"/>
                      </a:lnTo>
                      <a:lnTo>
                        <a:pt x="4" y="11"/>
                      </a:lnTo>
                      <a:lnTo>
                        <a:pt x="1" y="5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155"/>
                <p:cNvSpPr/>
                <p:nvPr/>
              </p:nvSpPr>
              <p:spPr bwMode="auto">
                <a:xfrm>
                  <a:off x="2389188" y="4098925"/>
                  <a:ext cx="26988" cy="111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7" y="7"/>
                    </a:cxn>
                    <a:cxn ang="0">
                      <a:pos x="40" y="11"/>
                    </a:cxn>
                    <a:cxn ang="0">
                      <a:pos x="49" y="17"/>
                    </a:cxn>
                    <a:cxn ang="0">
                      <a:pos x="49" y="17"/>
                    </a:cxn>
                    <a:cxn ang="0">
                      <a:pos x="47" y="20"/>
                    </a:cxn>
                    <a:cxn ang="0">
                      <a:pos x="44" y="21"/>
                    </a:cxn>
                    <a:cxn ang="0">
                      <a:pos x="37" y="22"/>
                    </a:cxn>
                    <a:cxn ang="0">
                      <a:pos x="30" y="21"/>
                    </a:cxn>
                    <a:cxn ang="0">
                      <a:pos x="23" y="18"/>
                    </a:cxn>
                    <a:cxn ang="0">
                      <a:pos x="16" y="14"/>
                    </a:cxn>
                    <a:cxn ang="0">
                      <a:pos x="9" y="10"/>
                    </a:cxn>
                    <a:cxn ang="0">
                      <a:pos x="5" y="4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9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7" y="7"/>
                      </a:lnTo>
                      <a:lnTo>
                        <a:pt x="40" y="11"/>
                      </a:lnTo>
                      <a:lnTo>
                        <a:pt x="49" y="17"/>
                      </a:lnTo>
                      <a:lnTo>
                        <a:pt x="49" y="17"/>
                      </a:lnTo>
                      <a:lnTo>
                        <a:pt x="47" y="20"/>
                      </a:lnTo>
                      <a:lnTo>
                        <a:pt x="44" y="21"/>
                      </a:lnTo>
                      <a:lnTo>
                        <a:pt x="37" y="22"/>
                      </a:lnTo>
                      <a:lnTo>
                        <a:pt x="30" y="21"/>
                      </a:lnTo>
                      <a:lnTo>
                        <a:pt x="23" y="18"/>
                      </a:lnTo>
                      <a:lnTo>
                        <a:pt x="16" y="14"/>
                      </a:lnTo>
                      <a:lnTo>
                        <a:pt x="9" y="10"/>
                      </a:ln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Freeform 156"/>
                <p:cNvSpPr>
                  <a:spLocks noEditPoints="1"/>
                </p:cNvSpPr>
                <p:nvPr/>
              </p:nvSpPr>
              <p:spPr bwMode="auto">
                <a:xfrm>
                  <a:off x="2557463" y="4151313"/>
                  <a:ext cx="41275" cy="50800"/>
                </a:xfrm>
                <a:custGeom>
                  <a:avLst/>
                  <a:gdLst/>
                  <a:ahLst/>
                  <a:cxnLst>
                    <a:cxn ang="0">
                      <a:pos x="12" y="95"/>
                    </a:cxn>
                    <a:cxn ang="0">
                      <a:pos x="12" y="95"/>
                    </a:cxn>
                    <a:cxn ang="0">
                      <a:pos x="7" y="88"/>
                    </a:cxn>
                    <a:cxn ang="0">
                      <a:pos x="2" y="78"/>
                    </a:cxn>
                    <a:cxn ang="0">
                      <a:pos x="0" y="68"/>
                    </a:cxn>
                    <a:cxn ang="0">
                      <a:pos x="0" y="59"/>
                    </a:cxn>
                    <a:cxn ang="0">
                      <a:pos x="1" y="49"/>
                    </a:cxn>
                    <a:cxn ang="0">
                      <a:pos x="4" y="38"/>
                    </a:cxn>
                    <a:cxn ang="0">
                      <a:pos x="11" y="18"/>
                    </a:cxn>
                    <a:cxn ang="0">
                      <a:pos x="11" y="18"/>
                    </a:cxn>
                    <a:cxn ang="0">
                      <a:pos x="18" y="15"/>
                    </a:cxn>
                    <a:cxn ang="0">
                      <a:pos x="23" y="9"/>
                    </a:cxn>
                    <a:cxn ang="0">
                      <a:pos x="29" y="4"/>
                    </a:cxn>
                    <a:cxn ang="0">
                      <a:pos x="36" y="1"/>
                    </a:cxn>
                    <a:cxn ang="0">
                      <a:pos x="36" y="1"/>
                    </a:cxn>
                    <a:cxn ang="0">
                      <a:pos x="42" y="0"/>
                    </a:cxn>
                    <a:cxn ang="0">
                      <a:pos x="49" y="1"/>
                    </a:cxn>
                    <a:cxn ang="0">
                      <a:pos x="54" y="4"/>
                    </a:cxn>
                    <a:cxn ang="0">
                      <a:pos x="61" y="7"/>
                    </a:cxn>
                    <a:cxn ang="0">
                      <a:pos x="67" y="11"/>
                    </a:cxn>
                    <a:cxn ang="0">
                      <a:pos x="71" y="16"/>
                    </a:cxn>
                    <a:cxn ang="0">
                      <a:pos x="75" y="22"/>
                    </a:cxn>
                    <a:cxn ang="0">
                      <a:pos x="77" y="26"/>
                    </a:cxn>
                    <a:cxn ang="0">
                      <a:pos x="77" y="26"/>
                    </a:cxn>
                    <a:cxn ang="0">
                      <a:pos x="78" y="32"/>
                    </a:cxn>
                    <a:cxn ang="0">
                      <a:pos x="78" y="38"/>
                    </a:cxn>
                    <a:cxn ang="0">
                      <a:pos x="77" y="50"/>
                    </a:cxn>
                    <a:cxn ang="0">
                      <a:pos x="71" y="61"/>
                    </a:cxn>
                    <a:cxn ang="0">
                      <a:pos x="63" y="73"/>
                    </a:cxn>
                    <a:cxn ang="0">
                      <a:pos x="53" y="82"/>
                    </a:cxn>
                    <a:cxn ang="0">
                      <a:pos x="40" y="91"/>
                    </a:cxn>
                    <a:cxn ang="0">
                      <a:pos x="33" y="94"/>
                    </a:cxn>
                    <a:cxn ang="0">
                      <a:pos x="26" y="95"/>
                    </a:cxn>
                    <a:cxn ang="0">
                      <a:pos x="19" y="95"/>
                    </a:cxn>
                    <a:cxn ang="0">
                      <a:pos x="12" y="95"/>
                    </a:cxn>
                    <a:cxn ang="0">
                      <a:pos x="12" y="95"/>
                    </a:cxn>
                    <a:cxn ang="0">
                      <a:pos x="61" y="25"/>
                    </a:cxn>
                    <a:cxn ang="0">
                      <a:pos x="61" y="25"/>
                    </a:cxn>
                    <a:cxn ang="0">
                      <a:pos x="57" y="21"/>
                    </a:cxn>
                    <a:cxn ang="0">
                      <a:pos x="53" y="19"/>
                    </a:cxn>
                    <a:cxn ang="0">
                      <a:pos x="47" y="19"/>
                    </a:cxn>
                    <a:cxn ang="0">
                      <a:pos x="42" y="21"/>
                    </a:cxn>
                    <a:cxn ang="0">
                      <a:pos x="29" y="26"/>
                    </a:cxn>
                    <a:cxn ang="0">
                      <a:pos x="18" y="32"/>
                    </a:cxn>
                    <a:cxn ang="0">
                      <a:pos x="18" y="32"/>
                    </a:cxn>
                    <a:cxn ang="0">
                      <a:pos x="15" y="43"/>
                    </a:cxn>
                    <a:cxn ang="0">
                      <a:pos x="14" y="56"/>
                    </a:cxn>
                    <a:cxn ang="0">
                      <a:pos x="12" y="63"/>
                    </a:cxn>
                    <a:cxn ang="0">
                      <a:pos x="14" y="68"/>
                    </a:cxn>
                    <a:cxn ang="0">
                      <a:pos x="15" y="74"/>
                    </a:cxn>
                    <a:cxn ang="0">
                      <a:pos x="18" y="80"/>
                    </a:cxn>
                    <a:cxn ang="0">
                      <a:pos x="18" y="80"/>
                    </a:cxn>
                    <a:cxn ang="0">
                      <a:pos x="23" y="80"/>
                    </a:cxn>
                    <a:cxn ang="0">
                      <a:pos x="28" y="80"/>
                    </a:cxn>
                    <a:cxn ang="0">
                      <a:pos x="37" y="75"/>
                    </a:cxn>
                    <a:cxn ang="0">
                      <a:pos x="47" y="70"/>
                    </a:cxn>
                    <a:cxn ang="0">
                      <a:pos x="54" y="61"/>
                    </a:cxn>
                    <a:cxn ang="0">
                      <a:pos x="60" y="52"/>
                    </a:cxn>
                    <a:cxn ang="0">
                      <a:pos x="64" y="42"/>
                    </a:cxn>
                    <a:cxn ang="0">
                      <a:pos x="64" y="33"/>
                    </a:cxn>
                    <a:cxn ang="0">
                      <a:pos x="64" y="29"/>
                    </a:cxn>
                    <a:cxn ang="0">
                      <a:pos x="61" y="25"/>
                    </a:cxn>
                    <a:cxn ang="0">
                      <a:pos x="61" y="25"/>
                    </a:cxn>
                  </a:cxnLst>
                  <a:rect l="0" t="0" r="r" b="b"/>
                  <a:pathLst>
                    <a:path w="78" h="95">
                      <a:moveTo>
                        <a:pt x="12" y="95"/>
                      </a:moveTo>
                      <a:lnTo>
                        <a:pt x="12" y="95"/>
                      </a:lnTo>
                      <a:lnTo>
                        <a:pt x="7" y="88"/>
                      </a:lnTo>
                      <a:lnTo>
                        <a:pt x="2" y="78"/>
                      </a:lnTo>
                      <a:lnTo>
                        <a:pt x="0" y="68"/>
                      </a:lnTo>
                      <a:lnTo>
                        <a:pt x="0" y="59"/>
                      </a:lnTo>
                      <a:lnTo>
                        <a:pt x="1" y="49"/>
                      </a:lnTo>
                      <a:lnTo>
                        <a:pt x="4" y="38"/>
                      </a:lnTo>
                      <a:lnTo>
                        <a:pt x="11" y="18"/>
                      </a:lnTo>
                      <a:lnTo>
                        <a:pt x="11" y="18"/>
                      </a:lnTo>
                      <a:lnTo>
                        <a:pt x="18" y="15"/>
                      </a:lnTo>
                      <a:lnTo>
                        <a:pt x="23" y="9"/>
                      </a:lnTo>
                      <a:lnTo>
                        <a:pt x="29" y="4"/>
                      </a:lnTo>
                      <a:lnTo>
                        <a:pt x="36" y="1"/>
                      </a:lnTo>
                      <a:lnTo>
                        <a:pt x="36" y="1"/>
                      </a:lnTo>
                      <a:lnTo>
                        <a:pt x="42" y="0"/>
                      </a:lnTo>
                      <a:lnTo>
                        <a:pt x="49" y="1"/>
                      </a:lnTo>
                      <a:lnTo>
                        <a:pt x="54" y="4"/>
                      </a:lnTo>
                      <a:lnTo>
                        <a:pt x="61" y="7"/>
                      </a:lnTo>
                      <a:lnTo>
                        <a:pt x="67" y="11"/>
                      </a:lnTo>
                      <a:lnTo>
                        <a:pt x="71" y="16"/>
                      </a:lnTo>
                      <a:lnTo>
                        <a:pt x="75" y="22"/>
                      </a:lnTo>
                      <a:lnTo>
                        <a:pt x="77" y="26"/>
                      </a:lnTo>
                      <a:lnTo>
                        <a:pt x="77" y="26"/>
                      </a:lnTo>
                      <a:lnTo>
                        <a:pt x="78" y="32"/>
                      </a:lnTo>
                      <a:lnTo>
                        <a:pt x="78" y="38"/>
                      </a:lnTo>
                      <a:lnTo>
                        <a:pt x="77" y="50"/>
                      </a:lnTo>
                      <a:lnTo>
                        <a:pt x="71" y="61"/>
                      </a:lnTo>
                      <a:lnTo>
                        <a:pt x="63" y="73"/>
                      </a:lnTo>
                      <a:lnTo>
                        <a:pt x="53" y="82"/>
                      </a:lnTo>
                      <a:lnTo>
                        <a:pt x="40" y="91"/>
                      </a:lnTo>
                      <a:lnTo>
                        <a:pt x="33" y="94"/>
                      </a:lnTo>
                      <a:lnTo>
                        <a:pt x="26" y="95"/>
                      </a:lnTo>
                      <a:lnTo>
                        <a:pt x="19" y="95"/>
                      </a:lnTo>
                      <a:lnTo>
                        <a:pt x="12" y="95"/>
                      </a:lnTo>
                      <a:lnTo>
                        <a:pt x="12" y="95"/>
                      </a:lnTo>
                      <a:close/>
                      <a:moveTo>
                        <a:pt x="61" y="25"/>
                      </a:moveTo>
                      <a:lnTo>
                        <a:pt x="61" y="25"/>
                      </a:lnTo>
                      <a:lnTo>
                        <a:pt x="57" y="21"/>
                      </a:lnTo>
                      <a:lnTo>
                        <a:pt x="53" y="19"/>
                      </a:lnTo>
                      <a:lnTo>
                        <a:pt x="47" y="19"/>
                      </a:lnTo>
                      <a:lnTo>
                        <a:pt x="42" y="21"/>
                      </a:lnTo>
                      <a:lnTo>
                        <a:pt x="29" y="26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5" y="43"/>
                      </a:lnTo>
                      <a:lnTo>
                        <a:pt x="14" y="56"/>
                      </a:lnTo>
                      <a:lnTo>
                        <a:pt x="12" y="63"/>
                      </a:lnTo>
                      <a:lnTo>
                        <a:pt x="14" y="68"/>
                      </a:lnTo>
                      <a:lnTo>
                        <a:pt x="15" y="74"/>
                      </a:lnTo>
                      <a:lnTo>
                        <a:pt x="18" y="80"/>
                      </a:lnTo>
                      <a:lnTo>
                        <a:pt x="18" y="80"/>
                      </a:lnTo>
                      <a:lnTo>
                        <a:pt x="23" y="80"/>
                      </a:lnTo>
                      <a:lnTo>
                        <a:pt x="28" y="80"/>
                      </a:lnTo>
                      <a:lnTo>
                        <a:pt x="37" y="75"/>
                      </a:lnTo>
                      <a:lnTo>
                        <a:pt x="47" y="70"/>
                      </a:lnTo>
                      <a:lnTo>
                        <a:pt x="54" y="61"/>
                      </a:lnTo>
                      <a:lnTo>
                        <a:pt x="60" y="52"/>
                      </a:lnTo>
                      <a:lnTo>
                        <a:pt x="64" y="42"/>
                      </a:lnTo>
                      <a:lnTo>
                        <a:pt x="64" y="33"/>
                      </a:lnTo>
                      <a:lnTo>
                        <a:pt x="64" y="29"/>
                      </a:lnTo>
                      <a:lnTo>
                        <a:pt x="61" y="25"/>
                      </a:lnTo>
                      <a:lnTo>
                        <a:pt x="61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157"/>
                <p:cNvSpPr>
                  <a:spLocks noEditPoints="1"/>
                </p:cNvSpPr>
                <p:nvPr/>
              </p:nvSpPr>
              <p:spPr bwMode="auto">
                <a:xfrm>
                  <a:off x="2336801" y="4152900"/>
                  <a:ext cx="44450" cy="44450"/>
                </a:xfrm>
                <a:custGeom>
                  <a:avLst/>
                  <a:gdLst/>
                  <a:ahLst/>
                  <a:cxnLst>
                    <a:cxn ang="0">
                      <a:pos x="66" y="24"/>
                    </a:cxn>
                    <a:cxn ang="0">
                      <a:pos x="76" y="28"/>
                    </a:cxn>
                    <a:cxn ang="0">
                      <a:pos x="82" y="35"/>
                    </a:cxn>
                    <a:cxn ang="0">
                      <a:pos x="86" y="53"/>
                    </a:cxn>
                    <a:cxn ang="0">
                      <a:pos x="80" y="73"/>
                    </a:cxn>
                    <a:cxn ang="0">
                      <a:pos x="70" y="81"/>
                    </a:cxn>
                    <a:cxn ang="0">
                      <a:pos x="66" y="84"/>
                    </a:cxn>
                    <a:cxn ang="0">
                      <a:pos x="44" y="79"/>
                    </a:cxn>
                    <a:cxn ang="0">
                      <a:pos x="20" y="66"/>
                    </a:cxn>
                    <a:cxn ang="0">
                      <a:pos x="6" y="51"/>
                    </a:cxn>
                    <a:cxn ang="0">
                      <a:pos x="2" y="38"/>
                    </a:cxn>
                    <a:cxn ang="0">
                      <a:pos x="0" y="24"/>
                    </a:cxn>
                    <a:cxn ang="0">
                      <a:pos x="2" y="15"/>
                    </a:cxn>
                    <a:cxn ang="0">
                      <a:pos x="6" y="8"/>
                    </a:cxn>
                    <a:cxn ang="0">
                      <a:pos x="10" y="1"/>
                    </a:cxn>
                    <a:cxn ang="0">
                      <a:pos x="28" y="1"/>
                    </a:cxn>
                    <a:cxn ang="0">
                      <a:pos x="47" y="6"/>
                    </a:cxn>
                    <a:cxn ang="0">
                      <a:pos x="59" y="13"/>
                    </a:cxn>
                    <a:cxn ang="0">
                      <a:pos x="66" y="24"/>
                    </a:cxn>
                    <a:cxn ang="0">
                      <a:pos x="16" y="14"/>
                    </a:cxn>
                    <a:cxn ang="0">
                      <a:pos x="11" y="20"/>
                    </a:cxn>
                    <a:cxn ang="0">
                      <a:pos x="10" y="34"/>
                    </a:cxn>
                    <a:cxn ang="0">
                      <a:pos x="17" y="48"/>
                    </a:cxn>
                    <a:cxn ang="0">
                      <a:pos x="30" y="59"/>
                    </a:cxn>
                    <a:cxn ang="0">
                      <a:pos x="44" y="67"/>
                    </a:cxn>
                    <a:cxn ang="0">
                      <a:pos x="56" y="69"/>
                    </a:cxn>
                    <a:cxn ang="0">
                      <a:pos x="66" y="66"/>
                    </a:cxn>
                    <a:cxn ang="0">
                      <a:pos x="70" y="53"/>
                    </a:cxn>
                    <a:cxn ang="0">
                      <a:pos x="70" y="44"/>
                    </a:cxn>
                    <a:cxn ang="0">
                      <a:pos x="59" y="41"/>
                    </a:cxn>
                    <a:cxn ang="0">
                      <a:pos x="54" y="35"/>
                    </a:cxn>
                    <a:cxn ang="0">
                      <a:pos x="52" y="31"/>
                    </a:cxn>
                    <a:cxn ang="0">
                      <a:pos x="54" y="28"/>
                    </a:cxn>
                    <a:cxn ang="0">
                      <a:pos x="59" y="25"/>
                    </a:cxn>
                    <a:cxn ang="0">
                      <a:pos x="58" y="23"/>
                    </a:cxn>
                    <a:cxn ang="0">
                      <a:pos x="48" y="20"/>
                    </a:cxn>
                    <a:cxn ang="0">
                      <a:pos x="27" y="13"/>
                    </a:cxn>
                    <a:cxn ang="0">
                      <a:pos x="16" y="14"/>
                    </a:cxn>
                  </a:cxnLst>
                  <a:rect l="0" t="0" r="r" b="b"/>
                  <a:pathLst>
                    <a:path w="86" h="84">
                      <a:moveTo>
                        <a:pt x="66" y="24"/>
                      </a:moveTo>
                      <a:lnTo>
                        <a:pt x="66" y="24"/>
                      </a:lnTo>
                      <a:lnTo>
                        <a:pt x="72" y="25"/>
                      </a:lnTo>
                      <a:lnTo>
                        <a:pt x="76" y="28"/>
                      </a:lnTo>
                      <a:lnTo>
                        <a:pt x="79" y="31"/>
                      </a:lnTo>
                      <a:lnTo>
                        <a:pt x="82" y="35"/>
                      </a:lnTo>
                      <a:lnTo>
                        <a:pt x="84" y="44"/>
                      </a:lnTo>
                      <a:lnTo>
                        <a:pt x="86" y="53"/>
                      </a:lnTo>
                      <a:lnTo>
                        <a:pt x="84" y="63"/>
                      </a:lnTo>
                      <a:lnTo>
                        <a:pt x="80" y="73"/>
                      </a:lnTo>
                      <a:lnTo>
                        <a:pt x="75" y="80"/>
                      </a:lnTo>
                      <a:lnTo>
                        <a:pt x="70" y="81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55" y="83"/>
                      </a:lnTo>
                      <a:lnTo>
                        <a:pt x="44" y="79"/>
                      </a:lnTo>
                      <a:lnTo>
                        <a:pt x="31" y="73"/>
                      </a:lnTo>
                      <a:lnTo>
                        <a:pt x="20" y="66"/>
                      </a:lnTo>
                      <a:lnTo>
                        <a:pt x="10" y="56"/>
                      </a:lnTo>
                      <a:lnTo>
                        <a:pt x="6" y="51"/>
                      </a:lnTo>
                      <a:lnTo>
                        <a:pt x="3" y="45"/>
                      </a:lnTo>
                      <a:lnTo>
                        <a:pt x="2" y="38"/>
                      </a:lnTo>
                      <a:lnTo>
                        <a:pt x="0" y="31"/>
                      </a:lnTo>
                      <a:lnTo>
                        <a:pt x="0" y="24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3" y="13"/>
                      </a:lnTo>
                      <a:lnTo>
                        <a:pt x="6" y="8"/>
                      </a:lnTo>
                      <a:lnTo>
                        <a:pt x="10" y="1"/>
                      </a:lnTo>
                      <a:lnTo>
                        <a:pt x="10" y="1"/>
                      </a:lnTo>
                      <a:lnTo>
                        <a:pt x="20" y="0"/>
                      </a:lnTo>
                      <a:lnTo>
                        <a:pt x="28" y="1"/>
                      </a:lnTo>
                      <a:lnTo>
                        <a:pt x="38" y="3"/>
                      </a:lnTo>
                      <a:lnTo>
                        <a:pt x="47" y="6"/>
                      </a:lnTo>
                      <a:lnTo>
                        <a:pt x="54" y="8"/>
                      </a:lnTo>
                      <a:lnTo>
                        <a:pt x="59" y="13"/>
                      </a:lnTo>
                      <a:lnTo>
                        <a:pt x="65" y="18"/>
                      </a:lnTo>
                      <a:lnTo>
                        <a:pt x="66" y="24"/>
                      </a:lnTo>
                      <a:lnTo>
                        <a:pt x="66" y="24"/>
                      </a:lnTo>
                      <a:close/>
                      <a:moveTo>
                        <a:pt x="16" y="14"/>
                      </a:moveTo>
                      <a:lnTo>
                        <a:pt x="16" y="14"/>
                      </a:lnTo>
                      <a:lnTo>
                        <a:pt x="11" y="20"/>
                      </a:lnTo>
                      <a:lnTo>
                        <a:pt x="10" y="27"/>
                      </a:lnTo>
                      <a:lnTo>
                        <a:pt x="10" y="34"/>
                      </a:lnTo>
                      <a:lnTo>
                        <a:pt x="13" y="41"/>
                      </a:lnTo>
                      <a:lnTo>
                        <a:pt x="17" y="48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35" y="63"/>
                      </a:lnTo>
                      <a:lnTo>
                        <a:pt x="44" y="67"/>
                      </a:lnTo>
                      <a:lnTo>
                        <a:pt x="49" y="69"/>
                      </a:lnTo>
                      <a:lnTo>
                        <a:pt x="56" y="69"/>
                      </a:lnTo>
                      <a:lnTo>
                        <a:pt x="62" y="69"/>
                      </a:lnTo>
                      <a:lnTo>
                        <a:pt x="66" y="66"/>
                      </a:lnTo>
                      <a:lnTo>
                        <a:pt x="69" y="60"/>
                      </a:lnTo>
                      <a:lnTo>
                        <a:pt x="70" y="53"/>
                      </a:lnTo>
                      <a:lnTo>
                        <a:pt x="70" y="44"/>
                      </a:lnTo>
                      <a:lnTo>
                        <a:pt x="70" y="44"/>
                      </a:lnTo>
                      <a:lnTo>
                        <a:pt x="65" y="42"/>
                      </a:lnTo>
                      <a:lnTo>
                        <a:pt x="59" y="41"/>
                      </a:lnTo>
                      <a:lnTo>
                        <a:pt x="55" y="38"/>
                      </a:lnTo>
                      <a:lnTo>
                        <a:pt x="54" y="35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8" y="27"/>
                      </a:lnTo>
                      <a:lnTo>
                        <a:pt x="59" y="25"/>
                      </a:lnTo>
                      <a:lnTo>
                        <a:pt x="59" y="24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48" y="20"/>
                      </a:lnTo>
                      <a:lnTo>
                        <a:pt x="38" y="15"/>
                      </a:lnTo>
                      <a:lnTo>
                        <a:pt x="27" y="13"/>
                      </a:lnTo>
                      <a:lnTo>
                        <a:pt x="21" y="13"/>
                      </a:lnTo>
                      <a:lnTo>
                        <a:pt x="16" y="14"/>
                      </a:lnTo>
                      <a:lnTo>
                        <a:pt x="16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158"/>
                <p:cNvSpPr>
                  <a:spLocks noEditPoints="1"/>
                </p:cNvSpPr>
                <p:nvPr/>
              </p:nvSpPr>
              <p:spPr bwMode="auto">
                <a:xfrm>
                  <a:off x="2133601" y="3810000"/>
                  <a:ext cx="681038" cy="1274763"/>
                </a:xfrm>
                <a:custGeom>
                  <a:avLst/>
                  <a:gdLst/>
                  <a:ahLst/>
                  <a:cxnLst>
                    <a:cxn ang="0">
                      <a:pos x="613" y="831"/>
                    </a:cxn>
                    <a:cxn ang="0">
                      <a:pos x="184" y="722"/>
                    </a:cxn>
                    <a:cxn ang="0">
                      <a:pos x="199" y="289"/>
                    </a:cxn>
                    <a:cxn ang="0">
                      <a:pos x="674" y="61"/>
                    </a:cxn>
                    <a:cxn ang="0">
                      <a:pos x="730" y="584"/>
                    </a:cxn>
                    <a:cxn ang="0">
                      <a:pos x="1116" y="361"/>
                    </a:cxn>
                    <a:cxn ang="0">
                      <a:pos x="1054" y="883"/>
                    </a:cxn>
                    <a:cxn ang="0">
                      <a:pos x="806" y="963"/>
                    </a:cxn>
                    <a:cxn ang="0">
                      <a:pos x="953" y="1408"/>
                    </a:cxn>
                    <a:cxn ang="0">
                      <a:pos x="1120" y="1560"/>
                    </a:cxn>
                    <a:cxn ang="0">
                      <a:pos x="1240" y="2379"/>
                    </a:cxn>
                    <a:cxn ang="0">
                      <a:pos x="76" y="2289"/>
                    </a:cxn>
                    <a:cxn ang="0">
                      <a:pos x="142" y="1536"/>
                    </a:cxn>
                    <a:cxn ang="0">
                      <a:pos x="783" y="1480"/>
                    </a:cxn>
                    <a:cxn ang="0">
                      <a:pos x="674" y="77"/>
                    </a:cxn>
                    <a:cxn ang="0">
                      <a:pos x="376" y="291"/>
                    </a:cxn>
                    <a:cxn ang="0">
                      <a:pos x="469" y="153"/>
                    </a:cxn>
                    <a:cxn ang="0">
                      <a:pos x="646" y="600"/>
                    </a:cxn>
                    <a:cxn ang="0">
                      <a:pos x="476" y="256"/>
                    </a:cxn>
                    <a:cxn ang="0">
                      <a:pos x="557" y="423"/>
                    </a:cxn>
                    <a:cxn ang="0">
                      <a:pos x="112" y="424"/>
                    </a:cxn>
                    <a:cxn ang="0">
                      <a:pos x="397" y="813"/>
                    </a:cxn>
                    <a:cxn ang="0">
                      <a:pos x="567" y="579"/>
                    </a:cxn>
                    <a:cxn ang="0">
                      <a:pos x="773" y="576"/>
                    </a:cxn>
                    <a:cxn ang="0">
                      <a:pos x="1060" y="864"/>
                    </a:cxn>
                    <a:cxn ang="0">
                      <a:pos x="1064" y="355"/>
                    </a:cxn>
                    <a:cxn ang="0">
                      <a:pos x="734" y="601"/>
                    </a:cxn>
                    <a:cxn ang="0">
                      <a:pos x="647" y="639"/>
                    </a:cxn>
                    <a:cxn ang="0">
                      <a:pos x="768" y="970"/>
                    </a:cxn>
                    <a:cxn ang="0">
                      <a:pos x="715" y="664"/>
                    </a:cxn>
                    <a:cxn ang="0">
                      <a:pos x="639" y="779"/>
                    </a:cxn>
                    <a:cxn ang="0">
                      <a:pos x="761" y="920"/>
                    </a:cxn>
                    <a:cxn ang="0">
                      <a:pos x="835" y="935"/>
                    </a:cxn>
                    <a:cxn ang="0">
                      <a:pos x="842" y="1432"/>
                    </a:cxn>
                    <a:cxn ang="0">
                      <a:pos x="754" y="1268"/>
                    </a:cxn>
                    <a:cxn ang="0">
                      <a:pos x="519" y="1432"/>
                    </a:cxn>
                    <a:cxn ang="0">
                      <a:pos x="646" y="1501"/>
                    </a:cxn>
                    <a:cxn ang="0">
                      <a:pos x="646" y="1427"/>
                    </a:cxn>
                    <a:cxn ang="0">
                      <a:pos x="650" y="1518"/>
                    </a:cxn>
                    <a:cxn ang="0">
                      <a:pos x="862" y="1564"/>
                    </a:cxn>
                    <a:cxn ang="0">
                      <a:pos x="90" y="1602"/>
                    </a:cxn>
                    <a:cxn ang="0">
                      <a:pos x="307" y="1626"/>
                    </a:cxn>
                    <a:cxn ang="0">
                      <a:pos x="703" y="1625"/>
                    </a:cxn>
                    <a:cxn ang="0">
                      <a:pos x="810" y="1568"/>
                    </a:cxn>
                    <a:cxn ang="0">
                      <a:pos x="945" y="1598"/>
                    </a:cxn>
                    <a:cxn ang="0">
                      <a:pos x="1183" y="1606"/>
                    </a:cxn>
                    <a:cxn ang="0">
                      <a:pos x="876" y="1595"/>
                    </a:cxn>
                    <a:cxn ang="0">
                      <a:pos x="400" y="1590"/>
                    </a:cxn>
                    <a:cxn ang="0">
                      <a:pos x="731" y="1622"/>
                    </a:cxn>
                    <a:cxn ang="0">
                      <a:pos x="1028" y="1615"/>
                    </a:cxn>
                    <a:cxn ang="0">
                      <a:pos x="257" y="1633"/>
                    </a:cxn>
                    <a:cxn ang="0">
                      <a:pos x="272" y="1651"/>
                    </a:cxn>
                    <a:cxn ang="0">
                      <a:pos x="622" y="1665"/>
                    </a:cxn>
                    <a:cxn ang="0">
                      <a:pos x="664" y="1640"/>
                    </a:cxn>
                    <a:cxn ang="0">
                      <a:pos x="987" y="1637"/>
                    </a:cxn>
                    <a:cxn ang="0">
                      <a:pos x="1176" y="1651"/>
                    </a:cxn>
                    <a:cxn ang="0">
                      <a:pos x="775" y="1682"/>
                    </a:cxn>
                    <a:cxn ang="0">
                      <a:pos x="66" y="1667"/>
                    </a:cxn>
                    <a:cxn ang="0">
                      <a:pos x="354" y="2383"/>
                    </a:cxn>
                    <a:cxn ang="0">
                      <a:pos x="1261" y="2112"/>
                    </a:cxn>
                    <a:cxn ang="0">
                      <a:pos x="946" y="1672"/>
                    </a:cxn>
                    <a:cxn ang="0">
                      <a:pos x="950" y="1717"/>
                    </a:cxn>
                  </a:cxnLst>
                  <a:rect l="0" t="0" r="r" b="b"/>
                  <a:pathLst>
                    <a:path w="1286" h="2407">
                      <a:moveTo>
                        <a:pt x="807" y="1533"/>
                      </a:moveTo>
                      <a:lnTo>
                        <a:pt x="807" y="1533"/>
                      </a:lnTo>
                      <a:lnTo>
                        <a:pt x="797" y="1494"/>
                      </a:lnTo>
                      <a:lnTo>
                        <a:pt x="783" y="1455"/>
                      </a:lnTo>
                      <a:lnTo>
                        <a:pt x="771" y="1414"/>
                      </a:lnTo>
                      <a:lnTo>
                        <a:pt x="759" y="1373"/>
                      </a:lnTo>
                      <a:lnTo>
                        <a:pt x="759" y="1373"/>
                      </a:lnTo>
                      <a:lnTo>
                        <a:pt x="751" y="1324"/>
                      </a:lnTo>
                      <a:lnTo>
                        <a:pt x="745" y="1278"/>
                      </a:lnTo>
                      <a:lnTo>
                        <a:pt x="736" y="1188"/>
                      </a:lnTo>
                      <a:lnTo>
                        <a:pt x="736" y="1188"/>
                      </a:lnTo>
                      <a:lnTo>
                        <a:pt x="733" y="1156"/>
                      </a:lnTo>
                      <a:lnTo>
                        <a:pt x="733" y="1140"/>
                      </a:lnTo>
                      <a:lnTo>
                        <a:pt x="733" y="1125"/>
                      </a:lnTo>
                      <a:lnTo>
                        <a:pt x="733" y="1125"/>
                      </a:lnTo>
                      <a:lnTo>
                        <a:pt x="737" y="1086"/>
                      </a:lnTo>
                      <a:lnTo>
                        <a:pt x="737" y="1077"/>
                      </a:lnTo>
                      <a:lnTo>
                        <a:pt x="736" y="1069"/>
                      </a:lnTo>
                      <a:lnTo>
                        <a:pt x="734" y="1060"/>
                      </a:lnTo>
                      <a:lnTo>
                        <a:pt x="731" y="1052"/>
                      </a:lnTo>
                      <a:lnTo>
                        <a:pt x="731" y="1052"/>
                      </a:lnTo>
                      <a:lnTo>
                        <a:pt x="717" y="1024"/>
                      </a:lnTo>
                      <a:lnTo>
                        <a:pt x="703" y="996"/>
                      </a:lnTo>
                      <a:lnTo>
                        <a:pt x="689" y="966"/>
                      </a:lnTo>
                      <a:lnTo>
                        <a:pt x="675" y="938"/>
                      </a:lnTo>
                      <a:lnTo>
                        <a:pt x="663" y="909"/>
                      </a:lnTo>
                      <a:lnTo>
                        <a:pt x="653" y="878"/>
                      </a:lnTo>
                      <a:lnTo>
                        <a:pt x="650" y="862"/>
                      </a:lnTo>
                      <a:lnTo>
                        <a:pt x="647" y="847"/>
                      </a:lnTo>
                      <a:lnTo>
                        <a:pt x="646" y="830"/>
                      </a:lnTo>
                      <a:lnTo>
                        <a:pt x="646" y="813"/>
                      </a:lnTo>
                      <a:lnTo>
                        <a:pt x="646" y="813"/>
                      </a:lnTo>
                      <a:lnTo>
                        <a:pt x="639" y="816"/>
                      </a:lnTo>
                      <a:lnTo>
                        <a:pt x="633" y="819"/>
                      </a:lnTo>
                      <a:lnTo>
                        <a:pt x="619" y="829"/>
                      </a:lnTo>
                      <a:lnTo>
                        <a:pt x="613" y="831"/>
                      </a:lnTo>
                      <a:lnTo>
                        <a:pt x="608" y="833"/>
                      </a:lnTo>
                      <a:lnTo>
                        <a:pt x="605" y="833"/>
                      </a:lnTo>
                      <a:lnTo>
                        <a:pt x="602" y="833"/>
                      </a:lnTo>
                      <a:lnTo>
                        <a:pt x="599" y="830"/>
                      </a:lnTo>
                      <a:lnTo>
                        <a:pt x="598" y="827"/>
                      </a:lnTo>
                      <a:lnTo>
                        <a:pt x="598" y="827"/>
                      </a:lnTo>
                      <a:lnTo>
                        <a:pt x="588" y="809"/>
                      </a:lnTo>
                      <a:lnTo>
                        <a:pt x="584" y="800"/>
                      </a:lnTo>
                      <a:lnTo>
                        <a:pt x="578" y="792"/>
                      </a:lnTo>
                      <a:lnTo>
                        <a:pt x="578" y="792"/>
                      </a:lnTo>
                      <a:lnTo>
                        <a:pt x="554" y="802"/>
                      </a:lnTo>
                      <a:lnTo>
                        <a:pt x="532" y="812"/>
                      </a:lnTo>
                      <a:lnTo>
                        <a:pt x="511" y="820"/>
                      </a:lnTo>
                      <a:lnTo>
                        <a:pt x="500" y="824"/>
                      </a:lnTo>
                      <a:lnTo>
                        <a:pt x="489" y="827"/>
                      </a:lnTo>
                      <a:lnTo>
                        <a:pt x="489" y="827"/>
                      </a:lnTo>
                      <a:lnTo>
                        <a:pt x="479" y="829"/>
                      </a:lnTo>
                      <a:lnTo>
                        <a:pt x="467" y="830"/>
                      </a:lnTo>
                      <a:lnTo>
                        <a:pt x="448" y="830"/>
                      </a:lnTo>
                      <a:lnTo>
                        <a:pt x="404" y="826"/>
                      </a:lnTo>
                      <a:lnTo>
                        <a:pt x="404" y="826"/>
                      </a:lnTo>
                      <a:lnTo>
                        <a:pt x="383" y="824"/>
                      </a:lnTo>
                      <a:lnTo>
                        <a:pt x="362" y="822"/>
                      </a:lnTo>
                      <a:lnTo>
                        <a:pt x="343" y="817"/>
                      </a:lnTo>
                      <a:lnTo>
                        <a:pt x="323" y="812"/>
                      </a:lnTo>
                      <a:lnTo>
                        <a:pt x="323" y="812"/>
                      </a:lnTo>
                      <a:lnTo>
                        <a:pt x="289" y="798"/>
                      </a:lnTo>
                      <a:lnTo>
                        <a:pt x="272" y="791"/>
                      </a:lnTo>
                      <a:lnTo>
                        <a:pt x="255" y="781"/>
                      </a:lnTo>
                      <a:lnTo>
                        <a:pt x="240" y="772"/>
                      </a:lnTo>
                      <a:lnTo>
                        <a:pt x="225" y="761"/>
                      </a:lnTo>
                      <a:lnTo>
                        <a:pt x="211" y="750"/>
                      </a:lnTo>
                      <a:lnTo>
                        <a:pt x="198" y="739"/>
                      </a:lnTo>
                      <a:lnTo>
                        <a:pt x="198" y="739"/>
                      </a:lnTo>
                      <a:lnTo>
                        <a:pt x="191" y="730"/>
                      </a:lnTo>
                      <a:lnTo>
                        <a:pt x="184" y="722"/>
                      </a:lnTo>
                      <a:lnTo>
                        <a:pt x="177" y="712"/>
                      </a:lnTo>
                      <a:lnTo>
                        <a:pt x="170" y="704"/>
                      </a:lnTo>
                      <a:lnTo>
                        <a:pt x="170" y="704"/>
                      </a:lnTo>
                      <a:lnTo>
                        <a:pt x="154" y="687"/>
                      </a:lnTo>
                      <a:lnTo>
                        <a:pt x="147" y="680"/>
                      </a:lnTo>
                      <a:lnTo>
                        <a:pt x="142" y="670"/>
                      </a:lnTo>
                      <a:lnTo>
                        <a:pt x="142" y="670"/>
                      </a:lnTo>
                      <a:lnTo>
                        <a:pt x="132" y="650"/>
                      </a:lnTo>
                      <a:lnTo>
                        <a:pt x="121" y="629"/>
                      </a:lnTo>
                      <a:lnTo>
                        <a:pt x="111" y="607"/>
                      </a:lnTo>
                      <a:lnTo>
                        <a:pt x="105" y="584"/>
                      </a:lnTo>
                      <a:lnTo>
                        <a:pt x="105" y="584"/>
                      </a:lnTo>
                      <a:lnTo>
                        <a:pt x="95" y="542"/>
                      </a:lnTo>
                      <a:lnTo>
                        <a:pt x="93" y="521"/>
                      </a:lnTo>
                      <a:lnTo>
                        <a:pt x="90" y="499"/>
                      </a:lnTo>
                      <a:lnTo>
                        <a:pt x="88" y="478"/>
                      </a:lnTo>
                      <a:lnTo>
                        <a:pt x="88" y="457"/>
                      </a:lnTo>
                      <a:lnTo>
                        <a:pt x="91" y="435"/>
                      </a:lnTo>
                      <a:lnTo>
                        <a:pt x="97" y="414"/>
                      </a:lnTo>
                      <a:lnTo>
                        <a:pt x="97" y="414"/>
                      </a:lnTo>
                      <a:lnTo>
                        <a:pt x="100" y="409"/>
                      </a:lnTo>
                      <a:lnTo>
                        <a:pt x="104" y="402"/>
                      </a:lnTo>
                      <a:lnTo>
                        <a:pt x="107" y="396"/>
                      </a:lnTo>
                      <a:lnTo>
                        <a:pt x="111" y="389"/>
                      </a:lnTo>
                      <a:lnTo>
                        <a:pt x="111" y="389"/>
                      </a:lnTo>
                      <a:lnTo>
                        <a:pt x="114" y="371"/>
                      </a:lnTo>
                      <a:lnTo>
                        <a:pt x="117" y="361"/>
                      </a:lnTo>
                      <a:lnTo>
                        <a:pt x="121" y="353"/>
                      </a:lnTo>
                      <a:lnTo>
                        <a:pt x="121" y="353"/>
                      </a:lnTo>
                      <a:lnTo>
                        <a:pt x="126" y="344"/>
                      </a:lnTo>
                      <a:lnTo>
                        <a:pt x="135" y="334"/>
                      </a:lnTo>
                      <a:lnTo>
                        <a:pt x="145" y="326"/>
                      </a:lnTo>
                      <a:lnTo>
                        <a:pt x="154" y="318"/>
                      </a:lnTo>
                      <a:lnTo>
                        <a:pt x="177" y="301"/>
                      </a:lnTo>
                      <a:lnTo>
                        <a:pt x="188" y="295"/>
                      </a:lnTo>
                      <a:lnTo>
                        <a:pt x="199" y="289"/>
                      </a:lnTo>
                      <a:lnTo>
                        <a:pt x="199" y="289"/>
                      </a:lnTo>
                      <a:lnTo>
                        <a:pt x="218" y="282"/>
                      </a:lnTo>
                      <a:lnTo>
                        <a:pt x="239" y="280"/>
                      </a:lnTo>
                      <a:lnTo>
                        <a:pt x="261" y="278"/>
                      </a:lnTo>
                      <a:lnTo>
                        <a:pt x="289" y="281"/>
                      </a:lnTo>
                      <a:lnTo>
                        <a:pt x="289" y="281"/>
                      </a:lnTo>
                      <a:lnTo>
                        <a:pt x="288" y="239"/>
                      </a:lnTo>
                      <a:lnTo>
                        <a:pt x="289" y="194"/>
                      </a:lnTo>
                      <a:lnTo>
                        <a:pt x="291" y="171"/>
                      </a:lnTo>
                      <a:lnTo>
                        <a:pt x="295" y="150"/>
                      </a:lnTo>
                      <a:lnTo>
                        <a:pt x="300" y="129"/>
                      </a:lnTo>
                      <a:lnTo>
                        <a:pt x="307" y="111"/>
                      </a:lnTo>
                      <a:lnTo>
                        <a:pt x="307" y="111"/>
                      </a:lnTo>
                      <a:lnTo>
                        <a:pt x="316" y="97"/>
                      </a:lnTo>
                      <a:lnTo>
                        <a:pt x="324" y="86"/>
                      </a:lnTo>
                      <a:lnTo>
                        <a:pt x="334" y="75"/>
                      </a:lnTo>
                      <a:lnTo>
                        <a:pt x="344" y="63"/>
                      </a:lnTo>
                      <a:lnTo>
                        <a:pt x="364" y="44"/>
                      </a:lnTo>
                      <a:lnTo>
                        <a:pt x="385" y="25"/>
                      </a:lnTo>
                      <a:lnTo>
                        <a:pt x="385" y="25"/>
                      </a:lnTo>
                      <a:lnTo>
                        <a:pt x="400" y="17"/>
                      </a:lnTo>
                      <a:lnTo>
                        <a:pt x="417" y="10"/>
                      </a:lnTo>
                      <a:lnTo>
                        <a:pt x="435" y="6"/>
                      </a:lnTo>
                      <a:lnTo>
                        <a:pt x="453" y="2"/>
                      </a:lnTo>
                      <a:lnTo>
                        <a:pt x="472" y="0"/>
                      </a:lnTo>
                      <a:lnTo>
                        <a:pt x="491" y="0"/>
                      </a:lnTo>
                      <a:lnTo>
                        <a:pt x="511" y="2"/>
                      </a:lnTo>
                      <a:lnTo>
                        <a:pt x="531" y="3"/>
                      </a:lnTo>
                      <a:lnTo>
                        <a:pt x="549" y="7"/>
                      </a:lnTo>
                      <a:lnTo>
                        <a:pt x="569" y="11"/>
                      </a:lnTo>
                      <a:lnTo>
                        <a:pt x="588" y="17"/>
                      </a:lnTo>
                      <a:lnTo>
                        <a:pt x="606" y="24"/>
                      </a:lnTo>
                      <a:lnTo>
                        <a:pt x="625" y="32"/>
                      </a:lnTo>
                      <a:lnTo>
                        <a:pt x="642" y="41"/>
                      </a:lnTo>
                      <a:lnTo>
                        <a:pt x="658" y="49"/>
                      </a:lnTo>
                      <a:lnTo>
                        <a:pt x="674" y="61"/>
                      </a:lnTo>
                      <a:lnTo>
                        <a:pt x="674" y="61"/>
                      </a:lnTo>
                      <a:lnTo>
                        <a:pt x="679" y="65"/>
                      </a:lnTo>
                      <a:lnTo>
                        <a:pt x="684" y="70"/>
                      </a:lnTo>
                      <a:lnTo>
                        <a:pt x="695" y="82"/>
                      </a:lnTo>
                      <a:lnTo>
                        <a:pt x="705" y="94"/>
                      </a:lnTo>
                      <a:lnTo>
                        <a:pt x="710" y="100"/>
                      </a:lnTo>
                      <a:lnTo>
                        <a:pt x="717" y="104"/>
                      </a:lnTo>
                      <a:lnTo>
                        <a:pt x="717" y="104"/>
                      </a:lnTo>
                      <a:lnTo>
                        <a:pt x="723" y="118"/>
                      </a:lnTo>
                      <a:lnTo>
                        <a:pt x="731" y="134"/>
                      </a:lnTo>
                      <a:lnTo>
                        <a:pt x="747" y="162"/>
                      </a:lnTo>
                      <a:lnTo>
                        <a:pt x="762" y="190"/>
                      </a:lnTo>
                      <a:lnTo>
                        <a:pt x="768" y="204"/>
                      </a:lnTo>
                      <a:lnTo>
                        <a:pt x="772" y="219"/>
                      </a:lnTo>
                      <a:lnTo>
                        <a:pt x="772" y="219"/>
                      </a:lnTo>
                      <a:lnTo>
                        <a:pt x="772" y="226"/>
                      </a:lnTo>
                      <a:lnTo>
                        <a:pt x="773" y="233"/>
                      </a:lnTo>
                      <a:lnTo>
                        <a:pt x="778" y="247"/>
                      </a:lnTo>
                      <a:lnTo>
                        <a:pt x="782" y="261"/>
                      </a:lnTo>
                      <a:lnTo>
                        <a:pt x="786" y="275"/>
                      </a:lnTo>
                      <a:lnTo>
                        <a:pt x="786" y="275"/>
                      </a:lnTo>
                      <a:lnTo>
                        <a:pt x="792" y="302"/>
                      </a:lnTo>
                      <a:lnTo>
                        <a:pt x="793" y="330"/>
                      </a:lnTo>
                      <a:lnTo>
                        <a:pt x="793" y="358"/>
                      </a:lnTo>
                      <a:lnTo>
                        <a:pt x="790" y="386"/>
                      </a:lnTo>
                      <a:lnTo>
                        <a:pt x="788" y="414"/>
                      </a:lnTo>
                      <a:lnTo>
                        <a:pt x="782" y="441"/>
                      </a:lnTo>
                      <a:lnTo>
                        <a:pt x="775" y="468"/>
                      </a:lnTo>
                      <a:lnTo>
                        <a:pt x="768" y="492"/>
                      </a:lnTo>
                      <a:lnTo>
                        <a:pt x="768" y="492"/>
                      </a:lnTo>
                      <a:lnTo>
                        <a:pt x="758" y="515"/>
                      </a:lnTo>
                      <a:lnTo>
                        <a:pt x="748" y="538"/>
                      </a:lnTo>
                      <a:lnTo>
                        <a:pt x="737" y="559"/>
                      </a:lnTo>
                      <a:lnTo>
                        <a:pt x="724" y="577"/>
                      </a:lnTo>
                      <a:lnTo>
                        <a:pt x="724" y="577"/>
                      </a:lnTo>
                      <a:lnTo>
                        <a:pt x="730" y="584"/>
                      </a:lnTo>
                      <a:lnTo>
                        <a:pt x="737" y="590"/>
                      </a:lnTo>
                      <a:lnTo>
                        <a:pt x="752" y="600"/>
                      </a:lnTo>
                      <a:lnTo>
                        <a:pt x="752" y="600"/>
                      </a:lnTo>
                      <a:lnTo>
                        <a:pt x="759" y="576"/>
                      </a:lnTo>
                      <a:lnTo>
                        <a:pt x="768" y="551"/>
                      </a:lnTo>
                      <a:lnTo>
                        <a:pt x="778" y="527"/>
                      </a:lnTo>
                      <a:lnTo>
                        <a:pt x="788" y="503"/>
                      </a:lnTo>
                      <a:lnTo>
                        <a:pt x="800" y="479"/>
                      </a:lnTo>
                      <a:lnTo>
                        <a:pt x="813" y="457"/>
                      </a:lnTo>
                      <a:lnTo>
                        <a:pt x="828" y="434"/>
                      </a:lnTo>
                      <a:lnTo>
                        <a:pt x="845" y="413"/>
                      </a:lnTo>
                      <a:lnTo>
                        <a:pt x="845" y="413"/>
                      </a:lnTo>
                      <a:lnTo>
                        <a:pt x="858" y="399"/>
                      </a:lnTo>
                      <a:lnTo>
                        <a:pt x="873" y="385"/>
                      </a:lnTo>
                      <a:lnTo>
                        <a:pt x="890" y="372"/>
                      </a:lnTo>
                      <a:lnTo>
                        <a:pt x="910" y="360"/>
                      </a:lnTo>
                      <a:lnTo>
                        <a:pt x="929" y="350"/>
                      </a:lnTo>
                      <a:lnTo>
                        <a:pt x="949" y="341"/>
                      </a:lnTo>
                      <a:lnTo>
                        <a:pt x="970" y="336"/>
                      </a:lnTo>
                      <a:lnTo>
                        <a:pt x="990" y="333"/>
                      </a:lnTo>
                      <a:lnTo>
                        <a:pt x="990" y="333"/>
                      </a:lnTo>
                      <a:lnTo>
                        <a:pt x="1000" y="333"/>
                      </a:lnTo>
                      <a:lnTo>
                        <a:pt x="1009" y="333"/>
                      </a:lnTo>
                      <a:lnTo>
                        <a:pt x="1033" y="337"/>
                      </a:lnTo>
                      <a:lnTo>
                        <a:pt x="1057" y="341"/>
                      </a:lnTo>
                      <a:lnTo>
                        <a:pt x="1081" y="346"/>
                      </a:lnTo>
                      <a:lnTo>
                        <a:pt x="1081" y="346"/>
                      </a:lnTo>
                      <a:lnTo>
                        <a:pt x="1087" y="346"/>
                      </a:lnTo>
                      <a:lnTo>
                        <a:pt x="1092" y="344"/>
                      </a:lnTo>
                      <a:lnTo>
                        <a:pt x="1098" y="344"/>
                      </a:lnTo>
                      <a:lnTo>
                        <a:pt x="1103" y="346"/>
                      </a:lnTo>
                      <a:lnTo>
                        <a:pt x="1103" y="346"/>
                      </a:lnTo>
                      <a:lnTo>
                        <a:pt x="1106" y="347"/>
                      </a:lnTo>
                      <a:lnTo>
                        <a:pt x="1109" y="351"/>
                      </a:lnTo>
                      <a:lnTo>
                        <a:pt x="1112" y="357"/>
                      </a:lnTo>
                      <a:lnTo>
                        <a:pt x="1116" y="361"/>
                      </a:lnTo>
                      <a:lnTo>
                        <a:pt x="1116" y="361"/>
                      </a:lnTo>
                      <a:lnTo>
                        <a:pt x="1129" y="371"/>
                      </a:lnTo>
                      <a:lnTo>
                        <a:pt x="1146" y="381"/>
                      </a:lnTo>
                      <a:lnTo>
                        <a:pt x="1162" y="391"/>
                      </a:lnTo>
                      <a:lnTo>
                        <a:pt x="1169" y="396"/>
                      </a:lnTo>
                      <a:lnTo>
                        <a:pt x="1175" y="400"/>
                      </a:lnTo>
                      <a:lnTo>
                        <a:pt x="1175" y="400"/>
                      </a:lnTo>
                      <a:lnTo>
                        <a:pt x="1178" y="406"/>
                      </a:lnTo>
                      <a:lnTo>
                        <a:pt x="1182" y="412"/>
                      </a:lnTo>
                      <a:lnTo>
                        <a:pt x="1188" y="421"/>
                      </a:lnTo>
                      <a:lnTo>
                        <a:pt x="1188" y="421"/>
                      </a:lnTo>
                      <a:lnTo>
                        <a:pt x="1211" y="454"/>
                      </a:lnTo>
                      <a:lnTo>
                        <a:pt x="1221" y="472"/>
                      </a:lnTo>
                      <a:lnTo>
                        <a:pt x="1226" y="480"/>
                      </a:lnTo>
                      <a:lnTo>
                        <a:pt x="1230" y="490"/>
                      </a:lnTo>
                      <a:lnTo>
                        <a:pt x="1230" y="490"/>
                      </a:lnTo>
                      <a:lnTo>
                        <a:pt x="1235" y="525"/>
                      </a:lnTo>
                      <a:lnTo>
                        <a:pt x="1241" y="559"/>
                      </a:lnTo>
                      <a:lnTo>
                        <a:pt x="1244" y="577"/>
                      </a:lnTo>
                      <a:lnTo>
                        <a:pt x="1244" y="595"/>
                      </a:lnTo>
                      <a:lnTo>
                        <a:pt x="1244" y="612"/>
                      </a:lnTo>
                      <a:lnTo>
                        <a:pt x="1241" y="632"/>
                      </a:lnTo>
                      <a:lnTo>
                        <a:pt x="1241" y="632"/>
                      </a:lnTo>
                      <a:lnTo>
                        <a:pt x="1237" y="652"/>
                      </a:lnTo>
                      <a:lnTo>
                        <a:pt x="1230" y="673"/>
                      </a:lnTo>
                      <a:lnTo>
                        <a:pt x="1213" y="712"/>
                      </a:lnTo>
                      <a:lnTo>
                        <a:pt x="1213" y="712"/>
                      </a:lnTo>
                      <a:lnTo>
                        <a:pt x="1202" y="736"/>
                      </a:lnTo>
                      <a:lnTo>
                        <a:pt x="1189" y="756"/>
                      </a:lnTo>
                      <a:lnTo>
                        <a:pt x="1175" y="775"/>
                      </a:lnTo>
                      <a:lnTo>
                        <a:pt x="1160" y="792"/>
                      </a:lnTo>
                      <a:lnTo>
                        <a:pt x="1143" y="809"/>
                      </a:lnTo>
                      <a:lnTo>
                        <a:pt x="1126" y="824"/>
                      </a:lnTo>
                      <a:lnTo>
                        <a:pt x="1088" y="855"/>
                      </a:lnTo>
                      <a:lnTo>
                        <a:pt x="1088" y="855"/>
                      </a:lnTo>
                      <a:lnTo>
                        <a:pt x="1054" y="883"/>
                      </a:lnTo>
                      <a:lnTo>
                        <a:pt x="1035" y="896"/>
                      </a:lnTo>
                      <a:lnTo>
                        <a:pt x="1025" y="902"/>
                      </a:lnTo>
                      <a:lnTo>
                        <a:pt x="1014" y="906"/>
                      </a:lnTo>
                      <a:lnTo>
                        <a:pt x="1014" y="906"/>
                      </a:lnTo>
                      <a:lnTo>
                        <a:pt x="1002" y="907"/>
                      </a:lnTo>
                      <a:lnTo>
                        <a:pt x="991" y="910"/>
                      </a:lnTo>
                      <a:lnTo>
                        <a:pt x="981" y="916"/>
                      </a:lnTo>
                      <a:lnTo>
                        <a:pt x="971" y="923"/>
                      </a:lnTo>
                      <a:lnTo>
                        <a:pt x="971" y="923"/>
                      </a:lnTo>
                      <a:lnTo>
                        <a:pt x="942" y="928"/>
                      </a:lnTo>
                      <a:lnTo>
                        <a:pt x="927" y="931"/>
                      </a:lnTo>
                      <a:lnTo>
                        <a:pt x="911" y="932"/>
                      </a:lnTo>
                      <a:lnTo>
                        <a:pt x="894" y="932"/>
                      </a:lnTo>
                      <a:lnTo>
                        <a:pt x="879" y="932"/>
                      </a:lnTo>
                      <a:lnTo>
                        <a:pt x="863" y="930"/>
                      </a:lnTo>
                      <a:lnTo>
                        <a:pt x="849" y="927"/>
                      </a:lnTo>
                      <a:lnTo>
                        <a:pt x="849" y="927"/>
                      </a:lnTo>
                      <a:lnTo>
                        <a:pt x="856" y="948"/>
                      </a:lnTo>
                      <a:lnTo>
                        <a:pt x="859" y="959"/>
                      </a:lnTo>
                      <a:lnTo>
                        <a:pt x="861" y="972"/>
                      </a:lnTo>
                      <a:lnTo>
                        <a:pt x="861" y="982"/>
                      </a:lnTo>
                      <a:lnTo>
                        <a:pt x="859" y="987"/>
                      </a:lnTo>
                      <a:lnTo>
                        <a:pt x="858" y="991"/>
                      </a:lnTo>
                      <a:lnTo>
                        <a:pt x="855" y="994"/>
                      </a:lnTo>
                      <a:lnTo>
                        <a:pt x="852" y="997"/>
                      </a:lnTo>
                      <a:lnTo>
                        <a:pt x="848" y="998"/>
                      </a:lnTo>
                      <a:lnTo>
                        <a:pt x="842" y="998"/>
                      </a:lnTo>
                      <a:lnTo>
                        <a:pt x="842" y="998"/>
                      </a:lnTo>
                      <a:lnTo>
                        <a:pt x="837" y="998"/>
                      </a:lnTo>
                      <a:lnTo>
                        <a:pt x="831" y="994"/>
                      </a:lnTo>
                      <a:lnTo>
                        <a:pt x="827" y="990"/>
                      </a:lnTo>
                      <a:lnTo>
                        <a:pt x="823" y="984"/>
                      </a:lnTo>
                      <a:lnTo>
                        <a:pt x="816" y="973"/>
                      </a:lnTo>
                      <a:lnTo>
                        <a:pt x="811" y="968"/>
                      </a:lnTo>
                      <a:lnTo>
                        <a:pt x="806" y="963"/>
                      </a:lnTo>
                      <a:lnTo>
                        <a:pt x="806" y="963"/>
                      </a:lnTo>
                      <a:lnTo>
                        <a:pt x="816" y="996"/>
                      </a:lnTo>
                      <a:lnTo>
                        <a:pt x="824" y="1028"/>
                      </a:lnTo>
                      <a:lnTo>
                        <a:pt x="831" y="1062"/>
                      </a:lnTo>
                      <a:lnTo>
                        <a:pt x="838" y="1095"/>
                      </a:lnTo>
                      <a:lnTo>
                        <a:pt x="844" y="1130"/>
                      </a:lnTo>
                      <a:lnTo>
                        <a:pt x="849" y="1166"/>
                      </a:lnTo>
                      <a:lnTo>
                        <a:pt x="854" y="1202"/>
                      </a:lnTo>
                      <a:lnTo>
                        <a:pt x="856" y="1239"/>
                      </a:lnTo>
                      <a:lnTo>
                        <a:pt x="859" y="1275"/>
                      </a:lnTo>
                      <a:lnTo>
                        <a:pt x="861" y="1312"/>
                      </a:lnTo>
                      <a:lnTo>
                        <a:pt x="861" y="1349"/>
                      </a:lnTo>
                      <a:lnTo>
                        <a:pt x="859" y="1386"/>
                      </a:lnTo>
                      <a:lnTo>
                        <a:pt x="856" y="1422"/>
                      </a:lnTo>
                      <a:lnTo>
                        <a:pt x="854" y="1459"/>
                      </a:lnTo>
                      <a:lnTo>
                        <a:pt x="849" y="1495"/>
                      </a:lnTo>
                      <a:lnTo>
                        <a:pt x="842" y="1531"/>
                      </a:lnTo>
                      <a:lnTo>
                        <a:pt x="842" y="1531"/>
                      </a:lnTo>
                      <a:lnTo>
                        <a:pt x="845" y="1532"/>
                      </a:lnTo>
                      <a:lnTo>
                        <a:pt x="848" y="1531"/>
                      </a:lnTo>
                      <a:lnTo>
                        <a:pt x="855" y="1528"/>
                      </a:lnTo>
                      <a:lnTo>
                        <a:pt x="862" y="1524"/>
                      </a:lnTo>
                      <a:lnTo>
                        <a:pt x="869" y="1519"/>
                      </a:lnTo>
                      <a:lnTo>
                        <a:pt x="869" y="1519"/>
                      </a:lnTo>
                      <a:lnTo>
                        <a:pt x="880" y="1488"/>
                      </a:lnTo>
                      <a:lnTo>
                        <a:pt x="887" y="1470"/>
                      </a:lnTo>
                      <a:lnTo>
                        <a:pt x="897" y="1452"/>
                      </a:lnTo>
                      <a:lnTo>
                        <a:pt x="897" y="1452"/>
                      </a:lnTo>
                      <a:lnTo>
                        <a:pt x="904" y="1442"/>
                      </a:lnTo>
                      <a:lnTo>
                        <a:pt x="911" y="1431"/>
                      </a:lnTo>
                      <a:lnTo>
                        <a:pt x="921" y="1420"/>
                      </a:lnTo>
                      <a:lnTo>
                        <a:pt x="929" y="1411"/>
                      </a:lnTo>
                      <a:lnTo>
                        <a:pt x="935" y="1408"/>
                      </a:lnTo>
                      <a:lnTo>
                        <a:pt x="939" y="1407"/>
                      </a:lnTo>
                      <a:lnTo>
                        <a:pt x="943" y="1406"/>
                      </a:lnTo>
                      <a:lnTo>
                        <a:pt x="949" y="1407"/>
                      </a:lnTo>
                      <a:lnTo>
                        <a:pt x="953" y="1408"/>
                      </a:lnTo>
                      <a:lnTo>
                        <a:pt x="956" y="1413"/>
                      </a:lnTo>
                      <a:lnTo>
                        <a:pt x="960" y="1418"/>
                      </a:lnTo>
                      <a:lnTo>
                        <a:pt x="963" y="1425"/>
                      </a:lnTo>
                      <a:lnTo>
                        <a:pt x="963" y="1425"/>
                      </a:lnTo>
                      <a:lnTo>
                        <a:pt x="959" y="1441"/>
                      </a:lnTo>
                      <a:lnTo>
                        <a:pt x="955" y="1453"/>
                      </a:lnTo>
                      <a:lnTo>
                        <a:pt x="948" y="1466"/>
                      </a:lnTo>
                      <a:lnTo>
                        <a:pt x="941" y="1477"/>
                      </a:lnTo>
                      <a:lnTo>
                        <a:pt x="932" y="1487"/>
                      </a:lnTo>
                      <a:lnTo>
                        <a:pt x="924" y="1497"/>
                      </a:lnTo>
                      <a:lnTo>
                        <a:pt x="904" y="1515"/>
                      </a:lnTo>
                      <a:lnTo>
                        <a:pt x="904" y="1515"/>
                      </a:lnTo>
                      <a:lnTo>
                        <a:pt x="934" y="1507"/>
                      </a:lnTo>
                      <a:lnTo>
                        <a:pt x="950" y="1502"/>
                      </a:lnTo>
                      <a:lnTo>
                        <a:pt x="969" y="1500"/>
                      </a:lnTo>
                      <a:lnTo>
                        <a:pt x="984" y="1498"/>
                      </a:lnTo>
                      <a:lnTo>
                        <a:pt x="991" y="1500"/>
                      </a:lnTo>
                      <a:lnTo>
                        <a:pt x="998" y="1501"/>
                      </a:lnTo>
                      <a:lnTo>
                        <a:pt x="1004" y="1505"/>
                      </a:lnTo>
                      <a:lnTo>
                        <a:pt x="1009" y="1510"/>
                      </a:lnTo>
                      <a:lnTo>
                        <a:pt x="1014" y="1515"/>
                      </a:lnTo>
                      <a:lnTo>
                        <a:pt x="1016" y="1524"/>
                      </a:lnTo>
                      <a:lnTo>
                        <a:pt x="1016" y="1524"/>
                      </a:lnTo>
                      <a:lnTo>
                        <a:pt x="1011" y="1531"/>
                      </a:lnTo>
                      <a:lnTo>
                        <a:pt x="1005" y="1538"/>
                      </a:lnTo>
                      <a:lnTo>
                        <a:pt x="998" y="1543"/>
                      </a:lnTo>
                      <a:lnTo>
                        <a:pt x="991" y="1547"/>
                      </a:lnTo>
                      <a:lnTo>
                        <a:pt x="976" y="1556"/>
                      </a:lnTo>
                      <a:lnTo>
                        <a:pt x="960" y="1561"/>
                      </a:lnTo>
                      <a:lnTo>
                        <a:pt x="960" y="1561"/>
                      </a:lnTo>
                      <a:lnTo>
                        <a:pt x="1000" y="1566"/>
                      </a:lnTo>
                      <a:lnTo>
                        <a:pt x="1040" y="1567"/>
                      </a:lnTo>
                      <a:lnTo>
                        <a:pt x="1061" y="1568"/>
                      </a:lnTo>
                      <a:lnTo>
                        <a:pt x="1081" y="1567"/>
                      </a:lnTo>
                      <a:lnTo>
                        <a:pt x="1102" y="1564"/>
                      </a:lnTo>
                      <a:lnTo>
                        <a:pt x="1120" y="1560"/>
                      </a:lnTo>
                      <a:lnTo>
                        <a:pt x="1120" y="1560"/>
                      </a:lnTo>
                      <a:lnTo>
                        <a:pt x="1130" y="1563"/>
                      </a:lnTo>
                      <a:lnTo>
                        <a:pt x="1140" y="1566"/>
                      </a:lnTo>
                      <a:lnTo>
                        <a:pt x="1148" y="1566"/>
                      </a:lnTo>
                      <a:lnTo>
                        <a:pt x="1157" y="1566"/>
                      </a:lnTo>
                      <a:lnTo>
                        <a:pt x="1157" y="1566"/>
                      </a:lnTo>
                      <a:lnTo>
                        <a:pt x="1174" y="1577"/>
                      </a:lnTo>
                      <a:lnTo>
                        <a:pt x="1189" y="1590"/>
                      </a:lnTo>
                      <a:lnTo>
                        <a:pt x="1219" y="1615"/>
                      </a:lnTo>
                      <a:lnTo>
                        <a:pt x="1248" y="1640"/>
                      </a:lnTo>
                      <a:lnTo>
                        <a:pt x="1263" y="1653"/>
                      </a:lnTo>
                      <a:lnTo>
                        <a:pt x="1280" y="1664"/>
                      </a:lnTo>
                      <a:lnTo>
                        <a:pt x="1280" y="1664"/>
                      </a:lnTo>
                      <a:lnTo>
                        <a:pt x="1283" y="1682"/>
                      </a:lnTo>
                      <a:lnTo>
                        <a:pt x="1284" y="1703"/>
                      </a:lnTo>
                      <a:lnTo>
                        <a:pt x="1286" y="1724"/>
                      </a:lnTo>
                      <a:lnTo>
                        <a:pt x="1286" y="1747"/>
                      </a:lnTo>
                      <a:lnTo>
                        <a:pt x="1284" y="1792"/>
                      </a:lnTo>
                      <a:lnTo>
                        <a:pt x="1282" y="1835"/>
                      </a:lnTo>
                      <a:lnTo>
                        <a:pt x="1282" y="1835"/>
                      </a:lnTo>
                      <a:lnTo>
                        <a:pt x="1280" y="1872"/>
                      </a:lnTo>
                      <a:lnTo>
                        <a:pt x="1280" y="1910"/>
                      </a:lnTo>
                      <a:lnTo>
                        <a:pt x="1280" y="1983"/>
                      </a:lnTo>
                      <a:lnTo>
                        <a:pt x="1280" y="2019"/>
                      </a:lnTo>
                      <a:lnTo>
                        <a:pt x="1280" y="2056"/>
                      </a:lnTo>
                      <a:lnTo>
                        <a:pt x="1277" y="2091"/>
                      </a:lnTo>
                      <a:lnTo>
                        <a:pt x="1275" y="2127"/>
                      </a:lnTo>
                      <a:lnTo>
                        <a:pt x="1275" y="2127"/>
                      </a:lnTo>
                      <a:lnTo>
                        <a:pt x="1263" y="2214"/>
                      </a:lnTo>
                      <a:lnTo>
                        <a:pt x="1252" y="2300"/>
                      </a:lnTo>
                      <a:lnTo>
                        <a:pt x="1252" y="2300"/>
                      </a:lnTo>
                      <a:lnTo>
                        <a:pt x="1248" y="2320"/>
                      </a:lnTo>
                      <a:lnTo>
                        <a:pt x="1244" y="2338"/>
                      </a:lnTo>
                      <a:lnTo>
                        <a:pt x="1241" y="2358"/>
                      </a:lnTo>
                      <a:lnTo>
                        <a:pt x="1240" y="2367"/>
                      </a:lnTo>
                      <a:lnTo>
                        <a:pt x="1240" y="2379"/>
                      </a:lnTo>
                      <a:lnTo>
                        <a:pt x="1240" y="2379"/>
                      </a:lnTo>
                      <a:lnTo>
                        <a:pt x="1224" y="2384"/>
                      </a:lnTo>
                      <a:lnTo>
                        <a:pt x="1209" y="2388"/>
                      </a:lnTo>
                      <a:lnTo>
                        <a:pt x="1192" y="2393"/>
                      </a:lnTo>
                      <a:lnTo>
                        <a:pt x="1175" y="2395"/>
                      </a:lnTo>
                      <a:lnTo>
                        <a:pt x="1141" y="2400"/>
                      </a:lnTo>
                      <a:lnTo>
                        <a:pt x="1106" y="2401"/>
                      </a:lnTo>
                      <a:lnTo>
                        <a:pt x="1106" y="2401"/>
                      </a:lnTo>
                      <a:lnTo>
                        <a:pt x="1029" y="2401"/>
                      </a:lnTo>
                      <a:lnTo>
                        <a:pt x="990" y="2401"/>
                      </a:lnTo>
                      <a:lnTo>
                        <a:pt x="949" y="2402"/>
                      </a:lnTo>
                      <a:lnTo>
                        <a:pt x="949" y="2402"/>
                      </a:lnTo>
                      <a:lnTo>
                        <a:pt x="873" y="2407"/>
                      </a:lnTo>
                      <a:lnTo>
                        <a:pt x="796" y="2407"/>
                      </a:lnTo>
                      <a:lnTo>
                        <a:pt x="716" y="2407"/>
                      </a:lnTo>
                      <a:lnTo>
                        <a:pt x="635" y="2405"/>
                      </a:lnTo>
                      <a:lnTo>
                        <a:pt x="635" y="2405"/>
                      </a:lnTo>
                      <a:lnTo>
                        <a:pt x="507" y="2402"/>
                      </a:lnTo>
                      <a:lnTo>
                        <a:pt x="376" y="2400"/>
                      </a:lnTo>
                      <a:lnTo>
                        <a:pt x="310" y="2397"/>
                      </a:lnTo>
                      <a:lnTo>
                        <a:pt x="246" y="2393"/>
                      </a:lnTo>
                      <a:lnTo>
                        <a:pt x="181" y="2387"/>
                      </a:lnTo>
                      <a:lnTo>
                        <a:pt x="118" y="2379"/>
                      </a:lnTo>
                      <a:lnTo>
                        <a:pt x="118" y="2379"/>
                      </a:lnTo>
                      <a:lnTo>
                        <a:pt x="109" y="2372"/>
                      </a:lnTo>
                      <a:lnTo>
                        <a:pt x="104" y="2365"/>
                      </a:lnTo>
                      <a:lnTo>
                        <a:pt x="93" y="2349"/>
                      </a:lnTo>
                      <a:lnTo>
                        <a:pt x="93" y="2349"/>
                      </a:lnTo>
                      <a:lnTo>
                        <a:pt x="86" y="2341"/>
                      </a:lnTo>
                      <a:lnTo>
                        <a:pt x="83" y="2338"/>
                      </a:lnTo>
                      <a:lnTo>
                        <a:pt x="80" y="2335"/>
                      </a:lnTo>
                      <a:lnTo>
                        <a:pt x="80" y="2335"/>
                      </a:lnTo>
                      <a:lnTo>
                        <a:pt x="77" y="2325"/>
                      </a:lnTo>
                      <a:lnTo>
                        <a:pt x="76" y="2313"/>
                      </a:lnTo>
                      <a:lnTo>
                        <a:pt x="76" y="2289"/>
                      </a:lnTo>
                      <a:lnTo>
                        <a:pt x="76" y="2289"/>
                      </a:lnTo>
                      <a:lnTo>
                        <a:pt x="72" y="2256"/>
                      </a:lnTo>
                      <a:lnTo>
                        <a:pt x="67" y="2224"/>
                      </a:lnTo>
                      <a:lnTo>
                        <a:pt x="56" y="2157"/>
                      </a:lnTo>
                      <a:lnTo>
                        <a:pt x="45" y="2085"/>
                      </a:lnTo>
                      <a:lnTo>
                        <a:pt x="34" y="2014"/>
                      </a:lnTo>
                      <a:lnTo>
                        <a:pt x="34" y="2014"/>
                      </a:lnTo>
                      <a:lnTo>
                        <a:pt x="28" y="1964"/>
                      </a:lnTo>
                      <a:lnTo>
                        <a:pt x="24" y="1914"/>
                      </a:lnTo>
                      <a:lnTo>
                        <a:pt x="20" y="1865"/>
                      </a:lnTo>
                      <a:lnTo>
                        <a:pt x="15" y="1818"/>
                      </a:lnTo>
                      <a:lnTo>
                        <a:pt x="15" y="1818"/>
                      </a:lnTo>
                      <a:lnTo>
                        <a:pt x="14" y="1802"/>
                      </a:lnTo>
                      <a:lnTo>
                        <a:pt x="10" y="1783"/>
                      </a:lnTo>
                      <a:lnTo>
                        <a:pt x="7" y="1766"/>
                      </a:lnTo>
                      <a:lnTo>
                        <a:pt x="6" y="1750"/>
                      </a:lnTo>
                      <a:lnTo>
                        <a:pt x="6" y="1750"/>
                      </a:lnTo>
                      <a:lnTo>
                        <a:pt x="6" y="1734"/>
                      </a:lnTo>
                      <a:lnTo>
                        <a:pt x="6" y="1719"/>
                      </a:lnTo>
                      <a:lnTo>
                        <a:pt x="6" y="1719"/>
                      </a:lnTo>
                      <a:lnTo>
                        <a:pt x="1" y="1698"/>
                      </a:lnTo>
                      <a:lnTo>
                        <a:pt x="0" y="1688"/>
                      </a:lnTo>
                      <a:lnTo>
                        <a:pt x="1" y="1678"/>
                      </a:lnTo>
                      <a:lnTo>
                        <a:pt x="1" y="1678"/>
                      </a:lnTo>
                      <a:lnTo>
                        <a:pt x="6" y="1670"/>
                      </a:lnTo>
                      <a:lnTo>
                        <a:pt x="11" y="1663"/>
                      </a:lnTo>
                      <a:lnTo>
                        <a:pt x="25" y="1647"/>
                      </a:lnTo>
                      <a:lnTo>
                        <a:pt x="25" y="1647"/>
                      </a:lnTo>
                      <a:lnTo>
                        <a:pt x="35" y="1632"/>
                      </a:lnTo>
                      <a:lnTo>
                        <a:pt x="41" y="1623"/>
                      </a:lnTo>
                      <a:lnTo>
                        <a:pt x="45" y="1618"/>
                      </a:lnTo>
                      <a:lnTo>
                        <a:pt x="45" y="1618"/>
                      </a:lnTo>
                      <a:lnTo>
                        <a:pt x="58" y="1606"/>
                      </a:lnTo>
                      <a:lnTo>
                        <a:pt x="69" y="1595"/>
                      </a:lnTo>
                      <a:lnTo>
                        <a:pt x="94" y="1576"/>
                      </a:lnTo>
                      <a:lnTo>
                        <a:pt x="119" y="1556"/>
                      </a:lnTo>
                      <a:lnTo>
                        <a:pt x="142" y="1536"/>
                      </a:lnTo>
                      <a:lnTo>
                        <a:pt x="142" y="1536"/>
                      </a:lnTo>
                      <a:lnTo>
                        <a:pt x="154" y="1533"/>
                      </a:lnTo>
                      <a:lnTo>
                        <a:pt x="168" y="1532"/>
                      </a:lnTo>
                      <a:lnTo>
                        <a:pt x="198" y="1532"/>
                      </a:lnTo>
                      <a:lnTo>
                        <a:pt x="230" y="1533"/>
                      </a:lnTo>
                      <a:lnTo>
                        <a:pt x="264" y="1538"/>
                      </a:lnTo>
                      <a:lnTo>
                        <a:pt x="330" y="1546"/>
                      </a:lnTo>
                      <a:lnTo>
                        <a:pt x="362" y="1549"/>
                      </a:lnTo>
                      <a:lnTo>
                        <a:pt x="393" y="1550"/>
                      </a:lnTo>
                      <a:lnTo>
                        <a:pt x="393" y="1550"/>
                      </a:lnTo>
                      <a:lnTo>
                        <a:pt x="404" y="1517"/>
                      </a:lnTo>
                      <a:lnTo>
                        <a:pt x="410" y="1500"/>
                      </a:lnTo>
                      <a:lnTo>
                        <a:pt x="417" y="1484"/>
                      </a:lnTo>
                      <a:lnTo>
                        <a:pt x="424" y="1470"/>
                      </a:lnTo>
                      <a:lnTo>
                        <a:pt x="432" y="1456"/>
                      </a:lnTo>
                      <a:lnTo>
                        <a:pt x="441" y="1444"/>
                      </a:lnTo>
                      <a:lnTo>
                        <a:pt x="451" y="1431"/>
                      </a:lnTo>
                      <a:lnTo>
                        <a:pt x="451" y="1431"/>
                      </a:lnTo>
                      <a:lnTo>
                        <a:pt x="469" y="1425"/>
                      </a:lnTo>
                      <a:lnTo>
                        <a:pt x="487" y="1421"/>
                      </a:lnTo>
                      <a:lnTo>
                        <a:pt x="505" y="1418"/>
                      </a:lnTo>
                      <a:lnTo>
                        <a:pt x="524" y="1415"/>
                      </a:lnTo>
                      <a:lnTo>
                        <a:pt x="560" y="1415"/>
                      </a:lnTo>
                      <a:lnTo>
                        <a:pt x="598" y="1415"/>
                      </a:lnTo>
                      <a:lnTo>
                        <a:pt x="598" y="1415"/>
                      </a:lnTo>
                      <a:lnTo>
                        <a:pt x="625" y="1415"/>
                      </a:lnTo>
                      <a:lnTo>
                        <a:pt x="653" y="1415"/>
                      </a:lnTo>
                      <a:lnTo>
                        <a:pt x="682" y="1418"/>
                      </a:lnTo>
                      <a:lnTo>
                        <a:pt x="699" y="1421"/>
                      </a:lnTo>
                      <a:lnTo>
                        <a:pt x="715" y="1425"/>
                      </a:lnTo>
                      <a:lnTo>
                        <a:pt x="715" y="1425"/>
                      </a:lnTo>
                      <a:lnTo>
                        <a:pt x="731" y="1434"/>
                      </a:lnTo>
                      <a:lnTo>
                        <a:pt x="747" y="1444"/>
                      </a:lnTo>
                      <a:lnTo>
                        <a:pt x="761" y="1453"/>
                      </a:lnTo>
                      <a:lnTo>
                        <a:pt x="772" y="1466"/>
                      </a:lnTo>
                      <a:lnTo>
                        <a:pt x="783" y="1480"/>
                      </a:lnTo>
                      <a:lnTo>
                        <a:pt x="793" y="1495"/>
                      </a:lnTo>
                      <a:lnTo>
                        <a:pt x="800" y="1512"/>
                      </a:lnTo>
                      <a:lnTo>
                        <a:pt x="806" y="1531"/>
                      </a:lnTo>
                      <a:lnTo>
                        <a:pt x="806" y="1531"/>
                      </a:lnTo>
                      <a:lnTo>
                        <a:pt x="807" y="1531"/>
                      </a:lnTo>
                      <a:lnTo>
                        <a:pt x="807" y="1532"/>
                      </a:lnTo>
                      <a:lnTo>
                        <a:pt x="807" y="1532"/>
                      </a:lnTo>
                      <a:lnTo>
                        <a:pt x="807" y="1533"/>
                      </a:lnTo>
                      <a:lnTo>
                        <a:pt x="807" y="1533"/>
                      </a:lnTo>
                      <a:close/>
                      <a:moveTo>
                        <a:pt x="712" y="569"/>
                      </a:moveTo>
                      <a:lnTo>
                        <a:pt x="712" y="569"/>
                      </a:lnTo>
                      <a:lnTo>
                        <a:pt x="722" y="556"/>
                      </a:lnTo>
                      <a:lnTo>
                        <a:pt x="730" y="541"/>
                      </a:lnTo>
                      <a:lnTo>
                        <a:pt x="737" y="524"/>
                      </a:lnTo>
                      <a:lnTo>
                        <a:pt x="744" y="507"/>
                      </a:lnTo>
                      <a:lnTo>
                        <a:pt x="757" y="473"/>
                      </a:lnTo>
                      <a:lnTo>
                        <a:pt x="768" y="441"/>
                      </a:lnTo>
                      <a:lnTo>
                        <a:pt x="768" y="441"/>
                      </a:lnTo>
                      <a:lnTo>
                        <a:pt x="772" y="427"/>
                      </a:lnTo>
                      <a:lnTo>
                        <a:pt x="775" y="414"/>
                      </a:lnTo>
                      <a:lnTo>
                        <a:pt x="779" y="385"/>
                      </a:lnTo>
                      <a:lnTo>
                        <a:pt x="781" y="357"/>
                      </a:lnTo>
                      <a:lnTo>
                        <a:pt x="779" y="327"/>
                      </a:lnTo>
                      <a:lnTo>
                        <a:pt x="776" y="298"/>
                      </a:lnTo>
                      <a:lnTo>
                        <a:pt x="771" y="268"/>
                      </a:lnTo>
                      <a:lnTo>
                        <a:pt x="765" y="240"/>
                      </a:lnTo>
                      <a:lnTo>
                        <a:pt x="757" y="214"/>
                      </a:lnTo>
                      <a:lnTo>
                        <a:pt x="757" y="214"/>
                      </a:lnTo>
                      <a:lnTo>
                        <a:pt x="750" y="195"/>
                      </a:lnTo>
                      <a:lnTo>
                        <a:pt x="741" y="177"/>
                      </a:lnTo>
                      <a:lnTo>
                        <a:pt x="720" y="141"/>
                      </a:lnTo>
                      <a:lnTo>
                        <a:pt x="720" y="141"/>
                      </a:lnTo>
                      <a:lnTo>
                        <a:pt x="709" y="122"/>
                      </a:lnTo>
                      <a:lnTo>
                        <a:pt x="698" y="105"/>
                      </a:lnTo>
                      <a:lnTo>
                        <a:pt x="686" y="90"/>
                      </a:lnTo>
                      <a:lnTo>
                        <a:pt x="674" y="77"/>
                      </a:lnTo>
                      <a:lnTo>
                        <a:pt x="674" y="77"/>
                      </a:lnTo>
                      <a:lnTo>
                        <a:pt x="654" y="63"/>
                      </a:lnTo>
                      <a:lnTo>
                        <a:pt x="632" y="49"/>
                      </a:lnTo>
                      <a:lnTo>
                        <a:pt x="606" y="38"/>
                      </a:lnTo>
                      <a:lnTo>
                        <a:pt x="581" y="28"/>
                      </a:lnTo>
                      <a:lnTo>
                        <a:pt x="553" y="21"/>
                      </a:lnTo>
                      <a:lnTo>
                        <a:pt x="525" y="16"/>
                      </a:lnTo>
                      <a:lnTo>
                        <a:pt x="497" y="14"/>
                      </a:lnTo>
                      <a:lnTo>
                        <a:pt x="470" y="14"/>
                      </a:lnTo>
                      <a:lnTo>
                        <a:pt x="470" y="14"/>
                      </a:lnTo>
                      <a:lnTo>
                        <a:pt x="449" y="17"/>
                      </a:lnTo>
                      <a:lnTo>
                        <a:pt x="431" y="23"/>
                      </a:lnTo>
                      <a:lnTo>
                        <a:pt x="414" y="28"/>
                      </a:lnTo>
                      <a:lnTo>
                        <a:pt x="399" y="37"/>
                      </a:lnTo>
                      <a:lnTo>
                        <a:pt x="385" y="45"/>
                      </a:lnTo>
                      <a:lnTo>
                        <a:pt x="372" y="56"/>
                      </a:lnTo>
                      <a:lnTo>
                        <a:pt x="359" y="68"/>
                      </a:lnTo>
                      <a:lnTo>
                        <a:pt x="347" y="82"/>
                      </a:lnTo>
                      <a:lnTo>
                        <a:pt x="347" y="82"/>
                      </a:lnTo>
                      <a:lnTo>
                        <a:pt x="338" y="91"/>
                      </a:lnTo>
                      <a:lnTo>
                        <a:pt x="330" y="101"/>
                      </a:lnTo>
                      <a:lnTo>
                        <a:pt x="324" y="113"/>
                      </a:lnTo>
                      <a:lnTo>
                        <a:pt x="319" y="122"/>
                      </a:lnTo>
                      <a:lnTo>
                        <a:pt x="313" y="134"/>
                      </a:lnTo>
                      <a:lnTo>
                        <a:pt x="309" y="146"/>
                      </a:lnTo>
                      <a:lnTo>
                        <a:pt x="303" y="170"/>
                      </a:lnTo>
                      <a:lnTo>
                        <a:pt x="300" y="195"/>
                      </a:lnTo>
                      <a:lnTo>
                        <a:pt x="299" y="223"/>
                      </a:lnTo>
                      <a:lnTo>
                        <a:pt x="299" y="252"/>
                      </a:lnTo>
                      <a:lnTo>
                        <a:pt x="299" y="282"/>
                      </a:lnTo>
                      <a:lnTo>
                        <a:pt x="299" y="282"/>
                      </a:lnTo>
                      <a:lnTo>
                        <a:pt x="319" y="288"/>
                      </a:lnTo>
                      <a:lnTo>
                        <a:pt x="338" y="292"/>
                      </a:lnTo>
                      <a:lnTo>
                        <a:pt x="383" y="299"/>
                      </a:lnTo>
                      <a:lnTo>
                        <a:pt x="383" y="299"/>
                      </a:lnTo>
                      <a:lnTo>
                        <a:pt x="376" y="291"/>
                      </a:lnTo>
                      <a:lnTo>
                        <a:pt x="368" y="284"/>
                      </a:lnTo>
                      <a:lnTo>
                        <a:pt x="359" y="275"/>
                      </a:lnTo>
                      <a:lnTo>
                        <a:pt x="351" y="264"/>
                      </a:lnTo>
                      <a:lnTo>
                        <a:pt x="351" y="264"/>
                      </a:lnTo>
                      <a:lnTo>
                        <a:pt x="347" y="254"/>
                      </a:lnTo>
                      <a:lnTo>
                        <a:pt x="343" y="243"/>
                      </a:lnTo>
                      <a:lnTo>
                        <a:pt x="340" y="230"/>
                      </a:lnTo>
                      <a:lnTo>
                        <a:pt x="338" y="218"/>
                      </a:lnTo>
                      <a:lnTo>
                        <a:pt x="337" y="190"/>
                      </a:lnTo>
                      <a:lnTo>
                        <a:pt x="336" y="162"/>
                      </a:lnTo>
                      <a:lnTo>
                        <a:pt x="336" y="162"/>
                      </a:lnTo>
                      <a:lnTo>
                        <a:pt x="341" y="150"/>
                      </a:lnTo>
                      <a:lnTo>
                        <a:pt x="347" y="141"/>
                      </a:lnTo>
                      <a:lnTo>
                        <a:pt x="352" y="131"/>
                      </a:lnTo>
                      <a:lnTo>
                        <a:pt x="359" y="121"/>
                      </a:lnTo>
                      <a:lnTo>
                        <a:pt x="368" y="113"/>
                      </a:lnTo>
                      <a:lnTo>
                        <a:pt x="376" y="107"/>
                      </a:lnTo>
                      <a:lnTo>
                        <a:pt x="386" y="101"/>
                      </a:lnTo>
                      <a:lnTo>
                        <a:pt x="397" y="98"/>
                      </a:lnTo>
                      <a:lnTo>
                        <a:pt x="397" y="98"/>
                      </a:lnTo>
                      <a:lnTo>
                        <a:pt x="400" y="93"/>
                      </a:lnTo>
                      <a:lnTo>
                        <a:pt x="404" y="90"/>
                      </a:lnTo>
                      <a:lnTo>
                        <a:pt x="409" y="86"/>
                      </a:lnTo>
                      <a:lnTo>
                        <a:pt x="413" y="84"/>
                      </a:lnTo>
                      <a:lnTo>
                        <a:pt x="418" y="83"/>
                      </a:lnTo>
                      <a:lnTo>
                        <a:pt x="423" y="83"/>
                      </a:lnTo>
                      <a:lnTo>
                        <a:pt x="434" y="84"/>
                      </a:lnTo>
                      <a:lnTo>
                        <a:pt x="444" y="89"/>
                      </a:lnTo>
                      <a:lnTo>
                        <a:pt x="453" y="94"/>
                      </a:lnTo>
                      <a:lnTo>
                        <a:pt x="462" y="101"/>
                      </a:lnTo>
                      <a:lnTo>
                        <a:pt x="467" y="111"/>
                      </a:lnTo>
                      <a:lnTo>
                        <a:pt x="467" y="111"/>
                      </a:lnTo>
                      <a:lnTo>
                        <a:pt x="469" y="117"/>
                      </a:lnTo>
                      <a:lnTo>
                        <a:pt x="470" y="124"/>
                      </a:lnTo>
                      <a:lnTo>
                        <a:pt x="470" y="138"/>
                      </a:lnTo>
                      <a:lnTo>
                        <a:pt x="469" y="153"/>
                      </a:lnTo>
                      <a:lnTo>
                        <a:pt x="467" y="160"/>
                      </a:lnTo>
                      <a:lnTo>
                        <a:pt x="469" y="169"/>
                      </a:lnTo>
                      <a:lnTo>
                        <a:pt x="469" y="169"/>
                      </a:lnTo>
                      <a:lnTo>
                        <a:pt x="470" y="177"/>
                      </a:lnTo>
                      <a:lnTo>
                        <a:pt x="473" y="186"/>
                      </a:lnTo>
                      <a:lnTo>
                        <a:pt x="482" y="201"/>
                      </a:lnTo>
                      <a:lnTo>
                        <a:pt x="489" y="216"/>
                      </a:lnTo>
                      <a:lnTo>
                        <a:pt x="490" y="223"/>
                      </a:lnTo>
                      <a:lnTo>
                        <a:pt x="491" y="233"/>
                      </a:lnTo>
                      <a:lnTo>
                        <a:pt x="491" y="233"/>
                      </a:lnTo>
                      <a:lnTo>
                        <a:pt x="490" y="249"/>
                      </a:lnTo>
                      <a:lnTo>
                        <a:pt x="487" y="264"/>
                      </a:lnTo>
                      <a:lnTo>
                        <a:pt x="482" y="277"/>
                      </a:lnTo>
                      <a:lnTo>
                        <a:pt x="474" y="288"/>
                      </a:lnTo>
                      <a:lnTo>
                        <a:pt x="466" y="299"/>
                      </a:lnTo>
                      <a:lnTo>
                        <a:pt x="456" y="308"/>
                      </a:lnTo>
                      <a:lnTo>
                        <a:pt x="445" y="313"/>
                      </a:lnTo>
                      <a:lnTo>
                        <a:pt x="434" y="319"/>
                      </a:lnTo>
                      <a:lnTo>
                        <a:pt x="434" y="319"/>
                      </a:lnTo>
                      <a:lnTo>
                        <a:pt x="455" y="329"/>
                      </a:lnTo>
                      <a:lnTo>
                        <a:pt x="474" y="340"/>
                      </a:lnTo>
                      <a:lnTo>
                        <a:pt x="493" y="353"/>
                      </a:lnTo>
                      <a:lnTo>
                        <a:pt x="512" y="365"/>
                      </a:lnTo>
                      <a:lnTo>
                        <a:pt x="529" y="379"/>
                      </a:lnTo>
                      <a:lnTo>
                        <a:pt x="546" y="395"/>
                      </a:lnTo>
                      <a:lnTo>
                        <a:pt x="562" y="410"/>
                      </a:lnTo>
                      <a:lnTo>
                        <a:pt x="577" y="427"/>
                      </a:lnTo>
                      <a:lnTo>
                        <a:pt x="590" y="444"/>
                      </a:lnTo>
                      <a:lnTo>
                        <a:pt x="602" y="464"/>
                      </a:lnTo>
                      <a:lnTo>
                        <a:pt x="613" y="483"/>
                      </a:lnTo>
                      <a:lnTo>
                        <a:pt x="622" y="504"/>
                      </a:lnTo>
                      <a:lnTo>
                        <a:pt x="630" y="527"/>
                      </a:lnTo>
                      <a:lnTo>
                        <a:pt x="637" y="551"/>
                      </a:lnTo>
                      <a:lnTo>
                        <a:pt x="642" y="574"/>
                      </a:lnTo>
                      <a:lnTo>
                        <a:pt x="646" y="600"/>
                      </a:lnTo>
                      <a:lnTo>
                        <a:pt x="646" y="600"/>
                      </a:lnTo>
                      <a:lnTo>
                        <a:pt x="657" y="598"/>
                      </a:lnTo>
                      <a:lnTo>
                        <a:pt x="667" y="597"/>
                      </a:lnTo>
                      <a:lnTo>
                        <a:pt x="675" y="593"/>
                      </a:lnTo>
                      <a:lnTo>
                        <a:pt x="684" y="588"/>
                      </a:lnTo>
                      <a:lnTo>
                        <a:pt x="698" y="579"/>
                      </a:lnTo>
                      <a:lnTo>
                        <a:pt x="712" y="569"/>
                      </a:lnTo>
                      <a:lnTo>
                        <a:pt x="712" y="569"/>
                      </a:lnTo>
                      <a:close/>
                      <a:moveTo>
                        <a:pt x="396" y="111"/>
                      </a:moveTo>
                      <a:lnTo>
                        <a:pt x="396" y="111"/>
                      </a:lnTo>
                      <a:lnTo>
                        <a:pt x="376" y="125"/>
                      </a:lnTo>
                      <a:lnTo>
                        <a:pt x="368" y="134"/>
                      </a:lnTo>
                      <a:lnTo>
                        <a:pt x="361" y="143"/>
                      </a:lnTo>
                      <a:lnTo>
                        <a:pt x="355" y="153"/>
                      </a:lnTo>
                      <a:lnTo>
                        <a:pt x="351" y="164"/>
                      </a:lnTo>
                      <a:lnTo>
                        <a:pt x="348" y="177"/>
                      </a:lnTo>
                      <a:lnTo>
                        <a:pt x="348" y="193"/>
                      </a:lnTo>
                      <a:lnTo>
                        <a:pt x="348" y="193"/>
                      </a:lnTo>
                      <a:lnTo>
                        <a:pt x="351" y="225"/>
                      </a:lnTo>
                      <a:lnTo>
                        <a:pt x="352" y="240"/>
                      </a:lnTo>
                      <a:lnTo>
                        <a:pt x="357" y="253"/>
                      </a:lnTo>
                      <a:lnTo>
                        <a:pt x="357" y="253"/>
                      </a:lnTo>
                      <a:lnTo>
                        <a:pt x="362" y="263"/>
                      </a:lnTo>
                      <a:lnTo>
                        <a:pt x="371" y="273"/>
                      </a:lnTo>
                      <a:lnTo>
                        <a:pt x="379" y="281"/>
                      </a:lnTo>
                      <a:lnTo>
                        <a:pt x="390" y="289"/>
                      </a:lnTo>
                      <a:lnTo>
                        <a:pt x="401" y="296"/>
                      </a:lnTo>
                      <a:lnTo>
                        <a:pt x="413" y="301"/>
                      </a:lnTo>
                      <a:lnTo>
                        <a:pt x="424" y="303"/>
                      </a:lnTo>
                      <a:lnTo>
                        <a:pt x="435" y="303"/>
                      </a:lnTo>
                      <a:lnTo>
                        <a:pt x="435" y="303"/>
                      </a:lnTo>
                      <a:lnTo>
                        <a:pt x="445" y="301"/>
                      </a:lnTo>
                      <a:lnTo>
                        <a:pt x="453" y="295"/>
                      </a:lnTo>
                      <a:lnTo>
                        <a:pt x="462" y="287"/>
                      </a:lnTo>
                      <a:lnTo>
                        <a:pt x="467" y="278"/>
                      </a:lnTo>
                      <a:lnTo>
                        <a:pt x="473" y="267"/>
                      </a:lnTo>
                      <a:lnTo>
                        <a:pt x="476" y="256"/>
                      </a:lnTo>
                      <a:lnTo>
                        <a:pt x="479" y="244"/>
                      </a:lnTo>
                      <a:lnTo>
                        <a:pt x="479" y="233"/>
                      </a:lnTo>
                      <a:lnTo>
                        <a:pt x="479" y="233"/>
                      </a:lnTo>
                      <a:lnTo>
                        <a:pt x="479" y="223"/>
                      </a:lnTo>
                      <a:lnTo>
                        <a:pt x="476" y="214"/>
                      </a:lnTo>
                      <a:lnTo>
                        <a:pt x="469" y="197"/>
                      </a:lnTo>
                      <a:lnTo>
                        <a:pt x="460" y="180"/>
                      </a:lnTo>
                      <a:lnTo>
                        <a:pt x="458" y="171"/>
                      </a:lnTo>
                      <a:lnTo>
                        <a:pt x="456" y="163"/>
                      </a:lnTo>
                      <a:lnTo>
                        <a:pt x="456" y="163"/>
                      </a:lnTo>
                      <a:lnTo>
                        <a:pt x="456" y="143"/>
                      </a:lnTo>
                      <a:lnTo>
                        <a:pt x="456" y="134"/>
                      </a:lnTo>
                      <a:lnTo>
                        <a:pt x="456" y="122"/>
                      </a:lnTo>
                      <a:lnTo>
                        <a:pt x="453" y="114"/>
                      </a:lnTo>
                      <a:lnTo>
                        <a:pt x="449" y="105"/>
                      </a:lnTo>
                      <a:lnTo>
                        <a:pt x="445" y="103"/>
                      </a:lnTo>
                      <a:lnTo>
                        <a:pt x="441" y="100"/>
                      </a:lnTo>
                      <a:lnTo>
                        <a:pt x="437" y="98"/>
                      </a:lnTo>
                      <a:lnTo>
                        <a:pt x="430" y="97"/>
                      </a:lnTo>
                      <a:lnTo>
                        <a:pt x="430" y="97"/>
                      </a:lnTo>
                      <a:lnTo>
                        <a:pt x="425" y="97"/>
                      </a:lnTo>
                      <a:lnTo>
                        <a:pt x="420" y="98"/>
                      </a:lnTo>
                      <a:lnTo>
                        <a:pt x="409" y="101"/>
                      </a:lnTo>
                      <a:lnTo>
                        <a:pt x="409" y="101"/>
                      </a:lnTo>
                      <a:lnTo>
                        <a:pt x="410" y="104"/>
                      </a:lnTo>
                      <a:lnTo>
                        <a:pt x="411" y="105"/>
                      </a:lnTo>
                      <a:lnTo>
                        <a:pt x="413" y="107"/>
                      </a:lnTo>
                      <a:lnTo>
                        <a:pt x="413" y="111"/>
                      </a:lnTo>
                      <a:lnTo>
                        <a:pt x="413" y="111"/>
                      </a:lnTo>
                      <a:lnTo>
                        <a:pt x="396" y="111"/>
                      </a:lnTo>
                      <a:lnTo>
                        <a:pt x="396" y="111"/>
                      </a:lnTo>
                      <a:close/>
                      <a:moveTo>
                        <a:pt x="598" y="479"/>
                      </a:moveTo>
                      <a:lnTo>
                        <a:pt x="598" y="479"/>
                      </a:lnTo>
                      <a:lnTo>
                        <a:pt x="585" y="459"/>
                      </a:lnTo>
                      <a:lnTo>
                        <a:pt x="573" y="441"/>
                      </a:lnTo>
                      <a:lnTo>
                        <a:pt x="557" y="423"/>
                      </a:lnTo>
                      <a:lnTo>
                        <a:pt x="542" y="407"/>
                      </a:lnTo>
                      <a:lnTo>
                        <a:pt x="525" y="392"/>
                      </a:lnTo>
                      <a:lnTo>
                        <a:pt x="507" y="378"/>
                      </a:lnTo>
                      <a:lnTo>
                        <a:pt x="469" y="353"/>
                      </a:lnTo>
                      <a:lnTo>
                        <a:pt x="469" y="353"/>
                      </a:lnTo>
                      <a:lnTo>
                        <a:pt x="451" y="341"/>
                      </a:lnTo>
                      <a:lnTo>
                        <a:pt x="432" y="330"/>
                      </a:lnTo>
                      <a:lnTo>
                        <a:pt x="416" y="322"/>
                      </a:lnTo>
                      <a:lnTo>
                        <a:pt x="397" y="315"/>
                      </a:lnTo>
                      <a:lnTo>
                        <a:pt x="397" y="315"/>
                      </a:lnTo>
                      <a:lnTo>
                        <a:pt x="379" y="312"/>
                      </a:lnTo>
                      <a:lnTo>
                        <a:pt x="361" y="310"/>
                      </a:lnTo>
                      <a:lnTo>
                        <a:pt x="344" y="309"/>
                      </a:lnTo>
                      <a:lnTo>
                        <a:pt x="327" y="306"/>
                      </a:lnTo>
                      <a:lnTo>
                        <a:pt x="327" y="306"/>
                      </a:lnTo>
                      <a:lnTo>
                        <a:pt x="302" y="299"/>
                      </a:lnTo>
                      <a:lnTo>
                        <a:pt x="289" y="296"/>
                      </a:lnTo>
                      <a:lnTo>
                        <a:pt x="275" y="294"/>
                      </a:lnTo>
                      <a:lnTo>
                        <a:pt x="275" y="294"/>
                      </a:lnTo>
                      <a:lnTo>
                        <a:pt x="260" y="294"/>
                      </a:lnTo>
                      <a:lnTo>
                        <a:pt x="247" y="294"/>
                      </a:lnTo>
                      <a:lnTo>
                        <a:pt x="234" y="295"/>
                      </a:lnTo>
                      <a:lnTo>
                        <a:pt x="223" y="298"/>
                      </a:lnTo>
                      <a:lnTo>
                        <a:pt x="212" y="302"/>
                      </a:lnTo>
                      <a:lnTo>
                        <a:pt x="201" y="306"/>
                      </a:lnTo>
                      <a:lnTo>
                        <a:pt x="180" y="318"/>
                      </a:lnTo>
                      <a:lnTo>
                        <a:pt x="180" y="318"/>
                      </a:lnTo>
                      <a:lnTo>
                        <a:pt x="170" y="325"/>
                      </a:lnTo>
                      <a:lnTo>
                        <a:pt x="160" y="333"/>
                      </a:lnTo>
                      <a:lnTo>
                        <a:pt x="150" y="343"/>
                      </a:lnTo>
                      <a:lnTo>
                        <a:pt x="142" y="354"/>
                      </a:lnTo>
                      <a:lnTo>
                        <a:pt x="135" y="367"/>
                      </a:lnTo>
                      <a:lnTo>
                        <a:pt x="128" y="381"/>
                      </a:lnTo>
                      <a:lnTo>
                        <a:pt x="122" y="395"/>
                      </a:lnTo>
                      <a:lnTo>
                        <a:pt x="117" y="409"/>
                      </a:lnTo>
                      <a:lnTo>
                        <a:pt x="112" y="424"/>
                      </a:lnTo>
                      <a:lnTo>
                        <a:pt x="109" y="441"/>
                      </a:lnTo>
                      <a:lnTo>
                        <a:pt x="107" y="457"/>
                      </a:lnTo>
                      <a:lnTo>
                        <a:pt x="105" y="473"/>
                      </a:lnTo>
                      <a:lnTo>
                        <a:pt x="105" y="489"/>
                      </a:lnTo>
                      <a:lnTo>
                        <a:pt x="105" y="504"/>
                      </a:lnTo>
                      <a:lnTo>
                        <a:pt x="108" y="521"/>
                      </a:lnTo>
                      <a:lnTo>
                        <a:pt x="111" y="535"/>
                      </a:lnTo>
                      <a:lnTo>
                        <a:pt x="111" y="535"/>
                      </a:lnTo>
                      <a:lnTo>
                        <a:pt x="117" y="567"/>
                      </a:lnTo>
                      <a:lnTo>
                        <a:pt x="119" y="584"/>
                      </a:lnTo>
                      <a:lnTo>
                        <a:pt x="122" y="598"/>
                      </a:lnTo>
                      <a:lnTo>
                        <a:pt x="122" y="598"/>
                      </a:lnTo>
                      <a:lnTo>
                        <a:pt x="126" y="608"/>
                      </a:lnTo>
                      <a:lnTo>
                        <a:pt x="131" y="618"/>
                      </a:lnTo>
                      <a:lnTo>
                        <a:pt x="142" y="638"/>
                      </a:lnTo>
                      <a:lnTo>
                        <a:pt x="152" y="657"/>
                      </a:lnTo>
                      <a:lnTo>
                        <a:pt x="157" y="669"/>
                      </a:lnTo>
                      <a:lnTo>
                        <a:pt x="161" y="678"/>
                      </a:lnTo>
                      <a:lnTo>
                        <a:pt x="161" y="678"/>
                      </a:lnTo>
                      <a:lnTo>
                        <a:pt x="167" y="684"/>
                      </a:lnTo>
                      <a:lnTo>
                        <a:pt x="173" y="688"/>
                      </a:lnTo>
                      <a:lnTo>
                        <a:pt x="182" y="699"/>
                      </a:lnTo>
                      <a:lnTo>
                        <a:pt x="192" y="712"/>
                      </a:lnTo>
                      <a:lnTo>
                        <a:pt x="204" y="725"/>
                      </a:lnTo>
                      <a:lnTo>
                        <a:pt x="204" y="725"/>
                      </a:lnTo>
                      <a:lnTo>
                        <a:pt x="216" y="737"/>
                      </a:lnTo>
                      <a:lnTo>
                        <a:pt x="232" y="749"/>
                      </a:lnTo>
                      <a:lnTo>
                        <a:pt x="247" y="760"/>
                      </a:lnTo>
                      <a:lnTo>
                        <a:pt x="265" y="770"/>
                      </a:lnTo>
                      <a:lnTo>
                        <a:pt x="284" y="779"/>
                      </a:lnTo>
                      <a:lnTo>
                        <a:pt x="302" y="788"/>
                      </a:lnTo>
                      <a:lnTo>
                        <a:pt x="320" y="795"/>
                      </a:lnTo>
                      <a:lnTo>
                        <a:pt x="340" y="802"/>
                      </a:lnTo>
                      <a:lnTo>
                        <a:pt x="340" y="802"/>
                      </a:lnTo>
                      <a:lnTo>
                        <a:pt x="368" y="809"/>
                      </a:lnTo>
                      <a:lnTo>
                        <a:pt x="397" y="813"/>
                      </a:lnTo>
                      <a:lnTo>
                        <a:pt x="427" y="815"/>
                      </a:lnTo>
                      <a:lnTo>
                        <a:pt x="455" y="813"/>
                      </a:lnTo>
                      <a:lnTo>
                        <a:pt x="483" y="810"/>
                      </a:lnTo>
                      <a:lnTo>
                        <a:pt x="511" y="805"/>
                      </a:lnTo>
                      <a:lnTo>
                        <a:pt x="536" y="796"/>
                      </a:lnTo>
                      <a:lnTo>
                        <a:pt x="562" y="785"/>
                      </a:lnTo>
                      <a:lnTo>
                        <a:pt x="562" y="785"/>
                      </a:lnTo>
                      <a:lnTo>
                        <a:pt x="578" y="770"/>
                      </a:lnTo>
                      <a:lnTo>
                        <a:pt x="588" y="763"/>
                      </a:lnTo>
                      <a:lnTo>
                        <a:pt x="598" y="756"/>
                      </a:lnTo>
                      <a:lnTo>
                        <a:pt x="598" y="756"/>
                      </a:lnTo>
                      <a:lnTo>
                        <a:pt x="599" y="747"/>
                      </a:lnTo>
                      <a:lnTo>
                        <a:pt x="602" y="740"/>
                      </a:lnTo>
                      <a:lnTo>
                        <a:pt x="606" y="734"/>
                      </a:lnTo>
                      <a:lnTo>
                        <a:pt x="612" y="729"/>
                      </a:lnTo>
                      <a:lnTo>
                        <a:pt x="623" y="719"/>
                      </a:lnTo>
                      <a:lnTo>
                        <a:pt x="627" y="713"/>
                      </a:lnTo>
                      <a:lnTo>
                        <a:pt x="632" y="706"/>
                      </a:lnTo>
                      <a:lnTo>
                        <a:pt x="632" y="706"/>
                      </a:lnTo>
                      <a:lnTo>
                        <a:pt x="635" y="697"/>
                      </a:lnTo>
                      <a:lnTo>
                        <a:pt x="636" y="685"/>
                      </a:lnTo>
                      <a:lnTo>
                        <a:pt x="636" y="673"/>
                      </a:lnTo>
                      <a:lnTo>
                        <a:pt x="635" y="660"/>
                      </a:lnTo>
                      <a:lnTo>
                        <a:pt x="633" y="633"/>
                      </a:lnTo>
                      <a:lnTo>
                        <a:pt x="633" y="619"/>
                      </a:lnTo>
                      <a:lnTo>
                        <a:pt x="633" y="604"/>
                      </a:lnTo>
                      <a:lnTo>
                        <a:pt x="633" y="604"/>
                      </a:lnTo>
                      <a:lnTo>
                        <a:pt x="625" y="605"/>
                      </a:lnTo>
                      <a:lnTo>
                        <a:pt x="615" y="604"/>
                      </a:lnTo>
                      <a:lnTo>
                        <a:pt x="604" y="603"/>
                      </a:lnTo>
                      <a:lnTo>
                        <a:pt x="594" y="600"/>
                      </a:lnTo>
                      <a:lnTo>
                        <a:pt x="584" y="595"/>
                      </a:lnTo>
                      <a:lnTo>
                        <a:pt x="576" y="591"/>
                      </a:lnTo>
                      <a:lnTo>
                        <a:pt x="570" y="586"/>
                      </a:lnTo>
                      <a:lnTo>
                        <a:pt x="567" y="579"/>
                      </a:lnTo>
                      <a:lnTo>
                        <a:pt x="567" y="579"/>
                      </a:lnTo>
                      <a:lnTo>
                        <a:pt x="583" y="584"/>
                      </a:lnTo>
                      <a:lnTo>
                        <a:pt x="599" y="588"/>
                      </a:lnTo>
                      <a:lnTo>
                        <a:pt x="615" y="591"/>
                      </a:lnTo>
                      <a:lnTo>
                        <a:pt x="623" y="591"/>
                      </a:lnTo>
                      <a:lnTo>
                        <a:pt x="632" y="590"/>
                      </a:lnTo>
                      <a:lnTo>
                        <a:pt x="632" y="590"/>
                      </a:lnTo>
                      <a:lnTo>
                        <a:pt x="625" y="562"/>
                      </a:lnTo>
                      <a:lnTo>
                        <a:pt x="618" y="534"/>
                      </a:lnTo>
                      <a:lnTo>
                        <a:pt x="609" y="506"/>
                      </a:lnTo>
                      <a:lnTo>
                        <a:pt x="604" y="493"/>
                      </a:lnTo>
                      <a:lnTo>
                        <a:pt x="598" y="479"/>
                      </a:lnTo>
                      <a:lnTo>
                        <a:pt x="598" y="479"/>
                      </a:lnTo>
                      <a:close/>
                      <a:moveTo>
                        <a:pt x="1064" y="355"/>
                      </a:moveTo>
                      <a:lnTo>
                        <a:pt x="1064" y="355"/>
                      </a:lnTo>
                      <a:lnTo>
                        <a:pt x="1051" y="353"/>
                      </a:lnTo>
                      <a:lnTo>
                        <a:pt x="1037" y="351"/>
                      </a:lnTo>
                      <a:lnTo>
                        <a:pt x="1023" y="350"/>
                      </a:lnTo>
                      <a:lnTo>
                        <a:pt x="1011" y="350"/>
                      </a:lnTo>
                      <a:lnTo>
                        <a:pt x="998" y="350"/>
                      </a:lnTo>
                      <a:lnTo>
                        <a:pt x="984" y="353"/>
                      </a:lnTo>
                      <a:lnTo>
                        <a:pt x="960" y="358"/>
                      </a:lnTo>
                      <a:lnTo>
                        <a:pt x="936" y="367"/>
                      </a:lnTo>
                      <a:lnTo>
                        <a:pt x="914" y="376"/>
                      </a:lnTo>
                      <a:lnTo>
                        <a:pt x="894" y="391"/>
                      </a:lnTo>
                      <a:lnTo>
                        <a:pt x="876" y="405"/>
                      </a:lnTo>
                      <a:lnTo>
                        <a:pt x="876" y="405"/>
                      </a:lnTo>
                      <a:lnTo>
                        <a:pt x="863" y="417"/>
                      </a:lnTo>
                      <a:lnTo>
                        <a:pt x="852" y="431"/>
                      </a:lnTo>
                      <a:lnTo>
                        <a:pt x="839" y="447"/>
                      </a:lnTo>
                      <a:lnTo>
                        <a:pt x="828" y="462"/>
                      </a:lnTo>
                      <a:lnTo>
                        <a:pt x="818" y="479"/>
                      </a:lnTo>
                      <a:lnTo>
                        <a:pt x="807" y="497"/>
                      </a:lnTo>
                      <a:lnTo>
                        <a:pt x="797" y="515"/>
                      </a:lnTo>
                      <a:lnTo>
                        <a:pt x="789" y="535"/>
                      </a:lnTo>
                      <a:lnTo>
                        <a:pt x="781" y="555"/>
                      </a:lnTo>
                      <a:lnTo>
                        <a:pt x="773" y="576"/>
                      </a:lnTo>
                      <a:lnTo>
                        <a:pt x="766" y="597"/>
                      </a:lnTo>
                      <a:lnTo>
                        <a:pt x="759" y="618"/>
                      </a:lnTo>
                      <a:lnTo>
                        <a:pt x="755" y="640"/>
                      </a:lnTo>
                      <a:lnTo>
                        <a:pt x="751" y="661"/>
                      </a:lnTo>
                      <a:lnTo>
                        <a:pt x="748" y="684"/>
                      </a:lnTo>
                      <a:lnTo>
                        <a:pt x="747" y="706"/>
                      </a:lnTo>
                      <a:lnTo>
                        <a:pt x="747" y="706"/>
                      </a:lnTo>
                      <a:lnTo>
                        <a:pt x="745" y="734"/>
                      </a:lnTo>
                      <a:lnTo>
                        <a:pt x="747" y="760"/>
                      </a:lnTo>
                      <a:lnTo>
                        <a:pt x="750" y="785"/>
                      </a:lnTo>
                      <a:lnTo>
                        <a:pt x="754" y="809"/>
                      </a:lnTo>
                      <a:lnTo>
                        <a:pt x="761" y="830"/>
                      </a:lnTo>
                      <a:lnTo>
                        <a:pt x="771" y="850"/>
                      </a:lnTo>
                      <a:lnTo>
                        <a:pt x="776" y="859"/>
                      </a:lnTo>
                      <a:lnTo>
                        <a:pt x="783" y="868"/>
                      </a:lnTo>
                      <a:lnTo>
                        <a:pt x="789" y="876"/>
                      </a:lnTo>
                      <a:lnTo>
                        <a:pt x="797" y="883"/>
                      </a:lnTo>
                      <a:lnTo>
                        <a:pt x="797" y="883"/>
                      </a:lnTo>
                      <a:lnTo>
                        <a:pt x="807" y="892"/>
                      </a:lnTo>
                      <a:lnTo>
                        <a:pt x="817" y="899"/>
                      </a:lnTo>
                      <a:lnTo>
                        <a:pt x="828" y="904"/>
                      </a:lnTo>
                      <a:lnTo>
                        <a:pt x="839" y="910"/>
                      </a:lnTo>
                      <a:lnTo>
                        <a:pt x="852" y="914"/>
                      </a:lnTo>
                      <a:lnTo>
                        <a:pt x="866" y="917"/>
                      </a:lnTo>
                      <a:lnTo>
                        <a:pt x="882" y="918"/>
                      </a:lnTo>
                      <a:lnTo>
                        <a:pt x="898" y="918"/>
                      </a:lnTo>
                      <a:lnTo>
                        <a:pt x="898" y="918"/>
                      </a:lnTo>
                      <a:lnTo>
                        <a:pt x="917" y="917"/>
                      </a:lnTo>
                      <a:lnTo>
                        <a:pt x="935" y="916"/>
                      </a:lnTo>
                      <a:lnTo>
                        <a:pt x="952" y="913"/>
                      </a:lnTo>
                      <a:lnTo>
                        <a:pt x="969" y="907"/>
                      </a:lnTo>
                      <a:lnTo>
                        <a:pt x="985" y="902"/>
                      </a:lnTo>
                      <a:lnTo>
                        <a:pt x="1001" y="896"/>
                      </a:lnTo>
                      <a:lnTo>
                        <a:pt x="1016" y="889"/>
                      </a:lnTo>
                      <a:lnTo>
                        <a:pt x="1032" y="881"/>
                      </a:lnTo>
                      <a:lnTo>
                        <a:pt x="1060" y="864"/>
                      </a:lnTo>
                      <a:lnTo>
                        <a:pt x="1085" y="844"/>
                      </a:lnTo>
                      <a:lnTo>
                        <a:pt x="1110" y="824"/>
                      </a:lnTo>
                      <a:lnTo>
                        <a:pt x="1133" y="805"/>
                      </a:lnTo>
                      <a:lnTo>
                        <a:pt x="1133" y="805"/>
                      </a:lnTo>
                      <a:lnTo>
                        <a:pt x="1143" y="795"/>
                      </a:lnTo>
                      <a:lnTo>
                        <a:pt x="1154" y="784"/>
                      </a:lnTo>
                      <a:lnTo>
                        <a:pt x="1174" y="757"/>
                      </a:lnTo>
                      <a:lnTo>
                        <a:pt x="1192" y="730"/>
                      </a:lnTo>
                      <a:lnTo>
                        <a:pt x="1199" y="716"/>
                      </a:lnTo>
                      <a:lnTo>
                        <a:pt x="1204" y="704"/>
                      </a:lnTo>
                      <a:lnTo>
                        <a:pt x="1204" y="704"/>
                      </a:lnTo>
                      <a:lnTo>
                        <a:pt x="1211" y="685"/>
                      </a:lnTo>
                      <a:lnTo>
                        <a:pt x="1217" y="667"/>
                      </a:lnTo>
                      <a:lnTo>
                        <a:pt x="1221" y="649"/>
                      </a:lnTo>
                      <a:lnTo>
                        <a:pt x="1226" y="629"/>
                      </a:lnTo>
                      <a:lnTo>
                        <a:pt x="1227" y="611"/>
                      </a:lnTo>
                      <a:lnTo>
                        <a:pt x="1228" y="593"/>
                      </a:lnTo>
                      <a:lnTo>
                        <a:pt x="1228" y="573"/>
                      </a:lnTo>
                      <a:lnTo>
                        <a:pt x="1228" y="555"/>
                      </a:lnTo>
                      <a:lnTo>
                        <a:pt x="1226" y="537"/>
                      </a:lnTo>
                      <a:lnTo>
                        <a:pt x="1223" y="518"/>
                      </a:lnTo>
                      <a:lnTo>
                        <a:pt x="1217" y="501"/>
                      </a:lnTo>
                      <a:lnTo>
                        <a:pt x="1211" y="483"/>
                      </a:lnTo>
                      <a:lnTo>
                        <a:pt x="1204" y="466"/>
                      </a:lnTo>
                      <a:lnTo>
                        <a:pt x="1196" y="451"/>
                      </a:lnTo>
                      <a:lnTo>
                        <a:pt x="1186" y="435"/>
                      </a:lnTo>
                      <a:lnTo>
                        <a:pt x="1175" y="420"/>
                      </a:lnTo>
                      <a:lnTo>
                        <a:pt x="1175" y="420"/>
                      </a:lnTo>
                      <a:lnTo>
                        <a:pt x="1144" y="396"/>
                      </a:lnTo>
                      <a:lnTo>
                        <a:pt x="1113" y="371"/>
                      </a:lnTo>
                      <a:lnTo>
                        <a:pt x="1113" y="371"/>
                      </a:lnTo>
                      <a:lnTo>
                        <a:pt x="1101" y="369"/>
                      </a:lnTo>
                      <a:lnTo>
                        <a:pt x="1089" y="364"/>
                      </a:lnTo>
                      <a:lnTo>
                        <a:pt x="1077" y="360"/>
                      </a:lnTo>
                      <a:lnTo>
                        <a:pt x="1064" y="355"/>
                      </a:lnTo>
                      <a:lnTo>
                        <a:pt x="1064" y="355"/>
                      </a:lnTo>
                      <a:close/>
                      <a:moveTo>
                        <a:pt x="710" y="593"/>
                      </a:moveTo>
                      <a:lnTo>
                        <a:pt x="710" y="593"/>
                      </a:lnTo>
                      <a:lnTo>
                        <a:pt x="708" y="597"/>
                      </a:lnTo>
                      <a:lnTo>
                        <a:pt x="705" y="600"/>
                      </a:lnTo>
                      <a:lnTo>
                        <a:pt x="696" y="604"/>
                      </a:lnTo>
                      <a:lnTo>
                        <a:pt x="688" y="608"/>
                      </a:lnTo>
                      <a:lnTo>
                        <a:pt x="679" y="612"/>
                      </a:lnTo>
                      <a:lnTo>
                        <a:pt x="679" y="612"/>
                      </a:lnTo>
                      <a:lnTo>
                        <a:pt x="678" y="611"/>
                      </a:lnTo>
                      <a:lnTo>
                        <a:pt x="675" y="611"/>
                      </a:lnTo>
                      <a:lnTo>
                        <a:pt x="672" y="611"/>
                      </a:lnTo>
                      <a:lnTo>
                        <a:pt x="670" y="612"/>
                      </a:lnTo>
                      <a:lnTo>
                        <a:pt x="670" y="612"/>
                      </a:lnTo>
                      <a:lnTo>
                        <a:pt x="668" y="625"/>
                      </a:lnTo>
                      <a:lnTo>
                        <a:pt x="668" y="639"/>
                      </a:lnTo>
                      <a:lnTo>
                        <a:pt x="670" y="646"/>
                      </a:lnTo>
                      <a:lnTo>
                        <a:pt x="671" y="650"/>
                      </a:lnTo>
                      <a:lnTo>
                        <a:pt x="674" y="656"/>
                      </a:lnTo>
                      <a:lnTo>
                        <a:pt x="678" y="659"/>
                      </a:lnTo>
                      <a:lnTo>
                        <a:pt x="678" y="659"/>
                      </a:lnTo>
                      <a:lnTo>
                        <a:pt x="685" y="656"/>
                      </a:lnTo>
                      <a:lnTo>
                        <a:pt x="691" y="653"/>
                      </a:lnTo>
                      <a:lnTo>
                        <a:pt x="696" y="649"/>
                      </a:lnTo>
                      <a:lnTo>
                        <a:pt x="699" y="643"/>
                      </a:lnTo>
                      <a:lnTo>
                        <a:pt x="706" y="632"/>
                      </a:lnTo>
                      <a:lnTo>
                        <a:pt x="710" y="628"/>
                      </a:lnTo>
                      <a:lnTo>
                        <a:pt x="715" y="624"/>
                      </a:lnTo>
                      <a:lnTo>
                        <a:pt x="715" y="624"/>
                      </a:lnTo>
                      <a:lnTo>
                        <a:pt x="731" y="624"/>
                      </a:lnTo>
                      <a:lnTo>
                        <a:pt x="737" y="624"/>
                      </a:lnTo>
                      <a:lnTo>
                        <a:pt x="745" y="621"/>
                      </a:lnTo>
                      <a:lnTo>
                        <a:pt x="745" y="621"/>
                      </a:lnTo>
                      <a:lnTo>
                        <a:pt x="744" y="615"/>
                      </a:lnTo>
                      <a:lnTo>
                        <a:pt x="741" y="610"/>
                      </a:lnTo>
                      <a:lnTo>
                        <a:pt x="738" y="604"/>
                      </a:lnTo>
                      <a:lnTo>
                        <a:pt x="734" y="601"/>
                      </a:lnTo>
                      <a:lnTo>
                        <a:pt x="729" y="598"/>
                      </a:lnTo>
                      <a:lnTo>
                        <a:pt x="723" y="595"/>
                      </a:lnTo>
                      <a:lnTo>
                        <a:pt x="710" y="593"/>
                      </a:lnTo>
                      <a:lnTo>
                        <a:pt x="710" y="593"/>
                      </a:lnTo>
                      <a:close/>
                      <a:moveTo>
                        <a:pt x="783" y="896"/>
                      </a:moveTo>
                      <a:lnTo>
                        <a:pt x="783" y="896"/>
                      </a:lnTo>
                      <a:lnTo>
                        <a:pt x="786" y="895"/>
                      </a:lnTo>
                      <a:lnTo>
                        <a:pt x="786" y="895"/>
                      </a:lnTo>
                      <a:lnTo>
                        <a:pt x="785" y="895"/>
                      </a:lnTo>
                      <a:lnTo>
                        <a:pt x="785" y="895"/>
                      </a:lnTo>
                      <a:lnTo>
                        <a:pt x="781" y="892"/>
                      </a:lnTo>
                      <a:lnTo>
                        <a:pt x="776" y="889"/>
                      </a:lnTo>
                      <a:lnTo>
                        <a:pt x="776" y="889"/>
                      </a:lnTo>
                      <a:lnTo>
                        <a:pt x="762" y="862"/>
                      </a:lnTo>
                      <a:lnTo>
                        <a:pt x="751" y="834"/>
                      </a:lnTo>
                      <a:lnTo>
                        <a:pt x="740" y="806"/>
                      </a:lnTo>
                      <a:lnTo>
                        <a:pt x="731" y="778"/>
                      </a:lnTo>
                      <a:lnTo>
                        <a:pt x="716" y="722"/>
                      </a:lnTo>
                      <a:lnTo>
                        <a:pt x="700" y="663"/>
                      </a:lnTo>
                      <a:lnTo>
                        <a:pt x="700" y="663"/>
                      </a:lnTo>
                      <a:lnTo>
                        <a:pt x="682" y="670"/>
                      </a:lnTo>
                      <a:lnTo>
                        <a:pt x="672" y="671"/>
                      </a:lnTo>
                      <a:lnTo>
                        <a:pt x="667" y="670"/>
                      </a:lnTo>
                      <a:lnTo>
                        <a:pt x="663" y="669"/>
                      </a:lnTo>
                      <a:lnTo>
                        <a:pt x="663" y="669"/>
                      </a:lnTo>
                      <a:lnTo>
                        <a:pt x="658" y="653"/>
                      </a:lnTo>
                      <a:lnTo>
                        <a:pt x="657" y="639"/>
                      </a:lnTo>
                      <a:lnTo>
                        <a:pt x="658" y="625"/>
                      </a:lnTo>
                      <a:lnTo>
                        <a:pt x="661" y="611"/>
                      </a:lnTo>
                      <a:lnTo>
                        <a:pt x="661" y="611"/>
                      </a:lnTo>
                      <a:lnTo>
                        <a:pt x="651" y="611"/>
                      </a:lnTo>
                      <a:lnTo>
                        <a:pt x="649" y="611"/>
                      </a:lnTo>
                      <a:lnTo>
                        <a:pt x="646" y="610"/>
                      </a:lnTo>
                      <a:lnTo>
                        <a:pt x="646" y="610"/>
                      </a:lnTo>
                      <a:lnTo>
                        <a:pt x="647" y="624"/>
                      </a:lnTo>
                      <a:lnTo>
                        <a:pt x="647" y="639"/>
                      </a:lnTo>
                      <a:lnTo>
                        <a:pt x="646" y="673"/>
                      </a:lnTo>
                      <a:lnTo>
                        <a:pt x="646" y="704"/>
                      </a:lnTo>
                      <a:lnTo>
                        <a:pt x="646" y="718"/>
                      </a:lnTo>
                      <a:lnTo>
                        <a:pt x="649" y="730"/>
                      </a:lnTo>
                      <a:lnTo>
                        <a:pt x="649" y="730"/>
                      </a:lnTo>
                      <a:lnTo>
                        <a:pt x="654" y="730"/>
                      </a:lnTo>
                      <a:lnTo>
                        <a:pt x="661" y="732"/>
                      </a:lnTo>
                      <a:lnTo>
                        <a:pt x="667" y="733"/>
                      </a:lnTo>
                      <a:lnTo>
                        <a:pt x="672" y="737"/>
                      </a:lnTo>
                      <a:lnTo>
                        <a:pt x="678" y="742"/>
                      </a:lnTo>
                      <a:lnTo>
                        <a:pt x="682" y="746"/>
                      </a:lnTo>
                      <a:lnTo>
                        <a:pt x="685" y="751"/>
                      </a:lnTo>
                      <a:lnTo>
                        <a:pt x="686" y="757"/>
                      </a:lnTo>
                      <a:lnTo>
                        <a:pt x="686" y="757"/>
                      </a:lnTo>
                      <a:lnTo>
                        <a:pt x="682" y="767"/>
                      </a:lnTo>
                      <a:lnTo>
                        <a:pt x="675" y="774"/>
                      </a:lnTo>
                      <a:lnTo>
                        <a:pt x="667" y="778"/>
                      </a:lnTo>
                      <a:lnTo>
                        <a:pt x="657" y="782"/>
                      </a:lnTo>
                      <a:lnTo>
                        <a:pt x="657" y="782"/>
                      </a:lnTo>
                      <a:lnTo>
                        <a:pt x="656" y="800"/>
                      </a:lnTo>
                      <a:lnTo>
                        <a:pt x="656" y="820"/>
                      </a:lnTo>
                      <a:lnTo>
                        <a:pt x="658" y="841"/>
                      </a:lnTo>
                      <a:lnTo>
                        <a:pt x="663" y="861"/>
                      </a:lnTo>
                      <a:lnTo>
                        <a:pt x="667" y="881"/>
                      </a:lnTo>
                      <a:lnTo>
                        <a:pt x="672" y="899"/>
                      </a:lnTo>
                      <a:lnTo>
                        <a:pt x="679" y="917"/>
                      </a:lnTo>
                      <a:lnTo>
                        <a:pt x="686" y="932"/>
                      </a:lnTo>
                      <a:lnTo>
                        <a:pt x="686" y="932"/>
                      </a:lnTo>
                      <a:lnTo>
                        <a:pt x="716" y="991"/>
                      </a:lnTo>
                      <a:lnTo>
                        <a:pt x="730" y="1020"/>
                      </a:lnTo>
                      <a:lnTo>
                        <a:pt x="743" y="1046"/>
                      </a:lnTo>
                      <a:lnTo>
                        <a:pt x="743" y="1046"/>
                      </a:lnTo>
                      <a:lnTo>
                        <a:pt x="754" y="1007"/>
                      </a:lnTo>
                      <a:lnTo>
                        <a:pt x="759" y="987"/>
                      </a:lnTo>
                      <a:lnTo>
                        <a:pt x="768" y="970"/>
                      </a:lnTo>
                      <a:lnTo>
                        <a:pt x="768" y="970"/>
                      </a:lnTo>
                      <a:lnTo>
                        <a:pt x="762" y="962"/>
                      </a:lnTo>
                      <a:lnTo>
                        <a:pt x="759" y="954"/>
                      </a:lnTo>
                      <a:lnTo>
                        <a:pt x="755" y="944"/>
                      </a:lnTo>
                      <a:lnTo>
                        <a:pt x="750" y="937"/>
                      </a:lnTo>
                      <a:lnTo>
                        <a:pt x="750" y="937"/>
                      </a:lnTo>
                      <a:lnTo>
                        <a:pt x="738" y="935"/>
                      </a:lnTo>
                      <a:lnTo>
                        <a:pt x="729" y="932"/>
                      </a:lnTo>
                      <a:lnTo>
                        <a:pt x="724" y="930"/>
                      </a:lnTo>
                      <a:lnTo>
                        <a:pt x="720" y="927"/>
                      </a:lnTo>
                      <a:lnTo>
                        <a:pt x="719" y="924"/>
                      </a:lnTo>
                      <a:lnTo>
                        <a:pt x="717" y="918"/>
                      </a:lnTo>
                      <a:lnTo>
                        <a:pt x="717" y="918"/>
                      </a:lnTo>
                      <a:lnTo>
                        <a:pt x="717" y="913"/>
                      </a:lnTo>
                      <a:lnTo>
                        <a:pt x="720" y="909"/>
                      </a:lnTo>
                      <a:lnTo>
                        <a:pt x="723" y="904"/>
                      </a:lnTo>
                      <a:lnTo>
                        <a:pt x="726" y="902"/>
                      </a:lnTo>
                      <a:lnTo>
                        <a:pt x="734" y="897"/>
                      </a:lnTo>
                      <a:lnTo>
                        <a:pt x="744" y="895"/>
                      </a:lnTo>
                      <a:lnTo>
                        <a:pt x="755" y="895"/>
                      </a:lnTo>
                      <a:lnTo>
                        <a:pt x="765" y="895"/>
                      </a:lnTo>
                      <a:lnTo>
                        <a:pt x="783" y="896"/>
                      </a:lnTo>
                      <a:lnTo>
                        <a:pt x="783" y="896"/>
                      </a:lnTo>
                      <a:close/>
                      <a:moveTo>
                        <a:pt x="733" y="737"/>
                      </a:moveTo>
                      <a:lnTo>
                        <a:pt x="733" y="737"/>
                      </a:lnTo>
                      <a:lnTo>
                        <a:pt x="733" y="708"/>
                      </a:lnTo>
                      <a:lnTo>
                        <a:pt x="736" y="683"/>
                      </a:lnTo>
                      <a:lnTo>
                        <a:pt x="738" y="657"/>
                      </a:lnTo>
                      <a:lnTo>
                        <a:pt x="743" y="633"/>
                      </a:lnTo>
                      <a:lnTo>
                        <a:pt x="743" y="633"/>
                      </a:lnTo>
                      <a:lnTo>
                        <a:pt x="734" y="635"/>
                      </a:lnTo>
                      <a:lnTo>
                        <a:pt x="727" y="636"/>
                      </a:lnTo>
                      <a:lnTo>
                        <a:pt x="722" y="640"/>
                      </a:lnTo>
                      <a:lnTo>
                        <a:pt x="717" y="645"/>
                      </a:lnTo>
                      <a:lnTo>
                        <a:pt x="716" y="650"/>
                      </a:lnTo>
                      <a:lnTo>
                        <a:pt x="715" y="657"/>
                      </a:lnTo>
                      <a:lnTo>
                        <a:pt x="715" y="664"/>
                      </a:lnTo>
                      <a:lnTo>
                        <a:pt x="716" y="671"/>
                      </a:lnTo>
                      <a:lnTo>
                        <a:pt x="720" y="688"/>
                      </a:lnTo>
                      <a:lnTo>
                        <a:pt x="726" y="705"/>
                      </a:lnTo>
                      <a:lnTo>
                        <a:pt x="730" y="722"/>
                      </a:lnTo>
                      <a:lnTo>
                        <a:pt x="733" y="737"/>
                      </a:lnTo>
                      <a:lnTo>
                        <a:pt x="733" y="737"/>
                      </a:lnTo>
                      <a:close/>
                      <a:moveTo>
                        <a:pt x="612" y="761"/>
                      </a:moveTo>
                      <a:lnTo>
                        <a:pt x="612" y="761"/>
                      </a:lnTo>
                      <a:lnTo>
                        <a:pt x="618" y="757"/>
                      </a:lnTo>
                      <a:lnTo>
                        <a:pt x="623" y="751"/>
                      </a:lnTo>
                      <a:lnTo>
                        <a:pt x="627" y="744"/>
                      </a:lnTo>
                      <a:lnTo>
                        <a:pt x="629" y="737"/>
                      </a:lnTo>
                      <a:lnTo>
                        <a:pt x="629" y="737"/>
                      </a:lnTo>
                      <a:lnTo>
                        <a:pt x="625" y="737"/>
                      </a:lnTo>
                      <a:lnTo>
                        <a:pt x="620" y="739"/>
                      </a:lnTo>
                      <a:lnTo>
                        <a:pt x="618" y="742"/>
                      </a:lnTo>
                      <a:lnTo>
                        <a:pt x="616" y="744"/>
                      </a:lnTo>
                      <a:lnTo>
                        <a:pt x="613" y="753"/>
                      </a:lnTo>
                      <a:lnTo>
                        <a:pt x="612" y="761"/>
                      </a:lnTo>
                      <a:lnTo>
                        <a:pt x="612" y="761"/>
                      </a:lnTo>
                      <a:close/>
                      <a:moveTo>
                        <a:pt x="601" y="789"/>
                      </a:moveTo>
                      <a:lnTo>
                        <a:pt x="601" y="789"/>
                      </a:lnTo>
                      <a:lnTo>
                        <a:pt x="604" y="793"/>
                      </a:lnTo>
                      <a:lnTo>
                        <a:pt x="605" y="800"/>
                      </a:lnTo>
                      <a:lnTo>
                        <a:pt x="606" y="809"/>
                      </a:lnTo>
                      <a:lnTo>
                        <a:pt x="608" y="817"/>
                      </a:lnTo>
                      <a:lnTo>
                        <a:pt x="608" y="817"/>
                      </a:lnTo>
                      <a:lnTo>
                        <a:pt x="619" y="812"/>
                      </a:lnTo>
                      <a:lnTo>
                        <a:pt x="629" y="806"/>
                      </a:lnTo>
                      <a:lnTo>
                        <a:pt x="633" y="802"/>
                      </a:lnTo>
                      <a:lnTo>
                        <a:pt x="637" y="798"/>
                      </a:lnTo>
                      <a:lnTo>
                        <a:pt x="640" y="793"/>
                      </a:lnTo>
                      <a:lnTo>
                        <a:pt x="642" y="788"/>
                      </a:lnTo>
                      <a:lnTo>
                        <a:pt x="642" y="788"/>
                      </a:lnTo>
                      <a:lnTo>
                        <a:pt x="639" y="784"/>
                      </a:lnTo>
                      <a:lnTo>
                        <a:pt x="639" y="779"/>
                      </a:lnTo>
                      <a:lnTo>
                        <a:pt x="639" y="778"/>
                      </a:lnTo>
                      <a:lnTo>
                        <a:pt x="639" y="775"/>
                      </a:lnTo>
                      <a:lnTo>
                        <a:pt x="643" y="772"/>
                      </a:lnTo>
                      <a:lnTo>
                        <a:pt x="650" y="770"/>
                      </a:lnTo>
                      <a:lnTo>
                        <a:pt x="663" y="765"/>
                      </a:lnTo>
                      <a:lnTo>
                        <a:pt x="667" y="763"/>
                      </a:lnTo>
                      <a:lnTo>
                        <a:pt x="670" y="760"/>
                      </a:lnTo>
                      <a:lnTo>
                        <a:pt x="670" y="757"/>
                      </a:lnTo>
                      <a:lnTo>
                        <a:pt x="670" y="757"/>
                      </a:lnTo>
                      <a:lnTo>
                        <a:pt x="670" y="753"/>
                      </a:lnTo>
                      <a:lnTo>
                        <a:pt x="668" y="750"/>
                      </a:lnTo>
                      <a:lnTo>
                        <a:pt x="665" y="747"/>
                      </a:lnTo>
                      <a:lnTo>
                        <a:pt x="661" y="746"/>
                      </a:lnTo>
                      <a:lnTo>
                        <a:pt x="653" y="744"/>
                      </a:lnTo>
                      <a:lnTo>
                        <a:pt x="643" y="742"/>
                      </a:lnTo>
                      <a:lnTo>
                        <a:pt x="643" y="742"/>
                      </a:lnTo>
                      <a:lnTo>
                        <a:pt x="640" y="750"/>
                      </a:lnTo>
                      <a:lnTo>
                        <a:pt x="636" y="757"/>
                      </a:lnTo>
                      <a:lnTo>
                        <a:pt x="632" y="763"/>
                      </a:lnTo>
                      <a:lnTo>
                        <a:pt x="626" y="768"/>
                      </a:lnTo>
                      <a:lnTo>
                        <a:pt x="613" y="778"/>
                      </a:lnTo>
                      <a:lnTo>
                        <a:pt x="601" y="789"/>
                      </a:lnTo>
                      <a:lnTo>
                        <a:pt x="601" y="789"/>
                      </a:lnTo>
                      <a:close/>
                      <a:moveTo>
                        <a:pt x="797" y="917"/>
                      </a:moveTo>
                      <a:lnTo>
                        <a:pt x="797" y="917"/>
                      </a:lnTo>
                      <a:lnTo>
                        <a:pt x="779" y="913"/>
                      </a:lnTo>
                      <a:lnTo>
                        <a:pt x="762" y="909"/>
                      </a:lnTo>
                      <a:lnTo>
                        <a:pt x="754" y="909"/>
                      </a:lnTo>
                      <a:lnTo>
                        <a:pt x="747" y="909"/>
                      </a:lnTo>
                      <a:lnTo>
                        <a:pt x="740" y="911"/>
                      </a:lnTo>
                      <a:lnTo>
                        <a:pt x="734" y="917"/>
                      </a:lnTo>
                      <a:lnTo>
                        <a:pt x="734" y="917"/>
                      </a:lnTo>
                      <a:lnTo>
                        <a:pt x="743" y="918"/>
                      </a:lnTo>
                      <a:lnTo>
                        <a:pt x="748" y="920"/>
                      </a:lnTo>
                      <a:lnTo>
                        <a:pt x="754" y="920"/>
                      </a:lnTo>
                      <a:lnTo>
                        <a:pt x="761" y="920"/>
                      </a:lnTo>
                      <a:lnTo>
                        <a:pt x="761" y="920"/>
                      </a:lnTo>
                      <a:lnTo>
                        <a:pt x="764" y="928"/>
                      </a:lnTo>
                      <a:lnTo>
                        <a:pt x="766" y="937"/>
                      </a:lnTo>
                      <a:lnTo>
                        <a:pt x="768" y="945"/>
                      </a:lnTo>
                      <a:lnTo>
                        <a:pt x="771" y="954"/>
                      </a:lnTo>
                      <a:lnTo>
                        <a:pt x="771" y="954"/>
                      </a:lnTo>
                      <a:lnTo>
                        <a:pt x="779" y="954"/>
                      </a:lnTo>
                      <a:lnTo>
                        <a:pt x="785" y="952"/>
                      </a:lnTo>
                      <a:lnTo>
                        <a:pt x="785" y="952"/>
                      </a:lnTo>
                      <a:lnTo>
                        <a:pt x="785" y="944"/>
                      </a:lnTo>
                      <a:lnTo>
                        <a:pt x="786" y="938"/>
                      </a:lnTo>
                      <a:lnTo>
                        <a:pt x="789" y="937"/>
                      </a:lnTo>
                      <a:lnTo>
                        <a:pt x="792" y="935"/>
                      </a:lnTo>
                      <a:lnTo>
                        <a:pt x="799" y="937"/>
                      </a:lnTo>
                      <a:lnTo>
                        <a:pt x="799" y="937"/>
                      </a:lnTo>
                      <a:lnTo>
                        <a:pt x="800" y="938"/>
                      </a:lnTo>
                      <a:lnTo>
                        <a:pt x="800" y="939"/>
                      </a:lnTo>
                      <a:lnTo>
                        <a:pt x="799" y="942"/>
                      </a:lnTo>
                      <a:lnTo>
                        <a:pt x="800" y="945"/>
                      </a:lnTo>
                      <a:lnTo>
                        <a:pt x="800" y="945"/>
                      </a:lnTo>
                      <a:lnTo>
                        <a:pt x="806" y="945"/>
                      </a:lnTo>
                      <a:lnTo>
                        <a:pt x="809" y="947"/>
                      </a:lnTo>
                      <a:lnTo>
                        <a:pt x="816" y="952"/>
                      </a:lnTo>
                      <a:lnTo>
                        <a:pt x="820" y="958"/>
                      </a:lnTo>
                      <a:lnTo>
                        <a:pt x="824" y="965"/>
                      </a:lnTo>
                      <a:lnTo>
                        <a:pt x="828" y="972"/>
                      </a:lnTo>
                      <a:lnTo>
                        <a:pt x="834" y="977"/>
                      </a:lnTo>
                      <a:lnTo>
                        <a:pt x="835" y="979"/>
                      </a:lnTo>
                      <a:lnTo>
                        <a:pt x="839" y="980"/>
                      </a:lnTo>
                      <a:lnTo>
                        <a:pt x="842" y="980"/>
                      </a:lnTo>
                      <a:lnTo>
                        <a:pt x="846" y="980"/>
                      </a:lnTo>
                      <a:lnTo>
                        <a:pt x="846" y="980"/>
                      </a:lnTo>
                      <a:lnTo>
                        <a:pt x="846" y="966"/>
                      </a:lnTo>
                      <a:lnTo>
                        <a:pt x="844" y="954"/>
                      </a:lnTo>
                      <a:lnTo>
                        <a:pt x="839" y="941"/>
                      </a:lnTo>
                      <a:lnTo>
                        <a:pt x="835" y="935"/>
                      </a:lnTo>
                      <a:lnTo>
                        <a:pt x="832" y="931"/>
                      </a:lnTo>
                      <a:lnTo>
                        <a:pt x="832" y="931"/>
                      </a:lnTo>
                      <a:lnTo>
                        <a:pt x="820" y="931"/>
                      </a:lnTo>
                      <a:lnTo>
                        <a:pt x="810" y="930"/>
                      </a:lnTo>
                      <a:lnTo>
                        <a:pt x="806" y="927"/>
                      </a:lnTo>
                      <a:lnTo>
                        <a:pt x="802" y="924"/>
                      </a:lnTo>
                      <a:lnTo>
                        <a:pt x="799" y="921"/>
                      </a:lnTo>
                      <a:lnTo>
                        <a:pt x="797" y="917"/>
                      </a:lnTo>
                      <a:lnTo>
                        <a:pt x="797" y="917"/>
                      </a:lnTo>
                      <a:close/>
                      <a:moveTo>
                        <a:pt x="783" y="966"/>
                      </a:moveTo>
                      <a:lnTo>
                        <a:pt x="783" y="966"/>
                      </a:lnTo>
                      <a:lnTo>
                        <a:pt x="773" y="987"/>
                      </a:lnTo>
                      <a:lnTo>
                        <a:pt x="762" y="1012"/>
                      </a:lnTo>
                      <a:lnTo>
                        <a:pt x="758" y="1027"/>
                      </a:lnTo>
                      <a:lnTo>
                        <a:pt x="754" y="1039"/>
                      </a:lnTo>
                      <a:lnTo>
                        <a:pt x="752" y="1053"/>
                      </a:lnTo>
                      <a:lnTo>
                        <a:pt x="752" y="1067"/>
                      </a:lnTo>
                      <a:lnTo>
                        <a:pt x="752" y="1067"/>
                      </a:lnTo>
                      <a:lnTo>
                        <a:pt x="754" y="1080"/>
                      </a:lnTo>
                      <a:lnTo>
                        <a:pt x="757" y="1091"/>
                      </a:lnTo>
                      <a:lnTo>
                        <a:pt x="766" y="1116"/>
                      </a:lnTo>
                      <a:lnTo>
                        <a:pt x="778" y="1143"/>
                      </a:lnTo>
                      <a:lnTo>
                        <a:pt x="786" y="1168"/>
                      </a:lnTo>
                      <a:lnTo>
                        <a:pt x="786" y="1168"/>
                      </a:lnTo>
                      <a:lnTo>
                        <a:pt x="797" y="1209"/>
                      </a:lnTo>
                      <a:lnTo>
                        <a:pt x="806" y="1251"/>
                      </a:lnTo>
                      <a:lnTo>
                        <a:pt x="813" y="1295"/>
                      </a:lnTo>
                      <a:lnTo>
                        <a:pt x="817" y="1338"/>
                      </a:lnTo>
                      <a:lnTo>
                        <a:pt x="821" y="1382"/>
                      </a:lnTo>
                      <a:lnTo>
                        <a:pt x="824" y="1427"/>
                      </a:lnTo>
                      <a:lnTo>
                        <a:pt x="831" y="1515"/>
                      </a:lnTo>
                      <a:lnTo>
                        <a:pt x="831" y="1515"/>
                      </a:lnTo>
                      <a:lnTo>
                        <a:pt x="832" y="1495"/>
                      </a:lnTo>
                      <a:lnTo>
                        <a:pt x="837" y="1474"/>
                      </a:lnTo>
                      <a:lnTo>
                        <a:pt x="839" y="1453"/>
                      </a:lnTo>
                      <a:lnTo>
                        <a:pt x="842" y="1432"/>
                      </a:lnTo>
                      <a:lnTo>
                        <a:pt x="842" y="1432"/>
                      </a:lnTo>
                      <a:lnTo>
                        <a:pt x="845" y="1392"/>
                      </a:lnTo>
                      <a:lnTo>
                        <a:pt x="846" y="1354"/>
                      </a:lnTo>
                      <a:lnTo>
                        <a:pt x="848" y="1314"/>
                      </a:lnTo>
                      <a:lnTo>
                        <a:pt x="846" y="1278"/>
                      </a:lnTo>
                      <a:lnTo>
                        <a:pt x="845" y="1240"/>
                      </a:lnTo>
                      <a:lnTo>
                        <a:pt x="842" y="1203"/>
                      </a:lnTo>
                      <a:lnTo>
                        <a:pt x="838" y="1167"/>
                      </a:lnTo>
                      <a:lnTo>
                        <a:pt x="832" y="1130"/>
                      </a:lnTo>
                      <a:lnTo>
                        <a:pt x="832" y="1130"/>
                      </a:lnTo>
                      <a:lnTo>
                        <a:pt x="824" y="1087"/>
                      </a:lnTo>
                      <a:lnTo>
                        <a:pt x="816" y="1045"/>
                      </a:lnTo>
                      <a:lnTo>
                        <a:pt x="810" y="1025"/>
                      </a:lnTo>
                      <a:lnTo>
                        <a:pt x="804" y="1004"/>
                      </a:lnTo>
                      <a:lnTo>
                        <a:pt x="797" y="984"/>
                      </a:lnTo>
                      <a:lnTo>
                        <a:pt x="789" y="966"/>
                      </a:lnTo>
                      <a:lnTo>
                        <a:pt x="789" y="966"/>
                      </a:lnTo>
                      <a:lnTo>
                        <a:pt x="786" y="966"/>
                      </a:lnTo>
                      <a:lnTo>
                        <a:pt x="783" y="966"/>
                      </a:lnTo>
                      <a:lnTo>
                        <a:pt x="783" y="966"/>
                      </a:lnTo>
                      <a:close/>
                      <a:moveTo>
                        <a:pt x="818" y="1519"/>
                      </a:moveTo>
                      <a:lnTo>
                        <a:pt x="818" y="1519"/>
                      </a:lnTo>
                      <a:lnTo>
                        <a:pt x="816" y="1465"/>
                      </a:lnTo>
                      <a:lnTo>
                        <a:pt x="811" y="1408"/>
                      </a:lnTo>
                      <a:lnTo>
                        <a:pt x="806" y="1352"/>
                      </a:lnTo>
                      <a:lnTo>
                        <a:pt x="799" y="1298"/>
                      </a:lnTo>
                      <a:lnTo>
                        <a:pt x="790" y="1246"/>
                      </a:lnTo>
                      <a:lnTo>
                        <a:pt x="779" y="1194"/>
                      </a:lnTo>
                      <a:lnTo>
                        <a:pt x="772" y="1170"/>
                      </a:lnTo>
                      <a:lnTo>
                        <a:pt x="765" y="1146"/>
                      </a:lnTo>
                      <a:lnTo>
                        <a:pt x="757" y="1122"/>
                      </a:lnTo>
                      <a:lnTo>
                        <a:pt x="748" y="1101"/>
                      </a:lnTo>
                      <a:lnTo>
                        <a:pt x="748" y="1101"/>
                      </a:lnTo>
                      <a:lnTo>
                        <a:pt x="747" y="1157"/>
                      </a:lnTo>
                      <a:lnTo>
                        <a:pt x="750" y="1213"/>
                      </a:lnTo>
                      <a:lnTo>
                        <a:pt x="754" y="1268"/>
                      </a:lnTo>
                      <a:lnTo>
                        <a:pt x="762" y="1321"/>
                      </a:lnTo>
                      <a:lnTo>
                        <a:pt x="772" y="1373"/>
                      </a:lnTo>
                      <a:lnTo>
                        <a:pt x="786" y="1424"/>
                      </a:lnTo>
                      <a:lnTo>
                        <a:pt x="800" y="1473"/>
                      </a:lnTo>
                      <a:lnTo>
                        <a:pt x="818" y="1519"/>
                      </a:lnTo>
                      <a:lnTo>
                        <a:pt x="818" y="1519"/>
                      </a:lnTo>
                      <a:close/>
                      <a:moveTo>
                        <a:pt x="886" y="1512"/>
                      </a:moveTo>
                      <a:lnTo>
                        <a:pt x="886" y="1512"/>
                      </a:lnTo>
                      <a:lnTo>
                        <a:pt x="907" y="1495"/>
                      </a:lnTo>
                      <a:lnTo>
                        <a:pt x="918" y="1486"/>
                      </a:lnTo>
                      <a:lnTo>
                        <a:pt x="928" y="1474"/>
                      </a:lnTo>
                      <a:lnTo>
                        <a:pt x="936" y="1463"/>
                      </a:lnTo>
                      <a:lnTo>
                        <a:pt x="942" y="1451"/>
                      </a:lnTo>
                      <a:lnTo>
                        <a:pt x="943" y="1444"/>
                      </a:lnTo>
                      <a:lnTo>
                        <a:pt x="945" y="1437"/>
                      </a:lnTo>
                      <a:lnTo>
                        <a:pt x="945" y="1428"/>
                      </a:lnTo>
                      <a:lnTo>
                        <a:pt x="945" y="1420"/>
                      </a:lnTo>
                      <a:lnTo>
                        <a:pt x="945" y="1420"/>
                      </a:lnTo>
                      <a:lnTo>
                        <a:pt x="932" y="1428"/>
                      </a:lnTo>
                      <a:lnTo>
                        <a:pt x="922" y="1437"/>
                      </a:lnTo>
                      <a:lnTo>
                        <a:pt x="914" y="1446"/>
                      </a:lnTo>
                      <a:lnTo>
                        <a:pt x="907" y="1458"/>
                      </a:lnTo>
                      <a:lnTo>
                        <a:pt x="901" y="1470"/>
                      </a:lnTo>
                      <a:lnTo>
                        <a:pt x="896" y="1484"/>
                      </a:lnTo>
                      <a:lnTo>
                        <a:pt x="886" y="1512"/>
                      </a:lnTo>
                      <a:lnTo>
                        <a:pt x="886" y="1512"/>
                      </a:lnTo>
                      <a:close/>
                      <a:moveTo>
                        <a:pt x="646" y="1427"/>
                      </a:moveTo>
                      <a:lnTo>
                        <a:pt x="646" y="1427"/>
                      </a:lnTo>
                      <a:lnTo>
                        <a:pt x="619" y="1427"/>
                      </a:lnTo>
                      <a:lnTo>
                        <a:pt x="592" y="1428"/>
                      </a:lnTo>
                      <a:lnTo>
                        <a:pt x="566" y="1428"/>
                      </a:lnTo>
                      <a:lnTo>
                        <a:pt x="553" y="1428"/>
                      </a:lnTo>
                      <a:lnTo>
                        <a:pt x="542" y="1427"/>
                      </a:lnTo>
                      <a:lnTo>
                        <a:pt x="542" y="1427"/>
                      </a:lnTo>
                      <a:lnTo>
                        <a:pt x="531" y="1431"/>
                      </a:lnTo>
                      <a:lnTo>
                        <a:pt x="519" y="1432"/>
                      </a:lnTo>
                      <a:lnTo>
                        <a:pt x="497" y="1435"/>
                      </a:lnTo>
                      <a:lnTo>
                        <a:pt x="486" y="1438"/>
                      </a:lnTo>
                      <a:lnTo>
                        <a:pt x="476" y="1439"/>
                      </a:lnTo>
                      <a:lnTo>
                        <a:pt x="466" y="1444"/>
                      </a:lnTo>
                      <a:lnTo>
                        <a:pt x="456" y="1448"/>
                      </a:lnTo>
                      <a:lnTo>
                        <a:pt x="456" y="1448"/>
                      </a:lnTo>
                      <a:lnTo>
                        <a:pt x="452" y="1452"/>
                      </a:lnTo>
                      <a:lnTo>
                        <a:pt x="446" y="1458"/>
                      </a:lnTo>
                      <a:lnTo>
                        <a:pt x="438" y="1470"/>
                      </a:lnTo>
                      <a:lnTo>
                        <a:pt x="430" y="1486"/>
                      </a:lnTo>
                      <a:lnTo>
                        <a:pt x="423" y="1504"/>
                      </a:lnTo>
                      <a:lnTo>
                        <a:pt x="416" y="1522"/>
                      </a:lnTo>
                      <a:lnTo>
                        <a:pt x="411" y="1540"/>
                      </a:lnTo>
                      <a:lnTo>
                        <a:pt x="409" y="1557"/>
                      </a:lnTo>
                      <a:lnTo>
                        <a:pt x="407" y="1571"/>
                      </a:lnTo>
                      <a:lnTo>
                        <a:pt x="407" y="1571"/>
                      </a:lnTo>
                      <a:lnTo>
                        <a:pt x="448" y="1580"/>
                      </a:lnTo>
                      <a:lnTo>
                        <a:pt x="466" y="1584"/>
                      </a:lnTo>
                      <a:lnTo>
                        <a:pt x="486" y="1590"/>
                      </a:lnTo>
                      <a:lnTo>
                        <a:pt x="486" y="1590"/>
                      </a:lnTo>
                      <a:lnTo>
                        <a:pt x="487" y="1581"/>
                      </a:lnTo>
                      <a:lnTo>
                        <a:pt x="486" y="1568"/>
                      </a:lnTo>
                      <a:lnTo>
                        <a:pt x="486" y="1554"/>
                      </a:lnTo>
                      <a:lnTo>
                        <a:pt x="486" y="1540"/>
                      </a:lnTo>
                      <a:lnTo>
                        <a:pt x="486" y="1540"/>
                      </a:lnTo>
                      <a:lnTo>
                        <a:pt x="497" y="1528"/>
                      </a:lnTo>
                      <a:lnTo>
                        <a:pt x="504" y="1521"/>
                      </a:lnTo>
                      <a:lnTo>
                        <a:pt x="512" y="1515"/>
                      </a:lnTo>
                      <a:lnTo>
                        <a:pt x="512" y="1515"/>
                      </a:lnTo>
                      <a:lnTo>
                        <a:pt x="522" y="1510"/>
                      </a:lnTo>
                      <a:lnTo>
                        <a:pt x="532" y="1507"/>
                      </a:lnTo>
                      <a:lnTo>
                        <a:pt x="545" y="1502"/>
                      </a:lnTo>
                      <a:lnTo>
                        <a:pt x="557" y="1501"/>
                      </a:lnTo>
                      <a:lnTo>
                        <a:pt x="587" y="1497"/>
                      </a:lnTo>
                      <a:lnTo>
                        <a:pt x="616" y="1497"/>
                      </a:lnTo>
                      <a:lnTo>
                        <a:pt x="646" y="1501"/>
                      </a:lnTo>
                      <a:lnTo>
                        <a:pt x="660" y="1502"/>
                      </a:lnTo>
                      <a:lnTo>
                        <a:pt x="672" y="1507"/>
                      </a:lnTo>
                      <a:lnTo>
                        <a:pt x="684" y="1511"/>
                      </a:lnTo>
                      <a:lnTo>
                        <a:pt x="695" y="1517"/>
                      </a:lnTo>
                      <a:lnTo>
                        <a:pt x="703" y="1522"/>
                      </a:lnTo>
                      <a:lnTo>
                        <a:pt x="710" y="1529"/>
                      </a:lnTo>
                      <a:lnTo>
                        <a:pt x="710" y="1529"/>
                      </a:lnTo>
                      <a:lnTo>
                        <a:pt x="713" y="1535"/>
                      </a:lnTo>
                      <a:lnTo>
                        <a:pt x="716" y="1540"/>
                      </a:lnTo>
                      <a:lnTo>
                        <a:pt x="719" y="1553"/>
                      </a:lnTo>
                      <a:lnTo>
                        <a:pt x="722" y="1566"/>
                      </a:lnTo>
                      <a:lnTo>
                        <a:pt x="724" y="1580"/>
                      </a:lnTo>
                      <a:lnTo>
                        <a:pt x="724" y="1580"/>
                      </a:lnTo>
                      <a:lnTo>
                        <a:pt x="737" y="1580"/>
                      </a:lnTo>
                      <a:lnTo>
                        <a:pt x="748" y="1578"/>
                      </a:lnTo>
                      <a:lnTo>
                        <a:pt x="758" y="1576"/>
                      </a:lnTo>
                      <a:lnTo>
                        <a:pt x="768" y="1573"/>
                      </a:lnTo>
                      <a:lnTo>
                        <a:pt x="776" y="1568"/>
                      </a:lnTo>
                      <a:lnTo>
                        <a:pt x="783" y="1564"/>
                      </a:lnTo>
                      <a:lnTo>
                        <a:pt x="799" y="1553"/>
                      </a:lnTo>
                      <a:lnTo>
                        <a:pt x="799" y="1553"/>
                      </a:lnTo>
                      <a:lnTo>
                        <a:pt x="795" y="1538"/>
                      </a:lnTo>
                      <a:lnTo>
                        <a:pt x="789" y="1522"/>
                      </a:lnTo>
                      <a:lnTo>
                        <a:pt x="783" y="1510"/>
                      </a:lnTo>
                      <a:lnTo>
                        <a:pt x="778" y="1497"/>
                      </a:lnTo>
                      <a:lnTo>
                        <a:pt x="771" y="1486"/>
                      </a:lnTo>
                      <a:lnTo>
                        <a:pt x="762" y="1476"/>
                      </a:lnTo>
                      <a:lnTo>
                        <a:pt x="754" y="1467"/>
                      </a:lnTo>
                      <a:lnTo>
                        <a:pt x="744" y="1459"/>
                      </a:lnTo>
                      <a:lnTo>
                        <a:pt x="734" y="1452"/>
                      </a:lnTo>
                      <a:lnTo>
                        <a:pt x="724" y="1446"/>
                      </a:lnTo>
                      <a:lnTo>
                        <a:pt x="713" y="1441"/>
                      </a:lnTo>
                      <a:lnTo>
                        <a:pt x="700" y="1437"/>
                      </a:lnTo>
                      <a:lnTo>
                        <a:pt x="688" y="1434"/>
                      </a:lnTo>
                      <a:lnTo>
                        <a:pt x="674" y="1431"/>
                      </a:lnTo>
                      <a:lnTo>
                        <a:pt x="646" y="1427"/>
                      </a:lnTo>
                      <a:lnTo>
                        <a:pt x="646" y="1427"/>
                      </a:lnTo>
                      <a:close/>
                      <a:moveTo>
                        <a:pt x="967" y="1547"/>
                      </a:moveTo>
                      <a:lnTo>
                        <a:pt x="967" y="1547"/>
                      </a:lnTo>
                      <a:lnTo>
                        <a:pt x="984" y="1539"/>
                      </a:lnTo>
                      <a:lnTo>
                        <a:pt x="990" y="1535"/>
                      </a:lnTo>
                      <a:lnTo>
                        <a:pt x="995" y="1529"/>
                      </a:lnTo>
                      <a:lnTo>
                        <a:pt x="998" y="1524"/>
                      </a:lnTo>
                      <a:lnTo>
                        <a:pt x="998" y="1518"/>
                      </a:lnTo>
                      <a:lnTo>
                        <a:pt x="995" y="1514"/>
                      </a:lnTo>
                      <a:lnTo>
                        <a:pt x="990" y="1508"/>
                      </a:lnTo>
                      <a:lnTo>
                        <a:pt x="990" y="1508"/>
                      </a:lnTo>
                      <a:lnTo>
                        <a:pt x="959" y="1512"/>
                      </a:lnTo>
                      <a:lnTo>
                        <a:pt x="942" y="1515"/>
                      </a:lnTo>
                      <a:lnTo>
                        <a:pt x="927" y="1519"/>
                      </a:lnTo>
                      <a:lnTo>
                        <a:pt x="911" y="1525"/>
                      </a:lnTo>
                      <a:lnTo>
                        <a:pt x="904" y="1528"/>
                      </a:lnTo>
                      <a:lnTo>
                        <a:pt x="898" y="1532"/>
                      </a:lnTo>
                      <a:lnTo>
                        <a:pt x="893" y="1538"/>
                      </a:lnTo>
                      <a:lnTo>
                        <a:pt x="889" y="1543"/>
                      </a:lnTo>
                      <a:lnTo>
                        <a:pt x="884" y="1550"/>
                      </a:lnTo>
                      <a:lnTo>
                        <a:pt x="883" y="1559"/>
                      </a:lnTo>
                      <a:lnTo>
                        <a:pt x="883" y="1559"/>
                      </a:lnTo>
                      <a:lnTo>
                        <a:pt x="894" y="1561"/>
                      </a:lnTo>
                      <a:lnTo>
                        <a:pt x="904" y="1564"/>
                      </a:lnTo>
                      <a:lnTo>
                        <a:pt x="915" y="1563"/>
                      </a:lnTo>
                      <a:lnTo>
                        <a:pt x="927" y="1561"/>
                      </a:lnTo>
                      <a:lnTo>
                        <a:pt x="938" y="1559"/>
                      </a:lnTo>
                      <a:lnTo>
                        <a:pt x="948" y="1556"/>
                      </a:lnTo>
                      <a:lnTo>
                        <a:pt x="967" y="1547"/>
                      </a:lnTo>
                      <a:lnTo>
                        <a:pt x="967" y="1547"/>
                      </a:lnTo>
                      <a:close/>
                      <a:moveTo>
                        <a:pt x="696" y="1536"/>
                      </a:moveTo>
                      <a:lnTo>
                        <a:pt x="696" y="1536"/>
                      </a:lnTo>
                      <a:lnTo>
                        <a:pt x="685" y="1531"/>
                      </a:lnTo>
                      <a:lnTo>
                        <a:pt x="674" y="1525"/>
                      </a:lnTo>
                      <a:lnTo>
                        <a:pt x="663" y="1521"/>
                      </a:lnTo>
                      <a:lnTo>
                        <a:pt x="650" y="1518"/>
                      </a:lnTo>
                      <a:lnTo>
                        <a:pt x="625" y="1512"/>
                      </a:lnTo>
                      <a:lnTo>
                        <a:pt x="598" y="1512"/>
                      </a:lnTo>
                      <a:lnTo>
                        <a:pt x="573" y="1514"/>
                      </a:lnTo>
                      <a:lnTo>
                        <a:pt x="560" y="1517"/>
                      </a:lnTo>
                      <a:lnTo>
                        <a:pt x="547" y="1519"/>
                      </a:lnTo>
                      <a:lnTo>
                        <a:pt x="536" y="1524"/>
                      </a:lnTo>
                      <a:lnTo>
                        <a:pt x="525" y="1528"/>
                      </a:lnTo>
                      <a:lnTo>
                        <a:pt x="515" y="1533"/>
                      </a:lnTo>
                      <a:lnTo>
                        <a:pt x="505" y="1539"/>
                      </a:lnTo>
                      <a:lnTo>
                        <a:pt x="505" y="1539"/>
                      </a:lnTo>
                      <a:lnTo>
                        <a:pt x="501" y="1552"/>
                      </a:lnTo>
                      <a:lnTo>
                        <a:pt x="501" y="1559"/>
                      </a:lnTo>
                      <a:lnTo>
                        <a:pt x="501" y="1564"/>
                      </a:lnTo>
                      <a:lnTo>
                        <a:pt x="501" y="1564"/>
                      </a:lnTo>
                      <a:lnTo>
                        <a:pt x="508" y="1559"/>
                      </a:lnTo>
                      <a:lnTo>
                        <a:pt x="515" y="1556"/>
                      </a:lnTo>
                      <a:lnTo>
                        <a:pt x="524" y="1554"/>
                      </a:lnTo>
                      <a:lnTo>
                        <a:pt x="532" y="1554"/>
                      </a:lnTo>
                      <a:lnTo>
                        <a:pt x="550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95" y="1553"/>
                      </a:lnTo>
                      <a:lnTo>
                        <a:pt x="629" y="1552"/>
                      </a:lnTo>
                      <a:lnTo>
                        <a:pt x="665" y="1552"/>
                      </a:lnTo>
                      <a:lnTo>
                        <a:pt x="684" y="1553"/>
                      </a:lnTo>
                      <a:lnTo>
                        <a:pt x="703" y="1554"/>
                      </a:lnTo>
                      <a:lnTo>
                        <a:pt x="703" y="1554"/>
                      </a:lnTo>
                      <a:lnTo>
                        <a:pt x="703" y="1553"/>
                      </a:lnTo>
                      <a:lnTo>
                        <a:pt x="703" y="1550"/>
                      </a:lnTo>
                      <a:lnTo>
                        <a:pt x="700" y="1546"/>
                      </a:lnTo>
                      <a:lnTo>
                        <a:pt x="698" y="1542"/>
                      </a:lnTo>
                      <a:lnTo>
                        <a:pt x="696" y="1536"/>
                      </a:lnTo>
                      <a:lnTo>
                        <a:pt x="696" y="1536"/>
                      </a:lnTo>
                      <a:close/>
                      <a:moveTo>
                        <a:pt x="861" y="1567"/>
                      </a:moveTo>
                      <a:lnTo>
                        <a:pt x="861" y="1567"/>
                      </a:lnTo>
                      <a:lnTo>
                        <a:pt x="862" y="1564"/>
                      </a:lnTo>
                      <a:lnTo>
                        <a:pt x="863" y="1559"/>
                      </a:lnTo>
                      <a:lnTo>
                        <a:pt x="863" y="1554"/>
                      </a:lnTo>
                      <a:lnTo>
                        <a:pt x="862" y="1550"/>
                      </a:lnTo>
                      <a:lnTo>
                        <a:pt x="861" y="1546"/>
                      </a:lnTo>
                      <a:lnTo>
                        <a:pt x="856" y="1543"/>
                      </a:lnTo>
                      <a:lnTo>
                        <a:pt x="856" y="1543"/>
                      </a:lnTo>
                      <a:lnTo>
                        <a:pt x="848" y="1552"/>
                      </a:lnTo>
                      <a:lnTo>
                        <a:pt x="845" y="1557"/>
                      </a:lnTo>
                      <a:lnTo>
                        <a:pt x="845" y="1567"/>
                      </a:lnTo>
                      <a:lnTo>
                        <a:pt x="845" y="1567"/>
                      </a:lnTo>
                      <a:lnTo>
                        <a:pt x="846" y="1568"/>
                      </a:lnTo>
                      <a:lnTo>
                        <a:pt x="849" y="1568"/>
                      </a:lnTo>
                      <a:lnTo>
                        <a:pt x="852" y="1570"/>
                      </a:lnTo>
                      <a:lnTo>
                        <a:pt x="855" y="1571"/>
                      </a:lnTo>
                      <a:lnTo>
                        <a:pt x="855" y="1571"/>
                      </a:lnTo>
                      <a:lnTo>
                        <a:pt x="858" y="1566"/>
                      </a:lnTo>
                      <a:lnTo>
                        <a:pt x="859" y="1566"/>
                      </a:lnTo>
                      <a:lnTo>
                        <a:pt x="861" y="1567"/>
                      </a:lnTo>
                      <a:lnTo>
                        <a:pt x="861" y="1567"/>
                      </a:lnTo>
                      <a:close/>
                      <a:moveTo>
                        <a:pt x="296" y="1560"/>
                      </a:moveTo>
                      <a:lnTo>
                        <a:pt x="296" y="1560"/>
                      </a:lnTo>
                      <a:lnTo>
                        <a:pt x="284" y="1559"/>
                      </a:lnTo>
                      <a:lnTo>
                        <a:pt x="271" y="1554"/>
                      </a:lnTo>
                      <a:lnTo>
                        <a:pt x="260" y="1550"/>
                      </a:lnTo>
                      <a:lnTo>
                        <a:pt x="248" y="1547"/>
                      </a:lnTo>
                      <a:lnTo>
                        <a:pt x="248" y="1547"/>
                      </a:lnTo>
                      <a:lnTo>
                        <a:pt x="223" y="1546"/>
                      </a:lnTo>
                      <a:lnTo>
                        <a:pt x="192" y="1547"/>
                      </a:lnTo>
                      <a:lnTo>
                        <a:pt x="164" y="1550"/>
                      </a:lnTo>
                      <a:lnTo>
                        <a:pt x="153" y="1553"/>
                      </a:lnTo>
                      <a:lnTo>
                        <a:pt x="143" y="1557"/>
                      </a:lnTo>
                      <a:lnTo>
                        <a:pt x="143" y="1557"/>
                      </a:lnTo>
                      <a:lnTo>
                        <a:pt x="133" y="1561"/>
                      </a:lnTo>
                      <a:lnTo>
                        <a:pt x="124" y="1568"/>
                      </a:lnTo>
                      <a:lnTo>
                        <a:pt x="107" y="1585"/>
                      </a:lnTo>
                      <a:lnTo>
                        <a:pt x="90" y="1602"/>
                      </a:lnTo>
                      <a:lnTo>
                        <a:pt x="81" y="1611"/>
                      </a:lnTo>
                      <a:lnTo>
                        <a:pt x="72" y="1618"/>
                      </a:lnTo>
                      <a:lnTo>
                        <a:pt x="72" y="1618"/>
                      </a:lnTo>
                      <a:lnTo>
                        <a:pt x="88" y="1618"/>
                      </a:lnTo>
                      <a:lnTo>
                        <a:pt x="102" y="1615"/>
                      </a:lnTo>
                      <a:lnTo>
                        <a:pt x="118" y="1615"/>
                      </a:lnTo>
                      <a:lnTo>
                        <a:pt x="126" y="1615"/>
                      </a:lnTo>
                      <a:lnTo>
                        <a:pt x="136" y="1616"/>
                      </a:lnTo>
                      <a:lnTo>
                        <a:pt x="136" y="1616"/>
                      </a:lnTo>
                      <a:lnTo>
                        <a:pt x="143" y="1601"/>
                      </a:lnTo>
                      <a:lnTo>
                        <a:pt x="156" y="1584"/>
                      </a:lnTo>
                      <a:lnTo>
                        <a:pt x="163" y="1576"/>
                      </a:lnTo>
                      <a:lnTo>
                        <a:pt x="170" y="1568"/>
                      </a:lnTo>
                      <a:lnTo>
                        <a:pt x="175" y="1563"/>
                      </a:lnTo>
                      <a:lnTo>
                        <a:pt x="182" y="1560"/>
                      </a:lnTo>
                      <a:lnTo>
                        <a:pt x="182" y="1560"/>
                      </a:lnTo>
                      <a:lnTo>
                        <a:pt x="187" y="1560"/>
                      </a:lnTo>
                      <a:lnTo>
                        <a:pt x="191" y="1560"/>
                      </a:lnTo>
                      <a:lnTo>
                        <a:pt x="204" y="1564"/>
                      </a:lnTo>
                      <a:lnTo>
                        <a:pt x="219" y="1568"/>
                      </a:lnTo>
                      <a:lnTo>
                        <a:pt x="233" y="1571"/>
                      </a:lnTo>
                      <a:lnTo>
                        <a:pt x="233" y="1571"/>
                      </a:lnTo>
                      <a:lnTo>
                        <a:pt x="244" y="1571"/>
                      </a:lnTo>
                      <a:lnTo>
                        <a:pt x="257" y="1570"/>
                      </a:lnTo>
                      <a:lnTo>
                        <a:pt x="279" y="1567"/>
                      </a:lnTo>
                      <a:lnTo>
                        <a:pt x="288" y="1567"/>
                      </a:lnTo>
                      <a:lnTo>
                        <a:pt x="298" y="1567"/>
                      </a:lnTo>
                      <a:lnTo>
                        <a:pt x="305" y="1570"/>
                      </a:lnTo>
                      <a:lnTo>
                        <a:pt x="312" y="1576"/>
                      </a:lnTo>
                      <a:lnTo>
                        <a:pt x="312" y="1576"/>
                      </a:lnTo>
                      <a:lnTo>
                        <a:pt x="313" y="1587"/>
                      </a:lnTo>
                      <a:lnTo>
                        <a:pt x="314" y="1592"/>
                      </a:lnTo>
                      <a:lnTo>
                        <a:pt x="316" y="1597"/>
                      </a:lnTo>
                      <a:lnTo>
                        <a:pt x="316" y="1597"/>
                      </a:lnTo>
                      <a:lnTo>
                        <a:pt x="313" y="1612"/>
                      </a:lnTo>
                      <a:lnTo>
                        <a:pt x="307" y="1626"/>
                      </a:lnTo>
                      <a:lnTo>
                        <a:pt x="307" y="1626"/>
                      </a:lnTo>
                      <a:lnTo>
                        <a:pt x="330" y="1622"/>
                      </a:lnTo>
                      <a:lnTo>
                        <a:pt x="348" y="1622"/>
                      </a:lnTo>
                      <a:lnTo>
                        <a:pt x="366" y="1622"/>
                      </a:lnTo>
                      <a:lnTo>
                        <a:pt x="386" y="1622"/>
                      </a:lnTo>
                      <a:lnTo>
                        <a:pt x="386" y="1622"/>
                      </a:lnTo>
                      <a:lnTo>
                        <a:pt x="379" y="1616"/>
                      </a:lnTo>
                      <a:lnTo>
                        <a:pt x="376" y="1613"/>
                      </a:lnTo>
                      <a:lnTo>
                        <a:pt x="375" y="1611"/>
                      </a:lnTo>
                      <a:lnTo>
                        <a:pt x="373" y="1604"/>
                      </a:lnTo>
                      <a:lnTo>
                        <a:pt x="376" y="1597"/>
                      </a:lnTo>
                      <a:lnTo>
                        <a:pt x="383" y="1581"/>
                      </a:lnTo>
                      <a:lnTo>
                        <a:pt x="386" y="1573"/>
                      </a:lnTo>
                      <a:lnTo>
                        <a:pt x="389" y="1566"/>
                      </a:lnTo>
                      <a:lnTo>
                        <a:pt x="389" y="1566"/>
                      </a:lnTo>
                      <a:lnTo>
                        <a:pt x="365" y="1563"/>
                      </a:lnTo>
                      <a:lnTo>
                        <a:pt x="341" y="1561"/>
                      </a:lnTo>
                      <a:lnTo>
                        <a:pt x="296" y="1560"/>
                      </a:lnTo>
                      <a:lnTo>
                        <a:pt x="296" y="1560"/>
                      </a:lnTo>
                      <a:close/>
                      <a:moveTo>
                        <a:pt x="501" y="1571"/>
                      </a:moveTo>
                      <a:lnTo>
                        <a:pt x="501" y="1571"/>
                      </a:lnTo>
                      <a:lnTo>
                        <a:pt x="504" y="1580"/>
                      </a:lnTo>
                      <a:lnTo>
                        <a:pt x="503" y="1588"/>
                      </a:lnTo>
                      <a:lnTo>
                        <a:pt x="501" y="1597"/>
                      </a:lnTo>
                      <a:lnTo>
                        <a:pt x="500" y="1605"/>
                      </a:lnTo>
                      <a:lnTo>
                        <a:pt x="494" y="1620"/>
                      </a:lnTo>
                      <a:lnTo>
                        <a:pt x="493" y="1629"/>
                      </a:lnTo>
                      <a:lnTo>
                        <a:pt x="493" y="1636"/>
                      </a:lnTo>
                      <a:lnTo>
                        <a:pt x="493" y="1636"/>
                      </a:lnTo>
                      <a:lnTo>
                        <a:pt x="519" y="1632"/>
                      </a:lnTo>
                      <a:lnTo>
                        <a:pt x="545" y="1629"/>
                      </a:lnTo>
                      <a:lnTo>
                        <a:pt x="571" y="1627"/>
                      </a:lnTo>
                      <a:lnTo>
                        <a:pt x="598" y="1627"/>
                      </a:lnTo>
                      <a:lnTo>
                        <a:pt x="651" y="1627"/>
                      </a:lnTo>
                      <a:lnTo>
                        <a:pt x="677" y="1627"/>
                      </a:lnTo>
                      <a:lnTo>
                        <a:pt x="703" y="1625"/>
                      </a:lnTo>
                      <a:lnTo>
                        <a:pt x="703" y="1625"/>
                      </a:lnTo>
                      <a:lnTo>
                        <a:pt x="706" y="1605"/>
                      </a:lnTo>
                      <a:lnTo>
                        <a:pt x="708" y="1590"/>
                      </a:lnTo>
                      <a:lnTo>
                        <a:pt x="708" y="1590"/>
                      </a:lnTo>
                      <a:lnTo>
                        <a:pt x="706" y="1585"/>
                      </a:lnTo>
                      <a:lnTo>
                        <a:pt x="702" y="1583"/>
                      </a:lnTo>
                      <a:lnTo>
                        <a:pt x="700" y="1580"/>
                      </a:lnTo>
                      <a:lnTo>
                        <a:pt x="700" y="1577"/>
                      </a:lnTo>
                      <a:lnTo>
                        <a:pt x="700" y="1574"/>
                      </a:lnTo>
                      <a:lnTo>
                        <a:pt x="700" y="1574"/>
                      </a:lnTo>
                      <a:lnTo>
                        <a:pt x="705" y="1574"/>
                      </a:lnTo>
                      <a:lnTo>
                        <a:pt x="708" y="1576"/>
                      </a:lnTo>
                      <a:lnTo>
                        <a:pt x="709" y="1576"/>
                      </a:lnTo>
                      <a:lnTo>
                        <a:pt x="710" y="1573"/>
                      </a:lnTo>
                      <a:lnTo>
                        <a:pt x="710" y="1573"/>
                      </a:lnTo>
                      <a:lnTo>
                        <a:pt x="685" y="1567"/>
                      </a:lnTo>
                      <a:lnTo>
                        <a:pt x="660" y="1566"/>
                      </a:lnTo>
                      <a:lnTo>
                        <a:pt x="636" y="1566"/>
                      </a:lnTo>
                      <a:lnTo>
                        <a:pt x="611" y="1567"/>
                      </a:lnTo>
                      <a:lnTo>
                        <a:pt x="557" y="1570"/>
                      </a:lnTo>
                      <a:lnTo>
                        <a:pt x="531" y="1571"/>
                      </a:lnTo>
                      <a:lnTo>
                        <a:pt x="501" y="1571"/>
                      </a:lnTo>
                      <a:lnTo>
                        <a:pt x="501" y="1571"/>
                      </a:lnTo>
                      <a:close/>
                      <a:moveTo>
                        <a:pt x="722" y="1594"/>
                      </a:moveTo>
                      <a:lnTo>
                        <a:pt x="722" y="1594"/>
                      </a:lnTo>
                      <a:lnTo>
                        <a:pt x="727" y="1597"/>
                      </a:lnTo>
                      <a:lnTo>
                        <a:pt x="731" y="1598"/>
                      </a:lnTo>
                      <a:lnTo>
                        <a:pt x="743" y="1599"/>
                      </a:lnTo>
                      <a:lnTo>
                        <a:pt x="754" y="1599"/>
                      </a:lnTo>
                      <a:lnTo>
                        <a:pt x="765" y="1597"/>
                      </a:lnTo>
                      <a:lnTo>
                        <a:pt x="778" y="1592"/>
                      </a:lnTo>
                      <a:lnTo>
                        <a:pt x="789" y="1587"/>
                      </a:lnTo>
                      <a:lnTo>
                        <a:pt x="810" y="1574"/>
                      </a:lnTo>
                      <a:lnTo>
                        <a:pt x="810" y="1574"/>
                      </a:lnTo>
                      <a:lnTo>
                        <a:pt x="809" y="1571"/>
                      </a:lnTo>
                      <a:lnTo>
                        <a:pt x="810" y="1568"/>
                      </a:lnTo>
                      <a:lnTo>
                        <a:pt x="811" y="1567"/>
                      </a:lnTo>
                      <a:lnTo>
                        <a:pt x="810" y="1566"/>
                      </a:lnTo>
                      <a:lnTo>
                        <a:pt x="810" y="1566"/>
                      </a:lnTo>
                      <a:lnTo>
                        <a:pt x="802" y="1571"/>
                      </a:lnTo>
                      <a:lnTo>
                        <a:pt x="792" y="1577"/>
                      </a:lnTo>
                      <a:lnTo>
                        <a:pt x="781" y="1581"/>
                      </a:lnTo>
                      <a:lnTo>
                        <a:pt x="768" y="1585"/>
                      </a:lnTo>
                      <a:lnTo>
                        <a:pt x="743" y="1591"/>
                      </a:lnTo>
                      <a:lnTo>
                        <a:pt x="722" y="1594"/>
                      </a:lnTo>
                      <a:lnTo>
                        <a:pt x="722" y="1594"/>
                      </a:lnTo>
                      <a:close/>
                      <a:moveTo>
                        <a:pt x="1157" y="1587"/>
                      </a:moveTo>
                      <a:lnTo>
                        <a:pt x="1157" y="1587"/>
                      </a:lnTo>
                      <a:lnTo>
                        <a:pt x="1148" y="1584"/>
                      </a:lnTo>
                      <a:lnTo>
                        <a:pt x="1138" y="1581"/>
                      </a:lnTo>
                      <a:lnTo>
                        <a:pt x="1129" y="1581"/>
                      </a:lnTo>
                      <a:lnTo>
                        <a:pt x="1120" y="1581"/>
                      </a:lnTo>
                      <a:lnTo>
                        <a:pt x="1101" y="1583"/>
                      </a:lnTo>
                      <a:lnTo>
                        <a:pt x="1078" y="1583"/>
                      </a:lnTo>
                      <a:lnTo>
                        <a:pt x="1078" y="1583"/>
                      </a:lnTo>
                      <a:lnTo>
                        <a:pt x="1046" y="1581"/>
                      </a:lnTo>
                      <a:lnTo>
                        <a:pt x="1012" y="1580"/>
                      </a:lnTo>
                      <a:lnTo>
                        <a:pt x="978" y="1578"/>
                      </a:lnTo>
                      <a:lnTo>
                        <a:pt x="962" y="1580"/>
                      </a:lnTo>
                      <a:lnTo>
                        <a:pt x="945" y="1581"/>
                      </a:lnTo>
                      <a:lnTo>
                        <a:pt x="945" y="1581"/>
                      </a:lnTo>
                      <a:lnTo>
                        <a:pt x="942" y="1578"/>
                      </a:lnTo>
                      <a:lnTo>
                        <a:pt x="938" y="1576"/>
                      </a:lnTo>
                      <a:lnTo>
                        <a:pt x="931" y="1573"/>
                      </a:lnTo>
                      <a:lnTo>
                        <a:pt x="927" y="1574"/>
                      </a:lnTo>
                      <a:lnTo>
                        <a:pt x="922" y="1574"/>
                      </a:lnTo>
                      <a:lnTo>
                        <a:pt x="919" y="1577"/>
                      </a:lnTo>
                      <a:lnTo>
                        <a:pt x="917" y="1580"/>
                      </a:lnTo>
                      <a:lnTo>
                        <a:pt x="917" y="1580"/>
                      </a:lnTo>
                      <a:lnTo>
                        <a:pt x="924" y="1583"/>
                      </a:lnTo>
                      <a:lnTo>
                        <a:pt x="931" y="1587"/>
                      </a:lnTo>
                      <a:lnTo>
                        <a:pt x="945" y="1598"/>
                      </a:lnTo>
                      <a:lnTo>
                        <a:pt x="956" y="1609"/>
                      </a:lnTo>
                      <a:lnTo>
                        <a:pt x="964" y="1623"/>
                      </a:lnTo>
                      <a:lnTo>
                        <a:pt x="964" y="1623"/>
                      </a:lnTo>
                      <a:lnTo>
                        <a:pt x="988" y="1623"/>
                      </a:lnTo>
                      <a:lnTo>
                        <a:pt x="998" y="1623"/>
                      </a:lnTo>
                      <a:lnTo>
                        <a:pt x="1009" y="1622"/>
                      </a:lnTo>
                      <a:lnTo>
                        <a:pt x="1009" y="1622"/>
                      </a:lnTo>
                      <a:lnTo>
                        <a:pt x="1007" y="1609"/>
                      </a:lnTo>
                      <a:lnTo>
                        <a:pt x="1008" y="1605"/>
                      </a:lnTo>
                      <a:lnTo>
                        <a:pt x="1008" y="1601"/>
                      </a:lnTo>
                      <a:lnTo>
                        <a:pt x="1011" y="1598"/>
                      </a:lnTo>
                      <a:lnTo>
                        <a:pt x="1014" y="1595"/>
                      </a:lnTo>
                      <a:lnTo>
                        <a:pt x="1019" y="1591"/>
                      </a:lnTo>
                      <a:lnTo>
                        <a:pt x="1028" y="1590"/>
                      </a:lnTo>
                      <a:lnTo>
                        <a:pt x="1037" y="1588"/>
                      </a:lnTo>
                      <a:lnTo>
                        <a:pt x="1060" y="1590"/>
                      </a:lnTo>
                      <a:lnTo>
                        <a:pt x="1060" y="1590"/>
                      </a:lnTo>
                      <a:lnTo>
                        <a:pt x="1081" y="1591"/>
                      </a:lnTo>
                      <a:lnTo>
                        <a:pt x="1102" y="1590"/>
                      </a:lnTo>
                      <a:lnTo>
                        <a:pt x="1122" y="1590"/>
                      </a:lnTo>
                      <a:lnTo>
                        <a:pt x="1141" y="1591"/>
                      </a:lnTo>
                      <a:lnTo>
                        <a:pt x="1141" y="1591"/>
                      </a:lnTo>
                      <a:lnTo>
                        <a:pt x="1148" y="1598"/>
                      </a:lnTo>
                      <a:lnTo>
                        <a:pt x="1155" y="1605"/>
                      </a:lnTo>
                      <a:lnTo>
                        <a:pt x="1162" y="1613"/>
                      </a:lnTo>
                      <a:lnTo>
                        <a:pt x="1171" y="1622"/>
                      </a:lnTo>
                      <a:lnTo>
                        <a:pt x="1179" y="1627"/>
                      </a:lnTo>
                      <a:lnTo>
                        <a:pt x="1188" y="1632"/>
                      </a:lnTo>
                      <a:lnTo>
                        <a:pt x="1193" y="1633"/>
                      </a:lnTo>
                      <a:lnTo>
                        <a:pt x="1199" y="1633"/>
                      </a:lnTo>
                      <a:lnTo>
                        <a:pt x="1204" y="1632"/>
                      </a:lnTo>
                      <a:lnTo>
                        <a:pt x="1210" y="1629"/>
                      </a:lnTo>
                      <a:lnTo>
                        <a:pt x="1210" y="1629"/>
                      </a:lnTo>
                      <a:lnTo>
                        <a:pt x="1203" y="1623"/>
                      </a:lnTo>
                      <a:lnTo>
                        <a:pt x="1196" y="1618"/>
                      </a:lnTo>
                      <a:lnTo>
                        <a:pt x="1183" y="1606"/>
                      </a:lnTo>
                      <a:lnTo>
                        <a:pt x="1172" y="1595"/>
                      </a:lnTo>
                      <a:lnTo>
                        <a:pt x="1165" y="1590"/>
                      </a:lnTo>
                      <a:lnTo>
                        <a:pt x="1157" y="1587"/>
                      </a:lnTo>
                      <a:lnTo>
                        <a:pt x="1157" y="1587"/>
                      </a:lnTo>
                      <a:close/>
                      <a:moveTo>
                        <a:pt x="194" y="1578"/>
                      </a:moveTo>
                      <a:lnTo>
                        <a:pt x="194" y="1578"/>
                      </a:lnTo>
                      <a:lnTo>
                        <a:pt x="173" y="1588"/>
                      </a:lnTo>
                      <a:lnTo>
                        <a:pt x="168" y="1591"/>
                      </a:lnTo>
                      <a:lnTo>
                        <a:pt x="164" y="1594"/>
                      </a:lnTo>
                      <a:lnTo>
                        <a:pt x="163" y="1598"/>
                      </a:lnTo>
                      <a:lnTo>
                        <a:pt x="163" y="1602"/>
                      </a:lnTo>
                      <a:lnTo>
                        <a:pt x="163" y="1602"/>
                      </a:lnTo>
                      <a:lnTo>
                        <a:pt x="233" y="1602"/>
                      </a:lnTo>
                      <a:lnTo>
                        <a:pt x="299" y="1602"/>
                      </a:lnTo>
                      <a:lnTo>
                        <a:pt x="299" y="1602"/>
                      </a:lnTo>
                      <a:lnTo>
                        <a:pt x="300" y="1598"/>
                      </a:lnTo>
                      <a:lnTo>
                        <a:pt x="302" y="1595"/>
                      </a:lnTo>
                      <a:lnTo>
                        <a:pt x="303" y="1592"/>
                      </a:lnTo>
                      <a:lnTo>
                        <a:pt x="303" y="1588"/>
                      </a:lnTo>
                      <a:lnTo>
                        <a:pt x="303" y="1588"/>
                      </a:lnTo>
                      <a:lnTo>
                        <a:pt x="289" y="1585"/>
                      </a:lnTo>
                      <a:lnTo>
                        <a:pt x="275" y="1584"/>
                      </a:lnTo>
                      <a:lnTo>
                        <a:pt x="248" y="1584"/>
                      </a:lnTo>
                      <a:lnTo>
                        <a:pt x="222" y="1583"/>
                      </a:lnTo>
                      <a:lnTo>
                        <a:pt x="208" y="1581"/>
                      </a:lnTo>
                      <a:lnTo>
                        <a:pt x="194" y="1578"/>
                      </a:lnTo>
                      <a:lnTo>
                        <a:pt x="194" y="1578"/>
                      </a:lnTo>
                      <a:close/>
                      <a:moveTo>
                        <a:pt x="818" y="1636"/>
                      </a:moveTo>
                      <a:lnTo>
                        <a:pt x="818" y="1636"/>
                      </a:lnTo>
                      <a:lnTo>
                        <a:pt x="861" y="1630"/>
                      </a:lnTo>
                      <a:lnTo>
                        <a:pt x="903" y="1626"/>
                      </a:lnTo>
                      <a:lnTo>
                        <a:pt x="903" y="1626"/>
                      </a:lnTo>
                      <a:lnTo>
                        <a:pt x="898" y="1618"/>
                      </a:lnTo>
                      <a:lnTo>
                        <a:pt x="893" y="1609"/>
                      </a:lnTo>
                      <a:lnTo>
                        <a:pt x="884" y="1602"/>
                      </a:lnTo>
                      <a:lnTo>
                        <a:pt x="876" y="1595"/>
                      </a:lnTo>
                      <a:lnTo>
                        <a:pt x="868" y="1588"/>
                      </a:lnTo>
                      <a:lnTo>
                        <a:pt x="856" y="1584"/>
                      </a:lnTo>
                      <a:lnTo>
                        <a:pt x="846" y="1581"/>
                      </a:lnTo>
                      <a:lnTo>
                        <a:pt x="835" y="1581"/>
                      </a:lnTo>
                      <a:lnTo>
                        <a:pt x="835" y="1581"/>
                      </a:lnTo>
                      <a:lnTo>
                        <a:pt x="839" y="1588"/>
                      </a:lnTo>
                      <a:lnTo>
                        <a:pt x="841" y="1597"/>
                      </a:lnTo>
                      <a:lnTo>
                        <a:pt x="841" y="1605"/>
                      </a:lnTo>
                      <a:lnTo>
                        <a:pt x="839" y="1613"/>
                      </a:lnTo>
                      <a:lnTo>
                        <a:pt x="837" y="1620"/>
                      </a:lnTo>
                      <a:lnTo>
                        <a:pt x="832" y="1627"/>
                      </a:lnTo>
                      <a:lnTo>
                        <a:pt x="827" y="1633"/>
                      </a:lnTo>
                      <a:lnTo>
                        <a:pt x="818" y="1636"/>
                      </a:lnTo>
                      <a:lnTo>
                        <a:pt x="818" y="1636"/>
                      </a:lnTo>
                      <a:close/>
                      <a:moveTo>
                        <a:pt x="917" y="1625"/>
                      </a:moveTo>
                      <a:lnTo>
                        <a:pt x="917" y="1625"/>
                      </a:lnTo>
                      <a:lnTo>
                        <a:pt x="935" y="1625"/>
                      </a:lnTo>
                      <a:lnTo>
                        <a:pt x="942" y="1623"/>
                      </a:lnTo>
                      <a:lnTo>
                        <a:pt x="949" y="1622"/>
                      </a:lnTo>
                      <a:lnTo>
                        <a:pt x="949" y="1622"/>
                      </a:lnTo>
                      <a:lnTo>
                        <a:pt x="943" y="1613"/>
                      </a:lnTo>
                      <a:lnTo>
                        <a:pt x="936" y="1606"/>
                      </a:lnTo>
                      <a:lnTo>
                        <a:pt x="928" y="1599"/>
                      </a:lnTo>
                      <a:lnTo>
                        <a:pt x="919" y="1594"/>
                      </a:lnTo>
                      <a:lnTo>
                        <a:pt x="910" y="1588"/>
                      </a:lnTo>
                      <a:lnTo>
                        <a:pt x="901" y="1585"/>
                      </a:lnTo>
                      <a:lnTo>
                        <a:pt x="891" y="1583"/>
                      </a:lnTo>
                      <a:lnTo>
                        <a:pt x="882" y="1583"/>
                      </a:lnTo>
                      <a:lnTo>
                        <a:pt x="882" y="1583"/>
                      </a:lnTo>
                      <a:lnTo>
                        <a:pt x="900" y="1602"/>
                      </a:lnTo>
                      <a:lnTo>
                        <a:pt x="908" y="1613"/>
                      </a:lnTo>
                      <a:lnTo>
                        <a:pt x="917" y="1625"/>
                      </a:lnTo>
                      <a:lnTo>
                        <a:pt x="917" y="1625"/>
                      </a:lnTo>
                      <a:close/>
                      <a:moveTo>
                        <a:pt x="401" y="1587"/>
                      </a:moveTo>
                      <a:lnTo>
                        <a:pt x="401" y="1587"/>
                      </a:lnTo>
                      <a:lnTo>
                        <a:pt x="400" y="1590"/>
                      </a:lnTo>
                      <a:lnTo>
                        <a:pt x="399" y="1592"/>
                      </a:lnTo>
                      <a:lnTo>
                        <a:pt x="399" y="1601"/>
                      </a:lnTo>
                      <a:lnTo>
                        <a:pt x="400" y="1608"/>
                      </a:lnTo>
                      <a:lnTo>
                        <a:pt x="401" y="1615"/>
                      </a:lnTo>
                      <a:lnTo>
                        <a:pt x="401" y="1615"/>
                      </a:lnTo>
                      <a:lnTo>
                        <a:pt x="434" y="1620"/>
                      </a:lnTo>
                      <a:lnTo>
                        <a:pt x="451" y="1622"/>
                      </a:lnTo>
                      <a:lnTo>
                        <a:pt x="470" y="1623"/>
                      </a:lnTo>
                      <a:lnTo>
                        <a:pt x="470" y="1623"/>
                      </a:lnTo>
                      <a:lnTo>
                        <a:pt x="480" y="1613"/>
                      </a:lnTo>
                      <a:lnTo>
                        <a:pt x="483" y="1608"/>
                      </a:lnTo>
                      <a:lnTo>
                        <a:pt x="484" y="1604"/>
                      </a:lnTo>
                      <a:lnTo>
                        <a:pt x="484" y="1598"/>
                      </a:lnTo>
                      <a:lnTo>
                        <a:pt x="484" y="1598"/>
                      </a:lnTo>
                      <a:lnTo>
                        <a:pt x="463" y="1595"/>
                      </a:lnTo>
                      <a:lnTo>
                        <a:pt x="444" y="1594"/>
                      </a:lnTo>
                      <a:lnTo>
                        <a:pt x="424" y="1591"/>
                      </a:lnTo>
                      <a:lnTo>
                        <a:pt x="401" y="1587"/>
                      </a:lnTo>
                      <a:lnTo>
                        <a:pt x="401" y="1587"/>
                      </a:lnTo>
                      <a:close/>
                      <a:moveTo>
                        <a:pt x="817" y="1590"/>
                      </a:moveTo>
                      <a:lnTo>
                        <a:pt x="817" y="1590"/>
                      </a:lnTo>
                      <a:lnTo>
                        <a:pt x="809" y="1595"/>
                      </a:lnTo>
                      <a:lnTo>
                        <a:pt x="799" y="1599"/>
                      </a:lnTo>
                      <a:lnTo>
                        <a:pt x="788" y="1605"/>
                      </a:lnTo>
                      <a:lnTo>
                        <a:pt x="775" y="1609"/>
                      </a:lnTo>
                      <a:lnTo>
                        <a:pt x="762" y="1612"/>
                      </a:lnTo>
                      <a:lnTo>
                        <a:pt x="748" y="1613"/>
                      </a:lnTo>
                      <a:lnTo>
                        <a:pt x="734" y="1612"/>
                      </a:lnTo>
                      <a:lnTo>
                        <a:pt x="722" y="1609"/>
                      </a:lnTo>
                      <a:lnTo>
                        <a:pt x="722" y="1609"/>
                      </a:lnTo>
                      <a:lnTo>
                        <a:pt x="722" y="1612"/>
                      </a:lnTo>
                      <a:lnTo>
                        <a:pt x="722" y="1615"/>
                      </a:lnTo>
                      <a:lnTo>
                        <a:pt x="720" y="1618"/>
                      </a:lnTo>
                      <a:lnTo>
                        <a:pt x="720" y="1622"/>
                      </a:lnTo>
                      <a:lnTo>
                        <a:pt x="720" y="1622"/>
                      </a:lnTo>
                      <a:lnTo>
                        <a:pt x="731" y="1622"/>
                      </a:lnTo>
                      <a:lnTo>
                        <a:pt x="731" y="1622"/>
                      </a:lnTo>
                      <a:lnTo>
                        <a:pt x="731" y="1625"/>
                      </a:lnTo>
                      <a:lnTo>
                        <a:pt x="733" y="1627"/>
                      </a:lnTo>
                      <a:lnTo>
                        <a:pt x="734" y="1629"/>
                      </a:lnTo>
                      <a:lnTo>
                        <a:pt x="733" y="1632"/>
                      </a:lnTo>
                      <a:lnTo>
                        <a:pt x="733" y="1632"/>
                      </a:lnTo>
                      <a:lnTo>
                        <a:pt x="745" y="1633"/>
                      </a:lnTo>
                      <a:lnTo>
                        <a:pt x="758" y="1634"/>
                      </a:lnTo>
                      <a:lnTo>
                        <a:pt x="772" y="1633"/>
                      </a:lnTo>
                      <a:lnTo>
                        <a:pt x="785" y="1632"/>
                      </a:lnTo>
                      <a:lnTo>
                        <a:pt x="797" y="1629"/>
                      </a:lnTo>
                      <a:lnTo>
                        <a:pt x="809" y="1625"/>
                      </a:lnTo>
                      <a:lnTo>
                        <a:pt x="818" y="1618"/>
                      </a:lnTo>
                      <a:lnTo>
                        <a:pt x="825" y="1611"/>
                      </a:lnTo>
                      <a:lnTo>
                        <a:pt x="825" y="1611"/>
                      </a:lnTo>
                      <a:lnTo>
                        <a:pt x="823" y="1605"/>
                      </a:lnTo>
                      <a:lnTo>
                        <a:pt x="823" y="1598"/>
                      </a:lnTo>
                      <a:lnTo>
                        <a:pt x="820" y="1594"/>
                      </a:lnTo>
                      <a:lnTo>
                        <a:pt x="818" y="1591"/>
                      </a:lnTo>
                      <a:lnTo>
                        <a:pt x="817" y="1590"/>
                      </a:lnTo>
                      <a:lnTo>
                        <a:pt x="817" y="1590"/>
                      </a:lnTo>
                      <a:close/>
                      <a:moveTo>
                        <a:pt x="1134" y="1611"/>
                      </a:moveTo>
                      <a:lnTo>
                        <a:pt x="1134" y="1611"/>
                      </a:lnTo>
                      <a:lnTo>
                        <a:pt x="1108" y="1606"/>
                      </a:lnTo>
                      <a:lnTo>
                        <a:pt x="1082" y="1605"/>
                      </a:lnTo>
                      <a:lnTo>
                        <a:pt x="1039" y="1604"/>
                      </a:lnTo>
                      <a:lnTo>
                        <a:pt x="1039" y="1604"/>
                      </a:lnTo>
                      <a:lnTo>
                        <a:pt x="1035" y="1604"/>
                      </a:lnTo>
                      <a:lnTo>
                        <a:pt x="1029" y="1605"/>
                      </a:lnTo>
                      <a:lnTo>
                        <a:pt x="1026" y="1606"/>
                      </a:lnTo>
                      <a:lnTo>
                        <a:pt x="1023" y="1609"/>
                      </a:lnTo>
                      <a:lnTo>
                        <a:pt x="1023" y="1612"/>
                      </a:lnTo>
                      <a:lnTo>
                        <a:pt x="1023" y="1616"/>
                      </a:lnTo>
                      <a:lnTo>
                        <a:pt x="1023" y="1616"/>
                      </a:lnTo>
                      <a:lnTo>
                        <a:pt x="1026" y="1615"/>
                      </a:lnTo>
                      <a:lnTo>
                        <a:pt x="1028" y="1615"/>
                      </a:lnTo>
                      <a:lnTo>
                        <a:pt x="1032" y="1618"/>
                      </a:lnTo>
                      <a:lnTo>
                        <a:pt x="1035" y="1622"/>
                      </a:lnTo>
                      <a:lnTo>
                        <a:pt x="1039" y="1625"/>
                      </a:lnTo>
                      <a:lnTo>
                        <a:pt x="1039" y="1625"/>
                      </a:lnTo>
                      <a:lnTo>
                        <a:pt x="1065" y="1626"/>
                      </a:lnTo>
                      <a:lnTo>
                        <a:pt x="1094" y="1629"/>
                      </a:lnTo>
                      <a:lnTo>
                        <a:pt x="1122" y="1629"/>
                      </a:lnTo>
                      <a:lnTo>
                        <a:pt x="1136" y="1629"/>
                      </a:lnTo>
                      <a:lnTo>
                        <a:pt x="1148" y="1626"/>
                      </a:lnTo>
                      <a:lnTo>
                        <a:pt x="1148" y="1626"/>
                      </a:lnTo>
                      <a:lnTo>
                        <a:pt x="1147" y="1625"/>
                      </a:lnTo>
                      <a:lnTo>
                        <a:pt x="1146" y="1622"/>
                      </a:lnTo>
                      <a:lnTo>
                        <a:pt x="1141" y="1619"/>
                      </a:lnTo>
                      <a:lnTo>
                        <a:pt x="1137" y="1616"/>
                      </a:lnTo>
                      <a:lnTo>
                        <a:pt x="1136" y="1613"/>
                      </a:lnTo>
                      <a:lnTo>
                        <a:pt x="1134" y="1611"/>
                      </a:lnTo>
                      <a:lnTo>
                        <a:pt x="1134" y="1611"/>
                      </a:lnTo>
                      <a:close/>
                      <a:moveTo>
                        <a:pt x="152" y="1615"/>
                      </a:moveTo>
                      <a:lnTo>
                        <a:pt x="152" y="1615"/>
                      </a:lnTo>
                      <a:lnTo>
                        <a:pt x="152" y="1618"/>
                      </a:lnTo>
                      <a:lnTo>
                        <a:pt x="149" y="1622"/>
                      </a:lnTo>
                      <a:lnTo>
                        <a:pt x="147" y="1625"/>
                      </a:lnTo>
                      <a:lnTo>
                        <a:pt x="147" y="1626"/>
                      </a:lnTo>
                      <a:lnTo>
                        <a:pt x="149" y="1626"/>
                      </a:lnTo>
                      <a:lnTo>
                        <a:pt x="149" y="1626"/>
                      </a:lnTo>
                      <a:lnTo>
                        <a:pt x="152" y="1625"/>
                      </a:lnTo>
                      <a:lnTo>
                        <a:pt x="154" y="1625"/>
                      </a:lnTo>
                      <a:lnTo>
                        <a:pt x="163" y="1625"/>
                      </a:lnTo>
                      <a:lnTo>
                        <a:pt x="170" y="1625"/>
                      </a:lnTo>
                      <a:lnTo>
                        <a:pt x="173" y="1623"/>
                      </a:lnTo>
                      <a:lnTo>
                        <a:pt x="175" y="1622"/>
                      </a:lnTo>
                      <a:lnTo>
                        <a:pt x="175" y="1622"/>
                      </a:lnTo>
                      <a:lnTo>
                        <a:pt x="187" y="1626"/>
                      </a:lnTo>
                      <a:lnTo>
                        <a:pt x="199" y="1629"/>
                      </a:lnTo>
                      <a:lnTo>
                        <a:pt x="229" y="1632"/>
                      </a:lnTo>
                      <a:lnTo>
                        <a:pt x="257" y="1633"/>
                      </a:lnTo>
                      <a:lnTo>
                        <a:pt x="282" y="1636"/>
                      </a:lnTo>
                      <a:lnTo>
                        <a:pt x="282" y="1636"/>
                      </a:lnTo>
                      <a:lnTo>
                        <a:pt x="284" y="1632"/>
                      </a:lnTo>
                      <a:lnTo>
                        <a:pt x="286" y="1627"/>
                      </a:lnTo>
                      <a:lnTo>
                        <a:pt x="289" y="1625"/>
                      </a:lnTo>
                      <a:lnTo>
                        <a:pt x="291" y="1619"/>
                      </a:lnTo>
                      <a:lnTo>
                        <a:pt x="291" y="1619"/>
                      </a:lnTo>
                      <a:lnTo>
                        <a:pt x="270" y="1618"/>
                      </a:lnTo>
                      <a:lnTo>
                        <a:pt x="251" y="1616"/>
                      </a:lnTo>
                      <a:lnTo>
                        <a:pt x="218" y="1616"/>
                      </a:lnTo>
                      <a:lnTo>
                        <a:pt x="185" y="1616"/>
                      </a:lnTo>
                      <a:lnTo>
                        <a:pt x="168" y="1616"/>
                      </a:lnTo>
                      <a:lnTo>
                        <a:pt x="152" y="1615"/>
                      </a:lnTo>
                      <a:lnTo>
                        <a:pt x="152" y="1615"/>
                      </a:lnTo>
                      <a:close/>
                      <a:moveTo>
                        <a:pt x="58" y="1629"/>
                      </a:moveTo>
                      <a:lnTo>
                        <a:pt x="58" y="1629"/>
                      </a:lnTo>
                      <a:lnTo>
                        <a:pt x="49" y="1640"/>
                      </a:lnTo>
                      <a:lnTo>
                        <a:pt x="39" y="1651"/>
                      </a:lnTo>
                      <a:lnTo>
                        <a:pt x="29" y="1664"/>
                      </a:lnTo>
                      <a:lnTo>
                        <a:pt x="27" y="1670"/>
                      </a:lnTo>
                      <a:lnTo>
                        <a:pt x="25" y="1675"/>
                      </a:lnTo>
                      <a:lnTo>
                        <a:pt x="25" y="1675"/>
                      </a:lnTo>
                      <a:lnTo>
                        <a:pt x="28" y="1670"/>
                      </a:lnTo>
                      <a:lnTo>
                        <a:pt x="34" y="1664"/>
                      </a:lnTo>
                      <a:lnTo>
                        <a:pt x="39" y="1661"/>
                      </a:lnTo>
                      <a:lnTo>
                        <a:pt x="46" y="1657"/>
                      </a:lnTo>
                      <a:lnTo>
                        <a:pt x="62" y="1653"/>
                      </a:lnTo>
                      <a:lnTo>
                        <a:pt x="77" y="1651"/>
                      </a:lnTo>
                      <a:lnTo>
                        <a:pt x="77" y="1651"/>
                      </a:lnTo>
                      <a:lnTo>
                        <a:pt x="104" y="1649"/>
                      </a:lnTo>
                      <a:lnTo>
                        <a:pt x="128" y="1649"/>
                      </a:lnTo>
                      <a:lnTo>
                        <a:pt x="175" y="1651"/>
                      </a:lnTo>
                      <a:lnTo>
                        <a:pt x="223" y="1653"/>
                      </a:lnTo>
                      <a:lnTo>
                        <a:pt x="247" y="1653"/>
                      </a:lnTo>
                      <a:lnTo>
                        <a:pt x="272" y="1651"/>
                      </a:lnTo>
                      <a:lnTo>
                        <a:pt x="272" y="1651"/>
                      </a:lnTo>
                      <a:lnTo>
                        <a:pt x="253" y="1651"/>
                      </a:lnTo>
                      <a:lnTo>
                        <a:pt x="234" y="1649"/>
                      </a:lnTo>
                      <a:lnTo>
                        <a:pt x="201" y="1644"/>
                      </a:lnTo>
                      <a:lnTo>
                        <a:pt x="185" y="1641"/>
                      </a:lnTo>
                      <a:lnTo>
                        <a:pt x="170" y="1640"/>
                      </a:lnTo>
                      <a:lnTo>
                        <a:pt x="153" y="1640"/>
                      </a:lnTo>
                      <a:lnTo>
                        <a:pt x="136" y="1643"/>
                      </a:lnTo>
                      <a:lnTo>
                        <a:pt x="136" y="1643"/>
                      </a:lnTo>
                      <a:lnTo>
                        <a:pt x="132" y="1634"/>
                      </a:lnTo>
                      <a:lnTo>
                        <a:pt x="126" y="1629"/>
                      </a:lnTo>
                      <a:lnTo>
                        <a:pt x="126" y="1629"/>
                      </a:lnTo>
                      <a:lnTo>
                        <a:pt x="109" y="1627"/>
                      </a:lnTo>
                      <a:lnTo>
                        <a:pt x="91" y="1627"/>
                      </a:lnTo>
                      <a:lnTo>
                        <a:pt x="73" y="1629"/>
                      </a:lnTo>
                      <a:lnTo>
                        <a:pt x="58" y="1629"/>
                      </a:lnTo>
                      <a:lnTo>
                        <a:pt x="58" y="1629"/>
                      </a:lnTo>
                      <a:close/>
                      <a:moveTo>
                        <a:pt x="347" y="1636"/>
                      </a:moveTo>
                      <a:lnTo>
                        <a:pt x="347" y="1636"/>
                      </a:lnTo>
                      <a:lnTo>
                        <a:pt x="331" y="1636"/>
                      </a:lnTo>
                      <a:lnTo>
                        <a:pt x="316" y="1639"/>
                      </a:lnTo>
                      <a:lnTo>
                        <a:pt x="307" y="1640"/>
                      </a:lnTo>
                      <a:lnTo>
                        <a:pt x="302" y="1644"/>
                      </a:lnTo>
                      <a:lnTo>
                        <a:pt x="296" y="1650"/>
                      </a:lnTo>
                      <a:lnTo>
                        <a:pt x="292" y="1657"/>
                      </a:lnTo>
                      <a:lnTo>
                        <a:pt x="292" y="1657"/>
                      </a:lnTo>
                      <a:lnTo>
                        <a:pt x="343" y="1658"/>
                      </a:lnTo>
                      <a:lnTo>
                        <a:pt x="399" y="1661"/>
                      </a:lnTo>
                      <a:lnTo>
                        <a:pt x="428" y="1663"/>
                      </a:lnTo>
                      <a:lnTo>
                        <a:pt x="458" y="1661"/>
                      </a:lnTo>
                      <a:lnTo>
                        <a:pt x="486" y="1658"/>
                      </a:lnTo>
                      <a:lnTo>
                        <a:pt x="512" y="1653"/>
                      </a:lnTo>
                      <a:lnTo>
                        <a:pt x="512" y="1653"/>
                      </a:lnTo>
                      <a:lnTo>
                        <a:pt x="519" y="1658"/>
                      </a:lnTo>
                      <a:lnTo>
                        <a:pt x="526" y="1664"/>
                      </a:lnTo>
                      <a:lnTo>
                        <a:pt x="526" y="1664"/>
                      </a:lnTo>
                      <a:lnTo>
                        <a:pt x="622" y="1665"/>
                      </a:lnTo>
                      <a:lnTo>
                        <a:pt x="722" y="1664"/>
                      </a:lnTo>
                      <a:lnTo>
                        <a:pt x="824" y="1661"/>
                      </a:lnTo>
                      <a:lnTo>
                        <a:pt x="925" y="1657"/>
                      </a:lnTo>
                      <a:lnTo>
                        <a:pt x="925" y="1657"/>
                      </a:lnTo>
                      <a:lnTo>
                        <a:pt x="921" y="1646"/>
                      </a:lnTo>
                      <a:lnTo>
                        <a:pt x="918" y="1643"/>
                      </a:lnTo>
                      <a:lnTo>
                        <a:pt x="914" y="1639"/>
                      </a:lnTo>
                      <a:lnTo>
                        <a:pt x="914" y="1639"/>
                      </a:lnTo>
                      <a:lnTo>
                        <a:pt x="896" y="1643"/>
                      </a:lnTo>
                      <a:lnTo>
                        <a:pt x="879" y="1644"/>
                      </a:lnTo>
                      <a:lnTo>
                        <a:pt x="846" y="1646"/>
                      </a:lnTo>
                      <a:lnTo>
                        <a:pt x="846" y="1646"/>
                      </a:lnTo>
                      <a:lnTo>
                        <a:pt x="837" y="1647"/>
                      </a:lnTo>
                      <a:lnTo>
                        <a:pt x="825" y="1649"/>
                      </a:lnTo>
                      <a:lnTo>
                        <a:pt x="817" y="1650"/>
                      </a:lnTo>
                      <a:lnTo>
                        <a:pt x="807" y="1651"/>
                      </a:lnTo>
                      <a:lnTo>
                        <a:pt x="807" y="1651"/>
                      </a:lnTo>
                      <a:lnTo>
                        <a:pt x="803" y="1650"/>
                      </a:lnTo>
                      <a:lnTo>
                        <a:pt x="799" y="1649"/>
                      </a:lnTo>
                      <a:lnTo>
                        <a:pt x="795" y="1647"/>
                      </a:lnTo>
                      <a:lnTo>
                        <a:pt x="790" y="1646"/>
                      </a:lnTo>
                      <a:lnTo>
                        <a:pt x="790" y="1646"/>
                      </a:lnTo>
                      <a:lnTo>
                        <a:pt x="781" y="1646"/>
                      </a:lnTo>
                      <a:lnTo>
                        <a:pt x="772" y="1647"/>
                      </a:lnTo>
                      <a:lnTo>
                        <a:pt x="754" y="1650"/>
                      </a:lnTo>
                      <a:lnTo>
                        <a:pt x="745" y="1650"/>
                      </a:lnTo>
                      <a:lnTo>
                        <a:pt x="737" y="1650"/>
                      </a:lnTo>
                      <a:lnTo>
                        <a:pt x="729" y="1649"/>
                      </a:lnTo>
                      <a:lnTo>
                        <a:pt x="720" y="1646"/>
                      </a:lnTo>
                      <a:lnTo>
                        <a:pt x="720" y="1646"/>
                      </a:lnTo>
                      <a:lnTo>
                        <a:pt x="713" y="1641"/>
                      </a:lnTo>
                      <a:lnTo>
                        <a:pt x="708" y="1639"/>
                      </a:lnTo>
                      <a:lnTo>
                        <a:pt x="708" y="1639"/>
                      </a:lnTo>
                      <a:lnTo>
                        <a:pt x="698" y="1637"/>
                      </a:lnTo>
                      <a:lnTo>
                        <a:pt x="686" y="1637"/>
                      </a:lnTo>
                      <a:lnTo>
                        <a:pt x="664" y="1640"/>
                      </a:lnTo>
                      <a:lnTo>
                        <a:pt x="640" y="1643"/>
                      </a:lnTo>
                      <a:lnTo>
                        <a:pt x="615" y="1644"/>
                      </a:lnTo>
                      <a:lnTo>
                        <a:pt x="615" y="1644"/>
                      </a:lnTo>
                      <a:lnTo>
                        <a:pt x="540" y="1646"/>
                      </a:lnTo>
                      <a:lnTo>
                        <a:pt x="505" y="1647"/>
                      </a:lnTo>
                      <a:lnTo>
                        <a:pt x="467" y="1650"/>
                      </a:lnTo>
                      <a:lnTo>
                        <a:pt x="467" y="1650"/>
                      </a:lnTo>
                      <a:lnTo>
                        <a:pt x="466" y="1646"/>
                      </a:lnTo>
                      <a:lnTo>
                        <a:pt x="466" y="1644"/>
                      </a:lnTo>
                      <a:lnTo>
                        <a:pt x="469" y="1639"/>
                      </a:lnTo>
                      <a:lnTo>
                        <a:pt x="469" y="1639"/>
                      </a:lnTo>
                      <a:lnTo>
                        <a:pt x="406" y="1636"/>
                      </a:lnTo>
                      <a:lnTo>
                        <a:pt x="376" y="1636"/>
                      </a:lnTo>
                      <a:lnTo>
                        <a:pt x="347" y="1636"/>
                      </a:lnTo>
                      <a:lnTo>
                        <a:pt x="347" y="1636"/>
                      </a:lnTo>
                      <a:close/>
                      <a:moveTo>
                        <a:pt x="976" y="1637"/>
                      </a:moveTo>
                      <a:lnTo>
                        <a:pt x="976" y="1637"/>
                      </a:lnTo>
                      <a:lnTo>
                        <a:pt x="977" y="1644"/>
                      </a:lnTo>
                      <a:lnTo>
                        <a:pt x="980" y="1649"/>
                      </a:lnTo>
                      <a:lnTo>
                        <a:pt x="983" y="1653"/>
                      </a:lnTo>
                      <a:lnTo>
                        <a:pt x="985" y="1656"/>
                      </a:lnTo>
                      <a:lnTo>
                        <a:pt x="990" y="1658"/>
                      </a:lnTo>
                      <a:lnTo>
                        <a:pt x="994" y="1660"/>
                      </a:lnTo>
                      <a:lnTo>
                        <a:pt x="1004" y="1660"/>
                      </a:lnTo>
                      <a:lnTo>
                        <a:pt x="1025" y="1658"/>
                      </a:lnTo>
                      <a:lnTo>
                        <a:pt x="1036" y="1658"/>
                      </a:lnTo>
                      <a:lnTo>
                        <a:pt x="1047" y="1661"/>
                      </a:lnTo>
                      <a:lnTo>
                        <a:pt x="1047" y="1661"/>
                      </a:lnTo>
                      <a:lnTo>
                        <a:pt x="1043" y="1658"/>
                      </a:lnTo>
                      <a:lnTo>
                        <a:pt x="1040" y="1656"/>
                      </a:lnTo>
                      <a:lnTo>
                        <a:pt x="1035" y="1649"/>
                      </a:lnTo>
                      <a:lnTo>
                        <a:pt x="1030" y="1643"/>
                      </a:lnTo>
                      <a:lnTo>
                        <a:pt x="1023" y="1636"/>
                      </a:lnTo>
                      <a:lnTo>
                        <a:pt x="1023" y="1636"/>
                      </a:lnTo>
                      <a:lnTo>
                        <a:pt x="998" y="1637"/>
                      </a:lnTo>
                      <a:lnTo>
                        <a:pt x="987" y="1637"/>
                      </a:lnTo>
                      <a:lnTo>
                        <a:pt x="976" y="1637"/>
                      </a:lnTo>
                      <a:lnTo>
                        <a:pt x="976" y="1637"/>
                      </a:lnTo>
                      <a:close/>
                      <a:moveTo>
                        <a:pt x="938" y="1657"/>
                      </a:moveTo>
                      <a:lnTo>
                        <a:pt x="938" y="1657"/>
                      </a:lnTo>
                      <a:lnTo>
                        <a:pt x="953" y="1656"/>
                      </a:lnTo>
                      <a:lnTo>
                        <a:pt x="969" y="1654"/>
                      </a:lnTo>
                      <a:lnTo>
                        <a:pt x="969" y="1654"/>
                      </a:lnTo>
                      <a:lnTo>
                        <a:pt x="967" y="1649"/>
                      </a:lnTo>
                      <a:lnTo>
                        <a:pt x="964" y="1644"/>
                      </a:lnTo>
                      <a:lnTo>
                        <a:pt x="962" y="1640"/>
                      </a:lnTo>
                      <a:lnTo>
                        <a:pt x="957" y="1637"/>
                      </a:lnTo>
                      <a:lnTo>
                        <a:pt x="957" y="1637"/>
                      </a:lnTo>
                      <a:lnTo>
                        <a:pt x="950" y="1639"/>
                      </a:lnTo>
                      <a:lnTo>
                        <a:pt x="943" y="1639"/>
                      </a:lnTo>
                      <a:lnTo>
                        <a:pt x="928" y="1637"/>
                      </a:lnTo>
                      <a:lnTo>
                        <a:pt x="928" y="1637"/>
                      </a:lnTo>
                      <a:lnTo>
                        <a:pt x="929" y="1643"/>
                      </a:lnTo>
                      <a:lnTo>
                        <a:pt x="934" y="1647"/>
                      </a:lnTo>
                      <a:lnTo>
                        <a:pt x="936" y="1650"/>
                      </a:lnTo>
                      <a:lnTo>
                        <a:pt x="938" y="1657"/>
                      </a:lnTo>
                      <a:lnTo>
                        <a:pt x="938" y="1657"/>
                      </a:lnTo>
                      <a:close/>
                      <a:moveTo>
                        <a:pt x="1085" y="1644"/>
                      </a:moveTo>
                      <a:lnTo>
                        <a:pt x="1085" y="1644"/>
                      </a:lnTo>
                      <a:lnTo>
                        <a:pt x="1073" y="1641"/>
                      </a:lnTo>
                      <a:lnTo>
                        <a:pt x="1061" y="1640"/>
                      </a:lnTo>
                      <a:lnTo>
                        <a:pt x="1061" y="1640"/>
                      </a:lnTo>
                      <a:lnTo>
                        <a:pt x="1074" y="1644"/>
                      </a:lnTo>
                      <a:lnTo>
                        <a:pt x="1087" y="1647"/>
                      </a:lnTo>
                      <a:lnTo>
                        <a:pt x="1116" y="1651"/>
                      </a:lnTo>
                      <a:lnTo>
                        <a:pt x="1116" y="1651"/>
                      </a:lnTo>
                      <a:lnTo>
                        <a:pt x="1130" y="1654"/>
                      </a:lnTo>
                      <a:lnTo>
                        <a:pt x="1146" y="1656"/>
                      </a:lnTo>
                      <a:lnTo>
                        <a:pt x="1154" y="1656"/>
                      </a:lnTo>
                      <a:lnTo>
                        <a:pt x="1161" y="1656"/>
                      </a:lnTo>
                      <a:lnTo>
                        <a:pt x="1169" y="1654"/>
                      </a:lnTo>
                      <a:lnTo>
                        <a:pt x="1176" y="1651"/>
                      </a:lnTo>
                      <a:lnTo>
                        <a:pt x="1176" y="1651"/>
                      </a:lnTo>
                      <a:lnTo>
                        <a:pt x="1168" y="1646"/>
                      </a:lnTo>
                      <a:lnTo>
                        <a:pt x="1158" y="1643"/>
                      </a:lnTo>
                      <a:lnTo>
                        <a:pt x="1147" y="1641"/>
                      </a:lnTo>
                      <a:lnTo>
                        <a:pt x="1134" y="1641"/>
                      </a:lnTo>
                      <a:lnTo>
                        <a:pt x="1109" y="1644"/>
                      </a:lnTo>
                      <a:lnTo>
                        <a:pt x="1098" y="1644"/>
                      </a:lnTo>
                      <a:lnTo>
                        <a:pt x="1085" y="1644"/>
                      </a:lnTo>
                      <a:lnTo>
                        <a:pt x="1085" y="1644"/>
                      </a:lnTo>
                      <a:close/>
                      <a:moveTo>
                        <a:pt x="1223" y="1643"/>
                      </a:moveTo>
                      <a:lnTo>
                        <a:pt x="1223" y="1643"/>
                      </a:lnTo>
                      <a:lnTo>
                        <a:pt x="1220" y="1644"/>
                      </a:lnTo>
                      <a:lnTo>
                        <a:pt x="1217" y="1646"/>
                      </a:lnTo>
                      <a:lnTo>
                        <a:pt x="1209" y="1647"/>
                      </a:lnTo>
                      <a:lnTo>
                        <a:pt x="1200" y="1647"/>
                      </a:lnTo>
                      <a:lnTo>
                        <a:pt x="1197" y="1647"/>
                      </a:lnTo>
                      <a:lnTo>
                        <a:pt x="1195" y="1647"/>
                      </a:lnTo>
                      <a:lnTo>
                        <a:pt x="1195" y="1647"/>
                      </a:lnTo>
                      <a:lnTo>
                        <a:pt x="1197" y="1649"/>
                      </a:lnTo>
                      <a:lnTo>
                        <a:pt x="1200" y="1651"/>
                      </a:lnTo>
                      <a:lnTo>
                        <a:pt x="1203" y="1658"/>
                      </a:lnTo>
                      <a:lnTo>
                        <a:pt x="1204" y="1665"/>
                      </a:lnTo>
                      <a:lnTo>
                        <a:pt x="1204" y="1672"/>
                      </a:lnTo>
                      <a:lnTo>
                        <a:pt x="1204" y="1672"/>
                      </a:lnTo>
                      <a:lnTo>
                        <a:pt x="1217" y="1672"/>
                      </a:lnTo>
                      <a:lnTo>
                        <a:pt x="1231" y="1674"/>
                      </a:lnTo>
                      <a:lnTo>
                        <a:pt x="1247" y="1677"/>
                      </a:lnTo>
                      <a:lnTo>
                        <a:pt x="1262" y="1678"/>
                      </a:lnTo>
                      <a:lnTo>
                        <a:pt x="1262" y="1678"/>
                      </a:lnTo>
                      <a:lnTo>
                        <a:pt x="1254" y="1667"/>
                      </a:lnTo>
                      <a:lnTo>
                        <a:pt x="1245" y="1657"/>
                      </a:lnTo>
                      <a:lnTo>
                        <a:pt x="1234" y="1650"/>
                      </a:lnTo>
                      <a:lnTo>
                        <a:pt x="1223" y="1643"/>
                      </a:lnTo>
                      <a:lnTo>
                        <a:pt x="1223" y="1643"/>
                      </a:lnTo>
                      <a:close/>
                      <a:moveTo>
                        <a:pt x="775" y="1682"/>
                      </a:moveTo>
                      <a:lnTo>
                        <a:pt x="775" y="1682"/>
                      </a:lnTo>
                      <a:lnTo>
                        <a:pt x="751" y="1679"/>
                      </a:lnTo>
                      <a:lnTo>
                        <a:pt x="729" y="1678"/>
                      </a:lnTo>
                      <a:lnTo>
                        <a:pt x="684" y="1679"/>
                      </a:lnTo>
                      <a:lnTo>
                        <a:pt x="684" y="1679"/>
                      </a:lnTo>
                      <a:lnTo>
                        <a:pt x="656" y="1679"/>
                      </a:lnTo>
                      <a:lnTo>
                        <a:pt x="627" y="1678"/>
                      </a:lnTo>
                      <a:lnTo>
                        <a:pt x="567" y="1675"/>
                      </a:lnTo>
                      <a:lnTo>
                        <a:pt x="538" y="1675"/>
                      </a:lnTo>
                      <a:lnTo>
                        <a:pt x="507" y="1675"/>
                      </a:lnTo>
                      <a:lnTo>
                        <a:pt x="477" y="1678"/>
                      </a:lnTo>
                      <a:lnTo>
                        <a:pt x="448" y="1682"/>
                      </a:lnTo>
                      <a:lnTo>
                        <a:pt x="448" y="1682"/>
                      </a:lnTo>
                      <a:lnTo>
                        <a:pt x="449" y="1679"/>
                      </a:lnTo>
                      <a:lnTo>
                        <a:pt x="448" y="1678"/>
                      </a:lnTo>
                      <a:lnTo>
                        <a:pt x="444" y="1675"/>
                      </a:lnTo>
                      <a:lnTo>
                        <a:pt x="444" y="1675"/>
                      </a:lnTo>
                      <a:lnTo>
                        <a:pt x="416" y="1677"/>
                      </a:lnTo>
                      <a:lnTo>
                        <a:pt x="390" y="1677"/>
                      </a:lnTo>
                      <a:lnTo>
                        <a:pt x="337" y="1674"/>
                      </a:lnTo>
                      <a:lnTo>
                        <a:pt x="337" y="1674"/>
                      </a:lnTo>
                      <a:lnTo>
                        <a:pt x="281" y="1671"/>
                      </a:lnTo>
                      <a:lnTo>
                        <a:pt x="211" y="1668"/>
                      </a:lnTo>
                      <a:lnTo>
                        <a:pt x="211" y="1668"/>
                      </a:lnTo>
                      <a:lnTo>
                        <a:pt x="194" y="1668"/>
                      </a:lnTo>
                      <a:lnTo>
                        <a:pt x="177" y="1667"/>
                      </a:lnTo>
                      <a:lnTo>
                        <a:pt x="160" y="1665"/>
                      </a:lnTo>
                      <a:lnTo>
                        <a:pt x="145" y="1665"/>
                      </a:lnTo>
                      <a:lnTo>
                        <a:pt x="145" y="1665"/>
                      </a:lnTo>
                      <a:lnTo>
                        <a:pt x="128" y="1667"/>
                      </a:lnTo>
                      <a:lnTo>
                        <a:pt x="108" y="1668"/>
                      </a:lnTo>
                      <a:lnTo>
                        <a:pt x="108" y="1668"/>
                      </a:lnTo>
                      <a:lnTo>
                        <a:pt x="97" y="1668"/>
                      </a:lnTo>
                      <a:lnTo>
                        <a:pt x="87" y="1667"/>
                      </a:lnTo>
                      <a:lnTo>
                        <a:pt x="76" y="1665"/>
                      </a:lnTo>
                      <a:lnTo>
                        <a:pt x="66" y="1667"/>
                      </a:lnTo>
                      <a:lnTo>
                        <a:pt x="66" y="1667"/>
                      </a:lnTo>
                      <a:lnTo>
                        <a:pt x="59" y="1670"/>
                      </a:lnTo>
                      <a:lnTo>
                        <a:pt x="52" y="1672"/>
                      </a:lnTo>
                      <a:lnTo>
                        <a:pt x="41" y="1679"/>
                      </a:lnTo>
                      <a:lnTo>
                        <a:pt x="29" y="1688"/>
                      </a:lnTo>
                      <a:lnTo>
                        <a:pt x="24" y="1692"/>
                      </a:lnTo>
                      <a:lnTo>
                        <a:pt x="18" y="1695"/>
                      </a:lnTo>
                      <a:lnTo>
                        <a:pt x="18" y="1695"/>
                      </a:lnTo>
                      <a:lnTo>
                        <a:pt x="20" y="1738"/>
                      </a:lnTo>
                      <a:lnTo>
                        <a:pt x="24" y="1782"/>
                      </a:lnTo>
                      <a:lnTo>
                        <a:pt x="32" y="1868"/>
                      </a:lnTo>
                      <a:lnTo>
                        <a:pt x="52" y="2030"/>
                      </a:lnTo>
                      <a:lnTo>
                        <a:pt x="52" y="2030"/>
                      </a:lnTo>
                      <a:lnTo>
                        <a:pt x="65" y="2123"/>
                      </a:lnTo>
                      <a:lnTo>
                        <a:pt x="65" y="2123"/>
                      </a:lnTo>
                      <a:lnTo>
                        <a:pt x="80" y="2219"/>
                      </a:lnTo>
                      <a:lnTo>
                        <a:pt x="87" y="2268"/>
                      </a:lnTo>
                      <a:lnTo>
                        <a:pt x="93" y="2315"/>
                      </a:lnTo>
                      <a:lnTo>
                        <a:pt x="93" y="2315"/>
                      </a:lnTo>
                      <a:lnTo>
                        <a:pt x="100" y="2327"/>
                      </a:lnTo>
                      <a:lnTo>
                        <a:pt x="105" y="2339"/>
                      </a:lnTo>
                      <a:lnTo>
                        <a:pt x="105" y="2339"/>
                      </a:lnTo>
                      <a:lnTo>
                        <a:pt x="114" y="2345"/>
                      </a:lnTo>
                      <a:lnTo>
                        <a:pt x="121" y="2352"/>
                      </a:lnTo>
                      <a:lnTo>
                        <a:pt x="135" y="2366"/>
                      </a:lnTo>
                      <a:lnTo>
                        <a:pt x="135" y="2366"/>
                      </a:lnTo>
                      <a:lnTo>
                        <a:pt x="147" y="2367"/>
                      </a:lnTo>
                      <a:lnTo>
                        <a:pt x="160" y="2370"/>
                      </a:lnTo>
                      <a:lnTo>
                        <a:pt x="182" y="2374"/>
                      </a:lnTo>
                      <a:lnTo>
                        <a:pt x="182" y="2374"/>
                      </a:lnTo>
                      <a:lnTo>
                        <a:pt x="195" y="2377"/>
                      </a:lnTo>
                      <a:lnTo>
                        <a:pt x="209" y="2379"/>
                      </a:lnTo>
                      <a:lnTo>
                        <a:pt x="237" y="2379"/>
                      </a:lnTo>
                      <a:lnTo>
                        <a:pt x="267" y="2379"/>
                      </a:lnTo>
                      <a:lnTo>
                        <a:pt x="296" y="2379"/>
                      </a:lnTo>
                      <a:lnTo>
                        <a:pt x="296" y="2379"/>
                      </a:lnTo>
                      <a:lnTo>
                        <a:pt x="354" y="2383"/>
                      </a:lnTo>
                      <a:lnTo>
                        <a:pt x="413" y="2387"/>
                      </a:lnTo>
                      <a:lnTo>
                        <a:pt x="472" y="2390"/>
                      </a:lnTo>
                      <a:lnTo>
                        <a:pt x="500" y="2391"/>
                      </a:lnTo>
                      <a:lnTo>
                        <a:pt x="528" y="2391"/>
                      </a:lnTo>
                      <a:lnTo>
                        <a:pt x="528" y="2391"/>
                      </a:lnTo>
                      <a:lnTo>
                        <a:pt x="567" y="2390"/>
                      </a:lnTo>
                      <a:lnTo>
                        <a:pt x="605" y="2390"/>
                      </a:lnTo>
                      <a:lnTo>
                        <a:pt x="679" y="2391"/>
                      </a:lnTo>
                      <a:lnTo>
                        <a:pt x="679" y="2391"/>
                      </a:lnTo>
                      <a:lnTo>
                        <a:pt x="709" y="2391"/>
                      </a:lnTo>
                      <a:lnTo>
                        <a:pt x="737" y="2393"/>
                      </a:lnTo>
                      <a:lnTo>
                        <a:pt x="792" y="2394"/>
                      </a:lnTo>
                      <a:lnTo>
                        <a:pt x="792" y="2394"/>
                      </a:lnTo>
                      <a:lnTo>
                        <a:pt x="820" y="2394"/>
                      </a:lnTo>
                      <a:lnTo>
                        <a:pt x="846" y="2391"/>
                      </a:lnTo>
                      <a:lnTo>
                        <a:pt x="873" y="2388"/>
                      </a:lnTo>
                      <a:lnTo>
                        <a:pt x="898" y="2387"/>
                      </a:lnTo>
                      <a:lnTo>
                        <a:pt x="898" y="2387"/>
                      </a:lnTo>
                      <a:lnTo>
                        <a:pt x="950" y="2387"/>
                      </a:lnTo>
                      <a:lnTo>
                        <a:pt x="1000" y="2387"/>
                      </a:lnTo>
                      <a:lnTo>
                        <a:pt x="1050" y="2387"/>
                      </a:lnTo>
                      <a:lnTo>
                        <a:pt x="1074" y="2386"/>
                      </a:lnTo>
                      <a:lnTo>
                        <a:pt x="1099" y="2381"/>
                      </a:lnTo>
                      <a:lnTo>
                        <a:pt x="1099" y="2381"/>
                      </a:lnTo>
                      <a:lnTo>
                        <a:pt x="1115" y="2384"/>
                      </a:lnTo>
                      <a:lnTo>
                        <a:pt x="1129" y="2384"/>
                      </a:lnTo>
                      <a:lnTo>
                        <a:pt x="1144" y="2384"/>
                      </a:lnTo>
                      <a:lnTo>
                        <a:pt x="1160" y="2383"/>
                      </a:lnTo>
                      <a:lnTo>
                        <a:pt x="1175" y="2381"/>
                      </a:lnTo>
                      <a:lnTo>
                        <a:pt x="1190" y="2379"/>
                      </a:lnTo>
                      <a:lnTo>
                        <a:pt x="1223" y="2370"/>
                      </a:lnTo>
                      <a:lnTo>
                        <a:pt x="1223" y="2370"/>
                      </a:lnTo>
                      <a:lnTo>
                        <a:pt x="1237" y="2286"/>
                      </a:lnTo>
                      <a:lnTo>
                        <a:pt x="1251" y="2199"/>
                      </a:lnTo>
                      <a:lnTo>
                        <a:pt x="1256" y="2155"/>
                      </a:lnTo>
                      <a:lnTo>
                        <a:pt x="1261" y="2112"/>
                      </a:lnTo>
                      <a:lnTo>
                        <a:pt x="1265" y="2067"/>
                      </a:lnTo>
                      <a:lnTo>
                        <a:pt x="1268" y="2022"/>
                      </a:lnTo>
                      <a:lnTo>
                        <a:pt x="1268" y="2022"/>
                      </a:lnTo>
                      <a:lnTo>
                        <a:pt x="1269" y="1978"/>
                      </a:lnTo>
                      <a:lnTo>
                        <a:pt x="1269" y="1934"/>
                      </a:lnTo>
                      <a:lnTo>
                        <a:pt x="1269" y="1890"/>
                      </a:lnTo>
                      <a:lnTo>
                        <a:pt x="1269" y="1845"/>
                      </a:lnTo>
                      <a:lnTo>
                        <a:pt x="1269" y="1845"/>
                      </a:lnTo>
                      <a:lnTo>
                        <a:pt x="1270" y="1807"/>
                      </a:lnTo>
                      <a:lnTo>
                        <a:pt x="1272" y="1768"/>
                      </a:lnTo>
                      <a:lnTo>
                        <a:pt x="1272" y="1748"/>
                      </a:lnTo>
                      <a:lnTo>
                        <a:pt x="1272" y="1729"/>
                      </a:lnTo>
                      <a:lnTo>
                        <a:pt x="1269" y="1710"/>
                      </a:lnTo>
                      <a:lnTo>
                        <a:pt x="1266" y="1695"/>
                      </a:lnTo>
                      <a:lnTo>
                        <a:pt x="1266" y="1695"/>
                      </a:lnTo>
                      <a:lnTo>
                        <a:pt x="1230" y="1689"/>
                      </a:lnTo>
                      <a:lnTo>
                        <a:pt x="1195" y="1686"/>
                      </a:lnTo>
                      <a:lnTo>
                        <a:pt x="1124" y="1681"/>
                      </a:lnTo>
                      <a:lnTo>
                        <a:pt x="1057" y="1678"/>
                      </a:lnTo>
                      <a:lnTo>
                        <a:pt x="995" y="1678"/>
                      </a:lnTo>
                      <a:lnTo>
                        <a:pt x="995" y="1678"/>
                      </a:lnTo>
                      <a:lnTo>
                        <a:pt x="994" y="1679"/>
                      </a:lnTo>
                      <a:lnTo>
                        <a:pt x="994" y="1684"/>
                      </a:lnTo>
                      <a:lnTo>
                        <a:pt x="998" y="1691"/>
                      </a:lnTo>
                      <a:lnTo>
                        <a:pt x="1000" y="1698"/>
                      </a:lnTo>
                      <a:lnTo>
                        <a:pt x="998" y="1700"/>
                      </a:lnTo>
                      <a:lnTo>
                        <a:pt x="997" y="1703"/>
                      </a:lnTo>
                      <a:lnTo>
                        <a:pt x="997" y="1703"/>
                      </a:lnTo>
                      <a:lnTo>
                        <a:pt x="984" y="1685"/>
                      </a:lnTo>
                      <a:lnTo>
                        <a:pt x="980" y="1677"/>
                      </a:lnTo>
                      <a:lnTo>
                        <a:pt x="977" y="1668"/>
                      </a:lnTo>
                      <a:lnTo>
                        <a:pt x="977" y="1668"/>
                      </a:lnTo>
                      <a:lnTo>
                        <a:pt x="967" y="1670"/>
                      </a:lnTo>
                      <a:lnTo>
                        <a:pt x="960" y="1670"/>
                      </a:lnTo>
                      <a:lnTo>
                        <a:pt x="955" y="1670"/>
                      </a:lnTo>
                      <a:lnTo>
                        <a:pt x="946" y="1672"/>
                      </a:lnTo>
                      <a:lnTo>
                        <a:pt x="946" y="1672"/>
                      </a:lnTo>
                      <a:lnTo>
                        <a:pt x="956" y="1696"/>
                      </a:lnTo>
                      <a:lnTo>
                        <a:pt x="960" y="1709"/>
                      </a:lnTo>
                      <a:lnTo>
                        <a:pt x="963" y="1723"/>
                      </a:lnTo>
                      <a:lnTo>
                        <a:pt x="964" y="1737"/>
                      </a:lnTo>
                      <a:lnTo>
                        <a:pt x="966" y="1752"/>
                      </a:lnTo>
                      <a:lnTo>
                        <a:pt x="966" y="1766"/>
                      </a:lnTo>
                      <a:lnTo>
                        <a:pt x="963" y="1782"/>
                      </a:lnTo>
                      <a:lnTo>
                        <a:pt x="963" y="1782"/>
                      </a:lnTo>
                      <a:lnTo>
                        <a:pt x="956" y="1820"/>
                      </a:lnTo>
                      <a:lnTo>
                        <a:pt x="955" y="1838"/>
                      </a:lnTo>
                      <a:lnTo>
                        <a:pt x="955" y="1846"/>
                      </a:lnTo>
                      <a:lnTo>
                        <a:pt x="956" y="1856"/>
                      </a:lnTo>
                      <a:lnTo>
                        <a:pt x="956" y="1856"/>
                      </a:lnTo>
                      <a:lnTo>
                        <a:pt x="959" y="1866"/>
                      </a:lnTo>
                      <a:lnTo>
                        <a:pt x="963" y="1876"/>
                      </a:lnTo>
                      <a:lnTo>
                        <a:pt x="973" y="1894"/>
                      </a:lnTo>
                      <a:lnTo>
                        <a:pt x="978" y="1903"/>
                      </a:lnTo>
                      <a:lnTo>
                        <a:pt x="983" y="1912"/>
                      </a:lnTo>
                      <a:lnTo>
                        <a:pt x="985" y="1922"/>
                      </a:lnTo>
                      <a:lnTo>
                        <a:pt x="985" y="1932"/>
                      </a:lnTo>
                      <a:lnTo>
                        <a:pt x="985" y="1932"/>
                      </a:lnTo>
                      <a:lnTo>
                        <a:pt x="974" y="1918"/>
                      </a:lnTo>
                      <a:lnTo>
                        <a:pt x="966" y="1904"/>
                      </a:lnTo>
                      <a:lnTo>
                        <a:pt x="957" y="1890"/>
                      </a:lnTo>
                      <a:lnTo>
                        <a:pt x="952" y="1875"/>
                      </a:lnTo>
                      <a:lnTo>
                        <a:pt x="952" y="1875"/>
                      </a:lnTo>
                      <a:lnTo>
                        <a:pt x="948" y="1863"/>
                      </a:lnTo>
                      <a:lnTo>
                        <a:pt x="946" y="1852"/>
                      </a:lnTo>
                      <a:lnTo>
                        <a:pt x="946" y="1839"/>
                      </a:lnTo>
                      <a:lnTo>
                        <a:pt x="946" y="1825"/>
                      </a:lnTo>
                      <a:lnTo>
                        <a:pt x="948" y="1799"/>
                      </a:lnTo>
                      <a:lnTo>
                        <a:pt x="950" y="1772"/>
                      </a:lnTo>
                      <a:lnTo>
                        <a:pt x="952" y="1744"/>
                      </a:lnTo>
                      <a:lnTo>
                        <a:pt x="952" y="1730"/>
                      </a:lnTo>
                      <a:lnTo>
                        <a:pt x="950" y="1717"/>
                      </a:lnTo>
                      <a:lnTo>
                        <a:pt x="948" y="1705"/>
                      </a:lnTo>
                      <a:lnTo>
                        <a:pt x="945" y="1692"/>
                      </a:lnTo>
                      <a:lnTo>
                        <a:pt x="939" y="1681"/>
                      </a:lnTo>
                      <a:lnTo>
                        <a:pt x="932" y="1671"/>
                      </a:lnTo>
                      <a:lnTo>
                        <a:pt x="932" y="1671"/>
                      </a:lnTo>
                      <a:lnTo>
                        <a:pt x="891" y="1672"/>
                      </a:lnTo>
                      <a:lnTo>
                        <a:pt x="852" y="1674"/>
                      </a:lnTo>
                      <a:lnTo>
                        <a:pt x="813" y="1675"/>
                      </a:lnTo>
                      <a:lnTo>
                        <a:pt x="793" y="1678"/>
                      </a:lnTo>
                      <a:lnTo>
                        <a:pt x="775" y="1682"/>
                      </a:lnTo>
                      <a:lnTo>
                        <a:pt x="775" y="16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6" name="组合 5"/>
              <p:cNvGrpSpPr/>
              <p:nvPr/>
            </p:nvGrpSpPr>
            <p:grpSpPr>
              <a:xfrm>
                <a:off x="4857752" y="3594112"/>
                <a:ext cx="1336675" cy="692150"/>
                <a:chOff x="5384801" y="3876675"/>
                <a:chExt cx="1336675" cy="692150"/>
              </a:xfrm>
            </p:grpSpPr>
            <p:sp>
              <p:nvSpPr>
                <p:cNvPr id="7" name="Freeform 100"/>
                <p:cNvSpPr/>
                <p:nvPr/>
              </p:nvSpPr>
              <p:spPr bwMode="auto">
                <a:xfrm>
                  <a:off x="6288088" y="3935413"/>
                  <a:ext cx="120650" cy="17463"/>
                </a:xfrm>
                <a:custGeom>
                  <a:avLst/>
                  <a:gdLst/>
                  <a:ahLst/>
                  <a:cxnLst>
                    <a:cxn ang="0">
                      <a:pos x="226" y="13"/>
                    </a:cxn>
                    <a:cxn ang="0">
                      <a:pos x="226" y="13"/>
                    </a:cxn>
                    <a:cxn ang="0">
                      <a:pos x="226" y="20"/>
                    </a:cxn>
                    <a:cxn ang="0">
                      <a:pos x="224" y="25"/>
                    </a:cxn>
                    <a:cxn ang="0">
                      <a:pos x="220" y="34"/>
                    </a:cxn>
                    <a:cxn ang="0">
                      <a:pos x="220" y="34"/>
                    </a:cxn>
                    <a:cxn ang="0">
                      <a:pos x="193" y="28"/>
                    </a:cxn>
                    <a:cxn ang="0">
                      <a:pos x="167" y="25"/>
                    </a:cxn>
                    <a:cxn ang="0">
                      <a:pos x="140" y="23"/>
                    </a:cxn>
                    <a:cxn ang="0">
                      <a:pos x="113" y="23"/>
                    </a:cxn>
                    <a:cxn ang="0">
                      <a:pos x="85" y="24"/>
                    </a:cxn>
                    <a:cxn ang="0">
                      <a:pos x="57" y="25"/>
                    </a:cxn>
                    <a:cxn ang="0">
                      <a:pos x="0" y="32"/>
                    </a:cxn>
                    <a:cxn ang="0">
                      <a:pos x="0" y="32"/>
                    </a:cxn>
                    <a:cxn ang="0">
                      <a:pos x="2" y="27"/>
                    </a:cxn>
                    <a:cxn ang="0">
                      <a:pos x="5" y="21"/>
                    </a:cxn>
                    <a:cxn ang="0">
                      <a:pos x="8" y="18"/>
                    </a:cxn>
                    <a:cxn ang="0">
                      <a:pos x="12" y="16"/>
                    </a:cxn>
                    <a:cxn ang="0">
                      <a:pos x="22" y="10"/>
                    </a:cxn>
                    <a:cxn ang="0">
                      <a:pos x="35" y="8"/>
                    </a:cxn>
                    <a:cxn ang="0">
                      <a:pos x="47" y="7"/>
                    </a:cxn>
                    <a:cxn ang="0">
                      <a:pos x="61" y="7"/>
                    </a:cxn>
                    <a:cxn ang="0">
                      <a:pos x="88" y="7"/>
                    </a:cxn>
                    <a:cxn ang="0">
                      <a:pos x="88" y="7"/>
                    </a:cxn>
                    <a:cxn ang="0">
                      <a:pos x="98" y="4"/>
                    </a:cxn>
                    <a:cxn ang="0">
                      <a:pos x="109" y="3"/>
                    </a:cxn>
                    <a:cxn ang="0">
                      <a:pos x="119" y="1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43" y="1"/>
                    </a:cxn>
                    <a:cxn ang="0">
                      <a:pos x="157" y="4"/>
                    </a:cxn>
                    <a:cxn ang="0">
                      <a:pos x="171" y="8"/>
                    </a:cxn>
                    <a:cxn ang="0">
                      <a:pos x="185" y="11"/>
                    </a:cxn>
                    <a:cxn ang="0">
                      <a:pos x="185" y="11"/>
                    </a:cxn>
                    <a:cxn ang="0">
                      <a:pos x="196" y="10"/>
                    </a:cxn>
                    <a:cxn ang="0">
                      <a:pos x="207" y="8"/>
                    </a:cxn>
                    <a:cxn ang="0">
                      <a:pos x="213" y="7"/>
                    </a:cxn>
                    <a:cxn ang="0">
                      <a:pos x="217" y="8"/>
                    </a:cxn>
                    <a:cxn ang="0">
                      <a:pos x="221" y="10"/>
                    </a:cxn>
                    <a:cxn ang="0">
                      <a:pos x="226" y="13"/>
                    </a:cxn>
                    <a:cxn ang="0">
                      <a:pos x="226" y="13"/>
                    </a:cxn>
                  </a:cxnLst>
                  <a:rect l="0" t="0" r="r" b="b"/>
                  <a:pathLst>
                    <a:path w="226" h="34">
                      <a:moveTo>
                        <a:pt x="226" y="13"/>
                      </a:moveTo>
                      <a:lnTo>
                        <a:pt x="226" y="13"/>
                      </a:lnTo>
                      <a:lnTo>
                        <a:pt x="226" y="20"/>
                      </a:lnTo>
                      <a:lnTo>
                        <a:pt x="224" y="25"/>
                      </a:lnTo>
                      <a:lnTo>
                        <a:pt x="220" y="34"/>
                      </a:lnTo>
                      <a:lnTo>
                        <a:pt x="220" y="34"/>
                      </a:lnTo>
                      <a:lnTo>
                        <a:pt x="193" y="28"/>
                      </a:lnTo>
                      <a:lnTo>
                        <a:pt x="167" y="25"/>
                      </a:lnTo>
                      <a:lnTo>
                        <a:pt x="140" y="23"/>
                      </a:lnTo>
                      <a:lnTo>
                        <a:pt x="113" y="23"/>
                      </a:lnTo>
                      <a:lnTo>
                        <a:pt x="85" y="24"/>
                      </a:lnTo>
                      <a:lnTo>
                        <a:pt x="57" y="25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2" y="27"/>
                      </a:lnTo>
                      <a:lnTo>
                        <a:pt x="5" y="21"/>
                      </a:lnTo>
                      <a:lnTo>
                        <a:pt x="8" y="18"/>
                      </a:lnTo>
                      <a:lnTo>
                        <a:pt x="12" y="16"/>
                      </a:lnTo>
                      <a:lnTo>
                        <a:pt x="22" y="10"/>
                      </a:lnTo>
                      <a:lnTo>
                        <a:pt x="35" y="8"/>
                      </a:lnTo>
                      <a:lnTo>
                        <a:pt x="47" y="7"/>
                      </a:lnTo>
                      <a:lnTo>
                        <a:pt x="61" y="7"/>
                      </a:lnTo>
                      <a:lnTo>
                        <a:pt x="88" y="7"/>
                      </a:lnTo>
                      <a:lnTo>
                        <a:pt x="88" y="7"/>
                      </a:lnTo>
                      <a:lnTo>
                        <a:pt x="98" y="4"/>
                      </a:lnTo>
                      <a:lnTo>
                        <a:pt x="109" y="3"/>
                      </a:lnTo>
                      <a:lnTo>
                        <a:pt x="119" y="1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43" y="1"/>
                      </a:lnTo>
                      <a:lnTo>
                        <a:pt x="157" y="4"/>
                      </a:lnTo>
                      <a:lnTo>
                        <a:pt x="171" y="8"/>
                      </a:lnTo>
                      <a:lnTo>
                        <a:pt x="185" y="11"/>
                      </a:lnTo>
                      <a:lnTo>
                        <a:pt x="185" y="11"/>
                      </a:lnTo>
                      <a:lnTo>
                        <a:pt x="196" y="10"/>
                      </a:lnTo>
                      <a:lnTo>
                        <a:pt x="207" y="8"/>
                      </a:lnTo>
                      <a:lnTo>
                        <a:pt x="213" y="7"/>
                      </a:lnTo>
                      <a:lnTo>
                        <a:pt x="217" y="8"/>
                      </a:lnTo>
                      <a:lnTo>
                        <a:pt x="221" y="10"/>
                      </a:lnTo>
                      <a:lnTo>
                        <a:pt x="226" y="13"/>
                      </a:lnTo>
                      <a:lnTo>
                        <a:pt x="226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" name="Freeform 101"/>
                <p:cNvSpPr/>
                <p:nvPr/>
              </p:nvSpPr>
              <p:spPr bwMode="auto">
                <a:xfrm>
                  <a:off x="6292851" y="3967163"/>
                  <a:ext cx="114300" cy="17463"/>
                </a:xfrm>
                <a:custGeom>
                  <a:avLst/>
                  <a:gdLst/>
                  <a:ahLst/>
                  <a:cxnLst>
                    <a:cxn ang="0">
                      <a:pos x="211" y="10"/>
                    </a:cxn>
                    <a:cxn ang="0">
                      <a:pos x="211" y="10"/>
                    </a:cxn>
                    <a:cxn ang="0">
                      <a:pos x="214" y="20"/>
                    </a:cxn>
                    <a:cxn ang="0">
                      <a:pos x="215" y="24"/>
                    </a:cxn>
                    <a:cxn ang="0">
                      <a:pos x="215" y="31"/>
                    </a:cxn>
                    <a:cxn ang="0">
                      <a:pos x="215" y="31"/>
                    </a:cxn>
                    <a:cxn ang="0">
                      <a:pos x="207" y="33"/>
                    </a:cxn>
                    <a:cxn ang="0">
                      <a:pos x="200" y="33"/>
                    </a:cxn>
                    <a:cxn ang="0">
                      <a:pos x="191" y="31"/>
                    </a:cxn>
                    <a:cxn ang="0">
                      <a:pos x="184" y="30"/>
                    </a:cxn>
                    <a:cxn ang="0">
                      <a:pos x="169" y="23"/>
                    </a:cxn>
                    <a:cxn ang="0">
                      <a:pos x="155" y="17"/>
                    </a:cxn>
                    <a:cxn ang="0">
                      <a:pos x="155" y="17"/>
                    </a:cxn>
                    <a:cxn ang="0">
                      <a:pos x="134" y="16"/>
                    </a:cxn>
                    <a:cxn ang="0">
                      <a:pos x="113" y="17"/>
                    </a:cxn>
                    <a:cxn ang="0">
                      <a:pos x="75" y="20"/>
                    </a:cxn>
                    <a:cxn ang="0">
                      <a:pos x="40" y="26"/>
                    </a:cxn>
                    <a:cxn ang="0">
                      <a:pos x="5" y="34"/>
                    </a:cxn>
                    <a:cxn ang="0">
                      <a:pos x="5" y="34"/>
                    </a:cxn>
                    <a:cxn ang="0">
                      <a:pos x="3" y="31"/>
                    </a:cxn>
                    <a:cxn ang="0">
                      <a:pos x="2" y="27"/>
                    </a:cxn>
                    <a:cxn ang="0">
                      <a:pos x="0" y="24"/>
                    </a:cxn>
                    <a:cxn ang="0">
                      <a:pos x="0" y="22"/>
                    </a:cxn>
                    <a:cxn ang="0">
                      <a:pos x="0" y="22"/>
                    </a:cxn>
                    <a:cxn ang="0">
                      <a:pos x="2" y="17"/>
                    </a:cxn>
                    <a:cxn ang="0">
                      <a:pos x="5" y="13"/>
                    </a:cxn>
                    <a:cxn ang="0">
                      <a:pos x="10" y="10"/>
                    </a:cxn>
                    <a:cxn ang="0">
                      <a:pos x="17" y="9"/>
                    </a:cxn>
                    <a:cxn ang="0">
                      <a:pos x="34" y="5"/>
                    </a:cxn>
                    <a:cxn ang="0">
                      <a:pos x="55" y="2"/>
                    </a:cxn>
                    <a:cxn ang="0">
                      <a:pos x="78" y="0"/>
                    </a:cxn>
                    <a:cxn ang="0">
                      <a:pos x="100" y="0"/>
                    </a:cxn>
                    <a:cxn ang="0">
                      <a:pos x="120" y="0"/>
                    </a:cxn>
                    <a:cxn ang="0">
                      <a:pos x="136" y="2"/>
                    </a:cxn>
                    <a:cxn ang="0">
                      <a:pos x="136" y="2"/>
                    </a:cxn>
                    <a:cxn ang="0">
                      <a:pos x="211" y="10"/>
                    </a:cxn>
                    <a:cxn ang="0">
                      <a:pos x="211" y="10"/>
                    </a:cxn>
                  </a:cxnLst>
                  <a:rect l="0" t="0" r="r" b="b"/>
                  <a:pathLst>
                    <a:path w="215" h="34">
                      <a:moveTo>
                        <a:pt x="211" y="10"/>
                      </a:moveTo>
                      <a:lnTo>
                        <a:pt x="211" y="10"/>
                      </a:lnTo>
                      <a:lnTo>
                        <a:pt x="214" y="20"/>
                      </a:lnTo>
                      <a:lnTo>
                        <a:pt x="215" y="24"/>
                      </a:lnTo>
                      <a:lnTo>
                        <a:pt x="215" y="31"/>
                      </a:lnTo>
                      <a:lnTo>
                        <a:pt x="215" y="31"/>
                      </a:lnTo>
                      <a:lnTo>
                        <a:pt x="207" y="33"/>
                      </a:lnTo>
                      <a:lnTo>
                        <a:pt x="200" y="33"/>
                      </a:lnTo>
                      <a:lnTo>
                        <a:pt x="191" y="31"/>
                      </a:lnTo>
                      <a:lnTo>
                        <a:pt x="184" y="30"/>
                      </a:lnTo>
                      <a:lnTo>
                        <a:pt x="169" y="23"/>
                      </a:lnTo>
                      <a:lnTo>
                        <a:pt x="155" y="17"/>
                      </a:lnTo>
                      <a:lnTo>
                        <a:pt x="155" y="17"/>
                      </a:lnTo>
                      <a:lnTo>
                        <a:pt x="134" y="16"/>
                      </a:lnTo>
                      <a:lnTo>
                        <a:pt x="113" y="17"/>
                      </a:lnTo>
                      <a:lnTo>
                        <a:pt x="75" y="20"/>
                      </a:lnTo>
                      <a:lnTo>
                        <a:pt x="40" y="26"/>
                      </a:lnTo>
                      <a:lnTo>
                        <a:pt x="5" y="34"/>
                      </a:lnTo>
                      <a:lnTo>
                        <a:pt x="5" y="34"/>
                      </a:lnTo>
                      <a:lnTo>
                        <a:pt x="3" y="31"/>
                      </a:lnTo>
                      <a:lnTo>
                        <a:pt x="2" y="27"/>
                      </a:lnTo>
                      <a:lnTo>
                        <a:pt x="0" y="24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17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7" y="9"/>
                      </a:lnTo>
                      <a:lnTo>
                        <a:pt x="34" y="5"/>
                      </a:lnTo>
                      <a:lnTo>
                        <a:pt x="55" y="2"/>
                      </a:lnTo>
                      <a:lnTo>
                        <a:pt x="78" y="0"/>
                      </a:lnTo>
                      <a:lnTo>
                        <a:pt x="100" y="0"/>
                      </a:lnTo>
                      <a:lnTo>
                        <a:pt x="120" y="0"/>
                      </a:lnTo>
                      <a:lnTo>
                        <a:pt x="136" y="2"/>
                      </a:lnTo>
                      <a:lnTo>
                        <a:pt x="136" y="2"/>
                      </a:lnTo>
                      <a:lnTo>
                        <a:pt x="211" y="10"/>
                      </a:lnTo>
                      <a:lnTo>
                        <a:pt x="211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" name="Freeform 102"/>
                <p:cNvSpPr/>
                <p:nvPr/>
              </p:nvSpPr>
              <p:spPr bwMode="auto">
                <a:xfrm>
                  <a:off x="6313488" y="4187825"/>
                  <a:ext cx="87313" cy="15875"/>
                </a:xfrm>
                <a:custGeom>
                  <a:avLst/>
                  <a:gdLst/>
                  <a:ahLst/>
                  <a:cxnLst>
                    <a:cxn ang="0">
                      <a:pos x="157" y="1"/>
                    </a:cxn>
                    <a:cxn ang="0">
                      <a:pos x="157" y="1"/>
                    </a:cxn>
                    <a:cxn ang="0">
                      <a:pos x="160" y="6"/>
                    </a:cxn>
                    <a:cxn ang="0">
                      <a:pos x="163" y="8"/>
                    </a:cxn>
                    <a:cxn ang="0">
                      <a:pos x="166" y="14"/>
                    </a:cxn>
                    <a:cxn ang="0">
                      <a:pos x="166" y="20"/>
                    </a:cxn>
                    <a:cxn ang="0">
                      <a:pos x="166" y="20"/>
                    </a:cxn>
                    <a:cxn ang="0">
                      <a:pos x="163" y="22"/>
                    </a:cxn>
                    <a:cxn ang="0">
                      <a:pos x="159" y="25"/>
                    </a:cxn>
                    <a:cxn ang="0">
                      <a:pos x="150" y="31"/>
                    </a:cxn>
                    <a:cxn ang="0">
                      <a:pos x="150" y="31"/>
                    </a:cxn>
                    <a:cxn ang="0">
                      <a:pos x="143" y="27"/>
                    </a:cxn>
                    <a:cxn ang="0">
                      <a:pos x="135" y="25"/>
                    </a:cxn>
                    <a:cxn ang="0">
                      <a:pos x="117" y="21"/>
                    </a:cxn>
                    <a:cxn ang="0">
                      <a:pos x="96" y="21"/>
                    </a:cxn>
                    <a:cxn ang="0">
                      <a:pos x="75" y="20"/>
                    </a:cxn>
                    <a:cxn ang="0">
                      <a:pos x="34" y="20"/>
                    </a:cxn>
                    <a:cxn ang="0">
                      <a:pos x="16" y="18"/>
                    </a:cxn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2" y="10"/>
                    </a:cxn>
                    <a:cxn ang="0">
                      <a:pos x="6" y="6"/>
                    </a:cxn>
                    <a:cxn ang="0">
                      <a:pos x="11" y="4"/>
                    </a:cxn>
                    <a:cxn ang="0">
                      <a:pos x="17" y="3"/>
                    </a:cxn>
                    <a:cxn ang="0">
                      <a:pos x="30" y="1"/>
                    </a:cxn>
                    <a:cxn ang="0">
                      <a:pos x="38" y="1"/>
                    </a:cxn>
                    <a:cxn ang="0">
                      <a:pos x="38" y="1"/>
                    </a:cxn>
                    <a:cxn ang="0">
                      <a:pos x="51" y="0"/>
                    </a:cxn>
                    <a:cxn ang="0">
                      <a:pos x="63" y="0"/>
                    </a:cxn>
                    <a:cxn ang="0">
                      <a:pos x="96" y="3"/>
                    </a:cxn>
                    <a:cxn ang="0">
                      <a:pos x="113" y="4"/>
                    </a:cxn>
                    <a:cxn ang="0">
                      <a:pos x="129" y="4"/>
                    </a:cxn>
                    <a:cxn ang="0">
                      <a:pos x="143" y="4"/>
                    </a:cxn>
                    <a:cxn ang="0">
                      <a:pos x="157" y="1"/>
                    </a:cxn>
                    <a:cxn ang="0">
                      <a:pos x="157" y="1"/>
                    </a:cxn>
                  </a:cxnLst>
                  <a:rect l="0" t="0" r="r" b="b"/>
                  <a:pathLst>
                    <a:path w="166" h="31">
                      <a:moveTo>
                        <a:pt x="157" y="1"/>
                      </a:moveTo>
                      <a:lnTo>
                        <a:pt x="157" y="1"/>
                      </a:lnTo>
                      <a:lnTo>
                        <a:pt x="160" y="6"/>
                      </a:lnTo>
                      <a:lnTo>
                        <a:pt x="163" y="8"/>
                      </a:lnTo>
                      <a:lnTo>
                        <a:pt x="166" y="14"/>
                      </a:lnTo>
                      <a:lnTo>
                        <a:pt x="166" y="20"/>
                      </a:lnTo>
                      <a:lnTo>
                        <a:pt x="166" y="20"/>
                      </a:lnTo>
                      <a:lnTo>
                        <a:pt x="163" y="22"/>
                      </a:lnTo>
                      <a:lnTo>
                        <a:pt x="159" y="25"/>
                      </a:lnTo>
                      <a:lnTo>
                        <a:pt x="150" y="31"/>
                      </a:lnTo>
                      <a:lnTo>
                        <a:pt x="150" y="31"/>
                      </a:lnTo>
                      <a:lnTo>
                        <a:pt x="143" y="27"/>
                      </a:lnTo>
                      <a:lnTo>
                        <a:pt x="135" y="25"/>
                      </a:lnTo>
                      <a:lnTo>
                        <a:pt x="117" y="21"/>
                      </a:lnTo>
                      <a:lnTo>
                        <a:pt x="96" y="21"/>
                      </a:lnTo>
                      <a:lnTo>
                        <a:pt x="75" y="20"/>
                      </a:lnTo>
                      <a:lnTo>
                        <a:pt x="34" y="20"/>
                      </a:lnTo>
                      <a:lnTo>
                        <a:pt x="16" y="18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7" y="3"/>
                      </a:lnTo>
                      <a:lnTo>
                        <a:pt x="30" y="1"/>
                      </a:lnTo>
                      <a:lnTo>
                        <a:pt x="38" y="1"/>
                      </a:lnTo>
                      <a:lnTo>
                        <a:pt x="38" y="1"/>
                      </a:lnTo>
                      <a:lnTo>
                        <a:pt x="51" y="0"/>
                      </a:lnTo>
                      <a:lnTo>
                        <a:pt x="63" y="0"/>
                      </a:lnTo>
                      <a:lnTo>
                        <a:pt x="96" y="3"/>
                      </a:lnTo>
                      <a:lnTo>
                        <a:pt x="113" y="4"/>
                      </a:lnTo>
                      <a:lnTo>
                        <a:pt x="129" y="4"/>
                      </a:lnTo>
                      <a:lnTo>
                        <a:pt x="143" y="4"/>
                      </a:lnTo>
                      <a:lnTo>
                        <a:pt x="157" y="1"/>
                      </a:lnTo>
                      <a:lnTo>
                        <a:pt x="15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Freeform 103"/>
                <p:cNvSpPr/>
                <p:nvPr/>
              </p:nvSpPr>
              <p:spPr bwMode="auto">
                <a:xfrm>
                  <a:off x="6313488" y="4213225"/>
                  <a:ext cx="88900" cy="17463"/>
                </a:xfrm>
                <a:custGeom>
                  <a:avLst/>
                  <a:gdLst/>
                  <a:ahLst/>
                  <a:cxnLst>
                    <a:cxn ang="0">
                      <a:pos x="162" y="5"/>
                    </a:cxn>
                    <a:cxn ang="0">
                      <a:pos x="162" y="5"/>
                    </a:cxn>
                    <a:cxn ang="0">
                      <a:pos x="164" y="8"/>
                    </a:cxn>
                    <a:cxn ang="0">
                      <a:pos x="167" y="12"/>
                    </a:cxn>
                    <a:cxn ang="0">
                      <a:pos x="167" y="17"/>
                    </a:cxn>
                    <a:cxn ang="0">
                      <a:pos x="167" y="21"/>
                    </a:cxn>
                    <a:cxn ang="0">
                      <a:pos x="166" y="28"/>
                    </a:cxn>
                    <a:cxn ang="0">
                      <a:pos x="164" y="33"/>
                    </a:cxn>
                    <a:cxn ang="0">
                      <a:pos x="164" y="33"/>
                    </a:cxn>
                    <a:cxn ang="0">
                      <a:pos x="139" y="31"/>
                    </a:cxn>
                    <a:cxn ang="0">
                      <a:pos x="114" y="25"/>
                    </a:cxn>
                    <a:cxn ang="0">
                      <a:pos x="89" y="19"/>
                    </a:cxn>
                    <a:cxn ang="0">
                      <a:pos x="62" y="17"/>
                    </a:cxn>
                    <a:cxn ang="0">
                      <a:pos x="62" y="17"/>
                    </a:cxn>
                    <a:cxn ang="0">
                      <a:pos x="54" y="17"/>
                    </a:cxn>
                    <a:cxn ang="0">
                      <a:pos x="44" y="18"/>
                    </a:cxn>
                    <a:cxn ang="0">
                      <a:pos x="24" y="21"/>
                    </a:cxn>
                    <a:cxn ang="0">
                      <a:pos x="14" y="21"/>
                    </a:cxn>
                    <a:cxn ang="0">
                      <a:pos x="7" y="19"/>
                    </a:cxn>
                    <a:cxn ang="0">
                      <a:pos x="4" y="18"/>
                    </a:cxn>
                    <a:cxn ang="0">
                      <a:pos x="2" y="15"/>
                    </a:cxn>
                    <a:cxn ang="0">
                      <a:pos x="0" y="12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9" y="5"/>
                    </a:cxn>
                    <a:cxn ang="0">
                      <a:pos x="17" y="3"/>
                    </a:cxn>
                    <a:cxn ang="0">
                      <a:pos x="35" y="0"/>
                    </a:cxn>
                    <a:cxn ang="0">
                      <a:pos x="55" y="1"/>
                    </a:cxn>
                    <a:cxn ang="0">
                      <a:pos x="75" y="3"/>
                    </a:cxn>
                    <a:cxn ang="0">
                      <a:pos x="96" y="5"/>
                    </a:cxn>
                    <a:cxn ang="0">
                      <a:pos x="117" y="7"/>
                    </a:cxn>
                    <a:cxn ang="0">
                      <a:pos x="139" y="8"/>
                    </a:cxn>
                    <a:cxn ang="0">
                      <a:pos x="162" y="5"/>
                    </a:cxn>
                    <a:cxn ang="0">
                      <a:pos x="162" y="5"/>
                    </a:cxn>
                  </a:cxnLst>
                  <a:rect l="0" t="0" r="r" b="b"/>
                  <a:pathLst>
                    <a:path w="167" h="33">
                      <a:moveTo>
                        <a:pt x="162" y="5"/>
                      </a:moveTo>
                      <a:lnTo>
                        <a:pt x="162" y="5"/>
                      </a:lnTo>
                      <a:lnTo>
                        <a:pt x="164" y="8"/>
                      </a:lnTo>
                      <a:lnTo>
                        <a:pt x="167" y="12"/>
                      </a:lnTo>
                      <a:lnTo>
                        <a:pt x="167" y="17"/>
                      </a:lnTo>
                      <a:lnTo>
                        <a:pt x="167" y="21"/>
                      </a:lnTo>
                      <a:lnTo>
                        <a:pt x="166" y="28"/>
                      </a:lnTo>
                      <a:lnTo>
                        <a:pt x="164" y="33"/>
                      </a:lnTo>
                      <a:lnTo>
                        <a:pt x="164" y="33"/>
                      </a:lnTo>
                      <a:lnTo>
                        <a:pt x="139" y="31"/>
                      </a:lnTo>
                      <a:lnTo>
                        <a:pt x="114" y="25"/>
                      </a:lnTo>
                      <a:lnTo>
                        <a:pt x="89" y="19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54" y="17"/>
                      </a:lnTo>
                      <a:lnTo>
                        <a:pt x="44" y="18"/>
                      </a:lnTo>
                      <a:lnTo>
                        <a:pt x="24" y="21"/>
                      </a:lnTo>
                      <a:lnTo>
                        <a:pt x="14" y="21"/>
                      </a:lnTo>
                      <a:lnTo>
                        <a:pt x="7" y="19"/>
                      </a:lnTo>
                      <a:lnTo>
                        <a:pt x="4" y="18"/>
                      </a:lnTo>
                      <a:lnTo>
                        <a:pt x="2" y="15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9" y="5"/>
                      </a:lnTo>
                      <a:lnTo>
                        <a:pt x="17" y="3"/>
                      </a:lnTo>
                      <a:lnTo>
                        <a:pt x="35" y="0"/>
                      </a:lnTo>
                      <a:lnTo>
                        <a:pt x="55" y="1"/>
                      </a:lnTo>
                      <a:lnTo>
                        <a:pt x="75" y="3"/>
                      </a:lnTo>
                      <a:lnTo>
                        <a:pt x="96" y="5"/>
                      </a:lnTo>
                      <a:lnTo>
                        <a:pt x="117" y="7"/>
                      </a:lnTo>
                      <a:lnTo>
                        <a:pt x="139" y="8"/>
                      </a:lnTo>
                      <a:lnTo>
                        <a:pt x="162" y="5"/>
                      </a:lnTo>
                      <a:lnTo>
                        <a:pt x="162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Freeform 104"/>
                <p:cNvSpPr/>
                <p:nvPr/>
              </p:nvSpPr>
              <p:spPr bwMode="auto">
                <a:xfrm>
                  <a:off x="6311901" y="4425950"/>
                  <a:ext cx="93663" cy="17463"/>
                </a:xfrm>
                <a:custGeom>
                  <a:avLst/>
                  <a:gdLst/>
                  <a:ahLst/>
                  <a:cxnLst>
                    <a:cxn ang="0">
                      <a:pos x="169" y="5"/>
                    </a:cxn>
                    <a:cxn ang="0">
                      <a:pos x="169" y="5"/>
                    </a:cxn>
                    <a:cxn ang="0">
                      <a:pos x="172" y="8"/>
                    </a:cxn>
                    <a:cxn ang="0">
                      <a:pos x="174" y="12"/>
                    </a:cxn>
                    <a:cxn ang="0">
                      <a:pos x="176" y="17"/>
                    </a:cxn>
                    <a:cxn ang="0">
                      <a:pos x="176" y="21"/>
                    </a:cxn>
                    <a:cxn ang="0">
                      <a:pos x="174" y="25"/>
                    </a:cxn>
                    <a:cxn ang="0">
                      <a:pos x="172" y="29"/>
                    </a:cxn>
                    <a:cxn ang="0">
                      <a:pos x="167" y="32"/>
                    </a:cxn>
                    <a:cxn ang="0">
                      <a:pos x="160" y="33"/>
                    </a:cxn>
                    <a:cxn ang="0">
                      <a:pos x="160" y="33"/>
                    </a:cxn>
                    <a:cxn ang="0">
                      <a:pos x="158" y="32"/>
                    </a:cxn>
                    <a:cxn ang="0">
                      <a:pos x="153" y="31"/>
                    </a:cxn>
                    <a:cxn ang="0">
                      <a:pos x="149" y="28"/>
                    </a:cxn>
                    <a:cxn ang="0">
                      <a:pos x="145" y="26"/>
                    </a:cxn>
                    <a:cxn ang="0">
                      <a:pos x="145" y="26"/>
                    </a:cxn>
                    <a:cxn ang="0">
                      <a:pos x="130" y="24"/>
                    </a:cxn>
                    <a:cxn ang="0">
                      <a:pos x="111" y="22"/>
                    </a:cxn>
                    <a:cxn ang="0">
                      <a:pos x="72" y="21"/>
                    </a:cxn>
                    <a:cxn ang="0">
                      <a:pos x="33" y="19"/>
                    </a:cxn>
                    <a:cxn ang="0">
                      <a:pos x="16" y="18"/>
                    </a:cxn>
                    <a:cxn ang="0">
                      <a:pos x="0" y="17"/>
                    </a:cxn>
                    <a:cxn ang="0">
                      <a:pos x="0" y="17"/>
                    </a:cxn>
                    <a:cxn ang="0">
                      <a:pos x="5" y="11"/>
                    </a:cxn>
                    <a:cxn ang="0">
                      <a:pos x="9" y="7"/>
                    </a:cxn>
                    <a:cxn ang="0">
                      <a:pos x="14" y="4"/>
                    </a:cxn>
                    <a:cxn ang="0">
                      <a:pos x="20" y="1"/>
                    </a:cxn>
                    <a:cxn ang="0">
                      <a:pos x="33" y="0"/>
                    </a:cxn>
                    <a:cxn ang="0">
                      <a:pos x="45" y="0"/>
                    </a:cxn>
                    <a:cxn ang="0">
                      <a:pos x="59" y="0"/>
                    </a:cxn>
                    <a:cxn ang="0">
                      <a:pos x="72" y="3"/>
                    </a:cxn>
                    <a:cxn ang="0">
                      <a:pos x="92" y="5"/>
                    </a:cxn>
                    <a:cxn ang="0">
                      <a:pos x="92" y="5"/>
                    </a:cxn>
                    <a:cxn ang="0">
                      <a:pos x="117" y="5"/>
                    </a:cxn>
                    <a:cxn ang="0">
                      <a:pos x="134" y="7"/>
                    </a:cxn>
                    <a:cxn ang="0">
                      <a:pos x="149" y="8"/>
                    </a:cxn>
                    <a:cxn ang="0">
                      <a:pos x="158" y="7"/>
                    </a:cxn>
                    <a:cxn ang="0">
                      <a:pos x="169" y="5"/>
                    </a:cxn>
                    <a:cxn ang="0">
                      <a:pos x="169" y="5"/>
                    </a:cxn>
                  </a:cxnLst>
                  <a:rect l="0" t="0" r="r" b="b"/>
                  <a:pathLst>
                    <a:path w="176" h="33">
                      <a:moveTo>
                        <a:pt x="169" y="5"/>
                      </a:moveTo>
                      <a:lnTo>
                        <a:pt x="169" y="5"/>
                      </a:lnTo>
                      <a:lnTo>
                        <a:pt x="172" y="8"/>
                      </a:lnTo>
                      <a:lnTo>
                        <a:pt x="174" y="12"/>
                      </a:lnTo>
                      <a:lnTo>
                        <a:pt x="176" y="17"/>
                      </a:lnTo>
                      <a:lnTo>
                        <a:pt x="176" y="21"/>
                      </a:lnTo>
                      <a:lnTo>
                        <a:pt x="174" y="25"/>
                      </a:lnTo>
                      <a:lnTo>
                        <a:pt x="172" y="29"/>
                      </a:lnTo>
                      <a:lnTo>
                        <a:pt x="167" y="32"/>
                      </a:lnTo>
                      <a:lnTo>
                        <a:pt x="160" y="33"/>
                      </a:lnTo>
                      <a:lnTo>
                        <a:pt x="160" y="33"/>
                      </a:lnTo>
                      <a:lnTo>
                        <a:pt x="158" y="32"/>
                      </a:lnTo>
                      <a:lnTo>
                        <a:pt x="153" y="31"/>
                      </a:lnTo>
                      <a:lnTo>
                        <a:pt x="149" y="28"/>
                      </a:lnTo>
                      <a:lnTo>
                        <a:pt x="145" y="26"/>
                      </a:lnTo>
                      <a:lnTo>
                        <a:pt x="145" y="26"/>
                      </a:lnTo>
                      <a:lnTo>
                        <a:pt x="130" y="24"/>
                      </a:lnTo>
                      <a:lnTo>
                        <a:pt x="111" y="22"/>
                      </a:lnTo>
                      <a:lnTo>
                        <a:pt x="72" y="21"/>
                      </a:lnTo>
                      <a:lnTo>
                        <a:pt x="33" y="19"/>
                      </a:lnTo>
                      <a:lnTo>
                        <a:pt x="16" y="18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14" y="4"/>
                      </a:lnTo>
                      <a:lnTo>
                        <a:pt x="20" y="1"/>
                      </a:lnTo>
                      <a:lnTo>
                        <a:pt x="33" y="0"/>
                      </a:lnTo>
                      <a:lnTo>
                        <a:pt x="45" y="0"/>
                      </a:lnTo>
                      <a:lnTo>
                        <a:pt x="59" y="0"/>
                      </a:lnTo>
                      <a:lnTo>
                        <a:pt x="72" y="3"/>
                      </a:lnTo>
                      <a:lnTo>
                        <a:pt x="92" y="5"/>
                      </a:lnTo>
                      <a:lnTo>
                        <a:pt x="92" y="5"/>
                      </a:lnTo>
                      <a:lnTo>
                        <a:pt x="117" y="5"/>
                      </a:lnTo>
                      <a:lnTo>
                        <a:pt x="134" y="7"/>
                      </a:lnTo>
                      <a:lnTo>
                        <a:pt x="149" y="8"/>
                      </a:lnTo>
                      <a:lnTo>
                        <a:pt x="158" y="7"/>
                      </a:lnTo>
                      <a:lnTo>
                        <a:pt x="169" y="5"/>
                      </a:lnTo>
                      <a:lnTo>
                        <a:pt x="169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" name="Freeform 105"/>
                <p:cNvSpPr/>
                <p:nvPr/>
              </p:nvSpPr>
              <p:spPr bwMode="auto">
                <a:xfrm>
                  <a:off x="6307138" y="4456113"/>
                  <a:ext cx="101600" cy="17463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180" y="0"/>
                    </a:cxn>
                    <a:cxn ang="0">
                      <a:pos x="187" y="10"/>
                    </a:cxn>
                    <a:cxn ang="0">
                      <a:pos x="192" y="20"/>
                    </a:cxn>
                    <a:cxn ang="0">
                      <a:pos x="192" y="20"/>
                    </a:cxn>
                    <a:cxn ang="0">
                      <a:pos x="190" y="27"/>
                    </a:cxn>
                    <a:cxn ang="0">
                      <a:pos x="185" y="32"/>
                    </a:cxn>
                    <a:cxn ang="0">
                      <a:pos x="181" y="34"/>
                    </a:cxn>
                    <a:cxn ang="0">
                      <a:pos x="175" y="35"/>
                    </a:cxn>
                    <a:cxn ang="0">
                      <a:pos x="161" y="32"/>
                    </a:cxn>
                    <a:cxn ang="0">
                      <a:pos x="145" y="31"/>
                    </a:cxn>
                    <a:cxn ang="0">
                      <a:pos x="145" y="31"/>
                    </a:cxn>
                    <a:cxn ang="0">
                      <a:pos x="35" y="20"/>
                    </a:cxn>
                    <a:cxn ang="0">
                      <a:pos x="35" y="20"/>
                    </a:cxn>
                    <a:cxn ang="0">
                      <a:pos x="24" y="20"/>
                    </a:cxn>
                    <a:cxn ang="0">
                      <a:pos x="14" y="20"/>
                    </a:cxn>
                    <a:cxn ang="0">
                      <a:pos x="10" y="20"/>
                    </a:cxn>
                    <a:cxn ang="0">
                      <a:pos x="6" y="17"/>
                    </a:cxn>
                    <a:cxn ang="0">
                      <a:pos x="3" y="14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10" y="5"/>
                    </a:cxn>
                    <a:cxn ang="0">
                      <a:pos x="18" y="4"/>
                    </a:cxn>
                    <a:cxn ang="0">
                      <a:pos x="29" y="3"/>
                    </a:cxn>
                    <a:cxn ang="0">
                      <a:pos x="39" y="3"/>
                    </a:cxn>
                    <a:cxn ang="0">
                      <a:pos x="62" y="4"/>
                    </a:cxn>
                    <a:cxn ang="0">
                      <a:pos x="86" y="7"/>
                    </a:cxn>
                    <a:cxn ang="0">
                      <a:pos x="109" y="10"/>
                    </a:cxn>
                    <a:cxn ang="0">
                      <a:pos x="135" y="10"/>
                    </a:cxn>
                    <a:cxn ang="0">
                      <a:pos x="146" y="10"/>
                    </a:cxn>
                    <a:cxn ang="0">
                      <a:pos x="157" y="8"/>
                    </a:cxn>
                    <a:cxn ang="0">
                      <a:pos x="168" y="4"/>
                    </a:cxn>
                    <a:cxn ang="0">
                      <a:pos x="180" y="0"/>
                    </a:cxn>
                    <a:cxn ang="0">
                      <a:pos x="180" y="0"/>
                    </a:cxn>
                  </a:cxnLst>
                  <a:rect l="0" t="0" r="r" b="b"/>
                  <a:pathLst>
                    <a:path w="192" h="35">
                      <a:moveTo>
                        <a:pt x="180" y="0"/>
                      </a:moveTo>
                      <a:lnTo>
                        <a:pt x="180" y="0"/>
                      </a:lnTo>
                      <a:lnTo>
                        <a:pt x="187" y="10"/>
                      </a:lnTo>
                      <a:lnTo>
                        <a:pt x="192" y="20"/>
                      </a:lnTo>
                      <a:lnTo>
                        <a:pt x="192" y="20"/>
                      </a:lnTo>
                      <a:lnTo>
                        <a:pt x="190" y="27"/>
                      </a:lnTo>
                      <a:lnTo>
                        <a:pt x="185" y="32"/>
                      </a:lnTo>
                      <a:lnTo>
                        <a:pt x="181" y="34"/>
                      </a:lnTo>
                      <a:lnTo>
                        <a:pt x="175" y="35"/>
                      </a:lnTo>
                      <a:lnTo>
                        <a:pt x="161" y="32"/>
                      </a:lnTo>
                      <a:lnTo>
                        <a:pt x="145" y="31"/>
                      </a:lnTo>
                      <a:lnTo>
                        <a:pt x="145" y="31"/>
                      </a:lnTo>
                      <a:lnTo>
                        <a:pt x="35" y="20"/>
                      </a:lnTo>
                      <a:lnTo>
                        <a:pt x="35" y="20"/>
                      </a:lnTo>
                      <a:lnTo>
                        <a:pt x="24" y="20"/>
                      </a:lnTo>
                      <a:lnTo>
                        <a:pt x="14" y="20"/>
                      </a:lnTo>
                      <a:lnTo>
                        <a:pt x="10" y="20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0" y="5"/>
                      </a:lnTo>
                      <a:lnTo>
                        <a:pt x="18" y="4"/>
                      </a:lnTo>
                      <a:lnTo>
                        <a:pt x="29" y="3"/>
                      </a:lnTo>
                      <a:lnTo>
                        <a:pt x="39" y="3"/>
                      </a:lnTo>
                      <a:lnTo>
                        <a:pt x="62" y="4"/>
                      </a:lnTo>
                      <a:lnTo>
                        <a:pt x="86" y="7"/>
                      </a:lnTo>
                      <a:lnTo>
                        <a:pt x="109" y="10"/>
                      </a:lnTo>
                      <a:lnTo>
                        <a:pt x="135" y="10"/>
                      </a:lnTo>
                      <a:lnTo>
                        <a:pt x="146" y="10"/>
                      </a:lnTo>
                      <a:lnTo>
                        <a:pt x="157" y="8"/>
                      </a:lnTo>
                      <a:lnTo>
                        <a:pt x="168" y="4"/>
                      </a:lnTo>
                      <a:lnTo>
                        <a:pt x="180" y="0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Freeform 106"/>
                <p:cNvSpPr>
                  <a:spLocks noEditPoints="1"/>
                </p:cNvSpPr>
                <p:nvPr/>
              </p:nvSpPr>
              <p:spPr bwMode="auto">
                <a:xfrm>
                  <a:off x="5384801" y="3876675"/>
                  <a:ext cx="1336675" cy="692150"/>
                </a:xfrm>
                <a:custGeom>
                  <a:avLst/>
                  <a:gdLst/>
                  <a:ahLst/>
                  <a:cxnLst>
                    <a:cxn ang="0">
                      <a:pos x="968" y="112"/>
                    </a:cxn>
                    <a:cxn ang="0">
                      <a:pos x="1453" y="244"/>
                    </a:cxn>
                    <a:cxn ang="0">
                      <a:pos x="1828" y="0"/>
                    </a:cxn>
                    <a:cxn ang="0">
                      <a:pos x="2230" y="557"/>
                    </a:cxn>
                    <a:cxn ang="0">
                      <a:pos x="2466" y="1254"/>
                    </a:cxn>
                    <a:cxn ang="0">
                      <a:pos x="2021" y="1074"/>
                    </a:cxn>
                    <a:cxn ang="0">
                      <a:pos x="1613" y="1268"/>
                    </a:cxn>
                    <a:cxn ang="0">
                      <a:pos x="1191" y="1249"/>
                    </a:cxn>
                    <a:cxn ang="0">
                      <a:pos x="830" y="1247"/>
                    </a:cxn>
                    <a:cxn ang="0">
                      <a:pos x="364" y="1202"/>
                    </a:cxn>
                    <a:cxn ang="0">
                      <a:pos x="221" y="615"/>
                    </a:cxn>
                    <a:cxn ang="0">
                      <a:pos x="1946" y="1249"/>
                    </a:cxn>
                    <a:cxn ang="0">
                      <a:pos x="1861" y="24"/>
                    </a:cxn>
                    <a:cxn ang="0">
                      <a:pos x="1716" y="943"/>
                    </a:cxn>
                    <a:cxn ang="0">
                      <a:pos x="1656" y="535"/>
                    </a:cxn>
                    <a:cxn ang="0">
                      <a:pos x="1681" y="340"/>
                    </a:cxn>
                    <a:cxn ang="0">
                      <a:pos x="1018" y="135"/>
                    </a:cxn>
                    <a:cxn ang="0">
                      <a:pos x="656" y="299"/>
                    </a:cxn>
                    <a:cxn ang="0">
                      <a:pos x="816" y="1093"/>
                    </a:cxn>
                    <a:cxn ang="0">
                      <a:pos x="825" y="208"/>
                    </a:cxn>
                    <a:cxn ang="0">
                      <a:pos x="1438" y="438"/>
                    </a:cxn>
                    <a:cxn ang="0">
                      <a:pos x="1133" y="219"/>
                    </a:cxn>
                    <a:cxn ang="0">
                      <a:pos x="1149" y="1193"/>
                    </a:cxn>
                    <a:cxn ang="0">
                      <a:pos x="844" y="272"/>
                    </a:cxn>
                    <a:cxn ang="0">
                      <a:pos x="335" y="434"/>
                    </a:cxn>
                    <a:cxn ang="0">
                      <a:pos x="138" y="1123"/>
                    </a:cxn>
                    <a:cxn ang="0">
                      <a:pos x="552" y="325"/>
                    </a:cxn>
                    <a:cxn ang="0">
                      <a:pos x="1616" y="356"/>
                    </a:cxn>
                    <a:cxn ang="0">
                      <a:pos x="1639" y="1207"/>
                    </a:cxn>
                    <a:cxn ang="0">
                      <a:pos x="507" y="616"/>
                    </a:cxn>
                    <a:cxn ang="0">
                      <a:pos x="604" y="418"/>
                    </a:cxn>
                    <a:cxn ang="0">
                      <a:pos x="586" y="406"/>
                    </a:cxn>
                    <a:cxn ang="0">
                      <a:pos x="481" y="606"/>
                    </a:cxn>
                    <a:cxn ang="0">
                      <a:pos x="378" y="860"/>
                    </a:cxn>
                    <a:cxn ang="0">
                      <a:pos x="381" y="983"/>
                    </a:cxn>
                    <a:cxn ang="0">
                      <a:pos x="935" y="376"/>
                    </a:cxn>
                    <a:cxn ang="0">
                      <a:pos x="1132" y="919"/>
                    </a:cxn>
                    <a:cxn ang="0">
                      <a:pos x="1462" y="1206"/>
                    </a:cxn>
                    <a:cxn ang="0">
                      <a:pos x="2057" y="545"/>
                    </a:cxn>
                    <a:cxn ang="0">
                      <a:pos x="1971" y="439"/>
                    </a:cxn>
                    <a:cxn ang="0">
                      <a:pos x="563" y="408"/>
                    </a:cxn>
                    <a:cxn ang="0">
                      <a:pos x="632" y="435"/>
                    </a:cxn>
                    <a:cxn ang="0">
                      <a:pos x="715" y="1231"/>
                    </a:cxn>
                    <a:cxn ang="0">
                      <a:pos x="747" y="450"/>
                    </a:cxn>
                    <a:cxn ang="0">
                      <a:pos x="2178" y="505"/>
                    </a:cxn>
                    <a:cxn ang="0">
                      <a:pos x="2094" y="1188"/>
                    </a:cxn>
                    <a:cxn ang="0">
                      <a:pos x="1990" y="588"/>
                    </a:cxn>
                    <a:cxn ang="0">
                      <a:pos x="2221" y="570"/>
                    </a:cxn>
                    <a:cxn ang="0">
                      <a:pos x="2245" y="615"/>
                    </a:cxn>
                    <a:cxn ang="0">
                      <a:pos x="454" y="609"/>
                    </a:cxn>
                    <a:cxn ang="0">
                      <a:pos x="580" y="703"/>
                    </a:cxn>
                    <a:cxn ang="0">
                      <a:pos x="589" y="671"/>
                    </a:cxn>
                    <a:cxn ang="0">
                      <a:pos x="2140" y="728"/>
                    </a:cxn>
                    <a:cxn ang="0">
                      <a:pos x="394" y="945"/>
                    </a:cxn>
                    <a:cxn ang="0">
                      <a:pos x="2388" y="945"/>
                    </a:cxn>
                    <a:cxn ang="0">
                      <a:pos x="2224" y="1079"/>
                    </a:cxn>
                    <a:cxn ang="0">
                      <a:pos x="332" y="1082"/>
                    </a:cxn>
                    <a:cxn ang="0">
                      <a:pos x="2460" y="1049"/>
                    </a:cxn>
                    <a:cxn ang="0">
                      <a:pos x="1129" y="1096"/>
                    </a:cxn>
                    <a:cxn ang="0">
                      <a:pos x="248" y="1085"/>
                    </a:cxn>
                    <a:cxn ang="0">
                      <a:pos x="2495" y="1196"/>
                    </a:cxn>
                    <a:cxn ang="0">
                      <a:pos x="224" y="1136"/>
                    </a:cxn>
                    <a:cxn ang="0">
                      <a:pos x="848" y="1213"/>
                    </a:cxn>
                  </a:cxnLst>
                  <a:rect l="0" t="0" r="r" b="b"/>
                  <a:pathLst>
                    <a:path w="2526" h="1308">
                      <a:moveTo>
                        <a:pt x="584" y="272"/>
                      </a:moveTo>
                      <a:lnTo>
                        <a:pt x="584" y="272"/>
                      </a:lnTo>
                      <a:lnTo>
                        <a:pt x="591" y="272"/>
                      </a:lnTo>
                      <a:lnTo>
                        <a:pt x="598" y="275"/>
                      </a:lnTo>
                      <a:lnTo>
                        <a:pt x="606" y="278"/>
                      </a:lnTo>
                      <a:lnTo>
                        <a:pt x="614" y="281"/>
                      </a:lnTo>
                      <a:lnTo>
                        <a:pt x="614" y="281"/>
                      </a:lnTo>
                      <a:lnTo>
                        <a:pt x="617" y="271"/>
                      </a:lnTo>
                      <a:lnTo>
                        <a:pt x="618" y="261"/>
                      </a:lnTo>
                      <a:lnTo>
                        <a:pt x="618" y="240"/>
                      </a:lnTo>
                      <a:lnTo>
                        <a:pt x="618" y="230"/>
                      </a:lnTo>
                      <a:lnTo>
                        <a:pt x="620" y="220"/>
                      </a:lnTo>
                      <a:lnTo>
                        <a:pt x="622" y="212"/>
                      </a:lnTo>
                      <a:lnTo>
                        <a:pt x="627" y="203"/>
                      </a:lnTo>
                      <a:lnTo>
                        <a:pt x="627" y="203"/>
                      </a:lnTo>
                      <a:lnTo>
                        <a:pt x="664" y="198"/>
                      </a:lnTo>
                      <a:lnTo>
                        <a:pt x="704" y="191"/>
                      </a:lnTo>
                      <a:lnTo>
                        <a:pt x="723" y="185"/>
                      </a:lnTo>
                      <a:lnTo>
                        <a:pt x="743" y="179"/>
                      </a:lnTo>
                      <a:lnTo>
                        <a:pt x="763" y="172"/>
                      </a:lnTo>
                      <a:lnTo>
                        <a:pt x="782" y="163"/>
                      </a:lnTo>
                      <a:lnTo>
                        <a:pt x="782" y="163"/>
                      </a:lnTo>
                      <a:lnTo>
                        <a:pt x="805" y="151"/>
                      </a:lnTo>
                      <a:lnTo>
                        <a:pt x="815" y="146"/>
                      </a:lnTo>
                      <a:lnTo>
                        <a:pt x="820" y="140"/>
                      </a:lnTo>
                      <a:lnTo>
                        <a:pt x="820" y="140"/>
                      </a:lnTo>
                      <a:lnTo>
                        <a:pt x="825" y="139"/>
                      </a:lnTo>
                      <a:lnTo>
                        <a:pt x="827" y="137"/>
                      </a:lnTo>
                      <a:lnTo>
                        <a:pt x="830" y="137"/>
                      </a:lnTo>
                      <a:lnTo>
                        <a:pt x="833" y="140"/>
                      </a:lnTo>
                      <a:lnTo>
                        <a:pt x="833" y="140"/>
                      </a:lnTo>
                      <a:lnTo>
                        <a:pt x="840" y="133"/>
                      </a:lnTo>
                      <a:lnTo>
                        <a:pt x="841" y="129"/>
                      </a:lnTo>
                      <a:lnTo>
                        <a:pt x="844" y="125"/>
                      </a:lnTo>
                      <a:lnTo>
                        <a:pt x="844" y="125"/>
                      </a:lnTo>
                      <a:lnTo>
                        <a:pt x="875" y="120"/>
                      </a:lnTo>
                      <a:lnTo>
                        <a:pt x="907" y="116"/>
                      </a:lnTo>
                      <a:lnTo>
                        <a:pt x="940" y="113"/>
                      </a:lnTo>
                      <a:lnTo>
                        <a:pt x="968" y="112"/>
                      </a:lnTo>
                      <a:lnTo>
                        <a:pt x="968" y="112"/>
                      </a:lnTo>
                      <a:lnTo>
                        <a:pt x="993" y="112"/>
                      </a:lnTo>
                      <a:lnTo>
                        <a:pt x="1018" y="115"/>
                      </a:lnTo>
                      <a:lnTo>
                        <a:pt x="1044" y="119"/>
                      </a:lnTo>
                      <a:lnTo>
                        <a:pt x="1067" y="125"/>
                      </a:lnTo>
                      <a:lnTo>
                        <a:pt x="1067" y="125"/>
                      </a:lnTo>
                      <a:lnTo>
                        <a:pt x="1081" y="129"/>
                      </a:lnTo>
                      <a:lnTo>
                        <a:pt x="1097" y="133"/>
                      </a:lnTo>
                      <a:lnTo>
                        <a:pt x="1104" y="137"/>
                      </a:lnTo>
                      <a:lnTo>
                        <a:pt x="1112" y="142"/>
                      </a:lnTo>
                      <a:lnTo>
                        <a:pt x="1119" y="147"/>
                      </a:lnTo>
                      <a:lnTo>
                        <a:pt x="1125" y="154"/>
                      </a:lnTo>
                      <a:lnTo>
                        <a:pt x="1125" y="154"/>
                      </a:lnTo>
                      <a:lnTo>
                        <a:pt x="1131" y="174"/>
                      </a:lnTo>
                      <a:lnTo>
                        <a:pt x="1132" y="181"/>
                      </a:lnTo>
                      <a:lnTo>
                        <a:pt x="1132" y="189"/>
                      </a:lnTo>
                      <a:lnTo>
                        <a:pt x="1132" y="189"/>
                      </a:lnTo>
                      <a:lnTo>
                        <a:pt x="1142" y="188"/>
                      </a:lnTo>
                      <a:lnTo>
                        <a:pt x="1152" y="185"/>
                      </a:lnTo>
                      <a:lnTo>
                        <a:pt x="1164" y="182"/>
                      </a:lnTo>
                      <a:lnTo>
                        <a:pt x="1178" y="181"/>
                      </a:lnTo>
                      <a:lnTo>
                        <a:pt x="1178" y="181"/>
                      </a:lnTo>
                      <a:lnTo>
                        <a:pt x="1191" y="179"/>
                      </a:lnTo>
                      <a:lnTo>
                        <a:pt x="1205" y="181"/>
                      </a:lnTo>
                      <a:lnTo>
                        <a:pt x="1234" y="185"/>
                      </a:lnTo>
                      <a:lnTo>
                        <a:pt x="1265" y="191"/>
                      </a:lnTo>
                      <a:lnTo>
                        <a:pt x="1298" y="195"/>
                      </a:lnTo>
                      <a:lnTo>
                        <a:pt x="1298" y="195"/>
                      </a:lnTo>
                      <a:lnTo>
                        <a:pt x="1314" y="196"/>
                      </a:lnTo>
                      <a:lnTo>
                        <a:pt x="1333" y="195"/>
                      </a:lnTo>
                      <a:lnTo>
                        <a:pt x="1371" y="192"/>
                      </a:lnTo>
                      <a:lnTo>
                        <a:pt x="1390" y="192"/>
                      </a:lnTo>
                      <a:lnTo>
                        <a:pt x="1407" y="195"/>
                      </a:lnTo>
                      <a:lnTo>
                        <a:pt x="1416" y="198"/>
                      </a:lnTo>
                      <a:lnTo>
                        <a:pt x="1423" y="201"/>
                      </a:lnTo>
                      <a:lnTo>
                        <a:pt x="1430" y="205"/>
                      </a:lnTo>
                      <a:lnTo>
                        <a:pt x="1435" y="210"/>
                      </a:lnTo>
                      <a:lnTo>
                        <a:pt x="1435" y="210"/>
                      </a:lnTo>
                      <a:lnTo>
                        <a:pt x="1441" y="216"/>
                      </a:lnTo>
                      <a:lnTo>
                        <a:pt x="1445" y="224"/>
                      </a:lnTo>
                      <a:lnTo>
                        <a:pt x="1453" y="244"/>
                      </a:lnTo>
                      <a:lnTo>
                        <a:pt x="1459" y="267"/>
                      </a:lnTo>
                      <a:lnTo>
                        <a:pt x="1463" y="289"/>
                      </a:lnTo>
                      <a:lnTo>
                        <a:pt x="1463" y="289"/>
                      </a:lnTo>
                      <a:lnTo>
                        <a:pt x="1465" y="302"/>
                      </a:lnTo>
                      <a:lnTo>
                        <a:pt x="1465" y="313"/>
                      </a:lnTo>
                      <a:lnTo>
                        <a:pt x="1463" y="324"/>
                      </a:lnTo>
                      <a:lnTo>
                        <a:pt x="1462" y="335"/>
                      </a:lnTo>
                      <a:lnTo>
                        <a:pt x="1462" y="335"/>
                      </a:lnTo>
                      <a:lnTo>
                        <a:pt x="1469" y="335"/>
                      </a:lnTo>
                      <a:lnTo>
                        <a:pt x="1474" y="333"/>
                      </a:lnTo>
                      <a:lnTo>
                        <a:pt x="1489" y="327"/>
                      </a:lnTo>
                      <a:lnTo>
                        <a:pt x="1501" y="323"/>
                      </a:lnTo>
                      <a:lnTo>
                        <a:pt x="1508" y="321"/>
                      </a:lnTo>
                      <a:lnTo>
                        <a:pt x="1515" y="321"/>
                      </a:lnTo>
                      <a:lnTo>
                        <a:pt x="1515" y="321"/>
                      </a:lnTo>
                      <a:lnTo>
                        <a:pt x="1518" y="290"/>
                      </a:lnTo>
                      <a:lnTo>
                        <a:pt x="1519" y="259"/>
                      </a:lnTo>
                      <a:lnTo>
                        <a:pt x="1519" y="229"/>
                      </a:lnTo>
                      <a:lnTo>
                        <a:pt x="1518" y="198"/>
                      </a:lnTo>
                      <a:lnTo>
                        <a:pt x="1517" y="170"/>
                      </a:lnTo>
                      <a:lnTo>
                        <a:pt x="1517" y="142"/>
                      </a:lnTo>
                      <a:lnTo>
                        <a:pt x="1519" y="118"/>
                      </a:lnTo>
                      <a:lnTo>
                        <a:pt x="1522" y="105"/>
                      </a:lnTo>
                      <a:lnTo>
                        <a:pt x="1525" y="95"/>
                      </a:lnTo>
                      <a:lnTo>
                        <a:pt x="1525" y="95"/>
                      </a:lnTo>
                      <a:lnTo>
                        <a:pt x="1545" y="91"/>
                      </a:lnTo>
                      <a:lnTo>
                        <a:pt x="1564" y="85"/>
                      </a:lnTo>
                      <a:lnTo>
                        <a:pt x="1604" y="71"/>
                      </a:lnTo>
                      <a:lnTo>
                        <a:pt x="1644" y="56"/>
                      </a:lnTo>
                      <a:lnTo>
                        <a:pt x="1682" y="39"/>
                      </a:lnTo>
                      <a:lnTo>
                        <a:pt x="1682" y="39"/>
                      </a:lnTo>
                      <a:lnTo>
                        <a:pt x="1695" y="31"/>
                      </a:lnTo>
                      <a:lnTo>
                        <a:pt x="1708" y="22"/>
                      </a:lnTo>
                      <a:lnTo>
                        <a:pt x="1722" y="17"/>
                      </a:lnTo>
                      <a:lnTo>
                        <a:pt x="1736" y="11"/>
                      </a:lnTo>
                      <a:lnTo>
                        <a:pt x="1751" y="7"/>
                      </a:lnTo>
                      <a:lnTo>
                        <a:pt x="1766" y="4"/>
                      </a:lnTo>
                      <a:lnTo>
                        <a:pt x="1782" y="1"/>
                      </a:lnTo>
                      <a:lnTo>
                        <a:pt x="1797" y="0"/>
                      </a:lnTo>
                      <a:lnTo>
                        <a:pt x="1828" y="0"/>
                      </a:lnTo>
                      <a:lnTo>
                        <a:pt x="1861" y="3"/>
                      </a:lnTo>
                      <a:lnTo>
                        <a:pt x="1890" y="8"/>
                      </a:lnTo>
                      <a:lnTo>
                        <a:pt x="1919" y="14"/>
                      </a:lnTo>
                      <a:lnTo>
                        <a:pt x="1919" y="14"/>
                      </a:lnTo>
                      <a:lnTo>
                        <a:pt x="1925" y="18"/>
                      </a:lnTo>
                      <a:lnTo>
                        <a:pt x="1931" y="22"/>
                      </a:lnTo>
                      <a:lnTo>
                        <a:pt x="1936" y="28"/>
                      </a:lnTo>
                      <a:lnTo>
                        <a:pt x="1939" y="33"/>
                      </a:lnTo>
                      <a:lnTo>
                        <a:pt x="1945" y="45"/>
                      </a:lnTo>
                      <a:lnTo>
                        <a:pt x="1949" y="59"/>
                      </a:lnTo>
                      <a:lnTo>
                        <a:pt x="1950" y="73"/>
                      </a:lnTo>
                      <a:lnTo>
                        <a:pt x="1952" y="90"/>
                      </a:lnTo>
                      <a:lnTo>
                        <a:pt x="1953" y="125"/>
                      </a:lnTo>
                      <a:lnTo>
                        <a:pt x="1953" y="125"/>
                      </a:lnTo>
                      <a:lnTo>
                        <a:pt x="1957" y="198"/>
                      </a:lnTo>
                      <a:lnTo>
                        <a:pt x="1959" y="274"/>
                      </a:lnTo>
                      <a:lnTo>
                        <a:pt x="1959" y="349"/>
                      </a:lnTo>
                      <a:lnTo>
                        <a:pt x="1955" y="418"/>
                      </a:lnTo>
                      <a:lnTo>
                        <a:pt x="1955" y="418"/>
                      </a:lnTo>
                      <a:lnTo>
                        <a:pt x="1973" y="406"/>
                      </a:lnTo>
                      <a:lnTo>
                        <a:pt x="1994" y="393"/>
                      </a:lnTo>
                      <a:lnTo>
                        <a:pt x="2016" y="383"/>
                      </a:lnTo>
                      <a:lnTo>
                        <a:pt x="2040" y="375"/>
                      </a:lnTo>
                      <a:lnTo>
                        <a:pt x="2065" y="368"/>
                      </a:lnTo>
                      <a:lnTo>
                        <a:pt x="2091" y="365"/>
                      </a:lnTo>
                      <a:lnTo>
                        <a:pt x="2105" y="365"/>
                      </a:lnTo>
                      <a:lnTo>
                        <a:pt x="2117" y="366"/>
                      </a:lnTo>
                      <a:lnTo>
                        <a:pt x="2131" y="368"/>
                      </a:lnTo>
                      <a:lnTo>
                        <a:pt x="2144" y="369"/>
                      </a:lnTo>
                      <a:lnTo>
                        <a:pt x="2144" y="369"/>
                      </a:lnTo>
                      <a:lnTo>
                        <a:pt x="2155" y="390"/>
                      </a:lnTo>
                      <a:lnTo>
                        <a:pt x="2167" y="413"/>
                      </a:lnTo>
                      <a:lnTo>
                        <a:pt x="2188" y="457"/>
                      </a:lnTo>
                      <a:lnTo>
                        <a:pt x="2188" y="457"/>
                      </a:lnTo>
                      <a:lnTo>
                        <a:pt x="2192" y="469"/>
                      </a:lnTo>
                      <a:lnTo>
                        <a:pt x="2197" y="481"/>
                      </a:lnTo>
                      <a:lnTo>
                        <a:pt x="2206" y="505"/>
                      </a:lnTo>
                      <a:lnTo>
                        <a:pt x="2206" y="505"/>
                      </a:lnTo>
                      <a:lnTo>
                        <a:pt x="2217" y="532"/>
                      </a:lnTo>
                      <a:lnTo>
                        <a:pt x="2230" y="557"/>
                      </a:lnTo>
                      <a:lnTo>
                        <a:pt x="2256" y="608"/>
                      </a:lnTo>
                      <a:lnTo>
                        <a:pt x="2286" y="660"/>
                      </a:lnTo>
                      <a:lnTo>
                        <a:pt x="2300" y="688"/>
                      </a:lnTo>
                      <a:lnTo>
                        <a:pt x="2313" y="714"/>
                      </a:lnTo>
                      <a:lnTo>
                        <a:pt x="2313" y="714"/>
                      </a:lnTo>
                      <a:lnTo>
                        <a:pt x="2320" y="727"/>
                      </a:lnTo>
                      <a:lnTo>
                        <a:pt x="2327" y="740"/>
                      </a:lnTo>
                      <a:lnTo>
                        <a:pt x="2334" y="752"/>
                      </a:lnTo>
                      <a:lnTo>
                        <a:pt x="2341" y="765"/>
                      </a:lnTo>
                      <a:lnTo>
                        <a:pt x="2341" y="765"/>
                      </a:lnTo>
                      <a:lnTo>
                        <a:pt x="2373" y="837"/>
                      </a:lnTo>
                      <a:lnTo>
                        <a:pt x="2405" y="908"/>
                      </a:lnTo>
                      <a:lnTo>
                        <a:pt x="2439" y="980"/>
                      </a:lnTo>
                      <a:lnTo>
                        <a:pt x="2474" y="1051"/>
                      </a:lnTo>
                      <a:lnTo>
                        <a:pt x="2474" y="1051"/>
                      </a:lnTo>
                      <a:lnTo>
                        <a:pt x="2480" y="1060"/>
                      </a:lnTo>
                      <a:lnTo>
                        <a:pt x="2484" y="1064"/>
                      </a:lnTo>
                      <a:lnTo>
                        <a:pt x="2489" y="1068"/>
                      </a:lnTo>
                      <a:lnTo>
                        <a:pt x="2489" y="1068"/>
                      </a:lnTo>
                      <a:lnTo>
                        <a:pt x="2489" y="1072"/>
                      </a:lnTo>
                      <a:lnTo>
                        <a:pt x="2488" y="1075"/>
                      </a:lnTo>
                      <a:lnTo>
                        <a:pt x="2488" y="1077"/>
                      </a:lnTo>
                      <a:lnTo>
                        <a:pt x="2487" y="1081"/>
                      </a:lnTo>
                      <a:lnTo>
                        <a:pt x="2487" y="1081"/>
                      </a:lnTo>
                      <a:lnTo>
                        <a:pt x="2492" y="1088"/>
                      </a:lnTo>
                      <a:lnTo>
                        <a:pt x="2498" y="1096"/>
                      </a:lnTo>
                      <a:lnTo>
                        <a:pt x="2506" y="1115"/>
                      </a:lnTo>
                      <a:lnTo>
                        <a:pt x="2515" y="1133"/>
                      </a:lnTo>
                      <a:lnTo>
                        <a:pt x="2519" y="1141"/>
                      </a:lnTo>
                      <a:lnTo>
                        <a:pt x="2526" y="1148"/>
                      </a:lnTo>
                      <a:lnTo>
                        <a:pt x="2526" y="1148"/>
                      </a:lnTo>
                      <a:lnTo>
                        <a:pt x="2525" y="1159"/>
                      </a:lnTo>
                      <a:lnTo>
                        <a:pt x="2523" y="1169"/>
                      </a:lnTo>
                      <a:lnTo>
                        <a:pt x="2519" y="1181"/>
                      </a:lnTo>
                      <a:lnTo>
                        <a:pt x="2516" y="1190"/>
                      </a:lnTo>
                      <a:lnTo>
                        <a:pt x="2510" y="1200"/>
                      </a:lnTo>
                      <a:lnTo>
                        <a:pt x="2505" y="1210"/>
                      </a:lnTo>
                      <a:lnTo>
                        <a:pt x="2491" y="1230"/>
                      </a:lnTo>
                      <a:lnTo>
                        <a:pt x="2474" y="1247"/>
                      </a:lnTo>
                      <a:lnTo>
                        <a:pt x="2466" y="1254"/>
                      </a:lnTo>
                      <a:lnTo>
                        <a:pt x="2457" y="1261"/>
                      </a:lnTo>
                      <a:lnTo>
                        <a:pt x="2447" y="1266"/>
                      </a:lnTo>
                      <a:lnTo>
                        <a:pt x="2437" y="1270"/>
                      </a:lnTo>
                      <a:lnTo>
                        <a:pt x="2426" y="1275"/>
                      </a:lnTo>
                      <a:lnTo>
                        <a:pt x="2416" y="1276"/>
                      </a:lnTo>
                      <a:lnTo>
                        <a:pt x="2416" y="1276"/>
                      </a:lnTo>
                      <a:lnTo>
                        <a:pt x="2400" y="1279"/>
                      </a:lnTo>
                      <a:lnTo>
                        <a:pt x="2383" y="1280"/>
                      </a:lnTo>
                      <a:lnTo>
                        <a:pt x="2367" y="1280"/>
                      </a:lnTo>
                      <a:lnTo>
                        <a:pt x="2352" y="1280"/>
                      </a:lnTo>
                      <a:lnTo>
                        <a:pt x="2336" y="1279"/>
                      </a:lnTo>
                      <a:lnTo>
                        <a:pt x="2322" y="1276"/>
                      </a:lnTo>
                      <a:lnTo>
                        <a:pt x="2307" y="1272"/>
                      </a:lnTo>
                      <a:lnTo>
                        <a:pt x="2293" y="1268"/>
                      </a:lnTo>
                      <a:lnTo>
                        <a:pt x="2293" y="1268"/>
                      </a:lnTo>
                      <a:lnTo>
                        <a:pt x="2280" y="1263"/>
                      </a:lnTo>
                      <a:lnTo>
                        <a:pt x="2268" y="1259"/>
                      </a:lnTo>
                      <a:lnTo>
                        <a:pt x="2254" y="1256"/>
                      </a:lnTo>
                      <a:lnTo>
                        <a:pt x="2245" y="1256"/>
                      </a:lnTo>
                      <a:lnTo>
                        <a:pt x="2238" y="1258"/>
                      </a:lnTo>
                      <a:lnTo>
                        <a:pt x="2238" y="1258"/>
                      </a:lnTo>
                      <a:lnTo>
                        <a:pt x="2211" y="1248"/>
                      </a:lnTo>
                      <a:lnTo>
                        <a:pt x="2183" y="1239"/>
                      </a:lnTo>
                      <a:lnTo>
                        <a:pt x="2154" y="1231"/>
                      </a:lnTo>
                      <a:lnTo>
                        <a:pt x="2126" y="1221"/>
                      </a:lnTo>
                      <a:lnTo>
                        <a:pt x="2126" y="1221"/>
                      </a:lnTo>
                      <a:lnTo>
                        <a:pt x="2096" y="1210"/>
                      </a:lnTo>
                      <a:lnTo>
                        <a:pt x="2085" y="1204"/>
                      </a:lnTo>
                      <a:lnTo>
                        <a:pt x="2077" y="1197"/>
                      </a:lnTo>
                      <a:lnTo>
                        <a:pt x="2077" y="1197"/>
                      </a:lnTo>
                      <a:lnTo>
                        <a:pt x="2072" y="1192"/>
                      </a:lnTo>
                      <a:lnTo>
                        <a:pt x="2070" y="1186"/>
                      </a:lnTo>
                      <a:lnTo>
                        <a:pt x="2063" y="1169"/>
                      </a:lnTo>
                      <a:lnTo>
                        <a:pt x="2057" y="1151"/>
                      </a:lnTo>
                      <a:lnTo>
                        <a:pt x="2051" y="1134"/>
                      </a:lnTo>
                      <a:lnTo>
                        <a:pt x="2051" y="1134"/>
                      </a:lnTo>
                      <a:lnTo>
                        <a:pt x="2044" y="1120"/>
                      </a:lnTo>
                      <a:lnTo>
                        <a:pt x="2036" y="1105"/>
                      </a:lnTo>
                      <a:lnTo>
                        <a:pt x="2028" y="1091"/>
                      </a:lnTo>
                      <a:lnTo>
                        <a:pt x="2021" y="1074"/>
                      </a:lnTo>
                      <a:lnTo>
                        <a:pt x="2021" y="1074"/>
                      </a:lnTo>
                      <a:lnTo>
                        <a:pt x="2008" y="1043"/>
                      </a:lnTo>
                      <a:lnTo>
                        <a:pt x="1995" y="1015"/>
                      </a:lnTo>
                      <a:lnTo>
                        <a:pt x="1967" y="959"/>
                      </a:lnTo>
                      <a:lnTo>
                        <a:pt x="1967" y="959"/>
                      </a:lnTo>
                      <a:lnTo>
                        <a:pt x="1966" y="1016"/>
                      </a:lnTo>
                      <a:lnTo>
                        <a:pt x="1966" y="1084"/>
                      </a:lnTo>
                      <a:lnTo>
                        <a:pt x="1967" y="1225"/>
                      </a:lnTo>
                      <a:lnTo>
                        <a:pt x="1967" y="1225"/>
                      </a:lnTo>
                      <a:lnTo>
                        <a:pt x="1967" y="1238"/>
                      </a:lnTo>
                      <a:lnTo>
                        <a:pt x="1964" y="1249"/>
                      </a:lnTo>
                      <a:lnTo>
                        <a:pt x="1960" y="1259"/>
                      </a:lnTo>
                      <a:lnTo>
                        <a:pt x="1955" y="1268"/>
                      </a:lnTo>
                      <a:lnTo>
                        <a:pt x="1948" y="1276"/>
                      </a:lnTo>
                      <a:lnTo>
                        <a:pt x="1939" y="1282"/>
                      </a:lnTo>
                      <a:lnTo>
                        <a:pt x="1929" y="1287"/>
                      </a:lnTo>
                      <a:lnTo>
                        <a:pt x="1919" y="1293"/>
                      </a:lnTo>
                      <a:lnTo>
                        <a:pt x="1908" y="1296"/>
                      </a:lnTo>
                      <a:lnTo>
                        <a:pt x="1897" y="1300"/>
                      </a:lnTo>
                      <a:lnTo>
                        <a:pt x="1872" y="1304"/>
                      </a:lnTo>
                      <a:lnTo>
                        <a:pt x="1846" y="1307"/>
                      </a:lnTo>
                      <a:lnTo>
                        <a:pt x="1821" y="1308"/>
                      </a:lnTo>
                      <a:lnTo>
                        <a:pt x="1821" y="1308"/>
                      </a:lnTo>
                      <a:lnTo>
                        <a:pt x="1799" y="1308"/>
                      </a:lnTo>
                      <a:lnTo>
                        <a:pt x="1776" y="1305"/>
                      </a:lnTo>
                      <a:lnTo>
                        <a:pt x="1755" y="1301"/>
                      </a:lnTo>
                      <a:lnTo>
                        <a:pt x="1731" y="1300"/>
                      </a:lnTo>
                      <a:lnTo>
                        <a:pt x="1731" y="1300"/>
                      </a:lnTo>
                      <a:lnTo>
                        <a:pt x="1713" y="1284"/>
                      </a:lnTo>
                      <a:lnTo>
                        <a:pt x="1703" y="1276"/>
                      </a:lnTo>
                      <a:lnTo>
                        <a:pt x="1691" y="1268"/>
                      </a:lnTo>
                      <a:lnTo>
                        <a:pt x="1678" y="1262"/>
                      </a:lnTo>
                      <a:lnTo>
                        <a:pt x="1665" y="1256"/>
                      </a:lnTo>
                      <a:lnTo>
                        <a:pt x="1654" y="1254"/>
                      </a:lnTo>
                      <a:lnTo>
                        <a:pt x="1642" y="1254"/>
                      </a:lnTo>
                      <a:lnTo>
                        <a:pt x="1642" y="1254"/>
                      </a:lnTo>
                      <a:lnTo>
                        <a:pt x="1637" y="1254"/>
                      </a:lnTo>
                      <a:lnTo>
                        <a:pt x="1632" y="1256"/>
                      </a:lnTo>
                      <a:lnTo>
                        <a:pt x="1623" y="1262"/>
                      </a:lnTo>
                      <a:lnTo>
                        <a:pt x="1613" y="1268"/>
                      </a:lnTo>
                      <a:lnTo>
                        <a:pt x="1609" y="1270"/>
                      </a:lnTo>
                      <a:lnTo>
                        <a:pt x="1604" y="1272"/>
                      </a:lnTo>
                      <a:lnTo>
                        <a:pt x="1604" y="1272"/>
                      </a:lnTo>
                      <a:lnTo>
                        <a:pt x="1578" y="1273"/>
                      </a:lnTo>
                      <a:lnTo>
                        <a:pt x="1566" y="1273"/>
                      </a:lnTo>
                      <a:lnTo>
                        <a:pt x="1553" y="1273"/>
                      </a:lnTo>
                      <a:lnTo>
                        <a:pt x="1542" y="1270"/>
                      </a:lnTo>
                      <a:lnTo>
                        <a:pt x="1532" y="1266"/>
                      </a:lnTo>
                      <a:lnTo>
                        <a:pt x="1522" y="1261"/>
                      </a:lnTo>
                      <a:lnTo>
                        <a:pt x="1515" y="1251"/>
                      </a:lnTo>
                      <a:lnTo>
                        <a:pt x="1515" y="1251"/>
                      </a:lnTo>
                      <a:lnTo>
                        <a:pt x="1507" y="1249"/>
                      </a:lnTo>
                      <a:lnTo>
                        <a:pt x="1500" y="1248"/>
                      </a:lnTo>
                      <a:lnTo>
                        <a:pt x="1486" y="1242"/>
                      </a:lnTo>
                      <a:lnTo>
                        <a:pt x="1472" y="1234"/>
                      </a:lnTo>
                      <a:lnTo>
                        <a:pt x="1459" y="1225"/>
                      </a:lnTo>
                      <a:lnTo>
                        <a:pt x="1459" y="1225"/>
                      </a:lnTo>
                      <a:lnTo>
                        <a:pt x="1453" y="1225"/>
                      </a:lnTo>
                      <a:lnTo>
                        <a:pt x="1448" y="1227"/>
                      </a:lnTo>
                      <a:lnTo>
                        <a:pt x="1444" y="1230"/>
                      </a:lnTo>
                      <a:lnTo>
                        <a:pt x="1439" y="1232"/>
                      </a:lnTo>
                      <a:lnTo>
                        <a:pt x="1432" y="1241"/>
                      </a:lnTo>
                      <a:lnTo>
                        <a:pt x="1425" y="1247"/>
                      </a:lnTo>
                      <a:lnTo>
                        <a:pt x="1425" y="1247"/>
                      </a:lnTo>
                      <a:lnTo>
                        <a:pt x="1416" y="1251"/>
                      </a:lnTo>
                      <a:lnTo>
                        <a:pt x="1406" y="1254"/>
                      </a:lnTo>
                      <a:lnTo>
                        <a:pt x="1396" y="1255"/>
                      </a:lnTo>
                      <a:lnTo>
                        <a:pt x="1385" y="1256"/>
                      </a:lnTo>
                      <a:lnTo>
                        <a:pt x="1362" y="1256"/>
                      </a:lnTo>
                      <a:lnTo>
                        <a:pt x="1340" y="1258"/>
                      </a:lnTo>
                      <a:lnTo>
                        <a:pt x="1340" y="1258"/>
                      </a:lnTo>
                      <a:lnTo>
                        <a:pt x="1310" y="1256"/>
                      </a:lnTo>
                      <a:lnTo>
                        <a:pt x="1278" y="1255"/>
                      </a:lnTo>
                      <a:lnTo>
                        <a:pt x="1278" y="1255"/>
                      </a:lnTo>
                      <a:lnTo>
                        <a:pt x="1257" y="1252"/>
                      </a:lnTo>
                      <a:lnTo>
                        <a:pt x="1234" y="1248"/>
                      </a:lnTo>
                      <a:lnTo>
                        <a:pt x="1225" y="1247"/>
                      </a:lnTo>
                      <a:lnTo>
                        <a:pt x="1213" y="1245"/>
                      </a:lnTo>
                      <a:lnTo>
                        <a:pt x="1202" y="1247"/>
                      </a:lnTo>
                      <a:lnTo>
                        <a:pt x="1191" y="1249"/>
                      </a:lnTo>
                      <a:lnTo>
                        <a:pt x="1191" y="1249"/>
                      </a:lnTo>
                      <a:lnTo>
                        <a:pt x="1175" y="1244"/>
                      </a:lnTo>
                      <a:lnTo>
                        <a:pt x="1160" y="1239"/>
                      </a:lnTo>
                      <a:lnTo>
                        <a:pt x="1147" y="1235"/>
                      </a:lnTo>
                      <a:lnTo>
                        <a:pt x="1133" y="1230"/>
                      </a:lnTo>
                      <a:lnTo>
                        <a:pt x="1133" y="1230"/>
                      </a:lnTo>
                      <a:lnTo>
                        <a:pt x="1129" y="1234"/>
                      </a:lnTo>
                      <a:lnTo>
                        <a:pt x="1125" y="1239"/>
                      </a:lnTo>
                      <a:lnTo>
                        <a:pt x="1118" y="1242"/>
                      </a:lnTo>
                      <a:lnTo>
                        <a:pt x="1111" y="1247"/>
                      </a:lnTo>
                      <a:lnTo>
                        <a:pt x="1094" y="1251"/>
                      </a:lnTo>
                      <a:lnTo>
                        <a:pt x="1076" y="1255"/>
                      </a:lnTo>
                      <a:lnTo>
                        <a:pt x="1058" y="1256"/>
                      </a:lnTo>
                      <a:lnTo>
                        <a:pt x="1041" y="1256"/>
                      </a:lnTo>
                      <a:lnTo>
                        <a:pt x="1027" y="1255"/>
                      </a:lnTo>
                      <a:lnTo>
                        <a:pt x="1017" y="1254"/>
                      </a:lnTo>
                      <a:lnTo>
                        <a:pt x="1017" y="1254"/>
                      </a:lnTo>
                      <a:lnTo>
                        <a:pt x="1015" y="1254"/>
                      </a:lnTo>
                      <a:lnTo>
                        <a:pt x="1014" y="1254"/>
                      </a:lnTo>
                      <a:lnTo>
                        <a:pt x="1015" y="1256"/>
                      </a:lnTo>
                      <a:lnTo>
                        <a:pt x="1017" y="1258"/>
                      </a:lnTo>
                      <a:lnTo>
                        <a:pt x="1017" y="1259"/>
                      </a:lnTo>
                      <a:lnTo>
                        <a:pt x="1014" y="1259"/>
                      </a:lnTo>
                      <a:lnTo>
                        <a:pt x="1014" y="1259"/>
                      </a:lnTo>
                      <a:lnTo>
                        <a:pt x="1001" y="1256"/>
                      </a:lnTo>
                      <a:lnTo>
                        <a:pt x="983" y="1252"/>
                      </a:lnTo>
                      <a:lnTo>
                        <a:pt x="940" y="1247"/>
                      </a:lnTo>
                      <a:lnTo>
                        <a:pt x="890" y="1241"/>
                      </a:lnTo>
                      <a:lnTo>
                        <a:pt x="868" y="1237"/>
                      </a:lnTo>
                      <a:lnTo>
                        <a:pt x="848" y="1231"/>
                      </a:lnTo>
                      <a:lnTo>
                        <a:pt x="848" y="1231"/>
                      </a:lnTo>
                      <a:lnTo>
                        <a:pt x="846" y="1232"/>
                      </a:lnTo>
                      <a:lnTo>
                        <a:pt x="844" y="1235"/>
                      </a:lnTo>
                      <a:lnTo>
                        <a:pt x="841" y="1242"/>
                      </a:lnTo>
                      <a:lnTo>
                        <a:pt x="840" y="1248"/>
                      </a:lnTo>
                      <a:lnTo>
                        <a:pt x="839" y="1249"/>
                      </a:lnTo>
                      <a:lnTo>
                        <a:pt x="836" y="1249"/>
                      </a:lnTo>
                      <a:lnTo>
                        <a:pt x="836" y="1249"/>
                      </a:lnTo>
                      <a:lnTo>
                        <a:pt x="833" y="1248"/>
                      </a:lnTo>
                      <a:lnTo>
                        <a:pt x="830" y="1247"/>
                      </a:lnTo>
                      <a:lnTo>
                        <a:pt x="829" y="1244"/>
                      </a:lnTo>
                      <a:lnTo>
                        <a:pt x="827" y="1242"/>
                      </a:lnTo>
                      <a:lnTo>
                        <a:pt x="827" y="1235"/>
                      </a:lnTo>
                      <a:lnTo>
                        <a:pt x="827" y="1227"/>
                      </a:lnTo>
                      <a:lnTo>
                        <a:pt x="827" y="1227"/>
                      </a:lnTo>
                      <a:lnTo>
                        <a:pt x="825" y="1231"/>
                      </a:lnTo>
                      <a:lnTo>
                        <a:pt x="822" y="1235"/>
                      </a:lnTo>
                      <a:lnTo>
                        <a:pt x="815" y="1241"/>
                      </a:lnTo>
                      <a:lnTo>
                        <a:pt x="803" y="1251"/>
                      </a:lnTo>
                      <a:lnTo>
                        <a:pt x="803" y="1251"/>
                      </a:lnTo>
                      <a:lnTo>
                        <a:pt x="785" y="1249"/>
                      </a:lnTo>
                      <a:lnTo>
                        <a:pt x="766" y="1249"/>
                      </a:lnTo>
                      <a:lnTo>
                        <a:pt x="723" y="1252"/>
                      </a:lnTo>
                      <a:lnTo>
                        <a:pt x="702" y="1252"/>
                      </a:lnTo>
                      <a:lnTo>
                        <a:pt x="680" y="1251"/>
                      </a:lnTo>
                      <a:lnTo>
                        <a:pt x="659" y="1248"/>
                      </a:lnTo>
                      <a:lnTo>
                        <a:pt x="648" y="1245"/>
                      </a:lnTo>
                      <a:lnTo>
                        <a:pt x="638" y="1242"/>
                      </a:lnTo>
                      <a:lnTo>
                        <a:pt x="638" y="1242"/>
                      </a:lnTo>
                      <a:lnTo>
                        <a:pt x="608" y="1213"/>
                      </a:lnTo>
                      <a:lnTo>
                        <a:pt x="593" y="1200"/>
                      </a:lnTo>
                      <a:lnTo>
                        <a:pt x="576" y="1186"/>
                      </a:lnTo>
                      <a:lnTo>
                        <a:pt x="559" y="1175"/>
                      </a:lnTo>
                      <a:lnTo>
                        <a:pt x="542" y="1162"/>
                      </a:lnTo>
                      <a:lnTo>
                        <a:pt x="523" y="1152"/>
                      </a:lnTo>
                      <a:lnTo>
                        <a:pt x="503" y="1143"/>
                      </a:lnTo>
                      <a:lnTo>
                        <a:pt x="503" y="1143"/>
                      </a:lnTo>
                      <a:lnTo>
                        <a:pt x="509" y="1070"/>
                      </a:lnTo>
                      <a:lnTo>
                        <a:pt x="511" y="998"/>
                      </a:lnTo>
                      <a:lnTo>
                        <a:pt x="513" y="924"/>
                      </a:lnTo>
                      <a:lnTo>
                        <a:pt x="517" y="846"/>
                      </a:lnTo>
                      <a:lnTo>
                        <a:pt x="517" y="846"/>
                      </a:lnTo>
                      <a:lnTo>
                        <a:pt x="464" y="971"/>
                      </a:lnTo>
                      <a:lnTo>
                        <a:pt x="437" y="1032"/>
                      </a:lnTo>
                      <a:lnTo>
                        <a:pt x="410" y="1091"/>
                      </a:lnTo>
                      <a:lnTo>
                        <a:pt x="410" y="1091"/>
                      </a:lnTo>
                      <a:lnTo>
                        <a:pt x="396" y="1123"/>
                      </a:lnTo>
                      <a:lnTo>
                        <a:pt x="384" y="1155"/>
                      </a:lnTo>
                      <a:lnTo>
                        <a:pt x="371" y="1186"/>
                      </a:lnTo>
                      <a:lnTo>
                        <a:pt x="364" y="1202"/>
                      </a:lnTo>
                      <a:lnTo>
                        <a:pt x="357" y="1217"/>
                      </a:lnTo>
                      <a:lnTo>
                        <a:pt x="357" y="1217"/>
                      </a:lnTo>
                      <a:lnTo>
                        <a:pt x="351" y="1220"/>
                      </a:lnTo>
                      <a:lnTo>
                        <a:pt x="347" y="1223"/>
                      </a:lnTo>
                      <a:lnTo>
                        <a:pt x="337" y="1224"/>
                      </a:lnTo>
                      <a:lnTo>
                        <a:pt x="328" y="1224"/>
                      </a:lnTo>
                      <a:lnTo>
                        <a:pt x="323" y="1227"/>
                      </a:lnTo>
                      <a:lnTo>
                        <a:pt x="319" y="1230"/>
                      </a:lnTo>
                      <a:lnTo>
                        <a:pt x="319" y="1230"/>
                      </a:lnTo>
                      <a:lnTo>
                        <a:pt x="288" y="1220"/>
                      </a:lnTo>
                      <a:lnTo>
                        <a:pt x="273" y="1216"/>
                      </a:lnTo>
                      <a:lnTo>
                        <a:pt x="257" y="1210"/>
                      </a:lnTo>
                      <a:lnTo>
                        <a:pt x="243" y="1204"/>
                      </a:lnTo>
                      <a:lnTo>
                        <a:pt x="231" y="1196"/>
                      </a:lnTo>
                      <a:lnTo>
                        <a:pt x="219" y="1186"/>
                      </a:lnTo>
                      <a:lnTo>
                        <a:pt x="210" y="1174"/>
                      </a:lnTo>
                      <a:lnTo>
                        <a:pt x="210" y="1174"/>
                      </a:lnTo>
                      <a:lnTo>
                        <a:pt x="184" y="1162"/>
                      </a:lnTo>
                      <a:lnTo>
                        <a:pt x="158" y="1151"/>
                      </a:lnTo>
                      <a:lnTo>
                        <a:pt x="106" y="1130"/>
                      </a:lnTo>
                      <a:lnTo>
                        <a:pt x="2" y="1093"/>
                      </a:lnTo>
                      <a:lnTo>
                        <a:pt x="2" y="1093"/>
                      </a:lnTo>
                      <a:lnTo>
                        <a:pt x="0" y="1089"/>
                      </a:lnTo>
                      <a:lnTo>
                        <a:pt x="0" y="1086"/>
                      </a:lnTo>
                      <a:lnTo>
                        <a:pt x="2" y="1078"/>
                      </a:lnTo>
                      <a:lnTo>
                        <a:pt x="3" y="1070"/>
                      </a:lnTo>
                      <a:lnTo>
                        <a:pt x="3" y="1070"/>
                      </a:lnTo>
                      <a:lnTo>
                        <a:pt x="43" y="990"/>
                      </a:lnTo>
                      <a:lnTo>
                        <a:pt x="83" y="910"/>
                      </a:lnTo>
                      <a:lnTo>
                        <a:pt x="165" y="752"/>
                      </a:lnTo>
                      <a:lnTo>
                        <a:pt x="165" y="752"/>
                      </a:lnTo>
                      <a:lnTo>
                        <a:pt x="168" y="735"/>
                      </a:lnTo>
                      <a:lnTo>
                        <a:pt x="170" y="720"/>
                      </a:lnTo>
                      <a:lnTo>
                        <a:pt x="176" y="706"/>
                      </a:lnTo>
                      <a:lnTo>
                        <a:pt x="182" y="693"/>
                      </a:lnTo>
                      <a:lnTo>
                        <a:pt x="196" y="668"/>
                      </a:lnTo>
                      <a:lnTo>
                        <a:pt x="204" y="654"/>
                      </a:lnTo>
                      <a:lnTo>
                        <a:pt x="210" y="640"/>
                      </a:lnTo>
                      <a:lnTo>
                        <a:pt x="210" y="640"/>
                      </a:lnTo>
                      <a:lnTo>
                        <a:pt x="221" y="615"/>
                      </a:lnTo>
                      <a:lnTo>
                        <a:pt x="232" y="591"/>
                      </a:lnTo>
                      <a:lnTo>
                        <a:pt x="256" y="545"/>
                      </a:lnTo>
                      <a:lnTo>
                        <a:pt x="281" y="498"/>
                      </a:lnTo>
                      <a:lnTo>
                        <a:pt x="305" y="449"/>
                      </a:lnTo>
                      <a:lnTo>
                        <a:pt x="305" y="449"/>
                      </a:lnTo>
                      <a:lnTo>
                        <a:pt x="319" y="420"/>
                      </a:lnTo>
                      <a:lnTo>
                        <a:pt x="339" y="384"/>
                      </a:lnTo>
                      <a:lnTo>
                        <a:pt x="350" y="368"/>
                      </a:lnTo>
                      <a:lnTo>
                        <a:pt x="361" y="351"/>
                      </a:lnTo>
                      <a:lnTo>
                        <a:pt x="371" y="338"/>
                      </a:lnTo>
                      <a:lnTo>
                        <a:pt x="382" y="330"/>
                      </a:lnTo>
                      <a:lnTo>
                        <a:pt x="382" y="330"/>
                      </a:lnTo>
                      <a:lnTo>
                        <a:pt x="389" y="325"/>
                      </a:lnTo>
                      <a:lnTo>
                        <a:pt x="399" y="321"/>
                      </a:lnTo>
                      <a:lnTo>
                        <a:pt x="419" y="316"/>
                      </a:lnTo>
                      <a:lnTo>
                        <a:pt x="441" y="311"/>
                      </a:lnTo>
                      <a:lnTo>
                        <a:pt x="461" y="307"/>
                      </a:lnTo>
                      <a:lnTo>
                        <a:pt x="461" y="307"/>
                      </a:lnTo>
                      <a:lnTo>
                        <a:pt x="472" y="306"/>
                      </a:lnTo>
                      <a:lnTo>
                        <a:pt x="481" y="303"/>
                      </a:lnTo>
                      <a:lnTo>
                        <a:pt x="499" y="297"/>
                      </a:lnTo>
                      <a:lnTo>
                        <a:pt x="499" y="297"/>
                      </a:lnTo>
                      <a:lnTo>
                        <a:pt x="523" y="293"/>
                      </a:lnTo>
                      <a:lnTo>
                        <a:pt x="545" y="290"/>
                      </a:lnTo>
                      <a:lnTo>
                        <a:pt x="556" y="288"/>
                      </a:lnTo>
                      <a:lnTo>
                        <a:pt x="566" y="283"/>
                      </a:lnTo>
                      <a:lnTo>
                        <a:pt x="576" y="279"/>
                      </a:lnTo>
                      <a:lnTo>
                        <a:pt x="584" y="272"/>
                      </a:lnTo>
                      <a:lnTo>
                        <a:pt x="584" y="272"/>
                      </a:lnTo>
                      <a:close/>
                      <a:moveTo>
                        <a:pt x="1818" y="1291"/>
                      </a:moveTo>
                      <a:lnTo>
                        <a:pt x="1818" y="1291"/>
                      </a:lnTo>
                      <a:lnTo>
                        <a:pt x="1855" y="1287"/>
                      </a:lnTo>
                      <a:lnTo>
                        <a:pt x="1875" y="1284"/>
                      </a:lnTo>
                      <a:lnTo>
                        <a:pt x="1894" y="1280"/>
                      </a:lnTo>
                      <a:lnTo>
                        <a:pt x="1911" y="1275"/>
                      </a:lnTo>
                      <a:lnTo>
                        <a:pt x="1926" y="1268"/>
                      </a:lnTo>
                      <a:lnTo>
                        <a:pt x="1934" y="1263"/>
                      </a:lnTo>
                      <a:lnTo>
                        <a:pt x="1939" y="1259"/>
                      </a:lnTo>
                      <a:lnTo>
                        <a:pt x="1943" y="1254"/>
                      </a:lnTo>
                      <a:lnTo>
                        <a:pt x="1946" y="1249"/>
                      </a:lnTo>
                      <a:lnTo>
                        <a:pt x="1946" y="1249"/>
                      </a:lnTo>
                      <a:lnTo>
                        <a:pt x="1948" y="1242"/>
                      </a:lnTo>
                      <a:lnTo>
                        <a:pt x="1949" y="1234"/>
                      </a:lnTo>
                      <a:lnTo>
                        <a:pt x="1949" y="1214"/>
                      </a:lnTo>
                      <a:lnTo>
                        <a:pt x="1949" y="1193"/>
                      </a:lnTo>
                      <a:lnTo>
                        <a:pt x="1949" y="1174"/>
                      </a:lnTo>
                      <a:lnTo>
                        <a:pt x="1949" y="1174"/>
                      </a:lnTo>
                      <a:lnTo>
                        <a:pt x="1950" y="1124"/>
                      </a:lnTo>
                      <a:lnTo>
                        <a:pt x="1950" y="1068"/>
                      </a:lnTo>
                      <a:lnTo>
                        <a:pt x="1949" y="959"/>
                      </a:lnTo>
                      <a:lnTo>
                        <a:pt x="1949" y="959"/>
                      </a:lnTo>
                      <a:lnTo>
                        <a:pt x="1948" y="931"/>
                      </a:lnTo>
                      <a:lnTo>
                        <a:pt x="1945" y="900"/>
                      </a:lnTo>
                      <a:lnTo>
                        <a:pt x="1942" y="866"/>
                      </a:lnTo>
                      <a:lnTo>
                        <a:pt x="1941" y="831"/>
                      </a:lnTo>
                      <a:lnTo>
                        <a:pt x="1941" y="831"/>
                      </a:lnTo>
                      <a:lnTo>
                        <a:pt x="1939" y="768"/>
                      </a:lnTo>
                      <a:lnTo>
                        <a:pt x="1936" y="706"/>
                      </a:lnTo>
                      <a:lnTo>
                        <a:pt x="1935" y="641"/>
                      </a:lnTo>
                      <a:lnTo>
                        <a:pt x="1936" y="574"/>
                      </a:lnTo>
                      <a:lnTo>
                        <a:pt x="1936" y="574"/>
                      </a:lnTo>
                      <a:lnTo>
                        <a:pt x="1941" y="434"/>
                      </a:lnTo>
                      <a:lnTo>
                        <a:pt x="1943" y="303"/>
                      </a:lnTo>
                      <a:lnTo>
                        <a:pt x="1943" y="241"/>
                      </a:lnTo>
                      <a:lnTo>
                        <a:pt x="1942" y="181"/>
                      </a:lnTo>
                      <a:lnTo>
                        <a:pt x="1939" y="120"/>
                      </a:lnTo>
                      <a:lnTo>
                        <a:pt x="1934" y="62"/>
                      </a:lnTo>
                      <a:lnTo>
                        <a:pt x="1934" y="62"/>
                      </a:lnTo>
                      <a:lnTo>
                        <a:pt x="1931" y="60"/>
                      </a:lnTo>
                      <a:lnTo>
                        <a:pt x="1928" y="59"/>
                      </a:lnTo>
                      <a:lnTo>
                        <a:pt x="1926" y="56"/>
                      </a:lnTo>
                      <a:lnTo>
                        <a:pt x="1926" y="53"/>
                      </a:lnTo>
                      <a:lnTo>
                        <a:pt x="1926" y="47"/>
                      </a:lnTo>
                      <a:lnTo>
                        <a:pt x="1925" y="45"/>
                      </a:lnTo>
                      <a:lnTo>
                        <a:pt x="1925" y="45"/>
                      </a:lnTo>
                      <a:lnTo>
                        <a:pt x="1915" y="38"/>
                      </a:lnTo>
                      <a:lnTo>
                        <a:pt x="1904" y="33"/>
                      </a:lnTo>
                      <a:lnTo>
                        <a:pt x="1894" y="29"/>
                      </a:lnTo>
                      <a:lnTo>
                        <a:pt x="1883" y="26"/>
                      </a:lnTo>
                      <a:lnTo>
                        <a:pt x="1861" y="24"/>
                      </a:lnTo>
                      <a:lnTo>
                        <a:pt x="1835" y="21"/>
                      </a:lnTo>
                      <a:lnTo>
                        <a:pt x="1835" y="21"/>
                      </a:lnTo>
                      <a:lnTo>
                        <a:pt x="1804" y="17"/>
                      </a:lnTo>
                      <a:lnTo>
                        <a:pt x="1790" y="15"/>
                      </a:lnTo>
                      <a:lnTo>
                        <a:pt x="1779" y="17"/>
                      </a:lnTo>
                      <a:lnTo>
                        <a:pt x="1779" y="17"/>
                      </a:lnTo>
                      <a:lnTo>
                        <a:pt x="1752" y="21"/>
                      </a:lnTo>
                      <a:lnTo>
                        <a:pt x="1738" y="25"/>
                      </a:lnTo>
                      <a:lnTo>
                        <a:pt x="1724" y="31"/>
                      </a:lnTo>
                      <a:lnTo>
                        <a:pt x="1713" y="36"/>
                      </a:lnTo>
                      <a:lnTo>
                        <a:pt x="1702" y="43"/>
                      </a:lnTo>
                      <a:lnTo>
                        <a:pt x="1693" y="53"/>
                      </a:lnTo>
                      <a:lnTo>
                        <a:pt x="1689" y="57"/>
                      </a:lnTo>
                      <a:lnTo>
                        <a:pt x="1686" y="63"/>
                      </a:lnTo>
                      <a:lnTo>
                        <a:pt x="1686" y="63"/>
                      </a:lnTo>
                      <a:lnTo>
                        <a:pt x="1684" y="77"/>
                      </a:lnTo>
                      <a:lnTo>
                        <a:pt x="1682" y="97"/>
                      </a:lnTo>
                      <a:lnTo>
                        <a:pt x="1682" y="118"/>
                      </a:lnTo>
                      <a:lnTo>
                        <a:pt x="1682" y="140"/>
                      </a:lnTo>
                      <a:lnTo>
                        <a:pt x="1686" y="185"/>
                      </a:lnTo>
                      <a:lnTo>
                        <a:pt x="1689" y="219"/>
                      </a:lnTo>
                      <a:lnTo>
                        <a:pt x="1689" y="219"/>
                      </a:lnTo>
                      <a:lnTo>
                        <a:pt x="1693" y="292"/>
                      </a:lnTo>
                      <a:lnTo>
                        <a:pt x="1695" y="328"/>
                      </a:lnTo>
                      <a:lnTo>
                        <a:pt x="1698" y="368"/>
                      </a:lnTo>
                      <a:lnTo>
                        <a:pt x="1698" y="368"/>
                      </a:lnTo>
                      <a:lnTo>
                        <a:pt x="1703" y="415"/>
                      </a:lnTo>
                      <a:lnTo>
                        <a:pt x="1709" y="464"/>
                      </a:lnTo>
                      <a:lnTo>
                        <a:pt x="1715" y="516"/>
                      </a:lnTo>
                      <a:lnTo>
                        <a:pt x="1716" y="543"/>
                      </a:lnTo>
                      <a:lnTo>
                        <a:pt x="1717" y="570"/>
                      </a:lnTo>
                      <a:lnTo>
                        <a:pt x="1717" y="570"/>
                      </a:lnTo>
                      <a:lnTo>
                        <a:pt x="1719" y="657"/>
                      </a:lnTo>
                      <a:lnTo>
                        <a:pt x="1720" y="748"/>
                      </a:lnTo>
                      <a:lnTo>
                        <a:pt x="1720" y="793"/>
                      </a:lnTo>
                      <a:lnTo>
                        <a:pt x="1720" y="839"/>
                      </a:lnTo>
                      <a:lnTo>
                        <a:pt x="1719" y="884"/>
                      </a:lnTo>
                      <a:lnTo>
                        <a:pt x="1717" y="928"/>
                      </a:lnTo>
                      <a:lnTo>
                        <a:pt x="1717" y="928"/>
                      </a:lnTo>
                      <a:lnTo>
                        <a:pt x="1716" y="943"/>
                      </a:lnTo>
                      <a:lnTo>
                        <a:pt x="1717" y="960"/>
                      </a:lnTo>
                      <a:lnTo>
                        <a:pt x="1719" y="977"/>
                      </a:lnTo>
                      <a:lnTo>
                        <a:pt x="1719" y="994"/>
                      </a:lnTo>
                      <a:lnTo>
                        <a:pt x="1719" y="994"/>
                      </a:lnTo>
                      <a:lnTo>
                        <a:pt x="1717" y="1061"/>
                      </a:lnTo>
                      <a:lnTo>
                        <a:pt x="1715" y="1129"/>
                      </a:lnTo>
                      <a:lnTo>
                        <a:pt x="1710" y="1196"/>
                      </a:lnTo>
                      <a:lnTo>
                        <a:pt x="1706" y="1259"/>
                      </a:lnTo>
                      <a:lnTo>
                        <a:pt x="1706" y="1259"/>
                      </a:lnTo>
                      <a:lnTo>
                        <a:pt x="1717" y="1266"/>
                      </a:lnTo>
                      <a:lnTo>
                        <a:pt x="1729" y="1273"/>
                      </a:lnTo>
                      <a:lnTo>
                        <a:pt x="1743" y="1279"/>
                      </a:lnTo>
                      <a:lnTo>
                        <a:pt x="1755" y="1284"/>
                      </a:lnTo>
                      <a:lnTo>
                        <a:pt x="1771" y="1287"/>
                      </a:lnTo>
                      <a:lnTo>
                        <a:pt x="1786" y="1290"/>
                      </a:lnTo>
                      <a:lnTo>
                        <a:pt x="1802" y="1291"/>
                      </a:lnTo>
                      <a:lnTo>
                        <a:pt x="1818" y="1291"/>
                      </a:lnTo>
                      <a:lnTo>
                        <a:pt x="1818" y="1291"/>
                      </a:lnTo>
                      <a:close/>
                      <a:moveTo>
                        <a:pt x="1536" y="125"/>
                      </a:moveTo>
                      <a:lnTo>
                        <a:pt x="1536" y="125"/>
                      </a:lnTo>
                      <a:lnTo>
                        <a:pt x="1536" y="177"/>
                      </a:lnTo>
                      <a:lnTo>
                        <a:pt x="1536" y="230"/>
                      </a:lnTo>
                      <a:lnTo>
                        <a:pt x="1536" y="279"/>
                      </a:lnTo>
                      <a:lnTo>
                        <a:pt x="1536" y="318"/>
                      </a:lnTo>
                      <a:lnTo>
                        <a:pt x="1536" y="318"/>
                      </a:lnTo>
                      <a:lnTo>
                        <a:pt x="1560" y="325"/>
                      </a:lnTo>
                      <a:lnTo>
                        <a:pt x="1588" y="330"/>
                      </a:lnTo>
                      <a:lnTo>
                        <a:pt x="1642" y="338"/>
                      </a:lnTo>
                      <a:lnTo>
                        <a:pt x="1642" y="338"/>
                      </a:lnTo>
                      <a:lnTo>
                        <a:pt x="1643" y="342"/>
                      </a:lnTo>
                      <a:lnTo>
                        <a:pt x="1646" y="347"/>
                      </a:lnTo>
                      <a:lnTo>
                        <a:pt x="1649" y="349"/>
                      </a:lnTo>
                      <a:lnTo>
                        <a:pt x="1651" y="352"/>
                      </a:lnTo>
                      <a:lnTo>
                        <a:pt x="1651" y="352"/>
                      </a:lnTo>
                      <a:lnTo>
                        <a:pt x="1654" y="368"/>
                      </a:lnTo>
                      <a:lnTo>
                        <a:pt x="1656" y="383"/>
                      </a:lnTo>
                      <a:lnTo>
                        <a:pt x="1657" y="417"/>
                      </a:lnTo>
                      <a:lnTo>
                        <a:pt x="1656" y="487"/>
                      </a:lnTo>
                      <a:lnTo>
                        <a:pt x="1656" y="487"/>
                      </a:lnTo>
                      <a:lnTo>
                        <a:pt x="1656" y="535"/>
                      </a:lnTo>
                      <a:lnTo>
                        <a:pt x="1657" y="584"/>
                      </a:lnTo>
                      <a:lnTo>
                        <a:pt x="1660" y="685"/>
                      </a:lnTo>
                      <a:lnTo>
                        <a:pt x="1663" y="789"/>
                      </a:lnTo>
                      <a:lnTo>
                        <a:pt x="1663" y="839"/>
                      </a:lnTo>
                      <a:lnTo>
                        <a:pt x="1661" y="891"/>
                      </a:lnTo>
                      <a:lnTo>
                        <a:pt x="1661" y="891"/>
                      </a:lnTo>
                      <a:lnTo>
                        <a:pt x="1660" y="970"/>
                      </a:lnTo>
                      <a:lnTo>
                        <a:pt x="1658" y="1051"/>
                      </a:lnTo>
                      <a:lnTo>
                        <a:pt x="1658" y="1136"/>
                      </a:lnTo>
                      <a:lnTo>
                        <a:pt x="1657" y="1227"/>
                      </a:lnTo>
                      <a:lnTo>
                        <a:pt x="1657" y="1227"/>
                      </a:lnTo>
                      <a:lnTo>
                        <a:pt x="1661" y="1230"/>
                      </a:lnTo>
                      <a:lnTo>
                        <a:pt x="1664" y="1231"/>
                      </a:lnTo>
                      <a:lnTo>
                        <a:pt x="1670" y="1237"/>
                      </a:lnTo>
                      <a:lnTo>
                        <a:pt x="1677" y="1242"/>
                      </a:lnTo>
                      <a:lnTo>
                        <a:pt x="1681" y="1244"/>
                      </a:lnTo>
                      <a:lnTo>
                        <a:pt x="1686" y="1244"/>
                      </a:lnTo>
                      <a:lnTo>
                        <a:pt x="1686" y="1244"/>
                      </a:lnTo>
                      <a:lnTo>
                        <a:pt x="1693" y="1192"/>
                      </a:lnTo>
                      <a:lnTo>
                        <a:pt x="1698" y="1140"/>
                      </a:lnTo>
                      <a:lnTo>
                        <a:pt x="1699" y="1088"/>
                      </a:lnTo>
                      <a:lnTo>
                        <a:pt x="1700" y="1035"/>
                      </a:lnTo>
                      <a:lnTo>
                        <a:pt x="1699" y="924"/>
                      </a:lnTo>
                      <a:lnTo>
                        <a:pt x="1698" y="801"/>
                      </a:lnTo>
                      <a:lnTo>
                        <a:pt x="1698" y="801"/>
                      </a:lnTo>
                      <a:lnTo>
                        <a:pt x="1699" y="786"/>
                      </a:lnTo>
                      <a:lnTo>
                        <a:pt x="1700" y="769"/>
                      </a:lnTo>
                      <a:lnTo>
                        <a:pt x="1703" y="754"/>
                      </a:lnTo>
                      <a:lnTo>
                        <a:pt x="1703" y="738"/>
                      </a:lnTo>
                      <a:lnTo>
                        <a:pt x="1703" y="738"/>
                      </a:lnTo>
                      <a:lnTo>
                        <a:pt x="1705" y="693"/>
                      </a:lnTo>
                      <a:lnTo>
                        <a:pt x="1705" y="647"/>
                      </a:lnTo>
                      <a:lnTo>
                        <a:pt x="1702" y="557"/>
                      </a:lnTo>
                      <a:lnTo>
                        <a:pt x="1702" y="557"/>
                      </a:lnTo>
                      <a:lnTo>
                        <a:pt x="1700" y="529"/>
                      </a:lnTo>
                      <a:lnTo>
                        <a:pt x="1698" y="502"/>
                      </a:lnTo>
                      <a:lnTo>
                        <a:pt x="1692" y="449"/>
                      </a:lnTo>
                      <a:lnTo>
                        <a:pt x="1685" y="394"/>
                      </a:lnTo>
                      <a:lnTo>
                        <a:pt x="1681" y="340"/>
                      </a:lnTo>
                      <a:lnTo>
                        <a:pt x="1681" y="340"/>
                      </a:lnTo>
                      <a:lnTo>
                        <a:pt x="1675" y="233"/>
                      </a:lnTo>
                      <a:lnTo>
                        <a:pt x="1670" y="125"/>
                      </a:lnTo>
                      <a:lnTo>
                        <a:pt x="1670" y="125"/>
                      </a:lnTo>
                      <a:lnTo>
                        <a:pt x="1670" y="111"/>
                      </a:lnTo>
                      <a:lnTo>
                        <a:pt x="1671" y="97"/>
                      </a:lnTo>
                      <a:lnTo>
                        <a:pt x="1671" y="90"/>
                      </a:lnTo>
                      <a:lnTo>
                        <a:pt x="1670" y="83"/>
                      </a:lnTo>
                      <a:lnTo>
                        <a:pt x="1667" y="76"/>
                      </a:lnTo>
                      <a:lnTo>
                        <a:pt x="1664" y="70"/>
                      </a:lnTo>
                      <a:lnTo>
                        <a:pt x="1664" y="70"/>
                      </a:lnTo>
                      <a:lnTo>
                        <a:pt x="1598" y="95"/>
                      </a:lnTo>
                      <a:lnTo>
                        <a:pt x="1567" y="109"/>
                      </a:lnTo>
                      <a:lnTo>
                        <a:pt x="1536" y="125"/>
                      </a:lnTo>
                      <a:lnTo>
                        <a:pt x="1536" y="125"/>
                      </a:lnTo>
                      <a:close/>
                      <a:moveTo>
                        <a:pt x="906" y="268"/>
                      </a:moveTo>
                      <a:lnTo>
                        <a:pt x="906" y="268"/>
                      </a:lnTo>
                      <a:lnTo>
                        <a:pt x="934" y="274"/>
                      </a:lnTo>
                      <a:lnTo>
                        <a:pt x="961" y="278"/>
                      </a:lnTo>
                      <a:lnTo>
                        <a:pt x="986" y="279"/>
                      </a:lnTo>
                      <a:lnTo>
                        <a:pt x="1013" y="281"/>
                      </a:lnTo>
                      <a:lnTo>
                        <a:pt x="1013" y="281"/>
                      </a:lnTo>
                      <a:lnTo>
                        <a:pt x="1031" y="279"/>
                      </a:lnTo>
                      <a:lnTo>
                        <a:pt x="1051" y="276"/>
                      </a:lnTo>
                      <a:lnTo>
                        <a:pt x="1067" y="274"/>
                      </a:lnTo>
                      <a:lnTo>
                        <a:pt x="1074" y="274"/>
                      </a:lnTo>
                      <a:lnTo>
                        <a:pt x="1079" y="274"/>
                      </a:lnTo>
                      <a:lnTo>
                        <a:pt x="1079" y="274"/>
                      </a:lnTo>
                      <a:lnTo>
                        <a:pt x="1094" y="267"/>
                      </a:lnTo>
                      <a:lnTo>
                        <a:pt x="1102" y="261"/>
                      </a:lnTo>
                      <a:lnTo>
                        <a:pt x="1108" y="257"/>
                      </a:lnTo>
                      <a:lnTo>
                        <a:pt x="1108" y="257"/>
                      </a:lnTo>
                      <a:lnTo>
                        <a:pt x="1108" y="231"/>
                      </a:lnTo>
                      <a:lnTo>
                        <a:pt x="1108" y="206"/>
                      </a:lnTo>
                      <a:lnTo>
                        <a:pt x="1105" y="181"/>
                      </a:lnTo>
                      <a:lnTo>
                        <a:pt x="1102" y="168"/>
                      </a:lnTo>
                      <a:lnTo>
                        <a:pt x="1100" y="157"/>
                      </a:lnTo>
                      <a:lnTo>
                        <a:pt x="1100" y="157"/>
                      </a:lnTo>
                      <a:lnTo>
                        <a:pt x="1074" y="150"/>
                      </a:lnTo>
                      <a:lnTo>
                        <a:pt x="1048" y="142"/>
                      </a:lnTo>
                      <a:lnTo>
                        <a:pt x="1018" y="135"/>
                      </a:lnTo>
                      <a:lnTo>
                        <a:pt x="1003" y="132"/>
                      </a:lnTo>
                      <a:lnTo>
                        <a:pt x="987" y="132"/>
                      </a:lnTo>
                      <a:lnTo>
                        <a:pt x="987" y="132"/>
                      </a:lnTo>
                      <a:lnTo>
                        <a:pt x="951" y="132"/>
                      </a:lnTo>
                      <a:lnTo>
                        <a:pt x="928" y="133"/>
                      </a:lnTo>
                      <a:lnTo>
                        <a:pt x="907" y="135"/>
                      </a:lnTo>
                      <a:lnTo>
                        <a:pt x="888" y="137"/>
                      </a:lnTo>
                      <a:lnTo>
                        <a:pt x="869" y="142"/>
                      </a:lnTo>
                      <a:lnTo>
                        <a:pt x="855" y="147"/>
                      </a:lnTo>
                      <a:lnTo>
                        <a:pt x="850" y="151"/>
                      </a:lnTo>
                      <a:lnTo>
                        <a:pt x="847" y="154"/>
                      </a:lnTo>
                      <a:lnTo>
                        <a:pt x="847" y="154"/>
                      </a:lnTo>
                      <a:lnTo>
                        <a:pt x="843" y="160"/>
                      </a:lnTo>
                      <a:lnTo>
                        <a:pt x="841" y="167"/>
                      </a:lnTo>
                      <a:lnTo>
                        <a:pt x="840" y="174"/>
                      </a:lnTo>
                      <a:lnTo>
                        <a:pt x="840" y="181"/>
                      </a:lnTo>
                      <a:lnTo>
                        <a:pt x="841" y="215"/>
                      </a:lnTo>
                      <a:lnTo>
                        <a:pt x="841" y="215"/>
                      </a:lnTo>
                      <a:lnTo>
                        <a:pt x="841" y="229"/>
                      </a:lnTo>
                      <a:lnTo>
                        <a:pt x="840" y="241"/>
                      </a:lnTo>
                      <a:lnTo>
                        <a:pt x="840" y="252"/>
                      </a:lnTo>
                      <a:lnTo>
                        <a:pt x="841" y="258"/>
                      </a:lnTo>
                      <a:lnTo>
                        <a:pt x="844" y="264"/>
                      </a:lnTo>
                      <a:lnTo>
                        <a:pt x="844" y="264"/>
                      </a:lnTo>
                      <a:lnTo>
                        <a:pt x="847" y="261"/>
                      </a:lnTo>
                      <a:lnTo>
                        <a:pt x="850" y="258"/>
                      </a:lnTo>
                      <a:lnTo>
                        <a:pt x="857" y="257"/>
                      </a:lnTo>
                      <a:lnTo>
                        <a:pt x="865" y="257"/>
                      </a:lnTo>
                      <a:lnTo>
                        <a:pt x="874" y="258"/>
                      </a:lnTo>
                      <a:lnTo>
                        <a:pt x="890" y="262"/>
                      </a:lnTo>
                      <a:lnTo>
                        <a:pt x="906" y="268"/>
                      </a:lnTo>
                      <a:lnTo>
                        <a:pt x="906" y="268"/>
                      </a:lnTo>
                      <a:close/>
                      <a:moveTo>
                        <a:pt x="635" y="233"/>
                      </a:moveTo>
                      <a:lnTo>
                        <a:pt x="635" y="233"/>
                      </a:lnTo>
                      <a:lnTo>
                        <a:pt x="632" y="261"/>
                      </a:lnTo>
                      <a:lnTo>
                        <a:pt x="631" y="276"/>
                      </a:lnTo>
                      <a:lnTo>
                        <a:pt x="631" y="290"/>
                      </a:lnTo>
                      <a:lnTo>
                        <a:pt x="631" y="290"/>
                      </a:lnTo>
                      <a:lnTo>
                        <a:pt x="643" y="295"/>
                      </a:lnTo>
                      <a:lnTo>
                        <a:pt x="656" y="299"/>
                      </a:lnTo>
                      <a:lnTo>
                        <a:pt x="669" y="306"/>
                      </a:lnTo>
                      <a:lnTo>
                        <a:pt x="680" y="313"/>
                      </a:lnTo>
                      <a:lnTo>
                        <a:pt x="701" y="330"/>
                      </a:lnTo>
                      <a:lnTo>
                        <a:pt x="721" y="347"/>
                      </a:lnTo>
                      <a:lnTo>
                        <a:pt x="721" y="347"/>
                      </a:lnTo>
                      <a:lnTo>
                        <a:pt x="722" y="355"/>
                      </a:lnTo>
                      <a:lnTo>
                        <a:pt x="722" y="366"/>
                      </a:lnTo>
                      <a:lnTo>
                        <a:pt x="719" y="376"/>
                      </a:lnTo>
                      <a:lnTo>
                        <a:pt x="715" y="387"/>
                      </a:lnTo>
                      <a:lnTo>
                        <a:pt x="707" y="411"/>
                      </a:lnTo>
                      <a:lnTo>
                        <a:pt x="702" y="422"/>
                      </a:lnTo>
                      <a:lnTo>
                        <a:pt x="700" y="434"/>
                      </a:lnTo>
                      <a:lnTo>
                        <a:pt x="700" y="434"/>
                      </a:lnTo>
                      <a:lnTo>
                        <a:pt x="715" y="431"/>
                      </a:lnTo>
                      <a:lnTo>
                        <a:pt x="730" y="431"/>
                      </a:lnTo>
                      <a:lnTo>
                        <a:pt x="743" y="432"/>
                      </a:lnTo>
                      <a:lnTo>
                        <a:pt x="756" y="434"/>
                      </a:lnTo>
                      <a:lnTo>
                        <a:pt x="768" y="438"/>
                      </a:lnTo>
                      <a:lnTo>
                        <a:pt x="781" y="441"/>
                      </a:lnTo>
                      <a:lnTo>
                        <a:pt x="803" y="450"/>
                      </a:lnTo>
                      <a:lnTo>
                        <a:pt x="803" y="450"/>
                      </a:lnTo>
                      <a:lnTo>
                        <a:pt x="803" y="483"/>
                      </a:lnTo>
                      <a:lnTo>
                        <a:pt x="805" y="498"/>
                      </a:lnTo>
                      <a:lnTo>
                        <a:pt x="808" y="505"/>
                      </a:lnTo>
                      <a:lnTo>
                        <a:pt x="810" y="512"/>
                      </a:lnTo>
                      <a:lnTo>
                        <a:pt x="810" y="512"/>
                      </a:lnTo>
                      <a:lnTo>
                        <a:pt x="816" y="602"/>
                      </a:lnTo>
                      <a:lnTo>
                        <a:pt x="820" y="695"/>
                      </a:lnTo>
                      <a:lnTo>
                        <a:pt x="823" y="741"/>
                      </a:lnTo>
                      <a:lnTo>
                        <a:pt x="823" y="787"/>
                      </a:lnTo>
                      <a:lnTo>
                        <a:pt x="823" y="835"/>
                      </a:lnTo>
                      <a:lnTo>
                        <a:pt x="820" y="880"/>
                      </a:lnTo>
                      <a:lnTo>
                        <a:pt x="820" y="880"/>
                      </a:lnTo>
                      <a:lnTo>
                        <a:pt x="817" y="908"/>
                      </a:lnTo>
                      <a:lnTo>
                        <a:pt x="815" y="936"/>
                      </a:lnTo>
                      <a:lnTo>
                        <a:pt x="815" y="936"/>
                      </a:lnTo>
                      <a:lnTo>
                        <a:pt x="813" y="962"/>
                      </a:lnTo>
                      <a:lnTo>
                        <a:pt x="813" y="988"/>
                      </a:lnTo>
                      <a:lnTo>
                        <a:pt x="815" y="1040"/>
                      </a:lnTo>
                      <a:lnTo>
                        <a:pt x="816" y="1093"/>
                      </a:lnTo>
                      <a:lnTo>
                        <a:pt x="817" y="1119"/>
                      </a:lnTo>
                      <a:lnTo>
                        <a:pt x="816" y="1144"/>
                      </a:lnTo>
                      <a:lnTo>
                        <a:pt x="816" y="1144"/>
                      </a:lnTo>
                      <a:lnTo>
                        <a:pt x="815" y="1161"/>
                      </a:lnTo>
                      <a:lnTo>
                        <a:pt x="812" y="1178"/>
                      </a:lnTo>
                      <a:lnTo>
                        <a:pt x="813" y="1186"/>
                      </a:lnTo>
                      <a:lnTo>
                        <a:pt x="815" y="1193"/>
                      </a:lnTo>
                      <a:lnTo>
                        <a:pt x="819" y="1200"/>
                      </a:lnTo>
                      <a:lnTo>
                        <a:pt x="825" y="1206"/>
                      </a:lnTo>
                      <a:lnTo>
                        <a:pt x="825" y="1206"/>
                      </a:lnTo>
                      <a:lnTo>
                        <a:pt x="823" y="1197"/>
                      </a:lnTo>
                      <a:lnTo>
                        <a:pt x="823" y="1188"/>
                      </a:lnTo>
                      <a:lnTo>
                        <a:pt x="825" y="1164"/>
                      </a:lnTo>
                      <a:lnTo>
                        <a:pt x="826" y="1152"/>
                      </a:lnTo>
                      <a:lnTo>
                        <a:pt x="826" y="1141"/>
                      </a:lnTo>
                      <a:lnTo>
                        <a:pt x="825" y="1131"/>
                      </a:lnTo>
                      <a:lnTo>
                        <a:pt x="820" y="1123"/>
                      </a:lnTo>
                      <a:lnTo>
                        <a:pt x="820" y="1123"/>
                      </a:lnTo>
                      <a:lnTo>
                        <a:pt x="822" y="1122"/>
                      </a:lnTo>
                      <a:lnTo>
                        <a:pt x="822" y="1120"/>
                      </a:lnTo>
                      <a:lnTo>
                        <a:pt x="825" y="1119"/>
                      </a:lnTo>
                      <a:lnTo>
                        <a:pt x="827" y="1117"/>
                      </a:lnTo>
                      <a:lnTo>
                        <a:pt x="827" y="1115"/>
                      </a:lnTo>
                      <a:lnTo>
                        <a:pt x="827" y="1112"/>
                      </a:lnTo>
                      <a:lnTo>
                        <a:pt x="827" y="1112"/>
                      </a:lnTo>
                      <a:lnTo>
                        <a:pt x="827" y="1033"/>
                      </a:lnTo>
                      <a:lnTo>
                        <a:pt x="827" y="949"/>
                      </a:lnTo>
                      <a:lnTo>
                        <a:pt x="827" y="866"/>
                      </a:lnTo>
                      <a:lnTo>
                        <a:pt x="829" y="785"/>
                      </a:lnTo>
                      <a:lnTo>
                        <a:pt x="829" y="785"/>
                      </a:lnTo>
                      <a:lnTo>
                        <a:pt x="830" y="721"/>
                      </a:lnTo>
                      <a:lnTo>
                        <a:pt x="830" y="658"/>
                      </a:lnTo>
                      <a:lnTo>
                        <a:pt x="827" y="537"/>
                      </a:lnTo>
                      <a:lnTo>
                        <a:pt x="827" y="537"/>
                      </a:lnTo>
                      <a:lnTo>
                        <a:pt x="826" y="438"/>
                      </a:lnTo>
                      <a:lnTo>
                        <a:pt x="827" y="338"/>
                      </a:lnTo>
                      <a:lnTo>
                        <a:pt x="827" y="338"/>
                      </a:lnTo>
                      <a:lnTo>
                        <a:pt x="827" y="295"/>
                      </a:lnTo>
                      <a:lnTo>
                        <a:pt x="826" y="251"/>
                      </a:lnTo>
                      <a:lnTo>
                        <a:pt x="825" y="208"/>
                      </a:lnTo>
                      <a:lnTo>
                        <a:pt x="820" y="163"/>
                      </a:lnTo>
                      <a:lnTo>
                        <a:pt x="820" y="163"/>
                      </a:lnTo>
                      <a:lnTo>
                        <a:pt x="820" y="165"/>
                      </a:lnTo>
                      <a:lnTo>
                        <a:pt x="819" y="165"/>
                      </a:lnTo>
                      <a:lnTo>
                        <a:pt x="819" y="165"/>
                      </a:lnTo>
                      <a:lnTo>
                        <a:pt x="801" y="175"/>
                      </a:lnTo>
                      <a:lnTo>
                        <a:pt x="778" y="185"/>
                      </a:lnTo>
                      <a:lnTo>
                        <a:pt x="754" y="194"/>
                      </a:lnTo>
                      <a:lnTo>
                        <a:pt x="729" y="202"/>
                      </a:lnTo>
                      <a:lnTo>
                        <a:pt x="679" y="217"/>
                      </a:lnTo>
                      <a:lnTo>
                        <a:pt x="656" y="226"/>
                      </a:lnTo>
                      <a:lnTo>
                        <a:pt x="635" y="233"/>
                      </a:lnTo>
                      <a:lnTo>
                        <a:pt x="635" y="233"/>
                      </a:lnTo>
                      <a:close/>
                      <a:moveTo>
                        <a:pt x="1323" y="1239"/>
                      </a:moveTo>
                      <a:lnTo>
                        <a:pt x="1323" y="1239"/>
                      </a:lnTo>
                      <a:lnTo>
                        <a:pt x="1343" y="1241"/>
                      </a:lnTo>
                      <a:lnTo>
                        <a:pt x="1359" y="1241"/>
                      </a:lnTo>
                      <a:lnTo>
                        <a:pt x="1376" y="1239"/>
                      </a:lnTo>
                      <a:lnTo>
                        <a:pt x="1392" y="1235"/>
                      </a:lnTo>
                      <a:lnTo>
                        <a:pt x="1404" y="1231"/>
                      </a:lnTo>
                      <a:lnTo>
                        <a:pt x="1417" y="1224"/>
                      </a:lnTo>
                      <a:lnTo>
                        <a:pt x="1427" y="1216"/>
                      </a:lnTo>
                      <a:lnTo>
                        <a:pt x="1434" y="1206"/>
                      </a:lnTo>
                      <a:lnTo>
                        <a:pt x="1434" y="1206"/>
                      </a:lnTo>
                      <a:lnTo>
                        <a:pt x="1437" y="1182"/>
                      </a:lnTo>
                      <a:lnTo>
                        <a:pt x="1437" y="1157"/>
                      </a:lnTo>
                      <a:lnTo>
                        <a:pt x="1438" y="1108"/>
                      </a:lnTo>
                      <a:lnTo>
                        <a:pt x="1434" y="1008"/>
                      </a:lnTo>
                      <a:lnTo>
                        <a:pt x="1434" y="1008"/>
                      </a:lnTo>
                      <a:lnTo>
                        <a:pt x="1432" y="907"/>
                      </a:lnTo>
                      <a:lnTo>
                        <a:pt x="1434" y="810"/>
                      </a:lnTo>
                      <a:lnTo>
                        <a:pt x="1437" y="717"/>
                      </a:lnTo>
                      <a:lnTo>
                        <a:pt x="1442" y="629"/>
                      </a:lnTo>
                      <a:lnTo>
                        <a:pt x="1442" y="629"/>
                      </a:lnTo>
                      <a:lnTo>
                        <a:pt x="1444" y="606"/>
                      </a:lnTo>
                      <a:lnTo>
                        <a:pt x="1444" y="584"/>
                      </a:lnTo>
                      <a:lnTo>
                        <a:pt x="1441" y="536"/>
                      </a:lnTo>
                      <a:lnTo>
                        <a:pt x="1439" y="488"/>
                      </a:lnTo>
                      <a:lnTo>
                        <a:pt x="1438" y="438"/>
                      </a:lnTo>
                      <a:lnTo>
                        <a:pt x="1438" y="438"/>
                      </a:lnTo>
                      <a:lnTo>
                        <a:pt x="1438" y="429"/>
                      </a:lnTo>
                      <a:lnTo>
                        <a:pt x="1439" y="421"/>
                      </a:lnTo>
                      <a:lnTo>
                        <a:pt x="1442" y="413"/>
                      </a:lnTo>
                      <a:lnTo>
                        <a:pt x="1442" y="404"/>
                      </a:lnTo>
                      <a:lnTo>
                        <a:pt x="1442" y="404"/>
                      </a:lnTo>
                      <a:lnTo>
                        <a:pt x="1441" y="396"/>
                      </a:lnTo>
                      <a:lnTo>
                        <a:pt x="1439" y="387"/>
                      </a:lnTo>
                      <a:lnTo>
                        <a:pt x="1438" y="379"/>
                      </a:lnTo>
                      <a:lnTo>
                        <a:pt x="1438" y="369"/>
                      </a:lnTo>
                      <a:lnTo>
                        <a:pt x="1438" y="369"/>
                      </a:lnTo>
                      <a:lnTo>
                        <a:pt x="1441" y="341"/>
                      </a:lnTo>
                      <a:lnTo>
                        <a:pt x="1442" y="306"/>
                      </a:lnTo>
                      <a:lnTo>
                        <a:pt x="1444" y="288"/>
                      </a:lnTo>
                      <a:lnTo>
                        <a:pt x="1441" y="271"/>
                      </a:lnTo>
                      <a:lnTo>
                        <a:pt x="1438" y="255"/>
                      </a:lnTo>
                      <a:lnTo>
                        <a:pt x="1435" y="248"/>
                      </a:lnTo>
                      <a:lnTo>
                        <a:pt x="1431" y="241"/>
                      </a:lnTo>
                      <a:lnTo>
                        <a:pt x="1431" y="241"/>
                      </a:lnTo>
                      <a:lnTo>
                        <a:pt x="1427" y="237"/>
                      </a:lnTo>
                      <a:lnTo>
                        <a:pt x="1421" y="231"/>
                      </a:lnTo>
                      <a:lnTo>
                        <a:pt x="1413" y="227"/>
                      </a:lnTo>
                      <a:lnTo>
                        <a:pt x="1404" y="223"/>
                      </a:lnTo>
                      <a:lnTo>
                        <a:pt x="1386" y="216"/>
                      </a:lnTo>
                      <a:lnTo>
                        <a:pt x="1368" y="212"/>
                      </a:lnTo>
                      <a:lnTo>
                        <a:pt x="1368" y="212"/>
                      </a:lnTo>
                      <a:lnTo>
                        <a:pt x="1341" y="210"/>
                      </a:lnTo>
                      <a:lnTo>
                        <a:pt x="1317" y="210"/>
                      </a:lnTo>
                      <a:lnTo>
                        <a:pt x="1292" y="210"/>
                      </a:lnTo>
                      <a:lnTo>
                        <a:pt x="1265" y="208"/>
                      </a:lnTo>
                      <a:lnTo>
                        <a:pt x="1265" y="208"/>
                      </a:lnTo>
                      <a:lnTo>
                        <a:pt x="1211" y="201"/>
                      </a:lnTo>
                      <a:lnTo>
                        <a:pt x="1188" y="198"/>
                      </a:lnTo>
                      <a:lnTo>
                        <a:pt x="1178" y="198"/>
                      </a:lnTo>
                      <a:lnTo>
                        <a:pt x="1170" y="199"/>
                      </a:lnTo>
                      <a:lnTo>
                        <a:pt x="1170" y="199"/>
                      </a:lnTo>
                      <a:lnTo>
                        <a:pt x="1161" y="202"/>
                      </a:lnTo>
                      <a:lnTo>
                        <a:pt x="1150" y="206"/>
                      </a:lnTo>
                      <a:lnTo>
                        <a:pt x="1140" y="212"/>
                      </a:lnTo>
                      <a:lnTo>
                        <a:pt x="1136" y="215"/>
                      </a:lnTo>
                      <a:lnTo>
                        <a:pt x="1133" y="219"/>
                      </a:lnTo>
                      <a:lnTo>
                        <a:pt x="1133" y="219"/>
                      </a:lnTo>
                      <a:lnTo>
                        <a:pt x="1132" y="223"/>
                      </a:lnTo>
                      <a:lnTo>
                        <a:pt x="1132" y="227"/>
                      </a:lnTo>
                      <a:lnTo>
                        <a:pt x="1133" y="237"/>
                      </a:lnTo>
                      <a:lnTo>
                        <a:pt x="1133" y="237"/>
                      </a:lnTo>
                      <a:lnTo>
                        <a:pt x="1135" y="268"/>
                      </a:lnTo>
                      <a:lnTo>
                        <a:pt x="1136" y="302"/>
                      </a:lnTo>
                      <a:lnTo>
                        <a:pt x="1136" y="302"/>
                      </a:lnTo>
                      <a:lnTo>
                        <a:pt x="1135" y="307"/>
                      </a:lnTo>
                      <a:lnTo>
                        <a:pt x="1132" y="314"/>
                      </a:lnTo>
                      <a:lnTo>
                        <a:pt x="1131" y="320"/>
                      </a:lnTo>
                      <a:lnTo>
                        <a:pt x="1129" y="327"/>
                      </a:lnTo>
                      <a:lnTo>
                        <a:pt x="1129" y="327"/>
                      </a:lnTo>
                      <a:lnTo>
                        <a:pt x="1129" y="347"/>
                      </a:lnTo>
                      <a:lnTo>
                        <a:pt x="1131" y="368"/>
                      </a:lnTo>
                      <a:lnTo>
                        <a:pt x="1132" y="408"/>
                      </a:lnTo>
                      <a:lnTo>
                        <a:pt x="1132" y="408"/>
                      </a:lnTo>
                      <a:lnTo>
                        <a:pt x="1132" y="434"/>
                      </a:lnTo>
                      <a:lnTo>
                        <a:pt x="1133" y="460"/>
                      </a:lnTo>
                      <a:lnTo>
                        <a:pt x="1138" y="516"/>
                      </a:lnTo>
                      <a:lnTo>
                        <a:pt x="1142" y="574"/>
                      </a:lnTo>
                      <a:lnTo>
                        <a:pt x="1143" y="602"/>
                      </a:lnTo>
                      <a:lnTo>
                        <a:pt x="1145" y="632"/>
                      </a:lnTo>
                      <a:lnTo>
                        <a:pt x="1145" y="632"/>
                      </a:lnTo>
                      <a:lnTo>
                        <a:pt x="1143" y="688"/>
                      </a:lnTo>
                      <a:lnTo>
                        <a:pt x="1142" y="716"/>
                      </a:lnTo>
                      <a:lnTo>
                        <a:pt x="1142" y="744"/>
                      </a:lnTo>
                      <a:lnTo>
                        <a:pt x="1142" y="744"/>
                      </a:lnTo>
                      <a:lnTo>
                        <a:pt x="1145" y="773"/>
                      </a:lnTo>
                      <a:lnTo>
                        <a:pt x="1147" y="801"/>
                      </a:lnTo>
                      <a:lnTo>
                        <a:pt x="1150" y="830"/>
                      </a:lnTo>
                      <a:lnTo>
                        <a:pt x="1150" y="858"/>
                      </a:lnTo>
                      <a:lnTo>
                        <a:pt x="1150" y="858"/>
                      </a:lnTo>
                      <a:lnTo>
                        <a:pt x="1149" y="1032"/>
                      </a:lnTo>
                      <a:lnTo>
                        <a:pt x="1149" y="1032"/>
                      </a:lnTo>
                      <a:lnTo>
                        <a:pt x="1146" y="1079"/>
                      </a:lnTo>
                      <a:lnTo>
                        <a:pt x="1145" y="1127"/>
                      </a:lnTo>
                      <a:lnTo>
                        <a:pt x="1143" y="1150"/>
                      </a:lnTo>
                      <a:lnTo>
                        <a:pt x="1146" y="1172"/>
                      </a:lnTo>
                      <a:lnTo>
                        <a:pt x="1149" y="1193"/>
                      </a:lnTo>
                      <a:lnTo>
                        <a:pt x="1154" y="1214"/>
                      </a:lnTo>
                      <a:lnTo>
                        <a:pt x="1154" y="1214"/>
                      </a:lnTo>
                      <a:lnTo>
                        <a:pt x="1233" y="1228"/>
                      </a:lnTo>
                      <a:lnTo>
                        <a:pt x="1278" y="1235"/>
                      </a:lnTo>
                      <a:lnTo>
                        <a:pt x="1323" y="1239"/>
                      </a:lnTo>
                      <a:lnTo>
                        <a:pt x="1323" y="1239"/>
                      </a:lnTo>
                      <a:close/>
                      <a:moveTo>
                        <a:pt x="844" y="334"/>
                      </a:moveTo>
                      <a:lnTo>
                        <a:pt x="844" y="334"/>
                      </a:lnTo>
                      <a:lnTo>
                        <a:pt x="855" y="335"/>
                      </a:lnTo>
                      <a:lnTo>
                        <a:pt x="867" y="338"/>
                      </a:lnTo>
                      <a:lnTo>
                        <a:pt x="889" y="345"/>
                      </a:lnTo>
                      <a:lnTo>
                        <a:pt x="913" y="355"/>
                      </a:lnTo>
                      <a:lnTo>
                        <a:pt x="926" y="358"/>
                      </a:lnTo>
                      <a:lnTo>
                        <a:pt x="938" y="361"/>
                      </a:lnTo>
                      <a:lnTo>
                        <a:pt x="938" y="361"/>
                      </a:lnTo>
                      <a:lnTo>
                        <a:pt x="956" y="365"/>
                      </a:lnTo>
                      <a:lnTo>
                        <a:pt x="979" y="366"/>
                      </a:lnTo>
                      <a:lnTo>
                        <a:pt x="1004" y="368"/>
                      </a:lnTo>
                      <a:lnTo>
                        <a:pt x="1029" y="368"/>
                      </a:lnTo>
                      <a:lnTo>
                        <a:pt x="1055" y="366"/>
                      </a:lnTo>
                      <a:lnTo>
                        <a:pt x="1079" y="363"/>
                      </a:lnTo>
                      <a:lnTo>
                        <a:pt x="1088" y="361"/>
                      </a:lnTo>
                      <a:lnTo>
                        <a:pt x="1098" y="358"/>
                      </a:lnTo>
                      <a:lnTo>
                        <a:pt x="1105" y="355"/>
                      </a:lnTo>
                      <a:lnTo>
                        <a:pt x="1112" y="351"/>
                      </a:lnTo>
                      <a:lnTo>
                        <a:pt x="1112" y="351"/>
                      </a:lnTo>
                      <a:lnTo>
                        <a:pt x="1111" y="330"/>
                      </a:lnTo>
                      <a:lnTo>
                        <a:pt x="1111" y="314"/>
                      </a:lnTo>
                      <a:lnTo>
                        <a:pt x="1112" y="299"/>
                      </a:lnTo>
                      <a:lnTo>
                        <a:pt x="1115" y="282"/>
                      </a:lnTo>
                      <a:lnTo>
                        <a:pt x="1115" y="282"/>
                      </a:lnTo>
                      <a:lnTo>
                        <a:pt x="1098" y="286"/>
                      </a:lnTo>
                      <a:lnTo>
                        <a:pt x="1083" y="290"/>
                      </a:lnTo>
                      <a:lnTo>
                        <a:pt x="1049" y="295"/>
                      </a:lnTo>
                      <a:lnTo>
                        <a:pt x="1014" y="296"/>
                      </a:lnTo>
                      <a:lnTo>
                        <a:pt x="980" y="296"/>
                      </a:lnTo>
                      <a:lnTo>
                        <a:pt x="945" y="293"/>
                      </a:lnTo>
                      <a:lnTo>
                        <a:pt x="910" y="288"/>
                      </a:lnTo>
                      <a:lnTo>
                        <a:pt x="876" y="281"/>
                      </a:lnTo>
                      <a:lnTo>
                        <a:pt x="844" y="272"/>
                      </a:lnTo>
                      <a:lnTo>
                        <a:pt x="844" y="272"/>
                      </a:lnTo>
                      <a:lnTo>
                        <a:pt x="843" y="279"/>
                      </a:lnTo>
                      <a:lnTo>
                        <a:pt x="841" y="288"/>
                      </a:lnTo>
                      <a:lnTo>
                        <a:pt x="841" y="302"/>
                      </a:lnTo>
                      <a:lnTo>
                        <a:pt x="843" y="317"/>
                      </a:lnTo>
                      <a:lnTo>
                        <a:pt x="844" y="334"/>
                      </a:lnTo>
                      <a:lnTo>
                        <a:pt x="844" y="334"/>
                      </a:lnTo>
                      <a:close/>
                      <a:moveTo>
                        <a:pt x="697" y="347"/>
                      </a:moveTo>
                      <a:lnTo>
                        <a:pt x="697" y="347"/>
                      </a:lnTo>
                      <a:lnTo>
                        <a:pt x="684" y="341"/>
                      </a:lnTo>
                      <a:lnTo>
                        <a:pt x="671" y="334"/>
                      </a:lnTo>
                      <a:lnTo>
                        <a:pt x="648" y="320"/>
                      </a:lnTo>
                      <a:lnTo>
                        <a:pt x="634" y="313"/>
                      </a:lnTo>
                      <a:lnTo>
                        <a:pt x="621" y="307"/>
                      </a:lnTo>
                      <a:lnTo>
                        <a:pt x="606" y="302"/>
                      </a:lnTo>
                      <a:lnTo>
                        <a:pt x="589" y="299"/>
                      </a:lnTo>
                      <a:lnTo>
                        <a:pt x="589" y="299"/>
                      </a:lnTo>
                      <a:lnTo>
                        <a:pt x="576" y="314"/>
                      </a:lnTo>
                      <a:lnTo>
                        <a:pt x="572" y="324"/>
                      </a:lnTo>
                      <a:lnTo>
                        <a:pt x="568" y="334"/>
                      </a:lnTo>
                      <a:lnTo>
                        <a:pt x="568" y="334"/>
                      </a:lnTo>
                      <a:lnTo>
                        <a:pt x="587" y="335"/>
                      </a:lnTo>
                      <a:lnTo>
                        <a:pt x="604" y="340"/>
                      </a:lnTo>
                      <a:lnTo>
                        <a:pt x="621" y="347"/>
                      </a:lnTo>
                      <a:lnTo>
                        <a:pt x="636" y="354"/>
                      </a:lnTo>
                      <a:lnTo>
                        <a:pt x="666" y="373"/>
                      </a:lnTo>
                      <a:lnTo>
                        <a:pt x="681" y="383"/>
                      </a:lnTo>
                      <a:lnTo>
                        <a:pt x="697" y="393"/>
                      </a:lnTo>
                      <a:lnTo>
                        <a:pt x="697" y="393"/>
                      </a:lnTo>
                      <a:lnTo>
                        <a:pt x="701" y="379"/>
                      </a:lnTo>
                      <a:lnTo>
                        <a:pt x="702" y="368"/>
                      </a:lnTo>
                      <a:lnTo>
                        <a:pt x="702" y="362"/>
                      </a:lnTo>
                      <a:lnTo>
                        <a:pt x="702" y="356"/>
                      </a:lnTo>
                      <a:lnTo>
                        <a:pt x="701" y="352"/>
                      </a:lnTo>
                      <a:lnTo>
                        <a:pt x="697" y="347"/>
                      </a:lnTo>
                      <a:lnTo>
                        <a:pt x="697" y="347"/>
                      </a:lnTo>
                      <a:close/>
                      <a:moveTo>
                        <a:pt x="382" y="352"/>
                      </a:moveTo>
                      <a:lnTo>
                        <a:pt x="382" y="352"/>
                      </a:lnTo>
                      <a:lnTo>
                        <a:pt x="358" y="393"/>
                      </a:lnTo>
                      <a:lnTo>
                        <a:pt x="335" y="434"/>
                      </a:lnTo>
                      <a:lnTo>
                        <a:pt x="314" y="474"/>
                      </a:lnTo>
                      <a:lnTo>
                        <a:pt x="291" y="516"/>
                      </a:lnTo>
                      <a:lnTo>
                        <a:pt x="250" y="602"/>
                      </a:lnTo>
                      <a:lnTo>
                        <a:pt x="210" y="686"/>
                      </a:lnTo>
                      <a:lnTo>
                        <a:pt x="210" y="686"/>
                      </a:lnTo>
                      <a:lnTo>
                        <a:pt x="207" y="692"/>
                      </a:lnTo>
                      <a:lnTo>
                        <a:pt x="203" y="698"/>
                      </a:lnTo>
                      <a:lnTo>
                        <a:pt x="198" y="702"/>
                      </a:lnTo>
                      <a:lnTo>
                        <a:pt x="196" y="707"/>
                      </a:lnTo>
                      <a:lnTo>
                        <a:pt x="196" y="707"/>
                      </a:lnTo>
                      <a:lnTo>
                        <a:pt x="190" y="721"/>
                      </a:lnTo>
                      <a:lnTo>
                        <a:pt x="187" y="734"/>
                      </a:lnTo>
                      <a:lnTo>
                        <a:pt x="184" y="748"/>
                      </a:lnTo>
                      <a:lnTo>
                        <a:pt x="180" y="761"/>
                      </a:lnTo>
                      <a:lnTo>
                        <a:pt x="180" y="761"/>
                      </a:lnTo>
                      <a:lnTo>
                        <a:pt x="170" y="785"/>
                      </a:lnTo>
                      <a:lnTo>
                        <a:pt x="159" y="807"/>
                      </a:lnTo>
                      <a:lnTo>
                        <a:pt x="134" y="852"/>
                      </a:lnTo>
                      <a:lnTo>
                        <a:pt x="121" y="873"/>
                      </a:lnTo>
                      <a:lnTo>
                        <a:pt x="110" y="896"/>
                      </a:lnTo>
                      <a:lnTo>
                        <a:pt x="99" y="919"/>
                      </a:lnTo>
                      <a:lnTo>
                        <a:pt x="90" y="942"/>
                      </a:lnTo>
                      <a:lnTo>
                        <a:pt x="90" y="942"/>
                      </a:lnTo>
                      <a:lnTo>
                        <a:pt x="80" y="957"/>
                      </a:lnTo>
                      <a:lnTo>
                        <a:pt x="71" y="973"/>
                      </a:lnTo>
                      <a:lnTo>
                        <a:pt x="62" y="988"/>
                      </a:lnTo>
                      <a:lnTo>
                        <a:pt x="55" y="1004"/>
                      </a:lnTo>
                      <a:lnTo>
                        <a:pt x="41" y="1036"/>
                      </a:lnTo>
                      <a:lnTo>
                        <a:pt x="27" y="1072"/>
                      </a:lnTo>
                      <a:lnTo>
                        <a:pt x="27" y="1072"/>
                      </a:lnTo>
                      <a:lnTo>
                        <a:pt x="34" y="1078"/>
                      </a:lnTo>
                      <a:lnTo>
                        <a:pt x="44" y="1084"/>
                      </a:lnTo>
                      <a:lnTo>
                        <a:pt x="62" y="1092"/>
                      </a:lnTo>
                      <a:lnTo>
                        <a:pt x="82" y="1100"/>
                      </a:lnTo>
                      <a:lnTo>
                        <a:pt x="99" y="1108"/>
                      </a:lnTo>
                      <a:lnTo>
                        <a:pt x="99" y="1108"/>
                      </a:lnTo>
                      <a:lnTo>
                        <a:pt x="107" y="1112"/>
                      </a:lnTo>
                      <a:lnTo>
                        <a:pt x="114" y="1115"/>
                      </a:lnTo>
                      <a:lnTo>
                        <a:pt x="114" y="1115"/>
                      </a:lnTo>
                      <a:lnTo>
                        <a:pt x="138" y="1123"/>
                      </a:lnTo>
                      <a:lnTo>
                        <a:pt x="161" y="1131"/>
                      </a:lnTo>
                      <a:lnTo>
                        <a:pt x="183" y="1137"/>
                      </a:lnTo>
                      <a:lnTo>
                        <a:pt x="193" y="1140"/>
                      </a:lnTo>
                      <a:lnTo>
                        <a:pt x="204" y="1140"/>
                      </a:lnTo>
                      <a:lnTo>
                        <a:pt x="204" y="1140"/>
                      </a:lnTo>
                      <a:lnTo>
                        <a:pt x="207" y="1133"/>
                      </a:lnTo>
                      <a:lnTo>
                        <a:pt x="208" y="1126"/>
                      </a:lnTo>
                      <a:lnTo>
                        <a:pt x="208" y="1119"/>
                      </a:lnTo>
                      <a:lnTo>
                        <a:pt x="205" y="1110"/>
                      </a:lnTo>
                      <a:lnTo>
                        <a:pt x="205" y="1110"/>
                      </a:lnTo>
                      <a:lnTo>
                        <a:pt x="207" y="1108"/>
                      </a:lnTo>
                      <a:lnTo>
                        <a:pt x="210" y="1106"/>
                      </a:lnTo>
                      <a:lnTo>
                        <a:pt x="214" y="1106"/>
                      </a:lnTo>
                      <a:lnTo>
                        <a:pt x="218" y="1105"/>
                      </a:lnTo>
                      <a:lnTo>
                        <a:pt x="219" y="1105"/>
                      </a:lnTo>
                      <a:lnTo>
                        <a:pt x="221" y="1102"/>
                      </a:lnTo>
                      <a:lnTo>
                        <a:pt x="221" y="1102"/>
                      </a:lnTo>
                      <a:lnTo>
                        <a:pt x="262" y="1012"/>
                      </a:lnTo>
                      <a:lnTo>
                        <a:pt x="302" y="924"/>
                      </a:lnTo>
                      <a:lnTo>
                        <a:pt x="322" y="877"/>
                      </a:lnTo>
                      <a:lnTo>
                        <a:pt x="342" y="831"/>
                      </a:lnTo>
                      <a:lnTo>
                        <a:pt x="360" y="785"/>
                      </a:lnTo>
                      <a:lnTo>
                        <a:pt x="377" y="735"/>
                      </a:lnTo>
                      <a:lnTo>
                        <a:pt x="377" y="735"/>
                      </a:lnTo>
                      <a:lnTo>
                        <a:pt x="416" y="640"/>
                      </a:lnTo>
                      <a:lnTo>
                        <a:pt x="457" y="540"/>
                      </a:lnTo>
                      <a:lnTo>
                        <a:pt x="478" y="491"/>
                      </a:lnTo>
                      <a:lnTo>
                        <a:pt x="499" y="443"/>
                      </a:lnTo>
                      <a:lnTo>
                        <a:pt x="521" y="397"/>
                      </a:lnTo>
                      <a:lnTo>
                        <a:pt x="544" y="352"/>
                      </a:lnTo>
                      <a:lnTo>
                        <a:pt x="544" y="352"/>
                      </a:lnTo>
                      <a:lnTo>
                        <a:pt x="540" y="351"/>
                      </a:lnTo>
                      <a:lnTo>
                        <a:pt x="537" y="348"/>
                      </a:lnTo>
                      <a:lnTo>
                        <a:pt x="534" y="344"/>
                      </a:lnTo>
                      <a:lnTo>
                        <a:pt x="534" y="338"/>
                      </a:lnTo>
                      <a:lnTo>
                        <a:pt x="534" y="338"/>
                      </a:lnTo>
                      <a:lnTo>
                        <a:pt x="542" y="335"/>
                      </a:lnTo>
                      <a:lnTo>
                        <a:pt x="548" y="331"/>
                      </a:lnTo>
                      <a:lnTo>
                        <a:pt x="551" y="328"/>
                      </a:lnTo>
                      <a:lnTo>
                        <a:pt x="552" y="325"/>
                      </a:lnTo>
                      <a:lnTo>
                        <a:pt x="554" y="320"/>
                      </a:lnTo>
                      <a:lnTo>
                        <a:pt x="552" y="314"/>
                      </a:lnTo>
                      <a:lnTo>
                        <a:pt x="552" y="314"/>
                      </a:lnTo>
                      <a:lnTo>
                        <a:pt x="535" y="314"/>
                      </a:lnTo>
                      <a:lnTo>
                        <a:pt x="516" y="314"/>
                      </a:lnTo>
                      <a:lnTo>
                        <a:pt x="493" y="317"/>
                      </a:lnTo>
                      <a:lnTo>
                        <a:pt x="471" y="323"/>
                      </a:lnTo>
                      <a:lnTo>
                        <a:pt x="447" y="328"/>
                      </a:lnTo>
                      <a:lnTo>
                        <a:pt x="424" y="335"/>
                      </a:lnTo>
                      <a:lnTo>
                        <a:pt x="402" y="344"/>
                      </a:lnTo>
                      <a:lnTo>
                        <a:pt x="382" y="352"/>
                      </a:lnTo>
                      <a:lnTo>
                        <a:pt x="382" y="352"/>
                      </a:lnTo>
                      <a:close/>
                      <a:moveTo>
                        <a:pt x="1640" y="1106"/>
                      </a:moveTo>
                      <a:lnTo>
                        <a:pt x="1640" y="1106"/>
                      </a:lnTo>
                      <a:lnTo>
                        <a:pt x="1644" y="931"/>
                      </a:lnTo>
                      <a:lnTo>
                        <a:pt x="1647" y="842"/>
                      </a:lnTo>
                      <a:lnTo>
                        <a:pt x="1646" y="759"/>
                      </a:lnTo>
                      <a:lnTo>
                        <a:pt x="1646" y="759"/>
                      </a:lnTo>
                      <a:lnTo>
                        <a:pt x="1646" y="734"/>
                      </a:lnTo>
                      <a:lnTo>
                        <a:pt x="1643" y="710"/>
                      </a:lnTo>
                      <a:lnTo>
                        <a:pt x="1637" y="669"/>
                      </a:lnTo>
                      <a:lnTo>
                        <a:pt x="1637" y="669"/>
                      </a:lnTo>
                      <a:lnTo>
                        <a:pt x="1637" y="661"/>
                      </a:lnTo>
                      <a:lnTo>
                        <a:pt x="1639" y="654"/>
                      </a:lnTo>
                      <a:lnTo>
                        <a:pt x="1640" y="646"/>
                      </a:lnTo>
                      <a:lnTo>
                        <a:pt x="1640" y="636"/>
                      </a:lnTo>
                      <a:lnTo>
                        <a:pt x="1640" y="636"/>
                      </a:lnTo>
                      <a:lnTo>
                        <a:pt x="1640" y="571"/>
                      </a:lnTo>
                      <a:lnTo>
                        <a:pt x="1640" y="500"/>
                      </a:lnTo>
                      <a:lnTo>
                        <a:pt x="1640" y="500"/>
                      </a:lnTo>
                      <a:lnTo>
                        <a:pt x="1642" y="466"/>
                      </a:lnTo>
                      <a:lnTo>
                        <a:pt x="1642" y="424"/>
                      </a:lnTo>
                      <a:lnTo>
                        <a:pt x="1642" y="404"/>
                      </a:lnTo>
                      <a:lnTo>
                        <a:pt x="1639" y="387"/>
                      </a:lnTo>
                      <a:lnTo>
                        <a:pt x="1636" y="373"/>
                      </a:lnTo>
                      <a:lnTo>
                        <a:pt x="1635" y="368"/>
                      </a:lnTo>
                      <a:lnTo>
                        <a:pt x="1632" y="363"/>
                      </a:lnTo>
                      <a:lnTo>
                        <a:pt x="1632" y="363"/>
                      </a:lnTo>
                      <a:lnTo>
                        <a:pt x="1626" y="359"/>
                      </a:lnTo>
                      <a:lnTo>
                        <a:pt x="1616" y="356"/>
                      </a:lnTo>
                      <a:lnTo>
                        <a:pt x="1590" y="348"/>
                      </a:lnTo>
                      <a:lnTo>
                        <a:pt x="1560" y="342"/>
                      </a:lnTo>
                      <a:lnTo>
                        <a:pt x="1547" y="341"/>
                      </a:lnTo>
                      <a:lnTo>
                        <a:pt x="1538" y="340"/>
                      </a:lnTo>
                      <a:lnTo>
                        <a:pt x="1538" y="340"/>
                      </a:lnTo>
                      <a:lnTo>
                        <a:pt x="1528" y="342"/>
                      </a:lnTo>
                      <a:lnTo>
                        <a:pt x="1521" y="345"/>
                      </a:lnTo>
                      <a:lnTo>
                        <a:pt x="1517" y="348"/>
                      </a:lnTo>
                      <a:lnTo>
                        <a:pt x="1517" y="348"/>
                      </a:lnTo>
                      <a:lnTo>
                        <a:pt x="1517" y="372"/>
                      </a:lnTo>
                      <a:lnTo>
                        <a:pt x="1515" y="397"/>
                      </a:lnTo>
                      <a:lnTo>
                        <a:pt x="1514" y="422"/>
                      </a:lnTo>
                      <a:lnTo>
                        <a:pt x="1512" y="449"/>
                      </a:lnTo>
                      <a:lnTo>
                        <a:pt x="1512" y="449"/>
                      </a:lnTo>
                      <a:lnTo>
                        <a:pt x="1512" y="502"/>
                      </a:lnTo>
                      <a:lnTo>
                        <a:pt x="1512" y="557"/>
                      </a:lnTo>
                      <a:lnTo>
                        <a:pt x="1512" y="557"/>
                      </a:lnTo>
                      <a:lnTo>
                        <a:pt x="1514" y="610"/>
                      </a:lnTo>
                      <a:lnTo>
                        <a:pt x="1515" y="664"/>
                      </a:lnTo>
                      <a:lnTo>
                        <a:pt x="1521" y="772"/>
                      </a:lnTo>
                      <a:lnTo>
                        <a:pt x="1521" y="772"/>
                      </a:lnTo>
                      <a:lnTo>
                        <a:pt x="1522" y="831"/>
                      </a:lnTo>
                      <a:lnTo>
                        <a:pt x="1524" y="891"/>
                      </a:lnTo>
                      <a:lnTo>
                        <a:pt x="1521" y="1008"/>
                      </a:lnTo>
                      <a:lnTo>
                        <a:pt x="1518" y="1123"/>
                      </a:lnTo>
                      <a:lnTo>
                        <a:pt x="1515" y="1235"/>
                      </a:lnTo>
                      <a:lnTo>
                        <a:pt x="1515" y="1235"/>
                      </a:lnTo>
                      <a:lnTo>
                        <a:pt x="1519" y="1241"/>
                      </a:lnTo>
                      <a:lnTo>
                        <a:pt x="1525" y="1245"/>
                      </a:lnTo>
                      <a:lnTo>
                        <a:pt x="1532" y="1248"/>
                      </a:lnTo>
                      <a:lnTo>
                        <a:pt x="1539" y="1251"/>
                      </a:lnTo>
                      <a:lnTo>
                        <a:pt x="1554" y="1254"/>
                      </a:lnTo>
                      <a:lnTo>
                        <a:pt x="1571" y="1254"/>
                      </a:lnTo>
                      <a:lnTo>
                        <a:pt x="1588" y="1251"/>
                      </a:lnTo>
                      <a:lnTo>
                        <a:pt x="1605" y="1248"/>
                      </a:lnTo>
                      <a:lnTo>
                        <a:pt x="1620" y="1242"/>
                      </a:lnTo>
                      <a:lnTo>
                        <a:pt x="1633" y="1238"/>
                      </a:lnTo>
                      <a:lnTo>
                        <a:pt x="1633" y="1238"/>
                      </a:lnTo>
                      <a:lnTo>
                        <a:pt x="1637" y="1223"/>
                      </a:lnTo>
                      <a:lnTo>
                        <a:pt x="1639" y="1207"/>
                      </a:lnTo>
                      <a:lnTo>
                        <a:pt x="1640" y="1175"/>
                      </a:lnTo>
                      <a:lnTo>
                        <a:pt x="1640" y="1141"/>
                      </a:lnTo>
                      <a:lnTo>
                        <a:pt x="1640" y="1106"/>
                      </a:lnTo>
                      <a:lnTo>
                        <a:pt x="1640" y="1106"/>
                      </a:lnTo>
                      <a:close/>
                      <a:moveTo>
                        <a:pt x="502" y="838"/>
                      </a:moveTo>
                      <a:lnTo>
                        <a:pt x="502" y="838"/>
                      </a:lnTo>
                      <a:lnTo>
                        <a:pt x="504" y="830"/>
                      </a:lnTo>
                      <a:lnTo>
                        <a:pt x="509" y="823"/>
                      </a:lnTo>
                      <a:lnTo>
                        <a:pt x="511" y="815"/>
                      </a:lnTo>
                      <a:lnTo>
                        <a:pt x="514" y="808"/>
                      </a:lnTo>
                      <a:lnTo>
                        <a:pt x="514" y="808"/>
                      </a:lnTo>
                      <a:lnTo>
                        <a:pt x="510" y="810"/>
                      </a:lnTo>
                      <a:lnTo>
                        <a:pt x="506" y="810"/>
                      </a:lnTo>
                      <a:lnTo>
                        <a:pt x="502" y="810"/>
                      </a:lnTo>
                      <a:lnTo>
                        <a:pt x="497" y="808"/>
                      </a:lnTo>
                      <a:lnTo>
                        <a:pt x="497" y="808"/>
                      </a:lnTo>
                      <a:lnTo>
                        <a:pt x="496" y="803"/>
                      </a:lnTo>
                      <a:lnTo>
                        <a:pt x="495" y="797"/>
                      </a:lnTo>
                      <a:lnTo>
                        <a:pt x="492" y="793"/>
                      </a:lnTo>
                      <a:lnTo>
                        <a:pt x="489" y="790"/>
                      </a:lnTo>
                      <a:lnTo>
                        <a:pt x="482" y="785"/>
                      </a:lnTo>
                      <a:lnTo>
                        <a:pt x="474" y="780"/>
                      </a:lnTo>
                      <a:lnTo>
                        <a:pt x="455" y="773"/>
                      </a:lnTo>
                      <a:lnTo>
                        <a:pt x="448" y="769"/>
                      </a:lnTo>
                      <a:lnTo>
                        <a:pt x="441" y="764"/>
                      </a:lnTo>
                      <a:lnTo>
                        <a:pt x="441" y="764"/>
                      </a:lnTo>
                      <a:lnTo>
                        <a:pt x="445" y="759"/>
                      </a:lnTo>
                      <a:lnTo>
                        <a:pt x="447" y="755"/>
                      </a:lnTo>
                      <a:lnTo>
                        <a:pt x="450" y="751"/>
                      </a:lnTo>
                      <a:lnTo>
                        <a:pt x="452" y="749"/>
                      </a:lnTo>
                      <a:lnTo>
                        <a:pt x="455" y="748"/>
                      </a:lnTo>
                      <a:lnTo>
                        <a:pt x="455" y="748"/>
                      </a:lnTo>
                      <a:lnTo>
                        <a:pt x="461" y="731"/>
                      </a:lnTo>
                      <a:lnTo>
                        <a:pt x="468" y="714"/>
                      </a:lnTo>
                      <a:lnTo>
                        <a:pt x="485" y="685"/>
                      </a:lnTo>
                      <a:lnTo>
                        <a:pt x="493" y="671"/>
                      </a:lnTo>
                      <a:lnTo>
                        <a:pt x="500" y="654"/>
                      </a:lnTo>
                      <a:lnTo>
                        <a:pt x="504" y="637"/>
                      </a:lnTo>
                      <a:lnTo>
                        <a:pt x="507" y="616"/>
                      </a:lnTo>
                      <a:lnTo>
                        <a:pt x="507" y="616"/>
                      </a:lnTo>
                      <a:lnTo>
                        <a:pt x="513" y="613"/>
                      </a:lnTo>
                      <a:lnTo>
                        <a:pt x="517" y="610"/>
                      </a:lnTo>
                      <a:lnTo>
                        <a:pt x="521" y="609"/>
                      </a:lnTo>
                      <a:lnTo>
                        <a:pt x="527" y="609"/>
                      </a:lnTo>
                      <a:lnTo>
                        <a:pt x="537" y="610"/>
                      </a:lnTo>
                      <a:lnTo>
                        <a:pt x="547" y="616"/>
                      </a:lnTo>
                      <a:lnTo>
                        <a:pt x="568" y="627"/>
                      </a:lnTo>
                      <a:lnTo>
                        <a:pt x="577" y="633"/>
                      </a:lnTo>
                      <a:lnTo>
                        <a:pt x="587" y="637"/>
                      </a:lnTo>
                      <a:lnTo>
                        <a:pt x="587" y="637"/>
                      </a:lnTo>
                      <a:lnTo>
                        <a:pt x="589" y="630"/>
                      </a:lnTo>
                      <a:lnTo>
                        <a:pt x="593" y="625"/>
                      </a:lnTo>
                      <a:lnTo>
                        <a:pt x="600" y="612"/>
                      </a:lnTo>
                      <a:lnTo>
                        <a:pt x="600" y="612"/>
                      </a:lnTo>
                      <a:lnTo>
                        <a:pt x="590" y="606"/>
                      </a:lnTo>
                      <a:lnTo>
                        <a:pt x="582" y="602"/>
                      </a:lnTo>
                      <a:lnTo>
                        <a:pt x="563" y="595"/>
                      </a:lnTo>
                      <a:lnTo>
                        <a:pt x="547" y="588"/>
                      </a:lnTo>
                      <a:lnTo>
                        <a:pt x="540" y="585"/>
                      </a:lnTo>
                      <a:lnTo>
                        <a:pt x="531" y="581"/>
                      </a:lnTo>
                      <a:lnTo>
                        <a:pt x="531" y="581"/>
                      </a:lnTo>
                      <a:lnTo>
                        <a:pt x="531" y="568"/>
                      </a:lnTo>
                      <a:lnTo>
                        <a:pt x="534" y="559"/>
                      </a:lnTo>
                      <a:lnTo>
                        <a:pt x="538" y="552"/>
                      </a:lnTo>
                      <a:lnTo>
                        <a:pt x="544" y="546"/>
                      </a:lnTo>
                      <a:lnTo>
                        <a:pt x="551" y="539"/>
                      </a:lnTo>
                      <a:lnTo>
                        <a:pt x="556" y="532"/>
                      </a:lnTo>
                      <a:lnTo>
                        <a:pt x="561" y="522"/>
                      </a:lnTo>
                      <a:lnTo>
                        <a:pt x="563" y="509"/>
                      </a:lnTo>
                      <a:lnTo>
                        <a:pt x="563" y="509"/>
                      </a:lnTo>
                      <a:lnTo>
                        <a:pt x="573" y="497"/>
                      </a:lnTo>
                      <a:lnTo>
                        <a:pt x="580" y="481"/>
                      </a:lnTo>
                      <a:lnTo>
                        <a:pt x="586" y="466"/>
                      </a:lnTo>
                      <a:lnTo>
                        <a:pt x="591" y="450"/>
                      </a:lnTo>
                      <a:lnTo>
                        <a:pt x="591" y="450"/>
                      </a:lnTo>
                      <a:lnTo>
                        <a:pt x="597" y="424"/>
                      </a:lnTo>
                      <a:lnTo>
                        <a:pt x="600" y="417"/>
                      </a:lnTo>
                      <a:lnTo>
                        <a:pt x="601" y="417"/>
                      </a:lnTo>
                      <a:lnTo>
                        <a:pt x="604" y="418"/>
                      </a:lnTo>
                      <a:lnTo>
                        <a:pt x="604" y="418"/>
                      </a:lnTo>
                      <a:lnTo>
                        <a:pt x="606" y="417"/>
                      </a:lnTo>
                      <a:lnTo>
                        <a:pt x="606" y="417"/>
                      </a:lnTo>
                      <a:lnTo>
                        <a:pt x="606" y="414"/>
                      </a:lnTo>
                      <a:lnTo>
                        <a:pt x="604" y="411"/>
                      </a:lnTo>
                      <a:lnTo>
                        <a:pt x="604" y="411"/>
                      </a:lnTo>
                      <a:lnTo>
                        <a:pt x="606" y="410"/>
                      </a:lnTo>
                      <a:lnTo>
                        <a:pt x="606" y="410"/>
                      </a:lnTo>
                      <a:lnTo>
                        <a:pt x="615" y="408"/>
                      </a:lnTo>
                      <a:lnTo>
                        <a:pt x="625" y="408"/>
                      </a:lnTo>
                      <a:lnTo>
                        <a:pt x="635" y="411"/>
                      </a:lnTo>
                      <a:lnTo>
                        <a:pt x="643" y="414"/>
                      </a:lnTo>
                      <a:lnTo>
                        <a:pt x="662" y="424"/>
                      </a:lnTo>
                      <a:lnTo>
                        <a:pt x="680" y="434"/>
                      </a:lnTo>
                      <a:lnTo>
                        <a:pt x="680" y="434"/>
                      </a:lnTo>
                      <a:lnTo>
                        <a:pt x="681" y="429"/>
                      </a:lnTo>
                      <a:lnTo>
                        <a:pt x="684" y="425"/>
                      </a:lnTo>
                      <a:lnTo>
                        <a:pt x="686" y="421"/>
                      </a:lnTo>
                      <a:lnTo>
                        <a:pt x="687" y="417"/>
                      </a:lnTo>
                      <a:lnTo>
                        <a:pt x="687" y="417"/>
                      </a:lnTo>
                      <a:lnTo>
                        <a:pt x="676" y="403"/>
                      </a:lnTo>
                      <a:lnTo>
                        <a:pt x="663" y="391"/>
                      </a:lnTo>
                      <a:lnTo>
                        <a:pt x="648" y="380"/>
                      </a:lnTo>
                      <a:lnTo>
                        <a:pt x="632" y="372"/>
                      </a:lnTo>
                      <a:lnTo>
                        <a:pt x="615" y="363"/>
                      </a:lnTo>
                      <a:lnTo>
                        <a:pt x="598" y="358"/>
                      </a:lnTo>
                      <a:lnTo>
                        <a:pt x="580" y="354"/>
                      </a:lnTo>
                      <a:lnTo>
                        <a:pt x="563" y="351"/>
                      </a:lnTo>
                      <a:lnTo>
                        <a:pt x="563" y="351"/>
                      </a:lnTo>
                      <a:lnTo>
                        <a:pt x="563" y="355"/>
                      </a:lnTo>
                      <a:lnTo>
                        <a:pt x="561" y="358"/>
                      </a:lnTo>
                      <a:lnTo>
                        <a:pt x="556" y="365"/>
                      </a:lnTo>
                      <a:lnTo>
                        <a:pt x="554" y="372"/>
                      </a:lnTo>
                      <a:lnTo>
                        <a:pt x="554" y="375"/>
                      </a:lnTo>
                      <a:lnTo>
                        <a:pt x="555" y="379"/>
                      </a:lnTo>
                      <a:lnTo>
                        <a:pt x="555" y="379"/>
                      </a:lnTo>
                      <a:lnTo>
                        <a:pt x="568" y="384"/>
                      </a:lnTo>
                      <a:lnTo>
                        <a:pt x="575" y="390"/>
                      </a:lnTo>
                      <a:lnTo>
                        <a:pt x="580" y="396"/>
                      </a:lnTo>
                      <a:lnTo>
                        <a:pt x="584" y="403"/>
                      </a:lnTo>
                      <a:lnTo>
                        <a:pt x="586" y="406"/>
                      </a:lnTo>
                      <a:lnTo>
                        <a:pt x="586" y="410"/>
                      </a:lnTo>
                      <a:lnTo>
                        <a:pt x="584" y="414"/>
                      </a:lnTo>
                      <a:lnTo>
                        <a:pt x="582" y="417"/>
                      </a:lnTo>
                      <a:lnTo>
                        <a:pt x="579" y="421"/>
                      </a:lnTo>
                      <a:lnTo>
                        <a:pt x="575" y="425"/>
                      </a:lnTo>
                      <a:lnTo>
                        <a:pt x="575" y="425"/>
                      </a:lnTo>
                      <a:lnTo>
                        <a:pt x="575" y="429"/>
                      </a:lnTo>
                      <a:lnTo>
                        <a:pt x="575" y="434"/>
                      </a:lnTo>
                      <a:lnTo>
                        <a:pt x="572" y="439"/>
                      </a:lnTo>
                      <a:lnTo>
                        <a:pt x="570" y="445"/>
                      </a:lnTo>
                      <a:lnTo>
                        <a:pt x="569" y="453"/>
                      </a:lnTo>
                      <a:lnTo>
                        <a:pt x="569" y="453"/>
                      </a:lnTo>
                      <a:lnTo>
                        <a:pt x="558" y="473"/>
                      </a:lnTo>
                      <a:lnTo>
                        <a:pt x="549" y="494"/>
                      </a:lnTo>
                      <a:lnTo>
                        <a:pt x="540" y="515"/>
                      </a:lnTo>
                      <a:lnTo>
                        <a:pt x="531" y="533"/>
                      </a:lnTo>
                      <a:lnTo>
                        <a:pt x="531" y="533"/>
                      </a:lnTo>
                      <a:lnTo>
                        <a:pt x="527" y="545"/>
                      </a:lnTo>
                      <a:lnTo>
                        <a:pt x="523" y="557"/>
                      </a:lnTo>
                      <a:lnTo>
                        <a:pt x="521" y="563"/>
                      </a:lnTo>
                      <a:lnTo>
                        <a:pt x="517" y="567"/>
                      </a:lnTo>
                      <a:lnTo>
                        <a:pt x="513" y="571"/>
                      </a:lnTo>
                      <a:lnTo>
                        <a:pt x="507" y="574"/>
                      </a:lnTo>
                      <a:lnTo>
                        <a:pt x="507" y="574"/>
                      </a:lnTo>
                      <a:lnTo>
                        <a:pt x="502" y="571"/>
                      </a:lnTo>
                      <a:lnTo>
                        <a:pt x="497" y="567"/>
                      </a:lnTo>
                      <a:lnTo>
                        <a:pt x="489" y="557"/>
                      </a:lnTo>
                      <a:lnTo>
                        <a:pt x="489" y="557"/>
                      </a:lnTo>
                      <a:lnTo>
                        <a:pt x="483" y="560"/>
                      </a:lnTo>
                      <a:lnTo>
                        <a:pt x="478" y="561"/>
                      </a:lnTo>
                      <a:lnTo>
                        <a:pt x="471" y="561"/>
                      </a:lnTo>
                      <a:lnTo>
                        <a:pt x="464" y="561"/>
                      </a:lnTo>
                      <a:lnTo>
                        <a:pt x="464" y="561"/>
                      </a:lnTo>
                      <a:lnTo>
                        <a:pt x="458" y="575"/>
                      </a:lnTo>
                      <a:lnTo>
                        <a:pt x="455" y="582"/>
                      </a:lnTo>
                      <a:lnTo>
                        <a:pt x="455" y="591"/>
                      </a:lnTo>
                      <a:lnTo>
                        <a:pt x="455" y="591"/>
                      </a:lnTo>
                      <a:lnTo>
                        <a:pt x="467" y="595"/>
                      </a:lnTo>
                      <a:lnTo>
                        <a:pt x="476" y="602"/>
                      </a:lnTo>
                      <a:lnTo>
                        <a:pt x="481" y="606"/>
                      </a:lnTo>
                      <a:lnTo>
                        <a:pt x="485" y="610"/>
                      </a:lnTo>
                      <a:lnTo>
                        <a:pt x="486" y="616"/>
                      </a:lnTo>
                      <a:lnTo>
                        <a:pt x="486" y="623"/>
                      </a:lnTo>
                      <a:lnTo>
                        <a:pt x="486" y="623"/>
                      </a:lnTo>
                      <a:lnTo>
                        <a:pt x="486" y="626"/>
                      </a:lnTo>
                      <a:lnTo>
                        <a:pt x="483" y="629"/>
                      </a:lnTo>
                      <a:lnTo>
                        <a:pt x="479" y="634"/>
                      </a:lnTo>
                      <a:lnTo>
                        <a:pt x="472" y="640"/>
                      </a:lnTo>
                      <a:lnTo>
                        <a:pt x="468" y="648"/>
                      </a:lnTo>
                      <a:lnTo>
                        <a:pt x="468" y="648"/>
                      </a:lnTo>
                      <a:lnTo>
                        <a:pt x="465" y="655"/>
                      </a:lnTo>
                      <a:lnTo>
                        <a:pt x="465" y="661"/>
                      </a:lnTo>
                      <a:lnTo>
                        <a:pt x="464" y="668"/>
                      </a:lnTo>
                      <a:lnTo>
                        <a:pt x="464" y="674"/>
                      </a:lnTo>
                      <a:lnTo>
                        <a:pt x="464" y="674"/>
                      </a:lnTo>
                      <a:lnTo>
                        <a:pt x="455" y="696"/>
                      </a:lnTo>
                      <a:lnTo>
                        <a:pt x="445" y="720"/>
                      </a:lnTo>
                      <a:lnTo>
                        <a:pt x="436" y="741"/>
                      </a:lnTo>
                      <a:lnTo>
                        <a:pt x="427" y="759"/>
                      </a:lnTo>
                      <a:lnTo>
                        <a:pt x="427" y="759"/>
                      </a:lnTo>
                      <a:lnTo>
                        <a:pt x="422" y="761"/>
                      </a:lnTo>
                      <a:lnTo>
                        <a:pt x="416" y="764"/>
                      </a:lnTo>
                      <a:lnTo>
                        <a:pt x="416" y="764"/>
                      </a:lnTo>
                      <a:lnTo>
                        <a:pt x="406" y="755"/>
                      </a:lnTo>
                      <a:lnTo>
                        <a:pt x="401" y="751"/>
                      </a:lnTo>
                      <a:lnTo>
                        <a:pt x="394" y="748"/>
                      </a:lnTo>
                      <a:lnTo>
                        <a:pt x="394" y="748"/>
                      </a:lnTo>
                      <a:lnTo>
                        <a:pt x="385" y="766"/>
                      </a:lnTo>
                      <a:lnTo>
                        <a:pt x="378" y="785"/>
                      </a:lnTo>
                      <a:lnTo>
                        <a:pt x="378" y="785"/>
                      </a:lnTo>
                      <a:lnTo>
                        <a:pt x="389" y="789"/>
                      </a:lnTo>
                      <a:lnTo>
                        <a:pt x="398" y="794"/>
                      </a:lnTo>
                      <a:lnTo>
                        <a:pt x="402" y="797"/>
                      </a:lnTo>
                      <a:lnTo>
                        <a:pt x="405" y="801"/>
                      </a:lnTo>
                      <a:lnTo>
                        <a:pt x="406" y="807"/>
                      </a:lnTo>
                      <a:lnTo>
                        <a:pt x="406" y="813"/>
                      </a:lnTo>
                      <a:lnTo>
                        <a:pt x="406" y="813"/>
                      </a:lnTo>
                      <a:lnTo>
                        <a:pt x="395" y="827"/>
                      </a:lnTo>
                      <a:lnTo>
                        <a:pt x="387" y="844"/>
                      </a:lnTo>
                      <a:lnTo>
                        <a:pt x="378" y="860"/>
                      </a:lnTo>
                      <a:lnTo>
                        <a:pt x="370" y="880"/>
                      </a:lnTo>
                      <a:lnTo>
                        <a:pt x="364" y="898"/>
                      </a:lnTo>
                      <a:lnTo>
                        <a:pt x="358" y="918"/>
                      </a:lnTo>
                      <a:lnTo>
                        <a:pt x="356" y="936"/>
                      </a:lnTo>
                      <a:lnTo>
                        <a:pt x="353" y="954"/>
                      </a:lnTo>
                      <a:lnTo>
                        <a:pt x="353" y="954"/>
                      </a:lnTo>
                      <a:lnTo>
                        <a:pt x="344" y="962"/>
                      </a:lnTo>
                      <a:lnTo>
                        <a:pt x="340" y="963"/>
                      </a:lnTo>
                      <a:lnTo>
                        <a:pt x="336" y="963"/>
                      </a:lnTo>
                      <a:lnTo>
                        <a:pt x="336" y="963"/>
                      </a:lnTo>
                      <a:lnTo>
                        <a:pt x="329" y="959"/>
                      </a:lnTo>
                      <a:lnTo>
                        <a:pt x="323" y="953"/>
                      </a:lnTo>
                      <a:lnTo>
                        <a:pt x="318" y="947"/>
                      </a:lnTo>
                      <a:lnTo>
                        <a:pt x="311" y="945"/>
                      </a:lnTo>
                      <a:lnTo>
                        <a:pt x="311" y="945"/>
                      </a:lnTo>
                      <a:lnTo>
                        <a:pt x="304" y="959"/>
                      </a:lnTo>
                      <a:lnTo>
                        <a:pt x="297" y="974"/>
                      </a:lnTo>
                      <a:lnTo>
                        <a:pt x="290" y="988"/>
                      </a:lnTo>
                      <a:lnTo>
                        <a:pt x="288" y="995"/>
                      </a:lnTo>
                      <a:lnTo>
                        <a:pt x="287" y="1002"/>
                      </a:lnTo>
                      <a:lnTo>
                        <a:pt x="287" y="1002"/>
                      </a:lnTo>
                      <a:lnTo>
                        <a:pt x="295" y="999"/>
                      </a:lnTo>
                      <a:lnTo>
                        <a:pt x="305" y="999"/>
                      </a:lnTo>
                      <a:lnTo>
                        <a:pt x="314" y="999"/>
                      </a:lnTo>
                      <a:lnTo>
                        <a:pt x="321" y="1001"/>
                      </a:lnTo>
                      <a:lnTo>
                        <a:pt x="336" y="1005"/>
                      </a:lnTo>
                      <a:lnTo>
                        <a:pt x="351" y="1012"/>
                      </a:lnTo>
                      <a:lnTo>
                        <a:pt x="379" y="1029"/>
                      </a:lnTo>
                      <a:lnTo>
                        <a:pt x="395" y="1037"/>
                      </a:lnTo>
                      <a:lnTo>
                        <a:pt x="410" y="1044"/>
                      </a:lnTo>
                      <a:lnTo>
                        <a:pt x="410" y="1044"/>
                      </a:lnTo>
                      <a:lnTo>
                        <a:pt x="419" y="1032"/>
                      </a:lnTo>
                      <a:lnTo>
                        <a:pt x="422" y="1026"/>
                      </a:lnTo>
                      <a:lnTo>
                        <a:pt x="424" y="1019"/>
                      </a:lnTo>
                      <a:lnTo>
                        <a:pt x="424" y="1019"/>
                      </a:lnTo>
                      <a:lnTo>
                        <a:pt x="419" y="1011"/>
                      </a:lnTo>
                      <a:lnTo>
                        <a:pt x="413" y="1004"/>
                      </a:lnTo>
                      <a:lnTo>
                        <a:pt x="405" y="998"/>
                      </a:lnTo>
                      <a:lnTo>
                        <a:pt x="398" y="992"/>
                      </a:lnTo>
                      <a:lnTo>
                        <a:pt x="381" y="983"/>
                      </a:lnTo>
                      <a:lnTo>
                        <a:pt x="361" y="974"/>
                      </a:lnTo>
                      <a:lnTo>
                        <a:pt x="361" y="974"/>
                      </a:lnTo>
                      <a:lnTo>
                        <a:pt x="360" y="970"/>
                      </a:lnTo>
                      <a:lnTo>
                        <a:pt x="358" y="967"/>
                      </a:lnTo>
                      <a:lnTo>
                        <a:pt x="358" y="967"/>
                      </a:lnTo>
                      <a:lnTo>
                        <a:pt x="361" y="963"/>
                      </a:lnTo>
                      <a:lnTo>
                        <a:pt x="364" y="959"/>
                      </a:lnTo>
                      <a:lnTo>
                        <a:pt x="367" y="954"/>
                      </a:lnTo>
                      <a:lnTo>
                        <a:pt x="368" y="953"/>
                      </a:lnTo>
                      <a:lnTo>
                        <a:pt x="371" y="953"/>
                      </a:lnTo>
                      <a:lnTo>
                        <a:pt x="371" y="953"/>
                      </a:lnTo>
                      <a:lnTo>
                        <a:pt x="371" y="940"/>
                      </a:lnTo>
                      <a:lnTo>
                        <a:pt x="371" y="940"/>
                      </a:lnTo>
                      <a:lnTo>
                        <a:pt x="381" y="931"/>
                      </a:lnTo>
                      <a:lnTo>
                        <a:pt x="388" y="919"/>
                      </a:lnTo>
                      <a:lnTo>
                        <a:pt x="395" y="907"/>
                      </a:lnTo>
                      <a:lnTo>
                        <a:pt x="401" y="894"/>
                      </a:lnTo>
                      <a:lnTo>
                        <a:pt x="412" y="869"/>
                      </a:lnTo>
                      <a:lnTo>
                        <a:pt x="419" y="856"/>
                      </a:lnTo>
                      <a:lnTo>
                        <a:pt x="427" y="846"/>
                      </a:lnTo>
                      <a:lnTo>
                        <a:pt x="427" y="846"/>
                      </a:lnTo>
                      <a:lnTo>
                        <a:pt x="429" y="834"/>
                      </a:lnTo>
                      <a:lnTo>
                        <a:pt x="431" y="823"/>
                      </a:lnTo>
                      <a:lnTo>
                        <a:pt x="433" y="818"/>
                      </a:lnTo>
                      <a:lnTo>
                        <a:pt x="436" y="814"/>
                      </a:lnTo>
                      <a:lnTo>
                        <a:pt x="440" y="811"/>
                      </a:lnTo>
                      <a:lnTo>
                        <a:pt x="444" y="808"/>
                      </a:lnTo>
                      <a:lnTo>
                        <a:pt x="444" y="808"/>
                      </a:lnTo>
                      <a:lnTo>
                        <a:pt x="452" y="810"/>
                      </a:lnTo>
                      <a:lnTo>
                        <a:pt x="460" y="811"/>
                      </a:lnTo>
                      <a:lnTo>
                        <a:pt x="474" y="820"/>
                      </a:lnTo>
                      <a:lnTo>
                        <a:pt x="486" y="828"/>
                      </a:lnTo>
                      <a:lnTo>
                        <a:pt x="502" y="838"/>
                      </a:lnTo>
                      <a:lnTo>
                        <a:pt x="502" y="838"/>
                      </a:lnTo>
                      <a:close/>
                      <a:moveTo>
                        <a:pt x="1034" y="387"/>
                      </a:moveTo>
                      <a:lnTo>
                        <a:pt x="1034" y="387"/>
                      </a:lnTo>
                      <a:lnTo>
                        <a:pt x="1008" y="387"/>
                      </a:lnTo>
                      <a:lnTo>
                        <a:pt x="985" y="384"/>
                      </a:lnTo>
                      <a:lnTo>
                        <a:pt x="961" y="380"/>
                      </a:lnTo>
                      <a:lnTo>
                        <a:pt x="935" y="376"/>
                      </a:lnTo>
                      <a:lnTo>
                        <a:pt x="889" y="365"/>
                      </a:lnTo>
                      <a:lnTo>
                        <a:pt x="841" y="355"/>
                      </a:lnTo>
                      <a:lnTo>
                        <a:pt x="841" y="355"/>
                      </a:lnTo>
                      <a:lnTo>
                        <a:pt x="841" y="361"/>
                      </a:lnTo>
                      <a:lnTo>
                        <a:pt x="841" y="361"/>
                      </a:lnTo>
                      <a:lnTo>
                        <a:pt x="843" y="446"/>
                      </a:lnTo>
                      <a:lnTo>
                        <a:pt x="844" y="533"/>
                      </a:lnTo>
                      <a:lnTo>
                        <a:pt x="843" y="707"/>
                      </a:lnTo>
                      <a:lnTo>
                        <a:pt x="841" y="876"/>
                      </a:lnTo>
                      <a:lnTo>
                        <a:pt x="843" y="956"/>
                      </a:lnTo>
                      <a:lnTo>
                        <a:pt x="844" y="1032"/>
                      </a:lnTo>
                      <a:lnTo>
                        <a:pt x="844" y="1032"/>
                      </a:lnTo>
                      <a:lnTo>
                        <a:pt x="847" y="1030"/>
                      </a:lnTo>
                      <a:lnTo>
                        <a:pt x="850" y="1029"/>
                      </a:lnTo>
                      <a:lnTo>
                        <a:pt x="858" y="1029"/>
                      </a:lnTo>
                      <a:lnTo>
                        <a:pt x="868" y="1032"/>
                      </a:lnTo>
                      <a:lnTo>
                        <a:pt x="868" y="1032"/>
                      </a:lnTo>
                      <a:lnTo>
                        <a:pt x="874" y="1030"/>
                      </a:lnTo>
                      <a:lnTo>
                        <a:pt x="879" y="1033"/>
                      </a:lnTo>
                      <a:lnTo>
                        <a:pt x="885" y="1036"/>
                      </a:lnTo>
                      <a:lnTo>
                        <a:pt x="893" y="1037"/>
                      </a:lnTo>
                      <a:lnTo>
                        <a:pt x="893" y="1037"/>
                      </a:lnTo>
                      <a:lnTo>
                        <a:pt x="899" y="1039"/>
                      </a:lnTo>
                      <a:lnTo>
                        <a:pt x="906" y="1037"/>
                      </a:lnTo>
                      <a:lnTo>
                        <a:pt x="913" y="1037"/>
                      </a:lnTo>
                      <a:lnTo>
                        <a:pt x="919" y="1037"/>
                      </a:lnTo>
                      <a:lnTo>
                        <a:pt x="919" y="1037"/>
                      </a:lnTo>
                      <a:lnTo>
                        <a:pt x="923" y="1039"/>
                      </a:lnTo>
                      <a:lnTo>
                        <a:pt x="926" y="1042"/>
                      </a:lnTo>
                      <a:lnTo>
                        <a:pt x="930" y="1043"/>
                      </a:lnTo>
                      <a:lnTo>
                        <a:pt x="934" y="1044"/>
                      </a:lnTo>
                      <a:lnTo>
                        <a:pt x="934" y="1044"/>
                      </a:lnTo>
                      <a:lnTo>
                        <a:pt x="958" y="1047"/>
                      </a:lnTo>
                      <a:lnTo>
                        <a:pt x="982" y="1049"/>
                      </a:lnTo>
                      <a:lnTo>
                        <a:pt x="1007" y="1049"/>
                      </a:lnTo>
                      <a:lnTo>
                        <a:pt x="1032" y="1049"/>
                      </a:lnTo>
                      <a:lnTo>
                        <a:pt x="1083" y="1044"/>
                      </a:lnTo>
                      <a:lnTo>
                        <a:pt x="1132" y="1037"/>
                      </a:lnTo>
                      <a:lnTo>
                        <a:pt x="1132" y="1037"/>
                      </a:lnTo>
                      <a:lnTo>
                        <a:pt x="1132" y="919"/>
                      </a:lnTo>
                      <a:lnTo>
                        <a:pt x="1132" y="859"/>
                      </a:lnTo>
                      <a:lnTo>
                        <a:pt x="1129" y="796"/>
                      </a:lnTo>
                      <a:lnTo>
                        <a:pt x="1129" y="796"/>
                      </a:lnTo>
                      <a:lnTo>
                        <a:pt x="1128" y="744"/>
                      </a:lnTo>
                      <a:lnTo>
                        <a:pt x="1128" y="693"/>
                      </a:lnTo>
                      <a:lnTo>
                        <a:pt x="1128" y="641"/>
                      </a:lnTo>
                      <a:lnTo>
                        <a:pt x="1125" y="591"/>
                      </a:lnTo>
                      <a:lnTo>
                        <a:pt x="1125" y="591"/>
                      </a:lnTo>
                      <a:lnTo>
                        <a:pt x="1116" y="483"/>
                      </a:lnTo>
                      <a:lnTo>
                        <a:pt x="1114" y="427"/>
                      </a:lnTo>
                      <a:lnTo>
                        <a:pt x="1114" y="400"/>
                      </a:lnTo>
                      <a:lnTo>
                        <a:pt x="1115" y="373"/>
                      </a:lnTo>
                      <a:lnTo>
                        <a:pt x="1115" y="373"/>
                      </a:lnTo>
                      <a:lnTo>
                        <a:pt x="1104" y="375"/>
                      </a:lnTo>
                      <a:lnTo>
                        <a:pt x="1094" y="375"/>
                      </a:lnTo>
                      <a:lnTo>
                        <a:pt x="1073" y="379"/>
                      </a:lnTo>
                      <a:lnTo>
                        <a:pt x="1053" y="384"/>
                      </a:lnTo>
                      <a:lnTo>
                        <a:pt x="1044" y="386"/>
                      </a:lnTo>
                      <a:lnTo>
                        <a:pt x="1034" y="387"/>
                      </a:lnTo>
                      <a:lnTo>
                        <a:pt x="1034" y="387"/>
                      </a:lnTo>
                      <a:close/>
                      <a:moveTo>
                        <a:pt x="1458" y="365"/>
                      </a:moveTo>
                      <a:lnTo>
                        <a:pt x="1458" y="365"/>
                      </a:lnTo>
                      <a:lnTo>
                        <a:pt x="1458" y="393"/>
                      </a:lnTo>
                      <a:lnTo>
                        <a:pt x="1459" y="411"/>
                      </a:lnTo>
                      <a:lnTo>
                        <a:pt x="1458" y="428"/>
                      </a:lnTo>
                      <a:lnTo>
                        <a:pt x="1458" y="436"/>
                      </a:lnTo>
                      <a:lnTo>
                        <a:pt x="1455" y="446"/>
                      </a:lnTo>
                      <a:lnTo>
                        <a:pt x="1455" y="446"/>
                      </a:lnTo>
                      <a:lnTo>
                        <a:pt x="1460" y="532"/>
                      </a:lnTo>
                      <a:lnTo>
                        <a:pt x="1462" y="575"/>
                      </a:lnTo>
                      <a:lnTo>
                        <a:pt x="1462" y="598"/>
                      </a:lnTo>
                      <a:lnTo>
                        <a:pt x="1462" y="620"/>
                      </a:lnTo>
                      <a:lnTo>
                        <a:pt x="1462" y="620"/>
                      </a:lnTo>
                      <a:lnTo>
                        <a:pt x="1458" y="693"/>
                      </a:lnTo>
                      <a:lnTo>
                        <a:pt x="1455" y="766"/>
                      </a:lnTo>
                      <a:lnTo>
                        <a:pt x="1453" y="842"/>
                      </a:lnTo>
                      <a:lnTo>
                        <a:pt x="1453" y="917"/>
                      </a:lnTo>
                      <a:lnTo>
                        <a:pt x="1455" y="991"/>
                      </a:lnTo>
                      <a:lnTo>
                        <a:pt x="1456" y="1064"/>
                      </a:lnTo>
                      <a:lnTo>
                        <a:pt x="1462" y="1206"/>
                      </a:lnTo>
                      <a:lnTo>
                        <a:pt x="1462" y="1206"/>
                      </a:lnTo>
                      <a:lnTo>
                        <a:pt x="1469" y="1211"/>
                      </a:lnTo>
                      <a:lnTo>
                        <a:pt x="1476" y="1216"/>
                      </a:lnTo>
                      <a:lnTo>
                        <a:pt x="1480" y="1218"/>
                      </a:lnTo>
                      <a:lnTo>
                        <a:pt x="1484" y="1220"/>
                      </a:lnTo>
                      <a:lnTo>
                        <a:pt x="1489" y="1220"/>
                      </a:lnTo>
                      <a:lnTo>
                        <a:pt x="1493" y="1218"/>
                      </a:lnTo>
                      <a:lnTo>
                        <a:pt x="1493" y="1218"/>
                      </a:lnTo>
                      <a:lnTo>
                        <a:pt x="1498" y="1161"/>
                      </a:lnTo>
                      <a:lnTo>
                        <a:pt x="1503" y="1103"/>
                      </a:lnTo>
                      <a:lnTo>
                        <a:pt x="1505" y="1047"/>
                      </a:lnTo>
                      <a:lnTo>
                        <a:pt x="1505" y="990"/>
                      </a:lnTo>
                      <a:lnTo>
                        <a:pt x="1505" y="876"/>
                      </a:lnTo>
                      <a:lnTo>
                        <a:pt x="1504" y="761"/>
                      </a:lnTo>
                      <a:lnTo>
                        <a:pt x="1504" y="761"/>
                      </a:lnTo>
                      <a:lnTo>
                        <a:pt x="1503" y="724"/>
                      </a:lnTo>
                      <a:lnTo>
                        <a:pt x="1498" y="689"/>
                      </a:lnTo>
                      <a:lnTo>
                        <a:pt x="1496" y="653"/>
                      </a:lnTo>
                      <a:lnTo>
                        <a:pt x="1493" y="616"/>
                      </a:lnTo>
                      <a:lnTo>
                        <a:pt x="1493" y="616"/>
                      </a:lnTo>
                      <a:lnTo>
                        <a:pt x="1493" y="585"/>
                      </a:lnTo>
                      <a:lnTo>
                        <a:pt x="1493" y="553"/>
                      </a:lnTo>
                      <a:lnTo>
                        <a:pt x="1494" y="488"/>
                      </a:lnTo>
                      <a:lnTo>
                        <a:pt x="1497" y="425"/>
                      </a:lnTo>
                      <a:lnTo>
                        <a:pt x="1497" y="394"/>
                      </a:lnTo>
                      <a:lnTo>
                        <a:pt x="1496" y="363"/>
                      </a:lnTo>
                      <a:lnTo>
                        <a:pt x="1496" y="363"/>
                      </a:lnTo>
                      <a:lnTo>
                        <a:pt x="1489" y="363"/>
                      </a:lnTo>
                      <a:lnTo>
                        <a:pt x="1483" y="363"/>
                      </a:lnTo>
                      <a:lnTo>
                        <a:pt x="1474" y="365"/>
                      </a:lnTo>
                      <a:lnTo>
                        <a:pt x="1467" y="366"/>
                      </a:lnTo>
                      <a:lnTo>
                        <a:pt x="1463" y="365"/>
                      </a:lnTo>
                      <a:lnTo>
                        <a:pt x="1459" y="363"/>
                      </a:lnTo>
                      <a:lnTo>
                        <a:pt x="1459" y="363"/>
                      </a:lnTo>
                      <a:lnTo>
                        <a:pt x="1459" y="362"/>
                      </a:lnTo>
                      <a:lnTo>
                        <a:pt x="1458" y="362"/>
                      </a:lnTo>
                      <a:lnTo>
                        <a:pt x="1458" y="363"/>
                      </a:lnTo>
                      <a:lnTo>
                        <a:pt x="1458" y="365"/>
                      </a:lnTo>
                      <a:lnTo>
                        <a:pt x="1458" y="365"/>
                      </a:lnTo>
                      <a:close/>
                      <a:moveTo>
                        <a:pt x="2057" y="545"/>
                      </a:moveTo>
                      <a:lnTo>
                        <a:pt x="2057" y="545"/>
                      </a:lnTo>
                      <a:lnTo>
                        <a:pt x="2072" y="542"/>
                      </a:lnTo>
                      <a:lnTo>
                        <a:pt x="2089" y="537"/>
                      </a:lnTo>
                      <a:lnTo>
                        <a:pt x="2106" y="532"/>
                      </a:lnTo>
                      <a:lnTo>
                        <a:pt x="2122" y="526"/>
                      </a:lnTo>
                      <a:lnTo>
                        <a:pt x="2137" y="519"/>
                      </a:lnTo>
                      <a:lnTo>
                        <a:pt x="2150" y="511"/>
                      </a:lnTo>
                      <a:lnTo>
                        <a:pt x="2161" y="501"/>
                      </a:lnTo>
                      <a:lnTo>
                        <a:pt x="2169" y="491"/>
                      </a:lnTo>
                      <a:lnTo>
                        <a:pt x="2169" y="491"/>
                      </a:lnTo>
                      <a:lnTo>
                        <a:pt x="2175" y="481"/>
                      </a:lnTo>
                      <a:lnTo>
                        <a:pt x="2176" y="473"/>
                      </a:lnTo>
                      <a:lnTo>
                        <a:pt x="2175" y="466"/>
                      </a:lnTo>
                      <a:lnTo>
                        <a:pt x="2172" y="457"/>
                      </a:lnTo>
                      <a:lnTo>
                        <a:pt x="2164" y="443"/>
                      </a:lnTo>
                      <a:lnTo>
                        <a:pt x="2155" y="429"/>
                      </a:lnTo>
                      <a:lnTo>
                        <a:pt x="2155" y="429"/>
                      </a:lnTo>
                      <a:lnTo>
                        <a:pt x="2150" y="415"/>
                      </a:lnTo>
                      <a:lnTo>
                        <a:pt x="2144" y="403"/>
                      </a:lnTo>
                      <a:lnTo>
                        <a:pt x="2140" y="396"/>
                      </a:lnTo>
                      <a:lnTo>
                        <a:pt x="2136" y="391"/>
                      </a:lnTo>
                      <a:lnTo>
                        <a:pt x="2131" y="387"/>
                      </a:lnTo>
                      <a:lnTo>
                        <a:pt x="2126" y="384"/>
                      </a:lnTo>
                      <a:lnTo>
                        <a:pt x="2126" y="384"/>
                      </a:lnTo>
                      <a:lnTo>
                        <a:pt x="2117" y="383"/>
                      </a:lnTo>
                      <a:lnTo>
                        <a:pt x="2105" y="384"/>
                      </a:lnTo>
                      <a:lnTo>
                        <a:pt x="2077" y="387"/>
                      </a:lnTo>
                      <a:lnTo>
                        <a:pt x="2077" y="387"/>
                      </a:lnTo>
                      <a:lnTo>
                        <a:pt x="2050" y="390"/>
                      </a:lnTo>
                      <a:lnTo>
                        <a:pt x="2028" y="396"/>
                      </a:lnTo>
                      <a:lnTo>
                        <a:pt x="2028" y="396"/>
                      </a:lnTo>
                      <a:lnTo>
                        <a:pt x="2019" y="398"/>
                      </a:lnTo>
                      <a:lnTo>
                        <a:pt x="2011" y="403"/>
                      </a:lnTo>
                      <a:lnTo>
                        <a:pt x="1997" y="413"/>
                      </a:lnTo>
                      <a:lnTo>
                        <a:pt x="1984" y="422"/>
                      </a:lnTo>
                      <a:lnTo>
                        <a:pt x="1971" y="429"/>
                      </a:lnTo>
                      <a:lnTo>
                        <a:pt x="1971" y="429"/>
                      </a:lnTo>
                      <a:lnTo>
                        <a:pt x="1973" y="432"/>
                      </a:lnTo>
                      <a:lnTo>
                        <a:pt x="1973" y="435"/>
                      </a:lnTo>
                      <a:lnTo>
                        <a:pt x="1971" y="439"/>
                      </a:lnTo>
                      <a:lnTo>
                        <a:pt x="1969" y="443"/>
                      </a:lnTo>
                      <a:lnTo>
                        <a:pt x="1969" y="446"/>
                      </a:lnTo>
                      <a:lnTo>
                        <a:pt x="1970" y="449"/>
                      </a:lnTo>
                      <a:lnTo>
                        <a:pt x="1970" y="449"/>
                      </a:lnTo>
                      <a:lnTo>
                        <a:pt x="1964" y="450"/>
                      </a:lnTo>
                      <a:lnTo>
                        <a:pt x="1962" y="452"/>
                      </a:lnTo>
                      <a:lnTo>
                        <a:pt x="1955" y="459"/>
                      </a:lnTo>
                      <a:lnTo>
                        <a:pt x="1955" y="459"/>
                      </a:lnTo>
                      <a:lnTo>
                        <a:pt x="1956" y="473"/>
                      </a:lnTo>
                      <a:lnTo>
                        <a:pt x="1959" y="486"/>
                      </a:lnTo>
                      <a:lnTo>
                        <a:pt x="1964" y="498"/>
                      </a:lnTo>
                      <a:lnTo>
                        <a:pt x="1970" y="509"/>
                      </a:lnTo>
                      <a:lnTo>
                        <a:pt x="1981" y="532"/>
                      </a:lnTo>
                      <a:lnTo>
                        <a:pt x="1988" y="543"/>
                      </a:lnTo>
                      <a:lnTo>
                        <a:pt x="1994" y="554"/>
                      </a:lnTo>
                      <a:lnTo>
                        <a:pt x="1994" y="554"/>
                      </a:lnTo>
                      <a:lnTo>
                        <a:pt x="2001" y="552"/>
                      </a:lnTo>
                      <a:lnTo>
                        <a:pt x="2008" y="550"/>
                      </a:lnTo>
                      <a:lnTo>
                        <a:pt x="2023" y="547"/>
                      </a:lnTo>
                      <a:lnTo>
                        <a:pt x="2039" y="546"/>
                      </a:lnTo>
                      <a:lnTo>
                        <a:pt x="2057" y="545"/>
                      </a:lnTo>
                      <a:lnTo>
                        <a:pt x="2057" y="545"/>
                      </a:lnTo>
                      <a:close/>
                      <a:moveTo>
                        <a:pt x="542" y="397"/>
                      </a:moveTo>
                      <a:lnTo>
                        <a:pt x="542" y="397"/>
                      </a:lnTo>
                      <a:lnTo>
                        <a:pt x="507" y="467"/>
                      </a:lnTo>
                      <a:lnTo>
                        <a:pt x="474" y="537"/>
                      </a:lnTo>
                      <a:lnTo>
                        <a:pt x="474" y="537"/>
                      </a:lnTo>
                      <a:lnTo>
                        <a:pt x="479" y="536"/>
                      </a:lnTo>
                      <a:lnTo>
                        <a:pt x="482" y="536"/>
                      </a:lnTo>
                      <a:lnTo>
                        <a:pt x="489" y="539"/>
                      </a:lnTo>
                      <a:lnTo>
                        <a:pt x="493" y="542"/>
                      </a:lnTo>
                      <a:lnTo>
                        <a:pt x="497" y="543"/>
                      </a:lnTo>
                      <a:lnTo>
                        <a:pt x="502" y="545"/>
                      </a:lnTo>
                      <a:lnTo>
                        <a:pt x="502" y="545"/>
                      </a:lnTo>
                      <a:lnTo>
                        <a:pt x="511" y="529"/>
                      </a:lnTo>
                      <a:lnTo>
                        <a:pt x="520" y="512"/>
                      </a:lnTo>
                      <a:lnTo>
                        <a:pt x="537" y="479"/>
                      </a:lnTo>
                      <a:lnTo>
                        <a:pt x="551" y="442"/>
                      </a:lnTo>
                      <a:lnTo>
                        <a:pt x="563" y="408"/>
                      </a:lnTo>
                      <a:lnTo>
                        <a:pt x="563" y="408"/>
                      </a:lnTo>
                      <a:lnTo>
                        <a:pt x="561" y="403"/>
                      </a:lnTo>
                      <a:lnTo>
                        <a:pt x="556" y="400"/>
                      </a:lnTo>
                      <a:lnTo>
                        <a:pt x="551" y="397"/>
                      </a:lnTo>
                      <a:lnTo>
                        <a:pt x="542" y="397"/>
                      </a:lnTo>
                      <a:lnTo>
                        <a:pt x="542" y="397"/>
                      </a:lnTo>
                      <a:close/>
                      <a:moveTo>
                        <a:pt x="625" y="435"/>
                      </a:moveTo>
                      <a:lnTo>
                        <a:pt x="625" y="435"/>
                      </a:lnTo>
                      <a:lnTo>
                        <a:pt x="621" y="441"/>
                      </a:lnTo>
                      <a:lnTo>
                        <a:pt x="617" y="448"/>
                      </a:lnTo>
                      <a:lnTo>
                        <a:pt x="610" y="462"/>
                      </a:lnTo>
                      <a:lnTo>
                        <a:pt x="603" y="480"/>
                      </a:lnTo>
                      <a:lnTo>
                        <a:pt x="593" y="501"/>
                      </a:lnTo>
                      <a:lnTo>
                        <a:pt x="593" y="501"/>
                      </a:lnTo>
                      <a:lnTo>
                        <a:pt x="583" y="519"/>
                      </a:lnTo>
                      <a:lnTo>
                        <a:pt x="573" y="535"/>
                      </a:lnTo>
                      <a:lnTo>
                        <a:pt x="569" y="543"/>
                      </a:lnTo>
                      <a:lnTo>
                        <a:pt x="565" y="550"/>
                      </a:lnTo>
                      <a:lnTo>
                        <a:pt x="563" y="557"/>
                      </a:lnTo>
                      <a:lnTo>
                        <a:pt x="563" y="563"/>
                      </a:lnTo>
                      <a:lnTo>
                        <a:pt x="563" y="563"/>
                      </a:lnTo>
                      <a:lnTo>
                        <a:pt x="565" y="568"/>
                      </a:lnTo>
                      <a:lnTo>
                        <a:pt x="569" y="574"/>
                      </a:lnTo>
                      <a:lnTo>
                        <a:pt x="575" y="577"/>
                      </a:lnTo>
                      <a:lnTo>
                        <a:pt x="580" y="580"/>
                      </a:lnTo>
                      <a:lnTo>
                        <a:pt x="591" y="587"/>
                      </a:lnTo>
                      <a:lnTo>
                        <a:pt x="597" y="591"/>
                      </a:lnTo>
                      <a:lnTo>
                        <a:pt x="601" y="595"/>
                      </a:lnTo>
                      <a:lnTo>
                        <a:pt x="601" y="595"/>
                      </a:lnTo>
                      <a:lnTo>
                        <a:pt x="613" y="580"/>
                      </a:lnTo>
                      <a:lnTo>
                        <a:pt x="622" y="564"/>
                      </a:lnTo>
                      <a:lnTo>
                        <a:pt x="631" y="547"/>
                      </a:lnTo>
                      <a:lnTo>
                        <a:pt x="638" y="529"/>
                      </a:lnTo>
                      <a:lnTo>
                        <a:pt x="653" y="493"/>
                      </a:lnTo>
                      <a:lnTo>
                        <a:pt x="670" y="457"/>
                      </a:lnTo>
                      <a:lnTo>
                        <a:pt x="670" y="457"/>
                      </a:lnTo>
                      <a:lnTo>
                        <a:pt x="662" y="448"/>
                      </a:lnTo>
                      <a:lnTo>
                        <a:pt x="650" y="441"/>
                      </a:lnTo>
                      <a:lnTo>
                        <a:pt x="645" y="438"/>
                      </a:lnTo>
                      <a:lnTo>
                        <a:pt x="638" y="436"/>
                      </a:lnTo>
                      <a:lnTo>
                        <a:pt x="632" y="435"/>
                      </a:lnTo>
                      <a:lnTo>
                        <a:pt x="625" y="435"/>
                      </a:lnTo>
                      <a:lnTo>
                        <a:pt x="625" y="435"/>
                      </a:lnTo>
                      <a:close/>
                      <a:moveTo>
                        <a:pt x="688" y="455"/>
                      </a:moveTo>
                      <a:lnTo>
                        <a:pt x="688" y="455"/>
                      </a:lnTo>
                      <a:lnTo>
                        <a:pt x="681" y="473"/>
                      </a:lnTo>
                      <a:lnTo>
                        <a:pt x="674" y="491"/>
                      </a:lnTo>
                      <a:lnTo>
                        <a:pt x="655" y="528"/>
                      </a:lnTo>
                      <a:lnTo>
                        <a:pt x="636" y="564"/>
                      </a:lnTo>
                      <a:lnTo>
                        <a:pt x="629" y="584"/>
                      </a:lnTo>
                      <a:lnTo>
                        <a:pt x="622" y="602"/>
                      </a:lnTo>
                      <a:lnTo>
                        <a:pt x="622" y="602"/>
                      </a:lnTo>
                      <a:lnTo>
                        <a:pt x="620" y="618"/>
                      </a:lnTo>
                      <a:lnTo>
                        <a:pt x="618" y="636"/>
                      </a:lnTo>
                      <a:lnTo>
                        <a:pt x="618" y="655"/>
                      </a:lnTo>
                      <a:lnTo>
                        <a:pt x="618" y="675"/>
                      </a:lnTo>
                      <a:lnTo>
                        <a:pt x="622" y="717"/>
                      </a:lnTo>
                      <a:lnTo>
                        <a:pt x="625" y="757"/>
                      </a:lnTo>
                      <a:lnTo>
                        <a:pt x="625" y="757"/>
                      </a:lnTo>
                      <a:lnTo>
                        <a:pt x="625" y="792"/>
                      </a:lnTo>
                      <a:lnTo>
                        <a:pt x="624" y="827"/>
                      </a:lnTo>
                      <a:lnTo>
                        <a:pt x="622" y="859"/>
                      </a:lnTo>
                      <a:lnTo>
                        <a:pt x="622" y="891"/>
                      </a:lnTo>
                      <a:lnTo>
                        <a:pt x="622" y="891"/>
                      </a:lnTo>
                      <a:lnTo>
                        <a:pt x="625" y="963"/>
                      </a:lnTo>
                      <a:lnTo>
                        <a:pt x="627" y="1039"/>
                      </a:lnTo>
                      <a:lnTo>
                        <a:pt x="627" y="1116"/>
                      </a:lnTo>
                      <a:lnTo>
                        <a:pt x="625" y="1192"/>
                      </a:lnTo>
                      <a:lnTo>
                        <a:pt x="625" y="1192"/>
                      </a:lnTo>
                      <a:lnTo>
                        <a:pt x="627" y="1195"/>
                      </a:lnTo>
                      <a:lnTo>
                        <a:pt x="629" y="1196"/>
                      </a:lnTo>
                      <a:lnTo>
                        <a:pt x="634" y="1202"/>
                      </a:lnTo>
                      <a:lnTo>
                        <a:pt x="636" y="1204"/>
                      </a:lnTo>
                      <a:lnTo>
                        <a:pt x="638" y="1209"/>
                      </a:lnTo>
                      <a:lnTo>
                        <a:pt x="638" y="1213"/>
                      </a:lnTo>
                      <a:lnTo>
                        <a:pt x="638" y="1218"/>
                      </a:lnTo>
                      <a:lnTo>
                        <a:pt x="638" y="1218"/>
                      </a:lnTo>
                      <a:lnTo>
                        <a:pt x="656" y="1225"/>
                      </a:lnTo>
                      <a:lnTo>
                        <a:pt x="676" y="1230"/>
                      </a:lnTo>
                      <a:lnTo>
                        <a:pt x="694" y="1232"/>
                      </a:lnTo>
                      <a:lnTo>
                        <a:pt x="715" y="1231"/>
                      </a:lnTo>
                      <a:lnTo>
                        <a:pt x="735" y="1230"/>
                      </a:lnTo>
                      <a:lnTo>
                        <a:pt x="754" y="1227"/>
                      </a:lnTo>
                      <a:lnTo>
                        <a:pt x="774" y="1221"/>
                      </a:lnTo>
                      <a:lnTo>
                        <a:pt x="794" y="1217"/>
                      </a:lnTo>
                      <a:lnTo>
                        <a:pt x="794" y="1217"/>
                      </a:lnTo>
                      <a:lnTo>
                        <a:pt x="796" y="1196"/>
                      </a:lnTo>
                      <a:lnTo>
                        <a:pt x="799" y="1175"/>
                      </a:lnTo>
                      <a:lnTo>
                        <a:pt x="799" y="1154"/>
                      </a:lnTo>
                      <a:lnTo>
                        <a:pt x="799" y="1133"/>
                      </a:lnTo>
                      <a:lnTo>
                        <a:pt x="796" y="1091"/>
                      </a:lnTo>
                      <a:lnTo>
                        <a:pt x="795" y="1046"/>
                      </a:lnTo>
                      <a:lnTo>
                        <a:pt x="795" y="1046"/>
                      </a:lnTo>
                      <a:lnTo>
                        <a:pt x="798" y="978"/>
                      </a:lnTo>
                      <a:lnTo>
                        <a:pt x="801" y="908"/>
                      </a:lnTo>
                      <a:lnTo>
                        <a:pt x="805" y="835"/>
                      </a:lnTo>
                      <a:lnTo>
                        <a:pt x="806" y="797"/>
                      </a:lnTo>
                      <a:lnTo>
                        <a:pt x="806" y="757"/>
                      </a:lnTo>
                      <a:lnTo>
                        <a:pt x="806" y="757"/>
                      </a:lnTo>
                      <a:lnTo>
                        <a:pt x="806" y="712"/>
                      </a:lnTo>
                      <a:lnTo>
                        <a:pt x="805" y="691"/>
                      </a:lnTo>
                      <a:lnTo>
                        <a:pt x="803" y="669"/>
                      </a:lnTo>
                      <a:lnTo>
                        <a:pt x="803" y="669"/>
                      </a:lnTo>
                      <a:lnTo>
                        <a:pt x="802" y="664"/>
                      </a:lnTo>
                      <a:lnTo>
                        <a:pt x="801" y="658"/>
                      </a:lnTo>
                      <a:lnTo>
                        <a:pt x="799" y="653"/>
                      </a:lnTo>
                      <a:lnTo>
                        <a:pt x="798" y="647"/>
                      </a:lnTo>
                      <a:lnTo>
                        <a:pt x="798" y="647"/>
                      </a:lnTo>
                      <a:lnTo>
                        <a:pt x="796" y="630"/>
                      </a:lnTo>
                      <a:lnTo>
                        <a:pt x="798" y="615"/>
                      </a:lnTo>
                      <a:lnTo>
                        <a:pt x="799" y="598"/>
                      </a:lnTo>
                      <a:lnTo>
                        <a:pt x="799" y="582"/>
                      </a:lnTo>
                      <a:lnTo>
                        <a:pt x="799" y="582"/>
                      </a:lnTo>
                      <a:lnTo>
                        <a:pt x="796" y="553"/>
                      </a:lnTo>
                      <a:lnTo>
                        <a:pt x="791" y="522"/>
                      </a:lnTo>
                      <a:lnTo>
                        <a:pt x="787" y="491"/>
                      </a:lnTo>
                      <a:lnTo>
                        <a:pt x="782" y="459"/>
                      </a:lnTo>
                      <a:lnTo>
                        <a:pt x="782" y="459"/>
                      </a:lnTo>
                      <a:lnTo>
                        <a:pt x="771" y="455"/>
                      </a:lnTo>
                      <a:lnTo>
                        <a:pt x="760" y="452"/>
                      </a:lnTo>
                      <a:lnTo>
                        <a:pt x="747" y="450"/>
                      </a:lnTo>
                      <a:lnTo>
                        <a:pt x="736" y="449"/>
                      </a:lnTo>
                      <a:lnTo>
                        <a:pt x="723" y="449"/>
                      </a:lnTo>
                      <a:lnTo>
                        <a:pt x="711" y="450"/>
                      </a:lnTo>
                      <a:lnTo>
                        <a:pt x="700" y="452"/>
                      </a:lnTo>
                      <a:lnTo>
                        <a:pt x="688" y="455"/>
                      </a:lnTo>
                      <a:lnTo>
                        <a:pt x="688" y="455"/>
                      </a:lnTo>
                      <a:close/>
                      <a:moveTo>
                        <a:pt x="1999" y="571"/>
                      </a:moveTo>
                      <a:lnTo>
                        <a:pt x="1999" y="571"/>
                      </a:lnTo>
                      <a:lnTo>
                        <a:pt x="2002" y="582"/>
                      </a:lnTo>
                      <a:lnTo>
                        <a:pt x="2005" y="591"/>
                      </a:lnTo>
                      <a:lnTo>
                        <a:pt x="2015" y="608"/>
                      </a:lnTo>
                      <a:lnTo>
                        <a:pt x="2015" y="608"/>
                      </a:lnTo>
                      <a:lnTo>
                        <a:pt x="2021" y="608"/>
                      </a:lnTo>
                      <a:lnTo>
                        <a:pt x="2025" y="605"/>
                      </a:lnTo>
                      <a:lnTo>
                        <a:pt x="2030" y="602"/>
                      </a:lnTo>
                      <a:lnTo>
                        <a:pt x="2036" y="602"/>
                      </a:lnTo>
                      <a:lnTo>
                        <a:pt x="2036" y="602"/>
                      </a:lnTo>
                      <a:lnTo>
                        <a:pt x="2049" y="605"/>
                      </a:lnTo>
                      <a:lnTo>
                        <a:pt x="2064" y="606"/>
                      </a:lnTo>
                      <a:lnTo>
                        <a:pt x="2080" y="606"/>
                      </a:lnTo>
                      <a:lnTo>
                        <a:pt x="2096" y="606"/>
                      </a:lnTo>
                      <a:lnTo>
                        <a:pt x="2115" y="603"/>
                      </a:lnTo>
                      <a:lnTo>
                        <a:pt x="2131" y="599"/>
                      </a:lnTo>
                      <a:lnTo>
                        <a:pt x="2147" y="594"/>
                      </a:lnTo>
                      <a:lnTo>
                        <a:pt x="2162" y="587"/>
                      </a:lnTo>
                      <a:lnTo>
                        <a:pt x="2175" y="578"/>
                      </a:lnTo>
                      <a:lnTo>
                        <a:pt x="2188" y="570"/>
                      </a:lnTo>
                      <a:lnTo>
                        <a:pt x="2196" y="559"/>
                      </a:lnTo>
                      <a:lnTo>
                        <a:pt x="2199" y="553"/>
                      </a:lnTo>
                      <a:lnTo>
                        <a:pt x="2202" y="547"/>
                      </a:lnTo>
                      <a:lnTo>
                        <a:pt x="2203" y="542"/>
                      </a:lnTo>
                      <a:lnTo>
                        <a:pt x="2204" y="536"/>
                      </a:lnTo>
                      <a:lnTo>
                        <a:pt x="2203" y="529"/>
                      </a:lnTo>
                      <a:lnTo>
                        <a:pt x="2202" y="523"/>
                      </a:lnTo>
                      <a:lnTo>
                        <a:pt x="2200" y="516"/>
                      </a:lnTo>
                      <a:lnTo>
                        <a:pt x="2196" y="509"/>
                      </a:lnTo>
                      <a:lnTo>
                        <a:pt x="2190" y="502"/>
                      </a:lnTo>
                      <a:lnTo>
                        <a:pt x="2185" y="495"/>
                      </a:lnTo>
                      <a:lnTo>
                        <a:pt x="2185" y="495"/>
                      </a:lnTo>
                      <a:lnTo>
                        <a:pt x="2178" y="505"/>
                      </a:lnTo>
                      <a:lnTo>
                        <a:pt x="2171" y="514"/>
                      </a:lnTo>
                      <a:lnTo>
                        <a:pt x="2162" y="522"/>
                      </a:lnTo>
                      <a:lnTo>
                        <a:pt x="2153" y="529"/>
                      </a:lnTo>
                      <a:lnTo>
                        <a:pt x="2143" y="536"/>
                      </a:lnTo>
                      <a:lnTo>
                        <a:pt x="2131" y="542"/>
                      </a:lnTo>
                      <a:lnTo>
                        <a:pt x="2108" y="552"/>
                      </a:lnTo>
                      <a:lnTo>
                        <a:pt x="2081" y="559"/>
                      </a:lnTo>
                      <a:lnTo>
                        <a:pt x="2054" y="564"/>
                      </a:lnTo>
                      <a:lnTo>
                        <a:pt x="1999" y="571"/>
                      </a:lnTo>
                      <a:lnTo>
                        <a:pt x="1999" y="571"/>
                      </a:lnTo>
                      <a:close/>
                      <a:moveTo>
                        <a:pt x="1957" y="693"/>
                      </a:moveTo>
                      <a:lnTo>
                        <a:pt x="1957" y="693"/>
                      </a:lnTo>
                      <a:lnTo>
                        <a:pt x="1957" y="706"/>
                      </a:lnTo>
                      <a:lnTo>
                        <a:pt x="1955" y="717"/>
                      </a:lnTo>
                      <a:lnTo>
                        <a:pt x="1953" y="730"/>
                      </a:lnTo>
                      <a:lnTo>
                        <a:pt x="1953" y="742"/>
                      </a:lnTo>
                      <a:lnTo>
                        <a:pt x="1953" y="742"/>
                      </a:lnTo>
                      <a:lnTo>
                        <a:pt x="1953" y="769"/>
                      </a:lnTo>
                      <a:lnTo>
                        <a:pt x="1955" y="796"/>
                      </a:lnTo>
                      <a:lnTo>
                        <a:pt x="1957" y="855"/>
                      </a:lnTo>
                      <a:lnTo>
                        <a:pt x="1957" y="855"/>
                      </a:lnTo>
                      <a:lnTo>
                        <a:pt x="1957" y="891"/>
                      </a:lnTo>
                      <a:lnTo>
                        <a:pt x="1959" y="907"/>
                      </a:lnTo>
                      <a:lnTo>
                        <a:pt x="1962" y="921"/>
                      </a:lnTo>
                      <a:lnTo>
                        <a:pt x="1962" y="921"/>
                      </a:lnTo>
                      <a:lnTo>
                        <a:pt x="1966" y="929"/>
                      </a:lnTo>
                      <a:lnTo>
                        <a:pt x="1973" y="939"/>
                      </a:lnTo>
                      <a:lnTo>
                        <a:pt x="1980" y="947"/>
                      </a:lnTo>
                      <a:lnTo>
                        <a:pt x="1987" y="957"/>
                      </a:lnTo>
                      <a:lnTo>
                        <a:pt x="1987" y="957"/>
                      </a:lnTo>
                      <a:lnTo>
                        <a:pt x="2001" y="981"/>
                      </a:lnTo>
                      <a:lnTo>
                        <a:pt x="2014" y="1009"/>
                      </a:lnTo>
                      <a:lnTo>
                        <a:pt x="2040" y="1072"/>
                      </a:lnTo>
                      <a:lnTo>
                        <a:pt x="2040" y="1072"/>
                      </a:lnTo>
                      <a:lnTo>
                        <a:pt x="2064" y="1134"/>
                      </a:lnTo>
                      <a:lnTo>
                        <a:pt x="2071" y="1151"/>
                      </a:lnTo>
                      <a:lnTo>
                        <a:pt x="2078" y="1165"/>
                      </a:lnTo>
                      <a:lnTo>
                        <a:pt x="2085" y="1178"/>
                      </a:lnTo>
                      <a:lnTo>
                        <a:pt x="2094" y="1188"/>
                      </a:lnTo>
                      <a:lnTo>
                        <a:pt x="2094" y="1188"/>
                      </a:lnTo>
                      <a:lnTo>
                        <a:pt x="2099" y="1190"/>
                      </a:lnTo>
                      <a:lnTo>
                        <a:pt x="2106" y="1193"/>
                      </a:lnTo>
                      <a:lnTo>
                        <a:pt x="2122" y="1199"/>
                      </a:lnTo>
                      <a:lnTo>
                        <a:pt x="2137" y="1203"/>
                      </a:lnTo>
                      <a:lnTo>
                        <a:pt x="2151" y="1209"/>
                      </a:lnTo>
                      <a:lnTo>
                        <a:pt x="2151" y="1209"/>
                      </a:lnTo>
                      <a:lnTo>
                        <a:pt x="2164" y="1213"/>
                      </a:lnTo>
                      <a:lnTo>
                        <a:pt x="2176" y="1217"/>
                      </a:lnTo>
                      <a:lnTo>
                        <a:pt x="2204" y="1224"/>
                      </a:lnTo>
                      <a:lnTo>
                        <a:pt x="2231" y="1228"/>
                      </a:lnTo>
                      <a:lnTo>
                        <a:pt x="2258" y="1234"/>
                      </a:lnTo>
                      <a:lnTo>
                        <a:pt x="2258" y="1234"/>
                      </a:lnTo>
                      <a:lnTo>
                        <a:pt x="2252" y="1225"/>
                      </a:lnTo>
                      <a:lnTo>
                        <a:pt x="2247" y="1216"/>
                      </a:lnTo>
                      <a:lnTo>
                        <a:pt x="2240" y="1197"/>
                      </a:lnTo>
                      <a:lnTo>
                        <a:pt x="2227" y="1157"/>
                      </a:lnTo>
                      <a:lnTo>
                        <a:pt x="2227" y="1157"/>
                      </a:lnTo>
                      <a:lnTo>
                        <a:pt x="2221" y="1141"/>
                      </a:lnTo>
                      <a:lnTo>
                        <a:pt x="2214" y="1126"/>
                      </a:lnTo>
                      <a:lnTo>
                        <a:pt x="2207" y="1112"/>
                      </a:lnTo>
                      <a:lnTo>
                        <a:pt x="2202" y="1098"/>
                      </a:lnTo>
                      <a:lnTo>
                        <a:pt x="2202" y="1098"/>
                      </a:lnTo>
                      <a:lnTo>
                        <a:pt x="2200" y="1091"/>
                      </a:lnTo>
                      <a:lnTo>
                        <a:pt x="2200" y="1085"/>
                      </a:lnTo>
                      <a:lnTo>
                        <a:pt x="2199" y="1078"/>
                      </a:lnTo>
                      <a:lnTo>
                        <a:pt x="2197" y="1072"/>
                      </a:lnTo>
                      <a:lnTo>
                        <a:pt x="2197" y="1072"/>
                      </a:lnTo>
                      <a:lnTo>
                        <a:pt x="2185" y="1037"/>
                      </a:lnTo>
                      <a:lnTo>
                        <a:pt x="2169" y="1002"/>
                      </a:lnTo>
                      <a:lnTo>
                        <a:pt x="2154" y="969"/>
                      </a:lnTo>
                      <a:lnTo>
                        <a:pt x="2138" y="933"/>
                      </a:lnTo>
                      <a:lnTo>
                        <a:pt x="2138" y="933"/>
                      </a:lnTo>
                      <a:lnTo>
                        <a:pt x="2124" y="898"/>
                      </a:lnTo>
                      <a:lnTo>
                        <a:pt x="2110" y="862"/>
                      </a:lnTo>
                      <a:lnTo>
                        <a:pt x="2098" y="827"/>
                      </a:lnTo>
                      <a:lnTo>
                        <a:pt x="2082" y="793"/>
                      </a:lnTo>
                      <a:lnTo>
                        <a:pt x="2082" y="793"/>
                      </a:lnTo>
                      <a:lnTo>
                        <a:pt x="2051" y="724"/>
                      </a:lnTo>
                      <a:lnTo>
                        <a:pt x="2021" y="655"/>
                      </a:lnTo>
                      <a:lnTo>
                        <a:pt x="1990" y="588"/>
                      </a:lnTo>
                      <a:lnTo>
                        <a:pt x="1957" y="521"/>
                      </a:lnTo>
                      <a:lnTo>
                        <a:pt x="1957" y="521"/>
                      </a:lnTo>
                      <a:lnTo>
                        <a:pt x="1956" y="519"/>
                      </a:lnTo>
                      <a:lnTo>
                        <a:pt x="1955" y="519"/>
                      </a:lnTo>
                      <a:lnTo>
                        <a:pt x="1953" y="519"/>
                      </a:lnTo>
                      <a:lnTo>
                        <a:pt x="1953" y="521"/>
                      </a:lnTo>
                      <a:lnTo>
                        <a:pt x="1953" y="521"/>
                      </a:lnTo>
                      <a:lnTo>
                        <a:pt x="1953" y="559"/>
                      </a:lnTo>
                      <a:lnTo>
                        <a:pt x="1955" y="601"/>
                      </a:lnTo>
                      <a:lnTo>
                        <a:pt x="1957" y="693"/>
                      </a:lnTo>
                      <a:lnTo>
                        <a:pt x="1957" y="693"/>
                      </a:lnTo>
                      <a:close/>
                      <a:moveTo>
                        <a:pt x="2023" y="625"/>
                      </a:moveTo>
                      <a:lnTo>
                        <a:pt x="2023" y="625"/>
                      </a:lnTo>
                      <a:lnTo>
                        <a:pt x="2030" y="637"/>
                      </a:lnTo>
                      <a:lnTo>
                        <a:pt x="2036" y="651"/>
                      </a:lnTo>
                      <a:lnTo>
                        <a:pt x="2042" y="665"/>
                      </a:lnTo>
                      <a:lnTo>
                        <a:pt x="2049" y="678"/>
                      </a:lnTo>
                      <a:lnTo>
                        <a:pt x="2049" y="678"/>
                      </a:lnTo>
                      <a:lnTo>
                        <a:pt x="2049" y="675"/>
                      </a:lnTo>
                      <a:lnTo>
                        <a:pt x="2050" y="674"/>
                      </a:lnTo>
                      <a:lnTo>
                        <a:pt x="2051" y="672"/>
                      </a:lnTo>
                      <a:lnTo>
                        <a:pt x="2056" y="672"/>
                      </a:lnTo>
                      <a:lnTo>
                        <a:pt x="2056" y="672"/>
                      </a:lnTo>
                      <a:lnTo>
                        <a:pt x="2067" y="672"/>
                      </a:lnTo>
                      <a:lnTo>
                        <a:pt x="2080" y="672"/>
                      </a:lnTo>
                      <a:lnTo>
                        <a:pt x="2106" y="672"/>
                      </a:lnTo>
                      <a:lnTo>
                        <a:pt x="2106" y="672"/>
                      </a:lnTo>
                      <a:lnTo>
                        <a:pt x="2123" y="669"/>
                      </a:lnTo>
                      <a:lnTo>
                        <a:pt x="2141" y="664"/>
                      </a:lnTo>
                      <a:lnTo>
                        <a:pt x="2158" y="655"/>
                      </a:lnTo>
                      <a:lnTo>
                        <a:pt x="2175" y="646"/>
                      </a:lnTo>
                      <a:lnTo>
                        <a:pt x="2190" y="634"/>
                      </a:lnTo>
                      <a:lnTo>
                        <a:pt x="2203" y="622"/>
                      </a:lnTo>
                      <a:lnTo>
                        <a:pt x="2214" y="609"/>
                      </a:lnTo>
                      <a:lnTo>
                        <a:pt x="2221" y="598"/>
                      </a:lnTo>
                      <a:lnTo>
                        <a:pt x="2221" y="598"/>
                      </a:lnTo>
                      <a:lnTo>
                        <a:pt x="2224" y="588"/>
                      </a:lnTo>
                      <a:lnTo>
                        <a:pt x="2224" y="578"/>
                      </a:lnTo>
                      <a:lnTo>
                        <a:pt x="2224" y="574"/>
                      </a:lnTo>
                      <a:lnTo>
                        <a:pt x="2221" y="570"/>
                      </a:lnTo>
                      <a:lnTo>
                        <a:pt x="2218" y="566"/>
                      </a:lnTo>
                      <a:lnTo>
                        <a:pt x="2214" y="563"/>
                      </a:lnTo>
                      <a:lnTo>
                        <a:pt x="2214" y="563"/>
                      </a:lnTo>
                      <a:lnTo>
                        <a:pt x="2207" y="574"/>
                      </a:lnTo>
                      <a:lnTo>
                        <a:pt x="2199" y="584"/>
                      </a:lnTo>
                      <a:lnTo>
                        <a:pt x="2189" y="592"/>
                      </a:lnTo>
                      <a:lnTo>
                        <a:pt x="2179" y="599"/>
                      </a:lnTo>
                      <a:lnTo>
                        <a:pt x="2168" y="605"/>
                      </a:lnTo>
                      <a:lnTo>
                        <a:pt x="2155" y="609"/>
                      </a:lnTo>
                      <a:lnTo>
                        <a:pt x="2143" y="613"/>
                      </a:lnTo>
                      <a:lnTo>
                        <a:pt x="2130" y="616"/>
                      </a:lnTo>
                      <a:lnTo>
                        <a:pt x="2102" y="622"/>
                      </a:lnTo>
                      <a:lnTo>
                        <a:pt x="2075" y="623"/>
                      </a:lnTo>
                      <a:lnTo>
                        <a:pt x="2023" y="625"/>
                      </a:lnTo>
                      <a:lnTo>
                        <a:pt x="2023" y="625"/>
                      </a:lnTo>
                      <a:close/>
                      <a:moveTo>
                        <a:pt x="2053" y="693"/>
                      </a:moveTo>
                      <a:lnTo>
                        <a:pt x="2053" y="693"/>
                      </a:lnTo>
                      <a:lnTo>
                        <a:pt x="2056" y="695"/>
                      </a:lnTo>
                      <a:lnTo>
                        <a:pt x="2057" y="699"/>
                      </a:lnTo>
                      <a:lnTo>
                        <a:pt x="2057" y="703"/>
                      </a:lnTo>
                      <a:lnTo>
                        <a:pt x="2060" y="706"/>
                      </a:lnTo>
                      <a:lnTo>
                        <a:pt x="2060" y="706"/>
                      </a:lnTo>
                      <a:lnTo>
                        <a:pt x="2080" y="707"/>
                      </a:lnTo>
                      <a:lnTo>
                        <a:pt x="2101" y="710"/>
                      </a:lnTo>
                      <a:lnTo>
                        <a:pt x="2120" y="713"/>
                      </a:lnTo>
                      <a:lnTo>
                        <a:pt x="2130" y="713"/>
                      </a:lnTo>
                      <a:lnTo>
                        <a:pt x="2140" y="712"/>
                      </a:lnTo>
                      <a:lnTo>
                        <a:pt x="2140" y="712"/>
                      </a:lnTo>
                      <a:lnTo>
                        <a:pt x="2160" y="709"/>
                      </a:lnTo>
                      <a:lnTo>
                        <a:pt x="2176" y="702"/>
                      </a:lnTo>
                      <a:lnTo>
                        <a:pt x="2192" y="693"/>
                      </a:lnTo>
                      <a:lnTo>
                        <a:pt x="2207" y="682"/>
                      </a:lnTo>
                      <a:lnTo>
                        <a:pt x="2220" y="671"/>
                      </a:lnTo>
                      <a:lnTo>
                        <a:pt x="2233" y="657"/>
                      </a:lnTo>
                      <a:lnTo>
                        <a:pt x="2244" y="641"/>
                      </a:lnTo>
                      <a:lnTo>
                        <a:pt x="2254" y="627"/>
                      </a:lnTo>
                      <a:lnTo>
                        <a:pt x="2254" y="627"/>
                      </a:lnTo>
                      <a:lnTo>
                        <a:pt x="2251" y="625"/>
                      </a:lnTo>
                      <a:lnTo>
                        <a:pt x="2248" y="622"/>
                      </a:lnTo>
                      <a:lnTo>
                        <a:pt x="2245" y="615"/>
                      </a:lnTo>
                      <a:lnTo>
                        <a:pt x="2241" y="608"/>
                      </a:lnTo>
                      <a:lnTo>
                        <a:pt x="2240" y="606"/>
                      </a:lnTo>
                      <a:lnTo>
                        <a:pt x="2235" y="603"/>
                      </a:lnTo>
                      <a:lnTo>
                        <a:pt x="2235" y="603"/>
                      </a:lnTo>
                      <a:lnTo>
                        <a:pt x="2228" y="615"/>
                      </a:lnTo>
                      <a:lnTo>
                        <a:pt x="2221" y="626"/>
                      </a:lnTo>
                      <a:lnTo>
                        <a:pt x="2213" y="636"/>
                      </a:lnTo>
                      <a:lnTo>
                        <a:pt x="2204" y="644"/>
                      </a:lnTo>
                      <a:lnTo>
                        <a:pt x="2195" y="653"/>
                      </a:lnTo>
                      <a:lnTo>
                        <a:pt x="2183" y="661"/>
                      </a:lnTo>
                      <a:lnTo>
                        <a:pt x="2174" y="668"/>
                      </a:lnTo>
                      <a:lnTo>
                        <a:pt x="2162" y="674"/>
                      </a:lnTo>
                      <a:lnTo>
                        <a:pt x="2150" y="679"/>
                      </a:lnTo>
                      <a:lnTo>
                        <a:pt x="2137" y="684"/>
                      </a:lnTo>
                      <a:lnTo>
                        <a:pt x="2124" y="688"/>
                      </a:lnTo>
                      <a:lnTo>
                        <a:pt x="2110" y="691"/>
                      </a:lnTo>
                      <a:lnTo>
                        <a:pt x="2098" y="692"/>
                      </a:lnTo>
                      <a:lnTo>
                        <a:pt x="2082" y="693"/>
                      </a:lnTo>
                      <a:lnTo>
                        <a:pt x="2068" y="693"/>
                      </a:lnTo>
                      <a:lnTo>
                        <a:pt x="2053" y="693"/>
                      </a:lnTo>
                      <a:lnTo>
                        <a:pt x="2053" y="693"/>
                      </a:lnTo>
                      <a:close/>
                      <a:moveTo>
                        <a:pt x="398" y="735"/>
                      </a:moveTo>
                      <a:lnTo>
                        <a:pt x="398" y="735"/>
                      </a:lnTo>
                      <a:lnTo>
                        <a:pt x="403" y="737"/>
                      </a:lnTo>
                      <a:lnTo>
                        <a:pt x="409" y="738"/>
                      </a:lnTo>
                      <a:lnTo>
                        <a:pt x="413" y="740"/>
                      </a:lnTo>
                      <a:lnTo>
                        <a:pt x="419" y="738"/>
                      </a:lnTo>
                      <a:lnTo>
                        <a:pt x="419" y="738"/>
                      </a:lnTo>
                      <a:lnTo>
                        <a:pt x="434" y="707"/>
                      </a:lnTo>
                      <a:lnTo>
                        <a:pt x="444" y="688"/>
                      </a:lnTo>
                      <a:lnTo>
                        <a:pt x="452" y="668"/>
                      </a:lnTo>
                      <a:lnTo>
                        <a:pt x="452" y="668"/>
                      </a:lnTo>
                      <a:lnTo>
                        <a:pt x="458" y="650"/>
                      </a:lnTo>
                      <a:lnTo>
                        <a:pt x="461" y="640"/>
                      </a:lnTo>
                      <a:lnTo>
                        <a:pt x="464" y="630"/>
                      </a:lnTo>
                      <a:lnTo>
                        <a:pt x="464" y="622"/>
                      </a:lnTo>
                      <a:lnTo>
                        <a:pt x="462" y="618"/>
                      </a:lnTo>
                      <a:lnTo>
                        <a:pt x="461" y="613"/>
                      </a:lnTo>
                      <a:lnTo>
                        <a:pt x="458" y="612"/>
                      </a:lnTo>
                      <a:lnTo>
                        <a:pt x="454" y="609"/>
                      </a:lnTo>
                      <a:lnTo>
                        <a:pt x="450" y="608"/>
                      </a:lnTo>
                      <a:lnTo>
                        <a:pt x="444" y="608"/>
                      </a:lnTo>
                      <a:lnTo>
                        <a:pt x="444" y="608"/>
                      </a:lnTo>
                      <a:lnTo>
                        <a:pt x="440" y="626"/>
                      </a:lnTo>
                      <a:lnTo>
                        <a:pt x="434" y="643"/>
                      </a:lnTo>
                      <a:lnTo>
                        <a:pt x="423" y="674"/>
                      </a:lnTo>
                      <a:lnTo>
                        <a:pt x="410" y="703"/>
                      </a:lnTo>
                      <a:lnTo>
                        <a:pt x="398" y="735"/>
                      </a:lnTo>
                      <a:lnTo>
                        <a:pt x="398" y="735"/>
                      </a:lnTo>
                      <a:close/>
                      <a:moveTo>
                        <a:pt x="534" y="633"/>
                      </a:moveTo>
                      <a:lnTo>
                        <a:pt x="534" y="633"/>
                      </a:lnTo>
                      <a:lnTo>
                        <a:pt x="524" y="646"/>
                      </a:lnTo>
                      <a:lnTo>
                        <a:pt x="516" y="660"/>
                      </a:lnTo>
                      <a:lnTo>
                        <a:pt x="499" y="691"/>
                      </a:lnTo>
                      <a:lnTo>
                        <a:pt x="483" y="724"/>
                      </a:lnTo>
                      <a:lnTo>
                        <a:pt x="469" y="757"/>
                      </a:lnTo>
                      <a:lnTo>
                        <a:pt x="469" y="757"/>
                      </a:lnTo>
                      <a:lnTo>
                        <a:pt x="482" y="766"/>
                      </a:lnTo>
                      <a:lnTo>
                        <a:pt x="495" y="775"/>
                      </a:lnTo>
                      <a:lnTo>
                        <a:pt x="507" y="785"/>
                      </a:lnTo>
                      <a:lnTo>
                        <a:pt x="518" y="796"/>
                      </a:lnTo>
                      <a:lnTo>
                        <a:pt x="518" y="796"/>
                      </a:lnTo>
                      <a:lnTo>
                        <a:pt x="535" y="764"/>
                      </a:lnTo>
                      <a:lnTo>
                        <a:pt x="549" y="730"/>
                      </a:lnTo>
                      <a:lnTo>
                        <a:pt x="563" y="695"/>
                      </a:lnTo>
                      <a:lnTo>
                        <a:pt x="576" y="660"/>
                      </a:lnTo>
                      <a:lnTo>
                        <a:pt x="576" y="660"/>
                      </a:lnTo>
                      <a:lnTo>
                        <a:pt x="572" y="654"/>
                      </a:lnTo>
                      <a:lnTo>
                        <a:pt x="568" y="648"/>
                      </a:lnTo>
                      <a:lnTo>
                        <a:pt x="558" y="641"/>
                      </a:lnTo>
                      <a:lnTo>
                        <a:pt x="545" y="636"/>
                      </a:lnTo>
                      <a:lnTo>
                        <a:pt x="534" y="633"/>
                      </a:lnTo>
                      <a:lnTo>
                        <a:pt x="534" y="633"/>
                      </a:lnTo>
                      <a:close/>
                      <a:moveTo>
                        <a:pt x="584" y="681"/>
                      </a:moveTo>
                      <a:lnTo>
                        <a:pt x="584" y="681"/>
                      </a:lnTo>
                      <a:lnTo>
                        <a:pt x="583" y="686"/>
                      </a:lnTo>
                      <a:lnTo>
                        <a:pt x="583" y="692"/>
                      </a:lnTo>
                      <a:lnTo>
                        <a:pt x="582" y="698"/>
                      </a:lnTo>
                      <a:lnTo>
                        <a:pt x="580" y="703"/>
                      </a:lnTo>
                      <a:lnTo>
                        <a:pt x="580" y="703"/>
                      </a:lnTo>
                      <a:lnTo>
                        <a:pt x="570" y="726"/>
                      </a:lnTo>
                      <a:lnTo>
                        <a:pt x="559" y="748"/>
                      </a:lnTo>
                      <a:lnTo>
                        <a:pt x="548" y="769"/>
                      </a:lnTo>
                      <a:lnTo>
                        <a:pt x="540" y="792"/>
                      </a:lnTo>
                      <a:lnTo>
                        <a:pt x="540" y="792"/>
                      </a:lnTo>
                      <a:lnTo>
                        <a:pt x="534" y="814"/>
                      </a:lnTo>
                      <a:lnTo>
                        <a:pt x="531" y="839"/>
                      </a:lnTo>
                      <a:lnTo>
                        <a:pt x="528" y="867"/>
                      </a:lnTo>
                      <a:lnTo>
                        <a:pt x="527" y="893"/>
                      </a:lnTo>
                      <a:lnTo>
                        <a:pt x="527" y="893"/>
                      </a:lnTo>
                      <a:lnTo>
                        <a:pt x="525" y="925"/>
                      </a:lnTo>
                      <a:lnTo>
                        <a:pt x="525" y="956"/>
                      </a:lnTo>
                      <a:lnTo>
                        <a:pt x="527" y="1012"/>
                      </a:lnTo>
                      <a:lnTo>
                        <a:pt x="527" y="1039"/>
                      </a:lnTo>
                      <a:lnTo>
                        <a:pt x="525" y="1067"/>
                      </a:lnTo>
                      <a:lnTo>
                        <a:pt x="523" y="1093"/>
                      </a:lnTo>
                      <a:lnTo>
                        <a:pt x="518" y="1123"/>
                      </a:lnTo>
                      <a:lnTo>
                        <a:pt x="518" y="1123"/>
                      </a:lnTo>
                      <a:lnTo>
                        <a:pt x="562" y="1157"/>
                      </a:lnTo>
                      <a:lnTo>
                        <a:pt x="584" y="1172"/>
                      </a:lnTo>
                      <a:lnTo>
                        <a:pt x="608" y="1188"/>
                      </a:lnTo>
                      <a:lnTo>
                        <a:pt x="608" y="1188"/>
                      </a:lnTo>
                      <a:lnTo>
                        <a:pt x="610" y="1145"/>
                      </a:lnTo>
                      <a:lnTo>
                        <a:pt x="611" y="1102"/>
                      </a:lnTo>
                      <a:lnTo>
                        <a:pt x="613" y="1012"/>
                      </a:lnTo>
                      <a:lnTo>
                        <a:pt x="613" y="1012"/>
                      </a:lnTo>
                      <a:lnTo>
                        <a:pt x="611" y="967"/>
                      </a:lnTo>
                      <a:lnTo>
                        <a:pt x="608" y="925"/>
                      </a:lnTo>
                      <a:lnTo>
                        <a:pt x="607" y="884"/>
                      </a:lnTo>
                      <a:lnTo>
                        <a:pt x="606" y="849"/>
                      </a:lnTo>
                      <a:lnTo>
                        <a:pt x="606" y="849"/>
                      </a:lnTo>
                      <a:lnTo>
                        <a:pt x="608" y="745"/>
                      </a:lnTo>
                      <a:lnTo>
                        <a:pt x="608" y="691"/>
                      </a:lnTo>
                      <a:lnTo>
                        <a:pt x="607" y="664"/>
                      </a:lnTo>
                      <a:lnTo>
                        <a:pt x="604" y="640"/>
                      </a:lnTo>
                      <a:lnTo>
                        <a:pt x="604" y="640"/>
                      </a:lnTo>
                      <a:lnTo>
                        <a:pt x="603" y="646"/>
                      </a:lnTo>
                      <a:lnTo>
                        <a:pt x="601" y="651"/>
                      </a:lnTo>
                      <a:lnTo>
                        <a:pt x="596" y="661"/>
                      </a:lnTo>
                      <a:lnTo>
                        <a:pt x="589" y="671"/>
                      </a:lnTo>
                      <a:lnTo>
                        <a:pt x="584" y="681"/>
                      </a:lnTo>
                      <a:lnTo>
                        <a:pt x="584" y="681"/>
                      </a:lnTo>
                      <a:close/>
                      <a:moveTo>
                        <a:pt x="2065" y="721"/>
                      </a:moveTo>
                      <a:lnTo>
                        <a:pt x="2065" y="721"/>
                      </a:lnTo>
                      <a:lnTo>
                        <a:pt x="2095" y="786"/>
                      </a:lnTo>
                      <a:lnTo>
                        <a:pt x="2123" y="853"/>
                      </a:lnTo>
                      <a:lnTo>
                        <a:pt x="2178" y="987"/>
                      </a:lnTo>
                      <a:lnTo>
                        <a:pt x="2178" y="987"/>
                      </a:lnTo>
                      <a:lnTo>
                        <a:pt x="2193" y="988"/>
                      </a:lnTo>
                      <a:lnTo>
                        <a:pt x="2207" y="988"/>
                      </a:lnTo>
                      <a:lnTo>
                        <a:pt x="2221" y="987"/>
                      </a:lnTo>
                      <a:lnTo>
                        <a:pt x="2237" y="984"/>
                      </a:lnTo>
                      <a:lnTo>
                        <a:pt x="2251" y="981"/>
                      </a:lnTo>
                      <a:lnTo>
                        <a:pt x="2266" y="976"/>
                      </a:lnTo>
                      <a:lnTo>
                        <a:pt x="2280" y="971"/>
                      </a:lnTo>
                      <a:lnTo>
                        <a:pt x="2294" y="964"/>
                      </a:lnTo>
                      <a:lnTo>
                        <a:pt x="2307" y="957"/>
                      </a:lnTo>
                      <a:lnTo>
                        <a:pt x="2321" y="950"/>
                      </a:lnTo>
                      <a:lnTo>
                        <a:pt x="2332" y="940"/>
                      </a:lnTo>
                      <a:lnTo>
                        <a:pt x="2343" y="932"/>
                      </a:lnTo>
                      <a:lnTo>
                        <a:pt x="2355" y="921"/>
                      </a:lnTo>
                      <a:lnTo>
                        <a:pt x="2363" y="911"/>
                      </a:lnTo>
                      <a:lnTo>
                        <a:pt x="2372" y="898"/>
                      </a:lnTo>
                      <a:lnTo>
                        <a:pt x="2379" y="887"/>
                      </a:lnTo>
                      <a:lnTo>
                        <a:pt x="2379" y="887"/>
                      </a:lnTo>
                      <a:lnTo>
                        <a:pt x="2322" y="766"/>
                      </a:lnTo>
                      <a:lnTo>
                        <a:pt x="2293" y="706"/>
                      </a:lnTo>
                      <a:lnTo>
                        <a:pt x="2262" y="648"/>
                      </a:lnTo>
                      <a:lnTo>
                        <a:pt x="2262" y="648"/>
                      </a:lnTo>
                      <a:lnTo>
                        <a:pt x="2255" y="658"/>
                      </a:lnTo>
                      <a:lnTo>
                        <a:pt x="2247" y="669"/>
                      </a:lnTo>
                      <a:lnTo>
                        <a:pt x="2238" y="678"/>
                      </a:lnTo>
                      <a:lnTo>
                        <a:pt x="2228" y="688"/>
                      </a:lnTo>
                      <a:lnTo>
                        <a:pt x="2217" y="696"/>
                      </a:lnTo>
                      <a:lnTo>
                        <a:pt x="2206" y="703"/>
                      </a:lnTo>
                      <a:lnTo>
                        <a:pt x="2195" y="710"/>
                      </a:lnTo>
                      <a:lnTo>
                        <a:pt x="2181" y="717"/>
                      </a:lnTo>
                      <a:lnTo>
                        <a:pt x="2168" y="721"/>
                      </a:lnTo>
                      <a:lnTo>
                        <a:pt x="2154" y="726"/>
                      </a:lnTo>
                      <a:lnTo>
                        <a:pt x="2140" y="728"/>
                      </a:lnTo>
                      <a:lnTo>
                        <a:pt x="2126" y="730"/>
                      </a:lnTo>
                      <a:lnTo>
                        <a:pt x="2110" y="730"/>
                      </a:lnTo>
                      <a:lnTo>
                        <a:pt x="2095" y="728"/>
                      </a:lnTo>
                      <a:lnTo>
                        <a:pt x="2081" y="726"/>
                      </a:lnTo>
                      <a:lnTo>
                        <a:pt x="2065" y="721"/>
                      </a:lnTo>
                      <a:lnTo>
                        <a:pt x="2065" y="721"/>
                      </a:lnTo>
                      <a:close/>
                      <a:moveTo>
                        <a:pt x="316" y="932"/>
                      </a:moveTo>
                      <a:lnTo>
                        <a:pt x="316" y="932"/>
                      </a:lnTo>
                      <a:lnTo>
                        <a:pt x="326" y="935"/>
                      </a:lnTo>
                      <a:lnTo>
                        <a:pt x="336" y="938"/>
                      </a:lnTo>
                      <a:lnTo>
                        <a:pt x="336" y="938"/>
                      </a:lnTo>
                      <a:lnTo>
                        <a:pt x="340" y="921"/>
                      </a:lnTo>
                      <a:lnTo>
                        <a:pt x="346" y="904"/>
                      </a:lnTo>
                      <a:lnTo>
                        <a:pt x="357" y="872"/>
                      </a:lnTo>
                      <a:lnTo>
                        <a:pt x="370" y="839"/>
                      </a:lnTo>
                      <a:lnTo>
                        <a:pt x="382" y="808"/>
                      </a:lnTo>
                      <a:lnTo>
                        <a:pt x="382" y="808"/>
                      </a:lnTo>
                      <a:lnTo>
                        <a:pt x="378" y="807"/>
                      </a:lnTo>
                      <a:lnTo>
                        <a:pt x="377" y="806"/>
                      </a:lnTo>
                      <a:lnTo>
                        <a:pt x="374" y="804"/>
                      </a:lnTo>
                      <a:lnTo>
                        <a:pt x="370" y="804"/>
                      </a:lnTo>
                      <a:lnTo>
                        <a:pt x="370" y="804"/>
                      </a:lnTo>
                      <a:lnTo>
                        <a:pt x="357" y="837"/>
                      </a:lnTo>
                      <a:lnTo>
                        <a:pt x="343" y="869"/>
                      </a:lnTo>
                      <a:lnTo>
                        <a:pt x="330" y="900"/>
                      </a:lnTo>
                      <a:lnTo>
                        <a:pt x="316" y="932"/>
                      </a:lnTo>
                      <a:lnTo>
                        <a:pt x="316" y="932"/>
                      </a:lnTo>
                      <a:close/>
                      <a:moveTo>
                        <a:pt x="461" y="831"/>
                      </a:moveTo>
                      <a:lnTo>
                        <a:pt x="461" y="831"/>
                      </a:lnTo>
                      <a:lnTo>
                        <a:pt x="452" y="837"/>
                      </a:lnTo>
                      <a:lnTo>
                        <a:pt x="445" y="844"/>
                      </a:lnTo>
                      <a:lnTo>
                        <a:pt x="440" y="852"/>
                      </a:lnTo>
                      <a:lnTo>
                        <a:pt x="434" y="860"/>
                      </a:lnTo>
                      <a:lnTo>
                        <a:pt x="430" y="870"/>
                      </a:lnTo>
                      <a:lnTo>
                        <a:pt x="427" y="880"/>
                      </a:lnTo>
                      <a:lnTo>
                        <a:pt x="423" y="900"/>
                      </a:lnTo>
                      <a:lnTo>
                        <a:pt x="423" y="900"/>
                      </a:lnTo>
                      <a:lnTo>
                        <a:pt x="413" y="912"/>
                      </a:lnTo>
                      <a:lnTo>
                        <a:pt x="403" y="928"/>
                      </a:lnTo>
                      <a:lnTo>
                        <a:pt x="394" y="945"/>
                      </a:lnTo>
                      <a:lnTo>
                        <a:pt x="389" y="953"/>
                      </a:lnTo>
                      <a:lnTo>
                        <a:pt x="387" y="963"/>
                      </a:lnTo>
                      <a:lnTo>
                        <a:pt x="387" y="963"/>
                      </a:lnTo>
                      <a:lnTo>
                        <a:pt x="398" y="974"/>
                      </a:lnTo>
                      <a:lnTo>
                        <a:pt x="410" y="983"/>
                      </a:lnTo>
                      <a:lnTo>
                        <a:pt x="422" y="992"/>
                      </a:lnTo>
                      <a:lnTo>
                        <a:pt x="427" y="998"/>
                      </a:lnTo>
                      <a:lnTo>
                        <a:pt x="431" y="1004"/>
                      </a:lnTo>
                      <a:lnTo>
                        <a:pt x="431" y="1004"/>
                      </a:lnTo>
                      <a:lnTo>
                        <a:pt x="448" y="969"/>
                      </a:lnTo>
                      <a:lnTo>
                        <a:pt x="462" y="932"/>
                      </a:lnTo>
                      <a:lnTo>
                        <a:pt x="490" y="858"/>
                      </a:lnTo>
                      <a:lnTo>
                        <a:pt x="490" y="858"/>
                      </a:lnTo>
                      <a:lnTo>
                        <a:pt x="476" y="844"/>
                      </a:lnTo>
                      <a:lnTo>
                        <a:pt x="461" y="831"/>
                      </a:lnTo>
                      <a:lnTo>
                        <a:pt x="461" y="831"/>
                      </a:lnTo>
                      <a:close/>
                      <a:moveTo>
                        <a:pt x="2189" y="1008"/>
                      </a:moveTo>
                      <a:lnTo>
                        <a:pt x="2189" y="1008"/>
                      </a:lnTo>
                      <a:lnTo>
                        <a:pt x="2192" y="1020"/>
                      </a:lnTo>
                      <a:lnTo>
                        <a:pt x="2197" y="1032"/>
                      </a:lnTo>
                      <a:lnTo>
                        <a:pt x="2197" y="1032"/>
                      </a:lnTo>
                      <a:lnTo>
                        <a:pt x="2199" y="1027"/>
                      </a:lnTo>
                      <a:lnTo>
                        <a:pt x="2202" y="1025"/>
                      </a:lnTo>
                      <a:lnTo>
                        <a:pt x="2204" y="1022"/>
                      </a:lnTo>
                      <a:lnTo>
                        <a:pt x="2209" y="1020"/>
                      </a:lnTo>
                      <a:lnTo>
                        <a:pt x="2209" y="1020"/>
                      </a:lnTo>
                      <a:lnTo>
                        <a:pt x="2224" y="1022"/>
                      </a:lnTo>
                      <a:lnTo>
                        <a:pt x="2241" y="1020"/>
                      </a:lnTo>
                      <a:lnTo>
                        <a:pt x="2275" y="1019"/>
                      </a:lnTo>
                      <a:lnTo>
                        <a:pt x="2275" y="1019"/>
                      </a:lnTo>
                      <a:lnTo>
                        <a:pt x="2290" y="1016"/>
                      </a:lnTo>
                      <a:lnTo>
                        <a:pt x="2306" y="1011"/>
                      </a:lnTo>
                      <a:lnTo>
                        <a:pt x="2321" y="1004"/>
                      </a:lnTo>
                      <a:lnTo>
                        <a:pt x="2335" y="995"/>
                      </a:lnTo>
                      <a:lnTo>
                        <a:pt x="2349" y="987"/>
                      </a:lnTo>
                      <a:lnTo>
                        <a:pt x="2360" y="977"/>
                      </a:lnTo>
                      <a:lnTo>
                        <a:pt x="2372" y="967"/>
                      </a:lnTo>
                      <a:lnTo>
                        <a:pt x="2381" y="957"/>
                      </a:lnTo>
                      <a:lnTo>
                        <a:pt x="2381" y="957"/>
                      </a:lnTo>
                      <a:lnTo>
                        <a:pt x="2388" y="945"/>
                      </a:lnTo>
                      <a:lnTo>
                        <a:pt x="2393" y="939"/>
                      </a:lnTo>
                      <a:lnTo>
                        <a:pt x="2394" y="932"/>
                      </a:lnTo>
                      <a:lnTo>
                        <a:pt x="2395" y="925"/>
                      </a:lnTo>
                      <a:lnTo>
                        <a:pt x="2394" y="919"/>
                      </a:lnTo>
                      <a:lnTo>
                        <a:pt x="2393" y="914"/>
                      </a:lnTo>
                      <a:lnTo>
                        <a:pt x="2387" y="910"/>
                      </a:lnTo>
                      <a:lnTo>
                        <a:pt x="2387" y="910"/>
                      </a:lnTo>
                      <a:lnTo>
                        <a:pt x="2369" y="932"/>
                      </a:lnTo>
                      <a:lnTo>
                        <a:pt x="2348" y="950"/>
                      </a:lnTo>
                      <a:lnTo>
                        <a:pt x="2327" y="967"/>
                      </a:lnTo>
                      <a:lnTo>
                        <a:pt x="2303" y="981"/>
                      </a:lnTo>
                      <a:lnTo>
                        <a:pt x="2276" y="991"/>
                      </a:lnTo>
                      <a:lnTo>
                        <a:pt x="2249" y="999"/>
                      </a:lnTo>
                      <a:lnTo>
                        <a:pt x="2220" y="1005"/>
                      </a:lnTo>
                      <a:lnTo>
                        <a:pt x="2189" y="1008"/>
                      </a:lnTo>
                      <a:lnTo>
                        <a:pt x="2189" y="1008"/>
                      </a:lnTo>
                      <a:close/>
                      <a:moveTo>
                        <a:pt x="2404" y="950"/>
                      </a:moveTo>
                      <a:lnTo>
                        <a:pt x="2404" y="950"/>
                      </a:lnTo>
                      <a:lnTo>
                        <a:pt x="2397" y="962"/>
                      </a:lnTo>
                      <a:lnTo>
                        <a:pt x="2388" y="971"/>
                      </a:lnTo>
                      <a:lnTo>
                        <a:pt x="2380" y="981"/>
                      </a:lnTo>
                      <a:lnTo>
                        <a:pt x="2370" y="991"/>
                      </a:lnTo>
                      <a:lnTo>
                        <a:pt x="2359" y="1001"/>
                      </a:lnTo>
                      <a:lnTo>
                        <a:pt x="2346" y="1008"/>
                      </a:lnTo>
                      <a:lnTo>
                        <a:pt x="2334" y="1016"/>
                      </a:lnTo>
                      <a:lnTo>
                        <a:pt x="2321" y="1023"/>
                      </a:lnTo>
                      <a:lnTo>
                        <a:pt x="2307" y="1029"/>
                      </a:lnTo>
                      <a:lnTo>
                        <a:pt x="2293" y="1033"/>
                      </a:lnTo>
                      <a:lnTo>
                        <a:pt x="2277" y="1036"/>
                      </a:lnTo>
                      <a:lnTo>
                        <a:pt x="2262" y="1039"/>
                      </a:lnTo>
                      <a:lnTo>
                        <a:pt x="2247" y="1040"/>
                      </a:lnTo>
                      <a:lnTo>
                        <a:pt x="2230" y="1039"/>
                      </a:lnTo>
                      <a:lnTo>
                        <a:pt x="2214" y="1037"/>
                      </a:lnTo>
                      <a:lnTo>
                        <a:pt x="2197" y="1033"/>
                      </a:lnTo>
                      <a:lnTo>
                        <a:pt x="2197" y="1033"/>
                      </a:lnTo>
                      <a:lnTo>
                        <a:pt x="2202" y="1046"/>
                      </a:lnTo>
                      <a:lnTo>
                        <a:pt x="2206" y="1057"/>
                      </a:lnTo>
                      <a:lnTo>
                        <a:pt x="2210" y="1067"/>
                      </a:lnTo>
                      <a:lnTo>
                        <a:pt x="2217" y="1074"/>
                      </a:lnTo>
                      <a:lnTo>
                        <a:pt x="2224" y="1079"/>
                      </a:lnTo>
                      <a:lnTo>
                        <a:pt x="2228" y="1082"/>
                      </a:lnTo>
                      <a:lnTo>
                        <a:pt x="2234" y="1082"/>
                      </a:lnTo>
                      <a:lnTo>
                        <a:pt x="2240" y="1082"/>
                      </a:lnTo>
                      <a:lnTo>
                        <a:pt x="2245" y="1081"/>
                      </a:lnTo>
                      <a:lnTo>
                        <a:pt x="2259" y="1077"/>
                      </a:lnTo>
                      <a:lnTo>
                        <a:pt x="2259" y="1077"/>
                      </a:lnTo>
                      <a:lnTo>
                        <a:pt x="2273" y="1079"/>
                      </a:lnTo>
                      <a:lnTo>
                        <a:pt x="2287" y="1081"/>
                      </a:lnTo>
                      <a:lnTo>
                        <a:pt x="2301" y="1081"/>
                      </a:lnTo>
                      <a:lnTo>
                        <a:pt x="2315" y="1079"/>
                      </a:lnTo>
                      <a:lnTo>
                        <a:pt x="2328" y="1078"/>
                      </a:lnTo>
                      <a:lnTo>
                        <a:pt x="2341" y="1075"/>
                      </a:lnTo>
                      <a:lnTo>
                        <a:pt x="2355" y="1071"/>
                      </a:lnTo>
                      <a:lnTo>
                        <a:pt x="2366" y="1067"/>
                      </a:lnTo>
                      <a:lnTo>
                        <a:pt x="2377" y="1061"/>
                      </a:lnTo>
                      <a:lnTo>
                        <a:pt x="2388" y="1054"/>
                      </a:lnTo>
                      <a:lnTo>
                        <a:pt x="2398" y="1047"/>
                      </a:lnTo>
                      <a:lnTo>
                        <a:pt x="2408" y="1039"/>
                      </a:lnTo>
                      <a:lnTo>
                        <a:pt x="2416" y="1029"/>
                      </a:lnTo>
                      <a:lnTo>
                        <a:pt x="2423" y="1019"/>
                      </a:lnTo>
                      <a:lnTo>
                        <a:pt x="2429" y="1009"/>
                      </a:lnTo>
                      <a:lnTo>
                        <a:pt x="2433" y="998"/>
                      </a:lnTo>
                      <a:lnTo>
                        <a:pt x="2433" y="998"/>
                      </a:lnTo>
                      <a:lnTo>
                        <a:pt x="2430" y="992"/>
                      </a:lnTo>
                      <a:lnTo>
                        <a:pt x="2426" y="985"/>
                      </a:lnTo>
                      <a:lnTo>
                        <a:pt x="2422" y="971"/>
                      </a:lnTo>
                      <a:lnTo>
                        <a:pt x="2418" y="966"/>
                      </a:lnTo>
                      <a:lnTo>
                        <a:pt x="2415" y="959"/>
                      </a:lnTo>
                      <a:lnTo>
                        <a:pt x="2409" y="954"/>
                      </a:lnTo>
                      <a:lnTo>
                        <a:pt x="2404" y="950"/>
                      </a:lnTo>
                      <a:lnTo>
                        <a:pt x="2404" y="950"/>
                      </a:lnTo>
                      <a:close/>
                      <a:moveTo>
                        <a:pt x="276" y="1020"/>
                      </a:moveTo>
                      <a:lnTo>
                        <a:pt x="276" y="1020"/>
                      </a:lnTo>
                      <a:lnTo>
                        <a:pt x="264" y="1044"/>
                      </a:lnTo>
                      <a:lnTo>
                        <a:pt x="255" y="1070"/>
                      </a:lnTo>
                      <a:lnTo>
                        <a:pt x="255" y="1070"/>
                      </a:lnTo>
                      <a:lnTo>
                        <a:pt x="276" y="1072"/>
                      </a:lnTo>
                      <a:lnTo>
                        <a:pt x="294" y="1075"/>
                      </a:lnTo>
                      <a:lnTo>
                        <a:pt x="311" y="1077"/>
                      </a:lnTo>
                      <a:lnTo>
                        <a:pt x="332" y="1082"/>
                      </a:lnTo>
                      <a:lnTo>
                        <a:pt x="332" y="1082"/>
                      </a:lnTo>
                      <a:lnTo>
                        <a:pt x="343" y="1092"/>
                      </a:lnTo>
                      <a:lnTo>
                        <a:pt x="354" y="1103"/>
                      </a:lnTo>
                      <a:lnTo>
                        <a:pt x="367" y="1113"/>
                      </a:lnTo>
                      <a:lnTo>
                        <a:pt x="372" y="1117"/>
                      </a:lnTo>
                      <a:lnTo>
                        <a:pt x="381" y="1122"/>
                      </a:lnTo>
                      <a:lnTo>
                        <a:pt x="381" y="1122"/>
                      </a:lnTo>
                      <a:lnTo>
                        <a:pt x="382" y="1113"/>
                      </a:lnTo>
                      <a:lnTo>
                        <a:pt x="384" y="1108"/>
                      </a:lnTo>
                      <a:lnTo>
                        <a:pt x="389" y="1095"/>
                      </a:lnTo>
                      <a:lnTo>
                        <a:pt x="395" y="1082"/>
                      </a:lnTo>
                      <a:lnTo>
                        <a:pt x="398" y="1075"/>
                      </a:lnTo>
                      <a:lnTo>
                        <a:pt x="399" y="1068"/>
                      </a:lnTo>
                      <a:lnTo>
                        <a:pt x="399" y="1068"/>
                      </a:lnTo>
                      <a:lnTo>
                        <a:pt x="388" y="1058"/>
                      </a:lnTo>
                      <a:lnTo>
                        <a:pt x="377" y="1049"/>
                      </a:lnTo>
                      <a:lnTo>
                        <a:pt x="363" y="1040"/>
                      </a:lnTo>
                      <a:lnTo>
                        <a:pt x="347" y="1033"/>
                      </a:lnTo>
                      <a:lnTo>
                        <a:pt x="330" y="1026"/>
                      </a:lnTo>
                      <a:lnTo>
                        <a:pt x="314" y="1022"/>
                      </a:lnTo>
                      <a:lnTo>
                        <a:pt x="295" y="1020"/>
                      </a:lnTo>
                      <a:lnTo>
                        <a:pt x="276" y="1020"/>
                      </a:lnTo>
                      <a:lnTo>
                        <a:pt x="276" y="1020"/>
                      </a:lnTo>
                      <a:close/>
                      <a:moveTo>
                        <a:pt x="2313" y="1168"/>
                      </a:moveTo>
                      <a:lnTo>
                        <a:pt x="2313" y="1168"/>
                      </a:lnTo>
                      <a:lnTo>
                        <a:pt x="2332" y="1168"/>
                      </a:lnTo>
                      <a:lnTo>
                        <a:pt x="2352" y="1166"/>
                      </a:lnTo>
                      <a:lnTo>
                        <a:pt x="2372" y="1161"/>
                      </a:lnTo>
                      <a:lnTo>
                        <a:pt x="2390" y="1155"/>
                      </a:lnTo>
                      <a:lnTo>
                        <a:pt x="2407" y="1147"/>
                      </a:lnTo>
                      <a:lnTo>
                        <a:pt x="2423" y="1137"/>
                      </a:lnTo>
                      <a:lnTo>
                        <a:pt x="2437" y="1124"/>
                      </a:lnTo>
                      <a:lnTo>
                        <a:pt x="2449" y="1112"/>
                      </a:lnTo>
                      <a:lnTo>
                        <a:pt x="2449" y="1112"/>
                      </a:lnTo>
                      <a:lnTo>
                        <a:pt x="2456" y="1100"/>
                      </a:lnTo>
                      <a:lnTo>
                        <a:pt x="2461" y="1091"/>
                      </a:lnTo>
                      <a:lnTo>
                        <a:pt x="2464" y="1079"/>
                      </a:lnTo>
                      <a:lnTo>
                        <a:pt x="2464" y="1070"/>
                      </a:lnTo>
                      <a:lnTo>
                        <a:pt x="2463" y="1058"/>
                      </a:lnTo>
                      <a:lnTo>
                        <a:pt x="2460" y="1049"/>
                      </a:lnTo>
                      <a:lnTo>
                        <a:pt x="2454" y="1037"/>
                      </a:lnTo>
                      <a:lnTo>
                        <a:pt x="2449" y="1025"/>
                      </a:lnTo>
                      <a:lnTo>
                        <a:pt x="2449" y="1025"/>
                      </a:lnTo>
                      <a:lnTo>
                        <a:pt x="2442" y="1025"/>
                      </a:lnTo>
                      <a:lnTo>
                        <a:pt x="2442" y="1025"/>
                      </a:lnTo>
                      <a:lnTo>
                        <a:pt x="2435" y="1037"/>
                      </a:lnTo>
                      <a:lnTo>
                        <a:pt x="2425" y="1049"/>
                      </a:lnTo>
                      <a:lnTo>
                        <a:pt x="2415" y="1058"/>
                      </a:lnTo>
                      <a:lnTo>
                        <a:pt x="2402" y="1067"/>
                      </a:lnTo>
                      <a:lnTo>
                        <a:pt x="2391" y="1074"/>
                      </a:lnTo>
                      <a:lnTo>
                        <a:pt x="2377" y="1081"/>
                      </a:lnTo>
                      <a:lnTo>
                        <a:pt x="2363" y="1085"/>
                      </a:lnTo>
                      <a:lnTo>
                        <a:pt x="2349" y="1089"/>
                      </a:lnTo>
                      <a:lnTo>
                        <a:pt x="2320" y="1096"/>
                      </a:lnTo>
                      <a:lnTo>
                        <a:pt x="2289" y="1099"/>
                      </a:lnTo>
                      <a:lnTo>
                        <a:pt x="2258" y="1102"/>
                      </a:lnTo>
                      <a:lnTo>
                        <a:pt x="2227" y="1102"/>
                      </a:lnTo>
                      <a:lnTo>
                        <a:pt x="2227" y="1102"/>
                      </a:lnTo>
                      <a:lnTo>
                        <a:pt x="2242" y="1133"/>
                      </a:lnTo>
                      <a:lnTo>
                        <a:pt x="2251" y="1148"/>
                      </a:lnTo>
                      <a:lnTo>
                        <a:pt x="2259" y="1161"/>
                      </a:lnTo>
                      <a:lnTo>
                        <a:pt x="2259" y="1161"/>
                      </a:lnTo>
                      <a:lnTo>
                        <a:pt x="2265" y="1161"/>
                      </a:lnTo>
                      <a:lnTo>
                        <a:pt x="2272" y="1161"/>
                      </a:lnTo>
                      <a:lnTo>
                        <a:pt x="2284" y="1162"/>
                      </a:lnTo>
                      <a:lnTo>
                        <a:pt x="2299" y="1165"/>
                      </a:lnTo>
                      <a:lnTo>
                        <a:pt x="2313" y="1168"/>
                      </a:lnTo>
                      <a:lnTo>
                        <a:pt x="2313" y="1168"/>
                      </a:lnTo>
                      <a:close/>
                      <a:moveTo>
                        <a:pt x="840" y="1122"/>
                      </a:moveTo>
                      <a:lnTo>
                        <a:pt x="840" y="1122"/>
                      </a:lnTo>
                      <a:lnTo>
                        <a:pt x="872" y="1129"/>
                      </a:lnTo>
                      <a:lnTo>
                        <a:pt x="906" y="1134"/>
                      </a:lnTo>
                      <a:lnTo>
                        <a:pt x="941" y="1138"/>
                      </a:lnTo>
                      <a:lnTo>
                        <a:pt x="978" y="1141"/>
                      </a:lnTo>
                      <a:lnTo>
                        <a:pt x="1014" y="1143"/>
                      </a:lnTo>
                      <a:lnTo>
                        <a:pt x="1052" y="1143"/>
                      </a:lnTo>
                      <a:lnTo>
                        <a:pt x="1090" y="1140"/>
                      </a:lnTo>
                      <a:lnTo>
                        <a:pt x="1128" y="1136"/>
                      </a:lnTo>
                      <a:lnTo>
                        <a:pt x="1128" y="1136"/>
                      </a:lnTo>
                      <a:lnTo>
                        <a:pt x="1129" y="1096"/>
                      </a:lnTo>
                      <a:lnTo>
                        <a:pt x="1132" y="1060"/>
                      </a:lnTo>
                      <a:lnTo>
                        <a:pt x="1132" y="1060"/>
                      </a:lnTo>
                      <a:lnTo>
                        <a:pt x="1093" y="1064"/>
                      </a:lnTo>
                      <a:lnTo>
                        <a:pt x="1055" y="1067"/>
                      </a:lnTo>
                      <a:lnTo>
                        <a:pt x="1015" y="1067"/>
                      </a:lnTo>
                      <a:lnTo>
                        <a:pt x="978" y="1067"/>
                      </a:lnTo>
                      <a:lnTo>
                        <a:pt x="941" y="1064"/>
                      </a:lnTo>
                      <a:lnTo>
                        <a:pt x="907" y="1061"/>
                      </a:lnTo>
                      <a:lnTo>
                        <a:pt x="875" y="1056"/>
                      </a:lnTo>
                      <a:lnTo>
                        <a:pt x="847" y="1049"/>
                      </a:lnTo>
                      <a:lnTo>
                        <a:pt x="847" y="1049"/>
                      </a:lnTo>
                      <a:lnTo>
                        <a:pt x="843" y="1065"/>
                      </a:lnTo>
                      <a:lnTo>
                        <a:pt x="840" y="1082"/>
                      </a:lnTo>
                      <a:lnTo>
                        <a:pt x="840" y="1122"/>
                      </a:lnTo>
                      <a:lnTo>
                        <a:pt x="840" y="1122"/>
                      </a:lnTo>
                      <a:close/>
                      <a:moveTo>
                        <a:pt x="238" y="1112"/>
                      </a:moveTo>
                      <a:lnTo>
                        <a:pt x="238" y="1112"/>
                      </a:lnTo>
                      <a:lnTo>
                        <a:pt x="257" y="1115"/>
                      </a:lnTo>
                      <a:lnTo>
                        <a:pt x="276" y="1119"/>
                      </a:lnTo>
                      <a:lnTo>
                        <a:pt x="292" y="1126"/>
                      </a:lnTo>
                      <a:lnTo>
                        <a:pt x="308" y="1134"/>
                      </a:lnTo>
                      <a:lnTo>
                        <a:pt x="336" y="1151"/>
                      </a:lnTo>
                      <a:lnTo>
                        <a:pt x="350" y="1159"/>
                      </a:lnTo>
                      <a:lnTo>
                        <a:pt x="363" y="1165"/>
                      </a:lnTo>
                      <a:lnTo>
                        <a:pt x="363" y="1165"/>
                      </a:lnTo>
                      <a:lnTo>
                        <a:pt x="364" y="1161"/>
                      </a:lnTo>
                      <a:lnTo>
                        <a:pt x="367" y="1157"/>
                      </a:lnTo>
                      <a:lnTo>
                        <a:pt x="368" y="1151"/>
                      </a:lnTo>
                      <a:lnTo>
                        <a:pt x="370" y="1147"/>
                      </a:lnTo>
                      <a:lnTo>
                        <a:pt x="370" y="1147"/>
                      </a:lnTo>
                      <a:lnTo>
                        <a:pt x="360" y="1133"/>
                      </a:lnTo>
                      <a:lnTo>
                        <a:pt x="349" y="1122"/>
                      </a:lnTo>
                      <a:lnTo>
                        <a:pt x="335" y="1112"/>
                      </a:lnTo>
                      <a:lnTo>
                        <a:pt x="321" y="1103"/>
                      </a:lnTo>
                      <a:lnTo>
                        <a:pt x="305" y="1098"/>
                      </a:lnTo>
                      <a:lnTo>
                        <a:pt x="287" y="1092"/>
                      </a:lnTo>
                      <a:lnTo>
                        <a:pt x="269" y="1089"/>
                      </a:lnTo>
                      <a:lnTo>
                        <a:pt x="249" y="1086"/>
                      </a:lnTo>
                      <a:lnTo>
                        <a:pt x="249" y="1086"/>
                      </a:lnTo>
                      <a:lnTo>
                        <a:pt x="248" y="1085"/>
                      </a:lnTo>
                      <a:lnTo>
                        <a:pt x="246" y="1085"/>
                      </a:lnTo>
                      <a:lnTo>
                        <a:pt x="246" y="1085"/>
                      </a:lnTo>
                      <a:lnTo>
                        <a:pt x="242" y="1098"/>
                      </a:lnTo>
                      <a:lnTo>
                        <a:pt x="239" y="1105"/>
                      </a:lnTo>
                      <a:lnTo>
                        <a:pt x="238" y="1112"/>
                      </a:lnTo>
                      <a:lnTo>
                        <a:pt x="238" y="1112"/>
                      </a:lnTo>
                      <a:close/>
                      <a:moveTo>
                        <a:pt x="2452" y="1136"/>
                      </a:moveTo>
                      <a:lnTo>
                        <a:pt x="2452" y="1136"/>
                      </a:lnTo>
                      <a:lnTo>
                        <a:pt x="2442" y="1145"/>
                      </a:lnTo>
                      <a:lnTo>
                        <a:pt x="2432" y="1152"/>
                      </a:lnTo>
                      <a:lnTo>
                        <a:pt x="2422" y="1159"/>
                      </a:lnTo>
                      <a:lnTo>
                        <a:pt x="2412" y="1166"/>
                      </a:lnTo>
                      <a:lnTo>
                        <a:pt x="2401" y="1171"/>
                      </a:lnTo>
                      <a:lnTo>
                        <a:pt x="2390" y="1175"/>
                      </a:lnTo>
                      <a:lnTo>
                        <a:pt x="2367" y="1182"/>
                      </a:lnTo>
                      <a:lnTo>
                        <a:pt x="2342" y="1185"/>
                      </a:lnTo>
                      <a:lnTo>
                        <a:pt x="2317" y="1186"/>
                      </a:lnTo>
                      <a:lnTo>
                        <a:pt x="2290" y="1185"/>
                      </a:lnTo>
                      <a:lnTo>
                        <a:pt x="2263" y="1183"/>
                      </a:lnTo>
                      <a:lnTo>
                        <a:pt x="2263" y="1183"/>
                      </a:lnTo>
                      <a:lnTo>
                        <a:pt x="2275" y="1204"/>
                      </a:lnTo>
                      <a:lnTo>
                        <a:pt x="2286" y="1227"/>
                      </a:lnTo>
                      <a:lnTo>
                        <a:pt x="2291" y="1237"/>
                      </a:lnTo>
                      <a:lnTo>
                        <a:pt x="2299" y="1245"/>
                      </a:lnTo>
                      <a:lnTo>
                        <a:pt x="2307" y="1252"/>
                      </a:lnTo>
                      <a:lnTo>
                        <a:pt x="2317" y="1258"/>
                      </a:lnTo>
                      <a:lnTo>
                        <a:pt x="2317" y="1258"/>
                      </a:lnTo>
                      <a:lnTo>
                        <a:pt x="2324" y="1259"/>
                      </a:lnTo>
                      <a:lnTo>
                        <a:pt x="2332" y="1261"/>
                      </a:lnTo>
                      <a:lnTo>
                        <a:pt x="2350" y="1262"/>
                      </a:lnTo>
                      <a:lnTo>
                        <a:pt x="2370" y="1261"/>
                      </a:lnTo>
                      <a:lnTo>
                        <a:pt x="2387" y="1259"/>
                      </a:lnTo>
                      <a:lnTo>
                        <a:pt x="2387" y="1259"/>
                      </a:lnTo>
                      <a:lnTo>
                        <a:pt x="2407" y="1256"/>
                      </a:lnTo>
                      <a:lnTo>
                        <a:pt x="2425" y="1251"/>
                      </a:lnTo>
                      <a:lnTo>
                        <a:pt x="2443" y="1244"/>
                      </a:lnTo>
                      <a:lnTo>
                        <a:pt x="2459" y="1234"/>
                      </a:lnTo>
                      <a:lnTo>
                        <a:pt x="2473" y="1223"/>
                      </a:lnTo>
                      <a:lnTo>
                        <a:pt x="2485" y="1210"/>
                      </a:lnTo>
                      <a:lnTo>
                        <a:pt x="2495" y="1196"/>
                      </a:lnTo>
                      <a:lnTo>
                        <a:pt x="2502" y="1181"/>
                      </a:lnTo>
                      <a:lnTo>
                        <a:pt x="2502" y="1181"/>
                      </a:lnTo>
                      <a:lnTo>
                        <a:pt x="2505" y="1168"/>
                      </a:lnTo>
                      <a:lnTo>
                        <a:pt x="2505" y="1157"/>
                      </a:lnTo>
                      <a:lnTo>
                        <a:pt x="2502" y="1145"/>
                      </a:lnTo>
                      <a:lnTo>
                        <a:pt x="2499" y="1134"/>
                      </a:lnTo>
                      <a:lnTo>
                        <a:pt x="2494" y="1124"/>
                      </a:lnTo>
                      <a:lnTo>
                        <a:pt x="2488" y="1113"/>
                      </a:lnTo>
                      <a:lnTo>
                        <a:pt x="2477" y="1093"/>
                      </a:lnTo>
                      <a:lnTo>
                        <a:pt x="2477" y="1093"/>
                      </a:lnTo>
                      <a:lnTo>
                        <a:pt x="2471" y="1105"/>
                      </a:lnTo>
                      <a:lnTo>
                        <a:pt x="2466" y="1117"/>
                      </a:lnTo>
                      <a:lnTo>
                        <a:pt x="2457" y="1127"/>
                      </a:lnTo>
                      <a:lnTo>
                        <a:pt x="2452" y="1136"/>
                      </a:lnTo>
                      <a:lnTo>
                        <a:pt x="2452" y="1136"/>
                      </a:lnTo>
                      <a:close/>
                      <a:moveTo>
                        <a:pt x="221" y="1165"/>
                      </a:moveTo>
                      <a:lnTo>
                        <a:pt x="221" y="1165"/>
                      </a:lnTo>
                      <a:lnTo>
                        <a:pt x="234" y="1176"/>
                      </a:lnTo>
                      <a:lnTo>
                        <a:pt x="249" y="1188"/>
                      </a:lnTo>
                      <a:lnTo>
                        <a:pt x="269" y="1196"/>
                      </a:lnTo>
                      <a:lnTo>
                        <a:pt x="288" y="1203"/>
                      </a:lnTo>
                      <a:lnTo>
                        <a:pt x="298" y="1206"/>
                      </a:lnTo>
                      <a:lnTo>
                        <a:pt x="308" y="1207"/>
                      </a:lnTo>
                      <a:lnTo>
                        <a:pt x="318" y="1207"/>
                      </a:lnTo>
                      <a:lnTo>
                        <a:pt x="326" y="1204"/>
                      </a:lnTo>
                      <a:lnTo>
                        <a:pt x="335" y="1202"/>
                      </a:lnTo>
                      <a:lnTo>
                        <a:pt x="342" y="1196"/>
                      </a:lnTo>
                      <a:lnTo>
                        <a:pt x="347" y="1189"/>
                      </a:lnTo>
                      <a:lnTo>
                        <a:pt x="353" y="1181"/>
                      </a:lnTo>
                      <a:lnTo>
                        <a:pt x="353" y="1181"/>
                      </a:lnTo>
                      <a:lnTo>
                        <a:pt x="339" y="1172"/>
                      </a:lnTo>
                      <a:lnTo>
                        <a:pt x="325" y="1164"/>
                      </a:lnTo>
                      <a:lnTo>
                        <a:pt x="297" y="1147"/>
                      </a:lnTo>
                      <a:lnTo>
                        <a:pt x="283" y="1140"/>
                      </a:lnTo>
                      <a:lnTo>
                        <a:pt x="266" y="1133"/>
                      </a:lnTo>
                      <a:lnTo>
                        <a:pt x="249" y="1129"/>
                      </a:lnTo>
                      <a:lnTo>
                        <a:pt x="229" y="1126"/>
                      </a:lnTo>
                      <a:lnTo>
                        <a:pt x="229" y="1126"/>
                      </a:lnTo>
                      <a:lnTo>
                        <a:pt x="226" y="1130"/>
                      </a:lnTo>
                      <a:lnTo>
                        <a:pt x="224" y="1136"/>
                      </a:lnTo>
                      <a:lnTo>
                        <a:pt x="222" y="1145"/>
                      </a:lnTo>
                      <a:lnTo>
                        <a:pt x="222" y="1155"/>
                      </a:lnTo>
                      <a:lnTo>
                        <a:pt x="221" y="1165"/>
                      </a:lnTo>
                      <a:lnTo>
                        <a:pt x="221" y="1165"/>
                      </a:lnTo>
                      <a:close/>
                      <a:moveTo>
                        <a:pt x="848" y="1213"/>
                      </a:moveTo>
                      <a:lnTo>
                        <a:pt x="848" y="1213"/>
                      </a:lnTo>
                      <a:lnTo>
                        <a:pt x="905" y="1224"/>
                      </a:lnTo>
                      <a:lnTo>
                        <a:pt x="938" y="1231"/>
                      </a:lnTo>
                      <a:lnTo>
                        <a:pt x="973" y="1235"/>
                      </a:lnTo>
                      <a:lnTo>
                        <a:pt x="973" y="1235"/>
                      </a:lnTo>
                      <a:lnTo>
                        <a:pt x="1013" y="1239"/>
                      </a:lnTo>
                      <a:lnTo>
                        <a:pt x="1034" y="1239"/>
                      </a:lnTo>
                      <a:lnTo>
                        <a:pt x="1056" y="1239"/>
                      </a:lnTo>
                      <a:lnTo>
                        <a:pt x="1077" y="1237"/>
                      </a:lnTo>
                      <a:lnTo>
                        <a:pt x="1095" y="1232"/>
                      </a:lnTo>
                      <a:lnTo>
                        <a:pt x="1104" y="1228"/>
                      </a:lnTo>
                      <a:lnTo>
                        <a:pt x="1111" y="1225"/>
                      </a:lnTo>
                      <a:lnTo>
                        <a:pt x="1116" y="1220"/>
                      </a:lnTo>
                      <a:lnTo>
                        <a:pt x="1121" y="1214"/>
                      </a:lnTo>
                      <a:lnTo>
                        <a:pt x="1121" y="1214"/>
                      </a:lnTo>
                      <a:lnTo>
                        <a:pt x="1124" y="1209"/>
                      </a:lnTo>
                      <a:lnTo>
                        <a:pt x="1125" y="1202"/>
                      </a:lnTo>
                      <a:lnTo>
                        <a:pt x="1125" y="1185"/>
                      </a:lnTo>
                      <a:lnTo>
                        <a:pt x="1125" y="1169"/>
                      </a:lnTo>
                      <a:lnTo>
                        <a:pt x="1125" y="1157"/>
                      </a:lnTo>
                      <a:lnTo>
                        <a:pt x="1125" y="1157"/>
                      </a:lnTo>
                      <a:lnTo>
                        <a:pt x="1051" y="1159"/>
                      </a:lnTo>
                      <a:lnTo>
                        <a:pt x="1014" y="1161"/>
                      </a:lnTo>
                      <a:lnTo>
                        <a:pt x="976" y="1161"/>
                      </a:lnTo>
                      <a:lnTo>
                        <a:pt x="941" y="1158"/>
                      </a:lnTo>
                      <a:lnTo>
                        <a:pt x="906" y="1155"/>
                      </a:lnTo>
                      <a:lnTo>
                        <a:pt x="874" y="1148"/>
                      </a:lnTo>
                      <a:lnTo>
                        <a:pt x="857" y="1145"/>
                      </a:lnTo>
                      <a:lnTo>
                        <a:pt x="841" y="1140"/>
                      </a:lnTo>
                      <a:lnTo>
                        <a:pt x="841" y="1140"/>
                      </a:lnTo>
                      <a:lnTo>
                        <a:pt x="840" y="1159"/>
                      </a:lnTo>
                      <a:lnTo>
                        <a:pt x="840" y="1179"/>
                      </a:lnTo>
                      <a:lnTo>
                        <a:pt x="843" y="1197"/>
                      </a:lnTo>
                      <a:lnTo>
                        <a:pt x="846" y="1206"/>
                      </a:lnTo>
                      <a:lnTo>
                        <a:pt x="848" y="1213"/>
                      </a:lnTo>
                      <a:lnTo>
                        <a:pt x="848" y="12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07"/>
                <p:cNvSpPr>
                  <a:spLocks noEditPoints="1"/>
                </p:cNvSpPr>
                <p:nvPr/>
              </p:nvSpPr>
              <p:spPr bwMode="auto">
                <a:xfrm>
                  <a:off x="6005513" y="4027488"/>
                  <a:ext cx="112713" cy="450850"/>
                </a:xfrm>
                <a:custGeom>
                  <a:avLst/>
                  <a:gdLst/>
                  <a:ahLst/>
                  <a:cxnLst>
                    <a:cxn ang="0">
                      <a:pos x="190" y="838"/>
                    </a:cxn>
                    <a:cxn ang="0">
                      <a:pos x="160" y="848"/>
                    </a:cxn>
                    <a:cxn ang="0">
                      <a:pos x="91" y="850"/>
                    </a:cxn>
                    <a:cxn ang="0">
                      <a:pos x="25" y="833"/>
                    </a:cxn>
                    <a:cxn ang="0">
                      <a:pos x="15" y="817"/>
                    </a:cxn>
                    <a:cxn ang="0">
                      <a:pos x="6" y="779"/>
                    </a:cxn>
                    <a:cxn ang="0">
                      <a:pos x="6" y="715"/>
                    </a:cxn>
                    <a:cxn ang="0">
                      <a:pos x="13" y="579"/>
                    </a:cxn>
                    <a:cxn ang="0">
                      <a:pos x="14" y="476"/>
                    </a:cxn>
                    <a:cxn ang="0">
                      <a:pos x="11" y="444"/>
                    </a:cxn>
                    <a:cxn ang="0">
                      <a:pos x="8" y="340"/>
                    </a:cxn>
                    <a:cxn ang="0">
                      <a:pos x="1" y="183"/>
                    </a:cxn>
                    <a:cxn ang="0">
                      <a:pos x="1" y="124"/>
                    </a:cxn>
                    <a:cxn ang="0">
                      <a:pos x="1" y="65"/>
                    </a:cxn>
                    <a:cxn ang="0">
                      <a:pos x="11" y="31"/>
                    </a:cxn>
                    <a:cxn ang="0">
                      <a:pos x="28" y="11"/>
                    </a:cxn>
                    <a:cxn ang="0">
                      <a:pos x="46" y="0"/>
                    </a:cxn>
                    <a:cxn ang="0">
                      <a:pos x="62" y="3"/>
                    </a:cxn>
                    <a:cxn ang="0">
                      <a:pos x="81" y="4"/>
                    </a:cxn>
                    <a:cxn ang="0">
                      <a:pos x="154" y="6"/>
                    </a:cxn>
                    <a:cxn ang="0">
                      <a:pos x="178" y="14"/>
                    </a:cxn>
                    <a:cxn ang="0">
                      <a:pos x="198" y="31"/>
                    </a:cxn>
                    <a:cxn ang="0">
                      <a:pos x="206" y="49"/>
                    </a:cxn>
                    <a:cxn ang="0">
                      <a:pos x="213" y="96"/>
                    </a:cxn>
                    <a:cxn ang="0">
                      <a:pos x="206" y="169"/>
                    </a:cxn>
                    <a:cxn ang="0">
                      <a:pos x="204" y="271"/>
                    </a:cxn>
                    <a:cxn ang="0">
                      <a:pos x="206" y="602"/>
                    </a:cxn>
                    <a:cxn ang="0">
                      <a:pos x="209" y="722"/>
                    </a:cxn>
                    <a:cxn ang="0">
                      <a:pos x="204" y="806"/>
                    </a:cxn>
                    <a:cxn ang="0">
                      <a:pos x="55" y="817"/>
                    </a:cxn>
                    <a:cxn ang="0">
                      <a:pos x="80" y="826"/>
                    </a:cxn>
                    <a:cxn ang="0">
                      <a:pos x="114" y="830"/>
                    </a:cxn>
                    <a:cxn ang="0">
                      <a:pos x="136" y="824"/>
                    </a:cxn>
                    <a:cxn ang="0">
                      <a:pos x="161" y="827"/>
                    </a:cxn>
                    <a:cxn ang="0">
                      <a:pos x="178" y="812"/>
                    </a:cxn>
                    <a:cxn ang="0">
                      <a:pos x="185" y="792"/>
                    </a:cxn>
                    <a:cxn ang="0">
                      <a:pos x="187" y="709"/>
                    </a:cxn>
                    <a:cxn ang="0">
                      <a:pos x="187" y="635"/>
                    </a:cxn>
                    <a:cxn ang="0">
                      <a:pos x="187" y="556"/>
                    </a:cxn>
                    <a:cxn ang="0">
                      <a:pos x="187" y="270"/>
                    </a:cxn>
                    <a:cxn ang="0">
                      <a:pos x="190" y="171"/>
                    </a:cxn>
                    <a:cxn ang="0">
                      <a:pos x="191" y="77"/>
                    </a:cxn>
                    <a:cxn ang="0">
                      <a:pos x="187" y="61"/>
                    </a:cxn>
                    <a:cxn ang="0">
                      <a:pos x="174" y="45"/>
                    </a:cxn>
                    <a:cxn ang="0">
                      <a:pos x="147" y="28"/>
                    </a:cxn>
                    <a:cxn ang="0">
                      <a:pos x="121" y="23"/>
                    </a:cxn>
                    <a:cxn ang="0">
                      <a:pos x="65" y="31"/>
                    </a:cxn>
                    <a:cxn ang="0">
                      <a:pos x="38" y="37"/>
                    </a:cxn>
                    <a:cxn ang="0">
                      <a:pos x="27" y="55"/>
                    </a:cxn>
                    <a:cxn ang="0">
                      <a:pos x="21" y="87"/>
                    </a:cxn>
                    <a:cxn ang="0">
                      <a:pos x="18" y="176"/>
                    </a:cxn>
                    <a:cxn ang="0">
                      <a:pos x="28" y="390"/>
                    </a:cxn>
                    <a:cxn ang="0">
                      <a:pos x="31" y="489"/>
                    </a:cxn>
                    <a:cxn ang="0">
                      <a:pos x="24" y="688"/>
                    </a:cxn>
                    <a:cxn ang="0">
                      <a:pos x="21" y="779"/>
                    </a:cxn>
                    <a:cxn ang="0">
                      <a:pos x="27" y="796"/>
                    </a:cxn>
                    <a:cxn ang="0">
                      <a:pos x="32" y="806"/>
                    </a:cxn>
                    <a:cxn ang="0">
                      <a:pos x="51" y="826"/>
                    </a:cxn>
                    <a:cxn ang="0">
                      <a:pos x="52" y="817"/>
                    </a:cxn>
                  </a:cxnLst>
                  <a:rect l="0" t="0" r="r" b="b"/>
                  <a:pathLst>
                    <a:path w="213" h="851">
                      <a:moveTo>
                        <a:pt x="198" y="833"/>
                      </a:moveTo>
                      <a:lnTo>
                        <a:pt x="198" y="833"/>
                      </a:lnTo>
                      <a:lnTo>
                        <a:pt x="190" y="838"/>
                      </a:lnTo>
                      <a:lnTo>
                        <a:pt x="181" y="841"/>
                      </a:lnTo>
                      <a:lnTo>
                        <a:pt x="171" y="845"/>
                      </a:lnTo>
                      <a:lnTo>
                        <a:pt x="160" y="848"/>
                      </a:lnTo>
                      <a:lnTo>
                        <a:pt x="139" y="851"/>
                      </a:lnTo>
                      <a:lnTo>
                        <a:pt x="115" y="851"/>
                      </a:lnTo>
                      <a:lnTo>
                        <a:pt x="91" y="850"/>
                      </a:lnTo>
                      <a:lnTo>
                        <a:pt x="69" y="845"/>
                      </a:lnTo>
                      <a:lnTo>
                        <a:pt x="46" y="840"/>
                      </a:lnTo>
                      <a:lnTo>
                        <a:pt x="25" y="833"/>
                      </a:lnTo>
                      <a:lnTo>
                        <a:pt x="25" y="833"/>
                      </a:lnTo>
                      <a:lnTo>
                        <a:pt x="20" y="826"/>
                      </a:lnTo>
                      <a:lnTo>
                        <a:pt x="15" y="817"/>
                      </a:lnTo>
                      <a:lnTo>
                        <a:pt x="13" y="809"/>
                      </a:lnTo>
                      <a:lnTo>
                        <a:pt x="10" y="799"/>
                      </a:lnTo>
                      <a:lnTo>
                        <a:pt x="6" y="779"/>
                      </a:lnTo>
                      <a:lnTo>
                        <a:pt x="4" y="760"/>
                      </a:lnTo>
                      <a:lnTo>
                        <a:pt x="4" y="737"/>
                      </a:lnTo>
                      <a:lnTo>
                        <a:pt x="6" y="715"/>
                      </a:lnTo>
                      <a:lnTo>
                        <a:pt x="8" y="668"/>
                      </a:lnTo>
                      <a:lnTo>
                        <a:pt x="8" y="668"/>
                      </a:lnTo>
                      <a:lnTo>
                        <a:pt x="13" y="579"/>
                      </a:lnTo>
                      <a:lnTo>
                        <a:pt x="15" y="487"/>
                      </a:lnTo>
                      <a:lnTo>
                        <a:pt x="15" y="487"/>
                      </a:lnTo>
                      <a:lnTo>
                        <a:pt x="14" y="476"/>
                      </a:lnTo>
                      <a:lnTo>
                        <a:pt x="13" y="465"/>
                      </a:lnTo>
                      <a:lnTo>
                        <a:pt x="11" y="455"/>
                      </a:lnTo>
                      <a:lnTo>
                        <a:pt x="11" y="444"/>
                      </a:lnTo>
                      <a:lnTo>
                        <a:pt x="11" y="444"/>
                      </a:lnTo>
                      <a:lnTo>
                        <a:pt x="10" y="390"/>
                      </a:lnTo>
                      <a:lnTo>
                        <a:pt x="8" y="340"/>
                      </a:lnTo>
                      <a:lnTo>
                        <a:pt x="4" y="243"/>
                      </a:lnTo>
                      <a:lnTo>
                        <a:pt x="4" y="243"/>
                      </a:lnTo>
                      <a:lnTo>
                        <a:pt x="1" y="183"/>
                      </a:lnTo>
                      <a:lnTo>
                        <a:pt x="1" y="155"/>
                      </a:lnTo>
                      <a:lnTo>
                        <a:pt x="1" y="124"/>
                      </a:lnTo>
                      <a:lnTo>
                        <a:pt x="1" y="124"/>
                      </a:lnTo>
                      <a:lnTo>
                        <a:pt x="1" y="101"/>
                      </a:lnTo>
                      <a:lnTo>
                        <a:pt x="0" y="77"/>
                      </a:lnTo>
                      <a:lnTo>
                        <a:pt x="1" y="65"/>
                      </a:lnTo>
                      <a:lnTo>
                        <a:pt x="3" y="54"/>
                      </a:lnTo>
                      <a:lnTo>
                        <a:pt x="6" y="41"/>
                      </a:lnTo>
                      <a:lnTo>
                        <a:pt x="11" y="31"/>
                      </a:lnTo>
                      <a:lnTo>
                        <a:pt x="11" y="31"/>
                      </a:lnTo>
                      <a:lnTo>
                        <a:pt x="18" y="21"/>
                      </a:lnTo>
                      <a:lnTo>
                        <a:pt x="28" y="11"/>
                      </a:lnTo>
                      <a:lnTo>
                        <a:pt x="38" y="4"/>
                      </a:lnTo>
                      <a:lnTo>
                        <a:pt x="44" y="2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53" y="2"/>
                      </a:lnTo>
                      <a:lnTo>
                        <a:pt x="62" y="3"/>
                      </a:lnTo>
                      <a:lnTo>
                        <a:pt x="72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118" y="3"/>
                      </a:lnTo>
                      <a:lnTo>
                        <a:pt x="138" y="4"/>
                      </a:lnTo>
                      <a:lnTo>
                        <a:pt x="154" y="6"/>
                      </a:lnTo>
                      <a:lnTo>
                        <a:pt x="163" y="7"/>
                      </a:lnTo>
                      <a:lnTo>
                        <a:pt x="171" y="10"/>
                      </a:lnTo>
                      <a:lnTo>
                        <a:pt x="178" y="14"/>
                      </a:lnTo>
                      <a:lnTo>
                        <a:pt x="185" y="18"/>
                      </a:lnTo>
                      <a:lnTo>
                        <a:pt x="192" y="24"/>
                      </a:lnTo>
                      <a:lnTo>
                        <a:pt x="198" y="31"/>
                      </a:lnTo>
                      <a:lnTo>
                        <a:pt x="202" y="39"/>
                      </a:lnTo>
                      <a:lnTo>
                        <a:pt x="206" y="49"/>
                      </a:lnTo>
                      <a:lnTo>
                        <a:pt x="206" y="49"/>
                      </a:lnTo>
                      <a:lnTo>
                        <a:pt x="211" y="65"/>
                      </a:lnTo>
                      <a:lnTo>
                        <a:pt x="212" y="80"/>
                      </a:lnTo>
                      <a:lnTo>
                        <a:pt x="213" y="96"/>
                      </a:lnTo>
                      <a:lnTo>
                        <a:pt x="212" y="110"/>
                      </a:lnTo>
                      <a:lnTo>
                        <a:pt x="209" y="141"/>
                      </a:lnTo>
                      <a:lnTo>
                        <a:pt x="206" y="169"/>
                      </a:lnTo>
                      <a:lnTo>
                        <a:pt x="206" y="169"/>
                      </a:lnTo>
                      <a:lnTo>
                        <a:pt x="205" y="219"/>
                      </a:lnTo>
                      <a:lnTo>
                        <a:pt x="204" y="271"/>
                      </a:lnTo>
                      <a:lnTo>
                        <a:pt x="205" y="382"/>
                      </a:lnTo>
                      <a:lnTo>
                        <a:pt x="206" y="496"/>
                      </a:lnTo>
                      <a:lnTo>
                        <a:pt x="206" y="602"/>
                      </a:lnTo>
                      <a:lnTo>
                        <a:pt x="206" y="602"/>
                      </a:lnTo>
                      <a:lnTo>
                        <a:pt x="208" y="664"/>
                      </a:lnTo>
                      <a:lnTo>
                        <a:pt x="209" y="722"/>
                      </a:lnTo>
                      <a:lnTo>
                        <a:pt x="208" y="751"/>
                      </a:lnTo>
                      <a:lnTo>
                        <a:pt x="206" y="779"/>
                      </a:lnTo>
                      <a:lnTo>
                        <a:pt x="204" y="806"/>
                      </a:lnTo>
                      <a:lnTo>
                        <a:pt x="198" y="833"/>
                      </a:lnTo>
                      <a:lnTo>
                        <a:pt x="198" y="833"/>
                      </a:lnTo>
                      <a:close/>
                      <a:moveTo>
                        <a:pt x="55" y="817"/>
                      </a:moveTo>
                      <a:lnTo>
                        <a:pt x="55" y="817"/>
                      </a:lnTo>
                      <a:lnTo>
                        <a:pt x="70" y="823"/>
                      </a:lnTo>
                      <a:lnTo>
                        <a:pt x="80" y="826"/>
                      </a:lnTo>
                      <a:lnTo>
                        <a:pt x="90" y="829"/>
                      </a:lnTo>
                      <a:lnTo>
                        <a:pt x="103" y="830"/>
                      </a:lnTo>
                      <a:lnTo>
                        <a:pt x="114" y="830"/>
                      </a:lnTo>
                      <a:lnTo>
                        <a:pt x="125" y="827"/>
                      </a:lnTo>
                      <a:lnTo>
                        <a:pt x="136" y="824"/>
                      </a:lnTo>
                      <a:lnTo>
                        <a:pt x="136" y="824"/>
                      </a:lnTo>
                      <a:lnTo>
                        <a:pt x="145" y="827"/>
                      </a:lnTo>
                      <a:lnTo>
                        <a:pt x="153" y="829"/>
                      </a:lnTo>
                      <a:lnTo>
                        <a:pt x="161" y="827"/>
                      </a:lnTo>
                      <a:lnTo>
                        <a:pt x="169" y="824"/>
                      </a:lnTo>
                      <a:lnTo>
                        <a:pt x="174" y="819"/>
                      </a:lnTo>
                      <a:lnTo>
                        <a:pt x="178" y="812"/>
                      </a:lnTo>
                      <a:lnTo>
                        <a:pt x="183" y="803"/>
                      </a:lnTo>
                      <a:lnTo>
                        <a:pt x="185" y="792"/>
                      </a:lnTo>
                      <a:lnTo>
                        <a:pt x="185" y="792"/>
                      </a:lnTo>
                      <a:lnTo>
                        <a:pt x="187" y="774"/>
                      </a:lnTo>
                      <a:lnTo>
                        <a:pt x="187" y="753"/>
                      </a:lnTo>
                      <a:lnTo>
                        <a:pt x="187" y="709"/>
                      </a:lnTo>
                      <a:lnTo>
                        <a:pt x="187" y="709"/>
                      </a:lnTo>
                      <a:lnTo>
                        <a:pt x="188" y="673"/>
                      </a:lnTo>
                      <a:lnTo>
                        <a:pt x="187" y="635"/>
                      </a:lnTo>
                      <a:lnTo>
                        <a:pt x="187" y="595"/>
                      </a:lnTo>
                      <a:lnTo>
                        <a:pt x="187" y="556"/>
                      </a:lnTo>
                      <a:lnTo>
                        <a:pt x="187" y="556"/>
                      </a:lnTo>
                      <a:lnTo>
                        <a:pt x="188" y="452"/>
                      </a:lnTo>
                      <a:lnTo>
                        <a:pt x="187" y="360"/>
                      </a:lnTo>
                      <a:lnTo>
                        <a:pt x="187" y="270"/>
                      </a:lnTo>
                      <a:lnTo>
                        <a:pt x="188" y="222"/>
                      </a:lnTo>
                      <a:lnTo>
                        <a:pt x="190" y="171"/>
                      </a:lnTo>
                      <a:lnTo>
                        <a:pt x="190" y="171"/>
                      </a:lnTo>
                      <a:lnTo>
                        <a:pt x="192" y="115"/>
                      </a:lnTo>
                      <a:lnTo>
                        <a:pt x="192" y="89"/>
                      </a:lnTo>
                      <a:lnTo>
                        <a:pt x="191" y="77"/>
                      </a:lnTo>
                      <a:lnTo>
                        <a:pt x="190" y="66"/>
                      </a:lnTo>
                      <a:lnTo>
                        <a:pt x="190" y="66"/>
                      </a:lnTo>
                      <a:lnTo>
                        <a:pt x="187" y="61"/>
                      </a:lnTo>
                      <a:lnTo>
                        <a:pt x="184" y="55"/>
                      </a:lnTo>
                      <a:lnTo>
                        <a:pt x="180" y="51"/>
                      </a:lnTo>
                      <a:lnTo>
                        <a:pt x="174" y="45"/>
                      </a:lnTo>
                      <a:lnTo>
                        <a:pt x="161" y="37"/>
                      </a:lnTo>
                      <a:lnTo>
                        <a:pt x="147" y="28"/>
                      </a:lnTo>
                      <a:lnTo>
                        <a:pt x="147" y="28"/>
                      </a:lnTo>
                      <a:lnTo>
                        <a:pt x="140" y="25"/>
                      </a:lnTo>
                      <a:lnTo>
                        <a:pt x="135" y="24"/>
                      </a:lnTo>
                      <a:lnTo>
                        <a:pt x="121" y="23"/>
                      </a:lnTo>
                      <a:lnTo>
                        <a:pt x="105" y="23"/>
                      </a:lnTo>
                      <a:lnTo>
                        <a:pt x="91" y="25"/>
                      </a:lnTo>
                      <a:lnTo>
                        <a:pt x="65" y="31"/>
                      </a:lnTo>
                      <a:lnTo>
                        <a:pt x="45" y="35"/>
                      </a:lnTo>
                      <a:lnTo>
                        <a:pt x="45" y="35"/>
                      </a:lnTo>
                      <a:lnTo>
                        <a:pt x="38" y="37"/>
                      </a:lnTo>
                      <a:lnTo>
                        <a:pt x="32" y="41"/>
                      </a:lnTo>
                      <a:lnTo>
                        <a:pt x="30" y="48"/>
                      </a:lnTo>
                      <a:lnTo>
                        <a:pt x="27" y="55"/>
                      </a:lnTo>
                      <a:lnTo>
                        <a:pt x="23" y="73"/>
                      </a:lnTo>
                      <a:lnTo>
                        <a:pt x="21" y="87"/>
                      </a:lnTo>
                      <a:lnTo>
                        <a:pt x="21" y="87"/>
                      </a:lnTo>
                      <a:lnTo>
                        <a:pt x="20" y="105"/>
                      </a:lnTo>
                      <a:lnTo>
                        <a:pt x="20" y="105"/>
                      </a:lnTo>
                      <a:lnTo>
                        <a:pt x="18" y="176"/>
                      </a:lnTo>
                      <a:lnTo>
                        <a:pt x="20" y="247"/>
                      </a:lnTo>
                      <a:lnTo>
                        <a:pt x="23" y="320"/>
                      </a:lnTo>
                      <a:lnTo>
                        <a:pt x="28" y="390"/>
                      </a:lnTo>
                      <a:lnTo>
                        <a:pt x="28" y="390"/>
                      </a:lnTo>
                      <a:lnTo>
                        <a:pt x="30" y="438"/>
                      </a:lnTo>
                      <a:lnTo>
                        <a:pt x="31" y="489"/>
                      </a:lnTo>
                      <a:lnTo>
                        <a:pt x="30" y="539"/>
                      </a:lnTo>
                      <a:lnTo>
                        <a:pt x="28" y="590"/>
                      </a:lnTo>
                      <a:lnTo>
                        <a:pt x="24" y="688"/>
                      </a:lnTo>
                      <a:lnTo>
                        <a:pt x="23" y="736"/>
                      </a:lnTo>
                      <a:lnTo>
                        <a:pt x="21" y="779"/>
                      </a:lnTo>
                      <a:lnTo>
                        <a:pt x="21" y="779"/>
                      </a:lnTo>
                      <a:lnTo>
                        <a:pt x="24" y="785"/>
                      </a:lnTo>
                      <a:lnTo>
                        <a:pt x="25" y="791"/>
                      </a:lnTo>
                      <a:lnTo>
                        <a:pt x="27" y="796"/>
                      </a:lnTo>
                      <a:lnTo>
                        <a:pt x="25" y="800"/>
                      </a:lnTo>
                      <a:lnTo>
                        <a:pt x="25" y="800"/>
                      </a:lnTo>
                      <a:lnTo>
                        <a:pt x="32" y="806"/>
                      </a:lnTo>
                      <a:lnTo>
                        <a:pt x="39" y="813"/>
                      </a:lnTo>
                      <a:lnTo>
                        <a:pt x="45" y="820"/>
                      </a:lnTo>
                      <a:lnTo>
                        <a:pt x="51" y="826"/>
                      </a:lnTo>
                      <a:lnTo>
                        <a:pt x="51" y="826"/>
                      </a:lnTo>
                      <a:lnTo>
                        <a:pt x="51" y="820"/>
                      </a:lnTo>
                      <a:lnTo>
                        <a:pt x="52" y="817"/>
                      </a:lnTo>
                      <a:lnTo>
                        <a:pt x="55" y="817"/>
                      </a:lnTo>
                      <a:lnTo>
                        <a:pt x="55" y="8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2" name="组合 1"/>
            <p:cNvGrpSpPr/>
            <p:nvPr/>
          </p:nvGrpSpPr>
          <p:grpSpPr>
            <a:xfrm>
              <a:off x="1621358" y="1520418"/>
              <a:ext cx="3218656" cy="3896268"/>
              <a:chOff x="2283510" y="1662307"/>
              <a:chExt cx="2714644" cy="3286148"/>
            </a:xfrm>
          </p:grpSpPr>
          <p:sp>
            <p:nvSpPr>
              <p:cNvPr id="3" name="对角圆角矩形 257"/>
              <p:cNvSpPr/>
              <p:nvPr/>
            </p:nvSpPr>
            <p:spPr>
              <a:xfrm>
                <a:off x="2283510" y="1662307"/>
                <a:ext cx="2714644" cy="3286148"/>
              </a:xfrm>
              <a:prstGeom prst="round2Diag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19"/>
              <p:cNvSpPr>
                <a:spLocks noEditPoints="1"/>
              </p:cNvSpPr>
              <p:nvPr/>
            </p:nvSpPr>
            <p:spPr bwMode="auto">
              <a:xfrm>
                <a:off x="2997890" y="1876621"/>
                <a:ext cx="1296988" cy="779463"/>
              </a:xfrm>
              <a:custGeom>
                <a:avLst/>
                <a:gdLst/>
                <a:ahLst/>
                <a:cxnLst>
                  <a:cxn ang="0">
                    <a:pos x="2004" y="192"/>
                  </a:cxn>
                  <a:cxn ang="0">
                    <a:pos x="2358" y="373"/>
                  </a:cxn>
                  <a:cxn ang="0">
                    <a:pos x="2435" y="558"/>
                  </a:cxn>
                  <a:cxn ang="0">
                    <a:pos x="2071" y="1086"/>
                  </a:cxn>
                  <a:cxn ang="0">
                    <a:pos x="1680" y="1472"/>
                  </a:cxn>
                  <a:cxn ang="0">
                    <a:pos x="1105" y="1322"/>
                  </a:cxn>
                  <a:cxn ang="0">
                    <a:pos x="941" y="1315"/>
                  </a:cxn>
                  <a:cxn ang="0">
                    <a:pos x="720" y="1014"/>
                  </a:cxn>
                  <a:cxn ang="0">
                    <a:pos x="259" y="879"/>
                  </a:cxn>
                  <a:cxn ang="0">
                    <a:pos x="73" y="724"/>
                  </a:cxn>
                  <a:cxn ang="0">
                    <a:pos x="328" y="435"/>
                  </a:cxn>
                  <a:cxn ang="0">
                    <a:pos x="799" y="0"/>
                  </a:cxn>
                  <a:cxn ang="0">
                    <a:pos x="1498" y="83"/>
                  </a:cxn>
                  <a:cxn ang="0">
                    <a:pos x="1475" y="106"/>
                  </a:cxn>
                  <a:cxn ang="0">
                    <a:pos x="647" y="189"/>
                  </a:cxn>
                  <a:cxn ang="0">
                    <a:pos x="563" y="644"/>
                  </a:cxn>
                  <a:cxn ang="0">
                    <a:pos x="836" y="812"/>
                  </a:cxn>
                  <a:cxn ang="0">
                    <a:pos x="2138" y="382"/>
                  </a:cxn>
                  <a:cxn ang="0">
                    <a:pos x="1691" y="94"/>
                  </a:cxn>
                  <a:cxn ang="0">
                    <a:pos x="1306" y="366"/>
                  </a:cxn>
                  <a:cxn ang="0">
                    <a:pos x="916" y="826"/>
                  </a:cxn>
                  <a:cxn ang="0">
                    <a:pos x="1645" y="1145"/>
                  </a:cxn>
                  <a:cxn ang="0">
                    <a:pos x="2226" y="545"/>
                  </a:cxn>
                  <a:cxn ang="0">
                    <a:pos x="1889" y="1103"/>
                  </a:cxn>
                  <a:cxn ang="0">
                    <a:pos x="1750" y="1319"/>
                  </a:cxn>
                  <a:cxn ang="0">
                    <a:pos x="2111" y="920"/>
                  </a:cxn>
                  <a:cxn ang="0">
                    <a:pos x="2263" y="649"/>
                  </a:cxn>
                  <a:cxn ang="0">
                    <a:pos x="2183" y="693"/>
                  </a:cxn>
                  <a:cxn ang="0">
                    <a:pos x="2313" y="473"/>
                  </a:cxn>
                  <a:cxn ang="0">
                    <a:pos x="1836" y="1058"/>
                  </a:cxn>
                  <a:cxn ang="0">
                    <a:pos x="1750" y="1229"/>
                  </a:cxn>
                  <a:cxn ang="0">
                    <a:pos x="2072" y="996"/>
                  </a:cxn>
                  <a:cxn ang="0">
                    <a:pos x="1643" y="1377"/>
                  </a:cxn>
                  <a:cxn ang="0">
                    <a:pos x="1142" y="1221"/>
                  </a:cxn>
                  <a:cxn ang="0">
                    <a:pos x="1679" y="1445"/>
                  </a:cxn>
                  <a:cxn ang="0">
                    <a:pos x="1857" y="1286"/>
                  </a:cxn>
                  <a:cxn ang="0">
                    <a:pos x="2121" y="969"/>
                  </a:cxn>
                  <a:cxn ang="0">
                    <a:pos x="2411" y="585"/>
                  </a:cxn>
                  <a:cxn ang="0">
                    <a:pos x="197" y="731"/>
                  </a:cxn>
                  <a:cxn ang="0">
                    <a:pos x="172" y="774"/>
                  </a:cxn>
                  <a:cxn ang="0">
                    <a:pos x="647" y="837"/>
                  </a:cxn>
                  <a:cxn ang="0">
                    <a:pos x="692" y="803"/>
                  </a:cxn>
                  <a:cxn ang="0">
                    <a:pos x="672" y="773"/>
                  </a:cxn>
                  <a:cxn ang="0">
                    <a:pos x="654" y="696"/>
                  </a:cxn>
                  <a:cxn ang="0">
                    <a:pos x="242" y="699"/>
                  </a:cxn>
                  <a:cxn ang="0">
                    <a:pos x="227" y="844"/>
                  </a:cxn>
                  <a:cxn ang="0">
                    <a:pos x="477" y="861"/>
                  </a:cxn>
                  <a:cxn ang="0">
                    <a:pos x="32" y="798"/>
                  </a:cxn>
                  <a:cxn ang="0">
                    <a:pos x="708" y="882"/>
                  </a:cxn>
                  <a:cxn ang="0">
                    <a:pos x="880" y="968"/>
                  </a:cxn>
                  <a:cxn ang="0">
                    <a:pos x="985" y="862"/>
                  </a:cxn>
                  <a:cxn ang="0">
                    <a:pos x="1021" y="919"/>
                  </a:cxn>
                  <a:cxn ang="0">
                    <a:pos x="1228" y="1076"/>
                  </a:cxn>
                  <a:cxn ang="0">
                    <a:pos x="1181" y="1164"/>
                  </a:cxn>
                  <a:cxn ang="0">
                    <a:pos x="1623" y="1327"/>
                  </a:cxn>
                  <a:cxn ang="0">
                    <a:pos x="1350" y="1186"/>
                  </a:cxn>
                  <a:cxn ang="0">
                    <a:pos x="1563" y="1246"/>
                  </a:cxn>
                  <a:cxn ang="0">
                    <a:pos x="1517" y="1154"/>
                  </a:cxn>
                  <a:cxn ang="0">
                    <a:pos x="797" y="1008"/>
                  </a:cxn>
                  <a:cxn ang="0">
                    <a:pos x="929" y="957"/>
                  </a:cxn>
                  <a:cxn ang="0">
                    <a:pos x="1030" y="1191"/>
                  </a:cxn>
                  <a:cxn ang="0">
                    <a:pos x="1171" y="1076"/>
                  </a:cxn>
                  <a:cxn ang="0">
                    <a:pos x="923" y="1089"/>
                  </a:cxn>
                </a:cxnLst>
                <a:rect l="0" t="0" r="r" b="b"/>
                <a:pathLst>
                  <a:path w="2450" h="1473">
                    <a:moveTo>
                      <a:pt x="1520" y="111"/>
                    </a:moveTo>
                    <a:lnTo>
                      <a:pt x="1520" y="111"/>
                    </a:lnTo>
                    <a:lnTo>
                      <a:pt x="1548" y="102"/>
                    </a:lnTo>
                    <a:lnTo>
                      <a:pt x="1577" y="93"/>
                    </a:lnTo>
                    <a:lnTo>
                      <a:pt x="1605" y="84"/>
                    </a:lnTo>
                    <a:lnTo>
                      <a:pt x="1633" y="75"/>
                    </a:lnTo>
                    <a:lnTo>
                      <a:pt x="1662" y="69"/>
                    </a:lnTo>
                    <a:lnTo>
                      <a:pt x="1677" y="67"/>
                    </a:lnTo>
                    <a:lnTo>
                      <a:pt x="1693" y="64"/>
                    </a:lnTo>
                    <a:lnTo>
                      <a:pt x="1708" y="63"/>
                    </a:lnTo>
                    <a:lnTo>
                      <a:pt x="1725" y="63"/>
                    </a:lnTo>
                    <a:lnTo>
                      <a:pt x="1742" y="64"/>
                    </a:lnTo>
                    <a:lnTo>
                      <a:pt x="1760" y="65"/>
                    </a:lnTo>
                    <a:lnTo>
                      <a:pt x="1760" y="65"/>
                    </a:lnTo>
                    <a:lnTo>
                      <a:pt x="1775" y="69"/>
                    </a:lnTo>
                    <a:lnTo>
                      <a:pt x="1790" y="72"/>
                    </a:lnTo>
                    <a:lnTo>
                      <a:pt x="1805" y="75"/>
                    </a:lnTo>
                    <a:lnTo>
                      <a:pt x="1820" y="80"/>
                    </a:lnTo>
                    <a:lnTo>
                      <a:pt x="1849" y="91"/>
                    </a:lnTo>
                    <a:lnTo>
                      <a:pt x="1878" y="105"/>
                    </a:lnTo>
                    <a:lnTo>
                      <a:pt x="1905" y="119"/>
                    </a:lnTo>
                    <a:lnTo>
                      <a:pt x="1932" y="135"/>
                    </a:lnTo>
                    <a:lnTo>
                      <a:pt x="1955" y="151"/>
                    </a:lnTo>
                    <a:lnTo>
                      <a:pt x="1978" y="167"/>
                    </a:lnTo>
                    <a:lnTo>
                      <a:pt x="1978" y="167"/>
                    </a:lnTo>
                    <a:lnTo>
                      <a:pt x="1991" y="179"/>
                    </a:lnTo>
                    <a:lnTo>
                      <a:pt x="2004" y="192"/>
                    </a:lnTo>
                    <a:lnTo>
                      <a:pt x="2015" y="207"/>
                    </a:lnTo>
                    <a:lnTo>
                      <a:pt x="2027" y="222"/>
                    </a:lnTo>
                    <a:lnTo>
                      <a:pt x="2048" y="253"/>
                    </a:lnTo>
                    <a:lnTo>
                      <a:pt x="2060" y="268"/>
                    </a:lnTo>
                    <a:lnTo>
                      <a:pt x="2072" y="283"/>
                    </a:lnTo>
                    <a:lnTo>
                      <a:pt x="2072" y="283"/>
                    </a:lnTo>
                    <a:lnTo>
                      <a:pt x="2084" y="296"/>
                    </a:lnTo>
                    <a:lnTo>
                      <a:pt x="2096" y="307"/>
                    </a:lnTo>
                    <a:lnTo>
                      <a:pt x="2108" y="318"/>
                    </a:lnTo>
                    <a:lnTo>
                      <a:pt x="2121" y="329"/>
                    </a:lnTo>
                    <a:lnTo>
                      <a:pt x="2135" y="338"/>
                    </a:lnTo>
                    <a:lnTo>
                      <a:pt x="2149" y="347"/>
                    </a:lnTo>
                    <a:lnTo>
                      <a:pt x="2164" y="356"/>
                    </a:lnTo>
                    <a:lnTo>
                      <a:pt x="2180" y="363"/>
                    </a:lnTo>
                    <a:lnTo>
                      <a:pt x="2197" y="368"/>
                    </a:lnTo>
                    <a:lnTo>
                      <a:pt x="2214" y="375"/>
                    </a:lnTo>
                    <a:lnTo>
                      <a:pt x="2233" y="379"/>
                    </a:lnTo>
                    <a:lnTo>
                      <a:pt x="2252" y="382"/>
                    </a:lnTo>
                    <a:lnTo>
                      <a:pt x="2272" y="386"/>
                    </a:lnTo>
                    <a:lnTo>
                      <a:pt x="2293" y="387"/>
                    </a:lnTo>
                    <a:lnTo>
                      <a:pt x="2315" y="388"/>
                    </a:lnTo>
                    <a:lnTo>
                      <a:pt x="2339" y="388"/>
                    </a:lnTo>
                    <a:lnTo>
                      <a:pt x="2339" y="388"/>
                    </a:lnTo>
                    <a:lnTo>
                      <a:pt x="2343" y="386"/>
                    </a:lnTo>
                    <a:lnTo>
                      <a:pt x="2347" y="383"/>
                    </a:lnTo>
                    <a:lnTo>
                      <a:pt x="2355" y="376"/>
                    </a:lnTo>
                    <a:lnTo>
                      <a:pt x="2358" y="373"/>
                    </a:lnTo>
                    <a:lnTo>
                      <a:pt x="2363" y="371"/>
                    </a:lnTo>
                    <a:lnTo>
                      <a:pt x="2369" y="370"/>
                    </a:lnTo>
                    <a:lnTo>
                      <a:pt x="2376" y="371"/>
                    </a:lnTo>
                    <a:lnTo>
                      <a:pt x="2376" y="371"/>
                    </a:lnTo>
                    <a:lnTo>
                      <a:pt x="2376" y="388"/>
                    </a:lnTo>
                    <a:lnTo>
                      <a:pt x="2373" y="404"/>
                    </a:lnTo>
                    <a:lnTo>
                      <a:pt x="2370" y="420"/>
                    </a:lnTo>
                    <a:lnTo>
                      <a:pt x="2365" y="436"/>
                    </a:lnTo>
                    <a:lnTo>
                      <a:pt x="2357" y="467"/>
                    </a:lnTo>
                    <a:lnTo>
                      <a:pt x="2353" y="483"/>
                    </a:lnTo>
                    <a:lnTo>
                      <a:pt x="2348" y="500"/>
                    </a:lnTo>
                    <a:lnTo>
                      <a:pt x="2348" y="500"/>
                    </a:lnTo>
                    <a:lnTo>
                      <a:pt x="2355" y="500"/>
                    </a:lnTo>
                    <a:lnTo>
                      <a:pt x="2359" y="502"/>
                    </a:lnTo>
                    <a:lnTo>
                      <a:pt x="2361" y="506"/>
                    </a:lnTo>
                    <a:lnTo>
                      <a:pt x="2363" y="510"/>
                    </a:lnTo>
                    <a:lnTo>
                      <a:pt x="2368" y="520"/>
                    </a:lnTo>
                    <a:lnTo>
                      <a:pt x="2372" y="527"/>
                    </a:lnTo>
                    <a:lnTo>
                      <a:pt x="2376" y="531"/>
                    </a:lnTo>
                    <a:lnTo>
                      <a:pt x="2376" y="531"/>
                    </a:lnTo>
                    <a:lnTo>
                      <a:pt x="2383" y="534"/>
                    </a:lnTo>
                    <a:lnTo>
                      <a:pt x="2388" y="538"/>
                    </a:lnTo>
                    <a:lnTo>
                      <a:pt x="2401" y="543"/>
                    </a:lnTo>
                    <a:lnTo>
                      <a:pt x="2413" y="547"/>
                    </a:lnTo>
                    <a:lnTo>
                      <a:pt x="2424" y="552"/>
                    </a:lnTo>
                    <a:lnTo>
                      <a:pt x="2430" y="555"/>
                    </a:lnTo>
                    <a:lnTo>
                      <a:pt x="2435" y="558"/>
                    </a:lnTo>
                    <a:lnTo>
                      <a:pt x="2439" y="561"/>
                    </a:lnTo>
                    <a:lnTo>
                      <a:pt x="2443" y="567"/>
                    </a:lnTo>
                    <a:lnTo>
                      <a:pt x="2446" y="572"/>
                    </a:lnTo>
                    <a:lnTo>
                      <a:pt x="2448" y="578"/>
                    </a:lnTo>
                    <a:lnTo>
                      <a:pt x="2450" y="586"/>
                    </a:lnTo>
                    <a:lnTo>
                      <a:pt x="2450" y="594"/>
                    </a:lnTo>
                    <a:lnTo>
                      <a:pt x="2450" y="594"/>
                    </a:lnTo>
                    <a:lnTo>
                      <a:pt x="2450" y="600"/>
                    </a:lnTo>
                    <a:lnTo>
                      <a:pt x="2448" y="605"/>
                    </a:lnTo>
                    <a:lnTo>
                      <a:pt x="2444" y="618"/>
                    </a:lnTo>
                    <a:lnTo>
                      <a:pt x="2436" y="632"/>
                    </a:lnTo>
                    <a:lnTo>
                      <a:pt x="2426" y="646"/>
                    </a:lnTo>
                    <a:lnTo>
                      <a:pt x="2407" y="674"/>
                    </a:lnTo>
                    <a:lnTo>
                      <a:pt x="2391" y="696"/>
                    </a:lnTo>
                    <a:lnTo>
                      <a:pt x="2391" y="696"/>
                    </a:lnTo>
                    <a:lnTo>
                      <a:pt x="2359" y="739"/>
                    </a:lnTo>
                    <a:lnTo>
                      <a:pt x="2327" y="779"/>
                    </a:lnTo>
                    <a:lnTo>
                      <a:pt x="2262" y="860"/>
                    </a:lnTo>
                    <a:lnTo>
                      <a:pt x="2262" y="860"/>
                    </a:lnTo>
                    <a:lnTo>
                      <a:pt x="2241" y="885"/>
                    </a:lnTo>
                    <a:lnTo>
                      <a:pt x="2221" y="909"/>
                    </a:lnTo>
                    <a:lnTo>
                      <a:pt x="2179" y="955"/>
                    </a:lnTo>
                    <a:lnTo>
                      <a:pt x="2137" y="1002"/>
                    </a:lnTo>
                    <a:lnTo>
                      <a:pt x="2117" y="1027"/>
                    </a:lnTo>
                    <a:lnTo>
                      <a:pt x="2097" y="1053"/>
                    </a:lnTo>
                    <a:lnTo>
                      <a:pt x="2097" y="1053"/>
                    </a:lnTo>
                    <a:lnTo>
                      <a:pt x="2071" y="1086"/>
                    </a:lnTo>
                    <a:lnTo>
                      <a:pt x="2043" y="1119"/>
                    </a:lnTo>
                    <a:lnTo>
                      <a:pt x="1986" y="1183"/>
                    </a:lnTo>
                    <a:lnTo>
                      <a:pt x="1957" y="1215"/>
                    </a:lnTo>
                    <a:lnTo>
                      <a:pt x="1931" y="1248"/>
                    </a:lnTo>
                    <a:lnTo>
                      <a:pt x="1904" y="1281"/>
                    </a:lnTo>
                    <a:lnTo>
                      <a:pt x="1879" y="1315"/>
                    </a:lnTo>
                    <a:lnTo>
                      <a:pt x="1879" y="1315"/>
                    </a:lnTo>
                    <a:lnTo>
                      <a:pt x="1873" y="1318"/>
                    </a:lnTo>
                    <a:lnTo>
                      <a:pt x="1866" y="1322"/>
                    </a:lnTo>
                    <a:lnTo>
                      <a:pt x="1855" y="1331"/>
                    </a:lnTo>
                    <a:lnTo>
                      <a:pt x="1844" y="1342"/>
                    </a:lnTo>
                    <a:lnTo>
                      <a:pt x="1832" y="1355"/>
                    </a:lnTo>
                    <a:lnTo>
                      <a:pt x="1823" y="1367"/>
                    </a:lnTo>
                    <a:lnTo>
                      <a:pt x="1812" y="1381"/>
                    </a:lnTo>
                    <a:lnTo>
                      <a:pt x="1792" y="1410"/>
                    </a:lnTo>
                    <a:lnTo>
                      <a:pt x="1781" y="1424"/>
                    </a:lnTo>
                    <a:lnTo>
                      <a:pt x="1769" y="1437"/>
                    </a:lnTo>
                    <a:lnTo>
                      <a:pt x="1757" y="1448"/>
                    </a:lnTo>
                    <a:lnTo>
                      <a:pt x="1744" y="1457"/>
                    </a:lnTo>
                    <a:lnTo>
                      <a:pt x="1738" y="1462"/>
                    </a:lnTo>
                    <a:lnTo>
                      <a:pt x="1730" y="1466"/>
                    </a:lnTo>
                    <a:lnTo>
                      <a:pt x="1723" y="1469"/>
                    </a:lnTo>
                    <a:lnTo>
                      <a:pt x="1715" y="1471"/>
                    </a:lnTo>
                    <a:lnTo>
                      <a:pt x="1707" y="1472"/>
                    </a:lnTo>
                    <a:lnTo>
                      <a:pt x="1698" y="1473"/>
                    </a:lnTo>
                    <a:lnTo>
                      <a:pt x="1690" y="1473"/>
                    </a:lnTo>
                    <a:lnTo>
                      <a:pt x="1680" y="1472"/>
                    </a:lnTo>
                    <a:lnTo>
                      <a:pt x="1680" y="1472"/>
                    </a:lnTo>
                    <a:lnTo>
                      <a:pt x="1666" y="1470"/>
                    </a:lnTo>
                    <a:lnTo>
                      <a:pt x="1650" y="1465"/>
                    </a:lnTo>
                    <a:lnTo>
                      <a:pt x="1621" y="1455"/>
                    </a:lnTo>
                    <a:lnTo>
                      <a:pt x="1621" y="1455"/>
                    </a:lnTo>
                    <a:lnTo>
                      <a:pt x="1560" y="1434"/>
                    </a:lnTo>
                    <a:lnTo>
                      <a:pt x="1498" y="1409"/>
                    </a:lnTo>
                    <a:lnTo>
                      <a:pt x="1435" y="1382"/>
                    </a:lnTo>
                    <a:lnTo>
                      <a:pt x="1371" y="1355"/>
                    </a:lnTo>
                    <a:lnTo>
                      <a:pt x="1247" y="1300"/>
                    </a:lnTo>
                    <a:lnTo>
                      <a:pt x="1189" y="1274"/>
                    </a:lnTo>
                    <a:lnTo>
                      <a:pt x="1134" y="1252"/>
                    </a:lnTo>
                    <a:lnTo>
                      <a:pt x="1134" y="1252"/>
                    </a:lnTo>
                    <a:lnTo>
                      <a:pt x="1132" y="1261"/>
                    </a:lnTo>
                    <a:lnTo>
                      <a:pt x="1131" y="1271"/>
                    </a:lnTo>
                    <a:lnTo>
                      <a:pt x="1131" y="1282"/>
                    </a:lnTo>
                    <a:lnTo>
                      <a:pt x="1132" y="1292"/>
                    </a:lnTo>
                    <a:lnTo>
                      <a:pt x="1133" y="1315"/>
                    </a:lnTo>
                    <a:lnTo>
                      <a:pt x="1132" y="1326"/>
                    </a:lnTo>
                    <a:lnTo>
                      <a:pt x="1131" y="1336"/>
                    </a:lnTo>
                    <a:lnTo>
                      <a:pt x="1131" y="1336"/>
                    </a:lnTo>
                    <a:lnTo>
                      <a:pt x="1123" y="1337"/>
                    </a:lnTo>
                    <a:lnTo>
                      <a:pt x="1120" y="1337"/>
                    </a:lnTo>
                    <a:lnTo>
                      <a:pt x="1117" y="1336"/>
                    </a:lnTo>
                    <a:lnTo>
                      <a:pt x="1113" y="1333"/>
                    </a:lnTo>
                    <a:lnTo>
                      <a:pt x="1108" y="1329"/>
                    </a:lnTo>
                    <a:lnTo>
                      <a:pt x="1105" y="1322"/>
                    </a:lnTo>
                    <a:lnTo>
                      <a:pt x="1102" y="1315"/>
                    </a:lnTo>
                    <a:lnTo>
                      <a:pt x="1096" y="1301"/>
                    </a:lnTo>
                    <a:lnTo>
                      <a:pt x="1096" y="1301"/>
                    </a:lnTo>
                    <a:lnTo>
                      <a:pt x="1090" y="1290"/>
                    </a:lnTo>
                    <a:lnTo>
                      <a:pt x="1084" y="1281"/>
                    </a:lnTo>
                    <a:lnTo>
                      <a:pt x="1069" y="1259"/>
                    </a:lnTo>
                    <a:lnTo>
                      <a:pt x="1054" y="1240"/>
                    </a:lnTo>
                    <a:lnTo>
                      <a:pt x="1047" y="1230"/>
                    </a:lnTo>
                    <a:lnTo>
                      <a:pt x="1043" y="1221"/>
                    </a:lnTo>
                    <a:lnTo>
                      <a:pt x="1043" y="1221"/>
                    </a:lnTo>
                    <a:lnTo>
                      <a:pt x="1035" y="1226"/>
                    </a:lnTo>
                    <a:lnTo>
                      <a:pt x="1026" y="1233"/>
                    </a:lnTo>
                    <a:lnTo>
                      <a:pt x="1020" y="1240"/>
                    </a:lnTo>
                    <a:lnTo>
                      <a:pt x="1013" y="1249"/>
                    </a:lnTo>
                    <a:lnTo>
                      <a:pt x="1007" y="1256"/>
                    </a:lnTo>
                    <a:lnTo>
                      <a:pt x="1000" y="1264"/>
                    </a:lnTo>
                    <a:lnTo>
                      <a:pt x="993" y="1271"/>
                    </a:lnTo>
                    <a:lnTo>
                      <a:pt x="984" y="1276"/>
                    </a:lnTo>
                    <a:lnTo>
                      <a:pt x="984" y="1276"/>
                    </a:lnTo>
                    <a:lnTo>
                      <a:pt x="983" y="1284"/>
                    </a:lnTo>
                    <a:lnTo>
                      <a:pt x="982" y="1291"/>
                    </a:lnTo>
                    <a:lnTo>
                      <a:pt x="979" y="1299"/>
                    </a:lnTo>
                    <a:lnTo>
                      <a:pt x="976" y="1305"/>
                    </a:lnTo>
                    <a:lnTo>
                      <a:pt x="970" y="1310"/>
                    </a:lnTo>
                    <a:lnTo>
                      <a:pt x="963" y="1314"/>
                    </a:lnTo>
                    <a:lnTo>
                      <a:pt x="953" y="1315"/>
                    </a:lnTo>
                    <a:lnTo>
                      <a:pt x="941" y="1315"/>
                    </a:lnTo>
                    <a:lnTo>
                      <a:pt x="941" y="1315"/>
                    </a:lnTo>
                    <a:lnTo>
                      <a:pt x="939" y="1279"/>
                    </a:lnTo>
                    <a:lnTo>
                      <a:pt x="938" y="1258"/>
                    </a:lnTo>
                    <a:lnTo>
                      <a:pt x="938" y="1237"/>
                    </a:lnTo>
                    <a:lnTo>
                      <a:pt x="940" y="1215"/>
                    </a:lnTo>
                    <a:lnTo>
                      <a:pt x="942" y="1194"/>
                    </a:lnTo>
                    <a:lnTo>
                      <a:pt x="948" y="1173"/>
                    </a:lnTo>
                    <a:lnTo>
                      <a:pt x="952" y="1162"/>
                    </a:lnTo>
                    <a:lnTo>
                      <a:pt x="956" y="1151"/>
                    </a:lnTo>
                    <a:lnTo>
                      <a:pt x="956" y="1151"/>
                    </a:lnTo>
                    <a:lnTo>
                      <a:pt x="940" y="1135"/>
                    </a:lnTo>
                    <a:lnTo>
                      <a:pt x="923" y="1120"/>
                    </a:lnTo>
                    <a:lnTo>
                      <a:pt x="888" y="1092"/>
                    </a:lnTo>
                    <a:lnTo>
                      <a:pt x="871" y="1078"/>
                    </a:lnTo>
                    <a:lnTo>
                      <a:pt x="854" y="1064"/>
                    </a:lnTo>
                    <a:lnTo>
                      <a:pt x="838" y="1048"/>
                    </a:lnTo>
                    <a:lnTo>
                      <a:pt x="823" y="1032"/>
                    </a:lnTo>
                    <a:lnTo>
                      <a:pt x="823" y="1032"/>
                    </a:lnTo>
                    <a:lnTo>
                      <a:pt x="809" y="1034"/>
                    </a:lnTo>
                    <a:lnTo>
                      <a:pt x="796" y="1036"/>
                    </a:lnTo>
                    <a:lnTo>
                      <a:pt x="783" y="1036"/>
                    </a:lnTo>
                    <a:lnTo>
                      <a:pt x="771" y="1034"/>
                    </a:lnTo>
                    <a:lnTo>
                      <a:pt x="759" y="1032"/>
                    </a:lnTo>
                    <a:lnTo>
                      <a:pt x="749" y="1028"/>
                    </a:lnTo>
                    <a:lnTo>
                      <a:pt x="738" y="1025"/>
                    </a:lnTo>
                    <a:lnTo>
                      <a:pt x="728" y="1019"/>
                    </a:lnTo>
                    <a:lnTo>
                      <a:pt x="720" y="1014"/>
                    </a:lnTo>
                    <a:lnTo>
                      <a:pt x="710" y="1007"/>
                    </a:lnTo>
                    <a:lnTo>
                      <a:pt x="703" y="1000"/>
                    </a:lnTo>
                    <a:lnTo>
                      <a:pt x="694" y="993"/>
                    </a:lnTo>
                    <a:lnTo>
                      <a:pt x="688" y="984"/>
                    </a:lnTo>
                    <a:lnTo>
                      <a:pt x="681" y="976"/>
                    </a:lnTo>
                    <a:lnTo>
                      <a:pt x="669" y="958"/>
                    </a:lnTo>
                    <a:lnTo>
                      <a:pt x="669" y="958"/>
                    </a:lnTo>
                    <a:lnTo>
                      <a:pt x="635" y="952"/>
                    </a:lnTo>
                    <a:lnTo>
                      <a:pt x="601" y="946"/>
                    </a:lnTo>
                    <a:lnTo>
                      <a:pt x="530" y="936"/>
                    </a:lnTo>
                    <a:lnTo>
                      <a:pt x="495" y="931"/>
                    </a:lnTo>
                    <a:lnTo>
                      <a:pt x="461" y="925"/>
                    </a:lnTo>
                    <a:lnTo>
                      <a:pt x="426" y="918"/>
                    </a:lnTo>
                    <a:lnTo>
                      <a:pt x="392" y="909"/>
                    </a:lnTo>
                    <a:lnTo>
                      <a:pt x="392" y="909"/>
                    </a:lnTo>
                    <a:lnTo>
                      <a:pt x="374" y="903"/>
                    </a:lnTo>
                    <a:lnTo>
                      <a:pt x="357" y="895"/>
                    </a:lnTo>
                    <a:lnTo>
                      <a:pt x="341" y="889"/>
                    </a:lnTo>
                    <a:lnTo>
                      <a:pt x="331" y="887"/>
                    </a:lnTo>
                    <a:lnTo>
                      <a:pt x="323" y="885"/>
                    </a:lnTo>
                    <a:lnTo>
                      <a:pt x="323" y="885"/>
                    </a:lnTo>
                    <a:lnTo>
                      <a:pt x="313" y="885"/>
                    </a:lnTo>
                    <a:lnTo>
                      <a:pt x="303" y="885"/>
                    </a:lnTo>
                    <a:lnTo>
                      <a:pt x="294" y="886"/>
                    </a:lnTo>
                    <a:lnTo>
                      <a:pt x="284" y="885"/>
                    </a:lnTo>
                    <a:lnTo>
                      <a:pt x="284" y="885"/>
                    </a:lnTo>
                    <a:lnTo>
                      <a:pt x="259" y="879"/>
                    </a:lnTo>
                    <a:lnTo>
                      <a:pt x="235" y="873"/>
                    </a:lnTo>
                    <a:lnTo>
                      <a:pt x="188" y="859"/>
                    </a:lnTo>
                    <a:lnTo>
                      <a:pt x="164" y="852"/>
                    </a:lnTo>
                    <a:lnTo>
                      <a:pt x="140" y="848"/>
                    </a:lnTo>
                    <a:lnTo>
                      <a:pt x="128" y="846"/>
                    </a:lnTo>
                    <a:lnTo>
                      <a:pt x="116" y="846"/>
                    </a:lnTo>
                    <a:lnTo>
                      <a:pt x="104" y="846"/>
                    </a:lnTo>
                    <a:lnTo>
                      <a:pt x="91" y="846"/>
                    </a:lnTo>
                    <a:lnTo>
                      <a:pt x="91" y="846"/>
                    </a:lnTo>
                    <a:lnTo>
                      <a:pt x="84" y="842"/>
                    </a:lnTo>
                    <a:lnTo>
                      <a:pt x="75" y="838"/>
                    </a:lnTo>
                    <a:lnTo>
                      <a:pt x="57" y="833"/>
                    </a:lnTo>
                    <a:lnTo>
                      <a:pt x="38" y="829"/>
                    </a:lnTo>
                    <a:lnTo>
                      <a:pt x="18" y="826"/>
                    </a:lnTo>
                    <a:lnTo>
                      <a:pt x="18" y="826"/>
                    </a:lnTo>
                    <a:lnTo>
                      <a:pt x="14" y="821"/>
                    </a:lnTo>
                    <a:lnTo>
                      <a:pt x="12" y="817"/>
                    </a:lnTo>
                    <a:lnTo>
                      <a:pt x="9" y="810"/>
                    </a:lnTo>
                    <a:lnTo>
                      <a:pt x="6" y="801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9" y="775"/>
                    </a:lnTo>
                    <a:lnTo>
                      <a:pt x="20" y="762"/>
                    </a:lnTo>
                    <a:lnTo>
                      <a:pt x="30" y="751"/>
                    </a:lnTo>
                    <a:lnTo>
                      <a:pt x="43" y="741"/>
                    </a:lnTo>
                    <a:lnTo>
                      <a:pt x="58" y="731"/>
                    </a:lnTo>
                    <a:lnTo>
                      <a:pt x="73" y="724"/>
                    </a:lnTo>
                    <a:lnTo>
                      <a:pt x="89" y="716"/>
                    </a:lnTo>
                    <a:lnTo>
                      <a:pt x="105" y="710"/>
                    </a:lnTo>
                    <a:lnTo>
                      <a:pt x="105" y="710"/>
                    </a:lnTo>
                    <a:lnTo>
                      <a:pt x="104" y="685"/>
                    </a:lnTo>
                    <a:lnTo>
                      <a:pt x="103" y="674"/>
                    </a:lnTo>
                    <a:lnTo>
                      <a:pt x="101" y="663"/>
                    </a:lnTo>
                    <a:lnTo>
                      <a:pt x="98" y="653"/>
                    </a:lnTo>
                    <a:lnTo>
                      <a:pt x="93" y="643"/>
                    </a:lnTo>
                    <a:lnTo>
                      <a:pt x="87" y="633"/>
                    </a:lnTo>
                    <a:lnTo>
                      <a:pt x="77" y="622"/>
                    </a:lnTo>
                    <a:lnTo>
                      <a:pt x="77" y="622"/>
                    </a:lnTo>
                    <a:lnTo>
                      <a:pt x="84" y="613"/>
                    </a:lnTo>
                    <a:lnTo>
                      <a:pt x="90" y="604"/>
                    </a:lnTo>
                    <a:lnTo>
                      <a:pt x="98" y="595"/>
                    </a:lnTo>
                    <a:lnTo>
                      <a:pt x="105" y="588"/>
                    </a:lnTo>
                    <a:lnTo>
                      <a:pt x="121" y="574"/>
                    </a:lnTo>
                    <a:lnTo>
                      <a:pt x="139" y="561"/>
                    </a:lnTo>
                    <a:lnTo>
                      <a:pt x="158" y="550"/>
                    </a:lnTo>
                    <a:lnTo>
                      <a:pt x="177" y="539"/>
                    </a:lnTo>
                    <a:lnTo>
                      <a:pt x="195" y="528"/>
                    </a:lnTo>
                    <a:lnTo>
                      <a:pt x="214" y="517"/>
                    </a:lnTo>
                    <a:lnTo>
                      <a:pt x="214" y="517"/>
                    </a:lnTo>
                    <a:lnTo>
                      <a:pt x="240" y="500"/>
                    </a:lnTo>
                    <a:lnTo>
                      <a:pt x="266" y="482"/>
                    </a:lnTo>
                    <a:lnTo>
                      <a:pt x="315" y="443"/>
                    </a:lnTo>
                    <a:lnTo>
                      <a:pt x="315" y="443"/>
                    </a:lnTo>
                    <a:lnTo>
                      <a:pt x="328" y="435"/>
                    </a:lnTo>
                    <a:lnTo>
                      <a:pt x="339" y="425"/>
                    </a:lnTo>
                    <a:lnTo>
                      <a:pt x="361" y="404"/>
                    </a:lnTo>
                    <a:lnTo>
                      <a:pt x="384" y="383"/>
                    </a:lnTo>
                    <a:lnTo>
                      <a:pt x="394" y="373"/>
                    </a:lnTo>
                    <a:lnTo>
                      <a:pt x="406" y="363"/>
                    </a:lnTo>
                    <a:lnTo>
                      <a:pt x="406" y="363"/>
                    </a:lnTo>
                    <a:lnTo>
                      <a:pt x="422" y="353"/>
                    </a:lnTo>
                    <a:lnTo>
                      <a:pt x="438" y="344"/>
                    </a:lnTo>
                    <a:lnTo>
                      <a:pt x="454" y="335"/>
                    </a:lnTo>
                    <a:lnTo>
                      <a:pt x="469" y="325"/>
                    </a:lnTo>
                    <a:lnTo>
                      <a:pt x="469" y="325"/>
                    </a:lnTo>
                    <a:lnTo>
                      <a:pt x="480" y="316"/>
                    </a:lnTo>
                    <a:lnTo>
                      <a:pt x="490" y="307"/>
                    </a:lnTo>
                    <a:lnTo>
                      <a:pt x="510" y="288"/>
                    </a:lnTo>
                    <a:lnTo>
                      <a:pt x="530" y="268"/>
                    </a:lnTo>
                    <a:lnTo>
                      <a:pt x="550" y="247"/>
                    </a:lnTo>
                    <a:lnTo>
                      <a:pt x="550" y="247"/>
                    </a:lnTo>
                    <a:lnTo>
                      <a:pt x="609" y="191"/>
                    </a:lnTo>
                    <a:lnTo>
                      <a:pt x="639" y="161"/>
                    </a:lnTo>
                    <a:lnTo>
                      <a:pt x="668" y="131"/>
                    </a:lnTo>
                    <a:lnTo>
                      <a:pt x="697" y="100"/>
                    </a:lnTo>
                    <a:lnTo>
                      <a:pt x="725" y="69"/>
                    </a:lnTo>
                    <a:lnTo>
                      <a:pt x="752" y="37"/>
                    </a:lnTo>
                    <a:lnTo>
                      <a:pt x="778" y="3"/>
                    </a:lnTo>
                    <a:lnTo>
                      <a:pt x="778" y="3"/>
                    </a:lnTo>
                    <a:lnTo>
                      <a:pt x="788" y="0"/>
                    </a:lnTo>
                    <a:lnTo>
                      <a:pt x="799" y="0"/>
                    </a:lnTo>
                    <a:lnTo>
                      <a:pt x="810" y="0"/>
                    </a:lnTo>
                    <a:lnTo>
                      <a:pt x="820" y="2"/>
                    </a:lnTo>
                    <a:lnTo>
                      <a:pt x="842" y="7"/>
                    </a:lnTo>
                    <a:lnTo>
                      <a:pt x="851" y="9"/>
                    </a:lnTo>
                    <a:lnTo>
                      <a:pt x="861" y="10"/>
                    </a:lnTo>
                    <a:lnTo>
                      <a:pt x="861" y="10"/>
                    </a:lnTo>
                    <a:lnTo>
                      <a:pt x="899" y="13"/>
                    </a:lnTo>
                    <a:lnTo>
                      <a:pt x="937" y="14"/>
                    </a:lnTo>
                    <a:lnTo>
                      <a:pt x="976" y="14"/>
                    </a:lnTo>
                    <a:lnTo>
                      <a:pt x="1014" y="13"/>
                    </a:lnTo>
                    <a:lnTo>
                      <a:pt x="1092" y="10"/>
                    </a:lnTo>
                    <a:lnTo>
                      <a:pt x="1169" y="7"/>
                    </a:lnTo>
                    <a:lnTo>
                      <a:pt x="1208" y="5"/>
                    </a:lnTo>
                    <a:lnTo>
                      <a:pt x="1245" y="7"/>
                    </a:lnTo>
                    <a:lnTo>
                      <a:pt x="1283" y="8"/>
                    </a:lnTo>
                    <a:lnTo>
                      <a:pt x="1319" y="11"/>
                    </a:lnTo>
                    <a:lnTo>
                      <a:pt x="1354" y="16"/>
                    </a:lnTo>
                    <a:lnTo>
                      <a:pt x="1388" y="23"/>
                    </a:lnTo>
                    <a:lnTo>
                      <a:pt x="1405" y="28"/>
                    </a:lnTo>
                    <a:lnTo>
                      <a:pt x="1421" y="32"/>
                    </a:lnTo>
                    <a:lnTo>
                      <a:pt x="1437" y="39"/>
                    </a:lnTo>
                    <a:lnTo>
                      <a:pt x="1453" y="45"/>
                    </a:lnTo>
                    <a:lnTo>
                      <a:pt x="1453" y="45"/>
                    </a:lnTo>
                    <a:lnTo>
                      <a:pt x="1461" y="54"/>
                    </a:lnTo>
                    <a:lnTo>
                      <a:pt x="1469" y="61"/>
                    </a:lnTo>
                    <a:lnTo>
                      <a:pt x="1489" y="75"/>
                    </a:lnTo>
                    <a:lnTo>
                      <a:pt x="1498" y="83"/>
                    </a:lnTo>
                    <a:lnTo>
                      <a:pt x="1507" y="91"/>
                    </a:lnTo>
                    <a:lnTo>
                      <a:pt x="1514" y="101"/>
                    </a:lnTo>
                    <a:lnTo>
                      <a:pt x="1516" y="106"/>
                    </a:lnTo>
                    <a:lnTo>
                      <a:pt x="1520" y="111"/>
                    </a:lnTo>
                    <a:lnTo>
                      <a:pt x="1520" y="111"/>
                    </a:lnTo>
                    <a:close/>
                    <a:moveTo>
                      <a:pt x="1358" y="283"/>
                    </a:moveTo>
                    <a:lnTo>
                      <a:pt x="1358" y="283"/>
                    </a:lnTo>
                    <a:lnTo>
                      <a:pt x="1364" y="277"/>
                    </a:lnTo>
                    <a:lnTo>
                      <a:pt x="1369" y="271"/>
                    </a:lnTo>
                    <a:lnTo>
                      <a:pt x="1379" y="257"/>
                    </a:lnTo>
                    <a:lnTo>
                      <a:pt x="1389" y="243"/>
                    </a:lnTo>
                    <a:lnTo>
                      <a:pt x="1401" y="230"/>
                    </a:lnTo>
                    <a:lnTo>
                      <a:pt x="1401" y="230"/>
                    </a:lnTo>
                    <a:lnTo>
                      <a:pt x="1410" y="221"/>
                    </a:lnTo>
                    <a:lnTo>
                      <a:pt x="1424" y="210"/>
                    </a:lnTo>
                    <a:lnTo>
                      <a:pt x="1439" y="197"/>
                    </a:lnTo>
                    <a:lnTo>
                      <a:pt x="1454" y="183"/>
                    </a:lnTo>
                    <a:lnTo>
                      <a:pt x="1469" y="169"/>
                    </a:lnTo>
                    <a:lnTo>
                      <a:pt x="1481" y="155"/>
                    </a:lnTo>
                    <a:lnTo>
                      <a:pt x="1485" y="148"/>
                    </a:lnTo>
                    <a:lnTo>
                      <a:pt x="1489" y="141"/>
                    </a:lnTo>
                    <a:lnTo>
                      <a:pt x="1491" y="135"/>
                    </a:lnTo>
                    <a:lnTo>
                      <a:pt x="1492" y="129"/>
                    </a:lnTo>
                    <a:lnTo>
                      <a:pt x="1492" y="129"/>
                    </a:lnTo>
                    <a:lnTo>
                      <a:pt x="1490" y="124"/>
                    </a:lnTo>
                    <a:lnTo>
                      <a:pt x="1486" y="119"/>
                    </a:lnTo>
                    <a:lnTo>
                      <a:pt x="1475" y="106"/>
                    </a:lnTo>
                    <a:lnTo>
                      <a:pt x="1462" y="93"/>
                    </a:lnTo>
                    <a:lnTo>
                      <a:pt x="1449" y="84"/>
                    </a:lnTo>
                    <a:lnTo>
                      <a:pt x="1449" y="84"/>
                    </a:lnTo>
                    <a:lnTo>
                      <a:pt x="1436" y="75"/>
                    </a:lnTo>
                    <a:lnTo>
                      <a:pt x="1420" y="68"/>
                    </a:lnTo>
                    <a:lnTo>
                      <a:pt x="1403" y="61"/>
                    </a:lnTo>
                    <a:lnTo>
                      <a:pt x="1386" y="55"/>
                    </a:lnTo>
                    <a:lnTo>
                      <a:pt x="1370" y="50"/>
                    </a:lnTo>
                    <a:lnTo>
                      <a:pt x="1354" y="46"/>
                    </a:lnTo>
                    <a:lnTo>
                      <a:pt x="1339" y="43"/>
                    </a:lnTo>
                    <a:lnTo>
                      <a:pt x="1327" y="42"/>
                    </a:lnTo>
                    <a:lnTo>
                      <a:pt x="1327" y="42"/>
                    </a:lnTo>
                    <a:lnTo>
                      <a:pt x="1299" y="39"/>
                    </a:lnTo>
                    <a:lnTo>
                      <a:pt x="1270" y="37"/>
                    </a:lnTo>
                    <a:lnTo>
                      <a:pt x="1207" y="35"/>
                    </a:lnTo>
                    <a:lnTo>
                      <a:pt x="1139" y="34"/>
                    </a:lnTo>
                    <a:lnTo>
                      <a:pt x="1070" y="35"/>
                    </a:lnTo>
                    <a:lnTo>
                      <a:pt x="998" y="35"/>
                    </a:lnTo>
                    <a:lnTo>
                      <a:pt x="929" y="35"/>
                    </a:lnTo>
                    <a:lnTo>
                      <a:pt x="861" y="32"/>
                    </a:lnTo>
                    <a:lnTo>
                      <a:pt x="829" y="30"/>
                    </a:lnTo>
                    <a:lnTo>
                      <a:pt x="798" y="27"/>
                    </a:lnTo>
                    <a:lnTo>
                      <a:pt x="798" y="27"/>
                    </a:lnTo>
                    <a:lnTo>
                      <a:pt x="762" y="69"/>
                    </a:lnTo>
                    <a:lnTo>
                      <a:pt x="724" y="109"/>
                    </a:lnTo>
                    <a:lnTo>
                      <a:pt x="687" y="150"/>
                    </a:lnTo>
                    <a:lnTo>
                      <a:pt x="647" y="189"/>
                    </a:lnTo>
                    <a:lnTo>
                      <a:pt x="607" y="227"/>
                    </a:lnTo>
                    <a:lnTo>
                      <a:pt x="568" y="265"/>
                    </a:lnTo>
                    <a:lnTo>
                      <a:pt x="527" y="302"/>
                    </a:lnTo>
                    <a:lnTo>
                      <a:pt x="485" y="338"/>
                    </a:lnTo>
                    <a:lnTo>
                      <a:pt x="442" y="375"/>
                    </a:lnTo>
                    <a:lnTo>
                      <a:pt x="400" y="410"/>
                    </a:lnTo>
                    <a:lnTo>
                      <a:pt x="357" y="444"/>
                    </a:lnTo>
                    <a:lnTo>
                      <a:pt x="312" y="479"/>
                    </a:lnTo>
                    <a:lnTo>
                      <a:pt x="268" y="512"/>
                    </a:lnTo>
                    <a:lnTo>
                      <a:pt x="222" y="544"/>
                    </a:lnTo>
                    <a:lnTo>
                      <a:pt x="177" y="576"/>
                    </a:lnTo>
                    <a:lnTo>
                      <a:pt x="130" y="608"/>
                    </a:lnTo>
                    <a:lnTo>
                      <a:pt x="130" y="608"/>
                    </a:lnTo>
                    <a:lnTo>
                      <a:pt x="147" y="614"/>
                    </a:lnTo>
                    <a:lnTo>
                      <a:pt x="165" y="618"/>
                    </a:lnTo>
                    <a:lnTo>
                      <a:pt x="183" y="621"/>
                    </a:lnTo>
                    <a:lnTo>
                      <a:pt x="202" y="623"/>
                    </a:lnTo>
                    <a:lnTo>
                      <a:pt x="221" y="625"/>
                    </a:lnTo>
                    <a:lnTo>
                      <a:pt x="240" y="626"/>
                    </a:lnTo>
                    <a:lnTo>
                      <a:pt x="279" y="626"/>
                    </a:lnTo>
                    <a:lnTo>
                      <a:pt x="358" y="624"/>
                    </a:lnTo>
                    <a:lnTo>
                      <a:pt x="396" y="624"/>
                    </a:lnTo>
                    <a:lnTo>
                      <a:pt x="435" y="625"/>
                    </a:lnTo>
                    <a:lnTo>
                      <a:pt x="435" y="625"/>
                    </a:lnTo>
                    <a:lnTo>
                      <a:pt x="466" y="629"/>
                    </a:lnTo>
                    <a:lnTo>
                      <a:pt x="499" y="633"/>
                    </a:lnTo>
                    <a:lnTo>
                      <a:pt x="563" y="644"/>
                    </a:lnTo>
                    <a:lnTo>
                      <a:pt x="563" y="644"/>
                    </a:lnTo>
                    <a:lnTo>
                      <a:pt x="604" y="651"/>
                    </a:lnTo>
                    <a:lnTo>
                      <a:pt x="644" y="660"/>
                    </a:lnTo>
                    <a:lnTo>
                      <a:pt x="663" y="665"/>
                    </a:lnTo>
                    <a:lnTo>
                      <a:pt x="681" y="671"/>
                    </a:lnTo>
                    <a:lnTo>
                      <a:pt x="700" y="679"/>
                    </a:lnTo>
                    <a:lnTo>
                      <a:pt x="718" y="686"/>
                    </a:lnTo>
                    <a:lnTo>
                      <a:pt x="736" y="694"/>
                    </a:lnTo>
                    <a:lnTo>
                      <a:pt x="752" y="704"/>
                    </a:lnTo>
                    <a:lnTo>
                      <a:pt x="768" y="713"/>
                    </a:lnTo>
                    <a:lnTo>
                      <a:pt x="782" y="724"/>
                    </a:lnTo>
                    <a:lnTo>
                      <a:pt x="796" y="736"/>
                    </a:lnTo>
                    <a:lnTo>
                      <a:pt x="809" y="749"/>
                    </a:lnTo>
                    <a:lnTo>
                      <a:pt x="820" y="761"/>
                    </a:lnTo>
                    <a:lnTo>
                      <a:pt x="830" y="776"/>
                    </a:lnTo>
                    <a:lnTo>
                      <a:pt x="830" y="776"/>
                    </a:lnTo>
                    <a:lnTo>
                      <a:pt x="832" y="779"/>
                    </a:lnTo>
                    <a:lnTo>
                      <a:pt x="833" y="781"/>
                    </a:lnTo>
                    <a:lnTo>
                      <a:pt x="834" y="785"/>
                    </a:lnTo>
                    <a:lnTo>
                      <a:pt x="833" y="791"/>
                    </a:lnTo>
                    <a:lnTo>
                      <a:pt x="832" y="797"/>
                    </a:lnTo>
                    <a:lnTo>
                      <a:pt x="831" y="802"/>
                    </a:lnTo>
                    <a:lnTo>
                      <a:pt x="830" y="806"/>
                    </a:lnTo>
                    <a:lnTo>
                      <a:pt x="831" y="809"/>
                    </a:lnTo>
                    <a:lnTo>
                      <a:pt x="832" y="810"/>
                    </a:lnTo>
                    <a:lnTo>
                      <a:pt x="834" y="811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46" y="809"/>
                    </a:lnTo>
                    <a:lnTo>
                      <a:pt x="854" y="803"/>
                    </a:lnTo>
                    <a:lnTo>
                      <a:pt x="860" y="798"/>
                    </a:lnTo>
                    <a:lnTo>
                      <a:pt x="866" y="791"/>
                    </a:lnTo>
                    <a:lnTo>
                      <a:pt x="876" y="777"/>
                    </a:lnTo>
                    <a:lnTo>
                      <a:pt x="886" y="762"/>
                    </a:lnTo>
                    <a:lnTo>
                      <a:pt x="886" y="762"/>
                    </a:lnTo>
                    <a:lnTo>
                      <a:pt x="938" y="718"/>
                    </a:lnTo>
                    <a:lnTo>
                      <a:pt x="963" y="694"/>
                    </a:lnTo>
                    <a:lnTo>
                      <a:pt x="987" y="670"/>
                    </a:lnTo>
                    <a:lnTo>
                      <a:pt x="1011" y="645"/>
                    </a:lnTo>
                    <a:lnTo>
                      <a:pt x="1033" y="619"/>
                    </a:lnTo>
                    <a:lnTo>
                      <a:pt x="1055" y="592"/>
                    </a:lnTo>
                    <a:lnTo>
                      <a:pt x="1075" y="563"/>
                    </a:lnTo>
                    <a:lnTo>
                      <a:pt x="1075" y="563"/>
                    </a:lnTo>
                    <a:lnTo>
                      <a:pt x="1112" y="530"/>
                    </a:lnTo>
                    <a:lnTo>
                      <a:pt x="1148" y="495"/>
                    </a:lnTo>
                    <a:lnTo>
                      <a:pt x="1183" y="459"/>
                    </a:lnTo>
                    <a:lnTo>
                      <a:pt x="1219" y="423"/>
                    </a:lnTo>
                    <a:lnTo>
                      <a:pt x="1288" y="350"/>
                    </a:lnTo>
                    <a:lnTo>
                      <a:pt x="1323" y="316"/>
                    </a:lnTo>
                    <a:lnTo>
                      <a:pt x="1358" y="283"/>
                    </a:lnTo>
                    <a:lnTo>
                      <a:pt x="1358" y="283"/>
                    </a:lnTo>
                    <a:close/>
                    <a:moveTo>
                      <a:pt x="2152" y="391"/>
                    </a:moveTo>
                    <a:lnTo>
                      <a:pt x="2152" y="391"/>
                    </a:lnTo>
                    <a:lnTo>
                      <a:pt x="2138" y="382"/>
                    </a:lnTo>
                    <a:lnTo>
                      <a:pt x="2125" y="372"/>
                    </a:lnTo>
                    <a:lnTo>
                      <a:pt x="2112" y="361"/>
                    </a:lnTo>
                    <a:lnTo>
                      <a:pt x="2100" y="350"/>
                    </a:lnTo>
                    <a:lnTo>
                      <a:pt x="2087" y="338"/>
                    </a:lnTo>
                    <a:lnTo>
                      <a:pt x="2076" y="326"/>
                    </a:lnTo>
                    <a:lnTo>
                      <a:pt x="2054" y="300"/>
                    </a:lnTo>
                    <a:lnTo>
                      <a:pt x="2012" y="247"/>
                    </a:lnTo>
                    <a:lnTo>
                      <a:pt x="1990" y="222"/>
                    </a:lnTo>
                    <a:lnTo>
                      <a:pt x="1979" y="210"/>
                    </a:lnTo>
                    <a:lnTo>
                      <a:pt x="1967" y="199"/>
                    </a:lnTo>
                    <a:lnTo>
                      <a:pt x="1967" y="199"/>
                    </a:lnTo>
                    <a:lnTo>
                      <a:pt x="1954" y="187"/>
                    </a:lnTo>
                    <a:lnTo>
                      <a:pt x="1940" y="177"/>
                    </a:lnTo>
                    <a:lnTo>
                      <a:pt x="1926" y="166"/>
                    </a:lnTo>
                    <a:lnTo>
                      <a:pt x="1911" y="156"/>
                    </a:lnTo>
                    <a:lnTo>
                      <a:pt x="1895" y="147"/>
                    </a:lnTo>
                    <a:lnTo>
                      <a:pt x="1878" y="138"/>
                    </a:lnTo>
                    <a:lnTo>
                      <a:pt x="1861" y="131"/>
                    </a:lnTo>
                    <a:lnTo>
                      <a:pt x="1843" y="123"/>
                    </a:lnTo>
                    <a:lnTo>
                      <a:pt x="1825" y="117"/>
                    </a:lnTo>
                    <a:lnTo>
                      <a:pt x="1807" y="110"/>
                    </a:lnTo>
                    <a:lnTo>
                      <a:pt x="1787" y="105"/>
                    </a:lnTo>
                    <a:lnTo>
                      <a:pt x="1768" y="101"/>
                    </a:lnTo>
                    <a:lnTo>
                      <a:pt x="1749" y="98"/>
                    </a:lnTo>
                    <a:lnTo>
                      <a:pt x="1729" y="95"/>
                    </a:lnTo>
                    <a:lnTo>
                      <a:pt x="1710" y="94"/>
                    </a:lnTo>
                    <a:lnTo>
                      <a:pt x="1691" y="94"/>
                    </a:lnTo>
                    <a:lnTo>
                      <a:pt x="1691" y="94"/>
                    </a:lnTo>
                    <a:lnTo>
                      <a:pt x="1677" y="94"/>
                    </a:lnTo>
                    <a:lnTo>
                      <a:pt x="1665" y="96"/>
                    </a:lnTo>
                    <a:lnTo>
                      <a:pt x="1653" y="100"/>
                    </a:lnTo>
                    <a:lnTo>
                      <a:pt x="1642" y="103"/>
                    </a:lnTo>
                    <a:lnTo>
                      <a:pt x="1620" y="110"/>
                    </a:lnTo>
                    <a:lnTo>
                      <a:pt x="1597" y="118"/>
                    </a:lnTo>
                    <a:lnTo>
                      <a:pt x="1597" y="118"/>
                    </a:lnTo>
                    <a:lnTo>
                      <a:pt x="1573" y="126"/>
                    </a:lnTo>
                    <a:lnTo>
                      <a:pt x="1554" y="135"/>
                    </a:lnTo>
                    <a:lnTo>
                      <a:pt x="1538" y="145"/>
                    </a:lnTo>
                    <a:lnTo>
                      <a:pt x="1525" y="154"/>
                    </a:lnTo>
                    <a:lnTo>
                      <a:pt x="1512" y="165"/>
                    </a:lnTo>
                    <a:lnTo>
                      <a:pt x="1500" y="177"/>
                    </a:lnTo>
                    <a:lnTo>
                      <a:pt x="1474" y="202"/>
                    </a:lnTo>
                    <a:lnTo>
                      <a:pt x="1474" y="202"/>
                    </a:lnTo>
                    <a:lnTo>
                      <a:pt x="1455" y="220"/>
                    </a:lnTo>
                    <a:lnTo>
                      <a:pt x="1437" y="238"/>
                    </a:lnTo>
                    <a:lnTo>
                      <a:pt x="1401" y="276"/>
                    </a:lnTo>
                    <a:lnTo>
                      <a:pt x="1401" y="276"/>
                    </a:lnTo>
                    <a:lnTo>
                      <a:pt x="1380" y="295"/>
                    </a:lnTo>
                    <a:lnTo>
                      <a:pt x="1361" y="312"/>
                    </a:lnTo>
                    <a:lnTo>
                      <a:pt x="1341" y="329"/>
                    </a:lnTo>
                    <a:lnTo>
                      <a:pt x="1324" y="346"/>
                    </a:lnTo>
                    <a:lnTo>
                      <a:pt x="1324" y="346"/>
                    </a:lnTo>
                    <a:lnTo>
                      <a:pt x="1315" y="356"/>
                    </a:lnTo>
                    <a:lnTo>
                      <a:pt x="1306" y="366"/>
                    </a:lnTo>
                    <a:lnTo>
                      <a:pt x="1290" y="388"/>
                    </a:lnTo>
                    <a:lnTo>
                      <a:pt x="1275" y="408"/>
                    </a:lnTo>
                    <a:lnTo>
                      <a:pt x="1268" y="418"/>
                    </a:lnTo>
                    <a:lnTo>
                      <a:pt x="1260" y="426"/>
                    </a:lnTo>
                    <a:lnTo>
                      <a:pt x="1260" y="426"/>
                    </a:lnTo>
                    <a:lnTo>
                      <a:pt x="1253" y="433"/>
                    </a:lnTo>
                    <a:lnTo>
                      <a:pt x="1243" y="439"/>
                    </a:lnTo>
                    <a:lnTo>
                      <a:pt x="1234" y="444"/>
                    </a:lnTo>
                    <a:lnTo>
                      <a:pt x="1225" y="451"/>
                    </a:lnTo>
                    <a:lnTo>
                      <a:pt x="1225" y="451"/>
                    </a:lnTo>
                    <a:lnTo>
                      <a:pt x="1199" y="476"/>
                    </a:lnTo>
                    <a:lnTo>
                      <a:pt x="1175" y="501"/>
                    </a:lnTo>
                    <a:lnTo>
                      <a:pt x="1150" y="527"/>
                    </a:lnTo>
                    <a:lnTo>
                      <a:pt x="1126" y="554"/>
                    </a:lnTo>
                    <a:lnTo>
                      <a:pt x="1078" y="608"/>
                    </a:lnTo>
                    <a:lnTo>
                      <a:pt x="1032" y="661"/>
                    </a:lnTo>
                    <a:lnTo>
                      <a:pt x="1032" y="661"/>
                    </a:lnTo>
                    <a:lnTo>
                      <a:pt x="1012" y="683"/>
                    </a:lnTo>
                    <a:lnTo>
                      <a:pt x="992" y="705"/>
                    </a:lnTo>
                    <a:lnTo>
                      <a:pt x="950" y="745"/>
                    </a:lnTo>
                    <a:lnTo>
                      <a:pt x="930" y="766"/>
                    </a:lnTo>
                    <a:lnTo>
                      <a:pt x="909" y="786"/>
                    </a:lnTo>
                    <a:lnTo>
                      <a:pt x="890" y="807"/>
                    </a:lnTo>
                    <a:lnTo>
                      <a:pt x="872" y="829"/>
                    </a:lnTo>
                    <a:lnTo>
                      <a:pt x="872" y="829"/>
                    </a:lnTo>
                    <a:lnTo>
                      <a:pt x="894" y="826"/>
                    </a:lnTo>
                    <a:lnTo>
                      <a:pt x="916" y="826"/>
                    </a:lnTo>
                    <a:lnTo>
                      <a:pt x="936" y="827"/>
                    </a:lnTo>
                    <a:lnTo>
                      <a:pt x="956" y="830"/>
                    </a:lnTo>
                    <a:lnTo>
                      <a:pt x="977" y="834"/>
                    </a:lnTo>
                    <a:lnTo>
                      <a:pt x="996" y="840"/>
                    </a:lnTo>
                    <a:lnTo>
                      <a:pt x="1015" y="847"/>
                    </a:lnTo>
                    <a:lnTo>
                      <a:pt x="1035" y="856"/>
                    </a:lnTo>
                    <a:lnTo>
                      <a:pt x="1071" y="873"/>
                    </a:lnTo>
                    <a:lnTo>
                      <a:pt x="1106" y="892"/>
                    </a:lnTo>
                    <a:lnTo>
                      <a:pt x="1142" y="910"/>
                    </a:lnTo>
                    <a:lnTo>
                      <a:pt x="1159" y="919"/>
                    </a:lnTo>
                    <a:lnTo>
                      <a:pt x="1176" y="926"/>
                    </a:lnTo>
                    <a:lnTo>
                      <a:pt x="1176" y="926"/>
                    </a:lnTo>
                    <a:lnTo>
                      <a:pt x="1202" y="949"/>
                    </a:lnTo>
                    <a:lnTo>
                      <a:pt x="1227" y="970"/>
                    </a:lnTo>
                    <a:lnTo>
                      <a:pt x="1254" y="991"/>
                    </a:lnTo>
                    <a:lnTo>
                      <a:pt x="1282" y="1011"/>
                    </a:lnTo>
                    <a:lnTo>
                      <a:pt x="1310" y="1029"/>
                    </a:lnTo>
                    <a:lnTo>
                      <a:pt x="1339" y="1047"/>
                    </a:lnTo>
                    <a:lnTo>
                      <a:pt x="1369" y="1064"/>
                    </a:lnTo>
                    <a:lnTo>
                      <a:pt x="1400" y="1079"/>
                    </a:lnTo>
                    <a:lnTo>
                      <a:pt x="1432" y="1093"/>
                    </a:lnTo>
                    <a:lnTo>
                      <a:pt x="1464" y="1106"/>
                    </a:lnTo>
                    <a:lnTo>
                      <a:pt x="1498" y="1118"/>
                    </a:lnTo>
                    <a:lnTo>
                      <a:pt x="1533" y="1127"/>
                    </a:lnTo>
                    <a:lnTo>
                      <a:pt x="1569" y="1135"/>
                    </a:lnTo>
                    <a:lnTo>
                      <a:pt x="1606" y="1140"/>
                    </a:lnTo>
                    <a:lnTo>
                      <a:pt x="1645" y="1145"/>
                    </a:lnTo>
                    <a:lnTo>
                      <a:pt x="1683" y="1147"/>
                    </a:lnTo>
                    <a:lnTo>
                      <a:pt x="1683" y="1147"/>
                    </a:lnTo>
                    <a:lnTo>
                      <a:pt x="1687" y="1147"/>
                    </a:lnTo>
                    <a:lnTo>
                      <a:pt x="1690" y="1149"/>
                    </a:lnTo>
                    <a:lnTo>
                      <a:pt x="1695" y="1153"/>
                    </a:lnTo>
                    <a:lnTo>
                      <a:pt x="1701" y="1160"/>
                    </a:lnTo>
                    <a:lnTo>
                      <a:pt x="1704" y="1163"/>
                    </a:lnTo>
                    <a:lnTo>
                      <a:pt x="1708" y="1165"/>
                    </a:lnTo>
                    <a:lnTo>
                      <a:pt x="1708" y="1165"/>
                    </a:lnTo>
                    <a:lnTo>
                      <a:pt x="1736" y="1139"/>
                    </a:lnTo>
                    <a:lnTo>
                      <a:pt x="1762" y="1114"/>
                    </a:lnTo>
                    <a:lnTo>
                      <a:pt x="1786" y="1086"/>
                    </a:lnTo>
                    <a:lnTo>
                      <a:pt x="1810" y="1056"/>
                    </a:lnTo>
                    <a:lnTo>
                      <a:pt x="1810" y="1056"/>
                    </a:lnTo>
                    <a:lnTo>
                      <a:pt x="1821" y="1042"/>
                    </a:lnTo>
                    <a:lnTo>
                      <a:pt x="1833" y="1027"/>
                    </a:lnTo>
                    <a:lnTo>
                      <a:pt x="1858" y="997"/>
                    </a:lnTo>
                    <a:lnTo>
                      <a:pt x="1870" y="982"/>
                    </a:lnTo>
                    <a:lnTo>
                      <a:pt x="1880" y="966"/>
                    </a:lnTo>
                    <a:lnTo>
                      <a:pt x="1890" y="949"/>
                    </a:lnTo>
                    <a:lnTo>
                      <a:pt x="1898" y="931"/>
                    </a:lnTo>
                    <a:lnTo>
                      <a:pt x="1898" y="931"/>
                    </a:lnTo>
                    <a:lnTo>
                      <a:pt x="2009" y="804"/>
                    </a:lnTo>
                    <a:lnTo>
                      <a:pt x="2065" y="741"/>
                    </a:lnTo>
                    <a:lnTo>
                      <a:pt x="2119" y="677"/>
                    </a:lnTo>
                    <a:lnTo>
                      <a:pt x="2173" y="612"/>
                    </a:lnTo>
                    <a:lnTo>
                      <a:pt x="2226" y="545"/>
                    </a:lnTo>
                    <a:lnTo>
                      <a:pt x="2278" y="478"/>
                    </a:lnTo>
                    <a:lnTo>
                      <a:pt x="2328" y="409"/>
                    </a:lnTo>
                    <a:lnTo>
                      <a:pt x="2328" y="409"/>
                    </a:lnTo>
                    <a:lnTo>
                      <a:pt x="2303" y="411"/>
                    </a:lnTo>
                    <a:lnTo>
                      <a:pt x="2279" y="413"/>
                    </a:lnTo>
                    <a:lnTo>
                      <a:pt x="2255" y="413"/>
                    </a:lnTo>
                    <a:lnTo>
                      <a:pt x="2233" y="413"/>
                    </a:lnTo>
                    <a:lnTo>
                      <a:pt x="2211" y="411"/>
                    </a:lnTo>
                    <a:lnTo>
                      <a:pt x="2190" y="407"/>
                    </a:lnTo>
                    <a:lnTo>
                      <a:pt x="2180" y="404"/>
                    </a:lnTo>
                    <a:lnTo>
                      <a:pt x="2171" y="401"/>
                    </a:lnTo>
                    <a:lnTo>
                      <a:pt x="2162" y="396"/>
                    </a:lnTo>
                    <a:lnTo>
                      <a:pt x="2152" y="391"/>
                    </a:lnTo>
                    <a:lnTo>
                      <a:pt x="2152" y="391"/>
                    </a:lnTo>
                    <a:close/>
                    <a:moveTo>
                      <a:pt x="1677" y="1326"/>
                    </a:moveTo>
                    <a:lnTo>
                      <a:pt x="1677" y="1326"/>
                    </a:lnTo>
                    <a:lnTo>
                      <a:pt x="1722" y="1284"/>
                    </a:lnTo>
                    <a:lnTo>
                      <a:pt x="1768" y="1241"/>
                    </a:lnTo>
                    <a:lnTo>
                      <a:pt x="1790" y="1219"/>
                    </a:lnTo>
                    <a:lnTo>
                      <a:pt x="1812" y="1196"/>
                    </a:lnTo>
                    <a:lnTo>
                      <a:pt x="1832" y="1174"/>
                    </a:lnTo>
                    <a:lnTo>
                      <a:pt x="1851" y="1151"/>
                    </a:lnTo>
                    <a:lnTo>
                      <a:pt x="1851" y="1151"/>
                    </a:lnTo>
                    <a:lnTo>
                      <a:pt x="1863" y="1134"/>
                    </a:lnTo>
                    <a:lnTo>
                      <a:pt x="1875" y="1117"/>
                    </a:lnTo>
                    <a:lnTo>
                      <a:pt x="1883" y="1109"/>
                    </a:lnTo>
                    <a:lnTo>
                      <a:pt x="1889" y="1103"/>
                    </a:lnTo>
                    <a:lnTo>
                      <a:pt x="1898" y="1098"/>
                    </a:lnTo>
                    <a:lnTo>
                      <a:pt x="1908" y="1094"/>
                    </a:lnTo>
                    <a:lnTo>
                      <a:pt x="1908" y="1094"/>
                    </a:lnTo>
                    <a:lnTo>
                      <a:pt x="1901" y="1109"/>
                    </a:lnTo>
                    <a:lnTo>
                      <a:pt x="1892" y="1123"/>
                    </a:lnTo>
                    <a:lnTo>
                      <a:pt x="1884" y="1137"/>
                    </a:lnTo>
                    <a:lnTo>
                      <a:pt x="1875" y="1150"/>
                    </a:lnTo>
                    <a:lnTo>
                      <a:pt x="1855" y="1176"/>
                    </a:lnTo>
                    <a:lnTo>
                      <a:pt x="1833" y="1200"/>
                    </a:lnTo>
                    <a:lnTo>
                      <a:pt x="1812" y="1224"/>
                    </a:lnTo>
                    <a:lnTo>
                      <a:pt x="1789" y="1246"/>
                    </a:lnTo>
                    <a:lnTo>
                      <a:pt x="1768" y="1269"/>
                    </a:lnTo>
                    <a:lnTo>
                      <a:pt x="1747" y="1290"/>
                    </a:lnTo>
                    <a:lnTo>
                      <a:pt x="1747" y="1290"/>
                    </a:lnTo>
                    <a:lnTo>
                      <a:pt x="1733" y="1305"/>
                    </a:lnTo>
                    <a:lnTo>
                      <a:pt x="1718" y="1320"/>
                    </a:lnTo>
                    <a:lnTo>
                      <a:pt x="1711" y="1328"/>
                    </a:lnTo>
                    <a:lnTo>
                      <a:pt x="1706" y="1336"/>
                    </a:lnTo>
                    <a:lnTo>
                      <a:pt x="1701" y="1345"/>
                    </a:lnTo>
                    <a:lnTo>
                      <a:pt x="1697" y="1354"/>
                    </a:lnTo>
                    <a:lnTo>
                      <a:pt x="1697" y="1354"/>
                    </a:lnTo>
                    <a:lnTo>
                      <a:pt x="1706" y="1354"/>
                    </a:lnTo>
                    <a:lnTo>
                      <a:pt x="1713" y="1351"/>
                    </a:lnTo>
                    <a:lnTo>
                      <a:pt x="1721" y="1348"/>
                    </a:lnTo>
                    <a:lnTo>
                      <a:pt x="1727" y="1343"/>
                    </a:lnTo>
                    <a:lnTo>
                      <a:pt x="1739" y="1331"/>
                    </a:lnTo>
                    <a:lnTo>
                      <a:pt x="1750" y="1319"/>
                    </a:lnTo>
                    <a:lnTo>
                      <a:pt x="1750" y="1319"/>
                    </a:lnTo>
                    <a:lnTo>
                      <a:pt x="1779" y="1289"/>
                    </a:lnTo>
                    <a:lnTo>
                      <a:pt x="1807" y="1259"/>
                    </a:lnTo>
                    <a:lnTo>
                      <a:pt x="1833" y="1229"/>
                    </a:lnTo>
                    <a:lnTo>
                      <a:pt x="1859" y="1199"/>
                    </a:lnTo>
                    <a:lnTo>
                      <a:pt x="1859" y="1199"/>
                    </a:lnTo>
                    <a:lnTo>
                      <a:pt x="1883" y="1179"/>
                    </a:lnTo>
                    <a:lnTo>
                      <a:pt x="1905" y="1156"/>
                    </a:lnTo>
                    <a:lnTo>
                      <a:pt x="1927" y="1133"/>
                    </a:lnTo>
                    <a:lnTo>
                      <a:pt x="1948" y="1109"/>
                    </a:lnTo>
                    <a:lnTo>
                      <a:pt x="1968" y="1084"/>
                    </a:lnTo>
                    <a:lnTo>
                      <a:pt x="1987" y="1058"/>
                    </a:lnTo>
                    <a:lnTo>
                      <a:pt x="2006" y="1031"/>
                    </a:lnTo>
                    <a:lnTo>
                      <a:pt x="2023" y="1003"/>
                    </a:lnTo>
                    <a:lnTo>
                      <a:pt x="2023" y="1003"/>
                    </a:lnTo>
                    <a:lnTo>
                      <a:pt x="2030" y="1000"/>
                    </a:lnTo>
                    <a:lnTo>
                      <a:pt x="2037" y="996"/>
                    </a:lnTo>
                    <a:lnTo>
                      <a:pt x="2043" y="992"/>
                    </a:lnTo>
                    <a:lnTo>
                      <a:pt x="2048" y="986"/>
                    </a:lnTo>
                    <a:lnTo>
                      <a:pt x="2058" y="974"/>
                    </a:lnTo>
                    <a:lnTo>
                      <a:pt x="2068" y="963"/>
                    </a:lnTo>
                    <a:lnTo>
                      <a:pt x="2076" y="950"/>
                    </a:lnTo>
                    <a:lnTo>
                      <a:pt x="2086" y="938"/>
                    </a:lnTo>
                    <a:lnTo>
                      <a:pt x="2091" y="933"/>
                    </a:lnTo>
                    <a:lnTo>
                      <a:pt x="2097" y="927"/>
                    </a:lnTo>
                    <a:lnTo>
                      <a:pt x="2103" y="923"/>
                    </a:lnTo>
                    <a:lnTo>
                      <a:pt x="2111" y="920"/>
                    </a:lnTo>
                    <a:lnTo>
                      <a:pt x="2111" y="920"/>
                    </a:lnTo>
                    <a:lnTo>
                      <a:pt x="2123" y="898"/>
                    </a:lnTo>
                    <a:lnTo>
                      <a:pt x="2136" y="877"/>
                    </a:lnTo>
                    <a:lnTo>
                      <a:pt x="2150" y="857"/>
                    </a:lnTo>
                    <a:lnTo>
                      <a:pt x="2165" y="835"/>
                    </a:lnTo>
                    <a:lnTo>
                      <a:pt x="2195" y="795"/>
                    </a:lnTo>
                    <a:lnTo>
                      <a:pt x="2227" y="754"/>
                    </a:lnTo>
                    <a:lnTo>
                      <a:pt x="2259" y="712"/>
                    </a:lnTo>
                    <a:lnTo>
                      <a:pt x="2290" y="670"/>
                    </a:lnTo>
                    <a:lnTo>
                      <a:pt x="2305" y="649"/>
                    </a:lnTo>
                    <a:lnTo>
                      <a:pt x="2319" y="626"/>
                    </a:lnTo>
                    <a:lnTo>
                      <a:pt x="2332" y="604"/>
                    </a:lnTo>
                    <a:lnTo>
                      <a:pt x="2345" y="580"/>
                    </a:lnTo>
                    <a:lnTo>
                      <a:pt x="2345" y="580"/>
                    </a:lnTo>
                    <a:lnTo>
                      <a:pt x="2339" y="583"/>
                    </a:lnTo>
                    <a:lnTo>
                      <a:pt x="2333" y="585"/>
                    </a:lnTo>
                    <a:lnTo>
                      <a:pt x="2328" y="589"/>
                    </a:lnTo>
                    <a:lnTo>
                      <a:pt x="2323" y="593"/>
                    </a:lnTo>
                    <a:lnTo>
                      <a:pt x="2313" y="603"/>
                    </a:lnTo>
                    <a:lnTo>
                      <a:pt x="2303" y="615"/>
                    </a:lnTo>
                    <a:lnTo>
                      <a:pt x="2294" y="628"/>
                    </a:lnTo>
                    <a:lnTo>
                      <a:pt x="2284" y="639"/>
                    </a:lnTo>
                    <a:lnTo>
                      <a:pt x="2273" y="649"/>
                    </a:lnTo>
                    <a:lnTo>
                      <a:pt x="2267" y="653"/>
                    </a:lnTo>
                    <a:lnTo>
                      <a:pt x="2262" y="658"/>
                    </a:lnTo>
                    <a:lnTo>
                      <a:pt x="2262" y="658"/>
                    </a:lnTo>
                    <a:lnTo>
                      <a:pt x="2263" y="649"/>
                    </a:lnTo>
                    <a:lnTo>
                      <a:pt x="2266" y="640"/>
                    </a:lnTo>
                    <a:lnTo>
                      <a:pt x="2269" y="633"/>
                    </a:lnTo>
                    <a:lnTo>
                      <a:pt x="2273" y="625"/>
                    </a:lnTo>
                    <a:lnTo>
                      <a:pt x="2284" y="610"/>
                    </a:lnTo>
                    <a:lnTo>
                      <a:pt x="2296" y="597"/>
                    </a:lnTo>
                    <a:lnTo>
                      <a:pt x="2308" y="582"/>
                    </a:lnTo>
                    <a:lnTo>
                      <a:pt x="2319" y="568"/>
                    </a:lnTo>
                    <a:lnTo>
                      <a:pt x="2330" y="552"/>
                    </a:lnTo>
                    <a:lnTo>
                      <a:pt x="2334" y="543"/>
                    </a:lnTo>
                    <a:lnTo>
                      <a:pt x="2339" y="534"/>
                    </a:lnTo>
                    <a:lnTo>
                      <a:pt x="2339" y="534"/>
                    </a:lnTo>
                    <a:lnTo>
                      <a:pt x="2333" y="533"/>
                    </a:lnTo>
                    <a:lnTo>
                      <a:pt x="2329" y="533"/>
                    </a:lnTo>
                    <a:lnTo>
                      <a:pt x="2325" y="534"/>
                    </a:lnTo>
                    <a:lnTo>
                      <a:pt x="2320" y="537"/>
                    </a:lnTo>
                    <a:lnTo>
                      <a:pt x="2313" y="541"/>
                    </a:lnTo>
                    <a:lnTo>
                      <a:pt x="2307" y="545"/>
                    </a:lnTo>
                    <a:lnTo>
                      <a:pt x="2307" y="545"/>
                    </a:lnTo>
                    <a:lnTo>
                      <a:pt x="2296" y="555"/>
                    </a:lnTo>
                    <a:lnTo>
                      <a:pt x="2286" y="564"/>
                    </a:lnTo>
                    <a:lnTo>
                      <a:pt x="2277" y="575"/>
                    </a:lnTo>
                    <a:lnTo>
                      <a:pt x="2267" y="587"/>
                    </a:lnTo>
                    <a:lnTo>
                      <a:pt x="2249" y="610"/>
                    </a:lnTo>
                    <a:lnTo>
                      <a:pt x="2232" y="635"/>
                    </a:lnTo>
                    <a:lnTo>
                      <a:pt x="2213" y="660"/>
                    </a:lnTo>
                    <a:lnTo>
                      <a:pt x="2193" y="682"/>
                    </a:lnTo>
                    <a:lnTo>
                      <a:pt x="2183" y="693"/>
                    </a:lnTo>
                    <a:lnTo>
                      <a:pt x="2173" y="704"/>
                    </a:lnTo>
                    <a:lnTo>
                      <a:pt x="2161" y="712"/>
                    </a:lnTo>
                    <a:lnTo>
                      <a:pt x="2149" y="721"/>
                    </a:lnTo>
                    <a:lnTo>
                      <a:pt x="2149" y="721"/>
                    </a:lnTo>
                    <a:lnTo>
                      <a:pt x="2158" y="705"/>
                    </a:lnTo>
                    <a:lnTo>
                      <a:pt x="2166" y="691"/>
                    </a:lnTo>
                    <a:lnTo>
                      <a:pt x="2175" y="676"/>
                    </a:lnTo>
                    <a:lnTo>
                      <a:pt x="2186" y="663"/>
                    </a:lnTo>
                    <a:lnTo>
                      <a:pt x="2206" y="636"/>
                    </a:lnTo>
                    <a:lnTo>
                      <a:pt x="2227" y="610"/>
                    </a:lnTo>
                    <a:lnTo>
                      <a:pt x="2249" y="586"/>
                    </a:lnTo>
                    <a:lnTo>
                      <a:pt x="2270" y="560"/>
                    </a:lnTo>
                    <a:lnTo>
                      <a:pt x="2290" y="534"/>
                    </a:lnTo>
                    <a:lnTo>
                      <a:pt x="2301" y="520"/>
                    </a:lnTo>
                    <a:lnTo>
                      <a:pt x="2310" y="507"/>
                    </a:lnTo>
                    <a:lnTo>
                      <a:pt x="2310" y="507"/>
                    </a:lnTo>
                    <a:lnTo>
                      <a:pt x="2318" y="507"/>
                    </a:lnTo>
                    <a:lnTo>
                      <a:pt x="2322" y="506"/>
                    </a:lnTo>
                    <a:lnTo>
                      <a:pt x="2324" y="503"/>
                    </a:lnTo>
                    <a:lnTo>
                      <a:pt x="2324" y="503"/>
                    </a:lnTo>
                    <a:lnTo>
                      <a:pt x="2330" y="478"/>
                    </a:lnTo>
                    <a:lnTo>
                      <a:pt x="2333" y="465"/>
                    </a:lnTo>
                    <a:lnTo>
                      <a:pt x="2334" y="451"/>
                    </a:lnTo>
                    <a:lnTo>
                      <a:pt x="2334" y="451"/>
                    </a:lnTo>
                    <a:lnTo>
                      <a:pt x="2326" y="457"/>
                    </a:lnTo>
                    <a:lnTo>
                      <a:pt x="2319" y="465"/>
                    </a:lnTo>
                    <a:lnTo>
                      <a:pt x="2313" y="473"/>
                    </a:lnTo>
                    <a:lnTo>
                      <a:pt x="2308" y="483"/>
                    </a:lnTo>
                    <a:lnTo>
                      <a:pt x="2301" y="492"/>
                    </a:lnTo>
                    <a:lnTo>
                      <a:pt x="2295" y="500"/>
                    </a:lnTo>
                    <a:lnTo>
                      <a:pt x="2287" y="508"/>
                    </a:lnTo>
                    <a:lnTo>
                      <a:pt x="2279" y="514"/>
                    </a:lnTo>
                    <a:lnTo>
                      <a:pt x="2279" y="514"/>
                    </a:lnTo>
                    <a:lnTo>
                      <a:pt x="2272" y="526"/>
                    </a:lnTo>
                    <a:lnTo>
                      <a:pt x="2265" y="538"/>
                    </a:lnTo>
                    <a:lnTo>
                      <a:pt x="2257" y="548"/>
                    </a:lnTo>
                    <a:lnTo>
                      <a:pt x="2249" y="559"/>
                    </a:lnTo>
                    <a:lnTo>
                      <a:pt x="2232" y="579"/>
                    </a:lnTo>
                    <a:lnTo>
                      <a:pt x="2213" y="600"/>
                    </a:lnTo>
                    <a:lnTo>
                      <a:pt x="2195" y="619"/>
                    </a:lnTo>
                    <a:lnTo>
                      <a:pt x="2178" y="639"/>
                    </a:lnTo>
                    <a:lnTo>
                      <a:pt x="2171" y="650"/>
                    </a:lnTo>
                    <a:lnTo>
                      <a:pt x="2163" y="661"/>
                    </a:lnTo>
                    <a:lnTo>
                      <a:pt x="2156" y="673"/>
                    </a:lnTo>
                    <a:lnTo>
                      <a:pt x="2149" y="685"/>
                    </a:lnTo>
                    <a:lnTo>
                      <a:pt x="2149" y="685"/>
                    </a:lnTo>
                    <a:lnTo>
                      <a:pt x="2118" y="718"/>
                    </a:lnTo>
                    <a:lnTo>
                      <a:pt x="2089" y="750"/>
                    </a:lnTo>
                    <a:lnTo>
                      <a:pt x="2060" y="783"/>
                    </a:lnTo>
                    <a:lnTo>
                      <a:pt x="2031" y="817"/>
                    </a:lnTo>
                    <a:lnTo>
                      <a:pt x="1976" y="886"/>
                    </a:lnTo>
                    <a:lnTo>
                      <a:pt x="1920" y="955"/>
                    </a:lnTo>
                    <a:lnTo>
                      <a:pt x="1864" y="1024"/>
                    </a:lnTo>
                    <a:lnTo>
                      <a:pt x="1836" y="1058"/>
                    </a:lnTo>
                    <a:lnTo>
                      <a:pt x="1808" y="1091"/>
                    </a:lnTo>
                    <a:lnTo>
                      <a:pt x="1778" y="1124"/>
                    </a:lnTo>
                    <a:lnTo>
                      <a:pt x="1748" y="1156"/>
                    </a:lnTo>
                    <a:lnTo>
                      <a:pt x="1717" y="1188"/>
                    </a:lnTo>
                    <a:lnTo>
                      <a:pt x="1683" y="1218"/>
                    </a:lnTo>
                    <a:lnTo>
                      <a:pt x="1683" y="1218"/>
                    </a:lnTo>
                    <a:lnTo>
                      <a:pt x="1690" y="1237"/>
                    </a:lnTo>
                    <a:lnTo>
                      <a:pt x="1691" y="1246"/>
                    </a:lnTo>
                    <a:lnTo>
                      <a:pt x="1691" y="1250"/>
                    </a:lnTo>
                    <a:lnTo>
                      <a:pt x="1691" y="1252"/>
                    </a:lnTo>
                    <a:lnTo>
                      <a:pt x="1691" y="1252"/>
                    </a:lnTo>
                    <a:lnTo>
                      <a:pt x="1698" y="1248"/>
                    </a:lnTo>
                    <a:lnTo>
                      <a:pt x="1705" y="1243"/>
                    </a:lnTo>
                    <a:lnTo>
                      <a:pt x="1719" y="1231"/>
                    </a:lnTo>
                    <a:lnTo>
                      <a:pt x="1732" y="1220"/>
                    </a:lnTo>
                    <a:lnTo>
                      <a:pt x="1744" y="1207"/>
                    </a:lnTo>
                    <a:lnTo>
                      <a:pt x="1756" y="1194"/>
                    </a:lnTo>
                    <a:lnTo>
                      <a:pt x="1769" y="1183"/>
                    </a:lnTo>
                    <a:lnTo>
                      <a:pt x="1775" y="1178"/>
                    </a:lnTo>
                    <a:lnTo>
                      <a:pt x="1782" y="1174"/>
                    </a:lnTo>
                    <a:lnTo>
                      <a:pt x="1788" y="1170"/>
                    </a:lnTo>
                    <a:lnTo>
                      <a:pt x="1796" y="1168"/>
                    </a:lnTo>
                    <a:lnTo>
                      <a:pt x="1796" y="1168"/>
                    </a:lnTo>
                    <a:lnTo>
                      <a:pt x="1789" y="1179"/>
                    </a:lnTo>
                    <a:lnTo>
                      <a:pt x="1783" y="1190"/>
                    </a:lnTo>
                    <a:lnTo>
                      <a:pt x="1767" y="1210"/>
                    </a:lnTo>
                    <a:lnTo>
                      <a:pt x="1750" y="1229"/>
                    </a:lnTo>
                    <a:lnTo>
                      <a:pt x="1733" y="1248"/>
                    </a:lnTo>
                    <a:lnTo>
                      <a:pt x="1715" y="1266"/>
                    </a:lnTo>
                    <a:lnTo>
                      <a:pt x="1699" y="1285"/>
                    </a:lnTo>
                    <a:lnTo>
                      <a:pt x="1693" y="1295"/>
                    </a:lnTo>
                    <a:lnTo>
                      <a:pt x="1687" y="1305"/>
                    </a:lnTo>
                    <a:lnTo>
                      <a:pt x="1681" y="1315"/>
                    </a:lnTo>
                    <a:lnTo>
                      <a:pt x="1677" y="1326"/>
                    </a:lnTo>
                    <a:lnTo>
                      <a:pt x="1677" y="1326"/>
                    </a:lnTo>
                    <a:close/>
                    <a:moveTo>
                      <a:pt x="2345" y="644"/>
                    </a:moveTo>
                    <a:lnTo>
                      <a:pt x="2345" y="644"/>
                    </a:lnTo>
                    <a:lnTo>
                      <a:pt x="2309" y="690"/>
                    </a:lnTo>
                    <a:lnTo>
                      <a:pt x="2271" y="735"/>
                    </a:lnTo>
                    <a:lnTo>
                      <a:pt x="2254" y="757"/>
                    </a:lnTo>
                    <a:lnTo>
                      <a:pt x="2238" y="781"/>
                    </a:lnTo>
                    <a:lnTo>
                      <a:pt x="2224" y="803"/>
                    </a:lnTo>
                    <a:lnTo>
                      <a:pt x="2212" y="826"/>
                    </a:lnTo>
                    <a:lnTo>
                      <a:pt x="2212" y="826"/>
                    </a:lnTo>
                    <a:lnTo>
                      <a:pt x="2201" y="836"/>
                    </a:lnTo>
                    <a:lnTo>
                      <a:pt x="2190" y="848"/>
                    </a:lnTo>
                    <a:lnTo>
                      <a:pt x="2179" y="861"/>
                    </a:lnTo>
                    <a:lnTo>
                      <a:pt x="2169" y="874"/>
                    </a:lnTo>
                    <a:lnTo>
                      <a:pt x="2160" y="888"/>
                    </a:lnTo>
                    <a:lnTo>
                      <a:pt x="2151" y="902"/>
                    </a:lnTo>
                    <a:lnTo>
                      <a:pt x="2135" y="931"/>
                    </a:lnTo>
                    <a:lnTo>
                      <a:pt x="2135" y="931"/>
                    </a:lnTo>
                    <a:lnTo>
                      <a:pt x="2103" y="963"/>
                    </a:lnTo>
                    <a:lnTo>
                      <a:pt x="2072" y="996"/>
                    </a:lnTo>
                    <a:lnTo>
                      <a:pt x="2042" y="1030"/>
                    </a:lnTo>
                    <a:lnTo>
                      <a:pt x="2012" y="1064"/>
                    </a:lnTo>
                    <a:lnTo>
                      <a:pt x="1953" y="1137"/>
                    </a:lnTo>
                    <a:lnTo>
                      <a:pt x="1893" y="1210"/>
                    </a:lnTo>
                    <a:lnTo>
                      <a:pt x="1893" y="1210"/>
                    </a:lnTo>
                    <a:lnTo>
                      <a:pt x="1884" y="1222"/>
                    </a:lnTo>
                    <a:lnTo>
                      <a:pt x="1873" y="1233"/>
                    </a:lnTo>
                    <a:lnTo>
                      <a:pt x="1848" y="1255"/>
                    </a:lnTo>
                    <a:lnTo>
                      <a:pt x="1823" y="1277"/>
                    </a:lnTo>
                    <a:lnTo>
                      <a:pt x="1810" y="1290"/>
                    </a:lnTo>
                    <a:lnTo>
                      <a:pt x="1796" y="1304"/>
                    </a:lnTo>
                    <a:lnTo>
                      <a:pt x="1796" y="1304"/>
                    </a:lnTo>
                    <a:lnTo>
                      <a:pt x="1773" y="1329"/>
                    </a:lnTo>
                    <a:lnTo>
                      <a:pt x="1760" y="1343"/>
                    </a:lnTo>
                    <a:lnTo>
                      <a:pt x="1747" y="1358"/>
                    </a:lnTo>
                    <a:lnTo>
                      <a:pt x="1733" y="1371"/>
                    </a:lnTo>
                    <a:lnTo>
                      <a:pt x="1718" y="1381"/>
                    </a:lnTo>
                    <a:lnTo>
                      <a:pt x="1711" y="1386"/>
                    </a:lnTo>
                    <a:lnTo>
                      <a:pt x="1704" y="1389"/>
                    </a:lnTo>
                    <a:lnTo>
                      <a:pt x="1697" y="1391"/>
                    </a:lnTo>
                    <a:lnTo>
                      <a:pt x="1691" y="1392"/>
                    </a:lnTo>
                    <a:lnTo>
                      <a:pt x="1691" y="1392"/>
                    </a:lnTo>
                    <a:lnTo>
                      <a:pt x="1682" y="1392"/>
                    </a:lnTo>
                    <a:lnTo>
                      <a:pt x="1674" y="1391"/>
                    </a:lnTo>
                    <a:lnTo>
                      <a:pt x="1666" y="1388"/>
                    </a:lnTo>
                    <a:lnTo>
                      <a:pt x="1658" y="1385"/>
                    </a:lnTo>
                    <a:lnTo>
                      <a:pt x="1643" y="1377"/>
                    </a:lnTo>
                    <a:lnTo>
                      <a:pt x="1635" y="1374"/>
                    </a:lnTo>
                    <a:lnTo>
                      <a:pt x="1628" y="1372"/>
                    </a:lnTo>
                    <a:lnTo>
                      <a:pt x="1628" y="1372"/>
                    </a:lnTo>
                    <a:lnTo>
                      <a:pt x="1607" y="1367"/>
                    </a:lnTo>
                    <a:lnTo>
                      <a:pt x="1587" y="1364"/>
                    </a:lnTo>
                    <a:lnTo>
                      <a:pt x="1567" y="1362"/>
                    </a:lnTo>
                    <a:lnTo>
                      <a:pt x="1557" y="1360"/>
                    </a:lnTo>
                    <a:lnTo>
                      <a:pt x="1547" y="1357"/>
                    </a:lnTo>
                    <a:lnTo>
                      <a:pt x="1547" y="1357"/>
                    </a:lnTo>
                    <a:lnTo>
                      <a:pt x="1521" y="1349"/>
                    </a:lnTo>
                    <a:lnTo>
                      <a:pt x="1495" y="1340"/>
                    </a:lnTo>
                    <a:lnTo>
                      <a:pt x="1469" y="1330"/>
                    </a:lnTo>
                    <a:lnTo>
                      <a:pt x="1444" y="1319"/>
                    </a:lnTo>
                    <a:lnTo>
                      <a:pt x="1394" y="1297"/>
                    </a:lnTo>
                    <a:lnTo>
                      <a:pt x="1345" y="1272"/>
                    </a:lnTo>
                    <a:lnTo>
                      <a:pt x="1296" y="1248"/>
                    </a:lnTo>
                    <a:lnTo>
                      <a:pt x="1247" y="1224"/>
                    </a:lnTo>
                    <a:lnTo>
                      <a:pt x="1197" y="1201"/>
                    </a:lnTo>
                    <a:lnTo>
                      <a:pt x="1173" y="1192"/>
                    </a:lnTo>
                    <a:lnTo>
                      <a:pt x="1148" y="1182"/>
                    </a:lnTo>
                    <a:lnTo>
                      <a:pt x="1148" y="1182"/>
                    </a:lnTo>
                    <a:lnTo>
                      <a:pt x="1147" y="1186"/>
                    </a:lnTo>
                    <a:lnTo>
                      <a:pt x="1146" y="1191"/>
                    </a:lnTo>
                    <a:lnTo>
                      <a:pt x="1145" y="1201"/>
                    </a:lnTo>
                    <a:lnTo>
                      <a:pt x="1144" y="1212"/>
                    </a:lnTo>
                    <a:lnTo>
                      <a:pt x="1143" y="1216"/>
                    </a:lnTo>
                    <a:lnTo>
                      <a:pt x="1142" y="1221"/>
                    </a:lnTo>
                    <a:lnTo>
                      <a:pt x="1142" y="1221"/>
                    </a:lnTo>
                    <a:lnTo>
                      <a:pt x="1169" y="1221"/>
                    </a:lnTo>
                    <a:lnTo>
                      <a:pt x="1169" y="1221"/>
                    </a:lnTo>
                    <a:lnTo>
                      <a:pt x="1189" y="1235"/>
                    </a:lnTo>
                    <a:lnTo>
                      <a:pt x="1209" y="1249"/>
                    </a:lnTo>
                    <a:lnTo>
                      <a:pt x="1230" y="1261"/>
                    </a:lnTo>
                    <a:lnTo>
                      <a:pt x="1252" y="1273"/>
                    </a:lnTo>
                    <a:lnTo>
                      <a:pt x="1274" y="1286"/>
                    </a:lnTo>
                    <a:lnTo>
                      <a:pt x="1297" y="1297"/>
                    </a:lnTo>
                    <a:lnTo>
                      <a:pt x="1344" y="1319"/>
                    </a:lnTo>
                    <a:lnTo>
                      <a:pt x="1344" y="1319"/>
                    </a:lnTo>
                    <a:lnTo>
                      <a:pt x="1358" y="1325"/>
                    </a:lnTo>
                    <a:lnTo>
                      <a:pt x="1372" y="1329"/>
                    </a:lnTo>
                    <a:lnTo>
                      <a:pt x="1400" y="1336"/>
                    </a:lnTo>
                    <a:lnTo>
                      <a:pt x="1429" y="1345"/>
                    </a:lnTo>
                    <a:lnTo>
                      <a:pt x="1442" y="1349"/>
                    </a:lnTo>
                    <a:lnTo>
                      <a:pt x="1456" y="1354"/>
                    </a:lnTo>
                    <a:lnTo>
                      <a:pt x="1456" y="1354"/>
                    </a:lnTo>
                    <a:lnTo>
                      <a:pt x="1481" y="1364"/>
                    </a:lnTo>
                    <a:lnTo>
                      <a:pt x="1507" y="1376"/>
                    </a:lnTo>
                    <a:lnTo>
                      <a:pt x="1532" y="1388"/>
                    </a:lnTo>
                    <a:lnTo>
                      <a:pt x="1558" y="1400"/>
                    </a:lnTo>
                    <a:lnTo>
                      <a:pt x="1558" y="1400"/>
                    </a:lnTo>
                    <a:lnTo>
                      <a:pt x="1593" y="1413"/>
                    </a:lnTo>
                    <a:lnTo>
                      <a:pt x="1629" y="1428"/>
                    </a:lnTo>
                    <a:lnTo>
                      <a:pt x="1663" y="1440"/>
                    </a:lnTo>
                    <a:lnTo>
                      <a:pt x="1679" y="1445"/>
                    </a:lnTo>
                    <a:lnTo>
                      <a:pt x="1694" y="1448"/>
                    </a:lnTo>
                    <a:lnTo>
                      <a:pt x="1694" y="1448"/>
                    </a:lnTo>
                    <a:lnTo>
                      <a:pt x="1707" y="1441"/>
                    </a:lnTo>
                    <a:lnTo>
                      <a:pt x="1719" y="1433"/>
                    </a:lnTo>
                    <a:lnTo>
                      <a:pt x="1729" y="1423"/>
                    </a:lnTo>
                    <a:lnTo>
                      <a:pt x="1739" y="1412"/>
                    </a:lnTo>
                    <a:lnTo>
                      <a:pt x="1749" y="1403"/>
                    </a:lnTo>
                    <a:lnTo>
                      <a:pt x="1759" y="1393"/>
                    </a:lnTo>
                    <a:lnTo>
                      <a:pt x="1771" y="1385"/>
                    </a:lnTo>
                    <a:lnTo>
                      <a:pt x="1779" y="1381"/>
                    </a:lnTo>
                    <a:lnTo>
                      <a:pt x="1785" y="1378"/>
                    </a:lnTo>
                    <a:lnTo>
                      <a:pt x="1785" y="1378"/>
                    </a:lnTo>
                    <a:lnTo>
                      <a:pt x="1787" y="1371"/>
                    </a:lnTo>
                    <a:lnTo>
                      <a:pt x="1790" y="1364"/>
                    </a:lnTo>
                    <a:lnTo>
                      <a:pt x="1797" y="1352"/>
                    </a:lnTo>
                    <a:lnTo>
                      <a:pt x="1805" y="1342"/>
                    </a:lnTo>
                    <a:lnTo>
                      <a:pt x="1814" y="1332"/>
                    </a:lnTo>
                    <a:lnTo>
                      <a:pt x="1824" y="1322"/>
                    </a:lnTo>
                    <a:lnTo>
                      <a:pt x="1832" y="1312"/>
                    </a:lnTo>
                    <a:lnTo>
                      <a:pt x="1840" y="1300"/>
                    </a:lnTo>
                    <a:lnTo>
                      <a:pt x="1842" y="1295"/>
                    </a:lnTo>
                    <a:lnTo>
                      <a:pt x="1845" y="1287"/>
                    </a:lnTo>
                    <a:lnTo>
                      <a:pt x="1845" y="1287"/>
                    </a:lnTo>
                    <a:lnTo>
                      <a:pt x="1848" y="1288"/>
                    </a:lnTo>
                    <a:lnTo>
                      <a:pt x="1851" y="1288"/>
                    </a:lnTo>
                    <a:lnTo>
                      <a:pt x="1855" y="1287"/>
                    </a:lnTo>
                    <a:lnTo>
                      <a:pt x="1857" y="1286"/>
                    </a:lnTo>
                    <a:lnTo>
                      <a:pt x="1861" y="1281"/>
                    </a:lnTo>
                    <a:lnTo>
                      <a:pt x="1865" y="1274"/>
                    </a:lnTo>
                    <a:lnTo>
                      <a:pt x="1871" y="1268"/>
                    </a:lnTo>
                    <a:lnTo>
                      <a:pt x="1875" y="1261"/>
                    </a:lnTo>
                    <a:lnTo>
                      <a:pt x="1878" y="1259"/>
                    </a:lnTo>
                    <a:lnTo>
                      <a:pt x="1881" y="1257"/>
                    </a:lnTo>
                    <a:lnTo>
                      <a:pt x="1886" y="1256"/>
                    </a:lnTo>
                    <a:lnTo>
                      <a:pt x="1890" y="1256"/>
                    </a:lnTo>
                    <a:lnTo>
                      <a:pt x="1890" y="1256"/>
                    </a:lnTo>
                    <a:lnTo>
                      <a:pt x="1898" y="1244"/>
                    </a:lnTo>
                    <a:lnTo>
                      <a:pt x="1905" y="1234"/>
                    </a:lnTo>
                    <a:lnTo>
                      <a:pt x="1922" y="1214"/>
                    </a:lnTo>
                    <a:lnTo>
                      <a:pt x="1938" y="1194"/>
                    </a:lnTo>
                    <a:lnTo>
                      <a:pt x="1947" y="1183"/>
                    </a:lnTo>
                    <a:lnTo>
                      <a:pt x="1953" y="1171"/>
                    </a:lnTo>
                    <a:lnTo>
                      <a:pt x="1953" y="1171"/>
                    </a:lnTo>
                    <a:lnTo>
                      <a:pt x="1967" y="1162"/>
                    </a:lnTo>
                    <a:lnTo>
                      <a:pt x="1979" y="1151"/>
                    </a:lnTo>
                    <a:lnTo>
                      <a:pt x="1991" y="1140"/>
                    </a:lnTo>
                    <a:lnTo>
                      <a:pt x="2002" y="1129"/>
                    </a:lnTo>
                    <a:lnTo>
                      <a:pt x="2013" y="1116"/>
                    </a:lnTo>
                    <a:lnTo>
                      <a:pt x="2024" y="1103"/>
                    </a:lnTo>
                    <a:lnTo>
                      <a:pt x="2043" y="1076"/>
                    </a:lnTo>
                    <a:lnTo>
                      <a:pt x="2081" y="1022"/>
                    </a:lnTo>
                    <a:lnTo>
                      <a:pt x="2100" y="995"/>
                    </a:lnTo>
                    <a:lnTo>
                      <a:pt x="2121" y="969"/>
                    </a:lnTo>
                    <a:lnTo>
                      <a:pt x="2121" y="969"/>
                    </a:lnTo>
                    <a:lnTo>
                      <a:pt x="2133" y="955"/>
                    </a:lnTo>
                    <a:lnTo>
                      <a:pt x="2147" y="943"/>
                    </a:lnTo>
                    <a:lnTo>
                      <a:pt x="2174" y="918"/>
                    </a:lnTo>
                    <a:lnTo>
                      <a:pt x="2187" y="905"/>
                    </a:lnTo>
                    <a:lnTo>
                      <a:pt x="2198" y="891"/>
                    </a:lnTo>
                    <a:lnTo>
                      <a:pt x="2208" y="876"/>
                    </a:lnTo>
                    <a:lnTo>
                      <a:pt x="2212" y="868"/>
                    </a:lnTo>
                    <a:lnTo>
                      <a:pt x="2216" y="860"/>
                    </a:lnTo>
                    <a:lnTo>
                      <a:pt x="2216" y="860"/>
                    </a:lnTo>
                    <a:lnTo>
                      <a:pt x="2229" y="848"/>
                    </a:lnTo>
                    <a:lnTo>
                      <a:pt x="2242" y="835"/>
                    </a:lnTo>
                    <a:lnTo>
                      <a:pt x="2254" y="821"/>
                    </a:lnTo>
                    <a:lnTo>
                      <a:pt x="2266" y="807"/>
                    </a:lnTo>
                    <a:lnTo>
                      <a:pt x="2289" y="776"/>
                    </a:lnTo>
                    <a:lnTo>
                      <a:pt x="2314" y="745"/>
                    </a:lnTo>
                    <a:lnTo>
                      <a:pt x="2314" y="745"/>
                    </a:lnTo>
                    <a:lnTo>
                      <a:pt x="2335" y="718"/>
                    </a:lnTo>
                    <a:lnTo>
                      <a:pt x="2355" y="692"/>
                    </a:lnTo>
                    <a:lnTo>
                      <a:pt x="2387" y="644"/>
                    </a:lnTo>
                    <a:lnTo>
                      <a:pt x="2387" y="644"/>
                    </a:lnTo>
                    <a:lnTo>
                      <a:pt x="2401" y="624"/>
                    </a:lnTo>
                    <a:lnTo>
                      <a:pt x="2407" y="616"/>
                    </a:lnTo>
                    <a:lnTo>
                      <a:pt x="2411" y="607"/>
                    </a:lnTo>
                    <a:lnTo>
                      <a:pt x="2414" y="599"/>
                    </a:lnTo>
                    <a:lnTo>
                      <a:pt x="2414" y="593"/>
                    </a:lnTo>
                    <a:lnTo>
                      <a:pt x="2414" y="589"/>
                    </a:lnTo>
                    <a:lnTo>
                      <a:pt x="2411" y="585"/>
                    </a:lnTo>
                    <a:lnTo>
                      <a:pt x="2409" y="579"/>
                    </a:lnTo>
                    <a:lnTo>
                      <a:pt x="2406" y="575"/>
                    </a:lnTo>
                    <a:lnTo>
                      <a:pt x="2401" y="570"/>
                    </a:lnTo>
                    <a:lnTo>
                      <a:pt x="2401" y="570"/>
                    </a:lnTo>
                    <a:lnTo>
                      <a:pt x="2398" y="571"/>
                    </a:lnTo>
                    <a:lnTo>
                      <a:pt x="2393" y="571"/>
                    </a:lnTo>
                    <a:lnTo>
                      <a:pt x="2386" y="569"/>
                    </a:lnTo>
                    <a:lnTo>
                      <a:pt x="2379" y="568"/>
                    </a:lnTo>
                    <a:lnTo>
                      <a:pt x="2377" y="569"/>
                    </a:lnTo>
                    <a:lnTo>
                      <a:pt x="2376" y="570"/>
                    </a:lnTo>
                    <a:lnTo>
                      <a:pt x="2376" y="570"/>
                    </a:lnTo>
                    <a:lnTo>
                      <a:pt x="2379" y="573"/>
                    </a:lnTo>
                    <a:lnTo>
                      <a:pt x="2381" y="577"/>
                    </a:lnTo>
                    <a:lnTo>
                      <a:pt x="2383" y="582"/>
                    </a:lnTo>
                    <a:lnTo>
                      <a:pt x="2383" y="586"/>
                    </a:lnTo>
                    <a:lnTo>
                      <a:pt x="2381" y="591"/>
                    </a:lnTo>
                    <a:lnTo>
                      <a:pt x="2379" y="595"/>
                    </a:lnTo>
                    <a:lnTo>
                      <a:pt x="2374" y="606"/>
                    </a:lnTo>
                    <a:lnTo>
                      <a:pt x="2368" y="616"/>
                    </a:lnTo>
                    <a:lnTo>
                      <a:pt x="2359" y="626"/>
                    </a:lnTo>
                    <a:lnTo>
                      <a:pt x="2345" y="644"/>
                    </a:lnTo>
                    <a:lnTo>
                      <a:pt x="2345" y="644"/>
                    </a:lnTo>
                    <a:close/>
                    <a:moveTo>
                      <a:pt x="148" y="721"/>
                    </a:moveTo>
                    <a:lnTo>
                      <a:pt x="148" y="721"/>
                    </a:lnTo>
                    <a:lnTo>
                      <a:pt x="159" y="724"/>
                    </a:lnTo>
                    <a:lnTo>
                      <a:pt x="172" y="727"/>
                    </a:lnTo>
                    <a:lnTo>
                      <a:pt x="197" y="731"/>
                    </a:lnTo>
                    <a:lnTo>
                      <a:pt x="225" y="735"/>
                    </a:lnTo>
                    <a:lnTo>
                      <a:pt x="253" y="738"/>
                    </a:lnTo>
                    <a:lnTo>
                      <a:pt x="280" y="741"/>
                    </a:lnTo>
                    <a:lnTo>
                      <a:pt x="306" y="745"/>
                    </a:lnTo>
                    <a:lnTo>
                      <a:pt x="318" y="749"/>
                    </a:lnTo>
                    <a:lnTo>
                      <a:pt x="330" y="753"/>
                    </a:lnTo>
                    <a:lnTo>
                      <a:pt x="341" y="757"/>
                    </a:lnTo>
                    <a:lnTo>
                      <a:pt x="350" y="762"/>
                    </a:lnTo>
                    <a:lnTo>
                      <a:pt x="350" y="762"/>
                    </a:lnTo>
                    <a:lnTo>
                      <a:pt x="339" y="765"/>
                    </a:lnTo>
                    <a:lnTo>
                      <a:pt x="326" y="766"/>
                    </a:lnTo>
                    <a:lnTo>
                      <a:pt x="314" y="767"/>
                    </a:lnTo>
                    <a:lnTo>
                      <a:pt x="302" y="767"/>
                    </a:lnTo>
                    <a:lnTo>
                      <a:pt x="278" y="765"/>
                    </a:lnTo>
                    <a:lnTo>
                      <a:pt x="252" y="761"/>
                    </a:lnTo>
                    <a:lnTo>
                      <a:pt x="199" y="753"/>
                    </a:lnTo>
                    <a:lnTo>
                      <a:pt x="170" y="750"/>
                    </a:lnTo>
                    <a:lnTo>
                      <a:pt x="140" y="749"/>
                    </a:lnTo>
                    <a:lnTo>
                      <a:pt x="140" y="749"/>
                    </a:lnTo>
                    <a:lnTo>
                      <a:pt x="140" y="753"/>
                    </a:lnTo>
                    <a:lnTo>
                      <a:pt x="140" y="757"/>
                    </a:lnTo>
                    <a:lnTo>
                      <a:pt x="143" y="760"/>
                    </a:lnTo>
                    <a:lnTo>
                      <a:pt x="144" y="764"/>
                    </a:lnTo>
                    <a:lnTo>
                      <a:pt x="149" y="768"/>
                    </a:lnTo>
                    <a:lnTo>
                      <a:pt x="157" y="771"/>
                    </a:lnTo>
                    <a:lnTo>
                      <a:pt x="164" y="773"/>
                    </a:lnTo>
                    <a:lnTo>
                      <a:pt x="172" y="774"/>
                    </a:lnTo>
                    <a:lnTo>
                      <a:pt x="185" y="776"/>
                    </a:lnTo>
                    <a:lnTo>
                      <a:pt x="185" y="776"/>
                    </a:lnTo>
                    <a:lnTo>
                      <a:pt x="259" y="790"/>
                    </a:lnTo>
                    <a:lnTo>
                      <a:pt x="329" y="802"/>
                    </a:lnTo>
                    <a:lnTo>
                      <a:pt x="395" y="813"/>
                    </a:lnTo>
                    <a:lnTo>
                      <a:pt x="427" y="819"/>
                    </a:lnTo>
                    <a:lnTo>
                      <a:pt x="458" y="826"/>
                    </a:lnTo>
                    <a:lnTo>
                      <a:pt x="458" y="826"/>
                    </a:lnTo>
                    <a:lnTo>
                      <a:pt x="485" y="833"/>
                    </a:lnTo>
                    <a:lnTo>
                      <a:pt x="510" y="842"/>
                    </a:lnTo>
                    <a:lnTo>
                      <a:pt x="559" y="860"/>
                    </a:lnTo>
                    <a:lnTo>
                      <a:pt x="585" y="868"/>
                    </a:lnTo>
                    <a:lnTo>
                      <a:pt x="611" y="875"/>
                    </a:lnTo>
                    <a:lnTo>
                      <a:pt x="639" y="881"/>
                    </a:lnTo>
                    <a:lnTo>
                      <a:pt x="653" y="883"/>
                    </a:lnTo>
                    <a:lnTo>
                      <a:pt x="669" y="885"/>
                    </a:lnTo>
                    <a:lnTo>
                      <a:pt x="669" y="885"/>
                    </a:lnTo>
                    <a:lnTo>
                      <a:pt x="670" y="879"/>
                    </a:lnTo>
                    <a:lnTo>
                      <a:pt x="673" y="875"/>
                    </a:lnTo>
                    <a:lnTo>
                      <a:pt x="678" y="867"/>
                    </a:lnTo>
                    <a:lnTo>
                      <a:pt x="684" y="861"/>
                    </a:lnTo>
                    <a:lnTo>
                      <a:pt x="690" y="853"/>
                    </a:lnTo>
                    <a:lnTo>
                      <a:pt x="690" y="853"/>
                    </a:lnTo>
                    <a:lnTo>
                      <a:pt x="683" y="849"/>
                    </a:lnTo>
                    <a:lnTo>
                      <a:pt x="677" y="846"/>
                    </a:lnTo>
                    <a:lnTo>
                      <a:pt x="662" y="841"/>
                    </a:lnTo>
                    <a:lnTo>
                      <a:pt x="647" y="837"/>
                    </a:lnTo>
                    <a:lnTo>
                      <a:pt x="630" y="834"/>
                    </a:lnTo>
                    <a:lnTo>
                      <a:pt x="596" y="830"/>
                    </a:lnTo>
                    <a:lnTo>
                      <a:pt x="577" y="827"/>
                    </a:lnTo>
                    <a:lnTo>
                      <a:pt x="560" y="821"/>
                    </a:lnTo>
                    <a:lnTo>
                      <a:pt x="560" y="821"/>
                    </a:lnTo>
                    <a:lnTo>
                      <a:pt x="571" y="818"/>
                    </a:lnTo>
                    <a:lnTo>
                      <a:pt x="583" y="815"/>
                    </a:lnTo>
                    <a:lnTo>
                      <a:pt x="596" y="813"/>
                    </a:lnTo>
                    <a:lnTo>
                      <a:pt x="611" y="813"/>
                    </a:lnTo>
                    <a:lnTo>
                      <a:pt x="626" y="813"/>
                    </a:lnTo>
                    <a:lnTo>
                      <a:pt x="641" y="814"/>
                    </a:lnTo>
                    <a:lnTo>
                      <a:pt x="654" y="816"/>
                    </a:lnTo>
                    <a:lnTo>
                      <a:pt x="669" y="818"/>
                    </a:lnTo>
                    <a:lnTo>
                      <a:pt x="669" y="818"/>
                    </a:lnTo>
                    <a:lnTo>
                      <a:pt x="678" y="821"/>
                    </a:lnTo>
                    <a:lnTo>
                      <a:pt x="687" y="825"/>
                    </a:lnTo>
                    <a:lnTo>
                      <a:pt x="702" y="832"/>
                    </a:lnTo>
                    <a:lnTo>
                      <a:pt x="709" y="834"/>
                    </a:lnTo>
                    <a:lnTo>
                      <a:pt x="715" y="835"/>
                    </a:lnTo>
                    <a:lnTo>
                      <a:pt x="719" y="835"/>
                    </a:lnTo>
                    <a:lnTo>
                      <a:pt x="722" y="833"/>
                    </a:lnTo>
                    <a:lnTo>
                      <a:pt x="725" y="832"/>
                    </a:lnTo>
                    <a:lnTo>
                      <a:pt x="728" y="829"/>
                    </a:lnTo>
                    <a:lnTo>
                      <a:pt x="728" y="829"/>
                    </a:lnTo>
                    <a:lnTo>
                      <a:pt x="720" y="821"/>
                    </a:lnTo>
                    <a:lnTo>
                      <a:pt x="711" y="815"/>
                    </a:lnTo>
                    <a:lnTo>
                      <a:pt x="692" y="803"/>
                    </a:lnTo>
                    <a:lnTo>
                      <a:pt x="670" y="792"/>
                    </a:lnTo>
                    <a:lnTo>
                      <a:pt x="647" y="784"/>
                    </a:lnTo>
                    <a:lnTo>
                      <a:pt x="623" y="776"/>
                    </a:lnTo>
                    <a:lnTo>
                      <a:pt x="598" y="770"/>
                    </a:lnTo>
                    <a:lnTo>
                      <a:pt x="572" y="766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0" y="762"/>
                    </a:lnTo>
                    <a:lnTo>
                      <a:pt x="533" y="762"/>
                    </a:lnTo>
                    <a:lnTo>
                      <a:pt x="517" y="764"/>
                    </a:lnTo>
                    <a:lnTo>
                      <a:pt x="510" y="764"/>
                    </a:lnTo>
                    <a:lnTo>
                      <a:pt x="503" y="761"/>
                    </a:lnTo>
                    <a:lnTo>
                      <a:pt x="500" y="760"/>
                    </a:lnTo>
                    <a:lnTo>
                      <a:pt x="498" y="758"/>
                    </a:lnTo>
                    <a:lnTo>
                      <a:pt x="496" y="755"/>
                    </a:lnTo>
                    <a:lnTo>
                      <a:pt x="494" y="752"/>
                    </a:lnTo>
                    <a:lnTo>
                      <a:pt x="494" y="752"/>
                    </a:lnTo>
                    <a:lnTo>
                      <a:pt x="514" y="750"/>
                    </a:lnTo>
                    <a:lnTo>
                      <a:pt x="533" y="749"/>
                    </a:lnTo>
                    <a:lnTo>
                      <a:pt x="553" y="749"/>
                    </a:lnTo>
                    <a:lnTo>
                      <a:pt x="571" y="750"/>
                    </a:lnTo>
                    <a:lnTo>
                      <a:pt x="589" y="752"/>
                    </a:lnTo>
                    <a:lnTo>
                      <a:pt x="606" y="754"/>
                    </a:lnTo>
                    <a:lnTo>
                      <a:pt x="623" y="758"/>
                    </a:lnTo>
                    <a:lnTo>
                      <a:pt x="639" y="762"/>
                    </a:lnTo>
                    <a:lnTo>
                      <a:pt x="656" y="768"/>
                    </a:lnTo>
                    <a:lnTo>
                      <a:pt x="672" y="773"/>
                    </a:lnTo>
                    <a:lnTo>
                      <a:pt x="702" y="785"/>
                    </a:lnTo>
                    <a:lnTo>
                      <a:pt x="729" y="798"/>
                    </a:lnTo>
                    <a:lnTo>
                      <a:pt x="756" y="812"/>
                    </a:lnTo>
                    <a:lnTo>
                      <a:pt x="756" y="812"/>
                    </a:lnTo>
                    <a:lnTo>
                      <a:pt x="763" y="809"/>
                    </a:lnTo>
                    <a:lnTo>
                      <a:pt x="769" y="806"/>
                    </a:lnTo>
                    <a:lnTo>
                      <a:pt x="784" y="804"/>
                    </a:lnTo>
                    <a:lnTo>
                      <a:pt x="798" y="802"/>
                    </a:lnTo>
                    <a:lnTo>
                      <a:pt x="802" y="800"/>
                    </a:lnTo>
                    <a:lnTo>
                      <a:pt x="805" y="798"/>
                    </a:lnTo>
                    <a:lnTo>
                      <a:pt x="805" y="798"/>
                    </a:lnTo>
                    <a:lnTo>
                      <a:pt x="804" y="790"/>
                    </a:lnTo>
                    <a:lnTo>
                      <a:pt x="801" y="785"/>
                    </a:lnTo>
                    <a:lnTo>
                      <a:pt x="797" y="781"/>
                    </a:lnTo>
                    <a:lnTo>
                      <a:pt x="794" y="776"/>
                    </a:lnTo>
                    <a:lnTo>
                      <a:pt x="789" y="772"/>
                    </a:lnTo>
                    <a:lnTo>
                      <a:pt x="785" y="768"/>
                    </a:lnTo>
                    <a:lnTo>
                      <a:pt x="782" y="762"/>
                    </a:lnTo>
                    <a:lnTo>
                      <a:pt x="781" y="755"/>
                    </a:lnTo>
                    <a:lnTo>
                      <a:pt x="781" y="755"/>
                    </a:lnTo>
                    <a:lnTo>
                      <a:pt x="764" y="744"/>
                    </a:lnTo>
                    <a:lnTo>
                      <a:pt x="747" y="735"/>
                    </a:lnTo>
                    <a:lnTo>
                      <a:pt x="728" y="725"/>
                    </a:lnTo>
                    <a:lnTo>
                      <a:pt x="710" y="716"/>
                    </a:lnTo>
                    <a:lnTo>
                      <a:pt x="692" y="709"/>
                    </a:lnTo>
                    <a:lnTo>
                      <a:pt x="674" y="701"/>
                    </a:lnTo>
                    <a:lnTo>
                      <a:pt x="654" y="696"/>
                    </a:lnTo>
                    <a:lnTo>
                      <a:pt x="636" y="690"/>
                    </a:lnTo>
                    <a:lnTo>
                      <a:pt x="597" y="680"/>
                    </a:lnTo>
                    <a:lnTo>
                      <a:pt x="557" y="674"/>
                    </a:lnTo>
                    <a:lnTo>
                      <a:pt x="517" y="667"/>
                    </a:lnTo>
                    <a:lnTo>
                      <a:pt x="476" y="663"/>
                    </a:lnTo>
                    <a:lnTo>
                      <a:pt x="435" y="660"/>
                    </a:lnTo>
                    <a:lnTo>
                      <a:pt x="392" y="658"/>
                    </a:lnTo>
                    <a:lnTo>
                      <a:pt x="306" y="653"/>
                    </a:lnTo>
                    <a:lnTo>
                      <a:pt x="263" y="651"/>
                    </a:lnTo>
                    <a:lnTo>
                      <a:pt x="219" y="649"/>
                    </a:lnTo>
                    <a:lnTo>
                      <a:pt x="175" y="645"/>
                    </a:lnTo>
                    <a:lnTo>
                      <a:pt x="130" y="639"/>
                    </a:lnTo>
                    <a:lnTo>
                      <a:pt x="130" y="639"/>
                    </a:lnTo>
                    <a:lnTo>
                      <a:pt x="134" y="654"/>
                    </a:lnTo>
                    <a:lnTo>
                      <a:pt x="136" y="668"/>
                    </a:lnTo>
                    <a:lnTo>
                      <a:pt x="140" y="692"/>
                    </a:lnTo>
                    <a:lnTo>
                      <a:pt x="140" y="692"/>
                    </a:lnTo>
                    <a:lnTo>
                      <a:pt x="142" y="686"/>
                    </a:lnTo>
                    <a:lnTo>
                      <a:pt x="144" y="683"/>
                    </a:lnTo>
                    <a:lnTo>
                      <a:pt x="147" y="680"/>
                    </a:lnTo>
                    <a:lnTo>
                      <a:pt x="151" y="678"/>
                    </a:lnTo>
                    <a:lnTo>
                      <a:pt x="151" y="678"/>
                    </a:lnTo>
                    <a:lnTo>
                      <a:pt x="160" y="682"/>
                    </a:lnTo>
                    <a:lnTo>
                      <a:pt x="169" y="685"/>
                    </a:lnTo>
                    <a:lnTo>
                      <a:pt x="192" y="691"/>
                    </a:lnTo>
                    <a:lnTo>
                      <a:pt x="217" y="696"/>
                    </a:lnTo>
                    <a:lnTo>
                      <a:pt x="242" y="699"/>
                    </a:lnTo>
                    <a:lnTo>
                      <a:pt x="269" y="704"/>
                    </a:lnTo>
                    <a:lnTo>
                      <a:pt x="295" y="709"/>
                    </a:lnTo>
                    <a:lnTo>
                      <a:pt x="319" y="715"/>
                    </a:lnTo>
                    <a:lnTo>
                      <a:pt x="330" y="720"/>
                    </a:lnTo>
                    <a:lnTo>
                      <a:pt x="340" y="724"/>
                    </a:lnTo>
                    <a:lnTo>
                      <a:pt x="340" y="724"/>
                    </a:lnTo>
                    <a:lnTo>
                      <a:pt x="316" y="724"/>
                    </a:lnTo>
                    <a:lnTo>
                      <a:pt x="289" y="722"/>
                    </a:lnTo>
                    <a:lnTo>
                      <a:pt x="263" y="719"/>
                    </a:lnTo>
                    <a:lnTo>
                      <a:pt x="234" y="715"/>
                    </a:lnTo>
                    <a:lnTo>
                      <a:pt x="182" y="706"/>
                    </a:lnTo>
                    <a:lnTo>
                      <a:pt x="144" y="699"/>
                    </a:lnTo>
                    <a:lnTo>
                      <a:pt x="144" y="699"/>
                    </a:lnTo>
                    <a:lnTo>
                      <a:pt x="146" y="700"/>
                    </a:lnTo>
                    <a:lnTo>
                      <a:pt x="148" y="701"/>
                    </a:lnTo>
                    <a:lnTo>
                      <a:pt x="148" y="705"/>
                    </a:lnTo>
                    <a:lnTo>
                      <a:pt x="148" y="708"/>
                    </a:lnTo>
                    <a:lnTo>
                      <a:pt x="147" y="714"/>
                    </a:lnTo>
                    <a:lnTo>
                      <a:pt x="148" y="721"/>
                    </a:lnTo>
                    <a:lnTo>
                      <a:pt x="148" y="721"/>
                    </a:lnTo>
                    <a:close/>
                    <a:moveTo>
                      <a:pt x="32" y="798"/>
                    </a:moveTo>
                    <a:lnTo>
                      <a:pt x="32" y="798"/>
                    </a:lnTo>
                    <a:lnTo>
                      <a:pt x="66" y="809"/>
                    </a:lnTo>
                    <a:lnTo>
                      <a:pt x="103" y="818"/>
                    </a:lnTo>
                    <a:lnTo>
                      <a:pt x="143" y="828"/>
                    </a:lnTo>
                    <a:lnTo>
                      <a:pt x="185" y="836"/>
                    </a:lnTo>
                    <a:lnTo>
                      <a:pt x="227" y="844"/>
                    </a:lnTo>
                    <a:lnTo>
                      <a:pt x="269" y="850"/>
                    </a:lnTo>
                    <a:lnTo>
                      <a:pt x="308" y="856"/>
                    </a:lnTo>
                    <a:lnTo>
                      <a:pt x="344" y="860"/>
                    </a:lnTo>
                    <a:lnTo>
                      <a:pt x="344" y="860"/>
                    </a:lnTo>
                    <a:lnTo>
                      <a:pt x="375" y="872"/>
                    </a:lnTo>
                    <a:lnTo>
                      <a:pt x="406" y="880"/>
                    </a:lnTo>
                    <a:lnTo>
                      <a:pt x="438" y="889"/>
                    </a:lnTo>
                    <a:lnTo>
                      <a:pt x="471" y="896"/>
                    </a:lnTo>
                    <a:lnTo>
                      <a:pt x="505" y="902"/>
                    </a:lnTo>
                    <a:lnTo>
                      <a:pt x="538" y="907"/>
                    </a:lnTo>
                    <a:lnTo>
                      <a:pt x="606" y="917"/>
                    </a:lnTo>
                    <a:lnTo>
                      <a:pt x="606" y="917"/>
                    </a:lnTo>
                    <a:lnTo>
                      <a:pt x="620" y="919"/>
                    </a:lnTo>
                    <a:lnTo>
                      <a:pt x="635" y="921"/>
                    </a:lnTo>
                    <a:lnTo>
                      <a:pt x="643" y="921"/>
                    </a:lnTo>
                    <a:lnTo>
                      <a:pt x="650" y="920"/>
                    </a:lnTo>
                    <a:lnTo>
                      <a:pt x="657" y="918"/>
                    </a:lnTo>
                    <a:lnTo>
                      <a:pt x="662" y="912"/>
                    </a:lnTo>
                    <a:lnTo>
                      <a:pt x="662" y="912"/>
                    </a:lnTo>
                    <a:lnTo>
                      <a:pt x="653" y="905"/>
                    </a:lnTo>
                    <a:lnTo>
                      <a:pt x="644" y="900"/>
                    </a:lnTo>
                    <a:lnTo>
                      <a:pt x="633" y="895"/>
                    </a:lnTo>
                    <a:lnTo>
                      <a:pt x="622" y="892"/>
                    </a:lnTo>
                    <a:lnTo>
                      <a:pt x="600" y="889"/>
                    </a:lnTo>
                    <a:lnTo>
                      <a:pt x="578" y="885"/>
                    </a:lnTo>
                    <a:lnTo>
                      <a:pt x="578" y="885"/>
                    </a:lnTo>
                    <a:lnTo>
                      <a:pt x="477" y="861"/>
                    </a:lnTo>
                    <a:lnTo>
                      <a:pt x="378" y="836"/>
                    </a:lnTo>
                    <a:lnTo>
                      <a:pt x="328" y="824"/>
                    </a:lnTo>
                    <a:lnTo>
                      <a:pt x="276" y="812"/>
                    </a:lnTo>
                    <a:lnTo>
                      <a:pt x="224" y="801"/>
                    </a:lnTo>
                    <a:lnTo>
                      <a:pt x="168" y="790"/>
                    </a:lnTo>
                    <a:lnTo>
                      <a:pt x="168" y="790"/>
                    </a:lnTo>
                    <a:lnTo>
                      <a:pt x="163" y="792"/>
                    </a:lnTo>
                    <a:lnTo>
                      <a:pt x="157" y="794"/>
                    </a:lnTo>
                    <a:lnTo>
                      <a:pt x="151" y="794"/>
                    </a:lnTo>
                    <a:lnTo>
                      <a:pt x="146" y="792"/>
                    </a:lnTo>
                    <a:lnTo>
                      <a:pt x="134" y="789"/>
                    </a:lnTo>
                    <a:lnTo>
                      <a:pt x="123" y="787"/>
                    </a:lnTo>
                    <a:lnTo>
                      <a:pt x="123" y="787"/>
                    </a:lnTo>
                    <a:lnTo>
                      <a:pt x="119" y="771"/>
                    </a:lnTo>
                    <a:lnTo>
                      <a:pt x="115" y="758"/>
                    </a:lnTo>
                    <a:lnTo>
                      <a:pt x="111" y="747"/>
                    </a:lnTo>
                    <a:lnTo>
                      <a:pt x="105" y="738"/>
                    </a:lnTo>
                    <a:lnTo>
                      <a:pt x="105" y="738"/>
                    </a:lnTo>
                    <a:lnTo>
                      <a:pt x="83" y="750"/>
                    </a:lnTo>
                    <a:lnTo>
                      <a:pt x="71" y="756"/>
                    </a:lnTo>
                    <a:lnTo>
                      <a:pt x="60" y="762"/>
                    </a:lnTo>
                    <a:lnTo>
                      <a:pt x="51" y="770"/>
                    </a:lnTo>
                    <a:lnTo>
                      <a:pt x="42" y="779"/>
                    </a:lnTo>
                    <a:lnTo>
                      <a:pt x="36" y="787"/>
                    </a:lnTo>
                    <a:lnTo>
                      <a:pt x="33" y="792"/>
                    </a:lnTo>
                    <a:lnTo>
                      <a:pt x="32" y="798"/>
                    </a:lnTo>
                    <a:lnTo>
                      <a:pt x="32" y="798"/>
                    </a:lnTo>
                    <a:close/>
                    <a:moveTo>
                      <a:pt x="893" y="923"/>
                    </a:moveTo>
                    <a:lnTo>
                      <a:pt x="893" y="923"/>
                    </a:lnTo>
                    <a:lnTo>
                      <a:pt x="892" y="915"/>
                    </a:lnTo>
                    <a:lnTo>
                      <a:pt x="890" y="905"/>
                    </a:lnTo>
                    <a:lnTo>
                      <a:pt x="888" y="897"/>
                    </a:lnTo>
                    <a:lnTo>
                      <a:pt x="885" y="889"/>
                    </a:lnTo>
                    <a:lnTo>
                      <a:pt x="880" y="882"/>
                    </a:lnTo>
                    <a:lnTo>
                      <a:pt x="876" y="875"/>
                    </a:lnTo>
                    <a:lnTo>
                      <a:pt x="871" y="868"/>
                    </a:lnTo>
                    <a:lnTo>
                      <a:pt x="865" y="863"/>
                    </a:lnTo>
                    <a:lnTo>
                      <a:pt x="859" y="858"/>
                    </a:lnTo>
                    <a:lnTo>
                      <a:pt x="853" y="853"/>
                    </a:lnTo>
                    <a:lnTo>
                      <a:pt x="846" y="849"/>
                    </a:lnTo>
                    <a:lnTo>
                      <a:pt x="839" y="846"/>
                    </a:lnTo>
                    <a:lnTo>
                      <a:pt x="824" y="841"/>
                    </a:lnTo>
                    <a:lnTo>
                      <a:pt x="808" y="837"/>
                    </a:lnTo>
                    <a:lnTo>
                      <a:pt x="791" y="836"/>
                    </a:lnTo>
                    <a:lnTo>
                      <a:pt x="775" y="837"/>
                    </a:lnTo>
                    <a:lnTo>
                      <a:pt x="759" y="842"/>
                    </a:lnTo>
                    <a:lnTo>
                      <a:pt x="752" y="845"/>
                    </a:lnTo>
                    <a:lnTo>
                      <a:pt x="744" y="848"/>
                    </a:lnTo>
                    <a:lnTo>
                      <a:pt x="738" y="852"/>
                    </a:lnTo>
                    <a:lnTo>
                      <a:pt x="730" y="857"/>
                    </a:lnTo>
                    <a:lnTo>
                      <a:pt x="724" y="862"/>
                    </a:lnTo>
                    <a:lnTo>
                      <a:pt x="719" y="868"/>
                    </a:lnTo>
                    <a:lnTo>
                      <a:pt x="713" y="875"/>
                    </a:lnTo>
                    <a:lnTo>
                      <a:pt x="708" y="882"/>
                    </a:lnTo>
                    <a:lnTo>
                      <a:pt x="704" y="890"/>
                    </a:lnTo>
                    <a:lnTo>
                      <a:pt x="700" y="898"/>
                    </a:lnTo>
                    <a:lnTo>
                      <a:pt x="700" y="898"/>
                    </a:lnTo>
                    <a:lnTo>
                      <a:pt x="709" y="897"/>
                    </a:lnTo>
                    <a:lnTo>
                      <a:pt x="719" y="895"/>
                    </a:lnTo>
                    <a:lnTo>
                      <a:pt x="737" y="888"/>
                    </a:lnTo>
                    <a:lnTo>
                      <a:pt x="755" y="879"/>
                    </a:lnTo>
                    <a:lnTo>
                      <a:pt x="774" y="871"/>
                    </a:lnTo>
                    <a:lnTo>
                      <a:pt x="784" y="867"/>
                    </a:lnTo>
                    <a:lnTo>
                      <a:pt x="794" y="865"/>
                    </a:lnTo>
                    <a:lnTo>
                      <a:pt x="803" y="863"/>
                    </a:lnTo>
                    <a:lnTo>
                      <a:pt x="813" y="863"/>
                    </a:lnTo>
                    <a:lnTo>
                      <a:pt x="824" y="864"/>
                    </a:lnTo>
                    <a:lnTo>
                      <a:pt x="833" y="866"/>
                    </a:lnTo>
                    <a:lnTo>
                      <a:pt x="844" y="872"/>
                    </a:lnTo>
                    <a:lnTo>
                      <a:pt x="855" y="878"/>
                    </a:lnTo>
                    <a:lnTo>
                      <a:pt x="855" y="878"/>
                    </a:lnTo>
                    <a:lnTo>
                      <a:pt x="859" y="883"/>
                    </a:lnTo>
                    <a:lnTo>
                      <a:pt x="862" y="889"/>
                    </a:lnTo>
                    <a:lnTo>
                      <a:pt x="869" y="901"/>
                    </a:lnTo>
                    <a:lnTo>
                      <a:pt x="873" y="913"/>
                    </a:lnTo>
                    <a:lnTo>
                      <a:pt x="875" y="926"/>
                    </a:lnTo>
                    <a:lnTo>
                      <a:pt x="876" y="939"/>
                    </a:lnTo>
                    <a:lnTo>
                      <a:pt x="877" y="952"/>
                    </a:lnTo>
                    <a:lnTo>
                      <a:pt x="879" y="976"/>
                    </a:lnTo>
                    <a:lnTo>
                      <a:pt x="879" y="976"/>
                    </a:lnTo>
                    <a:lnTo>
                      <a:pt x="880" y="968"/>
                    </a:lnTo>
                    <a:lnTo>
                      <a:pt x="882" y="961"/>
                    </a:lnTo>
                    <a:lnTo>
                      <a:pt x="887" y="948"/>
                    </a:lnTo>
                    <a:lnTo>
                      <a:pt x="891" y="936"/>
                    </a:lnTo>
                    <a:lnTo>
                      <a:pt x="892" y="930"/>
                    </a:lnTo>
                    <a:lnTo>
                      <a:pt x="893" y="923"/>
                    </a:lnTo>
                    <a:lnTo>
                      <a:pt x="893" y="923"/>
                    </a:lnTo>
                    <a:close/>
                    <a:moveTo>
                      <a:pt x="1435" y="1133"/>
                    </a:moveTo>
                    <a:lnTo>
                      <a:pt x="1435" y="1133"/>
                    </a:lnTo>
                    <a:lnTo>
                      <a:pt x="1414" y="1123"/>
                    </a:lnTo>
                    <a:lnTo>
                      <a:pt x="1391" y="1113"/>
                    </a:lnTo>
                    <a:lnTo>
                      <a:pt x="1370" y="1100"/>
                    </a:lnTo>
                    <a:lnTo>
                      <a:pt x="1348" y="1086"/>
                    </a:lnTo>
                    <a:lnTo>
                      <a:pt x="1327" y="1072"/>
                    </a:lnTo>
                    <a:lnTo>
                      <a:pt x="1305" y="1057"/>
                    </a:lnTo>
                    <a:lnTo>
                      <a:pt x="1267" y="1028"/>
                    </a:lnTo>
                    <a:lnTo>
                      <a:pt x="1267" y="1028"/>
                    </a:lnTo>
                    <a:lnTo>
                      <a:pt x="1208" y="984"/>
                    </a:lnTo>
                    <a:lnTo>
                      <a:pt x="1178" y="964"/>
                    </a:lnTo>
                    <a:lnTo>
                      <a:pt x="1148" y="944"/>
                    </a:lnTo>
                    <a:lnTo>
                      <a:pt x="1148" y="944"/>
                    </a:lnTo>
                    <a:lnTo>
                      <a:pt x="1122" y="927"/>
                    </a:lnTo>
                    <a:lnTo>
                      <a:pt x="1093" y="911"/>
                    </a:lnTo>
                    <a:lnTo>
                      <a:pt x="1065" y="895"/>
                    </a:lnTo>
                    <a:lnTo>
                      <a:pt x="1033" y="880"/>
                    </a:lnTo>
                    <a:lnTo>
                      <a:pt x="1017" y="874"/>
                    </a:lnTo>
                    <a:lnTo>
                      <a:pt x="1001" y="867"/>
                    </a:lnTo>
                    <a:lnTo>
                      <a:pt x="985" y="862"/>
                    </a:lnTo>
                    <a:lnTo>
                      <a:pt x="968" y="858"/>
                    </a:lnTo>
                    <a:lnTo>
                      <a:pt x="952" y="856"/>
                    </a:lnTo>
                    <a:lnTo>
                      <a:pt x="936" y="853"/>
                    </a:lnTo>
                    <a:lnTo>
                      <a:pt x="920" y="852"/>
                    </a:lnTo>
                    <a:lnTo>
                      <a:pt x="903" y="853"/>
                    </a:lnTo>
                    <a:lnTo>
                      <a:pt x="903" y="853"/>
                    </a:lnTo>
                    <a:lnTo>
                      <a:pt x="901" y="853"/>
                    </a:lnTo>
                    <a:lnTo>
                      <a:pt x="900" y="855"/>
                    </a:lnTo>
                    <a:lnTo>
                      <a:pt x="900" y="857"/>
                    </a:lnTo>
                    <a:lnTo>
                      <a:pt x="900" y="857"/>
                    </a:lnTo>
                    <a:lnTo>
                      <a:pt x="907" y="863"/>
                    </a:lnTo>
                    <a:lnTo>
                      <a:pt x="916" y="867"/>
                    </a:lnTo>
                    <a:lnTo>
                      <a:pt x="924" y="872"/>
                    </a:lnTo>
                    <a:lnTo>
                      <a:pt x="934" y="875"/>
                    </a:lnTo>
                    <a:lnTo>
                      <a:pt x="954" y="881"/>
                    </a:lnTo>
                    <a:lnTo>
                      <a:pt x="976" y="886"/>
                    </a:lnTo>
                    <a:lnTo>
                      <a:pt x="997" y="891"/>
                    </a:lnTo>
                    <a:lnTo>
                      <a:pt x="1017" y="897"/>
                    </a:lnTo>
                    <a:lnTo>
                      <a:pt x="1027" y="901"/>
                    </a:lnTo>
                    <a:lnTo>
                      <a:pt x="1036" y="905"/>
                    </a:lnTo>
                    <a:lnTo>
                      <a:pt x="1043" y="910"/>
                    </a:lnTo>
                    <a:lnTo>
                      <a:pt x="1051" y="917"/>
                    </a:lnTo>
                    <a:lnTo>
                      <a:pt x="1051" y="917"/>
                    </a:lnTo>
                    <a:lnTo>
                      <a:pt x="1044" y="919"/>
                    </a:lnTo>
                    <a:lnTo>
                      <a:pt x="1037" y="920"/>
                    </a:lnTo>
                    <a:lnTo>
                      <a:pt x="1029" y="920"/>
                    </a:lnTo>
                    <a:lnTo>
                      <a:pt x="1021" y="919"/>
                    </a:lnTo>
                    <a:lnTo>
                      <a:pt x="1002" y="913"/>
                    </a:lnTo>
                    <a:lnTo>
                      <a:pt x="984" y="908"/>
                    </a:lnTo>
                    <a:lnTo>
                      <a:pt x="966" y="903"/>
                    </a:lnTo>
                    <a:lnTo>
                      <a:pt x="957" y="902"/>
                    </a:lnTo>
                    <a:lnTo>
                      <a:pt x="949" y="901"/>
                    </a:lnTo>
                    <a:lnTo>
                      <a:pt x="940" y="902"/>
                    </a:lnTo>
                    <a:lnTo>
                      <a:pt x="933" y="904"/>
                    </a:lnTo>
                    <a:lnTo>
                      <a:pt x="926" y="907"/>
                    </a:lnTo>
                    <a:lnTo>
                      <a:pt x="921" y="912"/>
                    </a:lnTo>
                    <a:lnTo>
                      <a:pt x="921" y="912"/>
                    </a:lnTo>
                    <a:lnTo>
                      <a:pt x="976" y="928"/>
                    </a:lnTo>
                    <a:lnTo>
                      <a:pt x="1002" y="936"/>
                    </a:lnTo>
                    <a:lnTo>
                      <a:pt x="1027" y="943"/>
                    </a:lnTo>
                    <a:lnTo>
                      <a:pt x="1052" y="952"/>
                    </a:lnTo>
                    <a:lnTo>
                      <a:pt x="1075" y="962"/>
                    </a:lnTo>
                    <a:lnTo>
                      <a:pt x="1098" y="973"/>
                    </a:lnTo>
                    <a:lnTo>
                      <a:pt x="1120" y="986"/>
                    </a:lnTo>
                    <a:lnTo>
                      <a:pt x="1120" y="986"/>
                    </a:lnTo>
                    <a:lnTo>
                      <a:pt x="1134" y="996"/>
                    </a:lnTo>
                    <a:lnTo>
                      <a:pt x="1147" y="1007"/>
                    </a:lnTo>
                    <a:lnTo>
                      <a:pt x="1173" y="1029"/>
                    </a:lnTo>
                    <a:lnTo>
                      <a:pt x="1184" y="1041"/>
                    </a:lnTo>
                    <a:lnTo>
                      <a:pt x="1197" y="1052"/>
                    </a:lnTo>
                    <a:lnTo>
                      <a:pt x="1211" y="1061"/>
                    </a:lnTo>
                    <a:lnTo>
                      <a:pt x="1225" y="1070"/>
                    </a:lnTo>
                    <a:lnTo>
                      <a:pt x="1225" y="1070"/>
                    </a:lnTo>
                    <a:lnTo>
                      <a:pt x="1228" y="1076"/>
                    </a:lnTo>
                    <a:lnTo>
                      <a:pt x="1232" y="1082"/>
                    </a:lnTo>
                    <a:lnTo>
                      <a:pt x="1239" y="1094"/>
                    </a:lnTo>
                    <a:lnTo>
                      <a:pt x="1242" y="1100"/>
                    </a:lnTo>
                    <a:lnTo>
                      <a:pt x="1244" y="1106"/>
                    </a:lnTo>
                    <a:lnTo>
                      <a:pt x="1244" y="1113"/>
                    </a:lnTo>
                    <a:lnTo>
                      <a:pt x="1243" y="1119"/>
                    </a:lnTo>
                    <a:lnTo>
                      <a:pt x="1243" y="1119"/>
                    </a:lnTo>
                    <a:lnTo>
                      <a:pt x="1234" y="1119"/>
                    </a:lnTo>
                    <a:lnTo>
                      <a:pt x="1227" y="1117"/>
                    </a:lnTo>
                    <a:lnTo>
                      <a:pt x="1222" y="1113"/>
                    </a:lnTo>
                    <a:lnTo>
                      <a:pt x="1218" y="1107"/>
                    </a:lnTo>
                    <a:lnTo>
                      <a:pt x="1210" y="1097"/>
                    </a:lnTo>
                    <a:lnTo>
                      <a:pt x="1206" y="1091"/>
                    </a:lnTo>
                    <a:lnTo>
                      <a:pt x="1200" y="1088"/>
                    </a:lnTo>
                    <a:lnTo>
                      <a:pt x="1200" y="1088"/>
                    </a:lnTo>
                    <a:lnTo>
                      <a:pt x="1188" y="1103"/>
                    </a:lnTo>
                    <a:lnTo>
                      <a:pt x="1174" y="1120"/>
                    </a:lnTo>
                    <a:lnTo>
                      <a:pt x="1167" y="1130"/>
                    </a:lnTo>
                    <a:lnTo>
                      <a:pt x="1162" y="1139"/>
                    </a:lnTo>
                    <a:lnTo>
                      <a:pt x="1160" y="1148"/>
                    </a:lnTo>
                    <a:lnTo>
                      <a:pt x="1159" y="1153"/>
                    </a:lnTo>
                    <a:lnTo>
                      <a:pt x="1159" y="1158"/>
                    </a:lnTo>
                    <a:lnTo>
                      <a:pt x="1159" y="1158"/>
                    </a:lnTo>
                    <a:lnTo>
                      <a:pt x="1163" y="1158"/>
                    </a:lnTo>
                    <a:lnTo>
                      <a:pt x="1166" y="1158"/>
                    </a:lnTo>
                    <a:lnTo>
                      <a:pt x="1174" y="1160"/>
                    </a:lnTo>
                    <a:lnTo>
                      <a:pt x="1181" y="1164"/>
                    </a:lnTo>
                    <a:lnTo>
                      <a:pt x="1190" y="1168"/>
                    </a:lnTo>
                    <a:lnTo>
                      <a:pt x="1197" y="1174"/>
                    </a:lnTo>
                    <a:lnTo>
                      <a:pt x="1206" y="1178"/>
                    </a:lnTo>
                    <a:lnTo>
                      <a:pt x="1215" y="1181"/>
                    </a:lnTo>
                    <a:lnTo>
                      <a:pt x="1225" y="1182"/>
                    </a:lnTo>
                    <a:lnTo>
                      <a:pt x="1225" y="1182"/>
                    </a:lnTo>
                    <a:lnTo>
                      <a:pt x="1315" y="1228"/>
                    </a:lnTo>
                    <a:lnTo>
                      <a:pt x="1362" y="1251"/>
                    </a:lnTo>
                    <a:lnTo>
                      <a:pt x="1409" y="1273"/>
                    </a:lnTo>
                    <a:lnTo>
                      <a:pt x="1459" y="1295"/>
                    </a:lnTo>
                    <a:lnTo>
                      <a:pt x="1483" y="1304"/>
                    </a:lnTo>
                    <a:lnTo>
                      <a:pt x="1509" y="1314"/>
                    </a:lnTo>
                    <a:lnTo>
                      <a:pt x="1533" y="1322"/>
                    </a:lnTo>
                    <a:lnTo>
                      <a:pt x="1559" y="1330"/>
                    </a:lnTo>
                    <a:lnTo>
                      <a:pt x="1585" y="1337"/>
                    </a:lnTo>
                    <a:lnTo>
                      <a:pt x="1611" y="1343"/>
                    </a:lnTo>
                    <a:lnTo>
                      <a:pt x="1611" y="1343"/>
                    </a:lnTo>
                    <a:lnTo>
                      <a:pt x="1620" y="1346"/>
                    </a:lnTo>
                    <a:lnTo>
                      <a:pt x="1629" y="1347"/>
                    </a:lnTo>
                    <a:lnTo>
                      <a:pt x="1633" y="1347"/>
                    </a:lnTo>
                    <a:lnTo>
                      <a:pt x="1636" y="1347"/>
                    </a:lnTo>
                    <a:lnTo>
                      <a:pt x="1639" y="1346"/>
                    </a:lnTo>
                    <a:lnTo>
                      <a:pt x="1642" y="1343"/>
                    </a:lnTo>
                    <a:lnTo>
                      <a:pt x="1642" y="1343"/>
                    </a:lnTo>
                    <a:lnTo>
                      <a:pt x="1637" y="1339"/>
                    </a:lnTo>
                    <a:lnTo>
                      <a:pt x="1633" y="1334"/>
                    </a:lnTo>
                    <a:lnTo>
                      <a:pt x="1623" y="1327"/>
                    </a:lnTo>
                    <a:lnTo>
                      <a:pt x="1612" y="1321"/>
                    </a:lnTo>
                    <a:lnTo>
                      <a:pt x="1600" y="1317"/>
                    </a:lnTo>
                    <a:lnTo>
                      <a:pt x="1575" y="1312"/>
                    </a:lnTo>
                    <a:lnTo>
                      <a:pt x="1562" y="1309"/>
                    </a:lnTo>
                    <a:lnTo>
                      <a:pt x="1551" y="1304"/>
                    </a:lnTo>
                    <a:lnTo>
                      <a:pt x="1551" y="1304"/>
                    </a:lnTo>
                    <a:lnTo>
                      <a:pt x="1526" y="1296"/>
                    </a:lnTo>
                    <a:lnTo>
                      <a:pt x="1501" y="1286"/>
                    </a:lnTo>
                    <a:lnTo>
                      <a:pt x="1478" y="1276"/>
                    </a:lnTo>
                    <a:lnTo>
                      <a:pt x="1454" y="1266"/>
                    </a:lnTo>
                    <a:lnTo>
                      <a:pt x="1410" y="1244"/>
                    </a:lnTo>
                    <a:lnTo>
                      <a:pt x="1369" y="1221"/>
                    </a:lnTo>
                    <a:lnTo>
                      <a:pt x="1369" y="1221"/>
                    </a:lnTo>
                    <a:lnTo>
                      <a:pt x="1346" y="1209"/>
                    </a:lnTo>
                    <a:lnTo>
                      <a:pt x="1335" y="1203"/>
                    </a:lnTo>
                    <a:lnTo>
                      <a:pt x="1325" y="1196"/>
                    </a:lnTo>
                    <a:lnTo>
                      <a:pt x="1314" y="1190"/>
                    </a:lnTo>
                    <a:lnTo>
                      <a:pt x="1304" y="1181"/>
                    </a:lnTo>
                    <a:lnTo>
                      <a:pt x="1297" y="1173"/>
                    </a:lnTo>
                    <a:lnTo>
                      <a:pt x="1295" y="1167"/>
                    </a:lnTo>
                    <a:lnTo>
                      <a:pt x="1291" y="1161"/>
                    </a:lnTo>
                    <a:lnTo>
                      <a:pt x="1291" y="1161"/>
                    </a:lnTo>
                    <a:lnTo>
                      <a:pt x="1300" y="1163"/>
                    </a:lnTo>
                    <a:lnTo>
                      <a:pt x="1308" y="1165"/>
                    </a:lnTo>
                    <a:lnTo>
                      <a:pt x="1323" y="1170"/>
                    </a:lnTo>
                    <a:lnTo>
                      <a:pt x="1336" y="1178"/>
                    </a:lnTo>
                    <a:lnTo>
                      <a:pt x="1350" y="1186"/>
                    </a:lnTo>
                    <a:lnTo>
                      <a:pt x="1376" y="1206"/>
                    </a:lnTo>
                    <a:lnTo>
                      <a:pt x="1390" y="1215"/>
                    </a:lnTo>
                    <a:lnTo>
                      <a:pt x="1404" y="1224"/>
                    </a:lnTo>
                    <a:lnTo>
                      <a:pt x="1404" y="1224"/>
                    </a:lnTo>
                    <a:lnTo>
                      <a:pt x="1433" y="1239"/>
                    </a:lnTo>
                    <a:lnTo>
                      <a:pt x="1463" y="1254"/>
                    </a:lnTo>
                    <a:lnTo>
                      <a:pt x="1494" y="1266"/>
                    </a:lnTo>
                    <a:lnTo>
                      <a:pt x="1526" y="1277"/>
                    </a:lnTo>
                    <a:lnTo>
                      <a:pt x="1558" y="1286"/>
                    </a:lnTo>
                    <a:lnTo>
                      <a:pt x="1591" y="1294"/>
                    </a:lnTo>
                    <a:lnTo>
                      <a:pt x="1626" y="1299"/>
                    </a:lnTo>
                    <a:lnTo>
                      <a:pt x="1659" y="1301"/>
                    </a:lnTo>
                    <a:lnTo>
                      <a:pt x="1659" y="1301"/>
                    </a:lnTo>
                    <a:lnTo>
                      <a:pt x="1661" y="1295"/>
                    </a:lnTo>
                    <a:lnTo>
                      <a:pt x="1664" y="1289"/>
                    </a:lnTo>
                    <a:lnTo>
                      <a:pt x="1667" y="1283"/>
                    </a:lnTo>
                    <a:lnTo>
                      <a:pt x="1669" y="1276"/>
                    </a:lnTo>
                    <a:lnTo>
                      <a:pt x="1669" y="1276"/>
                    </a:lnTo>
                    <a:lnTo>
                      <a:pt x="1662" y="1274"/>
                    </a:lnTo>
                    <a:lnTo>
                      <a:pt x="1653" y="1272"/>
                    </a:lnTo>
                    <a:lnTo>
                      <a:pt x="1637" y="1266"/>
                    </a:lnTo>
                    <a:lnTo>
                      <a:pt x="1621" y="1258"/>
                    </a:lnTo>
                    <a:lnTo>
                      <a:pt x="1603" y="1252"/>
                    </a:lnTo>
                    <a:lnTo>
                      <a:pt x="1603" y="1252"/>
                    </a:lnTo>
                    <a:lnTo>
                      <a:pt x="1593" y="1251"/>
                    </a:lnTo>
                    <a:lnTo>
                      <a:pt x="1584" y="1249"/>
                    </a:lnTo>
                    <a:lnTo>
                      <a:pt x="1563" y="1246"/>
                    </a:lnTo>
                    <a:lnTo>
                      <a:pt x="1554" y="1244"/>
                    </a:lnTo>
                    <a:lnTo>
                      <a:pt x="1545" y="1241"/>
                    </a:lnTo>
                    <a:lnTo>
                      <a:pt x="1542" y="1238"/>
                    </a:lnTo>
                    <a:lnTo>
                      <a:pt x="1539" y="1236"/>
                    </a:lnTo>
                    <a:lnTo>
                      <a:pt x="1536" y="1231"/>
                    </a:lnTo>
                    <a:lnTo>
                      <a:pt x="1533" y="1228"/>
                    </a:lnTo>
                    <a:lnTo>
                      <a:pt x="1533" y="1228"/>
                    </a:lnTo>
                    <a:lnTo>
                      <a:pt x="1551" y="1227"/>
                    </a:lnTo>
                    <a:lnTo>
                      <a:pt x="1567" y="1228"/>
                    </a:lnTo>
                    <a:lnTo>
                      <a:pt x="1582" y="1229"/>
                    </a:lnTo>
                    <a:lnTo>
                      <a:pt x="1597" y="1230"/>
                    </a:lnTo>
                    <a:lnTo>
                      <a:pt x="1624" y="1236"/>
                    </a:lnTo>
                    <a:lnTo>
                      <a:pt x="1652" y="1242"/>
                    </a:lnTo>
                    <a:lnTo>
                      <a:pt x="1652" y="1242"/>
                    </a:lnTo>
                    <a:lnTo>
                      <a:pt x="1654" y="1231"/>
                    </a:lnTo>
                    <a:lnTo>
                      <a:pt x="1657" y="1223"/>
                    </a:lnTo>
                    <a:lnTo>
                      <a:pt x="1658" y="1208"/>
                    </a:lnTo>
                    <a:lnTo>
                      <a:pt x="1659" y="1193"/>
                    </a:lnTo>
                    <a:lnTo>
                      <a:pt x="1660" y="1186"/>
                    </a:lnTo>
                    <a:lnTo>
                      <a:pt x="1663" y="1179"/>
                    </a:lnTo>
                    <a:lnTo>
                      <a:pt x="1663" y="1179"/>
                    </a:lnTo>
                    <a:lnTo>
                      <a:pt x="1647" y="1175"/>
                    </a:lnTo>
                    <a:lnTo>
                      <a:pt x="1632" y="1170"/>
                    </a:lnTo>
                    <a:lnTo>
                      <a:pt x="1603" y="1165"/>
                    </a:lnTo>
                    <a:lnTo>
                      <a:pt x="1574" y="1161"/>
                    </a:lnTo>
                    <a:lnTo>
                      <a:pt x="1545" y="1158"/>
                    </a:lnTo>
                    <a:lnTo>
                      <a:pt x="1517" y="1154"/>
                    </a:lnTo>
                    <a:lnTo>
                      <a:pt x="1491" y="1149"/>
                    </a:lnTo>
                    <a:lnTo>
                      <a:pt x="1463" y="1143"/>
                    </a:lnTo>
                    <a:lnTo>
                      <a:pt x="1449" y="1138"/>
                    </a:lnTo>
                    <a:lnTo>
                      <a:pt x="1435" y="1133"/>
                    </a:lnTo>
                    <a:lnTo>
                      <a:pt x="1435" y="1133"/>
                    </a:lnTo>
                    <a:close/>
                    <a:moveTo>
                      <a:pt x="841" y="1000"/>
                    </a:moveTo>
                    <a:lnTo>
                      <a:pt x="841" y="1000"/>
                    </a:lnTo>
                    <a:lnTo>
                      <a:pt x="796" y="986"/>
                    </a:lnTo>
                    <a:lnTo>
                      <a:pt x="775" y="981"/>
                    </a:lnTo>
                    <a:lnTo>
                      <a:pt x="756" y="974"/>
                    </a:lnTo>
                    <a:lnTo>
                      <a:pt x="739" y="967"/>
                    </a:lnTo>
                    <a:lnTo>
                      <a:pt x="722" y="958"/>
                    </a:lnTo>
                    <a:lnTo>
                      <a:pt x="706" y="949"/>
                    </a:lnTo>
                    <a:lnTo>
                      <a:pt x="690" y="937"/>
                    </a:lnTo>
                    <a:lnTo>
                      <a:pt x="690" y="937"/>
                    </a:lnTo>
                    <a:lnTo>
                      <a:pt x="693" y="948"/>
                    </a:lnTo>
                    <a:lnTo>
                      <a:pt x="698" y="958"/>
                    </a:lnTo>
                    <a:lnTo>
                      <a:pt x="704" y="967"/>
                    </a:lnTo>
                    <a:lnTo>
                      <a:pt x="711" y="976"/>
                    </a:lnTo>
                    <a:lnTo>
                      <a:pt x="720" y="983"/>
                    </a:lnTo>
                    <a:lnTo>
                      <a:pt x="729" y="989"/>
                    </a:lnTo>
                    <a:lnTo>
                      <a:pt x="740" y="995"/>
                    </a:lnTo>
                    <a:lnTo>
                      <a:pt x="751" y="999"/>
                    </a:lnTo>
                    <a:lnTo>
                      <a:pt x="762" y="1002"/>
                    </a:lnTo>
                    <a:lnTo>
                      <a:pt x="773" y="1006"/>
                    </a:lnTo>
                    <a:lnTo>
                      <a:pt x="785" y="1007"/>
                    </a:lnTo>
                    <a:lnTo>
                      <a:pt x="797" y="1008"/>
                    </a:lnTo>
                    <a:lnTo>
                      <a:pt x="809" y="1008"/>
                    </a:lnTo>
                    <a:lnTo>
                      <a:pt x="819" y="1006"/>
                    </a:lnTo>
                    <a:lnTo>
                      <a:pt x="830" y="1003"/>
                    </a:lnTo>
                    <a:lnTo>
                      <a:pt x="841" y="1000"/>
                    </a:lnTo>
                    <a:lnTo>
                      <a:pt x="841" y="1000"/>
                    </a:lnTo>
                    <a:close/>
                    <a:moveTo>
                      <a:pt x="903" y="997"/>
                    </a:moveTo>
                    <a:lnTo>
                      <a:pt x="903" y="997"/>
                    </a:lnTo>
                    <a:lnTo>
                      <a:pt x="912" y="1007"/>
                    </a:lnTo>
                    <a:lnTo>
                      <a:pt x="922" y="1016"/>
                    </a:lnTo>
                    <a:lnTo>
                      <a:pt x="933" y="1025"/>
                    </a:lnTo>
                    <a:lnTo>
                      <a:pt x="944" y="1033"/>
                    </a:lnTo>
                    <a:lnTo>
                      <a:pt x="966" y="1049"/>
                    </a:lnTo>
                    <a:lnTo>
                      <a:pt x="977" y="1058"/>
                    </a:lnTo>
                    <a:lnTo>
                      <a:pt x="987" y="1067"/>
                    </a:lnTo>
                    <a:lnTo>
                      <a:pt x="987" y="1067"/>
                    </a:lnTo>
                    <a:lnTo>
                      <a:pt x="1031" y="1028"/>
                    </a:lnTo>
                    <a:lnTo>
                      <a:pt x="1075" y="989"/>
                    </a:lnTo>
                    <a:lnTo>
                      <a:pt x="1075" y="989"/>
                    </a:lnTo>
                    <a:lnTo>
                      <a:pt x="1056" y="981"/>
                    </a:lnTo>
                    <a:lnTo>
                      <a:pt x="1032" y="971"/>
                    </a:lnTo>
                    <a:lnTo>
                      <a:pt x="1006" y="962"/>
                    </a:lnTo>
                    <a:lnTo>
                      <a:pt x="992" y="957"/>
                    </a:lnTo>
                    <a:lnTo>
                      <a:pt x="978" y="954"/>
                    </a:lnTo>
                    <a:lnTo>
                      <a:pt x="964" y="953"/>
                    </a:lnTo>
                    <a:lnTo>
                      <a:pt x="951" y="952"/>
                    </a:lnTo>
                    <a:lnTo>
                      <a:pt x="939" y="954"/>
                    </a:lnTo>
                    <a:lnTo>
                      <a:pt x="929" y="957"/>
                    </a:lnTo>
                    <a:lnTo>
                      <a:pt x="924" y="959"/>
                    </a:lnTo>
                    <a:lnTo>
                      <a:pt x="920" y="963"/>
                    </a:lnTo>
                    <a:lnTo>
                      <a:pt x="916" y="967"/>
                    </a:lnTo>
                    <a:lnTo>
                      <a:pt x="912" y="971"/>
                    </a:lnTo>
                    <a:lnTo>
                      <a:pt x="909" y="977"/>
                    </a:lnTo>
                    <a:lnTo>
                      <a:pt x="907" y="982"/>
                    </a:lnTo>
                    <a:lnTo>
                      <a:pt x="905" y="989"/>
                    </a:lnTo>
                    <a:lnTo>
                      <a:pt x="903" y="997"/>
                    </a:lnTo>
                    <a:lnTo>
                      <a:pt x="903" y="997"/>
                    </a:lnTo>
                    <a:close/>
                    <a:moveTo>
                      <a:pt x="998" y="1147"/>
                    </a:moveTo>
                    <a:lnTo>
                      <a:pt x="998" y="1147"/>
                    </a:lnTo>
                    <a:lnTo>
                      <a:pt x="990" y="1156"/>
                    </a:lnTo>
                    <a:lnTo>
                      <a:pt x="982" y="1167"/>
                    </a:lnTo>
                    <a:lnTo>
                      <a:pt x="976" y="1179"/>
                    </a:lnTo>
                    <a:lnTo>
                      <a:pt x="970" y="1192"/>
                    </a:lnTo>
                    <a:lnTo>
                      <a:pt x="967" y="1206"/>
                    </a:lnTo>
                    <a:lnTo>
                      <a:pt x="965" y="1220"/>
                    </a:lnTo>
                    <a:lnTo>
                      <a:pt x="965" y="1227"/>
                    </a:lnTo>
                    <a:lnTo>
                      <a:pt x="966" y="1235"/>
                    </a:lnTo>
                    <a:lnTo>
                      <a:pt x="967" y="1241"/>
                    </a:lnTo>
                    <a:lnTo>
                      <a:pt x="970" y="1249"/>
                    </a:lnTo>
                    <a:lnTo>
                      <a:pt x="970" y="1249"/>
                    </a:lnTo>
                    <a:lnTo>
                      <a:pt x="980" y="1239"/>
                    </a:lnTo>
                    <a:lnTo>
                      <a:pt x="990" y="1229"/>
                    </a:lnTo>
                    <a:lnTo>
                      <a:pt x="1009" y="1209"/>
                    </a:lnTo>
                    <a:lnTo>
                      <a:pt x="1018" y="1199"/>
                    </a:lnTo>
                    <a:lnTo>
                      <a:pt x="1030" y="1191"/>
                    </a:lnTo>
                    <a:lnTo>
                      <a:pt x="1043" y="1183"/>
                    </a:lnTo>
                    <a:lnTo>
                      <a:pt x="1050" y="1181"/>
                    </a:lnTo>
                    <a:lnTo>
                      <a:pt x="1057" y="1179"/>
                    </a:lnTo>
                    <a:lnTo>
                      <a:pt x="1057" y="1179"/>
                    </a:lnTo>
                    <a:lnTo>
                      <a:pt x="1061" y="1182"/>
                    </a:lnTo>
                    <a:lnTo>
                      <a:pt x="1066" y="1188"/>
                    </a:lnTo>
                    <a:lnTo>
                      <a:pt x="1069" y="1192"/>
                    </a:lnTo>
                    <a:lnTo>
                      <a:pt x="1071" y="1197"/>
                    </a:lnTo>
                    <a:lnTo>
                      <a:pt x="1074" y="1209"/>
                    </a:lnTo>
                    <a:lnTo>
                      <a:pt x="1077" y="1222"/>
                    </a:lnTo>
                    <a:lnTo>
                      <a:pt x="1081" y="1235"/>
                    </a:lnTo>
                    <a:lnTo>
                      <a:pt x="1085" y="1245"/>
                    </a:lnTo>
                    <a:lnTo>
                      <a:pt x="1088" y="1251"/>
                    </a:lnTo>
                    <a:lnTo>
                      <a:pt x="1092" y="1255"/>
                    </a:lnTo>
                    <a:lnTo>
                      <a:pt x="1097" y="1259"/>
                    </a:lnTo>
                    <a:lnTo>
                      <a:pt x="1103" y="1263"/>
                    </a:lnTo>
                    <a:lnTo>
                      <a:pt x="1103" y="1263"/>
                    </a:lnTo>
                    <a:lnTo>
                      <a:pt x="1107" y="1233"/>
                    </a:lnTo>
                    <a:lnTo>
                      <a:pt x="1113" y="1204"/>
                    </a:lnTo>
                    <a:lnTo>
                      <a:pt x="1119" y="1177"/>
                    </a:lnTo>
                    <a:lnTo>
                      <a:pt x="1127" y="1152"/>
                    </a:lnTo>
                    <a:lnTo>
                      <a:pt x="1136" y="1129"/>
                    </a:lnTo>
                    <a:lnTo>
                      <a:pt x="1143" y="1117"/>
                    </a:lnTo>
                    <a:lnTo>
                      <a:pt x="1148" y="1106"/>
                    </a:lnTo>
                    <a:lnTo>
                      <a:pt x="1156" y="1095"/>
                    </a:lnTo>
                    <a:lnTo>
                      <a:pt x="1163" y="1086"/>
                    </a:lnTo>
                    <a:lnTo>
                      <a:pt x="1171" y="1076"/>
                    </a:lnTo>
                    <a:lnTo>
                      <a:pt x="1180" y="1067"/>
                    </a:lnTo>
                    <a:lnTo>
                      <a:pt x="1180" y="1067"/>
                    </a:lnTo>
                    <a:lnTo>
                      <a:pt x="1160" y="1052"/>
                    </a:lnTo>
                    <a:lnTo>
                      <a:pt x="1141" y="1036"/>
                    </a:lnTo>
                    <a:lnTo>
                      <a:pt x="1121" y="1021"/>
                    </a:lnTo>
                    <a:lnTo>
                      <a:pt x="1111" y="1014"/>
                    </a:lnTo>
                    <a:lnTo>
                      <a:pt x="1100" y="1008"/>
                    </a:lnTo>
                    <a:lnTo>
                      <a:pt x="1100" y="1008"/>
                    </a:lnTo>
                    <a:lnTo>
                      <a:pt x="1082" y="1022"/>
                    </a:lnTo>
                    <a:lnTo>
                      <a:pt x="1065" y="1036"/>
                    </a:lnTo>
                    <a:lnTo>
                      <a:pt x="1048" y="1049"/>
                    </a:lnTo>
                    <a:lnTo>
                      <a:pt x="1033" y="1064"/>
                    </a:lnTo>
                    <a:lnTo>
                      <a:pt x="1026" y="1072"/>
                    </a:lnTo>
                    <a:lnTo>
                      <a:pt x="1020" y="1080"/>
                    </a:lnTo>
                    <a:lnTo>
                      <a:pt x="1014" y="1089"/>
                    </a:lnTo>
                    <a:lnTo>
                      <a:pt x="1009" y="1099"/>
                    </a:lnTo>
                    <a:lnTo>
                      <a:pt x="1005" y="1109"/>
                    </a:lnTo>
                    <a:lnTo>
                      <a:pt x="1001" y="1121"/>
                    </a:lnTo>
                    <a:lnTo>
                      <a:pt x="999" y="1133"/>
                    </a:lnTo>
                    <a:lnTo>
                      <a:pt x="998" y="1147"/>
                    </a:lnTo>
                    <a:lnTo>
                      <a:pt x="998" y="1147"/>
                    </a:lnTo>
                    <a:close/>
                    <a:moveTo>
                      <a:pt x="858" y="1022"/>
                    </a:moveTo>
                    <a:lnTo>
                      <a:pt x="858" y="1022"/>
                    </a:lnTo>
                    <a:lnTo>
                      <a:pt x="882" y="1050"/>
                    </a:lnTo>
                    <a:lnTo>
                      <a:pt x="895" y="1064"/>
                    </a:lnTo>
                    <a:lnTo>
                      <a:pt x="908" y="1077"/>
                    </a:lnTo>
                    <a:lnTo>
                      <a:pt x="923" y="1089"/>
                    </a:lnTo>
                    <a:lnTo>
                      <a:pt x="938" y="1101"/>
                    </a:lnTo>
                    <a:lnTo>
                      <a:pt x="955" y="1110"/>
                    </a:lnTo>
                    <a:lnTo>
                      <a:pt x="974" y="1119"/>
                    </a:lnTo>
                    <a:lnTo>
                      <a:pt x="974" y="1119"/>
                    </a:lnTo>
                    <a:lnTo>
                      <a:pt x="974" y="1114"/>
                    </a:lnTo>
                    <a:lnTo>
                      <a:pt x="974" y="1108"/>
                    </a:lnTo>
                    <a:lnTo>
                      <a:pt x="975" y="1104"/>
                    </a:lnTo>
                    <a:lnTo>
                      <a:pt x="977" y="1100"/>
                    </a:lnTo>
                    <a:lnTo>
                      <a:pt x="981" y="1092"/>
                    </a:lnTo>
                    <a:lnTo>
                      <a:pt x="982" y="1089"/>
                    </a:lnTo>
                    <a:lnTo>
                      <a:pt x="984" y="1085"/>
                    </a:lnTo>
                    <a:lnTo>
                      <a:pt x="984" y="1085"/>
                    </a:lnTo>
                    <a:lnTo>
                      <a:pt x="975" y="1082"/>
                    </a:lnTo>
                    <a:lnTo>
                      <a:pt x="966" y="1078"/>
                    </a:lnTo>
                    <a:lnTo>
                      <a:pt x="957" y="1074"/>
                    </a:lnTo>
                    <a:lnTo>
                      <a:pt x="950" y="1069"/>
                    </a:lnTo>
                    <a:lnTo>
                      <a:pt x="935" y="1057"/>
                    </a:lnTo>
                    <a:lnTo>
                      <a:pt x="921" y="1044"/>
                    </a:lnTo>
                    <a:lnTo>
                      <a:pt x="907" y="1033"/>
                    </a:lnTo>
                    <a:lnTo>
                      <a:pt x="900" y="1028"/>
                    </a:lnTo>
                    <a:lnTo>
                      <a:pt x="892" y="1025"/>
                    </a:lnTo>
                    <a:lnTo>
                      <a:pt x="885" y="1022"/>
                    </a:lnTo>
                    <a:lnTo>
                      <a:pt x="876" y="1019"/>
                    </a:lnTo>
                    <a:lnTo>
                      <a:pt x="868" y="1019"/>
                    </a:lnTo>
                    <a:lnTo>
                      <a:pt x="858" y="1022"/>
                    </a:lnTo>
                    <a:lnTo>
                      <a:pt x="858" y="10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7346245" y="1520418"/>
              <a:ext cx="3289270" cy="3981748"/>
              <a:chOff x="7157059" y="1520418"/>
              <a:chExt cx="2714644" cy="3286148"/>
            </a:xfrm>
          </p:grpSpPr>
          <p:sp>
            <p:nvSpPr>
              <p:cNvPr id="28" name="对角圆角矩形 353"/>
              <p:cNvSpPr/>
              <p:nvPr/>
            </p:nvSpPr>
            <p:spPr>
              <a:xfrm>
                <a:off x="7157059" y="1520418"/>
                <a:ext cx="2714644" cy="3286148"/>
              </a:xfrm>
              <a:prstGeom prst="round2Diag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169"/>
              <p:cNvSpPr>
                <a:spLocks noEditPoints="1"/>
              </p:cNvSpPr>
              <p:nvPr/>
            </p:nvSpPr>
            <p:spPr bwMode="auto">
              <a:xfrm>
                <a:off x="7927112" y="1768675"/>
                <a:ext cx="1143008" cy="893764"/>
              </a:xfrm>
              <a:custGeom>
                <a:avLst/>
                <a:gdLst/>
                <a:ahLst/>
                <a:cxnLst>
                  <a:cxn ang="0">
                    <a:pos x="1295" y="0"/>
                  </a:cxn>
                  <a:cxn ang="0">
                    <a:pos x="1395" y="211"/>
                  </a:cxn>
                  <a:cxn ang="0">
                    <a:pos x="1559" y="467"/>
                  </a:cxn>
                  <a:cxn ang="0">
                    <a:pos x="1684" y="753"/>
                  </a:cxn>
                  <a:cxn ang="0">
                    <a:pos x="1802" y="854"/>
                  </a:cxn>
                  <a:cxn ang="0">
                    <a:pos x="1584" y="1254"/>
                  </a:cxn>
                  <a:cxn ang="0">
                    <a:pos x="1045" y="1270"/>
                  </a:cxn>
                  <a:cxn ang="0">
                    <a:pos x="637" y="1242"/>
                  </a:cxn>
                  <a:cxn ang="0">
                    <a:pos x="0" y="1223"/>
                  </a:cxn>
                  <a:cxn ang="0">
                    <a:pos x="82" y="1065"/>
                  </a:cxn>
                  <a:cxn ang="0">
                    <a:pos x="128" y="892"/>
                  </a:cxn>
                  <a:cxn ang="0">
                    <a:pos x="697" y="639"/>
                  </a:cxn>
                  <a:cxn ang="0">
                    <a:pos x="1049" y="723"/>
                  </a:cxn>
                  <a:cxn ang="0">
                    <a:pos x="1030" y="376"/>
                  </a:cxn>
                  <a:cxn ang="0">
                    <a:pos x="1077" y="239"/>
                  </a:cxn>
                  <a:cxn ang="0">
                    <a:pos x="1254" y="286"/>
                  </a:cxn>
                  <a:cxn ang="0">
                    <a:pos x="1601" y="1112"/>
                  </a:cxn>
                  <a:cxn ang="0">
                    <a:pos x="1394" y="1216"/>
                  </a:cxn>
                  <a:cxn ang="0">
                    <a:pos x="1089" y="1247"/>
                  </a:cxn>
                  <a:cxn ang="0">
                    <a:pos x="1591" y="1179"/>
                  </a:cxn>
                  <a:cxn ang="0">
                    <a:pos x="1246" y="186"/>
                  </a:cxn>
                  <a:cxn ang="0">
                    <a:pos x="1311" y="236"/>
                  </a:cxn>
                  <a:cxn ang="0">
                    <a:pos x="1286" y="142"/>
                  </a:cxn>
                  <a:cxn ang="0">
                    <a:pos x="1344" y="138"/>
                  </a:cxn>
                  <a:cxn ang="0">
                    <a:pos x="1330" y="251"/>
                  </a:cxn>
                  <a:cxn ang="0">
                    <a:pos x="1317" y="66"/>
                  </a:cxn>
                  <a:cxn ang="0">
                    <a:pos x="1114" y="227"/>
                  </a:cxn>
                  <a:cxn ang="0">
                    <a:pos x="1219" y="270"/>
                  </a:cxn>
                  <a:cxn ang="0">
                    <a:pos x="1434" y="352"/>
                  </a:cxn>
                  <a:cxn ang="0">
                    <a:pos x="1177" y="427"/>
                  </a:cxn>
                  <a:cxn ang="0">
                    <a:pos x="1207" y="371"/>
                  </a:cxn>
                  <a:cxn ang="0">
                    <a:pos x="982" y="557"/>
                  </a:cxn>
                  <a:cxn ang="0">
                    <a:pos x="1312" y="640"/>
                  </a:cxn>
                  <a:cxn ang="0">
                    <a:pos x="1308" y="365"/>
                  </a:cxn>
                  <a:cxn ang="0">
                    <a:pos x="1147" y="699"/>
                  </a:cxn>
                  <a:cxn ang="0">
                    <a:pos x="1034" y="1037"/>
                  </a:cxn>
                  <a:cxn ang="0">
                    <a:pos x="1711" y="684"/>
                  </a:cxn>
                  <a:cxn ang="0">
                    <a:pos x="389" y="664"/>
                  </a:cxn>
                  <a:cxn ang="0">
                    <a:pos x="171" y="854"/>
                  </a:cxn>
                  <a:cxn ang="0">
                    <a:pos x="151" y="1023"/>
                  </a:cxn>
                  <a:cxn ang="0">
                    <a:pos x="801" y="1112"/>
                  </a:cxn>
                  <a:cxn ang="0">
                    <a:pos x="1526" y="963"/>
                  </a:cxn>
                  <a:cxn ang="0">
                    <a:pos x="1690" y="854"/>
                  </a:cxn>
                  <a:cxn ang="0">
                    <a:pos x="1539" y="1149"/>
                  </a:cxn>
                  <a:cxn ang="0">
                    <a:pos x="1720" y="829"/>
                  </a:cxn>
                  <a:cxn ang="0">
                    <a:pos x="287" y="1056"/>
                  </a:cxn>
                  <a:cxn ang="0">
                    <a:pos x="585" y="1053"/>
                  </a:cxn>
                  <a:cxn ang="0">
                    <a:pos x="1416" y="1084"/>
                  </a:cxn>
                  <a:cxn ang="0">
                    <a:pos x="143" y="1132"/>
                  </a:cxn>
                  <a:cxn ang="0">
                    <a:pos x="448" y="1162"/>
                  </a:cxn>
                  <a:cxn ang="0">
                    <a:pos x="522" y="1125"/>
                  </a:cxn>
                  <a:cxn ang="0">
                    <a:pos x="1433" y="1108"/>
                  </a:cxn>
                  <a:cxn ang="0">
                    <a:pos x="885" y="1143"/>
                  </a:cxn>
                  <a:cxn ang="0">
                    <a:pos x="1014" y="1163"/>
                  </a:cxn>
                  <a:cxn ang="0">
                    <a:pos x="1500" y="1178"/>
                  </a:cxn>
                  <a:cxn ang="0">
                    <a:pos x="1477" y="1119"/>
                  </a:cxn>
                  <a:cxn ang="0">
                    <a:pos x="725" y="1166"/>
                  </a:cxn>
                  <a:cxn ang="0">
                    <a:pos x="730" y="1151"/>
                  </a:cxn>
                  <a:cxn ang="0">
                    <a:pos x="371" y="1188"/>
                  </a:cxn>
                  <a:cxn ang="0">
                    <a:pos x="426" y="1219"/>
                  </a:cxn>
                  <a:cxn ang="0">
                    <a:pos x="730" y="1200"/>
                  </a:cxn>
                </a:cxnLst>
                <a:rect l="0" t="0" r="r" b="b"/>
                <a:pathLst>
                  <a:path w="1812" h="1282">
                    <a:moveTo>
                      <a:pt x="1256" y="298"/>
                    </a:moveTo>
                    <a:lnTo>
                      <a:pt x="1256" y="298"/>
                    </a:lnTo>
                    <a:lnTo>
                      <a:pt x="1257" y="293"/>
                    </a:lnTo>
                    <a:lnTo>
                      <a:pt x="1257" y="288"/>
                    </a:lnTo>
                    <a:lnTo>
                      <a:pt x="1255" y="278"/>
                    </a:lnTo>
                    <a:lnTo>
                      <a:pt x="1252" y="269"/>
                    </a:lnTo>
                    <a:lnTo>
                      <a:pt x="1248" y="258"/>
                    </a:lnTo>
                    <a:lnTo>
                      <a:pt x="1238" y="238"/>
                    </a:lnTo>
                    <a:lnTo>
                      <a:pt x="1233" y="226"/>
                    </a:lnTo>
                    <a:lnTo>
                      <a:pt x="1229" y="214"/>
                    </a:lnTo>
                    <a:lnTo>
                      <a:pt x="1229" y="214"/>
                    </a:lnTo>
                    <a:lnTo>
                      <a:pt x="1226" y="199"/>
                    </a:lnTo>
                    <a:lnTo>
                      <a:pt x="1225" y="184"/>
                    </a:lnTo>
                    <a:lnTo>
                      <a:pt x="1224" y="168"/>
                    </a:lnTo>
                    <a:lnTo>
                      <a:pt x="1225" y="153"/>
                    </a:lnTo>
                    <a:lnTo>
                      <a:pt x="1226" y="138"/>
                    </a:lnTo>
                    <a:lnTo>
                      <a:pt x="1229" y="123"/>
                    </a:lnTo>
                    <a:lnTo>
                      <a:pt x="1233" y="108"/>
                    </a:lnTo>
                    <a:lnTo>
                      <a:pt x="1237" y="94"/>
                    </a:lnTo>
                    <a:lnTo>
                      <a:pt x="1242" y="80"/>
                    </a:lnTo>
                    <a:lnTo>
                      <a:pt x="1248" y="67"/>
                    </a:lnTo>
                    <a:lnTo>
                      <a:pt x="1253" y="54"/>
                    </a:lnTo>
                    <a:lnTo>
                      <a:pt x="1259" y="42"/>
                    </a:lnTo>
                    <a:lnTo>
                      <a:pt x="1273" y="19"/>
                    </a:lnTo>
                    <a:lnTo>
                      <a:pt x="1288" y="1"/>
                    </a:lnTo>
                    <a:lnTo>
                      <a:pt x="1288" y="1"/>
                    </a:lnTo>
                    <a:lnTo>
                      <a:pt x="1291" y="0"/>
                    </a:lnTo>
                    <a:lnTo>
                      <a:pt x="1295" y="0"/>
                    </a:lnTo>
                    <a:lnTo>
                      <a:pt x="1298" y="2"/>
                    </a:lnTo>
                    <a:lnTo>
                      <a:pt x="1301" y="4"/>
                    </a:lnTo>
                    <a:lnTo>
                      <a:pt x="1303" y="5"/>
                    </a:lnTo>
                    <a:lnTo>
                      <a:pt x="1305" y="5"/>
                    </a:lnTo>
                    <a:lnTo>
                      <a:pt x="1305" y="5"/>
                    </a:lnTo>
                    <a:lnTo>
                      <a:pt x="1308" y="7"/>
                    </a:lnTo>
                    <a:lnTo>
                      <a:pt x="1308" y="9"/>
                    </a:lnTo>
                    <a:lnTo>
                      <a:pt x="1306" y="14"/>
                    </a:lnTo>
                    <a:lnTo>
                      <a:pt x="1305" y="19"/>
                    </a:lnTo>
                    <a:lnTo>
                      <a:pt x="1305" y="21"/>
                    </a:lnTo>
                    <a:lnTo>
                      <a:pt x="1305" y="26"/>
                    </a:lnTo>
                    <a:lnTo>
                      <a:pt x="1305" y="26"/>
                    </a:lnTo>
                    <a:lnTo>
                      <a:pt x="1313" y="36"/>
                    </a:lnTo>
                    <a:lnTo>
                      <a:pt x="1323" y="46"/>
                    </a:lnTo>
                    <a:lnTo>
                      <a:pt x="1333" y="56"/>
                    </a:lnTo>
                    <a:lnTo>
                      <a:pt x="1344" y="65"/>
                    </a:lnTo>
                    <a:lnTo>
                      <a:pt x="1355" y="74"/>
                    </a:lnTo>
                    <a:lnTo>
                      <a:pt x="1365" y="84"/>
                    </a:lnTo>
                    <a:lnTo>
                      <a:pt x="1374" y="94"/>
                    </a:lnTo>
                    <a:lnTo>
                      <a:pt x="1381" y="106"/>
                    </a:lnTo>
                    <a:lnTo>
                      <a:pt x="1381" y="106"/>
                    </a:lnTo>
                    <a:lnTo>
                      <a:pt x="1389" y="122"/>
                    </a:lnTo>
                    <a:lnTo>
                      <a:pt x="1394" y="137"/>
                    </a:lnTo>
                    <a:lnTo>
                      <a:pt x="1397" y="152"/>
                    </a:lnTo>
                    <a:lnTo>
                      <a:pt x="1400" y="167"/>
                    </a:lnTo>
                    <a:lnTo>
                      <a:pt x="1400" y="182"/>
                    </a:lnTo>
                    <a:lnTo>
                      <a:pt x="1399" y="197"/>
                    </a:lnTo>
                    <a:lnTo>
                      <a:pt x="1395" y="211"/>
                    </a:lnTo>
                    <a:lnTo>
                      <a:pt x="1391" y="226"/>
                    </a:lnTo>
                    <a:lnTo>
                      <a:pt x="1387" y="240"/>
                    </a:lnTo>
                    <a:lnTo>
                      <a:pt x="1380" y="254"/>
                    </a:lnTo>
                    <a:lnTo>
                      <a:pt x="1373" y="266"/>
                    </a:lnTo>
                    <a:lnTo>
                      <a:pt x="1365" y="280"/>
                    </a:lnTo>
                    <a:lnTo>
                      <a:pt x="1357" y="293"/>
                    </a:lnTo>
                    <a:lnTo>
                      <a:pt x="1347" y="306"/>
                    </a:lnTo>
                    <a:lnTo>
                      <a:pt x="1328" y="330"/>
                    </a:lnTo>
                    <a:lnTo>
                      <a:pt x="1328" y="330"/>
                    </a:lnTo>
                    <a:lnTo>
                      <a:pt x="1352" y="329"/>
                    </a:lnTo>
                    <a:lnTo>
                      <a:pt x="1377" y="329"/>
                    </a:lnTo>
                    <a:lnTo>
                      <a:pt x="1401" y="330"/>
                    </a:lnTo>
                    <a:lnTo>
                      <a:pt x="1424" y="334"/>
                    </a:lnTo>
                    <a:lnTo>
                      <a:pt x="1446" y="340"/>
                    </a:lnTo>
                    <a:lnTo>
                      <a:pt x="1456" y="344"/>
                    </a:lnTo>
                    <a:lnTo>
                      <a:pt x="1467" y="348"/>
                    </a:lnTo>
                    <a:lnTo>
                      <a:pt x="1477" y="353"/>
                    </a:lnTo>
                    <a:lnTo>
                      <a:pt x="1486" y="359"/>
                    </a:lnTo>
                    <a:lnTo>
                      <a:pt x="1496" y="365"/>
                    </a:lnTo>
                    <a:lnTo>
                      <a:pt x="1505" y="371"/>
                    </a:lnTo>
                    <a:lnTo>
                      <a:pt x="1505" y="371"/>
                    </a:lnTo>
                    <a:lnTo>
                      <a:pt x="1516" y="383"/>
                    </a:lnTo>
                    <a:lnTo>
                      <a:pt x="1527" y="395"/>
                    </a:lnTo>
                    <a:lnTo>
                      <a:pt x="1537" y="408"/>
                    </a:lnTo>
                    <a:lnTo>
                      <a:pt x="1544" y="422"/>
                    </a:lnTo>
                    <a:lnTo>
                      <a:pt x="1551" y="437"/>
                    </a:lnTo>
                    <a:lnTo>
                      <a:pt x="1556" y="452"/>
                    </a:lnTo>
                    <a:lnTo>
                      <a:pt x="1559" y="467"/>
                    </a:lnTo>
                    <a:lnTo>
                      <a:pt x="1561" y="484"/>
                    </a:lnTo>
                    <a:lnTo>
                      <a:pt x="1562" y="500"/>
                    </a:lnTo>
                    <a:lnTo>
                      <a:pt x="1562" y="517"/>
                    </a:lnTo>
                    <a:lnTo>
                      <a:pt x="1561" y="534"/>
                    </a:lnTo>
                    <a:lnTo>
                      <a:pt x="1559" y="551"/>
                    </a:lnTo>
                    <a:lnTo>
                      <a:pt x="1556" y="569"/>
                    </a:lnTo>
                    <a:lnTo>
                      <a:pt x="1552" y="587"/>
                    </a:lnTo>
                    <a:lnTo>
                      <a:pt x="1546" y="605"/>
                    </a:lnTo>
                    <a:lnTo>
                      <a:pt x="1539" y="623"/>
                    </a:lnTo>
                    <a:lnTo>
                      <a:pt x="1539" y="623"/>
                    </a:lnTo>
                    <a:lnTo>
                      <a:pt x="1567" y="629"/>
                    </a:lnTo>
                    <a:lnTo>
                      <a:pt x="1594" y="636"/>
                    </a:lnTo>
                    <a:lnTo>
                      <a:pt x="1650" y="647"/>
                    </a:lnTo>
                    <a:lnTo>
                      <a:pt x="1705" y="657"/>
                    </a:lnTo>
                    <a:lnTo>
                      <a:pt x="1729" y="664"/>
                    </a:lnTo>
                    <a:lnTo>
                      <a:pt x="1753" y="669"/>
                    </a:lnTo>
                    <a:lnTo>
                      <a:pt x="1753" y="669"/>
                    </a:lnTo>
                    <a:lnTo>
                      <a:pt x="1751" y="677"/>
                    </a:lnTo>
                    <a:lnTo>
                      <a:pt x="1748" y="682"/>
                    </a:lnTo>
                    <a:lnTo>
                      <a:pt x="1743" y="687"/>
                    </a:lnTo>
                    <a:lnTo>
                      <a:pt x="1739" y="693"/>
                    </a:lnTo>
                    <a:lnTo>
                      <a:pt x="1728" y="702"/>
                    </a:lnTo>
                    <a:lnTo>
                      <a:pt x="1719" y="711"/>
                    </a:lnTo>
                    <a:lnTo>
                      <a:pt x="1719" y="711"/>
                    </a:lnTo>
                    <a:lnTo>
                      <a:pt x="1710" y="722"/>
                    </a:lnTo>
                    <a:lnTo>
                      <a:pt x="1703" y="732"/>
                    </a:lnTo>
                    <a:lnTo>
                      <a:pt x="1694" y="743"/>
                    </a:lnTo>
                    <a:lnTo>
                      <a:pt x="1684" y="753"/>
                    </a:lnTo>
                    <a:lnTo>
                      <a:pt x="1684" y="753"/>
                    </a:lnTo>
                    <a:lnTo>
                      <a:pt x="1692" y="758"/>
                    </a:lnTo>
                    <a:lnTo>
                      <a:pt x="1699" y="760"/>
                    </a:lnTo>
                    <a:lnTo>
                      <a:pt x="1707" y="762"/>
                    </a:lnTo>
                    <a:lnTo>
                      <a:pt x="1715" y="763"/>
                    </a:lnTo>
                    <a:lnTo>
                      <a:pt x="1732" y="766"/>
                    </a:lnTo>
                    <a:lnTo>
                      <a:pt x="1739" y="769"/>
                    </a:lnTo>
                    <a:lnTo>
                      <a:pt x="1745" y="773"/>
                    </a:lnTo>
                    <a:lnTo>
                      <a:pt x="1745" y="773"/>
                    </a:lnTo>
                    <a:lnTo>
                      <a:pt x="1745" y="778"/>
                    </a:lnTo>
                    <a:lnTo>
                      <a:pt x="1745" y="785"/>
                    </a:lnTo>
                    <a:lnTo>
                      <a:pt x="1742" y="799"/>
                    </a:lnTo>
                    <a:lnTo>
                      <a:pt x="1740" y="814"/>
                    </a:lnTo>
                    <a:lnTo>
                      <a:pt x="1739" y="821"/>
                    </a:lnTo>
                    <a:lnTo>
                      <a:pt x="1738" y="830"/>
                    </a:lnTo>
                    <a:lnTo>
                      <a:pt x="1738" y="830"/>
                    </a:lnTo>
                    <a:lnTo>
                      <a:pt x="1743" y="829"/>
                    </a:lnTo>
                    <a:lnTo>
                      <a:pt x="1748" y="831"/>
                    </a:lnTo>
                    <a:lnTo>
                      <a:pt x="1753" y="833"/>
                    </a:lnTo>
                    <a:lnTo>
                      <a:pt x="1757" y="837"/>
                    </a:lnTo>
                    <a:lnTo>
                      <a:pt x="1767" y="845"/>
                    </a:lnTo>
                    <a:lnTo>
                      <a:pt x="1772" y="849"/>
                    </a:lnTo>
                    <a:lnTo>
                      <a:pt x="1778" y="851"/>
                    </a:lnTo>
                    <a:lnTo>
                      <a:pt x="1778" y="851"/>
                    </a:lnTo>
                    <a:lnTo>
                      <a:pt x="1783" y="852"/>
                    </a:lnTo>
                    <a:lnTo>
                      <a:pt x="1788" y="853"/>
                    </a:lnTo>
                    <a:lnTo>
                      <a:pt x="1798" y="853"/>
                    </a:lnTo>
                    <a:lnTo>
                      <a:pt x="1802" y="854"/>
                    </a:lnTo>
                    <a:lnTo>
                      <a:pt x="1806" y="855"/>
                    </a:lnTo>
                    <a:lnTo>
                      <a:pt x="1810" y="857"/>
                    </a:lnTo>
                    <a:lnTo>
                      <a:pt x="1812" y="861"/>
                    </a:lnTo>
                    <a:lnTo>
                      <a:pt x="1812" y="861"/>
                    </a:lnTo>
                    <a:lnTo>
                      <a:pt x="1811" y="867"/>
                    </a:lnTo>
                    <a:lnTo>
                      <a:pt x="1810" y="872"/>
                    </a:lnTo>
                    <a:lnTo>
                      <a:pt x="1803" y="883"/>
                    </a:lnTo>
                    <a:lnTo>
                      <a:pt x="1796" y="895"/>
                    </a:lnTo>
                    <a:lnTo>
                      <a:pt x="1788" y="906"/>
                    </a:lnTo>
                    <a:lnTo>
                      <a:pt x="1780" y="916"/>
                    </a:lnTo>
                    <a:lnTo>
                      <a:pt x="1772" y="927"/>
                    </a:lnTo>
                    <a:lnTo>
                      <a:pt x="1766" y="939"/>
                    </a:lnTo>
                    <a:lnTo>
                      <a:pt x="1765" y="944"/>
                    </a:lnTo>
                    <a:lnTo>
                      <a:pt x="1763" y="950"/>
                    </a:lnTo>
                    <a:lnTo>
                      <a:pt x="1763" y="950"/>
                    </a:lnTo>
                    <a:lnTo>
                      <a:pt x="1740" y="986"/>
                    </a:lnTo>
                    <a:lnTo>
                      <a:pt x="1717" y="1021"/>
                    </a:lnTo>
                    <a:lnTo>
                      <a:pt x="1692" y="1058"/>
                    </a:lnTo>
                    <a:lnTo>
                      <a:pt x="1668" y="1094"/>
                    </a:lnTo>
                    <a:lnTo>
                      <a:pt x="1646" y="1132"/>
                    </a:lnTo>
                    <a:lnTo>
                      <a:pt x="1624" y="1170"/>
                    </a:lnTo>
                    <a:lnTo>
                      <a:pt x="1615" y="1189"/>
                    </a:lnTo>
                    <a:lnTo>
                      <a:pt x="1606" y="1209"/>
                    </a:lnTo>
                    <a:lnTo>
                      <a:pt x="1599" y="1229"/>
                    </a:lnTo>
                    <a:lnTo>
                      <a:pt x="1591" y="1249"/>
                    </a:lnTo>
                    <a:lnTo>
                      <a:pt x="1591" y="1249"/>
                    </a:lnTo>
                    <a:lnTo>
                      <a:pt x="1587" y="1252"/>
                    </a:lnTo>
                    <a:lnTo>
                      <a:pt x="1584" y="1254"/>
                    </a:lnTo>
                    <a:lnTo>
                      <a:pt x="1581" y="1260"/>
                    </a:lnTo>
                    <a:lnTo>
                      <a:pt x="1576" y="1267"/>
                    </a:lnTo>
                    <a:lnTo>
                      <a:pt x="1574" y="1270"/>
                    </a:lnTo>
                    <a:lnTo>
                      <a:pt x="1571" y="1272"/>
                    </a:lnTo>
                    <a:lnTo>
                      <a:pt x="1571" y="1272"/>
                    </a:lnTo>
                    <a:lnTo>
                      <a:pt x="1568" y="1274"/>
                    </a:lnTo>
                    <a:lnTo>
                      <a:pt x="1564" y="1275"/>
                    </a:lnTo>
                    <a:lnTo>
                      <a:pt x="1557" y="1276"/>
                    </a:lnTo>
                    <a:lnTo>
                      <a:pt x="1551" y="1278"/>
                    </a:lnTo>
                    <a:lnTo>
                      <a:pt x="1547" y="1279"/>
                    </a:lnTo>
                    <a:lnTo>
                      <a:pt x="1544" y="1282"/>
                    </a:lnTo>
                    <a:lnTo>
                      <a:pt x="1544" y="1282"/>
                    </a:lnTo>
                    <a:lnTo>
                      <a:pt x="1530" y="1277"/>
                    </a:lnTo>
                    <a:lnTo>
                      <a:pt x="1517" y="1274"/>
                    </a:lnTo>
                    <a:lnTo>
                      <a:pt x="1503" y="1271"/>
                    </a:lnTo>
                    <a:lnTo>
                      <a:pt x="1490" y="1269"/>
                    </a:lnTo>
                    <a:lnTo>
                      <a:pt x="1461" y="1268"/>
                    </a:lnTo>
                    <a:lnTo>
                      <a:pt x="1431" y="1268"/>
                    </a:lnTo>
                    <a:lnTo>
                      <a:pt x="1367" y="1270"/>
                    </a:lnTo>
                    <a:lnTo>
                      <a:pt x="1333" y="1271"/>
                    </a:lnTo>
                    <a:lnTo>
                      <a:pt x="1298" y="1270"/>
                    </a:lnTo>
                    <a:lnTo>
                      <a:pt x="1298" y="1270"/>
                    </a:lnTo>
                    <a:lnTo>
                      <a:pt x="1267" y="1269"/>
                    </a:lnTo>
                    <a:lnTo>
                      <a:pt x="1235" y="1269"/>
                    </a:lnTo>
                    <a:lnTo>
                      <a:pt x="1172" y="1270"/>
                    </a:lnTo>
                    <a:lnTo>
                      <a:pt x="1108" y="1271"/>
                    </a:lnTo>
                    <a:lnTo>
                      <a:pt x="1076" y="1271"/>
                    </a:lnTo>
                    <a:lnTo>
                      <a:pt x="1045" y="1270"/>
                    </a:lnTo>
                    <a:lnTo>
                      <a:pt x="1045" y="1270"/>
                    </a:lnTo>
                    <a:lnTo>
                      <a:pt x="1013" y="1267"/>
                    </a:lnTo>
                    <a:lnTo>
                      <a:pt x="982" y="1264"/>
                    </a:lnTo>
                    <a:lnTo>
                      <a:pt x="951" y="1261"/>
                    </a:lnTo>
                    <a:lnTo>
                      <a:pt x="922" y="1260"/>
                    </a:lnTo>
                    <a:lnTo>
                      <a:pt x="922" y="1260"/>
                    </a:lnTo>
                    <a:lnTo>
                      <a:pt x="904" y="1258"/>
                    </a:lnTo>
                    <a:lnTo>
                      <a:pt x="887" y="1257"/>
                    </a:lnTo>
                    <a:lnTo>
                      <a:pt x="854" y="1253"/>
                    </a:lnTo>
                    <a:lnTo>
                      <a:pt x="839" y="1252"/>
                    </a:lnTo>
                    <a:lnTo>
                      <a:pt x="825" y="1252"/>
                    </a:lnTo>
                    <a:lnTo>
                      <a:pt x="817" y="1253"/>
                    </a:lnTo>
                    <a:lnTo>
                      <a:pt x="811" y="1255"/>
                    </a:lnTo>
                    <a:lnTo>
                      <a:pt x="805" y="1257"/>
                    </a:lnTo>
                    <a:lnTo>
                      <a:pt x="799" y="1260"/>
                    </a:lnTo>
                    <a:lnTo>
                      <a:pt x="799" y="1260"/>
                    </a:lnTo>
                    <a:lnTo>
                      <a:pt x="791" y="1257"/>
                    </a:lnTo>
                    <a:lnTo>
                      <a:pt x="783" y="1256"/>
                    </a:lnTo>
                    <a:lnTo>
                      <a:pt x="767" y="1255"/>
                    </a:lnTo>
                    <a:lnTo>
                      <a:pt x="751" y="1255"/>
                    </a:lnTo>
                    <a:lnTo>
                      <a:pt x="735" y="1255"/>
                    </a:lnTo>
                    <a:lnTo>
                      <a:pt x="735" y="1255"/>
                    </a:lnTo>
                    <a:lnTo>
                      <a:pt x="716" y="1252"/>
                    </a:lnTo>
                    <a:lnTo>
                      <a:pt x="698" y="1248"/>
                    </a:lnTo>
                    <a:lnTo>
                      <a:pt x="679" y="1244"/>
                    </a:lnTo>
                    <a:lnTo>
                      <a:pt x="659" y="1242"/>
                    </a:lnTo>
                    <a:lnTo>
                      <a:pt x="659" y="1242"/>
                    </a:lnTo>
                    <a:lnTo>
                      <a:pt x="637" y="1242"/>
                    </a:lnTo>
                    <a:lnTo>
                      <a:pt x="615" y="1242"/>
                    </a:lnTo>
                    <a:lnTo>
                      <a:pt x="568" y="1242"/>
                    </a:lnTo>
                    <a:lnTo>
                      <a:pt x="568" y="1242"/>
                    </a:lnTo>
                    <a:lnTo>
                      <a:pt x="475" y="1241"/>
                    </a:lnTo>
                    <a:lnTo>
                      <a:pt x="387" y="1238"/>
                    </a:lnTo>
                    <a:lnTo>
                      <a:pt x="300" y="1234"/>
                    </a:lnTo>
                    <a:lnTo>
                      <a:pt x="211" y="1232"/>
                    </a:lnTo>
                    <a:lnTo>
                      <a:pt x="211" y="1232"/>
                    </a:lnTo>
                    <a:lnTo>
                      <a:pt x="204" y="1232"/>
                    </a:lnTo>
                    <a:lnTo>
                      <a:pt x="195" y="1230"/>
                    </a:lnTo>
                    <a:lnTo>
                      <a:pt x="188" y="1228"/>
                    </a:lnTo>
                    <a:lnTo>
                      <a:pt x="179" y="1228"/>
                    </a:lnTo>
                    <a:lnTo>
                      <a:pt x="179" y="1228"/>
                    </a:lnTo>
                    <a:lnTo>
                      <a:pt x="164" y="1228"/>
                    </a:lnTo>
                    <a:lnTo>
                      <a:pt x="149" y="1229"/>
                    </a:lnTo>
                    <a:lnTo>
                      <a:pt x="119" y="1233"/>
                    </a:lnTo>
                    <a:lnTo>
                      <a:pt x="89" y="1238"/>
                    </a:lnTo>
                    <a:lnTo>
                      <a:pt x="74" y="1239"/>
                    </a:lnTo>
                    <a:lnTo>
                      <a:pt x="59" y="1240"/>
                    </a:lnTo>
                    <a:lnTo>
                      <a:pt x="59" y="1240"/>
                    </a:lnTo>
                    <a:lnTo>
                      <a:pt x="40" y="1241"/>
                    </a:lnTo>
                    <a:lnTo>
                      <a:pt x="31" y="1241"/>
                    </a:lnTo>
                    <a:lnTo>
                      <a:pt x="24" y="1240"/>
                    </a:lnTo>
                    <a:lnTo>
                      <a:pt x="17" y="1238"/>
                    </a:lnTo>
                    <a:lnTo>
                      <a:pt x="11" y="1234"/>
                    </a:lnTo>
                    <a:lnTo>
                      <a:pt x="6" y="1229"/>
                    </a:lnTo>
                    <a:lnTo>
                      <a:pt x="0" y="1223"/>
                    </a:lnTo>
                    <a:lnTo>
                      <a:pt x="0" y="1223"/>
                    </a:lnTo>
                    <a:lnTo>
                      <a:pt x="4" y="1211"/>
                    </a:lnTo>
                    <a:lnTo>
                      <a:pt x="10" y="1198"/>
                    </a:lnTo>
                    <a:lnTo>
                      <a:pt x="15" y="1187"/>
                    </a:lnTo>
                    <a:lnTo>
                      <a:pt x="23" y="1177"/>
                    </a:lnTo>
                    <a:lnTo>
                      <a:pt x="31" y="1168"/>
                    </a:lnTo>
                    <a:lnTo>
                      <a:pt x="36" y="1165"/>
                    </a:lnTo>
                    <a:lnTo>
                      <a:pt x="40" y="1162"/>
                    </a:lnTo>
                    <a:lnTo>
                      <a:pt x="45" y="1161"/>
                    </a:lnTo>
                    <a:lnTo>
                      <a:pt x="52" y="1158"/>
                    </a:lnTo>
                    <a:lnTo>
                      <a:pt x="57" y="1158"/>
                    </a:lnTo>
                    <a:lnTo>
                      <a:pt x="63" y="1158"/>
                    </a:lnTo>
                    <a:lnTo>
                      <a:pt x="63" y="1158"/>
                    </a:lnTo>
                    <a:lnTo>
                      <a:pt x="64" y="1152"/>
                    </a:lnTo>
                    <a:lnTo>
                      <a:pt x="65" y="1146"/>
                    </a:lnTo>
                    <a:lnTo>
                      <a:pt x="67" y="1140"/>
                    </a:lnTo>
                    <a:lnTo>
                      <a:pt x="69" y="1136"/>
                    </a:lnTo>
                    <a:lnTo>
                      <a:pt x="74" y="1127"/>
                    </a:lnTo>
                    <a:lnTo>
                      <a:pt x="80" y="1120"/>
                    </a:lnTo>
                    <a:lnTo>
                      <a:pt x="80" y="1120"/>
                    </a:lnTo>
                    <a:lnTo>
                      <a:pt x="71" y="1116"/>
                    </a:lnTo>
                    <a:lnTo>
                      <a:pt x="64" y="1111"/>
                    </a:lnTo>
                    <a:lnTo>
                      <a:pt x="60" y="1107"/>
                    </a:lnTo>
                    <a:lnTo>
                      <a:pt x="58" y="1102"/>
                    </a:lnTo>
                    <a:lnTo>
                      <a:pt x="58" y="1096"/>
                    </a:lnTo>
                    <a:lnTo>
                      <a:pt x="60" y="1090"/>
                    </a:lnTo>
                    <a:lnTo>
                      <a:pt x="63" y="1084"/>
                    </a:lnTo>
                    <a:lnTo>
                      <a:pt x="69" y="1078"/>
                    </a:lnTo>
                    <a:lnTo>
                      <a:pt x="82" y="1065"/>
                    </a:lnTo>
                    <a:lnTo>
                      <a:pt x="95" y="1053"/>
                    </a:lnTo>
                    <a:lnTo>
                      <a:pt x="120" y="1033"/>
                    </a:lnTo>
                    <a:lnTo>
                      <a:pt x="120" y="1033"/>
                    </a:lnTo>
                    <a:lnTo>
                      <a:pt x="118" y="1029"/>
                    </a:lnTo>
                    <a:lnTo>
                      <a:pt x="114" y="1026"/>
                    </a:lnTo>
                    <a:lnTo>
                      <a:pt x="109" y="1022"/>
                    </a:lnTo>
                    <a:lnTo>
                      <a:pt x="104" y="1019"/>
                    </a:lnTo>
                    <a:lnTo>
                      <a:pt x="93" y="1013"/>
                    </a:lnTo>
                    <a:lnTo>
                      <a:pt x="80" y="1008"/>
                    </a:lnTo>
                    <a:lnTo>
                      <a:pt x="69" y="1003"/>
                    </a:lnTo>
                    <a:lnTo>
                      <a:pt x="59" y="999"/>
                    </a:lnTo>
                    <a:lnTo>
                      <a:pt x="55" y="996"/>
                    </a:lnTo>
                    <a:lnTo>
                      <a:pt x="52" y="993"/>
                    </a:lnTo>
                    <a:lnTo>
                      <a:pt x="49" y="990"/>
                    </a:lnTo>
                    <a:lnTo>
                      <a:pt x="49" y="987"/>
                    </a:lnTo>
                    <a:lnTo>
                      <a:pt x="49" y="987"/>
                    </a:lnTo>
                    <a:lnTo>
                      <a:pt x="49" y="983"/>
                    </a:lnTo>
                    <a:lnTo>
                      <a:pt x="51" y="980"/>
                    </a:lnTo>
                    <a:lnTo>
                      <a:pt x="55" y="972"/>
                    </a:lnTo>
                    <a:lnTo>
                      <a:pt x="60" y="965"/>
                    </a:lnTo>
                    <a:lnTo>
                      <a:pt x="68" y="957"/>
                    </a:lnTo>
                    <a:lnTo>
                      <a:pt x="85" y="943"/>
                    </a:lnTo>
                    <a:lnTo>
                      <a:pt x="92" y="937"/>
                    </a:lnTo>
                    <a:lnTo>
                      <a:pt x="98" y="930"/>
                    </a:lnTo>
                    <a:lnTo>
                      <a:pt x="98" y="930"/>
                    </a:lnTo>
                    <a:lnTo>
                      <a:pt x="112" y="914"/>
                    </a:lnTo>
                    <a:lnTo>
                      <a:pt x="122" y="899"/>
                    </a:lnTo>
                    <a:lnTo>
                      <a:pt x="128" y="892"/>
                    </a:lnTo>
                    <a:lnTo>
                      <a:pt x="132" y="883"/>
                    </a:lnTo>
                    <a:lnTo>
                      <a:pt x="135" y="875"/>
                    </a:lnTo>
                    <a:lnTo>
                      <a:pt x="137" y="866"/>
                    </a:lnTo>
                    <a:lnTo>
                      <a:pt x="137" y="866"/>
                    </a:lnTo>
                    <a:lnTo>
                      <a:pt x="178" y="806"/>
                    </a:lnTo>
                    <a:lnTo>
                      <a:pt x="198" y="776"/>
                    </a:lnTo>
                    <a:lnTo>
                      <a:pt x="218" y="746"/>
                    </a:lnTo>
                    <a:lnTo>
                      <a:pt x="237" y="714"/>
                    </a:lnTo>
                    <a:lnTo>
                      <a:pt x="254" y="682"/>
                    </a:lnTo>
                    <a:lnTo>
                      <a:pt x="270" y="649"/>
                    </a:lnTo>
                    <a:lnTo>
                      <a:pt x="285" y="612"/>
                    </a:lnTo>
                    <a:lnTo>
                      <a:pt x="285" y="612"/>
                    </a:lnTo>
                    <a:lnTo>
                      <a:pt x="296" y="613"/>
                    </a:lnTo>
                    <a:lnTo>
                      <a:pt x="305" y="617"/>
                    </a:lnTo>
                    <a:lnTo>
                      <a:pt x="314" y="621"/>
                    </a:lnTo>
                    <a:lnTo>
                      <a:pt x="321" y="627"/>
                    </a:lnTo>
                    <a:lnTo>
                      <a:pt x="321" y="627"/>
                    </a:lnTo>
                    <a:lnTo>
                      <a:pt x="351" y="633"/>
                    </a:lnTo>
                    <a:lnTo>
                      <a:pt x="380" y="638"/>
                    </a:lnTo>
                    <a:lnTo>
                      <a:pt x="409" y="641"/>
                    </a:lnTo>
                    <a:lnTo>
                      <a:pt x="424" y="642"/>
                    </a:lnTo>
                    <a:lnTo>
                      <a:pt x="440" y="642"/>
                    </a:lnTo>
                    <a:lnTo>
                      <a:pt x="440" y="642"/>
                    </a:lnTo>
                    <a:lnTo>
                      <a:pt x="544" y="638"/>
                    </a:lnTo>
                    <a:lnTo>
                      <a:pt x="597" y="637"/>
                    </a:lnTo>
                    <a:lnTo>
                      <a:pt x="647" y="637"/>
                    </a:lnTo>
                    <a:lnTo>
                      <a:pt x="673" y="637"/>
                    </a:lnTo>
                    <a:lnTo>
                      <a:pt x="697" y="639"/>
                    </a:lnTo>
                    <a:lnTo>
                      <a:pt x="721" y="641"/>
                    </a:lnTo>
                    <a:lnTo>
                      <a:pt x="745" y="644"/>
                    </a:lnTo>
                    <a:lnTo>
                      <a:pt x="769" y="649"/>
                    </a:lnTo>
                    <a:lnTo>
                      <a:pt x="791" y="654"/>
                    </a:lnTo>
                    <a:lnTo>
                      <a:pt x="814" y="662"/>
                    </a:lnTo>
                    <a:lnTo>
                      <a:pt x="836" y="669"/>
                    </a:lnTo>
                    <a:lnTo>
                      <a:pt x="836" y="669"/>
                    </a:lnTo>
                    <a:lnTo>
                      <a:pt x="860" y="680"/>
                    </a:lnTo>
                    <a:lnTo>
                      <a:pt x="885" y="690"/>
                    </a:lnTo>
                    <a:lnTo>
                      <a:pt x="908" y="703"/>
                    </a:lnTo>
                    <a:lnTo>
                      <a:pt x="930" y="717"/>
                    </a:lnTo>
                    <a:lnTo>
                      <a:pt x="939" y="725"/>
                    </a:lnTo>
                    <a:lnTo>
                      <a:pt x="949" y="733"/>
                    </a:lnTo>
                    <a:lnTo>
                      <a:pt x="958" y="742"/>
                    </a:lnTo>
                    <a:lnTo>
                      <a:pt x="967" y="751"/>
                    </a:lnTo>
                    <a:lnTo>
                      <a:pt x="975" y="761"/>
                    </a:lnTo>
                    <a:lnTo>
                      <a:pt x="982" y="773"/>
                    </a:lnTo>
                    <a:lnTo>
                      <a:pt x="988" y="785"/>
                    </a:lnTo>
                    <a:lnTo>
                      <a:pt x="994" y="798"/>
                    </a:lnTo>
                    <a:lnTo>
                      <a:pt x="994" y="798"/>
                    </a:lnTo>
                    <a:lnTo>
                      <a:pt x="1009" y="780"/>
                    </a:lnTo>
                    <a:lnTo>
                      <a:pt x="1025" y="764"/>
                    </a:lnTo>
                    <a:lnTo>
                      <a:pt x="1041" y="747"/>
                    </a:lnTo>
                    <a:lnTo>
                      <a:pt x="1048" y="739"/>
                    </a:lnTo>
                    <a:lnTo>
                      <a:pt x="1055" y="728"/>
                    </a:lnTo>
                    <a:lnTo>
                      <a:pt x="1055" y="728"/>
                    </a:lnTo>
                    <a:lnTo>
                      <a:pt x="1053" y="726"/>
                    </a:lnTo>
                    <a:lnTo>
                      <a:pt x="1049" y="723"/>
                    </a:lnTo>
                    <a:lnTo>
                      <a:pt x="1044" y="718"/>
                    </a:lnTo>
                    <a:lnTo>
                      <a:pt x="1030" y="711"/>
                    </a:lnTo>
                    <a:lnTo>
                      <a:pt x="1030" y="711"/>
                    </a:lnTo>
                    <a:lnTo>
                      <a:pt x="1025" y="702"/>
                    </a:lnTo>
                    <a:lnTo>
                      <a:pt x="1019" y="695"/>
                    </a:lnTo>
                    <a:lnTo>
                      <a:pt x="1008" y="680"/>
                    </a:lnTo>
                    <a:lnTo>
                      <a:pt x="995" y="665"/>
                    </a:lnTo>
                    <a:lnTo>
                      <a:pt x="988" y="656"/>
                    </a:lnTo>
                    <a:lnTo>
                      <a:pt x="983" y="648"/>
                    </a:lnTo>
                    <a:lnTo>
                      <a:pt x="983" y="648"/>
                    </a:lnTo>
                    <a:lnTo>
                      <a:pt x="977" y="633"/>
                    </a:lnTo>
                    <a:lnTo>
                      <a:pt x="970" y="617"/>
                    </a:lnTo>
                    <a:lnTo>
                      <a:pt x="966" y="599"/>
                    </a:lnTo>
                    <a:lnTo>
                      <a:pt x="962" y="582"/>
                    </a:lnTo>
                    <a:lnTo>
                      <a:pt x="960" y="564"/>
                    </a:lnTo>
                    <a:lnTo>
                      <a:pt x="958" y="546"/>
                    </a:lnTo>
                    <a:lnTo>
                      <a:pt x="958" y="528"/>
                    </a:lnTo>
                    <a:lnTo>
                      <a:pt x="960" y="510"/>
                    </a:lnTo>
                    <a:lnTo>
                      <a:pt x="963" y="491"/>
                    </a:lnTo>
                    <a:lnTo>
                      <a:pt x="967" y="473"/>
                    </a:lnTo>
                    <a:lnTo>
                      <a:pt x="972" y="456"/>
                    </a:lnTo>
                    <a:lnTo>
                      <a:pt x="980" y="439"/>
                    </a:lnTo>
                    <a:lnTo>
                      <a:pt x="988" y="423"/>
                    </a:lnTo>
                    <a:lnTo>
                      <a:pt x="998" y="408"/>
                    </a:lnTo>
                    <a:lnTo>
                      <a:pt x="1010" y="394"/>
                    </a:lnTo>
                    <a:lnTo>
                      <a:pt x="1023" y="382"/>
                    </a:lnTo>
                    <a:lnTo>
                      <a:pt x="1023" y="382"/>
                    </a:lnTo>
                    <a:lnTo>
                      <a:pt x="1030" y="376"/>
                    </a:lnTo>
                    <a:lnTo>
                      <a:pt x="1039" y="369"/>
                    </a:lnTo>
                    <a:lnTo>
                      <a:pt x="1048" y="364"/>
                    </a:lnTo>
                    <a:lnTo>
                      <a:pt x="1058" y="359"/>
                    </a:lnTo>
                    <a:lnTo>
                      <a:pt x="1069" y="354"/>
                    </a:lnTo>
                    <a:lnTo>
                      <a:pt x="1081" y="350"/>
                    </a:lnTo>
                    <a:lnTo>
                      <a:pt x="1092" y="346"/>
                    </a:lnTo>
                    <a:lnTo>
                      <a:pt x="1104" y="342"/>
                    </a:lnTo>
                    <a:lnTo>
                      <a:pt x="1117" y="340"/>
                    </a:lnTo>
                    <a:lnTo>
                      <a:pt x="1130" y="338"/>
                    </a:lnTo>
                    <a:lnTo>
                      <a:pt x="1143" y="338"/>
                    </a:lnTo>
                    <a:lnTo>
                      <a:pt x="1155" y="338"/>
                    </a:lnTo>
                    <a:lnTo>
                      <a:pt x="1168" y="339"/>
                    </a:lnTo>
                    <a:lnTo>
                      <a:pt x="1181" y="341"/>
                    </a:lnTo>
                    <a:lnTo>
                      <a:pt x="1194" y="345"/>
                    </a:lnTo>
                    <a:lnTo>
                      <a:pt x="1207" y="350"/>
                    </a:lnTo>
                    <a:lnTo>
                      <a:pt x="1207" y="350"/>
                    </a:lnTo>
                    <a:lnTo>
                      <a:pt x="1205" y="340"/>
                    </a:lnTo>
                    <a:lnTo>
                      <a:pt x="1200" y="331"/>
                    </a:lnTo>
                    <a:lnTo>
                      <a:pt x="1195" y="322"/>
                    </a:lnTo>
                    <a:lnTo>
                      <a:pt x="1190" y="312"/>
                    </a:lnTo>
                    <a:lnTo>
                      <a:pt x="1183" y="305"/>
                    </a:lnTo>
                    <a:lnTo>
                      <a:pt x="1176" y="296"/>
                    </a:lnTo>
                    <a:lnTo>
                      <a:pt x="1167" y="289"/>
                    </a:lnTo>
                    <a:lnTo>
                      <a:pt x="1159" y="281"/>
                    </a:lnTo>
                    <a:lnTo>
                      <a:pt x="1139" y="268"/>
                    </a:lnTo>
                    <a:lnTo>
                      <a:pt x="1119" y="256"/>
                    </a:lnTo>
                    <a:lnTo>
                      <a:pt x="1098" y="246"/>
                    </a:lnTo>
                    <a:lnTo>
                      <a:pt x="1077" y="239"/>
                    </a:lnTo>
                    <a:lnTo>
                      <a:pt x="1077" y="239"/>
                    </a:lnTo>
                    <a:lnTo>
                      <a:pt x="1074" y="235"/>
                    </a:lnTo>
                    <a:lnTo>
                      <a:pt x="1072" y="231"/>
                    </a:lnTo>
                    <a:lnTo>
                      <a:pt x="1069" y="223"/>
                    </a:lnTo>
                    <a:lnTo>
                      <a:pt x="1069" y="214"/>
                    </a:lnTo>
                    <a:lnTo>
                      <a:pt x="1069" y="204"/>
                    </a:lnTo>
                    <a:lnTo>
                      <a:pt x="1071" y="196"/>
                    </a:lnTo>
                    <a:lnTo>
                      <a:pt x="1073" y="186"/>
                    </a:lnTo>
                    <a:lnTo>
                      <a:pt x="1077" y="170"/>
                    </a:lnTo>
                    <a:lnTo>
                      <a:pt x="1077" y="170"/>
                    </a:lnTo>
                    <a:lnTo>
                      <a:pt x="1090" y="166"/>
                    </a:lnTo>
                    <a:lnTo>
                      <a:pt x="1103" y="164"/>
                    </a:lnTo>
                    <a:lnTo>
                      <a:pt x="1116" y="163"/>
                    </a:lnTo>
                    <a:lnTo>
                      <a:pt x="1122" y="164"/>
                    </a:lnTo>
                    <a:lnTo>
                      <a:pt x="1129" y="165"/>
                    </a:lnTo>
                    <a:lnTo>
                      <a:pt x="1129" y="165"/>
                    </a:lnTo>
                    <a:lnTo>
                      <a:pt x="1135" y="168"/>
                    </a:lnTo>
                    <a:lnTo>
                      <a:pt x="1142" y="171"/>
                    </a:lnTo>
                    <a:lnTo>
                      <a:pt x="1158" y="182"/>
                    </a:lnTo>
                    <a:lnTo>
                      <a:pt x="1175" y="195"/>
                    </a:lnTo>
                    <a:lnTo>
                      <a:pt x="1193" y="210"/>
                    </a:lnTo>
                    <a:lnTo>
                      <a:pt x="1210" y="226"/>
                    </a:lnTo>
                    <a:lnTo>
                      <a:pt x="1226" y="243"/>
                    </a:lnTo>
                    <a:lnTo>
                      <a:pt x="1239" y="259"/>
                    </a:lnTo>
                    <a:lnTo>
                      <a:pt x="1249" y="274"/>
                    </a:lnTo>
                    <a:lnTo>
                      <a:pt x="1249" y="274"/>
                    </a:lnTo>
                    <a:lnTo>
                      <a:pt x="1252" y="279"/>
                    </a:lnTo>
                    <a:lnTo>
                      <a:pt x="1254" y="286"/>
                    </a:lnTo>
                    <a:lnTo>
                      <a:pt x="1256" y="292"/>
                    </a:lnTo>
                    <a:lnTo>
                      <a:pt x="1256" y="298"/>
                    </a:lnTo>
                    <a:lnTo>
                      <a:pt x="1256" y="298"/>
                    </a:lnTo>
                    <a:close/>
                    <a:moveTo>
                      <a:pt x="1734" y="859"/>
                    </a:moveTo>
                    <a:lnTo>
                      <a:pt x="1734" y="859"/>
                    </a:lnTo>
                    <a:lnTo>
                      <a:pt x="1734" y="863"/>
                    </a:lnTo>
                    <a:lnTo>
                      <a:pt x="1735" y="866"/>
                    </a:lnTo>
                    <a:lnTo>
                      <a:pt x="1739" y="871"/>
                    </a:lnTo>
                    <a:lnTo>
                      <a:pt x="1743" y="877"/>
                    </a:lnTo>
                    <a:lnTo>
                      <a:pt x="1745" y="881"/>
                    </a:lnTo>
                    <a:lnTo>
                      <a:pt x="1745" y="885"/>
                    </a:lnTo>
                    <a:lnTo>
                      <a:pt x="1745" y="885"/>
                    </a:lnTo>
                    <a:lnTo>
                      <a:pt x="1745" y="889"/>
                    </a:lnTo>
                    <a:lnTo>
                      <a:pt x="1744" y="892"/>
                    </a:lnTo>
                    <a:lnTo>
                      <a:pt x="1742" y="897"/>
                    </a:lnTo>
                    <a:lnTo>
                      <a:pt x="1739" y="904"/>
                    </a:lnTo>
                    <a:lnTo>
                      <a:pt x="1736" y="910"/>
                    </a:lnTo>
                    <a:lnTo>
                      <a:pt x="1736" y="910"/>
                    </a:lnTo>
                    <a:lnTo>
                      <a:pt x="1723" y="922"/>
                    </a:lnTo>
                    <a:lnTo>
                      <a:pt x="1711" y="934"/>
                    </a:lnTo>
                    <a:lnTo>
                      <a:pt x="1700" y="946"/>
                    </a:lnTo>
                    <a:lnTo>
                      <a:pt x="1690" y="960"/>
                    </a:lnTo>
                    <a:lnTo>
                      <a:pt x="1679" y="974"/>
                    </a:lnTo>
                    <a:lnTo>
                      <a:pt x="1669" y="988"/>
                    </a:lnTo>
                    <a:lnTo>
                      <a:pt x="1651" y="1018"/>
                    </a:lnTo>
                    <a:lnTo>
                      <a:pt x="1634" y="1049"/>
                    </a:lnTo>
                    <a:lnTo>
                      <a:pt x="1617" y="1081"/>
                    </a:lnTo>
                    <a:lnTo>
                      <a:pt x="1601" y="1112"/>
                    </a:lnTo>
                    <a:lnTo>
                      <a:pt x="1584" y="1144"/>
                    </a:lnTo>
                    <a:lnTo>
                      <a:pt x="1584" y="1144"/>
                    </a:lnTo>
                    <a:lnTo>
                      <a:pt x="1576" y="1150"/>
                    </a:lnTo>
                    <a:lnTo>
                      <a:pt x="1570" y="1157"/>
                    </a:lnTo>
                    <a:lnTo>
                      <a:pt x="1563" y="1165"/>
                    </a:lnTo>
                    <a:lnTo>
                      <a:pt x="1558" y="1173"/>
                    </a:lnTo>
                    <a:lnTo>
                      <a:pt x="1548" y="1190"/>
                    </a:lnTo>
                    <a:lnTo>
                      <a:pt x="1543" y="1198"/>
                    </a:lnTo>
                    <a:lnTo>
                      <a:pt x="1537" y="1205"/>
                    </a:lnTo>
                    <a:lnTo>
                      <a:pt x="1537" y="1205"/>
                    </a:lnTo>
                    <a:lnTo>
                      <a:pt x="1536" y="1211"/>
                    </a:lnTo>
                    <a:lnTo>
                      <a:pt x="1536" y="1212"/>
                    </a:lnTo>
                    <a:lnTo>
                      <a:pt x="1537" y="1212"/>
                    </a:lnTo>
                    <a:lnTo>
                      <a:pt x="1538" y="1212"/>
                    </a:lnTo>
                    <a:lnTo>
                      <a:pt x="1538" y="1212"/>
                    </a:lnTo>
                    <a:lnTo>
                      <a:pt x="1537" y="1218"/>
                    </a:lnTo>
                    <a:lnTo>
                      <a:pt x="1537" y="1218"/>
                    </a:lnTo>
                    <a:lnTo>
                      <a:pt x="1530" y="1223"/>
                    </a:lnTo>
                    <a:lnTo>
                      <a:pt x="1523" y="1226"/>
                    </a:lnTo>
                    <a:lnTo>
                      <a:pt x="1516" y="1227"/>
                    </a:lnTo>
                    <a:lnTo>
                      <a:pt x="1510" y="1227"/>
                    </a:lnTo>
                    <a:lnTo>
                      <a:pt x="1497" y="1224"/>
                    </a:lnTo>
                    <a:lnTo>
                      <a:pt x="1490" y="1222"/>
                    </a:lnTo>
                    <a:lnTo>
                      <a:pt x="1483" y="1220"/>
                    </a:lnTo>
                    <a:lnTo>
                      <a:pt x="1483" y="1220"/>
                    </a:lnTo>
                    <a:lnTo>
                      <a:pt x="1454" y="1218"/>
                    </a:lnTo>
                    <a:lnTo>
                      <a:pt x="1424" y="1217"/>
                    </a:lnTo>
                    <a:lnTo>
                      <a:pt x="1394" y="1216"/>
                    </a:lnTo>
                    <a:lnTo>
                      <a:pt x="1367" y="1215"/>
                    </a:lnTo>
                    <a:lnTo>
                      <a:pt x="1367" y="1215"/>
                    </a:lnTo>
                    <a:lnTo>
                      <a:pt x="1346" y="1213"/>
                    </a:lnTo>
                    <a:lnTo>
                      <a:pt x="1325" y="1208"/>
                    </a:lnTo>
                    <a:lnTo>
                      <a:pt x="1303" y="1203"/>
                    </a:lnTo>
                    <a:lnTo>
                      <a:pt x="1281" y="1200"/>
                    </a:lnTo>
                    <a:lnTo>
                      <a:pt x="1281" y="1200"/>
                    </a:lnTo>
                    <a:lnTo>
                      <a:pt x="1178" y="1192"/>
                    </a:lnTo>
                    <a:lnTo>
                      <a:pt x="1125" y="1187"/>
                    </a:lnTo>
                    <a:lnTo>
                      <a:pt x="1071" y="1184"/>
                    </a:lnTo>
                    <a:lnTo>
                      <a:pt x="1018" y="1182"/>
                    </a:lnTo>
                    <a:lnTo>
                      <a:pt x="966" y="1182"/>
                    </a:lnTo>
                    <a:lnTo>
                      <a:pt x="941" y="1182"/>
                    </a:lnTo>
                    <a:lnTo>
                      <a:pt x="917" y="1184"/>
                    </a:lnTo>
                    <a:lnTo>
                      <a:pt x="893" y="1185"/>
                    </a:lnTo>
                    <a:lnTo>
                      <a:pt x="871" y="1188"/>
                    </a:lnTo>
                    <a:lnTo>
                      <a:pt x="871" y="1188"/>
                    </a:lnTo>
                    <a:lnTo>
                      <a:pt x="866" y="1200"/>
                    </a:lnTo>
                    <a:lnTo>
                      <a:pt x="862" y="1214"/>
                    </a:lnTo>
                    <a:lnTo>
                      <a:pt x="861" y="1219"/>
                    </a:lnTo>
                    <a:lnTo>
                      <a:pt x="861" y="1225"/>
                    </a:lnTo>
                    <a:lnTo>
                      <a:pt x="861" y="1230"/>
                    </a:lnTo>
                    <a:lnTo>
                      <a:pt x="863" y="1232"/>
                    </a:lnTo>
                    <a:lnTo>
                      <a:pt x="863" y="1232"/>
                    </a:lnTo>
                    <a:lnTo>
                      <a:pt x="920" y="1239"/>
                    </a:lnTo>
                    <a:lnTo>
                      <a:pt x="977" y="1243"/>
                    </a:lnTo>
                    <a:lnTo>
                      <a:pt x="1032" y="1245"/>
                    </a:lnTo>
                    <a:lnTo>
                      <a:pt x="1089" y="1247"/>
                    </a:lnTo>
                    <a:lnTo>
                      <a:pt x="1205" y="1249"/>
                    </a:lnTo>
                    <a:lnTo>
                      <a:pt x="1326" y="1249"/>
                    </a:lnTo>
                    <a:lnTo>
                      <a:pt x="1326" y="1249"/>
                    </a:lnTo>
                    <a:lnTo>
                      <a:pt x="1347" y="1248"/>
                    </a:lnTo>
                    <a:lnTo>
                      <a:pt x="1374" y="1246"/>
                    </a:lnTo>
                    <a:lnTo>
                      <a:pt x="1404" y="1245"/>
                    </a:lnTo>
                    <a:lnTo>
                      <a:pt x="1420" y="1244"/>
                    </a:lnTo>
                    <a:lnTo>
                      <a:pt x="1436" y="1245"/>
                    </a:lnTo>
                    <a:lnTo>
                      <a:pt x="1436" y="1245"/>
                    </a:lnTo>
                    <a:lnTo>
                      <a:pt x="1490" y="1248"/>
                    </a:lnTo>
                    <a:lnTo>
                      <a:pt x="1511" y="1249"/>
                    </a:lnTo>
                    <a:lnTo>
                      <a:pt x="1520" y="1249"/>
                    </a:lnTo>
                    <a:lnTo>
                      <a:pt x="1529" y="1248"/>
                    </a:lnTo>
                    <a:lnTo>
                      <a:pt x="1537" y="1247"/>
                    </a:lnTo>
                    <a:lnTo>
                      <a:pt x="1545" y="1245"/>
                    </a:lnTo>
                    <a:lnTo>
                      <a:pt x="1552" y="1241"/>
                    </a:lnTo>
                    <a:lnTo>
                      <a:pt x="1559" y="1237"/>
                    </a:lnTo>
                    <a:lnTo>
                      <a:pt x="1566" y="1231"/>
                    </a:lnTo>
                    <a:lnTo>
                      <a:pt x="1572" y="1224"/>
                    </a:lnTo>
                    <a:lnTo>
                      <a:pt x="1577" y="1215"/>
                    </a:lnTo>
                    <a:lnTo>
                      <a:pt x="1584" y="1205"/>
                    </a:lnTo>
                    <a:lnTo>
                      <a:pt x="1584" y="1205"/>
                    </a:lnTo>
                    <a:lnTo>
                      <a:pt x="1585" y="1201"/>
                    </a:lnTo>
                    <a:lnTo>
                      <a:pt x="1585" y="1197"/>
                    </a:lnTo>
                    <a:lnTo>
                      <a:pt x="1585" y="1193"/>
                    </a:lnTo>
                    <a:lnTo>
                      <a:pt x="1586" y="1188"/>
                    </a:lnTo>
                    <a:lnTo>
                      <a:pt x="1586" y="1188"/>
                    </a:lnTo>
                    <a:lnTo>
                      <a:pt x="1591" y="1179"/>
                    </a:lnTo>
                    <a:lnTo>
                      <a:pt x="1599" y="1168"/>
                    </a:lnTo>
                    <a:lnTo>
                      <a:pt x="1606" y="1157"/>
                    </a:lnTo>
                    <a:lnTo>
                      <a:pt x="1613" y="1147"/>
                    </a:lnTo>
                    <a:lnTo>
                      <a:pt x="1613" y="1147"/>
                    </a:lnTo>
                    <a:lnTo>
                      <a:pt x="1638" y="1104"/>
                    </a:lnTo>
                    <a:lnTo>
                      <a:pt x="1664" y="1061"/>
                    </a:lnTo>
                    <a:lnTo>
                      <a:pt x="1717" y="980"/>
                    </a:lnTo>
                    <a:lnTo>
                      <a:pt x="1717" y="980"/>
                    </a:lnTo>
                    <a:lnTo>
                      <a:pt x="1734" y="952"/>
                    </a:lnTo>
                    <a:lnTo>
                      <a:pt x="1749" y="925"/>
                    </a:lnTo>
                    <a:lnTo>
                      <a:pt x="1765" y="899"/>
                    </a:lnTo>
                    <a:lnTo>
                      <a:pt x="1781" y="874"/>
                    </a:lnTo>
                    <a:lnTo>
                      <a:pt x="1781" y="874"/>
                    </a:lnTo>
                    <a:lnTo>
                      <a:pt x="1775" y="872"/>
                    </a:lnTo>
                    <a:lnTo>
                      <a:pt x="1770" y="869"/>
                    </a:lnTo>
                    <a:lnTo>
                      <a:pt x="1758" y="863"/>
                    </a:lnTo>
                    <a:lnTo>
                      <a:pt x="1752" y="860"/>
                    </a:lnTo>
                    <a:lnTo>
                      <a:pt x="1747" y="857"/>
                    </a:lnTo>
                    <a:lnTo>
                      <a:pt x="1740" y="857"/>
                    </a:lnTo>
                    <a:lnTo>
                      <a:pt x="1734" y="859"/>
                    </a:lnTo>
                    <a:lnTo>
                      <a:pt x="1734" y="859"/>
                    </a:lnTo>
                    <a:close/>
                    <a:moveTo>
                      <a:pt x="1246" y="119"/>
                    </a:moveTo>
                    <a:lnTo>
                      <a:pt x="1246" y="119"/>
                    </a:lnTo>
                    <a:lnTo>
                      <a:pt x="1244" y="133"/>
                    </a:lnTo>
                    <a:lnTo>
                      <a:pt x="1244" y="147"/>
                    </a:lnTo>
                    <a:lnTo>
                      <a:pt x="1244" y="160"/>
                    </a:lnTo>
                    <a:lnTo>
                      <a:pt x="1245" y="173"/>
                    </a:lnTo>
                    <a:lnTo>
                      <a:pt x="1246" y="186"/>
                    </a:lnTo>
                    <a:lnTo>
                      <a:pt x="1250" y="199"/>
                    </a:lnTo>
                    <a:lnTo>
                      <a:pt x="1256" y="224"/>
                    </a:lnTo>
                    <a:lnTo>
                      <a:pt x="1264" y="248"/>
                    </a:lnTo>
                    <a:lnTo>
                      <a:pt x="1272" y="272"/>
                    </a:lnTo>
                    <a:lnTo>
                      <a:pt x="1280" y="296"/>
                    </a:lnTo>
                    <a:lnTo>
                      <a:pt x="1286" y="322"/>
                    </a:lnTo>
                    <a:lnTo>
                      <a:pt x="1286" y="322"/>
                    </a:lnTo>
                    <a:lnTo>
                      <a:pt x="1291" y="309"/>
                    </a:lnTo>
                    <a:lnTo>
                      <a:pt x="1298" y="295"/>
                    </a:lnTo>
                    <a:lnTo>
                      <a:pt x="1304" y="281"/>
                    </a:lnTo>
                    <a:lnTo>
                      <a:pt x="1306" y="274"/>
                    </a:lnTo>
                    <a:lnTo>
                      <a:pt x="1309" y="266"/>
                    </a:lnTo>
                    <a:lnTo>
                      <a:pt x="1309" y="266"/>
                    </a:lnTo>
                    <a:lnTo>
                      <a:pt x="1302" y="259"/>
                    </a:lnTo>
                    <a:lnTo>
                      <a:pt x="1295" y="251"/>
                    </a:lnTo>
                    <a:lnTo>
                      <a:pt x="1279" y="239"/>
                    </a:lnTo>
                    <a:lnTo>
                      <a:pt x="1271" y="231"/>
                    </a:lnTo>
                    <a:lnTo>
                      <a:pt x="1265" y="224"/>
                    </a:lnTo>
                    <a:lnTo>
                      <a:pt x="1260" y="216"/>
                    </a:lnTo>
                    <a:lnTo>
                      <a:pt x="1259" y="212"/>
                    </a:lnTo>
                    <a:lnTo>
                      <a:pt x="1259" y="206"/>
                    </a:lnTo>
                    <a:lnTo>
                      <a:pt x="1259" y="206"/>
                    </a:lnTo>
                    <a:lnTo>
                      <a:pt x="1266" y="211"/>
                    </a:lnTo>
                    <a:lnTo>
                      <a:pt x="1273" y="214"/>
                    </a:lnTo>
                    <a:lnTo>
                      <a:pt x="1286" y="223"/>
                    </a:lnTo>
                    <a:lnTo>
                      <a:pt x="1299" y="231"/>
                    </a:lnTo>
                    <a:lnTo>
                      <a:pt x="1304" y="234"/>
                    </a:lnTo>
                    <a:lnTo>
                      <a:pt x="1311" y="236"/>
                    </a:lnTo>
                    <a:lnTo>
                      <a:pt x="1311" y="236"/>
                    </a:lnTo>
                    <a:lnTo>
                      <a:pt x="1312" y="233"/>
                    </a:lnTo>
                    <a:lnTo>
                      <a:pt x="1312" y="230"/>
                    </a:lnTo>
                    <a:lnTo>
                      <a:pt x="1311" y="221"/>
                    </a:lnTo>
                    <a:lnTo>
                      <a:pt x="1310" y="213"/>
                    </a:lnTo>
                    <a:lnTo>
                      <a:pt x="1309" y="204"/>
                    </a:lnTo>
                    <a:lnTo>
                      <a:pt x="1309" y="204"/>
                    </a:lnTo>
                    <a:lnTo>
                      <a:pt x="1299" y="203"/>
                    </a:lnTo>
                    <a:lnTo>
                      <a:pt x="1290" y="200"/>
                    </a:lnTo>
                    <a:lnTo>
                      <a:pt x="1282" y="196"/>
                    </a:lnTo>
                    <a:lnTo>
                      <a:pt x="1274" y="190"/>
                    </a:lnTo>
                    <a:lnTo>
                      <a:pt x="1269" y="185"/>
                    </a:lnTo>
                    <a:lnTo>
                      <a:pt x="1265" y="179"/>
                    </a:lnTo>
                    <a:lnTo>
                      <a:pt x="1261" y="171"/>
                    </a:lnTo>
                    <a:lnTo>
                      <a:pt x="1261" y="163"/>
                    </a:lnTo>
                    <a:lnTo>
                      <a:pt x="1261" y="163"/>
                    </a:lnTo>
                    <a:lnTo>
                      <a:pt x="1266" y="165"/>
                    </a:lnTo>
                    <a:lnTo>
                      <a:pt x="1270" y="168"/>
                    </a:lnTo>
                    <a:lnTo>
                      <a:pt x="1278" y="174"/>
                    </a:lnTo>
                    <a:lnTo>
                      <a:pt x="1282" y="177"/>
                    </a:lnTo>
                    <a:lnTo>
                      <a:pt x="1285" y="179"/>
                    </a:lnTo>
                    <a:lnTo>
                      <a:pt x="1290" y="179"/>
                    </a:lnTo>
                    <a:lnTo>
                      <a:pt x="1296" y="178"/>
                    </a:lnTo>
                    <a:lnTo>
                      <a:pt x="1296" y="178"/>
                    </a:lnTo>
                    <a:lnTo>
                      <a:pt x="1296" y="172"/>
                    </a:lnTo>
                    <a:lnTo>
                      <a:pt x="1296" y="167"/>
                    </a:lnTo>
                    <a:lnTo>
                      <a:pt x="1291" y="155"/>
                    </a:lnTo>
                    <a:lnTo>
                      <a:pt x="1286" y="142"/>
                    </a:lnTo>
                    <a:lnTo>
                      <a:pt x="1280" y="129"/>
                    </a:lnTo>
                    <a:lnTo>
                      <a:pt x="1274" y="118"/>
                    </a:lnTo>
                    <a:lnTo>
                      <a:pt x="1272" y="111"/>
                    </a:lnTo>
                    <a:lnTo>
                      <a:pt x="1271" y="105"/>
                    </a:lnTo>
                    <a:lnTo>
                      <a:pt x="1271" y="99"/>
                    </a:lnTo>
                    <a:lnTo>
                      <a:pt x="1271" y="94"/>
                    </a:lnTo>
                    <a:lnTo>
                      <a:pt x="1273" y="89"/>
                    </a:lnTo>
                    <a:lnTo>
                      <a:pt x="1276" y="84"/>
                    </a:lnTo>
                    <a:lnTo>
                      <a:pt x="1276" y="84"/>
                    </a:lnTo>
                    <a:lnTo>
                      <a:pt x="1282" y="93"/>
                    </a:lnTo>
                    <a:lnTo>
                      <a:pt x="1287" y="103"/>
                    </a:lnTo>
                    <a:lnTo>
                      <a:pt x="1296" y="123"/>
                    </a:lnTo>
                    <a:lnTo>
                      <a:pt x="1303" y="143"/>
                    </a:lnTo>
                    <a:lnTo>
                      <a:pt x="1313" y="165"/>
                    </a:lnTo>
                    <a:lnTo>
                      <a:pt x="1313" y="165"/>
                    </a:lnTo>
                    <a:lnTo>
                      <a:pt x="1318" y="158"/>
                    </a:lnTo>
                    <a:lnTo>
                      <a:pt x="1323" y="150"/>
                    </a:lnTo>
                    <a:lnTo>
                      <a:pt x="1328" y="133"/>
                    </a:lnTo>
                    <a:lnTo>
                      <a:pt x="1331" y="124"/>
                    </a:lnTo>
                    <a:lnTo>
                      <a:pt x="1336" y="117"/>
                    </a:lnTo>
                    <a:lnTo>
                      <a:pt x="1339" y="113"/>
                    </a:lnTo>
                    <a:lnTo>
                      <a:pt x="1342" y="110"/>
                    </a:lnTo>
                    <a:lnTo>
                      <a:pt x="1346" y="108"/>
                    </a:lnTo>
                    <a:lnTo>
                      <a:pt x="1350" y="106"/>
                    </a:lnTo>
                    <a:lnTo>
                      <a:pt x="1350" y="106"/>
                    </a:lnTo>
                    <a:lnTo>
                      <a:pt x="1349" y="114"/>
                    </a:lnTo>
                    <a:lnTo>
                      <a:pt x="1348" y="122"/>
                    </a:lnTo>
                    <a:lnTo>
                      <a:pt x="1344" y="138"/>
                    </a:lnTo>
                    <a:lnTo>
                      <a:pt x="1339" y="153"/>
                    </a:lnTo>
                    <a:lnTo>
                      <a:pt x="1333" y="167"/>
                    </a:lnTo>
                    <a:lnTo>
                      <a:pt x="1328" y="182"/>
                    </a:lnTo>
                    <a:lnTo>
                      <a:pt x="1326" y="189"/>
                    </a:lnTo>
                    <a:lnTo>
                      <a:pt x="1325" y="197"/>
                    </a:lnTo>
                    <a:lnTo>
                      <a:pt x="1325" y="205"/>
                    </a:lnTo>
                    <a:lnTo>
                      <a:pt x="1326" y="213"/>
                    </a:lnTo>
                    <a:lnTo>
                      <a:pt x="1327" y="220"/>
                    </a:lnTo>
                    <a:lnTo>
                      <a:pt x="1330" y="229"/>
                    </a:lnTo>
                    <a:lnTo>
                      <a:pt x="1330" y="229"/>
                    </a:lnTo>
                    <a:lnTo>
                      <a:pt x="1336" y="227"/>
                    </a:lnTo>
                    <a:lnTo>
                      <a:pt x="1342" y="225"/>
                    </a:lnTo>
                    <a:lnTo>
                      <a:pt x="1345" y="220"/>
                    </a:lnTo>
                    <a:lnTo>
                      <a:pt x="1349" y="216"/>
                    </a:lnTo>
                    <a:lnTo>
                      <a:pt x="1356" y="206"/>
                    </a:lnTo>
                    <a:lnTo>
                      <a:pt x="1360" y="203"/>
                    </a:lnTo>
                    <a:lnTo>
                      <a:pt x="1364" y="200"/>
                    </a:lnTo>
                    <a:lnTo>
                      <a:pt x="1364" y="200"/>
                    </a:lnTo>
                    <a:lnTo>
                      <a:pt x="1369" y="204"/>
                    </a:lnTo>
                    <a:lnTo>
                      <a:pt x="1371" y="209"/>
                    </a:lnTo>
                    <a:lnTo>
                      <a:pt x="1371" y="213"/>
                    </a:lnTo>
                    <a:lnTo>
                      <a:pt x="1371" y="217"/>
                    </a:lnTo>
                    <a:lnTo>
                      <a:pt x="1370" y="221"/>
                    </a:lnTo>
                    <a:lnTo>
                      <a:pt x="1367" y="226"/>
                    </a:lnTo>
                    <a:lnTo>
                      <a:pt x="1361" y="233"/>
                    </a:lnTo>
                    <a:lnTo>
                      <a:pt x="1352" y="240"/>
                    </a:lnTo>
                    <a:lnTo>
                      <a:pt x="1344" y="245"/>
                    </a:lnTo>
                    <a:lnTo>
                      <a:pt x="1330" y="251"/>
                    </a:lnTo>
                    <a:lnTo>
                      <a:pt x="1330" y="251"/>
                    </a:lnTo>
                    <a:lnTo>
                      <a:pt x="1329" y="259"/>
                    </a:lnTo>
                    <a:lnTo>
                      <a:pt x="1327" y="268"/>
                    </a:lnTo>
                    <a:lnTo>
                      <a:pt x="1320" y="286"/>
                    </a:lnTo>
                    <a:lnTo>
                      <a:pt x="1314" y="304"/>
                    </a:lnTo>
                    <a:lnTo>
                      <a:pt x="1312" y="312"/>
                    </a:lnTo>
                    <a:lnTo>
                      <a:pt x="1311" y="320"/>
                    </a:lnTo>
                    <a:lnTo>
                      <a:pt x="1311" y="320"/>
                    </a:lnTo>
                    <a:lnTo>
                      <a:pt x="1333" y="293"/>
                    </a:lnTo>
                    <a:lnTo>
                      <a:pt x="1345" y="277"/>
                    </a:lnTo>
                    <a:lnTo>
                      <a:pt x="1357" y="261"/>
                    </a:lnTo>
                    <a:lnTo>
                      <a:pt x="1366" y="244"/>
                    </a:lnTo>
                    <a:lnTo>
                      <a:pt x="1374" y="225"/>
                    </a:lnTo>
                    <a:lnTo>
                      <a:pt x="1377" y="215"/>
                    </a:lnTo>
                    <a:lnTo>
                      <a:pt x="1379" y="205"/>
                    </a:lnTo>
                    <a:lnTo>
                      <a:pt x="1381" y="196"/>
                    </a:lnTo>
                    <a:lnTo>
                      <a:pt x="1381" y="185"/>
                    </a:lnTo>
                    <a:lnTo>
                      <a:pt x="1381" y="185"/>
                    </a:lnTo>
                    <a:lnTo>
                      <a:pt x="1381" y="171"/>
                    </a:lnTo>
                    <a:lnTo>
                      <a:pt x="1380" y="159"/>
                    </a:lnTo>
                    <a:lnTo>
                      <a:pt x="1377" y="148"/>
                    </a:lnTo>
                    <a:lnTo>
                      <a:pt x="1374" y="137"/>
                    </a:lnTo>
                    <a:lnTo>
                      <a:pt x="1369" y="126"/>
                    </a:lnTo>
                    <a:lnTo>
                      <a:pt x="1363" y="117"/>
                    </a:lnTo>
                    <a:lnTo>
                      <a:pt x="1357" y="108"/>
                    </a:lnTo>
                    <a:lnTo>
                      <a:pt x="1349" y="98"/>
                    </a:lnTo>
                    <a:lnTo>
                      <a:pt x="1334" y="82"/>
                    </a:lnTo>
                    <a:lnTo>
                      <a:pt x="1317" y="66"/>
                    </a:lnTo>
                    <a:lnTo>
                      <a:pt x="1301" y="51"/>
                    </a:lnTo>
                    <a:lnTo>
                      <a:pt x="1286" y="35"/>
                    </a:lnTo>
                    <a:lnTo>
                      <a:pt x="1286" y="35"/>
                    </a:lnTo>
                    <a:lnTo>
                      <a:pt x="1281" y="46"/>
                    </a:lnTo>
                    <a:lnTo>
                      <a:pt x="1274" y="56"/>
                    </a:lnTo>
                    <a:lnTo>
                      <a:pt x="1264" y="75"/>
                    </a:lnTo>
                    <a:lnTo>
                      <a:pt x="1258" y="84"/>
                    </a:lnTo>
                    <a:lnTo>
                      <a:pt x="1253" y="94"/>
                    </a:lnTo>
                    <a:lnTo>
                      <a:pt x="1250" y="106"/>
                    </a:lnTo>
                    <a:lnTo>
                      <a:pt x="1246" y="119"/>
                    </a:lnTo>
                    <a:lnTo>
                      <a:pt x="1246" y="119"/>
                    </a:lnTo>
                    <a:close/>
                    <a:moveTo>
                      <a:pt x="1129" y="187"/>
                    </a:moveTo>
                    <a:lnTo>
                      <a:pt x="1129" y="187"/>
                    </a:lnTo>
                    <a:lnTo>
                      <a:pt x="1119" y="186"/>
                    </a:lnTo>
                    <a:lnTo>
                      <a:pt x="1111" y="186"/>
                    </a:lnTo>
                    <a:lnTo>
                      <a:pt x="1103" y="188"/>
                    </a:lnTo>
                    <a:lnTo>
                      <a:pt x="1098" y="192"/>
                    </a:lnTo>
                    <a:lnTo>
                      <a:pt x="1094" y="196"/>
                    </a:lnTo>
                    <a:lnTo>
                      <a:pt x="1091" y="202"/>
                    </a:lnTo>
                    <a:lnTo>
                      <a:pt x="1090" y="209"/>
                    </a:lnTo>
                    <a:lnTo>
                      <a:pt x="1089" y="217"/>
                    </a:lnTo>
                    <a:lnTo>
                      <a:pt x="1089" y="217"/>
                    </a:lnTo>
                    <a:lnTo>
                      <a:pt x="1094" y="220"/>
                    </a:lnTo>
                    <a:lnTo>
                      <a:pt x="1100" y="224"/>
                    </a:lnTo>
                    <a:lnTo>
                      <a:pt x="1102" y="226"/>
                    </a:lnTo>
                    <a:lnTo>
                      <a:pt x="1105" y="227"/>
                    </a:lnTo>
                    <a:lnTo>
                      <a:pt x="1109" y="227"/>
                    </a:lnTo>
                    <a:lnTo>
                      <a:pt x="1114" y="227"/>
                    </a:lnTo>
                    <a:lnTo>
                      <a:pt x="1114" y="227"/>
                    </a:lnTo>
                    <a:lnTo>
                      <a:pt x="1124" y="235"/>
                    </a:lnTo>
                    <a:lnTo>
                      <a:pt x="1135" y="243"/>
                    </a:lnTo>
                    <a:lnTo>
                      <a:pt x="1157" y="258"/>
                    </a:lnTo>
                    <a:lnTo>
                      <a:pt x="1178" y="273"/>
                    </a:lnTo>
                    <a:lnTo>
                      <a:pt x="1189" y="281"/>
                    </a:lnTo>
                    <a:lnTo>
                      <a:pt x="1197" y="291"/>
                    </a:lnTo>
                    <a:lnTo>
                      <a:pt x="1197" y="291"/>
                    </a:lnTo>
                    <a:lnTo>
                      <a:pt x="1204" y="300"/>
                    </a:lnTo>
                    <a:lnTo>
                      <a:pt x="1209" y="308"/>
                    </a:lnTo>
                    <a:lnTo>
                      <a:pt x="1219" y="327"/>
                    </a:lnTo>
                    <a:lnTo>
                      <a:pt x="1229" y="347"/>
                    </a:lnTo>
                    <a:lnTo>
                      <a:pt x="1236" y="356"/>
                    </a:lnTo>
                    <a:lnTo>
                      <a:pt x="1242" y="364"/>
                    </a:lnTo>
                    <a:lnTo>
                      <a:pt x="1242" y="364"/>
                    </a:lnTo>
                    <a:lnTo>
                      <a:pt x="1242" y="374"/>
                    </a:lnTo>
                    <a:lnTo>
                      <a:pt x="1244" y="381"/>
                    </a:lnTo>
                    <a:lnTo>
                      <a:pt x="1248" y="386"/>
                    </a:lnTo>
                    <a:lnTo>
                      <a:pt x="1252" y="392"/>
                    </a:lnTo>
                    <a:lnTo>
                      <a:pt x="1252" y="392"/>
                    </a:lnTo>
                    <a:lnTo>
                      <a:pt x="1252" y="375"/>
                    </a:lnTo>
                    <a:lnTo>
                      <a:pt x="1251" y="359"/>
                    </a:lnTo>
                    <a:lnTo>
                      <a:pt x="1249" y="342"/>
                    </a:lnTo>
                    <a:lnTo>
                      <a:pt x="1245" y="326"/>
                    </a:lnTo>
                    <a:lnTo>
                      <a:pt x="1240" y="311"/>
                    </a:lnTo>
                    <a:lnTo>
                      <a:pt x="1235" y="296"/>
                    </a:lnTo>
                    <a:lnTo>
                      <a:pt x="1227" y="283"/>
                    </a:lnTo>
                    <a:lnTo>
                      <a:pt x="1219" y="270"/>
                    </a:lnTo>
                    <a:lnTo>
                      <a:pt x="1210" y="257"/>
                    </a:lnTo>
                    <a:lnTo>
                      <a:pt x="1200" y="244"/>
                    </a:lnTo>
                    <a:lnTo>
                      <a:pt x="1190" y="233"/>
                    </a:lnTo>
                    <a:lnTo>
                      <a:pt x="1178" y="223"/>
                    </a:lnTo>
                    <a:lnTo>
                      <a:pt x="1166" y="212"/>
                    </a:lnTo>
                    <a:lnTo>
                      <a:pt x="1154" y="203"/>
                    </a:lnTo>
                    <a:lnTo>
                      <a:pt x="1142" y="195"/>
                    </a:lnTo>
                    <a:lnTo>
                      <a:pt x="1129" y="187"/>
                    </a:lnTo>
                    <a:lnTo>
                      <a:pt x="1129" y="187"/>
                    </a:lnTo>
                    <a:close/>
                    <a:moveTo>
                      <a:pt x="1542" y="468"/>
                    </a:moveTo>
                    <a:lnTo>
                      <a:pt x="1542" y="468"/>
                    </a:lnTo>
                    <a:lnTo>
                      <a:pt x="1540" y="463"/>
                    </a:lnTo>
                    <a:lnTo>
                      <a:pt x="1537" y="460"/>
                    </a:lnTo>
                    <a:lnTo>
                      <a:pt x="1535" y="457"/>
                    </a:lnTo>
                    <a:lnTo>
                      <a:pt x="1532" y="453"/>
                    </a:lnTo>
                    <a:lnTo>
                      <a:pt x="1532" y="453"/>
                    </a:lnTo>
                    <a:lnTo>
                      <a:pt x="1531" y="448"/>
                    </a:lnTo>
                    <a:lnTo>
                      <a:pt x="1531" y="443"/>
                    </a:lnTo>
                    <a:lnTo>
                      <a:pt x="1530" y="438"/>
                    </a:lnTo>
                    <a:lnTo>
                      <a:pt x="1529" y="433"/>
                    </a:lnTo>
                    <a:lnTo>
                      <a:pt x="1529" y="433"/>
                    </a:lnTo>
                    <a:lnTo>
                      <a:pt x="1521" y="419"/>
                    </a:lnTo>
                    <a:lnTo>
                      <a:pt x="1510" y="405"/>
                    </a:lnTo>
                    <a:lnTo>
                      <a:pt x="1497" y="392"/>
                    </a:lnTo>
                    <a:lnTo>
                      <a:pt x="1483" y="380"/>
                    </a:lnTo>
                    <a:lnTo>
                      <a:pt x="1468" y="368"/>
                    </a:lnTo>
                    <a:lnTo>
                      <a:pt x="1451" y="360"/>
                    </a:lnTo>
                    <a:lnTo>
                      <a:pt x="1434" y="352"/>
                    </a:lnTo>
                    <a:lnTo>
                      <a:pt x="1417" y="347"/>
                    </a:lnTo>
                    <a:lnTo>
                      <a:pt x="1417" y="347"/>
                    </a:lnTo>
                    <a:lnTo>
                      <a:pt x="1406" y="346"/>
                    </a:lnTo>
                    <a:lnTo>
                      <a:pt x="1397" y="346"/>
                    </a:lnTo>
                    <a:lnTo>
                      <a:pt x="1388" y="346"/>
                    </a:lnTo>
                    <a:lnTo>
                      <a:pt x="1379" y="347"/>
                    </a:lnTo>
                    <a:lnTo>
                      <a:pt x="1371" y="350"/>
                    </a:lnTo>
                    <a:lnTo>
                      <a:pt x="1362" y="352"/>
                    </a:lnTo>
                    <a:lnTo>
                      <a:pt x="1355" y="356"/>
                    </a:lnTo>
                    <a:lnTo>
                      <a:pt x="1347" y="361"/>
                    </a:lnTo>
                    <a:lnTo>
                      <a:pt x="1332" y="370"/>
                    </a:lnTo>
                    <a:lnTo>
                      <a:pt x="1318" y="382"/>
                    </a:lnTo>
                    <a:lnTo>
                      <a:pt x="1291" y="406"/>
                    </a:lnTo>
                    <a:lnTo>
                      <a:pt x="1279" y="417"/>
                    </a:lnTo>
                    <a:lnTo>
                      <a:pt x="1266" y="428"/>
                    </a:lnTo>
                    <a:lnTo>
                      <a:pt x="1252" y="437"/>
                    </a:lnTo>
                    <a:lnTo>
                      <a:pt x="1245" y="441"/>
                    </a:lnTo>
                    <a:lnTo>
                      <a:pt x="1239" y="444"/>
                    </a:lnTo>
                    <a:lnTo>
                      <a:pt x="1231" y="446"/>
                    </a:lnTo>
                    <a:lnTo>
                      <a:pt x="1225" y="447"/>
                    </a:lnTo>
                    <a:lnTo>
                      <a:pt x="1218" y="447"/>
                    </a:lnTo>
                    <a:lnTo>
                      <a:pt x="1210" y="447"/>
                    </a:lnTo>
                    <a:lnTo>
                      <a:pt x="1203" y="445"/>
                    </a:lnTo>
                    <a:lnTo>
                      <a:pt x="1194" y="443"/>
                    </a:lnTo>
                    <a:lnTo>
                      <a:pt x="1187" y="439"/>
                    </a:lnTo>
                    <a:lnTo>
                      <a:pt x="1178" y="433"/>
                    </a:lnTo>
                    <a:lnTo>
                      <a:pt x="1178" y="433"/>
                    </a:lnTo>
                    <a:lnTo>
                      <a:pt x="1177" y="427"/>
                    </a:lnTo>
                    <a:lnTo>
                      <a:pt x="1176" y="422"/>
                    </a:lnTo>
                    <a:lnTo>
                      <a:pt x="1172" y="411"/>
                    </a:lnTo>
                    <a:lnTo>
                      <a:pt x="1170" y="407"/>
                    </a:lnTo>
                    <a:lnTo>
                      <a:pt x="1170" y="402"/>
                    </a:lnTo>
                    <a:lnTo>
                      <a:pt x="1173" y="398"/>
                    </a:lnTo>
                    <a:lnTo>
                      <a:pt x="1175" y="394"/>
                    </a:lnTo>
                    <a:lnTo>
                      <a:pt x="1175" y="394"/>
                    </a:lnTo>
                    <a:lnTo>
                      <a:pt x="1181" y="400"/>
                    </a:lnTo>
                    <a:lnTo>
                      <a:pt x="1187" y="407"/>
                    </a:lnTo>
                    <a:lnTo>
                      <a:pt x="1192" y="414"/>
                    </a:lnTo>
                    <a:lnTo>
                      <a:pt x="1197" y="421"/>
                    </a:lnTo>
                    <a:lnTo>
                      <a:pt x="1205" y="425"/>
                    </a:lnTo>
                    <a:lnTo>
                      <a:pt x="1208" y="427"/>
                    </a:lnTo>
                    <a:lnTo>
                      <a:pt x="1212" y="428"/>
                    </a:lnTo>
                    <a:lnTo>
                      <a:pt x="1217" y="428"/>
                    </a:lnTo>
                    <a:lnTo>
                      <a:pt x="1221" y="427"/>
                    </a:lnTo>
                    <a:lnTo>
                      <a:pt x="1226" y="426"/>
                    </a:lnTo>
                    <a:lnTo>
                      <a:pt x="1231" y="424"/>
                    </a:lnTo>
                    <a:lnTo>
                      <a:pt x="1231" y="424"/>
                    </a:lnTo>
                    <a:lnTo>
                      <a:pt x="1234" y="417"/>
                    </a:lnTo>
                    <a:lnTo>
                      <a:pt x="1235" y="412"/>
                    </a:lnTo>
                    <a:lnTo>
                      <a:pt x="1235" y="408"/>
                    </a:lnTo>
                    <a:lnTo>
                      <a:pt x="1234" y="404"/>
                    </a:lnTo>
                    <a:lnTo>
                      <a:pt x="1230" y="394"/>
                    </a:lnTo>
                    <a:lnTo>
                      <a:pt x="1227" y="382"/>
                    </a:lnTo>
                    <a:lnTo>
                      <a:pt x="1227" y="382"/>
                    </a:lnTo>
                    <a:lnTo>
                      <a:pt x="1218" y="376"/>
                    </a:lnTo>
                    <a:lnTo>
                      <a:pt x="1207" y="371"/>
                    </a:lnTo>
                    <a:lnTo>
                      <a:pt x="1197" y="367"/>
                    </a:lnTo>
                    <a:lnTo>
                      <a:pt x="1187" y="364"/>
                    </a:lnTo>
                    <a:lnTo>
                      <a:pt x="1177" y="362"/>
                    </a:lnTo>
                    <a:lnTo>
                      <a:pt x="1166" y="361"/>
                    </a:lnTo>
                    <a:lnTo>
                      <a:pt x="1155" y="360"/>
                    </a:lnTo>
                    <a:lnTo>
                      <a:pt x="1146" y="359"/>
                    </a:lnTo>
                    <a:lnTo>
                      <a:pt x="1135" y="360"/>
                    </a:lnTo>
                    <a:lnTo>
                      <a:pt x="1125" y="361"/>
                    </a:lnTo>
                    <a:lnTo>
                      <a:pt x="1105" y="364"/>
                    </a:lnTo>
                    <a:lnTo>
                      <a:pt x="1085" y="370"/>
                    </a:lnTo>
                    <a:lnTo>
                      <a:pt x="1067" y="379"/>
                    </a:lnTo>
                    <a:lnTo>
                      <a:pt x="1048" y="389"/>
                    </a:lnTo>
                    <a:lnTo>
                      <a:pt x="1032" y="401"/>
                    </a:lnTo>
                    <a:lnTo>
                      <a:pt x="1018" y="415"/>
                    </a:lnTo>
                    <a:lnTo>
                      <a:pt x="1006" y="430"/>
                    </a:lnTo>
                    <a:lnTo>
                      <a:pt x="1000" y="439"/>
                    </a:lnTo>
                    <a:lnTo>
                      <a:pt x="995" y="447"/>
                    </a:lnTo>
                    <a:lnTo>
                      <a:pt x="991" y="456"/>
                    </a:lnTo>
                    <a:lnTo>
                      <a:pt x="986" y="466"/>
                    </a:lnTo>
                    <a:lnTo>
                      <a:pt x="983" y="475"/>
                    </a:lnTo>
                    <a:lnTo>
                      <a:pt x="981" y="485"/>
                    </a:lnTo>
                    <a:lnTo>
                      <a:pt x="980" y="495"/>
                    </a:lnTo>
                    <a:lnTo>
                      <a:pt x="979" y="504"/>
                    </a:lnTo>
                    <a:lnTo>
                      <a:pt x="979" y="504"/>
                    </a:lnTo>
                    <a:lnTo>
                      <a:pt x="979" y="520"/>
                    </a:lnTo>
                    <a:lnTo>
                      <a:pt x="981" y="542"/>
                    </a:lnTo>
                    <a:lnTo>
                      <a:pt x="981" y="542"/>
                    </a:lnTo>
                    <a:lnTo>
                      <a:pt x="982" y="557"/>
                    </a:lnTo>
                    <a:lnTo>
                      <a:pt x="985" y="573"/>
                    </a:lnTo>
                    <a:lnTo>
                      <a:pt x="988" y="589"/>
                    </a:lnTo>
                    <a:lnTo>
                      <a:pt x="993" y="605"/>
                    </a:lnTo>
                    <a:lnTo>
                      <a:pt x="998" y="621"/>
                    </a:lnTo>
                    <a:lnTo>
                      <a:pt x="1003" y="636"/>
                    </a:lnTo>
                    <a:lnTo>
                      <a:pt x="1011" y="650"/>
                    </a:lnTo>
                    <a:lnTo>
                      <a:pt x="1018" y="662"/>
                    </a:lnTo>
                    <a:lnTo>
                      <a:pt x="1018" y="662"/>
                    </a:lnTo>
                    <a:lnTo>
                      <a:pt x="1029" y="675"/>
                    </a:lnTo>
                    <a:lnTo>
                      <a:pt x="1044" y="690"/>
                    </a:lnTo>
                    <a:lnTo>
                      <a:pt x="1052" y="698"/>
                    </a:lnTo>
                    <a:lnTo>
                      <a:pt x="1060" y="703"/>
                    </a:lnTo>
                    <a:lnTo>
                      <a:pt x="1068" y="708"/>
                    </a:lnTo>
                    <a:lnTo>
                      <a:pt x="1074" y="709"/>
                    </a:lnTo>
                    <a:lnTo>
                      <a:pt x="1074" y="709"/>
                    </a:lnTo>
                    <a:lnTo>
                      <a:pt x="1078" y="709"/>
                    </a:lnTo>
                    <a:lnTo>
                      <a:pt x="1083" y="707"/>
                    </a:lnTo>
                    <a:lnTo>
                      <a:pt x="1093" y="701"/>
                    </a:lnTo>
                    <a:lnTo>
                      <a:pt x="1104" y="695"/>
                    </a:lnTo>
                    <a:lnTo>
                      <a:pt x="1116" y="689"/>
                    </a:lnTo>
                    <a:lnTo>
                      <a:pt x="1116" y="689"/>
                    </a:lnTo>
                    <a:lnTo>
                      <a:pt x="1139" y="681"/>
                    </a:lnTo>
                    <a:lnTo>
                      <a:pt x="1163" y="673"/>
                    </a:lnTo>
                    <a:lnTo>
                      <a:pt x="1187" y="666"/>
                    </a:lnTo>
                    <a:lnTo>
                      <a:pt x="1211" y="659"/>
                    </a:lnTo>
                    <a:lnTo>
                      <a:pt x="1236" y="654"/>
                    </a:lnTo>
                    <a:lnTo>
                      <a:pt x="1260" y="649"/>
                    </a:lnTo>
                    <a:lnTo>
                      <a:pt x="1312" y="640"/>
                    </a:lnTo>
                    <a:lnTo>
                      <a:pt x="1363" y="634"/>
                    </a:lnTo>
                    <a:lnTo>
                      <a:pt x="1416" y="628"/>
                    </a:lnTo>
                    <a:lnTo>
                      <a:pt x="1468" y="625"/>
                    </a:lnTo>
                    <a:lnTo>
                      <a:pt x="1520" y="623"/>
                    </a:lnTo>
                    <a:lnTo>
                      <a:pt x="1520" y="623"/>
                    </a:lnTo>
                    <a:lnTo>
                      <a:pt x="1530" y="589"/>
                    </a:lnTo>
                    <a:lnTo>
                      <a:pt x="1536" y="571"/>
                    </a:lnTo>
                    <a:lnTo>
                      <a:pt x="1540" y="552"/>
                    </a:lnTo>
                    <a:lnTo>
                      <a:pt x="1543" y="533"/>
                    </a:lnTo>
                    <a:lnTo>
                      <a:pt x="1545" y="513"/>
                    </a:lnTo>
                    <a:lnTo>
                      <a:pt x="1545" y="490"/>
                    </a:lnTo>
                    <a:lnTo>
                      <a:pt x="1544" y="480"/>
                    </a:lnTo>
                    <a:lnTo>
                      <a:pt x="1542" y="468"/>
                    </a:lnTo>
                    <a:lnTo>
                      <a:pt x="1542" y="468"/>
                    </a:lnTo>
                    <a:close/>
                    <a:moveTo>
                      <a:pt x="1281" y="375"/>
                    </a:moveTo>
                    <a:lnTo>
                      <a:pt x="1281" y="375"/>
                    </a:lnTo>
                    <a:lnTo>
                      <a:pt x="1282" y="377"/>
                    </a:lnTo>
                    <a:lnTo>
                      <a:pt x="1281" y="380"/>
                    </a:lnTo>
                    <a:lnTo>
                      <a:pt x="1280" y="385"/>
                    </a:lnTo>
                    <a:lnTo>
                      <a:pt x="1279" y="387"/>
                    </a:lnTo>
                    <a:lnTo>
                      <a:pt x="1279" y="390"/>
                    </a:lnTo>
                    <a:lnTo>
                      <a:pt x="1279" y="392"/>
                    </a:lnTo>
                    <a:lnTo>
                      <a:pt x="1281" y="394"/>
                    </a:lnTo>
                    <a:lnTo>
                      <a:pt x="1281" y="394"/>
                    </a:lnTo>
                    <a:lnTo>
                      <a:pt x="1284" y="389"/>
                    </a:lnTo>
                    <a:lnTo>
                      <a:pt x="1288" y="383"/>
                    </a:lnTo>
                    <a:lnTo>
                      <a:pt x="1298" y="374"/>
                    </a:lnTo>
                    <a:lnTo>
                      <a:pt x="1308" y="365"/>
                    </a:lnTo>
                    <a:lnTo>
                      <a:pt x="1311" y="361"/>
                    </a:lnTo>
                    <a:lnTo>
                      <a:pt x="1313" y="357"/>
                    </a:lnTo>
                    <a:lnTo>
                      <a:pt x="1313" y="357"/>
                    </a:lnTo>
                    <a:lnTo>
                      <a:pt x="1305" y="362"/>
                    </a:lnTo>
                    <a:lnTo>
                      <a:pt x="1298" y="367"/>
                    </a:lnTo>
                    <a:lnTo>
                      <a:pt x="1290" y="371"/>
                    </a:lnTo>
                    <a:lnTo>
                      <a:pt x="1286" y="372"/>
                    </a:lnTo>
                    <a:lnTo>
                      <a:pt x="1281" y="375"/>
                    </a:lnTo>
                    <a:lnTo>
                      <a:pt x="1281" y="375"/>
                    </a:lnTo>
                    <a:close/>
                    <a:moveTo>
                      <a:pt x="1601" y="659"/>
                    </a:moveTo>
                    <a:lnTo>
                      <a:pt x="1601" y="659"/>
                    </a:lnTo>
                    <a:lnTo>
                      <a:pt x="1574" y="654"/>
                    </a:lnTo>
                    <a:lnTo>
                      <a:pt x="1547" y="647"/>
                    </a:lnTo>
                    <a:lnTo>
                      <a:pt x="1535" y="643"/>
                    </a:lnTo>
                    <a:lnTo>
                      <a:pt x="1521" y="641"/>
                    </a:lnTo>
                    <a:lnTo>
                      <a:pt x="1508" y="640"/>
                    </a:lnTo>
                    <a:lnTo>
                      <a:pt x="1495" y="640"/>
                    </a:lnTo>
                    <a:lnTo>
                      <a:pt x="1495" y="640"/>
                    </a:lnTo>
                    <a:lnTo>
                      <a:pt x="1442" y="643"/>
                    </a:lnTo>
                    <a:lnTo>
                      <a:pt x="1389" y="648"/>
                    </a:lnTo>
                    <a:lnTo>
                      <a:pt x="1335" y="654"/>
                    </a:lnTo>
                    <a:lnTo>
                      <a:pt x="1284" y="662"/>
                    </a:lnTo>
                    <a:lnTo>
                      <a:pt x="1284" y="662"/>
                    </a:lnTo>
                    <a:lnTo>
                      <a:pt x="1255" y="667"/>
                    </a:lnTo>
                    <a:lnTo>
                      <a:pt x="1227" y="673"/>
                    </a:lnTo>
                    <a:lnTo>
                      <a:pt x="1199" y="681"/>
                    </a:lnTo>
                    <a:lnTo>
                      <a:pt x="1174" y="689"/>
                    </a:lnTo>
                    <a:lnTo>
                      <a:pt x="1147" y="699"/>
                    </a:lnTo>
                    <a:lnTo>
                      <a:pt x="1122" y="710"/>
                    </a:lnTo>
                    <a:lnTo>
                      <a:pt x="1099" y="722"/>
                    </a:lnTo>
                    <a:lnTo>
                      <a:pt x="1077" y="733"/>
                    </a:lnTo>
                    <a:lnTo>
                      <a:pt x="1077" y="733"/>
                    </a:lnTo>
                    <a:lnTo>
                      <a:pt x="1057" y="754"/>
                    </a:lnTo>
                    <a:lnTo>
                      <a:pt x="1039" y="775"/>
                    </a:lnTo>
                    <a:lnTo>
                      <a:pt x="1021" y="796"/>
                    </a:lnTo>
                    <a:lnTo>
                      <a:pt x="1002" y="820"/>
                    </a:lnTo>
                    <a:lnTo>
                      <a:pt x="985" y="843"/>
                    </a:lnTo>
                    <a:lnTo>
                      <a:pt x="969" y="866"/>
                    </a:lnTo>
                    <a:lnTo>
                      <a:pt x="937" y="915"/>
                    </a:lnTo>
                    <a:lnTo>
                      <a:pt x="937" y="915"/>
                    </a:lnTo>
                    <a:lnTo>
                      <a:pt x="905" y="965"/>
                    </a:lnTo>
                    <a:lnTo>
                      <a:pt x="873" y="1014"/>
                    </a:lnTo>
                    <a:lnTo>
                      <a:pt x="858" y="1040"/>
                    </a:lnTo>
                    <a:lnTo>
                      <a:pt x="843" y="1065"/>
                    </a:lnTo>
                    <a:lnTo>
                      <a:pt x="830" y="1091"/>
                    </a:lnTo>
                    <a:lnTo>
                      <a:pt x="818" y="1117"/>
                    </a:lnTo>
                    <a:lnTo>
                      <a:pt x="818" y="1117"/>
                    </a:lnTo>
                    <a:lnTo>
                      <a:pt x="841" y="1103"/>
                    </a:lnTo>
                    <a:lnTo>
                      <a:pt x="865" y="1089"/>
                    </a:lnTo>
                    <a:lnTo>
                      <a:pt x="892" y="1076"/>
                    </a:lnTo>
                    <a:lnTo>
                      <a:pt x="920" y="1064"/>
                    </a:lnTo>
                    <a:lnTo>
                      <a:pt x="951" y="1055"/>
                    </a:lnTo>
                    <a:lnTo>
                      <a:pt x="983" y="1046"/>
                    </a:lnTo>
                    <a:lnTo>
                      <a:pt x="999" y="1043"/>
                    </a:lnTo>
                    <a:lnTo>
                      <a:pt x="1016" y="1040"/>
                    </a:lnTo>
                    <a:lnTo>
                      <a:pt x="1034" y="1037"/>
                    </a:lnTo>
                    <a:lnTo>
                      <a:pt x="1053" y="1036"/>
                    </a:lnTo>
                    <a:lnTo>
                      <a:pt x="1053" y="1036"/>
                    </a:lnTo>
                    <a:lnTo>
                      <a:pt x="1071" y="1035"/>
                    </a:lnTo>
                    <a:lnTo>
                      <a:pt x="1089" y="1035"/>
                    </a:lnTo>
                    <a:lnTo>
                      <a:pt x="1107" y="1036"/>
                    </a:lnTo>
                    <a:lnTo>
                      <a:pt x="1127" y="1036"/>
                    </a:lnTo>
                    <a:lnTo>
                      <a:pt x="1127" y="1036"/>
                    </a:lnTo>
                    <a:lnTo>
                      <a:pt x="1170" y="1034"/>
                    </a:lnTo>
                    <a:lnTo>
                      <a:pt x="1214" y="1034"/>
                    </a:lnTo>
                    <a:lnTo>
                      <a:pt x="1257" y="1035"/>
                    </a:lnTo>
                    <a:lnTo>
                      <a:pt x="1299" y="1038"/>
                    </a:lnTo>
                    <a:lnTo>
                      <a:pt x="1339" y="1042"/>
                    </a:lnTo>
                    <a:lnTo>
                      <a:pt x="1376" y="1048"/>
                    </a:lnTo>
                    <a:lnTo>
                      <a:pt x="1412" y="1056"/>
                    </a:lnTo>
                    <a:lnTo>
                      <a:pt x="1430" y="1060"/>
                    </a:lnTo>
                    <a:lnTo>
                      <a:pt x="1446" y="1065"/>
                    </a:lnTo>
                    <a:lnTo>
                      <a:pt x="1446" y="1065"/>
                    </a:lnTo>
                    <a:lnTo>
                      <a:pt x="1460" y="1038"/>
                    </a:lnTo>
                    <a:lnTo>
                      <a:pt x="1473" y="1012"/>
                    </a:lnTo>
                    <a:lnTo>
                      <a:pt x="1488" y="986"/>
                    </a:lnTo>
                    <a:lnTo>
                      <a:pt x="1503" y="961"/>
                    </a:lnTo>
                    <a:lnTo>
                      <a:pt x="1520" y="937"/>
                    </a:lnTo>
                    <a:lnTo>
                      <a:pt x="1537" y="913"/>
                    </a:lnTo>
                    <a:lnTo>
                      <a:pt x="1570" y="866"/>
                    </a:lnTo>
                    <a:lnTo>
                      <a:pt x="1605" y="821"/>
                    </a:lnTo>
                    <a:lnTo>
                      <a:pt x="1642" y="775"/>
                    </a:lnTo>
                    <a:lnTo>
                      <a:pt x="1677" y="730"/>
                    </a:lnTo>
                    <a:lnTo>
                      <a:pt x="1711" y="684"/>
                    </a:lnTo>
                    <a:lnTo>
                      <a:pt x="1711" y="684"/>
                    </a:lnTo>
                    <a:lnTo>
                      <a:pt x="1699" y="680"/>
                    </a:lnTo>
                    <a:lnTo>
                      <a:pt x="1685" y="675"/>
                    </a:lnTo>
                    <a:lnTo>
                      <a:pt x="1659" y="669"/>
                    </a:lnTo>
                    <a:lnTo>
                      <a:pt x="1601" y="659"/>
                    </a:lnTo>
                    <a:lnTo>
                      <a:pt x="1601" y="659"/>
                    </a:lnTo>
                    <a:close/>
                    <a:moveTo>
                      <a:pt x="863" y="707"/>
                    </a:moveTo>
                    <a:lnTo>
                      <a:pt x="863" y="707"/>
                    </a:lnTo>
                    <a:lnTo>
                      <a:pt x="844" y="698"/>
                    </a:lnTo>
                    <a:lnTo>
                      <a:pt x="826" y="690"/>
                    </a:lnTo>
                    <a:lnTo>
                      <a:pt x="807" y="684"/>
                    </a:lnTo>
                    <a:lnTo>
                      <a:pt x="788" y="679"/>
                    </a:lnTo>
                    <a:lnTo>
                      <a:pt x="769" y="674"/>
                    </a:lnTo>
                    <a:lnTo>
                      <a:pt x="749" y="671"/>
                    </a:lnTo>
                    <a:lnTo>
                      <a:pt x="700" y="665"/>
                    </a:lnTo>
                    <a:lnTo>
                      <a:pt x="700" y="665"/>
                    </a:lnTo>
                    <a:lnTo>
                      <a:pt x="660" y="658"/>
                    </a:lnTo>
                    <a:lnTo>
                      <a:pt x="639" y="656"/>
                    </a:lnTo>
                    <a:lnTo>
                      <a:pt x="619" y="655"/>
                    </a:lnTo>
                    <a:lnTo>
                      <a:pt x="619" y="655"/>
                    </a:lnTo>
                    <a:lnTo>
                      <a:pt x="591" y="654"/>
                    </a:lnTo>
                    <a:lnTo>
                      <a:pt x="562" y="656"/>
                    </a:lnTo>
                    <a:lnTo>
                      <a:pt x="506" y="659"/>
                    </a:lnTo>
                    <a:lnTo>
                      <a:pt x="452" y="664"/>
                    </a:lnTo>
                    <a:lnTo>
                      <a:pt x="427" y="665"/>
                    </a:lnTo>
                    <a:lnTo>
                      <a:pt x="403" y="665"/>
                    </a:lnTo>
                    <a:lnTo>
                      <a:pt x="403" y="665"/>
                    </a:lnTo>
                    <a:lnTo>
                      <a:pt x="389" y="664"/>
                    </a:lnTo>
                    <a:lnTo>
                      <a:pt x="375" y="660"/>
                    </a:lnTo>
                    <a:lnTo>
                      <a:pt x="347" y="654"/>
                    </a:lnTo>
                    <a:lnTo>
                      <a:pt x="320" y="648"/>
                    </a:lnTo>
                    <a:lnTo>
                      <a:pt x="307" y="645"/>
                    </a:lnTo>
                    <a:lnTo>
                      <a:pt x="295" y="644"/>
                    </a:lnTo>
                    <a:lnTo>
                      <a:pt x="295" y="644"/>
                    </a:lnTo>
                    <a:lnTo>
                      <a:pt x="295" y="643"/>
                    </a:lnTo>
                    <a:lnTo>
                      <a:pt x="294" y="642"/>
                    </a:lnTo>
                    <a:lnTo>
                      <a:pt x="292" y="642"/>
                    </a:lnTo>
                    <a:lnTo>
                      <a:pt x="292" y="642"/>
                    </a:lnTo>
                    <a:lnTo>
                      <a:pt x="291" y="648"/>
                    </a:lnTo>
                    <a:lnTo>
                      <a:pt x="290" y="653"/>
                    </a:lnTo>
                    <a:lnTo>
                      <a:pt x="288" y="657"/>
                    </a:lnTo>
                    <a:lnTo>
                      <a:pt x="285" y="660"/>
                    </a:lnTo>
                    <a:lnTo>
                      <a:pt x="280" y="667"/>
                    </a:lnTo>
                    <a:lnTo>
                      <a:pt x="275" y="674"/>
                    </a:lnTo>
                    <a:lnTo>
                      <a:pt x="275" y="674"/>
                    </a:lnTo>
                    <a:lnTo>
                      <a:pt x="268" y="690"/>
                    </a:lnTo>
                    <a:lnTo>
                      <a:pt x="261" y="707"/>
                    </a:lnTo>
                    <a:lnTo>
                      <a:pt x="255" y="722"/>
                    </a:lnTo>
                    <a:lnTo>
                      <a:pt x="249" y="735"/>
                    </a:lnTo>
                    <a:lnTo>
                      <a:pt x="249" y="735"/>
                    </a:lnTo>
                    <a:lnTo>
                      <a:pt x="231" y="762"/>
                    </a:lnTo>
                    <a:lnTo>
                      <a:pt x="214" y="788"/>
                    </a:lnTo>
                    <a:lnTo>
                      <a:pt x="196" y="814"/>
                    </a:lnTo>
                    <a:lnTo>
                      <a:pt x="179" y="841"/>
                    </a:lnTo>
                    <a:lnTo>
                      <a:pt x="179" y="841"/>
                    </a:lnTo>
                    <a:lnTo>
                      <a:pt x="171" y="854"/>
                    </a:lnTo>
                    <a:lnTo>
                      <a:pt x="162" y="866"/>
                    </a:lnTo>
                    <a:lnTo>
                      <a:pt x="153" y="879"/>
                    </a:lnTo>
                    <a:lnTo>
                      <a:pt x="145" y="891"/>
                    </a:lnTo>
                    <a:lnTo>
                      <a:pt x="145" y="891"/>
                    </a:lnTo>
                    <a:lnTo>
                      <a:pt x="132" y="916"/>
                    </a:lnTo>
                    <a:lnTo>
                      <a:pt x="124" y="928"/>
                    </a:lnTo>
                    <a:lnTo>
                      <a:pt x="116" y="940"/>
                    </a:lnTo>
                    <a:lnTo>
                      <a:pt x="116" y="940"/>
                    </a:lnTo>
                    <a:lnTo>
                      <a:pt x="105" y="950"/>
                    </a:lnTo>
                    <a:lnTo>
                      <a:pt x="95" y="960"/>
                    </a:lnTo>
                    <a:lnTo>
                      <a:pt x="91" y="966"/>
                    </a:lnTo>
                    <a:lnTo>
                      <a:pt x="87" y="972"/>
                    </a:lnTo>
                    <a:lnTo>
                      <a:pt x="85" y="978"/>
                    </a:lnTo>
                    <a:lnTo>
                      <a:pt x="84" y="987"/>
                    </a:lnTo>
                    <a:lnTo>
                      <a:pt x="84" y="987"/>
                    </a:lnTo>
                    <a:lnTo>
                      <a:pt x="91" y="991"/>
                    </a:lnTo>
                    <a:lnTo>
                      <a:pt x="100" y="997"/>
                    </a:lnTo>
                    <a:lnTo>
                      <a:pt x="115" y="1008"/>
                    </a:lnTo>
                    <a:lnTo>
                      <a:pt x="122" y="1014"/>
                    </a:lnTo>
                    <a:lnTo>
                      <a:pt x="131" y="1016"/>
                    </a:lnTo>
                    <a:lnTo>
                      <a:pt x="136" y="1017"/>
                    </a:lnTo>
                    <a:lnTo>
                      <a:pt x="142" y="1016"/>
                    </a:lnTo>
                    <a:lnTo>
                      <a:pt x="147" y="1016"/>
                    </a:lnTo>
                    <a:lnTo>
                      <a:pt x="152" y="1014"/>
                    </a:lnTo>
                    <a:lnTo>
                      <a:pt x="152" y="1014"/>
                    </a:lnTo>
                    <a:lnTo>
                      <a:pt x="151" y="1018"/>
                    </a:lnTo>
                    <a:lnTo>
                      <a:pt x="150" y="1021"/>
                    </a:lnTo>
                    <a:lnTo>
                      <a:pt x="151" y="1023"/>
                    </a:lnTo>
                    <a:lnTo>
                      <a:pt x="154" y="1026"/>
                    </a:lnTo>
                    <a:lnTo>
                      <a:pt x="154" y="1026"/>
                    </a:lnTo>
                    <a:lnTo>
                      <a:pt x="171" y="1029"/>
                    </a:lnTo>
                    <a:lnTo>
                      <a:pt x="188" y="1032"/>
                    </a:lnTo>
                    <a:lnTo>
                      <a:pt x="203" y="1036"/>
                    </a:lnTo>
                    <a:lnTo>
                      <a:pt x="219" y="1038"/>
                    </a:lnTo>
                    <a:lnTo>
                      <a:pt x="219" y="1038"/>
                    </a:lnTo>
                    <a:lnTo>
                      <a:pt x="243" y="1038"/>
                    </a:lnTo>
                    <a:lnTo>
                      <a:pt x="267" y="1037"/>
                    </a:lnTo>
                    <a:lnTo>
                      <a:pt x="290" y="1035"/>
                    </a:lnTo>
                    <a:lnTo>
                      <a:pt x="315" y="1031"/>
                    </a:lnTo>
                    <a:lnTo>
                      <a:pt x="362" y="1023"/>
                    </a:lnTo>
                    <a:lnTo>
                      <a:pt x="387" y="1020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38" y="1018"/>
                    </a:lnTo>
                    <a:lnTo>
                      <a:pt x="465" y="1018"/>
                    </a:lnTo>
                    <a:lnTo>
                      <a:pt x="492" y="1020"/>
                    </a:lnTo>
                    <a:lnTo>
                      <a:pt x="518" y="1023"/>
                    </a:lnTo>
                    <a:lnTo>
                      <a:pt x="544" y="1027"/>
                    </a:lnTo>
                    <a:lnTo>
                      <a:pt x="570" y="1032"/>
                    </a:lnTo>
                    <a:lnTo>
                      <a:pt x="594" y="1037"/>
                    </a:lnTo>
                    <a:lnTo>
                      <a:pt x="619" y="1044"/>
                    </a:lnTo>
                    <a:lnTo>
                      <a:pt x="644" y="1051"/>
                    </a:lnTo>
                    <a:lnTo>
                      <a:pt x="667" y="1059"/>
                    </a:lnTo>
                    <a:lnTo>
                      <a:pt x="714" y="1075"/>
                    </a:lnTo>
                    <a:lnTo>
                      <a:pt x="758" y="1093"/>
                    </a:lnTo>
                    <a:lnTo>
                      <a:pt x="801" y="1112"/>
                    </a:lnTo>
                    <a:lnTo>
                      <a:pt x="801" y="1112"/>
                    </a:lnTo>
                    <a:lnTo>
                      <a:pt x="821" y="1074"/>
                    </a:lnTo>
                    <a:lnTo>
                      <a:pt x="842" y="1036"/>
                    </a:lnTo>
                    <a:lnTo>
                      <a:pt x="864" y="1000"/>
                    </a:lnTo>
                    <a:lnTo>
                      <a:pt x="886" y="965"/>
                    </a:lnTo>
                    <a:lnTo>
                      <a:pt x="932" y="894"/>
                    </a:lnTo>
                    <a:lnTo>
                      <a:pt x="979" y="824"/>
                    </a:lnTo>
                    <a:lnTo>
                      <a:pt x="979" y="824"/>
                    </a:lnTo>
                    <a:lnTo>
                      <a:pt x="976" y="811"/>
                    </a:lnTo>
                    <a:lnTo>
                      <a:pt x="972" y="801"/>
                    </a:lnTo>
                    <a:lnTo>
                      <a:pt x="968" y="790"/>
                    </a:lnTo>
                    <a:lnTo>
                      <a:pt x="963" y="780"/>
                    </a:lnTo>
                    <a:lnTo>
                      <a:pt x="957" y="772"/>
                    </a:lnTo>
                    <a:lnTo>
                      <a:pt x="951" y="763"/>
                    </a:lnTo>
                    <a:lnTo>
                      <a:pt x="945" y="756"/>
                    </a:lnTo>
                    <a:lnTo>
                      <a:pt x="937" y="749"/>
                    </a:lnTo>
                    <a:lnTo>
                      <a:pt x="930" y="743"/>
                    </a:lnTo>
                    <a:lnTo>
                      <a:pt x="921" y="738"/>
                    </a:lnTo>
                    <a:lnTo>
                      <a:pt x="903" y="727"/>
                    </a:lnTo>
                    <a:lnTo>
                      <a:pt x="884" y="716"/>
                    </a:lnTo>
                    <a:lnTo>
                      <a:pt x="863" y="707"/>
                    </a:lnTo>
                    <a:lnTo>
                      <a:pt x="863" y="707"/>
                    </a:lnTo>
                    <a:close/>
                    <a:moveTo>
                      <a:pt x="1667" y="773"/>
                    </a:moveTo>
                    <a:lnTo>
                      <a:pt x="1667" y="773"/>
                    </a:lnTo>
                    <a:lnTo>
                      <a:pt x="1609" y="848"/>
                    </a:lnTo>
                    <a:lnTo>
                      <a:pt x="1581" y="885"/>
                    </a:lnTo>
                    <a:lnTo>
                      <a:pt x="1553" y="924"/>
                    </a:lnTo>
                    <a:lnTo>
                      <a:pt x="1526" y="963"/>
                    </a:lnTo>
                    <a:lnTo>
                      <a:pt x="1513" y="984"/>
                    </a:lnTo>
                    <a:lnTo>
                      <a:pt x="1501" y="1005"/>
                    </a:lnTo>
                    <a:lnTo>
                      <a:pt x="1490" y="1027"/>
                    </a:lnTo>
                    <a:lnTo>
                      <a:pt x="1479" y="1048"/>
                    </a:lnTo>
                    <a:lnTo>
                      <a:pt x="1469" y="1069"/>
                    </a:lnTo>
                    <a:lnTo>
                      <a:pt x="1461" y="1092"/>
                    </a:lnTo>
                    <a:lnTo>
                      <a:pt x="1461" y="1092"/>
                    </a:lnTo>
                    <a:lnTo>
                      <a:pt x="1482" y="1097"/>
                    </a:lnTo>
                    <a:lnTo>
                      <a:pt x="1494" y="1101"/>
                    </a:lnTo>
                    <a:lnTo>
                      <a:pt x="1505" y="1103"/>
                    </a:lnTo>
                    <a:lnTo>
                      <a:pt x="1505" y="1103"/>
                    </a:lnTo>
                    <a:lnTo>
                      <a:pt x="1510" y="1097"/>
                    </a:lnTo>
                    <a:lnTo>
                      <a:pt x="1513" y="1095"/>
                    </a:lnTo>
                    <a:lnTo>
                      <a:pt x="1517" y="1095"/>
                    </a:lnTo>
                    <a:lnTo>
                      <a:pt x="1517" y="1095"/>
                    </a:lnTo>
                    <a:lnTo>
                      <a:pt x="1540" y="1056"/>
                    </a:lnTo>
                    <a:lnTo>
                      <a:pt x="1562" y="1016"/>
                    </a:lnTo>
                    <a:lnTo>
                      <a:pt x="1611" y="940"/>
                    </a:lnTo>
                    <a:lnTo>
                      <a:pt x="1659" y="864"/>
                    </a:lnTo>
                    <a:lnTo>
                      <a:pt x="1681" y="824"/>
                    </a:lnTo>
                    <a:lnTo>
                      <a:pt x="1704" y="785"/>
                    </a:lnTo>
                    <a:lnTo>
                      <a:pt x="1704" y="785"/>
                    </a:lnTo>
                    <a:lnTo>
                      <a:pt x="1696" y="781"/>
                    </a:lnTo>
                    <a:lnTo>
                      <a:pt x="1687" y="778"/>
                    </a:lnTo>
                    <a:lnTo>
                      <a:pt x="1677" y="775"/>
                    </a:lnTo>
                    <a:lnTo>
                      <a:pt x="1667" y="773"/>
                    </a:lnTo>
                    <a:lnTo>
                      <a:pt x="1667" y="773"/>
                    </a:lnTo>
                    <a:close/>
                    <a:moveTo>
                      <a:pt x="1690" y="854"/>
                    </a:moveTo>
                    <a:lnTo>
                      <a:pt x="1690" y="854"/>
                    </a:lnTo>
                    <a:lnTo>
                      <a:pt x="1684" y="859"/>
                    </a:lnTo>
                    <a:lnTo>
                      <a:pt x="1679" y="864"/>
                    </a:lnTo>
                    <a:lnTo>
                      <a:pt x="1674" y="868"/>
                    </a:lnTo>
                    <a:lnTo>
                      <a:pt x="1669" y="874"/>
                    </a:lnTo>
                    <a:lnTo>
                      <a:pt x="1669" y="874"/>
                    </a:lnTo>
                    <a:lnTo>
                      <a:pt x="1662" y="885"/>
                    </a:lnTo>
                    <a:lnTo>
                      <a:pt x="1655" y="897"/>
                    </a:lnTo>
                    <a:lnTo>
                      <a:pt x="1642" y="922"/>
                    </a:lnTo>
                    <a:lnTo>
                      <a:pt x="1629" y="947"/>
                    </a:lnTo>
                    <a:lnTo>
                      <a:pt x="1616" y="972"/>
                    </a:lnTo>
                    <a:lnTo>
                      <a:pt x="1616" y="972"/>
                    </a:lnTo>
                    <a:lnTo>
                      <a:pt x="1590" y="1011"/>
                    </a:lnTo>
                    <a:lnTo>
                      <a:pt x="1577" y="1030"/>
                    </a:lnTo>
                    <a:lnTo>
                      <a:pt x="1566" y="1049"/>
                    </a:lnTo>
                    <a:lnTo>
                      <a:pt x="1555" y="1069"/>
                    </a:lnTo>
                    <a:lnTo>
                      <a:pt x="1545" y="1090"/>
                    </a:lnTo>
                    <a:lnTo>
                      <a:pt x="1537" y="1111"/>
                    </a:lnTo>
                    <a:lnTo>
                      <a:pt x="1535" y="1123"/>
                    </a:lnTo>
                    <a:lnTo>
                      <a:pt x="1532" y="1134"/>
                    </a:lnTo>
                    <a:lnTo>
                      <a:pt x="1532" y="1134"/>
                    </a:lnTo>
                    <a:lnTo>
                      <a:pt x="1532" y="1136"/>
                    </a:lnTo>
                    <a:lnTo>
                      <a:pt x="1533" y="1138"/>
                    </a:lnTo>
                    <a:lnTo>
                      <a:pt x="1537" y="1140"/>
                    </a:lnTo>
                    <a:lnTo>
                      <a:pt x="1539" y="1143"/>
                    </a:lnTo>
                    <a:lnTo>
                      <a:pt x="1540" y="1146"/>
                    </a:lnTo>
                    <a:lnTo>
                      <a:pt x="1539" y="1149"/>
                    </a:lnTo>
                    <a:lnTo>
                      <a:pt x="1539" y="1149"/>
                    </a:lnTo>
                    <a:lnTo>
                      <a:pt x="1537" y="1154"/>
                    </a:lnTo>
                    <a:lnTo>
                      <a:pt x="1532" y="1161"/>
                    </a:lnTo>
                    <a:lnTo>
                      <a:pt x="1531" y="1164"/>
                    </a:lnTo>
                    <a:lnTo>
                      <a:pt x="1531" y="1167"/>
                    </a:lnTo>
                    <a:lnTo>
                      <a:pt x="1532" y="1170"/>
                    </a:lnTo>
                    <a:lnTo>
                      <a:pt x="1535" y="1173"/>
                    </a:lnTo>
                    <a:lnTo>
                      <a:pt x="1535" y="1173"/>
                    </a:lnTo>
                    <a:lnTo>
                      <a:pt x="1547" y="1157"/>
                    </a:lnTo>
                    <a:lnTo>
                      <a:pt x="1560" y="1140"/>
                    </a:lnTo>
                    <a:lnTo>
                      <a:pt x="1583" y="1105"/>
                    </a:lnTo>
                    <a:lnTo>
                      <a:pt x="1605" y="1067"/>
                    </a:lnTo>
                    <a:lnTo>
                      <a:pt x="1627" y="1030"/>
                    </a:lnTo>
                    <a:lnTo>
                      <a:pt x="1648" y="992"/>
                    </a:lnTo>
                    <a:lnTo>
                      <a:pt x="1670" y="956"/>
                    </a:lnTo>
                    <a:lnTo>
                      <a:pt x="1682" y="938"/>
                    </a:lnTo>
                    <a:lnTo>
                      <a:pt x="1695" y="921"/>
                    </a:lnTo>
                    <a:lnTo>
                      <a:pt x="1708" y="905"/>
                    </a:lnTo>
                    <a:lnTo>
                      <a:pt x="1721" y="889"/>
                    </a:lnTo>
                    <a:lnTo>
                      <a:pt x="1721" y="889"/>
                    </a:lnTo>
                    <a:lnTo>
                      <a:pt x="1717" y="884"/>
                    </a:lnTo>
                    <a:lnTo>
                      <a:pt x="1714" y="880"/>
                    </a:lnTo>
                    <a:lnTo>
                      <a:pt x="1712" y="876"/>
                    </a:lnTo>
                    <a:lnTo>
                      <a:pt x="1711" y="871"/>
                    </a:lnTo>
                    <a:lnTo>
                      <a:pt x="1711" y="867"/>
                    </a:lnTo>
                    <a:lnTo>
                      <a:pt x="1711" y="862"/>
                    </a:lnTo>
                    <a:lnTo>
                      <a:pt x="1714" y="851"/>
                    </a:lnTo>
                    <a:lnTo>
                      <a:pt x="1718" y="840"/>
                    </a:lnTo>
                    <a:lnTo>
                      <a:pt x="1720" y="829"/>
                    </a:lnTo>
                    <a:lnTo>
                      <a:pt x="1721" y="822"/>
                    </a:lnTo>
                    <a:lnTo>
                      <a:pt x="1721" y="816"/>
                    </a:lnTo>
                    <a:lnTo>
                      <a:pt x="1720" y="809"/>
                    </a:lnTo>
                    <a:lnTo>
                      <a:pt x="1719" y="802"/>
                    </a:lnTo>
                    <a:lnTo>
                      <a:pt x="1719" y="802"/>
                    </a:lnTo>
                    <a:lnTo>
                      <a:pt x="1714" y="808"/>
                    </a:lnTo>
                    <a:lnTo>
                      <a:pt x="1710" y="815"/>
                    </a:lnTo>
                    <a:lnTo>
                      <a:pt x="1703" y="828"/>
                    </a:lnTo>
                    <a:lnTo>
                      <a:pt x="1696" y="841"/>
                    </a:lnTo>
                    <a:lnTo>
                      <a:pt x="1690" y="854"/>
                    </a:lnTo>
                    <a:lnTo>
                      <a:pt x="1690" y="854"/>
                    </a:lnTo>
                    <a:close/>
                    <a:moveTo>
                      <a:pt x="585" y="1053"/>
                    </a:moveTo>
                    <a:lnTo>
                      <a:pt x="585" y="1053"/>
                    </a:lnTo>
                    <a:lnTo>
                      <a:pt x="567" y="1049"/>
                    </a:lnTo>
                    <a:lnTo>
                      <a:pt x="546" y="1045"/>
                    </a:lnTo>
                    <a:lnTo>
                      <a:pt x="525" y="1042"/>
                    </a:lnTo>
                    <a:lnTo>
                      <a:pt x="503" y="1040"/>
                    </a:lnTo>
                    <a:lnTo>
                      <a:pt x="482" y="1037"/>
                    </a:lnTo>
                    <a:lnTo>
                      <a:pt x="460" y="1036"/>
                    </a:lnTo>
                    <a:lnTo>
                      <a:pt x="438" y="1035"/>
                    </a:lnTo>
                    <a:lnTo>
                      <a:pt x="418" y="1036"/>
                    </a:lnTo>
                    <a:lnTo>
                      <a:pt x="418" y="1036"/>
                    </a:lnTo>
                    <a:lnTo>
                      <a:pt x="398" y="1037"/>
                    </a:lnTo>
                    <a:lnTo>
                      <a:pt x="380" y="1040"/>
                    </a:lnTo>
                    <a:lnTo>
                      <a:pt x="343" y="1047"/>
                    </a:lnTo>
                    <a:lnTo>
                      <a:pt x="325" y="1050"/>
                    </a:lnTo>
                    <a:lnTo>
                      <a:pt x="305" y="1053"/>
                    </a:lnTo>
                    <a:lnTo>
                      <a:pt x="287" y="1056"/>
                    </a:lnTo>
                    <a:lnTo>
                      <a:pt x="268" y="1056"/>
                    </a:lnTo>
                    <a:lnTo>
                      <a:pt x="268" y="1056"/>
                    </a:lnTo>
                    <a:lnTo>
                      <a:pt x="235" y="1055"/>
                    </a:lnTo>
                    <a:lnTo>
                      <a:pt x="201" y="1051"/>
                    </a:lnTo>
                    <a:lnTo>
                      <a:pt x="185" y="1049"/>
                    </a:lnTo>
                    <a:lnTo>
                      <a:pt x="169" y="1046"/>
                    </a:lnTo>
                    <a:lnTo>
                      <a:pt x="155" y="1042"/>
                    </a:lnTo>
                    <a:lnTo>
                      <a:pt x="143" y="1036"/>
                    </a:lnTo>
                    <a:lnTo>
                      <a:pt x="143" y="1036"/>
                    </a:lnTo>
                    <a:lnTo>
                      <a:pt x="131" y="1046"/>
                    </a:lnTo>
                    <a:lnTo>
                      <a:pt x="119" y="1057"/>
                    </a:lnTo>
                    <a:lnTo>
                      <a:pt x="107" y="1067"/>
                    </a:lnTo>
                    <a:lnTo>
                      <a:pt x="95" y="1078"/>
                    </a:lnTo>
                    <a:lnTo>
                      <a:pt x="95" y="1078"/>
                    </a:lnTo>
                    <a:lnTo>
                      <a:pt x="165" y="1079"/>
                    </a:lnTo>
                    <a:lnTo>
                      <a:pt x="237" y="1079"/>
                    </a:lnTo>
                    <a:lnTo>
                      <a:pt x="386" y="1078"/>
                    </a:lnTo>
                    <a:lnTo>
                      <a:pt x="461" y="1078"/>
                    </a:lnTo>
                    <a:lnTo>
                      <a:pt x="536" y="1079"/>
                    </a:lnTo>
                    <a:lnTo>
                      <a:pt x="608" y="1081"/>
                    </a:lnTo>
                    <a:lnTo>
                      <a:pt x="645" y="1084"/>
                    </a:lnTo>
                    <a:lnTo>
                      <a:pt x="681" y="1088"/>
                    </a:lnTo>
                    <a:lnTo>
                      <a:pt x="681" y="1088"/>
                    </a:lnTo>
                    <a:lnTo>
                      <a:pt x="669" y="1081"/>
                    </a:lnTo>
                    <a:lnTo>
                      <a:pt x="658" y="1076"/>
                    </a:lnTo>
                    <a:lnTo>
                      <a:pt x="633" y="1066"/>
                    </a:lnTo>
                    <a:lnTo>
                      <a:pt x="608" y="1059"/>
                    </a:lnTo>
                    <a:lnTo>
                      <a:pt x="585" y="1053"/>
                    </a:lnTo>
                    <a:lnTo>
                      <a:pt x="585" y="1053"/>
                    </a:lnTo>
                    <a:close/>
                    <a:moveTo>
                      <a:pt x="1323" y="1061"/>
                    </a:moveTo>
                    <a:lnTo>
                      <a:pt x="1323" y="1061"/>
                    </a:lnTo>
                    <a:lnTo>
                      <a:pt x="1271" y="1060"/>
                    </a:lnTo>
                    <a:lnTo>
                      <a:pt x="1218" y="1057"/>
                    </a:lnTo>
                    <a:lnTo>
                      <a:pt x="1164" y="1055"/>
                    </a:lnTo>
                    <a:lnTo>
                      <a:pt x="1111" y="1053"/>
                    </a:lnTo>
                    <a:lnTo>
                      <a:pt x="1084" y="1053"/>
                    </a:lnTo>
                    <a:lnTo>
                      <a:pt x="1059" y="1055"/>
                    </a:lnTo>
                    <a:lnTo>
                      <a:pt x="1033" y="1057"/>
                    </a:lnTo>
                    <a:lnTo>
                      <a:pt x="1009" y="1059"/>
                    </a:lnTo>
                    <a:lnTo>
                      <a:pt x="986" y="1063"/>
                    </a:lnTo>
                    <a:lnTo>
                      <a:pt x="964" y="1068"/>
                    </a:lnTo>
                    <a:lnTo>
                      <a:pt x="942" y="1076"/>
                    </a:lnTo>
                    <a:lnTo>
                      <a:pt x="922" y="1084"/>
                    </a:lnTo>
                    <a:lnTo>
                      <a:pt x="922" y="1084"/>
                    </a:lnTo>
                    <a:lnTo>
                      <a:pt x="953" y="1082"/>
                    </a:lnTo>
                    <a:lnTo>
                      <a:pt x="983" y="1080"/>
                    </a:lnTo>
                    <a:lnTo>
                      <a:pt x="1043" y="1078"/>
                    </a:lnTo>
                    <a:lnTo>
                      <a:pt x="1102" y="1078"/>
                    </a:lnTo>
                    <a:lnTo>
                      <a:pt x="1159" y="1079"/>
                    </a:lnTo>
                    <a:lnTo>
                      <a:pt x="1272" y="1082"/>
                    </a:lnTo>
                    <a:lnTo>
                      <a:pt x="1327" y="1082"/>
                    </a:lnTo>
                    <a:lnTo>
                      <a:pt x="1381" y="1082"/>
                    </a:lnTo>
                    <a:lnTo>
                      <a:pt x="1381" y="1082"/>
                    </a:lnTo>
                    <a:lnTo>
                      <a:pt x="1396" y="1082"/>
                    </a:lnTo>
                    <a:lnTo>
                      <a:pt x="1407" y="1083"/>
                    </a:lnTo>
                    <a:lnTo>
                      <a:pt x="1416" y="1084"/>
                    </a:lnTo>
                    <a:lnTo>
                      <a:pt x="1426" y="1088"/>
                    </a:lnTo>
                    <a:lnTo>
                      <a:pt x="1426" y="1088"/>
                    </a:lnTo>
                    <a:lnTo>
                      <a:pt x="1422" y="1082"/>
                    </a:lnTo>
                    <a:lnTo>
                      <a:pt x="1418" y="1079"/>
                    </a:lnTo>
                    <a:lnTo>
                      <a:pt x="1412" y="1075"/>
                    </a:lnTo>
                    <a:lnTo>
                      <a:pt x="1407" y="1072"/>
                    </a:lnTo>
                    <a:lnTo>
                      <a:pt x="1395" y="1067"/>
                    </a:lnTo>
                    <a:lnTo>
                      <a:pt x="1381" y="1064"/>
                    </a:lnTo>
                    <a:lnTo>
                      <a:pt x="1367" y="1062"/>
                    </a:lnTo>
                    <a:lnTo>
                      <a:pt x="1352" y="1061"/>
                    </a:lnTo>
                    <a:lnTo>
                      <a:pt x="1323" y="1061"/>
                    </a:lnTo>
                    <a:lnTo>
                      <a:pt x="1323" y="1061"/>
                    </a:lnTo>
                    <a:close/>
                    <a:moveTo>
                      <a:pt x="607" y="1105"/>
                    </a:moveTo>
                    <a:lnTo>
                      <a:pt x="607" y="1105"/>
                    </a:lnTo>
                    <a:lnTo>
                      <a:pt x="575" y="1102"/>
                    </a:lnTo>
                    <a:lnTo>
                      <a:pt x="543" y="1099"/>
                    </a:lnTo>
                    <a:lnTo>
                      <a:pt x="480" y="1097"/>
                    </a:lnTo>
                    <a:lnTo>
                      <a:pt x="418" y="1097"/>
                    </a:lnTo>
                    <a:lnTo>
                      <a:pt x="355" y="1097"/>
                    </a:lnTo>
                    <a:lnTo>
                      <a:pt x="228" y="1099"/>
                    </a:lnTo>
                    <a:lnTo>
                      <a:pt x="164" y="1101"/>
                    </a:lnTo>
                    <a:lnTo>
                      <a:pt x="98" y="1099"/>
                    </a:lnTo>
                    <a:lnTo>
                      <a:pt x="98" y="1099"/>
                    </a:lnTo>
                    <a:lnTo>
                      <a:pt x="101" y="1113"/>
                    </a:lnTo>
                    <a:lnTo>
                      <a:pt x="103" y="1127"/>
                    </a:lnTo>
                    <a:lnTo>
                      <a:pt x="103" y="1127"/>
                    </a:lnTo>
                    <a:lnTo>
                      <a:pt x="123" y="1129"/>
                    </a:lnTo>
                    <a:lnTo>
                      <a:pt x="143" y="1132"/>
                    </a:lnTo>
                    <a:lnTo>
                      <a:pt x="152" y="1133"/>
                    </a:lnTo>
                    <a:lnTo>
                      <a:pt x="162" y="1135"/>
                    </a:lnTo>
                    <a:lnTo>
                      <a:pt x="169" y="1138"/>
                    </a:lnTo>
                    <a:lnTo>
                      <a:pt x="177" y="1141"/>
                    </a:lnTo>
                    <a:lnTo>
                      <a:pt x="177" y="1141"/>
                    </a:lnTo>
                    <a:lnTo>
                      <a:pt x="157" y="1143"/>
                    </a:lnTo>
                    <a:lnTo>
                      <a:pt x="132" y="1144"/>
                    </a:lnTo>
                    <a:lnTo>
                      <a:pt x="106" y="1146"/>
                    </a:lnTo>
                    <a:lnTo>
                      <a:pt x="84" y="1147"/>
                    </a:lnTo>
                    <a:lnTo>
                      <a:pt x="84" y="1147"/>
                    </a:lnTo>
                    <a:lnTo>
                      <a:pt x="87" y="1151"/>
                    </a:lnTo>
                    <a:lnTo>
                      <a:pt x="90" y="1154"/>
                    </a:lnTo>
                    <a:lnTo>
                      <a:pt x="94" y="1157"/>
                    </a:lnTo>
                    <a:lnTo>
                      <a:pt x="98" y="1159"/>
                    </a:lnTo>
                    <a:lnTo>
                      <a:pt x="106" y="1162"/>
                    </a:lnTo>
                    <a:lnTo>
                      <a:pt x="116" y="1163"/>
                    </a:lnTo>
                    <a:lnTo>
                      <a:pt x="136" y="1162"/>
                    </a:lnTo>
                    <a:lnTo>
                      <a:pt x="148" y="1161"/>
                    </a:lnTo>
                    <a:lnTo>
                      <a:pt x="160" y="1162"/>
                    </a:lnTo>
                    <a:lnTo>
                      <a:pt x="160" y="1162"/>
                    </a:lnTo>
                    <a:lnTo>
                      <a:pt x="193" y="1163"/>
                    </a:lnTo>
                    <a:lnTo>
                      <a:pt x="227" y="1164"/>
                    </a:lnTo>
                    <a:lnTo>
                      <a:pt x="297" y="1163"/>
                    </a:lnTo>
                    <a:lnTo>
                      <a:pt x="365" y="1162"/>
                    </a:lnTo>
                    <a:lnTo>
                      <a:pt x="400" y="1161"/>
                    </a:lnTo>
                    <a:lnTo>
                      <a:pt x="433" y="1162"/>
                    </a:lnTo>
                    <a:lnTo>
                      <a:pt x="433" y="1162"/>
                    </a:lnTo>
                    <a:lnTo>
                      <a:pt x="448" y="1162"/>
                    </a:lnTo>
                    <a:lnTo>
                      <a:pt x="464" y="1164"/>
                    </a:lnTo>
                    <a:lnTo>
                      <a:pt x="493" y="1167"/>
                    </a:lnTo>
                    <a:lnTo>
                      <a:pt x="507" y="1168"/>
                    </a:lnTo>
                    <a:lnTo>
                      <a:pt x="521" y="1168"/>
                    </a:lnTo>
                    <a:lnTo>
                      <a:pt x="534" y="1168"/>
                    </a:lnTo>
                    <a:lnTo>
                      <a:pt x="548" y="1166"/>
                    </a:lnTo>
                    <a:lnTo>
                      <a:pt x="548" y="1166"/>
                    </a:lnTo>
                    <a:lnTo>
                      <a:pt x="545" y="1166"/>
                    </a:lnTo>
                    <a:lnTo>
                      <a:pt x="543" y="1165"/>
                    </a:lnTo>
                    <a:lnTo>
                      <a:pt x="542" y="1164"/>
                    </a:lnTo>
                    <a:lnTo>
                      <a:pt x="541" y="1162"/>
                    </a:lnTo>
                    <a:lnTo>
                      <a:pt x="541" y="1162"/>
                    </a:lnTo>
                    <a:lnTo>
                      <a:pt x="560" y="1158"/>
                    </a:lnTo>
                    <a:lnTo>
                      <a:pt x="581" y="1157"/>
                    </a:lnTo>
                    <a:lnTo>
                      <a:pt x="602" y="1158"/>
                    </a:lnTo>
                    <a:lnTo>
                      <a:pt x="622" y="1158"/>
                    </a:lnTo>
                    <a:lnTo>
                      <a:pt x="644" y="1159"/>
                    </a:lnTo>
                    <a:lnTo>
                      <a:pt x="664" y="1158"/>
                    </a:lnTo>
                    <a:lnTo>
                      <a:pt x="683" y="1156"/>
                    </a:lnTo>
                    <a:lnTo>
                      <a:pt x="692" y="1154"/>
                    </a:lnTo>
                    <a:lnTo>
                      <a:pt x="700" y="1152"/>
                    </a:lnTo>
                    <a:lnTo>
                      <a:pt x="700" y="1152"/>
                    </a:lnTo>
                    <a:lnTo>
                      <a:pt x="645" y="1144"/>
                    </a:lnTo>
                    <a:lnTo>
                      <a:pt x="588" y="1137"/>
                    </a:lnTo>
                    <a:lnTo>
                      <a:pt x="588" y="1137"/>
                    </a:lnTo>
                    <a:lnTo>
                      <a:pt x="561" y="1133"/>
                    </a:lnTo>
                    <a:lnTo>
                      <a:pt x="534" y="1128"/>
                    </a:lnTo>
                    <a:lnTo>
                      <a:pt x="522" y="1125"/>
                    </a:lnTo>
                    <a:lnTo>
                      <a:pt x="509" y="1122"/>
                    </a:lnTo>
                    <a:lnTo>
                      <a:pt x="496" y="1118"/>
                    </a:lnTo>
                    <a:lnTo>
                      <a:pt x="484" y="1112"/>
                    </a:lnTo>
                    <a:lnTo>
                      <a:pt x="484" y="1112"/>
                    </a:lnTo>
                    <a:lnTo>
                      <a:pt x="500" y="1112"/>
                    </a:lnTo>
                    <a:lnTo>
                      <a:pt x="517" y="1112"/>
                    </a:lnTo>
                    <a:lnTo>
                      <a:pt x="551" y="1116"/>
                    </a:lnTo>
                    <a:lnTo>
                      <a:pt x="584" y="1120"/>
                    </a:lnTo>
                    <a:lnTo>
                      <a:pt x="619" y="1125"/>
                    </a:lnTo>
                    <a:lnTo>
                      <a:pt x="653" y="1131"/>
                    </a:lnTo>
                    <a:lnTo>
                      <a:pt x="689" y="1134"/>
                    </a:lnTo>
                    <a:lnTo>
                      <a:pt x="706" y="1134"/>
                    </a:lnTo>
                    <a:lnTo>
                      <a:pt x="723" y="1134"/>
                    </a:lnTo>
                    <a:lnTo>
                      <a:pt x="740" y="1134"/>
                    </a:lnTo>
                    <a:lnTo>
                      <a:pt x="757" y="1132"/>
                    </a:lnTo>
                    <a:lnTo>
                      <a:pt x="757" y="1132"/>
                    </a:lnTo>
                    <a:lnTo>
                      <a:pt x="749" y="1127"/>
                    </a:lnTo>
                    <a:lnTo>
                      <a:pt x="740" y="1123"/>
                    </a:lnTo>
                    <a:lnTo>
                      <a:pt x="721" y="1117"/>
                    </a:lnTo>
                    <a:lnTo>
                      <a:pt x="703" y="1112"/>
                    </a:lnTo>
                    <a:lnTo>
                      <a:pt x="683" y="1109"/>
                    </a:lnTo>
                    <a:lnTo>
                      <a:pt x="664" y="1108"/>
                    </a:lnTo>
                    <a:lnTo>
                      <a:pt x="645" y="1107"/>
                    </a:lnTo>
                    <a:lnTo>
                      <a:pt x="607" y="1105"/>
                    </a:lnTo>
                    <a:lnTo>
                      <a:pt x="607" y="1105"/>
                    </a:lnTo>
                    <a:close/>
                    <a:moveTo>
                      <a:pt x="1472" y="1114"/>
                    </a:moveTo>
                    <a:lnTo>
                      <a:pt x="1472" y="1114"/>
                    </a:lnTo>
                    <a:lnTo>
                      <a:pt x="1433" y="1108"/>
                    </a:lnTo>
                    <a:lnTo>
                      <a:pt x="1393" y="1104"/>
                    </a:lnTo>
                    <a:lnTo>
                      <a:pt x="1352" y="1101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267" y="1099"/>
                    </a:lnTo>
                    <a:lnTo>
                      <a:pt x="1222" y="1097"/>
                    </a:lnTo>
                    <a:lnTo>
                      <a:pt x="1128" y="1094"/>
                    </a:lnTo>
                    <a:lnTo>
                      <a:pt x="1079" y="1093"/>
                    </a:lnTo>
                    <a:lnTo>
                      <a:pt x="1031" y="1093"/>
                    </a:lnTo>
                    <a:lnTo>
                      <a:pt x="983" y="1095"/>
                    </a:lnTo>
                    <a:lnTo>
                      <a:pt x="960" y="1097"/>
                    </a:lnTo>
                    <a:lnTo>
                      <a:pt x="937" y="1099"/>
                    </a:lnTo>
                    <a:lnTo>
                      <a:pt x="937" y="1099"/>
                    </a:lnTo>
                    <a:lnTo>
                      <a:pt x="906" y="1105"/>
                    </a:lnTo>
                    <a:lnTo>
                      <a:pt x="891" y="1108"/>
                    </a:lnTo>
                    <a:lnTo>
                      <a:pt x="876" y="1112"/>
                    </a:lnTo>
                    <a:lnTo>
                      <a:pt x="862" y="1118"/>
                    </a:lnTo>
                    <a:lnTo>
                      <a:pt x="848" y="1124"/>
                    </a:lnTo>
                    <a:lnTo>
                      <a:pt x="835" y="1131"/>
                    </a:lnTo>
                    <a:lnTo>
                      <a:pt x="824" y="1139"/>
                    </a:lnTo>
                    <a:lnTo>
                      <a:pt x="824" y="1139"/>
                    </a:lnTo>
                    <a:lnTo>
                      <a:pt x="829" y="1144"/>
                    </a:lnTo>
                    <a:lnTo>
                      <a:pt x="833" y="1150"/>
                    </a:lnTo>
                    <a:lnTo>
                      <a:pt x="837" y="1155"/>
                    </a:lnTo>
                    <a:lnTo>
                      <a:pt x="840" y="1157"/>
                    </a:lnTo>
                    <a:lnTo>
                      <a:pt x="843" y="1158"/>
                    </a:lnTo>
                    <a:lnTo>
                      <a:pt x="843" y="1158"/>
                    </a:lnTo>
                    <a:lnTo>
                      <a:pt x="885" y="1143"/>
                    </a:lnTo>
                    <a:lnTo>
                      <a:pt x="906" y="1137"/>
                    </a:lnTo>
                    <a:lnTo>
                      <a:pt x="926" y="1131"/>
                    </a:lnTo>
                    <a:lnTo>
                      <a:pt x="949" y="1125"/>
                    </a:lnTo>
                    <a:lnTo>
                      <a:pt x="970" y="1120"/>
                    </a:lnTo>
                    <a:lnTo>
                      <a:pt x="994" y="1117"/>
                    </a:lnTo>
                    <a:lnTo>
                      <a:pt x="1018" y="1114"/>
                    </a:lnTo>
                    <a:lnTo>
                      <a:pt x="1018" y="1114"/>
                    </a:lnTo>
                    <a:lnTo>
                      <a:pt x="1031" y="1113"/>
                    </a:lnTo>
                    <a:lnTo>
                      <a:pt x="1039" y="1113"/>
                    </a:lnTo>
                    <a:lnTo>
                      <a:pt x="1046" y="1113"/>
                    </a:lnTo>
                    <a:lnTo>
                      <a:pt x="1053" y="1114"/>
                    </a:lnTo>
                    <a:lnTo>
                      <a:pt x="1058" y="1118"/>
                    </a:lnTo>
                    <a:lnTo>
                      <a:pt x="1062" y="1121"/>
                    </a:lnTo>
                    <a:lnTo>
                      <a:pt x="1064" y="1127"/>
                    </a:lnTo>
                    <a:lnTo>
                      <a:pt x="1064" y="1127"/>
                    </a:lnTo>
                    <a:lnTo>
                      <a:pt x="1038" y="1128"/>
                    </a:lnTo>
                    <a:lnTo>
                      <a:pt x="1010" y="1131"/>
                    </a:lnTo>
                    <a:lnTo>
                      <a:pt x="983" y="1134"/>
                    </a:lnTo>
                    <a:lnTo>
                      <a:pt x="957" y="1138"/>
                    </a:lnTo>
                    <a:lnTo>
                      <a:pt x="933" y="1143"/>
                    </a:lnTo>
                    <a:lnTo>
                      <a:pt x="908" y="1150"/>
                    </a:lnTo>
                    <a:lnTo>
                      <a:pt x="886" y="1158"/>
                    </a:lnTo>
                    <a:lnTo>
                      <a:pt x="865" y="1169"/>
                    </a:lnTo>
                    <a:lnTo>
                      <a:pt x="865" y="1169"/>
                    </a:lnTo>
                    <a:lnTo>
                      <a:pt x="903" y="1165"/>
                    </a:lnTo>
                    <a:lnTo>
                      <a:pt x="940" y="1163"/>
                    </a:lnTo>
                    <a:lnTo>
                      <a:pt x="978" y="1163"/>
                    </a:lnTo>
                    <a:lnTo>
                      <a:pt x="1014" y="1163"/>
                    </a:lnTo>
                    <a:lnTo>
                      <a:pt x="1052" y="1164"/>
                    </a:lnTo>
                    <a:lnTo>
                      <a:pt x="1088" y="1166"/>
                    </a:lnTo>
                    <a:lnTo>
                      <a:pt x="1161" y="1171"/>
                    </a:lnTo>
                    <a:lnTo>
                      <a:pt x="1233" y="1179"/>
                    </a:lnTo>
                    <a:lnTo>
                      <a:pt x="1301" y="1187"/>
                    </a:lnTo>
                    <a:lnTo>
                      <a:pt x="1367" y="1195"/>
                    </a:lnTo>
                    <a:lnTo>
                      <a:pt x="1431" y="1200"/>
                    </a:lnTo>
                    <a:lnTo>
                      <a:pt x="1431" y="1200"/>
                    </a:lnTo>
                    <a:lnTo>
                      <a:pt x="1454" y="1203"/>
                    </a:lnTo>
                    <a:lnTo>
                      <a:pt x="1477" y="1205"/>
                    </a:lnTo>
                    <a:lnTo>
                      <a:pt x="1486" y="1204"/>
                    </a:lnTo>
                    <a:lnTo>
                      <a:pt x="1496" y="1203"/>
                    </a:lnTo>
                    <a:lnTo>
                      <a:pt x="1505" y="1200"/>
                    </a:lnTo>
                    <a:lnTo>
                      <a:pt x="1512" y="1196"/>
                    </a:lnTo>
                    <a:lnTo>
                      <a:pt x="1512" y="1196"/>
                    </a:lnTo>
                    <a:lnTo>
                      <a:pt x="1493" y="1193"/>
                    </a:lnTo>
                    <a:lnTo>
                      <a:pt x="1473" y="1190"/>
                    </a:lnTo>
                    <a:lnTo>
                      <a:pt x="1464" y="1188"/>
                    </a:lnTo>
                    <a:lnTo>
                      <a:pt x="1455" y="1186"/>
                    </a:lnTo>
                    <a:lnTo>
                      <a:pt x="1448" y="1182"/>
                    </a:lnTo>
                    <a:lnTo>
                      <a:pt x="1441" y="1175"/>
                    </a:lnTo>
                    <a:lnTo>
                      <a:pt x="1441" y="1175"/>
                    </a:lnTo>
                    <a:lnTo>
                      <a:pt x="1447" y="1174"/>
                    </a:lnTo>
                    <a:lnTo>
                      <a:pt x="1452" y="1174"/>
                    </a:lnTo>
                    <a:lnTo>
                      <a:pt x="1463" y="1174"/>
                    </a:lnTo>
                    <a:lnTo>
                      <a:pt x="1485" y="1178"/>
                    </a:lnTo>
                    <a:lnTo>
                      <a:pt x="1496" y="1178"/>
                    </a:lnTo>
                    <a:lnTo>
                      <a:pt x="1500" y="1178"/>
                    </a:lnTo>
                    <a:lnTo>
                      <a:pt x="1505" y="1177"/>
                    </a:lnTo>
                    <a:lnTo>
                      <a:pt x="1509" y="1174"/>
                    </a:lnTo>
                    <a:lnTo>
                      <a:pt x="1512" y="1172"/>
                    </a:lnTo>
                    <a:lnTo>
                      <a:pt x="1515" y="1168"/>
                    </a:lnTo>
                    <a:lnTo>
                      <a:pt x="1517" y="1164"/>
                    </a:lnTo>
                    <a:lnTo>
                      <a:pt x="1517" y="1164"/>
                    </a:lnTo>
                    <a:lnTo>
                      <a:pt x="1509" y="1161"/>
                    </a:lnTo>
                    <a:lnTo>
                      <a:pt x="1500" y="1159"/>
                    </a:lnTo>
                    <a:lnTo>
                      <a:pt x="1492" y="1158"/>
                    </a:lnTo>
                    <a:lnTo>
                      <a:pt x="1482" y="1157"/>
                    </a:lnTo>
                    <a:lnTo>
                      <a:pt x="1462" y="1158"/>
                    </a:lnTo>
                    <a:lnTo>
                      <a:pt x="1441" y="1159"/>
                    </a:lnTo>
                    <a:lnTo>
                      <a:pt x="1421" y="1161"/>
                    </a:lnTo>
                    <a:lnTo>
                      <a:pt x="1412" y="1161"/>
                    </a:lnTo>
                    <a:lnTo>
                      <a:pt x="1404" y="1159"/>
                    </a:lnTo>
                    <a:lnTo>
                      <a:pt x="1395" y="1157"/>
                    </a:lnTo>
                    <a:lnTo>
                      <a:pt x="1388" y="1155"/>
                    </a:lnTo>
                    <a:lnTo>
                      <a:pt x="1382" y="1151"/>
                    </a:lnTo>
                    <a:lnTo>
                      <a:pt x="1377" y="1147"/>
                    </a:lnTo>
                    <a:lnTo>
                      <a:pt x="1377" y="1147"/>
                    </a:lnTo>
                    <a:lnTo>
                      <a:pt x="1408" y="1147"/>
                    </a:lnTo>
                    <a:lnTo>
                      <a:pt x="1442" y="1146"/>
                    </a:lnTo>
                    <a:lnTo>
                      <a:pt x="1510" y="1141"/>
                    </a:lnTo>
                    <a:lnTo>
                      <a:pt x="1510" y="1141"/>
                    </a:lnTo>
                    <a:lnTo>
                      <a:pt x="1502" y="1137"/>
                    </a:lnTo>
                    <a:lnTo>
                      <a:pt x="1492" y="1131"/>
                    </a:lnTo>
                    <a:lnTo>
                      <a:pt x="1481" y="1123"/>
                    </a:lnTo>
                    <a:lnTo>
                      <a:pt x="1477" y="1119"/>
                    </a:lnTo>
                    <a:lnTo>
                      <a:pt x="1472" y="1114"/>
                    </a:lnTo>
                    <a:lnTo>
                      <a:pt x="1472" y="1114"/>
                    </a:lnTo>
                    <a:close/>
                    <a:moveTo>
                      <a:pt x="755" y="1173"/>
                    </a:moveTo>
                    <a:lnTo>
                      <a:pt x="755" y="1173"/>
                    </a:lnTo>
                    <a:lnTo>
                      <a:pt x="765" y="1175"/>
                    </a:lnTo>
                    <a:lnTo>
                      <a:pt x="774" y="1177"/>
                    </a:lnTo>
                    <a:lnTo>
                      <a:pt x="784" y="1177"/>
                    </a:lnTo>
                    <a:lnTo>
                      <a:pt x="793" y="1174"/>
                    </a:lnTo>
                    <a:lnTo>
                      <a:pt x="800" y="1172"/>
                    </a:lnTo>
                    <a:lnTo>
                      <a:pt x="806" y="1168"/>
                    </a:lnTo>
                    <a:lnTo>
                      <a:pt x="813" y="1164"/>
                    </a:lnTo>
                    <a:lnTo>
                      <a:pt x="818" y="1158"/>
                    </a:lnTo>
                    <a:lnTo>
                      <a:pt x="818" y="1158"/>
                    </a:lnTo>
                    <a:lnTo>
                      <a:pt x="815" y="1156"/>
                    </a:lnTo>
                    <a:lnTo>
                      <a:pt x="813" y="1153"/>
                    </a:lnTo>
                    <a:lnTo>
                      <a:pt x="811" y="1150"/>
                    </a:lnTo>
                    <a:lnTo>
                      <a:pt x="809" y="1147"/>
                    </a:lnTo>
                    <a:lnTo>
                      <a:pt x="809" y="1147"/>
                    </a:lnTo>
                    <a:lnTo>
                      <a:pt x="794" y="1150"/>
                    </a:lnTo>
                    <a:lnTo>
                      <a:pt x="786" y="1151"/>
                    </a:lnTo>
                    <a:lnTo>
                      <a:pt x="779" y="1154"/>
                    </a:lnTo>
                    <a:lnTo>
                      <a:pt x="772" y="1157"/>
                    </a:lnTo>
                    <a:lnTo>
                      <a:pt x="766" y="1162"/>
                    </a:lnTo>
                    <a:lnTo>
                      <a:pt x="760" y="1167"/>
                    </a:lnTo>
                    <a:lnTo>
                      <a:pt x="755" y="1173"/>
                    </a:lnTo>
                    <a:lnTo>
                      <a:pt x="755" y="1173"/>
                    </a:lnTo>
                    <a:close/>
                    <a:moveTo>
                      <a:pt x="725" y="1166"/>
                    </a:moveTo>
                    <a:lnTo>
                      <a:pt x="725" y="1166"/>
                    </a:lnTo>
                    <a:lnTo>
                      <a:pt x="719" y="1168"/>
                    </a:lnTo>
                    <a:lnTo>
                      <a:pt x="710" y="1169"/>
                    </a:lnTo>
                    <a:lnTo>
                      <a:pt x="693" y="1169"/>
                    </a:lnTo>
                    <a:lnTo>
                      <a:pt x="684" y="1170"/>
                    </a:lnTo>
                    <a:lnTo>
                      <a:pt x="677" y="1171"/>
                    </a:lnTo>
                    <a:lnTo>
                      <a:pt x="669" y="1173"/>
                    </a:lnTo>
                    <a:lnTo>
                      <a:pt x="664" y="1175"/>
                    </a:lnTo>
                    <a:lnTo>
                      <a:pt x="664" y="1175"/>
                    </a:lnTo>
                    <a:lnTo>
                      <a:pt x="674" y="1177"/>
                    </a:lnTo>
                    <a:lnTo>
                      <a:pt x="683" y="1177"/>
                    </a:lnTo>
                    <a:lnTo>
                      <a:pt x="700" y="1174"/>
                    </a:lnTo>
                    <a:lnTo>
                      <a:pt x="709" y="1173"/>
                    </a:lnTo>
                    <a:lnTo>
                      <a:pt x="716" y="1172"/>
                    </a:lnTo>
                    <a:lnTo>
                      <a:pt x="724" y="1173"/>
                    </a:lnTo>
                    <a:lnTo>
                      <a:pt x="730" y="1175"/>
                    </a:lnTo>
                    <a:lnTo>
                      <a:pt x="730" y="1175"/>
                    </a:lnTo>
                    <a:lnTo>
                      <a:pt x="731" y="1172"/>
                    </a:lnTo>
                    <a:lnTo>
                      <a:pt x="735" y="1169"/>
                    </a:lnTo>
                    <a:lnTo>
                      <a:pt x="741" y="1163"/>
                    </a:lnTo>
                    <a:lnTo>
                      <a:pt x="743" y="1159"/>
                    </a:lnTo>
                    <a:lnTo>
                      <a:pt x="745" y="1156"/>
                    </a:lnTo>
                    <a:lnTo>
                      <a:pt x="745" y="1154"/>
                    </a:lnTo>
                    <a:lnTo>
                      <a:pt x="742" y="1152"/>
                    </a:lnTo>
                    <a:lnTo>
                      <a:pt x="742" y="1152"/>
                    </a:lnTo>
                    <a:lnTo>
                      <a:pt x="742" y="1153"/>
                    </a:lnTo>
                    <a:lnTo>
                      <a:pt x="741" y="1153"/>
                    </a:lnTo>
                    <a:lnTo>
                      <a:pt x="737" y="1152"/>
                    </a:lnTo>
                    <a:lnTo>
                      <a:pt x="730" y="1151"/>
                    </a:lnTo>
                    <a:lnTo>
                      <a:pt x="728" y="1151"/>
                    </a:lnTo>
                    <a:lnTo>
                      <a:pt x="725" y="1152"/>
                    </a:lnTo>
                    <a:lnTo>
                      <a:pt x="725" y="1152"/>
                    </a:lnTo>
                    <a:lnTo>
                      <a:pt x="725" y="1166"/>
                    </a:lnTo>
                    <a:lnTo>
                      <a:pt x="725" y="1166"/>
                    </a:lnTo>
                    <a:close/>
                    <a:moveTo>
                      <a:pt x="592" y="1171"/>
                    </a:moveTo>
                    <a:lnTo>
                      <a:pt x="592" y="1171"/>
                    </a:lnTo>
                    <a:lnTo>
                      <a:pt x="590" y="1170"/>
                    </a:lnTo>
                    <a:lnTo>
                      <a:pt x="588" y="1169"/>
                    </a:lnTo>
                    <a:lnTo>
                      <a:pt x="586" y="1168"/>
                    </a:lnTo>
                    <a:lnTo>
                      <a:pt x="583" y="1169"/>
                    </a:lnTo>
                    <a:lnTo>
                      <a:pt x="583" y="1169"/>
                    </a:lnTo>
                    <a:lnTo>
                      <a:pt x="589" y="1172"/>
                    </a:lnTo>
                    <a:lnTo>
                      <a:pt x="597" y="1173"/>
                    </a:lnTo>
                    <a:lnTo>
                      <a:pt x="603" y="1174"/>
                    </a:lnTo>
                    <a:lnTo>
                      <a:pt x="608" y="1173"/>
                    </a:lnTo>
                    <a:lnTo>
                      <a:pt x="610" y="1173"/>
                    </a:lnTo>
                    <a:lnTo>
                      <a:pt x="610" y="1172"/>
                    </a:lnTo>
                    <a:lnTo>
                      <a:pt x="609" y="1172"/>
                    </a:lnTo>
                    <a:lnTo>
                      <a:pt x="603" y="1171"/>
                    </a:lnTo>
                    <a:lnTo>
                      <a:pt x="592" y="1171"/>
                    </a:lnTo>
                    <a:lnTo>
                      <a:pt x="592" y="1171"/>
                    </a:lnTo>
                    <a:close/>
                    <a:moveTo>
                      <a:pt x="460" y="1186"/>
                    </a:moveTo>
                    <a:lnTo>
                      <a:pt x="460" y="1186"/>
                    </a:lnTo>
                    <a:lnTo>
                      <a:pt x="445" y="1185"/>
                    </a:lnTo>
                    <a:lnTo>
                      <a:pt x="430" y="1185"/>
                    </a:lnTo>
                    <a:lnTo>
                      <a:pt x="401" y="1186"/>
                    </a:lnTo>
                    <a:lnTo>
                      <a:pt x="371" y="1188"/>
                    </a:lnTo>
                    <a:lnTo>
                      <a:pt x="357" y="1188"/>
                    </a:lnTo>
                    <a:lnTo>
                      <a:pt x="342" y="1188"/>
                    </a:lnTo>
                    <a:lnTo>
                      <a:pt x="342" y="1188"/>
                    </a:lnTo>
                    <a:lnTo>
                      <a:pt x="264" y="1185"/>
                    </a:lnTo>
                    <a:lnTo>
                      <a:pt x="186" y="1183"/>
                    </a:lnTo>
                    <a:lnTo>
                      <a:pt x="113" y="1182"/>
                    </a:lnTo>
                    <a:lnTo>
                      <a:pt x="49" y="1183"/>
                    </a:lnTo>
                    <a:lnTo>
                      <a:pt x="49" y="1183"/>
                    </a:lnTo>
                    <a:lnTo>
                      <a:pt x="43" y="1188"/>
                    </a:lnTo>
                    <a:lnTo>
                      <a:pt x="37" y="1195"/>
                    </a:lnTo>
                    <a:lnTo>
                      <a:pt x="31" y="1201"/>
                    </a:lnTo>
                    <a:lnTo>
                      <a:pt x="27" y="1208"/>
                    </a:lnTo>
                    <a:lnTo>
                      <a:pt x="27" y="1208"/>
                    </a:lnTo>
                    <a:lnTo>
                      <a:pt x="34" y="1212"/>
                    </a:lnTo>
                    <a:lnTo>
                      <a:pt x="41" y="1214"/>
                    </a:lnTo>
                    <a:lnTo>
                      <a:pt x="48" y="1215"/>
                    </a:lnTo>
                    <a:lnTo>
                      <a:pt x="56" y="1214"/>
                    </a:lnTo>
                    <a:lnTo>
                      <a:pt x="71" y="1212"/>
                    </a:lnTo>
                    <a:lnTo>
                      <a:pt x="86" y="1211"/>
                    </a:lnTo>
                    <a:lnTo>
                      <a:pt x="86" y="1211"/>
                    </a:lnTo>
                    <a:lnTo>
                      <a:pt x="124" y="1209"/>
                    </a:lnTo>
                    <a:lnTo>
                      <a:pt x="163" y="1208"/>
                    </a:lnTo>
                    <a:lnTo>
                      <a:pt x="200" y="1208"/>
                    </a:lnTo>
                    <a:lnTo>
                      <a:pt x="238" y="1209"/>
                    </a:lnTo>
                    <a:lnTo>
                      <a:pt x="312" y="1213"/>
                    </a:lnTo>
                    <a:lnTo>
                      <a:pt x="388" y="1218"/>
                    </a:lnTo>
                    <a:lnTo>
                      <a:pt x="388" y="1218"/>
                    </a:lnTo>
                    <a:lnTo>
                      <a:pt x="426" y="1219"/>
                    </a:lnTo>
                    <a:lnTo>
                      <a:pt x="467" y="1222"/>
                    </a:lnTo>
                    <a:lnTo>
                      <a:pt x="549" y="1222"/>
                    </a:lnTo>
                    <a:lnTo>
                      <a:pt x="634" y="1223"/>
                    </a:lnTo>
                    <a:lnTo>
                      <a:pt x="675" y="1224"/>
                    </a:lnTo>
                    <a:lnTo>
                      <a:pt x="715" y="1225"/>
                    </a:lnTo>
                    <a:lnTo>
                      <a:pt x="715" y="1225"/>
                    </a:lnTo>
                    <a:lnTo>
                      <a:pt x="715" y="1220"/>
                    </a:lnTo>
                    <a:lnTo>
                      <a:pt x="714" y="1216"/>
                    </a:lnTo>
                    <a:lnTo>
                      <a:pt x="712" y="1213"/>
                    </a:lnTo>
                    <a:lnTo>
                      <a:pt x="709" y="1211"/>
                    </a:lnTo>
                    <a:lnTo>
                      <a:pt x="704" y="1205"/>
                    </a:lnTo>
                    <a:lnTo>
                      <a:pt x="701" y="1202"/>
                    </a:lnTo>
                    <a:lnTo>
                      <a:pt x="700" y="1198"/>
                    </a:lnTo>
                    <a:lnTo>
                      <a:pt x="700" y="1198"/>
                    </a:lnTo>
                    <a:lnTo>
                      <a:pt x="579" y="1193"/>
                    </a:lnTo>
                    <a:lnTo>
                      <a:pt x="519" y="1190"/>
                    </a:lnTo>
                    <a:lnTo>
                      <a:pt x="460" y="1186"/>
                    </a:lnTo>
                    <a:lnTo>
                      <a:pt x="460" y="1186"/>
                    </a:lnTo>
                    <a:close/>
                    <a:moveTo>
                      <a:pt x="763" y="1203"/>
                    </a:moveTo>
                    <a:lnTo>
                      <a:pt x="763" y="1203"/>
                    </a:lnTo>
                    <a:lnTo>
                      <a:pt x="758" y="1202"/>
                    </a:lnTo>
                    <a:lnTo>
                      <a:pt x="754" y="1201"/>
                    </a:lnTo>
                    <a:lnTo>
                      <a:pt x="745" y="1198"/>
                    </a:lnTo>
                    <a:lnTo>
                      <a:pt x="742" y="1197"/>
                    </a:lnTo>
                    <a:lnTo>
                      <a:pt x="738" y="1197"/>
                    </a:lnTo>
                    <a:lnTo>
                      <a:pt x="734" y="1198"/>
                    </a:lnTo>
                    <a:lnTo>
                      <a:pt x="730" y="1200"/>
                    </a:lnTo>
                    <a:lnTo>
                      <a:pt x="730" y="1200"/>
                    </a:lnTo>
                    <a:lnTo>
                      <a:pt x="733" y="1209"/>
                    </a:lnTo>
                    <a:lnTo>
                      <a:pt x="738" y="1215"/>
                    </a:lnTo>
                    <a:lnTo>
                      <a:pt x="744" y="1220"/>
                    </a:lnTo>
                    <a:lnTo>
                      <a:pt x="753" y="1225"/>
                    </a:lnTo>
                    <a:lnTo>
                      <a:pt x="763" y="1229"/>
                    </a:lnTo>
                    <a:lnTo>
                      <a:pt x="772" y="1231"/>
                    </a:lnTo>
                    <a:lnTo>
                      <a:pt x="783" y="1232"/>
                    </a:lnTo>
                    <a:lnTo>
                      <a:pt x="794" y="1232"/>
                    </a:lnTo>
                    <a:lnTo>
                      <a:pt x="803" y="1231"/>
                    </a:lnTo>
                    <a:lnTo>
                      <a:pt x="813" y="1229"/>
                    </a:lnTo>
                    <a:lnTo>
                      <a:pt x="821" y="1226"/>
                    </a:lnTo>
                    <a:lnTo>
                      <a:pt x="829" y="1220"/>
                    </a:lnTo>
                    <a:lnTo>
                      <a:pt x="834" y="1215"/>
                    </a:lnTo>
                    <a:lnTo>
                      <a:pt x="839" y="1209"/>
                    </a:lnTo>
                    <a:lnTo>
                      <a:pt x="840" y="1204"/>
                    </a:lnTo>
                    <a:lnTo>
                      <a:pt x="840" y="1200"/>
                    </a:lnTo>
                    <a:lnTo>
                      <a:pt x="840" y="1196"/>
                    </a:lnTo>
                    <a:lnTo>
                      <a:pt x="839" y="1190"/>
                    </a:lnTo>
                    <a:lnTo>
                      <a:pt x="839" y="1190"/>
                    </a:lnTo>
                    <a:lnTo>
                      <a:pt x="830" y="1192"/>
                    </a:lnTo>
                    <a:lnTo>
                      <a:pt x="820" y="1194"/>
                    </a:lnTo>
                    <a:lnTo>
                      <a:pt x="802" y="1198"/>
                    </a:lnTo>
                    <a:lnTo>
                      <a:pt x="793" y="1200"/>
                    </a:lnTo>
                    <a:lnTo>
                      <a:pt x="783" y="1202"/>
                    </a:lnTo>
                    <a:lnTo>
                      <a:pt x="772" y="1203"/>
                    </a:lnTo>
                    <a:lnTo>
                      <a:pt x="763" y="1203"/>
                    </a:lnTo>
                    <a:lnTo>
                      <a:pt x="763" y="120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34" name="TextBox 31"/>
          <p:cNvSpPr txBox="1"/>
          <p:nvPr/>
        </p:nvSpPr>
        <p:spPr>
          <a:xfrm>
            <a:off x="1919392" y="3525507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5" name="TextBox 31"/>
          <p:cNvSpPr txBox="1"/>
          <p:nvPr/>
        </p:nvSpPr>
        <p:spPr>
          <a:xfrm>
            <a:off x="1919391" y="2926418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6" name="TextBox 31"/>
          <p:cNvSpPr txBox="1"/>
          <p:nvPr/>
        </p:nvSpPr>
        <p:spPr>
          <a:xfrm>
            <a:off x="7705337" y="3525507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7" name="TextBox 31"/>
          <p:cNvSpPr txBox="1"/>
          <p:nvPr/>
        </p:nvSpPr>
        <p:spPr>
          <a:xfrm>
            <a:off x="7705336" y="2926418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396453" y="1124265"/>
            <a:ext cx="7197874" cy="2114118"/>
            <a:chOff x="2396453" y="1124265"/>
            <a:chExt cx="7197874" cy="2114118"/>
          </a:xfrm>
        </p:grpSpPr>
        <p:sp>
          <p:nvSpPr>
            <p:cNvPr id="3" name="椭圆 6"/>
            <p:cNvSpPr>
              <a:spLocks noChangeArrowheads="1"/>
            </p:cNvSpPr>
            <p:nvPr/>
          </p:nvSpPr>
          <p:spPr bwMode="auto">
            <a:xfrm>
              <a:off x="2396453" y="1481455"/>
              <a:ext cx="1539955" cy="1496256"/>
            </a:xfrm>
            <a:prstGeom prst="ellipse">
              <a:avLst/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4" name="椭圆 7"/>
            <p:cNvSpPr>
              <a:spLocks noChangeArrowheads="1"/>
            </p:cNvSpPr>
            <p:nvPr/>
          </p:nvSpPr>
          <p:spPr bwMode="auto">
            <a:xfrm>
              <a:off x="4906189" y="1124265"/>
              <a:ext cx="2175863" cy="2114118"/>
            </a:xfrm>
            <a:prstGeom prst="ellipse">
              <a:avLst/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5" name="椭圆 8"/>
            <p:cNvSpPr>
              <a:spLocks noChangeArrowheads="1"/>
            </p:cNvSpPr>
            <p:nvPr/>
          </p:nvSpPr>
          <p:spPr bwMode="auto">
            <a:xfrm>
              <a:off x="8054372" y="1481455"/>
              <a:ext cx="1539955" cy="1496256"/>
            </a:xfrm>
            <a:prstGeom prst="ellipse">
              <a:avLst/>
            </a:prstGeom>
            <a:noFill/>
            <a:ln w="12700" cap="flat" cmpd="sng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521965" y="1624331"/>
              <a:ext cx="1214446" cy="1143008"/>
              <a:chOff x="3013076" y="3175"/>
              <a:chExt cx="1100138" cy="1050925"/>
            </a:xfrm>
          </p:grpSpPr>
          <p:sp>
            <p:nvSpPr>
              <p:cNvPr id="7" name="Freeform 85"/>
              <p:cNvSpPr/>
              <p:nvPr/>
            </p:nvSpPr>
            <p:spPr bwMode="auto">
              <a:xfrm>
                <a:off x="3962401" y="219075"/>
                <a:ext cx="7938" cy="4763"/>
              </a:xfrm>
              <a:custGeom>
                <a:avLst/>
                <a:gdLst/>
                <a:ahLst/>
                <a:cxnLst>
                  <a:cxn ang="0">
                    <a:pos x="14" y="1"/>
                  </a:cxn>
                  <a:cxn ang="0">
                    <a:pos x="14" y="1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1" y="8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9" y="0"/>
                  </a:cxn>
                  <a:cxn ang="0">
                    <a:pos x="14" y="1"/>
                  </a:cxn>
                  <a:cxn ang="0">
                    <a:pos x="14" y="1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lnTo>
                      <a:pt x="14" y="1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86"/>
              <p:cNvSpPr/>
              <p:nvPr/>
            </p:nvSpPr>
            <p:spPr bwMode="auto">
              <a:xfrm>
                <a:off x="3824288" y="228600"/>
                <a:ext cx="6350" cy="63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9" y="13"/>
                  </a:cxn>
                  <a:cxn ang="0">
                    <a:pos x="1" y="13"/>
                  </a:cxn>
                  <a:cxn ang="0">
                    <a:pos x="1" y="13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8" y="0"/>
                  </a:cxn>
                  <a:cxn ang="0">
                    <a:pos x="14" y="0"/>
                  </a:cxn>
                  <a:cxn ang="0">
                    <a:pos x="14" y="0"/>
                  </a:cxn>
                </a:cxnLst>
                <a:rect l="0" t="0" r="r" b="b"/>
                <a:pathLst>
                  <a:path w="14" h="13">
                    <a:moveTo>
                      <a:pt x="14" y="0"/>
                    </a:moveTo>
                    <a:lnTo>
                      <a:pt x="14" y="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9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87"/>
              <p:cNvSpPr/>
              <p:nvPr/>
            </p:nvSpPr>
            <p:spPr bwMode="auto">
              <a:xfrm>
                <a:off x="3941763" y="250825"/>
                <a:ext cx="7938" cy="6350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13" y="2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11"/>
                  </a:cxn>
                  <a:cxn ang="0">
                    <a:pos x="6" y="12"/>
                  </a:cxn>
                  <a:cxn ang="0">
                    <a:pos x="3" y="12"/>
                  </a:cxn>
                  <a:cxn ang="0">
                    <a:pos x="3" y="12"/>
                  </a:cxn>
                  <a:cxn ang="0">
                    <a:pos x="0" y="9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0" y="1"/>
                  </a:cxn>
                  <a:cxn ang="0">
                    <a:pos x="13" y="2"/>
                  </a:cxn>
                  <a:cxn ang="0">
                    <a:pos x="13" y="2"/>
                  </a:cxn>
                </a:cxnLst>
                <a:rect l="0" t="0" r="r" b="b"/>
                <a:pathLst>
                  <a:path w="13" h="12">
                    <a:moveTo>
                      <a:pt x="13" y="2"/>
                    </a:moveTo>
                    <a:lnTo>
                      <a:pt x="13" y="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88"/>
              <p:cNvSpPr>
                <a:spLocks noEditPoints="1"/>
              </p:cNvSpPr>
              <p:nvPr/>
            </p:nvSpPr>
            <p:spPr bwMode="auto">
              <a:xfrm>
                <a:off x="3055938" y="504825"/>
                <a:ext cx="41275" cy="33338"/>
              </a:xfrm>
              <a:custGeom>
                <a:avLst/>
                <a:gdLst/>
                <a:ahLst/>
                <a:cxnLst>
                  <a:cxn ang="0">
                    <a:pos x="77" y="17"/>
                  </a:cxn>
                  <a:cxn ang="0">
                    <a:pos x="80" y="30"/>
                  </a:cxn>
                  <a:cxn ang="0">
                    <a:pos x="77" y="40"/>
                  </a:cxn>
                  <a:cxn ang="0">
                    <a:pos x="66" y="61"/>
                  </a:cxn>
                  <a:cxn ang="0">
                    <a:pos x="58" y="64"/>
                  </a:cxn>
                  <a:cxn ang="0">
                    <a:pos x="38" y="65"/>
                  </a:cxn>
                  <a:cxn ang="0">
                    <a:pos x="17" y="56"/>
                  </a:cxn>
                  <a:cxn ang="0">
                    <a:pos x="3" y="42"/>
                  </a:cxn>
                  <a:cxn ang="0">
                    <a:pos x="0" y="33"/>
                  </a:cxn>
                  <a:cxn ang="0">
                    <a:pos x="2" y="24"/>
                  </a:cxn>
                  <a:cxn ang="0">
                    <a:pos x="11" y="9"/>
                  </a:cxn>
                  <a:cxn ang="0">
                    <a:pos x="27" y="2"/>
                  </a:cxn>
                  <a:cxn ang="0">
                    <a:pos x="44" y="3"/>
                  </a:cxn>
                  <a:cxn ang="0">
                    <a:pos x="49" y="7"/>
                  </a:cxn>
                  <a:cxn ang="0">
                    <a:pos x="58" y="9"/>
                  </a:cxn>
                  <a:cxn ang="0">
                    <a:pos x="72" y="14"/>
                  </a:cxn>
                  <a:cxn ang="0">
                    <a:pos x="77" y="17"/>
                  </a:cxn>
                  <a:cxn ang="0">
                    <a:pos x="62" y="45"/>
                  </a:cxn>
                  <a:cxn ang="0">
                    <a:pos x="65" y="30"/>
                  </a:cxn>
                  <a:cxn ang="0">
                    <a:pos x="56" y="20"/>
                  </a:cxn>
                  <a:cxn ang="0">
                    <a:pos x="44" y="16"/>
                  </a:cxn>
                  <a:cxn ang="0">
                    <a:pos x="31" y="16"/>
                  </a:cxn>
                  <a:cxn ang="0">
                    <a:pos x="41" y="21"/>
                  </a:cxn>
                  <a:cxn ang="0">
                    <a:pos x="56" y="37"/>
                  </a:cxn>
                  <a:cxn ang="0">
                    <a:pos x="62" y="45"/>
                  </a:cxn>
                  <a:cxn ang="0">
                    <a:pos x="49" y="54"/>
                  </a:cxn>
                  <a:cxn ang="0">
                    <a:pos x="46" y="42"/>
                  </a:cxn>
                  <a:cxn ang="0">
                    <a:pos x="39" y="33"/>
                  </a:cxn>
                  <a:cxn ang="0">
                    <a:pos x="28" y="27"/>
                  </a:cxn>
                  <a:cxn ang="0">
                    <a:pos x="14" y="26"/>
                  </a:cxn>
                  <a:cxn ang="0">
                    <a:pos x="13" y="33"/>
                  </a:cxn>
                  <a:cxn ang="0">
                    <a:pos x="17" y="42"/>
                  </a:cxn>
                  <a:cxn ang="0">
                    <a:pos x="27" y="49"/>
                  </a:cxn>
                  <a:cxn ang="0">
                    <a:pos x="42" y="54"/>
                  </a:cxn>
                  <a:cxn ang="0">
                    <a:pos x="49" y="54"/>
                  </a:cxn>
                </a:cxnLst>
                <a:rect l="0" t="0" r="r" b="b"/>
                <a:pathLst>
                  <a:path w="80" h="65">
                    <a:moveTo>
                      <a:pt x="77" y="17"/>
                    </a:moveTo>
                    <a:lnTo>
                      <a:pt x="77" y="17"/>
                    </a:lnTo>
                    <a:lnTo>
                      <a:pt x="79" y="23"/>
                    </a:lnTo>
                    <a:lnTo>
                      <a:pt x="80" y="30"/>
                    </a:lnTo>
                    <a:lnTo>
                      <a:pt x="79" y="35"/>
                    </a:lnTo>
                    <a:lnTo>
                      <a:pt x="77" y="40"/>
                    </a:lnTo>
                    <a:lnTo>
                      <a:pt x="73" y="51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58" y="64"/>
                    </a:lnTo>
                    <a:lnTo>
                      <a:pt x="48" y="65"/>
                    </a:lnTo>
                    <a:lnTo>
                      <a:pt x="38" y="65"/>
                    </a:lnTo>
                    <a:lnTo>
                      <a:pt x="27" y="62"/>
                    </a:lnTo>
                    <a:lnTo>
                      <a:pt x="17" y="56"/>
                    </a:lnTo>
                    <a:lnTo>
                      <a:pt x="10" y="51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24"/>
                    </a:lnTo>
                    <a:lnTo>
                      <a:pt x="6" y="16"/>
                    </a:lnTo>
                    <a:lnTo>
                      <a:pt x="11" y="9"/>
                    </a:lnTo>
                    <a:lnTo>
                      <a:pt x="18" y="5"/>
                    </a:lnTo>
                    <a:lnTo>
                      <a:pt x="27" y="2"/>
                    </a:lnTo>
                    <a:lnTo>
                      <a:pt x="35" y="0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49" y="7"/>
                    </a:lnTo>
                    <a:lnTo>
                      <a:pt x="58" y="9"/>
                    </a:lnTo>
                    <a:lnTo>
                      <a:pt x="65" y="12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77" y="17"/>
                    </a:lnTo>
                    <a:close/>
                    <a:moveTo>
                      <a:pt x="62" y="45"/>
                    </a:moveTo>
                    <a:lnTo>
                      <a:pt x="62" y="45"/>
                    </a:lnTo>
                    <a:lnTo>
                      <a:pt x="65" y="37"/>
                    </a:lnTo>
                    <a:lnTo>
                      <a:pt x="65" y="30"/>
                    </a:lnTo>
                    <a:lnTo>
                      <a:pt x="62" y="24"/>
                    </a:lnTo>
                    <a:lnTo>
                      <a:pt x="56" y="20"/>
                    </a:lnTo>
                    <a:lnTo>
                      <a:pt x="51" y="17"/>
                    </a:lnTo>
                    <a:lnTo>
                      <a:pt x="44" y="16"/>
                    </a:lnTo>
                    <a:lnTo>
                      <a:pt x="37" y="14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41" y="21"/>
                    </a:lnTo>
                    <a:lnTo>
                      <a:pt x="49" y="28"/>
                    </a:lnTo>
                    <a:lnTo>
                      <a:pt x="56" y="37"/>
                    </a:lnTo>
                    <a:lnTo>
                      <a:pt x="62" y="45"/>
                    </a:lnTo>
                    <a:lnTo>
                      <a:pt x="62" y="45"/>
                    </a:lnTo>
                    <a:close/>
                    <a:moveTo>
                      <a:pt x="49" y="54"/>
                    </a:moveTo>
                    <a:lnTo>
                      <a:pt x="49" y="54"/>
                    </a:lnTo>
                    <a:lnTo>
                      <a:pt x="49" y="48"/>
                    </a:lnTo>
                    <a:lnTo>
                      <a:pt x="46" y="42"/>
                    </a:lnTo>
                    <a:lnTo>
                      <a:pt x="44" y="37"/>
                    </a:lnTo>
                    <a:lnTo>
                      <a:pt x="39" y="33"/>
                    </a:lnTo>
                    <a:lnTo>
                      <a:pt x="35" y="30"/>
                    </a:lnTo>
                    <a:lnTo>
                      <a:pt x="28" y="27"/>
                    </a:lnTo>
                    <a:lnTo>
                      <a:pt x="21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3" y="33"/>
                    </a:lnTo>
                    <a:lnTo>
                      <a:pt x="14" y="38"/>
                    </a:lnTo>
                    <a:lnTo>
                      <a:pt x="17" y="42"/>
                    </a:lnTo>
                    <a:lnTo>
                      <a:pt x="23" y="47"/>
                    </a:lnTo>
                    <a:lnTo>
                      <a:pt x="27" y="49"/>
                    </a:lnTo>
                    <a:lnTo>
                      <a:pt x="34" y="52"/>
                    </a:lnTo>
                    <a:lnTo>
                      <a:pt x="42" y="54"/>
                    </a:lnTo>
                    <a:lnTo>
                      <a:pt x="49" y="54"/>
                    </a:lnTo>
                    <a:lnTo>
                      <a:pt x="49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89"/>
              <p:cNvSpPr/>
              <p:nvPr/>
            </p:nvSpPr>
            <p:spPr bwMode="auto">
              <a:xfrm>
                <a:off x="3530601" y="523875"/>
                <a:ext cx="30163" cy="6350"/>
              </a:xfrm>
              <a:custGeom>
                <a:avLst/>
                <a:gdLst/>
                <a:ahLst/>
                <a:cxnLst>
                  <a:cxn ang="0">
                    <a:pos x="56" y="2"/>
                  </a:cxn>
                  <a:cxn ang="0">
                    <a:pos x="56" y="2"/>
                  </a:cxn>
                  <a:cxn ang="0">
                    <a:pos x="52" y="4"/>
                  </a:cxn>
                  <a:cxn ang="0">
                    <a:pos x="44" y="7"/>
                  </a:cxn>
                  <a:cxn ang="0">
                    <a:pos x="29" y="10"/>
                  </a:cxn>
                  <a:cxn ang="0">
                    <a:pos x="12" y="10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5" y="4"/>
                  </a:cxn>
                  <a:cxn ang="0">
                    <a:pos x="11" y="3"/>
                  </a:cxn>
                  <a:cxn ang="0">
                    <a:pos x="19" y="2"/>
                  </a:cxn>
                  <a:cxn ang="0">
                    <a:pos x="26" y="0"/>
                  </a:cxn>
                  <a:cxn ang="0">
                    <a:pos x="42" y="2"/>
                  </a:cxn>
                  <a:cxn ang="0">
                    <a:pos x="56" y="2"/>
                  </a:cxn>
                  <a:cxn ang="0">
                    <a:pos x="56" y="2"/>
                  </a:cxn>
                </a:cxnLst>
                <a:rect l="0" t="0" r="r" b="b"/>
                <a:pathLst>
                  <a:path w="56" h="10">
                    <a:moveTo>
                      <a:pt x="56" y="2"/>
                    </a:moveTo>
                    <a:lnTo>
                      <a:pt x="56" y="2"/>
                    </a:lnTo>
                    <a:lnTo>
                      <a:pt x="52" y="4"/>
                    </a:lnTo>
                    <a:lnTo>
                      <a:pt x="44" y="7"/>
                    </a:lnTo>
                    <a:lnTo>
                      <a:pt x="29" y="10"/>
                    </a:lnTo>
                    <a:lnTo>
                      <a:pt x="12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4"/>
                    </a:lnTo>
                    <a:lnTo>
                      <a:pt x="11" y="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6" y="2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90"/>
              <p:cNvSpPr/>
              <p:nvPr/>
            </p:nvSpPr>
            <p:spPr bwMode="auto">
              <a:xfrm>
                <a:off x="3659188" y="650875"/>
                <a:ext cx="46038" cy="3175"/>
              </a:xfrm>
              <a:custGeom>
                <a:avLst/>
                <a:gdLst/>
                <a:ahLst/>
                <a:cxnLst>
                  <a:cxn ang="0">
                    <a:pos x="88" y="7"/>
                  </a:cxn>
                  <a:cxn ang="0">
                    <a:pos x="88" y="7"/>
                  </a:cxn>
                  <a:cxn ang="0">
                    <a:pos x="48" y="7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1" y="5"/>
                  </a:cxn>
                  <a:cxn ang="0">
                    <a:pos x="24" y="2"/>
                  </a:cxn>
                  <a:cxn ang="0">
                    <a:pos x="52" y="1"/>
                  </a:cxn>
                  <a:cxn ang="0">
                    <a:pos x="52" y="1"/>
                  </a:cxn>
                  <a:cxn ang="0">
                    <a:pos x="63" y="0"/>
                  </a:cxn>
                  <a:cxn ang="0">
                    <a:pos x="73" y="0"/>
                  </a:cxn>
                  <a:cxn ang="0">
                    <a:pos x="79" y="0"/>
                  </a:cxn>
                  <a:cxn ang="0">
                    <a:pos x="83" y="1"/>
                  </a:cxn>
                  <a:cxn ang="0">
                    <a:pos x="86" y="2"/>
                  </a:cxn>
                  <a:cxn ang="0">
                    <a:pos x="88" y="7"/>
                  </a:cxn>
                  <a:cxn ang="0">
                    <a:pos x="88" y="7"/>
                  </a:cxn>
                </a:cxnLst>
                <a:rect l="0" t="0" r="r" b="b"/>
                <a:pathLst>
                  <a:path w="88" h="8">
                    <a:moveTo>
                      <a:pt x="88" y="7"/>
                    </a:moveTo>
                    <a:lnTo>
                      <a:pt x="88" y="7"/>
                    </a:lnTo>
                    <a:lnTo>
                      <a:pt x="48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1" y="5"/>
                    </a:lnTo>
                    <a:lnTo>
                      <a:pt x="24" y="2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83" y="1"/>
                    </a:lnTo>
                    <a:lnTo>
                      <a:pt x="86" y="2"/>
                    </a:lnTo>
                    <a:lnTo>
                      <a:pt x="88" y="7"/>
                    </a:lnTo>
                    <a:lnTo>
                      <a:pt x="8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91"/>
              <p:cNvSpPr/>
              <p:nvPr/>
            </p:nvSpPr>
            <p:spPr bwMode="auto">
              <a:xfrm>
                <a:off x="3681413" y="822325"/>
                <a:ext cx="33338" cy="4763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63" y="4"/>
                  </a:cxn>
                  <a:cxn ang="0">
                    <a:pos x="62" y="7"/>
                  </a:cxn>
                  <a:cxn ang="0">
                    <a:pos x="60" y="10"/>
                  </a:cxn>
                  <a:cxn ang="0">
                    <a:pos x="58" y="11"/>
                  </a:cxn>
                  <a:cxn ang="0">
                    <a:pos x="55" y="11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20" y="5"/>
                  </a:cxn>
                  <a:cxn ang="0">
                    <a:pos x="9" y="5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4" y="0"/>
                  </a:cxn>
                  <a:cxn ang="0">
                    <a:pos x="32" y="0"/>
                  </a:cxn>
                  <a:cxn ang="0">
                    <a:pos x="49" y="0"/>
                  </a:cxn>
                  <a:cxn ang="0">
                    <a:pos x="56" y="1"/>
                  </a:cxn>
                  <a:cxn ang="0">
                    <a:pos x="63" y="4"/>
                  </a:cxn>
                  <a:cxn ang="0">
                    <a:pos x="63" y="4"/>
                  </a:cxn>
                </a:cxnLst>
                <a:rect l="0" t="0" r="r" b="b"/>
                <a:pathLst>
                  <a:path w="63" h="11">
                    <a:moveTo>
                      <a:pt x="63" y="4"/>
                    </a:moveTo>
                    <a:lnTo>
                      <a:pt x="63" y="4"/>
                    </a:lnTo>
                    <a:lnTo>
                      <a:pt x="62" y="7"/>
                    </a:lnTo>
                    <a:lnTo>
                      <a:pt x="60" y="10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20" y="5"/>
                    </a:lnTo>
                    <a:lnTo>
                      <a:pt x="9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0"/>
                    </a:lnTo>
                    <a:lnTo>
                      <a:pt x="32" y="0"/>
                    </a:lnTo>
                    <a:lnTo>
                      <a:pt x="49" y="0"/>
                    </a:lnTo>
                    <a:lnTo>
                      <a:pt x="56" y="1"/>
                    </a:lnTo>
                    <a:lnTo>
                      <a:pt x="63" y="4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92"/>
              <p:cNvSpPr/>
              <p:nvPr/>
            </p:nvSpPr>
            <p:spPr bwMode="auto">
              <a:xfrm>
                <a:off x="3587751" y="892175"/>
                <a:ext cx="34925" cy="6350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68" y="4"/>
                  </a:cxn>
                  <a:cxn ang="0">
                    <a:pos x="62" y="7"/>
                  </a:cxn>
                  <a:cxn ang="0">
                    <a:pos x="54" y="10"/>
                  </a:cxn>
                  <a:cxn ang="0">
                    <a:pos x="44" y="11"/>
                  </a:cxn>
                  <a:cxn ang="0">
                    <a:pos x="34" y="12"/>
                  </a:cxn>
                  <a:cxn ang="0">
                    <a:pos x="23" y="11"/>
                  </a:cxn>
                  <a:cxn ang="0">
                    <a:pos x="13" y="10"/>
                  </a:cxn>
                  <a:cxn ang="0">
                    <a:pos x="6" y="7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7" y="1"/>
                  </a:cxn>
                  <a:cxn ang="0">
                    <a:pos x="14" y="0"/>
                  </a:cxn>
                  <a:cxn ang="0">
                    <a:pos x="31" y="1"/>
                  </a:cxn>
                  <a:cxn ang="0">
                    <a:pos x="48" y="4"/>
                  </a:cxn>
                  <a:cxn ang="0">
                    <a:pos x="58" y="4"/>
                  </a:cxn>
                  <a:cxn ang="0">
                    <a:pos x="68" y="4"/>
                  </a:cxn>
                  <a:cxn ang="0">
                    <a:pos x="68" y="4"/>
                  </a:cxn>
                </a:cxnLst>
                <a:rect l="0" t="0" r="r" b="b"/>
                <a:pathLst>
                  <a:path w="68" h="12">
                    <a:moveTo>
                      <a:pt x="68" y="4"/>
                    </a:moveTo>
                    <a:lnTo>
                      <a:pt x="68" y="4"/>
                    </a:lnTo>
                    <a:lnTo>
                      <a:pt x="62" y="7"/>
                    </a:lnTo>
                    <a:lnTo>
                      <a:pt x="54" y="10"/>
                    </a:lnTo>
                    <a:lnTo>
                      <a:pt x="44" y="11"/>
                    </a:lnTo>
                    <a:lnTo>
                      <a:pt x="34" y="12"/>
                    </a:lnTo>
                    <a:lnTo>
                      <a:pt x="23" y="11"/>
                    </a:lnTo>
                    <a:lnTo>
                      <a:pt x="13" y="10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31" y="1"/>
                    </a:lnTo>
                    <a:lnTo>
                      <a:pt x="48" y="4"/>
                    </a:lnTo>
                    <a:lnTo>
                      <a:pt x="58" y="4"/>
                    </a:lnTo>
                    <a:lnTo>
                      <a:pt x="68" y="4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93"/>
              <p:cNvSpPr>
                <a:spLocks noEditPoints="1"/>
              </p:cNvSpPr>
              <p:nvPr/>
            </p:nvSpPr>
            <p:spPr bwMode="auto">
              <a:xfrm>
                <a:off x="3013076" y="3175"/>
                <a:ext cx="1100138" cy="1050925"/>
              </a:xfrm>
              <a:custGeom>
                <a:avLst/>
                <a:gdLst/>
                <a:ahLst/>
                <a:cxnLst>
                  <a:cxn ang="0">
                    <a:pos x="1295" y="535"/>
                  </a:cxn>
                  <a:cxn ang="0">
                    <a:pos x="1735" y="41"/>
                  </a:cxn>
                  <a:cxn ang="0">
                    <a:pos x="1774" y="369"/>
                  </a:cxn>
                  <a:cxn ang="0">
                    <a:pos x="1805" y="517"/>
                  </a:cxn>
                  <a:cxn ang="0">
                    <a:pos x="2030" y="1386"/>
                  </a:cxn>
                  <a:cxn ang="0">
                    <a:pos x="904" y="1968"/>
                  </a:cxn>
                  <a:cxn ang="0">
                    <a:pos x="307" y="1266"/>
                  </a:cxn>
                  <a:cxn ang="0">
                    <a:pos x="384" y="489"/>
                  </a:cxn>
                  <a:cxn ang="0">
                    <a:pos x="1712" y="37"/>
                  </a:cxn>
                  <a:cxn ang="0">
                    <a:pos x="1653" y="295"/>
                  </a:cxn>
                  <a:cxn ang="0">
                    <a:pos x="1703" y="88"/>
                  </a:cxn>
                  <a:cxn ang="0">
                    <a:pos x="1877" y="242"/>
                  </a:cxn>
                  <a:cxn ang="0">
                    <a:pos x="1561" y="395"/>
                  </a:cxn>
                  <a:cxn ang="0">
                    <a:pos x="679" y="439"/>
                  </a:cxn>
                  <a:cxn ang="0">
                    <a:pos x="634" y="466"/>
                  </a:cxn>
                  <a:cxn ang="0">
                    <a:pos x="735" y="640"/>
                  </a:cxn>
                  <a:cxn ang="0">
                    <a:pos x="689" y="454"/>
                  </a:cxn>
                  <a:cxn ang="0">
                    <a:pos x="1235" y="512"/>
                  </a:cxn>
                  <a:cxn ang="0">
                    <a:pos x="1718" y="487"/>
                  </a:cxn>
                  <a:cxn ang="0">
                    <a:pos x="595" y="991"/>
                  </a:cxn>
                  <a:cxn ang="0">
                    <a:pos x="1771" y="534"/>
                  </a:cxn>
                  <a:cxn ang="0">
                    <a:pos x="1469" y="701"/>
                  </a:cxn>
                  <a:cxn ang="0">
                    <a:pos x="1423" y="1084"/>
                  </a:cxn>
                  <a:cxn ang="0">
                    <a:pos x="1441" y="1443"/>
                  </a:cxn>
                  <a:cxn ang="0">
                    <a:pos x="2020" y="1099"/>
                  </a:cxn>
                  <a:cxn ang="0">
                    <a:pos x="2003" y="768"/>
                  </a:cxn>
                  <a:cxn ang="0">
                    <a:pos x="1481" y="927"/>
                  </a:cxn>
                  <a:cxn ang="0">
                    <a:pos x="1006" y="859"/>
                  </a:cxn>
                  <a:cxn ang="0">
                    <a:pos x="832" y="904"/>
                  </a:cxn>
                  <a:cxn ang="0">
                    <a:pos x="1140" y="1011"/>
                  </a:cxn>
                  <a:cxn ang="0">
                    <a:pos x="1287" y="925"/>
                  </a:cxn>
                  <a:cxn ang="0">
                    <a:pos x="391" y="1165"/>
                  </a:cxn>
                  <a:cxn ang="0">
                    <a:pos x="300" y="1056"/>
                  </a:cxn>
                  <a:cxn ang="0">
                    <a:pos x="273" y="1199"/>
                  </a:cxn>
                  <a:cxn ang="0">
                    <a:pos x="727" y="1118"/>
                  </a:cxn>
                  <a:cxn ang="0">
                    <a:pos x="1363" y="1092"/>
                  </a:cxn>
                  <a:cxn ang="0">
                    <a:pos x="1760" y="1651"/>
                  </a:cxn>
                  <a:cxn ang="0">
                    <a:pos x="360" y="1349"/>
                  </a:cxn>
                  <a:cxn ang="0">
                    <a:pos x="744" y="1259"/>
                  </a:cxn>
                  <a:cxn ang="0">
                    <a:pos x="1440" y="1157"/>
                  </a:cxn>
                  <a:cxn ang="0">
                    <a:pos x="810" y="1207"/>
                  </a:cxn>
                  <a:cxn ang="0">
                    <a:pos x="1412" y="1248"/>
                  </a:cxn>
                  <a:cxn ang="0">
                    <a:pos x="697" y="1286"/>
                  </a:cxn>
                  <a:cxn ang="0">
                    <a:pos x="981" y="1324"/>
                  </a:cxn>
                  <a:cxn ang="0">
                    <a:pos x="1220" y="1363"/>
                  </a:cxn>
                  <a:cxn ang="0">
                    <a:pos x="1319" y="1383"/>
                  </a:cxn>
                  <a:cxn ang="0">
                    <a:pos x="730" y="1500"/>
                  </a:cxn>
                  <a:cxn ang="0">
                    <a:pos x="1263" y="1446"/>
                  </a:cxn>
                  <a:cxn ang="0">
                    <a:pos x="1422" y="1415"/>
                  </a:cxn>
                  <a:cxn ang="0">
                    <a:pos x="1538" y="1660"/>
                  </a:cxn>
                  <a:cxn ang="0">
                    <a:pos x="1521" y="1662"/>
                  </a:cxn>
                  <a:cxn ang="0">
                    <a:pos x="1311" y="1598"/>
                  </a:cxn>
                  <a:cxn ang="0">
                    <a:pos x="1201" y="1620"/>
                  </a:cxn>
                  <a:cxn ang="0">
                    <a:pos x="598" y="1623"/>
                  </a:cxn>
                  <a:cxn ang="0">
                    <a:pos x="591" y="1742"/>
                  </a:cxn>
                  <a:cxn ang="0">
                    <a:pos x="1266" y="1759"/>
                  </a:cxn>
                  <a:cxn ang="0">
                    <a:pos x="638" y="1681"/>
                  </a:cxn>
                  <a:cxn ang="0">
                    <a:pos x="605" y="1676"/>
                  </a:cxn>
                  <a:cxn ang="0">
                    <a:pos x="1495" y="1692"/>
                  </a:cxn>
                  <a:cxn ang="0">
                    <a:pos x="1520" y="1756"/>
                  </a:cxn>
                  <a:cxn ang="0">
                    <a:pos x="936" y="1900"/>
                  </a:cxn>
                  <a:cxn ang="0">
                    <a:pos x="1298" y="1813"/>
                  </a:cxn>
                  <a:cxn ang="0">
                    <a:pos x="682" y="1946"/>
                  </a:cxn>
                </a:cxnLst>
                <a:rect l="0" t="0" r="r" b="b"/>
                <a:pathLst>
                  <a:path w="2080" h="1984">
                    <a:moveTo>
                      <a:pt x="894" y="852"/>
                    </a:moveTo>
                    <a:lnTo>
                      <a:pt x="894" y="852"/>
                    </a:lnTo>
                    <a:lnTo>
                      <a:pt x="905" y="851"/>
                    </a:lnTo>
                    <a:lnTo>
                      <a:pt x="915" y="849"/>
                    </a:lnTo>
                    <a:lnTo>
                      <a:pt x="915" y="849"/>
                    </a:lnTo>
                    <a:lnTo>
                      <a:pt x="898" y="830"/>
                    </a:lnTo>
                    <a:lnTo>
                      <a:pt x="883" y="809"/>
                    </a:lnTo>
                    <a:lnTo>
                      <a:pt x="869" y="785"/>
                    </a:lnTo>
                    <a:lnTo>
                      <a:pt x="856" y="757"/>
                    </a:lnTo>
                    <a:lnTo>
                      <a:pt x="856" y="757"/>
                    </a:lnTo>
                    <a:lnTo>
                      <a:pt x="852" y="743"/>
                    </a:lnTo>
                    <a:lnTo>
                      <a:pt x="848" y="727"/>
                    </a:lnTo>
                    <a:lnTo>
                      <a:pt x="845" y="710"/>
                    </a:lnTo>
                    <a:lnTo>
                      <a:pt x="843" y="694"/>
                    </a:lnTo>
                    <a:lnTo>
                      <a:pt x="842" y="677"/>
                    </a:lnTo>
                    <a:lnTo>
                      <a:pt x="843" y="660"/>
                    </a:lnTo>
                    <a:lnTo>
                      <a:pt x="843" y="642"/>
                    </a:lnTo>
                    <a:lnTo>
                      <a:pt x="846" y="625"/>
                    </a:lnTo>
                    <a:lnTo>
                      <a:pt x="849" y="607"/>
                    </a:lnTo>
                    <a:lnTo>
                      <a:pt x="853" y="590"/>
                    </a:lnTo>
                    <a:lnTo>
                      <a:pt x="857" y="574"/>
                    </a:lnTo>
                    <a:lnTo>
                      <a:pt x="863" y="557"/>
                    </a:lnTo>
                    <a:lnTo>
                      <a:pt x="869" y="543"/>
                    </a:lnTo>
                    <a:lnTo>
                      <a:pt x="876" y="529"/>
                    </a:lnTo>
                    <a:lnTo>
                      <a:pt x="883" y="517"/>
                    </a:lnTo>
                    <a:lnTo>
                      <a:pt x="891" y="505"/>
                    </a:lnTo>
                    <a:lnTo>
                      <a:pt x="891" y="505"/>
                    </a:lnTo>
                    <a:lnTo>
                      <a:pt x="902" y="494"/>
                    </a:lnTo>
                    <a:lnTo>
                      <a:pt x="916" y="484"/>
                    </a:lnTo>
                    <a:lnTo>
                      <a:pt x="932" y="477"/>
                    </a:lnTo>
                    <a:lnTo>
                      <a:pt x="949" y="472"/>
                    </a:lnTo>
                    <a:lnTo>
                      <a:pt x="967" y="468"/>
                    </a:lnTo>
                    <a:lnTo>
                      <a:pt x="985" y="465"/>
                    </a:lnTo>
                    <a:lnTo>
                      <a:pt x="1003" y="465"/>
                    </a:lnTo>
                    <a:lnTo>
                      <a:pt x="1022" y="466"/>
                    </a:lnTo>
                    <a:lnTo>
                      <a:pt x="1022" y="466"/>
                    </a:lnTo>
                    <a:lnTo>
                      <a:pt x="1024" y="469"/>
                    </a:lnTo>
                    <a:lnTo>
                      <a:pt x="1029" y="470"/>
                    </a:lnTo>
                    <a:lnTo>
                      <a:pt x="1036" y="472"/>
                    </a:lnTo>
                    <a:lnTo>
                      <a:pt x="1044" y="473"/>
                    </a:lnTo>
                    <a:lnTo>
                      <a:pt x="1053" y="475"/>
                    </a:lnTo>
                    <a:lnTo>
                      <a:pt x="1053" y="475"/>
                    </a:lnTo>
                    <a:lnTo>
                      <a:pt x="1058" y="477"/>
                    </a:lnTo>
                    <a:lnTo>
                      <a:pt x="1062" y="480"/>
                    </a:lnTo>
                    <a:lnTo>
                      <a:pt x="1071" y="487"/>
                    </a:lnTo>
                    <a:lnTo>
                      <a:pt x="1079" y="496"/>
                    </a:lnTo>
                    <a:lnTo>
                      <a:pt x="1083" y="500"/>
                    </a:lnTo>
                    <a:lnTo>
                      <a:pt x="1088" y="503"/>
                    </a:lnTo>
                    <a:lnTo>
                      <a:pt x="1088" y="503"/>
                    </a:lnTo>
                    <a:lnTo>
                      <a:pt x="1096" y="505"/>
                    </a:lnTo>
                    <a:lnTo>
                      <a:pt x="1107" y="507"/>
                    </a:lnTo>
                    <a:lnTo>
                      <a:pt x="1119" y="507"/>
                    </a:lnTo>
                    <a:lnTo>
                      <a:pt x="1130" y="507"/>
                    </a:lnTo>
                    <a:lnTo>
                      <a:pt x="1130" y="507"/>
                    </a:lnTo>
                    <a:lnTo>
                      <a:pt x="1141" y="477"/>
                    </a:lnTo>
                    <a:lnTo>
                      <a:pt x="1154" y="451"/>
                    </a:lnTo>
                    <a:lnTo>
                      <a:pt x="1168" y="424"/>
                    </a:lnTo>
                    <a:lnTo>
                      <a:pt x="1183" y="399"/>
                    </a:lnTo>
                    <a:lnTo>
                      <a:pt x="1183" y="399"/>
                    </a:lnTo>
                    <a:lnTo>
                      <a:pt x="1190" y="397"/>
                    </a:lnTo>
                    <a:lnTo>
                      <a:pt x="1197" y="397"/>
                    </a:lnTo>
                    <a:lnTo>
                      <a:pt x="1204" y="397"/>
                    </a:lnTo>
                    <a:lnTo>
                      <a:pt x="1210" y="399"/>
                    </a:lnTo>
                    <a:lnTo>
                      <a:pt x="1222" y="404"/>
                    </a:lnTo>
                    <a:lnTo>
                      <a:pt x="1232" y="411"/>
                    </a:lnTo>
                    <a:lnTo>
                      <a:pt x="1232" y="411"/>
                    </a:lnTo>
                    <a:lnTo>
                      <a:pt x="1231" y="420"/>
                    </a:lnTo>
                    <a:lnTo>
                      <a:pt x="1229" y="428"/>
                    </a:lnTo>
                    <a:lnTo>
                      <a:pt x="1229" y="428"/>
                    </a:lnTo>
                    <a:lnTo>
                      <a:pt x="1220" y="435"/>
                    </a:lnTo>
                    <a:lnTo>
                      <a:pt x="1211" y="442"/>
                    </a:lnTo>
                    <a:lnTo>
                      <a:pt x="1204" y="451"/>
                    </a:lnTo>
                    <a:lnTo>
                      <a:pt x="1197" y="459"/>
                    </a:lnTo>
                    <a:lnTo>
                      <a:pt x="1183" y="477"/>
                    </a:lnTo>
                    <a:lnTo>
                      <a:pt x="1170" y="497"/>
                    </a:lnTo>
                    <a:lnTo>
                      <a:pt x="1170" y="497"/>
                    </a:lnTo>
                    <a:lnTo>
                      <a:pt x="1179" y="496"/>
                    </a:lnTo>
                    <a:lnTo>
                      <a:pt x="1187" y="494"/>
                    </a:lnTo>
                    <a:lnTo>
                      <a:pt x="1204" y="494"/>
                    </a:lnTo>
                    <a:lnTo>
                      <a:pt x="1222" y="497"/>
                    </a:lnTo>
                    <a:lnTo>
                      <a:pt x="1241" y="503"/>
                    </a:lnTo>
                    <a:lnTo>
                      <a:pt x="1241" y="503"/>
                    </a:lnTo>
                    <a:lnTo>
                      <a:pt x="1246" y="505"/>
                    </a:lnTo>
                    <a:lnTo>
                      <a:pt x="1252" y="508"/>
                    </a:lnTo>
                    <a:lnTo>
                      <a:pt x="1263" y="515"/>
                    </a:lnTo>
                    <a:lnTo>
                      <a:pt x="1263" y="515"/>
                    </a:lnTo>
                    <a:lnTo>
                      <a:pt x="1269" y="517"/>
                    </a:lnTo>
                    <a:lnTo>
                      <a:pt x="1274" y="520"/>
                    </a:lnTo>
                    <a:lnTo>
                      <a:pt x="1280" y="521"/>
                    </a:lnTo>
                    <a:lnTo>
                      <a:pt x="1286" y="524"/>
                    </a:lnTo>
                    <a:lnTo>
                      <a:pt x="1286" y="524"/>
                    </a:lnTo>
                    <a:lnTo>
                      <a:pt x="1290" y="528"/>
                    </a:lnTo>
                    <a:lnTo>
                      <a:pt x="1295" y="535"/>
                    </a:lnTo>
                    <a:lnTo>
                      <a:pt x="1295" y="535"/>
                    </a:lnTo>
                    <a:lnTo>
                      <a:pt x="1308" y="545"/>
                    </a:lnTo>
                    <a:lnTo>
                      <a:pt x="1314" y="550"/>
                    </a:lnTo>
                    <a:lnTo>
                      <a:pt x="1319" y="557"/>
                    </a:lnTo>
                    <a:lnTo>
                      <a:pt x="1319" y="557"/>
                    </a:lnTo>
                    <a:lnTo>
                      <a:pt x="1326" y="573"/>
                    </a:lnTo>
                    <a:lnTo>
                      <a:pt x="1335" y="590"/>
                    </a:lnTo>
                    <a:lnTo>
                      <a:pt x="1342" y="605"/>
                    </a:lnTo>
                    <a:lnTo>
                      <a:pt x="1345" y="619"/>
                    </a:lnTo>
                    <a:lnTo>
                      <a:pt x="1345" y="619"/>
                    </a:lnTo>
                    <a:lnTo>
                      <a:pt x="1346" y="635"/>
                    </a:lnTo>
                    <a:lnTo>
                      <a:pt x="1346" y="653"/>
                    </a:lnTo>
                    <a:lnTo>
                      <a:pt x="1345" y="671"/>
                    </a:lnTo>
                    <a:lnTo>
                      <a:pt x="1342" y="688"/>
                    </a:lnTo>
                    <a:lnTo>
                      <a:pt x="1342" y="688"/>
                    </a:lnTo>
                    <a:lnTo>
                      <a:pt x="1338" y="708"/>
                    </a:lnTo>
                    <a:lnTo>
                      <a:pt x="1332" y="727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36" y="757"/>
                    </a:lnTo>
                    <a:lnTo>
                      <a:pt x="1354" y="747"/>
                    </a:lnTo>
                    <a:lnTo>
                      <a:pt x="1374" y="737"/>
                    </a:lnTo>
                    <a:lnTo>
                      <a:pt x="1394" y="729"/>
                    </a:lnTo>
                    <a:lnTo>
                      <a:pt x="1394" y="729"/>
                    </a:lnTo>
                    <a:lnTo>
                      <a:pt x="1395" y="716"/>
                    </a:lnTo>
                    <a:lnTo>
                      <a:pt x="1395" y="716"/>
                    </a:lnTo>
                    <a:lnTo>
                      <a:pt x="1406" y="692"/>
                    </a:lnTo>
                    <a:lnTo>
                      <a:pt x="1416" y="667"/>
                    </a:lnTo>
                    <a:lnTo>
                      <a:pt x="1434" y="615"/>
                    </a:lnTo>
                    <a:lnTo>
                      <a:pt x="1434" y="615"/>
                    </a:lnTo>
                    <a:lnTo>
                      <a:pt x="1451" y="580"/>
                    </a:lnTo>
                    <a:lnTo>
                      <a:pt x="1460" y="559"/>
                    </a:lnTo>
                    <a:lnTo>
                      <a:pt x="1467" y="539"/>
                    </a:lnTo>
                    <a:lnTo>
                      <a:pt x="1467" y="539"/>
                    </a:lnTo>
                    <a:lnTo>
                      <a:pt x="1471" y="527"/>
                    </a:lnTo>
                    <a:lnTo>
                      <a:pt x="1472" y="520"/>
                    </a:lnTo>
                    <a:lnTo>
                      <a:pt x="1474" y="515"/>
                    </a:lnTo>
                    <a:lnTo>
                      <a:pt x="1474" y="515"/>
                    </a:lnTo>
                    <a:lnTo>
                      <a:pt x="1471" y="510"/>
                    </a:lnTo>
                    <a:lnTo>
                      <a:pt x="1468" y="501"/>
                    </a:lnTo>
                    <a:lnTo>
                      <a:pt x="1467" y="497"/>
                    </a:lnTo>
                    <a:lnTo>
                      <a:pt x="1467" y="491"/>
                    </a:lnTo>
                    <a:lnTo>
                      <a:pt x="1467" y="487"/>
                    </a:lnTo>
                    <a:lnTo>
                      <a:pt x="1469" y="483"/>
                    </a:lnTo>
                    <a:lnTo>
                      <a:pt x="1469" y="483"/>
                    </a:lnTo>
                    <a:lnTo>
                      <a:pt x="1482" y="476"/>
                    </a:lnTo>
                    <a:lnTo>
                      <a:pt x="1496" y="470"/>
                    </a:lnTo>
                    <a:lnTo>
                      <a:pt x="1496" y="470"/>
                    </a:lnTo>
                    <a:lnTo>
                      <a:pt x="1524" y="403"/>
                    </a:lnTo>
                    <a:lnTo>
                      <a:pt x="1541" y="371"/>
                    </a:lnTo>
                    <a:lnTo>
                      <a:pt x="1559" y="338"/>
                    </a:lnTo>
                    <a:lnTo>
                      <a:pt x="1559" y="338"/>
                    </a:lnTo>
                    <a:lnTo>
                      <a:pt x="1558" y="331"/>
                    </a:lnTo>
                    <a:lnTo>
                      <a:pt x="1558" y="326"/>
                    </a:lnTo>
                    <a:lnTo>
                      <a:pt x="1561" y="320"/>
                    </a:lnTo>
                    <a:lnTo>
                      <a:pt x="1565" y="315"/>
                    </a:lnTo>
                    <a:lnTo>
                      <a:pt x="1565" y="315"/>
                    </a:lnTo>
                    <a:lnTo>
                      <a:pt x="1559" y="305"/>
                    </a:lnTo>
                    <a:lnTo>
                      <a:pt x="1555" y="293"/>
                    </a:lnTo>
                    <a:lnTo>
                      <a:pt x="1551" y="282"/>
                    </a:lnTo>
                    <a:lnTo>
                      <a:pt x="1547" y="271"/>
                    </a:lnTo>
                    <a:lnTo>
                      <a:pt x="1545" y="260"/>
                    </a:lnTo>
                    <a:lnTo>
                      <a:pt x="1544" y="247"/>
                    </a:lnTo>
                    <a:lnTo>
                      <a:pt x="1544" y="234"/>
                    </a:lnTo>
                    <a:lnTo>
                      <a:pt x="1544" y="220"/>
                    </a:lnTo>
                    <a:lnTo>
                      <a:pt x="1544" y="220"/>
                    </a:lnTo>
                    <a:lnTo>
                      <a:pt x="1547" y="206"/>
                    </a:lnTo>
                    <a:lnTo>
                      <a:pt x="1551" y="191"/>
                    </a:lnTo>
                    <a:lnTo>
                      <a:pt x="1557" y="178"/>
                    </a:lnTo>
                    <a:lnTo>
                      <a:pt x="1564" y="166"/>
                    </a:lnTo>
                    <a:lnTo>
                      <a:pt x="1572" y="154"/>
                    </a:lnTo>
                    <a:lnTo>
                      <a:pt x="1580" y="143"/>
                    </a:lnTo>
                    <a:lnTo>
                      <a:pt x="1590" y="133"/>
                    </a:lnTo>
                    <a:lnTo>
                      <a:pt x="1601" y="124"/>
                    </a:lnTo>
                    <a:lnTo>
                      <a:pt x="1623" y="105"/>
                    </a:lnTo>
                    <a:lnTo>
                      <a:pt x="1645" y="87"/>
                    </a:lnTo>
                    <a:lnTo>
                      <a:pt x="1667" y="72"/>
                    </a:lnTo>
                    <a:lnTo>
                      <a:pt x="1686" y="53"/>
                    </a:lnTo>
                    <a:lnTo>
                      <a:pt x="1686" y="53"/>
                    </a:lnTo>
                    <a:lnTo>
                      <a:pt x="1694" y="41"/>
                    </a:lnTo>
                    <a:lnTo>
                      <a:pt x="1698" y="34"/>
                    </a:lnTo>
                    <a:lnTo>
                      <a:pt x="1703" y="30"/>
                    </a:lnTo>
                    <a:lnTo>
                      <a:pt x="1703" y="30"/>
                    </a:lnTo>
                    <a:lnTo>
                      <a:pt x="1708" y="15"/>
                    </a:lnTo>
                    <a:lnTo>
                      <a:pt x="1714" y="0"/>
                    </a:lnTo>
                    <a:lnTo>
                      <a:pt x="1714" y="0"/>
                    </a:lnTo>
                    <a:lnTo>
                      <a:pt x="1719" y="0"/>
                    </a:lnTo>
                    <a:lnTo>
                      <a:pt x="1724" y="1"/>
                    </a:lnTo>
                    <a:lnTo>
                      <a:pt x="1724" y="1"/>
                    </a:lnTo>
                    <a:lnTo>
                      <a:pt x="1724" y="6"/>
                    </a:lnTo>
                    <a:lnTo>
                      <a:pt x="1725" y="11"/>
                    </a:lnTo>
                    <a:lnTo>
                      <a:pt x="1728" y="21"/>
                    </a:lnTo>
                    <a:lnTo>
                      <a:pt x="1732" y="31"/>
                    </a:lnTo>
                    <a:lnTo>
                      <a:pt x="1735" y="41"/>
                    </a:lnTo>
                    <a:lnTo>
                      <a:pt x="1735" y="41"/>
                    </a:lnTo>
                    <a:lnTo>
                      <a:pt x="1738" y="53"/>
                    </a:lnTo>
                    <a:lnTo>
                      <a:pt x="1738" y="66"/>
                    </a:lnTo>
                    <a:lnTo>
                      <a:pt x="1738" y="77"/>
                    </a:lnTo>
                    <a:lnTo>
                      <a:pt x="1735" y="90"/>
                    </a:lnTo>
                    <a:lnTo>
                      <a:pt x="1731" y="114"/>
                    </a:lnTo>
                    <a:lnTo>
                      <a:pt x="1728" y="136"/>
                    </a:lnTo>
                    <a:lnTo>
                      <a:pt x="1728" y="136"/>
                    </a:lnTo>
                    <a:lnTo>
                      <a:pt x="1724" y="140"/>
                    </a:lnTo>
                    <a:lnTo>
                      <a:pt x="1721" y="146"/>
                    </a:lnTo>
                    <a:lnTo>
                      <a:pt x="1718" y="153"/>
                    </a:lnTo>
                    <a:lnTo>
                      <a:pt x="1714" y="157"/>
                    </a:lnTo>
                    <a:lnTo>
                      <a:pt x="1714" y="157"/>
                    </a:lnTo>
                    <a:lnTo>
                      <a:pt x="1722" y="150"/>
                    </a:lnTo>
                    <a:lnTo>
                      <a:pt x="1732" y="143"/>
                    </a:lnTo>
                    <a:lnTo>
                      <a:pt x="1740" y="133"/>
                    </a:lnTo>
                    <a:lnTo>
                      <a:pt x="1743" y="128"/>
                    </a:lnTo>
                    <a:lnTo>
                      <a:pt x="1746" y="122"/>
                    </a:lnTo>
                    <a:lnTo>
                      <a:pt x="1746" y="122"/>
                    </a:lnTo>
                    <a:lnTo>
                      <a:pt x="1749" y="111"/>
                    </a:lnTo>
                    <a:lnTo>
                      <a:pt x="1752" y="101"/>
                    </a:lnTo>
                    <a:lnTo>
                      <a:pt x="1754" y="98"/>
                    </a:lnTo>
                    <a:lnTo>
                      <a:pt x="1757" y="97"/>
                    </a:lnTo>
                    <a:lnTo>
                      <a:pt x="1761" y="98"/>
                    </a:lnTo>
                    <a:lnTo>
                      <a:pt x="1767" y="103"/>
                    </a:lnTo>
                    <a:lnTo>
                      <a:pt x="1767" y="103"/>
                    </a:lnTo>
                    <a:lnTo>
                      <a:pt x="1766" y="110"/>
                    </a:lnTo>
                    <a:lnTo>
                      <a:pt x="1763" y="115"/>
                    </a:lnTo>
                    <a:lnTo>
                      <a:pt x="1763" y="115"/>
                    </a:lnTo>
                    <a:lnTo>
                      <a:pt x="1761" y="133"/>
                    </a:lnTo>
                    <a:lnTo>
                      <a:pt x="1760" y="150"/>
                    </a:lnTo>
                    <a:lnTo>
                      <a:pt x="1757" y="167"/>
                    </a:lnTo>
                    <a:lnTo>
                      <a:pt x="1753" y="183"/>
                    </a:lnTo>
                    <a:lnTo>
                      <a:pt x="1749" y="198"/>
                    </a:lnTo>
                    <a:lnTo>
                      <a:pt x="1743" y="213"/>
                    </a:lnTo>
                    <a:lnTo>
                      <a:pt x="1736" y="227"/>
                    </a:lnTo>
                    <a:lnTo>
                      <a:pt x="1729" y="242"/>
                    </a:lnTo>
                    <a:lnTo>
                      <a:pt x="1714" y="268"/>
                    </a:lnTo>
                    <a:lnTo>
                      <a:pt x="1696" y="292"/>
                    </a:lnTo>
                    <a:lnTo>
                      <a:pt x="1674" y="315"/>
                    </a:lnTo>
                    <a:lnTo>
                      <a:pt x="1653" y="336"/>
                    </a:lnTo>
                    <a:lnTo>
                      <a:pt x="1653" y="336"/>
                    </a:lnTo>
                    <a:lnTo>
                      <a:pt x="1649" y="336"/>
                    </a:lnTo>
                    <a:lnTo>
                      <a:pt x="1646" y="336"/>
                    </a:lnTo>
                    <a:lnTo>
                      <a:pt x="1645" y="337"/>
                    </a:lnTo>
                    <a:lnTo>
                      <a:pt x="1642" y="338"/>
                    </a:lnTo>
                    <a:lnTo>
                      <a:pt x="1642" y="338"/>
                    </a:lnTo>
                    <a:lnTo>
                      <a:pt x="1641" y="343"/>
                    </a:lnTo>
                    <a:lnTo>
                      <a:pt x="1641" y="350"/>
                    </a:lnTo>
                    <a:lnTo>
                      <a:pt x="1641" y="350"/>
                    </a:lnTo>
                    <a:lnTo>
                      <a:pt x="1637" y="352"/>
                    </a:lnTo>
                    <a:lnTo>
                      <a:pt x="1631" y="355"/>
                    </a:lnTo>
                    <a:lnTo>
                      <a:pt x="1631" y="355"/>
                    </a:lnTo>
                    <a:lnTo>
                      <a:pt x="1618" y="389"/>
                    </a:lnTo>
                    <a:lnTo>
                      <a:pt x="1606" y="428"/>
                    </a:lnTo>
                    <a:lnTo>
                      <a:pt x="1596" y="468"/>
                    </a:lnTo>
                    <a:lnTo>
                      <a:pt x="1585" y="503"/>
                    </a:lnTo>
                    <a:lnTo>
                      <a:pt x="1585" y="503"/>
                    </a:lnTo>
                    <a:lnTo>
                      <a:pt x="1590" y="514"/>
                    </a:lnTo>
                    <a:lnTo>
                      <a:pt x="1592" y="520"/>
                    </a:lnTo>
                    <a:lnTo>
                      <a:pt x="1593" y="528"/>
                    </a:lnTo>
                    <a:lnTo>
                      <a:pt x="1593" y="528"/>
                    </a:lnTo>
                    <a:lnTo>
                      <a:pt x="1589" y="532"/>
                    </a:lnTo>
                    <a:lnTo>
                      <a:pt x="1583" y="536"/>
                    </a:lnTo>
                    <a:lnTo>
                      <a:pt x="1576" y="539"/>
                    </a:lnTo>
                    <a:lnTo>
                      <a:pt x="1569" y="542"/>
                    </a:lnTo>
                    <a:lnTo>
                      <a:pt x="1569" y="542"/>
                    </a:lnTo>
                    <a:lnTo>
                      <a:pt x="1544" y="605"/>
                    </a:lnTo>
                    <a:lnTo>
                      <a:pt x="1516" y="670"/>
                    </a:lnTo>
                    <a:lnTo>
                      <a:pt x="1516" y="670"/>
                    </a:lnTo>
                    <a:lnTo>
                      <a:pt x="1544" y="661"/>
                    </a:lnTo>
                    <a:lnTo>
                      <a:pt x="1572" y="651"/>
                    </a:lnTo>
                    <a:lnTo>
                      <a:pt x="1601" y="642"/>
                    </a:lnTo>
                    <a:lnTo>
                      <a:pt x="1632" y="633"/>
                    </a:lnTo>
                    <a:lnTo>
                      <a:pt x="1632" y="633"/>
                    </a:lnTo>
                    <a:lnTo>
                      <a:pt x="1638" y="616"/>
                    </a:lnTo>
                    <a:lnTo>
                      <a:pt x="1645" y="600"/>
                    </a:lnTo>
                    <a:lnTo>
                      <a:pt x="1662" y="564"/>
                    </a:lnTo>
                    <a:lnTo>
                      <a:pt x="1679" y="531"/>
                    </a:lnTo>
                    <a:lnTo>
                      <a:pt x="1693" y="496"/>
                    </a:lnTo>
                    <a:lnTo>
                      <a:pt x="1693" y="496"/>
                    </a:lnTo>
                    <a:lnTo>
                      <a:pt x="1693" y="491"/>
                    </a:lnTo>
                    <a:lnTo>
                      <a:pt x="1691" y="487"/>
                    </a:lnTo>
                    <a:lnTo>
                      <a:pt x="1687" y="480"/>
                    </a:lnTo>
                    <a:lnTo>
                      <a:pt x="1687" y="480"/>
                    </a:lnTo>
                    <a:lnTo>
                      <a:pt x="1696" y="469"/>
                    </a:lnTo>
                    <a:lnTo>
                      <a:pt x="1700" y="466"/>
                    </a:lnTo>
                    <a:lnTo>
                      <a:pt x="1703" y="465"/>
                    </a:lnTo>
                    <a:lnTo>
                      <a:pt x="1705" y="465"/>
                    </a:lnTo>
                    <a:lnTo>
                      <a:pt x="1705" y="465"/>
                    </a:lnTo>
                    <a:lnTo>
                      <a:pt x="1724" y="442"/>
                    </a:lnTo>
                    <a:lnTo>
                      <a:pt x="1742" y="418"/>
                    </a:lnTo>
                    <a:lnTo>
                      <a:pt x="1759" y="395"/>
                    </a:lnTo>
                    <a:lnTo>
                      <a:pt x="1774" y="369"/>
                    </a:lnTo>
                    <a:lnTo>
                      <a:pt x="1774" y="369"/>
                    </a:lnTo>
                    <a:lnTo>
                      <a:pt x="1771" y="365"/>
                    </a:lnTo>
                    <a:lnTo>
                      <a:pt x="1771" y="362"/>
                    </a:lnTo>
                    <a:lnTo>
                      <a:pt x="1771" y="362"/>
                    </a:lnTo>
                    <a:lnTo>
                      <a:pt x="1774" y="355"/>
                    </a:lnTo>
                    <a:lnTo>
                      <a:pt x="1778" y="351"/>
                    </a:lnTo>
                    <a:lnTo>
                      <a:pt x="1787" y="344"/>
                    </a:lnTo>
                    <a:lnTo>
                      <a:pt x="1787" y="344"/>
                    </a:lnTo>
                    <a:lnTo>
                      <a:pt x="1792" y="326"/>
                    </a:lnTo>
                    <a:lnTo>
                      <a:pt x="1798" y="307"/>
                    </a:lnTo>
                    <a:lnTo>
                      <a:pt x="1804" y="288"/>
                    </a:lnTo>
                    <a:lnTo>
                      <a:pt x="1811" y="268"/>
                    </a:lnTo>
                    <a:lnTo>
                      <a:pt x="1811" y="268"/>
                    </a:lnTo>
                    <a:lnTo>
                      <a:pt x="1820" y="246"/>
                    </a:lnTo>
                    <a:lnTo>
                      <a:pt x="1833" y="223"/>
                    </a:lnTo>
                    <a:lnTo>
                      <a:pt x="1846" y="199"/>
                    </a:lnTo>
                    <a:lnTo>
                      <a:pt x="1860" y="180"/>
                    </a:lnTo>
                    <a:lnTo>
                      <a:pt x="1860" y="180"/>
                    </a:lnTo>
                    <a:lnTo>
                      <a:pt x="1870" y="166"/>
                    </a:lnTo>
                    <a:lnTo>
                      <a:pt x="1878" y="153"/>
                    </a:lnTo>
                    <a:lnTo>
                      <a:pt x="1882" y="150"/>
                    </a:lnTo>
                    <a:lnTo>
                      <a:pt x="1888" y="147"/>
                    </a:lnTo>
                    <a:lnTo>
                      <a:pt x="1892" y="149"/>
                    </a:lnTo>
                    <a:lnTo>
                      <a:pt x="1898" y="154"/>
                    </a:lnTo>
                    <a:lnTo>
                      <a:pt x="1898" y="154"/>
                    </a:lnTo>
                    <a:lnTo>
                      <a:pt x="1898" y="156"/>
                    </a:lnTo>
                    <a:lnTo>
                      <a:pt x="1898" y="159"/>
                    </a:lnTo>
                    <a:lnTo>
                      <a:pt x="1895" y="161"/>
                    </a:lnTo>
                    <a:lnTo>
                      <a:pt x="1892" y="164"/>
                    </a:lnTo>
                    <a:lnTo>
                      <a:pt x="1892" y="166"/>
                    </a:lnTo>
                    <a:lnTo>
                      <a:pt x="1892" y="167"/>
                    </a:lnTo>
                    <a:lnTo>
                      <a:pt x="1892" y="167"/>
                    </a:lnTo>
                    <a:lnTo>
                      <a:pt x="1885" y="171"/>
                    </a:lnTo>
                    <a:lnTo>
                      <a:pt x="1879" y="177"/>
                    </a:lnTo>
                    <a:lnTo>
                      <a:pt x="1875" y="183"/>
                    </a:lnTo>
                    <a:lnTo>
                      <a:pt x="1871" y="190"/>
                    </a:lnTo>
                    <a:lnTo>
                      <a:pt x="1864" y="206"/>
                    </a:lnTo>
                    <a:lnTo>
                      <a:pt x="1857" y="222"/>
                    </a:lnTo>
                    <a:lnTo>
                      <a:pt x="1857" y="222"/>
                    </a:lnTo>
                    <a:lnTo>
                      <a:pt x="1868" y="209"/>
                    </a:lnTo>
                    <a:lnTo>
                      <a:pt x="1879" y="192"/>
                    </a:lnTo>
                    <a:lnTo>
                      <a:pt x="1889" y="177"/>
                    </a:lnTo>
                    <a:lnTo>
                      <a:pt x="1896" y="163"/>
                    </a:lnTo>
                    <a:lnTo>
                      <a:pt x="1896" y="163"/>
                    </a:lnTo>
                    <a:lnTo>
                      <a:pt x="1899" y="160"/>
                    </a:lnTo>
                    <a:lnTo>
                      <a:pt x="1902" y="160"/>
                    </a:lnTo>
                    <a:lnTo>
                      <a:pt x="1909" y="161"/>
                    </a:lnTo>
                    <a:lnTo>
                      <a:pt x="1914" y="164"/>
                    </a:lnTo>
                    <a:lnTo>
                      <a:pt x="1920" y="167"/>
                    </a:lnTo>
                    <a:lnTo>
                      <a:pt x="1920" y="167"/>
                    </a:lnTo>
                    <a:lnTo>
                      <a:pt x="1927" y="167"/>
                    </a:lnTo>
                    <a:lnTo>
                      <a:pt x="1934" y="169"/>
                    </a:lnTo>
                    <a:lnTo>
                      <a:pt x="1934" y="169"/>
                    </a:lnTo>
                    <a:lnTo>
                      <a:pt x="1938" y="171"/>
                    </a:lnTo>
                    <a:lnTo>
                      <a:pt x="1945" y="177"/>
                    </a:lnTo>
                    <a:lnTo>
                      <a:pt x="1945" y="177"/>
                    </a:lnTo>
                    <a:lnTo>
                      <a:pt x="1954" y="181"/>
                    </a:lnTo>
                    <a:lnTo>
                      <a:pt x="1962" y="185"/>
                    </a:lnTo>
                    <a:lnTo>
                      <a:pt x="1968" y="192"/>
                    </a:lnTo>
                    <a:lnTo>
                      <a:pt x="1971" y="197"/>
                    </a:lnTo>
                    <a:lnTo>
                      <a:pt x="1973" y="202"/>
                    </a:lnTo>
                    <a:lnTo>
                      <a:pt x="1973" y="202"/>
                    </a:lnTo>
                    <a:lnTo>
                      <a:pt x="1968" y="212"/>
                    </a:lnTo>
                    <a:lnTo>
                      <a:pt x="1962" y="223"/>
                    </a:lnTo>
                    <a:lnTo>
                      <a:pt x="1952" y="247"/>
                    </a:lnTo>
                    <a:lnTo>
                      <a:pt x="1941" y="272"/>
                    </a:lnTo>
                    <a:lnTo>
                      <a:pt x="1936" y="284"/>
                    </a:lnTo>
                    <a:lnTo>
                      <a:pt x="1930" y="295"/>
                    </a:lnTo>
                    <a:lnTo>
                      <a:pt x="1930" y="295"/>
                    </a:lnTo>
                    <a:lnTo>
                      <a:pt x="1920" y="310"/>
                    </a:lnTo>
                    <a:lnTo>
                      <a:pt x="1910" y="326"/>
                    </a:lnTo>
                    <a:lnTo>
                      <a:pt x="1898" y="338"/>
                    </a:lnTo>
                    <a:lnTo>
                      <a:pt x="1884" y="351"/>
                    </a:lnTo>
                    <a:lnTo>
                      <a:pt x="1884" y="351"/>
                    </a:lnTo>
                    <a:lnTo>
                      <a:pt x="1875" y="364"/>
                    </a:lnTo>
                    <a:lnTo>
                      <a:pt x="1871" y="371"/>
                    </a:lnTo>
                    <a:lnTo>
                      <a:pt x="1864" y="375"/>
                    </a:lnTo>
                    <a:lnTo>
                      <a:pt x="1864" y="375"/>
                    </a:lnTo>
                    <a:lnTo>
                      <a:pt x="1864" y="378"/>
                    </a:lnTo>
                    <a:lnTo>
                      <a:pt x="1865" y="379"/>
                    </a:lnTo>
                    <a:lnTo>
                      <a:pt x="1867" y="382"/>
                    </a:lnTo>
                    <a:lnTo>
                      <a:pt x="1865" y="386"/>
                    </a:lnTo>
                    <a:lnTo>
                      <a:pt x="1865" y="386"/>
                    </a:lnTo>
                    <a:lnTo>
                      <a:pt x="1857" y="392"/>
                    </a:lnTo>
                    <a:lnTo>
                      <a:pt x="1853" y="393"/>
                    </a:lnTo>
                    <a:lnTo>
                      <a:pt x="1849" y="393"/>
                    </a:lnTo>
                    <a:lnTo>
                      <a:pt x="1849" y="393"/>
                    </a:lnTo>
                    <a:lnTo>
                      <a:pt x="1836" y="420"/>
                    </a:lnTo>
                    <a:lnTo>
                      <a:pt x="1825" y="448"/>
                    </a:lnTo>
                    <a:lnTo>
                      <a:pt x="1813" y="476"/>
                    </a:lnTo>
                    <a:lnTo>
                      <a:pt x="1802" y="501"/>
                    </a:lnTo>
                    <a:lnTo>
                      <a:pt x="1802" y="501"/>
                    </a:lnTo>
                    <a:lnTo>
                      <a:pt x="1805" y="507"/>
                    </a:lnTo>
                    <a:lnTo>
                      <a:pt x="1805" y="512"/>
                    </a:lnTo>
                    <a:lnTo>
                      <a:pt x="1805" y="517"/>
                    </a:lnTo>
                    <a:lnTo>
                      <a:pt x="1802" y="522"/>
                    </a:lnTo>
                    <a:lnTo>
                      <a:pt x="1799" y="527"/>
                    </a:lnTo>
                    <a:lnTo>
                      <a:pt x="1794" y="529"/>
                    </a:lnTo>
                    <a:lnTo>
                      <a:pt x="1790" y="532"/>
                    </a:lnTo>
                    <a:lnTo>
                      <a:pt x="1783" y="534"/>
                    </a:lnTo>
                    <a:lnTo>
                      <a:pt x="1783" y="534"/>
                    </a:lnTo>
                    <a:lnTo>
                      <a:pt x="1754" y="577"/>
                    </a:lnTo>
                    <a:lnTo>
                      <a:pt x="1739" y="598"/>
                    </a:lnTo>
                    <a:lnTo>
                      <a:pt x="1724" y="618"/>
                    </a:lnTo>
                    <a:lnTo>
                      <a:pt x="1724" y="618"/>
                    </a:lnTo>
                    <a:lnTo>
                      <a:pt x="1747" y="616"/>
                    </a:lnTo>
                    <a:lnTo>
                      <a:pt x="1771" y="616"/>
                    </a:lnTo>
                    <a:lnTo>
                      <a:pt x="1794" y="618"/>
                    </a:lnTo>
                    <a:lnTo>
                      <a:pt x="1816" y="621"/>
                    </a:lnTo>
                    <a:lnTo>
                      <a:pt x="1839" y="623"/>
                    </a:lnTo>
                    <a:lnTo>
                      <a:pt x="1861" y="628"/>
                    </a:lnTo>
                    <a:lnTo>
                      <a:pt x="1906" y="637"/>
                    </a:lnTo>
                    <a:lnTo>
                      <a:pt x="1906" y="637"/>
                    </a:lnTo>
                    <a:lnTo>
                      <a:pt x="1927" y="650"/>
                    </a:lnTo>
                    <a:lnTo>
                      <a:pt x="1938" y="657"/>
                    </a:lnTo>
                    <a:lnTo>
                      <a:pt x="1950" y="663"/>
                    </a:lnTo>
                    <a:lnTo>
                      <a:pt x="1950" y="663"/>
                    </a:lnTo>
                    <a:lnTo>
                      <a:pt x="1955" y="664"/>
                    </a:lnTo>
                    <a:lnTo>
                      <a:pt x="1959" y="666"/>
                    </a:lnTo>
                    <a:lnTo>
                      <a:pt x="1962" y="667"/>
                    </a:lnTo>
                    <a:lnTo>
                      <a:pt x="1962" y="667"/>
                    </a:lnTo>
                    <a:lnTo>
                      <a:pt x="1971" y="675"/>
                    </a:lnTo>
                    <a:lnTo>
                      <a:pt x="1980" y="687"/>
                    </a:lnTo>
                    <a:lnTo>
                      <a:pt x="2000" y="713"/>
                    </a:lnTo>
                    <a:lnTo>
                      <a:pt x="2000" y="713"/>
                    </a:lnTo>
                    <a:lnTo>
                      <a:pt x="2007" y="724"/>
                    </a:lnTo>
                    <a:lnTo>
                      <a:pt x="2011" y="737"/>
                    </a:lnTo>
                    <a:lnTo>
                      <a:pt x="2016" y="750"/>
                    </a:lnTo>
                    <a:lnTo>
                      <a:pt x="2018" y="762"/>
                    </a:lnTo>
                    <a:lnTo>
                      <a:pt x="2018" y="762"/>
                    </a:lnTo>
                    <a:lnTo>
                      <a:pt x="2016" y="776"/>
                    </a:lnTo>
                    <a:lnTo>
                      <a:pt x="2013" y="790"/>
                    </a:lnTo>
                    <a:lnTo>
                      <a:pt x="2009" y="803"/>
                    </a:lnTo>
                    <a:lnTo>
                      <a:pt x="2003" y="816"/>
                    </a:lnTo>
                    <a:lnTo>
                      <a:pt x="1992" y="840"/>
                    </a:lnTo>
                    <a:lnTo>
                      <a:pt x="1979" y="863"/>
                    </a:lnTo>
                    <a:lnTo>
                      <a:pt x="1966" y="886"/>
                    </a:lnTo>
                    <a:lnTo>
                      <a:pt x="1954" y="908"/>
                    </a:lnTo>
                    <a:lnTo>
                      <a:pt x="1943" y="931"/>
                    </a:lnTo>
                    <a:lnTo>
                      <a:pt x="1938" y="944"/>
                    </a:lnTo>
                    <a:lnTo>
                      <a:pt x="1934" y="956"/>
                    </a:lnTo>
                    <a:lnTo>
                      <a:pt x="1934" y="956"/>
                    </a:lnTo>
                    <a:lnTo>
                      <a:pt x="1930" y="959"/>
                    </a:lnTo>
                    <a:lnTo>
                      <a:pt x="1929" y="963"/>
                    </a:lnTo>
                    <a:lnTo>
                      <a:pt x="1926" y="969"/>
                    </a:lnTo>
                    <a:lnTo>
                      <a:pt x="1923" y="972"/>
                    </a:lnTo>
                    <a:lnTo>
                      <a:pt x="1923" y="972"/>
                    </a:lnTo>
                    <a:lnTo>
                      <a:pt x="1920" y="986"/>
                    </a:lnTo>
                    <a:lnTo>
                      <a:pt x="1916" y="1000"/>
                    </a:lnTo>
                    <a:lnTo>
                      <a:pt x="1906" y="1026"/>
                    </a:lnTo>
                    <a:lnTo>
                      <a:pt x="1906" y="1026"/>
                    </a:lnTo>
                    <a:lnTo>
                      <a:pt x="1907" y="1049"/>
                    </a:lnTo>
                    <a:lnTo>
                      <a:pt x="1909" y="1059"/>
                    </a:lnTo>
                    <a:lnTo>
                      <a:pt x="1912" y="1071"/>
                    </a:lnTo>
                    <a:lnTo>
                      <a:pt x="1912" y="1071"/>
                    </a:lnTo>
                    <a:lnTo>
                      <a:pt x="1940" y="1073"/>
                    </a:lnTo>
                    <a:lnTo>
                      <a:pt x="1952" y="1071"/>
                    </a:lnTo>
                    <a:lnTo>
                      <a:pt x="1958" y="1070"/>
                    </a:lnTo>
                    <a:lnTo>
                      <a:pt x="1965" y="1068"/>
                    </a:lnTo>
                    <a:lnTo>
                      <a:pt x="1965" y="1068"/>
                    </a:lnTo>
                    <a:lnTo>
                      <a:pt x="1973" y="1071"/>
                    </a:lnTo>
                    <a:lnTo>
                      <a:pt x="1983" y="1073"/>
                    </a:lnTo>
                    <a:lnTo>
                      <a:pt x="2003" y="1074"/>
                    </a:lnTo>
                    <a:lnTo>
                      <a:pt x="2003" y="1074"/>
                    </a:lnTo>
                    <a:lnTo>
                      <a:pt x="2021" y="1084"/>
                    </a:lnTo>
                    <a:lnTo>
                      <a:pt x="2041" y="1094"/>
                    </a:lnTo>
                    <a:lnTo>
                      <a:pt x="2051" y="1099"/>
                    </a:lnTo>
                    <a:lnTo>
                      <a:pt x="2059" y="1106"/>
                    </a:lnTo>
                    <a:lnTo>
                      <a:pt x="2066" y="1113"/>
                    </a:lnTo>
                    <a:lnTo>
                      <a:pt x="2070" y="1122"/>
                    </a:lnTo>
                    <a:lnTo>
                      <a:pt x="2070" y="1122"/>
                    </a:lnTo>
                    <a:lnTo>
                      <a:pt x="2072" y="1126"/>
                    </a:lnTo>
                    <a:lnTo>
                      <a:pt x="2072" y="1127"/>
                    </a:lnTo>
                    <a:lnTo>
                      <a:pt x="2069" y="1129"/>
                    </a:lnTo>
                    <a:lnTo>
                      <a:pt x="2069" y="1129"/>
                    </a:lnTo>
                    <a:lnTo>
                      <a:pt x="2072" y="1130"/>
                    </a:lnTo>
                    <a:lnTo>
                      <a:pt x="2073" y="1132"/>
                    </a:lnTo>
                    <a:lnTo>
                      <a:pt x="2075" y="1133"/>
                    </a:lnTo>
                    <a:lnTo>
                      <a:pt x="2075" y="1133"/>
                    </a:lnTo>
                    <a:lnTo>
                      <a:pt x="2079" y="1160"/>
                    </a:lnTo>
                    <a:lnTo>
                      <a:pt x="2080" y="1185"/>
                    </a:lnTo>
                    <a:lnTo>
                      <a:pt x="2080" y="1212"/>
                    </a:lnTo>
                    <a:lnTo>
                      <a:pt x="2077" y="1237"/>
                    </a:lnTo>
                    <a:lnTo>
                      <a:pt x="2073" y="1262"/>
                    </a:lnTo>
                    <a:lnTo>
                      <a:pt x="2068" y="1288"/>
                    </a:lnTo>
                    <a:lnTo>
                      <a:pt x="2055" y="1335"/>
                    </a:lnTo>
                    <a:lnTo>
                      <a:pt x="2055" y="1335"/>
                    </a:lnTo>
                    <a:lnTo>
                      <a:pt x="2042" y="1361"/>
                    </a:lnTo>
                    <a:lnTo>
                      <a:pt x="2030" y="1386"/>
                    </a:lnTo>
                    <a:lnTo>
                      <a:pt x="2016" y="1412"/>
                    </a:lnTo>
                    <a:lnTo>
                      <a:pt x="2010" y="1425"/>
                    </a:lnTo>
                    <a:lnTo>
                      <a:pt x="2006" y="1439"/>
                    </a:lnTo>
                    <a:lnTo>
                      <a:pt x="2006" y="1439"/>
                    </a:lnTo>
                    <a:lnTo>
                      <a:pt x="1990" y="1457"/>
                    </a:lnTo>
                    <a:lnTo>
                      <a:pt x="1975" y="1476"/>
                    </a:lnTo>
                    <a:lnTo>
                      <a:pt x="1962" y="1494"/>
                    </a:lnTo>
                    <a:lnTo>
                      <a:pt x="1950" y="1515"/>
                    </a:lnTo>
                    <a:lnTo>
                      <a:pt x="1950" y="1515"/>
                    </a:lnTo>
                    <a:lnTo>
                      <a:pt x="1933" y="1532"/>
                    </a:lnTo>
                    <a:lnTo>
                      <a:pt x="1926" y="1542"/>
                    </a:lnTo>
                    <a:lnTo>
                      <a:pt x="1920" y="1553"/>
                    </a:lnTo>
                    <a:lnTo>
                      <a:pt x="1920" y="1553"/>
                    </a:lnTo>
                    <a:lnTo>
                      <a:pt x="1917" y="1554"/>
                    </a:lnTo>
                    <a:lnTo>
                      <a:pt x="1913" y="1554"/>
                    </a:lnTo>
                    <a:lnTo>
                      <a:pt x="1913" y="1554"/>
                    </a:lnTo>
                    <a:lnTo>
                      <a:pt x="1906" y="1564"/>
                    </a:lnTo>
                    <a:lnTo>
                      <a:pt x="1898" y="1574"/>
                    </a:lnTo>
                    <a:lnTo>
                      <a:pt x="1881" y="1591"/>
                    </a:lnTo>
                    <a:lnTo>
                      <a:pt x="1863" y="1608"/>
                    </a:lnTo>
                    <a:lnTo>
                      <a:pt x="1854" y="1617"/>
                    </a:lnTo>
                    <a:lnTo>
                      <a:pt x="1847" y="1626"/>
                    </a:lnTo>
                    <a:lnTo>
                      <a:pt x="1847" y="1626"/>
                    </a:lnTo>
                    <a:lnTo>
                      <a:pt x="1841" y="1629"/>
                    </a:lnTo>
                    <a:lnTo>
                      <a:pt x="1839" y="1630"/>
                    </a:lnTo>
                    <a:lnTo>
                      <a:pt x="1836" y="1631"/>
                    </a:lnTo>
                    <a:lnTo>
                      <a:pt x="1836" y="1631"/>
                    </a:lnTo>
                    <a:lnTo>
                      <a:pt x="1818" y="1648"/>
                    </a:lnTo>
                    <a:lnTo>
                      <a:pt x="1799" y="1664"/>
                    </a:lnTo>
                    <a:lnTo>
                      <a:pt x="1780" y="1678"/>
                    </a:lnTo>
                    <a:lnTo>
                      <a:pt x="1760" y="1692"/>
                    </a:lnTo>
                    <a:lnTo>
                      <a:pt x="1738" y="1704"/>
                    </a:lnTo>
                    <a:lnTo>
                      <a:pt x="1715" y="1716"/>
                    </a:lnTo>
                    <a:lnTo>
                      <a:pt x="1693" y="1727"/>
                    </a:lnTo>
                    <a:lnTo>
                      <a:pt x="1669" y="1737"/>
                    </a:lnTo>
                    <a:lnTo>
                      <a:pt x="1669" y="1737"/>
                    </a:lnTo>
                    <a:lnTo>
                      <a:pt x="1677" y="1747"/>
                    </a:lnTo>
                    <a:lnTo>
                      <a:pt x="1683" y="1752"/>
                    </a:lnTo>
                    <a:lnTo>
                      <a:pt x="1688" y="1756"/>
                    </a:lnTo>
                    <a:lnTo>
                      <a:pt x="1688" y="1756"/>
                    </a:lnTo>
                    <a:lnTo>
                      <a:pt x="1693" y="1761"/>
                    </a:lnTo>
                    <a:lnTo>
                      <a:pt x="1697" y="1768"/>
                    </a:lnTo>
                    <a:lnTo>
                      <a:pt x="1701" y="1783"/>
                    </a:lnTo>
                    <a:lnTo>
                      <a:pt x="1704" y="1800"/>
                    </a:lnTo>
                    <a:lnTo>
                      <a:pt x="1707" y="1813"/>
                    </a:lnTo>
                    <a:lnTo>
                      <a:pt x="1707" y="1813"/>
                    </a:lnTo>
                    <a:lnTo>
                      <a:pt x="1705" y="1820"/>
                    </a:lnTo>
                    <a:lnTo>
                      <a:pt x="1704" y="1829"/>
                    </a:lnTo>
                    <a:lnTo>
                      <a:pt x="1704" y="1829"/>
                    </a:lnTo>
                    <a:lnTo>
                      <a:pt x="1694" y="1846"/>
                    </a:lnTo>
                    <a:lnTo>
                      <a:pt x="1684" y="1859"/>
                    </a:lnTo>
                    <a:lnTo>
                      <a:pt x="1670" y="1872"/>
                    </a:lnTo>
                    <a:lnTo>
                      <a:pt x="1655" y="1884"/>
                    </a:lnTo>
                    <a:lnTo>
                      <a:pt x="1655" y="1884"/>
                    </a:lnTo>
                    <a:lnTo>
                      <a:pt x="1635" y="1895"/>
                    </a:lnTo>
                    <a:lnTo>
                      <a:pt x="1614" y="1905"/>
                    </a:lnTo>
                    <a:lnTo>
                      <a:pt x="1592" y="1914"/>
                    </a:lnTo>
                    <a:lnTo>
                      <a:pt x="1568" y="1921"/>
                    </a:lnTo>
                    <a:lnTo>
                      <a:pt x="1542" y="1926"/>
                    </a:lnTo>
                    <a:lnTo>
                      <a:pt x="1517" y="1929"/>
                    </a:lnTo>
                    <a:lnTo>
                      <a:pt x="1489" y="1932"/>
                    </a:lnTo>
                    <a:lnTo>
                      <a:pt x="1461" y="1933"/>
                    </a:lnTo>
                    <a:lnTo>
                      <a:pt x="1461" y="1933"/>
                    </a:lnTo>
                    <a:lnTo>
                      <a:pt x="1412" y="1933"/>
                    </a:lnTo>
                    <a:lnTo>
                      <a:pt x="1387" y="1933"/>
                    </a:lnTo>
                    <a:lnTo>
                      <a:pt x="1361" y="1933"/>
                    </a:lnTo>
                    <a:lnTo>
                      <a:pt x="1336" y="1932"/>
                    </a:lnTo>
                    <a:lnTo>
                      <a:pt x="1312" y="1928"/>
                    </a:lnTo>
                    <a:lnTo>
                      <a:pt x="1290" y="1924"/>
                    </a:lnTo>
                    <a:lnTo>
                      <a:pt x="1267" y="1917"/>
                    </a:lnTo>
                    <a:lnTo>
                      <a:pt x="1267" y="1917"/>
                    </a:lnTo>
                    <a:lnTo>
                      <a:pt x="1253" y="1914"/>
                    </a:lnTo>
                    <a:lnTo>
                      <a:pt x="1238" y="1911"/>
                    </a:lnTo>
                    <a:lnTo>
                      <a:pt x="1207" y="1904"/>
                    </a:lnTo>
                    <a:lnTo>
                      <a:pt x="1207" y="1904"/>
                    </a:lnTo>
                    <a:lnTo>
                      <a:pt x="1192" y="1901"/>
                    </a:lnTo>
                    <a:lnTo>
                      <a:pt x="1185" y="1898"/>
                    </a:lnTo>
                    <a:lnTo>
                      <a:pt x="1177" y="1895"/>
                    </a:lnTo>
                    <a:lnTo>
                      <a:pt x="1177" y="1895"/>
                    </a:lnTo>
                    <a:lnTo>
                      <a:pt x="1170" y="1897"/>
                    </a:lnTo>
                    <a:lnTo>
                      <a:pt x="1163" y="1897"/>
                    </a:lnTo>
                    <a:lnTo>
                      <a:pt x="1148" y="1897"/>
                    </a:lnTo>
                    <a:lnTo>
                      <a:pt x="1119" y="1893"/>
                    </a:lnTo>
                    <a:lnTo>
                      <a:pt x="1119" y="1893"/>
                    </a:lnTo>
                    <a:lnTo>
                      <a:pt x="1109" y="1897"/>
                    </a:lnTo>
                    <a:lnTo>
                      <a:pt x="1106" y="1901"/>
                    </a:lnTo>
                    <a:lnTo>
                      <a:pt x="1103" y="1905"/>
                    </a:lnTo>
                    <a:lnTo>
                      <a:pt x="1103" y="1905"/>
                    </a:lnTo>
                    <a:lnTo>
                      <a:pt x="1050" y="1926"/>
                    </a:lnTo>
                    <a:lnTo>
                      <a:pt x="1023" y="1936"/>
                    </a:lnTo>
                    <a:lnTo>
                      <a:pt x="994" y="1946"/>
                    </a:lnTo>
                    <a:lnTo>
                      <a:pt x="966" y="1954"/>
                    </a:lnTo>
                    <a:lnTo>
                      <a:pt x="935" y="1963"/>
                    </a:lnTo>
                    <a:lnTo>
                      <a:pt x="904" y="1968"/>
                    </a:lnTo>
                    <a:lnTo>
                      <a:pt x="873" y="1973"/>
                    </a:lnTo>
                    <a:lnTo>
                      <a:pt x="873" y="1973"/>
                    </a:lnTo>
                    <a:lnTo>
                      <a:pt x="822" y="1981"/>
                    </a:lnTo>
                    <a:lnTo>
                      <a:pt x="796" y="1982"/>
                    </a:lnTo>
                    <a:lnTo>
                      <a:pt x="783" y="1984"/>
                    </a:lnTo>
                    <a:lnTo>
                      <a:pt x="770" y="1982"/>
                    </a:lnTo>
                    <a:lnTo>
                      <a:pt x="770" y="1982"/>
                    </a:lnTo>
                    <a:lnTo>
                      <a:pt x="725" y="1980"/>
                    </a:lnTo>
                    <a:lnTo>
                      <a:pt x="681" y="1978"/>
                    </a:lnTo>
                    <a:lnTo>
                      <a:pt x="636" y="1975"/>
                    </a:lnTo>
                    <a:lnTo>
                      <a:pt x="592" y="1973"/>
                    </a:lnTo>
                    <a:lnTo>
                      <a:pt x="550" y="1967"/>
                    </a:lnTo>
                    <a:lnTo>
                      <a:pt x="529" y="1963"/>
                    </a:lnTo>
                    <a:lnTo>
                      <a:pt x="508" y="1959"/>
                    </a:lnTo>
                    <a:lnTo>
                      <a:pt x="488" y="1953"/>
                    </a:lnTo>
                    <a:lnTo>
                      <a:pt x="467" y="1946"/>
                    </a:lnTo>
                    <a:lnTo>
                      <a:pt x="448" y="1938"/>
                    </a:lnTo>
                    <a:lnTo>
                      <a:pt x="429" y="1929"/>
                    </a:lnTo>
                    <a:lnTo>
                      <a:pt x="429" y="1929"/>
                    </a:lnTo>
                    <a:lnTo>
                      <a:pt x="426" y="1928"/>
                    </a:lnTo>
                    <a:lnTo>
                      <a:pt x="425" y="1928"/>
                    </a:lnTo>
                    <a:lnTo>
                      <a:pt x="419" y="1929"/>
                    </a:lnTo>
                    <a:lnTo>
                      <a:pt x="419" y="1929"/>
                    </a:lnTo>
                    <a:lnTo>
                      <a:pt x="408" y="1922"/>
                    </a:lnTo>
                    <a:lnTo>
                      <a:pt x="397" y="1914"/>
                    </a:lnTo>
                    <a:lnTo>
                      <a:pt x="377" y="1898"/>
                    </a:lnTo>
                    <a:lnTo>
                      <a:pt x="377" y="1898"/>
                    </a:lnTo>
                    <a:lnTo>
                      <a:pt x="379" y="1894"/>
                    </a:lnTo>
                    <a:lnTo>
                      <a:pt x="380" y="1890"/>
                    </a:lnTo>
                    <a:lnTo>
                      <a:pt x="380" y="1890"/>
                    </a:lnTo>
                    <a:lnTo>
                      <a:pt x="377" y="1881"/>
                    </a:lnTo>
                    <a:lnTo>
                      <a:pt x="375" y="1872"/>
                    </a:lnTo>
                    <a:lnTo>
                      <a:pt x="373" y="1853"/>
                    </a:lnTo>
                    <a:lnTo>
                      <a:pt x="372" y="1836"/>
                    </a:lnTo>
                    <a:lnTo>
                      <a:pt x="372" y="1827"/>
                    </a:lnTo>
                    <a:lnTo>
                      <a:pt x="369" y="1818"/>
                    </a:lnTo>
                    <a:lnTo>
                      <a:pt x="369" y="1818"/>
                    </a:lnTo>
                    <a:lnTo>
                      <a:pt x="372" y="1811"/>
                    </a:lnTo>
                    <a:lnTo>
                      <a:pt x="373" y="1804"/>
                    </a:lnTo>
                    <a:lnTo>
                      <a:pt x="373" y="1796"/>
                    </a:lnTo>
                    <a:lnTo>
                      <a:pt x="372" y="1787"/>
                    </a:lnTo>
                    <a:lnTo>
                      <a:pt x="372" y="1787"/>
                    </a:lnTo>
                    <a:lnTo>
                      <a:pt x="377" y="1778"/>
                    </a:lnTo>
                    <a:lnTo>
                      <a:pt x="382" y="1766"/>
                    </a:lnTo>
                    <a:lnTo>
                      <a:pt x="386" y="1756"/>
                    </a:lnTo>
                    <a:lnTo>
                      <a:pt x="393" y="1748"/>
                    </a:lnTo>
                    <a:lnTo>
                      <a:pt x="393" y="1748"/>
                    </a:lnTo>
                    <a:lnTo>
                      <a:pt x="390" y="1744"/>
                    </a:lnTo>
                    <a:lnTo>
                      <a:pt x="387" y="1742"/>
                    </a:lnTo>
                    <a:lnTo>
                      <a:pt x="382" y="1738"/>
                    </a:lnTo>
                    <a:lnTo>
                      <a:pt x="375" y="1733"/>
                    </a:lnTo>
                    <a:lnTo>
                      <a:pt x="372" y="1730"/>
                    </a:lnTo>
                    <a:lnTo>
                      <a:pt x="370" y="1727"/>
                    </a:lnTo>
                    <a:lnTo>
                      <a:pt x="370" y="1727"/>
                    </a:lnTo>
                    <a:lnTo>
                      <a:pt x="377" y="1716"/>
                    </a:lnTo>
                    <a:lnTo>
                      <a:pt x="384" y="1706"/>
                    </a:lnTo>
                    <a:lnTo>
                      <a:pt x="401" y="1688"/>
                    </a:lnTo>
                    <a:lnTo>
                      <a:pt x="418" y="1669"/>
                    </a:lnTo>
                    <a:lnTo>
                      <a:pt x="426" y="1661"/>
                    </a:lnTo>
                    <a:lnTo>
                      <a:pt x="435" y="1651"/>
                    </a:lnTo>
                    <a:lnTo>
                      <a:pt x="435" y="1651"/>
                    </a:lnTo>
                    <a:lnTo>
                      <a:pt x="432" y="1646"/>
                    </a:lnTo>
                    <a:lnTo>
                      <a:pt x="429" y="1641"/>
                    </a:lnTo>
                    <a:lnTo>
                      <a:pt x="425" y="1639"/>
                    </a:lnTo>
                    <a:lnTo>
                      <a:pt x="419" y="1636"/>
                    </a:lnTo>
                    <a:lnTo>
                      <a:pt x="419" y="1636"/>
                    </a:lnTo>
                    <a:lnTo>
                      <a:pt x="408" y="1623"/>
                    </a:lnTo>
                    <a:lnTo>
                      <a:pt x="398" y="1609"/>
                    </a:lnTo>
                    <a:lnTo>
                      <a:pt x="390" y="1594"/>
                    </a:lnTo>
                    <a:lnTo>
                      <a:pt x="382" y="1578"/>
                    </a:lnTo>
                    <a:lnTo>
                      <a:pt x="367" y="1544"/>
                    </a:lnTo>
                    <a:lnTo>
                      <a:pt x="360" y="1529"/>
                    </a:lnTo>
                    <a:lnTo>
                      <a:pt x="352" y="1515"/>
                    </a:lnTo>
                    <a:lnTo>
                      <a:pt x="352" y="1515"/>
                    </a:lnTo>
                    <a:lnTo>
                      <a:pt x="351" y="1500"/>
                    </a:lnTo>
                    <a:lnTo>
                      <a:pt x="348" y="1485"/>
                    </a:lnTo>
                    <a:lnTo>
                      <a:pt x="342" y="1456"/>
                    </a:lnTo>
                    <a:lnTo>
                      <a:pt x="339" y="1441"/>
                    </a:lnTo>
                    <a:lnTo>
                      <a:pt x="338" y="1424"/>
                    </a:lnTo>
                    <a:lnTo>
                      <a:pt x="337" y="1408"/>
                    </a:lnTo>
                    <a:lnTo>
                      <a:pt x="337" y="1391"/>
                    </a:lnTo>
                    <a:lnTo>
                      <a:pt x="337" y="1391"/>
                    </a:lnTo>
                    <a:lnTo>
                      <a:pt x="339" y="1372"/>
                    </a:lnTo>
                    <a:lnTo>
                      <a:pt x="345" y="1352"/>
                    </a:lnTo>
                    <a:lnTo>
                      <a:pt x="351" y="1334"/>
                    </a:lnTo>
                    <a:lnTo>
                      <a:pt x="358" y="1314"/>
                    </a:lnTo>
                    <a:lnTo>
                      <a:pt x="358" y="1314"/>
                    </a:lnTo>
                    <a:lnTo>
                      <a:pt x="346" y="1306"/>
                    </a:lnTo>
                    <a:lnTo>
                      <a:pt x="335" y="1295"/>
                    </a:lnTo>
                    <a:lnTo>
                      <a:pt x="324" y="1285"/>
                    </a:lnTo>
                    <a:lnTo>
                      <a:pt x="311" y="1276"/>
                    </a:lnTo>
                    <a:lnTo>
                      <a:pt x="311" y="1276"/>
                    </a:lnTo>
                    <a:lnTo>
                      <a:pt x="310" y="1272"/>
                    </a:lnTo>
                    <a:lnTo>
                      <a:pt x="307" y="1266"/>
                    </a:lnTo>
                    <a:lnTo>
                      <a:pt x="307" y="1266"/>
                    </a:lnTo>
                    <a:lnTo>
                      <a:pt x="227" y="1198"/>
                    </a:lnTo>
                    <a:lnTo>
                      <a:pt x="185" y="1163"/>
                    </a:lnTo>
                    <a:lnTo>
                      <a:pt x="141" y="1130"/>
                    </a:lnTo>
                    <a:lnTo>
                      <a:pt x="141" y="1130"/>
                    </a:lnTo>
                    <a:lnTo>
                      <a:pt x="139" y="1126"/>
                    </a:lnTo>
                    <a:lnTo>
                      <a:pt x="136" y="1123"/>
                    </a:lnTo>
                    <a:lnTo>
                      <a:pt x="134" y="1119"/>
                    </a:lnTo>
                    <a:lnTo>
                      <a:pt x="134" y="1119"/>
                    </a:lnTo>
                    <a:lnTo>
                      <a:pt x="130" y="1118"/>
                    </a:lnTo>
                    <a:lnTo>
                      <a:pt x="125" y="1113"/>
                    </a:lnTo>
                    <a:lnTo>
                      <a:pt x="120" y="1111"/>
                    </a:lnTo>
                    <a:lnTo>
                      <a:pt x="116" y="1108"/>
                    </a:lnTo>
                    <a:lnTo>
                      <a:pt x="116" y="1108"/>
                    </a:lnTo>
                    <a:lnTo>
                      <a:pt x="105" y="1097"/>
                    </a:lnTo>
                    <a:lnTo>
                      <a:pt x="92" y="1085"/>
                    </a:lnTo>
                    <a:lnTo>
                      <a:pt x="67" y="1064"/>
                    </a:lnTo>
                    <a:lnTo>
                      <a:pt x="40" y="1045"/>
                    </a:lnTo>
                    <a:lnTo>
                      <a:pt x="15" y="1024"/>
                    </a:lnTo>
                    <a:lnTo>
                      <a:pt x="15" y="1024"/>
                    </a:lnTo>
                    <a:lnTo>
                      <a:pt x="7" y="1022"/>
                    </a:lnTo>
                    <a:lnTo>
                      <a:pt x="4" y="1022"/>
                    </a:lnTo>
                    <a:lnTo>
                      <a:pt x="0" y="1019"/>
                    </a:lnTo>
                    <a:lnTo>
                      <a:pt x="0" y="1019"/>
                    </a:lnTo>
                    <a:lnTo>
                      <a:pt x="4" y="1002"/>
                    </a:lnTo>
                    <a:lnTo>
                      <a:pt x="5" y="988"/>
                    </a:lnTo>
                    <a:lnTo>
                      <a:pt x="8" y="976"/>
                    </a:lnTo>
                    <a:lnTo>
                      <a:pt x="11" y="960"/>
                    </a:lnTo>
                    <a:lnTo>
                      <a:pt x="11" y="960"/>
                    </a:lnTo>
                    <a:lnTo>
                      <a:pt x="25" y="955"/>
                    </a:lnTo>
                    <a:lnTo>
                      <a:pt x="33" y="951"/>
                    </a:lnTo>
                    <a:lnTo>
                      <a:pt x="39" y="945"/>
                    </a:lnTo>
                    <a:lnTo>
                      <a:pt x="39" y="945"/>
                    </a:lnTo>
                    <a:lnTo>
                      <a:pt x="67" y="936"/>
                    </a:lnTo>
                    <a:lnTo>
                      <a:pt x="92" y="925"/>
                    </a:lnTo>
                    <a:lnTo>
                      <a:pt x="92" y="925"/>
                    </a:lnTo>
                    <a:lnTo>
                      <a:pt x="101" y="921"/>
                    </a:lnTo>
                    <a:lnTo>
                      <a:pt x="108" y="915"/>
                    </a:lnTo>
                    <a:lnTo>
                      <a:pt x="116" y="910"/>
                    </a:lnTo>
                    <a:lnTo>
                      <a:pt x="125" y="904"/>
                    </a:lnTo>
                    <a:lnTo>
                      <a:pt x="125" y="904"/>
                    </a:lnTo>
                    <a:lnTo>
                      <a:pt x="126" y="906"/>
                    </a:lnTo>
                    <a:lnTo>
                      <a:pt x="126" y="907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30" y="911"/>
                    </a:lnTo>
                    <a:lnTo>
                      <a:pt x="133" y="913"/>
                    </a:lnTo>
                    <a:lnTo>
                      <a:pt x="134" y="914"/>
                    </a:lnTo>
                    <a:lnTo>
                      <a:pt x="136" y="913"/>
                    </a:lnTo>
                    <a:lnTo>
                      <a:pt x="136" y="913"/>
                    </a:lnTo>
                    <a:lnTo>
                      <a:pt x="170" y="941"/>
                    </a:lnTo>
                    <a:lnTo>
                      <a:pt x="205" y="967"/>
                    </a:lnTo>
                    <a:lnTo>
                      <a:pt x="238" y="994"/>
                    </a:lnTo>
                    <a:lnTo>
                      <a:pt x="255" y="1008"/>
                    </a:lnTo>
                    <a:lnTo>
                      <a:pt x="272" y="1024"/>
                    </a:lnTo>
                    <a:lnTo>
                      <a:pt x="272" y="1024"/>
                    </a:lnTo>
                    <a:lnTo>
                      <a:pt x="286" y="1032"/>
                    </a:lnTo>
                    <a:lnTo>
                      <a:pt x="299" y="1042"/>
                    </a:lnTo>
                    <a:lnTo>
                      <a:pt x="324" y="1063"/>
                    </a:lnTo>
                    <a:lnTo>
                      <a:pt x="349" y="1083"/>
                    </a:lnTo>
                    <a:lnTo>
                      <a:pt x="362" y="1092"/>
                    </a:lnTo>
                    <a:lnTo>
                      <a:pt x="376" y="1101"/>
                    </a:lnTo>
                    <a:lnTo>
                      <a:pt x="376" y="1101"/>
                    </a:lnTo>
                    <a:lnTo>
                      <a:pt x="394" y="1120"/>
                    </a:lnTo>
                    <a:lnTo>
                      <a:pt x="412" y="1139"/>
                    </a:lnTo>
                    <a:lnTo>
                      <a:pt x="433" y="1156"/>
                    </a:lnTo>
                    <a:lnTo>
                      <a:pt x="455" y="1172"/>
                    </a:lnTo>
                    <a:lnTo>
                      <a:pt x="455" y="1172"/>
                    </a:lnTo>
                    <a:lnTo>
                      <a:pt x="463" y="1165"/>
                    </a:lnTo>
                    <a:lnTo>
                      <a:pt x="474" y="1158"/>
                    </a:lnTo>
                    <a:lnTo>
                      <a:pt x="494" y="1144"/>
                    </a:lnTo>
                    <a:lnTo>
                      <a:pt x="494" y="1144"/>
                    </a:lnTo>
                    <a:lnTo>
                      <a:pt x="488" y="1118"/>
                    </a:lnTo>
                    <a:lnTo>
                      <a:pt x="483" y="1088"/>
                    </a:lnTo>
                    <a:lnTo>
                      <a:pt x="473" y="1026"/>
                    </a:lnTo>
                    <a:lnTo>
                      <a:pt x="463" y="966"/>
                    </a:lnTo>
                    <a:lnTo>
                      <a:pt x="457" y="938"/>
                    </a:lnTo>
                    <a:lnTo>
                      <a:pt x="450" y="911"/>
                    </a:lnTo>
                    <a:lnTo>
                      <a:pt x="450" y="911"/>
                    </a:lnTo>
                    <a:lnTo>
                      <a:pt x="442" y="847"/>
                    </a:lnTo>
                    <a:lnTo>
                      <a:pt x="431" y="782"/>
                    </a:lnTo>
                    <a:lnTo>
                      <a:pt x="418" y="716"/>
                    </a:lnTo>
                    <a:lnTo>
                      <a:pt x="404" y="650"/>
                    </a:lnTo>
                    <a:lnTo>
                      <a:pt x="404" y="650"/>
                    </a:lnTo>
                    <a:lnTo>
                      <a:pt x="398" y="621"/>
                    </a:lnTo>
                    <a:lnTo>
                      <a:pt x="394" y="587"/>
                    </a:lnTo>
                    <a:lnTo>
                      <a:pt x="394" y="587"/>
                    </a:lnTo>
                    <a:lnTo>
                      <a:pt x="390" y="564"/>
                    </a:lnTo>
                    <a:lnTo>
                      <a:pt x="386" y="542"/>
                    </a:lnTo>
                    <a:lnTo>
                      <a:pt x="380" y="518"/>
                    </a:lnTo>
                    <a:lnTo>
                      <a:pt x="379" y="505"/>
                    </a:lnTo>
                    <a:lnTo>
                      <a:pt x="379" y="493"/>
                    </a:lnTo>
                    <a:lnTo>
                      <a:pt x="379" y="493"/>
                    </a:lnTo>
                    <a:lnTo>
                      <a:pt x="384" y="489"/>
                    </a:lnTo>
                    <a:lnTo>
                      <a:pt x="390" y="484"/>
                    </a:lnTo>
                    <a:lnTo>
                      <a:pt x="394" y="482"/>
                    </a:lnTo>
                    <a:lnTo>
                      <a:pt x="401" y="482"/>
                    </a:lnTo>
                    <a:lnTo>
                      <a:pt x="401" y="482"/>
                    </a:lnTo>
                    <a:lnTo>
                      <a:pt x="405" y="483"/>
                    </a:lnTo>
                    <a:lnTo>
                      <a:pt x="410" y="486"/>
                    </a:lnTo>
                    <a:lnTo>
                      <a:pt x="417" y="493"/>
                    </a:lnTo>
                    <a:lnTo>
                      <a:pt x="422" y="501"/>
                    </a:lnTo>
                    <a:lnTo>
                      <a:pt x="428" y="508"/>
                    </a:lnTo>
                    <a:lnTo>
                      <a:pt x="428" y="508"/>
                    </a:lnTo>
                    <a:lnTo>
                      <a:pt x="481" y="556"/>
                    </a:lnTo>
                    <a:lnTo>
                      <a:pt x="532" y="607"/>
                    </a:lnTo>
                    <a:lnTo>
                      <a:pt x="584" y="656"/>
                    </a:lnTo>
                    <a:lnTo>
                      <a:pt x="636" y="706"/>
                    </a:lnTo>
                    <a:lnTo>
                      <a:pt x="636" y="706"/>
                    </a:lnTo>
                    <a:lnTo>
                      <a:pt x="647" y="715"/>
                    </a:lnTo>
                    <a:lnTo>
                      <a:pt x="659" y="724"/>
                    </a:lnTo>
                    <a:lnTo>
                      <a:pt x="682" y="747"/>
                    </a:lnTo>
                    <a:lnTo>
                      <a:pt x="703" y="768"/>
                    </a:lnTo>
                    <a:lnTo>
                      <a:pt x="714" y="778"/>
                    </a:lnTo>
                    <a:lnTo>
                      <a:pt x="727" y="788"/>
                    </a:lnTo>
                    <a:lnTo>
                      <a:pt x="727" y="788"/>
                    </a:lnTo>
                    <a:lnTo>
                      <a:pt x="707" y="746"/>
                    </a:lnTo>
                    <a:lnTo>
                      <a:pt x="686" y="703"/>
                    </a:lnTo>
                    <a:lnTo>
                      <a:pt x="665" y="663"/>
                    </a:lnTo>
                    <a:lnTo>
                      <a:pt x="645" y="619"/>
                    </a:lnTo>
                    <a:lnTo>
                      <a:pt x="645" y="619"/>
                    </a:lnTo>
                    <a:lnTo>
                      <a:pt x="626" y="588"/>
                    </a:lnTo>
                    <a:lnTo>
                      <a:pt x="608" y="556"/>
                    </a:lnTo>
                    <a:lnTo>
                      <a:pt x="589" y="522"/>
                    </a:lnTo>
                    <a:lnTo>
                      <a:pt x="572" y="489"/>
                    </a:lnTo>
                    <a:lnTo>
                      <a:pt x="572" y="489"/>
                    </a:lnTo>
                    <a:lnTo>
                      <a:pt x="571" y="475"/>
                    </a:lnTo>
                    <a:lnTo>
                      <a:pt x="570" y="459"/>
                    </a:lnTo>
                    <a:lnTo>
                      <a:pt x="563" y="427"/>
                    </a:lnTo>
                    <a:lnTo>
                      <a:pt x="563" y="427"/>
                    </a:lnTo>
                    <a:lnTo>
                      <a:pt x="554" y="388"/>
                    </a:lnTo>
                    <a:lnTo>
                      <a:pt x="549" y="344"/>
                    </a:lnTo>
                    <a:lnTo>
                      <a:pt x="549" y="344"/>
                    </a:lnTo>
                    <a:lnTo>
                      <a:pt x="547" y="334"/>
                    </a:lnTo>
                    <a:lnTo>
                      <a:pt x="547" y="326"/>
                    </a:lnTo>
                    <a:lnTo>
                      <a:pt x="547" y="320"/>
                    </a:lnTo>
                    <a:lnTo>
                      <a:pt x="549" y="316"/>
                    </a:lnTo>
                    <a:lnTo>
                      <a:pt x="551" y="312"/>
                    </a:lnTo>
                    <a:lnTo>
                      <a:pt x="554" y="309"/>
                    </a:lnTo>
                    <a:lnTo>
                      <a:pt x="554" y="309"/>
                    </a:lnTo>
                    <a:lnTo>
                      <a:pt x="571" y="320"/>
                    </a:lnTo>
                    <a:lnTo>
                      <a:pt x="588" y="334"/>
                    </a:lnTo>
                    <a:lnTo>
                      <a:pt x="603" y="348"/>
                    </a:lnTo>
                    <a:lnTo>
                      <a:pt x="620" y="362"/>
                    </a:lnTo>
                    <a:lnTo>
                      <a:pt x="620" y="362"/>
                    </a:lnTo>
                    <a:lnTo>
                      <a:pt x="637" y="375"/>
                    </a:lnTo>
                    <a:lnTo>
                      <a:pt x="652" y="388"/>
                    </a:lnTo>
                    <a:lnTo>
                      <a:pt x="652" y="388"/>
                    </a:lnTo>
                    <a:lnTo>
                      <a:pt x="674" y="409"/>
                    </a:lnTo>
                    <a:lnTo>
                      <a:pt x="683" y="417"/>
                    </a:lnTo>
                    <a:lnTo>
                      <a:pt x="695" y="424"/>
                    </a:lnTo>
                    <a:lnTo>
                      <a:pt x="695" y="424"/>
                    </a:lnTo>
                    <a:lnTo>
                      <a:pt x="700" y="441"/>
                    </a:lnTo>
                    <a:lnTo>
                      <a:pt x="707" y="456"/>
                    </a:lnTo>
                    <a:lnTo>
                      <a:pt x="721" y="486"/>
                    </a:lnTo>
                    <a:lnTo>
                      <a:pt x="738" y="517"/>
                    </a:lnTo>
                    <a:lnTo>
                      <a:pt x="754" y="548"/>
                    </a:lnTo>
                    <a:lnTo>
                      <a:pt x="754" y="548"/>
                    </a:lnTo>
                    <a:lnTo>
                      <a:pt x="789" y="622"/>
                    </a:lnTo>
                    <a:lnTo>
                      <a:pt x="805" y="659"/>
                    </a:lnTo>
                    <a:lnTo>
                      <a:pt x="824" y="695"/>
                    </a:lnTo>
                    <a:lnTo>
                      <a:pt x="824" y="695"/>
                    </a:lnTo>
                    <a:lnTo>
                      <a:pt x="836" y="729"/>
                    </a:lnTo>
                    <a:lnTo>
                      <a:pt x="843" y="744"/>
                    </a:lnTo>
                    <a:lnTo>
                      <a:pt x="850" y="757"/>
                    </a:lnTo>
                    <a:lnTo>
                      <a:pt x="850" y="757"/>
                    </a:lnTo>
                    <a:lnTo>
                      <a:pt x="852" y="765"/>
                    </a:lnTo>
                    <a:lnTo>
                      <a:pt x="855" y="772"/>
                    </a:lnTo>
                    <a:lnTo>
                      <a:pt x="862" y="785"/>
                    </a:lnTo>
                    <a:lnTo>
                      <a:pt x="867" y="796"/>
                    </a:lnTo>
                    <a:lnTo>
                      <a:pt x="870" y="803"/>
                    </a:lnTo>
                    <a:lnTo>
                      <a:pt x="870" y="810"/>
                    </a:lnTo>
                    <a:lnTo>
                      <a:pt x="870" y="810"/>
                    </a:lnTo>
                    <a:lnTo>
                      <a:pt x="873" y="810"/>
                    </a:lnTo>
                    <a:lnTo>
                      <a:pt x="873" y="812"/>
                    </a:lnTo>
                    <a:lnTo>
                      <a:pt x="874" y="814"/>
                    </a:lnTo>
                    <a:lnTo>
                      <a:pt x="877" y="816"/>
                    </a:lnTo>
                    <a:lnTo>
                      <a:pt x="877" y="816"/>
                    </a:lnTo>
                    <a:lnTo>
                      <a:pt x="877" y="819"/>
                    </a:lnTo>
                    <a:lnTo>
                      <a:pt x="878" y="823"/>
                    </a:lnTo>
                    <a:lnTo>
                      <a:pt x="884" y="831"/>
                    </a:lnTo>
                    <a:lnTo>
                      <a:pt x="890" y="841"/>
                    </a:lnTo>
                    <a:lnTo>
                      <a:pt x="893" y="847"/>
                    </a:lnTo>
                    <a:lnTo>
                      <a:pt x="894" y="852"/>
                    </a:lnTo>
                    <a:lnTo>
                      <a:pt x="894" y="852"/>
                    </a:lnTo>
                    <a:close/>
                    <a:moveTo>
                      <a:pt x="1710" y="37"/>
                    </a:moveTo>
                    <a:lnTo>
                      <a:pt x="1710" y="37"/>
                    </a:lnTo>
                    <a:lnTo>
                      <a:pt x="1712" y="37"/>
                    </a:lnTo>
                    <a:lnTo>
                      <a:pt x="1714" y="37"/>
                    </a:lnTo>
                    <a:lnTo>
                      <a:pt x="1714" y="38"/>
                    </a:lnTo>
                    <a:lnTo>
                      <a:pt x="1715" y="38"/>
                    </a:lnTo>
                    <a:lnTo>
                      <a:pt x="1715" y="38"/>
                    </a:lnTo>
                    <a:lnTo>
                      <a:pt x="1715" y="34"/>
                    </a:lnTo>
                    <a:lnTo>
                      <a:pt x="1717" y="30"/>
                    </a:lnTo>
                    <a:lnTo>
                      <a:pt x="1717" y="27"/>
                    </a:lnTo>
                    <a:lnTo>
                      <a:pt x="1715" y="24"/>
                    </a:lnTo>
                    <a:lnTo>
                      <a:pt x="1715" y="24"/>
                    </a:lnTo>
                    <a:lnTo>
                      <a:pt x="1715" y="27"/>
                    </a:lnTo>
                    <a:lnTo>
                      <a:pt x="1714" y="30"/>
                    </a:lnTo>
                    <a:lnTo>
                      <a:pt x="1710" y="37"/>
                    </a:lnTo>
                    <a:lnTo>
                      <a:pt x="1710" y="37"/>
                    </a:lnTo>
                    <a:close/>
                    <a:moveTo>
                      <a:pt x="1651" y="142"/>
                    </a:moveTo>
                    <a:lnTo>
                      <a:pt x="1651" y="142"/>
                    </a:lnTo>
                    <a:lnTo>
                      <a:pt x="1656" y="129"/>
                    </a:lnTo>
                    <a:lnTo>
                      <a:pt x="1663" y="118"/>
                    </a:lnTo>
                    <a:lnTo>
                      <a:pt x="1681" y="97"/>
                    </a:lnTo>
                    <a:lnTo>
                      <a:pt x="1688" y="87"/>
                    </a:lnTo>
                    <a:lnTo>
                      <a:pt x="1697" y="76"/>
                    </a:lnTo>
                    <a:lnTo>
                      <a:pt x="1703" y="62"/>
                    </a:lnTo>
                    <a:lnTo>
                      <a:pt x="1705" y="46"/>
                    </a:lnTo>
                    <a:lnTo>
                      <a:pt x="1705" y="46"/>
                    </a:lnTo>
                    <a:lnTo>
                      <a:pt x="1703" y="48"/>
                    </a:lnTo>
                    <a:lnTo>
                      <a:pt x="1700" y="51"/>
                    </a:lnTo>
                    <a:lnTo>
                      <a:pt x="1694" y="56"/>
                    </a:lnTo>
                    <a:lnTo>
                      <a:pt x="1690" y="65"/>
                    </a:lnTo>
                    <a:lnTo>
                      <a:pt x="1684" y="70"/>
                    </a:lnTo>
                    <a:lnTo>
                      <a:pt x="1684" y="70"/>
                    </a:lnTo>
                    <a:lnTo>
                      <a:pt x="1679" y="74"/>
                    </a:lnTo>
                    <a:lnTo>
                      <a:pt x="1673" y="79"/>
                    </a:lnTo>
                    <a:lnTo>
                      <a:pt x="1660" y="86"/>
                    </a:lnTo>
                    <a:lnTo>
                      <a:pt x="1660" y="86"/>
                    </a:lnTo>
                    <a:lnTo>
                      <a:pt x="1648" y="97"/>
                    </a:lnTo>
                    <a:lnTo>
                      <a:pt x="1637" y="107"/>
                    </a:lnTo>
                    <a:lnTo>
                      <a:pt x="1637" y="107"/>
                    </a:lnTo>
                    <a:lnTo>
                      <a:pt x="1621" y="118"/>
                    </a:lnTo>
                    <a:lnTo>
                      <a:pt x="1614" y="124"/>
                    </a:lnTo>
                    <a:lnTo>
                      <a:pt x="1607" y="129"/>
                    </a:lnTo>
                    <a:lnTo>
                      <a:pt x="1607" y="129"/>
                    </a:lnTo>
                    <a:lnTo>
                      <a:pt x="1603" y="135"/>
                    </a:lnTo>
                    <a:lnTo>
                      <a:pt x="1599" y="140"/>
                    </a:lnTo>
                    <a:lnTo>
                      <a:pt x="1592" y="152"/>
                    </a:lnTo>
                    <a:lnTo>
                      <a:pt x="1592" y="152"/>
                    </a:lnTo>
                    <a:lnTo>
                      <a:pt x="1587" y="154"/>
                    </a:lnTo>
                    <a:lnTo>
                      <a:pt x="1583" y="157"/>
                    </a:lnTo>
                    <a:lnTo>
                      <a:pt x="1583" y="157"/>
                    </a:lnTo>
                    <a:lnTo>
                      <a:pt x="1578" y="164"/>
                    </a:lnTo>
                    <a:lnTo>
                      <a:pt x="1573" y="173"/>
                    </a:lnTo>
                    <a:lnTo>
                      <a:pt x="1565" y="191"/>
                    </a:lnTo>
                    <a:lnTo>
                      <a:pt x="1559" y="211"/>
                    </a:lnTo>
                    <a:lnTo>
                      <a:pt x="1555" y="232"/>
                    </a:lnTo>
                    <a:lnTo>
                      <a:pt x="1555" y="254"/>
                    </a:lnTo>
                    <a:lnTo>
                      <a:pt x="1557" y="264"/>
                    </a:lnTo>
                    <a:lnTo>
                      <a:pt x="1559" y="274"/>
                    </a:lnTo>
                    <a:lnTo>
                      <a:pt x="1562" y="284"/>
                    </a:lnTo>
                    <a:lnTo>
                      <a:pt x="1566" y="293"/>
                    </a:lnTo>
                    <a:lnTo>
                      <a:pt x="1571" y="302"/>
                    </a:lnTo>
                    <a:lnTo>
                      <a:pt x="1576" y="310"/>
                    </a:lnTo>
                    <a:lnTo>
                      <a:pt x="1576" y="310"/>
                    </a:lnTo>
                    <a:lnTo>
                      <a:pt x="1575" y="285"/>
                    </a:lnTo>
                    <a:lnTo>
                      <a:pt x="1576" y="261"/>
                    </a:lnTo>
                    <a:lnTo>
                      <a:pt x="1578" y="250"/>
                    </a:lnTo>
                    <a:lnTo>
                      <a:pt x="1580" y="240"/>
                    </a:lnTo>
                    <a:lnTo>
                      <a:pt x="1585" y="233"/>
                    </a:lnTo>
                    <a:lnTo>
                      <a:pt x="1590" y="226"/>
                    </a:lnTo>
                    <a:lnTo>
                      <a:pt x="1590" y="226"/>
                    </a:lnTo>
                    <a:lnTo>
                      <a:pt x="1586" y="250"/>
                    </a:lnTo>
                    <a:lnTo>
                      <a:pt x="1585" y="274"/>
                    </a:lnTo>
                    <a:lnTo>
                      <a:pt x="1585" y="285"/>
                    </a:lnTo>
                    <a:lnTo>
                      <a:pt x="1586" y="296"/>
                    </a:lnTo>
                    <a:lnTo>
                      <a:pt x="1587" y="307"/>
                    </a:lnTo>
                    <a:lnTo>
                      <a:pt x="1590" y="317"/>
                    </a:lnTo>
                    <a:lnTo>
                      <a:pt x="1590" y="317"/>
                    </a:lnTo>
                    <a:lnTo>
                      <a:pt x="1596" y="319"/>
                    </a:lnTo>
                    <a:lnTo>
                      <a:pt x="1600" y="319"/>
                    </a:lnTo>
                    <a:lnTo>
                      <a:pt x="1604" y="317"/>
                    </a:lnTo>
                    <a:lnTo>
                      <a:pt x="1608" y="315"/>
                    </a:lnTo>
                    <a:lnTo>
                      <a:pt x="1614" y="309"/>
                    </a:lnTo>
                    <a:lnTo>
                      <a:pt x="1618" y="299"/>
                    </a:lnTo>
                    <a:lnTo>
                      <a:pt x="1625" y="279"/>
                    </a:lnTo>
                    <a:lnTo>
                      <a:pt x="1630" y="271"/>
                    </a:lnTo>
                    <a:lnTo>
                      <a:pt x="1635" y="264"/>
                    </a:lnTo>
                    <a:lnTo>
                      <a:pt x="1635" y="264"/>
                    </a:lnTo>
                    <a:lnTo>
                      <a:pt x="1634" y="274"/>
                    </a:lnTo>
                    <a:lnTo>
                      <a:pt x="1632" y="284"/>
                    </a:lnTo>
                    <a:lnTo>
                      <a:pt x="1627" y="300"/>
                    </a:lnTo>
                    <a:lnTo>
                      <a:pt x="1620" y="316"/>
                    </a:lnTo>
                    <a:lnTo>
                      <a:pt x="1613" y="329"/>
                    </a:lnTo>
                    <a:lnTo>
                      <a:pt x="1613" y="329"/>
                    </a:lnTo>
                    <a:lnTo>
                      <a:pt x="1627" y="317"/>
                    </a:lnTo>
                    <a:lnTo>
                      <a:pt x="1641" y="306"/>
                    </a:lnTo>
                    <a:lnTo>
                      <a:pt x="1648" y="300"/>
                    </a:lnTo>
                    <a:lnTo>
                      <a:pt x="1653" y="295"/>
                    </a:lnTo>
                    <a:lnTo>
                      <a:pt x="1659" y="288"/>
                    </a:lnTo>
                    <a:lnTo>
                      <a:pt x="1663" y="279"/>
                    </a:lnTo>
                    <a:lnTo>
                      <a:pt x="1663" y="279"/>
                    </a:lnTo>
                    <a:lnTo>
                      <a:pt x="1665" y="270"/>
                    </a:lnTo>
                    <a:lnTo>
                      <a:pt x="1667" y="260"/>
                    </a:lnTo>
                    <a:lnTo>
                      <a:pt x="1670" y="250"/>
                    </a:lnTo>
                    <a:lnTo>
                      <a:pt x="1673" y="246"/>
                    </a:lnTo>
                    <a:lnTo>
                      <a:pt x="1677" y="242"/>
                    </a:lnTo>
                    <a:lnTo>
                      <a:pt x="1677" y="242"/>
                    </a:lnTo>
                    <a:lnTo>
                      <a:pt x="1674" y="256"/>
                    </a:lnTo>
                    <a:lnTo>
                      <a:pt x="1672" y="268"/>
                    </a:lnTo>
                    <a:lnTo>
                      <a:pt x="1667" y="281"/>
                    </a:lnTo>
                    <a:lnTo>
                      <a:pt x="1663" y="291"/>
                    </a:lnTo>
                    <a:lnTo>
                      <a:pt x="1658" y="300"/>
                    </a:lnTo>
                    <a:lnTo>
                      <a:pt x="1651" y="310"/>
                    </a:lnTo>
                    <a:lnTo>
                      <a:pt x="1642" y="317"/>
                    </a:lnTo>
                    <a:lnTo>
                      <a:pt x="1635" y="326"/>
                    </a:lnTo>
                    <a:lnTo>
                      <a:pt x="1635" y="326"/>
                    </a:lnTo>
                    <a:lnTo>
                      <a:pt x="1642" y="324"/>
                    </a:lnTo>
                    <a:lnTo>
                      <a:pt x="1649" y="322"/>
                    </a:lnTo>
                    <a:lnTo>
                      <a:pt x="1653" y="317"/>
                    </a:lnTo>
                    <a:lnTo>
                      <a:pt x="1658" y="313"/>
                    </a:lnTo>
                    <a:lnTo>
                      <a:pt x="1666" y="305"/>
                    </a:lnTo>
                    <a:lnTo>
                      <a:pt x="1676" y="293"/>
                    </a:lnTo>
                    <a:lnTo>
                      <a:pt x="1676" y="293"/>
                    </a:lnTo>
                    <a:lnTo>
                      <a:pt x="1700" y="268"/>
                    </a:lnTo>
                    <a:lnTo>
                      <a:pt x="1710" y="254"/>
                    </a:lnTo>
                    <a:lnTo>
                      <a:pt x="1714" y="247"/>
                    </a:lnTo>
                    <a:lnTo>
                      <a:pt x="1717" y="239"/>
                    </a:lnTo>
                    <a:lnTo>
                      <a:pt x="1717" y="239"/>
                    </a:lnTo>
                    <a:lnTo>
                      <a:pt x="1724" y="230"/>
                    </a:lnTo>
                    <a:lnTo>
                      <a:pt x="1729" y="220"/>
                    </a:lnTo>
                    <a:lnTo>
                      <a:pt x="1736" y="199"/>
                    </a:lnTo>
                    <a:lnTo>
                      <a:pt x="1743" y="177"/>
                    </a:lnTo>
                    <a:lnTo>
                      <a:pt x="1750" y="154"/>
                    </a:lnTo>
                    <a:lnTo>
                      <a:pt x="1750" y="154"/>
                    </a:lnTo>
                    <a:lnTo>
                      <a:pt x="1750" y="152"/>
                    </a:lnTo>
                    <a:lnTo>
                      <a:pt x="1747" y="150"/>
                    </a:lnTo>
                    <a:lnTo>
                      <a:pt x="1746" y="150"/>
                    </a:lnTo>
                    <a:lnTo>
                      <a:pt x="1746" y="147"/>
                    </a:lnTo>
                    <a:lnTo>
                      <a:pt x="1746" y="147"/>
                    </a:lnTo>
                    <a:lnTo>
                      <a:pt x="1747" y="146"/>
                    </a:lnTo>
                    <a:lnTo>
                      <a:pt x="1749" y="145"/>
                    </a:lnTo>
                    <a:lnTo>
                      <a:pt x="1750" y="143"/>
                    </a:lnTo>
                    <a:lnTo>
                      <a:pt x="1750" y="140"/>
                    </a:lnTo>
                    <a:lnTo>
                      <a:pt x="1750" y="140"/>
                    </a:lnTo>
                    <a:lnTo>
                      <a:pt x="1745" y="143"/>
                    </a:lnTo>
                    <a:lnTo>
                      <a:pt x="1740" y="147"/>
                    </a:lnTo>
                    <a:lnTo>
                      <a:pt x="1731" y="157"/>
                    </a:lnTo>
                    <a:lnTo>
                      <a:pt x="1725" y="163"/>
                    </a:lnTo>
                    <a:lnTo>
                      <a:pt x="1718" y="167"/>
                    </a:lnTo>
                    <a:lnTo>
                      <a:pt x="1711" y="171"/>
                    </a:lnTo>
                    <a:lnTo>
                      <a:pt x="1703" y="173"/>
                    </a:lnTo>
                    <a:lnTo>
                      <a:pt x="1703" y="173"/>
                    </a:lnTo>
                    <a:lnTo>
                      <a:pt x="1704" y="166"/>
                    </a:lnTo>
                    <a:lnTo>
                      <a:pt x="1704" y="160"/>
                    </a:lnTo>
                    <a:lnTo>
                      <a:pt x="1710" y="149"/>
                    </a:lnTo>
                    <a:lnTo>
                      <a:pt x="1715" y="138"/>
                    </a:lnTo>
                    <a:lnTo>
                      <a:pt x="1719" y="126"/>
                    </a:lnTo>
                    <a:lnTo>
                      <a:pt x="1719" y="126"/>
                    </a:lnTo>
                    <a:lnTo>
                      <a:pt x="1722" y="117"/>
                    </a:lnTo>
                    <a:lnTo>
                      <a:pt x="1724" y="105"/>
                    </a:lnTo>
                    <a:lnTo>
                      <a:pt x="1724" y="94"/>
                    </a:lnTo>
                    <a:lnTo>
                      <a:pt x="1722" y="83"/>
                    </a:lnTo>
                    <a:lnTo>
                      <a:pt x="1722" y="83"/>
                    </a:lnTo>
                    <a:lnTo>
                      <a:pt x="1724" y="83"/>
                    </a:lnTo>
                    <a:lnTo>
                      <a:pt x="1724" y="81"/>
                    </a:lnTo>
                    <a:lnTo>
                      <a:pt x="1725" y="79"/>
                    </a:lnTo>
                    <a:lnTo>
                      <a:pt x="1726" y="76"/>
                    </a:lnTo>
                    <a:lnTo>
                      <a:pt x="1726" y="76"/>
                    </a:lnTo>
                    <a:lnTo>
                      <a:pt x="1725" y="67"/>
                    </a:lnTo>
                    <a:lnTo>
                      <a:pt x="1726" y="59"/>
                    </a:lnTo>
                    <a:lnTo>
                      <a:pt x="1726" y="51"/>
                    </a:lnTo>
                    <a:lnTo>
                      <a:pt x="1724" y="42"/>
                    </a:lnTo>
                    <a:lnTo>
                      <a:pt x="1724" y="42"/>
                    </a:lnTo>
                    <a:lnTo>
                      <a:pt x="1717" y="70"/>
                    </a:lnTo>
                    <a:lnTo>
                      <a:pt x="1707" y="97"/>
                    </a:lnTo>
                    <a:lnTo>
                      <a:pt x="1703" y="108"/>
                    </a:lnTo>
                    <a:lnTo>
                      <a:pt x="1696" y="121"/>
                    </a:lnTo>
                    <a:lnTo>
                      <a:pt x="1688" y="131"/>
                    </a:lnTo>
                    <a:lnTo>
                      <a:pt x="1679" y="139"/>
                    </a:lnTo>
                    <a:lnTo>
                      <a:pt x="1679" y="139"/>
                    </a:lnTo>
                    <a:lnTo>
                      <a:pt x="1674" y="147"/>
                    </a:lnTo>
                    <a:lnTo>
                      <a:pt x="1667" y="156"/>
                    </a:lnTo>
                    <a:lnTo>
                      <a:pt x="1663" y="159"/>
                    </a:lnTo>
                    <a:lnTo>
                      <a:pt x="1659" y="161"/>
                    </a:lnTo>
                    <a:lnTo>
                      <a:pt x="1655" y="163"/>
                    </a:lnTo>
                    <a:lnTo>
                      <a:pt x="1651" y="164"/>
                    </a:lnTo>
                    <a:lnTo>
                      <a:pt x="1651" y="164"/>
                    </a:lnTo>
                    <a:lnTo>
                      <a:pt x="1667" y="145"/>
                    </a:lnTo>
                    <a:lnTo>
                      <a:pt x="1684" y="124"/>
                    </a:lnTo>
                    <a:lnTo>
                      <a:pt x="1691" y="112"/>
                    </a:lnTo>
                    <a:lnTo>
                      <a:pt x="1698" y="101"/>
                    </a:lnTo>
                    <a:lnTo>
                      <a:pt x="1703" y="88"/>
                    </a:lnTo>
                    <a:lnTo>
                      <a:pt x="1705" y="74"/>
                    </a:lnTo>
                    <a:lnTo>
                      <a:pt x="1705" y="74"/>
                    </a:lnTo>
                    <a:lnTo>
                      <a:pt x="1693" y="93"/>
                    </a:lnTo>
                    <a:lnTo>
                      <a:pt x="1680" y="111"/>
                    </a:lnTo>
                    <a:lnTo>
                      <a:pt x="1666" y="128"/>
                    </a:lnTo>
                    <a:lnTo>
                      <a:pt x="1659" y="135"/>
                    </a:lnTo>
                    <a:lnTo>
                      <a:pt x="1651" y="142"/>
                    </a:lnTo>
                    <a:lnTo>
                      <a:pt x="1651" y="142"/>
                    </a:lnTo>
                    <a:close/>
                    <a:moveTo>
                      <a:pt x="1846" y="223"/>
                    </a:moveTo>
                    <a:lnTo>
                      <a:pt x="1846" y="223"/>
                    </a:lnTo>
                    <a:lnTo>
                      <a:pt x="1830" y="254"/>
                    </a:lnTo>
                    <a:lnTo>
                      <a:pt x="1816" y="288"/>
                    </a:lnTo>
                    <a:lnTo>
                      <a:pt x="1806" y="320"/>
                    </a:lnTo>
                    <a:lnTo>
                      <a:pt x="1802" y="336"/>
                    </a:lnTo>
                    <a:lnTo>
                      <a:pt x="1801" y="351"/>
                    </a:lnTo>
                    <a:lnTo>
                      <a:pt x="1801" y="351"/>
                    </a:lnTo>
                    <a:lnTo>
                      <a:pt x="1812" y="357"/>
                    </a:lnTo>
                    <a:lnTo>
                      <a:pt x="1823" y="362"/>
                    </a:lnTo>
                    <a:lnTo>
                      <a:pt x="1836" y="366"/>
                    </a:lnTo>
                    <a:lnTo>
                      <a:pt x="1851" y="369"/>
                    </a:lnTo>
                    <a:lnTo>
                      <a:pt x="1851" y="369"/>
                    </a:lnTo>
                    <a:lnTo>
                      <a:pt x="1857" y="362"/>
                    </a:lnTo>
                    <a:lnTo>
                      <a:pt x="1860" y="359"/>
                    </a:lnTo>
                    <a:lnTo>
                      <a:pt x="1861" y="355"/>
                    </a:lnTo>
                    <a:lnTo>
                      <a:pt x="1861" y="355"/>
                    </a:lnTo>
                    <a:lnTo>
                      <a:pt x="1874" y="345"/>
                    </a:lnTo>
                    <a:lnTo>
                      <a:pt x="1885" y="336"/>
                    </a:lnTo>
                    <a:lnTo>
                      <a:pt x="1895" y="326"/>
                    </a:lnTo>
                    <a:lnTo>
                      <a:pt x="1903" y="315"/>
                    </a:lnTo>
                    <a:lnTo>
                      <a:pt x="1920" y="289"/>
                    </a:lnTo>
                    <a:lnTo>
                      <a:pt x="1937" y="264"/>
                    </a:lnTo>
                    <a:lnTo>
                      <a:pt x="1937" y="264"/>
                    </a:lnTo>
                    <a:lnTo>
                      <a:pt x="1937" y="258"/>
                    </a:lnTo>
                    <a:lnTo>
                      <a:pt x="1938" y="254"/>
                    </a:lnTo>
                    <a:lnTo>
                      <a:pt x="1943" y="243"/>
                    </a:lnTo>
                    <a:lnTo>
                      <a:pt x="1948" y="233"/>
                    </a:lnTo>
                    <a:lnTo>
                      <a:pt x="1952" y="223"/>
                    </a:lnTo>
                    <a:lnTo>
                      <a:pt x="1952" y="223"/>
                    </a:lnTo>
                    <a:lnTo>
                      <a:pt x="1954" y="218"/>
                    </a:lnTo>
                    <a:lnTo>
                      <a:pt x="1957" y="209"/>
                    </a:lnTo>
                    <a:lnTo>
                      <a:pt x="1955" y="202"/>
                    </a:lnTo>
                    <a:lnTo>
                      <a:pt x="1954" y="199"/>
                    </a:lnTo>
                    <a:lnTo>
                      <a:pt x="1951" y="198"/>
                    </a:lnTo>
                    <a:lnTo>
                      <a:pt x="1951" y="198"/>
                    </a:lnTo>
                    <a:lnTo>
                      <a:pt x="1947" y="213"/>
                    </a:lnTo>
                    <a:lnTo>
                      <a:pt x="1940" y="229"/>
                    </a:lnTo>
                    <a:lnTo>
                      <a:pt x="1934" y="243"/>
                    </a:lnTo>
                    <a:lnTo>
                      <a:pt x="1926" y="257"/>
                    </a:lnTo>
                    <a:lnTo>
                      <a:pt x="1909" y="282"/>
                    </a:lnTo>
                    <a:lnTo>
                      <a:pt x="1891" y="306"/>
                    </a:lnTo>
                    <a:lnTo>
                      <a:pt x="1891" y="306"/>
                    </a:lnTo>
                    <a:lnTo>
                      <a:pt x="1879" y="322"/>
                    </a:lnTo>
                    <a:lnTo>
                      <a:pt x="1875" y="326"/>
                    </a:lnTo>
                    <a:lnTo>
                      <a:pt x="1871" y="329"/>
                    </a:lnTo>
                    <a:lnTo>
                      <a:pt x="1867" y="330"/>
                    </a:lnTo>
                    <a:lnTo>
                      <a:pt x="1861" y="331"/>
                    </a:lnTo>
                    <a:lnTo>
                      <a:pt x="1861" y="331"/>
                    </a:lnTo>
                    <a:lnTo>
                      <a:pt x="1879" y="307"/>
                    </a:lnTo>
                    <a:lnTo>
                      <a:pt x="1899" y="284"/>
                    </a:lnTo>
                    <a:lnTo>
                      <a:pt x="1917" y="257"/>
                    </a:lnTo>
                    <a:lnTo>
                      <a:pt x="1924" y="244"/>
                    </a:lnTo>
                    <a:lnTo>
                      <a:pt x="1931" y="229"/>
                    </a:lnTo>
                    <a:lnTo>
                      <a:pt x="1931" y="229"/>
                    </a:lnTo>
                    <a:lnTo>
                      <a:pt x="1936" y="219"/>
                    </a:lnTo>
                    <a:lnTo>
                      <a:pt x="1940" y="208"/>
                    </a:lnTo>
                    <a:lnTo>
                      <a:pt x="1940" y="202"/>
                    </a:lnTo>
                    <a:lnTo>
                      <a:pt x="1940" y="197"/>
                    </a:lnTo>
                    <a:lnTo>
                      <a:pt x="1938" y="191"/>
                    </a:lnTo>
                    <a:lnTo>
                      <a:pt x="1936" y="187"/>
                    </a:lnTo>
                    <a:lnTo>
                      <a:pt x="1936" y="187"/>
                    </a:lnTo>
                    <a:lnTo>
                      <a:pt x="1931" y="188"/>
                    </a:lnTo>
                    <a:lnTo>
                      <a:pt x="1929" y="192"/>
                    </a:lnTo>
                    <a:lnTo>
                      <a:pt x="1923" y="201"/>
                    </a:lnTo>
                    <a:lnTo>
                      <a:pt x="1913" y="223"/>
                    </a:lnTo>
                    <a:lnTo>
                      <a:pt x="1913" y="223"/>
                    </a:lnTo>
                    <a:lnTo>
                      <a:pt x="1903" y="247"/>
                    </a:lnTo>
                    <a:lnTo>
                      <a:pt x="1898" y="257"/>
                    </a:lnTo>
                    <a:lnTo>
                      <a:pt x="1895" y="260"/>
                    </a:lnTo>
                    <a:lnTo>
                      <a:pt x="1891" y="263"/>
                    </a:lnTo>
                    <a:lnTo>
                      <a:pt x="1891" y="263"/>
                    </a:lnTo>
                    <a:lnTo>
                      <a:pt x="1892" y="253"/>
                    </a:lnTo>
                    <a:lnTo>
                      <a:pt x="1895" y="243"/>
                    </a:lnTo>
                    <a:lnTo>
                      <a:pt x="1902" y="226"/>
                    </a:lnTo>
                    <a:lnTo>
                      <a:pt x="1910" y="209"/>
                    </a:lnTo>
                    <a:lnTo>
                      <a:pt x="1913" y="201"/>
                    </a:lnTo>
                    <a:lnTo>
                      <a:pt x="1916" y="192"/>
                    </a:lnTo>
                    <a:lnTo>
                      <a:pt x="1916" y="192"/>
                    </a:lnTo>
                    <a:lnTo>
                      <a:pt x="1896" y="222"/>
                    </a:lnTo>
                    <a:lnTo>
                      <a:pt x="1896" y="222"/>
                    </a:lnTo>
                    <a:lnTo>
                      <a:pt x="1888" y="239"/>
                    </a:lnTo>
                    <a:lnTo>
                      <a:pt x="1882" y="247"/>
                    </a:lnTo>
                    <a:lnTo>
                      <a:pt x="1875" y="253"/>
                    </a:lnTo>
                    <a:lnTo>
                      <a:pt x="1875" y="253"/>
                    </a:lnTo>
                    <a:lnTo>
                      <a:pt x="1877" y="242"/>
                    </a:lnTo>
                    <a:lnTo>
                      <a:pt x="1881" y="232"/>
                    </a:lnTo>
                    <a:lnTo>
                      <a:pt x="1885" y="222"/>
                    </a:lnTo>
                    <a:lnTo>
                      <a:pt x="1891" y="213"/>
                    </a:lnTo>
                    <a:lnTo>
                      <a:pt x="1903" y="197"/>
                    </a:lnTo>
                    <a:lnTo>
                      <a:pt x="1909" y="187"/>
                    </a:lnTo>
                    <a:lnTo>
                      <a:pt x="1912" y="177"/>
                    </a:lnTo>
                    <a:lnTo>
                      <a:pt x="1912" y="177"/>
                    </a:lnTo>
                    <a:lnTo>
                      <a:pt x="1907" y="176"/>
                    </a:lnTo>
                    <a:lnTo>
                      <a:pt x="1903" y="176"/>
                    </a:lnTo>
                    <a:lnTo>
                      <a:pt x="1900" y="177"/>
                    </a:lnTo>
                    <a:lnTo>
                      <a:pt x="1898" y="180"/>
                    </a:lnTo>
                    <a:lnTo>
                      <a:pt x="1893" y="187"/>
                    </a:lnTo>
                    <a:lnTo>
                      <a:pt x="1889" y="194"/>
                    </a:lnTo>
                    <a:lnTo>
                      <a:pt x="1889" y="194"/>
                    </a:lnTo>
                    <a:lnTo>
                      <a:pt x="1872" y="218"/>
                    </a:lnTo>
                    <a:lnTo>
                      <a:pt x="1864" y="230"/>
                    </a:lnTo>
                    <a:lnTo>
                      <a:pt x="1857" y="244"/>
                    </a:lnTo>
                    <a:lnTo>
                      <a:pt x="1857" y="244"/>
                    </a:lnTo>
                    <a:lnTo>
                      <a:pt x="1853" y="260"/>
                    </a:lnTo>
                    <a:lnTo>
                      <a:pt x="1851" y="264"/>
                    </a:lnTo>
                    <a:lnTo>
                      <a:pt x="1849" y="267"/>
                    </a:lnTo>
                    <a:lnTo>
                      <a:pt x="1846" y="270"/>
                    </a:lnTo>
                    <a:lnTo>
                      <a:pt x="1841" y="270"/>
                    </a:lnTo>
                    <a:lnTo>
                      <a:pt x="1841" y="270"/>
                    </a:lnTo>
                    <a:lnTo>
                      <a:pt x="1837" y="265"/>
                    </a:lnTo>
                    <a:lnTo>
                      <a:pt x="1837" y="260"/>
                    </a:lnTo>
                    <a:lnTo>
                      <a:pt x="1837" y="253"/>
                    </a:lnTo>
                    <a:lnTo>
                      <a:pt x="1839" y="246"/>
                    </a:lnTo>
                    <a:lnTo>
                      <a:pt x="1843" y="233"/>
                    </a:lnTo>
                    <a:lnTo>
                      <a:pt x="1844" y="227"/>
                    </a:lnTo>
                    <a:lnTo>
                      <a:pt x="1846" y="223"/>
                    </a:lnTo>
                    <a:lnTo>
                      <a:pt x="1846" y="223"/>
                    </a:lnTo>
                    <a:close/>
                    <a:moveTo>
                      <a:pt x="567" y="396"/>
                    </a:moveTo>
                    <a:lnTo>
                      <a:pt x="567" y="396"/>
                    </a:lnTo>
                    <a:lnTo>
                      <a:pt x="572" y="397"/>
                    </a:lnTo>
                    <a:lnTo>
                      <a:pt x="575" y="399"/>
                    </a:lnTo>
                    <a:lnTo>
                      <a:pt x="578" y="400"/>
                    </a:lnTo>
                    <a:lnTo>
                      <a:pt x="578" y="400"/>
                    </a:lnTo>
                    <a:lnTo>
                      <a:pt x="578" y="396"/>
                    </a:lnTo>
                    <a:lnTo>
                      <a:pt x="578" y="390"/>
                    </a:lnTo>
                    <a:lnTo>
                      <a:pt x="577" y="381"/>
                    </a:lnTo>
                    <a:lnTo>
                      <a:pt x="577" y="381"/>
                    </a:lnTo>
                    <a:lnTo>
                      <a:pt x="579" y="376"/>
                    </a:lnTo>
                    <a:lnTo>
                      <a:pt x="582" y="375"/>
                    </a:lnTo>
                    <a:lnTo>
                      <a:pt x="585" y="373"/>
                    </a:lnTo>
                    <a:lnTo>
                      <a:pt x="588" y="373"/>
                    </a:lnTo>
                    <a:lnTo>
                      <a:pt x="595" y="375"/>
                    </a:lnTo>
                    <a:lnTo>
                      <a:pt x="601" y="381"/>
                    </a:lnTo>
                    <a:lnTo>
                      <a:pt x="601" y="381"/>
                    </a:lnTo>
                    <a:lnTo>
                      <a:pt x="596" y="366"/>
                    </a:lnTo>
                    <a:lnTo>
                      <a:pt x="595" y="359"/>
                    </a:lnTo>
                    <a:lnTo>
                      <a:pt x="595" y="352"/>
                    </a:lnTo>
                    <a:lnTo>
                      <a:pt x="595" y="352"/>
                    </a:lnTo>
                    <a:lnTo>
                      <a:pt x="585" y="345"/>
                    </a:lnTo>
                    <a:lnTo>
                      <a:pt x="577" y="338"/>
                    </a:lnTo>
                    <a:lnTo>
                      <a:pt x="570" y="331"/>
                    </a:lnTo>
                    <a:lnTo>
                      <a:pt x="560" y="326"/>
                    </a:lnTo>
                    <a:lnTo>
                      <a:pt x="560" y="326"/>
                    </a:lnTo>
                    <a:lnTo>
                      <a:pt x="560" y="344"/>
                    </a:lnTo>
                    <a:lnTo>
                      <a:pt x="563" y="362"/>
                    </a:lnTo>
                    <a:lnTo>
                      <a:pt x="565" y="379"/>
                    </a:lnTo>
                    <a:lnTo>
                      <a:pt x="567" y="396"/>
                    </a:lnTo>
                    <a:lnTo>
                      <a:pt x="567" y="396"/>
                    </a:lnTo>
                    <a:close/>
                    <a:moveTo>
                      <a:pt x="1615" y="343"/>
                    </a:moveTo>
                    <a:lnTo>
                      <a:pt x="1615" y="343"/>
                    </a:lnTo>
                    <a:lnTo>
                      <a:pt x="1607" y="338"/>
                    </a:lnTo>
                    <a:lnTo>
                      <a:pt x="1599" y="334"/>
                    </a:lnTo>
                    <a:lnTo>
                      <a:pt x="1590" y="331"/>
                    </a:lnTo>
                    <a:lnTo>
                      <a:pt x="1586" y="330"/>
                    </a:lnTo>
                    <a:lnTo>
                      <a:pt x="1583" y="331"/>
                    </a:lnTo>
                    <a:lnTo>
                      <a:pt x="1583" y="331"/>
                    </a:lnTo>
                    <a:lnTo>
                      <a:pt x="1589" y="337"/>
                    </a:lnTo>
                    <a:lnTo>
                      <a:pt x="1597" y="340"/>
                    </a:lnTo>
                    <a:lnTo>
                      <a:pt x="1606" y="343"/>
                    </a:lnTo>
                    <a:lnTo>
                      <a:pt x="1615" y="343"/>
                    </a:lnTo>
                    <a:lnTo>
                      <a:pt x="1615" y="343"/>
                    </a:lnTo>
                    <a:close/>
                    <a:moveTo>
                      <a:pt x="1524" y="424"/>
                    </a:moveTo>
                    <a:lnTo>
                      <a:pt x="1524" y="424"/>
                    </a:lnTo>
                    <a:lnTo>
                      <a:pt x="1513" y="454"/>
                    </a:lnTo>
                    <a:lnTo>
                      <a:pt x="1507" y="470"/>
                    </a:lnTo>
                    <a:lnTo>
                      <a:pt x="1503" y="486"/>
                    </a:lnTo>
                    <a:lnTo>
                      <a:pt x="1503" y="486"/>
                    </a:lnTo>
                    <a:lnTo>
                      <a:pt x="1512" y="493"/>
                    </a:lnTo>
                    <a:lnTo>
                      <a:pt x="1521" y="501"/>
                    </a:lnTo>
                    <a:lnTo>
                      <a:pt x="1521" y="501"/>
                    </a:lnTo>
                    <a:lnTo>
                      <a:pt x="1535" y="475"/>
                    </a:lnTo>
                    <a:lnTo>
                      <a:pt x="1548" y="446"/>
                    </a:lnTo>
                    <a:lnTo>
                      <a:pt x="1558" y="417"/>
                    </a:lnTo>
                    <a:lnTo>
                      <a:pt x="1566" y="388"/>
                    </a:lnTo>
                    <a:lnTo>
                      <a:pt x="1566" y="388"/>
                    </a:lnTo>
                    <a:lnTo>
                      <a:pt x="1565" y="393"/>
                    </a:lnTo>
                    <a:lnTo>
                      <a:pt x="1564" y="395"/>
                    </a:lnTo>
                    <a:lnTo>
                      <a:pt x="1561" y="395"/>
                    </a:lnTo>
                    <a:lnTo>
                      <a:pt x="1561" y="395"/>
                    </a:lnTo>
                    <a:lnTo>
                      <a:pt x="1557" y="395"/>
                    </a:lnTo>
                    <a:lnTo>
                      <a:pt x="1554" y="393"/>
                    </a:lnTo>
                    <a:lnTo>
                      <a:pt x="1551" y="390"/>
                    </a:lnTo>
                    <a:lnTo>
                      <a:pt x="1551" y="385"/>
                    </a:lnTo>
                    <a:lnTo>
                      <a:pt x="1551" y="385"/>
                    </a:lnTo>
                    <a:lnTo>
                      <a:pt x="1554" y="383"/>
                    </a:lnTo>
                    <a:lnTo>
                      <a:pt x="1558" y="382"/>
                    </a:lnTo>
                    <a:lnTo>
                      <a:pt x="1558" y="382"/>
                    </a:lnTo>
                    <a:lnTo>
                      <a:pt x="1562" y="382"/>
                    </a:lnTo>
                    <a:lnTo>
                      <a:pt x="1565" y="385"/>
                    </a:lnTo>
                    <a:lnTo>
                      <a:pt x="1568" y="386"/>
                    </a:lnTo>
                    <a:lnTo>
                      <a:pt x="1569" y="386"/>
                    </a:lnTo>
                    <a:lnTo>
                      <a:pt x="1571" y="385"/>
                    </a:lnTo>
                    <a:lnTo>
                      <a:pt x="1571" y="385"/>
                    </a:lnTo>
                    <a:lnTo>
                      <a:pt x="1576" y="365"/>
                    </a:lnTo>
                    <a:lnTo>
                      <a:pt x="1583" y="347"/>
                    </a:lnTo>
                    <a:lnTo>
                      <a:pt x="1583" y="347"/>
                    </a:lnTo>
                    <a:lnTo>
                      <a:pt x="1579" y="344"/>
                    </a:lnTo>
                    <a:lnTo>
                      <a:pt x="1576" y="341"/>
                    </a:lnTo>
                    <a:lnTo>
                      <a:pt x="1575" y="338"/>
                    </a:lnTo>
                    <a:lnTo>
                      <a:pt x="1571" y="337"/>
                    </a:lnTo>
                    <a:lnTo>
                      <a:pt x="1571" y="337"/>
                    </a:lnTo>
                    <a:lnTo>
                      <a:pt x="1547" y="381"/>
                    </a:lnTo>
                    <a:lnTo>
                      <a:pt x="1524" y="424"/>
                    </a:lnTo>
                    <a:lnTo>
                      <a:pt x="1524" y="424"/>
                    </a:lnTo>
                    <a:close/>
                    <a:moveTo>
                      <a:pt x="1592" y="352"/>
                    </a:moveTo>
                    <a:lnTo>
                      <a:pt x="1592" y="352"/>
                    </a:lnTo>
                    <a:lnTo>
                      <a:pt x="1576" y="390"/>
                    </a:lnTo>
                    <a:lnTo>
                      <a:pt x="1562" y="430"/>
                    </a:lnTo>
                    <a:lnTo>
                      <a:pt x="1548" y="468"/>
                    </a:lnTo>
                    <a:lnTo>
                      <a:pt x="1531" y="507"/>
                    </a:lnTo>
                    <a:lnTo>
                      <a:pt x="1531" y="507"/>
                    </a:lnTo>
                    <a:lnTo>
                      <a:pt x="1547" y="510"/>
                    </a:lnTo>
                    <a:lnTo>
                      <a:pt x="1555" y="511"/>
                    </a:lnTo>
                    <a:lnTo>
                      <a:pt x="1564" y="510"/>
                    </a:lnTo>
                    <a:lnTo>
                      <a:pt x="1564" y="510"/>
                    </a:lnTo>
                    <a:lnTo>
                      <a:pt x="1568" y="503"/>
                    </a:lnTo>
                    <a:lnTo>
                      <a:pt x="1573" y="498"/>
                    </a:lnTo>
                    <a:lnTo>
                      <a:pt x="1573" y="498"/>
                    </a:lnTo>
                    <a:lnTo>
                      <a:pt x="1578" y="483"/>
                    </a:lnTo>
                    <a:lnTo>
                      <a:pt x="1582" y="466"/>
                    </a:lnTo>
                    <a:lnTo>
                      <a:pt x="1593" y="431"/>
                    </a:lnTo>
                    <a:lnTo>
                      <a:pt x="1606" y="395"/>
                    </a:lnTo>
                    <a:lnTo>
                      <a:pt x="1610" y="376"/>
                    </a:lnTo>
                    <a:lnTo>
                      <a:pt x="1613" y="358"/>
                    </a:lnTo>
                    <a:lnTo>
                      <a:pt x="1613" y="358"/>
                    </a:lnTo>
                    <a:lnTo>
                      <a:pt x="1603" y="354"/>
                    </a:lnTo>
                    <a:lnTo>
                      <a:pt x="1597" y="352"/>
                    </a:lnTo>
                    <a:lnTo>
                      <a:pt x="1592" y="352"/>
                    </a:lnTo>
                    <a:lnTo>
                      <a:pt x="1592" y="352"/>
                    </a:lnTo>
                    <a:close/>
                    <a:moveTo>
                      <a:pt x="1850" y="382"/>
                    </a:moveTo>
                    <a:lnTo>
                      <a:pt x="1850" y="382"/>
                    </a:lnTo>
                    <a:lnTo>
                      <a:pt x="1847" y="379"/>
                    </a:lnTo>
                    <a:lnTo>
                      <a:pt x="1846" y="376"/>
                    </a:lnTo>
                    <a:lnTo>
                      <a:pt x="1846" y="376"/>
                    </a:lnTo>
                    <a:lnTo>
                      <a:pt x="1837" y="376"/>
                    </a:lnTo>
                    <a:lnTo>
                      <a:pt x="1829" y="376"/>
                    </a:lnTo>
                    <a:lnTo>
                      <a:pt x="1823" y="373"/>
                    </a:lnTo>
                    <a:lnTo>
                      <a:pt x="1816" y="369"/>
                    </a:lnTo>
                    <a:lnTo>
                      <a:pt x="1805" y="362"/>
                    </a:lnTo>
                    <a:lnTo>
                      <a:pt x="1799" y="361"/>
                    </a:lnTo>
                    <a:lnTo>
                      <a:pt x="1792" y="361"/>
                    </a:lnTo>
                    <a:lnTo>
                      <a:pt x="1792" y="361"/>
                    </a:lnTo>
                    <a:lnTo>
                      <a:pt x="1794" y="362"/>
                    </a:lnTo>
                    <a:lnTo>
                      <a:pt x="1792" y="364"/>
                    </a:lnTo>
                    <a:lnTo>
                      <a:pt x="1792" y="366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805" y="375"/>
                    </a:lnTo>
                    <a:lnTo>
                      <a:pt x="1820" y="381"/>
                    </a:lnTo>
                    <a:lnTo>
                      <a:pt x="1834" y="382"/>
                    </a:lnTo>
                    <a:lnTo>
                      <a:pt x="1841" y="382"/>
                    </a:lnTo>
                    <a:lnTo>
                      <a:pt x="1850" y="382"/>
                    </a:lnTo>
                    <a:lnTo>
                      <a:pt x="1850" y="382"/>
                    </a:lnTo>
                    <a:close/>
                    <a:moveTo>
                      <a:pt x="610" y="372"/>
                    </a:moveTo>
                    <a:lnTo>
                      <a:pt x="610" y="372"/>
                    </a:lnTo>
                    <a:lnTo>
                      <a:pt x="615" y="381"/>
                    </a:lnTo>
                    <a:lnTo>
                      <a:pt x="616" y="386"/>
                    </a:lnTo>
                    <a:lnTo>
                      <a:pt x="617" y="390"/>
                    </a:lnTo>
                    <a:lnTo>
                      <a:pt x="617" y="390"/>
                    </a:lnTo>
                    <a:lnTo>
                      <a:pt x="616" y="393"/>
                    </a:lnTo>
                    <a:lnTo>
                      <a:pt x="613" y="396"/>
                    </a:lnTo>
                    <a:lnTo>
                      <a:pt x="608" y="397"/>
                    </a:lnTo>
                    <a:lnTo>
                      <a:pt x="608" y="397"/>
                    </a:lnTo>
                    <a:lnTo>
                      <a:pt x="620" y="417"/>
                    </a:lnTo>
                    <a:lnTo>
                      <a:pt x="634" y="435"/>
                    </a:lnTo>
                    <a:lnTo>
                      <a:pt x="643" y="444"/>
                    </a:lnTo>
                    <a:lnTo>
                      <a:pt x="652" y="451"/>
                    </a:lnTo>
                    <a:lnTo>
                      <a:pt x="662" y="455"/>
                    </a:lnTo>
                    <a:lnTo>
                      <a:pt x="674" y="458"/>
                    </a:lnTo>
                    <a:lnTo>
                      <a:pt x="674" y="458"/>
                    </a:lnTo>
                    <a:lnTo>
                      <a:pt x="678" y="451"/>
                    </a:lnTo>
                    <a:lnTo>
                      <a:pt x="679" y="445"/>
                    </a:lnTo>
                    <a:lnTo>
                      <a:pt x="679" y="439"/>
                    </a:lnTo>
                    <a:lnTo>
                      <a:pt x="678" y="434"/>
                    </a:lnTo>
                    <a:lnTo>
                      <a:pt x="675" y="428"/>
                    </a:lnTo>
                    <a:lnTo>
                      <a:pt x="672" y="424"/>
                    </a:lnTo>
                    <a:lnTo>
                      <a:pt x="662" y="414"/>
                    </a:lnTo>
                    <a:lnTo>
                      <a:pt x="641" y="397"/>
                    </a:lnTo>
                    <a:lnTo>
                      <a:pt x="633" y="388"/>
                    </a:lnTo>
                    <a:lnTo>
                      <a:pt x="630" y="383"/>
                    </a:lnTo>
                    <a:lnTo>
                      <a:pt x="629" y="379"/>
                    </a:lnTo>
                    <a:lnTo>
                      <a:pt x="629" y="379"/>
                    </a:lnTo>
                    <a:lnTo>
                      <a:pt x="624" y="379"/>
                    </a:lnTo>
                    <a:lnTo>
                      <a:pt x="622" y="378"/>
                    </a:lnTo>
                    <a:lnTo>
                      <a:pt x="616" y="373"/>
                    </a:lnTo>
                    <a:lnTo>
                      <a:pt x="613" y="371"/>
                    </a:lnTo>
                    <a:lnTo>
                      <a:pt x="612" y="371"/>
                    </a:lnTo>
                    <a:lnTo>
                      <a:pt x="610" y="372"/>
                    </a:lnTo>
                    <a:lnTo>
                      <a:pt x="610" y="372"/>
                    </a:lnTo>
                    <a:close/>
                    <a:moveTo>
                      <a:pt x="1780" y="379"/>
                    </a:moveTo>
                    <a:lnTo>
                      <a:pt x="1780" y="379"/>
                    </a:lnTo>
                    <a:lnTo>
                      <a:pt x="1764" y="400"/>
                    </a:lnTo>
                    <a:lnTo>
                      <a:pt x="1750" y="421"/>
                    </a:lnTo>
                    <a:lnTo>
                      <a:pt x="1750" y="421"/>
                    </a:lnTo>
                    <a:lnTo>
                      <a:pt x="1745" y="430"/>
                    </a:lnTo>
                    <a:lnTo>
                      <a:pt x="1738" y="438"/>
                    </a:lnTo>
                    <a:lnTo>
                      <a:pt x="1725" y="455"/>
                    </a:lnTo>
                    <a:lnTo>
                      <a:pt x="1721" y="463"/>
                    </a:lnTo>
                    <a:lnTo>
                      <a:pt x="1719" y="466"/>
                    </a:lnTo>
                    <a:lnTo>
                      <a:pt x="1719" y="470"/>
                    </a:lnTo>
                    <a:lnTo>
                      <a:pt x="1721" y="473"/>
                    </a:lnTo>
                    <a:lnTo>
                      <a:pt x="1722" y="477"/>
                    </a:lnTo>
                    <a:lnTo>
                      <a:pt x="1726" y="482"/>
                    </a:lnTo>
                    <a:lnTo>
                      <a:pt x="1731" y="484"/>
                    </a:lnTo>
                    <a:lnTo>
                      <a:pt x="1731" y="484"/>
                    </a:lnTo>
                    <a:lnTo>
                      <a:pt x="1736" y="476"/>
                    </a:lnTo>
                    <a:lnTo>
                      <a:pt x="1740" y="469"/>
                    </a:lnTo>
                    <a:lnTo>
                      <a:pt x="1746" y="461"/>
                    </a:lnTo>
                    <a:lnTo>
                      <a:pt x="1749" y="451"/>
                    </a:lnTo>
                    <a:lnTo>
                      <a:pt x="1749" y="451"/>
                    </a:lnTo>
                    <a:lnTo>
                      <a:pt x="1756" y="444"/>
                    </a:lnTo>
                    <a:lnTo>
                      <a:pt x="1761" y="437"/>
                    </a:lnTo>
                    <a:lnTo>
                      <a:pt x="1773" y="417"/>
                    </a:lnTo>
                    <a:lnTo>
                      <a:pt x="1773" y="417"/>
                    </a:lnTo>
                    <a:lnTo>
                      <a:pt x="1778" y="407"/>
                    </a:lnTo>
                    <a:lnTo>
                      <a:pt x="1783" y="397"/>
                    </a:lnTo>
                    <a:lnTo>
                      <a:pt x="1784" y="388"/>
                    </a:lnTo>
                    <a:lnTo>
                      <a:pt x="1785" y="383"/>
                    </a:lnTo>
                    <a:lnTo>
                      <a:pt x="1784" y="379"/>
                    </a:lnTo>
                    <a:lnTo>
                      <a:pt x="1784" y="379"/>
                    </a:lnTo>
                    <a:lnTo>
                      <a:pt x="1780" y="379"/>
                    </a:lnTo>
                    <a:lnTo>
                      <a:pt x="1780" y="379"/>
                    </a:lnTo>
                    <a:close/>
                    <a:moveTo>
                      <a:pt x="1799" y="386"/>
                    </a:moveTo>
                    <a:lnTo>
                      <a:pt x="1799" y="386"/>
                    </a:lnTo>
                    <a:lnTo>
                      <a:pt x="1769" y="439"/>
                    </a:lnTo>
                    <a:lnTo>
                      <a:pt x="1736" y="493"/>
                    </a:lnTo>
                    <a:lnTo>
                      <a:pt x="1736" y="493"/>
                    </a:lnTo>
                    <a:lnTo>
                      <a:pt x="1740" y="497"/>
                    </a:lnTo>
                    <a:lnTo>
                      <a:pt x="1746" y="500"/>
                    </a:lnTo>
                    <a:lnTo>
                      <a:pt x="1757" y="504"/>
                    </a:lnTo>
                    <a:lnTo>
                      <a:pt x="1770" y="505"/>
                    </a:lnTo>
                    <a:lnTo>
                      <a:pt x="1783" y="504"/>
                    </a:lnTo>
                    <a:lnTo>
                      <a:pt x="1783" y="504"/>
                    </a:lnTo>
                    <a:lnTo>
                      <a:pt x="1791" y="491"/>
                    </a:lnTo>
                    <a:lnTo>
                      <a:pt x="1798" y="479"/>
                    </a:lnTo>
                    <a:lnTo>
                      <a:pt x="1811" y="451"/>
                    </a:lnTo>
                    <a:lnTo>
                      <a:pt x="1822" y="423"/>
                    </a:lnTo>
                    <a:lnTo>
                      <a:pt x="1834" y="393"/>
                    </a:lnTo>
                    <a:lnTo>
                      <a:pt x="1834" y="393"/>
                    </a:lnTo>
                    <a:lnTo>
                      <a:pt x="1825" y="390"/>
                    </a:lnTo>
                    <a:lnTo>
                      <a:pt x="1818" y="389"/>
                    </a:lnTo>
                    <a:lnTo>
                      <a:pt x="1799" y="386"/>
                    </a:lnTo>
                    <a:lnTo>
                      <a:pt x="1799" y="386"/>
                    </a:lnTo>
                    <a:close/>
                    <a:moveTo>
                      <a:pt x="592" y="504"/>
                    </a:moveTo>
                    <a:lnTo>
                      <a:pt x="592" y="504"/>
                    </a:lnTo>
                    <a:lnTo>
                      <a:pt x="598" y="504"/>
                    </a:lnTo>
                    <a:lnTo>
                      <a:pt x="603" y="503"/>
                    </a:lnTo>
                    <a:lnTo>
                      <a:pt x="608" y="500"/>
                    </a:lnTo>
                    <a:lnTo>
                      <a:pt x="609" y="496"/>
                    </a:lnTo>
                    <a:lnTo>
                      <a:pt x="610" y="491"/>
                    </a:lnTo>
                    <a:lnTo>
                      <a:pt x="610" y="486"/>
                    </a:lnTo>
                    <a:lnTo>
                      <a:pt x="609" y="475"/>
                    </a:lnTo>
                    <a:lnTo>
                      <a:pt x="602" y="448"/>
                    </a:lnTo>
                    <a:lnTo>
                      <a:pt x="599" y="435"/>
                    </a:lnTo>
                    <a:lnTo>
                      <a:pt x="599" y="427"/>
                    </a:lnTo>
                    <a:lnTo>
                      <a:pt x="599" y="427"/>
                    </a:lnTo>
                    <a:lnTo>
                      <a:pt x="605" y="435"/>
                    </a:lnTo>
                    <a:lnTo>
                      <a:pt x="609" y="444"/>
                    </a:lnTo>
                    <a:lnTo>
                      <a:pt x="617" y="465"/>
                    </a:lnTo>
                    <a:lnTo>
                      <a:pt x="617" y="465"/>
                    </a:lnTo>
                    <a:lnTo>
                      <a:pt x="619" y="465"/>
                    </a:lnTo>
                    <a:lnTo>
                      <a:pt x="622" y="465"/>
                    </a:lnTo>
                    <a:lnTo>
                      <a:pt x="626" y="468"/>
                    </a:lnTo>
                    <a:lnTo>
                      <a:pt x="630" y="469"/>
                    </a:lnTo>
                    <a:lnTo>
                      <a:pt x="631" y="468"/>
                    </a:lnTo>
                    <a:lnTo>
                      <a:pt x="634" y="466"/>
                    </a:lnTo>
                    <a:lnTo>
                      <a:pt x="634" y="466"/>
                    </a:lnTo>
                    <a:lnTo>
                      <a:pt x="633" y="463"/>
                    </a:lnTo>
                    <a:lnTo>
                      <a:pt x="631" y="459"/>
                    </a:lnTo>
                    <a:lnTo>
                      <a:pt x="631" y="452"/>
                    </a:lnTo>
                    <a:lnTo>
                      <a:pt x="633" y="446"/>
                    </a:lnTo>
                    <a:lnTo>
                      <a:pt x="633" y="446"/>
                    </a:lnTo>
                    <a:lnTo>
                      <a:pt x="622" y="432"/>
                    </a:lnTo>
                    <a:lnTo>
                      <a:pt x="612" y="417"/>
                    </a:lnTo>
                    <a:lnTo>
                      <a:pt x="602" y="403"/>
                    </a:lnTo>
                    <a:lnTo>
                      <a:pt x="596" y="396"/>
                    </a:lnTo>
                    <a:lnTo>
                      <a:pt x="591" y="389"/>
                    </a:lnTo>
                    <a:lnTo>
                      <a:pt x="591" y="389"/>
                    </a:lnTo>
                    <a:lnTo>
                      <a:pt x="589" y="397"/>
                    </a:lnTo>
                    <a:lnTo>
                      <a:pt x="588" y="404"/>
                    </a:lnTo>
                    <a:lnTo>
                      <a:pt x="584" y="410"/>
                    </a:lnTo>
                    <a:lnTo>
                      <a:pt x="577" y="413"/>
                    </a:lnTo>
                    <a:lnTo>
                      <a:pt x="577" y="413"/>
                    </a:lnTo>
                    <a:lnTo>
                      <a:pt x="572" y="410"/>
                    </a:lnTo>
                    <a:lnTo>
                      <a:pt x="571" y="409"/>
                    </a:lnTo>
                    <a:lnTo>
                      <a:pt x="570" y="409"/>
                    </a:lnTo>
                    <a:lnTo>
                      <a:pt x="570" y="409"/>
                    </a:lnTo>
                    <a:lnTo>
                      <a:pt x="574" y="420"/>
                    </a:lnTo>
                    <a:lnTo>
                      <a:pt x="577" y="432"/>
                    </a:lnTo>
                    <a:lnTo>
                      <a:pt x="579" y="458"/>
                    </a:lnTo>
                    <a:lnTo>
                      <a:pt x="584" y="482"/>
                    </a:lnTo>
                    <a:lnTo>
                      <a:pt x="588" y="494"/>
                    </a:lnTo>
                    <a:lnTo>
                      <a:pt x="592" y="504"/>
                    </a:lnTo>
                    <a:lnTo>
                      <a:pt x="592" y="504"/>
                    </a:lnTo>
                    <a:close/>
                    <a:moveTo>
                      <a:pt x="1190" y="409"/>
                    </a:moveTo>
                    <a:lnTo>
                      <a:pt x="1190" y="409"/>
                    </a:lnTo>
                    <a:lnTo>
                      <a:pt x="1193" y="413"/>
                    </a:lnTo>
                    <a:lnTo>
                      <a:pt x="1196" y="416"/>
                    </a:lnTo>
                    <a:lnTo>
                      <a:pt x="1200" y="418"/>
                    </a:lnTo>
                    <a:lnTo>
                      <a:pt x="1203" y="420"/>
                    </a:lnTo>
                    <a:lnTo>
                      <a:pt x="1207" y="420"/>
                    </a:lnTo>
                    <a:lnTo>
                      <a:pt x="1211" y="420"/>
                    </a:lnTo>
                    <a:lnTo>
                      <a:pt x="1215" y="418"/>
                    </a:lnTo>
                    <a:lnTo>
                      <a:pt x="1220" y="416"/>
                    </a:lnTo>
                    <a:lnTo>
                      <a:pt x="1220" y="416"/>
                    </a:lnTo>
                    <a:lnTo>
                      <a:pt x="1213" y="411"/>
                    </a:lnTo>
                    <a:lnTo>
                      <a:pt x="1206" y="407"/>
                    </a:lnTo>
                    <a:lnTo>
                      <a:pt x="1203" y="406"/>
                    </a:lnTo>
                    <a:lnTo>
                      <a:pt x="1199" y="406"/>
                    </a:lnTo>
                    <a:lnTo>
                      <a:pt x="1194" y="407"/>
                    </a:lnTo>
                    <a:lnTo>
                      <a:pt x="1190" y="409"/>
                    </a:lnTo>
                    <a:lnTo>
                      <a:pt x="1190" y="409"/>
                    </a:lnTo>
                    <a:close/>
                    <a:moveTo>
                      <a:pt x="1123" y="556"/>
                    </a:moveTo>
                    <a:lnTo>
                      <a:pt x="1123" y="556"/>
                    </a:lnTo>
                    <a:lnTo>
                      <a:pt x="1126" y="556"/>
                    </a:lnTo>
                    <a:lnTo>
                      <a:pt x="1128" y="555"/>
                    </a:lnTo>
                    <a:lnTo>
                      <a:pt x="1130" y="553"/>
                    </a:lnTo>
                    <a:lnTo>
                      <a:pt x="1130" y="552"/>
                    </a:lnTo>
                    <a:lnTo>
                      <a:pt x="1130" y="546"/>
                    </a:lnTo>
                    <a:lnTo>
                      <a:pt x="1131" y="541"/>
                    </a:lnTo>
                    <a:lnTo>
                      <a:pt x="1131" y="541"/>
                    </a:lnTo>
                    <a:lnTo>
                      <a:pt x="1138" y="524"/>
                    </a:lnTo>
                    <a:lnTo>
                      <a:pt x="1148" y="510"/>
                    </a:lnTo>
                    <a:lnTo>
                      <a:pt x="1166" y="482"/>
                    </a:lnTo>
                    <a:lnTo>
                      <a:pt x="1186" y="455"/>
                    </a:lnTo>
                    <a:lnTo>
                      <a:pt x="1208" y="428"/>
                    </a:lnTo>
                    <a:lnTo>
                      <a:pt x="1208" y="428"/>
                    </a:lnTo>
                    <a:lnTo>
                      <a:pt x="1201" y="427"/>
                    </a:lnTo>
                    <a:lnTo>
                      <a:pt x="1194" y="425"/>
                    </a:lnTo>
                    <a:lnTo>
                      <a:pt x="1189" y="421"/>
                    </a:lnTo>
                    <a:lnTo>
                      <a:pt x="1182" y="418"/>
                    </a:lnTo>
                    <a:lnTo>
                      <a:pt x="1182" y="418"/>
                    </a:lnTo>
                    <a:lnTo>
                      <a:pt x="1173" y="434"/>
                    </a:lnTo>
                    <a:lnTo>
                      <a:pt x="1163" y="449"/>
                    </a:lnTo>
                    <a:lnTo>
                      <a:pt x="1148" y="482"/>
                    </a:lnTo>
                    <a:lnTo>
                      <a:pt x="1134" y="518"/>
                    </a:lnTo>
                    <a:lnTo>
                      <a:pt x="1123" y="556"/>
                    </a:lnTo>
                    <a:lnTo>
                      <a:pt x="1123" y="556"/>
                    </a:lnTo>
                    <a:close/>
                    <a:moveTo>
                      <a:pt x="668" y="470"/>
                    </a:moveTo>
                    <a:lnTo>
                      <a:pt x="668" y="470"/>
                    </a:lnTo>
                    <a:lnTo>
                      <a:pt x="662" y="469"/>
                    </a:lnTo>
                    <a:lnTo>
                      <a:pt x="658" y="466"/>
                    </a:lnTo>
                    <a:lnTo>
                      <a:pt x="652" y="465"/>
                    </a:lnTo>
                    <a:lnTo>
                      <a:pt x="651" y="465"/>
                    </a:lnTo>
                    <a:lnTo>
                      <a:pt x="648" y="466"/>
                    </a:lnTo>
                    <a:lnTo>
                      <a:pt x="648" y="466"/>
                    </a:lnTo>
                    <a:lnTo>
                      <a:pt x="652" y="480"/>
                    </a:lnTo>
                    <a:lnTo>
                      <a:pt x="658" y="494"/>
                    </a:lnTo>
                    <a:lnTo>
                      <a:pt x="667" y="508"/>
                    </a:lnTo>
                    <a:lnTo>
                      <a:pt x="675" y="524"/>
                    </a:lnTo>
                    <a:lnTo>
                      <a:pt x="683" y="538"/>
                    </a:lnTo>
                    <a:lnTo>
                      <a:pt x="692" y="553"/>
                    </a:lnTo>
                    <a:lnTo>
                      <a:pt x="699" y="569"/>
                    </a:lnTo>
                    <a:lnTo>
                      <a:pt x="703" y="584"/>
                    </a:lnTo>
                    <a:lnTo>
                      <a:pt x="703" y="584"/>
                    </a:lnTo>
                    <a:lnTo>
                      <a:pt x="709" y="588"/>
                    </a:lnTo>
                    <a:lnTo>
                      <a:pt x="711" y="594"/>
                    </a:lnTo>
                    <a:lnTo>
                      <a:pt x="714" y="600"/>
                    </a:lnTo>
                    <a:lnTo>
                      <a:pt x="718" y="605"/>
                    </a:lnTo>
                    <a:lnTo>
                      <a:pt x="718" y="605"/>
                    </a:lnTo>
                    <a:lnTo>
                      <a:pt x="735" y="640"/>
                    </a:lnTo>
                    <a:lnTo>
                      <a:pt x="744" y="659"/>
                    </a:lnTo>
                    <a:lnTo>
                      <a:pt x="755" y="677"/>
                    </a:lnTo>
                    <a:lnTo>
                      <a:pt x="755" y="677"/>
                    </a:lnTo>
                    <a:lnTo>
                      <a:pt x="822" y="820"/>
                    </a:lnTo>
                    <a:lnTo>
                      <a:pt x="822" y="820"/>
                    </a:lnTo>
                    <a:lnTo>
                      <a:pt x="829" y="834"/>
                    </a:lnTo>
                    <a:lnTo>
                      <a:pt x="832" y="842"/>
                    </a:lnTo>
                    <a:lnTo>
                      <a:pt x="834" y="849"/>
                    </a:lnTo>
                    <a:lnTo>
                      <a:pt x="834" y="849"/>
                    </a:lnTo>
                    <a:lnTo>
                      <a:pt x="832" y="849"/>
                    </a:lnTo>
                    <a:lnTo>
                      <a:pt x="832" y="849"/>
                    </a:lnTo>
                    <a:lnTo>
                      <a:pt x="829" y="852"/>
                    </a:lnTo>
                    <a:lnTo>
                      <a:pt x="829" y="852"/>
                    </a:lnTo>
                    <a:lnTo>
                      <a:pt x="824" y="847"/>
                    </a:lnTo>
                    <a:lnTo>
                      <a:pt x="818" y="841"/>
                    </a:lnTo>
                    <a:lnTo>
                      <a:pt x="814" y="833"/>
                    </a:lnTo>
                    <a:lnTo>
                      <a:pt x="811" y="826"/>
                    </a:lnTo>
                    <a:lnTo>
                      <a:pt x="811" y="826"/>
                    </a:lnTo>
                    <a:lnTo>
                      <a:pt x="794" y="788"/>
                    </a:lnTo>
                    <a:lnTo>
                      <a:pt x="777" y="750"/>
                    </a:lnTo>
                    <a:lnTo>
                      <a:pt x="777" y="750"/>
                    </a:lnTo>
                    <a:lnTo>
                      <a:pt x="761" y="716"/>
                    </a:lnTo>
                    <a:lnTo>
                      <a:pt x="752" y="698"/>
                    </a:lnTo>
                    <a:lnTo>
                      <a:pt x="745" y="678"/>
                    </a:lnTo>
                    <a:lnTo>
                      <a:pt x="745" y="678"/>
                    </a:lnTo>
                    <a:lnTo>
                      <a:pt x="718" y="630"/>
                    </a:lnTo>
                    <a:lnTo>
                      <a:pt x="693" y="580"/>
                    </a:lnTo>
                    <a:lnTo>
                      <a:pt x="667" y="529"/>
                    </a:lnTo>
                    <a:lnTo>
                      <a:pt x="652" y="504"/>
                    </a:lnTo>
                    <a:lnTo>
                      <a:pt x="638" y="480"/>
                    </a:lnTo>
                    <a:lnTo>
                      <a:pt x="638" y="480"/>
                    </a:lnTo>
                    <a:lnTo>
                      <a:pt x="631" y="482"/>
                    </a:lnTo>
                    <a:lnTo>
                      <a:pt x="624" y="482"/>
                    </a:lnTo>
                    <a:lnTo>
                      <a:pt x="624" y="482"/>
                    </a:lnTo>
                    <a:lnTo>
                      <a:pt x="623" y="489"/>
                    </a:lnTo>
                    <a:lnTo>
                      <a:pt x="622" y="496"/>
                    </a:lnTo>
                    <a:lnTo>
                      <a:pt x="619" y="500"/>
                    </a:lnTo>
                    <a:lnTo>
                      <a:pt x="616" y="505"/>
                    </a:lnTo>
                    <a:lnTo>
                      <a:pt x="612" y="510"/>
                    </a:lnTo>
                    <a:lnTo>
                      <a:pt x="608" y="512"/>
                    </a:lnTo>
                    <a:lnTo>
                      <a:pt x="598" y="518"/>
                    </a:lnTo>
                    <a:lnTo>
                      <a:pt x="598" y="518"/>
                    </a:lnTo>
                    <a:lnTo>
                      <a:pt x="619" y="555"/>
                    </a:lnTo>
                    <a:lnTo>
                      <a:pt x="640" y="591"/>
                    </a:lnTo>
                    <a:lnTo>
                      <a:pt x="681" y="668"/>
                    </a:lnTo>
                    <a:lnTo>
                      <a:pt x="718" y="746"/>
                    </a:lnTo>
                    <a:lnTo>
                      <a:pt x="758" y="821"/>
                    </a:lnTo>
                    <a:lnTo>
                      <a:pt x="758" y="821"/>
                    </a:lnTo>
                    <a:lnTo>
                      <a:pt x="772" y="835"/>
                    </a:lnTo>
                    <a:lnTo>
                      <a:pt x="786" y="849"/>
                    </a:lnTo>
                    <a:lnTo>
                      <a:pt x="801" y="862"/>
                    </a:lnTo>
                    <a:lnTo>
                      <a:pt x="808" y="869"/>
                    </a:lnTo>
                    <a:lnTo>
                      <a:pt x="817" y="875"/>
                    </a:lnTo>
                    <a:lnTo>
                      <a:pt x="817" y="875"/>
                    </a:lnTo>
                    <a:lnTo>
                      <a:pt x="821" y="869"/>
                    </a:lnTo>
                    <a:lnTo>
                      <a:pt x="824" y="865"/>
                    </a:lnTo>
                    <a:lnTo>
                      <a:pt x="827" y="859"/>
                    </a:lnTo>
                    <a:lnTo>
                      <a:pt x="829" y="856"/>
                    </a:lnTo>
                    <a:lnTo>
                      <a:pt x="829" y="856"/>
                    </a:lnTo>
                    <a:lnTo>
                      <a:pt x="835" y="854"/>
                    </a:lnTo>
                    <a:lnTo>
                      <a:pt x="841" y="852"/>
                    </a:lnTo>
                    <a:lnTo>
                      <a:pt x="850" y="852"/>
                    </a:lnTo>
                    <a:lnTo>
                      <a:pt x="860" y="854"/>
                    </a:lnTo>
                    <a:lnTo>
                      <a:pt x="869" y="854"/>
                    </a:lnTo>
                    <a:lnTo>
                      <a:pt x="869" y="854"/>
                    </a:lnTo>
                    <a:lnTo>
                      <a:pt x="870" y="848"/>
                    </a:lnTo>
                    <a:lnTo>
                      <a:pt x="869" y="844"/>
                    </a:lnTo>
                    <a:lnTo>
                      <a:pt x="866" y="835"/>
                    </a:lnTo>
                    <a:lnTo>
                      <a:pt x="862" y="828"/>
                    </a:lnTo>
                    <a:lnTo>
                      <a:pt x="857" y="821"/>
                    </a:lnTo>
                    <a:lnTo>
                      <a:pt x="857" y="821"/>
                    </a:lnTo>
                    <a:lnTo>
                      <a:pt x="853" y="807"/>
                    </a:lnTo>
                    <a:lnTo>
                      <a:pt x="852" y="800"/>
                    </a:lnTo>
                    <a:lnTo>
                      <a:pt x="846" y="795"/>
                    </a:lnTo>
                    <a:lnTo>
                      <a:pt x="846" y="795"/>
                    </a:lnTo>
                    <a:lnTo>
                      <a:pt x="843" y="782"/>
                    </a:lnTo>
                    <a:lnTo>
                      <a:pt x="838" y="769"/>
                    </a:lnTo>
                    <a:lnTo>
                      <a:pt x="831" y="758"/>
                    </a:lnTo>
                    <a:lnTo>
                      <a:pt x="825" y="746"/>
                    </a:lnTo>
                    <a:lnTo>
                      <a:pt x="825" y="746"/>
                    </a:lnTo>
                    <a:lnTo>
                      <a:pt x="803" y="689"/>
                    </a:lnTo>
                    <a:lnTo>
                      <a:pt x="777" y="633"/>
                    </a:lnTo>
                    <a:lnTo>
                      <a:pt x="777" y="633"/>
                    </a:lnTo>
                    <a:lnTo>
                      <a:pt x="763" y="607"/>
                    </a:lnTo>
                    <a:lnTo>
                      <a:pt x="749" y="580"/>
                    </a:lnTo>
                    <a:lnTo>
                      <a:pt x="734" y="553"/>
                    </a:lnTo>
                    <a:lnTo>
                      <a:pt x="721" y="528"/>
                    </a:lnTo>
                    <a:lnTo>
                      <a:pt x="721" y="528"/>
                    </a:lnTo>
                    <a:lnTo>
                      <a:pt x="709" y="498"/>
                    </a:lnTo>
                    <a:lnTo>
                      <a:pt x="703" y="483"/>
                    </a:lnTo>
                    <a:lnTo>
                      <a:pt x="700" y="469"/>
                    </a:lnTo>
                    <a:lnTo>
                      <a:pt x="700" y="469"/>
                    </a:lnTo>
                    <a:lnTo>
                      <a:pt x="695" y="462"/>
                    </a:lnTo>
                    <a:lnTo>
                      <a:pt x="689" y="454"/>
                    </a:lnTo>
                    <a:lnTo>
                      <a:pt x="689" y="454"/>
                    </a:lnTo>
                    <a:lnTo>
                      <a:pt x="686" y="461"/>
                    </a:lnTo>
                    <a:lnTo>
                      <a:pt x="682" y="466"/>
                    </a:lnTo>
                    <a:lnTo>
                      <a:pt x="676" y="469"/>
                    </a:lnTo>
                    <a:lnTo>
                      <a:pt x="668" y="470"/>
                    </a:lnTo>
                    <a:lnTo>
                      <a:pt x="668" y="470"/>
                    </a:lnTo>
                    <a:close/>
                    <a:moveTo>
                      <a:pt x="1085" y="514"/>
                    </a:moveTo>
                    <a:lnTo>
                      <a:pt x="1085" y="514"/>
                    </a:lnTo>
                    <a:lnTo>
                      <a:pt x="1071" y="503"/>
                    </a:lnTo>
                    <a:lnTo>
                      <a:pt x="1065" y="497"/>
                    </a:lnTo>
                    <a:lnTo>
                      <a:pt x="1060" y="491"/>
                    </a:lnTo>
                    <a:lnTo>
                      <a:pt x="1060" y="491"/>
                    </a:lnTo>
                    <a:lnTo>
                      <a:pt x="1048" y="487"/>
                    </a:lnTo>
                    <a:lnTo>
                      <a:pt x="1037" y="483"/>
                    </a:lnTo>
                    <a:lnTo>
                      <a:pt x="1026" y="480"/>
                    </a:lnTo>
                    <a:lnTo>
                      <a:pt x="1013" y="477"/>
                    </a:lnTo>
                    <a:lnTo>
                      <a:pt x="1002" y="476"/>
                    </a:lnTo>
                    <a:lnTo>
                      <a:pt x="989" y="476"/>
                    </a:lnTo>
                    <a:lnTo>
                      <a:pt x="978" y="476"/>
                    </a:lnTo>
                    <a:lnTo>
                      <a:pt x="967" y="477"/>
                    </a:lnTo>
                    <a:lnTo>
                      <a:pt x="956" y="480"/>
                    </a:lnTo>
                    <a:lnTo>
                      <a:pt x="944" y="483"/>
                    </a:lnTo>
                    <a:lnTo>
                      <a:pt x="935" y="487"/>
                    </a:lnTo>
                    <a:lnTo>
                      <a:pt x="925" y="491"/>
                    </a:lnTo>
                    <a:lnTo>
                      <a:pt x="916" y="497"/>
                    </a:lnTo>
                    <a:lnTo>
                      <a:pt x="909" y="504"/>
                    </a:lnTo>
                    <a:lnTo>
                      <a:pt x="902" y="511"/>
                    </a:lnTo>
                    <a:lnTo>
                      <a:pt x="897" y="520"/>
                    </a:lnTo>
                    <a:lnTo>
                      <a:pt x="897" y="520"/>
                    </a:lnTo>
                    <a:lnTo>
                      <a:pt x="893" y="529"/>
                    </a:lnTo>
                    <a:lnTo>
                      <a:pt x="888" y="539"/>
                    </a:lnTo>
                    <a:lnTo>
                      <a:pt x="884" y="550"/>
                    </a:lnTo>
                    <a:lnTo>
                      <a:pt x="880" y="560"/>
                    </a:lnTo>
                    <a:lnTo>
                      <a:pt x="880" y="560"/>
                    </a:lnTo>
                    <a:lnTo>
                      <a:pt x="871" y="581"/>
                    </a:lnTo>
                    <a:lnTo>
                      <a:pt x="867" y="593"/>
                    </a:lnTo>
                    <a:lnTo>
                      <a:pt x="864" y="602"/>
                    </a:lnTo>
                    <a:lnTo>
                      <a:pt x="864" y="602"/>
                    </a:lnTo>
                    <a:lnTo>
                      <a:pt x="864" y="614"/>
                    </a:lnTo>
                    <a:lnTo>
                      <a:pt x="864" y="618"/>
                    </a:lnTo>
                    <a:lnTo>
                      <a:pt x="863" y="623"/>
                    </a:lnTo>
                    <a:lnTo>
                      <a:pt x="863" y="623"/>
                    </a:lnTo>
                    <a:lnTo>
                      <a:pt x="860" y="629"/>
                    </a:lnTo>
                    <a:lnTo>
                      <a:pt x="857" y="635"/>
                    </a:lnTo>
                    <a:lnTo>
                      <a:pt x="857" y="635"/>
                    </a:lnTo>
                    <a:lnTo>
                      <a:pt x="856" y="646"/>
                    </a:lnTo>
                    <a:lnTo>
                      <a:pt x="855" y="659"/>
                    </a:lnTo>
                    <a:lnTo>
                      <a:pt x="856" y="671"/>
                    </a:lnTo>
                    <a:lnTo>
                      <a:pt x="857" y="682"/>
                    </a:lnTo>
                    <a:lnTo>
                      <a:pt x="863" y="708"/>
                    </a:lnTo>
                    <a:lnTo>
                      <a:pt x="869" y="730"/>
                    </a:lnTo>
                    <a:lnTo>
                      <a:pt x="869" y="730"/>
                    </a:lnTo>
                    <a:lnTo>
                      <a:pt x="869" y="733"/>
                    </a:lnTo>
                    <a:lnTo>
                      <a:pt x="867" y="736"/>
                    </a:lnTo>
                    <a:lnTo>
                      <a:pt x="867" y="736"/>
                    </a:lnTo>
                    <a:lnTo>
                      <a:pt x="871" y="754"/>
                    </a:lnTo>
                    <a:lnTo>
                      <a:pt x="877" y="771"/>
                    </a:lnTo>
                    <a:lnTo>
                      <a:pt x="884" y="786"/>
                    </a:lnTo>
                    <a:lnTo>
                      <a:pt x="893" y="802"/>
                    </a:lnTo>
                    <a:lnTo>
                      <a:pt x="902" y="816"/>
                    </a:lnTo>
                    <a:lnTo>
                      <a:pt x="912" y="828"/>
                    </a:lnTo>
                    <a:lnTo>
                      <a:pt x="923" y="840"/>
                    </a:lnTo>
                    <a:lnTo>
                      <a:pt x="935" y="849"/>
                    </a:lnTo>
                    <a:lnTo>
                      <a:pt x="935" y="849"/>
                    </a:lnTo>
                    <a:lnTo>
                      <a:pt x="1088" y="848"/>
                    </a:lnTo>
                    <a:lnTo>
                      <a:pt x="1239" y="848"/>
                    </a:lnTo>
                    <a:lnTo>
                      <a:pt x="1239" y="848"/>
                    </a:lnTo>
                    <a:lnTo>
                      <a:pt x="1258" y="833"/>
                    </a:lnTo>
                    <a:lnTo>
                      <a:pt x="1277" y="814"/>
                    </a:lnTo>
                    <a:lnTo>
                      <a:pt x="1286" y="805"/>
                    </a:lnTo>
                    <a:lnTo>
                      <a:pt x="1294" y="793"/>
                    </a:lnTo>
                    <a:lnTo>
                      <a:pt x="1301" y="782"/>
                    </a:lnTo>
                    <a:lnTo>
                      <a:pt x="1308" y="769"/>
                    </a:lnTo>
                    <a:lnTo>
                      <a:pt x="1308" y="769"/>
                    </a:lnTo>
                    <a:lnTo>
                      <a:pt x="1316" y="750"/>
                    </a:lnTo>
                    <a:lnTo>
                      <a:pt x="1323" y="727"/>
                    </a:lnTo>
                    <a:lnTo>
                      <a:pt x="1329" y="705"/>
                    </a:lnTo>
                    <a:lnTo>
                      <a:pt x="1332" y="694"/>
                    </a:lnTo>
                    <a:lnTo>
                      <a:pt x="1333" y="682"/>
                    </a:lnTo>
                    <a:lnTo>
                      <a:pt x="1333" y="682"/>
                    </a:lnTo>
                    <a:lnTo>
                      <a:pt x="1333" y="656"/>
                    </a:lnTo>
                    <a:lnTo>
                      <a:pt x="1332" y="630"/>
                    </a:lnTo>
                    <a:lnTo>
                      <a:pt x="1331" y="618"/>
                    </a:lnTo>
                    <a:lnTo>
                      <a:pt x="1328" y="605"/>
                    </a:lnTo>
                    <a:lnTo>
                      <a:pt x="1323" y="593"/>
                    </a:lnTo>
                    <a:lnTo>
                      <a:pt x="1318" y="580"/>
                    </a:lnTo>
                    <a:lnTo>
                      <a:pt x="1318" y="580"/>
                    </a:lnTo>
                    <a:lnTo>
                      <a:pt x="1305" y="562"/>
                    </a:lnTo>
                    <a:lnTo>
                      <a:pt x="1293" y="546"/>
                    </a:lnTo>
                    <a:lnTo>
                      <a:pt x="1277" y="534"/>
                    </a:lnTo>
                    <a:lnTo>
                      <a:pt x="1260" y="524"/>
                    </a:lnTo>
                    <a:lnTo>
                      <a:pt x="1260" y="524"/>
                    </a:lnTo>
                    <a:lnTo>
                      <a:pt x="1248" y="518"/>
                    </a:lnTo>
                    <a:lnTo>
                      <a:pt x="1235" y="512"/>
                    </a:lnTo>
                    <a:lnTo>
                      <a:pt x="1222" y="508"/>
                    </a:lnTo>
                    <a:lnTo>
                      <a:pt x="1208" y="505"/>
                    </a:lnTo>
                    <a:lnTo>
                      <a:pt x="1194" y="504"/>
                    </a:lnTo>
                    <a:lnTo>
                      <a:pt x="1180" y="505"/>
                    </a:lnTo>
                    <a:lnTo>
                      <a:pt x="1168" y="510"/>
                    </a:lnTo>
                    <a:lnTo>
                      <a:pt x="1155" y="517"/>
                    </a:lnTo>
                    <a:lnTo>
                      <a:pt x="1155" y="517"/>
                    </a:lnTo>
                    <a:lnTo>
                      <a:pt x="1151" y="524"/>
                    </a:lnTo>
                    <a:lnTo>
                      <a:pt x="1147" y="532"/>
                    </a:lnTo>
                    <a:lnTo>
                      <a:pt x="1142" y="541"/>
                    </a:lnTo>
                    <a:lnTo>
                      <a:pt x="1141" y="549"/>
                    </a:lnTo>
                    <a:lnTo>
                      <a:pt x="1141" y="549"/>
                    </a:lnTo>
                    <a:lnTo>
                      <a:pt x="1148" y="541"/>
                    </a:lnTo>
                    <a:lnTo>
                      <a:pt x="1155" y="532"/>
                    </a:lnTo>
                    <a:lnTo>
                      <a:pt x="1159" y="528"/>
                    </a:lnTo>
                    <a:lnTo>
                      <a:pt x="1165" y="527"/>
                    </a:lnTo>
                    <a:lnTo>
                      <a:pt x="1170" y="527"/>
                    </a:lnTo>
                    <a:lnTo>
                      <a:pt x="1176" y="529"/>
                    </a:lnTo>
                    <a:lnTo>
                      <a:pt x="1176" y="529"/>
                    </a:lnTo>
                    <a:lnTo>
                      <a:pt x="1176" y="532"/>
                    </a:lnTo>
                    <a:lnTo>
                      <a:pt x="1176" y="534"/>
                    </a:lnTo>
                    <a:lnTo>
                      <a:pt x="1172" y="535"/>
                    </a:lnTo>
                    <a:lnTo>
                      <a:pt x="1168" y="536"/>
                    </a:lnTo>
                    <a:lnTo>
                      <a:pt x="1163" y="539"/>
                    </a:lnTo>
                    <a:lnTo>
                      <a:pt x="1163" y="539"/>
                    </a:lnTo>
                    <a:lnTo>
                      <a:pt x="1155" y="550"/>
                    </a:lnTo>
                    <a:lnTo>
                      <a:pt x="1148" y="556"/>
                    </a:lnTo>
                    <a:lnTo>
                      <a:pt x="1141" y="562"/>
                    </a:lnTo>
                    <a:lnTo>
                      <a:pt x="1134" y="566"/>
                    </a:lnTo>
                    <a:lnTo>
                      <a:pt x="1126" y="570"/>
                    </a:lnTo>
                    <a:lnTo>
                      <a:pt x="1116" y="571"/>
                    </a:lnTo>
                    <a:lnTo>
                      <a:pt x="1107" y="571"/>
                    </a:lnTo>
                    <a:lnTo>
                      <a:pt x="1107" y="571"/>
                    </a:lnTo>
                    <a:lnTo>
                      <a:pt x="1095" y="569"/>
                    </a:lnTo>
                    <a:lnTo>
                      <a:pt x="1082" y="563"/>
                    </a:lnTo>
                    <a:lnTo>
                      <a:pt x="1075" y="560"/>
                    </a:lnTo>
                    <a:lnTo>
                      <a:pt x="1071" y="556"/>
                    </a:lnTo>
                    <a:lnTo>
                      <a:pt x="1068" y="552"/>
                    </a:lnTo>
                    <a:lnTo>
                      <a:pt x="1067" y="549"/>
                    </a:lnTo>
                    <a:lnTo>
                      <a:pt x="1067" y="549"/>
                    </a:lnTo>
                    <a:lnTo>
                      <a:pt x="1074" y="549"/>
                    </a:lnTo>
                    <a:lnTo>
                      <a:pt x="1079" y="552"/>
                    </a:lnTo>
                    <a:lnTo>
                      <a:pt x="1089" y="556"/>
                    </a:lnTo>
                    <a:lnTo>
                      <a:pt x="1093" y="559"/>
                    </a:lnTo>
                    <a:lnTo>
                      <a:pt x="1097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0" y="559"/>
                    </a:lnTo>
                    <a:lnTo>
                      <a:pt x="1114" y="539"/>
                    </a:lnTo>
                    <a:lnTo>
                      <a:pt x="1123" y="520"/>
                    </a:lnTo>
                    <a:lnTo>
                      <a:pt x="1123" y="520"/>
                    </a:lnTo>
                    <a:lnTo>
                      <a:pt x="1113" y="518"/>
                    </a:lnTo>
                    <a:lnTo>
                      <a:pt x="1104" y="517"/>
                    </a:lnTo>
                    <a:lnTo>
                      <a:pt x="1096" y="515"/>
                    </a:lnTo>
                    <a:lnTo>
                      <a:pt x="1085" y="514"/>
                    </a:lnTo>
                    <a:lnTo>
                      <a:pt x="1085" y="514"/>
                    </a:lnTo>
                    <a:close/>
                    <a:moveTo>
                      <a:pt x="1703" y="477"/>
                    </a:moveTo>
                    <a:lnTo>
                      <a:pt x="1703" y="477"/>
                    </a:lnTo>
                    <a:lnTo>
                      <a:pt x="1704" y="482"/>
                    </a:lnTo>
                    <a:lnTo>
                      <a:pt x="1707" y="484"/>
                    </a:lnTo>
                    <a:lnTo>
                      <a:pt x="1708" y="487"/>
                    </a:lnTo>
                    <a:lnTo>
                      <a:pt x="1708" y="489"/>
                    </a:lnTo>
                    <a:lnTo>
                      <a:pt x="1707" y="491"/>
                    </a:lnTo>
                    <a:lnTo>
                      <a:pt x="1707" y="491"/>
                    </a:lnTo>
                    <a:lnTo>
                      <a:pt x="1718" y="500"/>
                    </a:lnTo>
                    <a:lnTo>
                      <a:pt x="1729" y="507"/>
                    </a:lnTo>
                    <a:lnTo>
                      <a:pt x="1740" y="514"/>
                    </a:lnTo>
                    <a:lnTo>
                      <a:pt x="1750" y="522"/>
                    </a:lnTo>
                    <a:lnTo>
                      <a:pt x="1750" y="522"/>
                    </a:lnTo>
                    <a:lnTo>
                      <a:pt x="1761" y="524"/>
                    </a:lnTo>
                    <a:lnTo>
                      <a:pt x="1774" y="527"/>
                    </a:lnTo>
                    <a:lnTo>
                      <a:pt x="1780" y="527"/>
                    </a:lnTo>
                    <a:lnTo>
                      <a:pt x="1785" y="525"/>
                    </a:lnTo>
                    <a:lnTo>
                      <a:pt x="1790" y="522"/>
                    </a:lnTo>
                    <a:lnTo>
                      <a:pt x="1792" y="518"/>
                    </a:lnTo>
                    <a:lnTo>
                      <a:pt x="1792" y="518"/>
                    </a:lnTo>
                    <a:lnTo>
                      <a:pt x="1790" y="515"/>
                    </a:lnTo>
                    <a:lnTo>
                      <a:pt x="1787" y="514"/>
                    </a:lnTo>
                    <a:lnTo>
                      <a:pt x="1781" y="514"/>
                    </a:lnTo>
                    <a:lnTo>
                      <a:pt x="1774" y="514"/>
                    </a:lnTo>
                    <a:lnTo>
                      <a:pt x="1767" y="515"/>
                    </a:lnTo>
                    <a:lnTo>
                      <a:pt x="1767" y="515"/>
                    </a:lnTo>
                    <a:lnTo>
                      <a:pt x="1756" y="514"/>
                    </a:lnTo>
                    <a:lnTo>
                      <a:pt x="1746" y="511"/>
                    </a:lnTo>
                    <a:lnTo>
                      <a:pt x="1738" y="505"/>
                    </a:lnTo>
                    <a:lnTo>
                      <a:pt x="1731" y="500"/>
                    </a:lnTo>
                    <a:lnTo>
                      <a:pt x="1731" y="500"/>
                    </a:lnTo>
                    <a:lnTo>
                      <a:pt x="1726" y="500"/>
                    </a:lnTo>
                    <a:lnTo>
                      <a:pt x="1724" y="500"/>
                    </a:lnTo>
                    <a:lnTo>
                      <a:pt x="1722" y="498"/>
                    </a:lnTo>
                    <a:lnTo>
                      <a:pt x="1722" y="498"/>
                    </a:lnTo>
                    <a:lnTo>
                      <a:pt x="1722" y="494"/>
                    </a:lnTo>
                    <a:lnTo>
                      <a:pt x="1722" y="491"/>
                    </a:lnTo>
                    <a:lnTo>
                      <a:pt x="1718" y="487"/>
                    </a:lnTo>
                    <a:lnTo>
                      <a:pt x="1715" y="482"/>
                    </a:lnTo>
                    <a:lnTo>
                      <a:pt x="1714" y="479"/>
                    </a:lnTo>
                    <a:lnTo>
                      <a:pt x="1712" y="475"/>
                    </a:lnTo>
                    <a:lnTo>
                      <a:pt x="1712" y="475"/>
                    </a:lnTo>
                    <a:lnTo>
                      <a:pt x="1711" y="476"/>
                    </a:lnTo>
                    <a:lnTo>
                      <a:pt x="1708" y="476"/>
                    </a:lnTo>
                    <a:lnTo>
                      <a:pt x="1705" y="476"/>
                    </a:lnTo>
                    <a:lnTo>
                      <a:pt x="1703" y="477"/>
                    </a:lnTo>
                    <a:lnTo>
                      <a:pt x="1703" y="477"/>
                    </a:lnTo>
                    <a:close/>
                    <a:moveTo>
                      <a:pt x="1489" y="484"/>
                    </a:moveTo>
                    <a:lnTo>
                      <a:pt x="1489" y="484"/>
                    </a:lnTo>
                    <a:lnTo>
                      <a:pt x="1486" y="486"/>
                    </a:lnTo>
                    <a:lnTo>
                      <a:pt x="1484" y="487"/>
                    </a:lnTo>
                    <a:lnTo>
                      <a:pt x="1484" y="487"/>
                    </a:lnTo>
                    <a:lnTo>
                      <a:pt x="1481" y="491"/>
                    </a:lnTo>
                    <a:lnTo>
                      <a:pt x="1482" y="496"/>
                    </a:lnTo>
                    <a:lnTo>
                      <a:pt x="1484" y="498"/>
                    </a:lnTo>
                    <a:lnTo>
                      <a:pt x="1485" y="503"/>
                    </a:lnTo>
                    <a:lnTo>
                      <a:pt x="1489" y="508"/>
                    </a:lnTo>
                    <a:lnTo>
                      <a:pt x="1491" y="511"/>
                    </a:lnTo>
                    <a:lnTo>
                      <a:pt x="1491" y="514"/>
                    </a:lnTo>
                    <a:lnTo>
                      <a:pt x="1491" y="514"/>
                    </a:lnTo>
                    <a:lnTo>
                      <a:pt x="1495" y="514"/>
                    </a:lnTo>
                    <a:lnTo>
                      <a:pt x="1498" y="515"/>
                    </a:lnTo>
                    <a:lnTo>
                      <a:pt x="1505" y="518"/>
                    </a:lnTo>
                    <a:lnTo>
                      <a:pt x="1510" y="521"/>
                    </a:lnTo>
                    <a:lnTo>
                      <a:pt x="1513" y="521"/>
                    </a:lnTo>
                    <a:lnTo>
                      <a:pt x="1517" y="521"/>
                    </a:lnTo>
                    <a:lnTo>
                      <a:pt x="1517" y="521"/>
                    </a:lnTo>
                    <a:lnTo>
                      <a:pt x="1520" y="524"/>
                    </a:lnTo>
                    <a:lnTo>
                      <a:pt x="1524" y="527"/>
                    </a:lnTo>
                    <a:lnTo>
                      <a:pt x="1528" y="528"/>
                    </a:lnTo>
                    <a:lnTo>
                      <a:pt x="1534" y="529"/>
                    </a:lnTo>
                    <a:lnTo>
                      <a:pt x="1545" y="531"/>
                    </a:lnTo>
                    <a:lnTo>
                      <a:pt x="1551" y="531"/>
                    </a:lnTo>
                    <a:lnTo>
                      <a:pt x="1555" y="534"/>
                    </a:lnTo>
                    <a:lnTo>
                      <a:pt x="1555" y="534"/>
                    </a:lnTo>
                    <a:lnTo>
                      <a:pt x="1559" y="531"/>
                    </a:lnTo>
                    <a:lnTo>
                      <a:pt x="1562" y="529"/>
                    </a:lnTo>
                    <a:lnTo>
                      <a:pt x="1571" y="528"/>
                    </a:lnTo>
                    <a:lnTo>
                      <a:pt x="1575" y="528"/>
                    </a:lnTo>
                    <a:lnTo>
                      <a:pt x="1578" y="527"/>
                    </a:lnTo>
                    <a:lnTo>
                      <a:pt x="1579" y="522"/>
                    </a:lnTo>
                    <a:lnTo>
                      <a:pt x="1578" y="518"/>
                    </a:lnTo>
                    <a:lnTo>
                      <a:pt x="1578" y="518"/>
                    </a:lnTo>
                    <a:lnTo>
                      <a:pt x="1571" y="521"/>
                    </a:lnTo>
                    <a:lnTo>
                      <a:pt x="1565" y="522"/>
                    </a:lnTo>
                    <a:lnTo>
                      <a:pt x="1551" y="524"/>
                    </a:lnTo>
                    <a:lnTo>
                      <a:pt x="1538" y="522"/>
                    </a:lnTo>
                    <a:lnTo>
                      <a:pt x="1526" y="518"/>
                    </a:lnTo>
                    <a:lnTo>
                      <a:pt x="1513" y="511"/>
                    </a:lnTo>
                    <a:lnTo>
                      <a:pt x="1503" y="504"/>
                    </a:lnTo>
                    <a:lnTo>
                      <a:pt x="1495" y="494"/>
                    </a:lnTo>
                    <a:lnTo>
                      <a:pt x="1489" y="484"/>
                    </a:lnTo>
                    <a:lnTo>
                      <a:pt x="1489" y="484"/>
                    </a:lnTo>
                    <a:close/>
                    <a:moveTo>
                      <a:pt x="426" y="682"/>
                    </a:moveTo>
                    <a:lnTo>
                      <a:pt x="426" y="682"/>
                    </a:lnTo>
                    <a:lnTo>
                      <a:pt x="426" y="684"/>
                    </a:lnTo>
                    <a:lnTo>
                      <a:pt x="426" y="687"/>
                    </a:lnTo>
                    <a:lnTo>
                      <a:pt x="425" y="689"/>
                    </a:lnTo>
                    <a:lnTo>
                      <a:pt x="425" y="692"/>
                    </a:lnTo>
                    <a:lnTo>
                      <a:pt x="425" y="692"/>
                    </a:lnTo>
                    <a:lnTo>
                      <a:pt x="426" y="695"/>
                    </a:lnTo>
                    <a:lnTo>
                      <a:pt x="428" y="696"/>
                    </a:lnTo>
                    <a:lnTo>
                      <a:pt x="429" y="699"/>
                    </a:lnTo>
                    <a:lnTo>
                      <a:pt x="431" y="702"/>
                    </a:lnTo>
                    <a:lnTo>
                      <a:pt x="431" y="702"/>
                    </a:lnTo>
                    <a:lnTo>
                      <a:pt x="446" y="806"/>
                    </a:lnTo>
                    <a:lnTo>
                      <a:pt x="455" y="859"/>
                    </a:lnTo>
                    <a:lnTo>
                      <a:pt x="467" y="910"/>
                    </a:lnTo>
                    <a:lnTo>
                      <a:pt x="467" y="910"/>
                    </a:lnTo>
                    <a:lnTo>
                      <a:pt x="473" y="935"/>
                    </a:lnTo>
                    <a:lnTo>
                      <a:pt x="477" y="962"/>
                    </a:lnTo>
                    <a:lnTo>
                      <a:pt x="485" y="1017"/>
                    </a:lnTo>
                    <a:lnTo>
                      <a:pt x="485" y="1017"/>
                    </a:lnTo>
                    <a:lnTo>
                      <a:pt x="490" y="1035"/>
                    </a:lnTo>
                    <a:lnTo>
                      <a:pt x="494" y="1053"/>
                    </a:lnTo>
                    <a:lnTo>
                      <a:pt x="497" y="1071"/>
                    </a:lnTo>
                    <a:lnTo>
                      <a:pt x="497" y="1080"/>
                    </a:lnTo>
                    <a:lnTo>
                      <a:pt x="495" y="1088"/>
                    </a:lnTo>
                    <a:lnTo>
                      <a:pt x="495" y="1088"/>
                    </a:lnTo>
                    <a:lnTo>
                      <a:pt x="501" y="1101"/>
                    </a:lnTo>
                    <a:lnTo>
                      <a:pt x="504" y="1113"/>
                    </a:lnTo>
                    <a:lnTo>
                      <a:pt x="506" y="1125"/>
                    </a:lnTo>
                    <a:lnTo>
                      <a:pt x="511" y="1137"/>
                    </a:lnTo>
                    <a:lnTo>
                      <a:pt x="511" y="1137"/>
                    </a:lnTo>
                    <a:lnTo>
                      <a:pt x="535" y="1127"/>
                    </a:lnTo>
                    <a:lnTo>
                      <a:pt x="560" y="1119"/>
                    </a:lnTo>
                    <a:lnTo>
                      <a:pt x="588" y="1113"/>
                    </a:lnTo>
                    <a:lnTo>
                      <a:pt x="617" y="1109"/>
                    </a:lnTo>
                    <a:lnTo>
                      <a:pt x="617" y="1109"/>
                    </a:lnTo>
                    <a:lnTo>
                      <a:pt x="613" y="1080"/>
                    </a:lnTo>
                    <a:lnTo>
                      <a:pt x="608" y="1050"/>
                    </a:lnTo>
                    <a:lnTo>
                      <a:pt x="595" y="991"/>
                    </a:lnTo>
                    <a:lnTo>
                      <a:pt x="582" y="932"/>
                    </a:lnTo>
                    <a:lnTo>
                      <a:pt x="570" y="875"/>
                    </a:lnTo>
                    <a:lnTo>
                      <a:pt x="570" y="875"/>
                    </a:lnTo>
                    <a:lnTo>
                      <a:pt x="560" y="844"/>
                    </a:lnTo>
                    <a:lnTo>
                      <a:pt x="556" y="827"/>
                    </a:lnTo>
                    <a:lnTo>
                      <a:pt x="553" y="810"/>
                    </a:lnTo>
                    <a:lnTo>
                      <a:pt x="553" y="810"/>
                    </a:lnTo>
                    <a:lnTo>
                      <a:pt x="553" y="800"/>
                    </a:lnTo>
                    <a:lnTo>
                      <a:pt x="554" y="796"/>
                    </a:lnTo>
                    <a:lnTo>
                      <a:pt x="557" y="792"/>
                    </a:lnTo>
                    <a:lnTo>
                      <a:pt x="557" y="792"/>
                    </a:lnTo>
                    <a:lnTo>
                      <a:pt x="565" y="792"/>
                    </a:lnTo>
                    <a:lnTo>
                      <a:pt x="572" y="795"/>
                    </a:lnTo>
                    <a:lnTo>
                      <a:pt x="581" y="798"/>
                    </a:lnTo>
                    <a:lnTo>
                      <a:pt x="588" y="803"/>
                    </a:lnTo>
                    <a:lnTo>
                      <a:pt x="599" y="816"/>
                    </a:lnTo>
                    <a:lnTo>
                      <a:pt x="612" y="827"/>
                    </a:lnTo>
                    <a:lnTo>
                      <a:pt x="612" y="827"/>
                    </a:lnTo>
                    <a:lnTo>
                      <a:pt x="631" y="847"/>
                    </a:lnTo>
                    <a:lnTo>
                      <a:pt x="640" y="855"/>
                    </a:lnTo>
                    <a:lnTo>
                      <a:pt x="650" y="862"/>
                    </a:lnTo>
                    <a:lnTo>
                      <a:pt x="650" y="862"/>
                    </a:lnTo>
                    <a:lnTo>
                      <a:pt x="665" y="879"/>
                    </a:lnTo>
                    <a:lnTo>
                      <a:pt x="679" y="897"/>
                    </a:lnTo>
                    <a:lnTo>
                      <a:pt x="711" y="929"/>
                    </a:lnTo>
                    <a:lnTo>
                      <a:pt x="744" y="962"/>
                    </a:lnTo>
                    <a:lnTo>
                      <a:pt x="776" y="994"/>
                    </a:lnTo>
                    <a:lnTo>
                      <a:pt x="776" y="994"/>
                    </a:lnTo>
                    <a:lnTo>
                      <a:pt x="776" y="998"/>
                    </a:lnTo>
                    <a:lnTo>
                      <a:pt x="779" y="1004"/>
                    </a:lnTo>
                    <a:lnTo>
                      <a:pt x="779" y="1004"/>
                    </a:lnTo>
                    <a:lnTo>
                      <a:pt x="786" y="1011"/>
                    </a:lnTo>
                    <a:lnTo>
                      <a:pt x="794" y="1018"/>
                    </a:lnTo>
                    <a:lnTo>
                      <a:pt x="794" y="1018"/>
                    </a:lnTo>
                    <a:lnTo>
                      <a:pt x="800" y="1026"/>
                    </a:lnTo>
                    <a:lnTo>
                      <a:pt x="805" y="1035"/>
                    </a:lnTo>
                    <a:lnTo>
                      <a:pt x="808" y="1038"/>
                    </a:lnTo>
                    <a:lnTo>
                      <a:pt x="813" y="1042"/>
                    </a:lnTo>
                    <a:lnTo>
                      <a:pt x="817" y="1045"/>
                    </a:lnTo>
                    <a:lnTo>
                      <a:pt x="821" y="1046"/>
                    </a:lnTo>
                    <a:lnTo>
                      <a:pt x="821" y="1046"/>
                    </a:lnTo>
                    <a:lnTo>
                      <a:pt x="817" y="1038"/>
                    </a:lnTo>
                    <a:lnTo>
                      <a:pt x="811" y="1031"/>
                    </a:lnTo>
                    <a:lnTo>
                      <a:pt x="805" y="1024"/>
                    </a:lnTo>
                    <a:lnTo>
                      <a:pt x="800" y="1015"/>
                    </a:lnTo>
                    <a:lnTo>
                      <a:pt x="800" y="1015"/>
                    </a:lnTo>
                    <a:lnTo>
                      <a:pt x="794" y="1001"/>
                    </a:lnTo>
                    <a:lnTo>
                      <a:pt x="791" y="986"/>
                    </a:lnTo>
                    <a:lnTo>
                      <a:pt x="790" y="969"/>
                    </a:lnTo>
                    <a:lnTo>
                      <a:pt x="790" y="953"/>
                    </a:lnTo>
                    <a:lnTo>
                      <a:pt x="791" y="936"/>
                    </a:lnTo>
                    <a:lnTo>
                      <a:pt x="796" y="921"/>
                    </a:lnTo>
                    <a:lnTo>
                      <a:pt x="800" y="906"/>
                    </a:lnTo>
                    <a:lnTo>
                      <a:pt x="805" y="893"/>
                    </a:lnTo>
                    <a:lnTo>
                      <a:pt x="805" y="893"/>
                    </a:lnTo>
                    <a:lnTo>
                      <a:pt x="783" y="869"/>
                    </a:lnTo>
                    <a:lnTo>
                      <a:pt x="773" y="856"/>
                    </a:lnTo>
                    <a:lnTo>
                      <a:pt x="763" y="844"/>
                    </a:lnTo>
                    <a:lnTo>
                      <a:pt x="763" y="844"/>
                    </a:lnTo>
                    <a:lnTo>
                      <a:pt x="741" y="824"/>
                    </a:lnTo>
                    <a:lnTo>
                      <a:pt x="720" y="803"/>
                    </a:lnTo>
                    <a:lnTo>
                      <a:pt x="678" y="761"/>
                    </a:lnTo>
                    <a:lnTo>
                      <a:pt x="636" y="719"/>
                    </a:lnTo>
                    <a:lnTo>
                      <a:pt x="615" y="699"/>
                    </a:lnTo>
                    <a:lnTo>
                      <a:pt x="594" y="680"/>
                    </a:lnTo>
                    <a:lnTo>
                      <a:pt x="594" y="680"/>
                    </a:lnTo>
                    <a:lnTo>
                      <a:pt x="567" y="656"/>
                    </a:lnTo>
                    <a:lnTo>
                      <a:pt x="542" y="630"/>
                    </a:lnTo>
                    <a:lnTo>
                      <a:pt x="492" y="580"/>
                    </a:lnTo>
                    <a:lnTo>
                      <a:pt x="492" y="580"/>
                    </a:lnTo>
                    <a:lnTo>
                      <a:pt x="470" y="559"/>
                    </a:lnTo>
                    <a:lnTo>
                      <a:pt x="445" y="538"/>
                    </a:lnTo>
                    <a:lnTo>
                      <a:pt x="422" y="515"/>
                    </a:lnTo>
                    <a:lnTo>
                      <a:pt x="400" y="493"/>
                    </a:lnTo>
                    <a:lnTo>
                      <a:pt x="400" y="493"/>
                    </a:lnTo>
                    <a:lnTo>
                      <a:pt x="396" y="493"/>
                    </a:lnTo>
                    <a:lnTo>
                      <a:pt x="396" y="493"/>
                    </a:lnTo>
                    <a:lnTo>
                      <a:pt x="396" y="515"/>
                    </a:lnTo>
                    <a:lnTo>
                      <a:pt x="397" y="538"/>
                    </a:lnTo>
                    <a:lnTo>
                      <a:pt x="400" y="562"/>
                    </a:lnTo>
                    <a:lnTo>
                      <a:pt x="404" y="587"/>
                    </a:lnTo>
                    <a:lnTo>
                      <a:pt x="414" y="636"/>
                    </a:lnTo>
                    <a:lnTo>
                      <a:pt x="426" y="682"/>
                    </a:lnTo>
                    <a:lnTo>
                      <a:pt x="426" y="682"/>
                    </a:lnTo>
                    <a:close/>
                    <a:moveTo>
                      <a:pt x="1642" y="630"/>
                    </a:moveTo>
                    <a:lnTo>
                      <a:pt x="1642" y="630"/>
                    </a:lnTo>
                    <a:lnTo>
                      <a:pt x="1676" y="625"/>
                    </a:lnTo>
                    <a:lnTo>
                      <a:pt x="1693" y="622"/>
                    </a:lnTo>
                    <a:lnTo>
                      <a:pt x="1710" y="621"/>
                    </a:lnTo>
                    <a:lnTo>
                      <a:pt x="1710" y="621"/>
                    </a:lnTo>
                    <a:lnTo>
                      <a:pt x="1726" y="601"/>
                    </a:lnTo>
                    <a:lnTo>
                      <a:pt x="1742" y="578"/>
                    </a:lnTo>
                    <a:lnTo>
                      <a:pt x="1771" y="534"/>
                    </a:lnTo>
                    <a:lnTo>
                      <a:pt x="1771" y="534"/>
                    </a:lnTo>
                    <a:lnTo>
                      <a:pt x="1759" y="532"/>
                    </a:lnTo>
                    <a:lnTo>
                      <a:pt x="1750" y="529"/>
                    </a:lnTo>
                    <a:lnTo>
                      <a:pt x="1743" y="525"/>
                    </a:lnTo>
                    <a:lnTo>
                      <a:pt x="1738" y="520"/>
                    </a:lnTo>
                    <a:lnTo>
                      <a:pt x="1738" y="520"/>
                    </a:lnTo>
                    <a:lnTo>
                      <a:pt x="1732" y="520"/>
                    </a:lnTo>
                    <a:lnTo>
                      <a:pt x="1728" y="518"/>
                    </a:lnTo>
                    <a:lnTo>
                      <a:pt x="1724" y="517"/>
                    </a:lnTo>
                    <a:lnTo>
                      <a:pt x="1719" y="514"/>
                    </a:lnTo>
                    <a:lnTo>
                      <a:pt x="1711" y="507"/>
                    </a:lnTo>
                    <a:lnTo>
                      <a:pt x="1707" y="504"/>
                    </a:lnTo>
                    <a:lnTo>
                      <a:pt x="1701" y="503"/>
                    </a:lnTo>
                    <a:lnTo>
                      <a:pt x="1701" y="503"/>
                    </a:lnTo>
                    <a:lnTo>
                      <a:pt x="1672" y="566"/>
                    </a:lnTo>
                    <a:lnTo>
                      <a:pt x="1642" y="630"/>
                    </a:lnTo>
                    <a:lnTo>
                      <a:pt x="1642" y="630"/>
                    </a:lnTo>
                    <a:close/>
                    <a:moveTo>
                      <a:pt x="1482" y="527"/>
                    </a:moveTo>
                    <a:lnTo>
                      <a:pt x="1482" y="527"/>
                    </a:lnTo>
                    <a:lnTo>
                      <a:pt x="1462" y="573"/>
                    </a:lnTo>
                    <a:lnTo>
                      <a:pt x="1444" y="622"/>
                    </a:lnTo>
                    <a:lnTo>
                      <a:pt x="1426" y="670"/>
                    </a:lnTo>
                    <a:lnTo>
                      <a:pt x="1411" y="719"/>
                    </a:lnTo>
                    <a:lnTo>
                      <a:pt x="1411" y="719"/>
                    </a:lnTo>
                    <a:lnTo>
                      <a:pt x="1422" y="713"/>
                    </a:lnTo>
                    <a:lnTo>
                      <a:pt x="1433" y="706"/>
                    </a:lnTo>
                    <a:lnTo>
                      <a:pt x="1443" y="699"/>
                    </a:lnTo>
                    <a:lnTo>
                      <a:pt x="1455" y="694"/>
                    </a:lnTo>
                    <a:lnTo>
                      <a:pt x="1455" y="694"/>
                    </a:lnTo>
                    <a:lnTo>
                      <a:pt x="1469" y="688"/>
                    </a:lnTo>
                    <a:lnTo>
                      <a:pt x="1484" y="684"/>
                    </a:lnTo>
                    <a:lnTo>
                      <a:pt x="1498" y="678"/>
                    </a:lnTo>
                    <a:lnTo>
                      <a:pt x="1502" y="674"/>
                    </a:lnTo>
                    <a:lnTo>
                      <a:pt x="1507" y="670"/>
                    </a:lnTo>
                    <a:lnTo>
                      <a:pt x="1507" y="670"/>
                    </a:lnTo>
                    <a:lnTo>
                      <a:pt x="1506" y="664"/>
                    </a:lnTo>
                    <a:lnTo>
                      <a:pt x="1507" y="661"/>
                    </a:lnTo>
                    <a:lnTo>
                      <a:pt x="1510" y="659"/>
                    </a:lnTo>
                    <a:lnTo>
                      <a:pt x="1512" y="656"/>
                    </a:lnTo>
                    <a:lnTo>
                      <a:pt x="1512" y="656"/>
                    </a:lnTo>
                    <a:lnTo>
                      <a:pt x="1514" y="650"/>
                    </a:lnTo>
                    <a:lnTo>
                      <a:pt x="1516" y="643"/>
                    </a:lnTo>
                    <a:lnTo>
                      <a:pt x="1517" y="636"/>
                    </a:lnTo>
                    <a:lnTo>
                      <a:pt x="1519" y="630"/>
                    </a:lnTo>
                    <a:lnTo>
                      <a:pt x="1519" y="630"/>
                    </a:lnTo>
                    <a:lnTo>
                      <a:pt x="1528" y="614"/>
                    </a:lnTo>
                    <a:lnTo>
                      <a:pt x="1535" y="595"/>
                    </a:lnTo>
                    <a:lnTo>
                      <a:pt x="1535" y="595"/>
                    </a:lnTo>
                    <a:lnTo>
                      <a:pt x="1545" y="569"/>
                    </a:lnTo>
                    <a:lnTo>
                      <a:pt x="1550" y="556"/>
                    </a:lnTo>
                    <a:lnTo>
                      <a:pt x="1552" y="545"/>
                    </a:lnTo>
                    <a:lnTo>
                      <a:pt x="1552" y="545"/>
                    </a:lnTo>
                    <a:lnTo>
                      <a:pt x="1535" y="541"/>
                    </a:lnTo>
                    <a:lnTo>
                      <a:pt x="1516" y="536"/>
                    </a:lnTo>
                    <a:lnTo>
                      <a:pt x="1482" y="527"/>
                    </a:lnTo>
                    <a:lnTo>
                      <a:pt x="1482" y="527"/>
                    </a:lnTo>
                    <a:close/>
                    <a:moveTo>
                      <a:pt x="1940" y="838"/>
                    </a:moveTo>
                    <a:lnTo>
                      <a:pt x="1940" y="838"/>
                    </a:lnTo>
                    <a:lnTo>
                      <a:pt x="1954" y="807"/>
                    </a:lnTo>
                    <a:lnTo>
                      <a:pt x="1968" y="775"/>
                    </a:lnTo>
                    <a:lnTo>
                      <a:pt x="1968" y="775"/>
                    </a:lnTo>
                    <a:lnTo>
                      <a:pt x="1973" y="761"/>
                    </a:lnTo>
                    <a:lnTo>
                      <a:pt x="1976" y="747"/>
                    </a:lnTo>
                    <a:lnTo>
                      <a:pt x="1978" y="732"/>
                    </a:lnTo>
                    <a:lnTo>
                      <a:pt x="1978" y="715"/>
                    </a:lnTo>
                    <a:lnTo>
                      <a:pt x="1978" y="715"/>
                    </a:lnTo>
                    <a:lnTo>
                      <a:pt x="1968" y="706"/>
                    </a:lnTo>
                    <a:lnTo>
                      <a:pt x="1959" y="696"/>
                    </a:lnTo>
                    <a:lnTo>
                      <a:pt x="1952" y="687"/>
                    </a:lnTo>
                    <a:lnTo>
                      <a:pt x="1943" y="678"/>
                    </a:lnTo>
                    <a:lnTo>
                      <a:pt x="1943" y="678"/>
                    </a:lnTo>
                    <a:lnTo>
                      <a:pt x="1933" y="671"/>
                    </a:lnTo>
                    <a:lnTo>
                      <a:pt x="1924" y="666"/>
                    </a:lnTo>
                    <a:lnTo>
                      <a:pt x="1914" y="660"/>
                    </a:lnTo>
                    <a:lnTo>
                      <a:pt x="1906" y="653"/>
                    </a:lnTo>
                    <a:lnTo>
                      <a:pt x="1906" y="653"/>
                    </a:lnTo>
                    <a:lnTo>
                      <a:pt x="1885" y="646"/>
                    </a:lnTo>
                    <a:lnTo>
                      <a:pt x="1863" y="640"/>
                    </a:lnTo>
                    <a:lnTo>
                      <a:pt x="1840" y="636"/>
                    </a:lnTo>
                    <a:lnTo>
                      <a:pt x="1816" y="633"/>
                    </a:lnTo>
                    <a:lnTo>
                      <a:pt x="1792" y="630"/>
                    </a:lnTo>
                    <a:lnTo>
                      <a:pt x="1769" y="630"/>
                    </a:lnTo>
                    <a:lnTo>
                      <a:pt x="1745" y="630"/>
                    </a:lnTo>
                    <a:lnTo>
                      <a:pt x="1719" y="632"/>
                    </a:lnTo>
                    <a:lnTo>
                      <a:pt x="1696" y="635"/>
                    </a:lnTo>
                    <a:lnTo>
                      <a:pt x="1672" y="637"/>
                    </a:lnTo>
                    <a:lnTo>
                      <a:pt x="1625" y="646"/>
                    </a:lnTo>
                    <a:lnTo>
                      <a:pt x="1580" y="657"/>
                    </a:lnTo>
                    <a:lnTo>
                      <a:pt x="1540" y="671"/>
                    </a:lnTo>
                    <a:lnTo>
                      <a:pt x="1540" y="671"/>
                    </a:lnTo>
                    <a:lnTo>
                      <a:pt x="1537" y="674"/>
                    </a:lnTo>
                    <a:lnTo>
                      <a:pt x="1533" y="677"/>
                    </a:lnTo>
                    <a:lnTo>
                      <a:pt x="1533" y="677"/>
                    </a:lnTo>
                    <a:lnTo>
                      <a:pt x="1500" y="688"/>
                    </a:lnTo>
                    <a:lnTo>
                      <a:pt x="1469" y="701"/>
                    </a:lnTo>
                    <a:lnTo>
                      <a:pt x="1440" y="716"/>
                    </a:lnTo>
                    <a:lnTo>
                      <a:pt x="1413" y="732"/>
                    </a:lnTo>
                    <a:lnTo>
                      <a:pt x="1413" y="732"/>
                    </a:lnTo>
                    <a:lnTo>
                      <a:pt x="1382" y="747"/>
                    </a:lnTo>
                    <a:lnTo>
                      <a:pt x="1353" y="761"/>
                    </a:lnTo>
                    <a:lnTo>
                      <a:pt x="1325" y="776"/>
                    </a:lnTo>
                    <a:lnTo>
                      <a:pt x="1312" y="785"/>
                    </a:lnTo>
                    <a:lnTo>
                      <a:pt x="1300" y="795"/>
                    </a:lnTo>
                    <a:lnTo>
                      <a:pt x="1300" y="795"/>
                    </a:lnTo>
                    <a:lnTo>
                      <a:pt x="1297" y="802"/>
                    </a:lnTo>
                    <a:lnTo>
                      <a:pt x="1294" y="806"/>
                    </a:lnTo>
                    <a:lnTo>
                      <a:pt x="1287" y="816"/>
                    </a:lnTo>
                    <a:lnTo>
                      <a:pt x="1279" y="826"/>
                    </a:lnTo>
                    <a:lnTo>
                      <a:pt x="1276" y="831"/>
                    </a:lnTo>
                    <a:lnTo>
                      <a:pt x="1273" y="837"/>
                    </a:lnTo>
                    <a:lnTo>
                      <a:pt x="1273" y="837"/>
                    </a:lnTo>
                    <a:lnTo>
                      <a:pt x="1265" y="841"/>
                    </a:lnTo>
                    <a:lnTo>
                      <a:pt x="1260" y="844"/>
                    </a:lnTo>
                    <a:lnTo>
                      <a:pt x="1258" y="847"/>
                    </a:lnTo>
                    <a:lnTo>
                      <a:pt x="1258" y="847"/>
                    </a:lnTo>
                    <a:lnTo>
                      <a:pt x="1287" y="847"/>
                    </a:lnTo>
                    <a:lnTo>
                      <a:pt x="1302" y="847"/>
                    </a:lnTo>
                    <a:lnTo>
                      <a:pt x="1319" y="845"/>
                    </a:lnTo>
                    <a:lnTo>
                      <a:pt x="1319" y="845"/>
                    </a:lnTo>
                    <a:lnTo>
                      <a:pt x="1336" y="828"/>
                    </a:lnTo>
                    <a:lnTo>
                      <a:pt x="1356" y="812"/>
                    </a:lnTo>
                    <a:lnTo>
                      <a:pt x="1367" y="803"/>
                    </a:lnTo>
                    <a:lnTo>
                      <a:pt x="1378" y="796"/>
                    </a:lnTo>
                    <a:lnTo>
                      <a:pt x="1391" y="790"/>
                    </a:lnTo>
                    <a:lnTo>
                      <a:pt x="1404" y="786"/>
                    </a:lnTo>
                    <a:lnTo>
                      <a:pt x="1404" y="786"/>
                    </a:lnTo>
                    <a:lnTo>
                      <a:pt x="1413" y="785"/>
                    </a:lnTo>
                    <a:lnTo>
                      <a:pt x="1425" y="786"/>
                    </a:lnTo>
                    <a:lnTo>
                      <a:pt x="1437" y="788"/>
                    </a:lnTo>
                    <a:lnTo>
                      <a:pt x="1448" y="790"/>
                    </a:lnTo>
                    <a:lnTo>
                      <a:pt x="1461" y="795"/>
                    </a:lnTo>
                    <a:lnTo>
                      <a:pt x="1471" y="800"/>
                    </a:lnTo>
                    <a:lnTo>
                      <a:pt x="1478" y="806"/>
                    </a:lnTo>
                    <a:lnTo>
                      <a:pt x="1484" y="812"/>
                    </a:lnTo>
                    <a:lnTo>
                      <a:pt x="1484" y="812"/>
                    </a:lnTo>
                    <a:lnTo>
                      <a:pt x="1485" y="817"/>
                    </a:lnTo>
                    <a:lnTo>
                      <a:pt x="1485" y="821"/>
                    </a:lnTo>
                    <a:lnTo>
                      <a:pt x="1482" y="831"/>
                    </a:lnTo>
                    <a:lnTo>
                      <a:pt x="1481" y="841"/>
                    </a:lnTo>
                    <a:lnTo>
                      <a:pt x="1482" y="847"/>
                    </a:lnTo>
                    <a:lnTo>
                      <a:pt x="1484" y="852"/>
                    </a:lnTo>
                    <a:lnTo>
                      <a:pt x="1484" y="852"/>
                    </a:lnTo>
                    <a:lnTo>
                      <a:pt x="1486" y="856"/>
                    </a:lnTo>
                    <a:lnTo>
                      <a:pt x="1491" y="861"/>
                    </a:lnTo>
                    <a:lnTo>
                      <a:pt x="1496" y="863"/>
                    </a:lnTo>
                    <a:lnTo>
                      <a:pt x="1500" y="869"/>
                    </a:lnTo>
                    <a:lnTo>
                      <a:pt x="1500" y="869"/>
                    </a:lnTo>
                    <a:lnTo>
                      <a:pt x="1503" y="876"/>
                    </a:lnTo>
                    <a:lnTo>
                      <a:pt x="1506" y="885"/>
                    </a:lnTo>
                    <a:lnTo>
                      <a:pt x="1509" y="894"/>
                    </a:lnTo>
                    <a:lnTo>
                      <a:pt x="1507" y="904"/>
                    </a:lnTo>
                    <a:lnTo>
                      <a:pt x="1507" y="904"/>
                    </a:lnTo>
                    <a:lnTo>
                      <a:pt x="1506" y="911"/>
                    </a:lnTo>
                    <a:lnTo>
                      <a:pt x="1505" y="917"/>
                    </a:lnTo>
                    <a:lnTo>
                      <a:pt x="1500" y="922"/>
                    </a:lnTo>
                    <a:lnTo>
                      <a:pt x="1496" y="928"/>
                    </a:lnTo>
                    <a:lnTo>
                      <a:pt x="1492" y="932"/>
                    </a:lnTo>
                    <a:lnTo>
                      <a:pt x="1485" y="935"/>
                    </a:lnTo>
                    <a:lnTo>
                      <a:pt x="1478" y="938"/>
                    </a:lnTo>
                    <a:lnTo>
                      <a:pt x="1471" y="939"/>
                    </a:lnTo>
                    <a:lnTo>
                      <a:pt x="1471" y="939"/>
                    </a:lnTo>
                    <a:lnTo>
                      <a:pt x="1468" y="946"/>
                    </a:lnTo>
                    <a:lnTo>
                      <a:pt x="1467" y="952"/>
                    </a:lnTo>
                    <a:lnTo>
                      <a:pt x="1467" y="965"/>
                    </a:lnTo>
                    <a:lnTo>
                      <a:pt x="1467" y="977"/>
                    </a:lnTo>
                    <a:lnTo>
                      <a:pt x="1465" y="984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0" y="997"/>
                    </a:lnTo>
                    <a:lnTo>
                      <a:pt x="1454" y="1004"/>
                    </a:lnTo>
                    <a:lnTo>
                      <a:pt x="1441" y="1015"/>
                    </a:lnTo>
                    <a:lnTo>
                      <a:pt x="1436" y="1019"/>
                    </a:lnTo>
                    <a:lnTo>
                      <a:pt x="1432" y="1026"/>
                    </a:lnTo>
                    <a:lnTo>
                      <a:pt x="1427" y="1033"/>
                    </a:lnTo>
                    <a:lnTo>
                      <a:pt x="1427" y="1042"/>
                    </a:lnTo>
                    <a:lnTo>
                      <a:pt x="1427" y="1042"/>
                    </a:lnTo>
                    <a:lnTo>
                      <a:pt x="1434" y="1043"/>
                    </a:lnTo>
                    <a:lnTo>
                      <a:pt x="1440" y="1046"/>
                    </a:lnTo>
                    <a:lnTo>
                      <a:pt x="1444" y="1050"/>
                    </a:lnTo>
                    <a:lnTo>
                      <a:pt x="1447" y="1056"/>
                    </a:lnTo>
                    <a:lnTo>
                      <a:pt x="1448" y="1063"/>
                    </a:lnTo>
                    <a:lnTo>
                      <a:pt x="1448" y="1068"/>
                    </a:lnTo>
                    <a:lnTo>
                      <a:pt x="1446" y="1075"/>
                    </a:lnTo>
                    <a:lnTo>
                      <a:pt x="1441" y="1080"/>
                    </a:lnTo>
                    <a:lnTo>
                      <a:pt x="1441" y="1080"/>
                    </a:lnTo>
                    <a:lnTo>
                      <a:pt x="1433" y="1081"/>
                    </a:lnTo>
                    <a:lnTo>
                      <a:pt x="1425" y="1080"/>
                    </a:lnTo>
                    <a:lnTo>
                      <a:pt x="1425" y="1080"/>
                    </a:lnTo>
                    <a:lnTo>
                      <a:pt x="1423" y="1084"/>
                    </a:lnTo>
                    <a:lnTo>
                      <a:pt x="1420" y="1087"/>
                    </a:lnTo>
                    <a:lnTo>
                      <a:pt x="1418" y="1091"/>
                    </a:lnTo>
                    <a:lnTo>
                      <a:pt x="1416" y="1095"/>
                    </a:lnTo>
                    <a:lnTo>
                      <a:pt x="1416" y="1095"/>
                    </a:lnTo>
                    <a:lnTo>
                      <a:pt x="1420" y="1097"/>
                    </a:lnTo>
                    <a:lnTo>
                      <a:pt x="1423" y="1099"/>
                    </a:lnTo>
                    <a:lnTo>
                      <a:pt x="1426" y="1106"/>
                    </a:lnTo>
                    <a:lnTo>
                      <a:pt x="1426" y="1106"/>
                    </a:lnTo>
                    <a:lnTo>
                      <a:pt x="1420" y="1115"/>
                    </a:lnTo>
                    <a:lnTo>
                      <a:pt x="1418" y="1119"/>
                    </a:lnTo>
                    <a:lnTo>
                      <a:pt x="1415" y="1123"/>
                    </a:lnTo>
                    <a:lnTo>
                      <a:pt x="1415" y="1123"/>
                    </a:lnTo>
                    <a:lnTo>
                      <a:pt x="1420" y="1130"/>
                    </a:lnTo>
                    <a:lnTo>
                      <a:pt x="1426" y="1133"/>
                    </a:lnTo>
                    <a:lnTo>
                      <a:pt x="1434" y="1136"/>
                    </a:lnTo>
                    <a:lnTo>
                      <a:pt x="1444" y="1136"/>
                    </a:lnTo>
                    <a:lnTo>
                      <a:pt x="1444" y="1136"/>
                    </a:lnTo>
                    <a:lnTo>
                      <a:pt x="1448" y="1144"/>
                    </a:lnTo>
                    <a:lnTo>
                      <a:pt x="1451" y="1153"/>
                    </a:lnTo>
                    <a:lnTo>
                      <a:pt x="1451" y="1156"/>
                    </a:lnTo>
                    <a:lnTo>
                      <a:pt x="1451" y="1160"/>
                    </a:lnTo>
                    <a:lnTo>
                      <a:pt x="1450" y="1164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53" y="1167"/>
                    </a:lnTo>
                    <a:lnTo>
                      <a:pt x="1460" y="1167"/>
                    </a:lnTo>
                    <a:lnTo>
                      <a:pt x="1464" y="1168"/>
                    </a:lnTo>
                    <a:lnTo>
                      <a:pt x="1469" y="1171"/>
                    </a:lnTo>
                    <a:lnTo>
                      <a:pt x="1472" y="1175"/>
                    </a:lnTo>
                    <a:lnTo>
                      <a:pt x="1477" y="1178"/>
                    </a:lnTo>
                    <a:lnTo>
                      <a:pt x="1478" y="1184"/>
                    </a:lnTo>
                    <a:lnTo>
                      <a:pt x="1479" y="1188"/>
                    </a:lnTo>
                    <a:lnTo>
                      <a:pt x="1481" y="1192"/>
                    </a:lnTo>
                    <a:lnTo>
                      <a:pt x="1479" y="1198"/>
                    </a:lnTo>
                    <a:lnTo>
                      <a:pt x="1478" y="1202"/>
                    </a:lnTo>
                    <a:lnTo>
                      <a:pt x="1477" y="1205"/>
                    </a:lnTo>
                    <a:lnTo>
                      <a:pt x="1472" y="1207"/>
                    </a:lnTo>
                    <a:lnTo>
                      <a:pt x="1468" y="1210"/>
                    </a:lnTo>
                    <a:lnTo>
                      <a:pt x="1462" y="1210"/>
                    </a:lnTo>
                    <a:lnTo>
                      <a:pt x="1455" y="1210"/>
                    </a:lnTo>
                    <a:lnTo>
                      <a:pt x="1455" y="1210"/>
                    </a:lnTo>
                    <a:lnTo>
                      <a:pt x="1451" y="1213"/>
                    </a:lnTo>
                    <a:lnTo>
                      <a:pt x="1448" y="1217"/>
                    </a:lnTo>
                    <a:lnTo>
                      <a:pt x="1447" y="1222"/>
                    </a:lnTo>
                    <a:lnTo>
                      <a:pt x="1447" y="1226"/>
                    </a:lnTo>
                    <a:lnTo>
                      <a:pt x="1448" y="1231"/>
                    </a:lnTo>
                    <a:lnTo>
                      <a:pt x="1451" y="1234"/>
                    </a:lnTo>
                    <a:lnTo>
                      <a:pt x="1454" y="1238"/>
                    </a:lnTo>
                    <a:lnTo>
                      <a:pt x="1460" y="1241"/>
                    </a:lnTo>
                    <a:lnTo>
                      <a:pt x="1460" y="1241"/>
                    </a:lnTo>
                    <a:lnTo>
                      <a:pt x="1458" y="1245"/>
                    </a:lnTo>
                    <a:lnTo>
                      <a:pt x="1454" y="1248"/>
                    </a:lnTo>
                    <a:lnTo>
                      <a:pt x="1451" y="1251"/>
                    </a:lnTo>
                    <a:lnTo>
                      <a:pt x="1448" y="1254"/>
                    </a:lnTo>
                    <a:lnTo>
                      <a:pt x="1448" y="1254"/>
                    </a:lnTo>
                    <a:lnTo>
                      <a:pt x="1451" y="1258"/>
                    </a:lnTo>
                    <a:lnTo>
                      <a:pt x="1453" y="1262"/>
                    </a:lnTo>
                    <a:lnTo>
                      <a:pt x="1455" y="1273"/>
                    </a:lnTo>
                    <a:lnTo>
                      <a:pt x="1455" y="1273"/>
                    </a:lnTo>
                    <a:lnTo>
                      <a:pt x="1464" y="1276"/>
                    </a:lnTo>
                    <a:lnTo>
                      <a:pt x="1471" y="1280"/>
                    </a:lnTo>
                    <a:lnTo>
                      <a:pt x="1475" y="1283"/>
                    </a:lnTo>
                    <a:lnTo>
                      <a:pt x="1477" y="1288"/>
                    </a:lnTo>
                    <a:lnTo>
                      <a:pt x="1478" y="1292"/>
                    </a:lnTo>
                    <a:lnTo>
                      <a:pt x="1479" y="1296"/>
                    </a:lnTo>
                    <a:lnTo>
                      <a:pt x="1479" y="1296"/>
                    </a:lnTo>
                    <a:lnTo>
                      <a:pt x="1478" y="1300"/>
                    </a:lnTo>
                    <a:lnTo>
                      <a:pt x="1477" y="1303"/>
                    </a:lnTo>
                    <a:lnTo>
                      <a:pt x="1472" y="1310"/>
                    </a:lnTo>
                    <a:lnTo>
                      <a:pt x="1469" y="1316"/>
                    </a:lnTo>
                    <a:lnTo>
                      <a:pt x="1468" y="1320"/>
                    </a:lnTo>
                    <a:lnTo>
                      <a:pt x="1469" y="1324"/>
                    </a:lnTo>
                    <a:lnTo>
                      <a:pt x="1469" y="1324"/>
                    </a:lnTo>
                    <a:lnTo>
                      <a:pt x="1464" y="1331"/>
                    </a:lnTo>
                    <a:lnTo>
                      <a:pt x="1455" y="1335"/>
                    </a:lnTo>
                    <a:lnTo>
                      <a:pt x="1440" y="1344"/>
                    </a:lnTo>
                    <a:lnTo>
                      <a:pt x="1440" y="1344"/>
                    </a:lnTo>
                    <a:lnTo>
                      <a:pt x="1441" y="1348"/>
                    </a:lnTo>
                    <a:lnTo>
                      <a:pt x="1441" y="1352"/>
                    </a:lnTo>
                    <a:lnTo>
                      <a:pt x="1440" y="1361"/>
                    </a:lnTo>
                    <a:lnTo>
                      <a:pt x="1437" y="1369"/>
                    </a:lnTo>
                    <a:lnTo>
                      <a:pt x="1434" y="1379"/>
                    </a:lnTo>
                    <a:lnTo>
                      <a:pt x="1434" y="1379"/>
                    </a:lnTo>
                    <a:lnTo>
                      <a:pt x="1437" y="1383"/>
                    </a:lnTo>
                    <a:lnTo>
                      <a:pt x="1439" y="1387"/>
                    </a:lnTo>
                    <a:lnTo>
                      <a:pt x="1439" y="1396"/>
                    </a:lnTo>
                    <a:lnTo>
                      <a:pt x="1436" y="1404"/>
                    </a:lnTo>
                    <a:lnTo>
                      <a:pt x="1433" y="1412"/>
                    </a:lnTo>
                    <a:lnTo>
                      <a:pt x="1433" y="1412"/>
                    </a:lnTo>
                    <a:lnTo>
                      <a:pt x="1437" y="1419"/>
                    </a:lnTo>
                    <a:lnTo>
                      <a:pt x="1439" y="1426"/>
                    </a:lnTo>
                    <a:lnTo>
                      <a:pt x="1441" y="1435"/>
                    </a:lnTo>
                    <a:lnTo>
                      <a:pt x="1441" y="1443"/>
                    </a:lnTo>
                    <a:lnTo>
                      <a:pt x="1441" y="1443"/>
                    </a:lnTo>
                    <a:lnTo>
                      <a:pt x="1439" y="1448"/>
                    </a:lnTo>
                    <a:lnTo>
                      <a:pt x="1436" y="1450"/>
                    </a:lnTo>
                    <a:lnTo>
                      <a:pt x="1434" y="1455"/>
                    </a:lnTo>
                    <a:lnTo>
                      <a:pt x="1434" y="1460"/>
                    </a:lnTo>
                    <a:lnTo>
                      <a:pt x="1434" y="1460"/>
                    </a:lnTo>
                    <a:lnTo>
                      <a:pt x="1453" y="1455"/>
                    </a:lnTo>
                    <a:lnTo>
                      <a:pt x="1464" y="1452"/>
                    </a:lnTo>
                    <a:lnTo>
                      <a:pt x="1477" y="1449"/>
                    </a:lnTo>
                    <a:lnTo>
                      <a:pt x="1488" y="1448"/>
                    </a:lnTo>
                    <a:lnTo>
                      <a:pt x="1499" y="1449"/>
                    </a:lnTo>
                    <a:lnTo>
                      <a:pt x="1510" y="1450"/>
                    </a:lnTo>
                    <a:lnTo>
                      <a:pt x="1519" y="1455"/>
                    </a:lnTo>
                    <a:lnTo>
                      <a:pt x="1519" y="1455"/>
                    </a:lnTo>
                    <a:lnTo>
                      <a:pt x="1524" y="1462"/>
                    </a:lnTo>
                    <a:lnTo>
                      <a:pt x="1530" y="1469"/>
                    </a:lnTo>
                    <a:lnTo>
                      <a:pt x="1541" y="1481"/>
                    </a:lnTo>
                    <a:lnTo>
                      <a:pt x="1541" y="1481"/>
                    </a:lnTo>
                    <a:lnTo>
                      <a:pt x="1552" y="1484"/>
                    </a:lnTo>
                    <a:lnTo>
                      <a:pt x="1562" y="1484"/>
                    </a:lnTo>
                    <a:lnTo>
                      <a:pt x="1580" y="1487"/>
                    </a:lnTo>
                    <a:lnTo>
                      <a:pt x="1589" y="1488"/>
                    </a:lnTo>
                    <a:lnTo>
                      <a:pt x="1597" y="1492"/>
                    </a:lnTo>
                    <a:lnTo>
                      <a:pt x="1603" y="1498"/>
                    </a:lnTo>
                    <a:lnTo>
                      <a:pt x="1608" y="1508"/>
                    </a:lnTo>
                    <a:lnTo>
                      <a:pt x="1608" y="1508"/>
                    </a:lnTo>
                    <a:lnTo>
                      <a:pt x="1610" y="1514"/>
                    </a:lnTo>
                    <a:lnTo>
                      <a:pt x="1608" y="1518"/>
                    </a:lnTo>
                    <a:lnTo>
                      <a:pt x="1606" y="1528"/>
                    </a:lnTo>
                    <a:lnTo>
                      <a:pt x="1600" y="1537"/>
                    </a:lnTo>
                    <a:lnTo>
                      <a:pt x="1599" y="1542"/>
                    </a:lnTo>
                    <a:lnTo>
                      <a:pt x="1597" y="1547"/>
                    </a:lnTo>
                    <a:lnTo>
                      <a:pt x="1597" y="1547"/>
                    </a:lnTo>
                    <a:lnTo>
                      <a:pt x="1597" y="1551"/>
                    </a:lnTo>
                    <a:lnTo>
                      <a:pt x="1599" y="1557"/>
                    </a:lnTo>
                    <a:lnTo>
                      <a:pt x="1601" y="1567"/>
                    </a:lnTo>
                    <a:lnTo>
                      <a:pt x="1603" y="1573"/>
                    </a:lnTo>
                    <a:lnTo>
                      <a:pt x="1604" y="1578"/>
                    </a:lnTo>
                    <a:lnTo>
                      <a:pt x="1603" y="1584"/>
                    </a:lnTo>
                    <a:lnTo>
                      <a:pt x="1601" y="1589"/>
                    </a:lnTo>
                    <a:lnTo>
                      <a:pt x="1601" y="1589"/>
                    </a:lnTo>
                    <a:lnTo>
                      <a:pt x="1590" y="1608"/>
                    </a:lnTo>
                    <a:lnTo>
                      <a:pt x="1578" y="1627"/>
                    </a:lnTo>
                    <a:lnTo>
                      <a:pt x="1550" y="1667"/>
                    </a:lnTo>
                    <a:lnTo>
                      <a:pt x="1550" y="1667"/>
                    </a:lnTo>
                    <a:lnTo>
                      <a:pt x="1530" y="1675"/>
                    </a:lnTo>
                    <a:lnTo>
                      <a:pt x="1510" y="1682"/>
                    </a:lnTo>
                    <a:lnTo>
                      <a:pt x="1510" y="1682"/>
                    </a:lnTo>
                    <a:lnTo>
                      <a:pt x="1524" y="1683"/>
                    </a:lnTo>
                    <a:lnTo>
                      <a:pt x="1538" y="1686"/>
                    </a:lnTo>
                    <a:lnTo>
                      <a:pt x="1566" y="1695"/>
                    </a:lnTo>
                    <a:lnTo>
                      <a:pt x="1621" y="1713"/>
                    </a:lnTo>
                    <a:lnTo>
                      <a:pt x="1621" y="1713"/>
                    </a:lnTo>
                    <a:lnTo>
                      <a:pt x="1625" y="1709"/>
                    </a:lnTo>
                    <a:lnTo>
                      <a:pt x="1631" y="1706"/>
                    </a:lnTo>
                    <a:lnTo>
                      <a:pt x="1645" y="1702"/>
                    </a:lnTo>
                    <a:lnTo>
                      <a:pt x="1658" y="1699"/>
                    </a:lnTo>
                    <a:lnTo>
                      <a:pt x="1670" y="1695"/>
                    </a:lnTo>
                    <a:lnTo>
                      <a:pt x="1670" y="1695"/>
                    </a:lnTo>
                    <a:lnTo>
                      <a:pt x="1683" y="1689"/>
                    </a:lnTo>
                    <a:lnTo>
                      <a:pt x="1694" y="1682"/>
                    </a:lnTo>
                    <a:lnTo>
                      <a:pt x="1719" y="1665"/>
                    </a:lnTo>
                    <a:lnTo>
                      <a:pt x="1763" y="1633"/>
                    </a:lnTo>
                    <a:lnTo>
                      <a:pt x="1763" y="1633"/>
                    </a:lnTo>
                    <a:lnTo>
                      <a:pt x="1802" y="1606"/>
                    </a:lnTo>
                    <a:lnTo>
                      <a:pt x="1820" y="1592"/>
                    </a:lnTo>
                    <a:lnTo>
                      <a:pt x="1839" y="1577"/>
                    </a:lnTo>
                    <a:lnTo>
                      <a:pt x="1839" y="1577"/>
                    </a:lnTo>
                    <a:lnTo>
                      <a:pt x="1861" y="1551"/>
                    </a:lnTo>
                    <a:lnTo>
                      <a:pt x="1882" y="1528"/>
                    </a:lnTo>
                    <a:lnTo>
                      <a:pt x="1882" y="1528"/>
                    </a:lnTo>
                    <a:lnTo>
                      <a:pt x="1916" y="1490"/>
                    </a:lnTo>
                    <a:lnTo>
                      <a:pt x="1933" y="1470"/>
                    </a:lnTo>
                    <a:lnTo>
                      <a:pt x="1950" y="1450"/>
                    </a:lnTo>
                    <a:lnTo>
                      <a:pt x="1965" y="1429"/>
                    </a:lnTo>
                    <a:lnTo>
                      <a:pt x="1979" y="1408"/>
                    </a:lnTo>
                    <a:lnTo>
                      <a:pt x="1992" y="1386"/>
                    </a:lnTo>
                    <a:lnTo>
                      <a:pt x="2003" y="1362"/>
                    </a:lnTo>
                    <a:lnTo>
                      <a:pt x="2003" y="1362"/>
                    </a:lnTo>
                    <a:lnTo>
                      <a:pt x="2011" y="1335"/>
                    </a:lnTo>
                    <a:lnTo>
                      <a:pt x="2020" y="1309"/>
                    </a:lnTo>
                    <a:lnTo>
                      <a:pt x="2027" y="1280"/>
                    </a:lnTo>
                    <a:lnTo>
                      <a:pt x="2035" y="1252"/>
                    </a:lnTo>
                    <a:lnTo>
                      <a:pt x="2035" y="1252"/>
                    </a:lnTo>
                    <a:lnTo>
                      <a:pt x="2037" y="1241"/>
                    </a:lnTo>
                    <a:lnTo>
                      <a:pt x="2039" y="1229"/>
                    </a:lnTo>
                    <a:lnTo>
                      <a:pt x="2041" y="1217"/>
                    </a:lnTo>
                    <a:lnTo>
                      <a:pt x="2042" y="1205"/>
                    </a:lnTo>
                    <a:lnTo>
                      <a:pt x="2042" y="1205"/>
                    </a:lnTo>
                    <a:lnTo>
                      <a:pt x="2042" y="1191"/>
                    </a:lnTo>
                    <a:lnTo>
                      <a:pt x="2041" y="1177"/>
                    </a:lnTo>
                    <a:lnTo>
                      <a:pt x="2038" y="1163"/>
                    </a:lnTo>
                    <a:lnTo>
                      <a:pt x="2035" y="1149"/>
                    </a:lnTo>
                    <a:lnTo>
                      <a:pt x="2027" y="1123"/>
                    </a:lnTo>
                    <a:lnTo>
                      <a:pt x="2020" y="1099"/>
                    </a:lnTo>
                    <a:lnTo>
                      <a:pt x="2020" y="1099"/>
                    </a:lnTo>
                    <a:lnTo>
                      <a:pt x="2014" y="1095"/>
                    </a:lnTo>
                    <a:lnTo>
                      <a:pt x="2007" y="1092"/>
                    </a:lnTo>
                    <a:lnTo>
                      <a:pt x="1995" y="1088"/>
                    </a:lnTo>
                    <a:lnTo>
                      <a:pt x="1980" y="1085"/>
                    </a:lnTo>
                    <a:lnTo>
                      <a:pt x="1965" y="1084"/>
                    </a:lnTo>
                    <a:lnTo>
                      <a:pt x="1934" y="1084"/>
                    </a:lnTo>
                    <a:lnTo>
                      <a:pt x="1920" y="1084"/>
                    </a:lnTo>
                    <a:lnTo>
                      <a:pt x="1906" y="1081"/>
                    </a:lnTo>
                    <a:lnTo>
                      <a:pt x="1906" y="1081"/>
                    </a:lnTo>
                    <a:lnTo>
                      <a:pt x="1896" y="1078"/>
                    </a:lnTo>
                    <a:lnTo>
                      <a:pt x="1888" y="1073"/>
                    </a:lnTo>
                    <a:lnTo>
                      <a:pt x="1882" y="1066"/>
                    </a:lnTo>
                    <a:lnTo>
                      <a:pt x="1877" y="1059"/>
                    </a:lnTo>
                    <a:lnTo>
                      <a:pt x="1872" y="1050"/>
                    </a:lnTo>
                    <a:lnTo>
                      <a:pt x="1868" y="1042"/>
                    </a:lnTo>
                    <a:lnTo>
                      <a:pt x="1867" y="1032"/>
                    </a:lnTo>
                    <a:lnTo>
                      <a:pt x="1865" y="1024"/>
                    </a:lnTo>
                    <a:lnTo>
                      <a:pt x="1865" y="1004"/>
                    </a:lnTo>
                    <a:lnTo>
                      <a:pt x="1868" y="987"/>
                    </a:lnTo>
                    <a:lnTo>
                      <a:pt x="1872" y="972"/>
                    </a:lnTo>
                    <a:lnTo>
                      <a:pt x="1878" y="960"/>
                    </a:lnTo>
                    <a:lnTo>
                      <a:pt x="1878" y="960"/>
                    </a:lnTo>
                    <a:lnTo>
                      <a:pt x="1878" y="963"/>
                    </a:lnTo>
                    <a:lnTo>
                      <a:pt x="1878" y="965"/>
                    </a:lnTo>
                    <a:lnTo>
                      <a:pt x="1878" y="965"/>
                    </a:lnTo>
                    <a:lnTo>
                      <a:pt x="1878" y="965"/>
                    </a:lnTo>
                    <a:lnTo>
                      <a:pt x="1881" y="956"/>
                    </a:lnTo>
                    <a:lnTo>
                      <a:pt x="1885" y="949"/>
                    </a:lnTo>
                    <a:lnTo>
                      <a:pt x="1889" y="942"/>
                    </a:lnTo>
                    <a:lnTo>
                      <a:pt x="1889" y="938"/>
                    </a:lnTo>
                    <a:lnTo>
                      <a:pt x="1889" y="934"/>
                    </a:lnTo>
                    <a:lnTo>
                      <a:pt x="1889" y="934"/>
                    </a:lnTo>
                    <a:lnTo>
                      <a:pt x="1886" y="941"/>
                    </a:lnTo>
                    <a:lnTo>
                      <a:pt x="1885" y="946"/>
                    </a:lnTo>
                    <a:lnTo>
                      <a:pt x="1882" y="952"/>
                    </a:lnTo>
                    <a:lnTo>
                      <a:pt x="1877" y="958"/>
                    </a:lnTo>
                    <a:lnTo>
                      <a:pt x="1877" y="958"/>
                    </a:lnTo>
                    <a:lnTo>
                      <a:pt x="1884" y="942"/>
                    </a:lnTo>
                    <a:lnTo>
                      <a:pt x="1891" y="927"/>
                    </a:lnTo>
                    <a:lnTo>
                      <a:pt x="1906" y="896"/>
                    </a:lnTo>
                    <a:lnTo>
                      <a:pt x="1923" y="868"/>
                    </a:lnTo>
                    <a:lnTo>
                      <a:pt x="1940" y="838"/>
                    </a:lnTo>
                    <a:lnTo>
                      <a:pt x="1940" y="838"/>
                    </a:lnTo>
                    <a:close/>
                    <a:moveTo>
                      <a:pt x="1976" y="783"/>
                    </a:moveTo>
                    <a:lnTo>
                      <a:pt x="1976" y="783"/>
                    </a:lnTo>
                    <a:lnTo>
                      <a:pt x="1976" y="792"/>
                    </a:lnTo>
                    <a:lnTo>
                      <a:pt x="1975" y="800"/>
                    </a:lnTo>
                    <a:lnTo>
                      <a:pt x="1972" y="809"/>
                    </a:lnTo>
                    <a:lnTo>
                      <a:pt x="1968" y="817"/>
                    </a:lnTo>
                    <a:lnTo>
                      <a:pt x="1959" y="834"/>
                    </a:lnTo>
                    <a:lnTo>
                      <a:pt x="1955" y="844"/>
                    </a:lnTo>
                    <a:lnTo>
                      <a:pt x="1954" y="854"/>
                    </a:lnTo>
                    <a:lnTo>
                      <a:pt x="1954" y="854"/>
                    </a:lnTo>
                    <a:lnTo>
                      <a:pt x="1941" y="872"/>
                    </a:lnTo>
                    <a:lnTo>
                      <a:pt x="1929" y="893"/>
                    </a:lnTo>
                    <a:lnTo>
                      <a:pt x="1903" y="938"/>
                    </a:lnTo>
                    <a:lnTo>
                      <a:pt x="1903" y="938"/>
                    </a:lnTo>
                    <a:lnTo>
                      <a:pt x="1891" y="963"/>
                    </a:lnTo>
                    <a:lnTo>
                      <a:pt x="1886" y="976"/>
                    </a:lnTo>
                    <a:lnTo>
                      <a:pt x="1882" y="990"/>
                    </a:lnTo>
                    <a:lnTo>
                      <a:pt x="1879" y="1004"/>
                    </a:lnTo>
                    <a:lnTo>
                      <a:pt x="1878" y="1018"/>
                    </a:lnTo>
                    <a:lnTo>
                      <a:pt x="1878" y="1032"/>
                    </a:lnTo>
                    <a:lnTo>
                      <a:pt x="1879" y="1046"/>
                    </a:lnTo>
                    <a:lnTo>
                      <a:pt x="1879" y="1046"/>
                    </a:lnTo>
                    <a:lnTo>
                      <a:pt x="1882" y="1046"/>
                    </a:lnTo>
                    <a:lnTo>
                      <a:pt x="1885" y="1049"/>
                    </a:lnTo>
                    <a:lnTo>
                      <a:pt x="1888" y="1054"/>
                    </a:lnTo>
                    <a:lnTo>
                      <a:pt x="1891" y="1059"/>
                    </a:lnTo>
                    <a:lnTo>
                      <a:pt x="1892" y="1060"/>
                    </a:lnTo>
                    <a:lnTo>
                      <a:pt x="1895" y="1060"/>
                    </a:lnTo>
                    <a:lnTo>
                      <a:pt x="1895" y="1060"/>
                    </a:lnTo>
                    <a:lnTo>
                      <a:pt x="1893" y="1054"/>
                    </a:lnTo>
                    <a:lnTo>
                      <a:pt x="1893" y="1049"/>
                    </a:lnTo>
                    <a:lnTo>
                      <a:pt x="1895" y="1039"/>
                    </a:lnTo>
                    <a:lnTo>
                      <a:pt x="1895" y="1031"/>
                    </a:lnTo>
                    <a:lnTo>
                      <a:pt x="1895" y="1021"/>
                    </a:lnTo>
                    <a:lnTo>
                      <a:pt x="1895" y="1021"/>
                    </a:lnTo>
                    <a:lnTo>
                      <a:pt x="1906" y="991"/>
                    </a:lnTo>
                    <a:lnTo>
                      <a:pt x="1917" y="963"/>
                    </a:lnTo>
                    <a:lnTo>
                      <a:pt x="1929" y="935"/>
                    </a:lnTo>
                    <a:lnTo>
                      <a:pt x="1940" y="906"/>
                    </a:lnTo>
                    <a:lnTo>
                      <a:pt x="1940" y="906"/>
                    </a:lnTo>
                    <a:lnTo>
                      <a:pt x="1948" y="890"/>
                    </a:lnTo>
                    <a:lnTo>
                      <a:pt x="1957" y="876"/>
                    </a:lnTo>
                    <a:lnTo>
                      <a:pt x="1976" y="847"/>
                    </a:lnTo>
                    <a:lnTo>
                      <a:pt x="1985" y="831"/>
                    </a:lnTo>
                    <a:lnTo>
                      <a:pt x="1992" y="817"/>
                    </a:lnTo>
                    <a:lnTo>
                      <a:pt x="1997" y="800"/>
                    </a:lnTo>
                    <a:lnTo>
                      <a:pt x="2000" y="783"/>
                    </a:lnTo>
                    <a:lnTo>
                      <a:pt x="2000" y="783"/>
                    </a:lnTo>
                    <a:lnTo>
                      <a:pt x="2002" y="776"/>
                    </a:lnTo>
                    <a:lnTo>
                      <a:pt x="2003" y="768"/>
                    </a:lnTo>
                    <a:lnTo>
                      <a:pt x="2003" y="761"/>
                    </a:lnTo>
                    <a:lnTo>
                      <a:pt x="2002" y="753"/>
                    </a:lnTo>
                    <a:lnTo>
                      <a:pt x="1997" y="736"/>
                    </a:lnTo>
                    <a:lnTo>
                      <a:pt x="1990" y="722"/>
                    </a:lnTo>
                    <a:lnTo>
                      <a:pt x="1990" y="722"/>
                    </a:lnTo>
                    <a:lnTo>
                      <a:pt x="1989" y="739"/>
                    </a:lnTo>
                    <a:lnTo>
                      <a:pt x="1987" y="755"/>
                    </a:lnTo>
                    <a:lnTo>
                      <a:pt x="1983" y="771"/>
                    </a:lnTo>
                    <a:lnTo>
                      <a:pt x="1980" y="778"/>
                    </a:lnTo>
                    <a:lnTo>
                      <a:pt x="1976" y="783"/>
                    </a:lnTo>
                    <a:lnTo>
                      <a:pt x="1976" y="783"/>
                    </a:lnTo>
                    <a:close/>
                    <a:moveTo>
                      <a:pt x="1405" y="795"/>
                    </a:moveTo>
                    <a:lnTo>
                      <a:pt x="1405" y="795"/>
                    </a:lnTo>
                    <a:lnTo>
                      <a:pt x="1401" y="796"/>
                    </a:lnTo>
                    <a:lnTo>
                      <a:pt x="1396" y="799"/>
                    </a:lnTo>
                    <a:lnTo>
                      <a:pt x="1388" y="805"/>
                    </a:lnTo>
                    <a:lnTo>
                      <a:pt x="1388" y="805"/>
                    </a:lnTo>
                    <a:lnTo>
                      <a:pt x="1371" y="813"/>
                    </a:lnTo>
                    <a:lnTo>
                      <a:pt x="1356" y="821"/>
                    </a:lnTo>
                    <a:lnTo>
                      <a:pt x="1350" y="827"/>
                    </a:lnTo>
                    <a:lnTo>
                      <a:pt x="1345" y="834"/>
                    </a:lnTo>
                    <a:lnTo>
                      <a:pt x="1342" y="840"/>
                    </a:lnTo>
                    <a:lnTo>
                      <a:pt x="1339" y="847"/>
                    </a:lnTo>
                    <a:lnTo>
                      <a:pt x="1339" y="847"/>
                    </a:lnTo>
                    <a:lnTo>
                      <a:pt x="1361" y="845"/>
                    </a:lnTo>
                    <a:lnTo>
                      <a:pt x="1374" y="847"/>
                    </a:lnTo>
                    <a:lnTo>
                      <a:pt x="1388" y="848"/>
                    </a:lnTo>
                    <a:lnTo>
                      <a:pt x="1399" y="851"/>
                    </a:lnTo>
                    <a:lnTo>
                      <a:pt x="1405" y="852"/>
                    </a:lnTo>
                    <a:lnTo>
                      <a:pt x="1409" y="855"/>
                    </a:lnTo>
                    <a:lnTo>
                      <a:pt x="1412" y="859"/>
                    </a:lnTo>
                    <a:lnTo>
                      <a:pt x="1415" y="863"/>
                    </a:lnTo>
                    <a:lnTo>
                      <a:pt x="1416" y="869"/>
                    </a:lnTo>
                    <a:lnTo>
                      <a:pt x="1416" y="875"/>
                    </a:lnTo>
                    <a:lnTo>
                      <a:pt x="1416" y="875"/>
                    </a:lnTo>
                    <a:lnTo>
                      <a:pt x="1415" y="882"/>
                    </a:lnTo>
                    <a:lnTo>
                      <a:pt x="1409" y="892"/>
                    </a:lnTo>
                    <a:lnTo>
                      <a:pt x="1406" y="896"/>
                    </a:lnTo>
                    <a:lnTo>
                      <a:pt x="1404" y="900"/>
                    </a:lnTo>
                    <a:lnTo>
                      <a:pt x="1399" y="903"/>
                    </a:lnTo>
                    <a:lnTo>
                      <a:pt x="1395" y="903"/>
                    </a:lnTo>
                    <a:lnTo>
                      <a:pt x="1395" y="903"/>
                    </a:lnTo>
                    <a:lnTo>
                      <a:pt x="1392" y="899"/>
                    </a:lnTo>
                    <a:lnTo>
                      <a:pt x="1385" y="896"/>
                    </a:lnTo>
                    <a:lnTo>
                      <a:pt x="1380" y="896"/>
                    </a:lnTo>
                    <a:lnTo>
                      <a:pt x="1377" y="896"/>
                    </a:lnTo>
                    <a:lnTo>
                      <a:pt x="1374" y="899"/>
                    </a:lnTo>
                    <a:lnTo>
                      <a:pt x="1374" y="899"/>
                    </a:lnTo>
                    <a:lnTo>
                      <a:pt x="1375" y="907"/>
                    </a:lnTo>
                    <a:lnTo>
                      <a:pt x="1375" y="914"/>
                    </a:lnTo>
                    <a:lnTo>
                      <a:pt x="1373" y="921"/>
                    </a:lnTo>
                    <a:lnTo>
                      <a:pt x="1370" y="928"/>
                    </a:lnTo>
                    <a:lnTo>
                      <a:pt x="1370" y="928"/>
                    </a:lnTo>
                    <a:lnTo>
                      <a:pt x="1373" y="932"/>
                    </a:lnTo>
                    <a:lnTo>
                      <a:pt x="1375" y="936"/>
                    </a:lnTo>
                    <a:lnTo>
                      <a:pt x="1377" y="941"/>
                    </a:lnTo>
                    <a:lnTo>
                      <a:pt x="1377" y="946"/>
                    </a:lnTo>
                    <a:lnTo>
                      <a:pt x="1377" y="946"/>
                    </a:lnTo>
                    <a:lnTo>
                      <a:pt x="1373" y="949"/>
                    </a:lnTo>
                    <a:lnTo>
                      <a:pt x="1370" y="952"/>
                    </a:lnTo>
                    <a:lnTo>
                      <a:pt x="1368" y="955"/>
                    </a:lnTo>
                    <a:lnTo>
                      <a:pt x="1367" y="959"/>
                    </a:lnTo>
                    <a:lnTo>
                      <a:pt x="1367" y="966"/>
                    </a:lnTo>
                    <a:lnTo>
                      <a:pt x="1368" y="974"/>
                    </a:lnTo>
                    <a:lnTo>
                      <a:pt x="1371" y="983"/>
                    </a:lnTo>
                    <a:lnTo>
                      <a:pt x="1371" y="993"/>
                    </a:lnTo>
                    <a:lnTo>
                      <a:pt x="1371" y="1001"/>
                    </a:lnTo>
                    <a:lnTo>
                      <a:pt x="1368" y="1005"/>
                    </a:lnTo>
                    <a:lnTo>
                      <a:pt x="1366" y="1010"/>
                    </a:lnTo>
                    <a:lnTo>
                      <a:pt x="1366" y="1010"/>
                    </a:lnTo>
                    <a:lnTo>
                      <a:pt x="1388" y="1010"/>
                    </a:lnTo>
                    <a:lnTo>
                      <a:pt x="1398" y="1008"/>
                    </a:lnTo>
                    <a:lnTo>
                      <a:pt x="1409" y="1007"/>
                    </a:lnTo>
                    <a:lnTo>
                      <a:pt x="1409" y="1007"/>
                    </a:lnTo>
                    <a:lnTo>
                      <a:pt x="1411" y="1010"/>
                    </a:lnTo>
                    <a:lnTo>
                      <a:pt x="1415" y="1012"/>
                    </a:lnTo>
                    <a:lnTo>
                      <a:pt x="1418" y="1014"/>
                    </a:lnTo>
                    <a:lnTo>
                      <a:pt x="1420" y="1018"/>
                    </a:lnTo>
                    <a:lnTo>
                      <a:pt x="1420" y="1018"/>
                    </a:lnTo>
                    <a:lnTo>
                      <a:pt x="1432" y="1010"/>
                    </a:lnTo>
                    <a:lnTo>
                      <a:pt x="1441" y="1001"/>
                    </a:lnTo>
                    <a:lnTo>
                      <a:pt x="1451" y="991"/>
                    </a:lnTo>
                    <a:lnTo>
                      <a:pt x="1454" y="987"/>
                    </a:lnTo>
                    <a:lnTo>
                      <a:pt x="1457" y="980"/>
                    </a:lnTo>
                    <a:lnTo>
                      <a:pt x="1457" y="980"/>
                    </a:lnTo>
                    <a:lnTo>
                      <a:pt x="1458" y="973"/>
                    </a:lnTo>
                    <a:lnTo>
                      <a:pt x="1458" y="966"/>
                    </a:lnTo>
                    <a:lnTo>
                      <a:pt x="1458" y="951"/>
                    </a:lnTo>
                    <a:lnTo>
                      <a:pt x="1460" y="944"/>
                    </a:lnTo>
                    <a:lnTo>
                      <a:pt x="1461" y="936"/>
                    </a:lnTo>
                    <a:lnTo>
                      <a:pt x="1467" y="931"/>
                    </a:lnTo>
                    <a:lnTo>
                      <a:pt x="1474" y="927"/>
                    </a:lnTo>
                    <a:lnTo>
                      <a:pt x="1474" y="927"/>
                    </a:lnTo>
                    <a:lnTo>
                      <a:pt x="1481" y="927"/>
                    </a:lnTo>
                    <a:lnTo>
                      <a:pt x="1488" y="925"/>
                    </a:lnTo>
                    <a:lnTo>
                      <a:pt x="1488" y="925"/>
                    </a:lnTo>
                    <a:lnTo>
                      <a:pt x="1493" y="913"/>
                    </a:lnTo>
                    <a:lnTo>
                      <a:pt x="1496" y="907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9" y="894"/>
                    </a:lnTo>
                    <a:lnTo>
                      <a:pt x="1498" y="889"/>
                    </a:lnTo>
                    <a:lnTo>
                      <a:pt x="1493" y="879"/>
                    </a:lnTo>
                    <a:lnTo>
                      <a:pt x="1488" y="871"/>
                    </a:lnTo>
                    <a:lnTo>
                      <a:pt x="1482" y="862"/>
                    </a:lnTo>
                    <a:lnTo>
                      <a:pt x="1475" y="852"/>
                    </a:lnTo>
                    <a:lnTo>
                      <a:pt x="1472" y="842"/>
                    </a:lnTo>
                    <a:lnTo>
                      <a:pt x="1471" y="837"/>
                    </a:lnTo>
                    <a:lnTo>
                      <a:pt x="1471" y="831"/>
                    </a:lnTo>
                    <a:lnTo>
                      <a:pt x="1472" y="824"/>
                    </a:lnTo>
                    <a:lnTo>
                      <a:pt x="1475" y="817"/>
                    </a:lnTo>
                    <a:lnTo>
                      <a:pt x="1475" y="817"/>
                    </a:lnTo>
                    <a:lnTo>
                      <a:pt x="1468" y="812"/>
                    </a:lnTo>
                    <a:lnTo>
                      <a:pt x="1461" y="806"/>
                    </a:lnTo>
                    <a:lnTo>
                      <a:pt x="1453" y="800"/>
                    </a:lnTo>
                    <a:lnTo>
                      <a:pt x="1443" y="798"/>
                    </a:lnTo>
                    <a:lnTo>
                      <a:pt x="1433" y="795"/>
                    </a:lnTo>
                    <a:lnTo>
                      <a:pt x="1423" y="793"/>
                    </a:lnTo>
                    <a:lnTo>
                      <a:pt x="1415" y="793"/>
                    </a:lnTo>
                    <a:lnTo>
                      <a:pt x="1405" y="795"/>
                    </a:lnTo>
                    <a:lnTo>
                      <a:pt x="1405" y="795"/>
                    </a:lnTo>
                    <a:close/>
                    <a:moveTo>
                      <a:pt x="570" y="816"/>
                    </a:moveTo>
                    <a:lnTo>
                      <a:pt x="570" y="816"/>
                    </a:lnTo>
                    <a:lnTo>
                      <a:pt x="574" y="851"/>
                    </a:lnTo>
                    <a:lnTo>
                      <a:pt x="578" y="866"/>
                    </a:lnTo>
                    <a:lnTo>
                      <a:pt x="579" y="875"/>
                    </a:lnTo>
                    <a:lnTo>
                      <a:pt x="584" y="882"/>
                    </a:lnTo>
                    <a:lnTo>
                      <a:pt x="584" y="882"/>
                    </a:lnTo>
                    <a:lnTo>
                      <a:pt x="610" y="994"/>
                    </a:lnTo>
                    <a:lnTo>
                      <a:pt x="622" y="1050"/>
                    </a:lnTo>
                    <a:lnTo>
                      <a:pt x="633" y="1105"/>
                    </a:lnTo>
                    <a:lnTo>
                      <a:pt x="633" y="1105"/>
                    </a:lnTo>
                    <a:lnTo>
                      <a:pt x="650" y="1105"/>
                    </a:lnTo>
                    <a:lnTo>
                      <a:pt x="669" y="1106"/>
                    </a:lnTo>
                    <a:lnTo>
                      <a:pt x="686" y="1109"/>
                    </a:lnTo>
                    <a:lnTo>
                      <a:pt x="702" y="1112"/>
                    </a:lnTo>
                    <a:lnTo>
                      <a:pt x="702" y="1112"/>
                    </a:lnTo>
                    <a:lnTo>
                      <a:pt x="702" y="1104"/>
                    </a:lnTo>
                    <a:lnTo>
                      <a:pt x="703" y="1094"/>
                    </a:lnTo>
                    <a:lnTo>
                      <a:pt x="706" y="1083"/>
                    </a:lnTo>
                    <a:lnTo>
                      <a:pt x="710" y="1073"/>
                    </a:lnTo>
                    <a:lnTo>
                      <a:pt x="716" y="1063"/>
                    </a:lnTo>
                    <a:lnTo>
                      <a:pt x="723" y="1054"/>
                    </a:lnTo>
                    <a:lnTo>
                      <a:pt x="730" y="1049"/>
                    </a:lnTo>
                    <a:lnTo>
                      <a:pt x="738" y="1046"/>
                    </a:lnTo>
                    <a:lnTo>
                      <a:pt x="738" y="1046"/>
                    </a:lnTo>
                    <a:lnTo>
                      <a:pt x="747" y="1045"/>
                    </a:lnTo>
                    <a:lnTo>
                      <a:pt x="754" y="1043"/>
                    </a:lnTo>
                    <a:lnTo>
                      <a:pt x="770" y="1043"/>
                    </a:lnTo>
                    <a:lnTo>
                      <a:pt x="784" y="1045"/>
                    </a:lnTo>
                    <a:lnTo>
                      <a:pt x="793" y="1043"/>
                    </a:lnTo>
                    <a:lnTo>
                      <a:pt x="800" y="1043"/>
                    </a:lnTo>
                    <a:lnTo>
                      <a:pt x="800" y="1043"/>
                    </a:lnTo>
                    <a:lnTo>
                      <a:pt x="786" y="1026"/>
                    </a:lnTo>
                    <a:lnTo>
                      <a:pt x="773" y="1010"/>
                    </a:lnTo>
                    <a:lnTo>
                      <a:pt x="744" y="979"/>
                    </a:lnTo>
                    <a:lnTo>
                      <a:pt x="716" y="948"/>
                    </a:lnTo>
                    <a:lnTo>
                      <a:pt x="686" y="915"/>
                    </a:lnTo>
                    <a:lnTo>
                      <a:pt x="686" y="915"/>
                    </a:lnTo>
                    <a:lnTo>
                      <a:pt x="685" y="914"/>
                    </a:lnTo>
                    <a:lnTo>
                      <a:pt x="682" y="914"/>
                    </a:lnTo>
                    <a:lnTo>
                      <a:pt x="681" y="914"/>
                    </a:lnTo>
                    <a:lnTo>
                      <a:pt x="678" y="913"/>
                    </a:lnTo>
                    <a:lnTo>
                      <a:pt x="678" y="913"/>
                    </a:lnTo>
                    <a:lnTo>
                      <a:pt x="668" y="900"/>
                    </a:lnTo>
                    <a:lnTo>
                      <a:pt x="655" y="887"/>
                    </a:lnTo>
                    <a:lnTo>
                      <a:pt x="630" y="862"/>
                    </a:lnTo>
                    <a:lnTo>
                      <a:pt x="630" y="862"/>
                    </a:lnTo>
                    <a:lnTo>
                      <a:pt x="615" y="845"/>
                    </a:lnTo>
                    <a:lnTo>
                      <a:pt x="599" y="830"/>
                    </a:lnTo>
                    <a:lnTo>
                      <a:pt x="592" y="821"/>
                    </a:lnTo>
                    <a:lnTo>
                      <a:pt x="584" y="814"/>
                    </a:lnTo>
                    <a:lnTo>
                      <a:pt x="574" y="809"/>
                    </a:lnTo>
                    <a:lnTo>
                      <a:pt x="564" y="805"/>
                    </a:lnTo>
                    <a:lnTo>
                      <a:pt x="564" y="805"/>
                    </a:lnTo>
                    <a:lnTo>
                      <a:pt x="563" y="809"/>
                    </a:lnTo>
                    <a:lnTo>
                      <a:pt x="564" y="812"/>
                    </a:lnTo>
                    <a:lnTo>
                      <a:pt x="567" y="813"/>
                    </a:lnTo>
                    <a:lnTo>
                      <a:pt x="570" y="816"/>
                    </a:lnTo>
                    <a:lnTo>
                      <a:pt x="570" y="816"/>
                    </a:lnTo>
                    <a:close/>
                    <a:moveTo>
                      <a:pt x="1394" y="862"/>
                    </a:moveTo>
                    <a:lnTo>
                      <a:pt x="1394" y="862"/>
                    </a:lnTo>
                    <a:lnTo>
                      <a:pt x="1377" y="859"/>
                    </a:lnTo>
                    <a:lnTo>
                      <a:pt x="1361" y="858"/>
                    </a:lnTo>
                    <a:lnTo>
                      <a:pt x="1326" y="858"/>
                    </a:lnTo>
                    <a:lnTo>
                      <a:pt x="1326" y="858"/>
                    </a:lnTo>
                    <a:lnTo>
                      <a:pt x="1113" y="858"/>
                    </a:lnTo>
                    <a:lnTo>
                      <a:pt x="1006" y="859"/>
                    </a:lnTo>
                    <a:lnTo>
                      <a:pt x="904" y="861"/>
                    </a:lnTo>
                    <a:lnTo>
                      <a:pt x="904" y="861"/>
                    </a:lnTo>
                    <a:lnTo>
                      <a:pt x="904" y="863"/>
                    </a:lnTo>
                    <a:lnTo>
                      <a:pt x="905" y="866"/>
                    </a:lnTo>
                    <a:lnTo>
                      <a:pt x="905" y="869"/>
                    </a:lnTo>
                    <a:lnTo>
                      <a:pt x="902" y="871"/>
                    </a:lnTo>
                    <a:lnTo>
                      <a:pt x="902" y="871"/>
                    </a:lnTo>
                    <a:lnTo>
                      <a:pt x="901" y="869"/>
                    </a:lnTo>
                    <a:lnTo>
                      <a:pt x="900" y="869"/>
                    </a:lnTo>
                    <a:lnTo>
                      <a:pt x="898" y="865"/>
                    </a:lnTo>
                    <a:lnTo>
                      <a:pt x="897" y="862"/>
                    </a:lnTo>
                    <a:lnTo>
                      <a:pt x="895" y="862"/>
                    </a:lnTo>
                    <a:lnTo>
                      <a:pt x="894" y="862"/>
                    </a:lnTo>
                    <a:lnTo>
                      <a:pt x="894" y="862"/>
                    </a:lnTo>
                    <a:lnTo>
                      <a:pt x="888" y="863"/>
                    </a:lnTo>
                    <a:lnTo>
                      <a:pt x="881" y="863"/>
                    </a:lnTo>
                    <a:lnTo>
                      <a:pt x="869" y="863"/>
                    </a:lnTo>
                    <a:lnTo>
                      <a:pt x="856" y="862"/>
                    </a:lnTo>
                    <a:lnTo>
                      <a:pt x="849" y="863"/>
                    </a:lnTo>
                    <a:lnTo>
                      <a:pt x="843" y="865"/>
                    </a:lnTo>
                    <a:lnTo>
                      <a:pt x="843" y="865"/>
                    </a:lnTo>
                    <a:lnTo>
                      <a:pt x="838" y="868"/>
                    </a:lnTo>
                    <a:lnTo>
                      <a:pt x="832" y="873"/>
                    </a:lnTo>
                    <a:lnTo>
                      <a:pt x="822" y="885"/>
                    </a:lnTo>
                    <a:lnTo>
                      <a:pt x="822" y="885"/>
                    </a:lnTo>
                    <a:lnTo>
                      <a:pt x="824" y="887"/>
                    </a:lnTo>
                    <a:lnTo>
                      <a:pt x="825" y="892"/>
                    </a:lnTo>
                    <a:lnTo>
                      <a:pt x="827" y="894"/>
                    </a:lnTo>
                    <a:lnTo>
                      <a:pt x="827" y="896"/>
                    </a:lnTo>
                    <a:lnTo>
                      <a:pt x="825" y="899"/>
                    </a:lnTo>
                    <a:lnTo>
                      <a:pt x="825" y="899"/>
                    </a:lnTo>
                    <a:lnTo>
                      <a:pt x="824" y="900"/>
                    </a:lnTo>
                    <a:lnTo>
                      <a:pt x="822" y="900"/>
                    </a:lnTo>
                    <a:lnTo>
                      <a:pt x="820" y="897"/>
                    </a:lnTo>
                    <a:lnTo>
                      <a:pt x="817" y="896"/>
                    </a:lnTo>
                    <a:lnTo>
                      <a:pt x="815" y="896"/>
                    </a:lnTo>
                    <a:lnTo>
                      <a:pt x="815" y="899"/>
                    </a:lnTo>
                    <a:lnTo>
                      <a:pt x="815" y="899"/>
                    </a:lnTo>
                    <a:lnTo>
                      <a:pt x="810" y="907"/>
                    </a:lnTo>
                    <a:lnTo>
                      <a:pt x="805" y="917"/>
                    </a:lnTo>
                    <a:lnTo>
                      <a:pt x="803" y="927"/>
                    </a:lnTo>
                    <a:lnTo>
                      <a:pt x="801" y="938"/>
                    </a:lnTo>
                    <a:lnTo>
                      <a:pt x="800" y="949"/>
                    </a:lnTo>
                    <a:lnTo>
                      <a:pt x="800" y="960"/>
                    </a:lnTo>
                    <a:lnTo>
                      <a:pt x="800" y="970"/>
                    </a:lnTo>
                    <a:lnTo>
                      <a:pt x="801" y="981"/>
                    </a:lnTo>
                    <a:lnTo>
                      <a:pt x="804" y="991"/>
                    </a:lnTo>
                    <a:lnTo>
                      <a:pt x="807" y="1002"/>
                    </a:lnTo>
                    <a:lnTo>
                      <a:pt x="811" y="1011"/>
                    </a:lnTo>
                    <a:lnTo>
                      <a:pt x="817" y="1019"/>
                    </a:lnTo>
                    <a:lnTo>
                      <a:pt x="822" y="1028"/>
                    </a:lnTo>
                    <a:lnTo>
                      <a:pt x="828" y="1035"/>
                    </a:lnTo>
                    <a:lnTo>
                      <a:pt x="836" y="1040"/>
                    </a:lnTo>
                    <a:lnTo>
                      <a:pt x="843" y="1045"/>
                    </a:lnTo>
                    <a:lnTo>
                      <a:pt x="843" y="1045"/>
                    </a:lnTo>
                    <a:lnTo>
                      <a:pt x="894" y="1042"/>
                    </a:lnTo>
                    <a:lnTo>
                      <a:pt x="944" y="1040"/>
                    </a:lnTo>
                    <a:lnTo>
                      <a:pt x="1048" y="1040"/>
                    </a:lnTo>
                    <a:lnTo>
                      <a:pt x="1149" y="1040"/>
                    </a:lnTo>
                    <a:lnTo>
                      <a:pt x="1199" y="1040"/>
                    </a:lnTo>
                    <a:lnTo>
                      <a:pt x="1246" y="1040"/>
                    </a:lnTo>
                    <a:lnTo>
                      <a:pt x="1246" y="1040"/>
                    </a:lnTo>
                    <a:lnTo>
                      <a:pt x="1409" y="1035"/>
                    </a:lnTo>
                    <a:lnTo>
                      <a:pt x="1409" y="1035"/>
                    </a:lnTo>
                    <a:lnTo>
                      <a:pt x="1406" y="1031"/>
                    </a:lnTo>
                    <a:lnTo>
                      <a:pt x="1404" y="1028"/>
                    </a:lnTo>
                    <a:lnTo>
                      <a:pt x="1399" y="1025"/>
                    </a:lnTo>
                    <a:lnTo>
                      <a:pt x="1395" y="1024"/>
                    </a:lnTo>
                    <a:lnTo>
                      <a:pt x="1385" y="1024"/>
                    </a:lnTo>
                    <a:lnTo>
                      <a:pt x="1374" y="1025"/>
                    </a:lnTo>
                    <a:lnTo>
                      <a:pt x="1374" y="1025"/>
                    </a:lnTo>
                    <a:lnTo>
                      <a:pt x="1319" y="1024"/>
                    </a:lnTo>
                    <a:lnTo>
                      <a:pt x="1265" y="1021"/>
                    </a:lnTo>
                    <a:lnTo>
                      <a:pt x="1208" y="1019"/>
                    </a:lnTo>
                    <a:lnTo>
                      <a:pt x="1147" y="1021"/>
                    </a:lnTo>
                    <a:lnTo>
                      <a:pt x="1147" y="1021"/>
                    </a:lnTo>
                    <a:lnTo>
                      <a:pt x="1110" y="1021"/>
                    </a:lnTo>
                    <a:lnTo>
                      <a:pt x="1074" y="1021"/>
                    </a:lnTo>
                    <a:lnTo>
                      <a:pt x="999" y="1019"/>
                    </a:lnTo>
                    <a:lnTo>
                      <a:pt x="961" y="1019"/>
                    </a:lnTo>
                    <a:lnTo>
                      <a:pt x="923" y="1019"/>
                    </a:lnTo>
                    <a:lnTo>
                      <a:pt x="886" y="1022"/>
                    </a:lnTo>
                    <a:lnTo>
                      <a:pt x="849" y="1026"/>
                    </a:lnTo>
                    <a:lnTo>
                      <a:pt x="849" y="1026"/>
                    </a:lnTo>
                    <a:lnTo>
                      <a:pt x="843" y="1019"/>
                    </a:lnTo>
                    <a:lnTo>
                      <a:pt x="838" y="1012"/>
                    </a:lnTo>
                    <a:lnTo>
                      <a:pt x="832" y="1005"/>
                    </a:lnTo>
                    <a:lnTo>
                      <a:pt x="829" y="997"/>
                    </a:lnTo>
                    <a:lnTo>
                      <a:pt x="827" y="988"/>
                    </a:lnTo>
                    <a:lnTo>
                      <a:pt x="824" y="979"/>
                    </a:lnTo>
                    <a:lnTo>
                      <a:pt x="822" y="960"/>
                    </a:lnTo>
                    <a:lnTo>
                      <a:pt x="824" y="941"/>
                    </a:lnTo>
                    <a:lnTo>
                      <a:pt x="827" y="922"/>
                    </a:lnTo>
                    <a:lnTo>
                      <a:pt x="832" y="904"/>
                    </a:lnTo>
                    <a:lnTo>
                      <a:pt x="839" y="890"/>
                    </a:lnTo>
                    <a:lnTo>
                      <a:pt x="839" y="890"/>
                    </a:lnTo>
                    <a:lnTo>
                      <a:pt x="846" y="886"/>
                    </a:lnTo>
                    <a:lnTo>
                      <a:pt x="852" y="883"/>
                    </a:lnTo>
                    <a:lnTo>
                      <a:pt x="859" y="883"/>
                    </a:lnTo>
                    <a:lnTo>
                      <a:pt x="866" y="883"/>
                    </a:lnTo>
                    <a:lnTo>
                      <a:pt x="880" y="885"/>
                    </a:lnTo>
                    <a:lnTo>
                      <a:pt x="895" y="886"/>
                    </a:lnTo>
                    <a:lnTo>
                      <a:pt x="895" y="886"/>
                    </a:lnTo>
                    <a:lnTo>
                      <a:pt x="988" y="882"/>
                    </a:lnTo>
                    <a:lnTo>
                      <a:pt x="988" y="882"/>
                    </a:lnTo>
                    <a:lnTo>
                      <a:pt x="1064" y="879"/>
                    </a:lnTo>
                    <a:lnTo>
                      <a:pt x="1134" y="879"/>
                    </a:lnTo>
                    <a:lnTo>
                      <a:pt x="1203" y="879"/>
                    </a:lnTo>
                    <a:lnTo>
                      <a:pt x="1270" y="880"/>
                    </a:lnTo>
                    <a:lnTo>
                      <a:pt x="1270" y="880"/>
                    </a:lnTo>
                    <a:lnTo>
                      <a:pt x="1300" y="882"/>
                    </a:lnTo>
                    <a:lnTo>
                      <a:pt x="1329" y="883"/>
                    </a:lnTo>
                    <a:lnTo>
                      <a:pt x="1359" y="886"/>
                    </a:lnTo>
                    <a:lnTo>
                      <a:pt x="1387" y="886"/>
                    </a:lnTo>
                    <a:lnTo>
                      <a:pt x="1387" y="886"/>
                    </a:lnTo>
                    <a:lnTo>
                      <a:pt x="1394" y="886"/>
                    </a:lnTo>
                    <a:lnTo>
                      <a:pt x="1401" y="886"/>
                    </a:lnTo>
                    <a:lnTo>
                      <a:pt x="1401" y="886"/>
                    </a:lnTo>
                    <a:lnTo>
                      <a:pt x="1404" y="882"/>
                    </a:lnTo>
                    <a:lnTo>
                      <a:pt x="1404" y="879"/>
                    </a:lnTo>
                    <a:lnTo>
                      <a:pt x="1404" y="875"/>
                    </a:lnTo>
                    <a:lnTo>
                      <a:pt x="1402" y="872"/>
                    </a:lnTo>
                    <a:lnTo>
                      <a:pt x="1399" y="866"/>
                    </a:lnTo>
                    <a:lnTo>
                      <a:pt x="1394" y="862"/>
                    </a:lnTo>
                    <a:lnTo>
                      <a:pt x="1394" y="862"/>
                    </a:lnTo>
                    <a:close/>
                    <a:moveTo>
                      <a:pt x="1015" y="890"/>
                    </a:moveTo>
                    <a:lnTo>
                      <a:pt x="1015" y="890"/>
                    </a:lnTo>
                    <a:lnTo>
                      <a:pt x="995" y="892"/>
                    </a:lnTo>
                    <a:lnTo>
                      <a:pt x="974" y="893"/>
                    </a:lnTo>
                    <a:lnTo>
                      <a:pt x="935" y="894"/>
                    </a:lnTo>
                    <a:lnTo>
                      <a:pt x="895" y="894"/>
                    </a:lnTo>
                    <a:lnTo>
                      <a:pt x="877" y="896"/>
                    </a:lnTo>
                    <a:lnTo>
                      <a:pt x="859" y="899"/>
                    </a:lnTo>
                    <a:lnTo>
                      <a:pt x="859" y="899"/>
                    </a:lnTo>
                    <a:lnTo>
                      <a:pt x="859" y="904"/>
                    </a:lnTo>
                    <a:lnTo>
                      <a:pt x="859" y="911"/>
                    </a:lnTo>
                    <a:lnTo>
                      <a:pt x="859" y="918"/>
                    </a:lnTo>
                    <a:lnTo>
                      <a:pt x="857" y="924"/>
                    </a:lnTo>
                    <a:lnTo>
                      <a:pt x="857" y="924"/>
                    </a:lnTo>
                    <a:lnTo>
                      <a:pt x="869" y="925"/>
                    </a:lnTo>
                    <a:lnTo>
                      <a:pt x="880" y="925"/>
                    </a:lnTo>
                    <a:lnTo>
                      <a:pt x="905" y="924"/>
                    </a:lnTo>
                    <a:lnTo>
                      <a:pt x="916" y="924"/>
                    </a:lnTo>
                    <a:lnTo>
                      <a:pt x="929" y="924"/>
                    </a:lnTo>
                    <a:lnTo>
                      <a:pt x="939" y="927"/>
                    </a:lnTo>
                    <a:lnTo>
                      <a:pt x="949" y="929"/>
                    </a:lnTo>
                    <a:lnTo>
                      <a:pt x="949" y="929"/>
                    </a:lnTo>
                    <a:lnTo>
                      <a:pt x="923" y="929"/>
                    </a:lnTo>
                    <a:lnTo>
                      <a:pt x="901" y="931"/>
                    </a:lnTo>
                    <a:lnTo>
                      <a:pt x="855" y="935"/>
                    </a:lnTo>
                    <a:lnTo>
                      <a:pt x="855" y="935"/>
                    </a:lnTo>
                    <a:lnTo>
                      <a:pt x="857" y="939"/>
                    </a:lnTo>
                    <a:lnTo>
                      <a:pt x="859" y="944"/>
                    </a:lnTo>
                    <a:lnTo>
                      <a:pt x="857" y="953"/>
                    </a:lnTo>
                    <a:lnTo>
                      <a:pt x="856" y="959"/>
                    </a:lnTo>
                    <a:lnTo>
                      <a:pt x="856" y="965"/>
                    </a:lnTo>
                    <a:lnTo>
                      <a:pt x="857" y="969"/>
                    </a:lnTo>
                    <a:lnTo>
                      <a:pt x="860" y="973"/>
                    </a:lnTo>
                    <a:lnTo>
                      <a:pt x="860" y="973"/>
                    </a:lnTo>
                    <a:lnTo>
                      <a:pt x="859" y="977"/>
                    </a:lnTo>
                    <a:lnTo>
                      <a:pt x="855" y="980"/>
                    </a:lnTo>
                    <a:lnTo>
                      <a:pt x="852" y="984"/>
                    </a:lnTo>
                    <a:lnTo>
                      <a:pt x="852" y="986"/>
                    </a:lnTo>
                    <a:lnTo>
                      <a:pt x="852" y="987"/>
                    </a:lnTo>
                    <a:lnTo>
                      <a:pt x="852" y="987"/>
                    </a:lnTo>
                    <a:lnTo>
                      <a:pt x="873" y="986"/>
                    </a:lnTo>
                    <a:lnTo>
                      <a:pt x="894" y="986"/>
                    </a:lnTo>
                    <a:lnTo>
                      <a:pt x="936" y="988"/>
                    </a:lnTo>
                    <a:lnTo>
                      <a:pt x="936" y="988"/>
                    </a:lnTo>
                    <a:lnTo>
                      <a:pt x="926" y="991"/>
                    </a:lnTo>
                    <a:lnTo>
                      <a:pt x="918" y="993"/>
                    </a:lnTo>
                    <a:lnTo>
                      <a:pt x="898" y="994"/>
                    </a:lnTo>
                    <a:lnTo>
                      <a:pt x="878" y="994"/>
                    </a:lnTo>
                    <a:lnTo>
                      <a:pt x="869" y="995"/>
                    </a:lnTo>
                    <a:lnTo>
                      <a:pt x="857" y="997"/>
                    </a:lnTo>
                    <a:lnTo>
                      <a:pt x="857" y="997"/>
                    </a:lnTo>
                    <a:lnTo>
                      <a:pt x="859" y="1000"/>
                    </a:lnTo>
                    <a:lnTo>
                      <a:pt x="862" y="1002"/>
                    </a:lnTo>
                    <a:lnTo>
                      <a:pt x="863" y="1005"/>
                    </a:lnTo>
                    <a:lnTo>
                      <a:pt x="863" y="1010"/>
                    </a:lnTo>
                    <a:lnTo>
                      <a:pt x="863" y="1010"/>
                    </a:lnTo>
                    <a:lnTo>
                      <a:pt x="915" y="1010"/>
                    </a:lnTo>
                    <a:lnTo>
                      <a:pt x="966" y="1008"/>
                    </a:lnTo>
                    <a:lnTo>
                      <a:pt x="1017" y="1008"/>
                    </a:lnTo>
                    <a:lnTo>
                      <a:pt x="1071" y="1010"/>
                    </a:lnTo>
                    <a:lnTo>
                      <a:pt x="1071" y="1010"/>
                    </a:lnTo>
                    <a:lnTo>
                      <a:pt x="1104" y="1011"/>
                    </a:lnTo>
                    <a:lnTo>
                      <a:pt x="1140" y="1011"/>
                    </a:lnTo>
                    <a:lnTo>
                      <a:pt x="1213" y="1011"/>
                    </a:lnTo>
                    <a:lnTo>
                      <a:pt x="1287" y="1010"/>
                    </a:lnTo>
                    <a:lnTo>
                      <a:pt x="1356" y="1011"/>
                    </a:lnTo>
                    <a:lnTo>
                      <a:pt x="1356" y="1011"/>
                    </a:lnTo>
                    <a:lnTo>
                      <a:pt x="1356" y="1002"/>
                    </a:lnTo>
                    <a:lnTo>
                      <a:pt x="1356" y="1000"/>
                    </a:lnTo>
                    <a:lnTo>
                      <a:pt x="1356" y="995"/>
                    </a:lnTo>
                    <a:lnTo>
                      <a:pt x="1356" y="995"/>
                    </a:lnTo>
                    <a:lnTo>
                      <a:pt x="1352" y="994"/>
                    </a:lnTo>
                    <a:lnTo>
                      <a:pt x="1346" y="994"/>
                    </a:lnTo>
                    <a:lnTo>
                      <a:pt x="1340" y="993"/>
                    </a:lnTo>
                    <a:lnTo>
                      <a:pt x="1340" y="991"/>
                    </a:lnTo>
                    <a:lnTo>
                      <a:pt x="1340" y="988"/>
                    </a:lnTo>
                    <a:lnTo>
                      <a:pt x="1340" y="988"/>
                    </a:lnTo>
                    <a:lnTo>
                      <a:pt x="1339" y="988"/>
                    </a:lnTo>
                    <a:lnTo>
                      <a:pt x="1338" y="991"/>
                    </a:lnTo>
                    <a:lnTo>
                      <a:pt x="1336" y="993"/>
                    </a:lnTo>
                    <a:lnTo>
                      <a:pt x="1333" y="993"/>
                    </a:lnTo>
                    <a:lnTo>
                      <a:pt x="1333" y="993"/>
                    </a:lnTo>
                    <a:lnTo>
                      <a:pt x="1316" y="991"/>
                    </a:lnTo>
                    <a:lnTo>
                      <a:pt x="1301" y="991"/>
                    </a:lnTo>
                    <a:lnTo>
                      <a:pt x="1266" y="991"/>
                    </a:lnTo>
                    <a:lnTo>
                      <a:pt x="1231" y="990"/>
                    </a:lnTo>
                    <a:lnTo>
                      <a:pt x="1213" y="988"/>
                    </a:lnTo>
                    <a:lnTo>
                      <a:pt x="1194" y="987"/>
                    </a:lnTo>
                    <a:lnTo>
                      <a:pt x="1194" y="987"/>
                    </a:lnTo>
                    <a:lnTo>
                      <a:pt x="1222" y="984"/>
                    </a:lnTo>
                    <a:lnTo>
                      <a:pt x="1253" y="984"/>
                    </a:lnTo>
                    <a:lnTo>
                      <a:pt x="1318" y="984"/>
                    </a:lnTo>
                    <a:lnTo>
                      <a:pt x="1318" y="984"/>
                    </a:lnTo>
                    <a:lnTo>
                      <a:pt x="1338" y="984"/>
                    </a:lnTo>
                    <a:lnTo>
                      <a:pt x="1347" y="983"/>
                    </a:lnTo>
                    <a:lnTo>
                      <a:pt x="1352" y="983"/>
                    </a:lnTo>
                    <a:lnTo>
                      <a:pt x="1354" y="980"/>
                    </a:lnTo>
                    <a:lnTo>
                      <a:pt x="1354" y="980"/>
                    </a:lnTo>
                    <a:lnTo>
                      <a:pt x="1349" y="977"/>
                    </a:lnTo>
                    <a:lnTo>
                      <a:pt x="1342" y="976"/>
                    </a:lnTo>
                    <a:lnTo>
                      <a:pt x="1323" y="976"/>
                    </a:lnTo>
                    <a:lnTo>
                      <a:pt x="1315" y="976"/>
                    </a:lnTo>
                    <a:lnTo>
                      <a:pt x="1305" y="976"/>
                    </a:lnTo>
                    <a:lnTo>
                      <a:pt x="1297" y="974"/>
                    </a:lnTo>
                    <a:lnTo>
                      <a:pt x="1290" y="970"/>
                    </a:lnTo>
                    <a:lnTo>
                      <a:pt x="1290" y="970"/>
                    </a:lnTo>
                    <a:lnTo>
                      <a:pt x="1321" y="969"/>
                    </a:lnTo>
                    <a:lnTo>
                      <a:pt x="1354" y="967"/>
                    </a:lnTo>
                    <a:lnTo>
                      <a:pt x="1354" y="967"/>
                    </a:lnTo>
                    <a:lnTo>
                      <a:pt x="1353" y="959"/>
                    </a:lnTo>
                    <a:lnTo>
                      <a:pt x="1353" y="953"/>
                    </a:lnTo>
                    <a:lnTo>
                      <a:pt x="1354" y="948"/>
                    </a:lnTo>
                    <a:lnTo>
                      <a:pt x="1359" y="942"/>
                    </a:lnTo>
                    <a:lnTo>
                      <a:pt x="1359" y="942"/>
                    </a:lnTo>
                    <a:lnTo>
                      <a:pt x="1342" y="942"/>
                    </a:lnTo>
                    <a:lnTo>
                      <a:pt x="1325" y="942"/>
                    </a:lnTo>
                    <a:lnTo>
                      <a:pt x="1290" y="944"/>
                    </a:lnTo>
                    <a:lnTo>
                      <a:pt x="1255" y="946"/>
                    </a:lnTo>
                    <a:lnTo>
                      <a:pt x="1220" y="949"/>
                    </a:lnTo>
                    <a:lnTo>
                      <a:pt x="1220" y="949"/>
                    </a:lnTo>
                    <a:lnTo>
                      <a:pt x="1185" y="951"/>
                    </a:lnTo>
                    <a:lnTo>
                      <a:pt x="1148" y="949"/>
                    </a:lnTo>
                    <a:lnTo>
                      <a:pt x="1112" y="949"/>
                    </a:lnTo>
                    <a:lnTo>
                      <a:pt x="1075" y="951"/>
                    </a:lnTo>
                    <a:lnTo>
                      <a:pt x="1075" y="951"/>
                    </a:lnTo>
                    <a:lnTo>
                      <a:pt x="1046" y="952"/>
                    </a:lnTo>
                    <a:lnTo>
                      <a:pt x="1016" y="953"/>
                    </a:lnTo>
                    <a:lnTo>
                      <a:pt x="987" y="955"/>
                    </a:lnTo>
                    <a:lnTo>
                      <a:pt x="960" y="958"/>
                    </a:lnTo>
                    <a:lnTo>
                      <a:pt x="960" y="958"/>
                    </a:lnTo>
                    <a:lnTo>
                      <a:pt x="949" y="962"/>
                    </a:lnTo>
                    <a:lnTo>
                      <a:pt x="944" y="962"/>
                    </a:lnTo>
                    <a:lnTo>
                      <a:pt x="942" y="960"/>
                    </a:lnTo>
                    <a:lnTo>
                      <a:pt x="939" y="959"/>
                    </a:lnTo>
                    <a:lnTo>
                      <a:pt x="939" y="959"/>
                    </a:lnTo>
                    <a:lnTo>
                      <a:pt x="953" y="955"/>
                    </a:lnTo>
                    <a:lnTo>
                      <a:pt x="968" y="952"/>
                    </a:lnTo>
                    <a:lnTo>
                      <a:pt x="998" y="948"/>
                    </a:lnTo>
                    <a:lnTo>
                      <a:pt x="1029" y="946"/>
                    </a:lnTo>
                    <a:lnTo>
                      <a:pt x="1060" y="945"/>
                    </a:lnTo>
                    <a:lnTo>
                      <a:pt x="1124" y="946"/>
                    </a:lnTo>
                    <a:lnTo>
                      <a:pt x="1159" y="946"/>
                    </a:lnTo>
                    <a:lnTo>
                      <a:pt x="1193" y="944"/>
                    </a:lnTo>
                    <a:lnTo>
                      <a:pt x="1193" y="944"/>
                    </a:lnTo>
                    <a:lnTo>
                      <a:pt x="1262" y="938"/>
                    </a:lnTo>
                    <a:lnTo>
                      <a:pt x="1325" y="934"/>
                    </a:lnTo>
                    <a:lnTo>
                      <a:pt x="1325" y="934"/>
                    </a:lnTo>
                    <a:lnTo>
                      <a:pt x="1345" y="934"/>
                    </a:lnTo>
                    <a:lnTo>
                      <a:pt x="1349" y="934"/>
                    </a:lnTo>
                    <a:lnTo>
                      <a:pt x="1353" y="932"/>
                    </a:lnTo>
                    <a:lnTo>
                      <a:pt x="1356" y="931"/>
                    </a:lnTo>
                    <a:lnTo>
                      <a:pt x="1357" y="927"/>
                    </a:lnTo>
                    <a:lnTo>
                      <a:pt x="1357" y="927"/>
                    </a:lnTo>
                    <a:lnTo>
                      <a:pt x="1349" y="924"/>
                    </a:lnTo>
                    <a:lnTo>
                      <a:pt x="1338" y="924"/>
                    </a:lnTo>
                    <a:lnTo>
                      <a:pt x="1312" y="924"/>
                    </a:lnTo>
                    <a:lnTo>
                      <a:pt x="1287" y="925"/>
                    </a:lnTo>
                    <a:lnTo>
                      <a:pt x="1274" y="925"/>
                    </a:lnTo>
                    <a:lnTo>
                      <a:pt x="1263" y="922"/>
                    </a:lnTo>
                    <a:lnTo>
                      <a:pt x="1263" y="922"/>
                    </a:lnTo>
                    <a:lnTo>
                      <a:pt x="1284" y="920"/>
                    </a:lnTo>
                    <a:lnTo>
                      <a:pt x="1309" y="918"/>
                    </a:lnTo>
                    <a:lnTo>
                      <a:pt x="1361" y="914"/>
                    </a:lnTo>
                    <a:lnTo>
                      <a:pt x="1361" y="914"/>
                    </a:lnTo>
                    <a:lnTo>
                      <a:pt x="1361" y="910"/>
                    </a:lnTo>
                    <a:lnTo>
                      <a:pt x="1361" y="906"/>
                    </a:lnTo>
                    <a:lnTo>
                      <a:pt x="1361" y="900"/>
                    </a:lnTo>
                    <a:lnTo>
                      <a:pt x="1363" y="899"/>
                    </a:lnTo>
                    <a:lnTo>
                      <a:pt x="1364" y="897"/>
                    </a:lnTo>
                    <a:lnTo>
                      <a:pt x="1364" y="897"/>
                    </a:lnTo>
                    <a:lnTo>
                      <a:pt x="1366" y="896"/>
                    </a:lnTo>
                    <a:lnTo>
                      <a:pt x="1364" y="896"/>
                    </a:lnTo>
                    <a:lnTo>
                      <a:pt x="1364" y="896"/>
                    </a:lnTo>
                    <a:lnTo>
                      <a:pt x="1322" y="892"/>
                    </a:lnTo>
                    <a:lnTo>
                      <a:pt x="1279" y="890"/>
                    </a:lnTo>
                    <a:lnTo>
                      <a:pt x="1190" y="889"/>
                    </a:lnTo>
                    <a:lnTo>
                      <a:pt x="1100" y="889"/>
                    </a:lnTo>
                    <a:lnTo>
                      <a:pt x="1015" y="890"/>
                    </a:lnTo>
                    <a:lnTo>
                      <a:pt x="1015" y="890"/>
                    </a:lnTo>
                    <a:close/>
                    <a:moveTo>
                      <a:pt x="185" y="966"/>
                    </a:moveTo>
                    <a:lnTo>
                      <a:pt x="185" y="966"/>
                    </a:lnTo>
                    <a:lnTo>
                      <a:pt x="178" y="960"/>
                    </a:lnTo>
                    <a:lnTo>
                      <a:pt x="170" y="953"/>
                    </a:lnTo>
                    <a:lnTo>
                      <a:pt x="160" y="945"/>
                    </a:lnTo>
                    <a:lnTo>
                      <a:pt x="149" y="939"/>
                    </a:lnTo>
                    <a:lnTo>
                      <a:pt x="149" y="939"/>
                    </a:lnTo>
                    <a:lnTo>
                      <a:pt x="147" y="936"/>
                    </a:lnTo>
                    <a:lnTo>
                      <a:pt x="144" y="934"/>
                    </a:lnTo>
                    <a:lnTo>
                      <a:pt x="137" y="929"/>
                    </a:lnTo>
                    <a:lnTo>
                      <a:pt x="130" y="924"/>
                    </a:lnTo>
                    <a:lnTo>
                      <a:pt x="127" y="921"/>
                    </a:lnTo>
                    <a:lnTo>
                      <a:pt x="125" y="915"/>
                    </a:lnTo>
                    <a:lnTo>
                      <a:pt x="125" y="915"/>
                    </a:lnTo>
                    <a:lnTo>
                      <a:pt x="113" y="924"/>
                    </a:lnTo>
                    <a:lnTo>
                      <a:pt x="102" y="931"/>
                    </a:lnTo>
                    <a:lnTo>
                      <a:pt x="90" y="938"/>
                    </a:lnTo>
                    <a:lnTo>
                      <a:pt x="76" y="942"/>
                    </a:lnTo>
                    <a:lnTo>
                      <a:pt x="49" y="955"/>
                    </a:lnTo>
                    <a:lnTo>
                      <a:pt x="38" y="960"/>
                    </a:lnTo>
                    <a:lnTo>
                      <a:pt x="26" y="969"/>
                    </a:lnTo>
                    <a:lnTo>
                      <a:pt x="26" y="969"/>
                    </a:lnTo>
                    <a:lnTo>
                      <a:pt x="74" y="1014"/>
                    </a:lnTo>
                    <a:lnTo>
                      <a:pt x="122" y="1059"/>
                    </a:lnTo>
                    <a:lnTo>
                      <a:pt x="147" y="1081"/>
                    </a:lnTo>
                    <a:lnTo>
                      <a:pt x="172" y="1101"/>
                    </a:lnTo>
                    <a:lnTo>
                      <a:pt x="198" y="1122"/>
                    </a:lnTo>
                    <a:lnTo>
                      <a:pt x="226" y="1140"/>
                    </a:lnTo>
                    <a:lnTo>
                      <a:pt x="226" y="1140"/>
                    </a:lnTo>
                    <a:lnTo>
                      <a:pt x="241" y="1156"/>
                    </a:lnTo>
                    <a:lnTo>
                      <a:pt x="257" y="1171"/>
                    </a:lnTo>
                    <a:lnTo>
                      <a:pt x="290" y="1199"/>
                    </a:lnTo>
                    <a:lnTo>
                      <a:pt x="324" y="1227"/>
                    </a:lnTo>
                    <a:lnTo>
                      <a:pt x="339" y="1243"/>
                    </a:lnTo>
                    <a:lnTo>
                      <a:pt x="355" y="1258"/>
                    </a:lnTo>
                    <a:lnTo>
                      <a:pt x="355" y="1258"/>
                    </a:lnTo>
                    <a:lnTo>
                      <a:pt x="360" y="1261"/>
                    </a:lnTo>
                    <a:lnTo>
                      <a:pt x="366" y="1265"/>
                    </a:lnTo>
                    <a:lnTo>
                      <a:pt x="370" y="1271"/>
                    </a:lnTo>
                    <a:lnTo>
                      <a:pt x="375" y="1273"/>
                    </a:lnTo>
                    <a:lnTo>
                      <a:pt x="375" y="1273"/>
                    </a:lnTo>
                    <a:lnTo>
                      <a:pt x="382" y="1259"/>
                    </a:lnTo>
                    <a:lnTo>
                      <a:pt x="389" y="1247"/>
                    </a:lnTo>
                    <a:lnTo>
                      <a:pt x="397" y="1234"/>
                    </a:lnTo>
                    <a:lnTo>
                      <a:pt x="405" y="1223"/>
                    </a:lnTo>
                    <a:lnTo>
                      <a:pt x="425" y="1200"/>
                    </a:lnTo>
                    <a:lnTo>
                      <a:pt x="445" y="1179"/>
                    </a:lnTo>
                    <a:lnTo>
                      <a:pt x="445" y="1179"/>
                    </a:lnTo>
                    <a:lnTo>
                      <a:pt x="443" y="1178"/>
                    </a:lnTo>
                    <a:lnTo>
                      <a:pt x="442" y="1178"/>
                    </a:lnTo>
                    <a:lnTo>
                      <a:pt x="442" y="1175"/>
                    </a:lnTo>
                    <a:lnTo>
                      <a:pt x="442" y="1175"/>
                    </a:lnTo>
                    <a:lnTo>
                      <a:pt x="432" y="1177"/>
                    </a:lnTo>
                    <a:lnTo>
                      <a:pt x="424" y="1181"/>
                    </a:lnTo>
                    <a:lnTo>
                      <a:pt x="408" y="1189"/>
                    </a:lnTo>
                    <a:lnTo>
                      <a:pt x="401" y="1193"/>
                    </a:lnTo>
                    <a:lnTo>
                      <a:pt x="394" y="1198"/>
                    </a:lnTo>
                    <a:lnTo>
                      <a:pt x="386" y="1199"/>
                    </a:lnTo>
                    <a:lnTo>
                      <a:pt x="376" y="1200"/>
                    </a:lnTo>
                    <a:lnTo>
                      <a:pt x="376" y="1200"/>
                    </a:lnTo>
                    <a:lnTo>
                      <a:pt x="389" y="1191"/>
                    </a:lnTo>
                    <a:lnTo>
                      <a:pt x="403" y="1182"/>
                    </a:lnTo>
                    <a:lnTo>
                      <a:pt x="415" y="1174"/>
                    </a:lnTo>
                    <a:lnTo>
                      <a:pt x="426" y="1163"/>
                    </a:lnTo>
                    <a:lnTo>
                      <a:pt x="426" y="1163"/>
                    </a:lnTo>
                    <a:lnTo>
                      <a:pt x="422" y="1160"/>
                    </a:lnTo>
                    <a:lnTo>
                      <a:pt x="419" y="1156"/>
                    </a:lnTo>
                    <a:lnTo>
                      <a:pt x="419" y="1156"/>
                    </a:lnTo>
                    <a:lnTo>
                      <a:pt x="405" y="1164"/>
                    </a:lnTo>
                    <a:lnTo>
                      <a:pt x="397" y="1167"/>
                    </a:lnTo>
                    <a:lnTo>
                      <a:pt x="394" y="1167"/>
                    </a:lnTo>
                    <a:lnTo>
                      <a:pt x="391" y="1165"/>
                    </a:lnTo>
                    <a:lnTo>
                      <a:pt x="391" y="1165"/>
                    </a:lnTo>
                    <a:lnTo>
                      <a:pt x="393" y="1161"/>
                    </a:lnTo>
                    <a:lnTo>
                      <a:pt x="394" y="1158"/>
                    </a:lnTo>
                    <a:lnTo>
                      <a:pt x="400" y="1156"/>
                    </a:lnTo>
                    <a:lnTo>
                      <a:pt x="405" y="1151"/>
                    </a:lnTo>
                    <a:lnTo>
                      <a:pt x="411" y="1147"/>
                    </a:lnTo>
                    <a:lnTo>
                      <a:pt x="411" y="1147"/>
                    </a:lnTo>
                    <a:lnTo>
                      <a:pt x="407" y="1146"/>
                    </a:lnTo>
                    <a:lnTo>
                      <a:pt x="403" y="1146"/>
                    </a:lnTo>
                    <a:lnTo>
                      <a:pt x="397" y="1149"/>
                    </a:lnTo>
                    <a:lnTo>
                      <a:pt x="393" y="1151"/>
                    </a:lnTo>
                    <a:lnTo>
                      <a:pt x="389" y="1154"/>
                    </a:lnTo>
                    <a:lnTo>
                      <a:pt x="384" y="1156"/>
                    </a:lnTo>
                    <a:lnTo>
                      <a:pt x="380" y="1156"/>
                    </a:lnTo>
                    <a:lnTo>
                      <a:pt x="376" y="1153"/>
                    </a:lnTo>
                    <a:lnTo>
                      <a:pt x="376" y="1153"/>
                    </a:lnTo>
                    <a:lnTo>
                      <a:pt x="380" y="1147"/>
                    </a:lnTo>
                    <a:lnTo>
                      <a:pt x="386" y="1143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4" y="1132"/>
                    </a:lnTo>
                    <a:lnTo>
                      <a:pt x="390" y="1130"/>
                    </a:lnTo>
                    <a:lnTo>
                      <a:pt x="384" y="1132"/>
                    </a:lnTo>
                    <a:lnTo>
                      <a:pt x="379" y="1134"/>
                    </a:lnTo>
                    <a:lnTo>
                      <a:pt x="367" y="1140"/>
                    </a:lnTo>
                    <a:lnTo>
                      <a:pt x="363" y="1140"/>
                    </a:lnTo>
                    <a:lnTo>
                      <a:pt x="358" y="1139"/>
                    </a:lnTo>
                    <a:lnTo>
                      <a:pt x="358" y="1139"/>
                    </a:lnTo>
                    <a:lnTo>
                      <a:pt x="359" y="1136"/>
                    </a:lnTo>
                    <a:lnTo>
                      <a:pt x="360" y="1133"/>
                    </a:lnTo>
                    <a:lnTo>
                      <a:pt x="367" y="1129"/>
                    </a:lnTo>
                    <a:lnTo>
                      <a:pt x="375" y="1125"/>
                    </a:lnTo>
                    <a:lnTo>
                      <a:pt x="382" y="1120"/>
                    </a:lnTo>
                    <a:lnTo>
                      <a:pt x="382" y="1120"/>
                    </a:lnTo>
                    <a:lnTo>
                      <a:pt x="379" y="1119"/>
                    </a:lnTo>
                    <a:lnTo>
                      <a:pt x="376" y="1118"/>
                    </a:lnTo>
                    <a:lnTo>
                      <a:pt x="375" y="1115"/>
                    </a:lnTo>
                    <a:lnTo>
                      <a:pt x="370" y="1113"/>
                    </a:lnTo>
                    <a:lnTo>
                      <a:pt x="370" y="1113"/>
                    </a:lnTo>
                    <a:lnTo>
                      <a:pt x="355" y="1120"/>
                    </a:lnTo>
                    <a:lnTo>
                      <a:pt x="346" y="1122"/>
                    </a:lnTo>
                    <a:lnTo>
                      <a:pt x="344" y="1122"/>
                    </a:lnTo>
                    <a:lnTo>
                      <a:pt x="339" y="1120"/>
                    </a:lnTo>
                    <a:lnTo>
                      <a:pt x="339" y="1120"/>
                    </a:lnTo>
                    <a:lnTo>
                      <a:pt x="341" y="1118"/>
                    </a:lnTo>
                    <a:lnTo>
                      <a:pt x="344" y="1115"/>
                    </a:lnTo>
                    <a:lnTo>
                      <a:pt x="351" y="1111"/>
                    </a:lnTo>
                    <a:lnTo>
                      <a:pt x="358" y="1108"/>
                    </a:lnTo>
                    <a:lnTo>
                      <a:pt x="360" y="1106"/>
                    </a:lnTo>
                    <a:lnTo>
                      <a:pt x="362" y="1102"/>
                    </a:lnTo>
                    <a:lnTo>
                      <a:pt x="362" y="1102"/>
                    </a:lnTo>
                    <a:lnTo>
                      <a:pt x="351" y="1094"/>
                    </a:lnTo>
                    <a:lnTo>
                      <a:pt x="351" y="1094"/>
                    </a:lnTo>
                    <a:lnTo>
                      <a:pt x="341" y="1098"/>
                    </a:lnTo>
                    <a:lnTo>
                      <a:pt x="332" y="1102"/>
                    </a:lnTo>
                    <a:lnTo>
                      <a:pt x="324" y="1106"/>
                    </a:lnTo>
                    <a:lnTo>
                      <a:pt x="313" y="1109"/>
                    </a:lnTo>
                    <a:lnTo>
                      <a:pt x="313" y="1109"/>
                    </a:lnTo>
                    <a:lnTo>
                      <a:pt x="304" y="1115"/>
                    </a:lnTo>
                    <a:lnTo>
                      <a:pt x="295" y="1122"/>
                    </a:lnTo>
                    <a:lnTo>
                      <a:pt x="285" y="1126"/>
                    </a:lnTo>
                    <a:lnTo>
                      <a:pt x="280" y="1127"/>
                    </a:lnTo>
                    <a:lnTo>
                      <a:pt x="275" y="1127"/>
                    </a:lnTo>
                    <a:lnTo>
                      <a:pt x="275" y="1127"/>
                    </a:lnTo>
                    <a:lnTo>
                      <a:pt x="280" y="1120"/>
                    </a:lnTo>
                    <a:lnTo>
                      <a:pt x="287" y="1115"/>
                    </a:lnTo>
                    <a:lnTo>
                      <a:pt x="296" y="1109"/>
                    </a:lnTo>
                    <a:lnTo>
                      <a:pt x="304" y="1105"/>
                    </a:lnTo>
                    <a:lnTo>
                      <a:pt x="321" y="1095"/>
                    </a:lnTo>
                    <a:lnTo>
                      <a:pt x="330" y="1091"/>
                    </a:lnTo>
                    <a:lnTo>
                      <a:pt x="338" y="1085"/>
                    </a:lnTo>
                    <a:lnTo>
                      <a:pt x="338" y="1085"/>
                    </a:lnTo>
                    <a:lnTo>
                      <a:pt x="335" y="1081"/>
                    </a:lnTo>
                    <a:lnTo>
                      <a:pt x="331" y="1078"/>
                    </a:lnTo>
                    <a:lnTo>
                      <a:pt x="321" y="1073"/>
                    </a:lnTo>
                    <a:lnTo>
                      <a:pt x="321" y="1073"/>
                    </a:lnTo>
                    <a:lnTo>
                      <a:pt x="314" y="1075"/>
                    </a:lnTo>
                    <a:lnTo>
                      <a:pt x="307" y="1078"/>
                    </a:lnTo>
                    <a:lnTo>
                      <a:pt x="300" y="1083"/>
                    </a:lnTo>
                    <a:lnTo>
                      <a:pt x="293" y="1085"/>
                    </a:lnTo>
                    <a:lnTo>
                      <a:pt x="293" y="1085"/>
                    </a:lnTo>
                    <a:lnTo>
                      <a:pt x="292" y="1081"/>
                    </a:lnTo>
                    <a:lnTo>
                      <a:pt x="293" y="1078"/>
                    </a:lnTo>
                    <a:lnTo>
                      <a:pt x="296" y="1075"/>
                    </a:lnTo>
                    <a:lnTo>
                      <a:pt x="299" y="1073"/>
                    </a:lnTo>
                    <a:lnTo>
                      <a:pt x="306" y="1067"/>
                    </a:lnTo>
                    <a:lnTo>
                      <a:pt x="309" y="1064"/>
                    </a:lnTo>
                    <a:lnTo>
                      <a:pt x="310" y="1061"/>
                    </a:lnTo>
                    <a:lnTo>
                      <a:pt x="310" y="1061"/>
                    </a:lnTo>
                    <a:lnTo>
                      <a:pt x="307" y="1060"/>
                    </a:lnTo>
                    <a:lnTo>
                      <a:pt x="306" y="1057"/>
                    </a:lnTo>
                    <a:lnTo>
                      <a:pt x="304" y="1056"/>
                    </a:lnTo>
                    <a:lnTo>
                      <a:pt x="300" y="1056"/>
                    </a:lnTo>
                    <a:lnTo>
                      <a:pt x="300" y="1056"/>
                    </a:lnTo>
                    <a:lnTo>
                      <a:pt x="293" y="1060"/>
                    </a:lnTo>
                    <a:lnTo>
                      <a:pt x="285" y="1064"/>
                    </a:lnTo>
                    <a:lnTo>
                      <a:pt x="276" y="1066"/>
                    </a:lnTo>
                    <a:lnTo>
                      <a:pt x="272" y="1066"/>
                    </a:lnTo>
                    <a:lnTo>
                      <a:pt x="269" y="1064"/>
                    </a:lnTo>
                    <a:lnTo>
                      <a:pt x="269" y="1064"/>
                    </a:lnTo>
                    <a:lnTo>
                      <a:pt x="273" y="1059"/>
                    </a:lnTo>
                    <a:lnTo>
                      <a:pt x="280" y="1054"/>
                    </a:lnTo>
                    <a:lnTo>
                      <a:pt x="293" y="1049"/>
                    </a:lnTo>
                    <a:lnTo>
                      <a:pt x="293" y="1049"/>
                    </a:lnTo>
                    <a:lnTo>
                      <a:pt x="290" y="1046"/>
                    </a:lnTo>
                    <a:lnTo>
                      <a:pt x="286" y="1043"/>
                    </a:lnTo>
                    <a:lnTo>
                      <a:pt x="280" y="1039"/>
                    </a:lnTo>
                    <a:lnTo>
                      <a:pt x="280" y="1039"/>
                    </a:lnTo>
                    <a:lnTo>
                      <a:pt x="272" y="1043"/>
                    </a:lnTo>
                    <a:lnTo>
                      <a:pt x="264" y="1049"/>
                    </a:lnTo>
                    <a:lnTo>
                      <a:pt x="254" y="1052"/>
                    </a:lnTo>
                    <a:lnTo>
                      <a:pt x="248" y="1052"/>
                    </a:lnTo>
                    <a:lnTo>
                      <a:pt x="244" y="1052"/>
                    </a:lnTo>
                    <a:lnTo>
                      <a:pt x="244" y="1052"/>
                    </a:lnTo>
                    <a:lnTo>
                      <a:pt x="250" y="1045"/>
                    </a:lnTo>
                    <a:lnTo>
                      <a:pt x="255" y="1040"/>
                    </a:lnTo>
                    <a:lnTo>
                      <a:pt x="262" y="1036"/>
                    </a:lnTo>
                    <a:lnTo>
                      <a:pt x="271" y="1033"/>
                    </a:lnTo>
                    <a:lnTo>
                      <a:pt x="271" y="1033"/>
                    </a:lnTo>
                    <a:lnTo>
                      <a:pt x="268" y="1031"/>
                    </a:lnTo>
                    <a:lnTo>
                      <a:pt x="266" y="1029"/>
                    </a:lnTo>
                    <a:lnTo>
                      <a:pt x="261" y="1029"/>
                    </a:lnTo>
                    <a:lnTo>
                      <a:pt x="254" y="1031"/>
                    </a:lnTo>
                    <a:lnTo>
                      <a:pt x="248" y="1032"/>
                    </a:lnTo>
                    <a:lnTo>
                      <a:pt x="241" y="1035"/>
                    </a:lnTo>
                    <a:lnTo>
                      <a:pt x="234" y="1038"/>
                    </a:lnTo>
                    <a:lnTo>
                      <a:pt x="229" y="1038"/>
                    </a:lnTo>
                    <a:lnTo>
                      <a:pt x="226" y="1036"/>
                    </a:lnTo>
                    <a:lnTo>
                      <a:pt x="224" y="1035"/>
                    </a:lnTo>
                    <a:lnTo>
                      <a:pt x="224" y="1035"/>
                    </a:lnTo>
                    <a:lnTo>
                      <a:pt x="231" y="1029"/>
                    </a:lnTo>
                    <a:lnTo>
                      <a:pt x="238" y="1026"/>
                    </a:lnTo>
                    <a:lnTo>
                      <a:pt x="252" y="1018"/>
                    </a:lnTo>
                    <a:lnTo>
                      <a:pt x="252" y="1018"/>
                    </a:lnTo>
                    <a:lnTo>
                      <a:pt x="248" y="1015"/>
                    </a:lnTo>
                    <a:lnTo>
                      <a:pt x="245" y="1014"/>
                    </a:lnTo>
                    <a:lnTo>
                      <a:pt x="243" y="1011"/>
                    </a:lnTo>
                    <a:lnTo>
                      <a:pt x="240" y="1010"/>
                    </a:lnTo>
                    <a:lnTo>
                      <a:pt x="240" y="1010"/>
                    </a:lnTo>
                    <a:lnTo>
                      <a:pt x="222" y="1018"/>
                    </a:lnTo>
                    <a:lnTo>
                      <a:pt x="205" y="1025"/>
                    </a:lnTo>
                    <a:lnTo>
                      <a:pt x="188" y="1032"/>
                    </a:lnTo>
                    <a:lnTo>
                      <a:pt x="179" y="1036"/>
                    </a:lnTo>
                    <a:lnTo>
                      <a:pt x="172" y="1042"/>
                    </a:lnTo>
                    <a:lnTo>
                      <a:pt x="172" y="1042"/>
                    </a:lnTo>
                    <a:lnTo>
                      <a:pt x="170" y="1039"/>
                    </a:lnTo>
                    <a:lnTo>
                      <a:pt x="168" y="1035"/>
                    </a:lnTo>
                    <a:lnTo>
                      <a:pt x="168" y="1035"/>
                    </a:lnTo>
                    <a:lnTo>
                      <a:pt x="174" y="1028"/>
                    </a:lnTo>
                    <a:lnTo>
                      <a:pt x="181" y="1024"/>
                    </a:lnTo>
                    <a:lnTo>
                      <a:pt x="198" y="1015"/>
                    </a:lnTo>
                    <a:lnTo>
                      <a:pt x="213" y="1008"/>
                    </a:lnTo>
                    <a:lnTo>
                      <a:pt x="222" y="1004"/>
                    </a:lnTo>
                    <a:lnTo>
                      <a:pt x="227" y="998"/>
                    </a:lnTo>
                    <a:lnTo>
                      <a:pt x="227" y="998"/>
                    </a:lnTo>
                    <a:lnTo>
                      <a:pt x="205" y="979"/>
                    </a:lnTo>
                    <a:lnTo>
                      <a:pt x="193" y="970"/>
                    </a:lnTo>
                    <a:lnTo>
                      <a:pt x="182" y="965"/>
                    </a:lnTo>
                    <a:lnTo>
                      <a:pt x="182" y="965"/>
                    </a:lnTo>
                    <a:lnTo>
                      <a:pt x="184" y="965"/>
                    </a:lnTo>
                    <a:lnTo>
                      <a:pt x="185" y="966"/>
                    </a:lnTo>
                    <a:lnTo>
                      <a:pt x="185" y="966"/>
                    </a:lnTo>
                    <a:close/>
                    <a:moveTo>
                      <a:pt x="12" y="1010"/>
                    </a:moveTo>
                    <a:lnTo>
                      <a:pt x="12" y="1010"/>
                    </a:lnTo>
                    <a:lnTo>
                      <a:pt x="102" y="1081"/>
                    </a:lnTo>
                    <a:lnTo>
                      <a:pt x="191" y="1153"/>
                    </a:lnTo>
                    <a:lnTo>
                      <a:pt x="278" y="1226"/>
                    </a:lnTo>
                    <a:lnTo>
                      <a:pt x="363" y="1300"/>
                    </a:lnTo>
                    <a:lnTo>
                      <a:pt x="363" y="1300"/>
                    </a:lnTo>
                    <a:lnTo>
                      <a:pt x="366" y="1292"/>
                    </a:lnTo>
                    <a:lnTo>
                      <a:pt x="370" y="1285"/>
                    </a:lnTo>
                    <a:lnTo>
                      <a:pt x="370" y="1285"/>
                    </a:lnTo>
                    <a:lnTo>
                      <a:pt x="365" y="1282"/>
                    </a:lnTo>
                    <a:lnTo>
                      <a:pt x="360" y="1278"/>
                    </a:lnTo>
                    <a:lnTo>
                      <a:pt x="356" y="1273"/>
                    </a:lnTo>
                    <a:lnTo>
                      <a:pt x="353" y="1272"/>
                    </a:lnTo>
                    <a:lnTo>
                      <a:pt x="351" y="1271"/>
                    </a:lnTo>
                    <a:lnTo>
                      <a:pt x="351" y="1271"/>
                    </a:lnTo>
                    <a:lnTo>
                      <a:pt x="349" y="1266"/>
                    </a:lnTo>
                    <a:lnTo>
                      <a:pt x="346" y="1264"/>
                    </a:lnTo>
                    <a:lnTo>
                      <a:pt x="342" y="1261"/>
                    </a:lnTo>
                    <a:lnTo>
                      <a:pt x="339" y="1258"/>
                    </a:lnTo>
                    <a:lnTo>
                      <a:pt x="339" y="1258"/>
                    </a:lnTo>
                    <a:lnTo>
                      <a:pt x="324" y="1243"/>
                    </a:lnTo>
                    <a:lnTo>
                      <a:pt x="309" y="1227"/>
                    </a:lnTo>
                    <a:lnTo>
                      <a:pt x="292" y="1212"/>
                    </a:lnTo>
                    <a:lnTo>
                      <a:pt x="273" y="1199"/>
                    </a:lnTo>
                    <a:lnTo>
                      <a:pt x="273" y="1199"/>
                    </a:lnTo>
                    <a:lnTo>
                      <a:pt x="231" y="1161"/>
                    </a:lnTo>
                    <a:lnTo>
                      <a:pt x="209" y="1143"/>
                    </a:lnTo>
                    <a:lnTo>
                      <a:pt x="186" y="1126"/>
                    </a:lnTo>
                    <a:lnTo>
                      <a:pt x="186" y="1126"/>
                    </a:lnTo>
                    <a:lnTo>
                      <a:pt x="164" y="1109"/>
                    </a:lnTo>
                    <a:lnTo>
                      <a:pt x="143" y="1091"/>
                    </a:lnTo>
                    <a:lnTo>
                      <a:pt x="99" y="1054"/>
                    </a:lnTo>
                    <a:lnTo>
                      <a:pt x="99" y="1054"/>
                    </a:lnTo>
                    <a:lnTo>
                      <a:pt x="94" y="1046"/>
                    </a:lnTo>
                    <a:lnTo>
                      <a:pt x="85" y="1039"/>
                    </a:lnTo>
                    <a:lnTo>
                      <a:pt x="70" y="1024"/>
                    </a:lnTo>
                    <a:lnTo>
                      <a:pt x="52" y="1010"/>
                    </a:lnTo>
                    <a:lnTo>
                      <a:pt x="35" y="994"/>
                    </a:lnTo>
                    <a:lnTo>
                      <a:pt x="35" y="994"/>
                    </a:lnTo>
                    <a:lnTo>
                      <a:pt x="32" y="988"/>
                    </a:lnTo>
                    <a:lnTo>
                      <a:pt x="29" y="984"/>
                    </a:lnTo>
                    <a:lnTo>
                      <a:pt x="25" y="981"/>
                    </a:lnTo>
                    <a:lnTo>
                      <a:pt x="19" y="979"/>
                    </a:lnTo>
                    <a:lnTo>
                      <a:pt x="19" y="979"/>
                    </a:lnTo>
                    <a:lnTo>
                      <a:pt x="17" y="986"/>
                    </a:lnTo>
                    <a:lnTo>
                      <a:pt x="15" y="994"/>
                    </a:lnTo>
                    <a:lnTo>
                      <a:pt x="12" y="1010"/>
                    </a:lnTo>
                    <a:lnTo>
                      <a:pt x="12" y="1010"/>
                    </a:lnTo>
                    <a:close/>
                    <a:moveTo>
                      <a:pt x="1399" y="1049"/>
                    </a:moveTo>
                    <a:lnTo>
                      <a:pt x="1399" y="1049"/>
                    </a:lnTo>
                    <a:lnTo>
                      <a:pt x="1380" y="1047"/>
                    </a:lnTo>
                    <a:lnTo>
                      <a:pt x="1363" y="1046"/>
                    </a:lnTo>
                    <a:lnTo>
                      <a:pt x="1328" y="1046"/>
                    </a:lnTo>
                    <a:lnTo>
                      <a:pt x="1294" y="1047"/>
                    </a:lnTo>
                    <a:lnTo>
                      <a:pt x="1260" y="1049"/>
                    </a:lnTo>
                    <a:lnTo>
                      <a:pt x="1260" y="1049"/>
                    </a:lnTo>
                    <a:lnTo>
                      <a:pt x="1235" y="1049"/>
                    </a:lnTo>
                    <a:lnTo>
                      <a:pt x="1208" y="1049"/>
                    </a:lnTo>
                    <a:lnTo>
                      <a:pt x="1158" y="1052"/>
                    </a:lnTo>
                    <a:lnTo>
                      <a:pt x="1158" y="1052"/>
                    </a:lnTo>
                    <a:lnTo>
                      <a:pt x="1110" y="1050"/>
                    </a:lnTo>
                    <a:lnTo>
                      <a:pt x="1062" y="1052"/>
                    </a:lnTo>
                    <a:lnTo>
                      <a:pt x="1062" y="1052"/>
                    </a:lnTo>
                    <a:lnTo>
                      <a:pt x="1013" y="1052"/>
                    </a:lnTo>
                    <a:lnTo>
                      <a:pt x="964" y="1052"/>
                    </a:lnTo>
                    <a:lnTo>
                      <a:pt x="915" y="1052"/>
                    </a:lnTo>
                    <a:lnTo>
                      <a:pt x="863" y="1054"/>
                    </a:lnTo>
                    <a:lnTo>
                      <a:pt x="863" y="1054"/>
                    </a:lnTo>
                    <a:lnTo>
                      <a:pt x="834" y="1056"/>
                    </a:lnTo>
                    <a:lnTo>
                      <a:pt x="804" y="1056"/>
                    </a:lnTo>
                    <a:lnTo>
                      <a:pt x="773" y="1056"/>
                    </a:lnTo>
                    <a:lnTo>
                      <a:pt x="742" y="1059"/>
                    </a:lnTo>
                    <a:lnTo>
                      <a:pt x="742" y="1059"/>
                    </a:lnTo>
                    <a:lnTo>
                      <a:pt x="744" y="1063"/>
                    </a:lnTo>
                    <a:lnTo>
                      <a:pt x="745" y="1067"/>
                    </a:lnTo>
                    <a:lnTo>
                      <a:pt x="748" y="1073"/>
                    </a:lnTo>
                    <a:lnTo>
                      <a:pt x="751" y="1074"/>
                    </a:lnTo>
                    <a:lnTo>
                      <a:pt x="754" y="1074"/>
                    </a:lnTo>
                    <a:lnTo>
                      <a:pt x="754" y="1074"/>
                    </a:lnTo>
                    <a:lnTo>
                      <a:pt x="791" y="1075"/>
                    </a:lnTo>
                    <a:lnTo>
                      <a:pt x="836" y="1075"/>
                    </a:lnTo>
                    <a:lnTo>
                      <a:pt x="884" y="1075"/>
                    </a:lnTo>
                    <a:lnTo>
                      <a:pt x="908" y="1077"/>
                    </a:lnTo>
                    <a:lnTo>
                      <a:pt x="932" y="1078"/>
                    </a:lnTo>
                    <a:lnTo>
                      <a:pt x="932" y="1078"/>
                    </a:lnTo>
                    <a:lnTo>
                      <a:pt x="943" y="1077"/>
                    </a:lnTo>
                    <a:lnTo>
                      <a:pt x="956" y="1074"/>
                    </a:lnTo>
                    <a:lnTo>
                      <a:pt x="985" y="1074"/>
                    </a:lnTo>
                    <a:lnTo>
                      <a:pt x="1013" y="1074"/>
                    </a:lnTo>
                    <a:lnTo>
                      <a:pt x="1037" y="1075"/>
                    </a:lnTo>
                    <a:lnTo>
                      <a:pt x="1037" y="1075"/>
                    </a:lnTo>
                    <a:lnTo>
                      <a:pt x="1074" y="1070"/>
                    </a:lnTo>
                    <a:lnTo>
                      <a:pt x="1113" y="1067"/>
                    </a:lnTo>
                    <a:lnTo>
                      <a:pt x="1154" y="1066"/>
                    </a:lnTo>
                    <a:lnTo>
                      <a:pt x="1196" y="1066"/>
                    </a:lnTo>
                    <a:lnTo>
                      <a:pt x="1283" y="1067"/>
                    </a:lnTo>
                    <a:lnTo>
                      <a:pt x="1368" y="1070"/>
                    </a:lnTo>
                    <a:lnTo>
                      <a:pt x="1368" y="1070"/>
                    </a:lnTo>
                    <a:lnTo>
                      <a:pt x="1415" y="1068"/>
                    </a:lnTo>
                    <a:lnTo>
                      <a:pt x="1415" y="1068"/>
                    </a:lnTo>
                    <a:lnTo>
                      <a:pt x="1427" y="1070"/>
                    </a:lnTo>
                    <a:lnTo>
                      <a:pt x="1433" y="1068"/>
                    </a:lnTo>
                    <a:lnTo>
                      <a:pt x="1436" y="1067"/>
                    </a:lnTo>
                    <a:lnTo>
                      <a:pt x="1439" y="1066"/>
                    </a:lnTo>
                    <a:lnTo>
                      <a:pt x="1439" y="1066"/>
                    </a:lnTo>
                    <a:lnTo>
                      <a:pt x="1436" y="1060"/>
                    </a:lnTo>
                    <a:lnTo>
                      <a:pt x="1432" y="1057"/>
                    </a:lnTo>
                    <a:lnTo>
                      <a:pt x="1427" y="1054"/>
                    </a:lnTo>
                    <a:lnTo>
                      <a:pt x="1422" y="1053"/>
                    </a:lnTo>
                    <a:lnTo>
                      <a:pt x="1411" y="1050"/>
                    </a:lnTo>
                    <a:lnTo>
                      <a:pt x="1399" y="1049"/>
                    </a:lnTo>
                    <a:lnTo>
                      <a:pt x="1399" y="1049"/>
                    </a:lnTo>
                    <a:close/>
                    <a:moveTo>
                      <a:pt x="738" y="1156"/>
                    </a:moveTo>
                    <a:lnTo>
                      <a:pt x="738" y="1156"/>
                    </a:lnTo>
                    <a:lnTo>
                      <a:pt x="734" y="1147"/>
                    </a:lnTo>
                    <a:lnTo>
                      <a:pt x="730" y="1139"/>
                    </a:lnTo>
                    <a:lnTo>
                      <a:pt x="728" y="1129"/>
                    </a:lnTo>
                    <a:lnTo>
                      <a:pt x="727" y="1118"/>
                    </a:lnTo>
                    <a:lnTo>
                      <a:pt x="727" y="1118"/>
                    </a:lnTo>
                    <a:lnTo>
                      <a:pt x="728" y="1102"/>
                    </a:lnTo>
                    <a:lnTo>
                      <a:pt x="731" y="1088"/>
                    </a:lnTo>
                    <a:lnTo>
                      <a:pt x="732" y="1075"/>
                    </a:lnTo>
                    <a:lnTo>
                      <a:pt x="732" y="1071"/>
                    </a:lnTo>
                    <a:lnTo>
                      <a:pt x="730" y="1067"/>
                    </a:lnTo>
                    <a:lnTo>
                      <a:pt x="730" y="1067"/>
                    </a:lnTo>
                    <a:lnTo>
                      <a:pt x="725" y="1071"/>
                    </a:lnTo>
                    <a:lnTo>
                      <a:pt x="721" y="1077"/>
                    </a:lnTo>
                    <a:lnTo>
                      <a:pt x="716" y="1088"/>
                    </a:lnTo>
                    <a:lnTo>
                      <a:pt x="714" y="1102"/>
                    </a:lnTo>
                    <a:lnTo>
                      <a:pt x="713" y="1116"/>
                    </a:lnTo>
                    <a:lnTo>
                      <a:pt x="716" y="1130"/>
                    </a:lnTo>
                    <a:lnTo>
                      <a:pt x="721" y="1141"/>
                    </a:lnTo>
                    <a:lnTo>
                      <a:pt x="724" y="1147"/>
                    </a:lnTo>
                    <a:lnTo>
                      <a:pt x="728" y="1150"/>
                    </a:lnTo>
                    <a:lnTo>
                      <a:pt x="732" y="1154"/>
                    </a:lnTo>
                    <a:lnTo>
                      <a:pt x="738" y="1156"/>
                    </a:lnTo>
                    <a:lnTo>
                      <a:pt x="738" y="1156"/>
                    </a:lnTo>
                    <a:close/>
                    <a:moveTo>
                      <a:pt x="787" y="1122"/>
                    </a:moveTo>
                    <a:lnTo>
                      <a:pt x="787" y="1122"/>
                    </a:lnTo>
                    <a:lnTo>
                      <a:pt x="770" y="1120"/>
                    </a:lnTo>
                    <a:lnTo>
                      <a:pt x="759" y="1122"/>
                    </a:lnTo>
                    <a:lnTo>
                      <a:pt x="755" y="1123"/>
                    </a:lnTo>
                    <a:lnTo>
                      <a:pt x="752" y="1125"/>
                    </a:lnTo>
                    <a:lnTo>
                      <a:pt x="752" y="1125"/>
                    </a:lnTo>
                    <a:lnTo>
                      <a:pt x="754" y="1127"/>
                    </a:lnTo>
                    <a:lnTo>
                      <a:pt x="755" y="1129"/>
                    </a:lnTo>
                    <a:lnTo>
                      <a:pt x="759" y="1130"/>
                    </a:lnTo>
                    <a:lnTo>
                      <a:pt x="770" y="1132"/>
                    </a:lnTo>
                    <a:lnTo>
                      <a:pt x="770" y="1132"/>
                    </a:lnTo>
                    <a:lnTo>
                      <a:pt x="838" y="1139"/>
                    </a:lnTo>
                    <a:lnTo>
                      <a:pt x="873" y="1140"/>
                    </a:lnTo>
                    <a:lnTo>
                      <a:pt x="901" y="1140"/>
                    </a:lnTo>
                    <a:lnTo>
                      <a:pt x="901" y="1140"/>
                    </a:lnTo>
                    <a:lnTo>
                      <a:pt x="901" y="1140"/>
                    </a:lnTo>
                    <a:lnTo>
                      <a:pt x="902" y="1139"/>
                    </a:lnTo>
                    <a:lnTo>
                      <a:pt x="907" y="1139"/>
                    </a:lnTo>
                    <a:lnTo>
                      <a:pt x="914" y="1139"/>
                    </a:lnTo>
                    <a:lnTo>
                      <a:pt x="919" y="1137"/>
                    </a:lnTo>
                    <a:lnTo>
                      <a:pt x="919" y="1137"/>
                    </a:lnTo>
                    <a:lnTo>
                      <a:pt x="926" y="1139"/>
                    </a:lnTo>
                    <a:lnTo>
                      <a:pt x="932" y="1139"/>
                    </a:lnTo>
                    <a:lnTo>
                      <a:pt x="946" y="1139"/>
                    </a:lnTo>
                    <a:lnTo>
                      <a:pt x="959" y="1137"/>
                    </a:lnTo>
                    <a:lnTo>
                      <a:pt x="964" y="1137"/>
                    </a:lnTo>
                    <a:lnTo>
                      <a:pt x="970" y="1137"/>
                    </a:lnTo>
                    <a:lnTo>
                      <a:pt x="970" y="1137"/>
                    </a:lnTo>
                    <a:lnTo>
                      <a:pt x="967" y="1137"/>
                    </a:lnTo>
                    <a:lnTo>
                      <a:pt x="966" y="1139"/>
                    </a:lnTo>
                    <a:lnTo>
                      <a:pt x="966" y="1139"/>
                    </a:lnTo>
                    <a:lnTo>
                      <a:pt x="966" y="1139"/>
                    </a:lnTo>
                    <a:lnTo>
                      <a:pt x="968" y="1139"/>
                    </a:lnTo>
                    <a:lnTo>
                      <a:pt x="971" y="1139"/>
                    </a:lnTo>
                    <a:lnTo>
                      <a:pt x="973" y="1136"/>
                    </a:lnTo>
                    <a:lnTo>
                      <a:pt x="973" y="1136"/>
                    </a:lnTo>
                    <a:lnTo>
                      <a:pt x="1076" y="1134"/>
                    </a:lnTo>
                    <a:lnTo>
                      <a:pt x="1187" y="1132"/>
                    </a:lnTo>
                    <a:lnTo>
                      <a:pt x="1300" y="1130"/>
                    </a:lnTo>
                    <a:lnTo>
                      <a:pt x="1356" y="1130"/>
                    </a:lnTo>
                    <a:lnTo>
                      <a:pt x="1409" y="1130"/>
                    </a:lnTo>
                    <a:lnTo>
                      <a:pt x="1409" y="1130"/>
                    </a:lnTo>
                    <a:lnTo>
                      <a:pt x="1408" y="1129"/>
                    </a:lnTo>
                    <a:lnTo>
                      <a:pt x="1406" y="1126"/>
                    </a:lnTo>
                    <a:lnTo>
                      <a:pt x="1404" y="1119"/>
                    </a:lnTo>
                    <a:lnTo>
                      <a:pt x="1404" y="1119"/>
                    </a:lnTo>
                    <a:lnTo>
                      <a:pt x="1387" y="1116"/>
                    </a:lnTo>
                    <a:lnTo>
                      <a:pt x="1368" y="1115"/>
                    </a:lnTo>
                    <a:lnTo>
                      <a:pt x="1329" y="1113"/>
                    </a:lnTo>
                    <a:lnTo>
                      <a:pt x="1291" y="1113"/>
                    </a:lnTo>
                    <a:lnTo>
                      <a:pt x="1255" y="1113"/>
                    </a:lnTo>
                    <a:lnTo>
                      <a:pt x="1255" y="1113"/>
                    </a:lnTo>
                    <a:lnTo>
                      <a:pt x="1245" y="1112"/>
                    </a:lnTo>
                    <a:lnTo>
                      <a:pt x="1239" y="1111"/>
                    </a:lnTo>
                    <a:lnTo>
                      <a:pt x="1235" y="1108"/>
                    </a:lnTo>
                    <a:lnTo>
                      <a:pt x="1235" y="1108"/>
                    </a:lnTo>
                    <a:lnTo>
                      <a:pt x="1301" y="1106"/>
                    </a:lnTo>
                    <a:lnTo>
                      <a:pt x="1333" y="1106"/>
                    </a:lnTo>
                    <a:lnTo>
                      <a:pt x="1366" y="1106"/>
                    </a:lnTo>
                    <a:lnTo>
                      <a:pt x="1366" y="1106"/>
                    </a:lnTo>
                    <a:lnTo>
                      <a:pt x="1378" y="1108"/>
                    </a:lnTo>
                    <a:lnTo>
                      <a:pt x="1391" y="1111"/>
                    </a:lnTo>
                    <a:lnTo>
                      <a:pt x="1396" y="1111"/>
                    </a:lnTo>
                    <a:lnTo>
                      <a:pt x="1402" y="1109"/>
                    </a:lnTo>
                    <a:lnTo>
                      <a:pt x="1408" y="1108"/>
                    </a:lnTo>
                    <a:lnTo>
                      <a:pt x="1413" y="1104"/>
                    </a:lnTo>
                    <a:lnTo>
                      <a:pt x="1413" y="1104"/>
                    </a:lnTo>
                    <a:lnTo>
                      <a:pt x="1392" y="1102"/>
                    </a:lnTo>
                    <a:lnTo>
                      <a:pt x="1367" y="1101"/>
                    </a:lnTo>
                    <a:lnTo>
                      <a:pt x="1343" y="1099"/>
                    </a:lnTo>
                    <a:lnTo>
                      <a:pt x="1323" y="1097"/>
                    </a:lnTo>
                    <a:lnTo>
                      <a:pt x="1323" y="1097"/>
                    </a:lnTo>
                    <a:lnTo>
                      <a:pt x="1332" y="1095"/>
                    </a:lnTo>
                    <a:lnTo>
                      <a:pt x="1342" y="1094"/>
                    </a:lnTo>
                    <a:lnTo>
                      <a:pt x="1363" y="1092"/>
                    </a:lnTo>
                    <a:lnTo>
                      <a:pt x="1384" y="1094"/>
                    </a:lnTo>
                    <a:lnTo>
                      <a:pt x="1405" y="1092"/>
                    </a:lnTo>
                    <a:lnTo>
                      <a:pt x="1405" y="1092"/>
                    </a:lnTo>
                    <a:lnTo>
                      <a:pt x="1406" y="1090"/>
                    </a:lnTo>
                    <a:lnTo>
                      <a:pt x="1408" y="1087"/>
                    </a:lnTo>
                    <a:lnTo>
                      <a:pt x="1409" y="1083"/>
                    </a:lnTo>
                    <a:lnTo>
                      <a:pt x="1412" y="1080"/>
                    </a:lnTo>
                    <a:lnTo>
                      <a:pt x="1412" y="1080"/>
                    </a:lnTo>
                    <a:lnTo>
                      <a:pt x="1373" y="1080"/>
                    </a:lnTo>
                    <a:lnTo>
                      <a:pt x="1331" y="1080"/>
                    </a:lnTo>
                    <a:lnTo>
                      <a:pt x="1245" y="1077"/>
                    </a:lnTo>
                    <a:lnTo>
                      <a:pt x="1158" y="1075"/>
                    </a:lnTo>
                    <a:lnTo>
                      <a:pt x="1116" y="1077"/>
                    </a:lnTo>
                    <a:lnTo>
                      <a:pt x="1075" y="1078"/>
                    </a:lnTo>
                    <a:lnTo>
                      <a:pt x="1075" y="1078"/>
                    </a:lnTo>
                    <a:lnTo>
                      <a:pt x="1034" y="1081"/>
                    </a:lnTo>
                    <a:lnTo>
                      <a:pt x="994" y="1084"/>
                    </a:lnTo>
                    <a:lnTo>
                      <a:pt x="915" y="1085"/>
                    </a:lnTo>
                    <a:lnTo>
                      <a:pt x="755" y="1087"/>
                    </a:lnTo>
                    <a:lnTo>
                      <a:pt x="755" y="1087"/>
                    </a:lnTo>
                    <a:lnTo>
                      <a:pt x="756" y="1092"/>
                    </a:lnTo>
                    <a:lnTo>
                      <a:pt x="756" y="1098"/>
                    </a:lnTo>
                    <a:lnTo>
                      <a:pt x="756" y="1098"/>
                    </a:lnTo>
                    <a:lnTo>
                      <a:pt x="765" y="1099"/>
                    </a:lnTo>
                    <a:lnTo>
                      <a:pt x="775" y="1099"/>
                    </a:lnTo>
                    <a:lnTo>
                      <a:pt x="794" y="1099"/>
                    </a:lnTo>
                    <a:lnTo>
                      <a:pt x="814" y="1098"/>
                    </a:lnTo>
                    <a:lnTo>
                      <a:pt x="825" y="1098"/>
                    </a:lnTo>
                    <a:lnTo>
                      <a:pt x="835" y="1099"/>
                    </a:lnTo>
                    <a:lnTo>
                      <a:pt x="835" y="1099"/>
                    </a:lnTo>
                    <a:lnTo>
                      <a:pt x="828" y="1102"/>
                    </a:lnTo>
                    <a:lnTo>
                      <a:pt x="820" y="1105"/>
                    </a:lnTo>
                    <a:lnTo>
                      <a:pt x="798" y="1106"/>
                    </a:lnTo>
                    <a:lnTo>
                      <a:pt x="776" y="1108"/>
                    </a:lnTo>
                    <a:lnTo>
                      <a:pt x="755" y="1111"/>
                    </a:lnTo>
                    <a:lnTo>
                      <a:pt x="755" y="1111"/>
                    </a:lnTo>
                    <a:lnTo>
                      <a:pt x="773" y="1113"/>
                    </a:lnTo>
                    <a:lnTo>
                      <a:pt x="793" y="1113"/>
                    </a:lnTo>
                    <a:lnTo>
                      <a:pt x="835" y="1113"/>
                    </a:lnTo>
                    <a:lnTo>
                      <a:pt x="877" y="1113"/>
                    </a:lnTo>
                    <a:lnTo>
                      <a:pt x="897" y="1113"/>
                    </a:lnTo>
                    <a:lnTo>
                      <a:pt x="915" y="1115"/>
                    </a:lnTo>
                    <a:lnTo>
                      <a:pt x="915" y="1115"/>
                    </a:lnTo>
                    <a:lnTo>
                      <a:pt x="850" y="1119"/>
                    </a:lnTo>
                    <a:lnTo>
                      <a:pt x="818" y="1122"/>
                    </a:lnTo>
                    <a:lnTo>
                      <a:pt x="787" y="1122"/>
                    </a:lnTo>
                    <a:lnTo>
                      <a:pt x="787" y="1122"/>
                    </a:lnTo>
                    <a:close/>
                    <a:moveTo>
                      <a:pt x="2051" y="1238"/>
                    </a:moveTo>
                    <a:lnTo>
                      <a:pt x="2051" y="1238"/>
                    </a:lnTo>
                    <a:lnTo>
                      <a:pt x="2048" y="1251"/>
                    </a:lnTo>
                    <a:lnTo>
                      <a:pt x="2044" y="1266"/>
                    </a:lnTo>
                    <a:lnTo>
                      <a:pt x="2032" y="1295"/>
                    </a:lnTo>
                    <a:lnTo>
                      <a:pt x="2032" y="1295"/>
                    </a:lnTo>
                    <a:lnTo>
                      <a:pt x="2028" y="1316"/>
                    </a:lnTo>
                    <a:lnTo>
                      <a:pt x="2025" y="1325"/>
                    </a:lnTo>
                    <a:lnTo>
                      <a:pt x="2024" y="1335"/>
                    </a:lnTo>
                    <a:lnTo>
                      <a:pt x="2024" y="1335"/>
                    </a:lnTo>
                    <a:lnTo>
                      <a:pt x="2020" y="1341"/>
                    </a:lnTo>
                    <a:lnTo>
                      <a:pt x="2017" y="1346"/>
                    </a:lnTo>
                    <a:lnTo>
                      <a:pt x="2017" y="1346"/>
                    </a:lnTo>
                    <a:lnTo>
                      <a:pt x="2014" y="1353"/>
                    </a:lnTo>
                    <a:lnTo>
                      <a:pt x="2013" y="1362"/>
                    </a:lnTo>
                    <a:lnTo>
                      <a:pt x="2010" y="1369"/>
                    </a:lnTo>
                    <a:lnTo>
                      <a:pt x="2009" y="1377"/>
                    </a:lnTo>
                    <a:lnTo>
                      <a:pt x="2009" y="1377"/>
                    </a:lnTo>
                    <a:lnTo>
                      <a:pt x="1995" y="1404"/>
                    </a:lnTo>
                    <a:lnTo>
                      <a:pt x="1978" y="1431"/>
                    </a:lnTo>
                    <a:lnTo>
                      <a:pt x="1961" y="1456"/>
                    </a:lnTo>
                    <a:lnTo>
                      <a:pt x="1943" y="1478"/>
                    </a:lnTo>
                    <a:lnTo>
                      <a:pt x="1943" y="1478"/>
                    </a:lnTo>
                    <a:lnTo>
                      <a:pt x="1920" y="1505"/>
                    </a:lnTo>
                    <a:lnTo>
                      <a:pt x="1896" y="1532"/>
                    </a:lnTo>
                    <a:lnTo>
                      <a:pt x="1896" y="1532"/>
                    </a:lnTo>
                    <a:lnTo>
                      <a:pt x="1881" y="1547"/>
                    </a:lnTo>
                    <a:lnTo>
                      <a:pt x="1865" y="1561"/>
                    </a:lnTo>
                    <a:lnTo>
                      <a:pt x="1865" y="1561"/>
                    </a:lnTo>
                    <a:lnTo>
                      <a:pt x="1860" y="1568"/>
                    </a:lnTo>
                    <a:lnTo>
                      <a:pt x="1853" y="1575"/>
                    </a:lnTo>
                    <a:lnTo>
                      <a:pt x="1847" y="1584"/>
                    </a:lnTo>
                    <a:lnTo>
                      <a:pt x="1841" y="1591"/>
                    </a:lnTo>
                    <a:lnTo>
                      <a:pt x="1841" y="1591"/>
                    </a:lnTo>
                    <a:lnTo>
                      <a:pt x="1837" y="1594"/>
                    </a:lnTo>
                    <a:lnTo>
                      <a:pt x="1832" y="1595"/>
                    </a:lnTo>
                    <a:lnTo>
                      <a:pt x="1823" y="1601"/>
                    </a:lnTo>
                    <a:lnTo>
                      <a:pt x="1823" y="1601"/>
                    </a:lnTo>
                    <a:lnTo>
                      <a:pt x="1818" y="1608"/>
                    </a:lnTo>
                    <a:lnTo>
                      <a:pt x="1812" y="1613"/>
                    </a:lnTo>
                    <a:lnTo>
                      <a:pt x="1812" y="1613"/>
                    </a:lnTo>
                    <a:lnTo>
                      <a:pt x="1798" y="1622"/>
                    </a:lnTo>
                    <a:lnTo>
                      <a:pt x="1791" y="1626"/>
                    </a:lnTo>
                    <a:lnTo>
                      <a:pt x="1784" y="1630"/>
                    </a:lnTo>
                    <a:lnTo>
                      <a:pt x="1784" y="1630"/>
                    </a:lnTo>
                    <a:lnTo>
                      <a:pt x="1773" y="1641"/>
                    </a:lnTo>
                    <a:lnTo>
                      <a:pt x="1760" y="1651"/>
                    </a:lnTo>
                    <a:lnTo>
                      <a:pt x="1760" y="1651"/>
                    </a:lnTo>
                    <a:lnTo>
                      <a:pt x="1733" y="1669"/>
                    </a:lnTo>
                    <a:lnTo>
                      <a:pt x="1733" y="1669"/>
                    </a:lnTo>
                    <a:lnTo>
                      <a:pt x="1710" y="1685"/>
                    </a:lnTo>
                    <a:lnTo>
                      <a:pt x="1686" y="1699"/>
                    </a:lnTo>
                    <a:lnTo>
                      <a:pt x="1673" y="1704"/>
                    </a:lnTo>
                    <a:lnTo>
                      <a:pt x="1660" y="1710"/>
                    </a:lnTo>
                    <a:lnTo>
                      <a:pt x="1648" y="1713"/>
                    </a:lnTo>
                    <a:lnTo>
                      <a:pt x="1634" y="1716"/>
                    </a:lnTo>
                    <a:lnTo>
                      <a:pt x="1634" y="1716"/>
                    </a:lnTo>
                    <a:lnTo>
                      <a:pt x="1639" y="1720"/>
                    </a:lnTo>
                    <a:lnTo>
                      <a:pt x="1646" y="1723"/>
                    </a:lnTo>
                    <a:lnTo>
                      <a:pt x="1660" y="1731"/>
                    </a:lnTo>
                    <a:lnTo>
                      <a:pt x="1660" y="1731"/>
                    </a:lnTo>
                    <a:lnTo>
                      <a:pt x="1669" y="1724"/>
                    </a:lnTo>
                    <a:lnTo>
                      <a:pt x="1679" y="1720"/>
                    </a:lnTo>
                    <a:lnTo>
                      <a:pt x="1698" y="1713"/>
                    </a:lnTo>
                    <a:lnTo>
                      <a:pt x="1698" y="1713"/>
                    </a:lnTo>
                    <a:lnTo>
                      <a:pt x="1708" y="1707"/>
                    </a:lnTo>
                    <a:lnTo>
                      <a:pt x="1718" y="1702"/>
                    </a:lnTo>
                    <a:lnTo>
                      <a:pt x="1726" y="1696"/>
                    </a:lnTo>
                    <a:lnTo>
                      <a:pt x="1736" y="1693"/>
                    </a:lnTo>
                    <a:lnTo>
                      <a:pt x="1736" y="1693"/>
                    </a:lnTo>
                    <a:lnTo>
                      <a:pt x="1754" y="1682"/>
                    </a:lnTo>
                    <a:lnTo>
                      <a:pt x="1773" y="1669"/>
                    </a:lnTo>
                    <a:lnTo>
                      <a:pt x="1808" y="1643"/>
                    </a:lnTo>
                    <a:lnTo>
                      <a:pt x="1840" y="1615"/>
                    </a:lnTo>
                    <a:lnTo>
                      <a:pt x="1870" y="1585"/>
                    </a:lnTo>
                    <a:lnTo>
                      <a:pt x="1870" y="1585"/>
                    </a:lnTo>
                    <a:lnTo>
                      <a:pt x="1888" y="1565"/>
                    </a:lnTo>
                    <a:lnTo>
                      <a:pt x="1905" y="1549"/>
                    </a:lnTo>
                    <a:lnTo>
                      <a:pt x="1905" y="1549"/>
                    </a:lnTo>
                    <a:lnTo>
                      <a:pt x="1922" y="1530"/>
                    </a:lnTo>
                    <a:lnTo>
                      <a:pt x="1929" y="1521"/>
                    </a:lnTo>
                    <a:lnTo>
                      <a:pt x="1934" y="1509"/>
                    </a:lnTo>
                    <a:lnTo>
                      <a:pt x="1934" y="1509"/>
                    </a:lnTo>
                    <a:lnTo>
                      <a:pt x="1940" y="1505"/>
                    </a:lnTo>
                    <a:lnTo>
                      <a:pt x="1945" y="1501"/>
                    </a:lnTo>
                    <a:lnTo>
                      <a:pt x="1945" y="1501"/>
                    </a:lnTo>
                    <a:lnTo>
                      <a:pt x="1954" y="1488"/>
                    </a:lnTo>
                    <a:lnTo>
                      <a:pt x="1962" y="1474"/>
                    </a:lnTo>
                    <a:lnTo>
                      <a:pt x="1971" y="1460"/>
                    </a:lnTo>
                    <a:lnTo>
                      <a:pt x="1979" y="1446"/>
                    </a:lnTo>
                    <a:lnTo>
                      <a:pt x="1979" y="1446"/>
                    </a:lnTo>
                    <a:lnTo>
                      <a:pt x="1987" y="1435"/>
                    </a:lnTo>
                    <a:lnTo>
                      <a:pt x="1996" y="1424"/>
                    </a:lnTo>
                    <a:lnTo>
                      <a:pt x="2006" y="1412"/>
                    </a:lnTo>
                    <a:lnTo>
                      <a:pt x="2014" y="1400"/>
                    </a:lnTo>
                    <a:lnTo>
                      <a:pt x="2014" y="1400"/>
                    </a:lnTo>
                    <a:lnTo>
                      <a:pt x="2024" y="1376"/>
                    </a:lnTo>
                    <a:lnTo>
                      <a:pt x="2034" y="1353"/>
                    </a:lnTo>
                    <a:lnTo>
                      <a:pt x="2034" y="1353"/>
                    </a:lnTo>
                    <a:lnTo>
                      <a:pt x="2045" y="1327"/>
                    </a:lnTo>
                    <a:lnTo>
                      <a:pt x="2053" y="1302"/>
                    </a:lnTo>
                    <a:lnTo>
                      <a:pt x="2059" y="1275"/>
                    </a:lnTo>
                    <a:lnTo>
                      <a:pt x="2063" y="1245"/>
                    </a:lnTo>
                    <a:lnTo>
                      <a:pt x="2063" y="1245"/>
                    </a:lnTo>
                    <a:lnTo>
                      <a:pt x="2066" y="1226"/>
                    </a:lnTo>
                    <a:lnTo>
                      <a:pt x="2066" y="1226"/>
                    </a:lnTo>
                    <a:lnTo>
                      <a:pt x="2069" y="1203"/>
                    </a:lnTo>
                    <a:lnTo>
                      <a:pt x="2069" y="1182"/>
                    </a:lnTo>
                    <a:lnTo>
                      <a:pt x="2069" y="1160"/>
                    </a:lnTo>
                    <a:lnTo>
                      <a:pt x="2068" y="1150"/>
                    </a:lnTo>
                    <a:lnTo>
                      <a:pt x="2065" y="1140"/>
                    </a:lnTo>
                    <a:lnTo>
                      <a:pt x="2065" y="1140"/>
                    </a:lnTo>
                    <a:lnTo>
                      <a:pt x="2063" y="1134"/>
                    </a:lnTo>
                    <a:lnTo>
                      <a:pt x="2060" y="1129"/>
                    </a:lnTo>
                    <a:lnTo>
                      <a:pt x="2052" y="1119"/>
                    </a:lnTo>
                    <a:lnTo>
                      <a:pt x="2042" y="1109"/>
                    </a:lnTo>
                    <a:lnTo>
                      <a:pt x="2034" y="1102"/>
                    </a:lnTo>
                    <a:lnTo>
                      <a:pt x="2034" y="1102"/>
                    </a:lnTo>
                    <a:lnTo>
                      <a:pt x="2044" y="1136"/>
                    </a:lnTo>
                    <a:lnTo>
                      <a:pt x="2048" y="1153"/>
                    </a:lnTo>
                    <a:lnTo>
                      <a:pt x="2052" y="1170"/>
                    </a:lnTo>
                    <a:lnTo>
                      <a:pt x="2053" y="1186"/>
                    </a:lnTo>
                    <a:lnTo>
                      <a:pt x="2055" y="1203"/>
                    </a:lnTo>
                    <a:lnTo>
                      <a:pt x="2053" y="1220"/>
                    </a:lnTo>
                    <a:lnTo>
                      <a:pt x="2051" y="1238"/>
                    </a:lnTo>
                    <a:lnTo>
                      <a:pt x="2051" y="1238"/>
                    </a:lnTo>
                    <a:close/>
                    <a:moveTo>
                      <a:pt x="547" y="1133"/>
                    </a:moveTo>
                    <a:lnTo>
                      <a:pt x="547" y="1133"/>
                    </a:lnTo>
                    <a:lnTo>
                      <a:pt x="512" y="1150"/>
                    </a:lnTo>
                    <a:lnTo>
                      <a:pt x="478" y="1167"/>
                    </a:lnTo>
                    <a:lnTo>
                      <a:pt x="478" y="1167"/>
                    </a:lnTo>
                    <a:lnTo>
                      <a:pt x="463" y="1179"/>
                    </a:lnTo>
                    <a:lnTo>
                      <a:pt x="449" y="1193"/>
                    </a:lnTo>
                    <a:lnTo>
                      <a:pt x="433" y="1209"/>
                    </a:lnTo>
                    <a:lnTo>
                      <a:pt x="419" y="1226"/>
                    </a:lnTo>
                    <a:lnTo>
                      <a:pt x="407" y="1244"/>
                    </a:lnTo>
                    <a:lnTo>
                      <a:pt x="396" y="1262"/>
                    </a:lnTo>
                    <a:lnTo>
                      <a:pt x="384" y="1283"/>
                    </a:lnTo>
                    <a:lnTo>
                      <a:pt x="375" y="1304"/>
                    </a:lnTo>
                    <a:lnTo>
                      <a:pt x="366" y="1327"/>
                    </a:lnTo>
                    <a:lnTo>
                      <a:pt x="360" y="1349"/>
                    </a:lnTo>
                    <a:lnTo>
                      <a:pt x="355" y="1373"/>
                    </a:lnTo>
                    <a:lnTo>
                      <a:pt x="352" y="1397"/>
                    </a:lnTo>
                    <a:lnTo>
                      <a:pt x="351" y="1422"/>
                    </a:lnTo>
                    <a:lnTo>
                      <a:pt x="352" y="1448"/>
                    </a:lnTo>
                    <a:lnTo>
                      <a:pt x="355" y="1474"/>
                    </a:lnTo>
                    <a:lnTo>
                      <a:pt x="360" y="1501"/>
                    </a:lnTo>
                    <a:lnTo>
                      <a:pt x="360" y="1501"/>
                    </a:lnTo>
                    <a:lnTo>
                      <a:pt x="365" y="1516"/>
                    </a:lnTo>
                    <a:lnTo>
                      <a:pt x="370" y="1530"/>
                    </a:lnTo>
                    <a:lnTo>
                      <a:pt x="383" y="1557"/>
                    </a:lnTo>
                    <a:lnTo>
                      <a:pt x="397" y="1582"/>
                    </a:lnTo>
                    <a:lnTo>
                      <a:pt x="410" y="1609"/>
                    </a:lnTo>
                    <a:lnTo>
                      <a:pt x="410" y="1609"/>
                    </a:lnTo>
                    <a:lnTo>
                      <a:pt x="417" y="1615"/>
                    </a:lnTo>
                    <a:lnTo>
                      <a:pt x="422" y="1620"/>
                    </a:lnTo>
                    <a:lnTo>
                      <a:pt x="428" y="1627"/>
                    </a:lnTo>
                    <a:lnTo>
                      <a:pt x="435" y="1631"/>
                    </a:lnTo>
                    <a:lnTo>
                      <a:pt x="435" y="1631"/>
                    </a:lnTo>
                    <a:lnTo>
                      <a:pt x="439" y="1633"/>
                    </a:lnTo>
                    <a:lnTo>
                      <a:pt x="442" y="1634"/>
                    </a:lnTo>
                    <a:lnTo>
                      <a:pt x="446" y="1634"/>
                    </a:lnTo>
                    <a:lnTo>
                      <a:pt x="449" y="1637"/>
                    </a:lnTo>
                    <a:lnTo>
                      <a:pt x="449" y="1637"/>
                    </a:lnTo>
                    <a:lnTo>
                      <a:pt x="452" y="1643"/>
                    </a:lnTo>
                    <a:lnTo>
                      <a:pt x="452" y="1647"/>
                    </a:lnTo>
                    <a:lnTo>
                      <a:pt x="450" y="1651"/>
                    </a:lnTo>
                    <a:lnTo>
                      <a:pt x="448" y="1655"/>
                    </a:lnTo>
                    <a:lnTo>
                      <a:pt x="442" y="1662"/>
                    </a:lnTo>
                    <a:lnTo>
                      <a:pt x="436" y="1667"/>
                    </a:lnTo>
                    <a:lnTo>
                      <a:pt x="436" y="1667"/>
                    </a:lnTo>
                    <a:lnTo>
                      <a:pt x="425" y="1678"/>
                    </a:lnTo>
                    <a:lnTo>
                      <a:pt x="415" y="1690"/>
                    </a:lnTo>
                    <a:lnTo>
                      <a:pt x="405" y="1702"/>
                    </a:lnTo>
                    <a:lnTo>
                      <a:pt x="396" y="1710"/>
                    </a:lnTo>
                    <a:lnTo>
                      <a:pt x="396" y="1710"/>
                    </a:lnTo>
                    <a:lnTo>
                      <a:pt x="396" y="1717"/>
                    </a:lnTo>
                    <a:lnTo>
                      <a:pt x="396" y="1724"/>
                    </a:lnTo>
                    <a:lnTo>
                      <a:pt x="398" y="1731"/>
                    </a:lnTo>
                    <a:lnTo>
                      <a:pt x="404" y="1737"/>
                    </a:lnTo>
                    <a:lnTo>
                      <a:pt x="404" y="1737"/>
                    </a:lnTo>
                    <a:lnTo>
                      <a:pt x="417" y="1721"/>
                    </a:lnTo>
                    <a:lnTo>
                      <a:pt x="432" y="1706"/>
                    </a:lnTo>
                    <a:lnTo>
                      <a:pt x="446" y="1693"/>
                    </a:lnTo>
                    <a:lnTo>
                      <a:pt x="462" y="1679"/>
                    </a:lnTo>
                    <a:lnTo>
                      <a:pt x="478" y="1668"/>
                    </a:lnTo>
                    <a:lnTo>
                      <a:pt x="495" y="1655"/>
                    </a:lnTo>
                    <a:lnTo>
                      <a:pt x="513" y="1646"/>
                    </a:lnTo>
                    <a:lnTo>
                      <a:pt x="533" y="1636"/>
                    </a:lnTo>
                    <a:lnTo>
                      <a:pt x="533" y="1636"/>
                    </a:lnTo>
                    <a:lnTo>
                      <a:pt x="532" y="1627"/>
                    </a:lnTo>
                    <a:lnTo>
                      <a:pt x="532" y="1620"/>
                    </a:lnTo>
                    <a:lnTo>
                      <a:pt x="533" y="1612"/>
                    </a:lnTo>
                    <a:lnTo>
                      <a:pt x="536" y="1606"/>
                    </a:lnTo>
                    <a:lnTo>
                      <a:pt x="542" y="1594"/>
                    </a:lnTo>
                    <a:lnTo>
                      <a:pt x="547" y="1585"/>
                    </a:lnTo>
                    <a:lnTo>
                      <a:pt x="547" y="1585"/>
                    </a:lnTo>
                    <a:lnTo>
                      <a:pt x="539" y="1585"/>
                    </a:lnTo>
                    <a:lnTo>
                      <a:pt x="532" y="1582"/>
                    </a:lnTo>
                    <a:lnTo>
                      <a:pt x="526" y="1577"/>
                    </a:lnTo>
                    <a:lnTo>
                      <a:pt x="521" y="1570"/>
                    </a:lnTo>
                    <a:lnTo>
                      <a:pt x="511" y="1554"/>
                    </a:lnTo>
                    <a:lnTo>
                      <a:pt x="502" y="1539"/>
                    </a:lnTo>
                    <a:lnTo>
                      <a:pt x="502" y="1539"/>
                    </a:lnTo>
                    <a:lnTo>
                      <a:pt x="494" y="1523"/>
                    </a:lnTo>
                    <a:lnTo>
                      <a:pt x="487" y="1507"/>
                    </a:lnTo>
                    <a:lnTo>
                      <a:pt x="480" y="1490"/>
                    </a:lnTo>
                    <a:lnTo>
                      <a:pt x="476" y="1471"/>
                    </a:lnTo>
                    <a:lnTo>
                      <a:pt x="474" y="1453"/>
                    </a:lnTo>
                    <a:lnTo>
                      <a:pt x="473" y="1434"/>
                    </a:lnTo>
                    <a:lnTo>
                      <a:pt x="474" y="1414"/>
                    </a:lnTo>
                    <a:lnTo>
                      <a:pt x="477" y="1396"/>
                    </a:lnTo>
                    <a:lnTo>
                      <a:pt x="477" y="1396"/>
                    </a:lnTo>
                    <a:lnTo>
                      <a:pt x="483" y="1376"/>
                    </a:lnTo>
                    <a:lnTo>
                      <a:pt x="488" y="1356"/>
                    </a:lnTo>
                    <a:lnTo>
                      <a:pt x="495" y="1338"/>
                    </a:lnTo>
                    <a:lnTo>
                      <a:pt x="498" y="1330"/>
                    </a:lnTo>
                    <a:lnTo>
                      <a:pt x="502" y="1323"/>
                    </a:lnTo>
                    <a:lnTo>
                      <a:pt x="502" y="1323"/>
                    </a:lnTo>
                    <a:lnTo>
                      <a:pt x="513" y="1310"/>
                    </a:lnTo>
                    <a:lnTo>
                      <a:pt x="528" y="1297"/>
                    </a:lnTo>
                    <a:lnTo>
                      <a:pt x="543" y="1285"/>
                    </a:lnTo>
                    <a:lnTo>
                      <a:pt x="556" y="1275"/>
                    </a:lnTo>
                    <a:lnTo>
                      <a:pt x="556" y="1275"/>
                    </a:lnTo>
                    <a:lnTo>
                      <a:pt x="577" y="1265"/>
                    </a:lnTo>
                    <a:lnTo>
                      <a:pt x="599" y="1258"/>
                    </a:lnTo>
                    <a:lnTo>
                      <a:pt x="622" y="1252"/>
                    </a:lnTo>
                    <a:lnTo>
                      <a:pt x="645" y="1251"/>
                    </a:lnTo>
                    <a:lnTo>
                      <a:pt x="669" y="1251"/>
                    </a:lnTo>
                    <a:lnTo>
                      <a:pt x="693" y="1255"/>
                    </a:lnTo>
                    <a:lnTo>
                      <a:pt x="716" y="1261"/>
                    </a:lnTo>
                    <a:lnTo>
                      <a:pt x="738" y="1268"/>
                    </a:lnTo>
                    <a:lnTo>
                      <a:pt x="738" y="1268"/>
                    </a:lnTo>
                    <a:lnTo>
                      <a:pt x="742" y="1265"/>
                    </a:lnTo>
                    <a:lnTo>
                      <a:pt x="744" y="1259"/>
                    </a:lnTo>
                    <a:lnTo>
                      <a:pt x="745" y="1255"/>
                    </a:lnTo>
                    <a:lnTo>
                      <a:pt x="745" y="1250"/>
                    </a:lnTo>
                    <a:lnTo>
                      <a:pt x="745" y="1238"/>
                    </a:lnTo>
                    <a:lnTo>
                      <a:pt x="747" y="1229"/>
                    </a:lnTo>
                    <a:lnTo>
                      <a:pt x="747" y="1229"/>
                    </a:lnTo>
                    <a:lnTo>
                      <a:pt x="749" y="1219"/>
                    </a:lnTo>
                    <a:lnTo>
                      <a:pt x="752" y="1210"/>
                    </a:lnTo>
                    <a:lnTo>
                      <a:pt x="761" y="1196"/>
                    </a:lnTo>
                    <a:lnTo>
                      <a:pt x="770" y="1184"/>
                    </a:lnTo>
                    <a:lnTo>
                      <a:pt x="780" y="1171"/>
                    </a:lnTo>
                    <a:lnTo>
                      <a:pt x="780" y="1171"/>
                    </a:lnTo>
                    <a:lnTo>
                      <a:pt x="773" y="1172"/>
                    </a:lnTo>
                    <a:lnTo>
                      <a:pt x="766" y="1172"/>
                    </a:lnTo>
                    <a:lnTo>
                      <a:pt x="754" y="1171"/>
                    </a:lnTo>
                    <a:lnTo>
                      <a:pt x="742" y="1170"/>
                    </a:lnTo>
                    <a:lnTo>
                      <a:pt x="735" y="1168"/>
                    </a:lnTo>
                    <a:lnTo>
                      <a:pt x="730" y="1170"/>
                    </a:lnTo>
                    <a:lnTo>
                      <a:pt x="730" y="1170"/>
                    </a:lnTo>
                    <a:lnTo>
                      <a:pt x="724" y="1165"/>
                    </a:lnTo>
                    <a:lnTo>
                      <a:pt x="720" y="1161"/>
                    </a:lnTo>
                    <a:lnTo>
                      <a:pt x="716" y="1156"/>
                    </a:lnTo>
                    <a:lnTo>
                      <a:pt x="711" y="1150"/>
                    </a:lnTo>
                    <a:lnTo>
                      <a:pt x="706" y="1137"/>
                    </a:lnTo>
                    <a:lnTo>
                      <a:pt x="703" y="1125"/>
                    </a:lnTo>
                    <a:lnTo>
                      <a:pt x="703" y="1125"/>
                    </a:lnTo>
                    <a:lnTo>
                      <a:pt x="685" y="1120"/>
                    </a:lnTo>
                    <a:lnTo>
                      <a:pt x="665" y="1119"/>
                    </a:lnTo>
                    <a:lnTo>
                      <a:pt x="645" y="1119"/>
                    </a:lnTo>
                    <a:lnTo>
                      <a:pt x="624" y="1120"/>
                    </a:lnTo>
                    <a:lnTo>
                      <a:pt x="605" y="1123"/>
                    </a:lnTo>
                    <a:lnTo>
                      <a:pt x="585" y="1126"/>
                    </a:lnTo>
                    <a:lnTo>
                      <a:pt x="547" y="1133"/>
                    </a:lnTo>
                    <a:lnTo>
                      <a:pt x="547" y="1133"/>
                    </a:lnTo>
                    <a:close/>
                    <a:moveTo>
                      <a:pt x="1419" y="1144"/>
                    </a:moveTo>
                    <a:lnTo>
                      <a:pt x="1419" y="1144"/>
                    </a:lnTo>
                    <a:lnTo>
                      <a:pt x="1401" y="1143"/>
                    </a:lnTo>
                    <a:lnTo>
                      <a:pt x="1382" y="1144"/>
                    </a:lnTo>
                    <a:lnTo>
                      <a:pt x="1366" y="1144"/>
                    </a:lnTo>
                    <a:lnTo>
                      <a:pt x="1347" y="1144"/>
                    </a:lnTo>
                    <a:lnTo>
                      <a:pt x="1347" y="1144"/>
                    </a:lnTo>
                    <a:lnTo>
                      <a:pt x="1323" y="1143"/>
                    </a:lnTo>
                    <a:lnTo>
                      <a:pt x="1295" y="1141"/>
                    </a:lnTo>
                    <a:lnTo>
                      <a:pt x="1295" y="1141"/>
                    </a:lnTo>
                    <a:lnTo>
                      <a:pt x="1258" y="1141"/>
                    </a:lnTo>
                    <a:lnTo>
                      <a:pt x="1222" y="1141"/>
                    </a:lnTo>
                    <a:lnTo>
                      <a:pt x="1222" y="1141"/>
                    </a:lnTo>
                    <a:lnTo>
                      <a:pt x="1130" y="1146"/>
                    </a:lnTo>
                    <a:lnTo>
                      <a:pt x="1036" y="1147"/>
                    </a:lnTo>
                    <a:lnTo>
                      <a:pt x="1036" y="1147"/>
                    </a:lnTo>
                    <a:lnTo>
                      <a:pt x="1009" y="1147"/>
                    </a:lnTo>
                    <a:lnTo>
                      <a:pt x="981" y="1146"/>
                    </a:lnTo>
                    <a:lnTo>
                      <a:pt x="954" y="1146"/>
                    </a:lnTo>
                    <a:lnTo>
                      <a:pt x="928" y="1146"/>
                    </a:lnTo>
                    <a:lnTo>
                      <a:pt x="928" y="1146"/>
                    </a:lnTo>
                    <a:lnTo>
                      <a:pt x="919" y="1147"/>
                    </a:lnTo>
                    <a:lnTo>
                      <a:pt x="912" y="1149"/>
                    </a:lnTo>
                    <a:lnTo>
                      <a:pt x="905" y="1150"/>
                    </a:lnTo>
                    <a:lnTo>
                      <a:pt x="897" y="1151"/>
                    </a:lnTo>
                    <a:lnTo>
                      <a:pt x="897" y="1151"/>
                    </a:lnTo>
                    <a:lnTo>
                      <a:pt x="862" y="1151"/>
                    </a:lnTo>
                    <a:lnTo>
                      <a:pt x="827" y="1150"/>
                    </a:lnTo>
                    <a:lnTo>
                      <a:pt x="756" y="1143"/>
                    </a:lnTo>
                    <a:lnTo>
                      <a:pt x="756" y="1143"/>
                    </a:lnTo>
                    <a:lnTo>
                      <a:pt x="755" y="1149"/>
                    </a:lnTo>
                    <a:lnTo>
                      <a:pt x="752" y="1153"/>
                    </a:lnTo>
                    <a:lnTo>
                      <a:pt x="751" y="1156"/>
                    </a:lnTo>
                    <a:lnTo>
                      <a:pt x="749" y="1158"/>
                    </a:lnTo>
                    <a:lnTo>
                      <a:pt x="751" y="1160"/>
                    </a:lnTo>
                    <a:lnTo>
                      <a:pt x="751" y="1160"/>
                    </a:lnTo>
                    <a:lnTo>
                      <a:pt x="765" y="1160"/>
                    </a:lnTo>
                    <a:lnTo>
                      <a:pt x="780" y="1161"/>
                    </a:lnTo>
                    <a:lnTo>
                      <a:pt x="796" y="1164"/>
                    </a:lnTo>
                    <a:lnTo>
                      <a:pt x="801" y="1165"/>
                    </a:lnTo>
                    <a:lnTo>
                      <a:pt x="807" y="1168"/>
                    </a:lnTo>
                    <a:lnTo>
                      <a:pt x="807" y="1168"/>
                    </a:lnTo>
                    <a:lnTo>
                      <a:pt x="944" y="1167"/>
                    </a:lnTo>
                    <a:lnTo>
                      <a:pt x="1083" y="1165"/>
                    </a:lnTo>
                    <a:lnTo>
                      <a:pt x="1083" y="1165"/>
                    </a:lnTo>
                    <a:lnTo>
                      <a:pt x="1133" y="1164"/>
                    </a:lnTo>
                    <a:lnTo>
                      <a:pt x="1156" y="1163"/>
                    </a:lnTo>
                    <a:lnTo>
                      <a:pt x="1179" y="1164"/>
                    </a:lnTo>
                    <a:lnTo>
                      <a:pt x="1179" y="1164"/>
                    </a:lnTo>
                    <a:lnTo>
                      <a:pt x="1214" y="1165"/>
                    </a:lnTo>
                    <a:lnTo>
                      <a:pt x="1248" y="1165"/>
                    </a:lnTo>
                    <a:lnTo>
                      <a:pt x="1316" y="1164"/>
                    </a:lnTo>
                    <a:lnTo>
                      <a:pt x="1316" y="1164"/>
                    </a:lnTo>
                    <a:lnTo>
                      <a:pt x="1349" y="1165"/>
                    </a:lnTo>
                    <a:lnTo>
                      <a:pt x="1381" y="1167"/>
                    </a:lnTo>
                    <a:lnTo>
                      <a:pt x="1412" y="1168"/>
                    </a:lnTo>
                    <a:lnTo>
                      <a:pt x="1425" y="1168"/>
                    </a:lnTo>
                    <a:lnTo>
                      <a:pt x="1437" y="1167"/>
                    </a:lnTo>
                    <a:lnTo>
                      <a:pt x="1437" y="1167"/>
                    </a:lnTo>
                    <a:lnTo>
                      <a:pt x="1439" y="1161"/>
                    </a:lnTo>
                    <a:lnTo>
                      <a:pt x="1440" y="1157"/>
                    </a:lnTo>
                    <a:lnTo>
                      <a:pt x="1439" y="1154"/>
                    </a:lnTo>
                    <a:lnTo>
                      <a:pt x="1436" y="1151"/>
                    </a:lnTo>
                    <a:lnTo>
                      <a:pt x="1432" y="1149"/>
                    </a:lnTo>
                    <a:lnTo>
                      <a:pt x="1427" y="1147"/>
                    </a:lnTo>
                    <a:lnTo>
                      <a:pt x="1419" y="1144"/>
                    </a:lnTo>
                    <a:lnTo>
                      <a:pt x="1419" y="1144"/>
                    </a:lnTo>
                    <a:close/>
                    <a:moveTo>
                      <a:pt x="1462" y="1182"/>
                    </a:moveTo>
                    <a:lnTo>
                      <a:pt x="1462" y="1182"/>
                    </a:lnTo>
                    <a:lnTo>
                      <a:pt x="1384" y="1179"/>
                    </a:lnTo>
                    <a:lnTo>
                      <a:pt x="1304" y="1177"/>
                    </a:lnTo>
                    <a:lnTo>
                      <a:pt x="1221" y="1177"/>
                    </a:lnTo>
                    <a:lnTo>
                      <a:pt x="1138" y="1177"/>
                    </a:lnTo>
                    <a:lnTo>
                      <a:pt x="973" y="1178"/>
                    </a:lnTo>
                    <a:lnTo>
                      <a:pt x="815" y="1181"/>
                    </a:lnTo>
                    <a:lnTo>
                      <a:pt x="815" y="1181"/>
                    </a:lnTo>
                    <a:lnTo>
                      <a:pt x="815" y="1185"/>
                    </a:lnTo>
                    <a:lnTo>
                      <a:pt x="817" y="1188"/>
                    </a:lnTo>
                    <a:lnTo>
                      <a:pt x="818" y="1195"/>
                    </a:lnTo>
                    <a:lnTo>
                      <a:pt x="818" y="1195"/>
                    </a:lnTo>
                    <a:lnTo>
                      <a:pt x="1013" y="1191"/>
                    </a:lnTo>
                    <a:lnTo>
                      <a:pt x="1112" y="1191"/>
                    </a:lnTo>
                    <a:lnTo>
                      <a:pt x="1159" y="1191"/>
                    </a:lnTo>
                    <a:lnTo>
                      <a:pt x="1206" y="1193"/>
                    </a:lnTo>
                    <a:lnTo>
                      <a:pt x="1206" y="1193"/>
                    </a:lnTo>
                    <a:lnTo>
                      <a:pt x="1235" y="1193"/>
                    </a:lnTo>
                    <a:lnTo>
                      <a:pt x="1263" y="1193"/>
                    </a:lnTo>
                    <a:lnTo>
                      <a:pt x="1291" y="1192"/>
                    </a:lnTo>
                    <a:lnTo>
                      <a:pt x="1319" y="1193"/>
                    </a:lnTo>
                    <a:lnTo>
                      <a:pt x="1319" y="1193"/>
                    </a:lnTo>
                    <a:lnTo>
                      <a:pt x="1354" y="1195"/>
                    </a:lnTo>
                    <a:lnTo>
                      <a:pt x="1389" y="1196"/>
                    </a:lnTo>
                    <a:lnTo>
                      <a:pt x="1389" y="1196"/>
                    </a:lnTo>
                    <a:lnTo>
                      <a:pt x="1405" y="1196"/>
                    </a:lnTo>
                    <a:lnTo>
                      <a:pt x="1420" y="1198"/>
                    </a:lnTo>
                    <a:lnTo>
                      <a:pt x="1436" y="1199"/>
                    </a:lnTo>
                    <a:lnTo>
                      <a:pt x="1450" y="1199"/>
                    </a:lnTo>
                    <a:lnTo>
                      <a:pt x="1450" y="1199"/>
                    </a:lnTo>
                    <a:lnTo>
                      <a:pt x="1455" y="1199"/>
                    </a:lnTo>
                    <a:lnTo>
                      <a:pt x="1461" y="1198"/>
                    </a:lnTo>
                    <a:lnTo>
                      <a:pt x="1467" y="1195"/>
                    </a:lnTo>
                    <a:lnTo>
                      <a:pt x="1468" y="1193"/>
                    </a:lnTo>
                    <a:lnTo>
                      <a:pt x="1469" y="1191"/>
                    </a:lnTo>
                    <a:lnTo>
                      <a:pt x="1469" y="1191"/>
                    </a:lnTo>
                    <a:lnTo>
                      <a:pt x="1469" y="1189"/>
                    </a:lnTo>
                    <a:lnTo>
                      <a:pt x="1468" y="1188"/>
                    </a:lnTo>
                    <a:lnTo>
                      <a:pt x="1465" y="1186"/>
                    </a:lnTo>
                    <a:lnTo>
                      <a:pt x="1462" y="1186"/>
                    </a:lnTo>
                    <a:lnTo>
                      <a:pt x="1461" y="1185"/>
                    </a:lnTo>
                    <a:lnTo>
                      <a:pt x="1462" y="1182"/>
                    </a:lnTo>
                    <a:lnTo>
                      <a:pt x="1462" y="1182"/>
                    </a:lnTo>
                    <a:close/>
                    <a:moveTo>
                      <a:pt x="791" y="1179"/>
                    </a:moveTo>
                    <a:lnTo>
                      <a:pt x="791" y="1179"/>
                    </a:lnTo>
                    <a:lnTo>
                      <a:pt x="783" y="1186"/>
                    </a:lnTo>
                    <a:lnTo>
                      <a:pt x="776" y="1193"/>
                    </a:lnTo>
                    <a:lnTo>
                      <a:pt x="770" y="1202"/>
                    </a:lnTo>
                    <a:lnTo>
                      <a:pt x="765" y="1212"/>
                    </a:lnTo>
                    <a:lnTo>
                      <a:pt x="762" y="1222"/>
                    </a:lnTo>
                    <a:lnTo>
                      <a:pt x="759" y="1231"/>
                    </a:lnTo>
                    <a:lnTo>
                      <a:pt x="758" y="1243"/>
                    </a:lnTo>
                    <a:lnTo>
                      <a:pt x="758" y="1254"/>
                    </a:lnTo>
                    <a:lnTo>
                      <a:pt x="758" y="1254"/>
                    </a:lnTo>
                    <a:lnTo>
                      <a:pt x="759" y="1257"/>
                    </a:lnTo>
                    <a:lnTo>
                      <a:pt x="761" y="1258"/>
                    </a:lnTo>
                    <a:lnTo>
                      <a:pt x="762" y="1259"/>
                    </a:lnTo>
                    <a:lnTo>
                      <a:pt x="763" y="1261"/>
                    </a:lnTo>
                    <a:lnTo>
                      <a:pt x="763" y="1261"/>
                    </a:lnTo>
                    <a:lnTo>
                      <a:pt x="762" y="1265"/>
                    </a:lnTo>
                    <a:lnTo>
                      <a:pt x="761" y="1269"/>
                    </a:lnTo>
                    <a:lnTo>
                      <a:pt x="761" y="1269"/>
                    </a:lnTo>
                    <a:lnTo>
                      <a:pt x="768" y="1282"/>
                    </a:lnTo>
                    <a:lnTo>
                      <a:pt x="777" y="1293"/>
                    </a:lnTo>
                    <a:lnTo>
                      <a:pt x="782" y="1297"/>
                    </a:lnTo>
                    <a:lnTo>
                      <a:pt x="789" y="1300"/>
                    </a:lnTo>
                    <a:lnTo>
                      <a:pt x="794" y="1303"/>
                    </a:lnTo>
                    <a:lnTo>
                      <a:pt x="803" y="1303"/>
                    </a:lnTo>
                    <a:lnTo>
                      <a:pt x="803" y="1303"/>
                    </a:lnTo>
                    <a:lnTo>
                      <a:pt x="789" y="1269"/>
                    </a:lnTo>
                    <a:lnTo>
                      <a:pt x="782" y="1251"/>
                    </a:lnTo>
                    <a:lnTo>
                      <a:pt x="776" y="1234"/>
                    </a:lnTo>
                    <a:lnTo>
                      <a:pt x="776" y="1234"/>
                    </a:lnTo>
                    <a:lnTo>
                      <a:pt x="786" y="1209"/>
                    </a:lnTo>
                    <a:lnTo>
                      <a:pt x="791" y="1196"/>
                    </a:lnTo>
                    <a:lnTo>
                      <a:pt x="800" y="1185"/>
                    </a:lnTo>
                    <a:lnTo>
                      <a:pt x="800" y="1185"/>
                    </a:lnTo>
                    <a:lnTo>
                      <a:pt x="796" y="1184"/>
                    </a:lnTo>
                    <a:lnTo>
                      <a:pt x="794" y="1182"/>
                    </a:lnTo>
                    <a:lnTo>
                      <a:pt x="794" y="1181"/>
                    </a:lnTo>
                    <a:lnTo>
                      <a:pt x="791" y="1179"/>
                    </a:lnTo>
                    <a:lnTo>
                      <a:pt x="791" y="1179"/>
                    </a:lnTo>
                    <a:close/>
                    <a:moveTo>
                      <a:pt x="1095" y="1200"/>
                    </a:moveTo>
                    <a:lnTo>
                      <a:pt x="1095" y="1200"/>
                    </a:lnTo>
                    <a:lnTo>
                      <a:pt x="947" y="1202"/>
                    </a:lnTo>
                    <a:lnTo>
                      <a:pt x="876" y="1205"/>
                    </a:lnTo>
                    <a:lnTo>
                      <a:pt x="810" y="1207"/>
                    </a:lnTo>
                    <a:lnTo>
                      <a:pt x="810" y="1207"/>
                    </a:lnTo>
                    <a:lnTo>
                      <a:pt x="810" y="1217"/>
                    </a:lnTo>
                    <a:lnTo>
                      <a:pt x="814" y="1227"/>
                    </a:lnTo>
                    <a:lnTo>
                      <a:pt x="814" y="1227"/>
                    </a:lnTo>
                    <a:lnTo>
                      <a:pt x="845" y="1227"/>
                    </a:lnTo>
                    <a:lnTo>
                      <a:pt x="874" y="1226"/>
                    </a:lnTo>
                    <a:lnTo>
                      <a:pt x="930" y="1223"/>
                    </a:lnTo>
                    <a:lnTo>
                      <a:pt x="930" y="1223"/>
                    </a:lnTo>
                    <a:lnTo>
                      <a:pt x="939" y="1222"/>
                    </a:lnTo>
                    <a:lnTo>
                      <a:pt x="949" y="1220"/>
                    </a:lnTo>
                    <a:lnTo>
                      <a:pt x="957" y="1220"/>
                    </a:lnTo>
                    <a:lnTo>
                      <a:pt x="961" y="1222"/>
                    </a:lnTo>
                    <a:lnTo>
                      <a:pt x="966" y="1224"/>
                    </a:lnTo>
                    <a:lnTo>
                      <a:pt x="966" y="1224"/>
                    </a:lnTo>
                    <a:lnTo>
                      <a:pt x="891" y="1230"/>
                    </a:lnTo>
                    <a:lnTo>
                      <a:pt x="852" y="1234"/>
                    </a:lnTo>
                    <a:lnTo>
                      <a:pt x="814" y="1236"/>
                    </a:lnTo>
                    <a:lnTo>
                      <a:pt x="814" y="1236"/>
                    </a:lnTo>
                    <a:lnTo>
                      <a:pt x="811" y="1247"/>
                    </a:lnTo>
                    <a:lnTo>
                      <a:pt x="811" y="1251"/>
                    </a:lnTo>
                    <a:lnTo>
                      <a:pt x="813" y="1257"/>
                    </a:lnTo>
                    <a:lnTo>
                      <a:pt x="813" y="1257"/>
                    </a:lnTo>
                    <a:lnTo>
                      <a:pt x="890" y="1252"/>
                    </a:lnTo>
                    <a:lnTo>
                      <a:pt x="928" y="1250"/>
                    </a:lnTo>
                    <a:lnTo>
                      <a:pt x="961" y="1250"/>
                    </a:lnTo>
                    <a:lnTo>
                      <a:pt x="961" y="1250"/>
                    </a:lnTo>
                    <a:lnTo>
                      <a:pt x="943" y="1254"/>
                    </a:lnTo>
                    <a:lnTo>
                      <a:pt x="925" y="1255"/>
                    </a:lnTo>
                    <a:lnTo>
                      <a:pt x="887" y="1259"/>
                    </a:lnTo>
                    <a:lnTo>
                      <a:pt x="850" y="1261"/>
                    </a:lnTo>
                    <a:lnTo>
                      <a:pt x="814" y="1265"/>
                    </a:lnTo>
                    <a:lnTo>
                      <a:pt x="814" y="1265"/>
                    </a:lnTo>
                    <a:lnTo>
                      <a:pt x="815" y="1272"/>
                    </a:lnTo>
                    <a:lnTo>
                      <a:pt x="817" y="1275"/>
                    </a:lnTo>
                    <a:lnTo>
                      <a:pt x="815" y="1276"/>
                    </a:lnTo>
                    <a:lnTo>
                      <a:pt x="815" y="1276"/>
                    </a:lnTo>
                    <a:lnTo>
                      <a:pt x="831" y="1280"/>
                    </a:lnTo>
                    <a:lnTo>
                      <a:pt x="849" y="1283"/>
                    </a:lnTo>
                    <a:lnTo>
                      <a:pt x="866" y="1285"/>
                    </a:lnTo>
                    <a:lnTo>
                      <a:pt x="873" y="1285"/>
                    </a:lnTo>
                    <a:lnTo>
                      <a:pt x="878" y="1283"/>
                    </a:lnTo>
                    <a:lnTo>
                      <a:pt x="878" y="1283"/>
                    </a:lnTo>
                    <a:lnTo>
                      <a:pt x="907" y="1288"/>
                    </a:lnTo>
                    <a:lnTo>
                      <a:pt x="937" y="1289"/>
                    </a:lnTo>
                    <a:lnTo>
                      <a:pt x="970" y="1289"/>
                    </a:lnTo>
                    <a:lnTo>
                      <a:pt x="1003" y="1289"/>
                    </a:lnTo>
                    <a:lnTo>
                      <a:pt x="1072" y="1286"/>
                    </a:lnTo>
                    <a:lnTo>
                      <a:pt x="1104" y="1286"/>
                    </a:lnTo>
                    <a:lnTo>
                      <a:pt x="1135" y="1286"/>
                    </a:lnTo>
                    <a:lnTo>
                      <a:pt x="1135" y="1286"/>
                    </a:lnTo>
                    <a:lnTo>
                      <a:pt x="1147" y="1286"/>
                    </a:lnTo>
                    <a:lnTo>
                      <a:pt x="1159" y="1285"/>
                    </a:lnTo>
                    <a:lnTo>
                      <a:pt x="1172" y="1285"/>
                    </a:lnTo>
                    <a:lnTo>
                      <a:pt x="1183" y="1283"/>
                    </a:lnTo>
                    <a:lnTo>
                      <a:pt x="1183" y="1283"/>
                    </a:lnTo>
                    <a:lnTo>
                      <a:pt x="1201" y="1285"/>
                    </a:lnTo>
                    <a:lnTo>
                      <a:pt x="1220" y="1286"/>
                    </a:lnTo>
                    <a:lnTo>
                      <a:pt x="1220" y="1286"/>
                    </a:lnTo>
                    <a:lnTo>
                      <a:pt x="1245" y="1286"/>
                    </a:lnTo>
                    <a:lnTo>
                      <a:pt x="1270" y="1283"/>
                    </a:lnTo>
                    <a:lnTo>
                      <a:pt x="1297" y="1282"/>
                    </a:lnTo>
                    <a:lnTo>
                      <a:pt x="1322" y="1280"/>
                    </a:lnTo>
                    <a:lnTo>
                      <a:pt x="1322" y="1280"/>
                    </a:lnTo>
                    <a:lnTo>
                      <a:pt x="1353" y="1282"/>
                    </a:lnTo>
                    <a:lnTo>
                      <a:pt x="1384" y="1283"/>
                    </a:lnTo>
                    <a:lnTo>
                      <a:pt x="1399" y="1282"/>
                    </a:lnTo>
                    <a:lnTo>
                      <a:pt x="1415" y="1282"/>
                    </a:lnTo>
                    <a:lnTo>
                      <a:pt x="1430" y="1280"/>
                    </a:lnTo>
                    <a:lnTo>
                      <a:pt x="1446" y="1276"/>
                    </a:lnTo>
                    <a:lnTo>
                      <a:pt x="1446" y="1276"/>
                    </a:lnTo>
                    <a:lnTo>
                      <a:pt x="1446" y="1273"/>
                    </a:lnTo>
                    <a:lnTo>
                      <a:pt x="1444" y="1271"/>
                    </a:lnTo>
                    <a:lnTo>
                      <a:pt x="1441" y="1268"/>
                    </a:lnTo>
                    <a:lnTo>
                      <a:pt x="1441" y="1264"/>
                    </a:lnTo>
                    <a:lnTo>
                      <a:pt x="1441" y="1264"/>
                    </a:lnTo>
                    <a:lnTo>
                      <a:pt x="1408" y="1262"/>
                    </a:lnTo>
                    <a:lnTo>
                      <a:pt x="1374" y="1261"/>
                    </a:lnTo>
                    <a:lnTo>
                      <a:pt x="1304" y="1259"/>
                    </a:lnTo>
                    <a:lnTo>
                      <a:pt x="1270" y="1259"/>
                    </a:lnTo>
                    <a:lnTo>
                      <a:pt x="1236" y="1257"/>
                    </a:lnTo>
                    <a:lnTo>
                      <a:pt x="1204" y="1254"/>
                    </a:lnTo>
                    <a:lnTo>
                      <a:pt x="1173" y="1248"/>
                    </a:lnTo>
                    <a:lnTo>
                      <a:pt x="1173" y="1248"/>
                    </a:lnTo>
                    <a:lnTo>
                      <a:pt x="1238" y="1252"/>
                    </a:lnTo>
                    <a:lnTo>
                      <a:pt x="1297" y="1254"/>
                    </a:lnTo>
                    <a:lnTo>
                      <a:pt x="1412" y="1255"/>
                    </a:lnTo>
                    <a:lnTo>
                      <a:pt x="1412" y="1255"/>
                    </a:lnTo>
                    <a:lnTo>
                      <a:pt x="1425" y="1257"/>
                    </a:lnTo>
                    <a:lnTo>
                      <a:pt x="1432" y="1255"/>
                    </a:lnTo>
                    <a:lnTo>
                      <a:pt x="1434" y="1254"/>
                    </a:lnTo>
                    <a:lnTo>
                      <a:pt x="1436" y="1250"/>
                    </a:lnTo>
                    <a:lnTo>
                      <a:pt x="1436" y="1250"/>
                    </a:lnTo>
                    <a:lnTo>
                      <a:pt x="1425" y="1248"/>
                    </a:lnTo>
                    <a:lnTo>
                      <a:pt x="1412" y="1248"/>
                    </a:lnTo>
                    <a:lnTo>
                      <a:pt x="1382" y="1248"/>
                    </a:lnTo>
                    <a:lnTo>
                      <a:pt x="1352" y="1248"/>
                    </a:lnTo>
                    <a:lnTo>
                      <a:pt x="1338" y="1247"/>
                    </a:lnTo>
                    <a:lnTo>
                      <a:pt x="1325" y="1245"/>
                    </a:lnTo>
                    <a:lnTo>
                      <a:pt x="1325" y="1245"/>
                    </a:lnTo>
                    <a:lnTo>
                      <a:pt x="1339" y="1243"/>
                    </a:lnTo>
                    <a:lnTo>
                      <a:pt x="1353" y="1241"/>
                    </a:lnTo>
                    <a:lnTo>
                      <a:pt x="1382" y="1241"/>
                    </a:lnTo>
                    <a:lnTo>
                      <a:pt x="1411" y="1240"/>
                    </a:lnTo>
                    <a:lnTo>
                      <a:pt x="1425" y="1238"/>
                    </a:lnTo>
                    <a:lnTo>
                      <a:pt x="1440" y="1237"/>
                    </a:lnTo>
                    <a:lnTo>
                      <a:pt x="1440" y="1237"/>
                    </a:lnTo>
                    <a:lnTo>
                      <a:pt x="1437" y="1234"/>
                    </a:lnTo>
                    <a:lnTo>
                      <a:pt x="1434" y="1231"/>
                    </a:lnTo>
                    <a:lnTo>
                      <a:pt x="1427" y="1229"/>
                    </a:lnTo>
                    <a:lnTo>
                      <a:pt x="1411" y="1229"/>
                    </a:lnTo>
                    <a:lnTo>
                      <a:pt x="1411" y="1229"/>
                    </a:lnTo>
                    <a:lnTo>
                      <a:pt x="1375" y="1227"/>
                    </a:lnTo>
                    <a:lnTo>
                      <a:pt x="1375" y="1227"/>
                    </a:lnTo>
                    <a:lnTo>
                      <a:pt x="1378" y="1224"/>
                    </a:lnTo>
                    <a:lnTo>
                      <a:pt x="1382" y="1223"/>
                    </a:lnTo>
                    <a:lnTo>
                      <a:pt x="1391" y="1222"/>
                    </a:lnTo>
                    <a:lnTo>
                      <a:pt x="1413" y="1220"/>
                    </a:lnTo>
                    <a:lnTo>
                      <a:pt x="1423" y="1220"/>
                    </a:lnTo>
                    <a:lnTo>
                      <a:pt x="1432" y="1217"/>
                    </a:lnTo>
                    <a:lnTo>
                      <a:pt x="1436" y="1216"/>
                    </a:lnTo>
                    <a:lnTo>
                      <a:pt x="1437" y="1213"/>
                    </a:lnTo>
                    <a:lnTo>
                      <a:pt x="1440" y="1210"/>
                    </a:lnTo>
                    <a:lnTo>
                      <a:pt x="1440" y="1206"/>
                    </a:lnTo>
                    <a:lnTo>
                      <a:pt x="1440" y="1206"/>
                    </a:lnTo>
                    <a:lnTo>
                      <a:pt x="1396" y="1206"/>
                    </a:lnTo>
                    <a:lnTo>
                      <a:pt x="1353" y="1206"/>
                    </a:lnTo>
                    <a:lnTo>
                      <a:pt x="1267" y="1203"/>
                    </a:lnTo>
                    <a:lnTo>
                      <a:pt x="1182" y="1200"/>
                    </a:lnTo>
                    <a:lnTo>
                      <a:pt x="1138" y="1200"/>
                    </a:lnTo>
                    <a:lnTo>
                      <a:pt x="1095" y="1200"/>
                    </a:lnTo>
                    <a:lnTo>
                      <a:pt x="1095" y="1200"/>
                    </a:lnTo>
                    <a:close/>
                    <a:moveTo>
                      <a:pt x="536" y="1317"/>
                    </a:moveTo>
                    <a:lnTo>
                      <a:pt x="536" y="1317"/>
                    </a:lnTo>
                    <a:lnTo>
                      <a:pt x="540" y="1318"/>
                    </a:lnTo>
                    <a:lnTo>
                      <a:pt x="542" y="1321"/>
                    </a:lnTo>
                    <a:lnTo>
                      <a:pt x="543" y="1327"/>
                    </a:lnTo>
                    <a:lnTo>
                      <a:pt x="543" y="1327"/>
                    </a:lnTo>
                    <a:lnTo>
                      <a:pt x="546" y="1344"/>
                    </a:lnTo>
                    <a:lnTo>
                      <a:pt x="547" y="1361"/>
                    </a:lnTo>
                    <a:lnTo>
                      <a:pt x="547" y="1377"/>
                    </a:lnTo>
                    <a:lnTo>
                      <a:pt x="547" y="1396"/>
                    </a:lnTo>
                    <a:lnTo>
                      <a:pt x="547" y="1396"/>
                    </a:lnTo>
                    <a:lnTo>
                      <a:pt x="550" y="1421"/>
                    </a:lnTo>
                    <a:lnTo>
                      <a:pt x="554" y="1445"/>
                    </a:lnTo>
                    <a:lnTo>
                      <a:pt x="554" y="1445"/>
                    </a:lnTo>
                    <a:lnTo>
                      <a:pt x="564" y="1511"/>
                    </a:lnTo>
                    <a:lnTo>
                      <a:pt x="567" y="1542"/>
                    </a:lnTo>
                    <a:lnTo>
                      <a:pt x="570" y="1574"/>
                    </a:lnTo>
                    <a:lnTo>
                      <a:pt x="570" y="1574"/>
                    </a:lnTo>
                    <a:lnTo>
                      <a:pt x="596" y="1563"/>
                    </a:lnTo>
                    <a:lnTo>
                      <a:pt x="609" y="1557"/>
                    </a:lnTo>
                    <a:lnTo>
                      <a:pt x="622" y="1550"/>
                    </a:lnTo>
                    <a:lnTo>
                      <a:pt x="622" y="1550"/>
                    </a:lnTo>
                    <a:lnTo>
                      <a:pt x="612" y="1530"/>
                    </a:lnTo>
                    <a:lnTo>
                      <a:pt x="603" y="1507"/>
                    </a:lnTo>
                    <a:lnTo>
                      <a:pt x="598" y="1483"/>
                    </a:lnTo>
                    <a:lnTo>
                      <a:pt x="595" y="1470"/>
                    </a:lnTo>
                    <a:lnTo>
                      <a:pt x="595" y="1457"/>
                    </a:lnTo>
                    <a:lnTo>
                      <a:pt x="595" y="1457"/>
                    </a:lnTo>
                    <a:lnTo>
                      <a:pt x="595" y="1432"/>
                    </a:lnTo>
                    <a:lnTo>
                      <a:pt x="596" y="1407"/>
                    </a:lnTo>
                    <a:lnTo>
                      <a:pt x="601" y="1382"/>
                    </a:lnTo>
                    <a:lnTo>
                      <a:pt x="606" y="1359"/>
                    </a:lnTo>
                    <a:lnTo>
                      <a:pt x="610" y="1348"/>
                    </a:lnTo>
                    <a:lnTo>
                      <a:pt x="615" y="1338"/>
                    </a:lnTo>
                    <a:lnTo>
                      <a:pt x="620" y="1328"/>
                    </a:lnTo>
                    <a:lnTo>
                      <a:pt x="626" y="1320"/>
                    </a:lnTo>
                    <a:lnTo>
                      <a:pt x="633" y="1313"/>
                    </a:lnTo>
                    <a:lnTo>
                      <a:pt x="640" y="1307"/>
                    </a:lnTo>
                    <a:lnTo>
                      <a:pt x="648" y="1303"/>
                    </a:lnTo>
                    <a:lnTo>
                      <a:pt x="657" y="1299"/>
                    </a:lnTo>
                    <a:lnTo>
                      <a:pt x="657" y="1299"/>
                    </a:lnTo>
                    <a:lnTo>
                      <a:pt x="654" y="1280"/>
                    </a:lnTo>
                    <a:lnTo>
                      <a:pt x="650" y="1262"/>
                    </a:lnTo>
                    <a:lnTo>
                      <a:pt x="650" y="1262"/>
                    </a:lnTo>
                    <a:lnTo>
                      <a:pt x="631" y="1265"/>
                    </a:lnTo>
                    <a:lnTo>
                      <a:pt x="613" y="1268"/>
                    </a:lnTo>
                    <a:lnTo>
                      <a:pt x="596" y="1272"/>
                    </a:lnTo>
                    <a:lnTo>
                      <a:pt x="581" y="1278"/>
                    </a:lnTo>
                    <a:lnTo>
                      <a:pt x="567" y="1285"/>
                    </a:lnTo>
                    <a:lnTo>
                      <a:pt x="554" y="1293"/>
                    </a:lnTo>
                    <a:lnTo>
                      <a:pt x="544" y="1304"/>
                    </a:lnTo>
                    <a:lnTo>
                      <a:pt x="536" y="1317"/>
                    </a:lnTo>
                    <a:lnTo>
                      <a:pt x="536" y="1317"/>
                    </a:lnTo>
                    <a:close/>
                    <a:moveTo>
                      <a:pt x="671" y="1296"/>
                    </a:moveTo>
                    <a:lnTo>
                      <a:pt x="671" y="1296"/>
                    </a:lnTo>
                    <a:lnTo>
                      <a:pt x="683" y="1290"/>
                    </a:lnTo>
                    <a:lnTo>
                      <a:pt x="697" y="1286"/>
                    </a:lnTo>
                    <a:lnTo>
                      <a:pt x="710" y="1280"/>
                    </a:lnTo>
                    <a:lnTo>
                      <a:pt x="716" y="1278"/>
                    </a:lnTo>
                    <a:lnTo>
                      <a:pt x="721" y="1273"/>
                    </a:lnTo>
                    <a:lnTo>
                      <a:pt x="721" y="1273"/>
                    </a:lnTo>
                    <a:lnTo>
                      <a:pt x="707" y="1271"/>
                    </a:lnTo>
                    <a:lnTo>
                      <a:pt x="693" y="1268"/>
                    </a:lnTo>
                    <a:lnTo>
                      <a:pt x="664" y="1262"/>
                    </a:lnTo>
                    <a:lnTo>
                      <a:pt x="664" y="1262"/>
                    </a:lnTo>
                    <a:lnTo>
                      <a:pt x="665" y="1272"/>
                    </a:lnTo>
                    <a:lnTo>
                      <a:pt x="667" y="1280"/>
                    </a:lnTo>
                    <a:lnTo>
                      <a:pt x="671" y="1296"/>
                    </a:lnTo>
                    <a:lnTo>
                      <a:pt x="671" y="1296"/>
                    </a:lnTo>
                    <a:close/>
                    <a:moveTo>
                      <a:pt x="693" y="1300"/>
                    </a:moveTo>
                    <a:lnTo>
                      <a:pt x="693" y="1300"/>
                    </a:lnTo>
                    <a:lnTo>
                      <a:pt x="716" y="1300"/>
                    </a:lnTo>
                    <a:lnTo>
                      <a:pt x="735" y="1302"/>
                    </a:lnTo>
                    <a:lnTo>
                      <a:pt x="754" y="1303"/>
                    </a:lnTo>
                    <a:lnTo>
                      <a:pt x="770" y="1302"/>
                    </a:lnTo>
                    <a:lnTo>
                      <a:pt x="770" y="1302"/>
                    </a:lnTo>
                    <a:lnTo>
                      <a:pt x="763" y="1296"/>
                    </a:lnTo>
                    <a:lnTo>
                      <a:pt x="756" y="1290"/>
                    </a:lnTo>
                    <a:lnTo>
                      <a:pt x="747" y="1275"/>
                    </a:lnTo>
                    <a:lnTo>
                      <a:pt x="747" y="1275"/>
                    </a:lnTo>
                    <a:lnTo>
                      <a:pt x="693" y="1300"/>
                    </a:lnTo>
                    <a:lnTo>
                      <a:pt x="693" y="1300"/>
                    </a:lnTo>
                    <a:close/>
                    <a:moveTo>
                      <a:pt x="1455" y="1290"/>
                    </a:moveTo>
                    <a:lnTo>
                      <a:pt x="1455" y="1290"/>
                    </a:lnTo>
                    <a:lnTo>
                      <a:pt x="1217" y="1295"/>
                    </a:lnTo>
                    <a:lnTo>
                      <a:pt x="1095" y="1296"/>
                    </a:lnTo>
                    <a:lnTo>
                      <a:pt x="975" y="1299"/>
                    </a:lnTo>
                    <a:lnTo>
                      <a:pt x="975" y="1299"/>
                    </a:lnTo>
                    <a:lnTo>
                      <a:pt x="951" y="1299"/>
                    </a:lnTo>
                    <a:lnTo>
                      <a:pt x="930" y="1299"/>
                    </a:lnTo>
                    <a:lnTo>
                      <a:pt x="887" y="1296"/>
                    </a:lnTo>
                    <a:lnTo>
                      <a:pt x="887" y="1296"/>
                    </a:lnTo>
                    <a:lnTo>
                      <a:pt x="871" y="1296"/>
                    </a:lnTo>
                    <a:lnTo>
                      <a:pt x="856" y="1296"/>
                    </a:lnTo>
                    <a:lnTo>
                      <a:pt x="856" y="1296"/>
                    </a:lnTo>
                    <a:lnTo>
                      <a:pt x="846" y="1295"/>
                    </a:lnTo>
                    <a:lnTo>
                      <a:pt x="836" y="1293"/>
                    </a:lnTo>
                    <a:lnTo>
                      <a:pt x="832" y="1292"/>
                    </a:lnTo>
                    <a:lnTo>
                      <a:pt x="828" y="1293"/>
                    </a:lnTo>
                    <a:lnTo>
                      <a:pt x="825" y="1296"/>
                    </a:lnTo>
                    <a:lnTo>
                      <a:pt x="821" y="1299"/>
                    </a:lnTo>
                    <a:lnTo>
                      <a:pt x="821" y="1299"/>
                    </a:lnTo>
                    <a:lnTo>
                      <a:pt x="825" y="1299"/>
                    </a:lnTo>
                    <a:lnTo>
                      <a:pt x="825" y="1300"/>
                    </a:lnTo>
                    <a:lnTo>
                      <a:pt x="824" y="1303"/>
                    </a:lnTo>
                    <a:lnTo>
                      <a:pt x="824" y="1306"/>
                    </a:lnTo>
                    <a:lnTo>
                      <a:pt x="824" y="1306"/>
                    </a:lnTo>
                    <a:lnTo>
                      <a:pt x="894" y="1310"/>
                    </a:lnTo>
                    <a:lnTo>
                      <a:pt x="964" y="1313"/>
                    </a:lnTo>
                    <a:lnTo>
                      <a:pt x="964" y="1313"/>
                    </a:lnTo>
                    <a:lnTo>
                      <a:pt x="966" y="1313"/>
                    </a:lnTo>
                    <a:lnTo>
                      <a:pt x="967" y="1313"/>
                    </a:lnTo>
                    <a:lnTo>
                      <a:pt x="968" y="1310"/>
                    </a:lnTo>
                    <a:lnTo>
                      <a:pt x="970" y="1307"/>
                    </a:lnTo>
                    <a:lnTo>
                      <a:pt x="971" y="1307"/>
                    </a:lnTo>
                    <a:lnTo>
                      <a:pt x="974" y="1307"/>
                    </a:lnTo>
                    <a:lnTo>
                      <a:pt x="974" y="1307"/>
                    </a:lnTo>
                    <a:lnTo>
                      <a:pt x="1040" y="1309"/>
                    </a:lnTo>
                    <a:lnTo>
                      <a:pt x="1112" y="1309"/>
                    </a:lnTo>
                    <a:lnTo>
                      <a:pt x="1183" y="1307"/>
                    </a:lnTo>
                    <a:lnTo>
                      <a:pt x="1255" y="1309"/>
                    </a:lnTo>
                    <a:lnTo>
                      <a:pt x="1255" y="1309"/>
                    </a:lnTo>
                    <a:lnTo>
                      <a:pt x="1284" y="1309"/>
                    </a:lnTo>
                    <a:lnTo>
                      <a:pt x="1318" y="1307"/>
                    </a:lnTo>
                    <a:lnTo>
                      <a:pt x="1352" y="1304"/>
                    </a:lnTo>
                    <a:lnTo>
                      <a:pt x="1384" y="1303"/>
                    </a:lnTo>
                    <a:lnTo>
                      <a:pt x="1384" y="1303"/>
                    </a:lnTo>
                    <a:lnTo>
                      <a:pt x="1408" y="1304"/>
                    </a:lnTo>
                    <a:lnTo>
                      <a:pt x="1434" y="1306"/>
                    </a:lnTo>
                    <a:lnTo>
                      <a:pt x="1447" y="1304"/>
                    </a:lnTo>
                    <a:lnTo>
                      <a:pt x="1457" y="1302"/>
                    </a:lnTo>
                    <a:lnTo>
                      <a:pt x="1460" y="1299"/>
                    </a:lnTo>
                    <a:lnTo>
                      <a:pt x="1462" y="1296"/>
                    </a:lnTo>
                    <a:lnTo>
                      <a:pt x="1462" y="1293"/>
                    </a:lnTo>
                    <a:lnTo>
                      <a:pt x="1462" y="1288"/>
                    </a:lnTo>
                    <a:lnTo>
                      <a:pt x="1462" y="1288"/>
                    </a:lnTo>
                    <a:lnTo>
                      <a:pt x="1460" y="1288"/>
                    </a:lnTo>
                    <a:lnTo>
                      <a:pt x="1460" y="1288"/>
                    </a:lnTo>
                    <a:lnTo>
                      <a:pt x="1455" y="1290"/>
                    </a:lnTo>
                    <a:lnTo>
                      <a:pt x="1455" y="1290"/>
                    </a:lnTo>
                    <a:close/>
                    <a:moveTo>
                      <a:pt x="1302" y="1346"/>
                    </a:moveTo>
                    <a:lnTo>
                      <a:pt x="1302" y="1346"/>
                    </a:lnTo>
                    <a:lnTo>
                      <a:pt x="1248" y="1342"/>
                    </a:lnTo>
                    <a:lnTo>
                      <a:pt x="1194" y="1338"/>
                    </a:lnTo>
                    <a:lnTo>
                      <a:pt x="1140" y="1332"/>
                    </a:lnTo>
                    <a:lnTo>
                      <a:pt x="1085" y="1328"/>
                    </a:lnTo>
                    <a:lnTo>
                      <a:pt x="1085" y="1328"/>
                    </a:lnTo>
                    <a:lnTo>
                      <a:pt x="1057" y="1328"/>
                    </a:lnTo>
                    <a:lnTo>
                      <a:pt x="1029" y="1327"/>
                    </a:lnTo>
                    <a:lnTo>
                      <a:pt x="1029" y="1327"/>
                    </a:lnTo>
                    <a:lnTo>
                      <a:pt x="981" y="1324"/>
                    </a:lnTo>
                    <a:lnTo>
                      <a:pt x="935" y="1323"/>
                    </a:lnTo>
                    <a:lnTo>
                      <a:pt x="839" y="1320"/>
                    </a:lnTo>
                    <a:lnTo>
                      <a:pt x="839" y="1320"/>
                    </a:lnTo>
                    <a:lnTo>
                      <a:pt x="831" y="1320"/>
                    </a:lnTo>
                    <a:lnTo>
                      <a:pt x="824" y="1318"/>
                    </a:lnTo>
                    <a:lnTo>
                      <a:pt x="815" y="1317"/>
                    </a:lnTo>
                    <a:lnTo>
                      <a:pt x="808" y="1316"/>
                    </a:lnTo>
                    <a:lnTo>
                      <a:pt x="808" y="1316"/>
                    </a:lnTo>
                    <a:lnTo>
                      <a:pt x="772" y="1314"/>
                    </a:lnTo>
                    <a:lnTo>
                      <a:pt x="740" y="1313"/>
                    </a:lnTo>
                    <a:lnTo>
                      <a:pt x="707" y="1311"/>
                    </a:lnTo>
                    <a:lnTo>
                      <a:pt x="671" y="1310"/>
                    </a:lnTo>
                    <a:lnTo>
                      <a:pt x="671" y="1310"/>
                    </a:lnTo>
                    <a:lnTo>
                      <a:pt x="671" y="1309"/>
                    </a:lnTo>
                    <a:lnTo>
                      <a:pt x="669" y="1309"/>
                    </a:lnTo>
                    <a:lnTo>
                      <a:pt x="669" y="1309"/>
                    </a:lnTo>
                    <a:lnTo>
                      <a:pt x="669" y="1311"/>
                    </a:lnTo>
                    <a:lnTo>
                      <a:pt x="669" y="1313"/>
                    </a:lnTo>
                    <a:lnTo>
                      <a:pt x="668" y="1314"/>
                    </a:lnTo>
                    <a:lnTo>
                      <a:pt x="668" y="1317"/>
                    </a:lnTo>
                    <a:lnTo>
                      <a:pt x="668" y="1317"/>
                    </a:lnTo>
                    <a:lnTo>
                      <a:pt x="662" y="1314"/>
                    </a:lnTo>
                    <a:lnTo>
                      <a:pt x="657" y="1314"/>
                    </a:lnTo>
                    <a:lnTo>
                      <a:pt x="651" y="1316"/>
                    </a:lnTo>
                    <a:lnTo>
                      <a:pt x="645" y="1318"/>
                    </a:lnTo>
                    <a:lnTo>
                      <a:pt x="636" y="1325"/>
                    </a:lnTo>
                    <a:lnTo>
                      <a:pt x="629" y="1334"/>
                    </a:lnTo>
                    <a:lnTo>
                      <a:pt x="629" y="1334"/>
                    </a:lnTo>
                    <a:lnTo>
                      <a:pt x="619" y="1361"/>
                    </a:lnTo>
                    <a:lnTo>
                      <a:pt x="612" y="1387"/>
                    </a:lnTo>
                    <a:lnTo>
                      <a:pt x="608" y="1415"/>
                    </a:lnTo>
                    <a:lnTo>
                      <a:pt x="608" y="1443"/>
                    </a:lnTo>
                    <a:lnTo>
                      <a:pt x="609" y="1471"/>
                    </a:lnTo>
                    <a:lnTo>
                      <a:pt x="615" y="1498"/>
                    </a:lnTo>
                    <a:lnTo>
                      <a:pt x="617" y="1512"/>
                    </a:lnTo>
                    <a:lnTo>
                      <a:pt x="623" y="1525"/>
                    </a:lnTo>
                    <a:lnTo>
                      <a:pt x="627" y="1536"/>
                    </a:lnTo>
                    <a:lnTo>
                      <a:pt x="634" y="1549"/>
                    </a:lnTo>
                    <a:lnTo>
                      <a:pt x="634" y="1549"/>
                    </a:lnTo>
                    <a:lnTo>
                      <a:pt x="672" y="1551"/>
                    </a:lnTo>
                    <a:lnTo>
                      <a:pt x="707" y="1551"/>
                    </a:lnTo>
                    <a:lnTo>
                      <a:pt x="744" y="1551"/>
                    </a:lnTo>
                    <a:lnTo>
                      <a:pt x="780" y="1550"/>
                    </a:lnTo>
                    <a:lnTo>
                      <a:pt x="780" y="1550"/>
                    </a:lnTo>
                    <a:lnTo>
                      <a:pt x="765" y="1547"/>
                    </a:lnTo>
                    <a:lnTo>
                      <a:pt x="749" y="1546"/>
                    </a:lnTo>
                    <a:lnTo>
                      <a:pt x="718" y="1544"/>
                    </a:lnTo>
                    <a:lnTo>
                      <a:pt x="686" y="1543"/>
                    </a:lnTo>
                    <a:lnTo>
                      <a:pt x="669" y="1540"/>
                    </a:lnTo>
                    <a:lnTo>
                      <a:pt x="652" y="1539"/>
                    </a:lnTo>
                    <a:lnTo>
                      <a:pt x="652" y="1539"/>
                    </a:lnTo>
                    <a:lnTo>
                      <a:pt x="652" y="1537"/>
                    </a:lnTo>
                    <a:lnTo>
                      <a:pt x="651" y="1536"/>
                    </a:lnTo>
                    <a:lnTo>
                      <a:pt x="654" y="1535"/>
                    </a:lnTo>
                    <a:lnTo>
                      <a:pt x="655" y="1532"/>
                    </a:lnTo>
                    <a:lnTo>
                      <a:pt x="655" y="1532"/>
                    </a:lnTo>
                    <a:lnTo>
                      <a:pt x="654" y="1530"/>
                    </a:lnTo>
                    <a:lnTo>
                      <a:pt x="654" y="1530"/>
                    </a:lnTo>
                    <a:lnTo>
                      <a:pt x="647" y="1519"/>
                    </a:lnTo>
                    <a:lnTo>
                      <a:pt x="640" y="1507"/>
                    </a:lnTo>
                    <a:lnTo>
                      <a:pt x="634" y="1494"/>
                    </a:lnTo>
                    <a:lnTo>
                      <a:pt x="630" y="1481"/>
                    </a:lnTo>
                    <a:lnTo>
                      <a:pt x="626" y="1467"/>
                    </a:lnTo>
                    <a:lnTo>
                      <a:pt x="624" y="1455"/>
                    </a:lnTo>
                    <a:lnTo>
                      <a:pt x="623" y="1441"/>
                    </a:lnTo>
                    <a:lnTo>
                      <a:pt x="623" y="1426"/>
                    </a:lnTo>
                    <a:lnTo>
                      <a:pt x="624" y="1412"/>
                    </a:lnTo>
                    <a:lnTo>
                      <a:pt x="626" y="1398"/>
                    </a:lnTo>
                    <a:lnTo>
                      <a:pt x="631" y="1372"/>
                    </a:lnTo>
                    <a:lnTo>
                      <a:pt x="638" y="1345"/>
                    </a:lnTo>
                    <a:lnTo>
                      <a:pt x="648" y="1321"/>
                    </a:lnTo>
                    <a:lnTo>
                      <a:pt x="648" y="1321"/>
                    </a:lnTo>
                    <a:lnTo>
                      <a:pt x="659" y="1321"/>
                    </a:lnTo>
                    <a:lnTo>
                      <a:pt x="669" y="1323"/>
                    </a:lnTo>
                    <a:lnTo>
                      <a:pt x="686" y="1328"/>
                    </a:lnTo>
                    <a:lnTo>
                      <a:pt x="686" y="1328"/>
                    </a:lnTo>
                    <a:lnTo>
                      <a:pt x="699" y="1330"/>
                    </a:lnTo>
                    <a:lnTo>
                      <a:pt x="710" y="1331"/>
                    </a:lnTo>
                    <a:lnTo>
                      <a:pt x="710" y="1331"/>
                    </a:lnTo>
                    <a:lnTo>
                      <a:pt x="749" y="1335"/>
                    </a:lnTo>
                    <a:lnTo>
                      <a:pt x="766" y="1337"/>
                    </a:lnTo>
                    <a:lnTo>
                      <a:pt x="784" y="1337"/>
                    </a:lnTo>
                    <a:lnTo>
                      <a:pt x="784" y="1337"/>
                    </a:lnTo>
                    <a:lnTo>
                      <a:pt x="825" y="1337"/>
                    </a:lnTo>
                    <a:lnTo>
                      <a:pt x="867" y="1337"/>
                    </a:lnTo>
                    <a:lnTo>
                      <a:pt x="949" y="1341"/>
                    </a:lnTo>
                    <a:lnTo>
                      <a:pt x="1030" y="1348"/>
                    </a:lnTo>
                    <a:lnTo>
                      <a:pt x="1109" y="1356"/>
                    </a:lnTo>
                    <a:lnTo>
                      <a:pt x="1109" y="1356"/>
                    </a:lnTo>
                    <a:lnTo>
                      <a:pt x="1126" y="1355"/>
                    </a:lnTo>
                    <a:lnTo>
                      <a:pt x="1144" y="1356"/>
                    </a:lnTo>
                    <a:lnTo>
                      <a:pt x="1182" y="1361"/>
                    </a:lnTo>
                    <a:lnTo>
                      <a:pt x="1182" y="1361"/>
                    </a:lnTo>
                    <a:lnTo>
                      <a:pt x="1220" y="1363"/>
                    </a:lnTo>
                    <a:lnTo>
                      <a:pt x="1258" y="1365"/>
                    </a:lnTo>
                    <a:lnTo>
                      <a:pt x="1294" y="1366"/>
                    </a:lnTo>
                    <a:lnTo>
                      <a:pt x="1329" y="1370"/>
                    </a:lnTo>
                    <a:lnTo>
                      <a:pt x="1329" y="1370"/>
                    </a:lnTo>
                    <a:lnTo>
                      <a:pt x="1328" y="1365"/>
                    </a:lnTo>
                    <a:lnTo>
                      <a:pt x="1326" y="1361"/>
                    </a:lnTo>
                    <a:lnTo>
                      <a:pt x="1323" y="1356"/>
                    </a:lnTo>
                    <a:lnTo>
                      <a:pt x="1321" y="1352"/>
                    </a:lnTo>
                    <a:lnTo>
                      <a:pt x="1318" y="1351"/>
                    </a:lnTo>
                    <a:lnTo>
                      <a:pt x="1312" y="1348"/>
                    </a:lnTo>
                    <a:lnTo>
                      <a:pt x="1302" y="1346"/>
                    </a:lnTo>
                    <a:lnTo>
                      <a:pt x="1302" y="1346"/>
                    </a:lnTo>
                    <a:close/>
                    <a:moveTo>
                      <a:pt x="1089" y="1317"/>
                    </a:moveTo>
                    <a:lnTo>
                      <a:pt x="1089" y="1317"/>
                    </a:lnTo>
                    <a:lnTo>
                      <a:pt x="1083" y="1317"/>
                    </a:lnTo>
                    <a:lnTo>
                      <a:pt x="1083" y="1317"/>
                    </a:lnTo>
                    <a:lnTo>
                      <a:pt x="1083" y="1318"/>
                    </a:lnTo>
                    <a:lnTo>
                      <a:pt x="1086" y="1318"/>
                    </a:lnTo>
                    <a:lnTo>
                      <a:pt x="1092" y="1318"/>
                    </a:lnTo>
                    <a:lnTo>
                      <a:pt x="1092" y="1318"/>
                    </a:lnTo>
                    <a:lnTo>
                      <a:pt x="1155" y="1324"/>
                    </a:lnTo>
                    <a:lnTo>
                      <a:pt x="1220" y="1331"/>
                    </a:lnTo>
                    <a:lnTo>
                      <a:pt x="1220" y="1331"/>
                    </a:lnTo>
                    <a:lnTo>
                      <a:pt x="1256" y="1335"/>
                    </a:lnTo>
                    <a:lnTo>
                      <a:pt x="1291" y="1338"/>
                    </a:lnTo>
                    <a:lnTo>
                      <a:pt x="1291" y="1338"/>
                    </a:lnTo>
                    <a:lnTo>
                      <a:pt x="1309" y="1337"/>
                    </a:lnTo>
                    <a:lnTo>
                      <a:pt x="1318" y="1338"/>
                    </a:lnTo>
                    <a:lnTo>
                      <a:pt x="1322" y="1339"/>
                    </a:lnTo>
                    <a:lnTo>
                      <a:pt x="1326" y="1342"/>
                    </a:lnTo>
                    <a:lnTo>
                      <a:pt x="1326" y="1342"/>
                    </a:lnTo>
                    <a:lnTo>
                      <a:pt x="1345" y="1337"/>
                    </a:lnTo>
                    <a:lnTo>
                      <a:pt x="1363" y="1330"/>
                    </a:lnTo>
                    <a:lnTo>
                      <a:pt x="1381" y="1323"/>
                    </a:lnTo>
                    <a:lnTo>
                      <a:pt x="1396" y="1314"/>
                    </a:lnTo>
                    <a:lnTo>
                      <a:pt x="1396" y="1314"/>
                    </a:lnTo>
                    <a:lnTo>
                      <a:pt x="1318" y="1317"/>
                    </a:lnTo>
                    <a:lnTo>
                      <a:pt x="1241" y="1317"/>
                    </a:lnTo>
                    <a:lnTo>
                      <a:pt x="1165" y="1318"/>
                    </a:lnTo>
                    <a:lnTo>
                      <a:pt x="1089" y="1317"/>
                    </a:lnTo>
                    <a:lnTo>
                      <a:pt x="1089" y="1317"/>
                    </a:lnTo>
                    <a:close/>
                    <a:moveTo>
                      <a:pt x="1408" y="1325"/>
                    </a:moveTo>
                    <a:lnTo>
                      <a:pt x="1408" y="1325"/>
                    </a:lnTo>
                    <a:lnTo>
                      <a:pt x="1398" y="1327"/>
                    </a:lnTo>
                    <a:lnTo>
                      <a:pt x="1389" y="1330"/>
                    </a:lnTo>
                    <a:lnTo>
                      <a:pt x="1373" y="1337"/>
                    </a:lnTo>
                    <a:lnTo>
                      <a:pt x="1356" y="1344"/>
                    </a:lnTo>
                    <a:lnTo>
                      <a:pt x="1346" y="1346"/>
                    </a:lnTo>
                    <a:lnTo>
                      <a:pt x="1336" y="1349"/>
                    </a:lnTo>
                    <a:lnTo>
                      <a:pt x="1336" y="1349"/>
                    </a:lnTo>
                    <a:lnTo>
                      <a:pt x="1338" y="1353"/>
                    </a:lnTo>
                    <a:lnTo>
                      <a:pt x="1339" y="1356"/>
                    </a:lnTo>
                    <a:lnTo>
                      <a:pt x="1340" y="1361"/>
                    </a:lnTo>
                    <a:lnTo>
                      <a:pt x="1340" y="1365"/>
                    </a:lnTo>
                    <a:lnTo>
                      <a:pt x="1340" y="1365"/>
                    </a:lnTo>
                    <a:lnTo>
                      <a:pt x="1371" y="1355"/>
                    </a:lnTo>
                    <a:lnTo>
                      <a:pt x="1402" y="1345"/>
                    </a:lnTo>
                    <a:lnTo>
                      <a:pt x="1416" y="1339"/>
                    </a:lnTo>
                    <a:lnTo>
                      <a:pt x="1430" y="1332"/>
                    </a:lnTo>
                    <a:lnTo>
                      <a:pt x="1443" y="1325"/>
                    </a:lnTo>
                    <a:lnTo>
                      <a:pt x="1454" y="1317"/>
                    </a:lnTo>
                    <a:lnTo>
                      <a:pt x="1454" y="1317"/>
                    </a:lnTo>
                    <a:lnTo>
                      <a:pt x="1413" y="1316"/>
                    </a:lnTo>
                    <a:lnTo>
                      <a:pt x="1413" y="1316"/>
                    </a:lnTo>
                    <a:lnTo>
                      <a:pt x="1412" y="1321"/>
                    </a:lnTo>
                    <a:lnTo>
                      <a:pt x="1411" y="1324"/>
                    </a:lnTo>
                    <a:lnTo>
                      <a:pt x="1408" y="1325"/>
                    </a:lnTo>
                    <a:lnTo>
                      <a:pt x="1408" y="1325"/>
                    </a:lnTo>
                    <a:close/>
                    <a:moveTo>
                      <a:pt x="492" y="1400"/>
                    </a:moveTo>
                    <a:lnTo>
                      <a:pt x="492" y="1400"/>
                    </a:lnTo>
                    <a:lnTo>
                      <a:pt x="502" y="1411"/>
                    </a:lnTo>
                    <a:lnTo>
                      <a:pt x="513" y="1422"/>
                    </a:lnTo>
                    <a:lnTo>
                      <a:pt x="537" y="1442"/>
                    </a:lnTo>
                    <a:lnTo>
                      <a:pt x="537" y="1442"/>
                    </a:lnTo>
                    <a:lnTo>
                      <a:pt x="536" y="1417"/>
                    </a:lnTo>
                    <a:lnTo>
                      <a:pt x="532" y="1387"/>
                    </a:lnTo>
                    <a:lnTo>
                      <a:pt x="523" y="1332"/>
                    </a:lnTo>
                    <a:lnTo>
                      <a:pt x="523" y="1332"/>
                    </a:lnTo>
                    <a:lnTo>
                      <a:pt x="506" y="1365"/>
                    </a:lnTo>
                    <a:lnTo>
                      <a:pt x="499" y="1382"/>
                    </a:lnTo>
                    <a:lnTo>
                      <a:pt x="492" y="1400"/>
                    </a:lnTo>
                    <a:lnTo>
                      <a:pt x="492" y="1400"/>
                    </a:lnTo>
                    <a:close/>
                    <a:moveTo>
                      <a:pt x="1119" y="1435"/>
                    </a:moveTo>
                    <a:lnTo>
                      <a:pt x="1119" y="1435"/>
                    </a:lnTo>
                    <a:lnTo>
                      <a:pt x="1169" y="1431"/>
                    </a:lnTo>
                    <a:lnTo>
                      <a:pt x="1218" y="1428"/>
                    </a:lnTo>
                    <a:lnTo>
                      <a:pt x="1325" y="1424"/>
                    </a:lnTo>
                    <a:lnTo>
                      <a:pt x="1325" y="1424"/>
                    </a:lnTo>
                    <a:lnTo>
                      <a:pt x="1326" y="1418"/>
                    </a:lnTo>
                    <a:lnTo>
                      <a:pt x="1328" y="1411"/>
                    </a:lnTo>
                    <a:lnTo>
                      <a:pt x="1328" y="1405"/>
                    </a:lnTo>
                    <a:lnTo>
                      <a:pt x="1326" y="1398"/>
                    </a:lnTo>
                    <a:lnTo>
                      <a:pt x="1322" y="1387"/>
                    </a:lnTo>
                    <a:lnTo>
                      <a:pt x="1319" y="1383"/>
                    </a:lnTo>
                    <a:lnTo>
                      <a:pt x="1316" y="1379"/>
                    </a:lnTo>
                    <a:lnTo>
                      <a:pt x="1316" y="1379"/>
                    </a:lnTo>
                    <a:lnTo>
                      <a:pt x="1274" y="1375"/>
                    </a:lnTo>
                    <a:lnTo>
                      <a:pt x="1235" y="1375"/>
                    </a:lnTo>
                    <a:lnTo>
                      <a:pt x="1199" y="1373"/>
                    </a:lnTo>
                    <a:lnTo>
                      <a:pt x="1163" y="1372"/>
                    </a:lnTo>
                    <a:lnTo>
                      <a:pt x="1163" y="1372"/>
                    </a:lnTo>
                    <a:lnTo>
                      <a:pt x="1081" y="1362"/>
                    </a:lnTo>
                    <a:lnTo>
                      <a:pt x="1081" y="1362"/>
                    </a:lnTo>
                    <a:lnTo>
                      <a:pt x="1029" y="1355"/>
                    </a:lnTo>
                    <a:lnTo>
                      <a:pt x="1002" y="1352"/>
                    </a:lnTo>
                    <a:lnTo>
                      <a:pt x="975" y="1351"/>
                    </a:lnTo>
                    <a:lnTo>
                      <a:pt x="975" y="1351"/>
                    </a:lnTo>
                    <a:lnTo>
                      <a:pt x="895" y="1351"/>
                    </a:lnTo>
                    <a:lnTo>
                      <a:pt x="818" y="1349"/>
                    </a:lnTo>
                    <a:lnTo>
                      <a:pt x="779" y="1348"/>
                    </a:lnTo>
                    <a:lnTo>
                      <a:pt x="741" y="1346"/>
                    </a:lnTo>
                    <a:lnTo>
                      <a:pt x="702" y="1342"/>
                    </a:lnTo>
                    <a:lnTo>
                      <a:pt x="661" y="1338"/>
                    </a:lnTo>
                    <a:lnTo>
                      <a:pt x="661" y="1338"/>
                    </a:lnTo>
                    <a:lnTo>
                      <a:pt x="661" y="1344"/>
                    </a:lnTo>
                    <a:lnTo>
                      <a:pt x="661" y="1349"/>
                    </a:lnTo>
                    <a:lnTo>
                      <a:pt x="662" y="1359"/>
                    </a:lnTo>
                    <a:lnTo>
                      <a:pt x="667" y="1368"/>
                    </a:lnTo>
                    <a:lnTo>
                      <a:pt x="671" y="1377"/>
                    </a:lnTo>
                    <a:lnTo>
                      <a:pt x="671" y="1377"/>
                    </a:lnTo>
                    <a:lnTo>
                      <a:pt x="695" y="1379"/>
                    </a:lnTo>
                    <a:lnTo>
                      <a:pt x="716" y="1380"/>
                    </a:lnTo>
                    <a:lnTo>
                      <a:pt x="756" y="1380"/>
                    </a:lnTo>
                    <a:lnTo>
                      <a:pt x="797" y="1380"/>
                    </a:lnTo>
                    <a:lnTo>
                      <a:pt x="817" y="1380"/>
                    </a:lnTo>
                    <a:lnTo>
                      <a:pt x="836" y="1383"/>
                    </a:lnTo>
                    <a:lnTo>
                      <a:pt x="836" y="1383"/>
                    </a:lnTo>
                    <a:lnTo>
                      <a:pt x="848" y="1384"/>
                    </a:lnTo>
                    <a:lnTo>
                      <a:pt x="853" y="1387"/>
                    </a:lnTo>
                    <a:lnTo>
                      <a:pt x="856" y="1391"/>
                    </a:lnTo>
                    <a:lnTo>
                      <a:pt x="856" y="1391"/>
                    </a:lnTo>
                    <a:lnTo>
                      <a:pt x="804" y="1389"/>
                    </a:lnTo>
                    <a:lnTo>
                      <a:pt x="755" y="1387"/>
                    </a:lnTo>
                    <a:lnTo>
                      <a:pt x="710" y="1387"/>
                    </a:lnTo>
                    <a:lnTo>
                      <a:pt x="668" y="1387"/>
                    </a:lnTo>
                    <a:lnTo>
                      <a:pt x="668" y="1387"/>
                    </a:lnTo>
                    <a:lnTo>
                      <a:pt x="668" y="1393"/>
                    </a:lnTo>
                    <a:lnTo>
                      <a:pt x="669" y="1398"/>
                    </a:lnTo>
                    <a:lnTo>
                      <a:pt x="672" y="1401"/>
                    </a:lnTo>
                    <a:lnTo>
                      <a:pt x="678" y="1403"/>
                    </a:lnTo>
                    <a:lnTo>
                      <a:pt x="689" y="1404"/>
                    </a:lnTo>
                    <a:lnTo>
                      <a:pt x="699" y="1405"/>
                    </a:lnTo>
                    <a:lnTo>
                      <a:pt x="699" y="1405"/>
                    </a:lnTo>
                    <a:lnTo>
                      <a:pt x="751" y="1407"/>
                    </a:lnTo>
                    <a:lnTo>
                      <a:pt x="807" y="1410"/>
                    </a:lnTo>
                    <a:lnTo>
                      <a:pt x="807" y="1410"/>
                    </a:lnTo>
                    <a:lnTo>
                      <a:pt x="793" y="1411"/>
                    </a:lnTo>
                    <a:lnTo>
                      <a:pt x="776" y="1412"/>
                    </a:lnTo>
                    <a:lnTo>
                      <a:pt x="740" y="1414"/>
                    </a:lnTo>
                    <a:lnTo>
                      <a:pt x="703" y="1412"/>
                    </a:lnTo>
                    <a:lnTo>
                      <a:pt x="675" y="1412"/>
                    </a:lnTo>
                    <a:lnTo>
                      <a:pt x="675" y="1412"/>
                    </a:lnTo>
                    <a:lnTo>
                      <a:pt x="672" y="1425"/>
                    </a:lnTo>
                    <a:lnTo>
                      <a:pt x="672" y="1436"/>
                    </a:lnTo>
                    <a:lnTo>
                      <a:pt x="672" y="1448"/>
                    </a:lnTo>
                    <a:lnTo>
                      <a:pt x="675" y="1460"/>
                    </a:lnTo>
                    <a:lnTo>
                      <a:pt x="675" y="1460"/>
                    </a:lnTo>
                    <a:lnTo>
                      <a:pt x="709" y="1464"/>
                    </a:lnTo>
                    <a:lnTo>
                      <a:pt x="744" y="1466"/>
                    </a:lnTo>
                    <a:lnTo>
                      <a:pt x="807" y="1467"/>
                    </a:lnTo>
                    <a:lnTo>
                      <a:pt x="807" y="1467"/>
                    </a:lnTo>
                    <a:lnTo>
                      <a:pt x="804" y="1467"/>
                    </a:lnTo>
                    <a:lnTo>
                      <a:pt x="804" y="1466"/>
                    </a:lnTo>
                    <a:lnTo>
                      <a:pt x="807" y="1466"/>
                    </a:lnTo>
                    <a:lnTo>
                      <a:pt x="807" y="1466"/>
                    </a:lnTo>
                    <a:lnTo>
                      <a:pt x="883" y="1469"/>
                    </a:lnTo>
                    <a:lnTo>
                      <a:pt x="921" y="1470"/>
                    </a:lnTo>
                    <a:lnTo>
                      <a:pt x="957" y="1474"/>
                    </a:lnTo>
                    <a:lnTo>
                      <a:pt x="957" y="1474"/>
                    </a:lnTo>
                    <a:lnTo>
                      <a:pt x="921" y="1473"/>
                    </a:lnTo>
                    <a:lnTo>
                      <a:pt x="886" y="1473"/>
                    </a:lnTo>
                    <a:lnTo>
                      <a:pt x="814" y="1473"/>
                    </a:lnTo>
                    <a:lnTo>
                      <a:pt x="742" y="1473"/>
                    </a:lnTo>
                    <a:lnTo>
                      <a:pt x="669" y="1471"/>
                    </a:lnTo>
                    <a:lnTo>
                      <a:pt x="669" y="1471"/>
                    </a:lnTo>
                    <a:lnTo>
                      <a:pt x="672" y="1473"/>
                    </a:lnTo>
                    <a:lnTo>
                      <a:pt x="672" y="1474"/>
                    </a:lnTo>
                    <a:lnTo>
                      <a:pt x="672" y="1478"/>
                    </a:lnTo>
                    <a:lnTo>
                      <a:pt x="671" y="1484"/>
                    </a:lnTo>
                    <a:lnTo>
                      <a:pt x="671" y="1487"/>
                    </a:lnTo>
                    <a:lnTo>
                      <a:pt x="672" y="1488"/>
                    </a:lnTo>
                    <a:lnTo>
                      <a:pt x="672" y="1488"/>
                    </a:lnTo>
                    <a:lnTo>
                      <a:pt x="690" y="1490"/>
                    </a:lnTo>
                    <a:lnTo>
                      <a:pt x="711" y="1492"/>
                    </a:lnTo>
                    <a:lnTo>
                      <a:pt x="734" y="1495"/>
                    </a:lnTo>
                    <a:lnTo>
                      <a:pt x="754" y="1497"/>
                    </a:lnTo>
                    <a:lnTo>
                      <a:pt x="754" y="1497"/>
                    </a:lnTo>
                    <a:lnTo>
                      <a:pt x="730" y="1500"/>
                    </a:lnTo>
                    <a:lnTo>
                      <a:pt x="709" y="1500"/>
                    </a:lnTo>
                    <a:lnTo>
                      <a:pt x="689" y="1498"/>
                    </a:lnTo>
                    <a:lnTo>
                      <a:pt x="672" y="1497"/>
                    </a:lnTo>
                    <a:lnTo>
                      <a:pt x="672" y="1497"/>
                    </a:lnTo>
                    <a:lnTo>
                      <a:pt x="672" y="1505"/>
                    </a:lnTo>
                    <a:lnTo>
                      <a:pt x="674" y="1514"/>
                    </a:lnTo>
                    <a:lnTo>
                      <a:pt x="678" y="1532"/>
                    </a:lnTo>
                    <a:lnTo>
                      <a:pt x="678" y="1532"/>
                    </a:lnTo>
                    <a:lnTo>
                      <a:pt x="724" y="1535"/>
                    </a:lnTo>
                    <a:lnTo>
                      <a:pt x="768" y="1537"/>
                    </a:lnTo>
                    <a:lnTo>
                      <a:pt x="811" y="1543"/>
                    </a:lnTo>
                    <a:lnTo>
                      <a:pt x="857" y="1547"/>
                    </a:lnTo>
                    <a:lnTo>
                      <a:pt x="857" y="1547"/>
                    </a:lnTo>
                    <a:lnTo>
                      <a:pt x="860" y="1549"/>
                    </a:lnTo>
                    <a:lnTo>
                      <a:pt x="862" y="1550"/>
                    </a:lnTo>
                    <a:lnTo>
                      <a:pt x="863" y="1551"/>
                    </a:lnTo>
                    <a:lnTo>
                      <a:pt x="864" y="1553"/>
                    </a:lnTo>
                    <a:lnTo>
                      <a:pt x="864" y="1553"/>
                    </a:lnTo>
                    <a:lnTo>
                      <a:pt x="900" y="1556"/>
                    </a:lnTo>
                    <a:lnTo>
                      <a:pt x="935" y="1558"/>
                    </a:lnTo>
                    <a:lnTo>
                      <a:pt x="1009" y="1563"/>
                    </a:lnTo>
                    <a:lnTo>
                      <a:pt x="1088" y="1565"/>
                    </a:lnTo>
                    <a:lnTo>
                      <a:pt x="1166" y="1568"/>
                    </a:lnTo>
                    <a:lnTo>
                      <a:pt x="1166" y="1568"/>
                    </a:lnTo>
                    <a:lnTo>
                      <a:pt x="1187" y="1568"/>
                    </a:lnTo>
                    <a:lnTo>
                      <a:pt x="1210" y="1568"/>
                    </a:lnTo>
                    <a:lnTo>
                      <a:pt x="1231" y="1568"/>
                    </a:lnTo>
                    <a:lnTo>
                      <a:pt x="1249" y="1570"/>
                    </a:lnTo>
                    <a:lnTo>
                      <a:pt x="1249" y="1570"/>
                    </a:lnTo>
                    <a:lnTo>
                      <a:pt x="1269" y="1571"/>
                    </a:lnTo>
                    <a:lnTo>
                      <a:pt x="1290" y="1573"/>
                    </a:lnTo>
                    <a:lnTo>
                      <a:pt x="1312" y="1573"/>
                    </a:lnTo>
                    <a:lnTo>
                      <a:pt x="1333" y="1571"/>
                    </a:lnTo>
                    <a:lnTo>
                      <a:pt x="1333" y="1571"/>
                    </a:lnTo>
                    <a:lnTo>
                      <a:pt x="1333" y="1564"/>
                    </a:lnTo>
                    <a:lnTo>
                      <a:pt x="1331" y="1557"/>
                    </a:lnTo>
                    <a:lnTo>
                      <a:pt x="1329" y="1550"/>
                    </a:lnTo>
                    <a:lnTo>
                      <a:pt x="1331" y="1543"/>
                    </a:lnTo>
                    <a:lnTo>
                      <a:pt x="1331" y="1543"/>
                    </a:lnTo>
                    <a:lnTo>
                      <a:pt x="1332" y="1537"/>
                    </a:lnTo>
                    <a:lnTo>
                      <a:pt x="1335" y="1535"/>
                    </a:lnTo>
                    <a:lnTo>
                      <a:pt x="1336" y="1530"/>
                    </a:lnTo>
                    <a:lnTo>
                      <a:pt x="1336" y="1529"/>
                    </a:lnTo>
                    <a:lnTo>
                      <a:pt x="1335" y="1528"/>
                    </a:lnTo>
                    <a:lnTo>
                      <a:pt x="1335" y="1528"/>
                    </a:lnTo>
                    <a:lnTo>
                      <a:pt x="1305" y="1525"/>
                    </a:lnTo>
                    <a:lnTo>
                      <a:pt x="1276" y="1522"/>
                    </a:lnTo>
                    <a:lnTo>
                      <a:pt x="1248" y="1519"/>
                    </a:lnTo>
                    <a:lnTo>
                      <a:pt x="1220" y="1515"/>
                    </a:lnTo>
                    <a:lnTo>
                      <a:pt x="1220" y="1515"/>
                    </a:lnTo>
                    <a:lnTo>
                      <a:pt x="1250" y="1515"/>
                    </a:lnTo>
                    <a:lnTo>
                      <a:pt x="1280" y="1516"/>
                    </a:lnTo>
                    <a:lnTo>
                      <a:pt x="1309" y="1518"/>
                    </a:lnTo>
                    <a:lnTo>
                      <a:pt x="1323" y="1518"/>
                    </a:lnTo>
                    <a:lnTo>
                      <a:pt x="1338" y="1516"/>
                    </a:lnTo>
                    <a:lnTo>
                      <a:pt x="1338" y="1516"/>
                    </a:lnTo>
                    <a:lnTo>
                      <a:pt x="1335" y="1511"/>
                    </a:lnTo>
                    <a:lnTo>
                      <a:pt x="1333" y="1505"/>
                    </a:lnTo>
                    <a:lnTo>
                      <a:pt x="1333" y="1505"/>
                    </a:lnTo>
                    <a:lnTo>
                      <a:pt x="1293" y="1502"/>
                    </a:lnTo>
                    <a:lnTo>
                      <a:pt x="1252" y="1500"/>
                    </a:lnTo>
                    <a:lnTo>
                      <a:pt x="1170" y="1497"/>
                    </a:lnTo>
                    <a:lnTo>
                      <a:pt x="1170" y="1497"/>
                    </a:lnTo>
                    <a:lnTo>
                      <a:pt x="1113" y="1495"/>
                    </a:lnTo>
                    <a:lnTo>
                      <a:pt x="1086" y="1494"/>
                    </a:lnTo>
                    <a:lnTo>
                      <a:pt x="1058" y="1495"/>
                    </a:lnTo>
                    <a:lnTo>
                      <a:pt x="1058" y="1495"/>
                    </a:lnTo>
                    <a:lnTo>
                      <a:pt x="1039" y="1498"/>
                    </a:lnTo>
                    <a:lnTo>
                      <a:pt x="1029" y="1498"/>
                    </a:lnTo>
                    <a:lnTo>
                      <a:pt x="1024" y="1497"/>
                    </a:lnTo>
                    <a:lnTo>
                      <a:pt x="1020" y="1494"/>
                    </a:lnTo>
                    <a:lnTo>
                      <a:pt x="1020" y="1494"/>
                    </a:lnTo>
                    <a:lnTo>
                      <a:pt x="1057" y="1491"/>
                    </a:lnTo>
                    <a:lnTo>
                      <a:pt x="1095" y="1490"/>
                    </a:lnTo>
                    <a:lnTo>
                      <a:pt x="1133" y="1490"/>
                    </a:lnTo>
                    <a:lnTo>
                      <a:pt x="1170" y="1490"/>
                    </a:lnTo>
                    <a:lnTo>
                      <a:pt x="1249" y="1492"/>
                    </a:lnTo>
                    <a:lnTo>
                      <a:pt x="1328" y="1494"/>
                    </a:lnTo>
                    <a:lnTo>
                      <a:pt x="1328" y="1494"/>
                    </a:lnTo>
                    <a:lnTo>
                      <a:pt x="1329" y="1485"/>
                    </a:lnTo>
                    <a:lnTo>
                      <a:pt x="1333" y="1478"/>
                    </a:lnTo>
                    <a:lnTo>
                      <a:pt x="1336" y="1473"/>
                    </a:lnTo>
                    <a:lnTo>
                      <a:pt x="1336" y="1469"/>
                    </a:lnTo>
                    <a:lnTo>
                      <a:pt x="1336" y="1464"/>
                    </a:lnTo>
                    <a:lnTo>
                      <a:pt x="1336" y="1464"/>
                    </a:lnTo>
                    <a:lnTo>
                      <a:pt x="1336" y="1460"/>
                    </a:lnTo>
                    <a:lnTo>
                      <a:pt x="1333" y="1456"/>
                    </a:lnTo>
                    <a:lnTo>
                      <a:pt x="1331" y="1453"/>
                    </a:lnTo>
                    <a:lnTo>
                      <a:pt x="1326" y="1450"/>
                    </a:lnTo>
                    <a:lnTo>
                      <a:pt x="1318" y="1449"/>
                    </a:lnTo>
                    <a:lnTo>
                      <a:pt x="1307" y="1448"/>
                    </a:lnTo>
                    <a:lnTo>
                      <a:pt x="1283" y="1449"/>
                    </a:lnTo>
                    <a:lnTo>
                      <a:pt x="1272" y="1449"/>
                    </a:lnTo>
                    <a:lnTo>
                      <a:pt x="1263" y="1446"/>
                    </a:lnTo>
                    <a:lnTo>
                      <a:pt x="1263" y="1446"/>
                    </a:lnTo>
                    <a:lnTo>
                      <a:pt x="1277" y="1443"/>
                    </a:lnTo>
                    <a:lnTo>
                      <a:pt x="1293" y="1442"/>
                    </a:lnTo>
                    <a:lnTo>
                      <a:pt x="1323" y="1439"/>
                    </a:lnTo>
                    <a:lnTo>
                      <a:pt x="1323" y="1439"/>
                    </a:lnTo>
                    <a:lnTo>
                      <a:pt x="1309" y="1436"/>
                    </a:lnTo>
                    <a:lnTo>
                      <a:pt x="1295" y="1434"/>
                    </a:lnTo>
                    <a:lnTo>
                      <a:pt x="1281" y="1434"/>
                    </a:lnTo>
                    <a:lnTo>
                      <a:pt x="1267" y="1434"/>
                    </a:lnTo>
                    <a:lnTo>
                      <a:pt x="1239" y="1436"/>
                    </a:lnTo>
                    <a:lnTo>
                      <a:pt x="1211" y="1438"/>
                    </a:lnTo>
                    <a:lnTo>
                      <a:pt x="1211" y="1438"/>
                    </a:lnTo>
                    <a:lnTo>
                      <a:pt x="1176" y="1439"/>
                    </a:lnTo>
                    <a:lnTo>
                      <a:pt x="1159" y="1439"/>
                    </a:lnTo>
                    <a:lnTo>
                      <a:pt x="1144" y="1438"/>
                    </a:lnTo>
                    <a:lnTo>
                      <a:pt x="1144" y="1438"/>
                    </a:lnTo>
                    <a:lnTo>
                      <a:pt x="1137" y="1441"/>
                    </a:lnTo>
                    <a:lnTo>
                      <a:pt x="1131" y="1441"/>
                    </a:lnTo>
                    <a:lnTo>
                      <a:pt x="1126" y="1438"/>
                    </a:lnTo>
                    <a:lnTo>
                      <a:pt x="1119" y="1435"/>
                    </a:lnTo>
                    <a:lnTo>
                      <a:pt x="1119" y="1435"/>
                    </a:lnTo>
                    <a:close/>
                    <a:moveTo>
                      <a:pt x="1335" y="1382"/>
                    </a:moveTo>
                    <a:lnTo>
                      <a:pt x="1335" y="1382"/>
                    </a:lnTo>
                    <a:lnTo>
                      <a:pt x="1336" y="1389"/>
                    </a:lnTo>
                    <a:lnTo>
                      <a:pt x="1338" y="1396"/>
                    </a:lnTo>
                    <a:lnTo>
                      <a:pt x="1339" y="1404"/>
                    </a:lnTo>
                    <a:lnTo>
                      <a:pt x="1339" y="1411"/>
                    </a:lnTo>
                    <a:lnTo>
                      <a:pt x="1339" y="1411"/>
                    </a:lnTo>
                    <a:lnTo>
                      <a:pt x="1339" y="1417"/>
                    </a:lnTo>
                    <a:lnTo>
                      <a:pt x="1336" y="1422"/>
                    </a:lnTo>
                    <a:lnTo>
                      <a:pt x="1333" y="1428"/>
                    </a:lnTo>
                    <a:lnTo>
                      <a:pt x="1333" y="1432"/>
                    </a:lnTo>
                    <a:lnTo>
                      <a:pt x="1333" y="1432"/>
                    </a:lnTo>
                    <a:lnTo>
                      <a:pt x="1333" y="1438"/>
                    </a:lnTo>
                    <a:lnTo>
                      <a:pt x="1336" y="1443"/>
                    </a:lnTo>
                    <a:lnTo>
                      <a:pt x="1342" y="1453"/>
                    </a:lnTo>
                    <a:lnTo>
                      <a:pt x="1345" y="1457"/>
                    </a:lnTo>
                    <a:lnTo>
                      <a:pt x="1347" y="1463"/>
                    </a:lnTo>
                    <a:lnTo>
                      <a:pt x="1347" y="1469"/>
                    </a:lnTo>
                    <a:lnTo>
                      <a:pt x="1346" y="1474"/>
                    </a:lnTo>
                    <a:lnTo>
                      <a:pt x="1346" y="1474"/>
                    </a:lnTo>
                    <a:lnTo>
                      <a:pt x="1342" y="1480"/>
                    </a:lnTo>
                    <a:lnTo>
                      <a:pt x="1340" y="1487"/>
                    </a:lnTo>
                    <a:lnTo>
                      <a:pt x="1340" y="1494"/>
                    </a:lnTo>
                    <a:lnTo>
                      <a:pt x="1342" y="1501"/>
                    </a:lnTo>
                    <a:lnTo>
                      <a:pt x="1346" y="1515"/>
                    </a:lnTo>
                    <a:lnTo>
                      <a:pt x="1350" y="1528"/>
                    </a:lnTo>
                    <a:lnTo>
                      <a:pt x="1350" y="1528"/>
                    </a:lnTo>
                    <a:lnTo>
                      <a:pt x="1345" y="1533"/>
                    </a:lnTo>
                    <a:lnTo>
                      <a:pt x="1340" y="1543"/>
                    </a:lnTo>
                    <a:lnTo>
                      <a:pt x="1339" y="1547"/>
                    </a:lnTo>
                    <a:lnTo>
                      <a:pt x="1339" y="1553"/>
                    </a:lnTo>
                    <a:lnTo>
                      <a:pt x="1340" y="1557"/>
                    </a:lnTo>
                    <a:lnTo>
                      <a:pt x="1343" y="1563"/>
                    </a:lnTo>
                    <a:lnTo>
                      <a:pt x="1343" y="1563"/>
                    </a:lnTo>
                    <a:lnTo>
                      <a:pt x="1366" y="1551"/>
                    </a:lnTo>
                    <a:lnTo>
                      <a:pt x="1387" y="1539"/>
                    </a:lnTo>
                    <a:lnTo>
                      <a:pt x="1426" y="1511"/>
                    </a:lnTo>
                    <a:lnTo>
                      <a:pt x="1426" y="1511"/>
                    </a:lnTo>
                    <a:lnTo>
                      <a:pt x="1432" y="1492"/>
                    </a:lnTo>
                    <a:lnTo>
                      <a:pt x="1432" y="1483"/>
                    </a:lnTo>
                    <a:lnTo>
                      <a:pt x="1430" y="1478"/>
                    </a:lnTo>
                    <a:lnTo>
                      <a:pt x="1429" y="1473"/>
                    </a:lnTo>
                    <a:lnTo>
                      <a:pt x="1429" y="1473"/>
                    </a:lnTo>
                    <a:lnTo>
                      <a:pt x="1415" y="1477"/>
                    </a:lnTo>
                    <a:lnTo>
                      <a:pt x="1402" y="1483"/>
                    </a:lnTo>
                    <a:lnTo>
                      <a:pt x="1377" y="1495"/>
                    </a:lnTo>
                    <a:lnTo>
                      <a:pt x="1377" y="1495"/>
                    </a:lnTo>
                    <a:lnTo>
                      <a:pt x="1380" y="1488"/>
                    </a:lnTo>
                    <a:lnTo>
                      <a:pt x="1382" y="1484"/>
                    </a:lnTo>
                    <a:lnTo>
                      <a:pt x="1389" y="1480"/>
                    </a:lnTo>
                    <a:lnTo>
                      <a:pt x="1396" y="1476"/>
                    </a:lnTo>
                    <a:lnTo>
                      <a:pt x="1411" y="1470"/>
                    </a:lnTo>
                    <a:lnTo>
                      <a:pt x="1418" y="1466"/>
                    </a:lnTo>
                    <a:lnTo>
                      <a:pt x="1422" y="1460"/>
                    </a:lnTo>
                    <a:lnTo>
                      <a:pt x="1422" y="1460"/>
                    </a:lnTo>
                    <a:lnTo>
                      <a:pt x="1419" y="1462"/>
                    </a:lnTo>
                    <a:lnTo>
                      <a:pt x="1415" y="1463"/>
                    </a:lnTo>
                    <a:lnTo>
                      <a:pt x="1409" y="1467"/>
                    </a:lnTo>
                    <a:lnTo>
                      <a:pt x="1406" y="1469"/>
                    </a:lnTo>
                    <a:lnTo>
                      <a:pt x="1404" y="1470"/>
                    </a:lnTo>
                    <a:lnTo>
                      <a:pt x="1399" y="1470"/>
                    </a:lnTo>
                    <a:lnTo>
                      <a:pt x="1396" y="1467"/>
                    </a:lnTo>
                    <a:lnTo>
                      <a:pt x="1396" y="1467"/>
                    </a:lnTo>
                    <a:lnTo>
                      <a:pt x="1405" y="1460"/>
                    </a:lnTo>
                    <a:lnTo>
                      <a:pt x="1413" y="1453"/>
                    </a:lnTo>
                    <a:lnTo>
                      <a:pt x="1422" y="1446"/>
                    </a:lnTo>
                    <a:lnTo>
                      <a:pt x="1430" y="1441"/>
                    </a:lnTo>
                    <a:lnTo>
                      <a:pt x="1430" y="1441"/>
                    </a:lnTo>
                    <a:lnTo>
                      <a:pt x="1430" y="1432"/>
                    </a:lnTo>
                    <a:lnTo>
                      <a:pt x="1427" y="1426"/>
                    </a:lnTo>
                    <a:lnTo>
                      <a:pt x="1425" y="1421"/>
                    </a:lnTo>
                    <a:lnTo>
                      <a:pt x="1422" y="1415"/>
                    </a:lnTo>
                    <a:lnTo>
                      <a:pt x="1422" y="1415"/>
                    </a:lnTo>
                    <a:lnTo>
                      <a:pt x="1415" y="1417"/>
                    </a:lnTo>
                    <a:lnTo>
                      <a:pt x="1409" y="1418"/>
                    </a:lnTo>
                    <a:lnTo>
                      <a:pt x="1398" y="1425"/>
                    </a:lnTo>
                    <a:lnTo>
                      <a:pt x="1385" y="1429"/>
                    </a:lnTo>
                    <a:lnTo>
                      <a:pt x="1380" y="1431"/>
                    </a:lnTo>
                    <a:lnTo>
                      <a:pt x="1373" y="1431"/>
                    </a:lnTo>
                    <a:lnTo>
                      <a:pt x="1373" y="1431"/>
                    </a:lnTo>
                    <a:lnTo>
                      <a:pt x="1374" y="1428"/>
                    </a:lnTo>
                    <a:lnTo>
                      <a:pt x="1377" y="1425"/>
                    </a:lnTo>
                    <a:lnTo>
                      <a:pt x="1385" y="1419"/>
                    </a:lnTo>
                    <a:lnTo>
                      <a:pt x="1408" y="1411"/>
                    </a:lnTo>
                    <a:lnTo>
                      <a:pt x="1418" y="1405"/>
                    </a:lnTo>
                    <a:lnTo>
                      <a:pt x="1422" y="1403"/>
                    </a:lnTo>
                    <a:lnTo>
                      <a:pt x="1425" y="1398"/>
                    </a:lnTo>
                    <a:lnTo>
                      <a:pt x="1427" y="1396"/>
                    </a:lnTo>
                    <a:lnTo>
                      <a:pt x="1427" y="1391"/>
                    </a:lnTo>
                    <a:lnTo>
                      <a:pt x="1426" y="1387"/>
                    </a:lnTo>
                    <a:lnTo>
                      <a:pt x="1423" y="1383"/>
                    </a:lnTo>
                    <a:lnTo>
                      <a:pt x="1423" y="1383"/>
                    </a:lnTo>
                    <a:lnTo>
                      <a:pt x="1418" y="1386"/>
                    </a:lnTo>
                    <a:lnTo>
                      <a:pt x="1412" y="1390"/>
                    </a:lnTo>
                    <a:lnTo>
                      <a:pt x="1405" y="1393"/>
                    </a:lnTo>
                    <a:lnTo>
                      <a:pt x="1398" y="1393"/>
                    </a:lnTo>
                    <a:lnTo>
                      <a:pt x="1398" y="1393"/>
                    </a:lnTo>
                    <a:lnTo>
                      <a:pt x="1402" y="1387"/>
                    </a:lnTo>
                    <a:lnTo>
                      <a:pt x="1406" y="1384"/>
                    </a:lnTo>
                    <a:lnTo>
                      <a:pt x="1415" y="1377"/>
                    </a:lnTo>
                    <a:lnTo>
                      <a:pt x="1423" y="1369"/>
                    </a:lnTo>
                    <a:lnTo>
                      <a:pt x="1427" y="1365"/>
                    </a:lnTo>
                    <a:lnTo>
                      <a:pt x="1430" y="1361"/>
                    </a:lnTo>
                    <a:lnTo>
                      <a:pt x="1430" y="1361"/>
                    </a:lnTo>
                    <a:lnTo>
                      <a:pt x="1427" y="1353"/>
                    </a:lnTo>
                    <a:lnTo>
                      <a:pt x="1426" y="1351"/>
                    </a:lnTo>
                    <a:lnTo>
                      <a:pt x="1425" y="1348"/>
                    </a:lnTo>
                    <a:lnTo>
                      <a:pt x="1425" y="1348"/>
                    </a:lnTo>
                    <a:lnTo>
                      <a:pt x="1402" y="1356"/>
                    </a:lnTo>
                    <a:lnTo>
                      <a:pt x="1380" y="1363"/>
                    </a:lnTo>
                    <a:lnTo>
                      <a:pt x="1356" y="1372"/>
                    </a:lnTo>
                    <a:lnTo>
                      <a:pt x="1346" y="1376"/>
                    </a:lnTo>
                    <a:lnTo>
                      <a:pt x="1335" y="1382"/>
                    </a:lnTo>
                    <a:lnTo>
                      <a:pt x="1335" y="1382"/>
                    </a:lnTo>
                    <a:close/>
                    <a:moveTo>
                      <a:pt x="488" y="1431"/>
                    </a:moveTo>
                    <a:lnTo>
                      <a:pt x="488" y="1431"/>
                    </a:lnTo>
                    <a:lnTo>
                      <a:pt x="494" y="1439"/>
                    </a:lnTo>
                    <a:lnTo>
                      <a:pt x="501" y="1446"/>
                    </a:lnTo>
                    <a:lnTo>
                      <a:pt x="515" y="1459"/>
                    </a:lnTo>
                    <a:lnTo>
                      <a:pt x="530" y="1473"/>
                    </a:lnTo>
                    <a:lnTo>
                      <a:pt x="537" y="1481"/>
                    </a:lnTo>
                    <a:lnTo>
                      <a:pt x="544" y="1488"/>
                    </a:lnTo>
                    <a:lnTo>
                      <a:pt x="544" y="1488"/>
                    </a:lnTo>
                    <a:lnTo>
                      <a:pt x="543" y="1481"/>
                    </a:lnTo>
                    <a:lnTo>
                      <a:pt x="542" y="1476"/>
                    </a:lnTo>
                    <a:lnTo>
                      <a:pt x="540" y="1469"/>
                    </a:lnTo>
                    <a:lnTo>
                      <a:pt x="540" y="1460"/>
                    </a:lnTo>
                    <a:lnTo>
                      <a:pt x="540" y="1460"/>
                    </a:lnTo>
                    <a:lnTo>
                      <a:pt x="516" y="1436"/>
                    </a:lnTo>
                    <a:lnTo>
                      <a:pt x="490" y="1415"/>
                    </a:lnTo>
                    <a:lnTo>
                      <a:pt x="490" y="1415"/>
                    </a:lnTo>
                    <a:lnTo>
                      <a:pt x="491" y="1419"/>
                    </a:lnTo>
                    <a:lnTo>
                      <a:pt x="490" y="1424"/>
                    </a:lnTo>
                    <a:lnTo>
                      <a:pt x="488" y="1431"/>
                    </a:lnTo>
                    <a:lnTo>
                      <a:pt x="488" y="1431"/>
                    </a:lnTo>
                    <a:close/>
                    <a:moveTo>
                      <a:pt x="525" y="1550"/>
                    </a:moveTo>
                    <a:lnTo>
                      <a:pt x="525" y="1550"/>
                    </a:lnTo>
                    <a:lnTo>
                      <a:pt x="542" y="1565"/>
                    </a:lnTo>
                    <a:lnTo>
                      <a:pt x="550" y="1573"/>
                    </a:lnTo>
                    <a:lnTo>
                      <a:pt x="558" y="1577"/>
                    </a:lnTo>
                    <a:lnTo>
                      <a:pt x="558" y="1577"/>
                    </a:lnTo>
                    <a:lnTo>
                      <a:pt x="556" y="1560"/>
                    </a:lnTo>
                    <a:lnTo>
                      <a:pt x="553" y="1542"/>
                    </a:lnTo>
                    <a:lnTo>
                      <a:pt x="550" y="1523"/>
                    </a:lnTo>
                    <a:lnTo>
                      <a:pt x="547" y="1514"/>
                    </a:lnTo>
                    <a:lnTo>
                      <a:pt x="544" y="1504"/>
                    </a:lnTo>
                    <a:lnTo>
                      <a:pt x="544" y="1504"/>
                    </a:lnTo>
                    <a:lnTo>
                      <a:pt x="530" y="1491"/>
                    </a:lnTo>
                    <a:lnTo>
                      <a:pt x="518" y="1477"/>
                    </a:lnTo>
                    <a:lnTo>
                      <a:pt x="505" y="1463"/>
                    </a:lnTo>
                    <a:lnTo>
                      <a:pt x="490" y="1450"/>
                    </a:lnTo>
                    <a:lnTo>
                      <a:pt x="490" y="1450"/>
                    </a:lnTo>
                    <a:lnTo>
                      <a:pt x="490" y="1466"/>
                    </a:lnTo>
                    <a:lnTo>
                      <a:pt x="491" y="1480"/>
                    </a:lnTo>
                    <a:lnTo>
                      <a:pt x="494" y="1494"/>
                    </a:lnTo>
                    <a:lnTo>
                      <a:pt x="498" y="1507"/>
                    </a:lnTo>
                    <a:lnTo>
                      <a:pt x="502" y="1518"/>
                    </a:lnTo>
                    <a:lnTo>
                      <a:pt x="509" y="1529"/>
                    </a:lnTo>
                    <a:lnTo>
                      <a:pt x="516" y="1540"/>
                    </a:lnTo>
                    <a:lnTo>
                      <a:pt x="525" y="1550"/>
                    </a:lnTo>
                    <a:lnTo>
                      <a:pt x="525" y="1550"/>
                    </a:lnTo>
                    <a:close/>
                    <a:moveTo>
                      <a:pt x="1521" y="1662"/>
                    </a:moveTo>
                    <a:lnTo>
                      <a:pt x="1521" y="1662"/>
                    </a:lnTo>
                    <a:lnTo>
                      <a:pt x="1527" y="1662"/>
                    </a:lnTo>
                    <a:lnTo>
                      <a:pt x="1533" y="1662"/>
                    </a:lnTo>
                    <a:lnTo>
                      <a:pt x="1533" y="1662"/>
                    </a:lnTo>
                    <a:lnTo>
                      <a:pt x="1538" y="1660"/>
                    </a:lnTo>
                    <a:lnTo>
                      <a:pt x="1544" y="1655"/>
                    </a:lnTo>
                    <a:lnTo>
                      <a:pt x="1551" y="1647"/>
                    </a:lnTo>
                    <a:lnTo>
                      <a:pt x="1558" y="1636"/>
                    </a:lnTo>
                    <a:lnTo>
                      <a:pt x="1565" y="1624"/>
                    </a:lnTo>
                    <a:lnTo>
                      <a:pt x="1565" y="1624"/>
                    </a:lnTo>
                    <a:lnTo>
                      <a:pt x="1580" y="1605"/>
                    </a:lnTo>
                    <a:lnTo>
                      <a:pt x="1593" y="1584"/>
                    </a:lnTo>
                    <a:lnTo>
                      <a:pt x="1593" y="1584"/>
                    </a:lnTo>
                    <a:lnTo>
                      <a:pt x="1590" y="1568"/>
                    </a:lnTo>
                    <a:lnTo>
                      <a:pt x="1589" y="1551"/>
                    </a:lnTo>
                    <a:lnTo>
                      <a:pt x="1589" y="1543"/>
                    </a:lnTo>
                    <a:lnTo>
                      <a:pt x="1590" y="1533"/>
                    </a:lnTo>
                    <a:lnTo>
                      <a:pt x="1593" y="1526"/>
                    </a:lnTo>
                    <a:lnTo>
                      <a:pt x="1597" y="1518"/>
                    </a:lnTo>
                    <a:lnTo>
                      <a:pt x="1597" y="1518"/>
                    </a:lnTo>
                    <a:lnTo>
                      <a:pt x="1596" y="1511"/>
                    </a:lnTo>
                    <a:lnTo>
                      <a:pt x="1594" y="1505"/>
                    </a:lnTo>
                    <a:lnTo>
                      <a:pt x="1592" y="1502"/>
                    </a:lnTo>
                    <a:lnTo>
                      <a:pt x="1589" y="1500"/>
                    </a:lnTo>
                    <a:lnTo>
                      <a:pt x="1585" y="1498"/>
                    </a:lnTo>
                    <a:lnTo>
                      <a:pt x="1579" y="1497"/>
                    </a:lnTo>
                    <a:lnTo>
                      <a:pt x="1565" y="1495"/>
                    </a:lnTo>
                    <a:lnTo>
                      <a:pt x="1565" y="1495"/>
                    </a:lnTo>
                    <a:lnTo>
                      <a:pt x="1554" y="1494"/>
                    </a:lnTo>
                    <a:lnTo>
                      <a:pt x="1544" y="1491"/>
                    </a:lnTo>
                    <a:lnTo>
                      <a:pt x="1534" y="1488"/>
                    </a:lnTo>
                    <a:lnTo>
                      <a:pt x="1527" y="1483"/>
                    </a:lnTo>
                    <a:lnTo>
                      <a:pt x="1527" y="1483"/>
                    </a:lnTo>
                    <a:lnTo>
                      <a:pt x="1520" y="1474"/>
                    </a:lnTo>
                    <a:lnTo>
                      <a:pt x="1514" y="1466"/>
                    </a:lnTo>
                    <a:lnTo>
                      <a:pt x="1509" y="1460"/>
                    </a:lnTo>
                    <a:lnTo>
                      <a:pt x="1505" y="1457"/>
                    </a:lnTo>
                    <a:lnTo>
                      <a:pt x="1500" y="1456"/>
                    </a:lnTo>
                    <a:lnTo>
                      <a:pt x="1500" y="1456"/>
                    </a:lnTo>
                    <a:lnTo>
                      <a:pt x="1491" y="1455"/>
                    </a:lnTo>
                    <a:lnTo>
                      <a:pt x="1482" y="1455"/>
                    </a:lnTo>
                    <a:lnTo>
                      <a:pt x="1475" y="1456"/>
                    </a:lnTo>
                    <a:lnTo>
                      <a:pt x="1467" y="1459"/>
                    </a:lnTo>
                    <a:lnTo>
                      <a:pt x="1451" y="1464"/>
                    </a:lnTo>
                    <a:lnTo>
                      <a:pt x="1437" y="1473"/>
                    </a:lnTo>
                    <a:lnTo>
                      <a:pt x="1437" y="1473"/>
                    </a:lnTo>
                    <a:lnTo>
                      <a:pt x="1440" y="1474"/>
                    </a:lnTo>
                    <a:lnTo>
                      <a:pt x="1441" y="1477"/>
                    </a:lnTo>
                    <a:lnTo>
                      <a:pt x="1443" y="1484"/>
                    </a:lnTo>
                    <a:lnTo>
                      <a:pt x="1443" y="1491"/>
                    </a:lnTo>
                    <a:lnTo>
                      <a:pt x="1444" y="1494"/>
                    </a:lnTo>
                    <a:lnTo>
                      <a:pt x="1446" y="1497"/>
                    </a:lnTo>
                    <a:lnTo>
                      <a:pt x="1446" y="1497"/>
                    </a:lnTo>
                    <a:lnTo>
                      <a:pt x="1451" y="1494"/>
                    </a:lnTo>
                    <a:lnTo>
                      <a:pt x="1458" y="1494"/>
                    </a:lnTo>
                    <a:lnTo>
                      <a:pt x="1465" y="1494"/>
                    </a:lnTo>
                    <a:lnTo>
                      <a:pt x="1472" y="1495"/>
                    </a:lnTo>
                    <a:lnTo>
                      <a:pt x="1479" y="1498"/>
                    </a:lnTo>
                    <a:lnTo>
                      <a:pt x="1484" y="1502"/>
                    </a:lnTo>
                    <a:lnTo>
                      <a:pt x="1488" y="1508"/>
                    </a:lnTo>
                    <a:lnTo>
                      <a:pt x="1489" y="1516"/>
                    </a:lnTo>
                    <a:lnTo>
                      <a:pt x="1489" y="1516"/>
                    </a:lnTo>
                    <a:lnTo>
                      <a:pt x="1485" y="1521"/>
                    </a:lnTo>
                    <a:lnTo>
                      <a:pt x="1479" y="1525"/>
                    </a:lnTo>
                    <a:lnTo>
                      <a:pt x="1468" y="1532"/>
                    </a:lnTo>
                    <a:lnTo>
                      <a:pt x="1457" y="1539"/>
                    </a:lnTo>
                    <a:lnTo>
                      <a:pt x="1451" y="1543"/>
                    </a:lnTo>
                    <a:lnTo>
                      <a:pt x="1447" y="1549"/>
                    </a:lnTo>
                    <a:lnTo>
                      <a:pt x="1447" y="1549"/>
                    </a:lnTo>
                    <a:lnTo>
                      <a:pt x="1472" y="1558"/>
                    </a:lnTo>
                    <a:lnTo>
                      <a:pt x="1498" y="1568"/>
                    </a:lnTo>
                    <a:lnTo>
                      <a:pt x="1509" y="1574"/>
                    </a:lnTo>
                    <a:lnTo>
                      <a:pt x="1520" y="1581"/>
                    </a:lnTo>
                    <a:lnTo>
                      <a:pt x="1530" y="1588"/>
                    </a:lnTo>
                    <a:lnTo>
                      <a:pt x="1538" y="1596"/>
                    </a:lnTo>
                    <a:lnTo>
                      <a:pt x="1538" y="1596"/>
                    </a:lnTo>
                    <a:lnTo>
                      <a:pt x="1542" y="1608"/>
                    </a:lnTo>
                    <a:lnTo>
                      <a:pt x="1542" y="1617"/>
                    </a:lnTo>
                    <a:lnTo>
                      <a:pt x="1538" y="1626"/>
                    </a:lnTo>
                    <a:lnTo>
                      <a:pt x="1534" y="1633"/>
                    </a:lnTo>
                    <a:lnTo>
                      <a:pt x="1526" y="1637"/>
                    </a:lnTo>
                    <a:lnTo>
                      <a:pt x="1517" y="1640"/>
                    </a:lnTo>
                    <a:lnTo>
                      <a:pt x="1507" y="1641"/>
                    </a:lnTo>
                    <a:lnTo>
                      <a:pt x="1498" y="1640"/>
                    </a:lnTo>
                    <a:lnTo>
                      <a:pt x="1498" y="1640"/>
                    </a:lnTo>
                    <a:lnTo>
                      <a:pt x="1495" y="1644"/>
                    </a:lnTo>
                    <a:lnTo>
                      <a:pt x="1493" y="1648"/>
                    </a:lnTo>
                    <a:lnTo>
                      <a:pt x="1492" y="1653"/>
                    </a:lnTo>
                    <a:lnTo>
                      <a:pt x="1491" y="1657"/>
                    </a:lnTo>
                    <a:lnTo>
                      <a:pt x="1491" y="1657"/>
                    </a:lnTo>
                    <a:lnTo>
                      <a:pt x="1493" y="1661"/>
                    </a:lnTo>
                    <a:lnTo>
                      <a:pt x="1498" y="1665"/>
                    </a:lnTo>
                    <a:lnTo>
                      <a:pt x="1500" y="1671"/>
                    </a:lnTo>
                    <a:lnTo>
                      <a:pt x="1506" y="1674"/>
                    </a:lnTo>
                    <a:lnTo>
                      <a:pt x="1506" y="1674"/>
                    </a:lnTo>
                    <a:lnTo>
                      <a:pt x="1513" y="1667"/>
                    </a:lnTo>
                    <a:lnTo>
                      <a:pt x="1517" y="1664"/>
                    </a:lnTo>
                    <a:lnTo>
                      <a:pt x="1521" y="1662"/>
                    </a:lnTo>
                    <a:lnTo>
                      <a:pt x="1521" y="1662"/>
                    </a:lnTo>
                    <a:close/>
                    <a:moveTo>
                      <a:pt x="1462" y="1504"/>
                    </a:moveTo>
                    <a:lnTo>
                      <a:pt x="1462" y="1504"/>
                    </a:lnTo>
                    <a:lnTo>
                      <a:pt x="1436" y="1519"/>
                    </a:lnTo>
                    <a:lnTo>
                      <a:pt x="1406" y="1537"/>
                    </a:lnTo>
                    <a:lnTo>
                      <a:pt x="1377" y="1557"/>
                    </a:lnTo>
                    <a:lnTo>
                      <a:pt x="1349" y="1573"/>
                    </a:lnTo>
                    <a:lnTo>
                      <a:pt x="1349" y="1573"/>
                    </a:lnTo>
                    <a:lnTo>
                      <a:pt x="1352" y="1577"/>
                    </a:lnTo>
                    <a:lnTo>
                      <a:pt x="1354" y="1581"/>
                    </a:lnTo>
                    <a:lnTo>
                      <a:pt x="1361" y="1587"/>
                    </a:lnTo>
                    <a:lnTo>
                      <a:pt x="1361" y="1587"/>
                    </a:lnTo>
                    <a:lnTo>
                      <a:pt x="1391" y="1567"/>
                    </a:lnTo>
                    <a:lnTo>
                      <a:pt x="1420" y="1550"/>
                    </a:lnTo>
                    <a:lnTo>
                      <a:pt x="1448" y="1533"/>
                    </a:lnTo>
                    <a:lnTo>
                      <a:pt x="1462" y="1523"/>
                    </a:lnTo>
                    <a:lnTo>
                      <a:pt x="1475" y="1512"/>
                    </a:lnTo>
                    <a:lnTo>
                      <a:pt x="1475" y="1512"/>
                    </a:lnTo>
                    <a:lnTo>
                      <a:pt x="1472" y="1508"/>
                    </a:lnTo>
                    <a:lnTo>
                      <a:pt x="1469" y="1505"/>
                    </a:lnTo>
                    <a:lnTo>
                      <a:pt x="1465" y="1504"/>
                    </a:lnTo>
                    <a:lnTo>
                      <a:pt x="1462" y="1504"/>
                    </a:lnTo>
                    <a:lnTo>
                      <a:pt x="1462" y="1504"/>
                    </a:lnTo>
                    <a:close/>
                    <a:moveTo>
                      <a:pt x="1434" y="1554"/>
                    </a:moveTo>
                    <a:lnTo>
                      <a:pt x="1434" y="1554"/>
                    </a:lnTo>
                    <a:lnTo>
                      <a:pt x="1416" y="1564"/>
                    </a:lnTo>
                    <a:lnTo>
                      <a:pt x="1398" y="1575"/>
                    </a:lnTo>
                    <a:lnTo>
                      <a:pt x="1380" y="1585"/>
                    </a:lnTo>
                    <a:lnTo>
                      <a:pt x="1371" y="1592"/>
                    </a:lnTo>
                    <a:lnTo>
                      <a:pt x="1363" y="1598"/>
                    </a:lnTo>
                    <a:lnTo>
                      <a:pt x="1363" y="1598"/>
                    </a:lnTo>
                    <a:lnTo>
                      <a:pt x="1399" y="1596"/>
                    </a:lnTo>
                    <a:lnTo>
                      <a:pt x="1436" y="1596"/>
                    </a:lnTo>
                    <a:lnTo>
                      <a:pt x="1474" y="1595"/>
                    </a:lnTo>
                    <a:lnTo>
                      <a:pt x="1514" y="1592"/>
                    </a:lnTo>
                    <a:lnTo>
                      <a:pt x="1514" y="1592"/>
                    </a:lnTo>
                    <a:lnTo>
                      <a:pt x="1507" y="1587"/>
                    </a:lnTo>
                    <a:lnTo>
                      <a:pt x="1498" y="1580"/>
                    </a:lnTo>
                    <a:lnTo>
                      <a:pt x="1488" y="1575"/>
                    </a:lnTo>
                    <a:lnTo>
                      <a:pt x="1478" y="1571"/>
                    </a:lnTo>
                    <a:lnTo>
                      <a:pt x="1455" y="1563"/>
                    </a:lnTo>
                    <a:lnTo>
                      <a:pt x="1434" y="1554"/>
                    </a:lnTo>
                    <a:lnTo>
                      <a:pt x="1434" y="1554"/>
                    </a:lnTo>
                    <a:close/>
                    <a:moveTo>
                      <a:pt x="1300" y="1584"/>
                    </a:moveTo>
                    <a:lnTo>
                      <a:pt x="1300" y="1584"/>
                    </a:lnTo>
                    <a:lnTo>
                      <a:pt x="1250" y="1582"/>
                    </a:lnTo>
                    <a:lnTo>
                      <a:pt x="1200" y="1581"/>
                    </a:lnTo>
                    <a:lnTo>
                      <a:pt x="1147" y="1578"/>
                    </a:lnTo>
                    <a:lnTo>
                      <a:pt x="1092" y="1578"/>
                    </a:lnTo>
                    <a:lnTo>
                      <a:pt x="1092" y="1578"/>
                    </a:lnTo>
                    <a:lnTo>
                      <a:pt x="1051" y="1577"/>
                    </a:lnTo>
                    <a:lnTo>
                      <a:pt x="1009" y="1575"/>
                    </a:lnTo>
                    <a:lnTo>
                      <a:pt x="967" y="1571"/>
                    </a:lnTo>
                    <a:lnTo>
                      <a:pt x="926" y="1568"/>
                    </a:lnTo>
                    <a:lnTo>
                      <a:pt x="926" y="1568"/>
                    </a:lnTo>
                    <a:lnTo>
                      <a:pt x="887" y="1564"/>
                    </a:lnTo>
                    <a:lnTo>
                      <a:pt x="846" y="1563"/>
                    </a:lnTo>
                    <a:lnTo>
                      <a:pt x="766" y="1561"/>
                    </a:lnTo>
                    <a:lnTo>
                      <a:pt x="620" y="1563"/>
                    </a:lnTo>
                    <a:lnTo>
                      <a:pt x="620" y="1563"/>
                    </a:lnTo>
                    <a:lnTo>
                      <a:pt x="613" y="1565"/>
                    </a:lnTo>
                    <a:lnTo>
                      <a:pt x="605" y="1568"/>
                    </a:lnTo>
                    <a:lnTo>
                      <a:pt x="598" y="1573"/>
                    </a:lnTo>
                    <a:lnTo>
                      <a:pt x="595" y="1574"/>
                    </a:lnTo>
                    <a:lnTo>
                      <a:pt x="595" y="1577"/>
                    </a:lnTo>
                    <a:lnTo>
                      <a:pt x="595" y="1577"/>
                    </a:lnTo>
                    <a:lnTo>
                      <a:pt x="636" y="1574"/>
                    </a:lnTo>
                    <a:lnTo>
                      <a:pt x="675" y="1571"/>
                    </a:lnTo>
                    <a:lnTo>
                      <a:pt x="749" y="1571"/>
                    </a:lnTo>
                    <a:lnTo>
                      <a:pt x="822" y="1571"/>
                    </a:lnTo>
                    <a:lnTo>
                      <a:pt x="895" y="1571"/>
                    </a:lnTo>
                    <a:lnTo>
                      <a:pt x="895" y="1571"/>
                    </a:lnTo>
                    <a:lnTo>
                      <a:pt x="909" y="1571"/>
                    </a:lnTo>
                    <a:lnTo>
                      <a:pt x="922" y="1573"/>
                    </a:lnTo>
                    <a:lnTo>
                      <a:pt x="936" y="1575"/>
                    </a:lnTo>
                    <a:lnTo>
                      <a:pt x="950" y="1577"/>
                    </a:lnTo>
                    <a:lnTo>
                      <a:pt x="950" y="1577"/>
                    </a:lnTo>
                    <a:lnTo>
                      <a:pt x="981" y="1575"/>
                    </a:lnTo>
                    <a:lnTo>
                      <a:pt x="1017" y="1577"/>
                    </a:lnTo>
                    <a:lnTo>
                      <a:pt x="1017" y="1577"/>
                    </a:lnTo>
                    <a:lnTo>
                      <a:pt x="1041" y="1578"/>
                    </a:lnTo>
                    <a:lnTo>
                      <a:pt x="1064" y="1582"/>
                    </a:lnTo>
                    <a:lnTo>
                      <a:pt x="1086" y="1585"/>
                    </a:lnTo>
                    <a:lnTo>
                      <a:pt x="1110" y="1588"/>
                    </a:lnTo>
                    <a:lnTo>
                      <a:pt x="1110" y="1588"/>
                    </a:lnTo>
                    <a:lnTo>
                      <a:pt x="1131" y="1588"/>
                    </a:lnTo>
                    <a:lnTo>
                      <a:pt x="1154" y="1587"/>
                    </a:lnTo>
                    <a:lnTo>
                      <a:pt x="1175" y="1587"/>
                    </a:lnTo>
                    <a:lnTo>
                      <a:pt x="1194" y="1589"/>
                    </a:lnTo>
                    <a:lnTo>
                      <a:pt x="1194" y="1589"/>
                    </a:lnTo>
                    <a:lnTo>
                      <a:pt x="1221" y="1592"/>
                    </a:lnTo>
                    <a:lnTo>
                      <a:pt x="1249" y="1595"/>
                    </a:lnTo>
                    <a:lnTo>
                      <a:pt x="1300" y="1596"/>
                    </a:lnTo>
                    <a:lnTo>
                      <a:pt x="1300" y="1596"/>
                    </a:lnTo>
                    <a:lnTo>
                      <a:pt x="1311" y="1598"/>
                    </a:lnTo>
                    <a:lnTo>
                      <a:pt x="1323" y="1598"/>
                    </a:lnTo>
                    <a:lnTo>
                      <a:pt x="1331" y="1598"/>
                    </a:lnTo>
                    <a:lnTo>
                      <a:pt x="1336" y="1596"/>
                    </a:lnTo>
                    <a:lnTo>
                      <a:pt x="1342" y="1594"/>
                    </a:lnTo>
                    <a:lnTo>
                      <a:pt x="1345" y="1589"/>
                    </a:lnTo>
                    <a:lnTo>
                      <a:pt x="1345" y="1589"/>
                    </a:lnTo>
                    <a:lnTo>
                      <a:pt x="1335" y="1585"/>
                    </a:lnTo>
                    <a:lnTo>
                      <a:pt x="1323" y="1584"/>
                    </a:lnTo>
                    <a:lnTo>
                      <a:pt x="1300" y="1584"/>
                    </a:lnTo>
                    <a:lnTo>
                      <a:pt x="1300" y="1584"/>
                    </a:lnTo>
                    <a:close/>
                    <a:moveTo>
                      <a:pt x="1406" y="1605"/>
                    </a:moveTo>
                    <a:lnTo>
                      <a:pt x="1406" y="1605"/>
                    </a:lnTo>
                    <a:lnTo>
                      <a:pt x="1385" y="1608"/>
                    </a:lnTo>
                    <a:lnTo>
                      <a:pt x="1364" y="1609"/>
                    </a:lnTo>
                    <a:lnTo>
                      <a:pt x="1343" y="1609"/>
                    </a:lnTo>
                    <a:lnTo>
                      <a:pt x="1322" y="1609"/>
                    </a:lnTo>
                    <a:lnTo>
                      <a:pt x="1281" y="1606"/>
                    </a:lnTo>
                    <a:lnTo>
                      <a:pt x="1245" y="1603"/>
                    </a:lnTo>
                    <a:lnTo>
                      <a:pt x="1245" y="1603"/>
                    </a:lnTo>
                    <a:lnTo>
                      <a:pt x="1231" y="1603"/>
                    </a:lnTo>
                    <a:lnTo>
                      <a:pt x="1217" y="1602"/>
                    </a:lnTo>
                    <a:lnTo>
                      <a:pt x="1189" y="1598"/>
                    </a:lnTo>
                    <a:lnTo>
                      <a:pt x="1189" y="1598"/>
                    </a:lnTo>
                    <a:lnTo>
                      <a:pt x="1158" y="1596"/>
                    </a:lnTo>
                    <a:lnTo>
                      <a:pt x="1124" y="1596"/>
                    </a:lnTo>
                    <a:lnTo>
                      <a:pt x="1090" y="1595"/>
                    </a:lnTo>
                    <a:lnTo>
                      <a:pt x="1057" y="1592"/>
                    </a:lnTo>
                    <a:lnTo>
                      <a:pt x="1057" y="1592"/>
                    </a:lnTo>
                    <a:lnTo>
                      <a:pt x="988" y="1588"/>
                    </a:lnTo>
                    <a:lnTo>
                      <a:pt x="956" y="1587"/>
                    </a:lnTo>
                    <a:lnTo>
                      <a:pt x="923" y="1582"/>
                    </a:lnTo>
                    <a:lnTo>
                      <a:pt x="923" y="1582"/>
                    </a:lnTo>
                    <a:lnTo>
                      <a:pt x="915" y="1585"/>
                    </a:lnTo>
                    <a:lnTo>
                      <a:pt x="907" y="1587"/>
                    </a:lnTo>
                    <a:lnTo>
                      <a:pt x="898" y="1587"/>
                    </a:lnTo>
                    <a:lnTo>
                      <a:pt x="890" y="1585"/>
                    </a:lnTo>
                    <a:lnTo>
                      <a:pt x="870" y="1584"/>
                    </a:lnTo>
                    <a:lnTo>
                      <a:pt x="852" y="1582"/>
                    </a:lnTo>
                    <a:lnTo>
                      <a:pt x="852" y="1582"/>
                    </a:lnTo>
                    <a:lnTo>
                      <a:pt x="845" y="1582"/>
                    </a:lnTo>
                    <a:lnTo>
                      <a:pt x="836" y="1585"/>
                    </a:lnTo>
                    <a:lnTo>
                      <a:pt x="836" y="1585"/>
                    </a:lnTo>
                    <a:lnTo>
                      <a:pt x="820" y="1584"/>
                    </a:lnTo>
                    <a:lnTo>
                      <a:pt x="803" y="1582"/>
                    </a:lnTo>
                    <a:lnTo>
                      <a:pt x="803" y="1582"/>
                    </a:lnTo>
                    <a:lnTo>
                      <a:pt x="756" y="1580"/>
                    </a:lnTo>
                    <a:lnTo>
                      <a:pt x="710" y="1580"/>
                    </a:lnTo>
                    <a:lnTo>
                      <a:pt x="662" y="1581"/>
                    </a:lnTo>
                    <a:lnTo>
                      <a:pt x="615" y="1585"/>
                    </a:lnTo>
                    <a:lnTo>
                      <a:pt x="615" y="1585"/>
                    </a:lnTo>
                    <a:lnTo>
                      <a:pt x="599" y="1585"/>
                    </a:lnTo>
                    <a:lnTo>
                      <a:pt x="585" y="1585"/>
                    </a:lnTo>
                    <a:lnTo>
                      <a:pt x="571" y="1587"/>
                    </a:lnTo>
                    <a:lnTo>
                      <a:pt x="565" y="1588"/>
                    </a:lnTo>
                    <a:lnTo>
                      <a:pt x="560" y="1591"/>
                    </a:lnTo>
                    <a:lnTo>
                      <a:pt x="560" y="1591"/>
                    </a:lnTo>
                    <a:lnTo>
                      <a:pt x="556" y="1594"/>
                    </a:lnTo>
                    <a:lnTo>
                      <a:pt x="553" y="1598"/>
                    </a:lnTo>
                    <a:lnTo>
                      <a:pt x="550" y="1602"/>
                    </a:lnTo>
                    <a:lnTo>
                      <a:pt x="547" y="1608"/>
                    </a:lnTo>
                    <a:lnTo>
                      <a:pt x="546" y="1619"/>
                    </a:lnTo>
                    <a:lnTo>
                      <a:pt x="546" y="1629"/>
                    </a:lnTo>
                    <a:lnTo>
                      <a:pt x="546" y="1629"/>
                    </a:lnTo>
                    <a:lnTo>
                      <a:pt x="577" y="1619"/>
                    </a:lnTo>
                    <a:lnTo>
                      <a:pt x="605" y="1609"/>
                    </a:lnTo>
                    <a:lnTo>
                      <a:pt x="620" y="1605"/>
                    </a:lnTo>
                    <a:lnTo>
                      <a:pt x="634" y="1602"/>
                    </a:lnTo>
                    <a:lnTo>
                      <a:pt x="650" y="1599"/>
                    </a:lnTo>
                    <a:lnTo>
                      <a:pt x="665" y="1598"/>
                    </a:lnTo>
                    <a:lnTo>
                      <a:pt x="665" y="1598"/>
                    </a:lnTo>
                    <a:lnTo>
                      <a:pt x="674" y="1595"/>
                    </a:lnTo>
                    <a:lnTo>
                      <a:pt x="681" y="1592"/>
                    </a:lnTo>
                    <a:lnTo>
                      <a:pt x="681" y="1592"/>
                    </a:lnTo>
                    <a:lnTo>
                      <a:pt x="713" y="1589"/>
                    </a:lnTo>
                    <a:lnTo>
                      <a:pt x="747" y="1587"/>
                    </a:lnTo>
                    <a:lnTo>
                      <a:pt x="779" y="1587"/>
                    </a:lnTo>
                    <a:lnTo>
                      <a:pt x="813" y="1589"/>
                    </a:lnTo>
                    <a:lnTo>
                      <a:pt x="845" y="1592"/>
                    </a:lnTo>
                    <a:lnTo>
                      <a:pt x="876" y="1596"/>
                    </a:lnTo>
                    <a:lnTo>
                      <a:pt x="905" y="1602"/>
                    </a:lnTo>
                    <a:lnTo>
                      <a:pt x="935" y="1609"/>
                    </a:lnTo>
                    <a:lnTo>
                      <a:pt x="935" y="1609"/>
                    </a:lnTo>
                    <a:lnTo>
                      <a:pt x="944" y="1608"/>
                    </a:lnTo>
                    <a:lnTo>
                      <a:pt x="956" y="1606"/>
                    </a:lnTo>
                    <a:lnTo>
                      <a:pt x="968" y="1605"/>
                    </a:lnTo>
                    <a:lnTo>
                      <a:pt x="981" y="1606"/>
                    </a:lnTo>
                    <a:lnTo>
                      <a:pt x="1006" y="1609"/>
                    </a:lnTo>
                    <a:lnTo>
                      <a:pt x="1033" y="1610"/>
                    </a:lnTo>
                    <a:lnTo>
                      <a:pt x="1033" y="1610"/>
                    </a:lnTo>
                    <a:lnTo>
                      <a:pt x="1078" y="1612"/>
                    </a:lnTo>
                    <a:lnTo>
                      <a:pt x="1123" y="1613"/>
                    </a:lnTo>
                    <a:lnTo>
                      <a:pt x="1123" y="1613"/>
                    </a:lnTo>
                    <a:lnTo>
                      <a:pt x="1162" y="1616"/>
                    </a:lnTo>
                    <a:lnTo>
                      <a:pt x="1201" y="1620"/>
                    </a:lnTo>
                    <a:lnTo>
                      <a:pt x="1242" y="1624"/>
                    </a:lnTo>
                    <a:lnTo>
                      <a:pt x="1281" y="1626"/>
                    </a:lnTo>
                    <a:lnTo>
                      <a:pt x="1281" y="1626"/>
                    </a:lnTo>
                    <a:lnTo>
                      <a:pt x="1309" y="1626"/>
                    </a:lnTo>
                    <a:lnTo>
                      <a:pt x="1338" y="1626"/>
                    </a:lnTo>
                    <a:lnTo>
                      <a:pt x="1364" y="1626"/>
                    </a:lnTo>
                    <a:lnTo>
                      <a:pt x="1389" y="1626"/>
                    </a:lnTo>
                    <a:lnTo>
                      <a:pt x="1389" y="1626"/>
                    </a:lnTo>
                    <a:lnTo>
                      <a:pt x="1418" y="1629"/>
                    </a:lnTo>
                    <a:lnTo>
                      <a:pt x="1446" y="1631"/>
                    </a:lnTo>
                    <a:lnTo>
                      <a:pt x="1446" y="1631"/>
                    </a:lnTo>
                    <a:lnTo>
                      <a:pt x="1462" y="1633"/>
                    </a:lnTo>
                    <a:lnTo>
                      <a:pt x="1489" y="1631"/>
                    </a:lnTo>
                    <a:lnTo>
                      <a:pt x="1513" y="1630"/>
                    </a:lnTo>
                    <a:lnTo>
                      <a:pt x="1523" y="1627"/>
                    </a:lnTo>
                    <a:lnTo>
                      <a:pt x="1527" y="1624"/>
                    </a:lnTo>
                    <a:lnTo>
                      <a:pt x="1527" y="1624"/>
                    </a:lnTo>
                    <a:lnTo>
                      <a:pt x="1530" y="1622"/>
                    </a:lnTo>
                    <a:lnTo>
                      <a:pt x="1530" y="1619"/>
                    </a:lnTo>
                    <a:lnTo>
                      <a:pt x="1530" y="1613"/>
                    </a:lnTo>
                    <a:lnTo>
                      <a:pt x="1527" y="1608"/>
                    </a:lnTo>
                    <a:lnTo>
                      <a:pt x="1526" y="1602"/>
                    </a:lnTo>
                    <a:lnTo>
                      <a:pt x="1526" y="1602"/>
                    </a:lnTo>
                    <a:lnTo>
                      <a:pt x="1464" y="1606"/>
                    </a:lnTo>
                    <a:lnTo>
                      <a:pt x="1433" y="1608"/>
                    </a:lnTo>
                    <a:lnTo>
                      <a:pt x="1419" y="1606"/>
                    </a:lnTo>
                    <a:lnTo>
                      <a:pt x="1406" y="1605"/>
                    </a:lnTo>
                    <a:lnTo>
                      <a:pt x="1406" y="1605"/>
                    </a:lnTo>
                    <a:close/>
                    <a:moveTo>
                      <a:pt x="487" y="1846"/>
                    </a:moveTo>
                    <a:lnTo>
                      <a:pt x="487" y="1846"/>
                    </a:lnTo>
                    <a:lnTo>
                      <a:pt x="523" y="1860"/>
                    </a:lnTo>
                    <a:lnTo>
                      <a:pt x="542" y="1866"/>
                    </a:lnTo>
                    <a:lnTo>
                      <a:pt x="560" y="1872"/>
                    </a:lnTo>
                    <a:lnTo>
                      <a:pt x="577" y="1874"/>
                    </a:lnTo>
                    <a:lnTo>
                      <a:pt x="595" y="1877"/>
                    </a:lnTo>
                    <a:lnTo>
                      <a:pt x="613" y="1877"/>
                    </a:lnTo>
                    <a:lnTo>
                      <a:pt x="631" y="1877"/>
                    </a:lnTo>
                    <a:lnTo>
                      <a:pt x="631" y="1877"/>
                    </a:lnTo>
                    <a:lnTo>
                      <a:pt x="657" y="1873"/>
                    </a:lnTo>
                    <a:lnTo>
                      <a:pt x="682" y="1869"/>
                    </a:lnTo>
                    <a:lnTo>
                      <a:pt x="707" y="1862"/>
                    </a:lnTo>
                    <a:lnTo>
                      <a:pt x="732" y="1853"/>
                    </a:lnTo>
                    <a:lnTo>
                      <a:pt x="782" y="1836"/>
                    </a:lnTo>
                    <a:lnTo>
                      <a:pt x="807" y="1828"/>
                    </a:lnTo>
                    <a:lnTo>
                      <a:pt x="832" y="1821"/>
                    </a:lnTo>
                    <a:lnTo>
                      <a:pt x="832" y="1821"/>
                    </a:lnTo>
                    <a:lnTo>
                      <a:pt x="856" y="1815"/>
                    </a:lnTo>
                    <a:lnTo>
                      <a:pt x="878" y="1811"/>
                    </a:lnTo>
                    <a:lnTo>
                      <a:pt x="902" y="1808"/>
                    </a:lnTo>
                    <a:lnTo>
                      <a:pt x="926" y="1806"/>
                    </a:lnTo>
                    <a:lnTo>
                      <a:pt x="926" y="1806"/>
                    </a:lnTo>
                    <a:lnTo>
                      <a:pt x="949" y="1806"/>
                    </a:lnTo>
                    <a:lnTo>
                      <a:pt x="970" y="1807"/>
                    </a:lnTo>
                    <a:lnTo>
                      <a:pt x="1010" y="1811"/>
                    </a:lnTo>
                    <a:lnTo>
                      <a:pt x="1029" y="1814"/>
                    </a:lnTo>
                    <a:lnTo>
                      <a:pt x="1048" y="1815"/>
                    </a:lnTo>
                    <a:lnTo>
                      <a:pt x="1065" y="1815"/>
                    </a:lnTo>
                    <a:lnTo>
                      <a:pt x="1083" y="1813"/>
                    </a:lnTo>
                    <a:lnTo>
                      <a:pt x="1083" y="1813"/>
                    </a:lnTo>
                    <a:lnTo>
                      <a:pt x="1099" y="1800"/>
                    </a:lnTo>
                    <a:lnTo>
                      <a:pt x="1113" y="1786"/>
                    </a:lnTo>
                    <a:lnTo>
                      <a:pt x="1113" y="1786"/>
                    </a:lnTo>
                    <a:lnTo>
                      <a:pt x="1114" y="1779"/>
                    </a:lnTo>
                    <a:lnTo>
                      <a:pt x="1114" y="1772"/>
                    </a:lnTo>
                    <a:lnTo>
                      <a:pt x="1113" y="1758"/>
                    </a:lnTo>
                    <a:lnTo>
                      <a:pt x="1109" y="1744"/>
                    </a:lnTo>
                    <a:lnTo>
                      <a:pt x="1103" y="1731"/>
                    </a:lnTo>
                    <a:lnTo>
                      <a:pt x="1096" y="1720"/>
                    </a:lnTo>
                    <a:lnTo>
                      <a:pt x="1088" y="1709"/>
                    </a:lnTo>
                    <a:lnTo>
                      <a:pt x="1079" y="1700"/>
                    </a:lnTo>
                    <a:lnTo>
                      <a:pt x="1072" y="1693"/>
                    </a:lnTo>
                    <a:lnTo>
                      <a:pt x="1072" y="1693"/>
                    </a:lnTo>
                    <a:lnTo>
                      <a:pt x="1060" y="1682"/>
                    </a:lnTo>
                    <a:lnTo>
                      <a:pt x="1047" y="1672"/>
                    </a:lnTo>
                    <a:lnTo>
                      <a:pt x="1047" y="1672"/>
                    </a:lnTo>
                    <a:lnTo>
                      <a:pt x="1034" y="1664"/>
                    </a:lnTo>
                    <a:lnTo>
                      <a:pt x="1019" y="1655"/>
                    </a:lnTo>
                    <a:lnTo>
                      <a:pt x="989" y="1643"/>
                    </a:lnTo>
                    <a:lnTo>
                      <a:pt x="960" y="1630"/>
                    </a:lnTo>
                    <a:lnTo>
                      <a:pt x="946" y="1624"/>
                    </a:lnTo>
                    <a:lnTo>
                      <a:pt x="933" y="1617"/>
                    </a:lnTo>
                    <a:lnTo>
                      <a:pt x="933" y="1617"/>
                    </a:lnTo>
                    <a:lnTo>
                      <a:pt x="902" y="1612"/>
                    </a:lnTo>
                    <a:lnTo>
                      <a:pt x="871" y="1605"/>
                    </a:lnTo>
                    <a:lnTo>
                      <a:pt x="839" y="1601"/>
                    </a:lnTo>
                    <a:lnTo>
                      <a:pt x="807" y="1598"/>
                    </a:lnTo>
                    <a:lnTo>
                      <a:pt x="775" y="1596"/>
                    </a:lnTo>
                    <a:lnTo>
                      <a:pt x="741" y="1598"/>
                    </a:lnTo>
                    <a:lnTo>
                      <a:pt x="709" y="1599"/>
                    </a:lnTo>
                    <a:lnTo>
                      <a:pt x="675" y="1603"/>
                    </a:lnTo>
                    <a:lnTo>
                      <a:pt x="675" y="1603"/>
                    </a:lnTo>
                    <a:lnTo>
                      <a:pt x="648" y="1609"/>
                    </a:lnTo>
                    <a:lnTo>
                      <a:pt x="622" y="1616"/>
                    </a:lnTo>
                    <a:lnTo>
                      <a:pt x="598" y="1623"/>
                    </a:lnTo>
                    <a:lnTo>
                      <a:pt x="574" y="1631"/>
                    </a:lnTo>
                    <a:lnTo>
                      <a:pt x="551" y="1640"/>
                    </a:lnTo>
                    <a:lnTo>
                      <a:pt x="530" y="1650"/>
                    </a:lnTo>
                    <a:lnTo>
                      <a:pt x="509" y="1661"/>
                    </a:lnTo>
                    <a:lnTo>
                      <a:pt x="490" y="1674"/>
                    </a:lnTo>
                    <a:lnTo>
                      <a:pt x="490" y="1674"/>
                    </a:lnTo>
                    <a:lnTo>
                      <a:pt x="469" y="1689"/>
                    </a:lnTo>
                    <a:lnTo>
                      <a:pt x="448" y="1707"/>
                    </a:lnTo>
                    <a:lnTo>
                      <a:pt x="429" y="1726"/>
                    </a:lnTo>
                    <a:lnTo>
                      <a:pt x="412" y="1744"/>
                    </a:lnTo>
                    <a:lnTo>
                      <a:pt x="412" y="1744"/>
                    </a:lnTo>
                    <a:lnTo>
                      <a:pt x="412" y="1749"/>
                    </a:lnTo>
                    <a:lnTo>
                      <a:pt x="411" y="1754"/>
                    </a:lnTo>
                    <a:lnTo>
                      <a:pt x="405" y="1762"/>
                    </a:lnTo>
                    <a:lnTo>
                      <a:pt x="405" y="1762"/>
                    </a:lnTo>
                    <a:lnTo>
                      <a:pt x="407" y="1766"/>
                    </a:lnTo>
                    <a:lnTo>
                      <a:pt x="408" y="1770"/>
                    </a:lnTo>
                    <a:lnTo>
                      <a:pt x="410" y="1775"/>
                    </a:lnTo>
                    <a:lnTo>
                      <a:pt x="414" y="1778"/>
                    </a:lnTo>
                    <a:lnTo>
                      <a:pt x="414" y="1778"/>
                    </a:lnTo>
                    <a:lnTo>
                      <a:pt x="424" y="1761"/>
                    </a:lnTo>
                    <a:lnTo>
                      <a:pt x="429" y="1754"/>
                    </a:lnTo>
                    <a:lnTo>
                      <a:pt x="436" y="1747"/>
                    </a:lnTo>
                    <a:lnTo>
                      <a:pt x="443" y="1740"/>
                    </a:lnTo>
                    <a:lnTo>
                      <a:pt x="450" y="1734"/>
                    </a:lnTo>
                    <a:lnTo>
                      <a:pt x="460" y="1728"/>
                    </a:lnTo>
                    <a:lnTo>
                      <a:pt x="470" y="1726"/>
                    </a:lnTo>
                    <a:lnTo>
                      <a:pt x="470" y="1726"/>
                    </a:lnTo>
                    <a:lnTo>
                      <a:pt x="471" y="1716"/>
                    </a:lnTo>
                    <a:lnTo>
                      <a:pt x="474" y="1709"/>
                    </a:lnTo>
                    <a:lnTo>
                      <a:pt x="478" y="1702"/>
                    </a:lnTo>
                    <a:lnTo>
                      <a:pt x="484" y="1696"/>
                    </a:lnTo>
                    <a:lnTo>
                      <a:pt x="490" y="1692"/>
                    </a:lnTo>
                    <a:lnTo>
                      <a:pt x="497" y="1688"/>
                    </a:lnTo>
                    <a:lnTo>
                      <a:pt x="504" y="1685"/>
                    </a:lnTo>
                    <a:lnTo>
                      <a:pt x="512" y="1682"/>
                    </a:lnTo>
                    <a:lnTo>
                      <a:pt x="512" y="1682"/>
                    </a:lnTo>
                    <a:lnTo>
                      <a:pt x="521" y="1668"/>
                    </a:lnTo>
                    <a:lnTo>
                      <a:pt x="521" y="1668"/>
                    </a:lnTo>
                    <a:lnTo>
                      <a:pt x="536" y="1661"/>
                    </a:lnTo>
                    <a:lnTo>
                      <a:pt x="554" y="1654"/>
                    </a:lnTo>
                    <a:lnTo>
                      <a:pt x="574" y="1650"/>
                    </a:lnTo>
                    <a:lnTo>
                      <a:pt x="594" y="1648"/>
                    </a:lnTo>
                    <a:lnTo>
                      <a:pt x="613" y="1647"/>
                    </a:lnTo>
                    <a:lnTo>
                      <a:pt x="633" y="1650"/>
                    </a:lnTo>
                    <a:lnTo>
                      <a:pt x="650" y="1654"/>
                    </a:lnTo>
                    <a:lnTo>
                      <a:pt x="658" y="1657"/>
                    </a:lnTo>
                    <a:lnTo>
                      <a:pt x="665" y="1661"/>
                    </a:lnTo>
                    <a:lnTo>
                      <a:pt x="665" y="1661"/>
                    </a:lnTo>
                    <a:lnTo>
                      <a:pt x="686" y="1657"/>
                    </a:lnTo>
                    <a:lnTo>
                      <a:pt x="707" y="1653"/>
                    </a:lnTo>
                    <a:lnTo>
                      <a:pt x="728" y="1650"/>
                    </a:lnTo>
                    <a:lnTo>
                      <a:pt x="751" y="1648"/>
                    </a:lnTo>
                    <a:lnTo>
                      <a:pt x="797" y="1646"/>
                    </a:lnTo>
                    <a:lnTo>
                      <a:pt x="843" y="1646"/>
                    </a:lnTo>
                    <a:lnTo>
                      <a:pt x="843" y="1646"/>
                    </a:lnTo>
                    <a:lnTo>
                      <a:pt x="887" y="1647"/>
                    </a:lnTo>
                    <a:lnTo>
                      <a:pt x="908" y="1648"/>
                    </a:lnTo>
                    <a:lnTo>
                      <a:pt x="929" y="1651"/>
                    </a:lnTo>
                    <a:lnTo>
                      <a:pt x="929" y="1651"/>
                    </a:lnTo>
                    <a:lnTo>
                      <a:pt x="936" y="1653"/>
                    </a:lnTo>
                    <a:lnTo>
                      <a:pt x="943" y="1654"/>
                    </a:lnTo>
                    <a:lnTo>
                      <a:pt x="949" y="1657"/>
                    </a:lnTo>
                    <a:lnTo>
                      <a:pt x="954" y="1662"/>
                    </a:lnTo>
                    <a:lnTo>
                      <a:pt x="954" y="1662"/>
                    </a:lnTo>
                    <a:lnTo>
                      <a:pt x="949" y="1665"/>
                    </a:lnTo>
                    <a:lnTo>
                      <a:pt x="944" y="1667"/>
                    </a:lnTo>
                    <a:lnTo>
                      <a:pt x="935" y="1665"/>
                    </a:lnTo>
                    <a:lnTo>
                      <a:pt x="923" y="1664"/>
                    </a:lnTo>
                    <a:lnTo>
                      <a:pt x="914" y="1661"/>
                    </a:lnTo>
                    <a:lnTo>
                      <a:pt x="914" y="1661"/>
                    </a:lnTo>
                    <a:lnTo>
                      <a:pt x="902" y="1661"/>
                    </a:lnTo>
                    <a:lnTo>
                      <a:pt x="891" y="1661"/>
                    </a:lnTo>
                    <a:lnTo>
                      <a:pt x="869" y="1661"/>
                    </a:lnTo>
                    <a:lnTo>
                      <a:pt x="869" y="1661"/>
                    </a:lnTo>
                    <a:lnTo>
                      <a:pt x="817" y="1658"/>
                    </a:lnTo>
                    <a:lnTo>
                      <a:pt x="791" y="1658"/>
                    </a:lnTo>
                    <a:lnTo>
                      <a:pt x="766" y="1658"/>
                    </a:lnTo>
                    <a:lnTo>
                      <a:pt x="741" y="1660"/>
                    </a:lnTo>
                    <a:lnTo>
                      <a:pt x="716" y="1662"/>
                    </a:lnTo>
                    <a:lnTo>
                      <a:pt x="693" y="1668"/>
                    </a:lnTo>
                    <a:lnTo>
                      <a:pt x="669" y="1674"/>
                    </a:lnTo>
                    <a:lnTo>
                      <a:pt x="669" y="1674"/>
                    </a:lnTo>
                    <a:lnTo>
                      <a:pt x="669" y="1681"/>
                    </a:lnTo>
                    <a:lnTo>
                      <a:pt x="668" y="1689"/>
                    </a:lnTo>
                    <a:lnTo>
                      <a:pt x="665" y="1696"/>
                    </a:lnTo>
                    <a:lnTo>
                      <a:pt x="661" y="1703"/>
                    </a:lnTo>
                    <a:lnTo>
                      <a:pt x="661" y="1703"/>
                    </a:lnTo>
                    <a:lnTo>
                      <a:pt x="657" y="1709"/>
                    </a:lnTo>
                    <a:lnTo>
                      <a:pt x="650" y="1714"/>
                    </a:lnTo>
                    <a:lnTo>
                      <a:pt x="631" y="1726"/>
                    </a:lnTo>
                    <a:lnTo>
                      <a:pt x="612" y="1735"/>
                    </a:lnTo>
                    <a:lnTo>
                      <a:pt x="591" y="1742"/>
                    </a:lnTo>
                    <a:lnTo>
                      <a:pt x="591" y="1742"/>
                    </a:lnTo>
                    <a:lnTo>
                      <a:pt x="582" y="1742"/>
                    </a:lnTo>
                    <a:lnTo>
                      <a:pt x="575" y="1744"/>
                    </a:lnTo>
                    <a:lnTo>
                      <a:pt x="558" y="1745"/>
                    </a:lnTo>
                    <a:lnTo>
                      <a:pt x="558" y="1745"/>
                    </a:lnTo>
                    <a:lnTo>
                      <a:pt x="544" y="1748"/>
                    </a:lnTo>
                    <a:lnTo>
                      <a:pt x="537" y="1749"/>
                    </a:lnTo>
                    <a:lnTo>
                      <a:pt x="532" y="1751"/>
                    </a:lnTo>
                    <a:lnTo>
                      <a:pt x="532" y="1751"/>
                    </a:lnTo>
                    <a:lnTo>
                      <a:pt x="516" y="1749"/>
                    </a:lnTo>
                    <a:lnTo>
                      <a:pt x="501" y="1745"/>
                    </a:lnTo>
                    <a:lnTo>
                      <a:pt x="487" y="1741"/>
                    </a:lnTo>
                    <a:lnTo>
                      <a:pt x="474" y="1734"/>
                    </a:lnTo>
                    <a:lnTo>
                      <a:pt x="474" y="1734"/>
                    </a:lnTo>
                    <a:lnTo>
                      <a:pt x="460" y="1745"/>
                    </a:lnTo>
                    <a:lnTo>
                      <a:pt x="445" y="1758"/>
                    </a:lnTo>
                    <a:lnTo>
                      <a:pt x="438" y="1765"/>
                    </a:lnTo>
                    <a:lnTo>
                      <a:pt x="431" y="1773"/>
                    </a:lnTo>
                    <a:lnTo>
                      <a:pt x="425" y="1782"/>
                    </a:lnTo>
                    <a:lnTo>
                      <a:pt x="421" y="1792"/>
                    </a:lnTo>
                    <a:lnTo>
                      <a:pt x="421" y="1792"/>
                    </a:lnTo>
                    <a:lnTo>
                      <a:pt x="436" y="1807"/>
                    </a:lnTo>
                    <a:lnTo>
                      <a:pt x="453" y="1821"/>
                    </a:lnTo>
                    <a:lnTo>
                      <a:pt x="470" y="1834"/>
                    </a:lnTo>
                    <a:lnTo>
                      <a:pt x="487" y="1846"/>
                    </a:lnTo>
                    <a:lnTo>
                      <a:pt x="487" y="1846"/>
                    </a:lnTo>
                    <a:close/>
                    <a:moveTo>
                      <a:pt x="1333" y="1633"/>
                    </a:moveTo>
                    <a:lnTo>
                      <a:pt x="1333" y="1633"/>
                    </a:lnTo>
                    <a:lnTo>
                      <a:pt x="1321" y="1634"/>
                    </a:lnTo>
                    <a:lnTo>
                      <a:pt x="1307" y="1634"/>
                    </a:lnTo>
                    <a:lnTo>
                      <a:pt x="1307" y="1634"/>
                    </a:lnTo>
                    <a:lnTo>
                      <a:pt x="1263" y="1634"/>
                    </a:lnTo>
                    <a:lnTo>
                      <a:pt x="1221" y="1631"/>
                    </a:lnTo>
                    <a:lnTo>
                      <a:pt x="1135" y="1627"/>
                    </a:lnTo>
                    <a:lnTo>
                      <a:pt x="1048" y="1622"/>
                    </a:lnTo>
                    <a:lnTo>
                      <a:pt x="1005" y="1619"/>
                    </a:lnTo>
                    <a:lnTo>
                      <a:pt x="963" y="1617"/>
                    </a:lnTo>
                    <a:lnTo>
                      <a:pt x="963" y="1617"/>
                    </a:lnTo>
                    <a:lnTo>
                      <a:pt x="984" y="1627"/>
                    </a:lnTo>
                    <a:lnTo>
                      <a:pt x="1005" y="1637"/>
                    </a:lnTo>
                    <a:lnTo>
                      <a:pt x="1026" y="1647"/>
                    </a:lnTo>
                    <a:lnTo>
                      <a:pt x="1034" y="1653"/>
                    </a:lnTo>
                    <a:lnTo>
                      <a:pt x="1043" y="1660"/>
                    </a:lnTo>
                    <a:lnTo>
                      <a:pt x="1043" y="1660"/>
                    </a:lnTo>
                    <a:lnTo>
                      <a:pt x="1069" y="1661"/>
                    </a:lnTo>
                    <a:lnTo>
                      <a:pt x="1097" y="1661"/>
                    </a:lnTo>
                    <a:lnTo>
                      <a:pt x="1152" y="1660"/>
                    </a:lnTo>
                    <a:lnTo>
                      <a:pt x="1152" y="1660"/>
                    </a:lnTo>
                    <a:lnTo>
                      <a:pt x="1170" y="1660"/>
                    </a:lnTo>
                    <a:lnTo>
                      <a:pt x="1180" y="1660"/>
                    </a:lnTo>
                    <a:lnTo>
                      <a:pt x="1185" y="1661"/>
                    </a:lnTo>
                    <a:lnTo>
                      <a:pt x="1189" y="1664"/>
                    </a:lnTo>
                    <a:lnTo>
                      <a:pt x="1189" y="1664"/>
                    </a:lnTo>
                    <a:lnTo>
                      <a:pt x="1173" y="1664"/>
                    </a:lnTo>
                    <a:lnTo>
                      <a:pt x="1158" y="1665"/>
                    </a:lnTo>
                    <a:lnTo>
                      <a:pt x="1127" y="1668"/>
                    </a:lnTo>
                    <a:lnTo>
                      <a:pt x="1096" y="1669"/>
                    </a:lnTo>
                    <a:lnTo>
                      <a:pt x="1079" y="1669"/>
                    </a:lnTo>
                    <a:lnTo>
                      <a:pt x="1062" y="1669"/>
                    </a:lnTo>
                    <a:lnTo>
                      <a:pt x="1062" y="1669"/>
                    </a:lnTo>
                    <a:lnTo>
                      <a:pt x="1064" y="1674"/>
                    </a:lnTo>
                    <a:lnTo>
                      <a:pt x="1067" y="1676"/>
                    </a:lnTo>
                    <a:lnTo>
                      <a:pt x="1072" y="1681"/>
                    </a:lnTo>
                    <a:lnTo>
                      <a:pt x="1086" y="1690"/>
                    </a:lnTo>
                    <a:lnTo>
                      <a:pt x="1086" y="1690"/>
                    </a:lnTo>
                    <a:lnTo>
                      <a:pt x="1096" y="1700"/>
                    </a:lnTo>
                    <a:lnTo>
                      <a:pt x="1106" y="1713"/>
                    </a:lnTo>
                    <a:lnTo>
                      <a:pt x="1113" y="1727"/>
                    </a:lnTo>
                    <a:lnTo>
                      <a:pt x="1120" y="1741"/>
                    </a:lnTo>
                    <a:lnTo>
                      <a:pt x="1126" y="1756"/>
                    </a:lnTo>
                    <a:lnTo>
                      <a:pt x="1131" y="1773"/>
                    </a:lnTo>
                    <a:lnTo>
                      <a:pt x="1141" y="1806"/>
                    </a:lnTo>
                    <a:lnTo>
                      <a:pt x="1141" y="1806"/>
                    </a:lnTo>
                    <a:lnTo>
                      <a:pt x="1159" y="1806"/>
                    </a:lnTo>
                    <a:lnTo>
                      <a:pt x="1176" y="1804"/>
                    </a:lnTo>
                    <a:lnTo>
                      <a:pt x="1176" y="1804"/>
                    </a:lnTo>
                    <a:lnTo>
                      <a:pt x="1218" y="1804"/>
                    </a:lnTo>
                    <a:lnTo>
                      <a:pt x="1259" y="1804"/>
                    </a:lnTo>
                    <a:lnTo>
                      <a:pt x="1338" y="1800"/>
                    </a:lnTo>
                    <a:lnTo>
                      <a:pt x="1413" y="1796"/>
                    </a:lnTo>
                    <a:lnTo>
                      <a:pt x="1450" y="1796"/>
                    </a:lnTo>
                    <a:lnTo>
                      <a:pt x="1486" y="1796"/>
                    </a:lnTo>
                    <a:lnTo>
                      <a:pt x="1486" y="1796"/>
                    </a:lnTo>
                    <a:lnTo>
                      <a:pt x="1489" y="1790"/>
                    </a:lnTo>
                    <a:lnTo>
                      <a:pt x="1491" y="1782"/>
                    </a:lnTo>
                    <a:lnTo>
                      <a:pt x="1491" y="1775"/>
                    </a:lnTo>
                    <a:lnTo>
                      <a:pt x="1488" y="1768"/>
                    </a:lnTo>
                    <a:lnTo>
                      <a:pt x="1488" y="1768"/>
                    </a:lnTo>
                    <a:lnTo>
                      <a:pt x="1465" y="1766"/>
                    </a:lnTo>
                    <a:lnTo>
                      <a:pt x="1441" y="1765"/>
                    </a:lnTo>
                    <a:lnTo>
                      <a:pt x="1388" y="1763"/>
                    </a:lnTo>
                    <a:lnTo>
                      <a:pt x="1335" y="1763"/>
                    </a:lnTo>
                    <a:lnTo>
                      <a:pt x="1290" y="1762"/>
                    </a:lnTo>
                    <a:lnTo>
                      <a:pt x="1290" y="1762"/>
                    </a:lnTo>
                    <a:lnTo>
                      <a:pt x="1266" y="1759"/>
                    </a:lnTo>
                    <a:lnTo>
                      <a:pt x="1256" y="1758"/>
                    </a:lnTo>
                    <a:lnTo>
                      <a:pt x="1246" y="1754"/>
                    </a:lnTo>
                    <a:lnTo>
                      <a:pt x="1246" y="1754"/>
                    </a:lnTo>
                    <a:lnTo>
                      <a:pt x="1274" y="1756"/>
                    </a:lnTo>
                    <a:lnTo>
                      <a:pt x="1304" y="1758"/>
                    </a:lnTo>
                    <a:lnTo>
                      <a:pt x="1363" y="1759"/>
                    </a:lnTo>
                    <a:lnTo>
                      <a:pt x="1422" y="1758"/>
                    </a:lnTo>
                    <a:lnTo>
                      <a:pt x="1481" y="1756"/>
                    </a:lnTo>
                    <a:lnTo>
                      <a:pt x="1481" y="1756"/>
                    </a:lnTo>
                    <a:lnTo>
                      <a:pt x="1478" y="1752"/>
                    </a:lnTo>
                    <a:lnTo>
                      <a:pt x="1474" y="1749"/>
                    </a:lnTo>
                    <a:lnTo>
                      <a:pt x="1464" y="1747"/>
                    </a:lnTo>
                    <a:lnTo>
                      <a:pt x="1454" y="1745"/>
                    </a:lnTo>
                    <a:lnTo>
                      <a:pt x="1443" y="1745"/>
                    </a:lnTo>
                    <a:lnTo>
                      <a:pt x="1443" y="1745"/>
                    </a:lnTo>
                    <a:lnTo>
                      <a:pt x="1427" y="1745"/>
                    </a:lnTo>
                    <a:lnTo>
                      <a:pt x="1412" y="1747"/>
                    </a:lnTo>
                    <a:lnTo>
                      <a:pt x="1398" y="1747"/>
                    </a:lnTo>
                    <a:lnTo>
                      <a:pt x="1391" y="1747"/>
                    </a:lnTo>
                    <a:lnTo>
                      <a:pt x="1384" y="1745"/>
                    </a:lnTo>
                    <a:lnTo>
                      <a:pt x="1384" y="1745"/>
                    </a:lnTo>
                    <a:lnTo>
                      <a:pt x="1409" y="1741"/>
                    </a:lnTo>
                    <a:lnTo>
                      <a:pt x="1433" y="1740"/>
                    </a:lnTo>
                    <a:lnTo>
                      <a:pt x="1455" y="1738"/>
                    </a:lnTo>
                    <a:lnTo>
                      <a:pt x="1479" y="1740"/>
                    </a:lnTo>
                    <a:lnTo>
                      <a:pt x="1479" y="1740"/>
                    </a:lnTo>
                    <a:lnTo>
                      <a:pt x="1482" y="1735"/>
                    </a:lnTo>
                    <a:lnTo>
                      <a:pt x="1484" y="1733"/>
                    </a:lnTo>
                    <a:lnTo>
                      <a:pt x="1484" y="1726"/>
                    </a:lnTo>
                    <a:lnTo>
                      <a:pt x="1482" y="1719"/>
                    </a:lnTo>
                    <a:lnTo>
                      <a:pt x="1481" y="1713"/>
                    </a:lnTo>
                    <a:lnTo>
                      <a:pt x="1481" y="1713"/>
                    </a:lnTo>
                    <a:lnTo>
                      <a:pt x="1467" y="1709"/>
                    </a:lnTo>
                    <a:lnTo>
                      <a:pt x="1453" y="1706"/>
                    </a:lnTo>
                    <a:lnTo>
                      <a:pt x="1437" y="1704"/>
                    </a:lnTo>
                    <a:lnTo>
                      <a:pt x="1423" y="1704"/>
                    </a:lnTo>
                    <a:lnTo>
                      <a:pt x="1423" y="1704"/>
                    </a:lnTo>
                    <a:lnTo>
                      <a:pt x="1408" y="1704"/>
                    </a:lnTo>
                    <a:lnTo>
                      <a:pt x="1399" y="1704"/>
                    </a:lnTo>
                    <a:lnTo>
                      <a:pt x="1395" y="1703"/>
                    </a:lnTo>
                    <a:lnTo>
                      <a:pt x="1392" y="1700"/>
                    </a:lnTo>
                    <a:lnTo>
                      <a:pt x="1392" y="1700"/>
                    </a:lnTo>
                    <a:lnTo>
                      <a:pt x="1413" y="1700"/>
                    </a:lnTo>
                    <a:lnTo>
                      <a:pt x="1434" y="1699"/>
                    </a:lnTo>
                    <a:lnTo>
                      <a:pt x="1455" y="1699"/>
                    </a:lnTo>
                    <a:lnTo>
                      <a:pt x="1467" y="1700"/>
                    </a:lnTo>
                    <a:lnTo>
                      <a:pt x="1478" y="1702"/>
                    </a:lnTo>
                    <a:lnTo>
                      <a:pt x="1478" y="1702"/>
                    </a:lnTo>
                    <a:lnTo>
                      <a:pt x="1479" y="1695"/>
                    </a:lnTo>
                    <a:lnTo>
                      <a:pt x="1482" y="1690"/>
                    </a:lnTo>
                    <a:lnTo>
                      <a:pt x="1486" y="1685"/>
                    </a:lnTo>
                    <a:lnTo>
                      <a:pt x="1488" y="1678"/>
                    </a:lnTo>
                    <a:lnTo>
                      <a:pt x="1488" y="1678"/>
                    </a:lnTo>
                    <a:lnTo>
                      <a:pt x="1472" y="1674"/>
                    </a:lnTo>
                    <a:lnTo>
                      <a:pt x="1455" y="1672"/>
                    </a:lnTo>
                    <a:lnTo>
                      <a:pt x="1440" y="1672"/>
                    </a:lnTo>
                    <a:lnTo>
                      <a:pt x="1425" y="1672"/>
                    </a:lnTo>
                    <a:lnTo>
                      <a:pt x="1395" y="1675"/>
                    </a:lnTo>
                    <a:lnTo>
                      <a:pt x="1380" y="1675"/>
                    </a:lnTo>
                    <a:lnTo>
                      <a:pt x="1364" y="1675"/>
                    </a:lnTo>
                    <a:lnTo>
                      <a:pt x="1364" y="1675"/>
                    </a:lnTo>
                    <a:lnTo>
                      <a:pt x="1422" y="1668"/>
                    </a:lnTo>
                    <a:lnTo>
                      <a:pt x="1450" y="1665"/>
                    </a:lnTo>
                    <a:lnTo>
                      <a:pt x="1479" y="1665"/>
                    </a:lnTo>
                    <a:lnTo>
                      <a:pt x="1479" y="1665"/>
                    </a:lnTo>
                    <a:lnTo>
                      <a:pt x="1478" y="1660"/>
                    </a:lnTo>
                    <a:lnTo>
                      <a:pt x="1479" y="1654"/>
                    </a:lnTo>
                    <a:lnTo>
                      <a:pt x="1484" y="1641"/>
                    </a:lnTo>
                    <a:lnTo>
                      <a:pt x="1484" y="1641"/>
                    </a:lnTo>
                    <a:lnTo>
                      <a:pt x="1444" y="1640"/>
                    </a:lnTo>
                    <a:lnTo>
                      <a:pt x="1406" y="1639"/>
                    </a:lnTo>
                    <a:lnTo>
                      <a:pt x="1371" y="1636"/>
                    </a:lnTo>
                    <a:lnTo>
                      <a:pt x="1333" y="1633"/>
                    </a:lnTo>
                    <a:lnTo>
                      <a:pt x="1333" y="1633"/>
                    </a:lnTo>
                    <a:close/>
                    <a:moveTo>
                      <a:pt x="585" y="1676"/>
                    </a:moveTo>
                    <a:lnTo>
                      <a:pt x="585" y="1676"/>
                    </a:lnTo>
                    <a:lnTo>
                      <a:pt x="588" y="1676"/>
                    </a:lnTo>
                    <a:lnTo>
                      <a:pt x="589" y="1676"/>
                    </a:lnTo>
                    <a:lnTo>
                      <a:pt x="592" y="1678"/>
                    </a:lnTo>
                    <a:lnTo>
                      <a:pt x="595" y="1678"/>
                    </a:lnTo>
                    <a:lnTo>
                      <a:pt x="595" y="1678"/>
                    </a:lnTo>
                    <a:lnTo>
                      <a:pt x="595" y="1674"/>
                    </a:lnTo>
                    <a:lnTo>
                      <a:pt x="596" y="1669"/>
                    </a:lnTo>
                    <a:lnTo>
                      <a:pt x="601" y="1662"/>
                    </a:lnTo>
                    <a:lnTo>
                      <a:pt x="601" y="1662"/>
                    </a:lnTo>
                    <a:lnTo>
                      <a:pt x="586" y="1661"/>
                    </a:lnTo>
                    <a:lnTo>
                      <a:pt x="586" y="1661"/>
                    </a:lnTo>
                    <a:lnTo>
                      <a:pt x="584" y="1668"/>
                    </a:lnTo>
                    <a:lnTo>
                      <a:pt x="584" y="1672"/>
                    </a:lnTo>
                    <a:lnTo>
                      <a:pt x="585" y="1676"/>
                    </a:lnTo>
                    <a:lnTo>
                      <a:pt x="585" y="1676"/>
                    </a:lnTo>
                    <a:close/>
                    <a:moveTo>
                      <a:pt x="638" y="1671"/>
                    </a:moveTo>
                    <a:lnTo>
                      <a:pt x="638" y="1671"/>
                    </a:lnTo>
                    <a:lnTo>
                      <a:pt x="638" y="1681"/>
                    </a:lnTo>
                    <a:lnTo>
                      <a:pt x="636" y="1689"/>
                    </a:lnTo>
                    <a:lnTo>
                      <a:pt x="631" y="1696"/>
                    </a:lnTo>
                    <a:lnTo>
                      <a:pt x="624" y="1703"/>
                    </a:lnTo>
                    <a:lnTo>
                      <a:pt x="617" y="1709"/>
                    </a:lnTo>
                    <a:lnTo>
                      <a:pt x="609" y="1714"/>
                    </a:lnTo>
                    <a:lnTo>
                      <a:pt x="598" y="1719"/>
                    </a:lnTo>
                    <a:lnTo>
                      <a:pt x="588" y="1721"/>
                    </a:lnTo>
                    <a:lnTo>
                      <a:pt x="577" y="1724"/>
                    </a:lnTo>
                    <a:lnTo>
                      <a:pt x="564" y="1726"/>
                    </a:lnTo>
                    <a:lnTo>
                      <a:pt x="542" y="1727"/>
                    </a:lnTo>
                    <a:lnTo>
                      <a:pt x="521" y="1726"/>
                    </a:lnTo>
                    <a:lnTo>
                      <a:pt x="511" y="1724"/>
                    </a:lnTo>
                    <a:lnTo>
                      <a:pt x="502" y="1721"/>
                    </a:lnTo>
                    <a:lnTo>
                      <a:pt x="502" y="1721"/>
                    </a:lnTo>
                    <a:lnTo>
                      <a:pt x="499" y="1714"/>
                    </a:lnTo>
                    <a:lnTo>
                      <a:pt x="497" y="1707"/>
                    </a:lnTo>
                    <a:lnTo>
                      <a:pt x="498" y="1702"/>
                    </a:lnTo>
                    <a:lnTo>
                      <a:pt x="499" y="1697"/>
                    </a:lnTo>
                    <a:lnTo>
                      <a:pt x="501" y="1695"/>
                    </a:lnTo>
                    <a:lnTo>
                      <a:pt x="501" y="1695"/>
                    </a:lnTo>
                    <a:lnTo>
                      <a:pt x="494" y="1699"/>
                    </a:lnTo>
                    <a:lnTo>
                      <a:pt x="487" y="1706"/>
                    </a:lnTo>
                    <a:lnTo>
                      <a:pt x="484" y="1714"/>
                    </a:lnTo>
                    <a:lnTo>
                      <a:pt x="483" y="1719"/>
                    </a:lnTo>
                    <a:lnTo>
                      <a:pt x="483" y="1724"/>
                    </a:lnTo>
                    <a:lnTo>
                      <a:pt x="483" y="1724"/>
                    </a:lnTo>
                    <a:lnTo>
                      <a:pt x="491" y="1730"/>
                    </a:lnTo>
                    <a:lnTo>
                      <a:pt x="501" y="1734"/>
                    </a:lnTo>
                    <a:lnTo>
                      <a:pt x="512" y="1737"/>
                    </a:lnTo>
                    <a:lnTo>
                      <a:pt x="525" y="1738"/>
                    </a:lnTo>
                    <a:lnTo>
                      <a:pt x="539" y="1738"/>
                    </a:lnTo>
                    <a:lnTo>
                      <a:pt x="553" y="1738"/>
                    </a:lnTo>
                    <a:lnTo>
                      <a:pt x="567" y="1735"/>
                    </a:lnTo>
                    <a:lnTo>
                      <a:pt x="582" y="1733"/>
                    </a:lnTo>
                    <a:lnTo>
                      <a:pt x="596" y="1730"/>
                    </a:lnTo>
                    <a:lnTo>
                      <a:pt x="610" y="1724"/>
                    </a:lnTo>
                    <a:lnTo>
                      <a:pt x="623" y="1720"/>
                    </a:lnTo>
                    <a:lnTo>
                      <a:pt x="634" y="1713"/>
                    </a:lnTo>
                    <a:lnTo>
                      <a:pt x="643" y="1706"/>
                    </a:lnTo>
                    <a:lnTo>
                      <a:pt x="650" y="1697"/>
                    </a:lnTo>
                    <a:lnTo>
                      <a:pt x="655" y="1689"/>
                    </a:lnTo>
                    <a:lnTo>
                      <a:pt x="657" y="1681"/>
                    </a:lnTo>
                    <a:lnTo>
                      <a:pt x="657" y="1681"/>
                    </a:lnTo>
                    <a:lnTo>
                      <a:pt x="657" y="1676"/>
                    </a:lnTo>
                    <a:lnTo>
                      <a:pt x="655" y="1672"/>
                    </a:lnTo>
                    <a:lnTo>
                      <a:pt x="652" y="1669"/>
                    </a:lnTo>
                    <a:lnTo>
                      <a:pt x="648" y="1667"/>
                    </a:lnTo>
                    <a:lnTo>
                      <a:pt x="644" y="1664"/>
                    </a:lnTo>
                    <a:lnTo>
                      <a:pt x="638" y="1662"/>
                    </a:lnTo>
                    <a:lnTo>
                      <a:pt x="634" y="1662"/>
                    </a:lnTo>
                    <a:lnTo>
                      <a:pt x="629" y="1662"/>
                    </a:lnTo>
                    <a:lnTo>
                      <a:pt x="629" y="1662"/>
                    </a:lnTo>
                    <a:lnTo>
                      <a:pt x="633" y="1664"/>
                    </a:lnTo>
                    <a:lnTo>
                      <a:pt x="634" y="1667"/>
                    </a:lnTo>
                    <a:lnTo>
                      <a:pt x="636" y="1669"/>
                    </a:lnTo>
                    <a:lnTo>
                      <a:pt x="638" y="1671"/>
                    </a:lnTo>
                    <a:lnTo>
                      <a:pt x="638" y="1671"/>
                    </a:lnTo>
                    <a:close/>
                    <a:moveTo>
                      <a:pt x="558" y="1678"/>
                    </a:moveTo>
                    <a:lnTo>
                      <a:pt x="558" y="1678"/>
                    </a:lnTo>
                    <a:lnTo>
                      <a:pt x="565" y="1676"/>
                    </a:lnTo>
                    <a:lnTo>
                      <a:pt x="574" y="1676"/>
                    </a:lnTo>
                    <a:lnTo>
                      <a:pt x="574" y="1676"/>
                    </a:lnTo>
                    <a:lnTo>
                      <a:pt x="572" y="1674"/>
                    </a:lnTo>
                    <a:lnTo>
                      <a:pt x="572" y="1669"/>
                    </a:lnTo>
                    <a:lnTo>
                      <a:pt x="574" y="1662"/>
                    </a:lnTo>
                    <a:lnTo>
                      <a:pt x="574" y="1662"/>
                    </a:lnTo>
                    <a:lnTo>
                      <a:pt x="570" y="1662"/>
                    </a:lnTo>
                    <a:lnTo>
                      <a:pt x="567" y="1662"/>
                    </a:lnTo>
                    <a:lnTo>
                      <a:pt x="564" y="1664"/>
                    </a:lnTo>
                    <a:lnTo>
                      <a:pt x="563" y="1667"/>
                    </a:lnTo>
                    <a:lnTo>
                      <a:pt x="560" y="1672"/>
                    </a:lnTo>
                    <a:lnTo>
                      <a:pt x="558" y="1678"/>
                    </a:lnTo>
                    <a:lnTo>
                      <a:pt x="558" y="1678"/>
                    </a:lnTo>
                    <a:close/>
                    <a:moveTo>
                      <a:pt x="603" y="1681"/>
                    </a:moveTo>
                    <a:lnTo>
                      <a:pt x="603" y="1681"/>
                    </a:lnTo>
                    <a:lnTo>
                      <a:pt x="609" y="1683"/>
                    </a:lnTo>
                    <a:lnTo>
                      <a:pt x="612" y="1683"/>
                    </a:lnTo>
                    <a:lnTo>
                      <a:pt x="616" y="1683"/>
                    </a:lnTo>
                    <a:lnTo>
                      <a:pt x="616" y="1683"/>
                    </a:lnTo>
                    <a:lnTo>
                      <a:pt x="615" y="1685"/>
                    </a:lnTo>
                    <a:lnTo>
                      <a:pt x="616" y="1688"/>
                    </a:lnTo>
                    <a:lnTo>
                      <a:pt x="617" y="1689"/>
                    </a:lnTo>
                    <a:lnTo>
                      <a:pt x="620" y="1690"/>
                    </a:lnTo>
                    <a:lnTo>
                      <a:pt x="620" y="1690"/>
                    </a:lnTo>
                    <a:lnTo>
                      <a:pt x="622" y="1686"/>
                    </a:lnTo>
                    <a:lnTo>
                      <a:pt x="623" y="1683"/>
                    </a:lnTo>
                    <a:lnTo>
                      <a:pt x="623" y="1679"/>
                    </a:lnTo>
                    <a:lnTo>
                      <a:pt x="622" y="1676"/>
                    </a:lnTo>
                    <a:lnTo>
                      <a:pt x="616" y="1671"/>
                    </a:lnTo>
                    <a:lnTo>
                      <a:pt x="610" y="1667"/>
                    </a:lnTo>
                    <a:lnTo>
                      <a:pt x="610" y="1667"/>
                    </a:lnTo>
                    <a:lnTo>
                      <a:pt x="609" y="1671"/>
                    </a:lnTo>
                    <a:lnTo>
                      <a:pt x="606" y="1674"/>
                    </a:lnTo>
                    <a:lnTo>
                      <a:pt x="605" y="1676"/>
                    </a:lnTo>
                    <a:lnTo>
                      <a:pt x="603" y="1681"/>
                    </a:lnTo>
                    <a:lnTo>
                      <a:pt x="603" y="1681"/>
                    </a:lnTo>
                    <a:close/>
                    <a:moveTo>
                      <a:pt x="530" y="1676"/>
                    </a:moveTo>
                    <a:lnTo>
                      <a:pt x="530" y="1676"/>
                    </a:lnTo>
                    <a:lnTo>
                      <a:pt x="532" y="1679"/>
                    </a:lnTo>
                    <a:lnTo>
                      <a:pt x="532" y="1685"/>
                    </a:lnTo>
                    <a:lnTo>
                      <a:pt x="532" y="1689"/>
                    </a:lnTo>
                    <a:lnTo>
                      <a:pt x="533" y="1690"/>
                    </a:lnTo>
                    <a:lnTo>
                      <a:pt x="535" y="1690"/>
                    </a:lnTo>
                    <a:lnTo>
                      <a:pt x="535" y="1690"/>
                    </a:lnTo>
                    <a:lnTo>
                      <a:pt x="539" y="1686"/>
                    </a:lnTo>
                    <a:lnTo>
                      <a:pt x="544" y="1682"/>
                    </a:lnTo>
                    <a:lnTo>
                      <a:pt x="546" y="1679"/>
                    </a:lnTo>
                    <a:lnTo>
                      <a:pt x="549" y="1676"/>
                    </a:lnTo>
                    <a:lnTo>
                      <a:pt x="550" y="1672"/>
                    </a:lnTo>
                    <a:lnTo>
                      <a:pt x="550" y="1668"/>
                    </a:lnTo>
                    <a:lnTo>
                      <a:pt x="550" y="1668"/>
                    </a:lnTo>
                    <a:lnTo>
                      <a:pt x="544" y="1669"/>
                    </a:lnTo>
                    <a:lnTo>
                      <a:pt x="540" y="1672"/>
                    </a:lnTo>
                    <a:lnTo>
                      <a:pt x="530" y="1676"/>
                    </a:lnTo>
                    <a:lnTo>
                      <a:pt x="530" y="1676"/>
                    </a:lnTo>
                    <a:close/>
                    <a:moveTo>
                      <a:pt x="512" y="1696"/>
                    </a:moveTo>
                    <a:lnTo>
                      <a:pt x="512" y="1696"/>
                    </a:lnTo>
                    <a:lnTo>
                      <a:pt x="513" y="1700"/>
                    </a:lnTo>
                    <a:lnTo>
                      <a:pt x="513" y="1702"/>
                    </a:lnTo>
                    <a:lnTo>
                      <a:pt x="513" y="1704"/>
                    </a:lnTo>
                    <a:lnTo>
                      <a:pt x="513" y="1704"/>
                    </a:lnTo>
                    <a:lnTo>
                      <a:pt x="518" y="1703"/>
                    </a:lnTo>
                    <a:lnTo>
                      <a:pt x="522" y="1702"/>
                    </a:lnTo>
                    <a:lnTo>
                      <a:pt x="522" y="1702"/>
                    </a:lnTo>
                    <a:lnTo>
                      <a:pt x="521" y="1697"/>
                    </a:lnTo>
                    <a:lnTo>
                      <a:pt x="522" y="1693"/>
                    </a:lnTo>
                    <a:lnTo>
                      <a:pt x="522" y="1690"/>
                    </a:lnTo>
                    <a:lnTo>
                      <a:pt x="521" y="1689"/>
                    </a:lnTo>
                    <a:lnTo>
                      <a:pt x="519" y="1688"/>
                    </a:lnTo>
                    <a:lnTo>
                      <a:pt x="519" y="1688"/>
                    </a:lnTo>
                    <a:lnTo>
                      <a:pt x="516" y="1693"/>
                    </a:lnTo>
                    <a:lnTo>
                      <a:pt x="512" y="1696"/>
                    </a:lnTo>
                    <a:lnTo>
                      <a:pt x="512" y="1696"/>
                    </a:lnTo>
                    <a:close/>
                    <a:moveTo>
                      <a:pt x="1229" y="1900"/>
                    </a:moveTo>
                    <a:lnTo>
                      <a:pt x="1229" y="1900"/>
                    </a:lnTo>
                    <a:lnTo>
                      <a:pt x="1242" y="1901"/>
                    </a:lnTo>
                    <a:lnTo>
                      <a:pt x="1256" y="1902"/>
                    </a:lnTo>
                    <a:lnTo>
                      <a:pt x="1256" y="1902"/>
                    </a:lnTo>
                    <a:lnTo>
                      <a:pt x="1276" y="1907"/>
                    </a:lnTo>
                    <a:lnTo>
                      <a:pt x="1297" y="1914"/>
                    </a:lnTo>
                    <a:lnTo>
                      <a:pt x="1316" y="1919"/>
                    </a:lnTo>
                    <a:lnTo>
                      <a:pt x="1326" y="1921"/>
                    </a:lnTo>
                    <a:lnTo>
                      <a:pt x="1335" y="1922"/>
                    </a:lnTo>
                    <a:lnTo>
                      <a:pt x="1335" y="1922"/>
                    </a:lnTo>
                    <a:lnTo>
                      <a:pt x="1359" y="1921"/>
                    </a:lnTo>
                    <a:lnTo>
                      <a:pt x="1382" y="1922"/>
                    </a:lnTo>
                    <a:lnTo>
                      <a:pt x="1382" y="1922"/>
                    </a:lnTo>
                    <a:lnTo>
                      <a:pt x="1408" y="1924"/>
                    </a:lnTo>
                    <a:lnTo>
                      <a:pt x="1432" y="1924"/>
                    </a:lnTo>
                    <a:lnTo>
                      <a:pt x="1477" y="1922"/>
                    </a:lnTo>
                    <a:lnTo>
                      <a:pt x="1520" y="1918"/>
                    </a:lnTo>
                    <a:lnTo>
                      <a:pt x="1561" y="1912"/>
                    </a:lnTo>
                    <a:lnTo>
                      <a:pt x="1561" y="1912"/>
                    </a:lnTo>
                    <a:lnTo>
                      <a:pt x="1578" y="1907"/>
                    </a:lnTo>
                    <a:lnTo>
                      <a:pt x="1594" y="1902"/>
                    </a:lnTo>
                    <a:lnTo>
                      <a:pt x="1610" y="1895"/>
                    </a:lnTo>
                    <a:lnTo>
                      <a:pt x="1625" y="1888"/>
                    </a:lnTo>
                    <a:lnTo>
                      <a:pt x="1625" y="1888"/>
                    </a:lnTo>
                    <a:lnTo>
                      <a:pt x="1637" y="1880"/>
                    </a:lnTo>
                    <a:lnTo>
                      <a:pt x="1648" y="1873"/>
                    </a:lnTo>
                    <a:lnTo>
                      <a:pt x="1659" y="1865"/>
                    </a:lnTo>
                    <a:lnTo>
                      <a:pt x="1672" y="1859"/>
                    </a:lnTo>
                    <a:lnTo>
                      <a:pt x="1672" y="1859"/>
                    </a:lnTo>
                    <a:lnTo>
                      <a:pt x="1676" y="1852"/>
                    </a:lnTo>
                    <a:lnTo>
                      <a:pt x="1680" y="1845"/>
                    </a:lnTo>
                    <a:lnTo>
                      <a:pt x="1691" y="1832"/>
                    </a:lnTo>
                    <a:lnTo>
                      <a:pt x="1691" y="1832"/>
                    </a:lnTo>
                    <a:lnTo>
                      <a:pt x="1693" y="1810"/>
                    </a:lnTo>
                    <a:lnTo>
                      <a:pt x="1691" y="1800"/>
                    </a:lnTo>
                    <a:lnTo>
                      <a:pt x="1690" y="1790"/>
                    </a:lnTo>
                    <a:lnTo>
                      <a:pt x="1687" y="1780"/>
                    </a:lnTo>
                    <a:lnTo>
                      <a:pt x="1683" y="1772"/>
                    </a:lnTo>
                    <a:lnTo>
                      <a:pt x="1679" y="1765"/>
                    </a:lnTo>
                    <a:lnTo>
                      <a:pt x="1672" y="1758"/>
                    </a:lnTo>
                    <a:lnTo>
                      <a:pt x="1672" y="1758"/>
                    </a:lnTo>
                    <a:lnTo>
                      <a:pt x="1662" y="1749"/>
                    </a:lnTo>
                    <a:lnTo>
                      <a:pt x="1655" y="1742"/>
                    </a:lnTo>
                    <a:lnTo>
                      <a:pt x="1655" y="1742"/>
                    </a:lnTo>
                    <a:lnTo>
                      <a:pt x="1644" y="1735"/>
                    </a:lnTo>
                    <a:lnTo>
                      <a:pt x="1634" y="1730"/>
                    </a:lnTo>
                    <a:lnTo>
                      <a:pt x="1610" y="1720"/>
                    </a:lnTo>
                    <a:lnTo>
                      <a:pt x="1559" y="1706"/>
                    </a:lnTo>
                    <a:lnTo>
                      <a:pt x="1559" y="1706"/>
                    </a:lnTo>
                    <a:lnTo>
                      <a:pt x="1527" y="1696"/>
                    </a:lnTo>
                    <a:lnTo>
                      <a:pt x="1512" y="1693"/>
                    </a:lnTo>
                    <a:lnTo>
                      <a:pt x="1498" y="1690"/>
                    </a:lnTo>
                    <a:lnTo>
                      <a:pt x="1498" y="1690"/>
                    </a:lnTo>
                    <a:lnTo>
                      <a:pt x="1495" y="1692"/>
                    </a:lnTo>
                    <a:lnTo>
                      <a:pt x="1493" y="1693"/>
                    </a:lnTo>
                    <a:lnTo>
                      <a:pt x="1492" y="1696"/>
                    </a:lnTo>
                    <a:lnTo>
                      <a:pt x="1491" y="1697"/>
                    </a:lnTo>
                    <a:lnTo>
                      <a:pt x="1491" y="1697"/>
                    </a:lnTo>
                    <a:lnTo>
                      <a:pt x="1493" y="1703"/>
                    </a:lnTo>
                    <a:lnTo>
                      <a:pt x="1495" y="1709"/>
                    </a:lnTo>
                    <a:lnTo>
                      <a:pt x="1496" y="1714"/>
                    </a:lnTo>
                    <a:lnTo>
                      <a:pt x="1500" y="1720"/>
                    </a:lnTo>
                    <a:lnTo>
                      <a:pt x="1500" y="1720"/>
                    </a:lnTo>
                    <a:lnTo>
                      <a:pt x="1542" y="1727"/>
                    </a:lnTo>
                    <a:lnTo>
                      <a:pt x="1564" y="1731"/>
                    </a:lnTo>
                    <a:lnTo>
                      <a:pt x="1585" y="1737"/>
                    </a:lnTo>
                    <a:lnTo>
                      <a:pt x="1604" y="1745"/>
                    </a:lnTo>
                    <a:lnTo>
                      <a:pt x="1624" y="1754"/>
                    </a:lnTo>
                    <a:lnTo>
                      <a:pt x="1641" y="1763"/>
                    </a:lnTo>
                    <a:lnTo>
                      <a:pt x="1656" y="1776"/>
                    </a:lnTo>
                    <a:lnTo>
                      <a:pt x="1656" y="1776"/>
                    </a:lnTo>
                    <a:lnTo>
                      <a:pt x="1662" y="1786"/>
                    </a:lnTo>
                    <a:lnTo>
                      <a:pt x="1667" y="1796"/>
                    </a:lnTo>
                    <a:lnTo>
                      <a:pt x="1670" y="1801"/>
                    </a:lnTo>
                    <a:lnTo>
                      <a:pt x="1672" y="1806"/>
                    </a:lnTo>
                    <a:lnTo>
                      <a:pt x="1672" y="1811"/>
                    </a:lnTo>
                    <a:lnTo>
                      <a:pt x="1672" y="1818"/>
                    </a:lnTo>
                    <a:lnTo>
                      <a:pt x="1672" y="1818"/>
                    </a:lnTo>
                    <a:lnTo>
                      <a:pt x="1670" y="1822"/>
                    </a:lnTo>
                    <a:lnTo>
                      <a:pt x="1667" y="1825"/>
                    </a:lnTo>
                    <a:lnTo>
                      <a:pt x="1662" y="1831"/>
                    </a:lnTo>
                    <a:lnTo>
                      <a:pt x="1656" y="1838"/>
                    </a:lnTo>
                    <a:lnTo>
                      <a:pt x="1653" y="1841"/>
                    </a:lnTo>
                    <a:lnTo>
                      <a:pt x="1653" y="1845"/>
                    </a:lnTo>
                    <a:lnTo>
                      <a:pt x="1653" y="1845"/>
                    </a:lnTo>
                    <a:lnTo>
                      <a:pt x="1634" y="1858"/>
                    </a:lnTo>
                    <a:lnTo>
                      <a:pt x="1613" y="1869"/>
                    </a:lnTo>
                    <a:lnTo>
                      <a:pt x="1590" y="1879"/>
                    </a:lnTo>
                    <a:lnTo>
                      <a:pt x="1578" y="1883"/>
                    </a:lnTo>
                    <a:lnTo>
                      <a:pt x="1565" y="1886"/>
                    </a:lnTo>
                    <a:lnTo>
                      <a:pt x="1565" y="1886"/>
                    </a:lnTo>
                    <a:lnTo>
                      <a:pt x="1554" y="1886"/>
                    </a:lnTo>
                    <a:lnTo>
                      <a:pt x="1542" y="1887"/>
                    </a:lnTo>
                    <a:lnTo>
                      <a:pt x="1542" y="1887"/>
                    </a:lnTo>
                    <a:lnTo>
                      <a:pt x="1496" y="1893"/>
                    </a:lnTo>
                    <a:lnTo>
                      <a:pt x="1446" y="1898"/>
                    </a:lnTo>
                    <a:lnTo>
                      <a:pt x="1395" y="1901"/>
                    </a:lnTo>
                    <a:lnTo>
                      <a:pt x="1370" y="1901"/>
                    </a:lnTo>
                    <a:lnTo>
                      <a:pt x="1345" y="1901"/>
                    </a:lnTo>
                    <a:lnTo>
                      <a:pt x="1345" y="1901"/>
                    </a:lnTo>
                    <a:lnTo>
                      <a:pt x="1331" y="1900"/>
                    </a:lnTo>
                    <a:lnTo>
                      <a:pt x="1316" y="1897"/>
                    </a:lnTo>
                    <a:lnTo>
                      <a:pt x="1287" y="1891"/>
                    </a:lnTo>
                    <a:lnTo>
                      <a:pt x="1287" y="1891"/>
                    </a:lnTo>
                    <a:lnTo>
                      <a:pt x="1234" y="1881"/>
                    </a:lnTo>
                    <a:lnTo>
                      <a:pt x="1210" y="1876"/>
                    </a:lnTo>
                    <a:lnTo>
                      <a:pt x="1199" y="1872"/>
                    </a:lnTo>
                    <a:lnTo>
                      <a:pt x="1189" y="1867"/>
                    </a:lnTo>
                    <a:lnTo>
                      <a:pt x="1189" y="1867"/>
                    </a:lnTo>
                    <a:lnTo>
                      <a:pt x="1189" y="1872"/>
                    </a:lnTo>
                    <a:lnTo>
                      <a:pt x="1187" y="1876"/>
                    </a:lnTo>
                    <a:lnTo>
                      <a:pt x="1185" y="1881"/>
                    </a:lnTo>
                    <a:lnTo>
                      <a:pt x="1183" y="1887"/>
                    </a:lnTo>
                    <a:lnTo>
                      <a:pt x="1183" y="1887"/>
                    </a:lnTo>
                    <a:lnTo>
                      <a:pt x="1197" y="1890"/>
                    </a:lnTo>
                    <a:lnTo>
                      <a:pt x="1208" y="1893"/>
                    </a:lnTo>
                    <a:lnTo>
                      <a:pt x="1229" y="1900"/>
                    </a:lnTo>
                    <a:lnTo>
                      <a:pt x="1229" y="1900"/>
                    </a:lnTo>
                    <a:close/>
                    <a:moveTo>
                      <a:pt x="1498" y="1730"/>
                    </a:moveTo>
                    <a:lnTo>
                      <a:pt x="1498" y="1730"/>
                    </a:lnTo>
                    <a:lnTo>
                      <a:pt x="1495" y="1734"/>
                    </a:lnTo>
                    <a:lnTo>
                      <a:pt x="1493" y="1738"/>
                    </a:lnTo>
                    <a:lnTo>
                      <a:pt x="1492" y="1744"/>
                    </a:lnTo>
                    <a:lnTo>
                      <a:pt x="1492" y="1747"/>
                    </a:lnTo>
                    <a:lnTo>
                      <a:pt x="1493" y="1749"/>
                    </a:lnTo>
                    <a:lnTo>
                      <a:pt x="1493" y="1749"/>
                    </a:lnTo>
                    <a:lnTo>
                      <a:pt x="1506" y="1748"/>
                    </a:lnTo>
                    <a:lnTo>
                      <a:pt x="1521" y="1747"/>
                    </a:lnTo>
                    <a:lnTo>
                      <a:pt x="1537" y="1745"/>
                    </a:lnTo>
                    <a:lnTo>
                      <a:pt x="1544" y="1742"/>
                    </a:lnTo>
                    <a:lnTo>
                      <a:pt x="1550" y="1741"/>
                    </a:lnTo>
                    <a:lnTo>
                      <a:pt x="1550" y="1741"/>
                    </a:lnTo>
                    <a:lnTo>
                      <a:pt x="1526" y="1734"/>
                    </a:lnTo>
                    <a:lnTo>
                      <a:pt x="1513" y="1731"/>
                    </a:lnTo>
                    <a:lnTo>
                      <a:pt x="1498" y="1730"/>
                    </a:lnTo>
                    <a:lnTo>
                      <a:pt x="1498" y="1730"/>
                    </a:lnTo>
                    <a:close/>
                    <a:moveTo>
                      <a:pt x="1540" y="1766"/>
                    </a:moveTo>
                    <a:lnTo>
                      <a:pt x="1540" y="1766"/>
                    </a:lnTo>
                    <a:lnTo>
                      <a:pt x="1569" y="1762"/>
                    </a:lnTo>
                    <a:lnTo>
                      <a:pt x="1599" y="1758"/>
                    </a:lnTo>
                    <a:lnTo>
                      <a:pt x="1599" y="1758"/>
                    </a:lnTo>
                    <a:lnTo>
                      <a:pt x="1593" y="1754"/>
                    </a:lnTo>
                    <a:lnTo>
                      <a:pt x="1587" y="1751"/>
                    </a:lnTo>
                    <a:lnTo>
                      <a:pt x="1582" y="1749"/>
                    </a:lnTo>
                    <a:lnTo>
                      <a:pt x="1576" y="1748"/>
                    </a:lnTo>
                    <a:lnTo>
                      <a:pt x="1562" y="1749"/>
                    </a:lnTo>
                    <a:lnTo>
                      <a:pt x="1548" y="1751"/>
                    </a:lnTo>
                    <a:lnTo>
                      <a:pt x="1520" y="1756"/>
                    </a:lnTo>
                    <a:lnTo>
                      <a:pt x="1506" y="1758"/>
                    </a:lnTo>
                    <a:lnTo>
                      <a:pt x="1495" y="1758"/>
                    </a:lnTo>
                    <a:lnTo>
                      <a:pt x="1495" y="1758"/>
                    </a:lnTo>
                    <a:lnTo>
                      <a:pt x="1498" y="1763"/>
                    </a:lnTo>
                    <a:lnTo>
                      <a:pt x="1502" y="1766"/>
                    </a:lnTo>
                    <a:lnTo>
                      <a:pt x="1507" y="1769"/>
                    </a:lnTo>
                    <a:lnTo>
                      <a:pt x="1512" y="1770"/>
                    </a:lnTo>
                    <a:lnTo>
                      <a:pt x="1526" y="1769"/>
                    </a:lnTo>
                    <a:lnTo>
                      <a:pt x="1540" y="1766"/>
                    </a:lnTo>
                    <a:lnTo>
                      <a:pt x="1540" y="1766"/>
                    </a:lnTo>
                    <a:close/>
                    <a:moveTo>
                      <a:pt x="1614" y="1762"/>
                    </a:moveTo>
                    <a:lnTo>
                      <a:pt x="1614" y="1762"/>
                    </a:lnTo>
                    <a:lnTo>
                      <a:pt x="1590" y="1769"/>
                    </a:lnTo>
                    <a:lnTo>
                      <a:pt x="1565" y="1773"/>
                    </a:lnTo>
                    <a:lnTo>
                      <a:pt x="1537" y="1778"/>
                    </a:lnTo>
                    <a:lnTo>
                      <a:pt x="1506" y="1779"/>
                    </a:lnTo>
                    <a:lnTo>
                      <a:pt x="1506" y="1779"/>
                    </a:lnTo>
                    <a:lnTo>
                      <a:pt x="1503" y="1785"/>
                    </a:lnTo>
                    <a:lnTo>
                      <a:pt x="1500" y="1790"/>
                    </a:lnTo>
                    <a:lnTo>
                      <a:pt x="1498" y="1794"/>
                    </a:lnTo>
                    <a:lnTo>
                      <a:pt x="1498" y="1796"/>
                    </a:lnTo>
                    <a:lnTo>
                      <a:pt x="1499" y="1796"/>
                    </a:lnTo>
                    <a:lnTo>
                      <a:pt x="1499" y="1796"/>
                    </a:lnTo>
                    <a:lnTo>
                      <a:pt x="1506" y="1796"/>
                    </a:lnTo>
                    <a:lnTo>
                      <a:pt x="1512" y="1797"/>
                    </a:lnTo>
                    <a:lnTo>
                      <a:pt x="1517" y="1800"/>
                    </a:lnTo>
                    <a:lnTo>
                      <a:pt x="1520" y="1803"/>
                    </a:lnTo>
                    <a:lnTo>
                      <a:pt x="1527" y="1810"/>
                    </a:lnTo>
                    <a:lnTo>
                      <a:pt x="1531" y="1820"/>
                    </a:lnTo>
                    <a:lnTo>
                      <a:pt x="1531" y="1820"/>
                    </a:lnTo>
                    <a:lnTo>
                      <a:pt x="1527" y="1825"/>
                    </a:lnTo>
                    <a:lnTo>
                      <a:pt x="1524" y="1829"/>
                    </a:lnTo>
                    <a:lnTo>
                      <a:pt x="1520" y="1841"/>
                    </a:lnTo>
                    <a:lnTo>
                      <a:pt x="1520" y="1841"/>
                    </a:lnTo>
                    <a:lnTo>
                      <a:pt x="1479" y="1846"/>
                    </a:lnTo>
                    <a:lnTo>
                      <a:pt x="1439" y="1851"/>
                    </a:lnTo>
                    <a:lnTo>
                      <a:pt x="1360" y="1855"/>
                    </a:lnTo>
                    <a:lnTo>
                      <a:pt x="1283" y="1858"/>
                    </a:lnTo>
                    <a:lnTo>
                      <a:pt x="1243" y="1860"/>
                    </a:lnTo>
                    <a:lnTo>
                      <a:pt x="1203" y="1863"/>
                    </a:lnTo>
                    <a:lnTo>
                      <a:pt x="1203" y="1863"/>
                    </a:lnTo>
                    <a:lnTo>
                      <a:pt x="1227" y="1867"/>
                    </a:lnTo>
                    <a:lnTo>
                      <a:pt x="1252" y="1873"/>
                    </a:lnTo>
                    <a:lnTo>
                      <a:pt x="1280" y="1880"/>
                    </a:lnTo>
                    <a:lnTo>
                      <a:pt x="1307" y="1886"/>
                    </a:lnTo>
                    <a:lnTo>
                      <a:pt x="1307" y="1886"/>
                    </a:lnTo>
                    <a:lnTo>
                      <a:pt x="1323" y="1887"/>
                    </a:lnTo>
                    <a:lnTo>
                      <a:pt x="1342" y="1888"/>
                    </a:lnTo>
                    <a:lnTo>
                      <a:pt x="1381" y="1888"/>
                    </a:lnTo>
                    <a:lnTo>
                      <a:pt x="1420" y="1887"/>
                    </a:lnTo>
                    <a:lnTo>
                      <a:pt x="1458" y="1884"/>
                    </a:lnTo>
                    <a:lnTo>
                      <a:pt x="1458" y="1884"/>
                    </a:lnTo>
                    <a:lnTo>
                      <a:pt x="1489" y="1881"/>
                    </a:lnTo>
                    <a:lnTo>
                      <a:pt x="1520" y="1879"/>
                    </a:lnTo>
                    <a:lnTo>
                      <a:pt x="1551" y="1874"/>
                    </a:lnTo>
                    <a:lnTo>
                      <a:pt x="1580" y="1867"/>
                    </a:lnTo>
                    <a:lnTo>
                      <a:pt x="1594" y="1863"/>
                    </a:lnTo>
                    <a:lnTo>
                      <a:pt x="1607" y="1859"/>
                    </a:lnTo>
                    <a:lnTo>
                      <a:pt x="1620" y="1853"/>
                    </a:lnTo>
                    <a:lnTo>
                      <a:pt x="1630" y="1846"/>
                    </a:lnTo>
                    <a:lnTo>
                      <a:pt x="1639" y="1838"/>
                    </a:lnTo>
                    <a:lnTo>
                      <a:pt x="1648" y="1829"/>
                    </a:lnTo>
                    <a:lnTo>
                      <a:pt x="1655" y="1820"/>
                    </a:lnTo>
                    <a:lnTo>
                      <a:pt x="1660" y="1808"/>
                    </a:lnTo>
                    <a:lnTo>
                      <a:pt x="1660" y="1808"/>
                    </a:lnTo>
                    <a:lnTo>
                      <a:pt x="1652" y="1794"/>
                    </a:lnTo>
                    <a:lnTo>
                      <a:pt x="1642" y="1782"/>
                    </a:lnTo>
                    <a:lnTo>
                      <a:pt x="1628" y="1770"/>
                    </a:lnTo>
                    <a:lnTo>
                      <a:pt x="1614" y="1762"/>
                    </a:lnTo>
                    <a:lnTo>
                      <a:pt x="1614" y="1762"/>
                    </a:lnTo>
                    <a:close/>
                    <a:moveTo>
                      <a:pt x="383" y="1848"/>
                    </a:moveTo>
                    <a:lnTo>
                      <a:pt x="383" y="1848"/>
                    </a:lnTo>
                    <a:lnTo>
                      <a:pt x="414" y="1866"/>
                    </a:lnTo>
                    <a:lnTo>
                      <a:pt x="443" y="1881"/>
                    </a:lnTo>
                    <a:lnTo>
                      <a:pt x="459" y="1887"/>
                    </a:lnTo>
                    <a:lnTo>
                      <a:pt x="476" y="1894"/>
                    </a:lnTo>
                    <a:lnTo>
                      <a:pt x="492" y="1898"/>
                    </a:lnTo>
                    <a:lnTo>
                      <a:pt x="511" y="1904"/>
                    </a:lnTo>
                    <a:lnTo>
                      <a:pt x="511" y="1904"/>
                    </a:lnTo>
                    <a:lnTo>
                      <a:pt x="543" y="1911"/>
                    </a:lnTo>
                    <a:lnTo>
                      <a:pt x="574" y="1918"/>
                    </a:lnTo>
                    <a:lnTo>
                      <a:pt x="574" y="1918"/>
                    </a:lnTo>
                    <a:lnTo>
                      <a:pt x="605" y="1922"/>
                    </a:lnTo>
                    <a:lnTo>
                      <a:pt x="637" y="1925"/>
                    </a:lnTo>
                    <a:lnTo>
                      <a:pt x="702" y="1929"/>
                    </a:lnTo>
                    <a:lnTo>
                      <a:pt x="702" y="1929"/>
                    </a:lnTo>
                    <a:lnTo>
                      <a:pt x="732" y="1929"/>
                    </a:lnTo>
                    <a:lnTo>
                      <a:pt x="763" y="1926"/>
                    </a:lnTo>
                    <a:lnTo>
                      <a:pt x="824" y="1921"/>
                    </a:lnTo>
                    <a:lnTo>
                      <a:pt x="824" y="1921"/>
                    </a:lnTo>
                    <a:lnTo>
                      <a:pt x="853" y="1917"/>
                    </a:lnTo>
                    <a:lnTo>
                      <a:pt x="881" y="1911"/>
                    </a:lnTo>
                    <a:lnTo>
                      <a:pt x="936" y="1900"/>
                    </a:lnTo>
                    <a:lnTo>
                      <a:pt x="936" y="1900"/>
                    </a:lnTo>
                    <a:lnTo>
                      <a:pt x="957" y="1894"/>
                    </a:lnTo>
                    <a:lnTo>
                      <a:pt x="978" y="1887"/>
                    </a:lnTo>
                    <a:lnTo>
                      <a:pt x="978" y="1887"/>
                    </a:lnTo>
                    <a:lnTo>
                      <a:pt x="1017" y="1872"/>
                    </a:lnTo>
                    <a:lnTo>
                      <a:pt x="1057" y="1855"/>
                    </a:lnTo>
                    <a:lnTo>
                      <a:pt x="1057" y="1855"/>
                    </a:lnTo>
                    <a:lnTo>
                      <a:pt x="1096" y="1836"/>
                    </a:lnTo>
                    <a:lnTo>
                      <a:pt x="1114" y="1827"/>
                    </a:lnTo>
                    <a:lnTo>
                      <a:pt x="1123" y="1821"/>
                    </a:lnTo>
                    <a:lnTo>
                      <a:pt x="1131" y="1815"/>
                    </a:lnTo>
                    <a:lnTo>
                      <a:pt x="1131" y="1815"/>
                    </a:lnTo>
                    <a:lnTo>
                      <a:pt x="1127" y="1799"/>
                    </a:lnTo>
                    <a:lnTo>
                      <a:pt x="1126" y="1790"/>
                    </a:lnTo>
                    <a:lnTo>
                      <a:pt x="1121" y="1783"/>
                    </a:lnTo>
                    <a:lnTo>
                      <a:pt x="1121" y="1783"/>
                    </a:lnTo>
                    <a:lnTo>
                      <a:pt x="1117" y="1793"/>
                    </a:lnTo>
                    <a:lnTo>
                      <a:pt x="1112" y="1803"/>
                    </a:lnTo>
                    <a:lnTo>
                      <a:pt x="1104" y="1811"/>
                    </a:lnTo>
                    <a:lnTo>
                      <a:pt x="1097" y="1817"/>
                    </a:lnTo>
                    <a:lnTo>
                      <a:pt x="1097" y="1817"/>
                    </a:lnTo>
                    <a:lnTo>
                      <a:pt x="1089" y="1821"/>
                    </a:lnTo>
                    <a:lnTo>
                      <a:pt x="1079" y="1824"/>
                    </a:lnTo>
                    <a:lnTo>
                      <a:pt x="1071" y="1827"/>
                    </a:lnTo>
                    <a:lnTo>
                      <a:pt x="1060" y="1828"/>
                    </a:lnTo>
                    <a:lnTo>
                      <a:pt x="1039" y="1828"/>
                    </a:lnTo>
                    <a:lnTo>
                      <a:pt x="1017" y="1825"/>
                    </a:lnTo>
                    <a:lnTo>
                      <a:pt x="973" y="1818"/>
                    </a:lnTo>
                    <a:lnTo>
                      <a:pt x="951" y="1817"/>
                    </a:lnTo>
                    <a:lnTo>
                      <a:pt x="933" y="1815"/>
                    </a:lnTo>
                    <a:lnTo>
                      <a:pt x="933" y="1815"/>
                    </a:lnTo>
                    <a:lnTo>
                      <a:pt x="916" y="1818"/>
                    </a:lnTo>
                    <a:lnTo>
                      <a:pt x="898" y="1821"/>
                    </a:lnTo>
                    <a:lnTo>
                      <a:pt x="898" y="1821"/>
                    </a:lnTo>
                    <a:lnTo>
                      <a:pt x="867" y="1825"/>
                    </a:lnTo>
                    <a:lnTo>
                      <a:pt x="867" y="1825"/>
                    </a:lnTo>
                    <a:lnTo>
                      <a:pt x="838" y="1832"/>
                    </a:lnTo>
                    <a:lnTo>
                      <a:pt x="811" y="1839"/>
                    </a:lnTo>
                    <a:lnTo>
                      <a:pt x="759" y="1856"/>
                    </a:lnTo>
                    <a:lnTo>
                      <a:pt x="759" y="1856"/>
                    </a:lnTo>
                    <a:lnTo>
                      <a:pt x="738" y="1865"/>
                    </a:lnTo>
                    <a:lnTo>
                      <a:pt x="717" y="1873"/>
                    </a:lnTo>
                    <a:lnTo>
                      <a:pt x="717" y="1873"/>
                    </a:lnTo>
                    <a:lnTo>
                      <a:pt x="696" y="1880"/>
                    </a:lnTo>
                    <a:lnTo>
                      <a:pt x="674" y="1884"/>
                    </a:lnTo>
                    <a:lnTo>
                      <a:pt x="651" y="1887"/>
                    </a:lnTo>
                    <a:lnTo>
                      <a:pt x="630" y="1890"/>
                    </a:lnTo>
                    <a:lnTo>
                      <a:pt x="608" y="1890"/>
                    </a:lnTo>
                    <a:lnTo>
                      <a:pt x="586" y="1888"/>
                    </a:lnTo>
                    <a:lnTo>
                      <a:pt x="564" y="1884"/>
                    </a:lnTo>
                    <a:lnTo>
                      <a:pt x="543" y="1880"/>
                    </a:lnTo>
                    <a:lnTo>
                      <a:pt x="543" y="1880"/>
                    </a:lnTo>
                    <a:lnTo>
                      <a:pt x="528" y="1876"/>
                    </a:lnTo>
                    <a:lnTo>
                      <a:pt x="513" y="1870"/>
                    </a:lnTo>
                    <a:lnTo>
                      <a:pt x="499" y="1865"/>
                    </a:lnTo>
                    <a:lnTo>
                      <a:pt x="485" y="1858"/>
                    </a:lnTo>
                    <a:lnTo>
                      <a:pt x="474" y="1851"/>
                    </a:lnTo>
                    <a:lnTo>
                      <a:pt x="462" y="1842"/>
                    </a:lnTo>
                    <a:lnTo>
                      <a:pt x="450" y="1834"/>
                    </a:lnTo>
                    <a:lnTo>
                      <a:pt x="439" y="1824"/>
                    </a:lnTo>
                    <a:lnTo>
                      <a:pt x="439" y="1824"/>
                    </a:lnTo>
                    <a:lnTo>
                      <a:pt x="410" y="1800"/>
                    </a:lnTo>
                    <a:lnTo>
                      <a:pt x="398" y="1789"/>
                    </a:lnTo>
                    <a:lnTo>
                      <a:pt x="394" y="1783"/>
                    </a:lnTo>
                    <a:lnTo>
                      <a:pt x="393" y="1776"/>
                    </a:lnTo>
                    <a:lnTo>
                      <a:pt x="393" y="1776"/>
                    </a:lnTo>
                    <a:lnTo>
                      <a:pt x="393" y="1776"/>
                    </a:lnTo>
                    <a:lnTo>
                      <a:pt x="391" y="1775"/>
                    </a:lnTo>
                    <a:lnTo>
                      <a:pt x="391" y="1775"/>
                    </a:lnTo>
                    <a:lnTo>
                      <a:pt x="389" y="1783"/>
                    </a:lnTo>
                    <a:lnTo>
                      <a:pt x="386" y="1792"/>
                    </a:lnTo>
                    <a:lnTo>
                      <a:pt x="384" y="1811"/>
                    </a:lnTo>
                    <a:lnTo>
                      <a:pt x="384" y="1829"/>
                    </a:lnTo>
                    <a:lnTo>
                      <a:pt x="383" y="1848"/>
                    </a:lnTo>
                    <a:lnTo>
                      <a:pt x="383" y="1848"/>
                    </a:lnTo>
                    <a:close/>
                    <a:moveTo>
                      <a:pt x="1467" y="1838"/>
                    </a:moveTo>
                    <a:lnTo>
                      <a:pt x="1467" y="1838"/>
                    </a:lnTo>
                    <a:lnTo>
                      <a:pt x="1481" y="1836"/>
                    </a:lnTo>
                    <a:lnTo>
                      <a:pt x="1498" y="1834"/>
                    </a:lnTo>
                    <a:lnTo>
                      <a:pt x="1506" y="1831"/>
                    </a:lnTo>
                    <a:lnTo>
                      <a:pt x="1513" y="1828"/>
                    </a:lnTo>
                    <a:lnTo>
                      <a:pt x="1517" y="1825"/>
                    </a:lnTo>
                    <a:lnTo>
                      <a:pt x="1519" y="1821"/>
                    </a:lnTo>
                    <a:lnTo>
                      <a:pt x="1519" y="1821"/>
                    </a:lnTo>
                    <a:lnTo>
                      <a:pt x="1519" y="1818"/>
                    </a:lnTo>
                    <a:lnTo>
                      <a:pt x="1517" y="1815"/>
                    </a:lnTo>
                    <a:lnTo>
                      <a:pt x="1510" y="1811"/>
                    </a:lnTo>
                    <a:lnTo>
                      <a:pt x="1502" y="1807"/>
                    </a:lnTo>
                    <a:lnTo>
                      <a:pt x="1492" y="1806"/>
                    </a:lnTo>
                    <a:lnTo>
                      <a:pt x="1492" y="1806"/>
                    </a:lnTo>
                    <a:lnTo>
                      <a:pt x="1468" y="1806"/>
                    </a:lnTo>
                    <a:lnTo>
                      <a:pt x="1440" y="1806"/>
                    </a:lnTo>
                    <a:lnTo>
                      <a:pt x="1396" y="1807"/>
                    </a:lnTo>
                    <a:lnTo>
                      <a:pt x="1396" y="1807"/>
                    </a:lnTo>
                    <a:lnTo>
                      <a:pt x="1298" y="1813"/>
                    </a:lnTo>
                    <a:lnTo>
                      <a:pt x="1249" y="1815"/>
                    </a:lnTo>
                    <a:lnTo>
                      <a:pt x="1203" y="1815"/>
                    </a:lnTo>
                    <a:lnTo>
                      <a:pt x="1203" y="1815"/>
                    </a:lnTo>
                    <a:lnTo>
                      <a:pt x="1172" y="1815"/>
                    </a:lnTo>
                    <a:lnTo>
                      <a:pt x="1158" y="1817"/>
                    </a:lnTo>
                    <a:lnTo>
                      <a:pt x="1151" y="1818"/>
                    </a:lnTo>
                    <a:lnTo>
                      <a:pt x="1144" y="1821"/>
                    </a:lnTo>
                    <a:lnTo>
                      <a:pt x="1144" y="1821"/>
                    </a:lnTo>
                    <a:lnTo>
                      <a:pt x="1144" y="1824"/>
                    </a:lnTo>
                    <a:lnTo>
                      <a:pt x="1145" y="1827"/>
                    </a:lnTo>
                    <a:lnTo>
                      <a:pt x="1149" y="1831"/>
                    </a:lnTo>
                    <a:lnTo>
                      <a:pt x="1156" y="1832"/>
                    </a:lnTo>
                    <a:lnTo>
                      <a:pt x="1165" y="1835"/>
                    </a:lnTo>
                    <a:lnTo>
                      <a:pt x="1172" y="1836"/>
                    </a:lnTo>
                    <a:lnTo>
                      <a:pt x="1179" y="1839"/>
                    </a:lnTo>
                    <a:lnTo>
                      <a:pt x="1182" y="1842"/>
                    </a:lnTo>
                    <a:lnTo>
                      <a:pt x="1183" y="1843"/>
                    </a:lnTo>
                    <a:lnTo>
                      <a:pt x="1185" y="1848"/>
                    </a:lnTo>
                    <a:lnTo>
                      <a:pt x="1185" y="1852"/>
                    </a:lnTo>
                    <a:lnTo>
                      <a:pt x="1185" y="1852"/>
                    </a:lnTo>
                    <a:lnTo>
                      <a:pt x="1321" y="1848"/>
                    </a:lnTo>
                    <a:lnTo>
                      <a:pt x="1394" y="1843"/>
                    </a:lnTo>
                    <a:lnTo>
                      <a:pt x="1467" y="1838"/>
                    </a:lnTo>
                    <a:lnTo>
                      <a:pt x="1467" y="1838"/>
                    </a:lnTo>
                    <a:close/>
                    <a:moveTo>
                      <a:pt x="391" y="1893"/>
                    </a:moveTo>
                    <a:lnTo>
                      <a:pt x="391" y="1893"/>
                    </a:lnTo>
                    <a:lnTo>
                      <a:pt x="404" y="1902"/>
                    </a:lnTo>
                    <a:lnTo>
                      <a:pt x="417" y="1912"/>
                    </a:lnTo>
                    <a:lnTo>
                      <a:pt x="432" y="1919"/>
                    </a:lnTo>
                    <a:lnTo>
                      <a:pt x="449" y="1928"/>
                    </a:lnTo>
                    <a:lnTo>
                      <a:pt x="449" y="1928"/>
                    </a:lnTo>
                    <a:lnTo>
                      <a:pt x="491" y="1943"/>
                    </a:lnTo>
                    <a:lnTo>
                      <a:pt x="512" y="1950"/>
                    </a:lnTo>
                    <a:lnTo>
                      <a:pt x="536" y="1954"/>
                    </a:lnTo>
                    <a:lnTo>
                      <a:pt x="536" y="1954"/>
                    </a:lnTo>
                    <a:lnTo>
                      <a:pt x="589" y="1961"/>
                    </a:lnTo>
                    <a:lnTo>
                      <a:pt x="641" y="1967"/>
                    </a:lnTo>
                    <a:lnTo>
                      <a:pt x="690" y="1970"/>
                    </a:lnTo>
                    <a:lnTo>
                      <a:pt x="741" y="1973"/>
                    </a:lnTo>
                    <a:lnTo>
                      <a:pt x="741" y="1973"/>
                    </a:lnTo>
                    <a:lnTo>
                      <a:pt x="765" y="1974"/>
                    </a:lnTo>
                    <a:lnTo>
                      <a:pt x="787" y="1973"/>
                    </a:lnTo>
                    <a:lnTo>
                      <a:pt x="811" y="1971"/>
                    </a:lnTo>
                    <a:lnTo>
                      <a:pt x="835" y="1970"/>
                    </a:lnTo>
                    <a:lnTo>
                      <a:pt x="880" y="1963"/>
                    </a:lnTo>
                    <a:lnTo>
                      <a:pt x="926" y="1953"/>
                    </a:lnTo>
                    <a:lnTo>
                      <a:pt x="970" y="1942"/>
                    </a:lnTo>
                    <a:lnTo>
                      <a:pt x="1010" y="1928"/>
                    </a:lnTo>
                    <a:lnTo>
                      <a:pt x="1050" y="1914"/>
                    </a:lnTo>
                    <a:lnTo>
                      <a:pt x="1086" y="1898"/>
                    </a:lnTo>
                    <a:lnTo>
                      <a:pt x="1086" y="1898"/>
                    </a:lnTo>
                    <a:lnTo>
                      <a:pt x="1104" y="1888"/>
                    </a:lnTo>
                    <a:lnTo>
                      <a:pt x="1113" y="1883"/>
                    </a:lnTo>
                    <a:lnTo>
                      <a:pt x="1120" y="1876"/>
                    </a:lnTo>
                    <a:lnTo>
                      <a:pt x="1126" y="1869"/>
                    </a:lnTo>
                    <a:lnTo>
                      <a:pt x="1130" y="1859"/>
                    </a:lnTo>
                    <a:lnTo>
                      <a:pt x="1133" y="1848"/>
                    </a:lnTo>
                    <a:lnTo>
                      <a:pt x="1133" y="1835"/>
                    </a:lnTo>
                    <a:lnTo>
                      <a:pt x="1133" y="1835"/>
                    </a:lnTo>
                    <a:lnTo>
                      <a:pt x="1131" y="1834"/>
                    </a:lnTo>
                    <a:lnTo>
                      <a:pt x="1131" y="1834"/>
                    </a:lnTo>
                    <a:lnTo>
                      <a:pt x="1131" y="1834"/>
                    </a:lnTo>
                    <a:lnTo>
                      <a:pt x="1062" y="1863"/>
                    </a:lnTo>
                    <a:lnTo>
                      <a:pt x="992" y="1891"/>
                    </a:lnTo>
                    <a:lnTo>
                      <a:pt x="992" y="1891"/>
                    </a:lnTo>
                    <a:lnTo>
                      <a:pt x="966" y="1902"/>
                    </a:lnTo>
                    <a:lnTo>
                      <a:pt x="951" y="1907"/>
                    </a:lnTo>
                    <a:lnTo>
                      <a:pt x="939" y="1911"/>
                    </a:lnTo>
                    <a:lnTo>
                      <a:pt x="939" y="1911"/>
                    </a:lnTo>
                    <a:lnTo>
                      <a:pt x="918" y="1914"/>
                    </a:lnTo>
                    <a:lnTo>
                      <a:pt x="908" y="1917"/>
                    </a:lnTo>
                    <a:lnTo>
                      <a:pt x="898" y="1919"/>
                    </a:lnTo>
                    <a:lnTo>
                      <a:pt x="898" y="1919"/>
                    </a:lnTo>
                    <a:lnTo>
                      <a:pt x="878" y="1925"/>
                    </a:lnTo>
                    <a:lnTo>
                      <a:pt x="859" y="1929"/>
                    </a:lnTo>
                    <a:lnTo>
                      <a:pt x="836" y="1932"/>
                    </a:lnTo>
                    <a:lnTo>
                      <a:pt x="815" y="1935"/>
                    </a:lnTo>
                    <a:lnTo>
                      <a:pt x="769" y="1939"/>
                    </a:lnTo>
                    <a:lnTo>
                      <a:pt x="720" y="1940"/>
                    </a:lnTo>
                    <a:lnTo>
                      <a:pt x="720" y="1940"/>
                    </a:lnTo>
                    <a:lnTo>
                      <a:pt x="718" y="1943"/>
                    </a:lnTo>
                    <a:lnTo>
                      <a:pt x="720" y="1945"/>
                    </a:lnTo>
                    <a:lnTo>
                      <a:pt x="721" y="1945"/>
                    </a:lnTo>
                    <a:lnTo>
                      <a:pt x="720" y="1946"/>
                    </a:lnTo>
                    <a:lnTo>
                      <a:pt x="720" y="1946"/>
                    </a:lnTo>
                    <a:lnTo>
                      <a:pt x="711" y="1945"/>
                    </a:lnTo>
                    <a:lnTo>
                      <a:pt x="702" y="1945"/>
                    </a:lnTo>
                    <a:lnTo>
                      <a:pt x="682" y="1945"/>
                    </a:lnTo>
                    <a:lnTo>
                      <a:pt x="682" y="1945"/>
                    </a:lnTo>
                    <a:lnTo>
                      <a:pt x="685" y="1946"/>
                    </a:lnTo>
                    <a:lnTo>
                      <a:pt x="686" y="1946"/>
                    </a:lnTo>
                    <a:lnTo>
                      <a:pt x="685" y="1946"/>
                    </a:lnTo>
                    <a:lnTo>
                      <a:pt x="685" y="1946"/>
                    </a:lnTo>
                    <a:lnTo>
                      <a:pt x="682" y="1946"/>
                    </a:lnTo>
                    <a:lnTo>
                      <a:pt x="681" y="1946"/>
                    </a:lnTo>
                    <a:lnTo>
                      <a:pt x="679" y="1943"/>
                    </a:lnTo>
                    <a:lnTo>
                      <a:pt x="676" y="1942"/>
                    </a:lnTo>
                    <a:lnTo>
                      <a:pt x="676" y="1942"/>
                    </a:lnTo>
                    <a:lnTo>
                      <a:pt x="637" y="1942"/>
                    </a:lnTo>
                    <a:lnTo>
                      <a:pt x="596" y="1939"/>
                    </a:lnTo>
                    <a:lnTo>
                      <a:pt x="554" y="1933"/>
                    </a:lnTo>
                    <a:lnTo>
                      <a:pt x="515" y="1925"/>
                    </a:lnTo>
                    <a:lnTo>
                      <a:pt x="495" y="1921"/>
                    </a:lnTo>
                    <a:lnTo>
                      <a:pt x="477" y="1915"/>
                    </a:lnTo>
                    <a:lnTo>
                      <a:pt x="459" y="1908"/>
                    </a:lnTo>
                    <a:lnTo>
                      <a:pt x="442" y="1901"/>
                    </a:lnTo>
                    <a:lnTo>
                      <a:pt x="426" y="1894"/>
                    </a:lnTo>
                    <a:lnTo>
                      <a:pt x="411" y="1884"/>
                    </a:lnTo>
                    <a:lnTo>
                      <a:pt x="398" y="1874"/>
                    </a:lnTo>
                    <a:lnTo>
                      <a:pt x="386" y="1865"/>
                    </a:lnTo>
                    <a:lnTo>
                      <a:pt x="386" y="1865"/>
                    </a:lnTo>
                    <a:lnTo>
                      <a:pt x="386" y="1869"/>
                    </a:lnTo>
                    <a:lnTo>
                      <a:pt x="387" y="1873"/>
                    </a:lnTo>
                    <a:lnTo>
                      <a:pt x="390" y="1880"/>
                    </a:lnTo>
                    <a:lnTo>
                      <a:pt x="393" y="1886"/>
                    </a:lnTo>
                    <a:lnTo>
                      <a:pt x="393" y="1888"/>
                    </a:lnTo>
                    <a:lnTo>
                      <a:pt x="391" y="1893"/>
                    </a:lnTo>
                    <a:lnTo>
                      <a:pt x="391" y="1893"/>
                    </a:lnTo>
                    <a:close/>
                    <a:moveTo>
                      <a:pt x="1130" y="1884"/>
                    </a:moveTo>
                    <a:lnTo>
                      <a:pt x="1130" y="1884"/>
                    </a:lnTo>
                    <a:lnTo>
                      <a:pt x="1140" y="1884"/>
                    </a:lnTo>
                    <a:lnTo>
                      <a:pt x="1152" y="1886"/>
                    </a:lnTo>
                    <a:lnTo>
                      <a:pt x="1158" y="1886"/>
                    </a:lnTo>
                    <a:lnTo>
                      <a:pt x="1163" y="1884"/>
                    </a:lnTo>
                    <a:lnTo>
                      <a:pt x="1169" y="1881"/>
                    </a:lnTo>
                    <a:lnTo>
                      <a:pt x="1173" y="1879"/>
                    </a:lnTo>
                    <a:lnTo>
                      <a:pt x="1173" y="1879"/>
                    </a:lnTo>
                    <a:lnTo>
                      <a:pt x="1176" y="1869"/>
                    </a:lnTo>
                    <a:lnTo>
                      <a:pt x="1175" y="1862"/>
                    </a:lnTo>
                    <a:lnTo>
                      <a:pt x="1173" y="1856"/>
                    </a:lnTo>
                    <a:lnTo>
                      <a:pt x="1169" y="1851"/>
                    </a:lnTo>
                    <a:lnTo>
                      <a:pt x="1165" y="1848"/>
                    </a:lnTo>
                    <a:lnTo>
                      <a:pt x="1159" y="1845"/>
                    </a:lnTo>
                    <a:lnTo>
                      <a:pt x="1152" y="1843"/>
                    </a:lnTo>
                    <a:lnTo>
                      <a:pt x="1147" y="1842"/>
                    </a:lnTo>
                    <a:lnTo>
                      <a:pt x="1147" y="1842"/>
                    </a:lnTo>
                    <a:lnTo>
                      <a:pt x="1144" y="1853"/>
                    </a:lnTo>
                    <a:lnTo>
                      <a:pt x="1141" y="1863"/>
                    </a:lnTo>
                    <a:lnTo>
                      <a:pt x="1135" y="1874"/>
                    </a:lnTo>
                    <a:lnTo>
                      <a:pt x="1130" y="1884"/>
                    </a:lnTo>
                    <a:lnTo>
                      <a:pt x="1130" y="18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94"/>
              <p:cNvSpPr>
                <a:spLocks noEditPoints="1"/>
              </p:cNvSpPr>
              <p:nvPr/>
            </p:nvSpPr>
            <p:spPr bwMode="auto">
              <a:xfrm>
                <a:off x="3856038" y="366713"/>
                <a:ext cx="136525" cy="119063"/>
              </a:xfrm>
              <a:custGeom>
                <a:avLst/>
                <a:gdLst/>
                <a:ahLst/>
                <a:cxnLst>
                  <a:cxn ang="0">
                    <a:pos x="218" y="143"/>
                  </a:cxn>
                  <a:cxn ang="0">
                    <a:pos x="198" y="181"/>
                  </a:cxn>
                  <a:cxn ang="0">
                    <a:pos x="176" y="201"/>
                  </a:cxn>
                  <a:cxn ang="0">
                    <a:pos x="130" y="222"/>
                  </a:cxn>
                  <a:cxn ang="0">
                    <a:pos x="100" y="226"/>
                  </a:cxn>
                  <a:cxn ang="0">
                    <a:pos x="64" y="215"/>
                  </a:cxn>
                  <a:cxn ang="0">
                    <a:pos x="45" y="188"/>
                  </a:cxn>
                  <a:cxn ang="0">
                    <a:pos x="27" y="169"/>
                  </a:cxn>
                  <a:cxn ang="0">
                    <a:pos x="2" y="141"/>
                  </a:cxn>
                  <a:cxn ang="0">
                    <a:pos x="5" y="84"/>
                  </a:cxn>
                  <a:cxn ang="0">
                    <a:pos x="40" y="28"/>
                  </a:cxn>
                  <a:cxn ang="0">
                    <a:pos x="79" y="14"/>
                  </a:cxn>
                  <a:cxn ang="0">
                    <a:pos x="107" y="14"/>
                  </a:cxn>
                  <a:cxn ang="0">
                    <a:pos x="123" y="23"/>
                  </a:cxn>
                  <a:cxn ang="0">
                    <a:pos x="134" y="23"/>
                  </a:cxn>
                  <a:cxn ang="0">
                    <a:pos x="151" y="9"/>
                  </a:cxn>
                  <a:cxn ang="0">
                    <a:pos x="186" y="0"/>
                  </a:cxn>
                  <a:cxn ang="0">
                    <a:pos x="200" y="6"/>
                  </a:cxn>
                  <a:cxn ang="0">
                    <a:pos x="242" y="21"/>
                  </a:cxn>
                  <a:cxn ang="0">
                    <a:pos x="257" y="70"/>
                  </a:cxn>
                  <a:cxn ang="0">
                    <a:pos x="250" y="98"/>
                  </a:cxn>
                  <a:cxn ang="0">
                    <a:pos x="221" y="120"/>
                  </a:cxn>
                  <a:cxn ang="0">
                    <a:pos x="175" y="9"/>
                  </a:cxn>
                  <a:cxn ang="0">
                    <a:pos x="142" y="28"/>
                  </a:cxn>
                  <a:cxn ang="0">
                    <a:pos x="121" y="31"/>
                  </a:cxn>
                  <a:cxn ang="0">
                    <a:pos x="104" y="23"/>
                  </a:cxn>
                  <a:cxn ang="0">
                    <a:pos x="73" y="24"/>
                  </a:cxn>
                  <a:cxn ang="0">
                    <a:pos x="38" y="39"/>
                  </a:cxn>
                  <a:cxn ang="0">
                    <a:pos x="17" y="72"/>
                  </a:cxn>
                  <a:cxn ang="0">
                    <a:pos x="10" y="114"/>
                  </a:cxn>
                  <a:cxn ang="0">
                    <a:pos x="19" y="159"/>
                  </a:cxn>
                  <a:cxn ang="0">
                    <a:pos x="44" y="163"/>
                  </a:cxn>
                  <a:cxn ang="0">
                    <a:pos x="57" y="193"/>
                  </a:cxn>
                  <a:cxn ang="0">
                    <a:pos x="73" y="211"/>
                  </a:cxn>
                  <a:cxn ang="0">
                    <a:pos x="114" y="218"/>
                  </a:cxn>
                  <a:cxn ang="0">
                    <a:pos x="137" y="209"/>
                  </a:cxn>
                  <a:cxn ang="0">
                    <a:pos x="180" y="186"/>
                  </a:cxn>
                  <a:cxn ang="0">
                    <a:pos x="203" y="163"/>
                  </a:cxn>
                  <a:cxn ang="0">
                    <a:pos x="208" y="131"/>
                  </a:cxn>
                  <a:cxn ang="0">
                    <a:pos x="214" y="115"/>
                  </a:cxn>
                  <a:cxn ang="0">
                    <a:pos x="239" y="97"/>
                  </a:cxn>
                  <a:cxn ang="0">
                    <a:pos x="246" y="83"/>
                  </a:cxn>
                  <a:cxn ang="0">
                    <a:pos x="245" y="48"/>
                  </a:cxn>
                  <a:cxn ang="0">
                    <a:pos x="222" y="75"/>
                  </a:cxn>
                  <a:cxn ang="0">
                    <a:pos x="196" y="77"/>
                  </a:cxn>
                  <a:cxn ang="0">
                    <a:pos x="186" y="107"/>
                  </a:cxn>
                  <a:cxn ang="0">
                    <a:pos x="179" y="125"/>
                  </a:cxn>
                  <a:cxn ang="0">
                    <a:pos x="148" y="139"/>
                  </a:cxn>
                  <a:cxn ang="0">
                    <a:pos x="123" y="132"/>
                  </a:cxn>
                  <a:cxn ang="0">
                    <a:pos x="152" y="131"/>
                  </a:cxn>
                  <a:cxn ang="0">
                    <a:pos x="165" y="128"/>
                  </a:cxn>
                  <a:cxn ang="0">
                    <a:pos x="177" y="101"/>
                  </a:cxn>
                  <a:cxn ang="0">
                    <a:pos x="190" y="70"/>
                  </a:cxn>
                  <a:cxn ang="0">
                    <a:pos x="221" y="65"/>
                  </a:cxn>
                  <a:cxn ang="0">
                    <a:pos x="231" y="48"/>
                  </a:cxn>
                  <a:cxn ang="0">
                    <a:pos x="219" y="17"/>
                  </a:cxn>
                  <a:cxn ang="0">
                    <a:pos x="198" y="14"/>
                  </a:cxn>
                </a:cxnLst>
                <a:rect l="0" t="0" r="r" b="b"/>
                <a:pathLst>
                  <a:path w="257" h="226">
                    <a:moveTo>
                      <a:pt x="221" y="120"/>
                    </a:moveTo>
                    <a:lnTo>
                      <a:pt x="221" y="120"/>
                    </a:lnTo>
                    <a:lnTo>
                      <a:pt x="219" y="132"/>
                    </a:lnTo>
                    <a:lnTo>
                      <a:pt x="218" y="143"/>
                    </a:lnTo>
                    <a:lnTo>
                      <a:pt x="215" y="155"/>
                    </a:lnTo>
                    <a:lnTo>
                      <a:pt x="210" y="164"/>
                    </a:lnTo>
                    <a:lnTo>
                      <a:pt x="204" y="173"/>
                    </a:lnTo>
                    <a:lnTo>
                      <a:pt x="198" y="181"/>
                    </a:lnTo>
                    <a:lnTo>
                      <a:pt x="191" y="188"/>
                    </a:lnTo>
                    <a:lnTo>
                      <a:pt x="183" y="197"/>
                    </a:lnTo>
                    <a:lnTo>
                      <a:pt x="183" y="197"/>
                    </a:lnTo>
                    <a:lnTo>
                      <a:pt x="176" y="201"/>
                    </a:lnTo>
                    <a:lnTo>
                      <a:pt x="166" y="205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30" y="222"/>
                    </a:lnTo>
                    <a:lnTo>
                      <a:pt x="120" y="225"/>
                    </a:lnTo>
                    <a:lnTo>
                      <a:pt x="120" y="225"/>
                    </a:lnTo>
                    <a:lnTo>
                      <a:pt x="110" y="226"/>
                    </a:lnTo>
                    <a:lnTo>
                      <a:pt x="100" y="226"/>
                    </a:lnTo>
                    <a:lnTo>
                      <a:pt x="90" y="225"/>
                    </a:lnTo>
                    <a:lnTo>
                      <a:pt x="82" y="223"/>
                    </a:lnTo>
                    <a:lnTo>
                      <a:pt x="72" y="219"/>
                    </a:lnTo>
                    <a:lnTo>
                      <a:pt x="64" y="215"/>
                    </a:lnTo>
                    <a:lnTo>
                      <a:pt x="57" y="211"/>
                    </a:lnTo>
                    <a:lnTo>
                      <a:pt x="50" y="205"/>
                    </a:lnTo>
                    <a:lnTo>
                      <a:pt x="50" y="205"/>
                    </a:lnTo>
                    <a:lnTo>
                      <a:pt x="45" y="188"/>
                    </a:lnTo>
                    <a:lnTo>
                      <a:pt x="41" y="173"/>
                    </a:lnTo>
                    <a:lnTo>
                      <a:pt x="41" y="173"/>
                    </a:lnTo>
                    <a:lnTo>
                      <a:pt x="34" y="170"/>
                    </a:lnTo>
                    <a:lnTo>
                      <a:pt x="27" y="169"/>
                    </a:lnTo>
                    <a:lnTo>
                      <a:pt x="12" y="166"/>
                    </a:lnTo>
                    <a:lnTo>
                      <a:pt x="12" y="166"/>
                    </a:lnTo>
                    <a:lnTo>
                      <a:pt x="5" y="153"/>
                    </a:lnTo>
                    <a:lnTo>
                      <a:pt x="2" y="141"/>
                    </a:lnTo>
                    <a:lnTo>
                      <a:pt x="0" y="127"/>
                    </a:lnTo>
                    <a:lnTo>
                      <a:pt x="0" y="114"/>
                    </a:lnTo>
                    <a:lnTo>
                      <a:pt x="2" y="98"/>
                    </a:lnTo>
                    <a:lnTo>
                      <a:pt x="5" y="84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24" y="41"/>
                    </a:lnTo>
                    <a:lnTo>
                      <a:pt x="40" y="28"/>
                    </a:lnTo>
                    <a:lnTo>
                      <a:pt x="50" y="23"/>
                    </a:lnTo>
                    <a:lnTo>
                      <a:pt x="58" y="18"/>
                    </a:lnTo>
                    <a:lnTo>
                      <a:pt x="68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93" y="13"/>
                    </a:lnTo>
                    <a:lnTo>
                      <a:pt x="102" y="13"/>
                    </a:lnTo>
                    <a:lnTo>
                      <a:pt x="107" y="14"/>
                    </a:lnTo>
                    <a:lnTo>
                      <a:pt x="107" y="14"/>
                    </a:lnTo>
                    <a:lnTo>
                      <a:pt x="113" y="16"/>
                    </a:lnTo>
                    <a:lnTo>
                      <a:pt x="117" y="18"/>
                    </a:lnTo>
                    <a:lnTo>
                      <a:pt x="123" y="23"/>
                    </a:lnTo>
                    <a:lnTo>
                      <a:pt x="127" y="24"/>
                    </a:lnTo>
                    <a:lnTo>
                      <a:pt x="127" y="24"/>
                    </a:lnTo>
                    <a:lnTo>
                      <a:pt x="131" y="23"/>
                    </a:lnTo>
                    <a:lnTo>
                      <a:pt x="134" y="23"/>
                    </a:lnTo>
                    <a:lnTo>
                      <a:pt x="139" y="18"/>
                    </a:lnTo>
                    <a:lnTo>
                      <a:pt x="145" y="13"/>
                    </a:lnTo>
                    <a:lnTo>
                      <a:pt x="151" y="9"/>
                    </a:lnTo>
                    <a:lnTo>
                      <a:pt x="151" y="9"/>
                    </a:lnTo>
                    <a:lnTo>
                      <a:pt x="158" y="4"/>
                    </a:lnTo>
                    <a:lnTo>
                      <a:pt x="166" y="2"/>
                    </a:lnTo>
                    <a:lnTo>
                      <a:pt x="17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3" y="3"/>
                    </a:lnTo>
                    <a:lnTo>
                      <a:pt x="200" y="6"/>
                    </a:lnTo>
                    <a:lnTo>
                      <a:pt x="200" y="6"/>
                    </a:lnTo>
                    <a:lnTo>
                      <a:pt x="222" y="11"/>
                    </a:lnTo>
                    <a:lnTo>
                      <a:pt x="232" y="14"/>
                    </a:lnTo>
                    <a:lnTo>
                      <a:pt x="242" y="21"/>
                    </a:lnTo>
                    <a:lnTo>
                      <a:pt x="242" y="21"/>
                    </a:lnTo>
                    <a:lnTo>
                      <a:pt x="249" y="38"/>
                    </a:lnTo>
                    <a:lnTo>
                      <a:pt x="253" y="49"/>
                    </a:lnTo>
                    <a:lnTo>
                      <a:pt x="256" y="59"/>
                    </a:lnTo>
                    <a:lnTo>
                      <a:pt x="257" y="70"/>
                    </a:lnTo>
                    <a:lnTo>
                      <a:pt x="257" y="80"/>
                    </a:lnTo>
                    <a:lnTo>
                      <a:pt x="255" y="90"/>
                    </a:lnTo>
                    <a:lnTo>
                      <a:pt x="250" y="98"/>
                    </a:lnTo>
                    <a:lnTo>
                      <a:pt x="250" y="98"/>
                    </a:lnTo>
                    <a:lnTo>
                      <a:pt x="243" y="105"/>
                    </a:lnTo>
                    <a:lnTo>
                      <a:pt x="235" y="110"/>
                    </a:lnTo>
                    <a:lnTo>
                      <a:pt x="228" y="114"/>
                    </a:lnTo>
                    <a:lnTo>
                      <a:pt x="221" y="120"/>
                    </a:lnTo>
                    <a:lnTo>
                      <a:pt x="221" y="120"/>
                    </a:lnTo>
                    <a:close/>
                    <a:moveTo>
                      <a:pt x="183" y="9"/>
                    </a:moveTo>
                    <a:lnTo>
                      <a:pt x="183" y="9"/>
                    </a:lnTo>
                    <a:lnTo>
                      <a:pt x="175" y="9"/>
                    </a:lnTo>
                    <a:lnTo>
                      <a:pt x="166" y="10"/>
                    </a:lnTo>
                    <a:lnTo>
                      <a:pt x="159" y="14"/>
                    </a:lnTo>
                    <a:lnTo>
                      <a:pt x="153" y="18"/>
                    </a:lnTo>
                    <a:lnTo>
                      <a:pt x="142" y="28"/>
                    </a:lnTo>
                    <a:lnTo>
                      <a:pt x="135" y="31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1" y="31"/>
                    </a:lnTo>
                    <a:lnTo>
                      <a:pt x="116" y="27"/>
                    </a:lnTo>
                    <a:lnTo>
                      <a:pt x="110" y="24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97" y="21"/>
                    </a:lnTo>
                    <a:lnTo>
                      <a:pt x="89" y="21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62" y="25"/>
                    </a:lnTo>
                    <a:lnTo>
                      <a:pt x="54" y="30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1" y="47"/>
                    </a:lnTo>
                    <a:lnTo>
                      <a:pt x="26" y="54"/>
                    </a:lnTo>
                    <a:lnTo>
                      <a:pt x="21" y="63"/>
                    </a:lnTo>
                    <a:lnTo>
                      <a:pt x="17" y="72"/>
                    </a:lnTo>
                    <a:lnTo>
                      <a:pt x="14" y="82"/>
                    </a:lnTo>
                    <a:lnTo>
                      <a:pt x="12" y="91"/>
                    </a:lnTo>
                    <a:lnTo>
                      <a:pt x="10" y="103"/>
                    </a:lnTo>
                    <a:lnTo>
                      <a:pt x="10" y="114"/>
                    </a:lnTo>
                    <a:lnTo>
                      <a:pt x="10" y="125"/>
                    </a:lnTo>
                    <a:lnTo>
                      <a:pt x="13" y="136"/>
                    </a:lnTo>
                    <a:lnTo>
                      <a:pt x="14" y="148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31" y="162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50" y="169"/>
                    </a:lnTo>
                    <a:lnTo>
                      <a:pt x="54" y="176"/>
                    </a:lnTo>
                    <a:lnTo>
                      <a:pt x="57" y="184"/>
                    </a:lnTo>
                    <a:lnTo>
                      <a:pt x="57" y="193"/>
                    </a:lnTo>
                    <a:lnTo>
                      <a:pt x="57" y="193"/>
                    </a:lnTo>
                    <a:lnTo>
                      <a:pt x="59" y="200"/>
                    </a:lnTo>
                    <a:lnTo>
                      <a:pt x="65" y="207"/>
                    </a:lnTo>
                    <a:lnTo>
                      <a:pt x="73" y="211"/>
                    </a:lnTo>
                    <a:lnTo>
                      <a:pt x="83" y="215"/>
                    </a:lnTo>
                    <a:lnTo>
                      <a:pt x="93" y="216"/>
                    </a:lnTo>
                    <a:lnTo>
                      <a:pt x="104" y="218"/>
                    </a:lnTo>
                    <a:lnTo>
                      <a:pt x="114" y="218"/>
                    </a:lnTo>
                    <a:lnTo>
                      <a:pt x="123" y="215"/>
                    </a:lnTo>
                    <a:lnTo>
                      <a:pt x="123" y="215"/>
                    </a:lnTo>
                    <a:lnTo>
                      <a:pt x="130" y="214"/>
                    </a:lnTo>
                    <a:lnTo>
                      <a:pt x="137" y="209"/>
                    </a:lnTo>
                    <a:lnTo>
                      <a:pt x="151" y="202"/>
                    </a:lnTo>
                    <a:lnTo>
                      <a:pt x="151" y="202"/>
                    </a:lnTo>
                    <a:lnTo>
                      <a:pt x="166" y="194"/>
                    </a:lnTo>
                    <a:lnTo>
                      <a:pt x="180" y="186"/>
                    </a:lnTo>
                    <a:lnTo>
                      <a:pt x="193" y="174"/>
                    </a:lnTo>
                    <a:lnTo>
                      <a:pt x="198" y="169"/>
                    </a:lnTo>
                    <a:lnTo>
                      <a:pt x="203" y="163"/>
                    </a:lnTo>
                    <a:lnTo>
                      <a:pt x="203" y="163"/>
                    </a:lnTo>
                    <a:lnTo>
                      <a:pt x="204" y="157"/>
                    </a:lnTo>
                    <a:lnTo>
                      <a:pt x="205" y="153"/>
                    </a:lnTo>
                    <a:lnTo>
                      <a:pt x="207" y="142"/>
                    </a:lnTo>
                    <a:lnTo>
                      <a:pt x="208" y="131"/>
                    </a:lnTo>
                    <a:lnTo>
                      <a:pt x="208" y="125"/>
                    </a:lnTo>
                    <a:lnTo>
                      <a:pt x="211" y="120"/>
                    </a:lnTo>
                    <a:lnTo>
                      <a:pt x="211" y="120"/>
                    </a:lnTo>
                    <a:lnTo>
                      <a:pt x="214" y="115"/>
                    </a:lnTo>
                    <a:lnTo>
                      <a:pt x="217" y="111"/>
                    </a:lnTo>
                    <a:lnTo>
                      <a:pt x="226" y="104"/>
                    </a:lnTo>
                    <a:lnTo>
                      <a:pt x="236" y="100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3" y="93"/>
                    </a:lnTo>
                    <a:lnTo>
                      <a:pt x="245" y="89"/>
                    </a:lnTo>
                    <a:lnTo>
                      <a:pt x="246" y="83"/>
                    </a:lnTo>
                    <a:lnTo>
                      <a:pt x="247" y="70"/>
                    </a:lnTo>
                    <a:lnTo>
                      <a:pt x="247" y="58"/>
                    </a:lnTo>
                    <a:lnTo>
                      <a:pt x="245" y="48"/>
                    </a:lnTo>
                    <a:lnTo>
                      <a:pt x="245" y="48"/>
                    </a:lnTo>
                    <a:lnTo>
                      <a:pt x="236" y="61"/>
                    </a:lnTo>
                    <a:lnTo>
                      <a:pt x="233" y="66"/>
                    </a:lnTo>
                    <a:lnTo>
                      <a:pt x="228" y="72"/>
                    </a:lnTo>
                    <a:lnTo>
                      <a:pt x="222" y="75"/>
                    </a:lnTo>
                    <a:lnTo>
                      <a:pt x="215" y="77"/>
                    </a:lnTo>
                    <a:lnTo>
                      <a:pt x="205" y="79"/>
                    </a:lnTo>
                    <a:lnTo>
                      <a:pt x="196" y="77"/>
                    </a:lnTo>
                    <a:lnTo>
                      <a:pt x="196" y="77"/>
                    </a:lnTo>
                    <a:lnTo>
                      <a:pt x="191" y="82"/>
                    </a:lnTo>
                    <a:lnTo>
                      <a:pt x="189" y="86"/>
                    </a:lnTo>
                    <a:lnTo>
                      <a:pt x="187" y="97"/>
                    </a:lnTo>
                    <a:lnTo>
                      <a:pt x="186" y="107"/>
                    </a:lnTo>
                    <a:lnTo>
                      <a:pt x="184" y="113"/>
                    </a:lnTo>
                    <a:lnTo>
                      <a:pt x="183" y="118"/>
                    </a:lnTo>
                    <a:lnTo>
                      <a:pt x="183" y="118"/>
                    </a:lnTo>
                    <a:lnTo>
                      <a:pt x="179" y="125"/>
                    </a:lnTo>
                    <a:lnTo>
                      <a:pt x="172" y="131"/>
                    </a:lnTo>
                    <a:lnTo>
                      <a:pt x="165" y="135"/>
                    </a:lnTo>
                    <a:lnTo>
                      <a:pt x="156" y="138"/>
                    </a:lnTo>
                    <a:lnTo>
                      <a:pt x="148" y="139"/>
                    </a:lnTo>
                    <a:lnTo>
                      <a:pt x="139" y="139"/>
                    </a:lnTo>
                    <a:lnTo>
                      <a:pt x="131" y="136"/>
                    </a:lnTo>
                    <a:lnTo>
                      <a:pt x="123" y="132"/>
                    </a:lnTo>
                    <a:lnTo>
                      <a:pt x="123" y="132"/>
                    </a:lnTo>
                    <a:lnTo>
                      <a:pt x="127" y="131"/>
                    </a:lnTo>
                    <a:lnTo>
                      <a:pt x="131" y="129"/>
                    </a:lnTo>
                    <a:lnTo>
                      <a:pt x="141" y="129"/>
                    </a:lnTo>
                    <a:lnTo>
                      <a:pt x="152" y="131"/>
                    </a:lnTo>
                    <a:lnTo>
                      <a:pt x="156" y="131"/>
                    </a:lnTo>
                    <a:lnTo>
                      <a:pt x="160" y="129"/>
                    </a:lnTo>
                    <a:lnTo>
                      <a:pt x="160" y="129"/>
                    </a:lnTo>
                    <a:lnTo>
                      <a:pt x="165" y="128"/>
                    </a:lnTo>
                    <a:lnTo>
                      <a:pt x="167" y="125"/>
                    </a:lnTo>
                    <a:lnTo>
                      <a:pt x="172" y="118"/>
                    </a:lnTo>
                    <a:lnTo>
                      <a:pt x="175" y="110"/>
                    </a:lnTo>
                    <a:lnTo>
                      <a:pt x="177" y="101"/>
                    </a:lnTo>
                    <a:lnTo>
                      <a:pt x="179" y="93"/>
                    </a:lnTo>
                    <a:lnTo>
                      <a:pt x="180" y="84"/>
                    </a:lnTo>
                    <a:lnTo>
                      <a:pt x="184" y="77"/>
                    </a:lnTo>
                    <a:lnTo>
                      <a:pt x="190" y="70"/>
                    </a:lnTo>
                    <a:lnTo>
                      <a:pt x="190" y="70"/>
                    </a:lnTo>
                    <a:lnTo>
                      <a:pt x="203" y="69"/>
                    </a:lnTo>
                    <a:lnTo>
                      <a:pt x="215" y="66"/>
                    </a:lnTo>
                    <a:lnTo>
                      <a:pt x="221" y="65"/>
                    </a:lnTo>
                    <a:lnTo>
                      <a:pt x="225" y="61"/>
                    </a:lnTo>
                    <a:lnTo>
                      <a:pt x="228" y="55"/>
                    </a:lnTo>
                    <a:lnTo>
                      <a:pt x="231" y="48"/>
                    </a:lnTo>
                    <a:lnTo>
                      <a:pt x="231" y="48"/>
                    </a:lnTo>
                    <a:lnTo>
                      <a:pt x="231" y="39"/>
                    </a:lnTo>
                    <a:lnTo>
                      <a:pt x="228" y="31"/>
                    </a:lnTo>
                    <a:lnTo>
                      <a:pt x="224" y="24"/>
                    </a:lnTo>
                    <a:lnTo>
                      <a:pt x="219" y="17"/>
                    </a:lnTo>
                    <a:lnTo>
                      <a:pt x="219" y="17"/>
                    </a:lnTo>
                    <a:lnTo>
                      <a:pt x="212" y="17"/>
                    </a:lnTo>
                    <a:lnTo>
                      <a:pt x="207" y="17"/>
                    </a:lnTo>
                    <a:lnTo>
                      <a:pt x="198" y="14"/>
                    </a:lnTo>
                    <a:lnTo>
                      <a:pt x="191" y="10"/>
                    </a:lnTo>
                    <a:lnTo>
                      <a:pt x="183" y="9"/>
                    </a:lnTo>
                    <a:lnTo>
                      <a:pt x="183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95"/>
              <p:cNvSpPr>
                <a:spLocks noEditPoints="1"/>
              </p:cNvSpPr>
              <p:nvPr/>
            </p:nvSpPr>
            <p:spPr bwMode="auto">
              <a:xfrm>
                <a:off x="3883026" y="581025"/>
                <a:ext cx="101600" cy="92075"/>
              </a:xfrm>
              <a:custGeom>
                <a:avLst/>
                <a:gdLst/>
                <a:ahLst/>
                <a:cxnLst>
                  <a:cxn ang="0">
                    <a:pos x="146" y="0"/>
                  </a:cxn>
                  <a:cxn ang="0">
                    <a:pos x="170" y="10"/>
                  </a:cxn>
                  <a:cxn ang="0">
                    <a:pos x="188" y="28"/>
                  </a:cxn>
                  <a:cxn ang="0">
                    <a:pos x="189" y="42"/>
                  </a:cxn>
                  <a:cxn ang="0">
                    <a:pos x="180" y="66"/>
                  </a:cxn>
                  <a:cxn ang="0">
                    <a:pos x="168" y="101"/>
                  </a:cxn>
                  <a:cxn ang="0">
                    <a:pos x="136" y="139"/>
                  </a:cxn>
                  <a:cxn ang="0">
                    <a:pos x="95" y="167"/>
                  </a:cxn>
                  <a:cxn ang="0">
                    <a:pos x="58" y="175"/>
                  </a:cxn>
                  <a:cxn ang="0">
                    <a:pos x="25" y="166"/>
                  </a:cxn>
                  <a:cxn ang="0">
                    <a:pos x="4" y="145"/>
                  </a:cxn>
                  <a:cxn ang="0">
                    <a:pos x="0" y="122"/>
                  </a:cxn>
                  <a:cxn ang="0">
                    <a:pos x="7" y="88"/>
                  </a:cxn>
                  <a:cxn ang="0">
                    <a:pos x="24" y="59"/>
                  </a:cxn>
                  <a:cxn ang="0">
                    <a:pos x="66" y="21"/>
                  </a:cxn>
                  <a:cxn ang="0">
                    <a:pos x="115" y="0"/>
                  </a:cxn>
                  <a:cxn ang="0">
                    <a:pos x="128" y="1"/>
                  </a:cxn>
                  <a:cxn ang="0">
                    <a:pos x="139" y="0"/>
                  </a:cxn>
                  <a:cxn ang="0">
                    <a:pos x="119" y="15"/>
                  </a:cxn>
                  <a:cxn ang="0">
                    <a:pos x="93" y="20"/>
                  </a:cxn>
                  <a:cxn ang="0">
                    <a:pos x="65" y="38"/>
                  </a:cxn>
                  <a:cxn ang="0">
                    <a:pos x="35" y="67"/>
                  </a:cxn>
                  <a:cxn ang="0">
                    <a:pos x="20" y="93"/>
                  </a:cxn>
                  <a:cxn ang="0">
                    <a:pos x="14" y="115"/>
                  </a:cxn>
                  <a:cxn ang="0">
                    <a:pos x="18" y="139"/>
                  </a:cxn>
                  <a:cxn ang="0">
                    <a:pos x="24" y="146"/>
                  </a:cxn>
                  <a:cxn ang="0">
                    <a:pos x="25" y="131"/>
                  </a:cxn>
                  <a:cxn ang="0">
                    <a:pos x="48" y="91"/>
                  </a:cxn>
                  <a:cxn ang="0">
                    <a:pos x="87" y="49"/>
                  </a:cxn>
                  <a:cxn ang="0">
                    <a:pos x="132" y="27"/>
                  </a:cxn>
                  <a:cxn ang="0">
                    <a:pos x="142" y="21"/>
                  </a:cxn>
                  <a:cxn ang="0">
                    <a:pos x="131" y="15"/>
                  </a:cxn>
                  <a:cxn ang="0">
                    <a:pos x="108" y="49"/>
                  </a:cxn>
                  <a:cxn ang="0">
                    <a:pos x="72" y="80"/>
                  </a:cxn>
                  <a:cxn ang="0">
                    <a:pos x="42" y="119"/>
                  </a:cxn>
                  <a:cxn ang="0">
                    <a:pos x="35" y="140"/>
                  </a:cxn>
                  <a:cxn ang="0">
                    <a:pos x="34" y="156"/>
                  </a:cxn>
                  <a:cxn ang="0">
                    <a:pos x="63" y="163"/>
                  </a:cxn>
                  <a:cxn ang="0">
                    <a:pos x="81" y="160"/>
                  </a:cxn>
                  <a:cxn ang="0">
                    <a:pos x="119" y="140"/>
                  </a:cxn>
                  <a:cxn ang="0">
                    <a:pos x="153" y="100"/>
                  </a:cxn>
                  <a:cxn ang="0">
                    <a:pos x="167" y="70"/>
                  </a:cxn>
                  <a:cxn ang="0">
                    <a:pos x="170" y="38"/>
                  </a:cxn>
                  <a:cxn ang="0">
                    <a:pos x="159" y="35"/>
                  </a:cxn>
                  <a:cxn ang="0">
                    <a:pos x="122" y="41"/>
                  </a:cxn>
                </a:cxnLst>
                <a:rect l="0" t="0" r="r" b="b"/>
                <a:pathLst>
                  <a:path w="191" h="175">
                    <a:moveTo>
                      <a:pt x="139" y="0"/>
                    </a:moveTo>
                    <a:lnTo>
                      <a:pt x="139" y="0"/>
                    </a:lnTo>
                    <a:lnTo>
                      <a:pt x="146" y="0"/>
                    </a:lnTo>
                    <a:lnTo>
                      <a:pt x="153" y="3"/>
                    </a:lnTo>
                    <a:lnTo>
                      <a:pt x="161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4" y="21"/>
                    </a:lnTo>
                    <a:lnTo>
                      <a:pt x="188" y="28"/>
                    </a:lnTo>
                    <a:lnTo>
                      <a:pt x="191" y="34"/>
                    </a:lnTo>
                    <a:lnTo>
                      <a:pt x="191" y="34"/>
                    </a:lnTo>
                    <a:lnTo>
                      <a:pt x="189" y="42"/>
                    </a:lnTo>
                    <a:lnTo>
                      <a:pt x="188" y="50"/>
                    </a:lnTo>
                    <a:lnTo>
                      <a:pt x="184" y="59"/>
                    </a:lnTo>
                    <a:lnTo>
                      <a:pt x="180" y="66"/>
                    </a:lnTo>
                    <a:lnTo>
                      <a:pt x="171" y="83"/>
                    </a:lnTo>
                    <a:lnTo>
                      <a:pt x="168" y="91"/>
                    </a:lnTo>
                    <a:lnTo>
                      <a:pt x="168" y="101"/>
                    </a:lnTo>
                    <a:lnTo>
                      <a:pt x="168" y="101"/>
                    </a:lnTo>
                    <a:lnTo>
                      <a:pt x="147" y="126"/>
                    </a:lnTo>
                    <a:lnTo>
                      <a:pt x="136" y="139"/>
                    </a:lnTo>
                    <a:lnTo>
                      <a:pt x="125" y="150"/>
                    </a:lnTo>
                    <a:lnTo>
                      <a:pt x="111" y="160"/>
                    </a:lnTo>
                    <a:lnTo>
                      <a:pt x="95" y="167"/>
                    </a:lnTo>
                    <a:lnTo>
                      <a:pt x="79" y="173"/>
                    </a:lnTo>
                    <a:lnTo>
                      <a:pt x="58" y="175"/>
                    </a:lnTo>
                    <a:lnTo>
                      <a:pt x="58" y="175"/>
                    </a:lnTo>
                    <a:lnTo>
                      <a:pt x="46" y="174"/>
                    </a:lnTo>
                    <a:lnTo>
                      <a:pt x="35" y="171"/>
                    </a:lnTo>
                    <a:lnTo>
                      <a:pt x="25" y="166"/>
                    </a:lnTo>
                    <a:lnTo>
                      <a:pt x="17" y="160"/>
                    </a:lnTo>
                    <a:lnTo>
                      <a:pt x="10" y="153"/>
                    </a:lnTo>
                    <a:lnTo>
                      <a:pt x="4" y="145"/>
                    </a:lnTo>
                    <a:lnTo>
                      <a:pt x="1" y="135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15"/>
                    </a:lnTo>
                    <a:lnTo>
                      <a:pt x="1" y="105"/>
                    </a:lnTo>
                    <a:lnTo>
                      <a:pt x="7" y="88"/>
                    </a:lnTo>
                    <a:lnTo>
                      <a:pt x="7" y="88"/>
                    </a:lnTo>
                    <a:lnTo>
                      <a:pt x="14" y="73"/>
                    </a:lnTo>
                    <a:lnTo>
                      <a:pt x="24" y="59"/>
                    </a:lnTo>
                    <a:lnTo>
                      <a:pt x="36" y="45"/>
                    </a:lnTo>
                    <a:lnTo>
                      <a:pt x="51" y="32"/>
                    </a:lnTo>
                    <a:lnTo>
                      <a:pt x="66" y="21"/>
                    </a:lnTo>
                    <a:lnTo>
                      <a:pt x="83" y="11"/>
                    </a:lnTo>
                    <a:lnTo>
                      <a:pt x="100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21" y="0"/>
                    </a:lnTo>
                    <a:lnTo>
                      <a:pt x="128" y="1"/>
                    </a:lnTo>
                    <a:lnTo>
                      <a:pt x="133" y="1"/>
                    </a:lnTo>
                    <a:lnTo>
                      <a:pt x="139" y="0"/>
                    </a:lnTo>
                    <a:lnTo>
                      <a:pt x="139" y="0"/>
                    </a:lnTo>
                    <a:close/>
                    <a:moveTo>
                      <a:pt x="131" y="15"/>
                    </a:moveTo>
                    <a:lnTo>
                      <a:pt x="131" y="15"/>
                    </a:lnTo>
                    <a:lnTo>
                      <a:pt x="119" y="15"/>
                    </a:lnTo>
                    <a:lnTo>
                      <a:pt x="109" y="15"/>
                    </a:lnTo>
                    <a:lnTo>
                      <a:pt x="101" y="17"/>
                    </a:lnTo>
                    <a:lnTo>
                      <a:pt x="93" y="20"/>
                    </a:lnTo>
                    <a:lnTo>
                      <a:pt x="86" y="24"/>
                    </a:lnTo>
                    <a:lnTo>
                      <a:pt x="79" y="28"/>
                    </a:lnTo>
                    <a:lnTo>
                      <a:pt x="65" y="38"/>
                    </a:lnTo>
                    <a:lnTo>
                      <a:pt x="65" y="38"/>
                    </a:lnTo>
                    <a:lnTo>
                      <a:pt x="49" y="52"/>
                    </a:lnTo>
                    <a:lnTo>
                      <a:pt x="35" y="67"/>
                    </a:lnTo>
                    <a:lnTo>
                      <a:pt x="29" y="76"/>
                    </a:lnTo>
                    <a:lnTo>
                      <a:pt x="24" y="84"/>
                    </a:lnTo>
                    <a:lnTo>
                      <a:pt x="20" y="93"/>
                    </a:lnTo>
                    <a:lnTo>
                      <a:pt x="17" y="102"/>
                    </a:lnTo>
                    <a:lnTo>
                      <a:pt x="17" y="102"/>
                    </a:lnTo>
                    <a:lnTo>
                      <a:pt x="14" y="115"/>
                    </a:lnTo>
                    <a:lnTo>
                      <a:pt x="14" y="128"/>
                    </a:lnTo>
                    <a:lnTo>
                      <a:pt x="15" y="133"/>
                    </a:lnTo>
                    <a:lnTo>
                      <a:pt x="18" y="139"/>
                    </a:lnTo>
                    <a:lnTo>
                      <a:pt x="20" y="143"/>
                    </a:lnTo>
                    <a:lnTo>
                      <a:pt x="24" y="146"/>
                    </a:lnTo>
                    <a:lnTo>
                      <a:pt x="24" y="146"/>
                    </a:lnTo>
                    <a:lnTo>
                      <a:pt x="24" y="142"/>
                    </a:lnTo>
                    <a:lnTo>
                      <a:pt x="24" y="136"/>
                    </a:lnTo>
                    <a:lnTo>
                      <a:pt x="25" y="131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48" y="91"/>
                    </a:lnTo>
                    <a:lnTo>
                      <a:pt x="60" y="76"/>
                    </a:lnTo>
                    <a:lnTo>
                      <a:pt x="73" y="62"/>
                    </a:lnTo>
                    <a:lnTo>
                      <a:pt x="87" y="49"/>
                    </a:lnTo>
                    <a:lnTo>
                      <a:pt x="104" y="39"/>
                    </a:lnTo>
                    <a:lnTo>
                      <a:pt x="122" y="31"/>
                    </a:lnTo>
                    <a:lnTo>
                      <a:pt x="132" y="27"/>
                    </a:lnTo>
                    <a:lnTo>
                      <a:pt x="143" y="24"/>
                    </a:lnTo>
                    <a:lnTo>
                      <a:pt x="143" y="24"/>
                    </a:lnTo>
                    <a:lnTo>
                      <a:pt x="142" y="21"/>
                    </a:lnTo>
                    <a:lnTo>
                      <a:pt x="139" y="18"/>
                    </a:lnTo>
                    <a:lnTo>
                      <a:pt x="131" y="15"/>
                    </a:lnTo>
                    <a:lnTo>
                      <a:pt x="131" y="15"/>
                    </a:lnTo>
                    <a:close/>
                    <a:moveTo>
                      <a:pt x="122" y="41"/>
                    </a:moveTo>
                    <a:lnTo>
                      <a:pt x="122" y="41"/>
                    </a:lnTo>
                    <a:lnTo>
                      <a:pt x="108" y="49"/>
                    </a:lnTo>
                    <a:lnTo>
                      <a:pt x="95" y="59"/>
                    </a:lnTo>
                    <a:lnTo>
                      <a:pt x="83" y="69"/>
                    </a:lnTo>
                    <a:lnTo>
                      <a:pt x="72" y="80"/>
                    </a:lnTo>
                    <a:lnTo>
                      <a:pt x="60" y="93"/>
                    </a:lnTo>
                    <a:lnTo>
                      <a:pt x="51" y="105"/>
                    </a:lnTo>
                    <a:lnTo>
                      <a:pt x="42" y="119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5" y="140"/>
                    </a:lnTo>
                    <a:lnTo>
                      <a:pt x="34" y="146"/>
                    </a:lnTo>
                    <a:lnTo>
                      <a:pt x="34" y="156"/>
                    </a:lnTo>
                    <a:lnTo>
                      <a:pt x="34" y="156"/>
                    </a:lnTo>
                    <a:lnTo>
                      <a:pt x="42" y="160"/>
                    </a:lnTo>
                    <a:lnTo>
                      <a:pt x="53" y="161"/>
                    </a:lnTo>
                    <a:lnTo>
                      <a:pt x="63" y="163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81" y="160"/>
                    </a:lnTo>
                    <a:lnTo>
                      <a:pt x="90" y="159"/>
                    </a:lnTo>
                    <a:lnTo>
                      <a:pt x="104" y="150"/>
                    </a:lnTo>
                    <a:lnTo>
                      <a:pt x="119" y="140"/>
                    </a:lnTo>
                    <a:lnTo>
                      <a:pt x="132" y="128"/>
                    </a:lnTo>
                    <a:lnTo>
                      <a:pt x="143" y="115"/>
                    </a:lnTo>
                    <a:lnTo>
                      <a:pt x="153" y="100"/>
                    </a:lnTo>
                    <a:lnTo>
                      <a:pt x="161" y="84"/>
                    </a:lnTo>
                    <a:lnTo>
                      <a:pt x="167" y="70"/>
                    </a:lnTo>
                    <a:lnTo>
                      <a:pt x="167" y="70"/>
                    </a:lnTo>
                    <a:lnTo>
                      <a:pt x="168" y="62"/>
                    </a:lnTo>
                    <a:lnTo>
                      <a:pt x="168" y="53"/>
                    </a:lnTo>
                    <a:lnTo>
                      <a:pt x="170" y="38"/>
                    </a:lnTo>
                    <a:lnTo>
                      <a:pt x="170" y="38"/>
                    </a:lnTo>
                    <a:lnTo>
                      <a:pt x="164" y="36"/>
                    </a:lnTo>
                    <a:lnTo>
                      <a:pt x="159" y="35"/>
                    </a:lnTo>
                    <a:lnTo>
                      <a:pt x="147" y="35"/>
                    </a:lnTo>
                    <a:lnTo>
                      <a:pt x="135" y="36"/>
                    </a:lnTo>
                    <a:lnTo>
                      <a:pt x="122" y="41"/>
                    </a:lnTo>
                    <a:lnTo>
                      <a:pt x="122" y="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96"/>
              <p:cNvSpPr>
                <a:spLocks noEditPoints="1"/>
              </p:cNvSpPr>
              <p:nvPr/>
            </p:nvSpPr>
            <p:spPr bwMode="auto">
              <a:xfrm>
                <a:off x="3887788" y="690563"/>
                <a:ext cx="134938" cy="139700"/>
              </a:xfrm>
              <a:custGeom>
                <a:avLst/>
                <a:gdLst/>
                <a:ahLst/>
                <a:cxnLst>
                  <a:cxn ang="0">
                    <a:pos x="226" y="96"/>
                  </a:cxn>
                  <a:cxn ang="0">
                    <a:pos x="210" y="110"/>
                  </a:cxn>
                  <a:cxn ang="0">
                    <a:pos x="205" y="163"/>
                  </a:cxn>
                  <a:cxn ang="0">
                    <a:pos x="177" y="194"/>
                  </a:cxn>
                  <a:cxn ang="0">
                    <a:pos x="153" y="217"/>
                  </a:cxn>
                  <a:cxn ang="0">
                    <a:pos x="140" y="240"/>
                  </a:cxn>
                  <a:cxn ang="0">
                    <a:pos x="92" y="261"/>
                  </a:cxn>
                  <a:cxn ang="0">
                    <a:pos x="49" y="263"/>
                  </a:cxn>
                  <a:cxn ang="0">
                    <a:pos x="32" y="242"/>
                  </a:cxn>
                  <a:cxn ang="0">
                    <a:pos x="17" y="198"/>
                  </a:cxn>
                  <a:cxn ang="0">
                    <a:pos x="15" y="183"/>
                  </a:cxn>
                  <a:cxn ang="0">
                    <a:pos x="0" y="152"/>
                  </a:cxn>
                  <a:cxn ang="0">
                    <a:pos x="8" y="124"/>
                  </a:cxn>
                  <a:cxn ang="0">
                    <a:pos x="39" y="79"/>
                  </a:cxn>
                  <a:cxn ang="0">
                    <a:pos x="55" y="61"/>
                  </a:cxn>
                  <a:cxn ang="0">
                    <a:pos x="102" y="52"/>
                  </a:cxn>
                  <a:cxn ang="0">
                    <a:pos x="137" y="61"/>
                  </a:cxn>
                  <a:cxn ang="0">
                    <a:pos x="158" y="55"/>
                  </a:cxn>
                  <a:cxn ang="0">
                    <a:pos x="174" y="17"/>
                  </a:cxn>
                  <a:cxn ang="0">
                    <a:pos x="205" y="0"/>
                  </a:cxn>
                  <a:cxn ang="0">
                    <a:pos x="237" y="10"/>
                  </a:cxn>
                  <a:cxn ang="0">
                    <a:pos x="252" y="37"/>
                  </a:cxn>
                  <a:cxn ang="0">
                    <a:pos x="254" y="65"/>
                  </a:cxn>
                  <a:cxn ang="0">
                    <a:pos x="233" y="23"/>
                  </a:cxn>
                  <a:cxn ang="0">
                    <a:pos x="199" y="20"/>
                  </a:cxn>
                  <a:cxn ang="0">
                    <a:pos x="198" y="62"/>
                  </a:cxn>
                  <a:cxn ang="0">
                    <a:pos x="189" y="89"/>
                  </a:cxn>
                  <a:cxn ang="0">
                    <a:pos x="171" y="94"/>
                  </a:cxn>
                  <a:cxn ang="0">
                    <a:pos x="163" y="118"/>
                  </a:cxn>
                  <a:cxn ang="0">
                    <a:pos x="126" y="129"/>
                  </a:cxn>
                  <a:cxn ang="0">
                    <a:pos x="118" y="121"/>
                  </a:cxn>
                  <a:cxn ang="0">
                    <a:pos x="156" y="113"/>
                  </a:cxn>
                  <a:cxn ang="0">
                    <a:pos x="164" y="89"/>
                  </a:cxn>
                  <a:cxn ang="0">
                    <a:pos x="188" y="72"/>
                  </a:cxn>
                  <a:cxn ang="0">
                    <a:pos x="185" y="26"/>
                  </a:cxn>
                  <a:cxn ang="0">
                    <a:pos x="177" y="31"/>
                  </a:cxn>
                  <a:cxn ang="0">
                    <a:pos x="157" y="65"/>
                  </a:cxn>
                  <a:cxn ang="0">
                    <a:pos x="136" y="72"/>
                  </a:cxn>
                  <a:cxn ang="0">
                    <a:pos x="106" y="61"/>
                  </a:cxn>
                  <a:cxn ang="0">
                    <a:pos x="52" y="73"/>
                  </a:cxn>
                  <a:cxn ang="0">
                    <a:pos x="36" y="103"/>
                  </a:cxn>
                  <a:cxn ang="0">
                    <a:pos x="8" y="141"/>
                  </a:cxn>
                  <a:cxn ang="0">
                    <a:pos x="12" y="162"/>
                  </a:cxn>
                  <a:cxn ang="0">
                    <a:pos x="29" y="188"/>
                  </a:cxn>
                  <a:cxn ang="0">
                    <a:pos x="42" y="239"/>
                  </a:cxn>
                  <a:cxn ang="0">
                    <a:pos x="60" y="259"/>
                  </a:cxn>
                  <a:cxn ang="0">
                    <a:pos x="115" y="247"/>
                  </a:cxn>
                  <a:cxn ang="0">
                    <a:pos x="147" y="205"/>
                  </a:cxn>
                  <a:cxn ang="0">
                    <a:pos x="179" y="179"/>
                  </a:cxn>
                  <a:cxn ang="0">
                    <a:pos x="196" y="153"/>
                  </a:cxn>
                  <a:cxn ang="0">
                    <a:pos x="209" y="93"/>
                  </a:cxn>
                  <a:cxn ang="0">
                    <a:pos x="241" y="75"/>
                  </a:cxn>
                  <a:cxn ang="0">
                    <a:pos x="241" y="37"/>
                  </a:cxn>
                </a:cxnLst>
                <a:rect l="0" t="0" r="r" b="b"/>
                <a:pathLst>
                  <a:path w="255" h="266">
                    <a:moveTo>
                      <a:pt x="245" y="92"/>
                    </a:moveTo>
                    <a:lnTo>
                      <a:pt x="245" y="92"/>
                    </a:lnTo>
                    <a:lnTo>
                      <a:pt x="238" y="94"/>
                    </a:lnTo>
                    <a:lnTo>
                      <a:pt x="231" y="96"/>
                    </a:lnTo>
                    <a:lnTo>
                      <a:pt x="226" y="96"/>
                    </a:lnTo>
                    <a:lnTo>
                      <a:pt x="219" y="99"/>
                    </a:lnTo>
                    <a:lnTo>
                      <a:pt x="219" y="99"/>
                    </a:lnTo>
                    <a:lnTo>
                      <a:pt x="216" y="100"/>
                    </a:lnTo>
                    <a:lnTo>
                      <a:pt x="213" y="103"/>
                    </a:lnTo>
                    <a:lnTo>
                      <a:pt x="210" y="110"/>
                    </a:lnTo>
                    <a:lnTo>
                      <a:pt x="209" y="118"/>
                    </a:lnTo>
                    <a:lnTo>
                      <a:pt x="208" y="127"/>
                    </a:lnTo>
                    <a:lnTo>
                      <a:pt x="209" y="145"/>
                    </a:lnTo>
                    <a:lnTo>
                      <a:pt x="208" y="155"/>
                    </a:lnTo>
                    <a:lnTo>
                      <a:pt x="205" y="163"/>
                    </a:lnTo>
                    <a:lnTo>
                      <a:pt x="205" y="163"/>
                    </a:lnTo>
                    <a:lnTo>
                      <a:pt x="195" y="176"/>
                    </a:lnTo>
                    <a:lnTo>
                      <a:pt x="184" y="188"/>
                    </a:lnTo>
                    <a:lnTo>
                      <a:pt x="184" y="188"/>
                    </a:lnTo>
                    <a:lnTo>
                      <a:pt x="177" y="194"/>
                    </a:lnTo>
                    <a:lnTo>
                      <a:pt x="168" y="198"/>
                    </a:lnTo>
                    <a:lnTo>
                      <a:pt x="163" y="204"/>
                    </a:lnTo>
                    <a:lnTo>
                      <a:pt x="157" y="210"/>
                    </a:lnTo>
                    <a:lnTo>
                      <a:pt x="157" y="210"/>
                    </a:lnTo>
                    <a:lnTo>
                      <a:pt x="153" y="217"/>
                    </a:lnTo>
                    <a:lnTo>
                      <a:pt x="151" y="222"/>
                    </a:lnTo>
                    <a:lnTo>
                      <a:pt x="149" y="229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40" y="240"/>
                    </a:lnTo>
                    <a:lnTo>
                      <a:pt x="135" y="245"/>
                    </a:lnTo>
                    <a:lnTo>
                      <a:pt x="123" y="252"/>
                    </a:lnTo>
                    <a:lnTo>
                      <a:pt x="109" y="257"/>
                    </a:lnTo>
                    <a:lnTo>
                      <a:pt x="92" y="261"/>
                    </a:lnTo>
                    <a:lnTo>
                      <a:pt x="92" y="261"/>
                    </a:lnTo>
                    <a:lnTo>
                      <a:pt x="83" y="264"/>
                    </a:lnTo>
                    <a:lnTo>
                      <a:pt x="73" y="266"/>
                    </a:lnTo>
                    <a:lnTo>
                      <a:pt x="62" y="266"/>
                    </a:lnTo>
                    <a:lnTo>
                      <a:pt x="56" y="264"/>
                    </a:lnTo>
                    <a:lnTo>
                      <a:pt x="49" y="263"/>
                    </a:lnTo>
                    <a:lnTo>
                      <a:pt x="49" y="263"/>
                    </a:lnTo>
                    <a:lnTo>
                      <a:pt x="45" y="259"/>
                    </a:lnTo>
                    <a:lnTo>
                      <a:pt x="39" y="254"/>
                    </a:lnTo>
                    <a:lnTo>
                      <a:pt x="35" y="249"/>
                    </a:lnTo>
                    <a:lnTo>
                      <a:pt x="32" y="242"/>
                    </a:lnTo>
                    <a:lnTo>
                      <a:pt x="25" y="229"/>
                    </a:lnTo>
                    <a:lnTo>
                      <a:pt x="22" y="215"/>
                    </a:lnTo>
                    <a:lnTo>
                      <a:pt x="22" y="215"/>
                    </a:lnTo>
                    <a:lnTo>
                      <a:pt x="18" y="207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17" y="193"/>
                    </a:lnTo>
                    <a:lnTo>
                      <a:pt x="18" y="187"/>
                    </a:lnTo>
                    <a:lnTo>
                      <a:pt x="18" y="187"/>
                    </a:lnTo>
                    <a:lnTo>
                      <a:pt x="15" y="183"/>
                    </a:lnTo>
                    <a:lnTo>
                      <a:pt x="14" y="179"/>
                    </a:lnTo>
                    <a:lnTo>
                      <a:pt x="8" y="170"/>
                    </a:lnTo>
                    <a:lnTo>
                      <a:pt x="3" y="162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1" y="138"/>
                    </a:lnTo>
                    <a:lnTo>
                      <a:pt x="4" y="131"/>
                    </a:lnTo>
                    <a:lnTo>
                      <a:pt x="8" y="124"/>
                    </a:lnTo>
                    <a:lnTo>
                      <a:pt x="18" y="113"/>
                    </a:lnTo>
                    <a:lnTo>
                      <a:pt x="28" y="100"/>
                    </a:lnTo>
                    <a:lnTo>
                      <a:pt x="28" y="100"/>
                    </a:lnTo>
                    <a:lnTo>
                      <a:pt x="33" y="90"/>
                    </a:lnTo>
                    <a:lnTo>
                      <a:pt x="39" y="79"/>
                    </a:lnTo>
                    <a:lnTo>
                      <a:pt x="45" y="69"/>
                    </a:lnTo>
                    <a:lnTo>
                      <a:pt x="48" y="65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9" y="59"/>
                    </a:lnTo>
                    <a:lnTo>
                      <a:pt x="69" y="59"/>
                    </a:lnTo>
                    <a:lnTo>
                      <a:pt x="91" y="54"/>
                    </a:lnTo>
                    <a:lnTo>
                      <a:pt x="102" y="52"/>
                    </a:lnTo>
                    <a:lnTo>
                      <a:pt x="115" y="52"/>
                    </a:lnTo>
                    <a:lnTo>
                      <a:pt x="115" y="52"/>
                    </a:lnTo>
                    <a:lnTo>
                      <a:pt x="123" y="55"/>
                    </a:lnTo>
                    <a:lnTo>
                      <a:pt x="130" y="58"/>
                    </a:lnTo>
                    <a:lnTo>
                      <a:pt x="137" y="61"/>
                    </a:lnTo>
                    <a:lnTo>
                      <a:pt x="142" y="61"/>
                    </a:lnTo>
                    <a:lnTo>
                      <a:pt x="146" y="61"/>
                    </a:lnTo>
                    <a:lnTo>
                      <a:pt x="146" y="61"/>
                    </a:lnTo>
                    <a:lnTo>
                      <a:pt x="153" y="58"/>
                    </a:lnTo>
                    <a:lnTo>
                      <a:pt x="158" y="55"/>
                    </a:lnTo>
                    <a:lnTo>
                      <a:pt x="163" y="51"/>
                    </a:lnTo>
                    <a:lnTo>
                      <a:pt x="164" y="45"/>
                    </a:lnTo>
                    <a:lnTo>
                      <a:pt x="168" y="33"/>
                    </a:lnTo>
                    <a:lnTo>
                      <a:pt x="174" y="17"/>
                    </a:lnTo>
                    <a:lnTo>
                      <a:pt x="174" y="17"/>
                    </a:lnTo>
                    <a:lnTo>
                      <a:pt x="182" y="13"/>
                    </a:lnTo>
                    <a:lnTo>
                      <a:pt x="191" y="9"/>
                    </a:lnTo>
                    <a:lnTo>
                      <a:pt x="199" y="6"/>
                    </a:lnTo>
                    <a:lnTo>
                      <a:pt x="205" y="0"/>
                    </a:lnTo>
                    <a:lnTo>
                      <a:pt x="205" y="0"/>
                    </a:lnTo>
                    <a:lnTo>
                      <a:pt x="213" y="5"/>
                    </a:lnTo>
                    <a:lnTo>
                      <a:pt x="222" y="6"/>
                    </a:lnTo>
                    <a:lnTo>
                      <a:pt x="230" y="7"/>
                    </a:lnTo>
                    <a:lnTo>
                      <a:pt x="237" y="10"/>
                    </a:lnTo>
                    <a:lnTo>
                      <a:pt x="237" y="10"/>
                    </a:lnTo>
                    <a:lnTo>
                      <a:pt x="238" y="14"/>
                    </a:lnTo>
                    <a:lnTo>
                      <a:pt x="240" y="17"/>
                    </a:lnTo>
                    <a:lnTo>
                      <a:pt x="244" y="24"/>
                    </a:lnTo>
                    <a:lnTo>
                      <a:pt x="250" y="30"/>
                    </a:lnTo>
                    <a:lnTo>
                      <a:pt x="252" y="37"/>
                    </a:lnTo>
                    <a:lnTo>
                      <a:pt x="252" y="37"/>
                    </a:lnTo>
                    <a:lnTo>
                      <a:pt x="255" y="44"/>
                    </a:lnTo>
                    <a:lnTo>
                      <a:pt x="255" y="51"/>
                    </a:lnTo>
                    <a:lnTo>
                      <a:pt x="255" y="58"/>
                    </a:lnTo>
                    <a:lnTo>
                      <a:pt x="254" y="65"/>
                    </a:lnTo>
                    <a:lnTo>
                      <a:pt x="251" y="79"/>
                    </a:lnTo>
                    <a:lnTo>
                      <a:pt x="245" y="92"/>
                    </a:lnTo>
                    <a:lnTo>
                      <a:pt x="245" y="92"/>
                    </a:lnTo>
                    <a:close/>
                    <a:moveTo>
                      <a:pt x="233" y="23"/>
                    </a:moveTo>
                    <a:lnTo>
                      <a:pt x="233" y="23"/>
                    </a:lnTo>
                    <a:lnTo>
                      <a:pt x="223" y="20"/>
                    </a:lnTo>
                    <a:lnTo>
                      <a:pt x="213" y="17"/>
                    </a:lnTo>
                    <a:lnTo>
                      <a:pt x="209" y="17"/>
                    </a:lnTo>
                    <a:lnTo>
                      <a:pt x="203" y="17"/>
                    </a:lnTo>
                    <a:lnTo>
                      <a:pt x="199" y="20"/>
                    </a:lnTo>
                    <a:lnTo>
                      <a:pt x="196" y="23"/>
                    </a:lnTo>
                    <a:lnTo>
                      <a:pt x="196" y="23"/>
                    </a:lnTo>
                    <a:lnTo>
                      <a:pt x="194" y="33"/>
                    </a:lnTo>
                    <a:lnTo>
                      <a:pt x="195" y="42"/>
                    </a:lnTo>
                    <a:lnTo>
                      <a:pt x="198" y="62"/>
                    </a:lnTo>
                    <a:lnTo>
                      <a:pt x="198" y="71"/>
                    </a:lnTo>
                    <a:lnTo>
                      <a:pt x="196" y="79"/>
                    </a:lnTo>
                    <a:lnTo>
                      <a:pt x="195" y="82"/>
                    </a:lnTo>
                    <a:lnTo>
                      <a:pt x="192" y="86"/>
                    </a:lnTo>
                    <a:lnTo>
                      <a:pt x="189" y="89"/>
                    </a:lnTo>
                    <a:lnTo>
                      <a:pt x="185" y="92"/>
                    </a:lnTo>
                    <a:lnTo>
                      <a:pt x="185" y="92"/>
                    </a:lnTo>
                    <a:lnTo>
                      <a:pt x="177" y="92"/>
                    </a:lnTo>
                    <a:lnTo>
                      <a:pt x="171" y="94"/>
                    </a:lnTo>
                    <a:lnTo>
                      <a:pt x="171" y="94"/>
                    </a:lnTo>
                    <a:lnTo>
                      <a:pt x="167" y="100"/>
                    </a:lnTo>
                    <a:lnTo>
                      <a:pt x="165" y="106"/>
                    </a:lnTo>
                    <a:lnTo>
                      <a:pt x="164" y="113"/>
                    </a:lnTo>
                    <a:lnTo>
                      <a:pt x="163" y="118"/>
                    </a:lnTo>
                    <a:lnTo>
                      <a:pt x="163" y="118"/>
                    </a:lnTo>
                    <a:lnTo>
                      <a:pt x="157" y="124"/>
                    </a:lnTo>
                    <a:lnTo>
                      <a:pt x="150" y="127"/>
                    </a:lnTo>
                    <a:lnTo>
                      <a:pt x="143" y="129"/>
                    </a:lnTo>
                    <a:lnTo>
                      <a:pt x="135" y="129"/>
                    </a:lnTo>
                    <a:lnTo>
                      <a:pt x="126" y="129"/>
                    </a:lnTo>
                    <a:lnTo>
                      <a:pt x="118" y="128"/>
                    </a:lnTo>
                    <a:lnTo>
                      <a:pt x="102" y="124"/>
                    </a:lnTo>
                    <a:lnTo>
                      <a:pt x="102" y="124"/>
                    </a:lnTo>
                    <a:lnTo>
                      <a:pt x="109" y="122"/>
                    </a:lnTo>
                    <a:lnTo>
                      <a:pt x="118" y="121"/>
                    </a:lnTo>
                    <a:lnTo>
                      <a:pt x="132" y="121"/>
                    </a:lnTo>
                    <a:lnTo>
                      <a:pt x="139" y="121"/>
                    </a:lnTo>
                    <a:lnTo>
                      <a:pt x="144" y="120"/>
                    </a:lnTo>
                    <a:lnTo>
                      <a:pt x="150" y="117"/>
                    </a:lnTo>
                    <a:lnTo>
                      <a:pt x="156" y="113"/>
                    </a:lnTo>
                    <a:lnTo>
                      <a:pt x="156" y="113"/>
                    </a:lnTo>
                    <a:lnTo>
                      <a:pt x="156" y="104"/>
                    </a:lnTo>
                    <a:lnTo>
                      <a:pt x="157" y="99"/>
                    </a:lnTo>
                    <a:lnTo>
                      <a:pt x="160" y="93"/>
                    </a:lnTo>
                    <a:lnTo>
                      <a:pt x="164" y="89"/>
                    </a:lnTo>
                    <a:lnTo>
                      <a:pt x="168" y="85"/>
                    </a:lnTo>
                    <a:lnTo>
                      <a:pt x="174" y="82"/>
                    </a:lnTo>
                    <a:lnTo>
                      <a:pt x="186" y="79"/>
                    </a:lnTo>
                    <a:lnTo>
                      <a:pt x="186" y="79"/>
                    </a:lnTo>
                    <a:lnTo>
                      <a:pt x="188" y="72"/>
                    </a:lnTo>
                    <a:lnTo>
                      <a:pt x="188" y="65"/>
                    </a:lnTo>
                    <a:lnTo>
                      <a:pt x="186" y="49"/>
                    </a:lnTo>
                    <a:lnTo>
                      <a:pt x="185" y="41"/>
                    </a:lnTo>
                    <a:lnTo>
                      <a:pt x="184" y="34"/>
                    </a:lnTo>
                    <a:lnTo>
                      <a:pt x="185" y="26"/>
                    </a:lnTo>
                    <a:lnTo>
                      <a:pt x="188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1" y="23"/>
                    </a:lnTo>
                    <a:lnTo>
                      <a:pt x="177" y="31"/>
                    </a:lnTo>
                    <a:lnTo>
                      <a:pt x="174" y="40"/>
                    </a:lnTo>
                    <a:lnTo>
                      <a:pt x="174" y="48"/>
                    </a:lnTo>
                    <a:lnTo>
                      <a:pt x="174" y="48"/>
                    </a:lnTo>
                    <a:lnTo>
                      <a:pt x="165" y="56"/>
                    </a:lnTo>
                    <a:lnTo>
                      <a:pt x="157" y="65"/>
                    </a:lnTo>
                    <a:lnTo>
                      <a:pt x="153" y="68"/>
                    </a:lnTo>
                    <a:lnTo>
                      <a:pt x="149" y="71"/>
                    </a:lnTo>
                    <a:lnTo>
                      <a:pt x="142" y="72"/>
                    </a:lnTo>
                    <a:lnTo>
                      <a:pt x="136" y="72"/>
                    </a:lnTo>
                    <a:lnTo>
                      <a:pt x="136" y="72"/>
                    </a:lnTo>
                    <a:lnTo>
                      <a:pt x="129" y="69"/>
                    </a:lnTo>
                    <a:lnTo>
                      <a:pt x="122" y="66"/>
                    </a:lnTo>
                    <a:lnTo>
                      <a:pt x="115" y="62"/>
                    </a:lnTo>
                    <a:lnTo>
                      <a:pt x="106" y="61"/>
                    </a:lnTo>
                    <a:lnTo>
                      <a:pt x="106" y="61"/>
                    </a:lnTo>
                    <a:lnTo>
                      <a:pt x="99" y="61"/>
                    </a:lnTo>
                    <a:lnTo>
                      <a:pt x="92" y="61"/>
                    </a:lnTo>
                    <a:lnTo>
                      <a:pt x="78" y="65"/>
                    </a:lnTo>
                    <a:lnTo>
                      <a:pt x="66" y="69"/>
                    </a:lnTo>
                    <a:lnTo>
                      <a:pt x="52" y="73"/>
                    </a:lnTo>
                    <a:lnTo>
                      <a:pt x="52" y="73"/>
                    </a:lnTo>
                    <a:lnTo>
                      <a:pt x="52" y="79"/>
                    </a:lnTo>
                    <a:lnTo>
                      <a:pt x="49" y="85"/>
                    </a:lnTo>
                    <a:lnTo>
                      <a:pt x="43" y="94"/>
                    </a:lnTo>
                    <a:lnTo>
                      <a:pt x="36" y="103"/>
                    </a:lnTo>
                    <a:lnTo>
                      <a:pt x="28" y="111"/>
                    </a:lnTo>
                    <a:lnTo>
                      <a:pt x="19" y="121"/>
                    </a:lnTo>
                    <a:lnTo>
                      <a:pt x="12" y="129"/>
                    </a:lnTo>
                    <a:lnTo>
                      <a:pt x="11" y="135"/>
                    </a:lnTo>
                    <a:lnTo>
                      <a:pt x="8" y="141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11" y="158"/>
                    </a:lnTo>
                    <a:lnTo>
                      <a:pt x="12" y="162"/>
                    </a:lnTo>
                    <a:lnTo>
                      <a:pt x="19" y="170"/>
                    </a:lnTo>
                    <a:lnTo>
                      <a:pt x="25" y="179"/>
                    </a:lnTo>
                    <a:lnTo>
                      <a:pt x="28" y="183"/>
                    </a:lnTo>
                    <a:lnTo>
                      <a:pt x="29" y="188"/>
                    </a:lnTo>
                    <a:lnTo>
                      <a:pt x="29" y="188"/>
                    </a:lnTo>
                    <a:lnTo>
                      <a:pt x="28" y="197"/>
                    </a:lnTo>
                    <a:lnTo>
                      <a:pt x="28" y="207"/>
                    </a:lnTo>
                    <a:lnTo>
                      <a:pt x="29" y="215"/>
                    </a:lnTo>
                    <a:lnTo>
                      <a:pt x="33" y="224"/>
                    </a:lnTo>
                    <a:lnTo>
                      <a:pt x="42" y="239"/>
                    </a:lnTo>
                    <a:lnTo>
                      <a:pt x="52" y="254"/>
                    </a:lnTo>
                    <a:lnTo>
                      <a:pt x="52" y="254"/>
                    </a:lnTo>
                    <a:lnTo>
                      <a:pt x="59" y="254"/>
                    </a:lnTo>
                    <a:lnTo>
                      <a:pt x="62" y="256"/>
                    </a:lnTo>
                    <a:lnTo>
                      <a:pt x="60" y="259"/>
                    </a:lnTo>
                    <a:lnTo>
                      <a:pt x="60" y="259"/>
                    </a:lnTo>
                    <a:lnTo>
                      <a:pt x="88" y="254"/>
                    </a:lnTo>
                    <a:lnTo>
                      <a:pt x="102" y="252"/>
                    </a:lnTo>
                    <a:lnTo>
                      <a:pt x="115" y="247"/>
                    </a:lnTo>
                    <a:lnTo>
                      <a:pt x="115" y="247"/>
                    </a:lnTo>
                    <a:lnTo>
                      <a:pt x="121" y="243"/>
                    </a:lnTo>
                    <a:lnTo>
                      <a:pt x="126" y="239"/>
                    </a:lnTo>
                    <a:lnTo>
                      <a:pt x="130" y="235"/>
                    </a:lnTo>
                    <a:lnTo>
                      <a:pt x="135" y="229"/>
                    </a:lnTo>
                    <a:lnTo>
                      <a:pt x="147" y="205"/>
                    </a:lnTo>
                    <a:lnTo>
                      <a:pt x="147" y="205"/>
                    </a:lnTo>
                    <a:lnTo>
                      <a:pt x="151" y="200"/>
                    </a:lnTo>
                    <a:lnTo>
                      <a:pt x="157" y="194"/>
                    </a:lnTo>
                    <a:lnTo>
                      <a:pt x="168" y="187"/>
                    </a:lnTo>
                    <a:lnTo>
                      <a:pt x="179" y="179"/>
                    </a:lnTo>
                    <a:lnTo>
                      <a:pt x="185" y="174"/>
                    </a:lnTo>
                    <a:lnTo>
                      <a:pt x="191" y="169"/>
                    </a:lnTo>
                    <a:lnTo>
                      <a:pt x="191" y="169"/>
                    </a:lnTo>
                    <a:lnTo>
                      <a:pt x="194" y="162"/>
                    </a:lnTo>
                    <a:lnTo>
                      <a:pt x="196" y="153"/>
                    </a:lnTo>
                    <a:lnTo>
                      <a:pt x="198" y="137"/>
                    </a:lnTo>
                    <a:lnTo>
                      <a:pt x="199" y="118"/>
                    </a:lnTo>
                    <a:lnTo>
                      <a:pt x="201" y="99"/>
                    </a:lnTo>
                    <a:lnTo>
                      <a:pt x="201" y="99"/>
                    </a:lnTo>
                    <a:lnTo>
                      <a:pt x="209" y="93"/>
                    </a:lnTo>
                    <a:lnTo>
                      <a:pt x="219" y="90"/>
                    </a:lnTo>
                    <a:lnTo>
                      <a:pt x="229" y="86"/>
                    </a:lnTo>
                    <a:lnTo>
                      <a:pt x="238" y="83"/>
                    </a:lnTo>
                    <a:lnTo>
                      <a:pt x="238" y="83"/>
                    </a:lnTo>
                    <a:lnTo>
                      <a:pt x="241" y="75"/>
                    </a:lnTo>
                    <a:lnTo>
                      <a:pt x="244" y="66"/>
                    </a:lnTo>
                    <a:lnTo>
                      <a:pt x="244" y="59"/>
                    </a:lnTo>
                    <a:lnTo>
                      <a:pt x="244" y="51"/>
                    </a:lnTo>
                    <a:lnTo>
                      <a:pt x="243" y="44"/>
                    </a:lnTo>
                    <a:lnTo>
                      <a:pt x="241" y="37"/>
                    </a:lnTo>
                    <a:lnTo>
                      <a:pt x="237" y="30"/>
                    </a:lnTo>
                    <a:lnTo>
                      <a:pt x="233" y="23"/>
                    </a:lnTo>
                    <a:lnTo>
                      <a:pt x="233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9" name="Freeform 109"/>
            <p:cNvSpPr>
              <a:spLocks noEditPoints="1"/>
            </p:cNvSpPr>
            <p:nvPr/>
          </p:nvSpPr>
          <p:spPr bwMode="auto">
            <a:xfrm>
              <a:off x="8165567" y="1552893"/>
              <a:ext cx="1147758" cy="1390662"/>
            </a:xfrm>
            <a:custGeom>
              <a:avLst/>
              <a:gdLst/>
              <a:ahLst/>
              <a:cxnLst>
                <a:cxn ang="0">
                  <a:pos x="334" y="1907"/>
                </a:cxn>
                <a:cxn ang="0">
                  <a:pos x="66" y="2171"/>
                </a:cxn>
                <a:cxn ang="0">
                  <a:pos x="245" y="1654"/>
                </a:cxn>
                <a:cxn ang="0">
                  <a:pos x="613" y="615"/>
                </a:cxn>
                <a:cxn ang="0">
                  <a:pos x="914" y="437"/>
                </a:cxn>
                <a:cxn ang="0">
                  <a:pos x="1183" y="518"/>
                </a:cxn>
                <a:cxn ang="0">
                  <a:pos x="1300" y="828"/>
                </a:cxn>
                <a:cxn ang="0">
                  <a:pos x="1361" y="397"/>
                </a:cxn>
                <a:cxn ang="0">
                  <a:pos x="1587" y="8"/>
                </a:cxn>
                <a:cxn ang="0">
                  <a:pos x="1644" y="253"/>
                </a:cxn>
                <a:cxn ang="0">
                  <a:pos x="1645" y="691"/>
                </a:cxn>
                <a:cxn ang="0">
                  <a:pos x="1333" y="1279"/>
                </a:cxn>
                <a:cxn ang="0">
                  <a:pos x="936" y="1766"/>
                </a:cxn>
                <a:cxn ang="0">
                  <a:pos x="633" y="1720"/>
                </a:cxn>
                <a:cxn ang="0">
                  <a:pos x="1659" y="189"/>
                </a:cxn>
                <a:cxn ang="0">
                  <a:pos x="1065" y="372"/>
                </a:cxn>
                <a:cxn ang="0">
                  <a:pos x="1528" y="571"/>
                </a:cxn>
                <a:cxn ang="0">
                  <a:pos x="1031" y="503"/>
                </a:cxn>
                <a:cxn ang="0">
                  <a:pos x="1117" y="390"/>
                </a:cxn>
                <a:cxn ang="0">
                  <a:pos x="829" y="605"/>
                </a:cxn>
                <a:cxn ang="0">
                  <a:pos x="768" y="588"/>
                </a:cxn>
                <a:cxn ang="0">
                  <a:pos x="1166" y="550"/>
                </a:cxn>
                <a:cxn ang="0">
                  <a:pos x="1100" y="574"/>
                </a:cxn>
                <a:cxn ang="0">
                  <a:pos x="1510" y="1014"/>
                </a:cxn>
                <a:cxn ang="0">
                  <a:pos x="1512" y="734"/>
                </a:cxn>
                <a:cxn ang="0">
                  <a:pos x="1267" y="1087"/>
                </a:cxn>
                <a:cxn ang="0">
                  <a:pos x="871" y="689"/>
                </a:cxn>
                <a:cxn ang="0">
                  <a:pos x="963" y="606"/>
                </a:cxn>
                <a:cxn ang="0">
                  <a:pos x="749" y="609"/>
                </a:cxn>
                <a:cxn ang="0">
                  <a:pos x="825" y="622"/>
                </a:cxn>
                <a:cxn ang="0">
                  <a:pos x="592" y="758"/>
                </a:cxn>
                <a:cxn ang="0">
                  <a:pos x="682" y="620"/>
                </a:cxn>
                <a:cxn ang="0">
                  <a:pos x="1257" y="824"/>
                </a:cxn>
                <a:cxn ang="0">
                  <a:pos x="1022" y="723"/>
                </a:cxn>
                <a:cxn ang="0">
                  <a:pos x="644" y="1206"/>
                </a:cxn>
                <a:cxn ang="0">
                  <a:pos x="652" y="713"/>
                </a:cxn>
                <a:cxn ang="0">
                  <a:pos x="1071" y="941"/>
                </a:cxn>
                <a:cxn ang="0">
                  <a:pos x="723" y="828"/>
                </a:cxn>
                <a:cxn ang="0">
                  <a:pos x="940" y="764"/>
                </a:cxn>
                <a:cxn ang="0">
                  <a:pos x="727" y="883"/>
                </a:cxn>
                <a:cxn ang="0">
                  <a:pos x="849" y="817"/>
                </a:cxn>
                <a:cxn ang="0">
                  <a:pos x="606" y="799"/>
                </a:cxn>
                <a:cxn ang="0">
                  <a:pos x="1144" y="838"/>
                </a:cxn>
                <a:cxn ang="0">
                  <a:pos x="1263" y="842"/>
                </a:cxn>
                <a:cxn ang="0">
                  <a:pos x="1117" y="855"/>
                </a:cxn>
                <a:cxn ang="0">
                  <a:pos x="728" y="938"/>
                </a:cxn>
                <a:cxn ang="0">
                  <a:pos x="789" y="913"/>
                </a:cxn>
                <a:cxn ang="0">
                  <a:pos x="999" y="1289"/>
                </a:cxn>
                <a:cxn ang="0">
                  <a:pos x="904" y="1299"/>
                </a:cxn>
                <a:cxn ang="0">
                  <a:pos x="890" y="943"/>
                </a:cxn>
                <a:cxn ang="0">
                  <a:pos x="1286" y="1137"/>
                </a:cxn>
                <a:cxn ang="0">
                  <a:pos x="389" y="1330"/>
                </a:cxn>
                <a:cxn ang="0">
                  <a:pos x="675" y="1622"/>
                </a:cxn>
                <a:cxn ang="0">
                  <a:pos x="1224" y="1410"/>
                </a:cxn>
                <a:cxn ang="0">
                  <a:pos x="512" y="1161"/>
                </a:cxn>
                <a:cxn ang="0">
                  <a:pos x="1050" y="1650"/>
                </a:cxn>
                <a:cxn ang="0">
                  <a:pos x="912" y="1613"/>
                </a:cxn>
                <a:cxn ang="0">
                  <a:pos x="716" y="1629"/>
                </a:cxn>
                <a:cxn ang="0">
                  <a:pos x="610" y="1648"/>
                </a:cxn>
                <a:cxn ang="0">
                  <a:pos x="287" y="1718"/>
                </a:cxn>
                <a:cxn ang="0">
                  <a:pos x="179" y="1869"/>
                </a:cxn>
                <a:cxn ang="0">
                  <a:pos x="26" y="2075"/>
                </a:cxn>
              </a:cxnLst>
              <a:rect l="0" t="0" r="r" b="b"/>
              <a:pathLst>
                <a:path w="1680" h="2180">
                  <a:moveTo>
                    <a:pt x="633" y="1720"/>
                  </a:moveTo>
                  <a:lnTo>
                    <a:pt x="633" y="1720"/>
                  </a:lnTo>
                  <a:lnTo>
                    <a:pt x="626" y="1720"/>
                  </a:lnTo>
                  <a:lnTo>
                    <a:pt x="620" y="1721"/>
                  </a:lnTo>
                  <a:lnTo>
                    <a:pt x="609" y="1724"/>
                  </a:lnTo>
                  <a:lnTo>
                    <a:pt x="602" y="1725"/>
                  </a:lnTo>
                  <a:lnTo>
                    <a:pt x="598" y="1727"/>
                  </a:lnTo>
                  <a:lnTo>
                    <a:pt x="595" y="1727"/>
                  </a:lnTo>
                  <a:lnTo>
                    <a:pt x="595" y="1727"/>
                  </a:lnTo>
                  <a:lnTo>
                    <a:pt x="588" y="1724"/>
                  </a:lnTo>
                  <a:lnTo>
                    <a:pt x="582" y="1720"/>
                  </a:lnTo>
                  <a:lnTo>
                    <a:pt x="570" y="1710"/>
                  </a:lnTo>
                  <a:lnTo>
                    <a:pt x="564" y="1706"/>
                  </a:lnTo>
                  <a:lnTo>
                    <a:pt x="556" y="1700"/>
                  </a:lnTo>
                  <a:lnTo>
                    <a:pt x="549" y="1697"/>
                  </a:lnTo>
                  <a:lnTo>
                    <a:pt x="539" y="1695"/>
                  </a:lnTo>
                  <a:lnTo>
                    <a:pt x="539" y="1695"/>
                  </a:lnTo>
                  <a:lnTo>
                    <a:pt x="536" y="1682"/>
                  </a:lnTo>
                  <a:lnTo>
                    <a:pt x="537" y="1671"/>
                  </a:lnTo>
                  <a:lnTo>
                    <a:pt x="542" y="1661"/>
                  </a:lnTo>
                  <a:lnTo>
                    <a:pt x="546" y="1652"/>
                  </a:lnTo>
                  <a:lnTo>
                    <a:pt x="546" y="1652"/>
                  </a:lnTo>
                  <a:lnTo>
                    <a:pt x="543" y="1654"/>
                  </a:lnTo>
                  <a:lnTo>
                    <a:pt x="544" y="1648"/>
                  </a:lnTo>
                  <a:lnTo>
                    <a:pt x="544" y="1648"/>
                  </a:lnTo>
                  <a:lnTo>
                    <a:pt x="520" y="1647"/>
                  </a:lnTo>
                  <a:lnTo>
                    <a:pt x="498" y="1647"/>
                  </a:lnTo>
                  <a:lnTo>
                    <a:pt x="477" y="1648"/>
                  </a:lnTo>
                  <a:lnTo>
                    <a:pt x="456" y="1651"/>
                  </a:lnTo>
                  <a:lnTo>
                    <a:pt x="456" y="1651"/>
                  </a:lnTo>
                  <a:lnTo>
                    <a:pt x="462" y="1657"/>
                  </a:lnTo>
                  <a:lnTo>
                    <a:pt x="464" y="1662"/>
                  </a:lnTo>
                  <a:lnTo>
                    <a:pt x="470" y="1675"/>
                  </a:lnTo>
                  <a:lnTo>
                    <a:pt x="473" y="1690"/>
                  </a:lnTo>
                  <a:lnTo>
                    <a:pt x="474" y="1706"/>
                  </a:lnTo>
                  <a:lnTo>
                    <a:pt x="473" y="1723"/>
                  </a:lnTo>
                  <a:lnTo>
                    <a:pt x="471" y="1739"/>
                  </a:lnTo>
                  <a:lnTo>
                    <a:pt x="464" y="1773"/>
                  </a:lnTo>
                  <a:lnTo>
                    <a:pt x="464" y="1773"/>
                  </a:lnTo>
                  <a:lnTo>
                    <a:pt x="460" y="1789"/>
                  </a:lnTo>
                  <a:lnTo>
                    <a:pt x="454" y="1804"/>
                  </a:lnTo>
                  <a:lnTo>
                    <a:pt x="447" y="1820"/>
                  </a:lnTo>
                  <a:lnTo>
                    <a:pt x="440" y="1834"/>
                  </a:lnTo>
                  <a:lnTo>
                    <a:pt x="425" y="1859"/>
                  </a:lnTo>
                  <a:lnTo>
                    <a:pt x="410" y="1880"/>
                  </a:lnTo>
                  <a:lnTo>
                    <a:pt x="410" y="1880"/>
                  </a:lnTo>
                  <a:lnTo>
                    <a:pt x="389" y="1891"/>
                  </a:lnTo>
                  <a:lnTo>
                    <a:pt x="369" y="1905"/>
                  </a:lnTo>
                  <a:lnTo>
                    <a:pt x="369" y="1905"/>
                  </a:lnTo>
                  <a:lnTo>
                    <a:pt x="360" y="1904"/>
                  </a:lnTo>
                  <a:lnTo>
                    <a:pt x="351" y="1904"/>
                  </a:lnTo>
                  <a:lnTo>
                    <a:pt x="334" y="1907"/>
                  </a:lnTo>
                  <a:lnTo>
                    <a:pt x="316" y="1911"/>
                  </a:lnTo>
                  <a:lnTo>
                    <a:pt x="304" y="1911"/>
                  </a:lnTo>
                  <a:lnTo>
                    <a:pt x="292" y="1911"/>
                  </a:lnTo>
                  <a:lnTo>
                    <a:pt x="292" y="1911"/>
                  </a:lnTo>
                  <a:lnTo>
                    <a:pt x="282" y="1909"/>
                  </a:lnTo>
                  <a:lnTo>
                    <a:pt x="275" y="1905"/>
                  </a:lnTo>
                  <a:lnTo>
                    <a:pt x="266" y="1902"/>
                  </a:lnTo>
                  <a:lnTo>
                    <a:pt x="257" y="1900"/>
                  </a:lnTo>
                  <a:lnTo>
                    <a:pt x="257" y="1900"/>
                  </a:lnTo>
                  <a:lnTo>
                    <a:pt x="241" y="1898"/>
                  </a:lnTo>
                  <a:lnTo>
                    <a:pt x="226" y="1897"/>
                  </a:lnTo>
                  <a:lnTo>
                    <a:pt x="210" y="1894"/>
                  </a:lnTo>
                  <a:lnTo>
                    <a:pt x="202" y="1893"/>
                  </a:lnTo>
                  <a:lnTo>
                    <a:pt x="195" y="1890"/>
                  </a:lnTo>
                  <a:lnTo>
                    <a:pt x="195" y="1890"/>
                  </a:lnTo>
                  <a:lnTo>
                    <a:pt x="186" y="1897"/>
                  </a:lnTo>
                  <a:lnTo>
                    <a:pt x="181" y="1905"/>
                  </a:lnTo>
                  <a:lnTo>
                    <a:pt x="177" y="1915"/>
                  </a:lnTo>
                  <a:lnTo>
                    <a:pt x="174" y="1923"/>
                  </a:lnTo>
                  <a:lnTo>
                    <a:pt x="171" y="1935"/>
                  </a:lnTo>
                  <a:lnTo>
                    <a:pt x="171" y="1946"/>
                  </a:lnTo>
                  <a:lnTo>
                    <a:pt x="172" y="1959"/>
                  </a:lnTo>
                  <a:lnTo>
                    <a:pt x="175" y="1973"/>
                  </a:lnTo>
                  <a:lnTo>
                    <a:pt x="175" y="1973"/>
                  </a:lnTo>
                  <a:lnTo>
                    <a:pt x="178" y="1981"/>
                  </a:lnTo>
                  <a:lnTo>
                    <a:pt x="181" y="1989"/>
                  </a:lnTo>
                  <a:lnTo>
                    <a:pt x="191" y="2002"/>
                  </a:lnTo>
                  <a:lnTo>
                    <a:pt x="193" y="2008"/>
                  </a:lnTo>
                  <a:lnTo>
                    <a:pt x="195" y="2013"/>
                  </a:lnTo>
                  <a:lnTo>
                    <a:pt x="193" y="2019"/>
                  </a:lnTo>
                  <a:lnTo>
                    <a:pt x="191" y="2026"/>
                  </a:lnTo>
                  <a:lnTo>
                    <a:pt x="191" y="2026"/>
                  </a:lnTo>
                  <a:lnTo>
                    <a:pt x="165" y="2022"/>
                  </a:lnTo>
                  <a:lnTo>
                    <a:pt x="140" y="2017"/>
                  </a:lnTo>
                  <a:lnTo>
                    <a:pt x="118" y="2012"/>
                  </a:lnTo>
                  <a:lnTo>
                    <a:pt x="95" y="2003"/>
                  </a:lnTo>
                  <a:lnTo>
                    <a:pt x="95" y="2003"/>
                  </a:lnTo>
                  <a:lnTo>
                    <a:pt x="85" y="2019"/>
                  </a:lnTo>
                  <a:lnTo>
                    <a:pt x="80" y="2036"/>
                  </a:lnTo>
                  <a:lnTo>
                    <a:pt x="75" y="2054"/>
                  </a:lnTo>
                  <a:lnTo>
                    <a:pt x="73" y="2072"/>
                  </a:lnTo>
                  <a:lnTo>
                    <a:pt x="73" y="2092"/>
                  </a:lnTo>
                  <a:lnTo>
                    <a:pt x="73" y="2112"/>
                  </a:lnTo>
                  <a:lnTo>
                    <a:pt x="78" y="2149"/>
                  </a:lnTo>
                  <a:lnTo>
                    <a:pt x="78" y="2149"/>
                  </a:lnTo>
                  <a:lnTo>
                    <a:pt x="81" y="2166"/>
                  </a:lnTo>
                  <a:lnTo>
                    <a:pt x="81" y="2169"/>
                  </a:lnTo>
                  <a:lnTo>
                    <a:pt x="81" y="2173"/>
                  </a:lnTo>
                  <a:lnTo>
                    <a:pt x="78" y="2178"/>
                  </a:lnTo>
                  <a:lnTo>
                    <a:pt x="75" y="2180"/>
                  </a:lnTo>
                  <a:lnTo>
                    <a:pt x="75" y="2180"/>
                  </a:lnTo>
                  <a:lnTo>
                    <a:pt x="66" y="2171"/>
                  </a:lnTo>
                  <a:lnTo>
                    <a:pt x="56" y="2159"/>
                  </a:lnTo>
                  <a:lnTo>
                    <a:pt x="46" y="2148"/>
                  </a:lnTo>
                  <a:lnTo>
                    <a:pt x="38" y="2134"/>
                  </a:lnTo>
                  <a:lnTo>
                    <a:pt x="29" y="2120"/>
                  </a:lnTo>
                  <a:lnTo>
                    <a:pt x="22" y="2105"/>
                  </a:lnTo>
                  <a:lnTo>
                    <a:pt x="15" y="2089"/>
                  </a:lnTo>
                  <a:lnTo>
                    <a:pt x="11" y="2072"/>
                  </a:lnTo>
                  <a:lnTo>
                    <a:pt x="5" y="2055"/>
                  </a:lnTo>
                  <a:lnTo>
                    <a:pt x="2" y="2039"/>
                  </a:lnTo>
                  <a:lnTo>
                    <a:pt x="1" y="2022"/>
                  </a:lnTo>
                  <a:lnTo>
                    <a:pt x="0" y="2005"/>
                  </a:lnTo>
                  <a:lnTo>
                    <a:pt x="0" y="1987"/>
                  </a:lnTo>
                  <a:lnTo>
                    <a:pt x="1" y="1971"/>
                  </a:lnTo>
                  <a:lnTo>
                    <a:pt x="5" y="1954"/>
                  </a:lnTo>
                  <a:lnTo>
                    <a:pt x="9" y="1937"/>
                  </a:lnTo>
                  <a:lnTo>
                    <a:pt x="9" y="1937"/>
                  </a:lnTo>
                  <a:lnTo>
                    <a:pt x="19" y="1925"/>
                  </a:lnTo>
                  <a:lnTo>
                    <a:pt x="29" y="1911"/>
                  </a:lnTo>
                  <a:lnTo>
                    <a:pt x="50" y="1885"/>
                  </a:lnTo>
                  <a:lnTo>
                    <a:pt x="50" y="1885"/>
                  </a:lnTo>
                  <a:lnTo>
                    <a:pt x="61" y="1880"/>
                  </a:lnTo>
                  <a:lnTo>
                    <a:pt x="73" y="1876"/>
                  </a:lnTo>
                  <a:lnTo>
                    <a:pt x="84" y="1873"/>
                  </a:lnTo>
                  <a:lnTo>
                    <a:pt x="97" y="1870"/>
                  </a:lnTo>
                  <a:lnTo>
                    <a:pt x="120" y="1867"/>
                  </a:lnTo>
                  <a:lnTo>
                    <a:pt x="144" y="1864"/>
                  </a:lnTo>
                  <a:lnTo>
                    <a:pt x="144" y="1864"/>
                  </a:lnTo>
                  <a:lnTo>
                    <a:pt x="154" y="1862"/>
                  </a:lnTo>
                  <a:lnTo>
                    <a:pt x="165" y="1856"/>
                  </a:lnTo>
                  <a:lnTo>
                    <a:pt x="188" y="1845"/>
                  </a:lnTo>
                  <a:lnTo>
                    <a:pt x="188" y="1845"/>
                  </a:lnTo>
                  <a:lnTo>
                    <a:pt x="217" y="1831"/>
                  </a:lnTo>
                  <a:lnTo>
                    <a:pt x="231" y="1824"/>
                  </a:lnTo>
                  <a:lnTo>
                    <a:pt x="245" y="1815"/>
                  </a:lnTo>
                  <a:lnTo>
                    <a:pt x="245" y="1815"/>
                  </a:lnTo>
                  <a:lnTo>
                    <a:pt x="259" y="1804"/>
                  </a:lnTo>
                  <a:lnTo>
                    <a:pt x="268" y="1797"/>
                  </a:lnTo>
                  <a:lnTo>
                    <a:pt x="275" y="1790"/>
                  </a:lnTo>
                  <a:lnTo>
                    <a:pt x="280" y="1780"/>
                  </a:lnTo>
                  <a:lnTo>
                    <a:pt x="286" y="1770"/>
                  </a:lnTo>
                  <a:lnTo>
                    <a:pt x="289" y="1759"/>
                  </a:lnTo>
                  <a:lnTo>
                    <a:pt x="292" y="1745"/>
                  </a:lnTo>
                  <a:lnTo>
                    <a:pt x="292" y="1745"/>
                  </a:lnTo>
                  <a:lnTo>
                    <a:pt x="276" y="1734"/>
                  </a:lnTo>
                  <a:lnTo>
                    <a:pt x="262" y="1721"/>
                  </a:lnTo>
                  <a:lnTo>
                    <a:pt x="251" y="1709"/>
                  </a:lnTo>
                  <a:lnTo>
                    <a:pt x="245" y="1699"/>
                  </a:lnTo>
                  <a:lnTo>
                    <a:pt x="245" y="1699"/>
                  </a:lnTo>
                  <a:lnTo>
                    <a:pt x="243" y="1693"/>
                  </a:lnTo>
                  <a:lnTo>
                    <a:pt x="241" y="1686"/>
                  </a:lnTo>
                  <a:lnTo>
                    <a:pt x="243" y="1671"/>
                  </a:lnTo>
                  <a:lnTo>
                    <a:pt x="245" y="1654"/>
                  </a:lnTo>
                  <a:lnTo>
                    <a:pt x="248" y="1637"/>
                  </a:lnTo>
                  <a:lnTo>
                    <a:pt x="248" y="1637"/>
                  </a:lnTo>
                  <a:lnTo>
                    <a:pt x="257" y="1600"/>
                  </a:lnTo>
                  <a:lnTo>
                    <a:pt x="265" y="1565"/>
                  </a:lnTo>
                  <a:lnTo>
                    <a:pt x="272" y="1530"/>
                  </a:lnTo>
                  <a:lnTo>
                    <a:pt x="280" y="1495"/>
                  </a:lnTo>
                  <a:lnTo>
                    <a:pt x="280" y="1495"/>
                  </a:lnTo>
                  <a:lnTo>
                    <a:pt x="290" y="1440"/>
                  </a:lnTo>
                  <a:lnTo>
                    <a:pt x="301" y="1388"/>
                  </a:lnTo>
                  <a:lnTo>
                    <a:pt x="301" y="1388"/>
                  </a:lnTo>
                  <a:lnTo>
                    <a:pt x="308" y="1373"/>
                  </a:lnTo>
                  <a:lnTo>
                    <a:pt x="318" y="1359"/>
                  </a:lnTo>
                  <a:lnTo>
                    <a:pt x="338" y="1334"/>
                  </a:lnTo>
                  <a:lnTo>
                    <a:pt x="338" y="1334"/>
                  </a:lnTo>
                  <a:lnTo>
                    <a:pt x="353" y="1324"/>
                  </a:lnTo>
                  <a:lnTo>
                    <a:pt x="370" y="1317"/>
                  </a:lnTo>
                  <a:lnTo>
                    <a:pt x="389" y="1311"/>
                  </a:lnTo>
                  <a:lnTo>
                    <a:pt x="407" y="1307"/>
                  </a:lnTo>
                  <a:lnTo>
                    <a:pt x="426" y="1304"/>
                  </a:lnTo>
                  <a:lnTo>
                    <a:pt x="446" y="1303"/>
                  </a:lnTo>
                  <a:lnTo>
                    <a:pt x="484" y="1303"/>
                  </a:lnTo>
                  <a:lnTo>
                    <a:pt x="484" y="1303"/>
                  </a:lnTo>
                  <a:lnTo>
                    <a:pt x="483" y="1254"/>
                  </a:lnTo>
                  <a:lnTo>
                    <a:pt x="480" y="1203"/>
                  </a:lnTo>
                  <a:lnTo>
                    <a:pt x="478" y="1153"/>
                  </a:lnTo>
                  <a:lnTo>
                    <a:pt x="478" y="1106"/>
                  </a:lnTo>
                  <a:lnTo>
                    <a:pt x="478" y="1106"/>
                  </a:lnTo>
                  <a:lnTo>
                    <a:pt x="480" y="1102"/>
                  </a:lnTo>
                  <a:lnTo>
                    <a:pt x="481" y="1099"/>
                  </a:lnTo>
                  <a:lnTo>
                    <a:pt x="485" y="1094"/>
                  </a:lnTo>
                  <a:lnTo>
                    <a:pt x="491" y="1088"/>
                  </a:lnTo>
                  <a:lnTo>
                    <a:pt x="492" y="1085"/>
                  </a:lnTo>
                  <a:lnTo>
                    <a:pt x="494" y="1081"/>
                  </a:lnTo>
                  <a:lnTo>
                    <a:pt x="494" y="1081"/>
                  </a:lnTo>
                  <a:lnTo>
                    <a:pt x="509" y="1074"/>
                  </a:lnTo>
                  <a:lnTo>
                    <a:pt x="525" y="1068"/>
                  </a:lnTo>
                  <a:lnTo>
                    <a:pt x="532" y="1066"/>
                  </a:lnTo>
                  <a:lnTo>
                    <a:pt x="540" y="1063"/>
                  </a:lnTo>
                  <a:lnTo>
                    <a:pt x="547" y="1063"/>
                  </a:lnTo>
                  <a:lnTo>
                    <a:pt x="556" y="1064"/>
                  </a:lnTo>
                  <a:lnTo>
                    <a:pt x="556" y="1064"/>
                  </a:lnTo>
                  <a:lnTo>
                    <a:pt x="554" y="988"/>
                  </a:lnTo>
                  <a:lnTo>
                    <a:pt x="554" y="920"/>
                  </a:lnTo>
                  <a:lnTo>
                    <a:pt x="553" y="848"/>
                  </a:lnTo>
                  <a:lnTo>
                    <a:pt x="551" y="771"/>
                  </a:lnTo>
                  <a:lnTo>
                    <a:pt x="551" y="771"/>
                  </a:lnTo>
                  <a:lnTo>
                    <a:pt x="560" y="758"/>
                  </a:lnTo>
                  <a:lnTo>
                    <a:pt x="567" y="744"/>
                  </a:lnTo>
                  <a:lnTo>
                    <a:pt x="579" y="715"/>
                  </a:lnTo>
                  <a:lnTo>
                    <a:pt x="591" y="682"/>
                  </a:lnTo>
                  <a:lnTo>
                    <a:pt x="602" y="649"/>
                  </a:lnTo>
                  <a:lnTo>
                    <a:pt x="613" y="615"/>
                  </a:lnTo>
                  <a:lnTo>
                    <a:pt x="624" y="581"/>
                  </a:lnTo>
                  <a:lnTo>
                    <a:pt x="637" y="549"/>
                  </a:lnTo>
                  <a:lnTo>
                    <a:pt x="645" y="533"/>
                  </a:lnTo>
                  <a:lnTo>
                    <a:pt x="652" y="519"/>
                  </a:lnTo>
                  <a:lnTo>
                    <a:pt x="652" y="519"/>
                  </a:lnTo>
                  <a:lnTo>
                    <a:pt x="659" y="522"/>
                  </a:lnTo>
                  <a:lnTo>
                    <a:pt x="666" y="526"/>
                  </a:lnTo>
                  <a:lnTo>
                    <a:pt x="672" y="531"/>
                  </a:lnTo>
                  <a:lnTo>
                    <a:pt x="676" y="536"/>
                  </a:lnTo>
                  <a:lnTo>
                    <a:pt x="685" y="549"/>
                  </a:lnTo>
                  <a:lnTo>
                    <a:pt x="690" y="563"/>
                  </a:lnTo>
                  <a:lnTo>
                    <a:pt x="702" y="592"/>
                  </a:lnTo>
                  <a:lnTo>
                    <a:pt x="707" y="606"/>
                  </a:lnTo>
                  <a:lnTo>
                    <a:pt x="716" y="619"/>
                  </a:lnTo>
                  <a:lnTo>
                    <a:pt x="716" y="619"/>
                  </a:lnTo>
                  <a:lnTo>
                    <a:pt x="717" y="629"/>
                  </a:lnTo>
                  <a:lnTo>
                    <a:pt x="720" y="640"/>
                  </a:lnTo>
                  <a:lnTo>
                    <a:pt x="728" y="661"/>
                  </a:lnTo>
                  <a:lnTo>
                    <a:pt x="728" y="661"/>
                  </a:lnTo>
                  <a:lnTo>
                    <a:pt x="732" y="639"/>
                  </a:lnTo>
                  <a:lnTo>
                    <a:pt x="735" y="616"/>
                  </a:lnTo>
                  <a:lnTo>
                    <a:pt x="738" y="569"/>
                  </a:lnTo>
                  <a:lnTo>
                    <a:pt x="738" y="569"/>
                  </a:lnTo>
                  <a:lnTo>
                    <a:pt x="749" y="556"/>
                  </a:lnTo>
                  <a:lnTo>
                    <a:pt x="762" y="542"/>
                  </a:lnTo>
                  <a:lnTo>
                    <a:pt x="783" y="510"/>
                  </a:lnTo>
                  <a:lnTo>
                    <a:pt x="783" y="510"/>
                  </a:lnTo>
                  <a:lnTo>
                    <a:pt x="803" y="477"/>
                  </a:lnTo>
                  <a:lnTo>
                    <a:pt x="811" y="462"/>
                  </a:lnTo>
                  <a:lnTo>
                    <a:pt x="818" y="444"/>
                  </a:lnTo>
                  <a:lnTo>
                    <a:pt x="818" y="444"/>
                  </a:lnTo>
                  <a:lnTo>
                    <a:pt x="821" y="442"/>
                  </a:lnTo>
                  <a:lnTo>
                    <a:pt x="822" y="439"/>
                  </a:lnTo>
                  <a:lnTo>
                    <a:pt x="826" y="434"/>
                  </a:lnTo>
                  <a:lnTo>
                    <a:pt x="829" y="428"/>
                  </a:lnTo>
                  <a:lnTo>
                    <a:pt x="834" y="424"/>
                  </a:lnTo>
                  <a:lnTo>
                    <a:pt x="834" y="424"/>
                  </a:lnTo>
                  <a:lnTo>
                    <a:pt x="836" y="414"/>
                  </a:lnTo>
                  <a:lnTo>
                    <a:pt x="839" y="406"/>
                  </a:lnTo>
                  <a:lnTo>
                    <a:pt x="848" y="392"/>
                  </a:lnTo>
                  <a:lnTo>
                    <a:pt x="857" y="378"/>
                  </a:lnTo>
                  <a:lnTo>
                    <a:pt x="867" y="362"/>
                  </a:lnTo>
                  <a:lnTo>
                    <a:pt x="867" y="362"/>
                  </a:lnTo>
                  <a:lnTo>
                    <a:pt x="869" y="362"/>
                  </a:lnTo>
                  <a:lnTo>
                    <a:pt x="870" y="361"/>
                  </a:lnTo>
                  <a:lnTo>
                    <a:pt x="870" y="358"/>
                  </a:lnTo>
                  <a:lnTo>
                    <a:pt x="870" y="358"/>
                  </a:lnTo>
                  <a:lnTo>
                    <a:pt x="878" y="359"/>
                  </a:lnTo>
                  <a:lnTo>
                    <a:pt x="885" y="361"/>
                  </a:lnTo>
                  <a:lnTo>
                    <a:pt x="885" y="361"/>
                  </a:lnTo>
                  <a:lnTo>
                    <a:pt x="901" y="399"/>
                  </a:lnTo>
                  <a:lnTo>
                    <a:pt x="914" y="437"/>
                  </a:lnTo>
                  <a:lnTo>
                    <a:pt x="939" y="518"/>
                  </a:lnTo>
                  <a:lnTo>
                    <a:pt x="939" y="518"/>
                  </a:lnTo>
                  <a:lnTo>
                    <a:pt x="942" y="512"/>
                  </a:lnTo>
                  <a:lnTo>
                    <a:pt x="944" y="508"/>
                  </a:lnTo>
                  <a:lnTo>
                    <a:pt x="949" y="504"/>
                  </a:lnTo>
                  <a:lnTo>
                    <a:pt x="951" y="500"/>
                  </a:lnTo>
                  <a:lnTo>
                    <a:pt x="951" y="500"/>
                  </a:lnTo>
                  <a:lnTo>
                    <a:pt x="954" y="501"/>
                  </a:lnTo>
                  <a:lnTo>
                    <a:pt x="956" y="501"/>
                  </a:lnTo>
                  <a:lnTo>
                    <a:pt x="958" y="503"/>
                  </a:lnTo>
                  <a:lnTo>
                    <a:pt x="960" y="504"/>
                  </a:lnTo>
                  <a:lnTo>
                    <a:pt x="960" y="504"/>
                  </a:lnTo>
                  <a:lnTo>
                    <a:pt x="967" y="497"/>
                  </a:lnTo>
                  <a:lnTo>
                    <a:pt x="972" y="490"/>
                  </a:lnTo>
                  <a:lnTo>
                    <a:pt x="984" y="469"/>
                  </a:lnTo>
                  <a:lnTo>
                    <a:pt x="995" y="446"/>
                  </a:lnTo>
                  <a:lnTo>
                    <a:pt x="1006" y="424"/>
                  </a:lnTo>
                  <a:lnTo>
                    <a:pt x="1006" y="424"/>
                  </a:lnTo>
                  <a:lnTo>
                    <a:pt x="1015" y="411"/>
                  </a:lnTo>
                  <a:lnTo>
                    <a:pt x="1023" y="400"/>
                  </a:lnTo>
                  <a:lnTo>
                    <a:pt x="1040" y="376"/>
                  </a:lnTo>
                  <a:lnTo>
                    <a:pt x="1048" y="365"/>
                  </a:lnTo>
                  <a:lnTo>
                    <a:pt x="1057" y="354"/>
                  </a:lnTo>
                  <a:lnTo>
                    <a:pt x="1062" y="341"/>
                  </a:lnTo>
                  <a:lnTo>
                    <a:pt x="1067" y="328"/>
                  </a:lnTo>
                  <a:lnTo>
                    <a:pt x="1067" y="328"/>
                  </a:lnTo>
                  <a:lnTo>
                    <a:pt x="1069" y="331"/>
                  </a:lnTo>
                  <a:lnTo>
                    <a:pt x="1069" y="328"/>
                  </a:lnTo>
                  <a:lnTo>
                    <a:pt x="1069" y="327"/>
                  </a:lnTo>
                  <a:lnTo>
                    <a:pt x="1072" y="328"/>
                  </a:lnTo>
                  <a:lnTo>
                    <a:pt x="1072" y="328"/>
                  </a:lnTo>
                  <a:lnTo>
                    <a:pt x="1075" y="317"/>
                  </a:lnTo>
                  <a:lnTo>
                    <a:pt x="1078" y="312"/>
                  </a:lnTo>
                  <a:lnTo>
                    <a:pt x="1082" y="305"/>
                  </a:lnTo>
                  <a:lnTo>
                    <a:pt x="1086" y="299"/>
                  </a:lnTo>
                  <a:lnTo>
                    <a:pt x="1092" y="295"/>
                  </a:lnTo>
                  <a:lnTo>
                    <a:pt x="1097" y="292"/>
                  </a:lnTo>
                  <a:lnTo>
                    <a:pt x="1106" y="292"/>
                  </a:lnTo>
                  <a:lnTo>
                    <a:pt x="1106" y="292"/>
                  </a:lnTo>
                  <a:lnTo>
                    <a:pt x="1113" y="305"/>
                  </a:lnTo>
                  <a:lnTo>
                    <a:pt x="1118" y="319"/>
                  </a:lnTo>
                  <a:lnTo>
                    <a:pt x="1127" y="350"/>
                  </a:lnTo>
                  <a:lnTo>
                    <a:pt x="1135" y="379"/>
                  </a:lnTo>
                  <a:lnTo>
                    <a:pt x="1141" y="394"/>
                  </a:lnTo>
                  <a:lnTo>
                    <a:pt x="1148" y="407"/>
                  </a:lnTo>
                  <a:lnTo>
                    <a:pt x="1148" y="407"/>
                  </a:lnTo>
                  <a:lnTo>
                    <a:pt x="1159" y="456"/>
                  </a:lnTo>
                  <a:lnTo>
                    <a:pt x="1166" y="479"/>
                  </a:lnTo>
                  <a:lnTo>
                    <a:pt x="1173" y="500"/>
                  </a:lnTo>
                  <a:lnTo>
                    <a:pt x="1173" y="500"/>
                  </a:lnTo>
                  <a:lnTo>
                    <a:pt x="1177" y="510"/>
                  </a:lnTo>
                  <a:lnTo>
                    <a:pt x="1183" y="518"/>
                  </a:lnTo>
                  <a:lnTo>
                    <a:pt x="1187" y="526"/>
                  </a:lnTo>
                  <a:lnTo>
                    <a:pt x="1189" y="535"/>
                  </a:lnTo>
                  <a:lnTo>
                    <a:pt x="1189" y="535"/>
                  </a:lnTo>
                  <a:lnTo>
                    <a:pt x="1189" y="539"/>
                  </a:lnTo>
                  <a:lnTo>
                    <a:pt x="1186" y="545"/>
                  </a:lnTo>
                  <a:lnTo>
                    <a:pt x="1183" y="549"/>
                  </a:lnTo>
                  <a:lnTo>
                    <a:pt x="1182" y="554"/>
                  </a:lnTo>
                  <a:lnTo>
                    <a:pt x="1182" y="554"/>
                  </a:lnTo>
                  <a:lnTo>
                    <a:pt x="1179" y="564"/>
                  </a:lnTo>
                  <a:lnTo>
                    <a:pt x="1179" y="576"/>
                  </a:lnTo>
                  <a:lnTo>
                    <a:pt x="1176" y="598"/>
                  </a:lnTo>
                  <a:lnTo>
                    <a:pt x="1176" y="608"/>
                  </a:lnTo>
                  <a:lnTo>
                    <a:pt x="1173" y="618"/>
                  </a:lnTo>
                  <a:lnTo>
                    <a:pt x="1170" y="626"/>
                  </a:lnTo>
                  <a:lnTo>
                    <a:pt x="1166" y="635"/>
                  </a:lnTo>
                  <a:lnTo>
                    <a:pt x="1166" y="635"/>
                  </a:lnTo>
                  <a:lnTo>
                    <a:pt x="1172" y="629"/>
                  </a:lnTo>
                  <a:lnTo>
                    <a:pt x="1179" y="620"/>
                  </a:lnTo>
                  <a:lnTo>
                    <a:pt x="1190" y="604"/>
                  </a:lnTo>
                  <a:lnTo>
                    <a:pt x="1201" y="583"/>
                  </a:lnTo>
                  <a:lnTo>
                    <a:pt x="1210" y="563"/>
                  </a:lnTo>
                  <a:lnTo>
                    <a:pt x="1210" y="563"/>
                  </a:lnTo>
                  <a:lnTo>
                    <a:pt x="1214" y="563"/>
                  </a:lnTo>
                  <a:lnTo>
                    <a:pt x="1221" y="562"/>
                  </a:lnTo>
                  <a:lnTo>
                    <a:pt x="1227" y="560"/>
                  </a:lnTo>
                  <a:lnTo>
                    <a:pt x="1231" y="560"/>
                  </a:lnTo>
                  <a:lnTo>
                    <a:pt x="1234" y="563"/>
                  </a:lnTo>
                  <a:lnTo>
                    <a:pt x="1234" y="563"/>
                  </a:lnTo>
                  <a:lnTo>
                    <a:pt x="1238" y="576"/>
                  </a:lnTo>
                  <a:lnTo>
                    <a:pt x="1241" y="591"/>
                  </a:lnTo>
                  <a:lnTo>
                    <a:pt x="1246" y="626"/>
                  </a:lnTo>
                  <a:lnTo>
                    <a:pt x="1250" y="660"/>
                  </a:lnTo>
                  <a:lnTo>
                    <a:pt x="1257" y="688"/>
                  </a:lnTo>
                  <a:lnTo>
                    <a:pt x="1257" y="688"/>
                  </a:lnTo>
                  <a:lnTo>
                    <a:pt x="1264" y="715"/>
                  </a:lnTo>
                  <a:lnTo>
                    <a:pt x="1269" y="726"/>
                  </a:lnTo>
                  <a:lnTo>
                    <a:pt x="1270" y="741"/>
                  </a:lnTo>
                  <a:lnTo>
                    <a:pt x="1270" y="741"/>
                  </a:lnTo>
                  <a:lnTo>
                    <a:pt x="1273" y="752"/>
                  </a:lnTo>
                  <a:lnTo>
                    <a:pt x="1279" y="764"/>
                  </a:lnTo>
                  <a:lnTo>
                    <a:pt x="1284" y="774"/>
                  </a:lnTo>
                  <a:lnTo>
                    <a:pt x="1288" y="786"/>
                  </a:lnTo>
                  <a:lnTo>
                    <a:pt x="1288" y="786"/>
                  </a:lnTo>
                  <a:lnTo>
                    <a:pt x="1290" y="792"/>
                  </a:lnTo>
                  <a:lnTo>
                    <a:pt x="1290" y="799"/>
                  </a:lnTo>
                  <a:lnTo>
                    <a:pt x="1293" y="811"/>
                  </a:lnTo>
                  <a:lnTo>
                    <a:pt x="1293" y="811"/>
                  </a:lnTo>
                  <a:lnTo>
                    <a:pt x="1294" y="816"/>
                  </a:lnTo>
                  <a:lnTo>
                    <a:pt x="1297" y="820"/>
                  </a:lnTo>
                  <a:lnTo>
                    <a:pt x="1298" y="824"/>
                  </a:lnTo>
                  <a:lnTo>
                    <a:pt x="1300" y="828"/>
                  </a:lnTo>
                  <a:lnTo>
                    <a:pt x="1300" y="828"/>
                  </a:lnTo>
                  <a:lnTo>
                    <a:pt x="1300" y="842"/>
                  </a:lnTo>
                  <a:lnTo>
                    <a:pt x="1297" y="859"/>
                  </a:lnTo>
                  <a:lnTo>
                    <a:pt x="1290" y="890"/>
                  </a:lnTo>
                  <a:lnTo>
                    <a:pt x="1290" y="890"/>
                  </a:lnTo>
                  <a:lnTo>
                    <a:pt x="1287" y="904"/>
                  </a:lnTo>
                  <a:lnTo>
                    <a:pt x="1281" y="918"/>
                  </a:lnTo>
                  <a:lnTo>
                    <a:pt x="1279" y="932"/>
                  </a:lnTo>
                  <a:lnTo>
                    <a:pt x="1277" y="948"/>
                  </a:lnTo>
                  <a:lnTo>
                    <a:pt x="1277" y="948"/>
                  </a:lnTo>
                  <a:lnTo>
                    <a:pt x="1311" y="928"/>
                  </a:lnTo>
                  <a:lnTo>
                    <a:pt x="1349" y="904"/>
                  </a:lnTo>
                  <a:lnTo>
                    <a:pt x="1367" y="891"/>
                  </a:lnTo>
                  <a:lnTo>
                    <a:pt x="1384" y="877"/>
                  </a:lnTo>
                  <a:lnTo>
                    <a:pt x="1399" y="863"/>
                  </a:lnTo>
                  <a:lnTo>
                    <a:pt x="1415" y="848"/>
                  </a:lnTo>
                  <a:lnTo>
                    <a:pt x="1415" y="848"/>
                  </a:lnTo>
                  <a:lnTo>
                    <a:pt x="1429" y="830"/>
                  </a:lnTo>
                  <a:lnTo>
                    <a:pt x="1443" y="810"/>
                  </a:lnTo>
                  <a:lnTo>
                    <a:pt x="1467" y="774"/>
                  </a:lnTo>
                  <a:lnTo>
                    <a:pt x="1467" y="774"/>
                  </a:lnTo>
                  <a:lnTo>
                    <a:pt x="1471" y="769"/>
                  </a:lnTo>
                  <a:lnTo>
                    <a:pt x="1476" y="765"/>
                  </a:lnTo>
                  <a:lnTo>
                    <a:pt x="1481" y="759"/>
                  </a:lnTo>
                  <a:lnTo>
                    <a:pt x="1485" y="755"/>
                  </a:lnTo>
                  <a:lnTo>
                    <a:pt x="1485" y="755"/>
                  </a:lnTo>
                  <a:lnTo>
                    <a:pt x="1486" y="747"/>
                  </a:lnTo>
                  <a:lnTo>
                    <a:pt x="1486" y="738"/>
                  </a:lnTo>
                  <a:lnTo>
                    <a:pt x="1486" y="730"/>
                  </a:lnTo>
                  <a:lnTo>
                    <a:pt x="1488" y="722"/>
                  </a:lnTo>
                  <a:lnTo>
                    <a:pt x="1488" y="722"/>
                  </a:lnTo>
                  <a:lnTo>
                    <a:pt x="1495" y="710"/>
                  </a:lnTo>
                  <a:lnTo>
                    <a:pt x="1500" y="699"/>
                  </a:lnTo>
                  <a:lnTo>
                    <a:pt x="1506" y="685"/>
                  </a:lnTo>
                  <a:lnTo>
                    <a:pt x="1510" y="671"/>
                  </a:lnTo>
                  <a:lnTo>
                    <a:pt x="1526" y="619"/>
                  </a:lnTo>
                  <a:lnTo>
                    <a:pt x="1526" y="619"/>
                  </a:lnTo>
                  <a:lnTo>
                    <a:pt x="1521" y="609"/>
                  </a:lnTo>
                  <a:lnTo>
                    <a:pt x="1516" y="601"/>
                  </a:lnTo>
                  <a:lnTo>
                    <a:pt x="1505" y="587"/>
                  </a:lnTo>
                  <a:lnTo>
                    <a:pt x="1492" y="573"/>
                  </a:lnTo>
                  <a:lnTo>
                    <a:pt x="1478" y="560"/>
                  </a:lnTo>
                  <a:lnTo>
                    <a:pt x="1448" y="538"/>
                  </a:lnTo>
                  <a:lnTo>
                    <a:pt x="1434" y="525"/>
                  </a:lnTo>
                  <a:lnTo>
                    <a:pt x="1422" y="512"/>
                  </a:lnTo>
                  <a:lnTo>
                    <a:pt x="1422" y="512"/>
                  </a:lnTo>
                  <a:lnTo>
                    <a:pt x="1412" y="493"/>
                  </a:lnTo>
                  <a:lnTo>
                    <a:pt x="1401" y="474"/>
                  </a:lnTo>
                  <a:lnTo>
                    <a:pt x="1377" y="439"/>
                  </a:lnTo>
                  <a:lnTo>
                    <a:pt x="1377" y="439"/>
                  </a:lnTo>
                  <a:lnTo>
                    <a:pt x="1374" y="425"/>
                  </a:lnTo>
                  <a:lnTo>
                    <a:pt x="1368" y="411"/>
                  </a:lnTo>
                  <a:lnTo>
                    <a:pt x="1361" y="397"/>
                  </a:lnTo>
                  <a:lnTo>
                    <a:pt x="1354" y="385"/>
                  </a:lnTo>
                  <a:lnTo>
                    <a:pt x="1340" y="359"/>
                  </a:lnTo>
                  <a:lnTo>
                    <a:pt x="1335" y="347"/>
                  </a:lnTo>
                  <a:lnTo>
                    <a:pt x="1330" y="333"/>
                  </a:lnTo>
                  <a:lnTo>
                    <a:pt x="1330" y="333"/>
                  </a:lnTo>
                  <a:lnTo>
                    <a:pt x="1326" y="307"/>
                  </a:lnTo>
                  <a:lnTo>
                    <a:pt x="1323" y="293"/>
                  </a:lnTo>
                  <a:lnTo>
                    <a:pt x="1319" y="281"/>
                  </a:lnTo>
                  <a:lnTo>
                    <a:pt x="1319" y="281"/>
                  </a:lnTo>
                  <a:lnTo>
                    <a:pt x="1319" y="276"/>
                  </a:lnTo>
                  <a:lnTo>
                    <a:pt x="1321" y="274"/>
                  </a:lnTo>
                  <a:lnTo>
                    <a:pt x="1323" y="272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51"/>
                  </a:lnTo>
                  <a:lnTo>
                    <a:pt x="1326" y="233"/>
                  </a:lnTo>
                  <a:lnTo>
                    <a:pt x="1332" y="215"/>
                  </a:lnTo>
                  <a:lnTo>
                    <a:pt x="1337" y="199"/>
                  </a:lnTo>
                  <a:lnTo>
                    <a:pt x="1346" y="182"/>
                  </a:lnTo>
                  <a:lnTo>
                    <a:pt x="1356" y="168"/>
                  </a:lnTo>
                  <a:lnTo>
                    <a:pt x="1366" y="154"/>
                  </a:lnTo>
                  <a:lnTo>
                    <a:pt x="1375" y="143"/>
                  </a:lnTo>
                  <a:lnTo>
                    <a:pt x="1375" y="143"/>
                  </a:lnTo>
                  <a:lnTo>
                    <a:pt x="1389" y="137"/>
                  </a:lnTo>
                  <a:lnTo>
                    <a:pt x="1403" y="130"/>
                  </a:lnTo>
                  <a:lnTo>
                    <a:pt x="1426" y="116"/>
                  </a:lnTo>
                  <a:lnTo>
                    <a:pt x="1439" y="109"/>
                  </a:lnTo>
                  <a:lnTo>
                    <a:pt x="1451" y="104"/>
                  </a:lnTo>
                  <a:lnTo>
                    <a:pt x="1464" y="101"/>
                  </a:lnTo>
                  <a:lnTo>
                    <a:pt x="1471" y="101"/>
                  </a:lnTo>
                  <a:lnTo>
                    <a:pt x="1478" y="102"/>
                  </a:lnTo>
                  <a:lnTo>
                    <a:pt x="1478" y="102"/>
                  </a:lnTo>
                  <a:lnTo>
                    <a:pt x="1492" y="95"/>
                  </a:lnTo>
                  <a:lnTo>
                    <a:pt x="1506" y="87"/>
                  </a:lnTo>
                  <a:lnTo>
                    <a:pt x="1521" y="79"/>
                  </a:lnTo>
                  <a:lnTo>
                    <a:pt x="1534" y="67"/>
                  </a:lnTo>
                  <a:lnTo>
                    <a:pt x="1544" y="56"/>
                  </a:lnTo>
                  <a:lnTo>
                    <a:pt x="1549" y="50"/>
                  </a:lnTo>
                  <a:lnTo>
                    <a:pt x="1552" y="43"/>
                  </a:lnTo>
                  <a:lnTo>
                    <a:pt x="1555" y="38"/>
                  </a:lnTo>
                  <a:lnTo>
                    <a:pt x="1555" y="31"/>
                  </a:lnTo>
                  <a:lnTo>
                    <a:pt x="1555" y="24"/>
                  </a:lnTo>
                  <a:lnTo>
                    <a:pt x="1554" y="17"/>
                  </a:lnTo>
                  <a:lnTo>
                    <a:pt x="1554" y="17"/>
                  </a:lnTo>
                  <a:lnTo>
                    <a:pt x="1556" y="11"/>
                  </a:lnTo>
                  <a:lnTo>
                    <a:pt x="1561" y="7"/>
                  </a:lnTo>
                  <a:lnTo>
                    <a:pt x="1565" y="4"/>
                  </a:lnTo>
                  <a:lnTo>
                    <a:pt x="1569" y="1"/>
                  </a:lnTo>
                  <a:lnTo>
                    <a:pt x="1575" y="0"/>
                  </a:lnTo>
                  <a:lnTo>
                    <a:pt x="1579" y="1"/>
                  </a:lnTo>
                  <a:lnTo>
                    <a:pt x="1583" y="4"/>
                  </a:lnTo>
                  <a:lnTo>
                    <a:pt x="1587" y="8"/>
                  </a:lnTo>
                  <a:lnTo>
                    <a:pt x="1587" y="8"/>
                  </a:lnTo>
                  <a:lnTo>
                    <a:pt x="1585" y="17"/>
                  </a:lnTo>
                  <a:lnTo>
                    <a:pt x="1583" y="27"/>
                  </a:lnTo>
                  <a:lnTo>
                    <a:pt x="1585" y="38"/>
                  </a:lnTo>
                  <a:lnTo>
                    <a:pt x="1587" y="48"/>
                  </a:lnTo>
                  <a:lnTo>
                    <a:pt x="1594" y="69"/>
                  </a:lnTo>
                  <a:lnTo>
                    <a:pt x="1596" y="80"/>
                  </a:lnTo>
                  <a:lnTo>
                    <a:pt x="1597" y="90"/>
                  </a:lnTo>
                  <a:lnTo>
                    <a:pt x="1597" y="90"/>
                  </a:lnTo>
                  <a:lnTo>
                    <a:pt x="1596" y="107"/>
                  </a:lnTo>
                  <a:lnTo>
                    <a:pt x="1592" y="121"/>
                  </a:lnTo>
                  <a:lnTo>
                    <a:pt x="1587" y="135"/>
                  </a:lnTo>
                  <a:lnTo>
                    <a:pt x="1580" y="147"/>
                  </a:lnTo>
                  <a:lnTo>
                    <a:pt x="1573" y="160"/>
                  </a:lnTo>
                  <a:lnTo>
                    <a:pt x="1565" y="171"/>
                  </a:lnTo>
                  <a:lnTo>
                    <a:pt x="1547" y="194"/>
                  </a:lnTo>
                  <a:lnTo>
                    <a:pt x="1547" y="194"/>
                  </a:lnTo>
                  <a:lnTo>
                    <a:pt x="1563" y="194"/>
                  </a:lnTo>
                  <a:lnTo>
                    <a:pt x="1580" y="194"/>
                  </a:lnTo>
                  <a:lnTo>
                    <a:pt x="1596" y="191"/>
                  </a:lnTo>
                  <a:lnTo>
                    <a:pt x="1604" y="188"/>
                  </a:lnTo>
                  <a:lnTo>
                    <a:pt x="1611" y="185"/>
                  </a:lnTo>
                  <a:lnTo>
                    <a:pt x="1611" y="185"/>
                  </a:lnTo>
                  <a:lnTo>
                    <a:pt x="1617" y="180"/>
                  </a:lnTo>
                  <a:lnTo>
                    <a:pt x="1624" y="173"/>
                  </a:lnTo>
                  <a:lnTo>
                    <a:pt x="1638" y="156"/>
                  </a:lnTo>
                  <a:lnTo>
                    <a:pt x="1638" y="156"/>
                  </a:lnTo>
                  <a:lnTo>
                    <a:pt x="1649" y="145"/>
                  </a:lnTo>
                  <a:lnTo>
                    <a:pt x="1659" y="133"/>
                  </a:lnTo>
                  <a:lnTo>
                    <a:pt x="1666" y="122"/>
                  </a:lnTo>
                  <a:lnTo>
                    <a:pt x="1670" y="109"/>
                  </a:lnTo>
                  <a:lnTo>
                    <a:pt x="1670" y="109"/>
                  </a:lnTo>
                  <a:lnTo>
                    <a:pt x="1674" y="114"/>
                  </a:lnTo>
                  <a:lnTo>
                    <a:pt x="1677" y="118"/>
                  </a:lnTo>
                  <a:lnTo>
                    <a:pt x="1679" y="122"/>
                  </a:lnTo>
                  <a:lnTo>
                    <a:pt x="1680" y="128"/>
                  </a:lnTo>
                  <a:lnTo>
                    <a:pt x="1680" y="139"/>
                  </a:lnTo>
                  <a:lnTo>
                    <a:pt x="1679" y="149"/>
                  </a:lnTo>
                  <a:lnTo>
                    <a:pt x="1679" y="149"/>
                  </a:lnTo>
                  <a:lnTo>
                    <a:pt x="1676" y="174"/>
                  </a:lnTo>
                  <a:lnTo>
                    <a:pt x="1673" y="188"/>
                  </a:lnTo>
                  <a:lnTo>
                    <a:pt x="1669" y="201"/>
                  </a:lnTo>
                  <a:lnTo>
                    <a:pt x="1669" y="201"/>
                  </a:lnTo>
                  <a:lnTo>
                    <a:pt x="1663" y="212"/>
                  </a:lnTo>
                  <a:lnTo>
                    <a:pt x="1658" y="223"/>
                  </a:lnTo>
                  <a:lnTo>
                    <a:pt x="1651" y="232"/>
                  </a:lnTo>
                  <a:lnTo>
                    <a:pt x="1645" y="241"/>
                  </a:lnTo>
                  <a:lnTo>
                    <a:pt x="1645" y="241"/>
                  </a:lnTo>
                  <a:lnTo>
                    <a:pt x="1645" y="248"/>
                  </a:lnTo>
                  <a:lnTo>
                    <a:pt x="1645" y="251"/>
                  </a:lnTo>
                  <a:lnTo>
                    <a:pt x="1644" y="253"/>
                  </a:lnTo>
                  <a:lnTo>
                    <a:pt x="1644" y="253"/>
                  </a:lnTo>
                  <a:lnTo>
                    <a:pt x="1636" y="264"/>
                  </a:lnTo>
                  <a:lnTo>
                    <a:pt x="1625" y="274"/>
                  </a:lnTo>
                  <a:lnTo>
                    <a:pt x="1614" y="282"/>
                  </a:lnTo>
                  <a:lnTo>
                    <a:pt x="1601" y="292"/>
                  </a:lnTo>
                  <a:lnTo>
                    <a:pt x="1586" y="299"/>
                  </a:lnTo>
                  <a:lnTo>
                    <a:pt x="1572" y="306"/>
                  </a:lnTo>
                  <a:lnTo>
                    <a:pt x="1558" y="312"/>
                  </a:lnTo>
                  <a:lnTo>
                    <a:pt x="1545" y="316"/>
                  </a:lnTo>
                  <a:lnTo>
                    <a:pt x="1545" y="316"/>
                  </a:lnTo>
                  <a:lnTo>
                    <a:pt x="1538" y="316"/>
                  </a:lnTo>
                  <a:lnTo>
                    <a:pt x="1531" y="316"/>
                  </a:lnTo>
                  <a:lnTo>
                    <a:pt x="1526" y="317"/>
                  </a:lnTo>
                  <a:lnTo>
                    <a:pt x="1520" y="317"/>
                  </a:lnTo>
                  <a:lnTo>
                    <a:pt x="1520" y="317"/>
                  </a:lnTo>
                  <a:lnTo>
                    <a:pt x="1509" y="321"/>
                  </a:lnTo>
                  <a:lnTo>
                    <a:pt x="1499" y="326"/>
                  </a:lnTo>
                  <a:lnTo>
                    <a:pt x="1489" y="331"/>
                  </a:lnTo>
                  <a:lnTo>
                    <a:pt x="1479" y="338"/>
                  </a:lnTo>
                  <a:lnTo>
                    <a:pt x="1461" y="355"/>
                  </a:lnTo>
                  <a:lnTo>
                    <a:pt x="1446" y="372"/>
                  </a:lnTo>
                  <a:lnTo>
                    <a:pt x="1446" y="372"/>
                  </a:lnTo>
                  <a:lnTo>
                    <a:pt x="1444" y="380"/>
                  </a:lnTo>
                  <a:lnTo>
                    <a:pt x="1444" y="389"/>
                  </a:lnTo>
                  <a:lnTo>
                    <a:pt x="1446" y="394"/>
                  </a:lnTo>
                  <a:lnTo>
                    <a:pt x="1448" y="400"/>
                  </a:lnTo>
                  <a:lnTo>
                    <a:pt x="1453" y="406"/>
                  </a:lnTo>
                  <a:lnTo>
                    <a:pt x="1457" y="410"/>
                  </a:lnTo>
                  <a:lnTo>
                    <a:pt x="1468" y="417"/>
                  </a:lnTo>
                  <a:lnTo>
                    <a:pt x="1479" y="424"/>
                  </a:lnTo>
                  <a:lnTo>
                    <a:pt x="1489" y="432"/>
                  </a:lnTo>
                  <a:lnTo>
                    <a:pt x="1495" y="437"/>
                  </a:lnTo>
                  <a:lnTo>
                    <a:pt x="1499" y="441"/>
                  </a:lnTo>
                  <a:lnTo>
                    <a:pt x="1502" y="446"/>
                  </a:lnTo>
                  <a:lnTo>
                    <a:pt x="1503" y="453"/>
                  </a:lnTo>
                  <a:lnTo>
                    <a:pt x="1503" y="453"/>
                  </a:lnTo>
                  <a:lnTo>
                    <a:pt x="1512" y="458"/>
                  </a:lnTo>
                  <a:lnTo>
                    <a:pt x="1517" y="463"/>
                  </a:lnTo>
                  <a:lnTo>
                    <a:pt x="1523" y="469"/>
                  </a:lnTo>
                  <a:lnTo>
                    <a:pt x="1528" y="474"/>
                  </a:lnTo>
                  <a:lnTo>
                    <a:pt x="1528" y="474"/>
                  </a:lnTo>
                  <a:lnTo>
                    <a:pt x="1547" y="512"/>
                  </a:lnTo>
                  <a:lnTo>
                    <a:pt x="1563" y="552"/>
                  </a:lnTo>
                  <a:lnTo>
                    <a:pt x="1580" y="591"/>
                  </a:lnTo>
                  <a:lnTo>
                    <a:pt x="1590" y="609"/>
                  </a:lnTo>
                  <a:lnTo>
                    <a:pt x="1601" y="626"/>
                  </a:lnTo>
                  <a:lnTo>
                    <a:pt x="1601" y="626"/>
                  </a:lnTo>
                  <a:lnTo>
                    <a:pt x="1611" y="639"/>
                  </a:lnTo>
                  <a:lnTo>
                    <a:pt x="1620" y="653"/>
                  </a:lnTo>
                  <a:lnTo>
                    <a:pt x="1636" y="682"/>
                  </a:lnTo>
                  <a:lnTo>
                    <a:pt x="1636" y="682"/>
                  </a:lnTo>
                  <a:lnTo>
                    <a:pt x="1642" y="688"/>
                  </a:lnTo>
                  <a:lnTo>
                    <a:pt x="1645" y="691"/>
                  </a:lnTo>
                  <a:lnTo>
                    <a:pt x="1649" y="692"/>
                  </a:lnTo>
                  <a:lnTo>
                    <a:pt x="1649" y="692"/>
                  </a:lnTo>
                  <a:lnTo>
                    <a:pt x="1656" y="710"/>
                  </a:lnTo>
                  <a:lnTo>
                    <a:pt x="1662" y="729"/>
                  </a:lnTo>
                  <a:lnTo>
                    <a:pt x="1666" y="748"/>
                  </a:lnTo>
                  <a:lnTo>
                    <a:pt x="1669" y="766"/>
                  </a:lnTo>
                  <a:lnTo>
                    <a:pt x="1670" y="786"/>
                  </a:lnTo>
                  <a:lnTo>
                    <a:pt x="1669" y="806"/>
                  </a:lnTo>
                  <a:lnTo>
                    <a:pt x="1666" y="825"/>
                  </a:lnTo>
                  <a:lnTo>
                    <a:pt x="1662" y="847"/>
                  </a:lnTo>
                  <a:lnTo>
                    <a:pt x="1662" y="847"/>
                  </a:lnTo>
                  <a:lnTo>
                    <a:pt x="1645" y="870"/>
                  </a:lnTo>
                  <a:lnTo>
                    <a:pt x="1638" y="882"/>
                  </a:lnTo>
                  <a:lnTo>
                    <a:pt x="1632" y="897"/>
                  </a:lnTo>
                  <a:lnTo>
                    <a:pt x="1632" y="897"/>
                  </a:lnTo>
                  <a:lnTo>
                    <a:pt x="1589" y="945"/>
                  </a:lnTo>
                  <a:lnTo>
                    <a:pt x="1545" y="997"/>
                  </a:lnTo>
                  <a:lnTo>
                    <a:pt x="1523" y="1022"/>
                  </a:lnTo>
                  <a:lnTo>
                    <a:pt x="1500" y="1047"/>
                  </a:lnTo>
                  <a:lnTo>
                    <a:pt x="1476" y="1071"/>
                  </a:lnTo>
                  <a:lnTo>
                    <a:pt x="1453" y="1092"/>
                  </a:lnTo>
                  <a:lnTo>
                    <a:pt x="1453" y="1092"/>
                  </a:lnTo>
                  <a:lnTo>
                    <a:pt x="1448" y="1098"/>
                  </a:lnTo>
                  <a:lnTo>
                    <a:pt x="1446" y="1103"/>
                  </a:lnTo>
                  <a:lnTo>
                    <a:pt x="1441" y="1108"/>
                  </a:lnTo>
                  <a:lnTo>
                    <a:pt x="1437" y="1112"/>
                  </a:lnTo>
                  <a:lnTo>
                    <a:pt x="1437" y="1112"/>
                  </a:lnTo>
                  <a:lnTo>
                    <a:pt x="1434" y="1113"/>
                  </a:lnTo>
                  <a:lnTo>
                    <a:pt x="1430" y="1115"/>
                  </a:lnTo>
                  <a:lnTo>
                    <a:pt x="1427" y="1116"/>
                  </a:lnTo>
                  <a:lnTo>
                    <a:pt x="1425" y="1117"/>
                  </a:lnTo>
                  <a:lnTo>
                    <a:pt x="1425" y="1117"/>
                  </a:lnTo>
                  <a:lnTo>
                    <a:pt x="1422" y="1123"/>
                  </a:lnTo>
                  <a:lnTo>
                    <a:pt x="1419" y="1127"/>
                  </a:lnTo>
                  <a:lnTo>
                    <a:pt x="1419" y="1127"/>
                  </a:lnTo>
                  <a:lnTo>
                    <a:pt x="1412" y="1133"/>
                  </a:lnTo>
                  <a:lnTo>
                    <a:pt x="1403" y="1139"/>
                  </a:lnTo>
                  <a:lnTo>
                    <a:pt x="1385" y="1148"/>
                  </a:lnTo>
                  <a:lnTo>
                    <a:pt x="1370" y="1160"/>
                  </a:lnTo>
                  <a:lnTo>
                    <a:pt x="1364" y="1165"/>
                  </a:lnTo>
                  <a:lnTo>
                    <a:pt x="1360" y="1171"/>
                  </a:lnTo>
                  <a:lnTo>
                    <a:pt x="1360" y="1171"/>
                  </a:lnTo>
                  <a:lnTo>
                    <a:pt x="1360" y="1174"/>
                  </a:lnTo>
                  <a:lnTo>
                    <a:pt x="1360" y="1179"/>
                  </a:lnTo>
                  <a:lnTo>
                    <a:pt x="1360" y="1188"/>
                  </a:lnTo>
                  <a:lnTo>
                    <a:pt x="1360" y="1188"/>
                  </a:lnTo>
                  <a:lnTo>
                    <a:pt x="1359" y="1200"/>
                  </a:lnTo>
                  <a:lnTo>
                    <a:pt x="1356" y="1213"/>
                  </a:lnTo>
                  <a:lnTo>
                    <a:pt x="1349" y="1235"/>
                  </a:lnTo>
                  <a:lnTo>
                    <a:pt x="1340" y="1256"/>
                  </a:lnTo>
                  <a:lnTo>
                    <a:pt x="1333" y="1279"/>
                  </a:lnTo>
                  <a:lnTo>
                    <a:pt x="1333" y="1279"/>
                  </a:lnTo>
                  <a:lnTo>
                    <a:pt x="1319" y="1299"/>
                  </a:lnTo>
                  <a:lnTo>
                    <a:pt x="1307" y="1321"/>
                  </a:lnTo>
                  <a:lnTo>
                    <a:pt x="1297" y="1345"/>
                  </a:lnTo>
                  <a:lnTo>
                    <a:pt x="1288" y="1370"/>
                  </a:lnTo>
                  <a:lnTo>
                    <a:pt x="1281" y="1397"/>
                  </a:lnTo>
                  <a:lnTo>
                    <a:pt x="1276" y="1426"/>
                  </a:lnTo>
                  <a:lnTo>
                    <a:pt x="1273" y="1454"/>
                  </a:lnTo>
                  <a:lnTo>
                    <a:pt x="1273" y="1485"/>
                  </a:lnTo>
                  <a:lnTo>
                    <a:pt x="1273" y="1485"/>
                  </a:lnTo>
                  <a:lnTo>
                    <a:pt x="1273" y="1501"/>
                  </a:lnTo>
                  <a:lnTo>
                    <a:pt x="1270" y="1516"/>
                  </a:lnTo>
                  <a:lnTo>
                    <a:pt x="1269" y="1522"/>
                  </a:lnTo>
                  <a:lnTo>
                    <a:pt x="1264" y="1529"/>
                  </a:lnTo>
                  <a:lnTo>
                    <a:pt x="1260" y="1533"/>
                  </a:lnTo>
                  <a:lnTo>
                    <a:pt x="1255" y="1537"/>
                  </a:lnTo>
                  <a:lnTo>
                    <a:pt x="1255" y="1537"/>
                  </a:lnTo>
                  <a:lnTo>
                    <a:pt x="1250" y="1539"/>
                  </a:lnTo>
                  <a:lnTo>
                    <a:pt x="1245" y="1540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08" y="1550"/>
                  </a:lnTo>
                  <a:lnTo>
                    <a:pt x="1208" y="1550"/>
                  </a:lnTo>
                  <a:lnTo>
                    <a:pt x="1203" y="1553"/>
                  </a:lnTo>
                  <a:lnTo>
                    <a:pt x="1197" y="1557"/>
                  </a:lnTo>
                  <a:lnTo>
                    <a:pt x="1197" y="1557"/>
                  </a:lnTo>
                  <a:lnTo>
                    <a:pt x="1179" y="1563"/>
                  </a:lnTo>
                  <a:lnTo>
                    <a:pt x="1159" y="1565"/>
                  </a:lnTo>
                  <a:lnTo>
                    <a:pt x="1140" y="1570"/>
                  </a:lnTo>
                  <a:lnTo>
                    <a:pt x="1121" y="1575"/>
                  </a:lnTo>
                  <a:lnTo>
                    <a:pt x="1121" y="1575"/>
                  </a:lnTo>
                  <a:lnTo>
                    <a:pt x="1117" y="1585"/>
                  </a:lnTo>
                  <a:lnTo>
                    <a:pt x="1114" y="1595"/>
                  </a:lnTo>
                  <a:lnTo>
                    <a:pt x="1109" y="1619"/>
                  </a:lnTo>
                  <a:lnTo>
                    <a:pt x="1102" y="1668"/>
                  </a:lnTo>
                  <a:lnTo>
                    <a:pt x="1102" y="1668"/>
                  </a:lnTo>
                  <a:lnTo>
                    <a:pt x="1076" y="1696"/>
                  </a:lnTo>
                  <a:lnTo>
                    <a:pt x="1051" y="1723"/>
                  </a:lnTo>
                  <a:lnTo>
                    <a:pt x="1051" y="1723"/>
                  </a:lnTo>
                  <a:lnTo>
                    <a:pt x="1038" y="1720"/>
                  </a:lnTo>
                  <a:lnTo>
                    <a:pt x="1023" y="1717"/>
                  </a:lnTo>
                  <a:lnTo>
                    <a:pt x="1008" y="1716"/>
                  </a:lnTo>
                  <a:lnTo>
                    <a:pt x="995" y="1717"/>
                  </a:lnTo>
                  <a:lnTo>
                    <a:pt x="995" y="1717"/>
                  </a:lnTo>
                  <a:lnTo>
                    <a:pt x="991" y="1720"/>
                  </a:lnTo>
                  <a:lnTo>
                    <a:pt x="989" y="1724"/>
                  </a:lnTo>
                  <a:lnTo>
                    <a:pt x="985" y="1734"/>
                  </a:lnTo>
                  <a:lnTo>
                    <a:pt x="985" y="1734"/>
                  </a:lnTo>
                  <a:lnTo>
                    <a:pt x="974" y="1737"/>
                  </a:lnTo>
                  <a:lnTo>
                    <a:pt x="964" y="1742"/>
                  </a:lnTo>
                  <a:lnTo>
                    <a:pt x="956" y="1748"/>
                  </a:lnTo>
                  <a:lnTo>
                    <a:pt x="949" y="1754"/>
                  </a:lnTo>
                  <a:lnTo>
                    <a:pt x="936" y="1766"/>
                  </a:lnTo>
                  <a:lnTo>
                    <a:pt x="928" y="1772"/>
                  </a:lnTo>
                  <a:lnTo>
                    <a:pt x="919" y="1777"/>
                  </a:lnTo>
                  <a:lnTo>
                    <a:pt x="919" y="1777"/>
                  </a:lnTo>
                  <a:lnTo>
                    <a:pt x="911" y="1772"/>
                  </a:lnTo>
                  <a:lnTo>
                    <a:pt x="902" y="1770"/>
                  </a:lnTo>
                  <a:lnTo>
                    <a:pt x="892" y="1769"/>
                  </a:lnTo>
                  <a:lnTo>
                    <a:pt x="883" y="1768"/>
                  </a:lnTo>
                  <a:lnTo>
                    <a:pt x="863" y="1766"/>
                  </a:lnTo>
                  <a:lnTo>
                    <a:pt x="853" y="1763"/>
                  </a:lnTo>
                  <a:lnTo>
                    <a:pt x="843" y="1759"/>
                  </a:lnTo>
                  <a:lnTo>
                    <a:pt x="843" y="1759"/>
                  </a:lnTo>
                  <a:lnTo>
                    <a:pt x="842" y="1789"/>
                  </a:lnTo>
                  <a:lnTo>
                    <a:pt x="841" y="1800"/>
                  </a:lnTo>
                  <a:lnTo>
                    <a:pt x="838" y="1811"/>
                  </a:lnTo>
                  <a:lnTo>
                    <a:pt x="838" y="1811"/>
                  </a:lnTo>
                  <a:lnTo>
                    <a:pt x="832" y="1810"/>
                  </a:lnTo>
                  <a:lnTo>
                    <a:pt x="826" y="1810"/>
                  </a:lnTo>
                  <a:lnTo>
                    <a:pt x="822" y="1811"/>
                  </a:lnTo>
                  <a:lnTo>
                    <a:pt x="817" y="1812"/>
                  </a:lnTo>
                  <a:lnTo>
                    <a:pt x="807" y="1818"/>
                  </a:lnTo>
                  <a:lnTo>
                    <a:pt x="797" y="1825"/>
                  </a:lnTo>
                  <a:lnTo>
                    <a:pt x="787" y="1832"/>
                  </a:lnTo>
                  <a:lnTo>
                    <a:pt x="779" y="1839"/>
                  </a:lnTo>
                  <a:lnTo>
                    <a:pt x="770" y="1842"/>
                  </a:lnTo>
                  <a:lnTo>
                    <a:pt x="766" y="1843"/>
                  </a:lnTo>
                  <a:lnTo>
                    <a:pt x="762" y="1843"/>
                  </a:lnTo>
                  <a:lnTo>
                    <a:pt x="762" y="1843"/>
                  </a:lnTo>
                  <a:lnTo>
                    <a:pt x="744" y="1839"/>
                  </a:lnTo>
                  <a:lnTo>
                    <a:pt x="721" y="1835"/>
                  </a:lnTo>
                  <a:lnTo>
                    <a:pt x="710" y="1834"/>
                  </a:lnTo>
                  <a:lnTo>
                    <a:pt x="700" y="1834"/>
                  </a:lnTo>
                  <a:lnTo>
                    <a:pt x="693" y="1834"/>
                  </a:lnTo>
                  <a:lnTo>
                    <a:pt x="688" y="1836"/>
                  </a:lnTo>
                  <a:lnTo>
                    <a:pt x="688" y="1836"/>
                  </a:lnTo>
                  <a:lnTo>
                    <a:pt x="682" y="1838"/>
                  </a:lnTo>
                  <a:lnTo>
                    <a:pt x="678" y="1836"/>
                  </a:lnTo>
                  <a:lnTo>
                    <a:pt x="673" y="1834"/>
                  </a:lnTo>
                  <a:lnTo>
                    <a:pt x="671" y="1831"/>
                  </a:lnTo>
                  <a:lnTo>
                    <a:pt x="664" y="1822"/>
                  </a:lnTo>
                  <a:lnTo>
                    <a:pt x="659" y="1818"/>
                  </a:lnTo>
                  <a:lnTo>
                    <a:pt x="655" y="1814"/>
                  </a:lnTo>
                  <a:lnTo>
                    <a:pt x="655" y="1814"/>
                  </a:lnTo>
                  <a:lnTo>
                    <a:pt x="645" y="1808"/>
                  </a:lnTo>
                  <a:lnTo>
                    <a:pt x="637" y="1807"/>
                  </a:lnTo>
                  <a:lnTo>
                    <a:pt x="630" y="1803"/>
                  </a:lnTo>
                  <a:lnTo>
                    <a:pt x="627" y="1800"/>
                  </a:lnTo>
                  <a:lnTo>
                    <a:pt x="626" y="1796"/>
                  </a:lnTo>
                  <a:lnTo>
                    <a:pt x="626" y="1796"/>
                  </a:lnTo>
                  <a:lnTo>
                    <a:pt x="631" y="1762"/>
                  </a:lnTo>
                  <a:lnTo>
                    <a:pt x="633" y="1741"/>
                  </a:lnTo>
                  <a:lnTo>
                    <a:pt x="633" y="1720"/>
                  </a:lnTo>
                  <a:lnTo>
                    <a:pt x="633" y="1720"/>
                  </a:lnTo>
                  <a:close/>
                  <a:moveTo>
                    <a:pt x="1528" y="98"/>
                  </a:moveTo>
                  <a:lnTo>
                    <a:pt x="1528" y="98"/>
                  </a:lnTo>
                  <a:lnTo>
                    <a:pt x="1492" y="115"/>
                  </a:lnTo>
                  <a:lnTo>
                    <a:pt x="1453" y="130"/>
                  </a:lnTo>
                  <a:lnTo>
                    <a:pt x="1415" y="146"/>
                  </a:lnTo>
                  <a:lnTo>
                    <a:pt x="1395" y="154"/>
                  </a:lnTo>
                  <a:lnTo>
                    <a:pt x="1377" y="164"/>
                  </a:lnTo>
                  <a:lnTo>
                    <a:pt x="1377" y="164"/>
                  </a:lnTo>
                  <a:lnTo>
                    <a:pt x="1370" y="171"/>
                  </a:lnTo>
                  <a:lnTo>
                    <a:pt x="1364" y="180"/>
                  </a:lnTo>
                  <a:lnTo>
                    <a:pt x="1359" y="189"/>
                  </a:lnTo>
                  <a:lnTo>
                    <a:pt x="1354" y="198"/>
                  </a:lnTo>
                  <a:lnTo>
                    <a:pt x="1350" y="208"/>
                  </a:lnTo>
                  <a:lnTo>
                    <a:pt x="1347" y="218"/>
                  </a:lnTo>
                  <a:lnTo>
                    <a:pt x="1344" y="239"/>
                  </a:lnTo>
                  <a:lnTo>
                    <a:pt x="1343" y="260"/>
                  </a:lnTo>
                  <a:lnTo>
                    <a:pt x="1346" y="282"/>
                  </a:lnTo>
                  <a:lnTo>
                    <a:pt x="1352" y="303"/>
                  </a:lnTo>
                  <a:lnTo>
                    <a:pt x="1360" y="323"/>
                  </a:lnTo>
                  <a:lnTo>
                    <a:pt x="1360" y="323"/>
                  </a:lnTo>
                  <a:lnTo>
                    <a:pt x="1367" y="334"/>
                  </a:lnTo>
                  <a:lnTo>
                    <a:pt x="1374" y="344"/>
                  </a:lnTo>
                  <a:lnTo>
                    <a:pt x="1384" y="354"/>
                  </a:lnTo>
                  <a:lnTo>
                    <a:pt x="1392" y="361"/>
                  </a:lnTo>
                  <a:lnTo>
                    <a:pt x="1412" y="376"/>
                  </a:lnTo>
                  <a:lnTo>
                    <a:pt x="1427" y="389"/>
                  </a:lnTo>
                  <a:lnTo>
                    <a:pt x="1427" y="389"/>
                  </a:lnTo>
                  <a:lnTo>
                    <a:pt x="1429" y="380"/>
                  </a:lnTo>
                  <a:lnTo>
                    <a:pt x="1432" y="375"/>
                  </a:lnTo>
                  <a:lnTo>
                    <a:pt x="1434" y="368"/>
                  </a:lnTo>
                  <a:lnTo>
                    <a:pt x="1436" y="361"/>
                  </a:lnTo>
                  <a:lnTo>
                    <a:pt x="1436" y="361"/>
                  </a:lnTo>
                  <a:lnTo>
                    <a:pt x="1443" y="351"/>
                  </a:lnTo>
                  <a:lnTo>
                    <a:pt x="1450" y="342"/>
                  </a:lnTo>
                  <a:lnTo>
                    <a:pt x="1458" y="334"/>
                  </a:lnTo>
                  <a:lnTo>
                    <a:pt x="1468" y="328"/>
                  </a:lnTo>
                  <a:lnTo>
                    <a:pt x="1478" y="323"/>
                  </a:lnTo>
                  <a:lnTo>
                    <a:pt x="1488" y="317"/>
                  </a:lnTo>
                  <a:lnTo>
                    <a:pt x="1510" y="309"/>
                  </a:lnTo>
                  <a:lnTo>
                    <a:pt x="1554" y="295"/>
                  </a:lnTo>
                  <a:lnTo>
                    <a:pt x="1576" y="285"/>
                  </a:lnTo>
                  <a:lnTo>
                    <a:pt x="1586" y="281"/>
                  </a:lnTo>
                  <a:lnTo>
                    <a:pt x="1596" y="275"/>
                  </a:lnTo>
                  <a:lnTo>
                    <a:pt x="1596" y="275"/>
                  </a:lnTo>
                  <a:lnTo>
                    <a:pt x="1606" y="265"/>
                  </a:lnTo>
                  <a:lnTo>
                    <a:pt x="1615" y="255"/>
                  </a:lnTo>
                  <a:lnTo>
                    <a:pt x="1625" y="247"/>
                  </a:lnTo>
                  <a:lnTo>
                    <a:pt x="1636" y="237"/>
                  </a:lnTo>
                  <a:lnTo>
                    <a:pt x="1636" y="237"/>
                  </a:lnTo>
                  <a:lnTo>
                    <a:pt x="1646" y="219"/>
                  </a:lnTo>
                  <a:lnTo>
                    <a:pt x="1655" y="199"/>
                  </a:lnTo>
                  <a:lnTo>
                    <a:pt x="1659" y="189"/>
                  </a:lnTo>
                  <a:lnTo>
                    <a:pt x="1662" y="178"/>
                  </a:lnTo>
                  <a:lnTo>
                    <a:pt x="1665" y="167"/>
                  </a:lnTo>
                  <a:lnTo>
                    <a:pt x="1665" y="154"/>
                  </a:lnTo>
                  <a:lnTo>
                    <a:pt x="1665" y="154"/>
                  </a:lnTo>
                  <a:lnTo>
                    <a:pt x="1652" y="167"/>
                  </a:lnTo>
                  <a:lnTo>
                    <a:pt x="1636" y="180"/>
                  </a:lnTo>
                  <a:lnTo>
                    <a:pt x="1620" y="189"/>
                  </a:lnTo>
                  <a:lnTo>
                    <a:pt x="1601" y="199"/>
                  </a:lnTo>
                  <a:lnTo>
                    <a:pt x="1582" y="205"/>
                  </a:lnTo>
                  <a:lnTo>
                    <a:pt x="1572" y="206"/>
                  </a:lnTo>
                  <a:lnTo>
                    <a:pt x="1561" y="208"/>
                  </a:lnTo>
                  <a:lnTo>
                    <a:pt x="1551" y="208"/>
                  </a:lnTo>
                  <a:lnTo>
                    <a:pt x="1540" y="206"/>
                  </a:lnTo>
                  <a:lnTo>
                    <a:pt x="1528" y="205"/>
                  </a:lnTo>
                  <a:lnTo>
                    <a:pt x="1517" y="201"/>
                  </a:lnTo>
                  <a:lnTo>
                    <a:pt x="1517" y="201"/>
                  </a:lnTo>
                  <a:lnTo>
                    <a:pt x="1519" y="195"/>
                  </a:lnTo>
                  <a:lnTo>
                    <a:pt x="1521" y="189"/>
                  </a:lnTo>
                  <a:lnTo>
                    <a:pt x="1524" y="185"/>
                  </a:lnTo>
                  <a:lnTo>
                    <a:pt x="1530" y="181"/>
                  </a:lnTo>
                  <a:lnTo>
                    <a:pt x="1541" y="174"/>
                  </a:lnTo>
                  <a:lnTo>
                    <a:pt x="1552" y="168"/>
                  </a:lnTo>
                  <a:lnTo>
                    <a:pt x="1552" y="168"/>
                  </a:lnTo>
                  <a:lnTo>
                    <a:pt x="1561" y="156"/>
                  </a:lnTo>
                  <a:lnTo>
                    <a:pt x="1568" y="142"/>
                  </a:lnTo>
                  <a:lnTo>
                    <a:pt x="1573" y="126"/>
                  </a:lnTo>
                  <a:lnTo>
                    <a:pt x="1579" y="109"/>
                  </a:lnTo>
                  <a:lnTo>
                    <a:pt x="1580" y="93"/>
                  </a:lnTo>
                  <a:lnTo>
                    <a:pt x="1580" y="76"/>
                  </a:lnTo>
                  <a:lnTo>
                    <a:pt x="1579" y="69"/>
                  </a:lnTo>
                  <a:lnTo>
                    <a:pt x="1576" y="60"/>
                  </a:lnTo>
                  <a:lnTo>
                    <a:pt x="1572" y="53"/>
                  </a:lnTo>
                  <a:lnTo>
                    <a:pt x="1568" y="45"/>
                  </a:lnTo>
                  <a:lnTo>
                    <a:pt x="1568" y="45"/>
                  </a:lnTo>
                  <a:lnTo>
                    <a:pt x="1565" y="53"/>
                  </a:lnTo>
                  <a:lnTo>
                    <a:pt x="1561" y="60"/>
                  </a:lnTo>
                  <a:lnTo>
                    <a:pt x="1551" y="73"/>
                  </a:lnTo>
                  <a:lnTo>
                    <a:pt x="1540" y="86"/>
                  </a:lnTo>
                  <a:lnTo>
                    <a:pt x="1528" y="98"/>
                  </a:lnTo>
                  <a:lnTo>
                    <a:pt x="1528" y="98"/>
                  </a:lnTo>
                  <a:close/>
                  <a:moveTo>
                    <a:pt x="1082" y="352"/>
                  </a:moveTo>
                  <a:lnTo>
                    <a:pt x="1082" y="352"/>
                  </a:lnTo>
                  <a:lnTo>
                    <a:pt x="1081" y="351"/>
                  </a:lnTo>
                  <a:lnTo>
                    <a:pt x="1078" y="351"/>
                  </a:lnTo>
                  <a:lnTo>
                    <a:pt x="1076" y="352"/>
                  </a:lnTo>
                  <a:lnTo>
                    <a:pt x="1075" y="354"/>
                  </a:lnTo>
                  <a:lnTo>
                    <a:pt x="1075" y="354"/>
                  </a:lnTo>
                  <a:lnTo>
                    <a:pt x="1075" y="357"/>
                  </a:lnTo>
                  <a:lnTo>
                    <a:pt x="1075" y="358"/>
                  </a:lnTo>
                  <a:lnTo>
                    <a:pt x="1069" y="364"/>
                  </a:lnTo>
                  <a:lnTo>
                    <a:pt x="1065" y="369"/>
                  </a:lnTo>
                  <a:lnTo>
                    <a:pt x="1065" y="372"/>
                  </a:lnTo>
                  <a:lnTo>
                    <a:pt x="1067" y="373"/>
                  </a:lnTo>
                  <a:lnTo>
                    <a:pt x="1067" y="373"/>
                  </a:lnTo>
                  <a:lnTo>
                    <a:pt x="1068" y="372"/>
                  </a:lnTo>
                  <a:lnTo>
                    <a:pt x="1069" y="371"/>
                  </a:lnTo>
                  <a:lnTo>
                    <a:pt x="1075" y="371"/>
                  </a:lnTo>
                  <a:lnTo>
                    <a:pt x="1086" y="371"/>
                  </a:lnTo>
                  <a:lnTo>
                    <a:pt x="1086" y="371"/>
                  </a:lnTo>
                  <a:lnTo>
                    <a:pt x="1086" y="373"/>
                  </a:lnTo>
                  <a:lnTo>
                    <a:pt x="1086" y="375"/>
                  </a:lnTo>
                  <a:lnTo>
                    <a:pt x="1090" y="378"/>
                  </a:lnTo>
                  <a:lnTo>
                    <a:pt x="1093" y="380"/>
                  </a:lnTo>
                  <a:lnTo>
                    <a:pt x="1095" y="382"/>
                  </a:lnTo>
                  <a:lnTo>
                    <a:pt x="1096" y="383"/>
                  </a:lnTo>
                  <a:lnTo>
                    <a:pt x="1096" y="383"/>
                  </a:lnTo>
                  <a:lnTo>
                    <a:pt x="1100" y="382"/>
                  </a:lnTo>
                  <a:lnTo>
                    <a:pt x="1104" y="380"/>
                  </a:lnTo>
                  <a:lnTo>
                    <a:pt x="1107" y="378"/>
                  </a:lnTo>
                  <a:lnTo>
                    <a:pt x="1109" y="373"/>
                  </a:lnTo>
                  <a:lnTo>
                    <a:pt x="1111" y="365"/>
                  </a:lnTo>
                  <a:lnTo>
                    <a:pt x="1111" y="357"/>
                  </a:lnTo>
                  <a:lnTo>
                    <a:pt x="1109" y="348"/>
                  </a:lnTo>
                  <a:lnTo>
                    <a:pt x="1106" y="340"/>
                  </a:lnTo>
                  <a:lnTo>
                    <a:pt x="1102" y="334"/>
                  </a:lnTo>
                  <a:lnTo>
                    <a:pt x="1096" y="331"/>
                  </a:lnTo>
                  <a:lnTo>
                    <a:pt x="1096" y="331"/>
                  </a:lnTo>
                  <a:lnTo>
                    <a:pt x="1096" y="333"/>
                  </a:lnTo>
                  <a:lnTo>
                    <a:pt x="1095" y="334"/>
                  </a:lnTo>
                  <a:lnTo>
                    <a:pt x="1090" y="338"/>
                  </a:lnTo>
                  <a:lnTo>
                    <a:pt x="1085" y="345"/>
                  </a:lnTo>
                  <a:lnTo>
                    <a:pt x="1083" y="348"/>
                  </a:lnTo>
                  <a:lnTo>
                    <a:pt x="1082" y="352"/>
                  </a:lnTo>
                  <a:lnTo>
                    <a:pt x="1082" y="352"/>
                  </a:lnTo>
                  <a:close/>
                  <a:moveTo>
                    <a:pt x="1409" y="463"/>
                  </a:moveTo>
                  <a:lnTo>
                    <a:pt x="1409" y="463"/>
                  </a:lnTo>
                  <a:lnTo>
                    <a:pt x="1412" y="472"/>
                  </a:lnTo>
                  <a:lnTo>
                    <a:pt x="1416" y="480"/>
                  </a:lnTo>
                  <a:lnTo>
                    <a:pt x="1416" y="480"/>
                  </a:lnTo>
                  <a:lnTo>
                    <a:pt x="1425" y="493"/>
                  </a:lnTo>
                  <a:lnTo>
                    <a:pt x="1433" y="503"/>
                  </a:lnTo>
                  <a:lnTo>
                    <a:pt x="1441" y="512"/>
                  </a:lnTo>
                  <a:lnTo>
                    <a:pt x="1451" y="521"/>
                  </a:lnTo>
                  <a:lnTo>
                    <a:pt x="1472" y="538"/>
                  </a:lnTo>
                  <a:lnTo>
                    <a:pt x="1492" y="554"/>
                  </a:lnTo>
                  <a:lnTo>
                    <a:pt x="1492" y="554"/>
                  </a:lnTo>
                  <a:lnTo>
                    <a:pt x="1500" y="564"/>
                  </a:lnTo>
                  <a:lnTo>
                    <a:pt x="1509" y="574"/>
                  </a:lnTo>
                  <a:lnTo>
                    <a:pt x="1517" y="584"/>
                  </a:lnTo>
                  <a:lnTo>
                    <a:pt x="1521" y="588"/>
                  </a:lnTo>
                  <a:lnTo>
                    <a:pt x="1527" y="591"/>
                  </a:lnTo>
                  <a:lnTo>
                    <a:pt x="1527" y="591"/>
                  </a:lnTo>
                  <a:lnTo>
                    <a:pt x="1528" y="581"/>
                  </a:lnTo>
                  <a:lnTo>
                    <a:pt x="1528" y="571"/>
                  </a:lnTo>
                  <a:lnTo>
                    <a:pt x="1526" y="552"/>
                  </a:lnTo>
                  <a:lnTo>
                    <a:pt x="1524" y="535"/>
                  </a:lnTo>
                  <a:lnTo>
                    <a:pt x="1523" y="526"/>
                  </a:lnTo>
                  <a:lnTo>
                    <a:pt x="1523" y="519"/>
                  </a:lnTo>
                  <a:lnTo>
                    <a:pt x="1523" y="519"/>
                  </a:lnTo>
                  <a:lnTo>
                    <a:pt x="1517" y="503"/>
                  </a:lnTo>
                  <a:lnTo>
                    <a:pt x="1509" y="488"/>
                  </a:lnTo>
                  <a:lnTo>
                    <a:pt x="1500" y="474"/>
                  </a:lnTo>
                  <a:lnTo>
                    <a:pt x="1490" y="463"/>
                  </a:lnTo>
                  <a:lnTo>
                    <a:pt x="1481" y="452"/>
                  </a:lnTo>
                  <a:lnTo>
                    <a:pt x="1469" y="441"/>
                  </a:lnTo>
                  <a:lnTo>
                    <a:pt x="1444" y="423"/>
                  </a:lnTo>
                  <a:lnTo>
                    <a:pt x="1419" y="404"/>
                  </a:lnTo>
                  <a:lnTo>
                    <a:pt x="1395" y="386"/>
                  </a:lnTo>
                  <a:lnTo>
                    <a:pt x="1382" y="376"/>
                  </a:lnTo>
                  <a:lnTo>
                    <a:pt x="1371" y="365"/>
                  </a:lnTo>
                  <a:lnTo>
                    <a:pt x="1360" y="354"/>
                  </a:lnTo>
                  <a:lnTo>
                    <a:pt x="1350" y="341"/>
                  </a:lnTo>
                  <a:lnTo>
                    <a:pt x="1350" y="341"/>
                  </a:lnTo>
                  <a:lnTo>
                    <a:pt x="1363" y="372"/>
                  </a:lnTo>
                  <a:lnTo>
                    <a:pt x="1378" y="404"/>
                  </a:lnTo>
                  <a:lnTo>
                    <a:pt x="1409" y="463"/>
                  </a:lnTo>
                  <a:lnTo>
                    <a:pt x="1409" y="463"/>
                  </a:lnTo>
                  <a:close/>
                  <a:moveTo>
                    <a:pt x="1040" y="403"/>
                  </a:moveTo>
                  <a:lnTo>
                    <a:pt x="1040" y="403"/>
                  </a:lnTo>
                  <a:lnTo>
                    <a:pt x="1026" y="424"/>
                  </a:lnTo>
                  <a:lnTo>
                    <a:pt x="1013" y="446"/>
                  </a:lnTo>
                  <a:lnTo>
                    <a:pt x="1002" y="469"/>
                  </a:lnTo>
                  <a:lnTo>
                    <a:pt x="992" y="490"/>
                  </a:lnTo>
                  <a:lnTo>
                    <a:pt x="992" y="490"/>
                  </a:lnTo>
                  <a:lnTo>
                    <a:pt x="995" y="488"/>
                  </a:lnTo>
                  <a:lnTo>
                    <a:pt x="998" y="488"/>
                  </a:lnTo>
                  <a:lnTo>
                    <a:pt x="1005" y="487"/>
                  </a:lnTo>
                  <a:lnTo>
                    <a:pt x="1005" y="487"/>
                  </a:lnTo>
                  <a:lnTo>
                    <a:pt x="1006" y="491"/>
                  </a:lnTo>
                  <a:lnTo>
                    <a:pt x="1008" y="496"/>
                  </a:lnTo>
                  <a:lnTo>
                    <a:pt x="1006" y="503"/>
                  </a:lnTo>
                  <a:lnTo>
                    <a:pt x="1003" y="511"/>
                  </a:lnTo>
                  <a:lnTo>
                    <a:pt x="1003" y="515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8" y="518"/>
                  </a:lnTo>
                  <a:lnTo>
                    <a:pt x="1009" y="517"/>
                  </a:lnTo>
                  <a:lnTo>
                    <a:pt x="1012" y="511"/>
                  </a:lnTo>
                  <a:lnTo>
                    <a:pt x="1015" y="505"/>
                  </a:lnTo>
                  <a:lnTo>
                    <a:pt x="1016" y="504"/>
                  </a:lnTo>
                  <a:lnTo>
                    <a:pt x="1017" y="503"/>
                  </a:lnTo>
                  <a:lnTo>
                    <a:pt x="1017" y="503"/>
                  </a:lnTo>
                  <a:lnTo>
                    <a:pt x="1023" y="503"/>
                  </a:lnTo>
                  <a:lnTo>
                    <a:pt x="1026" y="501"/>
                  </a:lnTo>
                  <a:lnTo>
                    <a:pt x="1029" y="501"/>
                  </a:lnTo>
                  <a:lnTo>
                    <a:pt x="1031" y="503"/>
                  </a:lnTo>
                  <a:lnTo>
                    <a:pt x="1031" y="503"/>
                  </a:lnTo>
                  <a:lnTo>
                    <a:pt x="1033" y="504"/>
                  </a:lnTo>
                  <a:lnTo>
                    <a:pt x="1033" y="507"/>
                  </a:lnTo>
                  <a:lnTo>
                    <a:pt x="1033" y="514"/>
                  </a:lnTo>
                  <a:lnTo>
                    <a:pt x="1034" y="521"/>
                  </a:lnTo>
                  <a:lnTo>
                    <a:pt x="1034" y="524"/>
                  </a:lnTo>
                  <a:lnTo>
                    <a:pt x="1036" y="525"/>
                  </a:lnTo>
                  <a:lnTo>
                    <a:pt x="1036" y="525"/>
                  </a:lnTo>
                  <a:lnTo>
                    <a:pt x="1040" y="514"/>
                  </a:lnTo>
                  <a:lnTo>
                    <a:pt x="1043" y="508"/>
                  </a:lnTo>
                  <a:lnTo>
                    <a:pt x="1045" y="503"/>
                  </a:lnTo>
                  <a:lnTo>
                    <a:pt x="1050" y="500"/>
                  </a:lnTo>
                  <a:lnTo>
                    <a:pt x="1055" y="497"/>
                  </a:lnTo>
                  <a:lnTo>
                    <a:pt x="1061" y="497"/>
                  </a:lnTo>
                  <a:lnTo>
                    <a:pt x="1067" y="500"/>
                  </a:lnTo>
                  <a:lnTo>
                    <a:pt x="1067" y="500"/>
                  </a:lnTo>
                  <a:lnTo>
                    <a:pt x="1068" y="510"/>
                  </a:lnTo>
                  <a:lnTo>
                    <a:pt x="1069" y="518"/>
                  </a:lnTo>
                  <a:lnTo>
                    <a:pt x="1074" y="525"/>
                  </a:lnTo>
                  <a:lnTo>
                    <a:pt x="1076" y="532"/>
                  </a:lnTo>
                  <a:lnTo>
                    <a:pt x="1085" y="545"/>
                  </a:lnTo>
                  <a:lnTo>
                    <a:pt x="1089" y="552"/>
                  </a:lnTo>
                  <a:lnTo>
                    <a:pt x="1092" y="559"/>
                  </a:lnTo>
                  <a:lnTo>
                    <a:pt x="1092" y="559"/>
                  </a:lnTo>
                  <a:lnTo>
                    <a:pt x="1096" y="553"/>
                  </a:lnTo>
                  <a:lnTo>
                    <a:pt x="1100" y="547"/>
                  </a:lnTo>
                  <a:lnTo>
                    <a:pt x="1106" y="535"/>
                  </a:lnTo>
                  <a:lnTo>
                    <a:pt x="1109" y="521"/>
                  </a:lnTo>
                  <a:lnTo>
                    <a:pt x="1110" y="507"/>
                  </a:lnTo>
                  <a:lnTo>
                    <a:pt x="1110" y="476"/>
                  </a:lnTo>
                  <a:lnTo>
                    <a:pt x="1110" y="462"/>
                  </a:lnTo>
                  <a:lnTo>
                    <a:pt x="1111" y="448"/>
                  </a:lnTo>
                  <a:lnTo>
                    <a:pt x="1111" y="448"/>
                  </a:lnTo>
                  <a:lnTo>
                    <a:pt x="1120" y="470"/>
                  </a:lnTo>
                  <a:lnTo>
                    <a:pt x="1130" y="493"/>
                  </a:lnTo>
                  <a:lnTo>
                    <a:pt x="1135" y="503"/>
                  </a:lnTo>
                  <a:lnTo>
                    <a:pt x="1141" y="512"/>
                  </a:lnTo>
                  <a:lnTo>
                    <a:pt x="1148" y="522"/>
                  </a:lnTo>
                  <a:lnTo>
                    <a:pt x="1156" y="529"/>
                  </a:lnTo>
                  <a:lnTo>
                    <a:pt x="1156" y="529"/>
                  </a:lnTo>
                  <a:lnTo>
                    <a:pt x="1158" y="517"/>
                  </a:lnTo>
                  <a:lnTo>
                    <a:pt x="1158" y="505"/>
                  </a:lnTo>
                  <a:lnTo>
                    <a:pt x="1155" y="494"/>
                  </a:lnTo>
                  <a:lnTo>
                    <a:pt x="1152" y="483"/>
                  </a:lnTo>
                  <a:lnTo>
                    <a:pt x="1144" y="459"/>
                  </a:lnTo>
                  <a:lnTo>
                    <a:pt x="1137" y="437"/>
                  </a:lnTo>
                  <a:lnTo>
                    <a:pt x="1137" y="437"/>
                  </a:lnTo>
                  <a:lnTo>
                    <a:pt x="1130" y="407"/>
                  </a:lnTo>
                  <a:lnTo>
                    <a:pt x="1126" y="396"/>
                  </a:lnTo>
                  <a:lnTo>
                    <a:pt x="1118" y="383"/>
                  </a:lnTo>
                  <a:lnTo>
                    <a:pt x="1118" y="383"/>
                  </a:lnTo>
                  <a:lnTo>
                    <a:pt x="1117" y="390"/>
                  </a:lnTo>
                  <a:lnTo>
                    <a:pt x="1113" y="394"/>
                  </a:lnTo>
                  <a:lnTo>
                    <a:pt x="1106" y="397"/>
                  </a:lnTo>
                  <a:lnTo>
                    <a:pt x="1099" y="399"/>
                  </a:lnTo>
                  <a:lnTo>
                    <a:pt x="1093" y="397"/>
                  </a:lnTo>
                  <a:lnTo>
                    <a:pt x="1086" y="396"/>
                  </a:lnTo>
                  <a:lnTo>
                    <a:pt x="1082" y="392"/>
                  </a:lnTo>
                  <a:lnTo>
                    <a:pt x="1078" y="386"/>
                  </a:lnTo>
                  <a:lnTo>
                    <a:pt x="1078" y="386"/>
                  </a:lnTo>
                  <a:lnTo>
                    <a:pt x="1061" y="396"/>
                  </a:lnTo>
                  <a:lnTo>
                    <a:pt x="1051" y="400"/>
                  </a:lnTo>
                  <a:lnTo>
                    <a:pt x="1040" y="403"/>
                  </a:lnTo>
                  <a:lnTo>
                    <a:pt x="1040" y="403"/>
                  </a:lnTo>
                  <a:close/>
                  <a:moveTo>
                    <a:pt x="853" y="424"/>
                  </a:moveTo>
                  <a:lnTo>
                    <a:pt x="853" y="424"/>
                  </a:lnTo>
                  <a:lnTo>
                    <a:pt x="857" y="424"/>
                  </a:lnTo>
                  <a:lnTo>
                    <a:pt x="862" y="424"/>
                  </a:lnTo>
                  <a:lnTo>
                    <a:pt x="869" y="427"/>
                  </a:lnTo>
                  <a:lnTo>
                    <a:pt x="874" y="430"/>
                  </a:lnTo>
                  <a:lnTo>
                    <a:pt x="877" y="431"/>
                  </a:lnTo>
                  <a:lnTo>
                    <a:pt x="880" y="432"/>
                  </a:lnTo>
                  <a:lnTo>
                    <a:pt x="880" y="432"/>
                  </a:lnTo>
                  <a:lnTo>
                    <a:pt x="884" y="425"/>
                  </a:lnTo>
                  <a:lnTo>
                    <a:pt x="885" y="420"/>
                  </a:lnTo>
                  <a:lnTo>
                    <a:pt x="887" y="413"/>
                  </a:lnTo>
                  <a:lnTo>
                    <a:pt x="887" y="407"/>
                  </a:lnTo>
                  <a:lnTo>
                    <a:pt x="885" y="403"/>
                  </a:lnTo>
                  <a:lnTo>
                    <a:pt x="883" y="397"/>
                  </a:lnTo>
                  <a:lnTo>
                    <a:pt x="874" y="387"/>
                  </a:lnTo>
                  <a:lnTo>
                    <a:pt x="874" y="387"/>
                  </a:lnTo>
                  <a:lnTo>
                    <a:pt x="867" y="397"/>
                  </a:lnTo>
                  <a:lnTo>
                    <a:pt x="862" y="404"/>
                  </a:lnTo>
                  <a:lnTo>
                    <a:pt x="856" y="414"/>
                  </a:lnTo>
                  <a:lnTo>
                    <a:pt x="855" y="418"/>
                  </a:lnTo>
                  <a:lnTo>
                    <a:pt x="853" y="424"/>
                  </a:lnTo>
                  <a:lnTo>
                    <a:pt x="853" y="424"/>
                  </a:lnTo>
                  <a:close/>
                  <a:moveTo>
                    <a:pt x="810" y="553"/>
                  </a:moveTo>
                  <a:lnTo>
                    <a:pt x="810" y="553"/>
                  </a:lnTo>
                  <a:lnTo>
                    <a:pt x="815" y="546"/>
                  </a:lnTo>
                  <a:lnTo>
                    <a:pt x="818" y="539"/>
                  </a:lnTo>
                  <a:lnTo>
                    <a:pt x="822" y="521"/>
                  </a:lnTo>
                  <a:lnTo>
                    <a:pt x="824" y="512"/>
                  </a:lnTo>
                  <a:lnTo>
                    <a:pt x="826" y="503"/>
                  </a:lnTo>
                  <a:lnTo>
                    <a:pt x="831" y="494"/>
                  </a:lnTo>
                  <a:lnTo>
                    <a:pt x="838" y="487"/>
                  </a:lnTo>
                  <a:lnTo>
                    <a:pt x="838" y="487"/>
                  </a:lnTo>
                  <a:lnTo>
                    <a:pt x="835" y="517"/>
                  </a:lnTo>
                  <a:lnTo>
                    <a:pt x="829" y="545"/>
                  </a:lnTo>
                  <a:lnTo>
                    <a:pt x="825" y="573"/>
                  </a:lnTo>
                  <a:lnTo>
                    <a:pt x="822" y="601"/>
                  </a:lnTo>
                  <a:lnTo>
                    <a:pt x="822" y="601"/>
                  </a:lnTo>
                  <a:lnTo>
                    <a:pt x="825" y="604"/>
                  </a:lnTo>
                  <a:lnTo>
                    <a:pt x="829" y="605"/>
                  </a:lnTo>
                  <a:lnTo>
                    <a:pt x="832" y="605"/>
                  </a:lnTo>
                  <a:lnTo>
                    <a:pt x="836" y="605"/>
                  </a:lnTo>
                  <a:lnTo>
                    <a:pt x="842" y="601"/>
                  </a:lnTo>
                  <a:lnTo>
                    <a:pt x="846" y="594"/>
                  </a:lnTo>
                  <a:lnTo>
                    <a:pt x="856" y="577"/>
                  </a:lnTo>
                  <a:lnTo>
                    <a:pt x="862" y="570"/>
                  </a:lnTo>
                  <a:lnTo>
                    <a:pt x="867" y="564"/>
                  </a:lnTo>
                  <a:lnTo>
                    <a:pt x="867" y="564"/>
                  </a:lnTo>
                  <a:lnTo>
                    <a:pt x="867" y="546"/>
                  </a:lnTo>
                  <a:lnTo>
                    <a:pt x="866" y="531"/>
                  </a:lnTo>
                  <a:lnTo>
                    <a:pt x="866" y="518"/>
                  </a:lnTo>
                  <a:lnTo>
                    <a:pt x="866" y="511"/>
                  </a:lnTo>
                  <a:lnTo>
                    <a:pt x="869" y="504"/>
                  </a:lnTo>
                  <a:lnTo>
                    <a:pt x="869" y="504"/>
                  </a:lnTo>
                  <a:lnTo>
                    <a:pt x="873" y="515"/>
                  </a:lnTo>
                  <a:lnTo>
                    <a:pt x="876" y="529"/>
                  </a:lnTo>
                  <a:lnTo>
                    <a:pt x="878" y="560"/>
                  </a:lnTo>
                  <a:lnTo>
                    <a:pt x="881" y="574"/>
                  </a:lnTo>
                  <a:lnTo>
                    <a:pt x="884" y="587"/>
                  </a:lnTo>
                  <a:lnTo>
                    <a:pt x="887" y="592"/>
                  </a:lnTo>
                  <a:lnTo>
                    <a:pt x="890" y="595"/>
                  </a:lnTo>
                  <a:lnTo>
                    <a:pt x="894" y="599"/>
                  </a:lnTo>
                  <a:lnTo>
                    <a:pt x="898" y="601"/>
                  </a:lnTo>
                  <a:lnTo>
                    <a:pt x="898" y="601"/>
                  </a:lnTo>
                  <a:lnTo>
                    <a:pt x="905" y="587"/>
                  </a:lnTo>
                  <a:lnTo>
                    <a:pt x="914" y="571"/>
                  </a:lnTo>
                  <a:lnTo>
                    <a:pt x="921" y="557"/>
                  </a:lnTo>
                  <a:lnTo>
                    <a:pt x="926" y="540"/>
                  </a:lnTo>
                  <a:lnTo>
                    <a:pt x="926" y="540"/>
                  </a:lnTo>
                  <a:lnTo>
                    <a:pt x="923" y="529"/>
                  </a:lnTo>
                  <a:lnTo>
                    <a:pt x="919" y="518"/>
                  </a:lnTo>
                  <a:lnTo>
                    <a:pt x="914" y="491"/>
                  </a:lnTo>
                  <a:lnTo>
                    <a:pt x="907" y="465"/>
                  </a:lnTo>
                  <a:lnTo>
                    <a:pt x="901" y="452"/>
                  </a:lnTo>
                  <a:lnTo>
                    <a:pt x="895" y="439"/>
                  </a:lnTo>
                  <a:lnTo>
                    <a:pt x="895" y="439"/>
                  </a:lnTo>
                  <a:lnTo>
                    <a:pt x="891" y="446"/>
                  </a:lnTo>
                  <a:lnTo>
                    <a:pt x="885" y="449"/>
                  </a:lnTo>
                  <a:lnTo>
                    <a:pt x="878" y="449"/>
                  </a:lnTo>
                  <a:lnTo>
                    <a:pt x="871" y="448"/>
                  </a:lnTo>
                  <a:lnTo>
                    <a:pt x="856" y="442"/>
                  </a:lnTo>
                  <a:lnTo>
                    <a:pt x="843" y="438"/>
                  </a:lnTo>
                  <a:lnTo>
                    <a:pt x="843" y="438"/>
                  </a:lnTo>
                  <a:lnTo>
                    <a:pt x="834" y="458"/>
                  </a:lnTo>
                  <a:lnTo>
                    <a:pt x="822" y="476"/>
                  </a:lnTo>
                  <a:lnTo>
                    <a:pt x="800" y="512"/>
                  </a:lnTo>
                  <a:lnTo>
                    <a:pt x="776" y="547"/>
                  </a:lnTo>
                  <a:lnTo>
                    <a:pt x="766" y="566"/>
                  </a:lnTo>
                  <a:lnTo>
                    <a:pt x="756" y="585"/>
                  </a:lnTo>
                  <a:lnTo>
                    <a:pt x="756" y="585"/>
                  </a:lnTo>
                  <a:lnTo>
                    <a:pt x="762" y="587"/>
                  </a:lnTo>
                  <a:lnTo>
                    <a:pt x="768" y="588"/>
                  </a:lnTo>
                  <a:lnTo>
                    <a:pt x="773" y="588"/>
                  </a:lnTo>
                  <a:lnTo>
                    <a:pt x="777" y="590"/>
                  </a:lnTo>
                  <a:lnTo>
                    <a:pt x="777" y="590"/>
                  </a:lnTo>
                  <a:lnTo>
                    <a:pt x="787" y="580"/>
                  </a:lnTo>
                  <a:lnTo>
                    <a:pt x="796" y="570"/>
                  </a:lnTo>
                  <a:lnTo>
                    <a:pt x="803" y="560"/>
                  </a:lnTo>
                  <a:lnTo>
                    <a:pt x="810" y="553"/>
                  </a:lnTo>
                  <a:lnTo>
                    <a:pt x="810" y="553"/>
                  </a:lnTo>
                  <a:close/>
                  <a:moveTo>
                    <a:pt x="975" y="514"/>
                  </a:moveTo>
                  <a:lnTo>
                    <a:pt x="975" y="514"/>
                  </a:lnTo>
                  <a:lnTo>
                    <a:pt x="980" y="526"/>
                  </a:lnTo>
                  <a:lnTo>
                    <a:pt x="984" y="540"/>
                  </a:lnTo>
                  <a:lnTo>
                    <a:pt x="988" y="569"/>
                  </a:lnTo>
                  <a:lnTo>
                    <a:pt x="991" y="583"/>
                  </a:lnTo>
                  <a:lnTo>
                    <a:pt x="994" y="597"/>
                  </a:lnTo>
                  <a:lnTo>
                    <a:pt x="999" y="609"/>
                  </a:lnTo>
                  <a:lnTo>
                    <a:pt x="1005" y="622"/>
                  </a:lnTo>
                  <a:lnTo>
                    <a:pt x="1005" y="622"/>
                  </a:lnTo>
                  <a:lnTo>
                    <a:pt x="1005" y="612"/>
                  </a:lnTo>
                  <a:lnTo>
                    <a:pt x="1006" y="602"/>
                  </a:lnTo>
                  <a:lnTo>
                    <a:pt x="1009" y="585"/>
                  </a:lnTo>
                  <a:lnTo>
                    <a:pt x="1012" y="567"/>
                  </a:lnTo>
                  <a:lnTo>
                    <a:pt x="1013" y="556"/>
                  </a:lnTo>
                  <a:lnTo>
                    <a:pt x="1012" y="543"/>
                  </a:lnTo>
                  <a:lnTo>
                    <a:pt x="1012" y="543"/>
                  </a:lnTo>
                  <a:lnTo>
                    <a:pt x="1003" y="540"/>
                  </a:lnTo>
                  <a:lnTo>
                    <a:pt x="996" y="538"/>
                  </a:lnTo>
                  <a:lnTo>
                    <a:pt x="991" y="533"/>
                  </a:lnTo>
                  <a:lnTo>
                    <a:pt x="988" y="531"/>
                  </a:lnTo>
                  <a:lnTo>
                    <a:pt x="987" y="528"/>
                  </a:lnTo>
                  <a:lnTo>
                    <a:pt x="987" y="528"/>
                  </a:lnTo>
                  <a:lnTo>
                    <a:pt x="987" y="521"/>
                  </a:lnTo>
                  <a:lnTo>
                    <a:pt x="988" y="514"/>
                  </a:lnTo>
                  <a:lnTo>
                    <a:pt x="988" y="510"/>
                  </a:lnTo>
                  <a:lnTo>
                    <a:pt x="987" y="508"/>
                  </a:lnTo>
                  <a:lnTo>
                    <a:pt x="985" y="508"/>
                  </a:lnTo>
                  <a:lnTo>
                    <a:pt x="985" y="508"/>
                  </a:lnTo>
                  <a:lnTo>
                    <a:pt x="982" y="508"/>
                  </a:lnTo>
                  <a:lnTo>
                    <a:pt x="981" y="511"/>
                  </a:lnTo>
                  <a:lnTo>
                    <a:pt x="978" y="512"/>
                  </a:lnTo>
                  <a:lnTo>
                    <a:pt x="975" y="514"/>
                  </a:lnTo>
                  <a:lnTo>
                    <a:pt x="975" y="514"/>
                  </a:lnTo>
                  <a:close/>
                  <a:moveTo>
                    <a:pt x="1100" y="731"/>
                  </a:moveTo>
                  <a:lnTo>
                    <a:pt x="1100" y="731"/>
                  </a:lnTo>
                  <a:lnTo>
                    <a:pt x="1114" y="715"/>
                  </a:lnTo>
                  <a:lnTo>
                    <a:pt x="1127" y="695"/>
                  </a:lnTo>
                  <a:lnTo>
                    <a:pt x="1137" y="674"/>
                  </a:lnTo>
                  <a:lnTo>
                    <a:pt x="1145" y="651"/>
                  </a:lnTo>
                  <a:lnTo>
                    <a:pt x="1152" y="627"/>
                  </a:lnTo>
                  <a:lnTo>
                    <a:pt x="1158" y="604"/>
                  </a:lnTo>
                  <a:lnTo>
                    <a:pt x="1162" y="577"/>
                  </a:lnTo>
                  <a:lnTo>
                    <a:pt x="1166" y="550"/>
                  </a:lnTo>
                  <a:lnTo>
                    <a:pt x="1166" y="550"/>
                  </a:lnTo>
                  <a:lnTo>
                    <a:pt x="1163" y="550"/>
                  </a:lnTo>
                  <a:lnTo>
                    <a:pt x="1161" y="550"/>
                  </a:lnTo>
                  <a:lnTo>
                    <a:pt x="1156" y="552"/>
                  </a:lnTo>
                  <a:lnTo>
                    <a:pt x="1152" y="550"/>
                  </a:lnTo>
                  <a:lnTo>
                    <a:pt x="1152" y="550"/>
                  </a:lnTo>
                  <a:lnTo>
                    <a:pt x="1148" y="546"/>
                  </a:lnTo>
                  <a:lnTo>
                    <a:pt x="1145" y="542"/>
                  </a:lnTo>
                  <a:lnTo>
                    <a:pt x="1138" y="531"/>
                  </a:lnTo>
                  <a:lnTo>
                    <a:pt x="1133" y="521"/>
                  </a:lnTo>
                  <a:lnTo>
                    <a:pt x="1128" y="517"/>
                  </a:lnTo>
                  <a:lnTo>
                    <a:pt x="1123" y="514"/>
                  </a:lnTo>
                  <a:lnTo>
                    <a:pt x="1123" y="514"/>
                  </a:lnTo>
                  <a:lnTo>
                    <a:pt x="1117" y="569"/>
                  </a:lnTo>
                  <a:lnTo>
                    <a:pt x="1110" y="622"/>
                  </a:lnTo>
                  <a:lnTo>
                    <a:pt x="1104" y="675"/>
                  </a:lnTo>
                  <a:lnTo>
                    <a:pt x="1100" y="731"/>
                  </a:lnTo>
                  <a:lnTo>
                    <a:pt x="1100" y="731"/>
                  </a:lnTo>
                  <a:close/>
                  <a:moveTo>
                    <a:pt x="1027" y="554"/>
                  </a:moveTo>
                  <a:lnTo>
                    <a:pt x="1027" y="554"/>
                  </a:lnTo>
                  <a:lnTo>
                    <a:pt x="1026" y="574"/>
                  </a:lnTo>
                  <a:lnTo>
                    <a:pt x="1023" y="594"/>
                  </a:lnTo>
                  <a:lnTo>
                    <a:pt x="1016" y="629"/>
                  </a:lnTo>
                  <a:lnTo>
                    <a:pt x="1015" y="646"/>
                  </a:lnTo>
                  <a:lnTo>
                    <a:pt x="1015" y="663"/>
                  </a:lnTo>
                  <a:lnTo>
                    <a:pt x="1016" y="679"/>
                  </a:lnTo>
                  <a:lnTo>
                    <a:pt x="1019" y="688"/>
                  </a:lnTo>
                  <a:lnTo>
                    <a:pt x="1022" y="696"/>
                  </a:lnTo>
                  <a:lnTo>
                    <a:pt x="1022" y="696"/>
                  </a:lnTo>
                  <a:lnTo>
                    <a:pt x="1026" y="691"/>
                  </a:lnTo>
                  <a:lnTo>
                    <a:pt x="1029" y="684"/>
                  </a:lnTo>
                  <a:lnTo>
                    <a:pt x="1033" y="671"/>
                  </a:lnTo>
                  <a:lnTo>
                    <a:pt x="1036" y="665"/>
                  </a:lnTo>
                  <a:lnTo>
                    <a:pt x="1040" y="661"/>
                  </a:lnTo>
                  <a:lnTo>
                    <a:pt x="1045" y="660"/>
                  </a:lnTo>
                  <a:lnTo>
                    <a:pt x="1053" y="660"/>
                  </a:lnTo>
                  <a:lnTo>
                    <a:pt x="1053" y="660"/>
                  </a:lnTo>
                  <a:lnTo>
                    <a:pt x="1058" y="661"/>
                  </a:lnTo>
                  <a:lnTo>
                    <a:pt x="1061" y="663"/>
                  </a:lnTo>
                  <a:lnTo>
                    <a:pt x="1065" y="665"/>
                  </a:lnTo>
                  <a:lnTo>
                    <a:pt x="1067" y="670"/>
                  </a:lnTo>
                  <a:lnTo>
                    <a:pt x="1071" y="678"/>
                  </a:lnTo>
                  <a:lnTo>
                    <a:pt x="1074" y="689"/>
                  </a:lnTo>
                  <a:lnTo>
                    <a:pt x="1079" y="712"/>
                  </a:lnTo>
                  <a:lnTo>
                    <a:pt x="1082" y="722"/>
                  </a:lnTo>
                  <a:lnTo>
                    <a:pt x="1086" y="730"/>
                  </a:lnTo>
                  <a:lnTo>
                    <a:pt x="1086" y="730"/>
                  </a:lnTo>
                  <a:lnTo>
                    <a:pt x="1089" y="688"/>
                  </a:lnTo>
                  <a:lnTo>
                    <a:pt x="1093" y="646"/>
                  </a:lnTo>
                  <a:lnTo>
                    <a:pt x="1097" y="606"/>
                  </a:lnTo>
                  <a:lnTo>
                    <a:pt x="1100" y="574"/>
                  </a:lnTo>
                  <a:lnTo>
                    <a:pt x="1100" y="574"/>
                  </a:lnTo>
                  <a:lnTo>
                    <a:pt x="1099" y="576"/>
                  </a:lnTo>
                  <a:lnTo>
                    <a:pt x="1097" y="576"/>
                  </a:lnTo>
                  <a:lnTo>
                    <a:pt x="1093" y="576"/>
                  </a:lnTo>
                  <a:lnTo>
                    <a:pt x="1086" y="574"/>
                  </a:lnTo>
                  <a:lnTo>
                    <a:pt x="1086" y="574"/>
                  </a:lnTo>
                  <a:lnTo>
                    <a:pt x="1078" y="560"/>
                  </a:lnTo>
                  <a:lnTo>
                    <a:pt x="1069" y="546"/>
                  </a:lnTo>
                  <a:lnTo>
                    <a:pt x="1061" y="533"/>
                  </a:lnTo>
                  <a:lnTo>
                    <a:pt x="1051" y="521"/>
                  </a:lnTo>
                  <a:lnTo>
                    <a:pt x="1051" y="521"/>
                  </a:lnTo>
                  <a:lnTo>
                    <a:pt x="1048" y="532"/>
                  </a:lnTo>
                  <a:lnTo>
                    <a:pt x="1043" y="540"/>
                  </a:lnTo>
                  <a:lnTo>
                    <a:pt x="1036" y="547"/>
                  </a:lnTo>
                  <a:lnTo>
                    <a:pt x="1027" y="554"/>
                  </a:lnTo>
                  <a:lnTo>
                    <a:pt x="1027" y="554"/>
                  </a:lnTo>
                  <a:close/>
                  <a:moveTo>
                    <a:pt x="929" y="580"/>
                  </a:moveTo>
                  <a:lnTo>
                    <a:pt x="929" y="580"/>
                  </a:lnTo>
                  <a:lnTo>
                    <a:pt x="935" y="577"/>
                  </a:lnTo>
                  <a:lnTo>
                    <a:pt x="939" y="576"/>
                  </a:lnTo>
                  <a:lnTo>
                    <a:pt x="943" y="577"/>
                  </a:lnTo>
                  <a:lnTo>
                    <a:pt x="946" y="580"/>
                  </a:lnTo>
                  <a:lnTo>
                    <a:pt x="953" y="585"/>
                  </a:lnTo>
                  <a:lnTo>
                    <a:pt x="956" y="588"/>
                  </a:lnTo>
                  <a:lnTo>
                    <a:pt x="960" y="591"/>
                  </a:lnTo>
                  <a:lnTo>
                    <a:pt x="960" y="591"/>
                  </a:lnTo>
                  <a:lnTo>
                    <a:pt x="967" y="585"/>
                  </a:lnTo>
                  <a:lnTo>
                    <a:pt x="974" y="580"/>
                  </a:lnTo>
                  <a:lnTo>
                    <a:pt x="974" y="580"/>
                  </a:lnTo>
                  <a:lnTo>
                    <a:pt x="970" y="564"/>
                  </a:lnTo>
                  <a:lnTo>
                    <a:pt x="967" y="549"/>
                  </a:lnTo>
                  <a:lnTo>
                    <a:pt x="961" y="536"/>
                  </a:lnTo>
                  <a:lnTo>
                    <a:pt x="958" y="531"/>
                  </a:lnTo>
                  <a:lnTo>
                    <a:pt x="954" y="525"/>
                  </a:lnTo>
                  <a:lnTo>
                    <a:pt x="954" y="525"/>
                  </a:lnTo>
                  <a:lnTo>
                    <a:pt x="946" y="538"/>
                  </a:lnTo>
                  <a:lnTo>
                    <a:pt x="937" y="552"/>
                  </a:lnTo>
                  <a:lnTo>
                    <a:pt x="932" y="567"/>
                  </a:lnTo>
                  <a:lnTo>
                    <a:pt x="929" y="580"/>
                  </a:lnTo>
                  <a:lnTo>
                    <a:pt x="929" y="580"/>
                  </a:lnTo>
                  <a:close/>
                  <a:moveTo>
                    <a:pt x="1401" y="1122"/>
                  </a:moveTo>
                  <a:lnTo>
                    <a:pt x="1401" y="1122"/>
                  </a:lnTo>
                  <a:lnTo>
                    <a:pt x="1412" y="1108"/>
                  </a:lnTo>
                  <a:lnTo>
                    <a:pt x="1423" y="1095"/>
                  </a:lnTo>
                  <a:lnTo>
                    <a:pt x="1437" y="1084"/>
                  </a:lnTo>
                  <a:lnTo>
                    <a:pt x="1450" y="1073"/>
                  </a:lnTo>
                  <a:lnTo>
                    <a:pt x="1464" y="1061"/>
                  </a:lnTo>
                  <a:lnTo>
                    <a:pt x="1476" y="1049"/>
                  </a:lnTo>
                  <a:lnTo>
                    <a:pt x="1488" y="1036"/>
                  </a:lnTo>
                  <a:lnTo>
                    <a:pt x="1498" y="1021"/>
                  </a:lnTo>
                  <a:lnTo>
                    <a:pt x="1498" y="1021"/>
                  </a:lnTo>
                  <a:lnTo>
                    <a:pt x="1503" y="1016"/>
                  </a:lnTo>
                  <a:lnTo>
                    <a:pt x="1510" y="1014"/>
                  </a:lnTo>
                  <a:lnTo>
                    <a:pt x="1510" y="1014"/>
                  </a:lnTo>
                  <a:lnTo>
                    <a:pt x="1516" y="1002"/>
                  </a:lnTo>
                  <a:lnTo>
                    <a:pt x="1519" y="998"/>
                  </a:lnTo>
                  <a:lnTo>
                    <a:pt x="1521" y="991"/>
                  </a:lnTo>
                  <a:lnTo>
                    <a:pt x="1521" y="991"/>
                  </a:lnTo>
                  <a:lnTo>
                    <a:pt x="1540" y="974"/>
                  </a:lnTo>
                  <a:lnTo>
                    <a:pt x="1558" y="956"/>
                  </a:lnTo>
                  <a:lnTo>
                    <a:pt x="1575" y="936"/>
                  </a:lnTo>
                  <a:lnTo>
                    <a:pt x="1590" y="917"/>
                  </a:lnTo>
                  <a:lnTo>
                    <a:pt x="1606" y="897"/>
                  </a:lnTo>
                  <a:lnTo>
                    <a:pt x="1621" y="875"/>
                  </a:lnTo>
                  <a:lnTo>
                    <a:pt x="1634" y="854"/>
                  </a:lnTo>
                  <a:lnTo>
                    <a:pt x="1648" y="831"/>
                  </a:lnTo>
                  <a:lnTo>
                    <a:pt x="1648" y="831"/>
                  </a:lnTo>
                  <a:lnTo>
                    <a:pt x="1653" y="799"/>
                  </a:lnTo>
                  <a:lnTo>
                    <a:pt x="1655" y="783"/>
                  </a:lnTo>
                  <a:lnTo>
                    <a:pt x="1655" y="768"/>
                  </a:lnTo>
                  <a:lnTo>
                    <a:pt x="1655" y="752"/>
                  </a:lnTo>
                  <a:lnTo>
                    <a:pt x="1652" y="737"/>
                  </a:lnTo>
                  <a:lnTo>
                    <a:pt x="1649" y="723"/>
                  </a:lnTo>
                  <a:lnTo>
                    <a:pt x="1644" y="708"/>
                  </a:lnTo>
                  <a:lnTo>
                    <a:pt x="1644" y="708"/>
                  </a:lnTo>
                  <a:lnTo>
                    <a:pt x="1641" y="703"/>
                  </a:lnTo>
                  <a:lnTo>
                    <a:pt x="1635" y="698"/>
                  </a:lnTo>
                  <a:lnTo>
                    <a:pt x="1624" y="685"/>
                  </a:lnTo>
                  <a:lnTo>
                    <a:pt x="1624" y="685"/>
                  </a:lnTo>
                  <a:lnTo>
                    <a:pt x="1614" y="670"/>
                  </a:lnTo>
                  <a:lnTo>
                    <a:pt x="1603" y="651"/>
                  </a:lnTo>
                  <a:lnTo>
                    <a:pt x="1578" y="611"/>
                  </a:lnTo>
                  <a:lnTo>
                    <a:pt x="1578" y="611"/>
                  </a:lnTo>
                  <a:lnTo>
                    <a:pt x="1573" y="602"/>
                  </a:lnTo>
                  <a:lnTo>
                    <a:pt x="1568" y="591"/>
                  </a:lnTo>
                  <a:lnTo>
                    <a:pt x="1559" y="566"/>
                  </a:lnTo>
                  <a:lnTo>
                    <a:pt x="1549" y="545"/>
                  </a:lnTo>
                  <a:lnTo>
                    <a:pt x="1545" y="536"/>
                  </a:lnTo>
                  <a:lnTo>
                    <a:pt x="1541" y="531"/>
                  </a:lnTo>
                  <a:lnTo>
                    <a:pt x="1541" y="531"/>
                  </a:lnTo>
                  <a:lnTo>
                    <a:pt x="1541" y="533"/>
                  </a:lnTo>
                  <a:lnTo>
                    <a:pt x="1541" y="533"/>
                  </a:lnTo>
                  <a:lnTo>
                    <a:pt x="1544" y="554"/>
                  </a:lnTo>
                  <a:lnTo>
                    <a:pt x="1544" y="578"/>
                  </a:lnTo>
                  <a:lnTo>
                    <a:pt x="1542" y="602"/>
                  </a:lnTo>
                  <a:lnTo>
                    <a:pt x="1540" y="626"/>
                  </a:lnTo>
                  <a:lnTo>
                    <a:pt x="1535" y="650"/>
                  </a:lnTo>
                  <a:lnTo>
                    <a:pt x="1530" y="672"/>
                  </a:lnTo>
                  <a:lnTo>
                    <a:pt x="1523" y="695"/>
                  </a:lnTo>
                  <a:lnTo>
                    <a:pt x="1513" y="713"/>
                  </a:lnTo>
                  <a:lnTo>
                    <a:pt x="1513" y="713"/>
                  </a:lnTo>
                  <a:lnTo>
                    <a:pt x="1514" y="716"/>
                  </a:lnTo>
                  <a:lnTo>
                    <a:pt x="1514" y="720"/>
                  </a:lnTo>
                  <a:lnTo>
                    <a:pt x="1513" y="727"/>
                  </a:lnTo>
                  <a:lnTo>
                    <a:pt x="1512" y="734"/>
                  </a:lnTo>
                  <a:lnTo>
                    <a:pt x="1512" y="737"/>
                  </a:lnTo>
                  <a:lnTo>
                    <a:pt x="1512" y="741"/>
                  </a:lnTo>
                  <a:lnTo>
                    <a:pt x="1512" y="741"/>
                  </a:lnTo>
                  <a:lnTo>
                    <a:pt x="1507" y="745"/>
                  </a:lnTo>
                  <a:lnTo>
                    <a:pt x="1503" y="751"/>
                  </a:lnTo>
                  <a:lnTo>
                    <a:pt x="1496" y="761"/>
                  </a:lnTo>
                  <a:lnTo>
                    <a:pt x="1490" y="772"/>
                  </a:lnTo>
                  <a:lnTo>
                    <a:pt x="1485" y="783"/>
                  </a:lnTo>
                  <a:lnTo>
                    <a:pt x="1485" y="783"/>
                  </a:lnTo>
                  <a:lnTo>
                    <a:pt x="1472" y="800"/>
                  </a:lnTo>
                  <a:lnTo>
                    <a:pt x="1458" y="814"/>
                  </a:lnTo>
                  <a:lnTo>
                    <a:pt x="1444" y="830"/>
                  </a:lnTo>
                  <a:lnTo>
                    <a:pt x="1430" y="847"/>
                  </a:lnTo>
                  <a:lnTo>
                    <a:pt x="1430" y="847"/>
                  </a:lnTo>
                  <a:lnTo>
                    <a:pt x="1427" y="851"/>
                  </a:lnTo>
                  <a:lnTo>
                    <a:pt x="1425" y="856"/>
                  </a:lnTo>
                  <a:lnTo>
                    <a:pt x="1423" y="861"/>
                  </a:lnTo>
                  <a:lnTo>
                    <a:pt x="1420" y="865"/>
                  </a:lnTo>
                  <a:lnTo>
                    <a:pt x="1420" y="865"/>
                  </a:lnTo>
                  <a:lnTo>
                    <a:pt x="1415" y="872"/>
                  </a:lnTo>
                  <a:lnTo>
                    <a:pt x="1409" y="876"/>
                  </a:lnTo>
                  <a:lnTo>
                    <a:pt x="1395" y="886"/>
                  </a:lnTo>
                  <a:lnTo>
                    <a:pt x="1380" y="896"/>
                  </a:lnTo>
                  <a:lnTo>
                    <a:pt x="1366" y="907"/>
                  </a:lnTo>
                  <a:lnTo>
                    <a:pt x="1366" y="907"/>
                  </a:lnTo>
                  <a:lnTo>
                    <a:pt x="1357" y="914"/>
                  </a:lnTo>
                  <a:lnTo>
                    <a:pt x="1349" y="922"/>
                  </a:lnTo>
                  <a:lnTo>
                    <a:pt x="1349" y="922"/>
                  </a:lnTo>
                  <a:lnTo>
                    <a:pt x="1343" y="925"/>
                  </a:lnTo>
                  <a:lnTo>
                    <a:pt x="1337" y="928"/>
                  </a:lnTo>
                  <a:lnTo>
                    <a:pt x="1325" y="934"/>
                  </a:lnTo>
                  <a:lnTo>
                    <a:pt x="1325" y="934"/>
                  </a:lnTo>
                  <a:lnTo>
                    <a:pt x="1321" y="936"/>
                  </a:lnTo>
                  <a:lnTo>
                    <a:pt x="1318" y="941"/>
                  </a:lnTo>
                  <a:lnTo>
                    <a:pt x="1315" y="945"/>
                  </a:lnTo>
                  <a:lnTo>
                    <a:pt x="1311" y="949"/>
                  </a:lnTo>
                  <a:lnTo>
                    <a:pt x="1311" y="949"/>
                  </a:lnTo>
                  <a:lnTo>
                    <a:pt x="1301" y="956"/>
                  </a:lnTo>
                  <a:lnTo>
                    <a:pt x="1290" y="962"/>
                  </a:lnTo>
                  <a:lnTo>
                    <a:pt x="1279" y="967"/>
                  </a:lnTo>
                  <a:lnTo>
                    <a:pt x="1269" y="974"/>
                  </a:lnTo>
                  <a:lnTo>
                    <a:pt x="1269" y="974"/>
                  </a:lnTo>
                  <a:lnTo>
                    <a:pt x="1262" y="1005"/>
                  </a:lnTo>
                  <a:lnTo>
                    <a:pt x="1257" y="1035"/>
                  </a:lnTo>
                  <a:lnTo>
                    <a:pt x="1253" y="1061"/>
                  </a:lnTo>
                  <a:lnTo>
                    <a:pt x="1248" y="1087"/>
                  </a:lnTo>
                  <a:lnTo>
                    <a:pt x="1248" y="1087"/>
                  </a:lnTo>
                  <a:lnTo>
                    <a:pt x="1249" y="1084"/>
                  </a:lnTo>
                  <a:lnTo>
                    <a:pt x="1252" y="1082"/>
                  </a:lnTo>
                  <a:lnTo>
                    <a:pt x="1256" y="1082"/>
                  </a:lnTo>
                  <a:lnTo>
                    <a:pt x="1260" y="1082"/>
                  </a:lnTo>
                  <a:lnTo>
                    <a:pt x="1267" y="1087"/>
                  </a:lnTo>
                  <a:lnTo>
                    <a:pt x="1267" y="1087"/>
                  </a:lnTo>
                  <a:lnTo>
                    <a:pt x="1264" y="1087"/>
                  </a:lnTo>
                  <a:lnTo>
                    <a:pt x="1264" y="1087"/>
                  </a:lnTo>
                  <a:lnTo>
                    <a:pt x="1279" y="1089"/>
                  </a:lnTo>
                  <a:lnTo>
                    <a:pt x="1290" y="1089"/>
                  </a:lnTo>
                  <a:lnTo>
                    <a:pt x="1301" y="1091"/>
                  </a:lnTo>
                  <a:lnTo>
                    <a:pt x="1307" y="1092"/>
                  </a:lnTo>
                  <a:lnTo>
                    <a:pt x="1311" y="1095"/>
                  </a:lnTo>
                  <a:lnTo>
                    <a:pt x="1311" y="1095"/>
                  </a:lnTo>
                  <a:lnTo>
                    <a:pt x="1325" y="1105"/>
                  </a:lnTo>
                  <a:lnTo>
                    <a:pt x="1325" y="1105"/>
                  </a:lnTo>
                  <a:lnTo>
                    <a:pt x="1336" y="1113"/>
                  </a:lnTo>
                  <a:lnTo>
                    <a:pt x="1344" y="1123"/>
                  </a:lnTo>
                  <a:lnTo>
                    <a:pt x="1352" y="1134"/>
                  </a:lnTo>
                  <a:lnTo>
                    <a:pt x="1356" y="1150"/>
                  </a:lnTo>
                  <a:lnTo>
                    <a:pt x="1356" y="1150"/>
                  </a:lnTo>
                  <a:lnTo>
                    <a:pt x="1368" y="1143"/>
                  </a:lnTo>
                  <a:lnTo>
                    <a:pt x="1380" y="1136"/>
                  </a:lnTo>
                  <a:lnTo>
                    <a:pt x="1389" y="1129"/>
                  </a:lnTo>
                  <a:lnTo>
                    <a:pt x="1401" y="1122"/>
                  </a:lnTo>
                  <a:lnTo>
                    <a:pt x="1401" y="1122"/>
                  </a:lnTo>
                  <a:close/>
                  <a:moveTo>
                    <a:pt x="636" y="597"/>
                  </a:moveTo>
                  <a:lnTo>
                    <a:pt x="636" y="597"/>
                  </a:lnTo>
                  <a:lnTo>
                    <a:pt x="641" y="597"/>
                  </a:lnTo>
                  <a:lnTo>
                    <a:pt x="645" y="597"/>
                  </a:lnTo>
                  <a:lnTo>
                    <a:pt x="650" y="598"/>
                  </a:lnTo>
                  <a:lnTo>
                    <a:pt x="652" y="599"/>
                  </a:lnTo>
                  <a:lnTo>
                    <a:pt x="661" y="605"/>
                  </a:lnTo>
                  <a:lnTo>
                    <a:pt x="668" y="609"/>
                  </a:lnTo>
                  <a:lnTo>
                    <a:pt x="668" y="609"/>
                  </a:lnTo>
                  <a:lnTo>
                    <a:pt x="672" y="608"/>
                  </a:lnTo>
                  <a:lnTo>
                    <a:pt x="673" y="605"/>
                  </a:lnTo>
                  <a:lnTo>
                    <a:pt x="678" y="598"/>
                  </a:lnTo>
                  <a:lnTo>
                    <a:pt x="680" y="592"/>
                  </a:lnTo>
                  <a:lnTo>
                    <a:pt x="683" y="590"/>
                  </a:lnTo>
                  <a:lnTo>
                    <a:pt x="686" y="588"/>
                  </a:lnTo>
                  <a:lnTo>
                    <a:pt x="686" y="588"/>
                  </a:lnTo>
                  <a:lnTo>
                    <a:pt x="673" y="564"/>
                  </a:lnTo>
                  <a:lnTo>
                    <a:pt x="668" y="553"/>
                  </a:lnTo>
                  <a:lnTo>
                    <a:pt x="664" y="549"/>
                  </a:lnTo>
                  <a:lnTo>
                    <a:pt x="658" y="545"/>
                  </a:lnTo>
                  <a:lnTo>
                    <a:pt x="658" y="545"/>
                  </a:lnTo>
                  <a:lnTo>
                    <a:pt x="651" y="557"/>
                  </a:lnTo>
                  <a:lnTo>
                    <a:pt x="645" y="571"/>
                  </a:lnTo>
                  <a:lnTo>
                    <a:pt x="636" y="597"/>
                  </a:lnTo>
                  <a:lnTo>
                    <a:pt x="636" y="597"/>
                  </a:lnTo>
                  <a:close/>
                  <a:moveTo>
                    <a:pt x="915" y="595"/>
                  </a:moveTo>
                  <a:lnTo>
                    <a:pt x="915" y="595"/>
                  </a:lnTo>
                  <a:lnTo>
                    <a:pt x="905" y="613"/>
                  </a:lnTo>
                  <a:lnTo>
                    <a:pt x="897" y="632"/>
                  </a:lnTo>
                  <a:lnTo>
                    <a:pt x="880" y="671"/>
                  </a:lnTo>
                  <a:lnTo>
                    <a:pt x="871" y="689"/>
                  </a:lnTo>
                  <a:lnTo>
                    <a:pt x="862" y="709"/>
                  </a:lnTo>
                  <a:lnTo>
                    <a:pt x="852" y="726"/>
                  </a:lnTo>
                  <a:lnTo>
                    <a:pt x="842" y="743"/>
                  </a:lnTo>
                  <a:lnTo>
                    <a:pt x="842" y="743"/>
                  </a:lnTo>
                  <a:lnTo>
                    <a:pt x="842" y="750"/>
                  </a:lnTo>
                  <a:lnTo>
                    <a:pt x="845" y="754"/>
                  </a:lnTo>
                  <a:lnTo>
                    <a:pt x="846" y="759"/>
                  </a:lnTo>
                  <a:lnTo>
                    <a:pt x="845" y="764"/>
                  </a:lnTo>
                  <a:lnTo>
                    <a:pt x="845" y="764"/>
                  </a:lnTo>
                  <a:lnTo>
                    <a:pt x="852" y="762"/>
                  </a:lnTo>
                  <a:lnTo>
                    <a:pt x="857" y="761"/>
                  </a:lnTo>
                  <a:lnTo>
                    <a:pt x="867" y="752"/>
                  </a:lnTo>
                  <a:lnTo>
                    <a:pt x="871" y="750"/>
                  </a:lnTo>
                  <a:lnTo>
                    <a:pt x="877" y="747"/>
                  </a:lnTo>
                  <a:lnTo>
                    <a:pt x="883" y="744"/>
                  </a:lnTo>
                  <a:lnTo>
                    <a:pt x="890" y="743"/>
                  </a:lnTo>
                  <a:lnTo>
                    <a:pt x="890" y="743"/>
                  </a:lnTo>
                  <a:lnTo>
                    <a:pt x="891" y="744"/>
                  </a:lnTo>
                  <a:lnTo>
                    <a:pt x="894" y="745"/>
                  </a:lnTo>
                  <a:lnTo>
                    <a:pt x="894" y="745"/>
                  </a:lnTo>
                  <a:lnTo>
                    <a:pt x="895" y="755"/>
                  </a:lnTo>
                  <a:lnTo>
                    <a:pt x="897" y="765"/>
                  </a:lnTo>
                  <a:lnTo>
                    <a:pt x="899" y="771"/>
                  </a:lnTo>
                  <a:lnTo>
                    <a:pt x="901" y="776"/>
                  </a:lnTo>
                  <a:lnTo>
                    <a:pt x="905" y="779"/>
                  </a:lnTo>
                  <a:lnTo>
                    <a:pt x="911" y="782"/>
                  </a:lnTo>
                  <a:lnTo>
                    <a:pt x="911" y="782"/>
                  </a:lnTo>
                  <a:lnTo>
                    <a:pt x="916" y="775"/>
                  </a:lnTo>
                  <a:lnTo>
                    <a:pt x="921" y="768"/>
                  </a:lnTo>
                  <a:lnTo>
                    <a:pt x="926" y="751"/>
                  </a:lnTo>
                  <a:lnTo>
                    <a:pt x="930" y="743"/>
                  </a:lnTo>
                  <a:lnTo>
                    <a:pt x="933" y="734"/>
                  </a:lnTo>
                  <a:lnTo>
                    <a:pt x="939" y="729"/>
                  </a:lnTo>
                  <a:lnTo>
                    <a:pt x="946" y="723"/>
                  </a:lnTo>
                  <a:lnTo>
                    <a:pt x="946" y="723"/>
                  </a:lnTo>
                  <a:lnTo>
                    <a:pt x="951" y="729"/>
                  </a:lnTo>
                  <a:lnTo>
                    <a:pt x="956" y="734"/>
                  </a:lnTo>
                  <a:lnTo>
                    <a:pt x="961" y="748"/>
                  </a:lnTo>
                  <a:lnTo>
                    <a:pt x="965" y="754"/>
                  </a:lnTo>
                  <a:lnTo>
                    <a:pt x="968" y="761"/>
                  </a:lnTo>
                  <a:lnTo>
                    <a:pt x="974" y="765"/>
                  </a:lnTo>
                  <a:lnTo>
                    <a:pt x="981" y="768"/>
                  </a:lnTo>
                  <a:lnTo>
                    <a:pt x="981" y="768"/>
                  </a:lnTo>
                  <a:lnTo>
                    <a:pt x="989" y="757"/>
                  </a:lnTo>
                  <a:lnTo>
                    <a:pt x="995" y="744"/>
                  </a:lnTo>
                  <a:lnTo>
                    <a:pt x="1002" y="730"/>
                  </a:lnTo>
                  <a:lnTo>
                    <a:pt x="1009" y="717"/>
                  </a:lnTo>
                  <a:lnTo>
                    <a:pt x="1009" y="717"/>
                  </a:lnTo>
                  <a:lnTo>
                    <a:pt x="980" y="599"/>
                  </a:lnTo>
                  <a:lnTo>
                    <a:pt x="980" y="599"/>
                  </a:lnTo>
                  <a:lnTo>
                    <a:pt x="971" y="605"/>
                  </a:lnTo>
                  <a:lnTo>
                    <a:pt x="963" y="606"/>
                  </a:lnTo>
                  <a:lnTo>
                    <a:pt x="956" y="605"/>
                  </a:lnTo>
                  <a:lnTo>
                    <a:pt x="949" y="602"/>
                  </a:lnTo>
                  <a:lnTo>
                    <a:pt x="942" y="599"/>
                  </a:lnTo>
                  <a:lnTo>
                    <a:pt x="933" y="597"/>
                  </a:lnTo>
                  <a:lnTo>
                    <a:pt x="925" y="594"/>
                  </a:lnTo>
                  <a:lnTo>
                    <a:pt x="915" y="595"/>
                  </a:lnTo>
                  <a:lnTo>
                    <a:pt x="915" y="595"/>
                  </a:lnTo>
                  <a:close/>
                  <a:moveTo>
                    <a:pt x="1214" y="599"/>
                  </a:moveTo>
                  <a:lnTo>
                    <a:pt x="1214" y="599"/>
                  </a:lnTo>
                  <a:lnTo>
                    <a:pt x="1207" y="613"/>
                  </a:lnTo>
                  <a:lnTo>
                    <a:pt x="1197" y="629"/>
                  </a:lnTo>
                  <a:lnTo>
                    <a:pt x="1189" y="642"/>
                  </a:lnTo>
                  <a:lnTo>
                    <a:pt x="1177" y="654"/>
                  </a:lnTo>
                  <a:lnTo>
                    <a:pt x="1177" y="654"/>
                  </a:lnTo>
                  <a:lnTo>
                    <a:pt x="1179" y="654"/>
                  </a:lnTo>
                  <a:lnTo>
                    <a:pt x="1180" y="656"/>
                  </a:lnTo>
                  <a:lnTo>
                    <a:pt x="1182" y="658"/>
                  </a:lnTo>
                  <a:lnTo>
                    <a:pt x="1183" y="661"/>
                  </a:lnTo>
                  <a:lnTo>
                    <a:pt x="1184" y="661"/>
                  </a:lnTo>
                  <a:lnTo>
                    <a:pt x="1187" y="661"/>
                  </a:lnTo>
                  <a:lnTo>
                    <a:pt x="1187" y="661"/>
                  </a:lnTo>
                  <a:lnTo>
                    <a:pt x="1193" y="658"/>
                  </a:lnTo>
                  <a:lnTo>
                    <a:pt x="1196" y="654"/>
                  </a:lnTo>
                  <a:lnTo>
                    <a:pt x="1200" y="643"/>
                  </a:lnTo>
                  <a:lnTo>
                    <a:pt x="1203" y="637"/>
                  </a:lnTo>
                  <a:lnTo>
                    <a:pt x="1207" y="633"/>
                  </a:lnTo>
                  <a:lnTo>
                    <a:pt x="1211" y="632"/>
                  </a:lnTo>
                  <a:lnTo>
                    <a:pt x="1218" y="632"/>
                  </a:lnTo>
                  <a:lnTo>
                    <a:pt x="1218" y="632"/>
                  </a:lnTo>
                  <a:lnTo>
                    <a:pt x="1220" y="637"/>
                  </a:lnTo>
                  <a:lnTo>
                    <a:pt x="1222" y="642"/>
                  </a:lnTo>
                  <a:lnTo>
                    <a:pt x="1227" y="644"/>
                  </a:lnTo>
                  <a:lnTo>
                    <a:pt x="1232" y="646"/>
                  </a:lnTo>
                  <a:lnTo>
                    <a:pt x="1232" y="646"/>
                  </a:lnTo>
                  <a:lnTo>
                    <a:pt x="1229" y="632"/>
                  </a:lnTo>
                  <a:lnTo>
                    <a:pt x="1228" y="618"/>
                  </a:lnTo>
                  <a:lnTo>
                    <a:pt x="1227" y="604"/>
                  </a:lnTo>
                  <a:lnTo>
                    <a:pt x="1224" y="598"/>
                  </a:lnTo>
                  <a:lnTo>
                    <a:pt x="1220" y="594"/>
                  </a:lnTo>
                  <a:lnTo>
                    <a:pt x="1220" y="594"/>
                  </a:lnTo>
                  <a:lnTo>
                    <a:pt x="1220" y="598"/>
                  </a:lnTo>
                  <a:lnTo>
                    <a:pt x="1218" y="602"/>
                  </a:lnTo>
                  <a:lnTo>
                    <a:pt x="1217" y="604"/>
                  </a:lnTo>
                  <a:lnTo>
                    <a:pt x="1215" y="604"/>
                  </a:lnTo>
                  <a:lnTo>
                    <a:pt x="1214" y="599"/>
                  </a:lnTo>
                  <a:lnTo>
                    <a:pt x="1214" y="599"/>
                  </a:lnTo>
                  <a:close/>
                  <a:moveTo>
                    <a:pt x="789" y="595"/>
                  </a:moveTo>
                  <a:lnTo>
                    <a:pt x="789" y="595"/>
                  </a:lnTo>
                  <a:lnTo>
                    <a:pt x="770" y="604"/>
                  </a:lnTo>
                  <a:lnTo>
                    <a:pt x="761" y="606"/>
                  </a:lnTo>
                  <a:lnTo>
                    <a:pt x="749" y="609"/>
                  </a:lnTo>
                  <a:lnTo>
                    <a:pt x="749" y="609"/>
                  </a:lnTo>
                  <a:lnTo>
                    <a:pt x="746" y="654"/>
                  </a:lnTo>
                  <a:lnTo>
                    <a:pt x="744" y="692"/>
                  </a:lnTo>
                  <a:lnTo>
                    <a:pt x="744" y="692"/>
                  </a:lnTo>
                  <a:lnTo>
                    <a:pt x="759" y="716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9" y="729"/>
                  </a:lnTo>
                  <a:lnTo>
                    <a:pt x="783" y="717"/>
                  </a:lnTo>
                  <a:lnTo>
                    <a:pt x="783" y="717"/>
                  </a:lnTo>
                  <a:lnTo>
                    <a:pt x="779" y="717"/>
                  </a:lnTo>
                  <a:lnTo>
                    <a:pt x="775" y="715"/>
                  </a:lnTo>
                  <a:lnTo>
                    <a:pt x="769" y="710"/>
                  </a:lnTo>
                  <a:lnTo>
                    <a:pt x="769" y="710"/>
                  </a:lnTo>
                  <a:lnTo>
                    <a:pt x="769" y="698"/>
                  </a:lnTo>
                  <a:lnTo>
                    <a:pt x="769" y="698"/>
                  </a:lnTo>
                  <a:lnTo>
                    <a:pt x="776" y="696"/>
                  </a:lnTo>
                  <a:lnTo>
                    <a:pt x="779" y="696"/>
                  </a:lnTo>
                  <a:lnTo>
                    <a:pt x="782" y="701"/>
                  </a:lnTo>
                  <a:lnTo>
                    <a:pt x="782" y="701"/>
                  </a:lnTo>
                  <a:lnTo>
                    <a:pt x="782" y="688"/>
                  </a:lnTo>
                  <a:lnTo>
                    <a:pt x="783" y="674"/>
                  </a:lnTo>
                  <a:lnTo>
                    <a:pt x="786" y="644"/>
                  </a:lnTo>
                  <a:lnTo>
                    <a:pt x="790" y="616"/>
                  </a:lnTo>
                  <a:lnTo>
                    <a:pt x="790" y="604"/>
                  </a:lnTo>
                  <a:lnTo>
                    <a:pt x="789" y="595"/>
                  </a:lnTo>
                  <a:lnTo>
                    <a:pt x="789" y="595"/>
                  </a:lnTo>
                  <a:close/>
                  <a:moveTo>
                    <a:pt x="797" y="691"/>
                  </a:moveTo>
                  <a:lnTo>
                    <a:pt x="797" y="691"/>
                  </a:lnTo>
                  <a:lnTo>
                    <a:pt x="800" y="686"/>
                  </a:lnTo>
                  <a:lnTo>
                    <a:pt x="804" y="684"/>
                  </a:lnTo>
                  <a:lnTo>
                    <a:pt x="808" y="682"/>
                  </a:lnTo>
                  <a:lnTo>
                    <a:pt x="811" y="682"/>
                  </a:lnTo>
                  <a:lnTo>
                    <a:pt x="814" y="684"/>
                  </a:lnTo>
                  <a:lnTo>
                    <a:pt x="818" y="685"/>
                  </a:lnTo>
                  <a:lnTo>
                    <a:pt x="824" y="692"/>
                  </a:lnTo>
                  <a:lnTo>
                    <a:pt x="828" y="699"/>
                  </a:lnTo>
                  <a:lnTo>
                    <a:pt x="832" y="709"/>
                  </a:lnTo>
                  <a:lnTo>
                    <a:pt x="835" y="717"/>
                  </a:lnTo>
                  <a:lnTo>
                    <a:pt x="835" y="726"/>
                  </a:lnTo>
                  <a:lnTo>
                    <a:pt x="835" y="726"/>
                  </a:lnTo>
                  <a:lnTo>
                    <a:pt x="842" y="715"/>
                  </a:lnTo>
                  <a:lnTo>
                    <a:pt x="846" y="702"/>
                  </a:lnTo>
                  <a:lnTo>
                    <a:pt x="850" y="689"/>
                  </a:lnTo>
                  <a:lnTo>
                    <a:pt x="852" y="674"/>
                  </a:lnTo>
                  <a:lnTo>
                    <a:pt x="853" y="644"/>
                  </a:lnTo>
                  <a:lnTo>
                    <a:pt x="855" y="615"/>
                  </a:lnTo>
                  <a:lnTo>
                    <a:pt x="855" y="615"/>
                  </a:lnTo>
                  <a:lnTo>
                    <a:pt x="852" y="618"/>
                  </a:lnTo>
                  <a:lnTo>
                    <a:pt x="849" y="620"/>
                  </a:lnTo>
                  <a:lnTo>
                    <a:pt x="843" y="622"/>
                  </a:lnTo>
                  <a:lnTo>
                    <a:pt x="838" y="623"/>
                  </a:lnTo>
                  <a:lnTo>
                    <a:pt x="825" y="622"/>
                  </a:lnTo>
                  <a:lnTo>
                    <a:pt x="819" y="619"/>
                  </a:lnTo>
                  <a:lnTo>
                    <a:pt x="814" y="616"/>
                  </a:lnTo>
                  <a:lnTo>
                    <a:pt x="814" y="616"/>
                  </a:lnTo>
                  <a:lnTo>
                    <a:pt x="812" y="612"/>
                  </a:lnTo>
                  <a:lnTo>
                    <a:pt x="811" y="605"/>
                  </a:lnTo>
                  <a:lnTo>
                    <a:pt x="810" y="599"/>
                  </a:lnTo>
                  <a:lnTo>
                    <a:pt x="808" y="597"/>
                  </a:lnTo>
                  <a:lnTo>
                    <a:pt x="807" y="595"/>
                  </a:lnTo>
                  <a:lnTo>
                    <a:pt x="807" y="595"/>
                  </a:lnTo>
                  <a:lnTo>
                    <a:pt x="801" y="620"/>
                  </a:lnTo>
                  <a:lnTo>
                    <a:pt x="797" y="646"/>
                  </a:lnTo>
                  <a:lnTo>
                    <a:pt x="796" y="670"/>
                  </a:lnTo>
                  <a:lnTo>
                    <a:pt x="796" y="681"/>
                  </a:lnTo>
                  <a:lnTo>
                    <a:pt x="797" y="691"/>
                  </a:lnTo>
                  <a:lnTo>
                    <a:pt x="797" y="691"/>
                  </a:lnTo>
                  <a:close/>
                  <a:moveTo>
                    <a:pt x="863" y="682"/>
                  </a:moveTo>
                  <a:lnTo>
                    <a:pt x="863" y="682"/>
                  </a:lnTo>
                  <a:lnTo>
                    <a:pt x="876" y="650"/>
                  </a:lnTo>
                  <a:lnTo>
                    <a:pt x="883" y="633"/>
                  </a:lnTo>
                  <a:lnTo>
                    <a:pt x="890" y="619"/>
                  </a:lnTo>
                  <a:lnTo>
                    <a:pt x="890" y="619"/>
                  </a:lnTo>
                  <a:lnTo>
                    <a:pt x="885" y="618"/>
                  </a:lnTo>
                  <a:lnTo>
                    <a:pt x="883" y="616"/>
                  </a:lnTo>
                  <a:lnTo>
                    <a:pt x="878" y="611"/>
                  </a:lnTo>
                  <a:lnTo>
                    <a:pt x="870" y="597"/>
                  </a:lnTo>
                  <a:lnTo>
                    <a:pt x="870" y="597"/>
                  </a:lnTo>
                  <a:lnTo>
                    <a:pt x="869" y="608"/>
                  </a:lnTo>
                  <a:lnTo>
                    <a:pt x="866" y="618"/>
                  </a:lnTo>
                  <a:lnTo>
                    <a:pt x="864" y="640"/>
                  </a:lnTo>
                  <a:lnTo>
                    <a:pt x="864" y="661"/>
                  </a:lnTo>
                  <a:lnTo>
                    <a:pt x="863" y="682"/>
                  </a:lnTo>
                  <a:lnTo>
                    <a:pt x="863" y="682"/>
                  </a:lnTo>
                  <a:close/>
                  <a:moveTo>
                    <a:pt x="668" y="629"/>
                  </a:moveTo>
                  <a:lnTo>
                    <a:pt x="668" y="629"/>
                  </a:lnTo>
                  <a:lnTo>
                    <a:pt x="665" y="627"/>
                  </a:lnTo>
                  <a:lnTo>
                    <a:pt x="662" y="627"/>
                  </a:lnTo>
                  <a:lnTo>
                    <a:pt x="657" y="623"/>
                  </a:lnTo>
                  <a:lnTo>
                    <a:pt x="652" y="619"/>
                  </a:lnTo>
                  <a:lnTo>
                    <a:pt x="647" y="616"/>
                  </a:lnTo>
                  <a:lnTo>
                    <a:pt x="647" y="616"/>
                  </a:lnTo>
                  <a:lnTo>
                    <a:pt x="637" y="620"/>
                  </a:lnTo>
                  <a:lnTo>
                    <a:pt x="627" y="625"/>
                  </a:lnTo>
                  <a:lnTo>
                    <a:pt x="627" y="625"/>
                  </a:lnTo>
                  <a:lnTo>
                    <a:pt x="617" y="660"/>
                  </a:lnTo>
                  <a:lnTo>
                    <a:pt x="605" y="693"/>
                  </a:lnTo>
                  <a:lnTo>
                    <a:pt x="591" y="726"/>
                  </a:lnTo>
                  <a:lnTo>
                    <a:pt x="577" y="757"/>
                  </a:lnTo>
                  <a:lnTo>
                    <a:pt x="577" y="757"/>
                  </a:lnTo>
                  <a:lnTo>
                    <a:pt x="586" y="757"/>
                  </a:lnTo>
                  <a:lnTo>
                    <a:pt x="589" y="757"/>
                  </a:lnTo>
                  <a:lnTo>
                    <a:pt x="592" y="758"/>
                  </a:lnTo>
                  <a:lnTo>
                    <a:pt x="592" y="758"/>
                  </a:lnTo>
                  <a:lnTo>
                    <a:pt x="595" y="764"/>
                  </a:lnTo>
                  <a:lnTo>
                    <a:pt x="598" y="771"/>
                  </a:lnTo>
                  <a:lnTo>
                    <a:pt x="602" y="776"/>
                  </a:lnTo>
                  <a:lnTo>
                    <a:pt x="605" y="778"/>
                  </a:lnTo>
                  <a:lnTo>
                    <a:pt x="607" y="781"/>
                  </a:lnTo>
                  <a:lnTo>
                    <a:pt x="607" y="781"/>
                  </a:lnTo>
                  <a:lnTo>
                    <a:pt x="613" y="769"/>
                  </a:lnTo>
                  <a:lnTo>
                    <a:pt x="619" y="758"/>
                  </a:lnTo>
                  <a:lnTo>
                    <a:pt x="627" y="731"/>
                  </a:lnTo>
                  <a:lnTo>
                    <a:pt x="627" y="731"/>
                  </a:lnTo>
                  <a:lnTo>
                    <a:pt x="634" y="705"/>
                  </a:lnTo>
                  <a:lnTo>
                    <a:pt x="637" y="698"/>
                  </a:lnTo>
                  <a:lnTo>
                    <a:pt x="640" y="691"/>
                  </a:lnTo>
                  <a:lnTo>
                    <a:pt x="643" y="686"/>
                  </a:lnTo>
                  <a:lnTo>
                    <a:pt x="647" y="685"/>
                  </a:lnTo>
                  <a:lnTo>
                    <a:pt x="647" y="685"/>
                  </a:lnTo>
                  <a:lnTo>
                    <a:pt x="651" y="685"/>
                  </a:lnTo>
                  <a:lnTo>
                    <a:pt x="654" y="688"/>
                  </a:lnTo>
                  <a:lnTo>
                    <a:pt x="658" y="691"/>
                  </a:lnTo>
                  <a:lnTo>
                    <a:pt x="661" y="696"/>
                  </a:lnTo>
                  <a:lnTo>
                    <a:pt x="665" y="706"/>
                  </a:lnTo>
                  <a:lnTo>
                    <a:pt x="668" y="713"/>
                  </a:lnTo>
                  <a:lnTo>
                    <a:pt x="668" y="713"/>
                  </a:lnTo>
                  <a:lnTo>
                    <a:pt x="672" y="729"/>
                  </a:lnTo>
                  <a:lnTo>
                    <a:pt x="676" y="741"/>
                  </a:lnTo>
                  <a:lnTo>
                    <a:pt x="680" y="752"/>
                  </a:lnTo>
                  <a:lnTo>
                    <a:pt x="683" y="757"/>
                  </a:lnTo>
                  <a:lnTo>
                    <a:pt x="688" y="761"/>
                  </a:lnTo>
                  <a:lnTo>
                    <a:pt x="688" y="761"/>
                  </a:lnTo>
                  <a:lnTo>
                    <a:pt x="689" y="750"/>
                  </a:lnTo>
                  <a:lnTo>
                    <a:pt x="693" y="743"/>
                  </a:lnTo>
                  <a:lnTo>
                    <a:pt x="697" y="738"/>
                  </a:lnTo>
                  <a:lnTo>
                    <a:pt x="703" y="736"/>
                  </a:lnTo>
                  <a:lnTo>
                    <a:pt x="710" y="737"/>
                  </a:lnTo>
                  <a:lnTo>
                    <a:pt x="716" y="740"/>
                  </a:lnTo>
                  <a:lnTo>
                    <a:pt x="723" y="745"/>
                  </a:lnTo>
                  <a:lnTo>
                    <a:pt x="727" y="752"/>
                  </a:lnTo>
                  <a:lnTo>
                    <a:pt x="727" y="752"/>
                  </a:lnTo>
                  <a:lnTo>
                    <a:pt x="732" y="750"/>
                  </a:lnTo>
                  <a:lnTo>
                    <a:pt x="737" y="747"/>
                  </a:lnTo>
                  <a:lnTo>
                    <a:pt x="738" y="743"/>
                  </a:lnTo>
                  <a:lnTo>
                    <a:pt x="739" y="738"/>
                  </a:lnTo>
                  <a:lnTo>
                    <a:pt x="742" y="729"/>
                  </a:lnTo>
                  <a:lnTo>
                    <a:pt x="744" y="724"/>
                  </a:lnTo>
                  <a:lnTo>
                    <a:pt x="746" y="722"/>
                  </a:lnTo>
                  <a:lnTo>
                    <a:pt x="746" y="722"/>
                  </a:lnTo>
                  <a:lnTo>
                    <a:pt x="731" y="695"/>
                  </a:lnTo>
                  <a:lnTo>
                    <a:pt x="717" y="667"/>
                  </a:lnTo>
                  <a:lnTo>
                    <a:pt x="692" y="606"/>
                  </a:lnTo>
                  <a:lnTo>
                    <a:pt x="692" y="606"/>
                  </a:lnTo>
                  <a:lnTo>
                    <a:pt x="688" y="615"/>
                  </a:lnTo>
                  <a:lnTo>
                    <a:pt x="682" y="620"/>
                  </a:lnTo>
                  <a:lnTo>
                    <a:pt x="676" y="625"/>
                  </a:lnTo>
                  <a:lnTo>
                    <a:pt x="668" y="629"/>
                  </a:lnTo>
                  <a:lnTo>
                    <a:pt x="668" y="629"/>
                  </a:lnTo>
                  <a:close/>
                  <a:moveTo>
                    <a:pt x="1168" y="664"/>
                  </a:moveTo>
                  <a:lnTo>
                    <a:pt x="1168" y="664"/>
                  </a:lnTo>
                  <a:lnTo>
                    <a:pt x="1159" y="677"/>
                  </a:lnTo>
                  <a:lnTo>
                    <a:pt x="1151" y="691"/>
                  </a:lnTo>
                  <a:lnTo>
                    <a:pt x="1131" y="715"/>
                  </a:lnTo>
                  <a:lnTo>
                    <a:pt x="1092" y="762"/>
                  </a:lnTo>
                  <a:lnTo>
                    <a:pt x="1092" y="762"/>
                  </a:lnTo>
                  <a:lnTo>
                    <a:pt x="1100" y="792"/>
                  </a:lnTo>
                  <a:lnTo>
                    <a:pt x="1107" y="821"/>
                  </a:lnTo>
                  <a:lnTo>
                    <a:pt x="1107" y="821"/>
                  </a:lnTo>
                  <a:lnTo>
                    <a:pt x="1118" y="818"/>
                  </a:lnTo>
                  <a:lnTo>
                    <a:pt x="1127" y="813"/>
                  </a:lnTo>
                  <a:lnTo>
                    <a:pt x="1134" y="807"/>
                  </a:lnTo>
                  <a:lnTo>
                    <a:pt x="1141" y="799"/>
                  </a:lnTo>
                  <a:lnTo>
                    <a:pt x="1151" y="783"/>
                  </a:lnTo>
                  <a:lnTo>
                    <a:pt x="1158" y="775"/>
                  </a:lnTo>
                  <a:lnTo>
                    <a:pt x="1163" y="768"/>
                  </a:lnTo>
                  <a:lnTo>
                    <a:pt x="1163" y="768"/>
                  </a:lnTo>
                  <a:lnTo>
                    <a:pt x="1168" y="775"/>
                  </a:lnTo>
                  <a:lnTo>
                    <a:pt x="1170" y="782"/>
                  </a:lnTo>
                  <a:lnTo>
                    <a:pt x="1176" y="799"/>
                  </a:lnTo>
                  <a:lnTo>
                    <a:pt x="1179" y="817"/>
                  </a:lnTo>
                  <a:lnTo>
                    <a:pt x="1182" y="825"/>
                  </a:lnTo>
                  <a:lnTo>
                    <a:pt x="1184" y="832"/>
                  </a:lnTo>
                  <a:lnTo>
                    <a:pt x="1184" y="832"/>
                  </a:lnTo>
                  <a:lnTo>
                    <a:pt x="1194" y="820"/>
                  </a:lnTo>
                  <a:lnTo>
                    <a:pt x="1203" y="804"/>
                  </a:lnTo>
                  <a:lnTo>
                    <a:pt x="1208" y="789"/>
                  </a:lnTo>
                  <a:lnTo>
                    <a:pt x="1213" y="774"/>
                  </a:lnTo>
                  <a:lnTo>
                    <a:pt x="1213" y="774"/>
                  </a:lnTo>
                  <a:lnTo>
                    <a:pt x="1213" y="765"/>
                  </a:lnTo>
                  <a:lnTo>
                    <a:pt x="1213" y="755"/>
                  </a:lnTo>
                  <a:lnTo>
                    <a:pt x="1213" y="751"/>
                  </a:lnTo>
                  <a:lnTo>
                    <a:pt x="1214" y="747"/>
                  </a:lnTo>
                  <a:lnTo>
                    <a:pt x="1217" y="744"/>
                  </a:lnTo>
                  <a:lnTo>
                    <a:pt x="1220" y="741"/>
                  </a:lnTo>
                  <a:lnTo>
                    <a:pt x="1220" y="741"/>
                  </a:lnTo>
                  <a:lnTo>
                    <a:pt x="1227" y="745"/>
                  </a:lnTo>
                  <a:lnTo>
                    <a:pt x="1231" y="752"/>
                  </a:lnTo>
                  <a:lnTo>
                    <a:pt x="1234" y="759"/>
                  </a:lnTo>
                  <a:lnTo>
                    <a:pt x="1235" y="768"/>
                  </a:lnTo>
                  <a:lnTo>
                    <a:pt x="1238" y="783"/>
                  </a:lnTo>
                  <a:lnTo>
                    <a:pt x="1242" y="799"/>
                  </a:lnTo>
                  <a:lnTo>
                    <a:pt x="1242" y="799"/>
                  </a:lnTo>
                  <a:lnTo>
                    <a:pt x="1243" y="806"/>
                  </a:lnTo>
                  <a:lnTo>
                    <a:pt x="1248" y="813"/>
                  </a:lnTo>
                  <a:lnTo>
                    <a:pt x="1252" y="820"/>
                  </a:lnTo>
                  <a:lnTo>
                    <a:pt x="1257" y="824"/>
                  </a:lnTo>
                  <a:lnTo>
                    <a:pt x="1257" y="824"/>
                  </a:lnTo>
                  <a:lnTo>
                    <a:pt x="1260" y="824"/>
                  </a:lnTo>
                  <a:lnTo>
                    <a:pt x="1263" y="821"/>
                  </a:lnTo>
                  <a:lnTo>
                    <a:pt x="1267" y="816"/>
                  </a:lnTo>
                  <a:lnTo>
                    <a:pt x="1270" y="810"/>
                  </a:lnTo>
                  <a:lnTo>
                    <a:pt x="1273" y="809"/>
                  </a:lnTo>
                  <a:lnTo>
                    <a:pt x="1274" y="809"/>
                  </a:lnTo>
                  <a:lnTo>
                    <a:pt x="1274" y="809"/>
                  </a:lnTo>
                  <a:lnTo>
                    <a:pt x="1264" y="772"/>
                  </a:lnTo>
                  <a:lnTo>
                    <a:pt x="1255" y="738"/>
                  </a:lnTo>
                  <a:lnTo>
                    <a:pt x="1246" y="705"/>
                  </a:lnTo>
                  <a:lnTo>
                    <a:pt x="1238" y="667"/>
                  </a:lnTo>
                  <a:lnTo>
                    <a:pt x="1238" y="667"/>
                  </a:lnTo>
                  <a:lnTo>
                    <a:pt x="1232" y="667"/>
                  </a:lnTo>
                  <a:lnTo>
                    <a:pt x="1228" y="667"/>
                  </a:lnTo>
                  <a:lnTo>
                    <a:pt x="1225" y="664"/>
                  </a:lnTo>
                  <a:lnTo>
                    <a:pt x="1222" y="663"/>
                  </a:lnTo>
                  <a:lnTo>
                    <a:pt x="1213" y="651"/>
                  </a:lnTo>
                  <a:lnTo>
                    <a:pt x="1213" y="651"/>
                  </a:lnTo>
                  <a:lnTo>
                    <a:pt x="1208" y="658"/>
                  </a:lnTo>
                  <a:lnTo>
                    <a:pt x="1204" y="665"/>
                  </a:lnTo>
                  <a:lnTo>
                    <a:pt x="1197" y="671"/>
                  </a:lnTo>
                  <a:lnTo>
                    <a:pt x="1190" y="677"/>
                  </a:lnTo>
                  <a:lnTo>
                    <a:pt x="1183" y="679"/>
                  </a:lnTo>
                  <a:lnTo>
                    <a:pt x="1180" y="679"/>
                  </a:lnTo>
                  <a:lnTo>
                    <a:pt x="1177" y="678"/>
                  </a:lnTo>
                  <a:lnTo>
                    <a:pt x="1175" y="677"/>
                  </a:lnTo>
                  <a:lnTo>
                    <a:pt x="1172" y="674"/>
                  </a:lnTo>
                  <a:lnTo>
                    <a:pt x="1169" y="668"/>
                  </a:lnTo>
                  <a:lnTo>
                    <a:pt x="1168" y="664"/>
                  </a:lnTo>
                  <a:lnTo>
                    <a:pt x="1168" y="664"/>
                  </a:lnTo>
                  <a:close/>
                  <a:moveTo>
                    <a:pt x="1037" y="747"/>
                  </a:moveTo>
                  <a:lnTo>
                    <a:pt x="1037" y="747"/>
                  </a:lnTo>
                  <a:lnTo>
                    <a:pt x="1043" y="737"/>
                  </a:lnTo>
                  <a:lnTo>
                    <a:pt x="1048" y="729"/>
                  </a:lnTo>
                  <a:lnTo>
                    <a:pt x="1053" y="726"/>
                  </a:lnTo>
                  <a:lnTo>
                    <a:pt x="1057" y="723"/>
                  </a:lnTo>
                  <a:lnTo>
                    <a:pt x="1062" y="720"/>
                  </a:lnTo>
                  <a:lnTo>
                    <a:pt x="1068" y="720"/>
                  </a:lnTo>
                  <a:lnTo>
                    <a:pt x="1068" y="720"/>
                  </a:lnTo>
                  <a:lnTo>
                    <a:pt x="1065" y="716"/>
                  </a:lnTo>
                  <a:lnTo>
                    <a:pt x="1064" y="713"/>
                  </a:lnTo>
                  <a:lnTo>
                    <a:pt x="1061" y="703"/>
                  </a:lnTo>
                  <a:lnTo>
                    <a:pt x="1058" y="692"/>
                  </a:lnTo>
                  <a:lnTo>
                    <a:pt x="1055" y="688"/>
                  </a:lnTo>
                  <a:lnTo>
                    <a:pt x="1053" y="685"/>
                  </a:lnTo>
                  <a:lnTo>
                    <a:pt x="1053" y="685"/>
                  </a:lnTo>
                  <a:lnTo>
                    <a:pt x="1050" y="685"/>
                  </a:lnTo>
                  <a:lnTo>
                    <a:pt x="1045" y="686"/>
                  </a:lnTo>
                  <a:lnTo>
                    <a:pt x="1037" y="693"/>
                  </a:lnTo>
                  <a:lnTo>
                    <a:pt x="1030" y="702"/>
                  </a:lnTo>
                  <a:lnTo>
                    <a:pt x="1024" y="712"/>
                  </a:lnTo>
                  <a:lnTo>
                    <a:pt x="1022" y="723"/>
                  </a:lnTo>
                  <a:lnTo>
                    <a:pt x="1022" y="729"/>
                  </a:lnTo>
                  <a:lnTo>
                    <a:pt x="1023" y="733"/>
                  </a:lnTo>
                  <a:lnTo>
                    <a:pt x="1024" y="737"/>
                  </a:lnTo>
                  <a:lnTo>
                    <a:pt x="1027" y="741"/>
                  </a:lnTo>
                  <a:lnTo>
                    <a:pt x="1031" y="744"/>
                  </a:lnTo>
                  <a:lnTo>
                    <a:pt x="1037" y="747"/>
                  </a:lnTo>
                  <a:lnTo>
                    <a:pt x="1037" y="747"/>
                  </a:lnTo>
                  <a:close/>
                  <a:moveTo>
                    <a:pt x="779" y="758"/>
                  </a:moveTo>
                  <a:lnTo>
                    <a:pt x="779" y="758"/>
                  </a:lnTo>
                  <a:lnTo>
                    <a:pt x="786" y="755"/>
                  </a:lnTo>
                  <a:lnTo>
                    <a:pt x="791" y="754"/>
                  </a:lnTo>
                  <a:lnTo>
                    <a:pt x="797" y="755"/>
                  </a:lnTo>
                  <a:lnTo>
                    <a:pt x="801" y="759"/>
                  </a:lnTo>
                  <a:lnTo>
                    <a:pt x="811" y="766"/>
                  </a:lnTo>
                  <a:lnTo>
                    <a:pt x="815" y="769"/>
                  </a:lnTo>
                  <a:lnTo>
                    <a:pt x="822" y="771"/>
                  </a:lnTo>
                  <a:lnTo>
                    <a:pt x="822" y="771"/>
                  </a:lnTo>
                  <a:lnTo>
                    <a:pt x="824" y="766"/>
                  </a:lnTo>
                  <a:lnTo>
                    <a:pt x="826" y="762"/>
                  </a:lnTo>
                  <a:lnTo>
                    <a:pt x="828" y="754"/>
                  </a:lnTo>
                  <a:lnTo>
                    <a:pt x="828" y="744"/>
                  </a:lnTo>
                  <a:lnTo>
                    <a:pt x="825" y="734"/>
                  </a:lnTo>
                  <a:lnTo>
                    <a:pt x="821" y="724"/>
                  </a:lnTo>
                  <a:lnTo>
                    <a:pt x="817" y="716"/>
                  </a:lnTo>
                  <a:lnTo>
                    <a:pt x="811" y="709"/>
                  </a:lnTo>
                  <a:lnTo>
                    <a:pt x="804" y="705"/>
                  </a:lnTo>
                  <a:lnTo>
                    <a:pt x="804" y="705"/>
                  </a:lnTo>
                  <a:lnTo>
                    <a:pt x="798" y="719"/>
                  </a:lnTo>
                  <a:lnTo>
                    <a:pt x="791" y="731"/>
                  </a:lnTo>
                  <a:lnTo>
                    <a:pt x="784" y="744"/>
                  </a:lnTo>
                  <a:lnTo>
                    <a:pt x="779" y="758"/>
                  </a:lnTo>
                  <a:lnTo>
                    <a:pt x="779" y="758"/>
                  </a:lnTo>
                  <a:close/>
                  <a:moveTo>
                    <a:pt x="626" y="781"/>
                  </a:moveTo>
                  <a:lnTo>
                    <a:pt x="626" y="781"/>
                  </a:lnTo>
                  <a:lnTo>
                    <a:pt x="629" y="781"/>
                  </a:lnTo>
                  <a:lnTo>
                    <a:pt x="629" y="782"/>
                  </a:lnTo>
                  <a:lnTo>
                    <a:pt x="630" y="785"/>
                  </a:lnTo>
                  <a:lnTo>
                    <a:pt x="631" y="788"/>
                  </a:lnTo>
                  <a:lnTo>
                    <a:pt x="631" y="788"/>
                  </a:lnTo>
                  <a:lnTo>
                    <a:pt x="630" y="813"/>
                  </a:lnTo>
                  <a:lnTo>
                    <a:pt x="630" y="837"/>
                  </a:lnTo>
                  <a:lnTo>
                    <a:pt x="631" y="883"/>
                  </a:lnTo>
                  <a:lnTo>
                    <a:pt x="634" y="927"/>
                  </a:lnTo>
                  <a:lnTo>
                    <a:pt x="636" y="948"/>
                  </a:lnTo>
                  <a:lnTo>
                    <a:pt x="636" y="969"/>
                  </a:lnTo>
                  <a:lnTo>
                    <a:pt x="636" y="969"/>
                  </a:lnTo>
                  <a:lnTo>
                    <a:pt x="634" y="1088"/>
                  </a:lnTo>
                  <a:lnTo>
                    <a:pt x="634" y="1146"/>
                  </a:lnTo>
                  <a:lnTo>
                    <a:pt x="636" y="1202"/>
                  </a:lnTo>
                  <a:lnTo>
                    <a:pt x="636" y="1202"/>
                  </a:lnTo>
                  <a:lnTo>
                    <a:pt x="640" y="1205"/>
                  </a:lnTo>
                  <a:lnTo>
                    <a:pt x="644" y="1206"/>
                  </a:lnTo>
                  <a:lnTo>
                    <a:pt x="650" y="1207"/>
                  </a:lnTo>
                  <a:lnTo>
                    <a:pt x="655" y="1206"/>
                  </a:lnTo>
                  <a:lnTo>
                    <a:pt x="655" y="1206"/>
                  </a:lnTo>
                  <a:lnTo>
                    <a:pt x="658" y="1189"/>
                  </a:lnTo>
                  <a:lnTo>
                    <a:pt x="661" y="1171"/>
                  </a:lnTo>
                  <a:lnTo>
                    <a:pt x="665" y="1132"/>
                  </a:lnTo>
                  <a:lnTo>
                    <a:pt x="668" y="1091"/>
                  </a:lnTo>
                  <a:lnTo>
                    <a:pt x="668" y="1049"/>
                  </a:lnTo>
                  <a:lnTo>
                    <a:pt x="668" y="1049"/>
                  </a:lnTo>
                  <a:lnTo>
                    <a:pt x="669" y="1023"/>
                  </a:lnTo>
                  <a:lnTo>
                    <a:pt x="672" y="1000"/>
                  </a:lnTo>
                  <a:lnTo>
                    <a:pt x="675" y="976"/>
                  </a:lnTo>
                  <a:lnTo>
                    <a:pt x="673" y="953"/>
                  </a:lnTo>
                  <a:lnTo>
                    <a:pt x="673" y="953"/>
                  </a:lnTo>
                  <a:lnTo>
                    <a:pt x="673" y="946"/>
                  </a:lnTo>
                  <a:lnTo>
                    <a:pt x="671" y="941"/>
                  </a:lnTo>
                  <a:lnTo>
                    <a:pt x="668" y="934"/>
                  </a:lnTo>
                  <a:lnTo>
                    <a:pt x="668" y="925"/>
                  </a:lnTo>
                  <a:lnTo>
                    <a:pt x="668" y="925"/>
                  </a:lnTo>
                  <a:lnTo>
                    <a:pt x="671" y="917"/>
                  </a:lnTo>
                  <a:lnTo>
                    <a:pt x="676" y="907"/>
                  </a:lnTo>
                  <a:lnTo>
                    <a:pt x="690" y="887"/>
                  </a:lnTo>
                  <a:lnTo>
                    <a:pt x="690" y="887"/>
                  </a:lnTo>
                  <a:lnTo>
                    <a:pt x="703" y="866"/>
                  </a:lnTo>
                  <a:lnTo>
                    <a:pt x="709" y="856"/>
                  </a:lnTo>
                  <a:lnTo>
                    <a:pt x="711" y="847"/>
                  </a:lnTo>
                  <a:lnTo>
                    <a:pt x="711" y="847"/>
                  </a:lnTo>
                  <a:lnTo>
                    <a:pt x="711" y="834"/>
                  </a:lnTo>
                  <a:lnTo>
                    <a:pt x="711" y="821"/>
                  </a:lnTo>
                  <a:lnTo>
                    <a:pt x="709" y="799"/>
                  </a:lnTo>
                  <a:lnTo>
                    <a:pt x="706" y="788"/>
                  </a:lnTo>
                  <a:lnTo>
                    <a:pt x="706" y="776"/>
                  </a:lnTo>
                  <a:lnTo>
                    <a:pt x="706" y="765"/>
                  </a:lnTo>
                  <a:lnTo>
                    <a:pt x="707" y="752"/>
                  </a:lnTo>
                  <a:lnTo>
                    <a:pt x="707" y="752"/>
                  </a:lnTo>
                  <a:lnTo>
                    <a:pt x="704" y="755"/>
                  </a:lnTo>
                  <a:lnTo>
                    <a:pt x="703" y="759"/>
                  </a:lnTo>
                  <a:lnTo>
                    <a:pt x="702" y="769"/>
                  </a:lnTo>
                  <a:lnTo>
                    <a:pt x="702" y="775"/>
                  </a:lnTo>
                  <a:lnTo>
                    <a:pt x="700" y="779"/>
                  </a:lnTo>
                  <a:lnTo>
                    <a:pt x="697" y="782"/>
                  </a:lnTo>
                  <a:lnTo>
                    <a:pt x="692" y="783"/>
                  </a:lnTo>
                  <a:lnTo>
                    <a:pt x="692" y="783"/>
                  </a:lnTo>
                  <a:lnTo>
                    <a:pt x="688" y="783"/>
                  </a:lnTo>
                  <a:lnTo>
                    <a:pt x="683" y="782"/>
                  </a:lnTo>
                  <a:lnTo>
                    <a:pt x="679" y="779"/>
                  </a:lnTo>
                  <a:lnTo>
                    <a:pt x="676" y="776"/>
                  </a:lnTo>
                  <a:lnTo>
                    <a:pt x="672" y="765"/>
                  </a:lnTo>
                  <a:lnTo>
                    <a:pt x="668" y="752"/>
                  </a:lnTo>
                  <a:lnTo>
                    <a:pt x="659" y="727"/>
                  </a:lnTo>
                  <a:lnTo>
                    <a:pt x="655" y="717"/>
                  </a:lnTo>
                  <a:lnTo>
                    <a:pt x="652" y="713"/>
                  </a:lnTo>
                  <a:lnTo>
                    <a:pt x="648" y="710"/>
                  </a:lnTo>
                  <a:lnTo>
                    <a:pt x="648" y="710"/>
                  </a:lnTo>
                  <a:lnTo>
                    <a:pt x="637" y="744"/>
                  </a:lnTo>
                  <a:lnTo>
                    <a:pt x="626" y="781"/>
                  </a:lnTo>
                  <a:lnTo>
                    <a:pt x="626" y="781"/>
                  </a:lnTo>
                  <a:close/>
                  <a:moveTo>
                    <a:pt x="909" y="929"/>
                  </a:moveTo>
                  <a:lnTo>
                    <a:pt x="909" y="929"/>
                  </a:lnTo>
                  <a:lnTo>
                    <a:pt x="916" y="929"/>
                  </a:lnTo>
                  <a:lnTo>
                    <a:pt x="922" y="928"/>
                  </a:lnTo>
                  <a:lnTo>
                    <a:pt x="928" y="925"/>
                  </a:lnTo>
                  <a:lnTo>
                    <a:pt x="932" y="924"/>
                  </a:lnTo>
                  <a:lnTo>
                    <a:pt x="939" y="917"/>
                  </a:lnTo>
                  <a:lnTo>
                    <a:pt x="946" y="908"/>
                  </a:lnTo>
                  <a:lnTo>
                    <a:pt x="957" y="891"/>
                  </a:lnTo>
                  <a:lnTo>
                    <a:pt x="963" y="883"/>
                  </a:lnTo>
                  <a:lnTo>
                    <a:pt x="971" y="877"/>
                  </a:lnTo>
                  <a:lnTo>
                    <a:pt x="971" y="877"/>
                  </a:lnTo>
                  <a:lnTo>
                    <a:pt x="974" y="880"/>
                  </a:lnTo>
                  <a:lnTo>
                    <a:pt x="974" y="883"/>
                  </a:lnTo>
                  <a:lnTo>
                    <a:pt x="975" y="890"/>
                  </a:lnTo>
                  <a:lnTo>
                    <a:pt x="974" y="898"/>
                  </a:lnTo>
                  <a:lnTo>
                    <a:pt x="971" y="907"/>
                  </a:lnTo>
                  <a:lnTo>
                    <a:pt x="970" y="917"/>
                  </a:lnTo>
                  <a:lnTo>
                    <a:pt x="968" y="925"/>
                  </a:lnTo>
                  <a:lnTo>
                    <a:pt x="970" y="934"/>
                  </a:lnTo>
                  <a:lnTo>
                    <a:pt x="971" y="938"/>
                  </a:lnTo>
                  <a:lnTo>
                    <a:pt x="974" y="941"/>
                  </a:lnTo>
                  <a:lnTo>
                    <a:pt x="974" y="941"/>
                  </a:lnTo>
                  <a:lnTo>
                    <a:pt x="980" y="941"/>
                  </a:lnTo>
                  <a:lnTo>
                    <a:pt x="985" y="938"/>
                  </a:lnTo>
                  <a:lnTo>
                    <a:pt x="991" y="934"/>
                  </a:lnTo>
                  <a:lnTo>
                    <a:pt x="995" y="929"/>
                  </a:lnTo>
                  <a:lnTo>
                    <a:pt x="1003" y="917"/>
                  </a:lnTo>
                  <a:lnTo>
                    <a:pt x="1010" y="903"/>
                  </a:lnTo>
                  <a:lnTo>
                    <a:pt x="1010" y="903"/>
                  </a:lnTo>
                  <a:lnTo>
                    <a:pt x="1013" y="893"/>
                  </a:lnTo>
                  <a:lnTo>
                    <a:pt x="1015" y="884"/>
                  </a:lnTo>
                  <a:lnTo>
                    <a:pt x="1017" y="882"/>
                  </a:lnTo>
                  <a:lnTo>
                    <a:pt x="1020" y="880"/>
                  </a:lnTo>
                  <a:lnTo>
                    <a:pt x="1023" y="882"/>
                  </a:lnTo>
                  <a:lnTo>
                    <a:pt x="1027" y="884"/>
                  </a:lnTo>
                  <a:lnTo>
                    <a:pt x="1027" y="884"/>
                  </a:lnTo>
                  <a:lnTo>
                    <a:pt x="1029" y="903"/>
                  </a:lnTo>
                  <a:lnTo>
                    <a:pt x="1031" y="920"/>
                  </a:lnTo>
                  <a:lnTo>
                    <a:pt x="1038" y="936"/>
                  </a:lnTo>
                  <a:lnTo>
                    <a:pt x="1043" y="943"/>
                  </a:lnTo>
                  <a:lnTo>
                    <a:pt x="1047" y="950"/>
                  </a:lnTo>
                  <a:lnTo>
                    <a:pt x="1047" y="950"/>
                  </a:lnTo>
                  <a:lnTo>
                    <a:pt x="1053" y="946"/>
                  </a:lnTo>
                  <a:lnTo>
                    <a:pt x="1058" y="942"/>
                  </a:lnTo>
                  <a:lnTo>
                    <a:pt x="1064" y="941"/>
                  </a:lnTo>
                  <a:lnTo>
                    <a:pt x="1071" y="941"/>
                  </a:lnTo>
                  <a:lnTo>
                    <a:pt x="1071" y="941"/>
                  </a:lnTo>
                  <a:lnTo>
                    <a:pt x="1074" y="935"/>
                  </a:lnTo>
                  <a:lnTo>
                    <a:pt x="1074" y="927"/>
                  </a:lnTo>
                  <a:lnTo>
                    <a:pt x="1075" y="910"/>
                  </a:lnTo>
                  <a:lnTo>
                    <a:pt x="1075" y="901"/>
                  </a:lnTo>
                  <a:lnTo>
                    <a:pt x="1075" y="893"/>
                  </a:lnTo>
                  <a:lnTo>
                    <a:pt x="1078" y="886"/>
                  </a:lnTo>
                  <a:lnTo>
                    <a:pt x="1082" y="882"/>
                  </a:lnTo>
                  <a:lnTo>
                    <a:pt x="1082" y="882"/>
                  </a:lnTo>
                  <a:lnTo>
                    <a:pt x="1085" y="880"/>
                  </a:lnTo>
                  <a:lnTo>
                    <a:pt x="1086" y="879"/>
                  </a:lnTo>
                  <a:lnTo>
                    <a:pt x="1086" y="879"/>
                  </a:lnTo>
                  <a:lnTo>
                    <a:pt x="1093" y="887"/>
                  </a:lnTo>
                  <a:lnTo>
                    <a:pt x="1099" y="896"/>
                  </a:lnTo>
                  <a:lnTo>
                    <a:pt x="1106" y="904"/>
                  </a:lnTo>
                  <a:lnTo>
                    <a:pt x="1113" y="913"/>
                  </a:lnTo>
                  <a:lnTo>
                    <a:pt x="1113" y="913"/>
                  </a:lnTo>
                  <a:lnTo>
                    <a:pt x="1104" y="870"/>
                  </a:lnTo>
                  <a:lnTo>
                    <a:pt x="1095" y="828"/>
                  </a:lnTo>
                  <a:lnTo>
                    <a:pt x="1085" y="788"/>
                  </a:lnTo>
                  <a:lnTo>
                    <a:pt x="1072" y="748"/>
                  </a:lnTo>
                  <a:lnTo>
                    <a:pt x="1072" y="748"/>
                  </a:lnTo>
                  <a:lnTo>
                    <a:pt x="1071" y="751"/>
                  </a:lnTo>
                  <a:lnTo>
                    <a:pt x="1069" y="752"/>
                  </a:lnTo>
                  <a:lnTo>
                    <a:pt x="1067" y="752"/>
                  </a:lnTo>
                  <a:lnTo>
                    <a:pt x="1062" y="751"/>
                  </a:lnTo>
                  <a:lnTo>
                    <a:pt x="1057" y="751"/>
                  </a:lnTo>
                  <a:lnTo>
                    <a:pt x="1057" y="751"/>
                  </a:lnTo>
                  <a:lnTo>
                    <a:pt x="1051" y="757"/>
                  </a:lnTo>
                  <a:lnTo>
                    <a:pt x="1045" y="761"/>
                  </a:lnTo>
                  <a:lnTo>
                    <a:pt x="1038" y="762"/>
                  </a:lnTo>
                  <a:lnTo>
                    <a:pt x="1033" y="762"/>
                  </a:lnTo>
                  <a:lnTo>
                    <a:pt x="1026" y="759"/>
                  </a:lnTo>
                  <a:lnTo>
                    <a:pt x="1020" y="755"/>
                  </a:lnTo>
                  <a:lnTo>
                    <a:pt x="1016" y="748"/>
                  </a:lnTo>
                  <a:lnTo>
                    <a:pt x="1012" y="741"/>
                  </a:lnTo>
                  <a:lnTo>
                    <a:pt x="1012" y="741"/>
                  </a:lnTo>
                  <a:lnTo>
                    <a:pt x="1001" y="766"/>
                  </a:lnTo>
                  <a:lnTo>
                    <a:pt x="988" y="792"/>
                  </a:lnTo>
                  <a:lnTo>
                    <a:pt x="961" y="840"/>
                  </a:lnTo>
                  <a:lnTo>
                    <a:pt x="933" y="884"/>
                  </a:lnTo>
                  <a:lnTo>
                    <a:pt x="921" y="907"/>
                  </a:lnTo>
                  <a:lnTo>
                    <a:pt x="909" y="929"/>
                  </a:lnTo>
                  <a:lnTo>
                    <a:pt x="909" y="929"/>
                  </a:lnTo>
                  <a:close/>
                  <a:moveTo>
                    <a:pt x="718" y="766"/>
                  </a:moveTo>
                  <a:lnTo>
                    <a:pt x="718" y="766"/>
                  </a:lnTo>
                  <a:lnTo>
                    <a:pt x="718" y="783"/>
                  </a:lnTo>
                  <a:lnTo>
                    <a:pt x="718" y="802"/>
                  </a:lnTo>
                  <a:lnTo>
                    <a:pt x="720" y="817"/>
                  </a:lnTo>
                  <a:lnTo>
                    <a:pt x="720" y="824"/>
                  </a:lnTo>
                  <a:lnTo>
                    <a:pt x="723" y="828"/>
                  </a:lnTo>
                  <a:lnTo>
                    <a:pt x="723" y="828"/>
                  </a:lnTo>
                  <a:lnTo>
                    <a:pt x="732" y="809"/>
                  </a:lnTo>
                  <a:lnTo>
                    <a:pt x="745" y="790"/>
                  </a:lnTo>
                  <a:lnTo>
                    <a:pt x="756" y="771"/>
                  </a:lnTo>
                  <a:lnTo>
                    <a:pt x="761" y="761"/>
                  </a:lnTo>
                  <a:lnTo>
                    <a:pt x="766" y="751"/>
                  </a:lnTo>
                  <a:lnTo>
                    <a:pt x="766" y="751"/>
                  </a:lnTo>
                  <a:lnTo>
                    <a:pt x="763" y="751"/>
                  </a:lnTo>
                  <a:lnTo>
                    <a:pt x="762" y="751"/>
                  </a:lnTo>
                  <a:lnTo>
                    <a:pt x="759" y="748"/>
                  </a:lnTo>
                  <a:lnTo>
                    <a:pt x="758" y="747"/>
                  </a:lnTo>
                  <a:lnTo>
                    <a:pt x="756" y="747"/>
                  </a:lnTo>
                  <a:lnTo>
                    <a:pt x="753" y="747"/>
                  </a:lnTo>
                  <a:lnTo>
                    <a:pt x="753" y="747"/>
                  </a:lnTo>
                  <a:lnTo>
                    <a:pt x="752" y="752"/>
                  </a:lnTo>
                  <a:lnTo>
                    <a:pt x="751" y="757"/>
                  </a:lnTo>
                  <a:lnTo>
                    <a:pt x="746" y="761"/>
                  </a:lnTo>
                  <a:lnTo>
                    <a:pt x="742" y="764"/>
                  </a:lnTo>
                  <a:lnTo>
                    <a:pt x="738" y="765"/>
                  </a:lnTo>
                  <a:lnTo>
                    <a:pt x="732" y="766"/>
                  </a:lnTo>
                  <a:lnTo>
                    <a:pt x="718" y="766"/>
                  </a:lnTo>
                  <a:lnTo>
                    <a:pt x="718" y="766"/>
                  </a:lnTo>
                  <a:close/>
                  <a:moveTo>
                    <a:pt x="940" y="771"/>
                  </a:moveTo>
                  <a:lnTo>
                    <a:pt x="940" y="771"/>
                  </a:lnTo>
                  <a:lnTo>
                    <a:pt x="939" y="776"/>
                  </a:lnTo>
                  <a:lnTo>
                    <a:pt x="936" y="782"/>
                  </a:lnTo>
                  <a:lnTo>
                    <a:pt x="929" y="792"/>
                  </a:lnTo>
                  <a:lnTo>
                    <a:pt x="922" y="802"/>
                  </a:lnTo>
                  <a:lnTo>
                    <a:pt x="919" y="806"/>
                  </a:lnTo>
                  <a:lnTo>
                    <a:pt x="916" y="811"/>
                  </a:lnTo>
                  <a:lnTo>
                    <a:pt x="916" y="811"/>
                  </a:lnTo>
                  <a:lnTo>
                    <a:pt x="915" y="820"/>
                  </a:lnTo>
                  <a:lnTo>
                    <a:pt x="914" y="830"/>
                  </a:lnTo>
                  <a:lnTo>
                    <a:pt x="914" y="848"/>
                  </a:lnTo>
                  <a:lnTo>
                    <a:pt x="914" y="868"/>
                  </a:lnTo>
                  <a:lnTo>
                    <a:pt x="914" y="884"/>
                  </a:lnTo>
                  <a:lnTo>
                    <a:pt x="914" y="884"/>
                  </a:lnTo>
                  <a:lnTo>
                    <a:pt x="929" y="862"/>
                  </a:lnTo>
                  <a:lnTo>
                    <a:pt x="944" y="838"/>
                  </a:lnTo>
                  <a:lnTo>
                    <a:pt x="974" y="788"/>
                  </a:lnTo>
                  <a:lnTo>
                    <a:pt x="974" y="788"/>
                  </a:lnTo>
                  <a:lnTo>
                    <a:pt x="967" y="785"/>
                  </a:lnTo>
                  <a:lnTo>
                    <a:pt x="963" y="779"/>
                  </a:lnTo>
                  <a:lnTo>
                    <a:pt x="958" y="774"/>
                  </a:lnTo>
                  <a:lnTo>
                    <a:pt x="956" y="768"/>
                  </a:lnTo>
                  <a:lnTo>
                    <a:pt x="953" y="761"/>
                  </a:lnTo>
                  <a:lnTo>
                    <a:pt x="949" y="755"/>
                  </a:lnTo>
                  <a:lnTo>
                    <a:pt x="944" y="750"/>
                  </a:lnTo>
                  <a:lnTo>
                    <a:pt x="939" y="747"/>
                  </a:lnTo>
                  <a:lnTo>
                    <a:pt x="939" y="747"/>
                  </a:lnTo>
                  <a:lnTo>
                    <a:pt x="939" y="754"/>
                  </a:lnTo>
                  <a:lnTo>
                    <a:pt x="939" y="759"/>
                  </a:lnTo>
                  <a:lnTo>
                    <a:pt x="940" y="764"/>
                  </a:lnTo>
                  <a:lnTo>
                    <a:pt x="940" y="771"/>
                  </a:lnTo>
                  <a:lnTo>
                    <a:pt x="940" y="771"/>
                  </a:lnTo>
                  <a:close/>
                  <a:moveTo>
                    <a:pt x="898" y="797"/>
                  </a:moveTo>
                  <a:lnTo>
                    <a:pt x="898" y="797"/>
                  </a:lnTo>
                  <a:lnTo>
                    <a:pt x="895" y="795"/>
                  </a:lnTo>
                  <a:lnTo>
                    <a:pt x="890" y="788"/>
                  </a:lnTo>
                  <a:lnTo>
                    <a:pt x="884" y="778"/>
                  </a:lnTo>
                  <a:lnTo>
                    <a:pt x="883" y="772"/>
                  </a:lnTo>
                  <a:lnTo>
                    <a:pt x="883" y="766"/>
                  </a:lnTo>
                  <a:lnTo>
                    <a:pt x="883" y="766"/>
                  </a:lnTo>
                  <a:lnTo>
                    <a:pt x="874" y="769"/>
                  </a:lnTo>
                  <a:lnTo>
                    <a:pt x="867" y="772"/>
                  </a:lnTo>
                  <a:lnTo>
                    <a:pt x="853" y="781"/>
                  </a:lnTo>
                  <a:lnTo>
                    <a:pt x="853" y="781"/>
                  </a:lnTo>
                  <a:lnTo>
                    <a:pt x="862" y="807"/>
                  </a:lnTo>
                  <a:lnTo>
                    <a:pt x="871" y="834"/>
                  </a:lnTo>
                  <a:lnTo>
                    <a:pt x="883" y="859"/>
                  </a:lnTo>
                  <a:lnTo>
                    <a:pt x="895" y="883"/>
                  </a:lnTo>
                  <a:lnTo>
                    <a:pt x="895" y="883"/>
                  </a:lnTo>
                  <a:lnTo>
                    <a:pt x="898" y="858"/>
                  </a:lnTo>
                  <a:lnTo>
                    <a:pt x="902" y="834"/>
                  </a:lnTo>
                  <a:lnTo>
                    <a:pt x="904" y="823"/>
                  </a:lnTo>
                  <a:lnTo>
                    <a:pt x="904" y="813"/>
                  </a:lnTo>
                  <a:lnTo>
                    <a:pt x="901" y="804"/>
                  </a:lnTo>
                  <a:lnTo>
                    <a:pt x="898" y="797"/>
                  </a:lnTo>
                  <a:lnTo>
                    <a:pt x="898" y="797"/>
                  </a:lnTo>
                  <a:close/>
                  <a:moveTo>
                    <a:pt x="721" y="859"/>
                  </a:moveTo>
                  <a:lnTo>
                    <a:pt x="721" y="859"/>
                  </a:lnTo>
                  <a:lnTo>
                    <a:pt x="723" y="861"/>
                  </a:lnTo>
                  <a:lnTo>
                    <a:pt x="723" y="862"/>
                  </a:lnTo>
                  <a:lnTo>
                    <a:pt x="723" y="866"/>
                  </a:lnTo>
                  <a:lnTo>
                    <a:pt x="723" y="870"/>
                  </a:lnTo>
                  <a:lnTo>
                    <a:pt x="723" y="875"/>
                  </a:lnTo>
                  <a:lnTo>
                    <a:pt x="723" y="875"/>
                  </a:lnTo>
                  <a:lnTo>
                    <a:pt x="716" y="879"/>
                  </a:lnTo>
                  <a:lnTo>
                    <a:pt x="710" y="883"/>
                  </a:lnTo>
                  <a:lnTo>
                    <a:pt x="704" y="889"/>
                  </a:lnTo>
                  <a:lnTo>
                    <a:pt x="702" y="896"/>
                  </a:lnTo>
                  <a:lnTo>
                    <a:pt x="695" y="911"/>
                  </a:lnTo>
                  <a:lnTo>
                    <a:pt x="690" y="917"/>
                  </a:lnTo>
                  <a:lnTo>
                    <a:pt x="686" y="924"/>
                  </a:lnTo>
                  <a:lnTo>
                    <a:pt x="686" y="924"/>
                  </a:lnTo>
                  <a:lnTo>
                    <a:pt x="693" y="921"/>
                  </a:lnTo>
                  <a:lnTo>
                    <a:pt x="702" y="918"/>
                  </a:lnTo>
                  <a:lnTo>
                    <a:pt x="702" y="918"/>
                  </a:lnTo>
                  <a:lnTo>
                    <a:pt x="717" y="904"/>
                  </a:lnTo>
                  <a:lnTo>
                    <a:pt x="717" y="904"/>
                  </a:lnTo>
                  <a:lnTo>
                    <a:pt x="720" y="897"/>
                  </a:lnTo>
                  <a:lnTo>
                    <a:pt x="721" y="890"/>
                  </a:lnTo>
                  <a:lnTo>
                    <a:pt x="723" y="887"/>
                  </a:lnTo>
                  <a:lnTo>
                    <a:pt x="724" y="884"/>
                  </a:lnTo>
                  <a:lnTo>
                    <a:pt x="727" y="883"/>
                  </a:lnTo>
                  <a:lnTo>
                    <a:pt x="731" y="883"/>
                  </a:lnTo>
                  <a:lnTo>
                    <a:pt x="731" y="883"/>
                  </a:lnTo>
                  <a:lnTo>
                    <a:pt x="734" y="883"/>
                  </a:lnTo>
                  <a:lnTo>
                    <a:pt x="735" y="884"/>
                  </a:lnTo>
                  <a:lnTo>
                    <a:pt x="738" y="890"/>
                  </a:lnTo>
                  <a:lnTo>
                    <a:pt x="739" y="898"/>
                  </a:lnTo>
                  <a:lnTo>
                    <a:pt x="739" y="908"/>
                  </a:lnTo>
                  <a:lnTo>
                    <a:pt x="739" y="929"/>
                  </a:lnTo>
                  <a:lnTo>
                    <a:pt x="741" y="939"/>
                  </a:lnTo>
                  <a:lnTo>
                    <a:pt x="744" y="948"/>
                  </a:lnTo>
                  <a:lnTo>
                    <a:pt x="744" y="948"/>
                  </a:lnTo>
                  <a:lnTo>
                    <a:pt x="751" y="943"/>
                  </a:lnTo>
                  <a:lnTo>
                    <a:pt x="758" y="939"/>
                  </a:lnTo>
                  <a:lnTo>
                    <a:pt x="762" y="932"/>
                  </a:lnTo>
                  <a:lnTo>
                    <a:pt x="768" y="925"/>
                  </a:lnTo>
                  <a:lnTo>
                    <a:pt x="770" y="915"/>
                  </a:lnTo>
                  <a:lnTo>
                    <a:pt x="775" y="907"/>
                  </a:lnTo>
                  <a:lnTo>
                    <a:pt x="779" y="887"/>
                  </a:lnTo>
                  <a:lnTo>
                    <a:pt x="779" y="887"/>
                  </a:lnTo>
                  <a:lnTo>
                    <a:pt x="794" y="882"/>
                  </a:lnTo>
                  <a:lnTo>
                    <a:pt x="794" y="882"/>
                  </a:lnTo>
                  <a:lnTo>
                    <a:pt x="803" y="901"/>
                  </a:lnTo>
                  <a:lnTo>
                    <a:pt x="810" y="922"/>
                  </a:lnTo>
                  <a:lnTo>
                    <a:pt x="814" y="931"/>
                  </a:lnTo>
                  <a:lnTo>
                    <a:pt x="819" y="939"/>
                  </a:lnTo>
                  <a:lnTo>
                    <a:pt x="826" y="946"/>
                  </a:lnTo>
                  <a:lnTo>
                    <a:pt x="835" y="950"/>
                  </a:lnTo>
                  <a:lnTo>
                    <a:pt x="835" y="950"/>
                  </a:lnTo>
                  <a:lnTo>
                    <a:pt x="839" y="942"/>
                  </a:lnTo>
                  <a:lnTo>
                    <a:pt x="846" y="932"/>
                  </a:lnTo>
                  <a:lnTo>
                    <a:pt x="850" y="929"/>
                  </a:lnTo>
                  <a:lnTo>
                    <a:pt x="855" y="928"/>
                  </a:lnTo>
                  <a:lnTo>
                    <a:pt x="859" y="929"/>
                  </a:lnTo>
                  <a:lnTo>
                    <a:pt x="863" y="934"/>
                  </a:lnTo>
                  <a:lnTo>
                    <a:pt x="863" y="934"/>
                  </a:lnTo>
                  <a:lnTo>
                    <a:pt x="862" y="938"/>
                  </a:lnTo>
                  <a:lnTo>
                    <a:pt x="863" y="942"/>
                  </a:lnTo>
                  <a:lnTo>
                    <a:pt x="864" y="950"/>
                  </a:lnTo>
                  <a:lnTo>
                    <a:pt x="864" y="950"/>
                  </a:lnTo>
                  <a:lnTo>
                    <a:pt x="870" y="948"/>
                  </a:lnTo>
                  <a:lnTo>
                    <a:pt x="873" y="943"/>
                  </a:lnTo>
                  <a:lnTo>
                    <a:pt x="876" y="938"/>
                  </a:lnTo>
                  <a:lnTo>
                    <a:pt x="878" y="932"/>
                  </a:lnTo>
                  <a:lnTo>
                    <a:pt x="883" y="920"/>
                  </a:lnTo>
                  <a:lnTo>
                    <a:pt x="884" y="913"/>
                  </a:lnTo>
                  <a:lnTo>
                    <a:pt x="888" y="908"/>
                  </a:lnTo>
                  <a:lnTo>
                    <a:pt x="888" y="908"/>
                  </a:lnTo>
                  <a:lnTo>
                    <a:pt x="870" y="863"/>
                  </a:lnTo>
                  <a:lnTo>
                    <a:pt x="860" y="842"/>
                  </a:lnTo>
                  <a:lnTo>
                    <a:pt x="849" y="823"/>
                  </a:lnTo>
                  <a:lnTo>
                    <a:pt x="849" y="823"/>
                  </a:lnTo>
                  <a:lnTo>
                    <a:pt x="849" y="817"/>
                  </a:lnTo>
                  <a:lnTo>
                    <a:pt x="848" y="811"/>
                  </a:lnTo>
                  <a:lnTo>
                    <a:pt x="845" y="800"/>
                  </a:lnTo>
                  <a:lnTo>
                    <a:pt x="838" y="789"/>
                  </a:lnTo>
                  <a:lnTo>
                    <a:pt x="832" y="781"/>
                  </a:lnTo>
                  <a:lnTo>
                    <a:pt x="832" y="781"/>
                  </a:lnTo>
                  <a:lnTo>
                    <a:pt x="826" y="785"/>
                  </a:lnTo>
                  <a:lnTo>
                    <a:pt x="822" y="788"/>
                  </a:lnTo>
                  <a:lnTo>
                    <a:pt x="815" y="788"/>
                  </a:lnTo>
                  <a:lnTo>
                    <a:pt x="810" y="786"/>
                  </a:lnTo>
                  <a:lnTo>
                    <a:pt x="804" y="782"/>
                  </a:lnTo>
                  <a:lnTo>
                    <a:pt x="798" y="778"/>
                  </a:lnTo>
                  <a:lnTo>
                    <a:pt x="791" y="771"/>
                  </a:lnTo>
                  <a:lnTo>
                    <a:pt x="791" y="771"/>
                  </a:lnTo>
                  <a:lnTo>
                    <a:pt x="786" y="772"/>
                  </a:lnTo>
                  <a:lnTo>
                    <a:pt x="780" y="772"/>
                  </a:lnTo>
                  <a:lnTo>
                    <a:pt x="775" y="771"/>
                  </a:lnTo>
                  <a:lnTo>
                    <a:pt x="772" y="768"/>
                  </a:lnTo>
                  <a:lnTo>
                    <a:pt x="772" y="768"/>
                  </a:lnTo>
                  <a:lnTo>
                    <a:pt x="746" y="814"/>
                  </a:lnTo>
                  <a:lnTo>
                    <a:pt x="721" y="859"/>
                  </a:lnTo>
                  <a:lnTo>
                    <a:pt x="721" y="859"/>
                  </a:lnTo>
                  <a:close/>
                  <a:moveTo>
                    <a:pt x="585" y="776"/>
                  </a:moveTo>
                  <a:lnTo>
                    <a:pt x="585" y="776"/>
                  </a:lnTo>
                  <a:lnTo>
                    <a:pt x="581" y="778"/>
                  </a:lnTo>
                  <a:lnTo>
                    <a:pt x="578" y="776"/>
                  </a:lnTo>
                  <a:lnTo>
                    <a:pt x="577" y="775"/>
                  </a:lnTo>
                  <a:lnTo>
                    <a:pt x="574" y="776"/>
                  </a:lnTo>
                  <a:lnTo>
                    <a:pt x="574" y="776"/>
                  </a:lnTo>
                  <a:lnTo>
                    <a:pt x="571" y="776"/>
                  </a:lnTo>
                  <a:lnTo>
                    <a:pt x="571" y="778"/>
                  </a:lnTo>
                  <a:lnTo>
                    <a:pt x="571" y="778"/>
                  </a:lnTo>
                  <a:lnTo>
                    <a:pt x="568" y="790"/>
                  </a:lnTo>
                  <a:lnTo>
                    <a:pt x="567" y="802"/>
                  </a:lnTo>
                  <a:lnTo>
                    <a:pt x="565" y="828"/>
                  </a:lnTo>
                  <a:lnTo>
                    <a:pt x="567" y="855"/>
                  </a:lnTo>
                  <a:lnTo>
                    <a:pt x="567" y="883"/>
                  </a:lnTo>
                  <a:lnTo>
                    <a:pt x="567" y="883"/>
                  </a:lnTo>
                  <a:lnTo>
                    <a:pt x="568" y="960"/>
                  </a:lnTo>
                  <a:lnTo>
                    <a:pt x="568" y="1037"/>
                  </a:lnTo>
                  <a:lnTo>
                    <a:pt x="570" y="1112"/>
                  </a:lnTo>
                  <a:lnTo>
                    <a:pt x="570" y="1176"/>
                  </a:lnTo>
                  <a:lnTo>
                    <a:pt x="570" y="1176"/>
                  </a:lnTo>
                  <a:lnTo>
                    <a:pt x="595" y="1188"/>
                  </a:lnTo>
                  <a:lnTo>
                    <a:pt x="620" y="1199"/>
                  </a:lnTo>
                  <a:lnTo>
                    <a:pt x="620" y="1199"/>
                  </a:lnTo>
                  <a:lnTo>
                    <a:pt x="622" y="1102"/>
                  </a:lnTo>
                  <a:lnTo>
                    <a:pt x="622" y="998"/>
                  </a:lnTo>
                  <a:lnTo>
                    <a:pt x="620" y="896"/>
                  </a:lnTo>
                  <a:lnTo>
                    <a:pt x="619" y="847"/>
                  </a:lnTo>
                  <a:lnTo>
                    <a:pt x="616" y="802"/>
                  </a:lnTo>
                  <a:lnTo>
                    <a:pt x="616" y="802"/>
                  </a:lnTo>
                  <a:lnTo>
                    <a:pt x="606" y="799"/>
                  </a:lnTo>
                  <a:lnTo>
                    <a:pt x="598" y="793"/>
                  </a:lnTo>
                  <a:lnTo>
                    <a:pt x="591" y="786"/>
                  </a:lnTo>
                  <a:lnTo>
                    <a:pt x="585" y="776"/>
                  </a:lnTo>
                  <a:lnTo>
                    <a:pt x="585" y="776"/>
                  </a:lnTo>
                  <a:close/>
                  <a:moveTo>
                    <a:pt x="1141" y="1183"/>
                  </a:moveTo>
                  <a:lnTo>
                    <a:pt x="1141" y="1183"/>
                  </a:lnTo>
                  <a:lnTo>
                    <a:pt x="1147" y="1157"/>
                  </a:lnTo>
                  <a:lnTo>
                    <a:pt x="1154" y="1130"/>
                  </a:lnTo>
                  <a:lnTo>
                    <a:pt x="1159" y="1103"/>
                  </a:lnTo>
                  <a:lnTo>
                    <a:pt x="1166" y="1075"/>
                  </a:lnTo>
                  <a:lnTo>
                    <a:pt x="1166" y="1075"/>
                  </a:lnTo>
                  <a:lnTo>
                    <a:pt x="1176" y="1018"/>
                  </a:lnTo>
                  <a:lnTo>
                    <a:pt x="1182" y="990"/>
                  </a:lnTo>
                  <a:lnTo>
                    <a:pt x="1187" y="963"/>
                  </a:lnTo>
                  <a:lnTo>
                    <a:pt x="1187" y="963"/>
                  </a:lnTo>
                  <a:lnTo>
                    <a:pt x="1191" y="953"/>
                  </a:lnTo>
                  <a:lnTo>
                    <a:pt x="1193" y="948"/>
                  </a:lnTo>
                  <a:lnTo>
                    <a:pt x="1194" y="943"/>
                  </a:lnTo>
                  <a:lnTo>
                    <a:pt x="1194" y="943"/>
                  </a:lnTo>
                  <a:lnTo>
                    <a:pt x="1197" y="927"/>
                  </a:lnTo>
                  <a:lnTo>
                    <a:pt x="1199" y="911"/>
                  </a:lnTo>
                  <a:lnTo>
                    <a:pt x="1200" y="894"/>
                  </a:lnTo>
                  <a:lnTo>
                    <a:pt x="1203" y="877"/>
                  </a:lnTo>
                  <a:lnTo>
                    <a:pt x="1203" y="877"/>
                  </a:lnTo>
                  <a:lnTo>
                    <a:pt x="1208" y="842"/>
                  </a:lnTo>
                  <a:lnTo>
                    <a:pt x="1213" y="824"/>
                  </a:lnTo>
                  <a:lnTo>
                    <a:pt x="1218" y="807"/>
                  </a:lnTo>
                  <a:lnTo>
                    <a:pt x="1218" y="807"/>
                  </a:lnTo>
                  <a:lnTo>
                    <a:pt x="1218" y="804"/>
                  </a:lnTo>
                  <a:lnTo>
                    <a:pt x="1218" y="802"/>
                  </a:lnTo>
                  <a:lnTo>
                    <a:pt x="1217" y="802"/>
                  </a:lnTo>
                  <a:lnTo>
                    <a:pt x="1217" y="806"/>
                  </a:lnTo>
                  <a:lnTo>
                    <a:pt x="1217" y="806"/>
                  </a:lnTo>
                  <a:lnTo>
                    <a:pt x="1211" y="818"/>
                  </a:lnTo>
                  <a:lnTo>
                    <a:pt x="1206" y="832"/>
                  </a:lnTo>
                  <a:lnTo>
                    <a:pt x="1203" y="840"/>
                  </a:lnTo>
                  <a:lnTo>
                    <a:pt x="1199" y="845"/>
                  </a:lnTo>
                  <a:lnTo>
                    <a:pt x="1193" y="851"/>
                  </a:lnTo>
                  <a:lnTo>
                    <a:pt x="1187" y="856"/>
                  </a:lnTo>
                  <a:lnTo>
                    <a:pt x="1187" y="856"/>
                  </a:lnTo>
                  <a:lnTo>
                    <a:pt x="1183" y="855"/>
                  </a:lnTo>
                  <a:lnTo>
                    <a:pt x="1180" y="852"/>
                  </a:lnTo>
                  <a:lnTo>
                    <a:pt x="1175" y="847"/>
                  </a:lnTo>
                  <a:lnTo>
                    <a:pt x="1172" y="840"/>
                  </a:lnTo>
                  <a:lnTo>
                    <a:pt x="1169" y="831"/>
                  </a:lnTo>
                  <a:lnTo>
                    <a:pt x="1168" y="823"/>
                  </a:lnTo>
                  <a:lnTo>
                    <a:pt x="1165" y="814"/>
                  </a:lnTo>
                  <a:lnTo>
                    <a:pt x="1162" y="809"/>
                  </a:lnTo>
                  <a:lnTo>
                    <a:pt x="1156" y="803"/>
                  </a:lnTo>
                  <a:lnTo>
                    <a:pt x="1156" y="803"/>
                  </a:lnTo>
                  <a:lnTo>
                    <a:pt x="1148" y="820"/>
                  </a:lnTo>
                  <a:lnTo>
                    <a:pt x="1144" y="838"/>
                  </a:lnTo>
                  <a:lnTo>
                    <a:pt x="1140" y="858"/>
                  </a:lnTo>
                  <a:lnTo>
                    <a:pt x="1138" y="877"/>
                  </a:lnTo>
                  <a:lnTo>
                    <a:pt x="1134" y="917"/>
                  </a:lnTo>
                  <a:lnTo>
                    <a:pt x="1133" y="934"/>
                  </a:lnTo>
                  <a:lnTo>
                    <a:pt x="1131" y="950"/>
                  </a:lnTo>
                  <a:lnTo>
                    <a:pt x="1131" y="950"/>
                  </a:lnTo>
                  <a:lnTo>
                    <a:pt x="1121" y="1008"/>
                  </a:lnTo>
                  <a:lnTo>
                    <a:pt x="1114" y="1067"/>
                  </a:lnTo>
                  <a:lnTo>
                    <a:pt x="1100" y="1182"/>
                  </a:lnTo>
                  <a:lnTo>
                    <a:pt x="1100" y="1182"/>
                  </a:lnTo>
                  <a:lnTo>
                    <a:pt x="1096" y="1203"/>
                  </a:lnTo>
                  <a:lnTo>
                    <a:pt x="1090" y="1226"/>
                  </a:lnTo>
                  <a:lnTo>
                    <a:pt x="1088" y="1245"/>
                  </a:lnTo>
                  <a:lnTo>
                    <a:pt x="1086" y="1255"/>
                  </a:lnTo>
                  <a:lnTo>
                    <a:pt x="1088" y="1266"/>
                  </a:lnTo>
                  <a:lnTo>
                    <a:pt x="1088" y="1266"/>
                  </a:lnTo>
                  <a:lnTo>
                    <a:pt x="1095" y="1265"/>
                  </a:lnTo>
                  <a:lnTo>
                    <a:pt x="1104" y="1262"/>
                  </a:lnTo>
                  <a:lnTo>
                    <a:pt x="1114" y="1258"/>
                  </a:lnTo>
                  <a:lnTo>
                    <a:pt x="1123" y="1256"/>
                  </a:lnTo>
                  <a:lnTo>
                    <a:pt x="1123" y="1256"/>
                  </a:lnTo>
                  <a:lnTo>
                    <a:pt x="1127" y="1248"/>
                  </a:lnTo>
                  <a:lnTo>
                    <a:pt x="1131" y="1240"/>
                  </a:lnTo>
                  <a:lnTo>
                    <a:pt x="1135" y="1221"/>
                  </a:lnTo>
                  <a:lnTo>
                    <a:pt x="1141" y="1183"/>
                  </a:lnTo>
                  <a:lnTo>
                    <a:pt x="1141" y="1183"/>
                  </a:lnTo>
                  <a:close/>
                  <a:moveTo>
                    <a:pt x="1201" y="1223"/>
                  </a:moveTo>
                  <a:lnTo>
                    <a:pt x="1201" y="1223"/>
                  </a:lnTo>
                  <a:lnTo>
                    <a:pt x="1201" y="1219"/>
                  </a:lnTo>
                  <a:lnTo>
                    <a:pt x="1204" y="1216"/>
                  </a:lnTo>
                  <a:lnTo>
                    <a:pt x="1204" y="1216"/>
                  </a:lnTo>
                  <a:lnTo>
                    <a:pt x="1206" y="1196"/>
                  </a:lnTo>
                  <a:lnTo>
                    <a:pt x="1207" y="1179"/>
                  </a:lnTo>
                  <a:lnTo>
                    <a:pt x="1211" y="1162"/>
                  </a:lnTo>
                  <a:lnTo>
                    <a:pt x="1217" y="1146"/>
                  </a:lnTo>
                  <a:lnTo>
                    <a:pt x="1222" y="1130"/>
                  </a:lnTo>
                  <a:lnTo>
                    <a:pt x="1225" y="1113"/>
                  </a:lnTo>
                  <a:lnTo>
                    <a:pt x="1228" y="1095"/>
                  </a:lnTo>
                  <a:lnTo>
                    <a:pt x="1228" y="1077"/>
                  </a:lnTo>
                  <a:lnTo>
                    <a:pt x="1228" y="1077"/>
                  </a:lnTo>
                  <a:lnTo>
                    <a:pt x="1241" y="1032"/>
                  </a:lnTo>
                  <a:lnTo>
                    <a:pt x="1255" y="977"/>
                  </a:lnTo>
                  <a:lnTo>
                    <a:pt x="1267" y="920"/>
                  </a:lnTo>
                  <a:lnTo>
                    <a:pt x="1277" y="868"/>
                  </a:lnTo>
                  <a:lnTo>
                    <a:pt x="1277" y="868"/>
                  </a:lnTo>
                  <a:lnTo>
                    <a:pt x="1279" y="842"/>
                  </a:lnTo>
                  <a:lnTo>
                    <a:pt x="1277" y="834"/>
                  </a:lnTo>
                  <a:lnTo>
                    <a:pt x="1277" y="832"/>
                  </a:lnTo>
                  <a:lnTo>
                    <a:pt x="1277" y="834"/>
                  </a:lnTo>
                  <a:lnTo>
                    <a:pt x="1277" y="834"/>
                  </a:lnTo>
                  <a:lnTo>
                    <a:pt x="1270" y="840"/>
                  </a:lnTo>
                  <a:lnTo>
                    <a:pt x="1263" y="842"/>
                  </a:lnTo>
                  <a:lnTo>
                    <a:pt x="1256" y="842"/>
                  </a:lnTo>
                  <a:lnTo>
                    <a:pt x="1249" y="840"/>
                  </a:lnTo>
                  <a:lnTo>
                    <a:pt x="1243" y="834"/>
                  </a:lnTo>
                  <a:lnTo>
                    <a:pt x="1238" y="828"/>
                  </a:lnTo>
                  <a:lnTo>
                    <a:pt x="1234" y="821"/>
                  </a:lnTo>
                  <a:lnTo>
                    <a:pt x="1232" y="813"/>
                  </a:lnTo>
                  <a:lnTo>
                    <a:pt x="1232" y="813"/>
                  </a:lnTo>
                  <a:lnTo>
                    <a:pt x="1222" y="845"/>
                  </a:lnTo>
                  <a:lnTo>
                    <a:pt x="1215" y="882"/>
                  </a:lnTo>
                  <a:lnTo>
                    <a:pt x="1213" y="900"/>
                  </a:lnTo>
                  <a:lnTo>
                    <a:pt x="1211" y="917"/>
                  </a:lnTo>
                  <a:lnTo>
                    <a:pt x="1210" y="934"/>
                  </a:lnTo>
                  <a:lnTo>
                    <a:pt x="1210" y="949"/>
                  </a:lnTo>
                  <a:lnTo>
                    <a:pt x="1210" y="949"/>
                  </a:lnTo>
                  <a:lnTo>
                    <a:pt x="1206" y="956"/>
                  </a:lnTo>
                  <a:lnTo>
                    <a:pt x="1203" y="964"/>
                  </a:lnTo>
                  <a:lnTo>
                    <a:pt x="1200" y="971"/>
                  </a:lnTo>
                  <a:lnTo>
                    <a:pt x="1199" y="980"/>
                  </a:lnTo>
                  <a:lnTo>
                    <a:pt x="1197" y="997"/>
                  </a:lnTo>
                  <a:lnTo>
                    <a:pt x="1194" y="1014"/>
                  </a:lnTo>
                  <a:lnTo>
                    <a:pt x="1194" y="1014"/>
                  </a:lnTo>
                  <a:lnTo>
                    <a:pt x="1189" y="1037"/>
                  </a:lnTo>
                  <a:lnTo>
                    <a:pt x="1183" y="1063"/>
                  </a:lnTo>
                  <a:lnTo>
                    <a:pt x="1177" y="1088"/>
                  </a:lnTo>
                  <a:lnTo>
                    <a:pt x="1176" y="1102"/>
                  </a:lnTo>
                  <a:lnTo>
                    <a:pt x="1176" y="1116"/>
                  </a:lnTo>
                  <a:lnTo>
                    <a:pt x="1176" y="1116"/>
                  </a:lnTo>
                  <a:lnTo>
                    <a:pt x="1170" y="1130"/>
                  </a:lnTo>
                  <a:lnTo>
                    <a:pt x="1166" y="1146"/>
                  </a:lnTo>
                  <a:lnTo>
                    <a:pt x="1159" y="1179"/>
                  </a:lnTo>
                  <a:lnTo>
                    <a:pt x="1152" y="1213"/>
                  </a:lnTo>
                  <a:lnTo>
                    <a:pt x="1147" y="1230"/>
                  </a:lnTo>
                  <a:lnTo>
                    <a:pt x="1141" y="1247"/>
                  </a:lnTo>
                  <a:lnTo>
                    <a:pt x="1141" y="1247"/>
                  </a:lnTo>
                  <a:lnTo>
                    <a:pt x="1156" y="1242"/>
                  </a:lnTo>
                  <a:lnTo>
                    <a:pt x="1170" y="1237"/>
                  </a:lnTo>
                  <a:lnTo>
                    <a:pt x="1201" y="1223"/>
                  </a:lnTo>
                  <a:lnTo>
                    <a:pt x="1201" y="1223"/>
                  </a:lnTo>
                  <a:close/>
                  <a:moveTo>
                    <a:pt x="1126" y="877"/>
                  </a:moveTo>
                  <a:lnTo>
                    <a:pt x="1126" y="877"/>
                  </a:lnTo>
                  <a:lnTo>
                    <a:pt x="1124" y="870"/>
                  </a:lnTo>
                  <a:lnTo>
                    <a:pt x="1126" y="863"/>
                  </a:lnTo>
                  <a:lnTo>
                    <a:pt x="1128" y="851"/>
                  </a:lnTo>
                  <a:lnTo>
                    <a:pt x="1133" y="838"/>
                  </a:lnTo>
                  <a:lnTo>
                    <a:pt x="1133" y="832"/>
                  </a:lnTo>
                  <a:lnTo>
                    <a:pt x="1133" y="827"/>
                  </a:lnTo>
                  <a:lnTo>
                    <a:pt x="1133" y="827"/>
                  </a:lnTo>
                  <a:lnTo>
                    <a:pt x="1127" y="831"/>
                  </a:lnTo>
                  <a:lnTo>
                    <a:pt x="1121" y="835"/>
                  </a:lnTo>
                  <a:lnTo>
                    <a:pt x="1118" y="842"/>
                  </a:lnTo>
                  <a:lnTo>
                    <a:pt x="1117" y="848"/>
                  </a:lnTo>
                  <a:lnTo>
                    <a:pt x="1117" y="855"/>
                  </a:lnTo>
                  <a:lnTo>
                    <a:pt x="1117" y="862"/>
                  </a:lnTo>
                  <a:lnTo>
                    <a:pt x="1121" y="869"/>
                  </a:lnTo>
                  <a:lnTo>
                    <a:pt x="1126" y="877"/>
                  </a:lnTo>
                  <a:lnTo>
                    <a:pt x="1126" y="877"/>
                  </a:lnTo>
                  <a:close/>
                  <a:moveTo>
                    <a:pt x="688" y="938"/>
                  </a:moveTo>
                  <a:lnTo>
                    <a:pt x="688" y="938"/>
                  </a:lnTo>
                  <a:lnTo>
                    <a:pt x="686" y="997"/>
                  </a:lnTo>
                  <a:lnTo>
                    <a:pt x="682" y="1054"/>
                  </a:lnTo>
                  <a:lnTo>
                    <a:pt x="679" y="1109"/>
                  </a:lnTo>
                  <a:lnTo>
                    <a:pt x="676" y="1162"/>
                  </a:lnTo>
                  <a:lnTo>
                    <a:pt x="676" y="1162"/>
                  </a:lnTo>
                  <a:lnTo>
                    <a:pt x="676" y="1171"/>
                  </a:lnTo>
                  <a:lnTo>
                    <a:pt x="678" y="1179"/>
                  </a:lnTo>
                  <a:lnTo>
                    <a:pt x="678" y="1188"/>
                  </a:lnTo>
                  <a:lnTo>
                    <a:pt x="678" y="1196"/>
                  </a:lnTo>
                  <a:lnTo>
                    <a:pt x="678" y="1196"/>
                  </a:lnTo>
                  <a:lnTo>
                    <a:pt x="676" y="1200"/>
                  </a:lnTo>
                  <a:lnTo>
                    <a:pt x="675" y="1205"/>
                  </a:lnTo>
                  <a:lnTo>
                    <a:pt x="672" y="1213"/>
                  </a:lnTo>
                  <a:lnTo>
                    <a:pt x="672" y="1213"/>
                  </a:lnTo>
                  <a:lnTo>
                    <a:pt x="669" y="1238"/>
                  </a:lnTo>
                  <a:lnTo>
                    <a:pt x="668" y="1262"/>
                  </a:lnTo>
                  <a:lnTo>
                    <a:pt x="668" y="1285"/>
                  </a:lnTo>
                  <a:lnTo>
                    <a:pt x="671" y="1307"/>
                  </a:lnTo>
                  <a:lnTo>
                    <a:pt x="671" y="1307"/>
                  </a:lnTo>
                  <a:lnTo>
                    <a:pt x="689" y="1306"/>
                  </a:lnTo>
                  <a:lnTo>
                    <a:pt x="709" y="1307"/>
                  </a:lnTo>
                  <a:lnTo>
                    <a:pt x="709" y="1307"/>
                  </a:lnTo>
                  <a:lnTo>
                    <a:pt x="707" y="1299"/>
                  </a:lnTo>
                  <a:lnTo>
                    <a:pt x="706" y="1292"/>
                  </a:lnTo>
                  <a:lnTo>
                    <a:pt x="707" y="1278"/>
                  </a:lnTo>
                  <a:lnTo>
                    <a:pt x="710" y="1266"/>
                  </a:lnTo>
                  <a:lnTo>
                    <a:pt x="713" y="1256"/>
                  </a:lnTo>
                  <a:lnTo>
                    <a:pt x="713" y="1256"/>
                  </a:lnTo>
                  <a:lnTo>
                    <a:pt x="716" y="1242"/>
                  </a:lnTo>
                  <a:lnTo>
                    <a:pt x="717" y="1228"/>
                  </a:lnTo>
                  <a:lnTo>
                    <a:pt x="718" y="1198"/>
                  </a:lnTo>
                  <a:lnTo>
                    <a:pt x="718" y="1165"/>
                  </a:lnTo>
                  <a:lnTo>
                    <a:pt x="718" y="1132"/>
                  </a:lnTo>
                  <a:lnTo>
                    <a:pt x="718" y="1132"/>
                  </a:lnTo>
                  <a:lnTo>
                    <a:pt x="723" y="1094"/>
                  </a:lnTo>
                  <a:lnTo>
                    <a:pt x="727" y="1057"/>
                  </a:lnTo>
                  <a:lnTo>
                    <a:pt x="730" y="1021"/>
                  </a:lnTo>
                  <a:lnTo>
                    <a:pt x="731" y="1004"/>
                  </a:lnTo>
                  <a:lnTo>
                    <a:pt x="731" y="986"/>
                  </a:lnTo>
                  <a:lnTo>
                    <a:pt x="731" y="986"/>
                  </a:lnTo>
                  <a:lnTo>
                    <a:pt x="730" y="977"/>
                  </a:lnTo>
                  <a:lnTo>
                    <a:pt x="728" y="969"/>
                  </a:lnTo>
                  <a:lnTo>
                    <a:pt x="727" y="959"/>
                  </a:lnTo>
                  <a:lnTo>
                    <a:pt x="727" y="950"/>
                  </a:lnTo>
                  <a:lnTo>
                    <a:pt x="727" y="950"/>
                  </a:lnTo>
                  <a:lnTo>
                    <a:pt x="728" y="938"/>
                  </a:lnTo>
                  <a:lnTo>
                    <a:pt x="731" y="925"/>
                  </a:lnTo>
                  <a:lnTo>
                    <a:pt x="732" y="920"/>
                  </a:lnTo>
                  <a:lnTo>
                    <a:pt x="731" y="914"/>
                  </a:lnTo>
                  <a:lnTo>
                    <a:pt x="730" y="910"/>
                  </a:lnTo>
                  <a:lnTo>
                    <a:pt x="727" y="907"/>
                  </a:lnTo>
                  <a:lnTo>
                    <a:pt x="727" y="907"/>
                  </a:lnTo>
                  <a:lnTo>
                    <a:pt x="720" y="917"/>
                  </a:lnTo>
                  <a:lnTo>
                    <a:pt x="711" y="925"/>
                  </a:lnTo>
                  <a:lnTo>
                    <a:pt x="706" y="929"/>
                  </a:lnTo>
                  <a:lnTo>
                    <a:pt x="700" y="932"/>
                  </a:lnTo>
                  <a:lnTo>
                    <a:pt x="695" y="935"/>
                  </a:lnTo>
                  <a:lnTo>
                    <a:pt x="688" y="938"/>
                  </a:lnTo>
                  <a:lnTo>
                    <a:pt x="688" y="938"/>
                  </a:lnTo>
                  <a:close/>
                  <a:moveTo>
                    <a:pt x="744" y="973"/>
                  </a:moveTo>
                  <a:lnTo>
                    <a:pt x="744" y="973"/>
                  </a:lnTo>
                  <a:lnTo>
                    <a:pt x="741" y="1029"/>
                  </a:lnTo>
                  <a:lnTo>
                    <a:pt x="737" y="1078"/>
                  </a:lnTo>
                  <a:lnTo>
                    <a:pt x="734" y="1126"/>
                  </a:lnTo>
                  <a:lnTo>
                    <a:pt x="732" y="1151"/>
                  </a:lnTo>
                  <a:lnTo>
                    <a:pt x="732" y="1176"/>
                  </a:lnTo>
                  <a:lnTo>
                    <a:pt x="732" y="1176"/>
                  </a:lnTo>
                  <a:lnTo>
                    <a:pt x="731" y="1193"/>
                  </a:lnTo>
                  <a:lnTo>
                    <a:pt x="730" y="1209"/>
                  </a:lnTo>
                  <a:lnTo>
                    <a:pt x="728" y="1226"/>
                  </a:lnTo>
                  <a:lnTo>
                    <a:pt x="727" y="1241"/>
                  </a:lnTo>
                  <a:lnTo>
                    <a:pt x="727" y="1241"/>
                  </a:lnTo>
                  <a:lnTo>
                    <a:pt x="727" y="1247"/>
                  </a:lnTo>
                  <a:lnTo>
                    <a:pt x="730" y="1254"/>
                  </a:lnTo>
                  <a:lnTo>
                    <a:pt x="731" y="1259"/>
                  </a:lnTo>
                  <a:lnTo>
                    <a:pt x="732" y="1266"/>
                  </a:lnTo>
                  <a:lnTo>
                    <a:pt x="732" y="1266"/>
                  </a:lnTo>
                  <a:lnTo>
                    <a:pt x="732" y="1276"/>
                  </a:lnTo>
                  <a:lnTo>
                    <a:pt x="730" y="1286"/>
                  </a:lnTo>
                  <a:lnTo>
                    <a:pt x="727" y="1296"/>
                  </a:lnTo>
                  <a:lnTo>
                    <a:pt x="727" y="1307"/>
                  </a:lnTo>
                  <a:lnTo>
                    <a:pt x="727" y="1307"/>
                  </a:lnTo>
                  <a:lnTo>
                    <a:pt x="770" y="1307"/>
                  </a:lnTo>
                  <a:lnTo>
                    <a:pt x="789" y="1307"/>
                  </a:lnTo>
                  <a:lnTo>
                    <a:pt x="807" y="1307"/>
                  </a:lnTo>
                  <a:lnTo>
                    <a:pt x="807" y="1307"/>
                  </a:lnTo>
                  <a:lnTo>
                    <a:pt x="821" y="1139"/>
                  </a:lnTo>
                  <a:lnTo>
                    <a:pt x="826" y="1059"/>
                  </a:lnTo>
                  <a:lnTo>
                    <a:pt x="829" y="974"/>
                  </a:lnTo>
                  <a:lnTo>
                    <a:pt x="829" y="974"/>
                  </a:lnTo>
                  <a:lnTo>
                    <a:pt x="822" y="969"/>
                  </a:lnTo>
                  <a:lnTo>
                    <a:pt x="817" y="962"/>
                  </a:lnTo>
                  <a:lnTo>
                    <a:pt x="811" y="955"/>
                  </a:lnTo>
                  <a:lnTo>
                    <a:pt x="807" y="946"/>
                  </a:lnTo>
                  <a:lnTo>
                    <a:pt x="798" y="928"/>
                  </a:lnTo>
                  <a:lnTo>
                    <a:pt x="794" y="920"/>
                  </a:lnTo>
                  <a:lnTo>
                    <a:pt x="789" y="913"/>
                  </a:lnTo>
                  <a:lnTo>
                    <a:pt x="789" y="913"/>
                  </a:lnTo>
                  <a:lnTo>
                    <a:pt x="780" y="929"/>
                  </a:lnTo>
                  <a:lnTo>
                    <a:pt x="770" y="946"/>
                  </a:lnTo>
                  <a:lnTo>
                    <a:pt x="765" y="953"/>
                  </a:lnTo>
                  <a:lnTo>
                    <a:pt x="759" y="960"/>
                  </a:lnTo>
                  <a:lnTo>
                    <a:pt x="752" y="967"/>
                  </a:lnTo>
                  <a:lnTo>
                    <a:pt x="744" y="973"/>
                  </a:lnTo>
                  <a:lnTo>
                    <a:pt x="744" y="973"/>
                  </a:lnTo>
                  <a:close/>
                  <a:moveTo>
                    <a:pt x="1067" y="964"/>
                  </a:moveTo>
                  <a:lnTo>
                    <a:pt x="1067" y="964"/>
                  </a:lnTo>
                  <a:lnTo>
                    <a:pt x="1054" y="1043"/>
                  </a:lnTo>
                  <a:lnTo>
                    <a:pt x="1041" y="1126"/>
                  </a:lnTo>
                  <a:lnTo>
                    <a:pt x="1030" y="1207"/>
                  </a:lnTo>
                  <a:lnTo>
                    <a:pt x="1017" y="1285"/>
                  </a:lnTo>
                  <a:lnTo>
                    <a:pt x="1017" y="1285"/>
                  </a:lnTo>
                  <a:lnTo>
                    <a:pt x="1031" y="1282"/>
                  </a:lnTo>
                  <a:lnTo>
                    <a:pt x="1045" y="1279"/>
                  </a:lnTo>
                  <a:lnTo>
                    <a:pt x="1071" y="1269"/>
                  </a:lnTo>
                  <a:lnTo>
                    <a:pt x="1071" y="1269"/>
                  </a:lnTo>
                  <a:lnTo>
                    <a:pt x="1079" y="1196"/>
                  </a:lnTo>
                  <a:lnTo>
                    <a:pt x="1090" y="1120"/>
                  </a:lnTo>
                  <a:lnTo>
                    <a:pt x="1113" y="966"/>
                  </a:lnTo>
                  <a:lnTo>
                    <a:pt x="1113" y="966"/>
                  </a:lnTo>
                  <a:lnTo>
                    <a:pt x="1114" y="956"/>
                  </a:lnTo>
                  <a:lnTo>
                    <a:pt x="1114" y="946"/>
                  </a:lnTo>
                  <a:lnTo>
                    <a:pt x="1113" y="939"/>
                  </a:lnTo>
                  <a:lnTo>
                    <a:pt x="1111" y="932"/>
                  </a:lnTo>
                  <a:lnTo>
                    <a:pt x="1107" y="927"/>
                  </a:lnTo>
                  <a:lnTo>
                    <a:pt x="1103" y="921"/>
                  </a:lnTo>
                  <a:lnTo>
                    <a:pt x="1096" y="917"/>
                  </a:lnTo>
                  <a:lnTo>
                    <a:pt x="1088" y="913"/>
                  </a:lnTo>
                  <a:lnTo>
                    <a:pt x="1088" y="913"/>
                  </a:lnTo>
                  <a:lnTo>
                    <a:pt x="1089" y="920"/>
                  </a:lnTo>
                  <a:lnTo>
                    <a:pt x="1088" y="928"/>
                  </a:lnTo>
                  <a:lnTo>
                    <a:pt x="1086" y="935"/>
                  </a:lnTo>
                  <a:lnTo>
                    <a:pt x="1083" y="942"/>
                  </a:lnTo>
                  <a:lnTo>
                    <a:pt x="1081" y="949"/>
                  </a:lnTo>
                  <a:lnTo>
                    <a:pt x="1076" y="955"/>
                  </a:lnTo>
                  <a:lnTo>
                    <a:pt x="1072" y="960"/>
                  </a:lnTo>
                  <a:lnTo>
                    <a:pt x="1067" y="964"/>
                  </a:lnTo>
                  <a:lnTo>
                    <a:pt x="1067" y="964"/>
                  </a:lnTo>
                  <a:close/>
                  <a:moveTo>
                    <a:pt x="971" y="950"/>
                  </a:moveTo>
                  <a:lnTo>
                    <a:pt x="971" y="950"/>
                  </a:lnTo>
                  <a:lnTo>
                    <a:pt x="963" y="997"/>
                  </a:lnTo>
                  <a:lnTo>
                    <a:pt x="956" y="1040"/>
                  </a:lnTo>
                  <a:lnTo>
                    <a:pt x="944" y="1127"/>
                  </a:lnTo>
                  <a:lnTo>
                    <a:pt x="935" y="1213"/>
                  </a:lnTo>
                  <a:lnTo>
                    <a:pt x="923" y="1297"/>
                  </a:lnTo>
                  <a:lnTo>
                    <a:pt x="923" y="1297"/>
                  </a:lnTo>
                  <a:lnTo>
                    <a:pt x="946" y="1296"/>
                  </a:lnTo>
                  <a:lnTo>
                    <a:pt x="964" y="1294"/>
                  </a:lnTo>
                  <a:lnTo>
                    <a:pt x="999" y="1289"/>
                  </a:lnTo>
                  <a:lnTo>
                    <a:pt x="999" y="1289"/>
                  </a:lnTo>
                  <a:lnTo>
                    <a:pt x="998" y="1283"/>
                  </a:lnTo>
                  <a:lnTo>
                    <a:pt x="998" y="1278"/>
                  </a:lnTo>
                  <a:lnTo>
                    <a:pt x="998" y="1272"/>
                  </a:lnTo>
                  <a:lnTo>
                    <a:pt x="996" y="1266"/>
                  </a:lnTo>
                  <a:lnTo>
                    <a:pt x="996" y="1266"/>
                  </a:lnTo>
                  <a:lnTo>
                    <a:pt x="1002" y="1259"/>
                  </a:lnTo>
                  <a:lnTo>
                    <a:pt x="1006" y="1252"/>
                  </a:lnTo>
                  <a:lnTo>
                    <a:pt x="1006" y="1252"/>
                  </a:lnTo>
                  <a:lnTo>
                    <a:pt x="1019" y="1183"/>
                  </a:lnTo>
                  <a:lnTo>
                    <a:pt x="1031" y="1113"/>
                  </a:lnTo>
                  <a:lnTo>
                    <a:pt x="1041" y="1042"/>
                  </a:lnTo>
                  <a:lnTo>
                    <a:pt x="1051" y="969"/>
                  </a:lnTo>
                  <a:lnTo>
                    <a:pt x="1051" y="969"/>
                  </a:lnTo>
                  <a:lnTo>
                    <a:pt x="1044" y="966"/>
                  </a:lnTo>
                  <a:lnTo>
                    <a:pt x="1037" y="962"/>
                  </a:lnTo>
                  <a:lnTo>
                    <a:pt x="1033" y="956"/>
                  </a:lnTo>
                  <a:lnTo>
                    <a:pt x="1029" y="949"/>
                  </a:lnTo>
                  <a:lnTo>
                    <a:pt x="1023" y="934"/>
                  </a:lnTo>
                  <a:lnTo>
                    <a:pt x="1017" y="918"/>
                  </a:lnTo>
                  <a:lnTo>
                    <a:pt x="1017" y="918"/>
                  </a:lnTo>
                  <a:lnTo>
                    <a:pt x="1009" y="931"/>
                  </a:lnTo>
                  <a:lnTo>
                    <a:pt x="998" y="945"/>
                  </a:lnTo>
                  <a:lnTo>
                    <a:pt x="992" y="950"/>
                  </a:lnTo>
                  <a:lnTo>
                    <a:pt x="985" y="953"/>
                  </a:lnTo>
                  <a:lnTo>
                    <a:pt x="982" y="955"/>
                  </a:lnTo>
                  <a:lnTo>
                    <a:pt x="978" y="955"/>
                  </a:lnTo>
                  <a:lnTo>
                    <a:pt x="975" y="953"/>
                  </a:lnTo>
                  <a:lnTo>
                    <a:pt x="971" y="950"/>
                  </a:lnTo>
                  <a:lnTo>
                    <a:pt x="971" y="950"/>
                  </a:lnTo>
                  <a:close/>
                  <a:moveTo>
                    <a:pt x="911" y="943"/>
                  </a:moveTo>
                  <a:lnTo>
                    <a:pt x="911" y="943"/>
                  </a:lnTo>
                  <a:lnTo>
                    <a:pt x="899" y="1029"/>
                  </a:lnTo>
                  <a:lnTo>
                    <a:pt x="890" y="1117"/>
                  </a:lnTo>
                  <a:lnTo>
                    <a:pt x="890" y="1117"/>
                  </a:lnTo>
                  <a:lnTo>
                    <a:pt x="885" y="1165"/>
                  </a:lnTo>
                  <a:lnTo>
                    <a:pt x="884" y="1189"/>
                  </a:lnTo>
                  <a:lnTo>
                    <a:pt x="885" y="1212"/>
                  </a:lnTo>
                  <a:lnTo>
                    <a:pt x="885" y="1212"/>
                  </a:lnTo>
                  <a:lnTo>
                    <a:pt x="881" y="1221"/>
                  </a:lnTo>
                  <a:lnTo>
                    <a:pt x="878" y="1234"/>
                  </a:lnTo>
                  <a:lnTo>
                    <a:pt x="877" y="1247"/>
                  </a:lnTo>
                  <a:lnTo>
                    <a:pt x="877" y="1259"/>
                  </a:lnTo>
                  <a:lnTo>
                    <a:pt x="877" y="1272"/>
                  </a:lnTo>
                  <a:lnTo>
                    <a:pt x="877" y="1283"/>
                  </a:lnTo>
                  <a:lnTo>
                    <a:pt x="874" y="1293"/>
                  </a:lnTo>
                  <a:lnTo>
                    <a:pt x="870" y="1303"/>
                  </a:lnTo>
                  <a:lnTo>
                    <a:pt x="870" y="1303"/>
                  </a:lnTo>
                  <a:lnTo>
                    <a:pt x="878" y="1301"/>
                  </a:lnTo>
                  <a:lnTo>
                    <a:pt x="885" y="1300"/>
                  </a:lnTo>
                  <a:lnTo>
                    <a:pt x="892" y="1299"/>
                  </a:lnTo>
                  <a:lnTo>
                    <a:pt x="904" y="1299"/>
                  </a:lnTo>
                  <a:lnTo>
                    <a:pt x="904" y="1299"/>
                  </a:lnTo>
                  <a:lnTo>
                    <a:pt x="915" y="1221"/>
                  </a:lnTo>
                  <a:lnTo>
                    <a:pt x="929" y="1137"/>
                  </a:lnTo>
                  <a:lnTo>
                    <a:pt x="943" y="1052"/>
                  </a:lnTo>
                  <a:lnTo>
                    <a:pt x="956" y="966"/>
                  </a:lnTo>
                  <a:lnTo>
                    <a:pt x="956" y="966"/>
                  </a:lnTo>
                  <a:lnTo>
                    <a:pt x="957" y="955"/>
                  </a:lnTo>
                  <a:lnTo>
                    <a:pt x="957" y="943"/>
                  </a:lnTo>
                  <a:lnTo>
                    <a:pt x="956" y="922"/>
                  </a:lnTo>
                  <a:lnTo>
                    <a:pt x="956" y="922"/>
                  </a:lnTo>
                  <a:lnTo>
                    <a:pt x="956" y="920"/>
                  </a:lnTo>
                  <a:lnTo>
                    <a:pt x="954" y="920"/>
                  </a:lnTo>
                  <a:lnTo>
                    <a:pt x="954" y="920"/>
                  </a:lnTo>
                  <a:lnTo>
                    <a:pt x="946" y="928"/>
                  </a:lnTo>
                  <a:lnTo>
                    <a:pt x="937" y="935"/>
                  </a:lnTo>
                  <a:lnTo>
                    <a:pt x="925" y="941"/>
                  </a:lnTo>
                  <a:lnTo>
                    <a:pt x="919" y="942"/>
                  </a:lnTo>
                  <a:lnTo>
                    <a:pt x="911" y="943"/>
                  </a:lnTo>
                  <a:lnTo>
                    <a:pt x="911" y="943"/>
                  </a:lnTo>
                  <a:close/>
                  <a:moveTo>
                    <a:pt x="845" y="981"/>
                  </a:moveTo>
                  <a:lnTo>
                    <a:pt x="845" y="981"/>
                  </a:lnTo>
                  <a:lnTo>
                    <a:pt x="835" y="1141"/>
                  </a:lnTo>
                  <a:lnTo>
                    <a:pt x="828" y="1226"/>
                  </a:lnTo>
                  <a:lnTo>
                    <a:pt x="819" y="1304"/>
                  </a:lnTo>
                  <a:lnTo>
                    <a:pt x="819" y="1304"/>
                  </a:lnTo>
                  <a:lnTo>
                    <a:pt x="824" y="1306"/>
                  </a:lnTo>
                  <a:lnTo>
                    <a:pt x="826" y="1306"/>
                  </a:lnTo>
                  <a:lnTo>
                    <a:pt x="832" y="1304"/>
                  </a:lnTo>
                  <a:lnTo>
                    <a:pt x="838" y="1303"/>
                  </a:lnTo>
                  <a:lnTo>
                    <a:pt x="842" y="1303"/>
                  </a:lnTo>
                  <a:lnTo>
                    <a:pt x="845" y="1304"/>
                  </a:lnTo>
                  <a:lnTo>
                    <a:pt x="845" y="1304"/>
                  </a:lnTo>
                  <a:lnTo>
                    <a:pt x="846" y="1297"/>
                  </a:lnTo>
                  <a:lnTo>
                    <a:pt x="848" y="1293"/>
                  </a:lnTo>
                  <a:lnTo>
                    <a:pt x="849" y="1287"/>
                  </a:lnTo>
                  <a:lnTo>
                    <a:pt x="849" y="1285"/>
                  </a:lnTo>
                  <a:lnTo>
                    <a:pt x="848" y="1282"/>
                  </a:lnTo>
                  <a:lnTo>
                    <a:pt x="848" y="1282"/>
                  </a:lnTo>
                  <a:lnTo>
                    <a:pt x="853" y="1259"/>
                  </a:lnTo>
                  <a:lnTo>
                    <a:pt x="859" y="1238"/>
                  </a:lnTo>
                  <a:lnTo>
                    <a:pt x="863" y="1214"/>
                  </a:lnTo>
                  <a:lnTo>
                    <a:pt x="866" y="1191"/>
                  </a:lnTo>
                  <a:lnTo>
                    <a:pt x="870" y="1143"/>
                  </a:lnTo>
                  <a:lnTo>
                    <a:pt x="874" y="1092"/>
                  </a:lnTo>
                  <a:lnTo>
                    <a:pt x="874" y="1092"/>
                  </a:lnTo>
                  <a:lnTo>
                    <a:pt x="877" y="1074"/>
                  </a:lnTo>
                  <a:lnTo>
                    <a:pt x="880" y="1054"/>
                  </a:lnTo>
                  <a:lnTo>
                    <a:pt x="885" y="1016"/>
                  </a:lnTo>
                  <a:lnTo>
                    <a:pt x="888" y="997"/>
                  </a:lnTo>
                  <a:lnTo>
                    <a:pt x="891" y="978"/>
                  </a:lnTo>
                  <a:lnTo>
                    <a:pt x="891" y="960"/>
                  </a:lnTo>
                  <a:lnTo>
                    <a:pt x="890" y="943"/>
                  </a:lnTo>
                  <a:lnTo>
                    <a:pt x="890" y="943"/>
                  </a:lnTo>
                  <a:lnTo>
                    <a:pt x="887" y="948"/>
                  </a:lnTo>
                  <a:lnTo>
                    <a:pt x="884" y="953"/>
                  </a:lnTo>
                  <a:lnTo>
                    <a:pt x="878" y="967"/>
                  </a:lnTo>
                  <a:lnTo>
                    <a:pt x="876" y="974"/>
                  </a:lnTo>
                  <a:lnTo>
                    <a:pt x="871" y="980"/>
                  </a:lnTo>
                  <a:lnTo>
                    <a:pt x="867" y="984"/>
                  </a:lnTo>
                  <a:lnTo>
                    <a:pt x="863" y="986"/>
                  </a:lnTo>
                  <a:lnTo>
                    <a:pt x="863" y="986"/>
                  </a:lnTo>
                  <a:lnTo>
                    <a:pt x="859" y="986"/>
                  </a:lnTo>
                  <a:lnTo>
                    <a:pt x="856" y="986"/>
                  </a:lnTo>
                  <a:lnTo>
                    <a:pt x="852" y="983"/>
                  </a:lnTo>
                  <a:lnTo>
                    <a:pt x="848" y="980"/>
                  </a:lnTo>
                  <a:lnTo>
                    <a:pt x="846" y="980"/>
                  </a:lnTo>
                  <a:lnTo>
                    <a:pt x="845" y="980"/>
                  </a:lnTo>
                  <a:lnTo>
                    <a:pt x="845" y="980"/>
                  </a:lnTo>
                  <a:lnTo>
                    <a:pt x="846" y="981"/>
                  </a:lnTo>
                  <a:lnTo>
                    <a:pt x="846" y="981"/>
                  </a:lnTo>
                  <a:lnTo>
                    <a:pt x="845" y="981"/>
                  </a:lnTo>
                  <a:lnTo>
                    <a:pt x="845" y="981"/>
                  </a:lnTo>
                  <a:close/>
                  <a:moveTo>
                    <a:pt x="499" y="1108"/>
                  </a:moveTo>
                  <a:lnTo>
                    <a:pt x="499" y="1108"/>
                  </a:lnTo>
                  <a:lnTo>
                    <a:pt x="502" y="1117"/>
                  </a:lnTo>
                  <a:lnTo>
                    <a:pt x="506" y="1126"/>
                  </a:lnTo>
                  <a:lnTo>
                    <a:pt x="512" y="1134"/>
                  </a:lnTo>
                  <a:lnTo>
                    <a:pt x="519" y="1141"/>
                  </a:lnTo>
                  <a:lnTo>
                    <a:pt x="527" y="1150"/>
                  </a:lnTo>
                  <a:lnTo>
                    <a:pt x="536" y="1157"/>
                  </a:lnTo>
                  <a:lnTo>
                    <a:pt x="554" y="1168"/>
                  </a:lnTo>
                  <a:lnTo>
                    <a:pt x="554" y="1168"/>
                  </a:lnTo>
                  <a:lnTo>
                    <a:pt x="557" y="1132"/>
                  </a:lnTo>
                  <a:lnTo>
                    <a:pt x="557" y="1109"/>
                  </a:lnTo>
                  <a:lnTo>
                    <a:pt x="556" y="1085"/>
                  </a:lnTo>
                  <a:lnTo>
                    <a:pt x="556" y="1085"/>
                  </a:lnTo>
                  <a:lnTo>
                    <a:pt x="549" y="1084"/>
                  </a:lnTo>
                  <a:lnTo>
                    <a:pt x="540" y="1084"/>
                  </a:lnTo>
                  <a:lnTo>
                    <a:pt x="533" y="1085"/>
                  </a:lnTo>
                  <a:lnTo>
                    <a:pt x="525" y="1087"/>
                  </a:lnTo>
                  <a:lnTo>
                    <a:pt x="518" y="1091"/>
                  </a:lnTo>
                  <a:lnTo>
                    <a:pt x="511" y="1095"/>
                  </a:lnTo>
                  <a:lnTo>
                    <a:pt x="505" y="1101"/>
                  </a:lnTo>
                  <a:lnTo>
                    <a:pt x="499" y="1108"/>
                  </a:lnTo>
                  <a:lnTo>
                    <a:pt x="499" y="1108"/>
                  </a:lnTo>
                  <a:close/>
                  <a:moveTo>
                    <a:pt x="1224" y="1212"/>
                  </a:moveTo>
                  <a:lnTo>
                    <a:pt x="1224" y="1212"/>
                  </a:lnTo>
                  <a:lnTo>
                    <a:pt x="1246" y="1198"/>
                  </a:lnTo>
                  <a:lnTo>
                    <a:pt x="1256" y="1189"/>
                  </a:lnTo>
                  <a:lnTo>
                    <a:pt x="1266" y="1181"/>
                  </a:lnTo>
                  <a:lnTo>
                    <a:pt x="1274" y="1171"/>
                  </a:lnTo>
                  <a:lnTo>
                    <a:pt x="1281" y="1160"/>
                  </a:lnTo>
                  <a:lnTo>
                    <a:pt x="1283" y="1153"/>
                  </a:lnTo>
                  <a:lnTo>
                    <a:pt x="1286" y="1144"/>
                  </a:lnTo>
                  <a:lnTo>
                    <a:pt x="1286" y="1137"/>
                  </a:lnTo>
                  <a:lnTo>
                    <a:pt x="1286" y="1127"/>
                  </a:lnTo>
                  <a:lnTo>
                    <a:pt x="1286" y="1127"/>
                  </a:lnTo>
                  <a:lnTo>
                    <a:pt x="1283" y="1122"/>
                  </a:lnTo>
                  <a:lnTo>
                    <a:pt x="1279" y="1117"/>
                  </a:lnTo>
                  <a:lnTo>
                    <a:pt x="1273" y="1115"/>
                  </a:lnTo>
                  <a:lnTo>
                    <a:pt x="1266" y="1113"/>
                  </a:lnTo>
                  <a:lnTo>
                    <a:pt x="1253" y="1110"/>
                  </a:lnTo>
                  <a:lnTo>
                    <a:pt x="1242" y="1106"/>
                  </a:lnTo>
                  <a:lnTo>
                    <a:pt x="1242" y="1106"/>
                  </a:lnTo>
                  <a:lnTo>
                    <a:pt x="1231" y="1162"/>
                  </a:lnTo>
                  <a:lnTo>
                    <a:pt x="1227" y="1188"/>
                  </a:lnTo>
                  <a:lnTo>
                    <a:pt x="1224" y="1212"/>
                  </a:lnTo>
                  <a:lnTo>
                    <a:pt x="1224" y="1212"/>
                  </a:lnTo>
                  <a:close/>
                  <a:moveTo>
                    <a:pt x="1182" y="1247"/>
                  </a:moveTo>
                  <a:lnTo>
                    <a:pt x="1182" y="1247"/>
                  </a:lnTo>
                  <a:lnTo>
                    <a:pt x="1180" y="1244"/>
                  </a:lnTo>
                  <a:lnTo>
                    <a:pt x="1180" y="1245"/>
                  </a:lnTo>
                  <a:lnTo>
                    <a:pt x="1180" y="1248"/>
                  </a:lnTo>
                  <a:lnTo>
                    <a:pt x="1180" y="1248"/>
                  </a:lnTo>
                  <a:lnTo>
                    <a:pt x="1179" y="1248"/>
                  </a:lnTo>
                  <a:lnTo>
                    <a:pt x="1179" y="1248"/>
                  </a:lnTo>
                  <a:lnTo>
                    <a:pt x="1131" y="1266"/>
                  </a:lnTo>
                  <a:lnTo>
                    <a:pt x="1081" y="1282"/>
                  </a:lnTo>
                  <a:lnTo>
                    <a:pt x="1029" y="1294"/>
                  </a:lnTo>
                  <a:lnTo>
                    <a:pt x="975" y="1306"/>
                  </a:lnTo>
                  <a:lnTo>
                    <a:pt x="921" y="1313"/>
                  </a:lnTo>
                  <a:lnTo>
                    <a:pt x="864" y="1318"/>
                  </a:lnTo>
                  <a:lnTo>
                    <a:pt x="807" y="1320"/>
                  </a:lnTo>
                  <a:lnTo>
                    <a:pt x="748" y="1320"/>
                  </a:lnTo>
                  <a:lnTo>
                    <a:pt x="748" y="1320"/>
                  </a:lnTo>
                  <a:lnTo>
                    <a:pt x="534" y="1317"/>
                  </a:lnTo>
                  <a:lnTo>
                    <a:pt x="534" y="1317"/>
                  </a:lnTo>
                  <a:lnTo>
                    <a:pt x="526" y="1315"/>
                  </a:lnTo>
                  <a:lnTo>
                    <a:pt x="518" y="1314"/>
                  </a:lnTo>
                  <a:lnTo>
                    <a:pt x="509" y="1313"/>
                  </a:lnTo>
                  <a:lnTo>
                    <a:pt x="501" y="1313"/>
                  </a:lnTo>
                  <a:lnTo>
                    <a:pt x="501" y="1313"/>
                  </a:lnTo>
                  <a:lnTo>
                    <a:pt x="498" y="1313"/>
                  </a:lnTo>
                  <a:lnTo>
                    <a:pt x="495" y="1315"/>
                  </a:lnTo>
                  <a:lnTo>
                    <a:pt x="490" y="1317"/>
                  </a:lnTo>
                  <a:lnTo>
                    <a:pt x="485" y="1318"/>
                  </a:lnTo>
                  <a:lnTo>
                    <a:pt x="485" y="1318"/>
                  </a:lnTo>
                  <a:lnTo>
                    <a:pt x="474" y="1318"/>
                  </a:lnTo>
                  <a:lnTo>
                    <a:pt x="462" y="1317"/>
                  </a:lnTo>
                  <a:lnTo>
                    <a:pt x="450" y="1315"/>
                  </a:lnTo>
                  <a:lnTo>
                    <a:pt x="439" y="1317"/>
                  </a:lnTo>
                  <a:lnTo>
                    <a:pt x="439" y="1317"/>
                  </a:lnTo>
                  <a:lnTo>
                    <a:pt x="431" y="1321"/>
                  </a:lnTo>
                  <a:lnTo>
                    <a:pt x="421" y="1324"/>
                  </a:lnTo>
                  <a:lnTo>
                    <a:pt x="394" y="1325"/>
                  </a:lnTo>
                  <a:lnTo>
                    <a:pt x="394" y="1325"/>
                  </a:lnTo>
                  <a:lnTo>
                    <a:pt x="389" y="1330"/>
                  </a:lnTo>
                  <a:lnTo>
                    <a:pt x="381" y="1332"/>
                  </a:lnTo>
                  <a:lnTo>
                    <a:pt x="373" y="1335"/>
                  </a:lnTo>
                  <a:lnTo>
                    <a:pt x="365" y="1338"/>
                  </a:lnTo>
                  <a:lnTo>
                    <a:pt x="365" y="1338"/>
                  </a:lnTo>
                  <a:lnTo>
                    <a:pt x="353" y="1345"/>
                  </a:lnTo>
                  <a:lnTo>
                    <a:pt x="344" y="1355"/>
                  </a:lnTo>
                  <a:lnTo>
                    <a:pt x="335" y="1366"/>
                  </a:lnTo>
                  <a:lnTo>
                    <a:pt x="327" y="1379"/>
                  </a:lnTo>
                  <a:lnTo>
                    <a:pt x="320" y="1394"/>
                  </a:lnTo>
                  <a:lnTo>
                    <a:pt x="314" y="1410"/>
                  </a:lnTo>
                  <a:lnTo>
                    <a:pt x="308" y="1425"/>
                  </a:lnTo>
                  <a:lnTo>
                    <a:pt x="304" y="1443"/>
                  </a:lnTo>
                  <a:lnTo>
                    <a:pt x="296" y="1478"/>
                  </a:lnTo>
                  <a:lnTo>
                    <a:pt x="290" y="1513"/>
                  </a:lnTo>
                  <a:lnTo>
                    <a:pt x="283" y="1549"/>
                  </a:lnTo>
                  <a:lnTo>
                    <a:pt x="278" y="1578"/>
                  </a:lnTo>
                  <a:lnTo>
                    <a:pt x="278" y="1578"/>
                  </a:lnTo>
                  <a:lnTo>
                    <a:pt x="272" y="1603"/>
                  </a:lnTo>
                  <a:lnTo>
                    <a:pt x="265" y="1626"/>
                  </a:lnTo>
                  <a:lnTo>
                    <a:pt x="264" y="1637"/>
                  </a:lnTo>
                  <a:lnTo>
                    <a:pt x="262" y="1647"/>
                  </a:lnTo>
                  <a:lnTo>
                    <a:pt x="262" y="1658"/>
                  </a:lnTo>
                  <a:lnTo>
                    <a:pt x="264" y="1668"/>
                  </a:lnTo>
                  <a:lnTo>
                    <a:pt x="264" y="1668"/>
                  </a:lnTo>
                  <a:lnTo>
                    <a:pt x="268" y="1662"/>
                  </a:lnTo>
                  <a:lnTo>
                    <a:pt x="273" y="1658"/>
                  </a:lnTo>
                  <a:lnTo>
                    <a:pt x="286" y="1651"/>
                  </a:lnTo>
                  <a:lnTo>
                    <a:pt x="286" y="1651"/>
                  </a:lnTo>
                  <a:lnTo>
                    <a:pt x="299" y="1645"/>
                  </a:lnTo>
                  <a:lnTo>
                    <a:pt x="310" y="1644"/>
                  </a:lnTo>
                  <a:lnTo>
                    <a:pt x="334" y="1643"/>
                  </a:lnTo>
                  <a:lnTo>
                    <a:pt x="334" y="1643"/>
                  </a:lnTo>
                  <a:lnTo>
                    <a:pt x="339" y="1641"/>
                  </a:lnTo>
                  <a:lnTo>
                    <a:pt x="344" y="1640"/>
                  </a:lnTo>
                  <a:lnTo>
                    <a:pt x="348" y="1638"/>
                  </a:lnTo>
                  <a:lnTo>
                    <a:pt x="352" y="1637"/>
                  </a:lnTo>
                  <a:lnTo>
                    <a:pt x="352" y="1637"/>
                  </a:lnTo>
                  <a:lnTo>
                    <a:pt x="373" y="1638"/>
                  </a:lnTo>
                  <a:lnTo>
                    <a:pt x="386" y="1638"/>
                  </a:lnTo>
                  <a:lnTo>
                    <a:pt x="398" y="1638"/>
                  </a:lnTo>
                  <a:lnTo>
                    <a:pt x="398" y="1638"/>
                  </a:lnTo>
                  <a:lnTo>
                    <a:pt x="457" y="1636"/>
                  </a:lnTo>
                  <a:lnTo>
                    <a:pt x="516" y="1633"/>
                  </a:lnTo>
                  <a:lnTo>
                    <a:pt x="630" y="1629"/>
                  </a:lnTo>
                  <a:lnTo>
                    <a:pt x="630" y="1629"/>
                  </a:lnTo>
                  <a:lnTo>
                    <a:pt x="633" y="1629"/>
                  </a:lnTo>
                  <a:lnTo>
                    <a:pt x="634" y="1626"/>
                  </a:lnTo>
                  <a:lnTo>
                    <a:pt x="637" y="1623"/>
                  </a:lnTo>
                  <a:lnTo>
                    <a:pt x="641" y="1623"/>
                  </a:lnTo>
                  <a:lnTo>
                    <a:pt x="641" y="1623"/>
                  </a:lnTo>
                  <a:lnTo>
                    <a:pt x="657" y="1623"/>
                  </a:lnTo>
                  <a:lnTo>
                    <a:pt x="675" y="1622"/>
                  </a:lnTo>
                  <a:lnTo>
                    <a:pt x="714" y="1617"/>
                  </a:lnTo>
                  <a:lnTo>
                    <a:pt x="755" y="1610"/>
                  </a:lnTo>
                  <a:lnTo>
                    <a:pt x="794" y="1602"/>
                  </a:lnTo>
                  <a:lnTo>
                    <a:pt x="794" y="1602"/>
                  </a:lnTo>
                  <a:lnTo>
                    <a:pt x="797" y="1603"/>
                  </a:lnTo>
                  <a:lnTo>
                    <a:pt x="797" y="1606"/>
                  </a:lnTo>
                  <a:lnTo>
                    <a:pt x="798" y="1607"/>
                  </a:lnTo>
                  <a:lnTo>
                    <a:pt x="803" y="1607"/>
                  </a:lnTo>
                  <a:lnTo>
                    <a:pt x="803" y="1607"/>
                  </a:lnTo>
                  <a:lnTo>
                    <a:pt x="814" y="1606"/>
                  </a:lnTo>
                  <a:lnTo>
                    <a:pt x="826" y="1606"/>
                  </a:lnTo>
                  <a:lnTo>
                    <a:pt x="838" y="1605"/>
                  </a:lnTo>
                  <a:lnTo>
                    <a:pt x="843" y="1602"/>
                  </a:lnTo>
                  <a:lnTo>
                    <a:pt x="849" y="1600"/>
                  </a:lnTo>
                  <a:lnTo>
                    <a:pt x="849" y="1600"/>
                  </a:lnTo>
                  <a:lnTo>
                    <a:pt x="862" y="1602"/>
                  </a:lnTo>
                  <a:lnTo>
                    <a:pt x="877" y="1602"/>
                  </a:lnTo>
                  <a:lnTo>
                    <a:pt x="892" y="1600"/>
                  </a:lnTo>
                  <a:lnTo>
                    <a:pt x="909" y="1598"/>
                  </a:lnTo>
                  <a:lnTo>
                    <a:pt x="943" y="1593"/>
                  </a:lnTo>
                  <a:lnTo>
                    <a:pt x="958" y="1593"/>
                  </a:lnTo>
                  <a:lnTo>
                    <a:pt x="974" y="1593"/>
                  </a:lnTo>
                  <a:lnTo>
                    <a:pt x="974" y="1593"/>
                  </a:lnTo>
                  <a:lnTo>
                    <a:pt x="1009" y="1585"/>
                  </a:lnTo>
                  <a:lnTo>
                    <a:pt x="1044" y="1578"/>
                  </a:lnTo>
                  <a:lnTo>
                    <a:pt x="1118" y="1563"/>
                  </a:lnTo>
                  <a:lnTo>
                    <a:pt x="1155" y="1553"/>
                  </a:lnTo>
                  <a:lnTo>
                    <a:pt x="1190" y="1543"/>
                  </a:lnTo>
                  <a:lnTo>
                    <a:pt x="1224" y="1530"/>
                  </a:lnTo>
                  <a:lnTo>
                    <a:pt x="1239" y="1522"/>
                  </a:lnTo>
                  <a:lnTo>
                    <a:pt x="1255" y="1515"/>
                  </a:lnTo>
                  <a:lnTo>
                    <a:pt x="1255" y="1515"/>
                  </a:lnTo>
                  <a:lnTo>
                    <a:pt x="1259" y="1477"/>
                  </a:lnTo>
                  <a:lnTo>
                    <a:pt x="1263" y="1439"/>
                  </a:lnTo>
                  <a:lnTo>
                    <a:pt x="1273" y="1367"/>
                  </a:lnTo>
                  <a:lnTo>
                    <a:pt x="1273" y="1367"/>
                  </a:lnTo>
                  <a:lnTo>
                    <a:pt x="1266" y="1376"/>
                  </a:lnTo>
                  <a:lnTo>
                    <a:pt x="1259" y="1386"/>
                  </a:lnTo>
                  <a:lnTo>
                    <a:pt x="1243" y="1405"/>
                  </a:lnTo>
                  <a:lnTo>
                    <a:pt x="1243" y="1405"/>
                  </a:lnTo>
                  <a:lnTo>
                    <a:pt x="1231" y="1426"/>
                  </a:lnTo>
                  <a:lnTo>
                    <a:pt x="1227" y="1431"/>
                  </a:lnTo>
                  <a:lnTo>
                    <a:pt x="1222" y="1435"/>
                  </a:lnTo>
                  <a:lnTo>
                    <a:pt x="1218" y="1438"/>
                  </a:lnTo>
                  <a:lnTo>
                    <a:pt x="1213" y="1439"/>
                  </a:lnTo>
                  <a:lnTo>
                    <a:pt x="1213" y="1439"/>
                  </a:lnTo>
                  <a:lnTo>
                    <a:pt x="1211" y="1435"/>
                  </a:lnTo>
                  <a:lnTo>
                    <a:pt x="1210" y="1431"/>
                  </a:lnTo>
                  <a:lnTo>
                    <a:pt x="1211" y="1426"/>
                  </a:lnTo>
                  <a:lnTo>
                    <a:pt x="1214" y="1424"/>
                  </a:lnTo>
                  <a:lnTo>
                    <a:pt x="1218" y="1415"/>
                  </a:lnTo>
                  <a:lnTo>
                    <a:pt x="1224" y="1410"/>
                  </a:lnTo>
                  <a:lnTo>
                    <a:pt x="1224" y="1410"/>
                  </a:lnTo>
                  <a:lnTo>
                    <a:pt x="1250" y="1373"/>
                  </a:lnTo>
                  <a:lnTo>
                    <a:pt x="1276" y="1338"/>
                  </a:lnTo>
                  <a:lnTo>
                    <a:pt x="1287" y="1321"/>
                  </a:lnTo>
                  <a:lnTo>
                    <a:pt x="1300" y="1301"/>
                  </a:lnTo>
                  <a:lnTo>
                    <a:pt x="1309" y="1282"/>
                  </a:lnTo>
                  <a:lnTo>
                    <a:pt x="1319" y="1262"/>
                  </a:lnTo>
                  <a:lnTo>
                    <a:pt x="1319" y="1262"/>
                  </a:lnTo>
                  <a:lnTo>
                    <a:pt x="1332" y="1228"/>
                  </a:lnTo>
                  <a:lnTo>
                    <a:pt x="1337" y="1212"/>
                  </a:lnTo>
                  <a:lnTo>
                    <a:pt x="1342" y="1195"/>
                  </a:lnTo>
                  <a:lnTo>
                    <a:pt x="1343" y="1179"/>
                  </a:lnTo>
                  <a:lnTo>
                    <a:pt x="1342" y="1162"/>
                  </a:lnTo>
                  <a:lnTo>
                    <a:pt x="1337" y="1147"/>
                  </a:lnTo>
                  <a:lnTo>
                    <a:pt x="1330" y="1130"/>
                  </a:lnTo>
                  <a:lnTo>
                    <a:pt x="1330" y="1130"/>
                  </a:lnTo>
                  <a:lnTo>
                    <a:pt x="1325" y="1127"/>
                  </a:lnTo>
                  <a:lnTo>
                    <a:pt x="1319" y="1125"/>
                  </a:lnTo>
                  <a:lnTo>
                    <a:pt x="1309" y="1117"/>
                  </a:lnTo>
                  <a:lnTo>
                    <a:pt x="1305" y="1115"/>
                  </a:lnTo>
                  <a:lnTo>
                    <a:pt x="1301" y="1112"/>
                  </a:lnTo>
                  <a:lnTo>
                    <a:pt x="1295" y="1110"/>
                  </a:lnTo>
                  <a:lnTo>
                    <a:pt x="1288" y="1110"/>
                  </a:lnTo>
                  <a:lnTo>
                    <a:pt x="1288" y="1110"/>
                  </a:lnTo>
                  <a:lnTo>
                    <a:pt x="1297" y="1123"/>
                  </a:lnTo>
                  <a:lnTo>
                    <a:pt x="1301" y="1134"/>
                  </a:lnTo>
                  <a:lnTo>
                    <a:pt x="1302" y="1146"/>
                  </a:lnTo>
                  <a:lnTo>
                    <a:pt x="1301" y="1157"/>
                  </a:lnTo>
                  <a:lnTo>
                    <a:pt x="1298" y="1168"/>
                  </a:lnTo>
                  <a:lnTo>
                    <a:pt x="1293" y="1178"/>
                  </a:lnTo>
                  <a:lnTo>
                    <a:pt x="1284" y="1188"/>
                  </a:lnTo>
                  <a:lnTo>
                    <a:pt x="1276" y="1196"/>
                  </a:lnTo>
                  <a:lnTo>
                    <a:pt x="1264" y="1205"/>
                  </a:lnTo>
                  <a:lnTo>
                    <a:pt x="1253" y="1213"/>
                  </a:lnTo>
                  <a:lnTo>
                    <a:pt x="1229" y="1227"/>
                  </a:lnTo>
                  <a:lnTo>
                    <a:pt x="1204" y="1238"/>
                  </a:lnTo>
                  <a:lnTo>
                    <a:pt x="1182" y="1247"/>
                  </a:lnTo>
                  <a:lnTo>
                    <a:pt x="1182" y="1247"/>
                  </a:lnTo>
                  <a:close/>
                  <a:moveTo>
                    <a:pt x="645" y="1294"/>
                  </a:moveTo>
                  <a:lnTo>
                    <a:pt x="645" y="1294"/>
                  </a:lnTo>
                  <a:lnTo>
                    <a:pt x="645" y="1287"/>
                  </a:lnTo>
                  <a:lnTo>
                    <a:pt x="645" y="1280"/>
                  </a:lnTo>
                  <a:lnTo>
                    <a:pt x="648" y="1265"/>
                  </a:lnTo>
                  <a:lnTo>
                    <a:pt x="652" y="1248"/>
                  </a:lnTo>
                  <a:lnTo>
                    <a:pt x="655" y="1231"/>
                  </a:lnTo>
                  <a:lnTo>
                    <a:pt x="655" y="1231"/>
                  </a:lnTo>
                  <a:lnTo>
                    <a:pt x="610" y="1214"/>
                  </a:lnTo>
                  <a:lnTo>
                    <a:pt x="589" y="1206"/>
                  </a:lnTo>
                  <a:lnTo>
                    <a:pt x="568" y="1196"/>
                  </a:lnTo>
                  <a:lnTo>
                    <a:pt x="549" y="1186"/>
                  </a:lnTo>
                  <a:lnTo>
                    <a:pt x="529" y="1174"/>
                  </a:lnTo>
                  <a:lnTo>
                    <a:pt x="512" y="1161"/>
                  </a:lnTo>
                  <a:lnTo>
                    <a:pt x="498" y="1146"/>
                  </a:lnTo>
                  <a:lnTo>
                    <a:pt x="498" y="1146"/>
                  </a:lnTo>
                  <a:lnTo>
                    <a:pt x="498" y="1189"/>
                  </a:lnTo>
                  <a:lnTo>
                    <a:pt x="499" y="1230"/>
                  </a:lnTo>
                  <a:lnTo>
                    <a:pt x="504" y="1268"/>
                  </a:lnTo>
                  <a:lnTo>
                    <a:pt x="505" y="1286"/>
                  </a:lnTo>
                  <a:lnTo>
                    <a:pt x="509" y="1303"/>
                  </a:lnTo>
                  <a:lnTo>
                    <a:pt x="509" y="1303"/>
                  </a:lnTo>
                  <a:lnTo>
                    <a:pt x="543" y="1304"/>
                  </a:lnTo>
                  <a:lnTo>
                    <a:pt x="575" y="1304"/>
                  </a:lnTo>
                  <a:lnTo>
                    <a:pt x="607" y="1303"/>
                  </a:lnTo>
                  <a:lnTo>
                    <a:pt x="643" y="1304"/>
                  </a:lnTo>
                  <a:lnTo>
                    <a:pt x="643" y="1304"/>
                  </a:lnTo>
                  <a:lnTo>
                    <a:pt x="643" y="1297"/>
                  </a:lnTo>
                  <a:lnTo>
                    <a:pt x="643" y="1296"/>
                  </a:lnTo>
                  <a:lnTo>
                    <a:pt x="645" y="1294"/>
                  </a:lnTo>
                  <a:lnTo>
                    <a:pt x="645" y="1294"/>
                  </a:lnTo>
                  <a:close/>
                  <a:moveTo>
                    <a:pt x="1075" y="1586"/>
                  </a:moveTo>
                  <a:lnTo>
                    <a:pt x="1075" y="1586"/>
                  </a:lnTo>
                  <a:lnTo>
                    <a:pt x="1064" y="1637"/>
                  </a:lnTo>
                  <a:lnTo>
                    <a:pt x="1060" y="1664"/>
                  </a:lnTo>
                  <a:lnTo>
                    <a:pt x="1058" y="1676"/>
                  </a:lnTo>
                  <a:lnTo>
                    <a:pt x="1060" y="1688"/>
                  </a:lnTo>
                  <a:lnTo>
                    <a:pt x="1060" y="1688"/>
                  </a:lnTo>
                  <a:lnTo>
                    <a:pt x="1069" y="1679"/>
                  </a:lnTo>
                  <a:lnTo>
                    <a:pt x="1078" y="1668"/>
                  </a:lnTo>
                  <a:lnTo>
                    <a:pt x="1085" y="1655"/>
                  </a:lnTo>
                  <a:lnTo>
                    <a:pt x="1090" y="1643"/>
                  </a:lnTo>
                  <a:lnTo>
                    <a:pt x="1095" y="1627"/>
                  </a:lnTo>
                  <a:lnTo>
                    <a:pt x="1097" y="1612"/>
                  </a:lnTo>
                  <a:lnTo>
                    <a:pt x="1099" y="1595"/>
                  </a:lnTo>
                  <a:lnTo>
                    <a:pt x="1100" y="1578"/>
                  </a:lnTo>
                  <a:lnTo>
                    <a:pt x="1100" y="1578"/>
                  </a:lnTo>
                  <a:lnTo>
                    <a:pt x="1088" y="1584"/>
                  </a:lnTo>
                  <a:lnTo>
                    <a:pt x="1075" y="1586"/>
                  </a:lnTo>
                  <a:lnTo>
                    <a:pt x="1075" y="1586"/>
                  </a:lnTo>
                  <a:close/>
                  <a:moveTo>
                    <a:pt x="1015" y="1602"/>
                  </a:moveTo>
                  <a:lnTo>
                    <a:pt x="1015" y="1602"/>
                  </a:lnTo>
                  <a:lnTo>
                    <a:pt x="1009" y="1626"/>
                  </a:lnTo>
                  <a:lnTo>
                    <a:pt x="1002" y="1648"/>
                  </a:lnTo>
                  <a:lnTo>
                    <a:pt x="999" y="1659"/>
                  </a:lnTo>
                  <a:lnTo>
                    <a:pt x="996" y="1672"/>
                  </a:lnTo>
                  <a:lnTo>
                    <a:pt x="995" y="1685"/>
                  </a:lnTo>
                  <a:lnTo>
                    <a:pt x="995" y="1699"/>
                  </a:lnTo>
                  <a:lnTo>
                    <a:pt x="995" y="1699"/>
                  </a:lnTo>
                  <a:lnTo>
                    <a:pt x="1017" y="1700"/>
                  </a:lnTo>
                  <a:lnTo>
                    <a:pt x="1027" y="1702"/>
                  </a:lnTo>
                  <a:lnTo>
                    <a:pt x="1036" y="1703"/>
                  </a:lnTo>
                  <a:lnTo>
                    <a:pt x="1036" y="1703"/>
                  </a:lnTo>
                  <a:lnTo>
                    <a:pt x="1041" y="1690"/>
                  </a:lnTo>
                  <a:lnTo>
                    <a:pt x="1044" y="1676"/>
                  </a:lnTo>
                  <a:lnTo>
                    <a:pt x="1050" y="1650"/>
                  </a:lnTo>
                  <a:lnTo>
                    <a:pt x="1054" y="1622"/>
                  </a:lnTo>
                  <a:lnTo>
                    <a:pt x="1060" y="1592"/>
                  </a:lnTo>
                  <a:lnTo>
                    <a:pt x="1060" y="1592"/>
                  </a:lnTo>
                  <a:lnTo>
                    <a:pt x="1034" y="1595"/>
                  </a:lnTo>
                  <a:lnTo>
                    <a:pt x="1024" y="1598"/>
                  </a:lnTo>
                  <a:lnTo>
                    <a:pt x="1015" y="1602"/>
                  </a:lnTo>
                  <a:lnTo>
                    <a:pt x="1015" y="1602"/>
                  </a:lnTo>
                  <a:close/>
                  <a:moveTo>
                    <a:pt x="965" y="1607"/>
                  </a:moveTo>
                  <a:lnTo>
                    <a:pt x="965" y="1607"/>
                  </a:lnTo>
                  <a:lnTo>
                    <a:pt x="947" y="1679"/>
                  </a:lnTo>
                  <a:lnTo>
                    <a:pt x="939" y="1711"/>
                  </a:lnTo>
                  <a:lnTo>
                    <a:pt x="935" y="1742"/>
                  </a:lnTo>
                  <a:lnTo>
                    <a:pt x="935" y="1742"/>
                  </a:lnTo>
                  <a:lnTo>
                    <a:pt x="937" y="1738"/>
                  </a:lnTo>
                  <a:lnTo>
                    <a:pt x="943" y="1734"/>
                  </a:lnTo>
                  <a:lnTo>
                    <a:pt x="953" y="1728"/>
                  </a:lnTo>
                  <a:lnTo>
                    <a:pt x="958" y="1725"/>
                  </a:lnTo>
                  <a:lnTo>
                    <a:pt x="963" y="1721"/>
                  </a:lnTo>
                  <a:lnTo>
                    <a:pt x="964" y="1717"/>
                  </a:lnTo>
                  <a:lnTo>
                    <a:pt x="964" y="1710"/>
                  </a:lnTo>
                  <a:lnTo>
                    <a:pt x="964" y="1710"/>
                  </a:lnTo>
                  <a:lnTo>
                    <a:pt x="968" y="1710"/>
                  </a:lnTo>
                  <a:lnTo>
                    <a:pt x="971" y="1707"/>
                  </a:lnTo>
                  <a:lnTo>
                    <a:pt x="974" y="1704"/>
                  </a:lnTo>
                  <a:lnTo>
                    <a:pt x="977" y="1703"/>
                  </a:lnTo>
                  <a:lnTo>
                    <a:pt x="977" y="1703"/>
                  </a:lnTo>
                  <a:lnTo>
                    <a:pt x="981" y="1676"/>
                  </a:lnTo>
                  <a:lnTo>
                    <a:pt x="987" y="1651"/>
                  </a:lnTo>
                  <a:lnTo>
                    <a:pt x="992" y="1627"/>
                  </a:lnTo>
                  <a:lnTo>
                    <a:pt x="999" y="1602"/>
                  </a:lnTo>
                  <a:lnTo>
                    <a:pt x="999" y="1602"/>
                  </a:lnTo>
                  <a:lnTo>
                    <a:pt x="982" y="1605"/>
                  </a:lnTo>
                  <a:lnTo>
                    <a:pt x="965" y="1607"/>
                  </a:lnTo>
                  <a:lnTo>
                    <a:pt x="965" y="1607"/>
                  </a:lnTo>
                  <a:close/>
                  <a:moveTo>
                    <a:pt x="885" y="1617"/>
                  </a:moveTo>
                  <a:lnTo>
                    <a:pt x="885" y="1617"/>
                  </a:lnTo>
                  <a:lnTo>
                    <a:pt x="878" y="1648"/>
                  </a:lnTo>
                  <a:lnTo>
                    <a:pt x="873" y="1681"/>
                  </a:lnTo>
                  <a:lnTo>
                    <a:pt x="869" y="1713"/>
                  </a:lnTo>
                  <a:lnTo>
                    <a:pt x="863" y="1745"/>
                  </a:lnTo>
                  <a:lnTo>
                    <a:pt x="863" y="1745"/>
                  </a:lnTo>
                  <a:lnTo>
                    <a:pt x="876" y="1749"/>
                  </a:lnTo>
                  <a:lnTo>
                    <a:pt x="885" y="1749"/>
                  </a:lnTo>
                  <a:lnTo>
                    <a:pt x="898" y="1751"/>
                  </a:lnTo>
                  <a:lnTo>
                    <a:pt x="914" y="1752"/>
                  </a:lnTo>
                  <a:lnTo>
                    <a:pt x="914" y="1752"/>
                  </a:lnTo>
                  <a:lnTo>
                    <a:pt x="932" y="1682"/>
                  </a:lnTo>
                  <a:lnTo>
                    <a:pt x="940" y="1648"/>
                  </a:lnTo>
                  <a:lnTo>
                    <a:pt x="949" y="1612"/>
                  </a:lnTo>
                  <a:lnTo>
                    <a:pt x="949" y="1612"/>
                  </a:lnTo>
                  <a:lnTo>
                    <a:pt x="929" y="1612"/>
                  </a:lnTo>
                  <a:lnTo>
                    <a:pt x="912" y="1613"/>
                  </a:lnTo>
                  <a:lnTo>
                    <a:pt x="885" y="1617"/>
                  </a:lnTo>
                  <a:lnTo>
                    <a:pt x="885" y="1617"/>
                  </a:lnTo>
                  <a:close/>
                  <a:moveTo>
                    <a:pt x="857" y="1623"/>
                  </a:moveTo>
                  <a:lnTo>
                    <a:pt x="857" y="1623"/>
                  </a:lnTo>
                  <a:lnTo>
                    <a:pt x="856" y="1637"/>
                  </a:lnTo>
                  <a:lnTo>
                    <a:pt x="855" y="1651"/>
                  </a:lnTo>
                  <a:lnTo>
                    <a:pt x="850" y="1681"/>
                  </a:lnTo>
                  <a:lnTo>
                    <a:pt x="846" y="1711"/>
                  </a:lnTo>
                  <a:lnTo>
                    <a:pt x="846" y="1727"/>
                  </a:lnTo>
                  <a:lnTo>
                    <a:pt x="848" y="1744"/>
                  </a:lnTo>
                  <a:lnTo>
                    <a:pt x="848" y="1744"/>
                  </a:lnTo>
                  <a:lnTo>
                    <a:pt x="853" y="1713"/>
                  </a:lnTo>
                  <a:lnTo>
                    <a:pt x="859" y="1679"/>
                  </a:lnTo>
                  <a:lnTo>
                    <a:pt x="869" y="1619"/>
                  </a:lnTo>
                  <a:lnTo>
                    <a:pt x="869" y="1619"/>
                  </a:lnTo>
                  <a:lnTo>
                    <a:pt x="862" y="1620"/>
                  </a:lnTo>
                  <a:lnTo>
                    <a:pt x="859" y="1622"/>
                  </a:lnTo>
                  <a:lnTo>
                    <a:pt x="857" y="1623"/>
                  </a:lnTo>
                  <a:lnTo>
                    <a:pt x="857" y="1623"/>
                  </a:lnTo>
                  <a:close/>
                  <a:moveTo>
                    <a:pt x="797" y="1623"/>
                  </a:moveTo>
                  <a:lnTo>
                    <a:pt x="797" y="1623"/>
                  </a:lnTo>
                  <a:lnTo>
                    <a:pt x="791" y="1669"/>
                  </a:lnTo>
                  <a:lnTo>
                    <a:pt x="787" y="1716"/>
                  </a:lnTo>
                  <a:lnTo>
                    <a:pt x="784" y="1763"/>
                  </a:lnTo>
                  <a:lnTo>
                    <a:pt x="782" y="1789"/>
                  </a:lnTo>
                  <a:lnTo>
                    <a:pt x="777" y="1814"/>
                  </a:lnTo>
                  <a:lnTo>
                    <a:pt x="777" y="1814"/>
                  </a:lnTo>
                  <a:lnTo>
                    <a:pt x="790" y="1812"/>
                  </a:lnTo>
                  <a:lnTo>
                    <a:pt x="801" y="1810"/>
                  </a:lnTo>
                  <a:lnTo>
                    <a:pt x="810" y="1804"/>
                  </a:lnTo>
                  <a:lnTo>
                    <a:pt x="817" y="1796"/>
                  </a:lnTo>
                  <a:lnTo>
                    <a:pt x="822" y="1786"/>
                  </a:lnTo>
                  <a:lnTo>
                    <a:pt x="825" y="1775"/>
                  </a:lnTo>
                  <a:lnTo>
                    <a:pt x="828" y="1762"/>
                  </a:lnTo>
                  <a:lnTo>
                    <a:pt x="829" y="1748"/>
                  </a:lnTo>
                  <a:lnTo>
                    <a:pt x="829" y="1748"/>
                  </a:lnTo>
                  <a:lnTo>
                    <a:pt x="832" y="1704"/>
                  </a:lnTo>
                  <a:lnTo>
                    <a:pt x="835" y="1661"/>
                  </a:lnTo>
                  <a:lnTo>
                    <a:pt x="835" y="1661"/>
                  </a:lnTo>
                  <a:lnTo>
                    <a:pt x="838" y="1648"/>
                  </a:lnTo>
                  <a:lnTo>
                    <a:pt x="839" y="1637"/>
                  </a:lnTo>
                  <a:lnTo>
                    <a:pt x="839" y="1631"/>
                  </a:lnTo>
                  <a:lnTo>
                    <a:pt x="839" y="1627"/>
                  </a:lnTo>
                  <a:lnTo>
                    <a:pt x="836" y="1624"/>
                  </a:lnTo>
                  <a:lnTo>
                    <a:pt x="832" y="1622"/>
                  </a:lnTo>
                  <a:lnTo>
                    <a:pt x="832" y="1622"/>
                  </a:lnTo>
                  <a:lnTo>
                    <a:pt x="822" y="1623"/>
                  </a:lnTo>
                  <a:lnTo>
                    <a:pt x="814" y="1624"/>
                  </a:lnTo>
                  <a:lnTo>
                    <a:pt x="797" y="1623"/>
                  </a:lnTo>
                  <a:lnTo>
                    <a:pt x="797" y="1623"/>
                  </a:lnTo>
                  <a:close/>
                  <a:moveTo>
                    <a:pt x="716" y="1629"/>
                  </a:moveTo>
                  <a:lnTo>
                    <a:pt x="716" y="1629"/>
                  </a:lnTo>
                  <a:lnTo>
                    <a:pt x="710" y="1651"/>
                  </a:lnTo>
                  <a:lnTo>
                    <a:pt x="707" y="1673"/>
                  </a:lnTo>
                  <a:lnTo>
                    <a:pt x="704" y="1697"/>
                  </a:lnTo>
                  <a:lnTo>
                    <a:pt x="703" y="1721"/>
                  </a:lnTo>
                  <a:lnTo>
                    <a:pt x="702" y="1769"/>
                  </a:lnTo>
                  <a:lnTo>
                    <a:pt x="703" y="1814"/>
                  </a:lnTo>
                  <a:lnTo>
                    <a:pt x="703" y="1814"/>
                  </a:lnTo>
                  <a:lnTo>
                    <a:pt x="717" y="1814"/>
                  </a:lnTo>
                  <a:lnTo>
                    <a:pt x="731" y="1817"/>
                  </a:lnTo>
                  <a:lnTo>
                    <a:pt x="745" y="1818"/>
                  </a:lnTo>
                  <a:lnTo>
                    <a:pt x="759" y="1820"/>
                  </a:lnTo>
                  <a:lnTo>
                    <a:pt x="759" y="1820"/>
                  </a:lnTo>
                  <a:lnTo>
                    <a:pt x="765" y="1797"/>
                  </a:lnTo>
                  <a:lnTo>
                    <a:pt x="769" y="1773"/>
                  </a:lnTo>
                  <a:lnTo>
                    <a:pt x="772" y="1749"/>
                  </a:lnTo>
                  <a:lnTo>
                    <a:pt x="773" y="1724"/>
                  </a:lnTo>
                  <a:lnTo>
                    <a:pt x="776" y="1675"/>
                  </a:lnTo>
                  <a:lnTo>
                    <a:pt x="779" y="1650"/>
                  </a:lnTo>
                  <a:lnTo>
                    <a:pt x="782" y="1626"/>
                  </a:lnTo>
                  <a:lnTo>
                    <a:pt x="782" y="1626"/>
                  </a:lnTo>
                  <a:lnTo>
                    <a:pt x="763" y="1626"/>
                  </a:lnTo>
                  <a:lnTo>
                    <a:pt x="748" y="1627"/>
                  </a:lnTo>
                  <a:lnTo>
                    <a:pt x="731" y="1627"/>
                  </a:lnTo>
                  <a:lnTo>
                    <a:pt x="716" y="1629"/>
                  </a:lnTo>
                  <a:lnTo>
                    <a:pt x="716" y="1629"/>
                  </a:lnTo>
                  <a:close/>
                  <a:moveTo>
                    <a:pt x="651" y="1638"/>
                  </a:moveTo>
                  <a:lnTo>
                    <a:pt x="651" y="1638"/>
                  </a:lnTo>
                  <a:lnTo>
                    <a:pt x="648" y="1676"/>
                  </a:lnTo>
                  <a:lnTo>
                    <a:pt x="647" y="1718"/>
                  </a:lnTo>
                  <a:lnTo>
                    <a:pt x="647" y="1739"/>
                  </a:lnTo>
                  <a:lnTo>
                    <a:pt x="648" y="1759"/>
                  </a:lnTo>
                  <a:lnTo>
                    <a:pt x="651" y="1777"/>
                  </a:lnTo>
                  <a:lnTo>
                    <a:pt x="655" y="1794"/>
                  </a:lnTo>
                  <a:lnTo>
                    <a:pt x="655" y="1794"/>
                  </a:lnTo>
                  <a:lnTo>
                    <a:pt x="664" y="1797"/>
                  </a:lnTo>
                  <a:lnTo>
                    <a:pt x="669" y="1801"/>
                  </a:lnTo>
                  <a:lnTo>
                    <a:pt x="676" y="1805"/>
                  </a:lnTo>
                  <a:lnTo>
                    <a:pt x="683" y="1808"/>
                  </a:lnTo>
                  <a:lnTo>
                    <a:pt x="683" y="1808"/>
                  </a:lnTo>
                  <a:lnTo>
                    <a:pt x="689" y="1765"/>
                  </a:lnTo>
                  <a:lnTo>
                    <a:pt x="692" y="1720"/>
                  </a:lnTo>
                  <a:lnTo>
                    <a:pt x="692" y="1676"/>
                  </a:lnTo>
                  <a:lnTo>
                    <a:pt x="692" y="1633"/>
                  </a:lnTo>
                  <a:lnTo>
                    <a:pt x="692" y="1633"/>
                  </a:lnTo>
                  <a:lnTo>
                    <a:pt x="679" y="1634"/>
                  </a:lnTo>
                  <a:lnTo>
                    <a:pt x="671" y="1636"/>
                  </a:lnTo>
                  <a:lnTo>
                    <a:pt x="662" y="1637"/>
                  </a:lnTo>
                  <a:lnTo>
                    <a:pt x="651" y="1638"/>
                  </a:lnTo>
                  <a:lnTo>
                    <a:pt x="651" y="1638"/>
                  </a:lnTo>
                  <a:close/>
                  <a:moveTo>
                    <a:pt x="612" y="1643"/>
                  </a:moveTo>
                  <a:lnTo>
                    <a:pt x="612" y="1643"/>
                  </a:lnTo>
                  <a:lnTo>
                    <a:pt x="610" y="1648"/>
                  </a:lnTo>
                  <a:lnTo>
                    <a:pt x="609" y="1657"/>
                  </a:lnTo>
                  <a:lnTo>
                    <a:pt x="607" y="1673"/>
                  </a:lnTo>
                  <a:lnTo>
                    <a:pt x="609" y="1690"/>
                  </a:lnTo>
                  <a:lnTo>
                    <a:pt x="610" y="1703"/>
                  </a:lnTo>
                  <a:lnTo>
                    <a:pt x="610" y="1703"/>
                  </a:lnTo>
                  <a:lnTo>
                    <a:pt x="615" y="1706"/>
                  </a:lnTo>
                  <a:lnTo>
                    <a:pt x="620" y="1707"/>
                  </a:lnTo>
                  <a:lnTo>
                    <a:pt x="626" y="1709"/>
                  </a:lnTo>
                  <a:lnTo>
                    <a:pt x="633" y="1709"/>
                  </a:lnTo>
                  <a:lnTo>
                    <a:pt x="633" y="1709"/>
                  </a:lnTo>
                  <a:lnTo>
                    <a:pt x="633" y="1703"/>
                  </a:lnTo>
                  <a:lnTo>
                    <a:pt x="631" y="1697"/>
                  </a:lnTo>
                  <a:lnTo>
                    <a:pt x="633" y="1686"/>
                  </a:lnTo>
                  <a:lnTo>
                    <a:pt x="636" y="1661"/>
                  </a:lnTo>
                  <a:lnTo>
                    <a:pt x="636" y="1651"/>
                  </a:lnTo>
                  <a:lnTo>
                    <a:pt x="634" y="1647"/>
                  </a:lnTo>
                  <a:lnTo>
                    <a:pt x="631" y="1644"/>
                  </a:lnTo>
                  <a:lnTo>
                    <a:pt x="629" y="1641"/>
                  </a:lnTo>
                  <a:lnTo>
                    <a:pt x="624" y="1641"/>
                  </a:lnTo>
                  <a:lnTo>
                    <a:pt x="619" y="1641"/>
                  </a:lnTo>
                  <a:lnTo>
                    <a:pt x="612" y="1643"/>
                  </a:lnTo>
                  <a:lnTo>
                    <a:pt x="612" y="1643"/>
                  </a:lnTo>
                  <a:close/>
                  <a:moveTo>
                    <a:pt x="565" y="1644"/>
                  </a:moveTo>
                  <a:lnTo>
                    <a:pt x="565" y="1644"/>
                  </a:lnTo>
                  <a:lnTo>
                    <a:pt x="564" y="1650"/>
                  </a:lnTo>
                  <a:lnTo>
                    <a:pt x="563" y="1655"/>
                  </a:lnTo>
                  <a:lnTo>
                    <a:pt x="564" y="1664"/>
                  </a:lnTo>
                  <a:lnTo>
                    <a:pt x="565" y="1672"/>
                  </a:lnTo>
                  <a:lnTo>
                    <a:pt x="567" y="1682"/>
                  </a:lnTo>
                  <a:lnTo>
                    <a:pt x="567" y="1682"/>
                  </a:lnTo>
                  <a:lnTo>
                    <a:pt x="577" y="1682"/>
                  </a:lnTo>
                  <a:lnTo>
                    <a:pt x="577" y="1682"/>
                  </a:lnTo>
                  <a:lnTo>
                    <a:pt x="578" y="1686"/>
                  </a:lnTo>
                  <a:lnTo>
                    <a:pt x="579" y="1690"/>
                  </a:lnTo>
                  <a:lnTo>
                    <a:pt x="584" y="1693"/>
                  </a:lnTo>
                  <a:lnTo>
                    <a:pt x="586" y="1695"/>
                  </a:lnTo>
                  <a:lnTo>
                    <a:pt x="586" y="1695"/>
                  </a:lnTo>
                  <a:lnTo>
                    <a:pt x="595" y="1695"/>
                  </a:lnTo>
                  <a:lnTo>
                    <a:pt x="595" y="1695"/>
                  </a:lnTo>
                  <a:lnTo>
                    <a:pt x="595" y="1665"/>
                  </a:lnTo>
                  <a:lnTo>
                    <a:pt x="596" y="1654"/>
                  </a:lnTo>
                  <a:lnTo>
                    <a:pt x="595" y="1643"/>
                  </a:lnTo>
                  <a:lnTo>
                    <a:pt x="595" y="1643"/>
                  </a:lnTo>
                  <a:lnTo>
                    <a:pt x="586" y="1643"/>
                  </a:lnTo>
                  <a:lnTo>
                    <a:pt x="579" y="1644"/>
                  </a:lnTo>
                  <a:lnTo>
                    <a:pt x="574" y="1644"/>
                  </a:lnTo>
                  <a:lnTo>
                    <a:pt x="565" y="1644"/>
                  </a:lnTo>
                  <a:lnTo>
                    <a:pt x="565" y="1644"/>
                  </a:lnTo>
                  <a:close/>
                  <a:moveTo>
                    <a:pt x="273" y="1699"/>
                  </a:moveTo>
                  <a:lnTo>
                    <a:pt x="273" y="1699"/>
                  </a:lnTo>
                  <a:lnTo>
                    <a:pt x="280" y="1709"/>
                  </a:lnTo>
                  <a:lnTo>
                    <a:pt x="287" y="1718"/>
                  </a:lnTo>
                  <a:lnTo>
                    <a:pt x="296" y="1727"/>
                  </a:lnTo>
                  <a:lnTo>
                    <a:pt x="304" y="1735"/>
                  </a:lnTo>
                  <a:lnTo>
                    <a:pt x="342" y="1766"/>
                  </a:lnTo>
                  <a:lnTo>
                    <a:pt x="351" y="1773"/>
                  </a:lnTo>
                  <a:lnTo>
                    <a:pt x="359" y="1783"/>
                  </a:lnTo>
                  <a:lnTo>
                    <a:pt x="366" y="1791"/>
                  </a:lnTo>
                  <a:lnTo>
                    <a:pt x="373" y="1803"/>
                  </a:lnTo>
                  <a:lnTo>
                    <a:pt x="377" y="1814"/>
                  </a:lnTo>
                  <a:lnTo>
                    <a:pt x="381" y="1827"/>
                  </a:lnTo>
                  <a:lnTo>
                    <a:pt x="383" y="1841"/>
                  </a:lnTo>
                  <a:lnTo>
                    <a:pt x="383" y="1856"/>
                  </a:lnTo>
                  <a:lnTo>
                    <a:pt x="383" y="1856"/>
                  </a:lnTo>
                  <a:lnTo>
                    <a:pt x="380" y="1860"/>
                  </a:lnTo>
                  <a:lnTo>
                    <a:pt x="377" y="1864"/>
                  </a:lnTo>
                  <a:lnTo>
                    <a:pt x="374" y="1869"/>
                  </a:lnTo>
                  <a:lnTo>
                    <a:pt x="373" y="1874"/>
                  </a:lnTo>
                  <a:lnTo>
                    <a:pt x="373" y="1874"/>
                  </a:lnTo>
                  <a:lnTo>
                    <a:pt x="377" y="1874"/>
                  </a:lnTo>
                  <a:lnTo>
                    <a:pt x="383" y="1873"/>
                  </a:lnTo>
                  <a:lnTo>
                    <a:pt x="393" y="1867"/>
                  </a:lnTo>
                  <a:lnTo>
                    <a:pt x="403" y="1860"/>
                  </a:lnTo>
                  <a:lnTo>
                    <a:pt x="411" y="1850"/>
                  </a:lnTo>
                  <a:lnTo>
                    <a:pt x="421" y="1839"/>
                  </a:lnTo>
                  <a:lnTo>
                    <a:pt x="428" y="1828"/>
                  </a:lnTo>
                  <a:lnTo>
                    <a:pt x="435" y="1817"/>
                  </a:lnTo>
                  <a:lnTo>
                    <a:pt x="439" y="1805"/>
                  </a:lnTo>
                  <a:lnTo>
                    <a:pt x="439" y="1805"/>
                  </a:lnTo>
                  <a:lnTo>
                    <a:pt x="446" y="1786"/>
                  </a:lnTo>
                  <a:lnTo>
                    <a:pt x="452" y="1763"/>
                  </a:lnTo>
                  <a:lnTo>
                    <a:pt x="456" y="1741"/>
                  </a:lnTo>
                  <a:lnTo>
                    <a:pt x="459" y="1718"/>
                  </a:lnTo>
                  <a:lnTo>
                    <a:pt x="459" y="1718"/>
                  </a:lnTo>
                  <a:lnTo>
                    <a:pt x="459" y="1706"/>
                  </a:lnTo>
                  <a:lnTo>
                    <a:pt x="459" y="1696"/>
                  </a:lnTo>
                  <a:lnTo>
                    <a:pt x="457" y="1686"/>
                  </a:lnTo>
                  <a:lnTo>
                    <a:pt x="454" y="1678"/>
                  </a:lnTo>
                  <a:lnTo>
                    <a:pt x="452" y="1671"/>
                  </a:lnTo>
                  <a:lnTo>
                    <a:pt x="447" y="1664"/>
                  </a:lnTo>
                  <a:lnTo>
                    <a:pt x="438" y="1651"/>
                  </a:lnTo>
                  <a:lnTo>
                    <a:pt x="438" y="1651"/>
                  </a:lnTo>
                  <a:lnTo>
                    <a:pt x="386" y="1652"/>
                  </a:lnTo>
                  <a:lnTo>
                    <a:pt x="362" y="1654"/>
                  </a:lnTo>
                  <a:lnTo>
                    <a:pt x="339" y="1657"/>
                  </a:lnTo>
                  <a:lnTo>
                    <a:pt x="320" y="1662"/>
                  </a:lnTo>
                  <a:lnTo>
                    <a:pt x="310" y="1666"/>
                  </a:lnTo>
                  <a:lnTo>
                    <a:pt x="301" y="1671"/>
                  </a:lnTo>
                  <a:lnTo>
                    <a:pt x="293" y="1676"/>
                  </a:lnTo>
                  <a:lnTo>
                    <a:pt x="286" y="1683"/>
                  </a:lnTo>
                  <a:lnTo>
                    <a:pt x="279" y="1690"/>
                  </a:lnTo>
                  <a:lnTo>
                    <a:pt x="273" y="1699"/>
                  </a:lnTo>
                  <a:lnTo>
                    <a:pt x="273" y="1699"/>
                  </a:lnTo>
                  <a:close/>
                  <a:moveTo>
                    <a:pt x="179" y="1869"/>
                  </a:moveTo>
                  <a:lnTo>
                    <a:pt x="179" y="1869"/>
                  </a:lnTo>
                  <a:lnTo>
                    <a:pt x="192" y="1870"/>
                  </a:lnTo>
                  <a:lnTo>
                    <a:pt x="206" y="1873"/>
                  </a:lnTo>
                  <a:lnTo>
                    <a:pt x="237" y="1883"/>
                  </a:lnTo>
                  <a:lnTo>
                    <a:pt x="269" y="1891"/>
                  </a:lnTo>
                  <a:lnTo>
                    <a:pt x="285" y="1894"/>
                  </a:lnTo>
                  <a:lnTo>
                    <a:pt x="299" y="1895"/>
                  </a:lnTo>
                  <a:lnTo>
                    <a:pt x="299" y="1895"/>
                  </a:lnTo>
                  <a:lnTo>
                    <a:pt x="308" y="1894"/>
                  </a:lnTo>
                  <a:lnTo>
                    <a:pt x="320" y="1891"/>
                  </a:lnTo>
                  <a:lnTo>
                    <a:pt x="330" y="1887"/>
                  </a:lnTo>
                  <a:lnTo>
                    <a:pt x="341" y="1881"/>
                  </a:lnTo>
                  <a:lnTo>
                    <a:pt x="349" y="1874"/>
                  </a:lnTo>
                  <a:lnTo>
                    <a:pt x="358" y="1867"/>
                  </a:lnTo>
                  <a:lnTo>
                    <a:pt x="363" y="1859"/>
                  </a:lnTo>
                  <a:lnTo>
                    <a:pt x="365" y="1850"/>
                  </a:lnTo>
                  <a:lnTo>
                    <a:pt x="365" y="1850"/>
                  </a:lnTo>
                  <a:lnTo>
                    <a:pt x="365" y="1842"/>
                  </a:lnTo>
                  <a:lnTo>
                    <a:pt x="363" y="1831"/>
                  </a:lnTo>
                  <a:lnTo>
                    <a:pt x="360" y="1820"/>
                  </a:lnTo>
                  <a:lnTo>
                    <a:pt x="358" y="1810"/>
                  </a:lnTo>
                  <a:lnTo>
                    <a:pt x="358" y="1810"/>
                  </a:lnTo>
                  <a:lnTo>
                    <a:pt x="353" y="1804"/>
                  </a:lnTo>
                  <a:lnTo>
                    <a:pt x="348" y="1797"/>
                  </a:lnTo>
                  <a:lnTo>
                    <a:pt x="331" y="1782"/>
                  </a:lnTo>
                  <a:lnTo>
                    <a:pt x="316" y="1768"/>
                  </a:lnTo>
                  <a:lnTo>
                    <a:pt x="306" y="1761"/>
                  </a:lnTo>
                  <a:lnTo>
                    <a:pt x="306" y="1761"/>
                  </a:lnTo>
                  <a:lnTo>
                    <a:pt x="301" y="1772"/>
                  </a:lnTo>
                  <a:lnTo>
                    <a:pt x="299" y="1782"/>
                  </a:lnTo>
                  <a:lnTo>
                    <a:pt x="293" y="1791"/>
                  </a:lnTo>
                  <a:lnTo>
                    <a:pt x="286" y="1800"/>
                  </a:lnTo>
                  <a:lnTo>
                    <a:pt x="279" y="1808"/>
                  </a:lnTo>
                  <a:lnTo>
                    <a:pt x="272" y="1815"/>
                  </a:lnTo>
                  <a:lnTo>
                    <a:pt x="255" y="1829"/>
                  </a:lnTo>
                  <a:lnTo>
                    <a:pt x="235" y="1841"/>
                  </a:lnTo>
                  <a:lnTo>
                    <a:pt x="216" y="1852"/>
                  </a:lnTo>
                  <a:lnTo>
                    <a:pt x="179" y="1869"/>
                  </a:lnTo>
                  <a:lnTo>
                    <a:pt x="179" y="1869"/>
                  </a:lnTo>
                  <a:close/>
                  <a:moveTo>
                    <a:pt x="56" y="1901"/>
                  </a:moveTo>
                  <a:lnTo>
                    <a:pt x="56" y="1901"/>
                  </a:lnTo>
                  <a:lnTo>
                    <a:pt x="45" y="1912"/>
                  </a:lnTo>
                  <a:lnTo>
                    <a:pt x="35" y="1923"/>
                  </a:lnTo>
                  <a:lnTo>
                    <a:pt x="26" y="1937"/>
                  </a:lnTo>
                  <a:lnTo>
                    <a:pt x="21" y="1953"/>
                  </a:lnTo>
                  <a:lnTo>
                    <a:pt x="18" y="1968"/>
                  </a:lnTo>
                  <a:lnTo>
                    <a:pt x="15" y="1985"/>
                  </a:lnTo>
                  <a:lnTo>
                    <a:pt x="15" y="2003"/>
                  </a:lnTo>
                  <a:lnTo>
                    <a:pt x="16" y="2022"/>
                  </a:lnTo>
                  <a:lnTo>
                    <a:pt x="18" y="2040"/>
                  </a:lnTo>
                  <a:lnTo>
                    <a:pt x="22" y="2057"/>
                  </a:lnTo>
                  <a:lnTo>
                    <a:pt x="26" y="2075"/>
                  </a:lnTo>
                  <a:lnTo>
                    <a:pt x="32" y="2092"/>
                  </a:lnTo>
                  <a:lnTo>
                    <a:pt x="39" y="2107"/>
                  </a:lnTo>
                  <a:lnTo>
                    <a:pt x="46" y="2123"/>
                  </a:lnTo>
                  <a:lnTo>
                    <a:pt x="54" y="2135"/>
                  </a:lnTo>
                  <a:lnTo>
                    <a:pt x="63" y="2148"/>
                  </a:lnTo>
                  <a:lnTo>
                    <a:pt x="63" y="2148"/>
                  </a:lnTo>
                  <a:lnTo>
                    <a:pt x="61" y="2100"/>
                  </a:lnTo>
                  <a:lnTo>
                    <a:pt x="61" y="2078"/>
                  </a:lnTo>
                  <a:lnTo>
                    <a:pt x="63" y="2055"/>
                  </a:lnTo>
                  <a:lnTo>
                    <a:pt x="67" y="2034"/>
                  </a:lnTo>
                  <a:lnTo>
                    <a:pt x="73" y="2015"/>
                  </a:lnTo>
                  <a:lnTo>
                    <a:pt x="81" y="1996"/>
                  </a:lnTo>
                  <a:lnTo>
                    <a:pt x="85" y="1988"/>
                  </a:lnTo>
                  <a:lnTo>
                    <a:pt x="91" y="1981"/>
                  </a:lnTo>
                  <a:lnTo>
                    <a:pt x="91" y="1981"/>
                  </a:lnTo>
                  <a:lnTo>
                    <a:pt x="99" y="1987"/>
                  </a:lnTo>
                  <a:lnTo>
                    <a:pt x="108" y="1992"/>
                  </a:lnTo>
                  <a:lnTo>
                    <a:pt x="118" y="1995"/>
                  </a:lnTo>
                  <a:lnTo>
                    <a:pt x="127" y="1999"/>
                  </a:lnTo>
                  <a:lnTo>
                    <a:pt x="147" y="2003"/>
                  </a:lnTo>
                  <a:lnTo>
                    <a:pt x="170" y="2008"/>
                  </a:lnTo>
                  <a:lnTo>
                    <a:pt x="170" y="2008"/>
                  </a:lnTo>
                  <a:lnTo>
                    <a:pt x="165" y="1995"/>
                  </a:lnTo>
                  <a:lnTo>
                    <a:pt x="162" y="1980"/>
                  </a:lnTo>
                  <a:lnTo>
                    <a:pt x="160" y="1963"/>
                  </a:lnTo>
                  <a:lnTo>
                    <a:pt x="158" y="1946"/>
                  </a:lnTo>
                  <a:lnTo>
                    <a:pt x="158" y="1928"/>
                  </a:lnTo>
                  <a:lnTo>
                    <a:pt x="161" y="1911"/>
                  </a:lnTo>
                  <a:lnTo>
                    <a:pt x="164" y="1897"/>
                  </a:lnTo>
                  <a:lnTo>
                    <a:pt x="168" y="1890"/>
                  </a:lnTo>
                  <a:lnTo>
                    <a:pt x="171" y="1884"/>
                  </a:lnTo>
                  <a:lnTo>
                    <a:pt x="171" y="1884"/>
                  </a:lnTo>
                  <a:lnTo>
                    <a:pt x="141" y="1881"/>
                  </a:lnTo>
                  <a:lnTo>
                    <a:pt x="126" y="1881"/>
                  </a:lnTo>
                  <a:lnTo>
                    <a:pt x="111" y="1883"/>
                  </a:lnTo>
                  <a:lnTo>
                    <a:pt x="95" y="1885"/>
                  </a:lnTo>
                  <a:lnTo>
                    <a:pt x="81" y="1888"/>
                  </a:lnTo>
                  <a:lnTo>
                    <a:pt x="68" y="1894"/>
                  </a:lnTo>
                  <a:lnTo>
                    <a:pt x="56" y="1901"/>
                  </a:lnTo>
                  <a:lnTo>
                    <a:pt x="56" y="19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0" name="组合 19"/>
            <p:cNvGrpSpPr/>
            <p:nvPr/>
          </p:nvGrpSpPr>
          <p:grpSpPr>
            <a:xfrm>
              <a:off x="5022295" y="1479874"/>
              <a:ext cx="1857388" cy="1358904"/>
              <a:chOff x="4473576" y="44150"/>
              <a:chExt cx="1346200" cy="858838"/>
            </a:xfrm>
          </p:grpSpPr>
          <p:sp>
            <p:nvSpPr>
              <p:cNvPr id="21" name="Freeform 159"/>
              <p:cNvSpPr/>
              <p:nvPr/>
            </p:nvSpPr>
            <p:spPr bwMode="auto">
              <a:xfrm>
                <a:off x="5273676" y="68263"/>
                <a:ext cx="101600" cy="117475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187" y="14"/>
                  </a:cxn>
                  <a:cxn ang="0">
                    <a:pos x="191" y="49"/>
                  </a:cxn>
                  <a:cxn ang="0">
                    <a:pos x="191" y="69"/>
                  </a:cxn>
                  <a:cxn ang="0">
                    <a:pos x="187" y="105"/>
                  </a:cxn>
                  <a:cxn ang="0">
                    <a:pos x="177" y="138"/>
                  </a:cxn>
                  <a:cxn ang="0">
                    <a:pos x="159" y="166"/>
                  </a:cxn>
                  <a:cxn ang="0">
                    <a:pos x="135" y="184"/>
                  </a:cxn>
                  <a:cxn ang="0">
                    <a:pos x="131" y="180"/>
                  </a:cxn>
                  <a:cxn ang="0">
                    <a:pos x="127" y="176"/>
                  </a:cxn>
                  <a:cxn ang="0">
                    <a:pos x="129" y="170"/>
                  </a:cxn>
                  <a:cxn ang="0">
                    <a:pos x="131" y="153"/>
                  </a:cxn>
                  <a:cxn ang="0">
                    <a:pos x="129" y="146"/>
                  </a:cxn>
                  <a:cxn ang="0">
                    <a:pos x="106" y="174"/>
                  </a:cxn>
                  <a:cxn ang="0">
                    <a:pos x="78" y="198"/>
                  </a:cxn>
                  <a:cxn ang="0">
                    <a:pos x="42" y="215"/>
                  </a:cxn>
                  <a:cxn ang="0">
                    <a:pos x="12" y="221"/>
                  </a:cxn>
                  <a:cxn ang="0">
                    <a:pos x="0" y="221"/>
                  </a:cxn>
                  <a:cxn ang="0">
                    <a:pos x="12" y="214"/>
                  </a:cxn>
                  <a:cxn ang="0">
                    <a:pos x="35" y="207"/>
                  </a:cxn>
                  <a:cxn ang="0">
                    <a:pos x="48" y="202"/>
                  </a:cxn>
                  <a:cxn ang="0">
                    <a:pos x="75" y="184"/>
                  </a:cxn>
                  <a:cxn ang="0">
                    <a:pos x="100" y="164"/>
                  </a:cxn>
                  <a:cxn ang="0">
                    <a:pos x="104" y="160"/>
                  </a:cxn>
                  <a:cxn ang="0">
                    <a:pos x="113" y="141"/>
                  </a:cxn>
                  <a:cxn ang="0">
                    <a:pos x="122" y="121"/>
                  </a:cxn>
                  <a:cxn ang="0">
                    <a:pos x="127" y="117"/>
                  </a:cxn>
                  <a:cxn ang="0">
                    <a:pos x="132" y="117"/>
                  </a:cxn>
                  <a:cxn ang="0">
                    <a:pos x="136" y="118"/>
                  </a:cxn>
                  <a:cxn ang="0">
                    <a:pos x="139" y="125"/>
                  </a:cxn>
                  <a:cxn ang="0">
                    <a:pos x="145" y="155"/>
                  </a:cxn>
                  <a:cxn ang="0">
                    <a:pos x="152" y="149"/>
                  </a:cxn>
                  <a:cxn ang="0">
                    <a:pos x="162" y="136"/>
                  </a:cxn>
                  <a:cxn ang="0">
                    <a:pos x="170" y="110"/>
                  </a:cxn>
                  <a:cxn ang="0">
                    <a:pos x="174" y="70"/>
                  </a:cxn>
                  <a:cxn ang="0">
                    <a:pos x="173" y="11"/>
                  </a:cxn>
                  <a:cxn ang="0">
                    <a:pos x="169" y="14"/>
                  </a:cxn>
                  <a:cxn ang="0">
                    <a:pos x="159" y="28"/>
                  </a:cxn>
                  <a:cxn ang="0">
                    <a:pos x="145" y="55"/>
                  </a:cxn>
                  <a:cxn ang="0">
                    <a:pos x="136" y="66"/>
                  </a:cxn>
                  <a:cxn ang="0">
                    <a:pos x="117" y="84"/>
                  </a:cxn>
                  <a:cxn ang="0">
                    <a:pos x="93" y="100"/>
                  </a:cxn>
                  <a:cxn ang="0">
                    <a:pos x="66" y="110"/>
                  </a:cxn>
                  <a:cxn ang="0">
                    <a:pos x="51" y="112"/>
                  </a:cxn>
                  <a:cxn ang="0">
                    <a:pos x="99" y="82"/>
                  </a:cxn>
                  <a:cxn ang="0">
                    <a:pos x="125" y="58"/>
                  </a:cxn>
                  <a:cxn ang="0">
                    <a:pos x="136" y="42"/>
                  </a:cxn>
                  <a:cxn ang="0">
                    <a:pos x="143" y="25"/>
                  </a:cxn>
                  <a:cxn ang="0">
                    <a:pos x="145" y="4"/>
                  </a:cxn>
                  <a:cxn ang="0">
                    <a:pos x="151" y="2"/>
                  </a:cxn>
                  <a:cxn ang="0">
                    <a:pos x="166" y="2"/>
                  </a:cxn>
                  <a:cxn ang="0">
                    <a:pos x="179" y="3"/>
                  </a:cxn>
                  <a:cxn ang="0">
                    <a:pos x="180" y="0"/>
                  </a:cxn>
                </a:cxnLst>
                <a:rect l="0" t="0" r="r" b="b"/>
                <a:pathLst>
                  <a:path w="191" h="221">
                    <a:moveTo>
                      <a:pt x="180" y="0"/>
                    </a:moveTo>
                    <a:lnTo>
                      <a:pt x="180" y="0"/>
                    </a:lnTo>
                    <a:lnTo>
                      <a:pt x="184" y="7"/>
                    </a:lnTo>
                    <a:lnTo>
                      <a:pt x="187" y="14"/>
                    </a:lnTo>
                    <a:lnTo>
                      <a:pt x="190" y="31"/>
                    </a:lnTo>
                    <a:lnTo>
                      <a:pt x="191" y="49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190" y="87"/>
                    </a:lnTo>
                    <a:lnTo>
                      <a:pt x="187" y="105"/>
                    </a:lnTo>
                    <a:lnTo>
                      <a:pt x="183" y="122"/>
                    </a:lnTo>
                    <a:lnTo>
                      <a:pt x="177" y="138"/>
                    </a:lnTo>
                    <a:lnTo>
                      <a:pt x="169" y="152"/>
                    </a:lnTo>
                    <a:lnTo>
                      <a:pt x="159" y="166"/>
                    </a:lnTo>
                    <a:lnTo>
                      <a:pt x="148" y="176"/>
                    </a:lnTo>
                    <a:lnTo>
                      <a:pt x="135" y="184"/>
                    </a:lnTo>
                    <a:lnTo>
                      <a:pt x="135" y="184"/>
                    </a:lnTo>
                    <a:lnTo>
                      <a:pt x="131" y="180"/>
                    </a:lnTo>
                    <a:lnTo>
                      <a:pt x="128" y="178"/>
                    </a:lnTo>
                    <a:lnTo>
                      <a:pt x="127" y="176"/>
                    </a:lnTo>
                    <a:lnTo>
                      <a:pt x="127" y="176"/>
                    </a:lnTo>
                    <a:lnTo>
                      <a:pt x="129" y="170"/>
                    </a:lnTo>
                    <a:lnTo>
                      <a:pt x="131" y="162"/>
                    </a:lnTo>
                    <a:lnTo>
                      <a:pt x="131" y="153"/>
                    </a:lnTo>
                    <a:lnTo>
                      <a:pt x="129" y="146"/>
                    </a:lnTo>
                    <a:lnTo>
                      <a:pt x="129" y="146"/>
                    </a:lnTo>
                    <a:lnTo>
                      <a:pt x="118" y="160"/>
                    </a:lnTo>
                    <a:lnTo>
                      <a:pt x="106" y="174"/>
                    </a:lnTo>
                    <a:lnTo>
                      <a:pt x="93" y="187"/>
                    </a:lnTo>
                    <a:lnTo>
                      <a:pt x="78" y="198"/>
                    </a:lnTo>
                    <a:lnTo>
                      <a:pt x="61" y="208"/>
                    </a:lnTo>
                    <a:lnTo>
                      <a:pt x="42" y="215"/>
                    </a:lnTo>
                    <a:lnTo>
                      <a:pt x="23" y="219"/>
                    </a:lnTo>
                    <a:lnTo>
                      <a:pt x="12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6" y="218"/>
                    </a:lnTo>
                    <a:lnTo>
                      <a:pt x="12" y="214"/>
                    </a:lnTo>
                    <a:lnTo>
                      <a:pt x="24" y="209"/>
                    </a:lnTo>
                    <a:lnTo>
                      <a:pt x="35" y="207"/>
                    </a:lnTo>
                    <a:lnTo>
                      <a:pt x="48" y="202"/>
                    </a:lnTo>
                    <a:lnTo>
                      <a:pt x="48" y="202"/>
                    </a:lnTo>
                    <a:lnTo>
                      <a:pt x="61" y="194"/>
                    </a:lnTo>
                    <a:lnTo>
                      <a:pt x="75" y="184"/>
                    </a:lnTo>
                    <a:lnTo>
                      <a:pt x="87" y="17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4" y="160"/>
                    </a:lnTo>
                    <a:lnTo>
                      <a:pt x="107" y="153"/>
                    </a:lnTo>
                    <a:lnTo>
                      <a:pt x="113" y="141"/>
                    </a:lnTo>
                    <a:lnTo>
                      <a:pt x="118" y="128"/>
                    </a:lnTo>
                    <a:lnTo>
                      <a:pt x="122" y="121"/>
                    </a:lnTo>
                    <a:lnTo>
                      <a:pt x="127" y="117"/>
                    </a:lnTo>
                    <a:lnTo>
                      <a:pt x="127" y="117"/>
                    </a:lnTo>
                    <a:lnTo>
                      <a:pt x="129" y="115"/>
                    </a:lnTo>
                    <a:lnTo>
                      <a:pt x="132" y="117"/>
                    </a:lnTo>
                    <a:lnTo>
                      <a:pt x="134" y="117"/>
                    </a:lnTo>
                    <a:lnTo>
                      <a:pt x="136" y="118"/>
                    </a:lnTo>
                    <a:lnTo>
                      <a:pt x="136" y="118"/>
                    </a:lnTo>
                    <a:lnTo>
                      <a:pt x="139" y="125"/>
                    </a:lnTo>
                    <a:lnTo>
                      <a:pt x="142" y="134"/>
                    </a:lnTo>
                    <a:lnTo>
                      <a:pt x="145" y="155"/>
                    </a:lnTo>
                    <a:lnTo>
                      <a:pt x="145" y="155"/>
                    </a:lnTo>
                    <a:lnTo>
                      <a:pt x="152" y="149"/>
                    </a:lnTo>
                    <a:lnTo>
                      <a:pt x="158" y="143"/>
                    </a:lnTo>
                    <a:lnTo>
                      <a:pt x="162" y="136"/>
                    </a:lnTo>
                    <a:lnTo>
                      <a:pt x="165" y="128"/>
                    </a:lnTo>
                    <a:lnTo>
                      <a:pt x="170" y="110"/>
                    </a:lnTo>
                    <a:lnTo>
                      <a:pt x="173" y="91"/>
                    </a:lnTo>
                    <a:lnTo>
                      <a:pt x="174" y="70"/>
                    </a:lnTo>
                    <a:lnTo>
                      <a:pt x="174" y="49"/>
                    </a:lnTo>
                    <a:lnTo>
                      <a:pt x="173" y="11"/>
                    </a:lnTo>
                    <a:lnTo>
                      <a:pt x="173" y="11"/>
                    </a:lnTo>
                    <a:lnTo>
                      <a:pt x="169" y="14"/>
                    </a:lnTo>
                    <a:lnTo>
                      <a:pt x="166" y="17"/>
                    </a:lnTo>
                    <a:lnTo>
                      <a:pt x="159" y="28"/>
                    </a:lnTo>
                    <a:lnTo>
                      <a:pt x="153" y="42"/>
                    </a:lnTo>
                    <a:lnTo>
                      <a:pt x="145" y="55"/>
                    </a:lnTo>
                    <a:lnTo>
                      <a:pt x="145" y="55"/>
                    </a:lnTo>
                    <a:lnTo>
                      <a:pt x="136" y="66"/>
                    </a:lnTo>
                    <a:lnTo>
                      <a:pt x="127" y="76"/>
                    </a:lnTo>
                    <a:lnTo>
                      <a:pt x="117" y="84"/>
                    </a:lnTo>
                    <a:lnTo>
                      <a:pt x="106" y="93"/>
                    </a:lnTo>
                    <a:lnTo>
                      <a:pt x="93" y="100"/>
                    </a:lnTo>
                    <a:lnTo>
                      <a:pt x="80" y="105"/>
                    </a:lnTo>
                    <a:lnTo>
                      <a:pt x="66" y="110"/>
                    </a:lnTo>
                    <a:lnTo>
                      <a:pt x="51" y="112"/>
                    </a:lnTo>
                    <a:lnTo>
                      <a:pt x="51" y="112"/>
                    </a:lnTo>
                    <a:lnTo>
                      <a:pt x="83" y="93"/>
                    </a:lnTo>
                    <a:lnTo>
                      <a:pt x="99" y="82"/>
                    </a:lnTo>
                    <a:lnTo>
                      <a:pt x="113" y="70"/>
                    </a:lnTo>
                    <a:lnTo>
                      <a:pt x="125" y="58"/>
                    </a:lnTo>
                    <a:lnTo>
                      <a:pt x="131" y="51"/>
                    </a:lnTo>
                    <a:lnTo>
                      <a:pt x="136" y="42"/>
                    </a:lnTo>
                    <a:lnTo>
                      <a:pt x="139" y="34"/>
                    </a:lnTo>
                    <a:lnTo>
                      <a:pt x="143" y="25"/>
                    </a:lnTo>
                    <a:lnTo>
                      <a:pt x="145" y="14"/>
                    </a:lnTo>
                    <a:lnTo>
                      <a:pt x="145" y="4"/>
                    </a:lnTo>
                    <a:lnTo>
                      <a:pt x="145" y="4"/>
                    </a:lnTo>
                    <a:lnTo>
                      <a:pt x="151" y="2"/>
                    </a:lnTo>
                    <a:lnTo>
                      <a:pt x="156" y="0"/>
                    </a:lnTo>
                    <a:lnTo>
                      <a:pt x="166" y="2"/>
                    </a:lnTo>
                    <a:lnTo>
                      <a:pt x="174" y="3"/>
                    </a:lnTo>
                    <a:lnTo>
                      <a:pt x="179" y="3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160"/>
              <p:cNvSpPr/>
              <p:nvPr/>
            </p:nvSpPr>
            <p:spPr bwMode="auto">
              <a:xfrm>
                <a:off x="5422901" y="206375"/>
                <a:ext cx="26988" cy="12700"/>
              </a:xfrm>
              <a:custGeom>
                <a:avLst/>
                <a:gdLst/>
                <a:ahLst/>
                <a:cxnLst>
                  <a:cxn ang="0">
                    <a:pos x="53" y="22"/>
                  </a:cxn>
                  <a:cxn ang="0">
                    <a:pos x="53" y="22"/>
                  </a:cxn>
                  <a:cxn ang="0">
                    <a:pos x="47" y="24"/>
                  </a:cxn>
                  <a:cxn ang="0">
                    <a:pos x="43" y="24"/>
                  </a:cxn>
                  <a:cxn ang="0">
                    <a:pos x="32" y="18"/>
                  </a:cxn>
                  <a:cxn ang="0">
                    <a:pos x="26" y="17"/>
                  </a:cxn>
                  <a:cxn ang="0">
                    <a:pos x="19" y="15"/>
                  </a:cxn>
                  <a:cxn ang="0">
                    <a:pos x="12" y="15"/>
                  </a:cxn>
                  <a:cxn ang="0">
                    <a:pos x="5" y="18"/>
                  </a:cxn>
                  <a:cxn ang="0">
                    <a:pos x="5" y="18"/>
                  </a:cxn>
                  <a:cxn ang="0">
                    <a:pos x="4" y="15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2" y="8"/>
                  </a:cxn>
                  <a:cxn ang="0">
                    <a:pos x="4" y="6"/>
                  </a:cxn>
                  <a:cxn ang="0">
                    <a:pos x="7" y="3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6" y="1"/>
                  </a:cxn>
                  <a:cxn ang="0">
                    <a:pos x="35" y="6"/>
                  </a:cxn>
                  <a:cxn ang="0">
                    <a:pos x="43" y="11"/>
                  </a:cxn>
                  <a:cxn ang="0">
                    <a:pos x="49" y="17"/>
                  </a:cxn>
                  <a:cxn ang="0">
                    <a:pos x="53" y="22"/>
                  </a:cxn>
                  <a:cxn ang="0">
                    <a:pos x="53" y="22"/>
                  </a:cxn>
                </a:cxnLst>
                <a:rect l="0" t="0" r="r" b="b"/>
                <a:pathLst>
                  <a:path w="53" h="24">
                    <a:moveTo>
                      <a:pt x="53" y="22"/>
                    </a:moveTo>
                    <a:lnTo>
                      <a:pt x="53" y="22"/>
                    </a:lnTo>
                    <a:lnTo>
                      <a:pt x="47" y="24"/>
                    </a:lnTo>
                    <a:lnTo>
                      <a:pt x="43" y="24"/>
                    </a:lnTo>
                    <a:lnTo>
                      <a:pt x="32" y="18"/>
                    </a:lnTo>
                    <a:lnTo>
                      <a:pt x="26" y="17"/>
                    </a:lnTo>
                    <a:lnTo>
                      <a:pt x="19" y="15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35" y="6"/>
                    </a:lnTo>
                    <a:lnTo>
                      <a:pt x="43" y="11"/>
                    </a:lnTo>
                    <a:lnTo>
                      <a:pt x="49" y="17"/>
                    </a:lnTo>
                    <a:lnTo>
                      <a:pt x="53" y="22"/>
                    </a:lnTo>
                    <a:lnTo>
                      <a:pt x="53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161"/>
              <p:cNvSpPr/>
              <p:nvPr/>
            </p:nvSpPr>
            <p:spPr bwMode="auto">
              <a:xfrm>
                <a:off x="5419726" y="228600"/>
                <a:ext cx="28575" cy="5873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4" y="2"/>
                  </a:cxn>
                  <a:cxn ang="0">
                    <a:pos x="38" y="6"/>
                  </a:cxn>
                  <a:cxn ang="0">
                    <a:pos x="41" y="23"/>
                  </a:cxn>
                  <a:cxn ang="0">
                    <a:pos x="44" y="45"/>
                  </a:cxn>
                  <a:cxn ang="0">
                    <a:pos x="48" y="58"/>
                  </a:cxn>
                  <a:cxn ang="0">
                    <a:pos x="55" y="78"/>
                  </a:cxn>
                  <a:cxn ang="0">
                    <a:pos x="55" y="90"/>
                  </a:cxn>
                  <a:cxn ang="0">
                    <a:pos x="53" y="99"/>
                  </a:cxn>
                  <a:cxn ang="0">
                    <a:pos x="39" y="109"/>
                  </a:cxn>
                  <a:cxn ang="0">
                    <a:pos x="31" y="111"/>
                  </a:cxn>
                  <a:cxn ang="0">
                    <a:pos x="20" y="110"/>
                  </a:cxn>
                  <a:cxn ang="0">
                    <a:pos x="20" y="106"/>
                  </a:cxn>
                  <a:cxn ang="0">
                    <a:pos x="15" y="96"/>
                  </a:cxn>
                  <a:cxn ang="0">
                    <a:pos x="17" y="92"/>
                  </a:cxn>
                  <a:cxn ang="0">
                    <a:pos x="20" y="90"/>
                  </a:cxn>
                  <a:cxn ang="0">
                    <a:pos x="30" y="93"/>
                  </a:cxn>
                  <a:cxn ang="0">
                    <a:pos x="32" y="90"/>
                  </a:cxn>
                  <a:cxn ang="0">
                    <a:pos x="38" y="82"/>
                  </a:cxn>
                  <a:cxn ang="0">
                    <a:pos x="37" y="76"/>
                  </a:cxn>
                  <a:cxn ang="0">
                    <a:pos x="32" y="75"/>
                  </a:cxn>
                  <a:cxn ang="0">
                    <a:pos x="35" y="71"/>
                  </a:cxn>
                  <a:cxn ang="0">
                    <a:pos x="32" y="64"/>
                  </a:cxn>
                  <a:cxn ang="0">
                    <a:pos x="28" y="64"/>
                  </a:cxn>
                  <a:cxn ang="0">
                    <a:pos x="20" y="72"/>
                  </a:cxn>
                  <a:cxn ang="0">
                    <a:pos x="14" y="78"/>
                  </a:cxn>
                  <a:cxn ang="0">
                    <a:pos x="4" y="79"/>
                  </a:cxn>
                  <a:cxn ang="0">
                    <a:pos x="1" y="75"/>
                  </a:cxn>
                  <a:cxn ang="0">
                    <a:pos x="1" y="66"/>
                  </a:cxn>
                  <a:cxn ang="0">
                    <a:pos x="7" y="54"/>
                  </a:cxn>
                  <a:cxn ang="0">
                    <a:pos x="13" y="48"/>
                  </a:cxn>
                  <a:cxn ang="0">
                    <a:pos x="13" y="34"/>
                  </a:cxn>
                  <a:cxn ang="0">
                    <a:pos x="4" y="13"/>
                  </a:cxn>
                  <a:cxn ang="0">
                    <a:pos x="3" y="3"/>
                  </a:cxn>
                  <a:cxn ang="0">
                    <a:pos x="7" y="6"/>
                  </a:cxn>
                  <a:cxn ang="0">
                    <a:pos x="18" y="19"/>
                  </a:cxn>
                  <a:cxn ang="0">
                    <a:pos x="27" y="38"/>
                  </a:cxn>
                  <a:cxn ang="0">
                    <a:pos x="30" y="34"/>
                  </a:cxn>
                  <a:cxn ang="0">
                    <a:pos x="30" y="20"/>
                  </a:cxn>
                  <a:cxn ang="0">
                    <a:pos x="28" y="5"/>
                  </a:cxn>
                  <a:cxn ang="0">
                    <a:pos x="30" y="0"/>
                  </a:cxn>
                </a:cxnLst>
                <a:rect l="0" t="0" r="r" b="b"/>
                <a:pathLst>
                  <a:path w="55" h="111">
                    <a:moveTo>
                      <a:pt x="30" y="0"/>
                    </a:moveTo>
                    <a:lnTo>
                      <a:pt x="30" y="0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8" y="6"/>
                    </a:lnTo>
                    <a:lnTo>
                      <a:pt x="39" y="12"/>
                    </a:lnTo>
                    <a:lnTo>
                      <a:pt x="41" y="23"/>
                    </a:lnTo>
                    <a:lnTo>
                      <a:pt x="42" y="34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8" y="58"/>
                    </a:lnTo>
                    <a:lnTo>
                      <a:pt x="52" y="71"/>
                    </a:lnTo>
                    <a:lnTo>
                      <a:pt x="55" y="78"/>
                    </a:lnTo>
                    <a:lnTo>
                      <a:pt x="55" y="83"/>
                    </a:lnTo>
                    <a:lnTo>
                      <a:pt x="55" y="90"/>
                    </a:lnTo>
                    <a:lnTo>
                      <a:pt x="53" y="99"/>
                    </a:lnTo>
                    <a:lnTo>
                      <a:pt x="53" y="99"/>
                    </a:lnTo>
                    <a:lnTo>
                      <a:pt x="46" y="104"/>
                    </a:lnTo>
                    <a:lnTo>
                      <a:pt x="39" y="109"/>
                    </a:lnTo>
                    <a:lnTo>
                      <a:pt x="35" y="110"/>
                    </a:lnTo>
                    <a:lnTo>
                      <a:pt x="31" y="111"/>
                    </a:lnTo>
                    <a:lnTo>
                      <a:pt x="25" y="111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0" y="106"/>
                    </a:lnTo>
                    <a:lnTo>
                      <a:pt x="17" y="100"/>
                    </a:lnTo>
                    <a:lnTo>
                      <a:pt x="15" y="96"/>
                    </a:lnTo>
                    <a:lnTo>
                      <a:pt x="15" y="93"/>
                    </a:lnTo>
                    <a:lnTo>
                      <a:pt x="17" y="92"/>
                    </a:lnTo>
                    <a:lnTo>
                      <a:pt x="17" y="92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32" y="90"/>
                    </a:lnTo>
                    <a:lnTo>
                      <a:pt x="37" y="85"/>
                    </a:lnTo>
                    <a:lnTo>
                      <a:pt x="38" y="82"/>
                    </a:lnTo>
                    <a:lnTo>
                      <a:pt x="38" y="79"/>
                    </a:lnTo>
                    <a:lnTo>
                      <a:pt x="37" y="76"/>
                    </a:lnTo>
                    <a:lnTo>
                      <a:pt x="32" y="75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71"/>
                    </a:lnTo>
                    <a:lnTo>
                      <a:pt x="34" y="68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28" y="64"/>
                    </a:lnTo>
                    <a:lnTo>
                      <a:pt x="25" y="66"/>
                    </a:lnTo>
                    <a:lnTo>
                      <a:pt x="20" y="72"/>
                    </a:lnTo>
                    <a:lnTo>
                      <a:pt x="17" y="76"/>
                    </a:lnTo>
                    <a:lnTo>
                      <a:pt x="14" y="78"/>
                    </a:lnTo>
                    <a:lnTo>
                      <a:pt x="10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1" y="75"/>
                    </a:lnTo>
                    <a:lnTo>
                      <a:pt x="0" y="71"/>
                    </a:lnTo>
                    <a:lnTo>
                      <a:pt x="1" y="66"/>
                    </a:lnTo>
                    <a:lnTo>
                      <a:pt x="3" y="62"/>
                    </a:lnTo>
                    <a:lnTo>
                      <a:pt x="7" y="54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4" y="40"/>
                    </a:lnTo>
                    <a:lnTo>
                      <a:pt x="13" y="34"/>
                    </a:lnTo>
                    <a:lnTo>
                      <a:pt x="8" y="23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8" y="19"/>
                    </a:lnTo>
                    <a:lnTo>
                      <a:pt x="23" y="29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162"/>
              <p:cNvSpPr/>
              <p:nvPr/>
            </p:nvSpPr>
            <p:spPr bwMode="auto">
              <a:xfrm>
                <a:off x="5280026" y="255588"/>
                <a:ext cx="49213" cy="49213"/>
              </a:xfrm>
              <a:custGeom>
                <a:avLst/>
                <a:gdLst/>
                <a:ahLst/>
                <a:cxnLst>
                  <a:cxn ang="0">
                    <a:pos x="57" y="92"/>
                  </a:cxn>
                  <a:cxn ang="0">
                    <a:pos x="58" y="87"/>
                  </a:cxn>
                  <a:cxn ang="0">
                    <a:pos x="68" y="81"/>
                  </a:cxn>
                  <a:cxn ang="0">
                    <a:pos x="73" y="77"/>
                  </a:cxn>
                  <a:cxn ang="0">
                    <a:pos x="71" y="71"/>
                  </a:cxn>
                  <a:cxn ang="0">
                    <a:pos x="64" y="63"/>
                  </a:cxn>
                  <a:cxn ang="0">
                    <a:pos x="56" y="60"/>
                  </a:cxn>
                  <a:cxn ang="0">
                    <a:pos x="49" y="64"/>
                  </a:cxn>
                  <a:cxn ang="0">
                    <a:pos x="46" y="70"/>
                  </a:cxn>
                  <a:cxn ang="0">
                    <a:pos x="36" y="68"/>
                  </a:cxn>
                  <a:cxn ang="0">
                    <a:pos x="26" y="63"/>
                  </a:cxn>
                  <a:cxn ang="0">
                    <a:pos x="26" y="53"/>
                  </a:cxn>
                  <a:cxn ang="0">
                    <a:pos x="23" y="39"/>
                  </a:cxn>
                  <a:cxn ang="0">
                    <a:pos x="15" y="28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15" y="14"/>
                  </a:cxn>
                  <a:cxn ang="0">
                    <a:pos x="28" y="26"/>
                  </a:cxn>
                  <a:cxn ang="0">
                    <a:pos x="33" y="35"/>
                  </a:cxn>
                  <a:cxn ang="0">
                    <a:pos x="36" y="28"/>
                  </a:cxn>
                  <a:cxn ang="0">
                    <a:pos x="35" y="19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42" y="5"/>
                  </a:cxn>
                  <a:cxn ang="0">
                    <a:pos x="49" y="16"/>
                  </a:cxn>
                  <a:cxn ang="0">
                    <a:pos x="53" y="36"/>
                  </a:cxn>
                  <a:cxn ang="0">
                    <a:pos x="60" y="42"/>
                  </a:cxn>
                  <a:cxn ang="0">
                    <a:pos x="74" y="50"/>
                  </a:cxn>
                  <a:cxn ang="0">
                    <a:pos x="82" y="59"/>
                  </a:cxn>
                  <a:cxn ang="0">
                    <a:pos x="91" y="74"/>
                  </a:cxn>
                  <a:cxn ang="0">
                    <a:pos x="88" y="88"/>
                  </a:cxn>
                  <a:cxn ang="0">
                    <a:pos x="75" y="95"/>
                  </a:cxn>
                  <a:cxn ang="0">
                    <a:pos x="57" y="92"/>
                  </a:cxn>
                </a:cxnLst>
                <a:rect l="0" t="0" r="r" b="b"/>
                <a:pathLst>
                  <a:path w="91" h="95">
                    <a:moveTo>
                      <a:pt x="57" y="92"/>
                    </a:moveTo>
                    <a:lnTo>
                      <a:pt x="57" y="92"/>
                    </a:lnTo>
                    <a:lnTo>
                      <a:pt x="57" y="89"/>
                    </a:lnTo>
                    <a:lnTo>
                      <a:pt x="58" y="87"/>
                    </a:lnTo>
                    <a:lnTo>
                      <a:pt x="64" y="84"/>
                    </a:lnTo>
                    <a:lnTo>
                      <a:pt x="68" y="81"/>
                    </a:lnTo>
                    <a:lnTo>
                      <a:pt x="71" y="78"/>
                    </a:lnTo>
                    <a:lnTo>
                      <a:pt x="73" y="77"/>
                    </a:lnTo>
                    <a:lnTo>
                      <a:pt x="73" y="77"/>
                    </a:lnTo>
                    <a:lnTo>
                      <a:pt x="71" y="71"/>
                    </a:lnTo>
                    <a:lnTo>
                      <a:pt x="67" y="66"/>
                    </a:lnTo>
                    <a:lnTo>
                      <a:pt x="64" y="63"/>
                    </a:lnTo>
                    <a:lnTo>
                      <a:pt x="60" y="60"/>
                    </a:lnTo>
                    <a:lnTo>
                      <a:pt x="56" y="60"/>
                    </a:lnTo>
                    <a:lnTo>
                      <a:pt x="53" y="61"/>
                    </a:lnTo>
                    <a:lnTo>
                      <a:pt x="49" y="64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6" y="53"/>
                    </a:lnTo>
                    <a:lnTo>
                      <a:pt x="25" y="46"/>
                    </a:lnTo>
                    <a:lnTo>
                      <a:pt x="23" y="39"/>
                    </a:lnTo>
                    <a:lnTo>
                      <a:pt x="19" y="33"/>
                    </a:lnTo>
                    <a:lnTo>
                      <a:pt x="15" y="28"/>
                    </a:lnTo>
                    <a:lnTo>
                      <a:pt x="11" y="2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5" y="14"/>
                    </a:lnTo>
                    <a:lnTo>
                      <a:pt x="19" y="16"/>
                    </a:lnTo>
                    <a:lnTo>
                      <a:pt x="28" y="26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6" y="30"/>
                    </a:lnTo>
                    <a:lnTo>
                      <a:pt x="36" y="28"/>
                    </a:lnTo>
                    <a:lnTo>
                      <a:pt x="36" y="23"/>
                    </a:lnTo>
                    <a:lnTo>
                      <a:pt x="35" y="19"/>
                    </a:lnTo>
                    <a:lnTo>
                      <a:pt x="30" y="9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42" y="5"/>
                    </a:lnTo>
                    <a:lnTo>
                      <a:pt x="46" y="11"/>
                    </a:lnTo>
                    <a:lnTo>
                      <a:pt x="49" y="16"/>
                    </a:lnTo>
                    <a:lnTo>
                      <a:pt x="50" y="22"/>
                    </a:lnTo>
                    <a:lnTo>
                      <a:pt x="53" y="36"/>
                    </a:lnTo>
                    <a:lnTo>
                      <a:pt x="53" y="36"/>
                    </a:lnTo>
                    <a:lnTo>
                      <a:pt x="60" y="42"/>
                    </a:lnTo>
                    <a:lnTo>
                      <a:pt x="67" y="46"/>
                    </a:lnTo>
                    <a:lnTo>
                      <a:pt x="74" y="50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8" y="67"/>
                    </a:lnTo>
                    <a:lnTo>
                      <a:pt x="91" y="74"/>
                    </a:lnTo>
                    <a:lnTo>
                      <a:pt x="91" y="82"/>
                    </a:lnTo>
                    <a:lnTo>
                      <a:pt x="88" y="88"/>
                    </a:lnTo>
                    <a:lnTo>
                      <a:pt x="82" y="92"/>
                    </a:lnTo>
                    <a:lnTo>
                      <a:pt x="75" y="95"/>
                    </a:lnTo>
                    <a:lnTo>
                      <a:pt x="67" y="95"/>
                    </a:lnTo>
                    <a:lnTo>
                      <a:pt x="57" y="92"/>
                    </a:lnTo>
                    <a:lnTo>
                      <a:pt x="57" y="9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163"/>
              <p:cNvSpPr/>
              <p:nvPr/>
            </p:nvSpPr>
            <p:spPr bwMode="auto">
              <a:xfrm>
                <a:off x="5378451" y="301625"/>
                <a:ext cx="28575" cy="2381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0"/>
                  </a:cxn>
                  <a:cxn ang="0">
                    <a:pos x="43" y="1"/>
                  </a:cxn>
                  <a:cxn ang="0">
                    <a:pos x="49" y="2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5" y="8"/>
                  </a:cxn>
                  <a:cxn ang="0">
                    <a:pos x="55" y="12"/>
                  </a:cxn>
                  <a:cxn ang="0">
                    <a:pos x="52" y="21"/>
                  </a:cxn>
                  <a:cxn ang="0">
                    <a:pos x="46" y="29"/>
                  </a:cxn>
                  <a:cxn ang="0">
                    <a:pos x="38" y="38"/>
                  </a:cxn>
                  <a:cxn ang="0">
                    <a:pos x="29" y="42"/>
                  </a:cxn>
                  <a:cxn ang="0">
                    <a:pos x="19" y="45"/>
                  </a:cxn>
                  <a:cxn ang="0">
                    <a:pos x="14" y="45"/>
                  </a:cxn>
                  <a:cxn ang="0">
                    <a:pos x="8" y="43"/>
                  </a:cxn>
                  <a:cxn ang="0">
                    <a:pos x="4" y="42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1" y="35"/>
                  </a:cxn>
                  <a:cxn ang="0">
                    <a:pos x="4" y="33"/>
                  </a:cxn>
                  <a:cxn ang="0">
                    <a:pos x="12" y="32"/>
                  </a:cxn>
                  <a:cxn ang="0">
                    <a:pos x="22" y="31"/>
                  </a:cxn>
                  <a:cxn ang="0">
                    <a:pos x="25" y="29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31" y="12"/>
                  </a:cxn>
                  <a:cxn ang="0">
                    <a:pos x="32" y="7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55" h="45">
                    <a:moveTo>
                      <a:pt x="36" y="0"/>
                    </a:moveTo>
                    <a:lnTo>
                      <a:pt x="36" y="0"/>
                    </a:lnTo>
                    <a:lnTo>
                      <a:pt x="43" y="1"/>
                    </a:lnTo>
                    <a:lnTo>
                      <a:pt x="49" y="2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5" y="8"/>
                    </a:lnTo>
                    <a:lnTo>
                      <a:pt x="55" y="12"/>
                    </a:lnTo>
                    <a:lnTo>
                      <a:pt x="52" y="21"/>
                    </a:lnTo>
                    <a:lnTo>
                      <a:pt x="46" y="29"/>
                    </a:lnTo>
                    <a:lnTo>
                      <a:pt x="38" y="38"/>
                    </a:lnTo>
                    <a:lnTo>
                      <a:pt x="29" y="42"/>
                    </a:lnTo>
                    <a:lnTo>
                      <a:pt x="19" y="45"/>
                    </a:lnTo>
                    <a:lnTo>
                      <a:pt x="14" y="45"/>
                    </a:lnTo>
                    <a:lnTo>
                      <a:pt x="8" y="43"/>
                    </a:lnTo>
                    <a:lnTo>
                      <a:pt x="4" y="42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4" y="33"/>
                    </a:lnTo>
                    <a:lnTo>
                      <a:pt x="12" y="32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31" y="12"/>
                    </a:lnTo>
                    <a:lnTo>
                      <a:pt x="32" y="7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64"/>
              <p:cNvSpPr/>
              <p:nvPr/>
            </p:nvSpPr>
            <p:spPr bwMode="auto">
              <a:xfrm>
                <a:off x="5349876" y="336550"/>
                <a:ext cx="76200" cy="41275"/>
              </a:xfrm>
              <a:custGeom>
                <a:avLst/>
                <a:gdLst/>
                <a:ahLst/>
                <a:cxnLst>
                  <a:cxn ang="0">
                    <a:pos x="145" y="5"/>
                  </a:cxn>
                  <a:cxn ang="0">
                    <a:pos x="145" y="5"/>
                  </a:cxn>
                  <a:cxn ang="0">
                    <a:pos x="139" y="15"/>
                  </a:cxn>
                  <a:cxn ang="0">
                    <a:pos x="131" y="25"/>
                  </a:cxn>
                  <a:cxn ang="0">
                    <a:pos x="121" y="32"/>
                  </a:cxn>
                  <a:cxn ang="0">
                    <a:pos x="110" y="39"/>
                  </a:cxn>
                  <a:cxn ang="0">
                    <a:pos x="97" y="43"/>
                  </a:cxn>
                  <a:cxn ang="0">
                    <a:pos x="84" y="47"/>
                  </a:cxn>
                  <a:cxn ang="0">
                    <a:pos x="70" y="49"/>
                  </a:cxn>
                  <a:cxn ang="0">
                    <a:pos x="56" y="49"/>
                  </a:cxn>
                  <a:cxn ang="0">
                    <a:pos x="56" y="49"/>
                  </a:cxn>
                  <a:cxn ang="0">
                    <a:pos x="60" y="56"/>
                  </a:cxn>
                  <a:cxn ang="0">
                    <a:pos x="66" y="60"/>
                  </a:cxn>
                  <a:cxn ang="0">
                    <a:pos x="72" y="63"/>
                  </a:cxn>
                  <a:cxn ang="0">
                    <a:pos x="79" y="64"/>
                  </a:cxn>
                  <a:cxn ang="0">
                    <a:pos x="86" y="64"/>
                  </a:cxn>
                  <a:cxn ang="0">
                    <a:pos x="93" y="61"/>
                  </a:cxn>
                  <a:cxn ang="0">
                    <a:pos x="98" y="57"/>
                  </a:cxn>
                  <a:cxn ang="0">
                    <a:pos x="104" y="52"/>
                  </a:cxn>
                  <a:cxn ang="0">
                    <a:pos x="104" y="52"/>
                  </a:cxn>
                  <a:cxn ang="0">
                    <a:pos x="107" y="53"/>
                  </a:cxn>
                  <a:cxn ang="0">
                    <a:pos x="108" y="56"/>
                  </a:cxn>
                  <a:cxn ang="0">
                    <a:pos x="108" y="60"/>
                  </a:cxn>
                  <a:cxn ang="0">
                    <a:pos x="108" y="66"/>
                  </a:cxn>
                  <a:cxn ang="0">
                    <a:pos x="108" y="66"/>
                  </a:cxn>
                  <a:cxn ang="0">
                    <a:pos x="104" y="70"/>
                  </a:cxn>
                  <a:cxn ang="0">
                    <a:pos x="100" y="73"/>
                  </a:cxn>
                  <a:cxn ang="0">
                    <a:pos x="94" y="75"/>
                  </a:cxn>
                  <a:cxn ang="0">
                    <a:pos x="89" y="77"/>
                  </a:cxn>
                  <a:cxn ang="0">
                    <a:pos x="77" y="78"/>
                  </a:cxn>
                  <a:cxn ang="0">
                    <a:pos x="66" y="77"/>
                  </a:cxn>
                  <a:cxn ang="0">
                    <a:pos x="56" y="71"/>
                  </a:cxn>
                  <a:cxn ang="0">
                    <a:pos x="48" y="66"/>
                  </a:cxn>
                  <a:cxn ang="0">
                    <a:pos x="41" y="56"/>
                  </a:cxn>
                  <a:cxn ang="0">
                    <a:pos x="38" y="52"/>
                  </a:cxn>
                  <a:cxn ang="0">
                    <a:pos x="37" y="46"/>
                  </a:cxn>
                  <a:cxn ang="0">
                    <a:pos x="37" y="46"/>
                  </a:cxn>
                  <a:cxn ang="0">
                    <a:pos x="25" y="42"/>
                  </a:cxn>
                  <a:cxn ang="0">
                    <a:pos x="14" y="39"/>
                  </a:cxn>
                  <a:cxn ang="0">
                    <a:pos x="10" y="38"/>
                  </a:cxn>
                  <a:cxn ang="0">
                    <a:pos x="6" y="33"/>
                  </a:cxn>
                  <a:cxn ang="0">
                    <a:pos x="1" y="31"/>
                  </a:cxn>
                  <a:cxn ang="0">
                    <a:pos x="0" y="25"/>
                  </a:cxn>
                  <a:cxn ang="0">
                    <a:pos x="0" y="25"/>
                  </a:cxn>
                  <a:cxn ang="0">
                    <a:pos x="34" y="32"/>
                  </a:cxn>
                  <a:cxn ang="0">
                    <a:pos x="51" y="35"/>
                  </a:cxn>
                  <a:cxn ang="0">
                    <a:pos x="66" y="35"/>
                  </a:cxn>
                  <a:cxn ang="0">
                    <a:pos x="66" y="35"/>
                  </a:cxn>
                  <a:cxn ang="0">
                    <a:pos x="82" y="32"/>
                  </a:cxn>
                  <a:cxn ang="0">
                    <a:pos x="94" y="29"/>
                  </a:cxn>
                  <a:cxn ang="0">
                    <a:pos x="107" y="23"/>
                  </a:cxn>
                  <a:cxn ang="0">
                    <a:pos x="118" y="16"/>
                  </a:cxn>
                  <a:cxn ang="0">
                    <a:pos x="118" y="16"/>
                  </a:cxn>
                  <a:cxn ang="0">
                    <a:pos x="121" y="9"/>
                  </a:cxn>
                  <a:cxn ang="0">
                    <a:pos x="124" y="7"/>
                  </a:cxn>
                  <a:cxn ang="0">
                    <a:pos x="128" y="2"/>
                  </a:cxn>
                  <a:cxn ang="0">
                    <a:pos x="132" y="1"/>
                  </a:cxn>
                  <a:cxn ang="0">
                    <a:pos x="136" y="0"/>
                  </a:cxn>
                  <a:cxn ang="0">
                    <a:pos x="140" y="1"/>
                  </a:cxn>
                  <a:cxn ang="0">
                    <a:pos x="145" y="5"/>
                  </a:cxn>
                  <a:cxn ang="0">
                    <a:pos x="145" y="5"/>
                  </a:cxn>
                </a:cxnLst>
                <a:rect l="0" t="0" r="r" b="b"/>
                <a:pathLst>
                  <a:path w="145" h="78">
                    <a:moveTo>
                      <a:pt x="145" y="5"/>
                    </a:moveTo>
                    <a:lnTo>
                      <a:pt x="145" y="5"/>
                    </a:lnTo>
                    <a:lnTo>
                      <a:pt x="139" y="15"/>
                    </a:lnTo>
                    <a:lnTo>
                      <a:pt x="131" y="25"/>
                    </a:lnTo>
                    <a:lnTo>
                      <a:pt x="121" y="32"/>
                    </a:lnTo>
                    <a:lnTo>
                      <a:pt x="110" y="39"/>
                    </a:lnTo>
                    <a:lnTo>
                      <a:pt x="97" y="43"/>
                    </a:lnTo>
                    <a:lnTo>
                      <a:pt x="84" y="47"/>
                    </a:lnTo>
                    <a:lnTo>
                      <a:pt x="70" y="49"/>
                    </a:lnTo>
                    <a:lnTo>
                      <a:pt x="56" y="49"/>
                    </a:lnTo>
                    <a:lnTo>
                      <a:pt x="56" y="49"/>
                    </a:lnTo>
                    <a:lnTo>
                      <a:pt x="60" y="56"/>
                    </a:lnTo>
                    <a:lnTo>
                      <a:pt x="66" y="60"/>
                    </a:lnTo>
                    <a:lnTo>
                      <a:pt x="72" y="63"/>
                    </a:lnTo>
                    <a:lnTo>
                      <a:pt x="79" y="64"/>
                    </a:lnTo>
                    <a:lnTo>
                      <a:pt x="86" y="64"/>
                    </a:lnTo>
                    <a:lnTo>
                      <a:pt x="93" y="61"/>
                    </a:lnTo>
                    <a:lnTo>
                      <a:pt x="98" y="57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7" y="53"/>
                    </a:lnTo>
                    <a:lnTo>
                      <a:pt x="108" y="56"/>
                    </a:lnTo>
                    <a:lnTo>
                      <a:pt x="108" y="60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4" y="70"/>
                    </a:lnTo>
                    <a:lnTo>
                      <a:pt x="100" y="73"/>
                    </a:lnTo>
                    <a:lnTo>
                      <a:pt x="94" y="75"/>
                    </a:lnTo>
                    <a:lnTo>
                      <a:pt x="89" y="77"/>
                    </a:lnTo>
                    <a:lnTo>
                      <a:pt x="77" y="78"/>
                    </a:lnTo>
                    <a:lnTo>
                      <a:pt x="66" y="77"/>
                    </a:lnTo>
                    <a:lnTo>
                      <a:pt x="56" y="71"/>
                    </a:lnTo>
                    <a:lnTo>
                      <a:pt x="48" y="66"/>
                    </a:lnTo>
                    <a:lnTo>
                      <a:pt x="41" y="56"/>
                    </a:lnTo>
                    <a:lnTo>
                      <a:pt x="38" y="52"/>
                    </a:lnTo>
                    <a:lnTo>
                      <a:pt x="37" y="46"/>
                    </a:lnTo>
                    <a:lnTo>
                      <a:pt x="37" y="46"/>
                    </a:lnTo>
                    <a:lnTo>
                      <a:pt x="25" y="42"/>
                    </a:lnTo>
                    <a:lnTo>
                      <a:pt x="14" y="39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1" y="3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34" y="32"/>
                    </a:lnTo>
                    <a:lnTo>
                      <a:pt x="51" y="35"/>
                    </a:lnTo>
                    <a:lnTo>
                      <a:pt x="66" y="35"/>
                    </a:lnTo>
                    <a:lnTo>
                      <a:pt x="66" y="35"/>
                    </a:lnTo>
                    <a:lnTo>
                      <a:pt x="82" y="32"/>
                    </a:lnTo>
                    <a:lnTo>
                      <a:pt x="94" y="29"/>
                    </a:lnTo>
                    <a:lnTo>
                      <a:pt x="107" y="23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21" y="9"/>
                    </a:lnTo>
                    <a:lnTo>
                      <a:pt x="124" y="7"/>
                    </a:lnTo>
                    <a:lnTo>
                      <a:pt x="128" y="2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1"/>
                    </a:lnTo>
                    <a:lnTo>
                      <a:pt x="145" y="5"/>
                    </a:lnTo>
                    <a:lnTo>
                      <a:pt x="145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65"/>
              <p:cNvSpPr>
                <a:spLocks noEditPoints="1"/>
              </p:cNvSpPr>
              <p:nvPr/>
            </p:nvSpPr>
            <p:spPr bwMode="auto">
              <a:xfrm>
                <a:off x="4670426" y="487363"/>
                <a:ext cx="55563" cy="69850"/>
              </a:xfrm>
              <a:custGeom>
                <a:avLst/>
                <a:gdLst/>
                <a:ahLst/>
                <a:cxnLst>
                  <a:cxn ang="0">
                    <a:pos x="103" y="30"/>
                  </a:cxn>
                  <a:cxn ang="0">
                    <a:pos x="106" y="59"/>
                  </a:cxn>
                  <a:cxn ang="0">
                    <a:pos x="101" y="86"/>
                  </a:cxn>
                  <a:cxn ang="0">
                    <a:pos x="88" y="107"/>
                  </a:cxn>
                  <a:cxn ang="0">
                    <a:pos x="74" y="125"/>
                  </a:cxn>
                  <a:cxn ang="0">
                    <a:pos x="43" y="133"/>
                  </a:cxn>
                  <a:cxn ang="0">
                    <a:pos x="22" y="129"/>
                  </a:cxn>
                  <a:cxn ang="0">
                    <a:pos x="8" y="114"/>
                  </a:cxn>
                  <a:cxn ang="0">
                    <a:pos x="0" y="93"/>
                  </a:cxn>
                  <a:cxn ang="0">
                    <a:pos x="0" y="69"/>
                  </a:cxn>
                  <a:cxn ang="0">
                    <a:pos x="5" y="44"/>
                  </a:cxn>
                  <a:cxn ang="0">
                    <a:pos x="18" y="22"/>
                  </a:cxn>
                  <a:cxn ang="0">
                    <a:pos x="36" y="8"/>
                  </a:cxn>
                  <a:cxn ang="0">
                    <a:pos x="45" y="6"/>
                  </a:cxn>
                  <a:cxn ang="0">
                    <a:pos x="64" y="0"/>
                  </a:cxn>
                  <a:cxn ang="0">
                    <a:pos x="70" y="0"/>
                  </a:cxn>
                  <a:cxn ang="0">
                    <a:pos x="78" y="4"/>
                  </a:cxn>
                  <a:cxn ang="0">
                    <a:pos x="94" y="22"/>
                  </a:cxn>
                  <a:cxn ang="0">
                    <a:pos x="103" y="30"/>
                  </a:cxn>
                  <a:cxn ang="0">
                    <a:pos x="49" y="15"/>
                  </a:cxn>
                  <a:cxn ang="0">
                    <a:pos x="42" y="20"/>
                  </a:cxn>
                  <a:cxn ang="0">
                    <a:pos x="28" y="35"/>
                  </a:cxn>
                  <a:cxn ang="0">
                    <a:pos x="18" y="55"/>
                  </a:cxn>
                  <a:cxn ang="0">
                    <a:pos x="12" y="76"/>
                  </a:cxn>
                  <a:cxn ang="0">
                    <a:pos x="12" y="86"/>
                  </a:cxn>
                  <a:cxn ang="0">
                    <a:pos x="16" y="100"/>
                  </a:cxn>
                  <a:cxn ang="0">
                    <a:pos x="26" y="111"/>
                  </a:cxn>
                  <a:cxn ang="0">
                    <a:pos x="40" y="118"/>
                  </a:cxn>
                  <a:cxn ang="0">
                    <a:pos x="54" y="118"/>
                  </a:cxn>
                  <a:cxn ang="0">
                    <a:pos x="60" y="117"/>
                  </a:cxn>
                  <a:cxn ang="0">
                    <a:pos x="73" y="108"/>
                  </a:cxn>
                  <a:cxn ang="0">
                    <a:pos x="81" y="97"/>
                  </a:cxn>
                  <a:cxn ang="0">
                    <a:pos x="88" y="81"/>
                  </a:cxn>
                  <a:cxn ang="0">
                    <a:pos x="92" y="66"/>
                  </a:cxn>
                  <a:cxn ang="0">
                    <a:pos x="92" y="51"/>
                  </a:cxn>
                  <a:cxn ang="0">
                    <a:pos x="88" y="35"/>
                  </a:cxn>
                  <a:cxn ang="0">
                    <a:pos x="78" y="24"/>
                  </a:cxn>
                  <a:cxn ang="0">
                    <a:pos x="71" y="18"/>
                  </a:cxn>
                  <a:cxn ang="0">
                    <a:pos x="59" y="18"/>
                  </a:cxn>
                  <a:cxn ang="0">
                    <a:pos x="49" y="15"/>
                  </a:cxn>
                </a:cxnLst>
                <a:rect l="0" t="0" r="r" b="b"/>
                <a:pathLst>
                  <a:path w="106" h="133">
                    <a:moveTo>
                      <a:pt x="103" y="30"/>
                    </a:moveTo>
                    <a:lnTo>
                      <a:pt x="103" y="30"/>
                    </a:lnTo>
                    <a:lnTo>
                      <a:pt x="106" y="45"/>
                    </a:lnTo>
                    <a:lnTo>
                      <a:pt x="106" y="59"/>
                    </a:lnTo>
                    <a:lnTo>
                      <a:pt x="105" y="73"/>
                    </a:lnTo>
                    <a:lnTo>
                      <a:pt x="101" y="86"/>
                    </a:lnTo>
                    <a:lnTo>
                      <a:pt x="94" y="97"/>
                    </a:lnTo>
                    <a:lnTo>
                      <a:pt x="88" y="107"/>
                    </a:lnTo>
                    <a:lnTo>
                      <a:pt x="74" y="125"/>
                    </a:lnTo>
                    <a:lnTo>
                      <a:pt x="74" y="125"/>
                    </a:lnTo>
                    <a:lnTo>
                      <a:pt x="57" y="131"/>
                    </a:lnTo>
                    <a:lnTo>
                      <a:pt x="43" y="133"/>
                    </a:lnTo>
                    <a:lnTo>
                      <a:pt x="32" y="132"/>
                    </a:lnTo>
                    <a:lnTo>
                      <a:pt x="22" y="129"/>
                    </a:lnTo>
                    <a:lnTo>
                      <a:pt x="14" y="122"/>
                    </a:lnTo>
                    <a:lnTo>
                      <a:pt x="8" y="114"/>
                    </a:lnTo>
                    <a:lnTo>
                      <a:pt x="2" y="104"/>
                    </a:lnTo>
                    <a:lnTo>
                      <a:pt x="0" y="93"/>
                    </a:lnTo>
                    <a:lnTo>
                      <a:pt x="0" y="81"/>
                    </a:lnTo>
                    <a:lnTo>
                      <a:pt x="0" y="69"/>
                    </a:lnTo>
                    <a:lnTo>
                      <a:pt x="2" y="56"/>
                    </a:lnTo>
                    <a:lnTo>
                      <a:pt x="5" y="44"/>
                    </a:lnTo>
                    <a:lnTo>
                      <a:pt x="11" y="34"/>
                    </a:lnTo>
                    <a:lnTo>
                      <a:pt x="18" y="22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4" y="3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4"/>
                    </a:lnTo>
                    <a:lnTo>
                      <a:pt x="85" y="13"/>
                    </a:lnTo>
                    <a:lnTo>
                      <a:pt x="94" y="22"/>
                    </a:lnTo>
                    <a:lnTo>
                      <a:pt x="98" y="25"/>
                    </a:lnTo>
                    <a:lnTo>
                      <a:pt x="103" y="30"/>
                    </a:lnTo>
                    <a:lnTo>
                      <a:pt x="103" y="30"/>
                    </a:lnTo>
                    <a:close/>
                    <a:moveTo>
                      <a:pt x="49" y="15"/>
                    </a:moveTo>
                    <a:lnTo>
                      <a:pt x="49" y="15"/>
                    </a:lnTo>
                    <a:lnTo>
                      <a:pt x="42" y="20"/>
                    </a:lnTo>
                    <a:lnTo>
                      <a:pt x="35" y="27"/>
                    </a:lnTo>
                    <a:lnTo>
                      <a:pt x="28" y="35"/>
                    </a:lnTo>
                    <a:lnTo>
                      <a:pt x="22" y="45"/>
                    </a:lnTo>
                    <a:lnTo>
                      <a:pt x="18" y="55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4" y="93"/>
                    </a:lnTo>
                    <a:lnTo>
                      <a:pt x="16" y="100"/>
                    </a:lnTo>
                    <a:lnTo>
                      <a:pt x="21" y="105"/>
                    </a:lnTo>
                    <a:lnTo>
                      <a:pt x="26" y="111"/>
                    </a:lnTo>
                    <a:lnTo>
                      <a:pt x="33" y="115"/>
                    </a:lnTo>
                    <a:lnTo>
                      <a:pt x="40" y="118"/>
                    </a:lnTo>
                    <a:lnTo>
                      <a:pt x="47" y="119"/>
                    </a:lnTo>
                    <a:lnTo>
                      <a:pt x="54" y="118"/>
                    </a:lnTo>
                    <a:lnTo>
                      <a:pt x="54" y="118"/>
                    </a:lnTo>
                    <a:lnTo>
                      <a:pt x="60" y="117"/>
                    </a:lnTo>
                    <a:lnTo>
                      <a:pt x="67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81" y="97"/>
                    </a:lnTo>
                    <a:lnTo>
                      <a:pt x="85" y="90"/>
                    </a:lnTo>
                    <a:lnTo>
                      <a:pt x="88" y="81"/>
                    </a:lnTo>
                    <a:lnTo>
                      <a:pt x="91" y="74"/>
                    </a:lnTo>
                    <a:lnTo>
                      <a:pt x="92" y="66"/>
                    </a:lnTo>
                    <a:lnTo>
                      <a:pt x="92" y="58"/>
                    </a:lnTo>
                    <a:lnTo>
                      <a:pt x="92" y="51"/>
                    </a:lnTo>
                    <a:lnTo>
                      <a:pt x="91" y="42"/>
                    </a:lnTo>
                    <a:lnTo>
                      <a:pt x="88" y="35"/>
                    </a:lnTo>
                    <a:lnTo>
                      <a:pt x="84" y="30"/>
                    </a:lnTo>
                    <a:lnTo>
                      <a:pt x="78" y="24"/>
                    </a:lnTo>
                    <a:lnTo>
                      <a:pt x="71" y="18"/>
                    </a:lnTo>
                    <a:lnTo>
                      <a:pt x="71" y="18"/>
                    </a:lnTo>
                    <a:lnTo>
                      <a:pt x="64" y="20"/>
                    </a:lnTo>
                    <a:lnTo>
                      <a:pt x="59" y="18"/>
                    </a:lnTo>
                    <a:lnTo>
                      <a:pt x="49" y="15"/>
                    </a:lnTo>
                    <a:lnTo>
                      <a:pt x="49" y="1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166"/>
              <p:cNvSpPr>
                <a:spLocks noEditPoints="1"/>
              </p:cNvSpPr>
              <p:nvPr/>
            </p:nvSpPr>
            <p:spPr bwMode="auto">
              <a:xfrm>
                <a:off x="4695826" y="563563"/>
                <a:ext cx="30163" cy="30163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49" y="0"/>
                  </a:cxn>
                  <a:cxn ang="0">
                    <a:pos x="53" y="6"/>
                  </a:cxn>
                  <a:cxn ang="0">
                    <a:pos x="55" y="11"/>
                  </a:cxn>
                  <a:cxn ang="0">
                    <a:pos x="55" y="18"/>
                  </a:cxn>
                  <a:cxn ang="0">
                    <a:pos x="55" y="26"/>
                  </a:cxn>
                  <a:cxn ang="0">
                    <a:pos x="53" y="31"/>
                  </a:cxn>
                  <a:cxn ang="0">
                    <a:pos x="51" y="37"/>
                  </a:cxn>
                  <a:cxn ang="0">
                    <a:pos x="48" y="42"/>
                  </a:cxn>
                  <a:cxn ang="0">
                    <a:pos x="44" y="48"/>
                  </a:cxn>
                  <a:cxn ang="0">
                    <a:pos x="39" y="52"/>
                  </a:cxn>
                  <a:cxn ang="0">
                    <a:pos x="35" y="55"/>
                  </a:cxn>
                  <a:cxn ang="0">
                    <a:pos x="30" y="58"/>
                  </a:cxn>
                  <a:cxn ang="0">
                    <a:pos x="24" y="59"/>
                  </a:cxn>
                  <a:cxn ang="0">
                    <a:pos x="18" y="59"/>
                  </a:cxn>
                  <a:cxn ang="0">
                    <a:pos x="13" y="58"/>
                  </a:cxn>
                  <a:cxn ang="0">
                    <a:pos x="7" y="55"/>
                  </a:cxn>
                  <a:cxn ang="0">
                    <a:pos x="3" y="51"/>
                  </a:cxn>
                  <a:cxn ang="0">
                    <a:pos x="3" y="51"/>
                  </a:cxn>
                  <a:cxn ang="0">
                    <a:pos x="0" y="38"/>
                  </a:cxn>
                  <a:cxn ang="0">
                    <a:pos x="2" y="28"/>
                  </a:cxn>
                  <a:cxn ang="0">
                    <a:pos x="6" y="20"/>
                  </a:cxn>
                  <a:cxn ang="0">
                    <a:pos x="11" y="13"/>
                  </a:cxn>
                  <a:cxn ang="0">
                    <a:pos x="20" y="9"/>
                  </a:cxn>
                  <a:cxn ang="0">
                    <a:pos x="28" y="4"/>
                  </a:cxn>
                  <a:cxn ang="0">
                    <a:pos x="39" y="2"/>
                  </a:cxn>
                  <a:cxn ang="0">
                    <a:pos x="49" y="0"/>
                  </a:cxn>
                  <a:cxn ang="0">
                    <a:pos x="49" y="0"/>
                  </a:cxn>
                  <a:cxn ang="0">
                    <a:pos x="18" y="47"/>
                  </a:cxn>
                  <a:cxn ang="0">
                    <a:pos x="18" y="47"/>
                  </a:cxn>
                  <a:cxn ang="0">
                    <a:pos x="24" y="47"/>
                  </a:cxn>
                  <a:cxn ang="0">
                    <a:pos x="30" y="44"/>
                  </a:cxn>
                  <a:cxn ang="0">
                    <a:pos x="34" y="40"/>
                  </a:cxn>
                  <a:cxn ang="0">
                    <a:pos x="37" y="34"/>
                  </a:cxn>
                  <a:cxn ang="0">
                    <a:pos x="39" y="28"/>
                  </a:cxn>
                  <a:cxn ang="0">
                    <a:pos x="39" y="23"/>
                  </a:cxn>
                  <a:cxn ang="0">
                    <a:pos x="39" y="17"/>
                  </a:cxn>
                  <a:cxn ang="0">
                    <a:pos x="38" y="14"/>
                  </a:cxn>
                  <a:cxn ang="0">
                    <a:pos x="38" y="14"/>
                  </a:cxn>
                  <a:cxn ang="0">
                    <a:pos x="27" y="18"/>
                  </a:cxn>
                  <a:cxn ang="0">
                    <a:pos x="23" y="23"/>
                  </a:cxn>
                  <a:cxn ang="0">
                    <a:pos x="18" y="27"/>
                  </a:cxn>
                  <a:cxn ang="0">
                    <a:pos x="16" y="31"/>
                  </a:cxn>
                  <a:cxn ang="0">
                    <a:pos x="14" y="37"/>
                  </a:cxn>
                  <a:cxn ang="0">
                    <a:pos x="14" y="42"/>
                  </a:cxn>
                  <a:cxn ang="0">
                    <a:pos x="18" y="47"/>
                  </a:cxn>
                  <a:cxn ang="0">
                    <a:pos x="18" y="47"/>
                  </a:cxn>
                </a:cxnLst>
                <a:rect l="0" t="0" r="r" b="b"/>
                <a:pathLst>
                  <a:path w="55" h="59">
                    <a:moveTo>
                      <a:pt x="49" y="0"/>
                    </a:moveTo>
                    <a:lnTo>
                      <a:pt x="49" y="0"/>
                    </a:lnTo>
                    <a:lnTo>
                      <a:pt x="53" y="6"/>
                    </a:lnTo>
                    <a:lnTo>
                      <a:pt x="55" y="11"/>
                    </a:lnTo>
                    <a:lnTo>
                      <a:pt x="55" y="18"/>
                    </a:lnTo>
                    <a:lnTo>
                      <a:pt x="55" y="26"/>
                    </a:lnTo>
                    <a:lnTo>
                      <a:pt x="53" y="31"/>
                    </a:lnTo>
                    <a:lnTo>
                      <a:pt x="51" y="37"/>
                    </a:lnTo>
                    <a:lnTo>
                      <a:pt x="48" y="42"/>
                    </a:lnTo>
                    <a:lnTo>
                      <a:pt x="44" y="48"/>
                    </a:lnTo>
                    <a:lnTo>
                      <a:pt x="39" y="52"/>
                    </a:lnTo>
                    <a:lnTo>
                      <a:pt x="35" y="55"/>
                    </a:lnTo>
                    <a:lnTo>
                      <a:pt x="30" y="58"/>
                    </a:lnTo>
                    <a:lnTo>
                      <a:pt x="24" y="59"/>
                    </a:lnTo>
                    <a:lnTo>
                      <a:pt x="18" y="59"/>
                    </a:lnTo>
                    <a:lnTo>
                      <a:pt x="13" y="58"/>
                    </a:lnTo>
                    <a:lnTo>
                      <a:pt x="7" y="55"/>
                    </a:lnTo>
                    <a:lnTo>
                      <a:pt x="3" y="51"/>
                    </a:lnTo>
                    <a:lnTo>
                      <a:pt x="3" y="51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1" y="13"/>
                    </a:lnTo>
                    <a:lnTo>
                      <a:pt x="20" y="9"/>
                    </a:lnTo>
                    <a:lnTo>
                      <a:pt x="28" y="4"/>
                    </a:lnTo>
                    <a:lnTo>
                      <a:pt x="39" y="2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  <a:moveTo>
                      <a:pt x="18" y="47"/>
                    </a:moveTo>
                    <a:lnTo>
                      <a:pt x="18" y="47"/>
                    </a:lnTo>
                    <a:lnTo>
                      <a:pt x="24" y="47"/>
                    </a:lnTo>
                    <a:lnTo>
                      <a:pt x="30" y="44"/>
                    </a:lnTo>
                    <a:lnTo>
                      <a:pt x="34" y="40"/>
                    </a:lnTo>
                    <a:lnTo>
                      <a:pt x="37" y="34"/>
                    </a:lnTo>
                    <a:lnTo>
                      <a:pt x="39" y="28"/>
                    </a:lnTo>
                    <a:lnTo>
                      <a:pt x="39" y="23"/>
                    </a:lnTo>
                    <a:lnTo>
                      <a:pt x="39" y="17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27" y="18"/>
                    </a:lnTo>
                    <a:lnTo>
                      <a:pt x="23" y="23"/>
                    </a:lnTo>
                    <a:lnTo>
                      <a:pt x="18" y="27"/>
                    </a:lnTo>
                    <a:lnTo>
                      <a:pt x="16" y="31"/>
                    </a:lnTo>
                    <a:lnTo>
                      <a:pt x="14" y="37"/>
                    </a:lnTo>
                    <a:lnTo>
                      <a:pt x="14" y="42"/>
                    </a:lnTo>
                    <a:lnTo>
                      <a:pt x="18" y="47"/>
                    </a:lnTo>
                    <a:lnTo>
                      <a:pt x="18" y="4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67"/>
              <p:cNvSpPr>
                <a:spLocks noEditPoints="1"/>
              </p:cNvSpPr>
              <p:nvPr/>
            </p:nvSpPr>
            <p:spPr bwMode="auto">
              <a:xfrm>
                <a:off x="4473576" y="44150"/>
                <a:ext cx="1346200" cy="858838"/>
              </a:xfrm>
              <a:custGeom>
                <a:avLst/>
                <a:gdLst/>
                <a:ahLst/>
                <a:cxnLst>
                  <a:cxn ang="0">
                    <a:pos x="1792" y="826"/>
                  </a:cxn>
                  <a:cxn ang="0">
                    <a:pos x="2158" y="1035"/>
                  </a:cxn>
                  <a:cxn ang="0">
                    <a:pos x="2241" y="1594"/>
                  </a:cxn>
                  <a:cxn ang="0">
                    <a:pos x="37" y="1504"/>
                  </a:cxn>
                  <a:cxn ang="0">
                    <a:pos x="372" y="1148"/>
                  </a:cxn>
                  <a:cxn ang="0">
                    <a:pos x="594" y="753"/>
                  </a:cxn>
                  <a:cxn ang="0">
                    <a:pos x="920" y="1172"/>
                  </a:cxn>
                  <a:cxn ang="0">
                    <a:pos x="1108" y="1205"/>
                  </a:cxn>
                  <a:cxn ang="0">
                    <a:pos x="1372" y="761"/>
                  </a:cxn>
                  <a:cxn ang="0">
                    <a:pos x="1036" y="577"/>
                  </a:cxn>
                  <a:cxn ang="0">
                    <a:pos x="1234" y="117"/>
                  </a:cxn>
                  <a:cxn ang="0">
                    <a:pos x="2099" y="348"/>
                  </a:cxn>
                  <a:cxn ang="0">
                    <a:pos x="1434" y="496"/>
                  </a:cxn>
                  <a:cxn ang="0">
                    <a:pos x="1594" y="393"/>
                  </a:cxn>
                  <a:cxn ang="0">
                    <a:pos x="1889" y="352"/>
                  </a:cxn>
                  <a:cxn ang="0">
                    <a:pos x="1782" y="84"/>
                  </a:cxn>
                  <a:cxn ang="0">
                    <a:pos x="1432" y="37"/>
                  </a:cxn>
                  <a:cxn ang="0">
                    <a:pos x="1027" y="549"/>
                  </a:cxn>
                  <a:cxn ang="0">
                    <a:pos x="1386" y="719"/>
                  </a:cxn>
                  <a:cxn ang="0">
                    <a:pos x="1147" y="446"/>
                  </a:cxn>
                  <a:cxn ang="0">
                    <a:pos x="1626" y="115"/>
                  </a:cxn>
                  <a:cxn ang="0">
                    <a:pos x="1167" y="462"/>
                  </a:cxn>
                  <a:cxn ang="0">
                    <a:pos x="1926" y="469"/>
                  </a:cxn>
                  <a:cxn ang="0">
                    <a:pos x="2042" y="489"/>
                  </a:cxn>
                  <a:cxn ang="0">
                    <a:pos x="1869" y="651"/>
                  </a:cxn>
                  <a:cxn ang="0">
                    <a:pos x="1575" y="417"/>
                  </a:cxn>
                  <a:cxn ang="0">
                    <a:pos x="1348" y="612"/>
                  </a:cxn>
                  <a:cxn ang="0">
                    <a:pos x="511" y="772"/>
                  </a:cxn>
                  <a:cxn ang="0">
                    <a:pos x="497" y="827"/>
                  </a:cxn>
                  <a:cxn ang="0">
                    <a:pos x="1539" y="812"/>
                  </a:cxn>
                  <a:cxn ang="0">
                    <a:pos x="1762" y="865"/>
                  </a:cxn>
                  <a:cxn ang="0">
                    <a:pos x="548" y="830"/>
                  </a:cxn>
                  <a:cxn ang="0">
                    <a:pos x="1390" y="979"/>
                  </a:cxn>
                  <a:cxn ang="0">
                    <a:pos x="1860" y="851"/>
                  </a:cxn>
                  <a:cxn ang="0">
                    <a:pos x="645" y="1102"/>
                  </a:cxn>
                  <a:cxn ang="0">
                    <a:pos x="1862" y="924"/>
                  </a:cxn>
                  <a:cxn ang="0">
                    <a:pos x="1222" y="1061"/>
                  </a:cxn>
                  <a:cxn ang="0">
                    <a:pos x="1276" y="1206"/>
                  </a:cxn>
                  <a:cxn ang="0">
                    <a:pos x="1379" y="988"/>
                  </a:cxn>
                  <a:cxn ang="0">
                    <a:pos x="1962" y="936"/>
                  </a:cxn>
                  <a:cxn ang="0">
                    <a:pos x="2028" y="1021"/>
                  </a:cxn>
                  <a:cxn ang="0">
                    <a:pos x="2026" y="1226"/>
                  </a:cxn>
                  <a:cxn ang="0">
                    <a:pos x="1647" y="1070"/>
                  </a:cxn>
                  <a:cxn ang="0">
                    <a:pos x="2092" y="1261"/>
                  </a:cxn>
                  <a:cxn ang="0">
                    <a:pos x="2105" y="1073"/>
                  </a:cxn>
                  <a:cxn ang="0">
                    <a:pos x="1582" y="1269"/>
                  </a:cxn>
                  <a:cxn ang="0">
                    <a:pos x="1712" y="1184"/>
                  </a:cxn>
                  <a:cxn ang="0">
                    <a:pos x="895" y="1279"/>
                  </a:cxn>
                  <a:cxn ang="0">
                    <a:pos x="879" y="1160"/>
                  </a:cxn>
                  <a:cxn ang="0">
                    <a:pos x="386" y="1163"/>
                  </a:cxn>
                  <a:cxn ang="0">
                    <a:pos x="396" y="1202"/>
                  </a:cxn>
                  <a:cxn ang="0">
                    <a:pos x="732" y="1234"/>
                  </a:cxn>
                  <a:cxn ang="0">
                    <a:pos x="1522" y="1382"/>
                  </a:cxn>
                  <a:cxn ang="0">
                    <a:pos x="1358" y="1306"/>
                  </a:cxn>
                  <a:cxn ang="0">
                    <a:pos x="1393" y="1213"/>
                  </a:cxn>
                  <a:cxn ang="0">
                    <a:pos x="2203" y="1252"/>
                  </a:cxn>
                  <a:cxn ang="0">
                    <a:pos x="867" y="1325"/>
                  </a:cxn>
                  <a:cxn ang="0">
                    <a:pos x="240" y="1387"/>
                  </a:cxn>
                  <a:cxn ang="0">
                    <a:pos x="363" y="1546"/>
                  </a:cxn>
                  <a:cxn ang="0">
                    <a:pos x="2529" y="1536"/>
                  </a:cxn>
                  <a:cxn ang="0">
                    <a:pos x="1720" y="1543"/>
                  </a:cxn>
                  <a:cxn ang="0">
                    <a:pos x="370" y="1499"/>
                  </a:cxn>
                  <a:cxn ang="0">
                    <a:pos x="840" y="1441"/>
                  </a:cxn>
                </a:cxnLst>
                <a:rect l="0" t="0" r="r" b="b"/>
                <a:pathLst>
                  <a:path w="2543" h="1623">
                    <a:moveTo>
                      <a:pt x="2026" y="500"/>
                    </a:moveTo>
                    <a:lnTo>
                      <a:pt x="2026" y="500"/>
                    </a:lnTo>
                    <a:lnTo>
                      <a:pt x="2039" y="507"/>
                    </a:lnTo>
                    <a:lnTo>
                      <a:pt x="2051" y="514"/>
                    </a:lnTo>
                    <a:lnTo>
                      <a:pt x="2058" y="515"/>
                    </a:lnTo>
                    <a:lnTo>
                      <a:pt x="2067" y="517"/>
                    </a:lnTo>
                    <a:lnTo>
                      <a:pt x="2074" y="517"/>
                    </a:lnTo>
                    <a:lnTo>
                      <a:pt x="2081" y="517"/>
                    </a:lnTo>
                    <a:lnTo>
                      <a:pt x="2081" y="517"/>
                    </a:lnTo>
                    <a:lnTo>
                      <a:pt x="2085" y="515"/>
                    </a:lnTo>
                    <a:lnTo>
                      <a:pt x="2089" y="512"/>
                    </a:lnTo>
                    <a:lnTo>
                      <a:pt x="2098" y="507"/>
                    </a:lnTo>
                    <a:lnTo>
                      <a:pt x="2103" y="504"/>
                    </a:lnTo>
                    <a:lnTo>
                      <a:pt x="2108" y="503"/>
                    </a:lnTo>
                    <a:lnTo>
                      <a:pt x="2112" y="504"/>
                    </a:lnTo>
                    <a:lnTo>
                      <a:pt x="2117" y="505"/>
                    </a:lnTo>
                    <a:lnTo>
                      <a:pt x="2117" y="505"/>
                    </a:lnTo>
                    <a:lnTo>
                      <a:pt x="2117" y="510"/>
                    </a:lnTo>
                    <a:lnTo>
                      <a:pt x="2119" y="511"/>
                    </a:lnTo>
                    <a:lnTo>
                      <a:pt x="2120" y="511"/>
                    </a:lnTo>
                    <a:lnTo>
                      <a:pt x="2120" y="511"/>
                    </a:lnTo>
                    <a:lnTo>
                      <a:pt x="2108" y="531"/>
                    </a:lnTo>
                    <a:lnTo>
                      <a:pt x="2093" y="552"/>
                    </a:lnTo>
                    <a:lnTo>
                      <a:pt x="2078" y="571"/>
                    </a:lnTo>
                    <a:lnTo>
                      <a:pt x="2070" y="581"/>
                    </a:lnTo>
                    <a:lnTo>
                      <a:pt x="2061" y="588"/>
                    </a:lnTo>
                    <a:lnTo>
                      <a:pt x="2061" y="588"/>
                    </a:lnTo>
                    <a:lnTo>
                      <a:pt x="2053" y="594"/>
                    </a:lnTo>
                    <a:lnTo>
                      <a:pt x="2040" y="597"/>
                    </a:lnTo>
                    <a:lnTo>
                      <a:pt x="2015" y="604"/>
                    </a:lnTo>
                    <a:lnTo>
                      <a:pt x="2015" y="604"/>
                    </a:lnTo>
                    <a:lnTo>
                      <a:pt x="2008" y="616"/>
                    </a:lnTo>
                    <a:lnTo>
                      <a:pt x="1998" y="629"/>
                    </a:lnTo>
                    <a:lnTo>
                      <a:pt x="1987" y="640"/>
                    </a:lnTo>
                    <a:lnTo>
                      <a:pt x="1973" y="649"/>
                    </a:lnTo>
                    <a:lnTo>
                      <a:pt x="1957" y="657"/>
                    </a:lnTo>
                    <a:lnTo>
                      <a:pt x="1940" y="661"/>
                    </a:lnTo>
                    <a:lnTo>
                      <a:pt x="1932" y="663"/>
                    </a:lnTo>
                    <a:lnTo>
                      <a:pt x="1922" y="663"/>
                    </a:lnTo>
                    <a:lnTo>
                      <a:pt x="1914" y="661"/>
                    </a:lnTo>
                    <a:lnTo>
                      <a:pt x="1904" y="660"/>
                    </a:lnTo>
                    <a:lnTo>
                      <a:pt x="1904" y="660"/>
                    </a:lnTo>
                    <a:lnTo>
                      <a:pt x="1905" y="664"/>
                    </a:lnTo>
                    <a:lnTo>
                      <a:pt x="1908" y="667"/>
                    </a:lnTo>
                    <a:lnTo>
                      <a:pt x="1917" y="671"/>
                    </a:lnTo>
                    <a:lnTo>
                      <a:pt x="1921" y="674"/>
                    </a:lnTo>
                    <a:lnTo>
                      <a:pt x="1925" y="677"/>
                    </a:lnTo>
                    <a:lnTo>
                      <a:pt x="1928" y="681"/>
                    </a:lnTo>
                    <a:lnTo>
                      <a:pt x="1929" y="687"/>
                    </a:lnTo>
                    <a:lnTo>
                      <a:pt x="1929" y="687"/>
                    </a:lnTo>
                    <a:lnTo>
                      <a:pt x="1910" y="695"/>
                    </a:lnTo>
                    <a:lnTo>
                      <a:pt x="1889" y="702"/>
                    </a:lnTo>
                    <a:lnTo>
                      <a:pt x="1867" y="708"/>
                    </a:lnTo>
                    <a:lnTo>
                      <a:pt x="1845" y="712"/>
                    </a:lnTo>
                    <a:lnTo>
                      <a:pt x="1845" y="712"/>
                    </a:lnTo>
                    <a:lnTo>
                      <a:pt x="1825" y="734"/>
                    </a:lnTo>
                    <a:lnTo>
                      <a:pt x="1806" y="755"/>
                    </a:lnTo>
                    <a:lnTo>
                      <a:pt x="1765" y="796"/>
                    </a:lnTo>
                    <a:lnTo>
                      <a:pt x="1765" y="796"/>
                    </a:lnTo>
                    <a:lnTo>
                      <a:pt x="1759" y="797"/>
                    </a:lnTo>
                    <a:lnTo>
                      <a:pt x="1755" y="799"/>
                    </a:lnTo>
                    <a:lnTo>
                      <a:pt x="1752" y="797"/>
                    </a:lnTo>
                    <a:lnTo>
                      <a:pt x="1752" y="797"/>
                    </a:lnTo>
                    <a:lnTo>
                      <a:pt x="1761" y="805"/>
                    </a:lnTo>
                    <a:lnTo>
                      <a:pt x="1769" y="809"/>
                    </a:lnTo>
                    <a:lnTo>
                      <a:pt x="1778" y="810"/>
                    </a:lnTo>
                    <a:lnTo>
                      <a:pt x="1789" y="812"/>
                    </a:lnTo>
                    <a:lnTo>
                      <a:pt x="1789" y="812"/>
                    </a:lnTo>
                    <a:lnTo>
                      <a:pt x="1789" y="816"/>
                    </a:lnTo>
                    <a:lnTo>
                      <a:pt x="1790" y="819"/>
                    </a:lnTo>
                    <a:lnTo>
                      <a:pt x="1792" y="821"/>
                    </a:lnTo>
                    <a:lnTo>
                      <a:pt x="1792" y="826"/>
                    </a:lnTo>
                    <a:lnTo>
                      <a:pt x="1792" y="826"/>
                    </a:lnTo>
                    <a:lnTo>
                      <a:pt x="1813" y="827"/>
                    </a:lnTo>
                    <a:lnTo>
                      <a:pt x="1838" y="830"/>
                    </a:lnTo>
                    <a:lnTo>
                      <a:pt x="1852" y="831"/>
                    </a:lnTo>
                    <a:lnTo>
                      <a:pt x="1865" y="835"/>
                    </a:lnTo>
                    <a:lnTo>
                      <a:pt x="1876" y="840"/>
                    </a:lnTo>
                    <a:lnTo>
                      <a:pt x="1886" y="845"/>
                    </a:lnTo>
                    <a:lnTo>
                      <a:pt x="1886" y="845"/>
                    </a:lnTo>
                    <a:lnTo>
                      <a:pt x="1893" y="845"/>
                    </a:lnTo>
                    <a:lnTo>
                      <a:pt x="1900" y="848"/>
                    </a:lnTo>
                    <a:lnTo>
                      <a:pt x="1905" y="849"/>
                    </a:lnTo>
                    <a:lnTo>
                      <a:pt x="1908" y="849"/>
                    </a:lnTo>
                    <a:lnTo>
                      <a:pt x="1911" y="849"/>
                    </a:lnTo>
                    <a:lnTo>
                      <a:pt x="1911" y="849"/>
                    </a:lnTo>
                    <a:lnTo>
                      <a:pt x="1922" y="859"/>
                    </a:lnTo>
                    <a:lnTo>
                      <a:pt x="1926" y="866"/>
                    </a:lnTo>
                    <a:lnTo>
                      <a:pt x="1931" y="873"/>
                    </a:lnTo>
                    <a:lnTo>
                      <a:pt x="1931" y="873"/>
                    </a:lnTo>
                    <a:lnTo>
                      <a:pt x="1940" y="868"/>
                    </a:lnTo>
                    <a:lnTo>
                      <a:pt x="1950" y="862"/>
                    </a:lnTo>
                    <a:lnTo>
                      <a:pt x="1962" y="858"/>
                    </a:lnTo>
                    <a:lnTo>
                      <a:pt x="1967" y="858"/>
                    </a:lnTo>
                    <a:lnTo>
                      <a:pt x="1973" y="858"/>
                    </a:lnTo>
                    <a:lnTo>
                      <a:pt x="1973" y="858"/>
                    </a:lnTo>
                    <a:lnTo>
                      <a:pt x="1974" y="872"/>
                    </a:lnTo>
                    <a:lnTo>
                      <a:pt x="1978" y="886"/>
                    </a:lnTo>
                    <a:lnTo>
                      <a:pt x="1984" y="899"/>
                    </a:lnTo>
                    <a:lnTo>
                      <a:pt x="1988" y="914"/>
                    </a:lnTo>
                    <a:lnTo>
                      <a:pt x="1988" y="914"/>
                    </a:lnTo>
                    <a:lnTo>
                      <a:pt x="2002" y="913"/>
                    </a:lnTo>
                    <a:lnTo>
                      <a:pt x="2015" y="911"/>
                    </a:lnTo>
                    <a:lnTo>
                      <a:pt x="2026" y="911"/>
                    </a:lnTo>
                    <a:lnTo>
                      <a:pt x="2033" y="911"/>
                    </a:lnTo>
                    <a:lnTo>
                      <a:pt x="2039" y="914"/>
                    </a:lnTo>
                    <a:lnTo>
                      <a:pt x="2039" y="914"/>
                    </a:lnTo>
                    <a:lnTo>
                      <a:pt x="2042" y="925"/>
                    </a:lnTo>
                    <a:lnTo>
                      <a:pt x="2043" y="936"/>
                    </a:lnTo>
                    <a:lnTo>
                      <a:pt x="2043" y="936"/>
                    </a:lnTo>
                    <a:lnTo>
                      <a:pt x="2043" y="938"/>
                    </a:lnTo>
                    <a:lnTo>
                      <a:pt x="2044" y="941"/>
                    </a:lnTo>
                    <a:lnTo>
                      <a:pt x="2049" y="942"/>
                    </a:lnTo>
                    <a:lnTo>
                      <a:pt x="2053" y="945"/>
                    </a:lnTo>
                    <a:lnTo>
                      <a:pt x="2054" y="946"/>
                    </a:lnTo>
                    <a:lnTo>
                      <a:pt x="2054" y="949"/>
                    </a:lnTo>
                    <a:lnTo>
                      <a:pt x="2054" y="949"/>
                    </a:lnTo>
                    <a:lnTo>
                      <a:pt x="2056" y="960"/>
                    </a:lnTo>
                    <a:lnTo>
                      <a:pt x="2054" y="966"/>
                    </a:lnTo>
                    <a:lnTo>
                      <a:pt x="2051" y="970"/>
                    </a:lnTo>
                    <a:lnTo>
                      <a:pt x="2051" y="970"/>
                    </a:lnTo>
                    <a:lnTo>
                      <a:pt x="2058" y="977"/>
                    </a:lnTo>
                    <a:lnTo>
                      <a:pt x="2061" y="983"/>
                    </a:lnTo>
                    <a:lnTo>
                      <a:pt x="2061" y="988"/>
                    </a:lnTo>
                    <a:lnTo>
                      <a:pt x="2061" y="988"/>
                    </a:lnTo>
                    <a:lnTo>
                      <a:pt x="2068" y="986"/>
                    </a:lnTo>
                    <a:lnTo>
                      <a:pt x="2075" y="981"/>
                    </a:lnTo>
                    <a:lnTo>
                      <a:pt x="2084" y="980"/>
                    </a:lnTo>
                    <a:lnTo>
                      <a:pt x="2092" y="979"/>
                    </a:lnTo>
                    <a:lnTo>
                      <a:pt x="2100" y="979"/>
                    </a:lnTo>
                    <a:lnTo>
                      <a:pt x="2109" y="980"/>
                    </a:lnTo>
                    <a:lnTo>
                      <a:pt x="2115" y="983"/>
                    </a:lnTo>
                    <a:lnTo>
                      <a:pt x="2120" y="988"/>
                    </a:lnTo>
                    <a:lnTo>
                      <a:pt x="2120" y="988"/>
                    </a:lnTo>
                    <a:lnTo>
                      <a:pt x="2116" y="1008"/>
                    </a:lnTo>
                    <a:lnTo>
                      <a:pt x="2113" y="1024"/>
                    </a:lnTo>
                    <a:lnTo>
                      <a:pt x="2113" y="1024"/>
                    </a:lnTo>
                    <a:lnTo>
                      <a:pt x="2117" y="1022"/>
                    </a:lnTo>
                    <a:lnTo>
                      <a:pt x="2124" y="1021"/>
                    </a:lnTo>
                    <a:lnTo>
                      <a:pt x="2130" y="1021"/>
                    </a:lnTo>
                    <a:lnTo>
                      <a:pt x="2137" y="1022"/>
                    </a:lnTo>
                    <a:lnTo>
                      <a:pt x="2143" y="1024"/>
                    </a:lnTo>
                    <a:lnTo>
                      <a:pt x="2148" y="1026"/>
                    </a:lnTo>
                    <a:lnTo>
                      <a:pt x="2154" y="1031"/>
                    </a:lnTo>
                    <a:lnTo>
                      <a:pt x="2158" y="1035"/>
                    </a:lnTo>
                    <a:lnTo>
                      <a:pt x="2158" y="1035"/>
                    </a:lnTo>
                    <a:lnTo>
                      <a:pt x="2155" y="1052"/>
                    </a:lnTo>
                    <a:lnTo>
                      <a:pt x="2154" y="1067"/>
                    </a:lnTo>
                    <a:lnTo>
                      <a:pt x="2152" y="1084"/>
                    </a:lnTo>
                    <a:lnTo>
                      <a:pt x="2151" y="1104"/>
                    </a:lnTo>
                    <a:lnTo>
                      <a:pt x="2151" y="1104"/>
                    </a:lnTo>
                    <a:lnTo>
                      <a:pt x="2161" y="1129"/>
                    </a:lnTo>
                    <a:lnTo>
                      <a:pt x="2172" y="1153"/>
                    </a:lnTo>
                    <a:lnTo>
                      <a:pt x="2199" y="1202"/>
                    </a:lnTo>
                    <a:lnTo>
                      <a:pt x="2211" y="1229"/>
                    </a:lnTo>
                    <a:lnTo>
                      <a:pt x="2223" y="1255"/>
                    </a:lnTo>
                    <a:lnTo>
                      <a:pt x="2227" y="1268"/>
                    </a:lnTo>
                    <a:lnTo>
                      <a:pt x="2230" y="1283"/>
                    </a:lnTo>
                    <a:lnTo>
                      <a:pt x="2232" y="1297"/>
                    </a:lnTo>
                    <a:lnTo>
                      <a:pt x="2234" y="1313"/>
                    </a:lnTo>
                    <a:lnTo>
                      <a:pt x="2234" y="1313"/>
                    </a:lnTo>
                    <a:lnTo>
                      <a:pt x="2234" y="1324"/>
                    </a:lnTo>
                    <a:lnTo>
                      <a:pt x="2235" y="1337"/>
                    </a:lnTo>
                    <a:lnTo>
                      <a:pt x="2235" y="1337"/>
                    </a:lnTo>
                    <a:lnTo>
                      <a:pt x="2234" y="1351"/>
                    </a:lnTo>
                    <a:lnTo>
                      <a:pt x="2230" y="1362"/>
                    </a:lnTo>
                    <a:lnTo>
                      <a:pt x="2224" y="1373"/>
                    </a:lnTo>
                    <a:lnTo>
                      <a:pt x="2217" y="1384"/>
                    </a:lnTo>
                    <a:lnTo>
                      <a:pt x="2207" y="1393"/>
                    </a:lnTo>
                    <a:lnTo>
                      <a:pt x="2197" y="1401"/>
                    </a:lnTo>
                    <a:lnTo>
                      <a:pt x="2186" y="1410"/>
                    </a:lnTo>
                    <a:lnTo>
                      <a:pt x="2175" y="1415"/>
                    </a:lnTo>
                    <a:lnTo>
                      <a:pt x="2175" y="1415"/>
                    </a:lnTo>
                    <a:lnTo>
                      <a:pt x="2234" y="1421"/>
                    </a:lnTo>
                    <a:lnTo>
                      <a:pt x="2297" y="1425"/>
                    </a:lnTo>
                    <a:lnTo>
                      <a:pt x="2360" y="1428"/>
                    </a:lnTo>
                    <a:lnTo>
                      <a:pt x="2421" y="1429"/>
                    </a:lnTo>
                    <a:lnTo>
                      <a:pt x="2421" y="1429"/>
                    </a:lnTo>
                    <a:lnTo>
                      <a:pt x="2449" y="1431"/>
                    </a:lnTo>
                    <a:lnTo>
                      <a:pt x="2463" y="1432"/>
                    </a:lnTo>
                    <a:lnTo>
                      <a:pt x="2477" y="1435"/>
                    </a:lnTo>
                    <a:lnTo>
                      <a:pt x="2491" y="1438"/>
                    </a:lnTo>
                    <a:lnTo>
                      <a:pt x="2503" y="1442"/>
                    </a:lnTo>
                    <a:lnTo>
                      <a:pt x="2515" y="1448"/>
                    </a:lnTo>
                    <a:lnTo>
                      <a:pt x="2523" y="1455"/>
                    </a:lnTo>
                    <a:lnTo>
                      <a:pt x="2523" y="1455"/>
                    </a:lnTo>
                    <a:lnTo>
                      <a:pt x="2529" y="1460"/>
                    </a:lnTo>
                    <a:lnTo>
                      <a:pt x="2533" y="1467"/>
                    </a:lnTo>
                    <a:lnTo>
                      <a:pt x="2536" y="1477"/>
                    </a:lnTo>
                    <a:lnTo>
                      <a:pt x="2538" y="1488"/>
                    </a:lnTo>
                    <a:lnTo>
                      <a:pt x="2541" y="1499"/>
                    </a:lnTo>
                    <a:lnTo>
                      <a:pt x="2543" y="1512"/>
                    </a:lnTo>
                    <a:lnTo>
                      <a:pt x="2543" y="1523"/>
                    </a:lnTo>
                    <a:lnTo>
                      <a:pt x="2541" y="1535"/>
                    </a:lnTo>
                    <a:lnTo>
                      <a:pt x="2541" y="1535"/>
                    </a:lnTo>
                    <a:lnTo>
                      <a:pt x="2540" y="1537"/>
                    </a:lnTo>
                    <a:lnTo>
                      <a:pt x="2536" y="1543"/>
                    </a:lnTo>
                    <a:lnTo>
                      <a:pt x="2536" y="1543"/>
                    </a:lnTo>
                    <a:lnTo>
                      <a:pt x="2536" y="1546"/>
                    </a:lnTo>
                    <a:lnTo>
                      <a:pt x="2536" y="1549"/>
                    </a:lnTo>
                    <a:lnTo>
                      <a:pt x="2536" y="1553"/>
                    </a:lnTo>
                    <a:lnTo>
                      <a:pt x="2536" y="1553"/>
                    </a:lnTo>
                    <a:lnTo>
                      <a:pt x="2530" y="1558"/>
                    </a:lnTo>
                    <a:lnTo>
                      <a:pt x="2524" y="1563"/>
                    </a:lnTo>
                    <a:lnTo>
                      <a:pt x="2516" y="1565"/>
                    </a:lnTo>
                    <a:lnTo>
                      <a:pt x="2506" y="1567"/>
                    </a:lnTo>
                    <a:lnTo>
                      <a:pt x="2485" y="1570"/>
                    </a:lnTo>
                    <a:lnTo>
                      <a:pt x="2475" y="1572"/>
                    </a:lnTo>
                    <a:lnTo>
                      <a:pt x="2465" y="1575"/>
                    </a:lnTo>
                    <a:lnTo>
                      <a:pt x="2465" y="1575"/>
                    </a:lnTo>
                    <a:lnTo>
                      <a:pt x="2446" y="1574"/>
                    </a:lnTo>
                    <a:lnTo>
                      <a:pt x="2423" y="1574"/>
                    </a:lnTo>
                    <a:lnTo>
                      <a:pt x="2373" y="1572"/>
                    </a:lnTo>
                    <a:lnTo>
                      <a:pt x="2373" y="1572"/>
                    </a:lnTo>
                    <a:lnTo>
                      <a:pt x="2350" y="1574"/>
                    </a:lnTo>
                    <a:lnTo>
                      <a:pt x="2328" y="1577"/>
                    </a:lnTo>
                    <a:lnTo>
                      <a:pt x="2305" y="1581"/>
                    </a:lnTo>
                    <a:lnTo>
                      <a:pt x="2284" y="1585"/>
                    </a:lnTo>
                    <a:lnTo>
                      <a:pt x="2241" y="1594"/>
                    </a:lnTo>
                    <a:lnTo>
                      <a:pt x="2220" y="1596"/>
                    </a:lnTo>
                    <a:lnTo>
                      <a:pt x="2200" y="1598"/>
                    </a:lnTo>
                    <a:lnTo>
                      <a:pt x="2200" y="1598"/>
                    </a:lnTo>
                    <a:lnTo>
                      <a:pt x="2148" y="1598"/>
                    </a:lnTo>
                    <a:lnTo>
                      <a:pt x="2123" y="1598"/>
                    </a:lnTo>
                    <a:lnTo>
                      <a:pt x="2096" y="1601"/>
                    </a:lnTo>
                    <a:lnTo>
                      <a:pt x="2096" y="1601"/>
                    </a:lnTo>
                    <a:lnTo>
                      <a:pt x="2079" y="1603"/>
                    </a:lnTo>
                    <a:lnTo>
                      <a:pt x="2061" y="1605"/>
                    </a:lnTo>
                    <a:lnTo>
                      <a:pt x="2025" y="1605"/>
                    </a:lnTo>
                    <a:lnTo>
                      <a:pt x="1987" y="1605"/>
                    </a:lnTo>
                    <a:lnTo>
                      <a:pt x="1950" y="1606"/>
                    </a:lnTo>
                    <a:lnTo>
                      <a:pt x="1950" y="1606"/>
                    </a:lnTo>
                    <a:lnTo>
                      <a:pt x="1876" y="1612"/>
                    </a:lnTo>
                    <a:lnTo>
                      <a:pt x="1835" y="1613"/>
                    </a:lnTo>
                    <a:lnTo>
                      <a:pt x="1790" y="1613"/>
                    </a:lnTo>
                    <a:lnTo>
                      <a:pt x="1790" y="1613"/>
                    </a:lnTo>
                    <a:lnTo>
                      <a:pt x="1797" y="1616"/>
                    </a:lnTo>
                    <a:lnTo>
                      <a:pt x="1807" y="1617"/>
                    </a:lnTo>
                    <a:lnTo>
                      <a:pt x="1816" y="1619"/>
                    </a:lnTo>
                    <a:lnTo>
                      <a:pt x="1824" y="1620"/>
                    </a:lnTo>
                    <a:lnTo>
                      <a:pt x="1824" y="1620"/>
                    </a:lnTo>
                    <a:lnTo>
                      <a:pt x="1796" y="1622"/>
                    </a:lnTo>
                    <a:lnTo>
                      <a:pt x="1768" y="1623"/>
                    </a:lnTo>
                    <a:lnTo>
                      <a:pt x="1740" y="1622"/>
                    </a:lnTo>
                    <a:lnTo>
                      <a:pt x="1727" y="1619"/>
                    </a:lnTo>
                    <a:lnTo>
                      <a:pt x="1716" y="1617"/>
                    </a:lnTo>
                    <a:lnTo>
                      <a:pt x="1716" y="1617"/>
                    </a:lnTo>
                    <a:lnTo>
                      <a:pt x="1675" y="1617"/>
                    </a:lnTo>
                    <a:lnTo>
                      <a:pt x="1633" y="1616"/>
                    </a:lnTo>
                    <a:lnTo>
                      <a:pt x="1591" y="1615"/>
                    </a:lnTo>
                    <a:lnTo>
                      <a:pt x="1553" y="1612"/>
                    </a:lnTo>
                    <a:lnTo>
                      <a:pt x="1553" y="1612"/>
                    </a:lnTo>
                    <a:lnTo>
                      <a:pt x="1532" y="1610"/>
                    </a:lnTo>
                    <a:lnTo>
                      <a:pt x="1509" y="1610"/>
                    </a:lnTo>
                    <a:lnTo>
                      <a:pt x="1488" y="1610"/>
                    </a:lnTo>
                    <a:lnTo>
                      <a:pt x="1467" y="1608"/>
                    </a:lnTo>
                    <a:lnTo>
                      <a:pt x="1467" y="1608"/>
                    </a:lnTo>
                    <a:lnTo>
                      <a:pt x="1442" y="1603"/>
                    </a:lnTo>
                    <a:lnTo>
                      <a:pt x="1413" y="1601"/>
                    </a:lnTo>
                    <a:lnTo>
                      <a:pt x="1413" y="1601"/>
                    </a:lnTo>
                    <a:lnTo>
                      <a:pt x="1289" y="1598"/>
                    </a:lnTo>
                    <a:lnTo>
                      <a:pt x="1166" y="1596"/>
                    </a:lnTo>
                    <a:lnTo>
                      <a:pt x="1166" y="1596"/>
                    </a:lnTo>
                    <a:lnTo>
                      <a:pt x="1102" y="1595"/>
                    </a:lnTo>
                    <a:lnTo>
                      <a:pt x="1036" y="1596"/>
                    </a:lnTo>
                    <a:lnTo>
                      <a:pt x="972" y="1595"/>
                    </a:lnTo>
                    <a:lnTo>
                      <a:pt x="940" y="1594"/>
                    </a:lnTo>
                    <a:lnTo>
                      <a:pt x="907" y="1591"/>
                    </a:lnTo>
                    <a:lnTo>
                      <a:pt x="907" y="1591"/>
                    </a:lnTo>
                    <a:lnTo>
                      <a:pt x="843" y="1584"/>
                    </a:lnTo>
                    <a:lnTo>
                      <a:pt x="782" y="1580"/>
                    </a:lnTo>
                    <a:lnTo>
                      <a:pt x="782" y="1580"/>
                    </a:lnTo>
                    <a:lnTo>
                      <a:pt x="747" y="1578"/>
                    </a:lnTo>
                    <a:lnTo>
                      <a:pt x="712" y="1574"/>
                    </a:lnTo>
                    <a:lnTo>
                      <a:pt x="639" y="1564"/>
                    </a:lnTo>
                    <a:lnTo>
                      <a:pt x="639" y="1564"/>
                    </a:lnTo>
                    <a:lnTo>
                      <a:pt x="612" y="1563"/>
                    </a:lnTo>
                    <a:lnTo>
                      <a:pt x="584" y="1561"/>
                    </a:lnTo>
                    <a:lnTo>
                      <a:pt x="527" y="1560"/>
                    </a:lnTo>
                    <a:lnTo>
                      <a:pt x="527" y="1560"/>
                    </a:lnTo>
                    <a:lnTo>
                      <a:pt x="458" y="1557"/>
                    </a:lnTo>
                    <a:lnTo>
                      <a:pt x="392" y="1556"/>
                    </a:lnTo>
                    <a:lnTo>
                      <a:pt x="327" y="1554"/>
                    </a:lnTo>
                    <a:lnTo>
                      <a:pt x="264" y="1550"/>
                    </a:lnTo>
                    <a:lnTo>
                      <a:pt x="264" y="1550"/>
                    </a:lnTo>
                    <a:lnTo>
                      <a:pt x="197" y="1544"/>
                    </a:lnTo>
                    <a:lnTo>
                      <a:pt x="163" y="1540"/>
                    </a:lnTo>
                    <a:lnTo>
                      <a:pt x="130" y="1535"/>
                    </a:lnTo>
                    <a:lnTo>
                      <a:pt x="97" y="1526"/>
                    </a:lnTo>
                    <a:lnTo>
                      <a:pt x="66" y="1516"/>
                    </a:lnTo>
                    <a:lnTo>
                      <a:pt x="52" y="1511"/>
                    </a:lnTo>
                    <a:lnTo>
                      <a:pt x="37" y="1504"/>
                    </a:lnTo>
                    <a:lnTo>
                      <a:pt x="23" y="1495"/>
                    </a:lnTo>
                    <a:lnTo>
                      <a:pt x="9" y="1487"/>
                    </a:lnTo>
                    <a:lnTo>
                      <a:pt x="9" y="1487"/>
                    </a:lnTo>
                    <a:lnTo>
                      <a:pt x="7" y="1477"/>
                    </a:lnTo>
                    <a:lnTo>
                      <a:pt x="5" y="1467"/>
                    </a:lnTo>
                    <a:lnTo>
                      <a:pt x="2" y="1457"/>
                    </a:lnTo>
                    <a:lnTo>
                      <a:pt x="0" y="1453"/>
                    </a:lnTo>
                    <a:lnTo>
                      <a:pt x="0" y="1448"/>
                    </a:lnTo>
                    <a:lnTo>
                      <a:pt x="0" y="1448"/>
                    </a:lnTo>
                    <a:lnTo>
                      <a:pt x="3" y="1439"/>
                    </a:lnTo>
                    <a:lnTo>
                      <a:pt x="7" y="1431"/>
                    </a:lnTo>
                    <a:lnTo>
                      <a:pt x="13" y="1424"/>
                    </a:lnTo>
                    <a:lnTo>
                      <a:pt x="20" y="1417"/>
                    </a:lnTo>
                    <a:lnTo>
                      <a:pt x="31" y="1403"/>
                    </a:lnTo>
                    <a:lnTo>
                      <a:pt x="37" y="1396"/>
                    </a:lnTo>
                    <a:lnTo>
                      <a:pt x="40" y="1387"/>
                    </a:lnTo>
                    <a:lnTo>
                      <a:pt x="40" y="1387"/>
                    </a:lnTo>
                    <a:lnTo>
                      <a:pt x="45" y="1384"/>
                    </a:lnTo>
                    <a:lnTo>
                      <a:pt x="52" y="1382"/>
                    </a:lnTo>
                    <a:lnTo>
                      <a:pt x="59" y="1380"/>
                    </a:lnTo>
                    <a:lnTo>
                      <a:pt x="66" y="1380"/>
                    </a:lnTo>
                    <a:lnTo>
                      <a:pt x="80" y="1382"/>
                    </a:lnTo>
                    <a:lnTo>
                      <a:pt x="96" y="1383"/>
                    </a:lnTo>
                    <a:lnTo>
                      <a:pt x="96" y="1383"/>
                    </a:lnTo>
                    <a:lnTo>
                      <a:pt x="116" y="1383"/>
                    </a:lnTo>
                    <a:lnTo>
                      <a:pt x="135" y="1380"/>
                    </a:lnTo>
                    <a:lnTo>
                      <a:pt x="155" y="1379"/>
                    </a:lnTo>
                    <a:lnTo>
                      <a:pt x="165" y="1379"/>
                    </a:lnTo>
                    <a:lnTo>
                      <a:pt x="174" y="1379"/>
                    </a:lnTo>
                    <a:lnTo>
                      <a:pt x="174" y="1379"/>
                    </a:lnTo>
                    <a:lnTo>
                      <a:pt x="173" y="1372"/>
                    </a:lnTo>
                    <a:lnTo>
                      <a:pt x="172" y="1363"/>
                    </a:lnTo>
                    <a:lnTo>
                      <a:pt x="170" y="1353"/>
                    </a:lnTo>
                    <a:lnTo>
                      <a:pt x="170" y="1344"/>
                    </a:lnTo>
                    <a:lnTo>
                      <a:pt x="170" y="1344"/>
                    </a:lnTo>
                    <a:lnTo>
                      <a:pt x="172" y="1338"/>
                    </a:lnTo>
                    <a:lnTo>
                      <a:pt x="173" y="1332"/>
                    </a:lnTo>
                    <a:lnTo>
                      <a:pt x="179" y="1323"/>
                    </a:lnTo>
                    <a:lnTo>
                      <a:pt x="183" y="1313"/>
                    </a:lnTo>
                    <a:lnTo>
                      <a:pt x="186" y="1309"/>
                    </a:lnTo>
                    <a:lnTo>
                      <a:pt x="186" y="1304"/>
                    </a:lnTo>
                    <a:lnTo>
                      <a:pt x="186" y="1304"/>
                    </a:lnTo>
                    <a:lnTo>
                      <a:pt x="194" y="1299"/>
                    </a:lnTo>
                    <a:lnTo>
                      <a:pt x="197" y="1295"/>
                    </a:lnTo>
                    <a:lnTo>
                      <a:pt x="198" y="1290"/>
                    </a:lnTo>
                    <a:lnTo>
                      <a:pt x="198" y="1290"/>
                    </a:lnTo>
                    <a:lnTo>
                      <a:pt x="201" y="1289"/>
                    </a:lnTo>
                    <a:lnTo>
                      <a:pt x="204" y="1287"/>
                    </a:lnTo>
                    <a:lnTo>
                      <a:pt x="205" y="1287"/>
                    </a:lnTo>
                    <a:lnTo>
                      <a:pt x="210" y="1287"/>
                    </a:lnTo>
                    <a:lnTo>
                      <a:pt x="210" y="1287"/>
                    </a:lnTo>
                    <a:lnTo>
                      <a:pt x="218" y="1276"/>
                    </a:lnTo>
                    <a:lnTo>
                      <a:pt x="226" y="1262"/>
                    </a:lnTo>
                    <a:lnTo>
                      <a:pt x="226" y="1262"/>
                    </a:lnTo>
                    <a:lnTo>
                      <a:pt x="235" y="1259"/>
                    </a:lnTo>
                    <a:lnTo>
                      <a:pt x="242" y="1261"/>
                    </a:lnTo>
                    <a:lnTo>
                      <a:pt x="249" y="1262"/>
                    </a:lnTo>
                    <a:lnTo>
                      <a:pt x="257" y="1264"/>
                    </a:lnTo>
                    <a:lnTo>
                      <a:pt x="257" y="1264"/>
                    </a:lnTo>
                    <a:lnTo>
                      <a:pt x="257" y="1250"/>
                    </a:lnTo>
                    <a:lnTo>
                      <a:pt x="257" y="1234"/>
                    </a:lnTo>
                    <a:lnTo>
                      <a:pt x="260" y="1219"/>
                    </a:lnTo>
                    <a:lnTo>
                      <a:pt x="263" y="1205"/>
                    </a:lnTo>
                    <a:lnTo>
                      <a:pt x="267" y="1191"/>
                    </a:lnTo>
                    <a:lnTo>
                      <a:pt x="271" y="1177"/>
                    </a:lnTo>
                    <a:lnTo>
                      <a:pt x="277" y="1165"/>
                    </a:lnTo>
                    <a:lnTo>
                      <a:pt x="283" y="1157"/>
                    </a:lnTo>
                    <a:lnTo>
                      <a:pt x="283" y="1157"/>
                    </a:lnTo>
                    <a:lnTo>
                      <a:pt x="298" y="1148"/>
                    </a:lnTo>
                    <a:lnTo>
                      <a:pt x="298" y="1148"/>
                    </a:lnTo>
                    <a:lnTo>
                      <a:pt x="326" y="1148"/>
                    </a:lnTo>
                    <a:lnTo>
                      <a:pt x="350" y="1150"/>
                    </a:lnTo>
                    <a:lnTo>
                      <a:pt x="372" y="1148"/>
                    </a:lnTo>
                    <a:lnTo>
                      <a:pt x="384" y="1146"/>
                    </a:lnTo>
                    <a:lnTo>
                      <a:pt x="396" y="1143"/>
                    </a:lnTo>
                    <a:lnTo>
                      <a:pt x="396" y="1143"/>
                    </a:lnTo>
                    <a:lnTo>
                      <a:pt x="381" y="1130"/>
                    </a:lnTo>
                    <a:lnTo>
                      <a:pt x="365" y="1115"/>
                    </a:lnTo>
                    <a:lnTo>
                      <a:pt x="351" y="1098"/>
                    </a:lnTo>
                    <a:lnTo>
                      <a:pt x="337" y="1078"/>
                    </a:lnTo>
                    <a:lnTo>
                      <a:pt x="326" y="1059"/>
                    </a:lnTo>
                    <a:lnTo>
                      <a:pt x="316" y="1036"/>
                    </a:lnTo>
                    <a:lnTo>
                      <a:pt x="308" y="1014"/>
                    </a:lnTo>
                    <a:lnTo>
                      <a:pt x="304" y="990"/>
                    </a:lnTo>
                    <a:lnTo>
                      <a:pt x="304" y="990"/>
                    </a:lnTo>
                    <a:lnTo>
                      <a:pt x="302" y="979"/>
                    </a:lnTo>
                    <a:lnTo>
                      <a:pt x="302" y="966"/>
                    </a:lnTo>
                    <a:lnTo>
                      <a:pt x="302" y="953"/>
                    </a:lnTo>
                    <a:lnTo>
                      <a:pt x="305" y="943"/>
                    </a:lnTo>
                    <a:lnTo>
                      <a:pt x="305" y="943"/>
                    </a:lnTo>
                    <a:lnTo>
                      <a:pt x="311" y="934"/>
                    </a:lnTo>
                    <a:lnTo>
                      <a:pt x="319" y="925"/>
                    </a:lnTo>
                    <a:lnTo>
                      <a:pt x="329" y="917"/>
                    </a:lnTo>
                    <a:lnTo>
                      <a:pt x="343" y="910"/>
                    </a:lnTo>
                    <a:lnTo>
                      <a:pt x="357" y="903"/>
                    </a:lnTo>
                    <a:lnTo>
                      <a:pt x="372" y="897"/>
                    </a:lnTo>
                    <a:lnTo>
                      <a:pt x="388" y="893"/>
                    </a:lnTo>
                    <a:lnTo>
                      <a:pt x="403" y="890"/>
                    </a:lnTo>
                    <a:lnTo>
                      <a:pt x="403" y="890"/>
                    </a:lnTo>
                    <a:lnTo>
                      <a:pt x="424" y="889"/>
                    </a:lnTo>
                    <a:lnTo>
                      <a:pt x="447" y="890"/>
                    </a:lnTo>
                    <a:lnTo>
                      <a:pt x="458" y="892"/>
                    </a:lnTo>
                    <a:lnTo>
                      <a:pt x="468" y="894"/>
                    </a:lnTo>
                    <a:lnTo>
                      <a:pt x="476" y="897"/>
                    </a:lnTo>
                    <a:lnTo>
                      <a:pt x="483" y="901"/>
                    </a:lnTo>
                    <a:lnTo>
                      <a:pt x="483" y="901"/>
                    </a:lnTo>
                    <a:lnTo>
                      <a:pt x="475" y="890"/>
                    </a:lnTo>
                    <a:lnTo>
                      <a:pt x="466" y="879"/>
                    </a:lnTo>
                    <a:lnTo>
                      <a:pt x="445" y="859"/>
                    </a:lnTo>
                    <a:lnTo>
                      <a:pt x="424" y="841"/>
                    </a:lnTo>
                    <a:lnTo>
                      <a:pt x="403" y="823"/>
                    </a:lnTo>
                    <a:lnTo>
                      <a:pt x="403" y="823"/>
                    </a:lnTo>
                    <a:lnTo>
                      <a:pt x="409" y="813"/>
                    </a:lnTo>
                    <a:lnTo>
                      <a:pt x="415" y="803"/>
                    </a:lnTo>
                    <a:lnTo>
                      <a:pt x="417" y="799"/>
                    </a:lnTo>
                    <a:lnTo>
                      <a:pt x="422" y="797"/>
                    </a:lnTo>
                    <a:lnTo>
                      <a:pt x="426" y="796"/>
                    </a:lnTo>
                    <a:lnTo>
                      <a:pt x="431" y="797"/>
                    </a:lnTo>
                    <a:lnTo>
                      <a:pt x="431" y="797"/>
                    </a:lnTo>
                    <a:lnTo>
                      <a:pt x="438" y="802"/>
                    </a:lnTo>
                    <a:lnTo>
                      <a:pt x="445" y="807"/>
                    </a:lnTo>
                    <a:lnTo>
                      <a:pt x="462" y="823"/>
                    </a:lnTo>
                    <a:lnTo>
                      <a:pt x="476" y="840"/>
                    </a:lnTo>
                    <a:lnTo>
                      <a:pt x="485" y="852"/>
                    </a:lnTo>
                    <a:lnTo>
                      <a:pt x="485" y="852"/>
                    </a:lnTo>
                    <a:lnTo>
                      <a:pt x="483" y="838"/>
                    </a:lnTo>
                    <a:lnTo>
                      <a:pt x="482" y="826"/>
                    </a:lnTo>
                    <a:lnTo>
                      <a:pt x="483" y="813"/>
                    </a:lnTo>
                    <a:lnTo>
                      <a:pt x="485" y="800"/>
                    </a:lnTo>
                    <a:lnTo>
                      <a:pt x="489" y="789"/>
                    </a:lnTo>
                    <a:lnTo>
                      <a:pt x="493" y="779"/>
                    </a:lnTo>
                    <a:lnTo>
                      <a:pt x="499" y="769"/>
                    </a:lnTo>
                    <a:lnTo>
                      <a:pt x="504" y="760"/>
                    </a:lnTo>
                    <a:lnTo>
                      <a:pt x="520" y="740"/>
                    </a:lnTo>
                    <a:lnTo>
                      <a:pt x="535" y="723"/>
                    </a:lnTo>
                    <a:lnTo>
                      <a:pt x="551" y="705"/>
                    </a:lnTo>
                    <a:lnTo>
                      <a:pt x="566" y="688"/>
                    </a:lnTo>
                    <a:lnTo>
                      <a:pt x="566" y="688"/>
                    </a:lnTo>
                    <a:lnTo>
                      <a:pt x="573" y="691"/>
                    </a:lnTo>
                    <a:lnTo>
                      <a:pt x="577" y="691"/>
                    </a:lnTo>
                    <a:lnTo>
                      <a:pt x="582" y="694"/>
                    </a:lnTo>
                    <a:lnTo>
                      <a:pt x="582" y="694"/>
                    </a:lnTo>
                    <a:lnTo>
                      <a:pt x="582" y="705"/>
                    </a:lnTo>
                    <a:lnTo>
                      <a:pt x="583" y="717"/>
                    </a:lnTo>
                    <a:lnTo>
                      <a:pt x="590" y="740"/>
                    </a:lnTo>
                    <a:lnTo>
                      <a:pt x="594" y="753"/>
                    </a:lnTo>
                    <a:lnTo>
                      <a:pt x="597" y="765"/>
                    </a:lnTo>
                    <a:lnTo>
                      <a:pt x="598" y="778"/>
                    </a:lnTo>
                    <a:lnTo>
                      <a:pt x="597" y="793"/>
                    </a:lnTo>
                    <a:lnTo>
                      <a:pt x="597" y="793"/>
                    </a:lnTo>
                    <a:lnTo>
                      <a:pt x="594" y="805"/>
                    </a:lnTo>
                    <a:lnTo>
                      <a:pt x="590" y="814"/>
                    </a:lnTo>
                    <a:lnTo>
                      <a:pt x="583" y="823"/>
                    </a:lnTo>
                    <a:lnTo>
                      <a:pt x="576" y="830"/>
                    </a:lnTo>
                    <a:lnTo>
                      <a:pt x="559" y="844"/>
                    </a:lnTo>
                    <a:lnTo>
                      <a:pt x="551" y="849"/>
                    </a:lnTo>
                    <a:lnTo>
                      <a:pt x="544" y="858"/>
                    </a:lnTo>
                    <a:lnTo>
                      <a:pt x="544" y="858"/>
                    </a:lnTo>
                    <a:lnTo>
                      <a:pt x="561" y="852"/>
                    </a:lnTo>
                    <a:lnTo>
                      <a:pt x="577" y="848"/>
                    </a:lnTo>
                    <a:lnTo>
                      <a:pt x="586" y="847"/>
                    </a:lnTo>
                    <a:lnTo>
                      <a:pt x="594" y="847"/>
                    </a:lnTo>
                    <a:lnTo>
                      <a:pt x="603" y="847"/>
                    </a:lnTo>
                    <a:lnTo>
                      <a:pt x="611" y="849"/>
                    </a:lnTo>
                    <a:lnTo>
                      <a:pt x="611" y="849"/>
                    </a:lnTo>
                    <a:lnTo>
                      <a:pt x="624" y="854"/>
                    </a:lnTo>
                    <a:lnTo>
                      <a:pt x="635" y="861"/>
                    </a:lnTo>
                    <a:lnTo>
                      <a:pt x="643" y="868"/>
                    </a:lnTo>
                    <a:lnTo>
                      <a:pt x="653" y="878"/>
                    </a:lnTo>
                    <a:lnTo>
                      <a:pt x="669" y="896"/>
                    </a:lnTo>
                    <a:lnTo>
                      <a:pt x="685" y="914"/>
                    </a:lnTo>
                    <a:lnTo>
                      <a:pt x="685" y="914"/>
                    </a:lnTo>
                    <a:lnTo>
                      <a:pt x="695" y="949"/>
                    </a:lnTo>
                    <a:lnTo>
                      <a:pt x="699" y="967"/>
                    </a:lnTo>
                    <a:lnTo>
                      <a:pt x="701" y="987"/>
                    </a:lnTo>
                    <a:lnTo>
                      <a:pt x="701" y="987"/>
                    </a:lnTo>
                    <a:lnTo>
                      <a:pt x="699" y="1007"/>
                    </a:lnTo>
                    <a:lnTo>
                      <a:pt x="695" y="1025"/>
                    </a:lnTo>
                    <a:lnTo>
                      <a:pt x="691" y="1043"/>
                    </a:lnTo>
                    <a:lnTo>
                      <a:pt x="684" y="1060"/>
                    </a:lnTo>
                    <a:lnTo>
                      <a:pt x="676" y="1077"/>
                    </a:lnTo>
                    <a:lnTo>
                      <a:pt x="669" y="1094"/>
                    </a:lnTo>
                    <a:lnTo>
                      <a:pt x="652" y="1122"/>
                    </a:lnTo>
                    <a:lnTo>
                      <a:pt x="652" y="1122"/>
                    </a:lnTo>
                    <a:lnTo>
                      <a:pt x="663" y="1125"/>
                    </a:lnTo>
                    <a:lnTo>
                      <a:pt x="678" y="1130"/>
                    </a:lnTo>
                    <a:lnTo>
                      <a:pt x="678" y="1130"/>
                    </a:lnTo>
                    <a:lnTo>
                      <a:pt x="740" y="1122"/>
                    </a:lnTo>
                    <a:lnTo>
                      <a:pt x="757" y="1119"/>
                    </a:lnTo>
                    <a:lnTo>
                      <a:pt x="775" y="1119"/>
                    </a:lnTo>
                    <a:lnTo>
                      <a:pt x="794" y="1119"/>
                    </a:lnTo>
                    <a:lnTo>
                      <a:pt x="813" y="1120"/>
                    </a:lnTo>
                    <a:lnTo>
                      <a:pt x="813" y="1120"/>
                    </a:lnTo>
                    <a:lnTo>
                      <a:pt x="823" y="1123"/>
                    </a:lnTo>
                    <a:lnTo>
                      <a:pt x="831" y="1125"/>
                    </a:lnTo>
                    <a:lnTo>
                      <a:pt x="831" y="1125"/>
                    </a:lnTo>
                    <a:lnTo>
                      <a:pt x="838" y="1125"/>
                    </a:lnTo>
                    <a:lnTo>
                      <a:pt x="845" y="1125"/>
                    </a:lnTo>
                    <a:lnTo>
                      <a:pt x="853" y="1125"/>
                    </a:lnTo>
                    <a:lnTo>
                      <a:pt x="858" y="1125"/>
                    </a:lnTo>
                    <a:lnTo>
                      <a:pt x="858" y="1125"/>
                    </a:lnTo>
                    <a:lnTo>
                      <a:pt x="861" y="1127"/>
                    </a:lnTo>
                    <a:lnTo>
                      <a:pt x="864" y="1130"/>
                    </a:lnTo>
                    <a:lnTo>
                      <a:pt x="865" y="1133"/>
                    </a:lnTo>
                    <a:lnTo>
                      <a:pt x="868" y="1136"/>
                    </a:lnTo>
                    <a:lnTo>
                      <a:pt x="868" y="1136"/>
                    </a:lnTo>
                    <a:lnTo>
                      <a:pt x="872" y="1137"/>
                    </a:lnTo>
                    <a:lnTo>
                      <a:pt x="875" y="1137"/>
                    </a:lnTo>
                    <a:lnTo>
                      <a:pt x="878" y="1139"/>
                    </a:lnTo>
                    <a:lnTo>
                      <a:pt x="881" y="1139"/>
                    </a:lnTo>
                    <a:lnTo>
                      <a:pt x="881" y="1139"/>
                    </a:lnTo>
                    <a:lnTo>
                      <a:pt x="889" y="1146"/>
                    </a:lnTo>
                    <a:lnTo>
                      <a:pt x="896" y="1154"/>
                    </a:lnTo>
                    <a:lnTo>
                      <a:pt x="904" y="1160"/>
                    </a:lnTo>
                    <a:lnTo>
                      <a:pt x="909" y="1163"/>
                    </a:lnTo>
                    <a:lnTo>
                      <a:pt x="914" y="1164"/>
                    </a:lnTo>
                    <a:lnTo>
                      <a:pt x="914" y="1164"/>
                    </a:lnTo>
                    <a:lnTo>
                      <a:pt x="917" y="1168"/>
                    </a:lnTo>
                    <a:lnTo>
                      <a:pt x="920" y="1172"/>
                    </a:lnTo>
                    <a:lnTo>
                      <a:pt x="927" y="1177"/>
                    </a:lnTo>
                    <a:lnTo>
                      <a:pt x="931" y="1179"/>
                    </a:lnTo>
                    <a:lnTo>
                      <a:pt x="934" y="1182"/>
                    </a:lnTo>
                    <a:lnTo>
                      <a:pt x="935" y="1186"/>
                    </a:lnTo>
                    <a:lnTo>
                      <a:pt x="935" y="1192"/>
                    </a:lnTo>
                    <a:lnTo>
                      <a:pt x="935" y="1192"/>
                    </a:lnTo>
                    <a:lnTo>
                      <a:pt x="934" y="1196"/>
                    </a:lnTo>
                    <a:lnTo>
                      <a:pt x="930" y="1199"/>
                    </a:lnTo>
                    <a:lnTo>
                      <a:pt x="926" y="1202"/>
                    </a:lnTo>
                    <a:lnTo>
                      <a:pt x="920" y="1203"/>
                    </a:lnTo>
                    <a:lnTo>
                      <a:pt x="907" y="1205"/>
                    </a:lnTo>
                    <a:lnTo>
                      <a:pt x="896" y="1205"/>
                    </a:lnTo>
                    <a:lnTo>
                      <a:pt x="896" y="1205"/>
                    </a:lnTo>
                    <a:lnTo>
                      <a:pt x="899" y="1210"/>
                    </a:lnTo>
                    <a:lnTo>
                      <a:pt x="900" y="1216"/>
                    </a:lnTo>
                    <a:lnTo>
                      <a:pt x="902" y="1220"/>
                    </a:lnTo>
                    <a:lnTo>
                      <a:pt x="902" y="1223"/>
                    </a:lnTo>
                    <a:lnTo>
                      <a:pt x="900" y="1224"/>
                    </a:lnTo>
                    <a:lnTo>
                      <a:pt x="900" y="1224"/>
                    </a:lnTo>
                    <a:lnTo>
                      <a:pt x="902" y="1231"/>
                    </a:lnTo>
                    <a:lnTo>
                      <a:pt x="904" y="1236"/>
                    </a:lnTo>
                    <a:lnTo>
                      <a:pt x="913" y="1245"/>
                    </a:lnTo>
                    <a:lnTo>
                      <a:pt x="923" y="1254"/>
                    </a:lnTo>
                    <a:lnTo>
                      <a:pt x="933" y="1262"/>
                    </a:lnTo>
                    <a:lnTo>
                      <a:pt x="942" y="1271"/>
                    </a:lnTo>
                    <a:lnTo>
                      <a:pt x="945" y="1276"/>
                    </a:lnTo>
                    <a:lnTo>
                      <a:pt x="947" y="1280"/>
                    </a:lnTo>
                    <a:lnTo>
                      <a:pt x="947" y="1286"/>
                    </a:lnTo>
                    <a:lnTo>
                      <a:pt x="947" y="1292"/>
                    </a:lnTo>
                    <a:lnTo>
                      <a:pt x="944" y="1297"/>
                    </a:lnTo>
                    <a:lnTo>
                      <a:pt x="938" y="1304"/>
                    </a:lnTo>
                    <a:lnTo>
                      <a:pt x="938" y="1304"/>
                    </a:lnTo>
                    <a:lnTo>
                      <a:pt x="907" y="1306"/>
                    </a:lnTo>
                    <a:lnTo>
                      <a:pt x="875" y="1309"/>
                    </a:lnTo>
                    <a:lnTo>
                      <a:pt x="875" y="1309"/>
                    </a:lnTo>
                    <a:lnTo>
                      <a:pt x="883" y="1317"/>
                    </a:lnTo>
                    <a:lnTo>
                      <a:pt x="890" y="1325"/>
                    </a:lnTo>
                    <a:lnTo>
                      <a:pt x="895" y="1337"/>
                    </a:lnTo>
                    <a:lnTo>
                      <a:pt x="899" y="1346"/>
                    </a:lnTo>
                    <a:lnTo>
                      <a:pt x="900" y="1359"/>
                    </a:lnTo>
                    <a:lnTo>
                      <a:pt x="902" y="1370"/>
                    </a:lnTo>
                    <a:lnTo>
                      <a:pt x="900" y="1383"/>
                    </a:lnTo>
                    <a:lnTo>
                      <a:pt x="899" y="1397"/>
                    </a:lnTo>
                    <a:lnTo>
                      <a:pt x="899" y="1397"/>
                    </a:lnTo>
                    <a:lnTo>
                      <a:pt x="959" y="1403"/>
                    </a:lnTo>
                    <a:lnTo>
                      <a:pt x="1022" y="1408"/>
                    </a:lnTo>
                    <a:lnTo>
                      <a:pt x="1090" y="1414"/>
                    </a:lnTo>
                    <a:lnTo>
                      <a:pt x="1159" y="1421"/>
                    </a:lnTo>
                    <a:lnTo>
                      <a:pt x="1159" y="1421"/>
                    </a:lnTo>
                    <a:lnTo>
                      <a:pt x="1143" y="1411"/>
                    </a:lnTo>
                    <a:lnTo>
                      <a:pt x="1128" y="1400"/>
                    </a:lnTo>
                    <a:lnTo>
                      <a:pt x="1115" y="1387"/>
                    </a:lnTo>
                    <a:lnTo>
                      <a:pt x="1102" y="1372"/>
                    </a:lnTo>
                    <a:lnTo>
                      <a:pt x="1102" y="1372"/>
                    </a:lnTo>
                    <a:lnTo>
                      <a:pt x="1097" y="1353"/>
                    </a:lnTo>
                    <a:lnTo>
                      <a:pt x="1090" y="1335"/>
                    </a:lnTo>
                    <a:lnTo>
                      <a:pt x="1086" y="1317"/>
                    </a:lnTo>
                    <a:lnTo>
                      <a:pt x="1086" y="1309"/>
                    </a:lnTo>
                    <a:lnTo>
                      <a:pt x="1086" y="1300"/>
                    </a:lnTo>
                    <a:lnTo>
                      <a:pt x="1086" y="1300"/>
                    </a:lnTo>
                    <a:lnTo>
                      <a:pt x="1087" y="1295"/>
                    </a:lnTo>
                    <a:lnTo>
                      <a:pt x="1090" y="1289"/>
                    </a:lnTo>
                    <a:lnTo>
                      <a:pt x="1091" y="1283"/>
                    </a:lnTo>
                    <a:lnTo>
                      <a:pt x="1093" y="1278"/>
                    </a:lnTo>
                    <a:lnTo>
                      <a:pt x="1093" y="1278"/>
                    </a:lnTo>
                    <a:lnTo>
                      <a:pt x="1094" y="1248"/>
                    </a:lnTo>
                    <a:lnTo>
                      <a:pt x="1095" y="1236"/>
                    </a:lnTo>
                    <a:lnTo>
                      <a:pt x="1098" y="1229"/>
                    </a:lnTo>
                    <a:lnTo>
                      <a:pt x="1101" y="1221"/>
                    </a:lnTo>
                    <a:lnTo>
                      <a:pt x="1101" y="1221"/>
                    </a:lnTo>
                    <a:lnTo>
                      <a:pt x="1105" y="1213"/>
                    </a:lnTo>
                    <a:lnTo>
                      <a:pt x="1108" y="1205"/>
                    </a:lnTo>
                    <a:lnTo>
                      <a:pt x="1108" y="1205"/>
                    </a:lnTo>
                    <a:lnTo>
                      <a:pt x="1114" y="1198"/>
                    </a:lnTo>
                    <a:lnTo>
                      <a:pt x="1119" y="1192"/>
                    </a:lnTo>
                    <a:lnTo>
                      <a:pt x="1125" y="1186"/>
                    </a:lnTo>
                    <a:lnTo>
                      <a:pt x="1129" y="1181"/>
                    </a:lnTo>
                    <a:lnTo>
                      <a:pt x="1129" y="1181"/>
                    </a:lnTo>
                    <a:lnTo>
                      <a:pt x="1130" y="1178"/>
                    </a:lnTo>
                    <a:lnTo>
                      <a:pt x="1132" y="1174"/>
                    </a:lnTo>
                    <a:lnTo>
                      <a:pt x="1133" y="1170"/>
                    </a:lnTo>
                    <a:lnTo>
                      <a:pt x="1135" y="1167"/>
                    </a:lnTo>
                    <a:lnTo>
                      <a:pt x="1135" y="1167"/>
                    </a:lnTo>
                    <a:lnTo>
                      <a:pt x="1145" y="1156"/>
                    </a:lnTo>
                    <a:lnTo>
                      <a:pt x="1147" y="1147"/>
                    </a:lnTo>
                    <a:lnTo>
                      <a:pt x="1150" y="1139"/>
                    </a:lnTo>
                    <a:lnTo>
                      <a:pt x="1150" y="1139"/>
                    </a:lnTo>
                    <a:lnTo>
                      <a:pt x="1167" y="1115"/>
                    </a:lnTo>
                    <a:lnTo>
                      <a:pt x="1185" y="1088"/>
                    </a:lnTo>
                    <a:lnTo>
                      <a:pt x="1203" y="1060"/>
                    </a:lnTo>
                    <a:lnTo>
                      <a:pt x="1223" y="1032"/>
                    </a:lnTo>
                    <a:lnTo>
                      <a:pt x="1223" y="1032"/>
                    </a:lnTo>
                    <a:lnTo>
                      <a:pt x="1230" y="1025"/>
                    </a:lnTo>
                    <a:lnTo>
                      <a:pt x="1239" y="1018"/>
                    </a:lnTo>
                    <a:lnTo>
                      <a:pt x="1246" y="1012"/>
                    </a:lnTo>
                    <a:lnTo>
                      <a:pt x="1254" y="1004"/>
                    </a:lnTo>
                    <a:lnTo>
                      <a:pt x="1254" y="1004"/>
                    </a:lnTo>
                    <a:lnTo>
                      <a:pt x="1268" y="984"/>
                    </a:lnTo>
                    <a:lnTo>
                      <a:pt x="1282" y="963"/>
                    </a:lnTo>
                    <a:lnTo>
                      <a:pt x="1298" y="943"/>
                    </a:lnTo>
                    <a:lnTo>
                      <a:pt x="1305" y="935"/>
                    </a:lnTo>
                    <a:lnTo>
                      <a:pt x="1313" y="928"/>
                    </a:lnTo>
                    <a:lnTo>
                      <a:pt x="1313" y="928"/>
                    </a:lnTo>
                    <a:lnTo>
                      <a:pt x="1323" y="921"/>
                    </a:lnTo>
                    <a:lnTo>
                      <a:pt x="1334" y="915"/>
                    </a:lnTo>
                    <a:lnTo>
                      <a:pt x="1334" y="915"/>
                    </a:lnTo>
                    <a:lnTo>
                      <a:pt x="1338" y="914"/>
                    </a:lnTo>
                    <a:lnTo>
                      <a:pt x="1344" y="913"/>
                    </a:lnTo>
                    <a:lnTo>
                      <a:pt x="1355" y="911"/>
                    </a:lnTo>
                    <a:lnTo>
                      <a:pt x="1355" y="911"/>
                    </a:lnTo>
                    <a:lnTo>
                      <a:pt x="1368" y="900"/>
                    </a:lnTo>
                    <a:lnTo>
                      <a:pt x="1385" y="890"/>
                    </a:lnTo>
                    <a:lnTo>
                      <a:pt x="1401" y="882"/>
                    </a:lnTo>
                    <a:lnTo>
                      <a:pt x="1420" y="873"/>
                    </a:lnTo>
                    <a:lnTo>
                      <a:pt x="1438" y="863"/>
                    </a:lnTo>
                    <a:lnTo>
                      <a:pt x="1455" y="854"/>
                    </a:lnTo>
                    <a:lnTo>
                      <a:pt x="1472" y="842"/>
                    </a:lnTo>
                    <a:lnTo>
                      <a:pt x="1479" y="837"/>
                    </a:lnTo>
                    <a:lnTo>
                      <a:pt x="1486" y="830"/>
                    </a:lnTo>
                    <a:lnTo>
                      <a:pt x="1486" y="830"/>
                    </a:lnTo>
                    <a:lnTo>
                      <a:pt x="1490" y="830"/>
                    </a:lnTo>
                    <a:lnTo>
                      <a:pt x="1493" y="830"/>
                    </a:lnTo>
                    <a:lnTo>
                      <a:pt x="1495" y="831"/>
                    </a:lnTo>
                    <a:lnTo>
                      <a:pt x="1498" y="831"/>
                    </a:lnTo>
                    <a:lnTo>
                      <a:pt x="1498" y="831"/>
                    </a:lnTo>
                    <a:lnTo>
                      <a:pt x="1501" y="819"/>
                    </a:lnTo>
                    <a:lnTo>
                      <a:pt x="1505" y="807"/>
                    </a:lnTo>
                    <a:lnTo>
                      <a:pt x="1511" y="797"/>
                    </a:lnTo>
                    <a:lnTo>
                      <a:pt x="1519" y="789"/>
                    </a:lnTo>
                    <a:lnTo>
                      <a:pt x="1519" y="789"/>
                    </a:lnTo>
                    <a:lnTo>
                      <a:pt x="1514" y="786"/>
                    </a:lnTo>
                    <a:lnTo>
                      <a:pt x="1508" y="783"/>
                    </a:lnTo>
                    <a:lnTo>
                      <a:pt x="1502" y="783"/>
                    </a:lnTo>
                    <a:lnTo>
                      <a:pt x="1500" y="783"/>
                    </a:lnTo>
                    <a:lnTo>
                      <a:pt x="1497" y="786"/>
                    </a:lnTo>
                    <a:lnTo>
                      <a:pt x="1497" y="786"/>
                    </a:lnTo>
                    <a:lnTo>
                      <a:pt x="1476" y="779"/>
                    </a:lnTo>
                    <a:lnTo>
                      <a:pt x="1458" y="769"/>
                    </a:lnTo>
                    <a:lnTo>
                      <a:pt x="1439" y="758"/>
                    </a:lnTo>
                    <a:lnTo>
                      <a:pt x="1422" y="747"/>
                    </a:lnTo>
                    <a:lnTo>
                      <a:pt x="1422" y="747"/>
                    </a:lnTo>
                    <a:lnTo>
                      <a:pt x="1415" y="753"/>
                    </a:lnTo>
                    <a:lnTo>
                      <a:pt x="1407" y="757"/>
                    </a:lnTo>
                    <a:lnTo>
                      <a:pt x="1399" y="760"/>
                    </a:lnTo>
                    <a:lnTo>
                      <a:pt x="1389" y="761"/>
                    </a:lnTo>
                    <a:lnTo>
                      <a:pt x="1372" y="761"/>
                    </a:lnTo>
                    <a:lnTo>
                      <a:pt x="1354" y="760"/>
                    </a:lnTo>
                    <a:lnTo>
                      <a:pt x="1334" y="757"/>
                    </a:lnTo>
                    <a:lnTo>
                      <a:pt x="1316" y="754"/>
                    </a:lnTo>
                    <a:lnTo>
                      <a:pt x="1296" y="754"/>
                    </a:lnTo>
                    <a:lnTo>
                      <a:pt x="1288" y="754"/>
                    </a:lnTo>
                    <a:lnTo>
                      <a:pt x="1278" y="755"/>
                    </a:lnTo>
                    <a:lnTo>
                      <a:pt x="1278" y="755"/>
                    </a:lnTo>
                    <a:lnTo>
                      <a:pt x="1275" y="753"/>
                    </a:lnTo>
                    <a:lnTo>
                      <a:pt x="1272" y="751"/>
                    </a:lnTo>
                    <a:lnTo>
                      <a:pt x="1269" y="751"/>
                    </a:lnTo>
                    <a:lnTo>
                      <a:pt x="1269" y="751"/>
                    </a:lnTo>
                    <a:lnTo>
                      <a:pt x="1268" y="746"/>
                    </a:lnTo>
                    <a:lnTo>
                      <a:pt x="1267" y="741"/>
                    </a:lnTo>
                    <a:lnTo>
                      <a:pt x="1268" y="739"/>
                    </a:lnTo>
                    <a:lnTo>
                      <a:pt x="1271" y="736"/>
                    </a:lnTo>
                    <a:lnTo>
                      <a:pt x="1271" y="736"/>
                    </a:lnTo>
                    <a:lnTo>
                      <a:pt x="1253" y="736"/>
                    </a:lnTo>
                    <a:lnTo>
                      <a:pt x="1232" y="737"/>
                    </a:lnTo>
                    <a:lnTo>
                      <a:pt x="1220" y="737"/>
                    </a:lnTo>
                    <a:lnTo>
                      <a:pt x="1210" y="734"/>
                    </a:lnTo>
                    <a:lnTo>
                      <a:pt x="1199" y="730"/>
                    </a:lnTo>
                    <a:lnTo>
                      <a:pt x="1191" y="724"/>
                    </a:lnTo>
                    <a:lnTo>
                      <a:pt x="1191" y="724"/>
                    </a:lnTo>
                    <a:lnTo>
                      <a:pt x="1191" y="720"/>
                    </a:lnTo>
                    <a:lnTo>
                      <a:pt x="1194" y="716"/>
                    </a:lnTo>
                    <a:lnTo>
                      <a:pt x="1198" y="713"/>
                    </a:lnTo>
                    <a:lnTo>
                      <a:pt x="1203" y="712"/>
                    </a:lnTo>
                    <a:lnTo>
                      <a:pt x="1215" y="708"/>
                    </a:lnTo>
                    <a:lnTo>
                      <a:pt x="1219" y="705"/>
                    </a:lnTo>
                    <a:lnTo>
                      <a:pt x="1222" y="701"/>
                    </a:lnTo>
                    <a:lnTo>
                      <a:pt x="1222" y="701"/>
                    </a:lnTo>
                    <a:lnTo>
                      <a:pt x="1205" y="701"/>
                    </a:lnTo>
                    <a:lnTo>
                      <a:pt x="1188" y="701"/>
                    </a:lnTo>
                    <a:lnTo>
                      <a:pt x="1171" y="698"/>
                    </a:lnTo>
                    <a:lnTo>
                      <a:pt x="1154" y="695"/>
                    </a:lnTo>
                    <a:lnTo>
                      <a:pt x="1139" y="691"/>
                    </a:lnTo>
                    <a:lnTo>
                      <a:pt x="1125" y="684"/>
                    </a:lnTo>
                    <a:lnTo>
                      <a:pt x="1111" y="677"/>
                    </a:lnTo>
                    <a:lnTo>
                      <a:pt x="1100" y="667"/>
                    </a:lnTo>
                    <a:lnTo>
                      <a:pt x="1100" y="667"/>
                    </a:lnTo>
                    <a:lnTo>
                      <a:pt x="1095" y="667"/>
                    </a:lnTo>
                    <a:lnTo>
                      <a:pt x="1093" y="666"/>
                    </a:lnTo>
                    <a:lnTo>
                      <a:pt x="1091" y="666"/>
                    </a:lnTo>
                    <a:lnTo>
                      <a:pt x="1087" y="666"/>
                    </a:lnTo>
                    <a:lnTo>
                      <a:pt x="1087" y="666"/>
                    </a:lnTo>
                    <a:lnTo>
                      <a:pt x="1072" y="651"/>
                    </a:lnTo>
                    <a:lnTo>
                      <a:pt x="1064" y="643"/>
                    </a:lnTo>
                    <a:lnTo>
                      <a:pt x="1057" y="635"/>
                    </a:lnTo>
                    <a:lnTo>
                      <a:pt x="1057" y="635"/>
                    </a:lnTo>
                    <a:lnTo>
                      <a:pt x="1050" y="630"/>
                    </a:lnTo>
                    <a:lnTo>
                      <a:pt x="1042" y="626"/>
                    </a:lnTo>
                    <a:lnTo>
                      <a:pt x="1035" y="621"/>
                    </a:lnTo>
                    <a:lnTo>
                      <a:pt x="1032" y="616"/>
                    </a:lnTo>
                    <a:lnTo>
                      <a:pt x="1031" y="612"/>
                    </a:lnTo>
                    <a:lnTo>
                      <a:pt x="1031" y="612"/>
                    </a:lnTo>
                    <a:lnTo>
                      <a:pt x="1032" y="612"/>
                    </a:lnTo>
                    <a:lnTo>
                      <a:pt x="1031" y="611"/>
                    </a:lnTo>
                    <a:lnTo>
                      <a:pt x="1031" y="611"/>
                    </a:lnTo>
                    <a:lnTo>
                      <a:pt x="1035" y="609"/>
                    </a:lnTo>
                    <a:lnTo>
                      <a:pt x="1039" y="608"/>
                    </a:lnTo>
                    <a:lnTo>
                      <a:pt x="1048" y="607"/>
                    </a:lnTo>
                    <a:lnTo>
                      <a:pt x="1059" y="608"/>
                    </a:lnTo>
                    <a:lnTo>
                      <a:pt x="1069" y="609"/>
                    </a:lnTo>
                    <a:lnTo>
                      <a:pt x="1080" y="611"/>
                    </a:lnTo>
                    <a:lnTo>
                      <a:pt x="1090" y="611"/>
                    </a:lnTo>
                    <a:lnTo>
                      <a:pt x="1098" y="609"/>
                    </a:lnTo>
                    <a:lnTo>
                      <a:pt x="1102" y="608"/>
                    </a:lnTo>
                    <a:lnTo>
                      <a:pt x="1107" y="605"/>
                    </a:lnTo>
                    <a:lnTo>
                      <a:pt x="1107" y="605"/>
                    </a:lnTo>
                    <a:lnTo>
                      <a:pt x="1088" y="602"/>
                    </a:lnTo>
                    <a:lnTo>
                      <a:pt x="1070" y="595"/>
                    </a:lnTo>
                    <a:lnTo>
                      <a:pt x="1053" y="58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29" y="571"/>
                    </a:lnTo>
                    <a:lnTo>
                      <a:pt x="1022" y="564"/>
                    </a:lnTo>
                    <a:lnTo>
                      <a:pt x="1008" y="549"/>
                    </a:lnTo>
                    <a:lnTo>
                      <a:pt x="1008" y="549"/>
                    </a:lnTo>
                    <a:lnTo>
                      <a:pt x="989" y="532"/>
                    </a:lnTo>
                    <a:lnTo>
                      <a:pt x="982" y="522"/>
                    </a:lnTo>
                    <a:lnTo>
                      <a:pt x="977" y="517"/>
                    </a:lnTo>
                    <a:lnTo>
                      <a:pt x="975" y="510"/>
                    </a:lnTo>
                    <a:lnTo>
                      <a:pt x="975" y="510"/>
                    </a:lnTo>
                    <a:lnTo>
                      <a:pt x="970" y="490"/>
                    </a:lnTo>
                    <a:lnTo>
                      <a:pt x="966" y="472"/>
                    </a:lnTo>
                    <a:lnTo>
                      <a:pt x="961" y="453"/>
                    </a:lnTo>
                    <a:lnTo>
                      <a:pt x="958" y="444"/>
                    </a:lnTo>
                    <a:lnTo>
                      <a:pt x="952" y="435"/>
                    </a:lnTo>
                    <a:lnTo>
                      <a:pt x="952" y="435"/>
                    </a:lnTo>
                    <a:lnTo>
                      <a:pt x="958" y="431"/>
                    </a:lnTo>
                    <a:lnTo>
                      <a:pt x="963" y="430"/>
                    </a:lnTo>
                    <a:lnTo>
                      <a:pt x="969" y="431"/>
                    </a:lnTo>
                    <a:lnTo>
                      <a:pt x="973" y="432"/>
                    </a:lnTo>
                    <a:lnTo>
                      <a:pt x="983" y="441"/>
                    </a:lnTo>
                    <a:lnTo>
                      <a:pt x="989" y="444"/>
                    </a:lnTo>
                    <a:lnTo>
                      <a:pt x="993" y="446"/>
                    </a:lnTo>
                    <a:lnTo>
                      <a:pt x="993" y="446"/>
                    </a:lnTo>
                    <a:lnTo>
                      <a:pt x="1007" y="452"/>
                    </a:lnTo>
                    <a:lnTo>
                      <a:pt x="1015" y="453"/>
                    </a:lnTo>
                    <a:lnTo>
                      <a:pt x="1024" y="455"/>
                    </a:lnTo>
                    <a:lnTo>
                      <a:pt x="1024" y="455"/>
                    </a:lnTo>
                    <a:lnTo>
                      <a:pt x="1015" y="446"/>
                    </a:lnTo>
                    <a:lnTo>
                      <a:pt x="1003" y="437"/>
                    </a:lnTo>
                    <a:lnTo>
                      <a:pt x="979" y="418"/>
                    </a:lnTo>
                    <a:lnTo>
                      <a:pt x="979" y="418"/>
                    </a:lnTo>
                    <a:lnTo>
                      <a:pt x="976" y="413"/>
                    </a:lnTo>
                    <a:lnTo>
                      <a:pt x="973" y="409"/>
                    </a:lnTo>
                    <a:lnTo>
                      <a:pt x="965" y="399"/>
                    </a:lnTo>
                    <a:lnTo>
                      <a:pt x="961" y="395"/>
                    </a:lnTo>
                    <a:lnTo>
                      <a:pt x="959" y="390"/>
                    </a:lnTo>
                    <a:lnTo>
                      <a:pt x="958" y="386"/>
                    </a:lnTo>
                    <a:lnTo>
                      <a:pt x="959" y="379"/>
                    </a:lnTo>
                    <a:lnTo>
                      <a:pt x="959" y="379"/>
                    </a:lnTo>
                    <a:lnTo>
                      <a:pt x="963" y="379"/>
                    </a:lnTo>
                    <a:lnTo>
                      <a:pt x="966" y="379"/>
                    </a:lnTo>
                    <a:lnTo>
                      <a:pt x="973" y="382"/>
                    </a:lnTo>
                    <a:lnTo>
                      <a:pt x="977" y="385"/>
                    </a:lnTo>
                    <a:lnTo>
                      <a:pt x="984" y="389"/>
                    </a:lnTo>
                    <a:lnTo>
                      <a:pt x="984" y="389"/>
                    </a:lnTo>
                    <a:lnTo>
                      <a:pt x="996" y="388"/>
                    </a:lnTo>
                    <a:lnTo>
                      <a:pt x="1006" y="388"/>
                    </a:lnTo>
                    <a:lnTo>
                      <a:pt x="1015" y="388"/>
                    </a:lnTo>
                    <a:lnTo>
                      <a:pt x="1028" y="386"/>
                    </a:lnTo>
                    <a:lnTo>
                      <a:pt x="1028" y="386"/>
                    </a:lnTo>
                    <a:lnTo>
                      <a:pt x="1043" y="383"/>
                    </a:lnTo>
                    <a:lnTo>
                      <a:pt x="1057" y="378"/>
                    </a:lnTo>
                    <a:lnTo>
                      <a:pt x="1070" y="369"/>
                    </a:lnTo>
                    <a:lnTo>
                      <a:pt x="1081" y="359"/>
                    </a:lnTo>
                    <a:lnTo>
                      <a:pt x="1093" y="350"/>
                    </a:lnTo>
                    <a:lnTo>
                      <a:pt x="1101" y="337"/>
                    </a:lnTo>
                    <a:lnTo>
                      <a:pt x="1109" y="324"/>
                    </a:lnTo>
                    <a:lnTo>
                      <a:pt x="1116" y="310"/>
                    </a:lnTo>
                    <a:lnTo>
                      <a:pt x="1130" y="282"/>
                    </a:lnTo>
                    <a:lnTo>
                      <a:pt x="1145" y="253"/>
                    </a:lnTo>
                    <a:lnTo>
                      <a:pt x="1160" y="225"/>
                    </a:lnTo>
                    <a:lnTo>
                      <a:pt x="1167" y="213"/>
                    </a:lnTo>
                    <a:lnTo>
                      <a:pt x="1177" y="201"/>
                    </a:lnTo>
                    <a:lnTo>
                      <a:pt x="1177" y="201"/>
                    </a:lnTo>
                    <a:lnTo>
                      <a:pt x="1181" y="191"/>
                    </a:lnTo>
                    <a:lnTo>
                      <a:pt x="1187" y="180"/>
                    </a:lnTo>
                    <a:lnTo>
                      <a:pt x="1192" y="171"/>
                    </a:lnTo>
                    <a:lnTo>
                      <a:pt x="1202" y="164"/>
                    </a:lnTo>
                    <a:lnTo>
                      <a:pt x="1202" y="164"/>
                    </a:lnTo>
                    <a:lnTo>
                      <a:pt x="1212" y="149"/>
                    </a:lnTo>
                    <a:lnTo>
                      <a:pt x="1223" y="132"/>
                    </a:lnTo>
                    <a:lnTo>
                      <a:pt x="1234" y="117"/>
                    </a:lnTo>
                    <a:lnTo>
                      <a:pt x="1248" y="102"/>
                    </a:lnTo>
                    <a:lnTo>
                      <a:pt x="1262" y="88"/>
                    </a:lnTo>
                    <a:lnTo>
                      <a:pt x="1279" y="76"/>
                    </a:lnTo>
                    <a:lnTo>
                      <a:pt x="1296" y="63"/>
                    </a:lnTo>
                    <a:lnTo>
                      <a:pt x="1313" y="53"/>
                    </a:lnTo>
                    <a:lnTo>
                      <a:pt x="1333" y="44"/>
                    </a:lnTo>
                    <a:lnTo>
                      <a:pt x="1351" y="35"/>
                    </a:lnTo>
                    <a:lnTo>
                      <a:pt x="1372" y="29"/>
                    </a:lnTo>
                    <a:lnTo>
                      <a:pt x="1393" y="25"/>
                    </a:lnTo>
                    <a:lnTo>
                      <a:pt x="1414" y="22"/>
                    </a:lnTo>
                    <a:lnTo>
                      <a:pt x="1436" y="21"/>
                    </a:lnTo>
                    <a:lnTo>
                      <a:pt x="1459" y="22"/>
                    </a:lnTo>
                    <a:lnTo>
                      <a:pt x="1481" y="27"/>
                    </a:lnTo>
                    <a:lnTo>
                      <a:pt x="1481" y="27"/>
                    </a:lnTo>
                    <a:lnTo>
                      <a:pt x="1493" y="29"/>
                    </a:lnTo>
                    <a:lnTo>
                      <a:pt x="1504" y="34"/>
                    </a:lnTo>
                    <a:lnTo>
                      <a:pt x="1528" y="44"/>
                    </a:lnTo>
                    <a:lnTo>
                      <a:pt x="1528" y="44"/>
                    </a:lnTo>
                    <a:lnTo>
                      <a:pt x="1542" y="32"/>
                    </a:lnTo>
                    <a:lnTo>
                      <a:pt x="1557" y="22"/>
                    </a:lnTo>
                    <a:lnTo>
                      <a:pt x="1574" y="14"/>
                    </a:lnTo>
                    <a:lnTo>
                      <a:pt x="1591" y="8"/>
                    </a:lnTo>
                    <a:lnTo>
                      <a:pt x="1609" y="4"/>
                    </a:lnTo>
                    <a:lnTo>
                      <a:pt x="1627" y="1"/>
                    </a:lnTo>
                    <a:lnTo>
                      <a:pt x="1647" y="0"/>
                    </a:lnTo>
                    <a:lnTo>
                      <a:pt x="1667" y="0"/>
                    </a:lnTo>
                    <a:lnTo>
                      <a:pt x="1686" y="1"/>
                    </a:lnTo>
                    <a:lnTo>
                      <a:pt x="1706" y="4"/>
                    </a:lnTo>
                    <a:lnTo>
                      <a:pt x="1726" y="8"/>
                    </a:lnTo>
                    <a:lnTo>
                      <a:pt x="1745" y="13"/>
                    </a:lnTo>
                    <a:lnTo>
                      <a:pt x="1764" y="18"/>
                    </a:lnTo>
                    <a:lnTo>
                      <a:pt x="1782" y="24"/>
                    </a:lnTo>
                    <a:lnTo>
                      <a:pt x="1799" y="31"/>
                    </a:lnTo>
                    <a:lnTo>
                      <a:pt x="1816" y="38"/>
                    </a:lnTo>
                    <a:lnTo>
                      <a:pt x="1816" y="38"/>
                    </a:lnTo>
                    <a:lnTo>
                      <a:pt x="1816" y="45"/>
                    </a:lnTo>
                    <a:lnTo>
                      <a:pt x="1814" y="49"/>
                    </a:lnTo>
                    <a:lnTo>
                      <a:pt x="1810" y="52"/>
                    </a:lnTo>
                    <a:lnTo>
                      <a:pt x="1804" y="52"/>
                    </a:lnTo>
                    <a:lnTo>
                      <a:pt x="1804" y="52"/>
                    </a:lnTo>
                    <a:lnTo>
                      <a:pt x="1825" y="63"/>
                    </a:lnTo>
                    <a:lnTo>
                      <a:pt x="1845" y="74"/>
                    </a:lnTo>
                    <a:lnTo>
                      <a:pt x="1865" y="86"/>
                    </a:lnTo>
                    <a:lnTo>
                      <a:pt x="1882" y="100"/>
                    </a:lnTo>
                    <a:lnTo>
                      <a:pt x="1898" y="115"/>
                    </a:lnTo>
                    <a:lnTo>
                      <a:pt x="1912" y="132"/>
                    </a:lnTo>
                    <a:lnTo>
                      <a:pt x="1924" y="150"/>
                    </a:lnTo>
                    <a:lnTo>
                      <a:pt x="1928" y="160"/>
                    </a:lnTo>
                    <a:lnTo>
                      <a:pt x="1932" y="170"/>
                    </a:lnTo>
                    <a:lnTo>
                      <a:pt x="1932" y="170"/>
                    </a:lnTo>
                    <a:lnTo>
                      <a:pt x="1942" y="170"/>
                    </a:lnTo>
                    <a:lnTo>
                      <a:pt x="1952" y="170"/>
                    </a:lnTo>
                    <a:lnTo>
                      <a:pt x="1955" y="170"/>
                    </a:lnTo>
                    <a:lnTo>
                      <a:pt x="1959" y="171"/>
                    </a:lnTo>
                    <a:lnTo>
                      <a:pt x="1962" y="174"/>
                    </a:lnTo>
                    <a:lnTo>
                      <a:pt x="1964" y="178"/>
                    </a:lnTo>
                    <a:lnTo>
                      <a:pt x="1964" y="178"/>
                    </a:lnTo>
                    <a:lnTo>
                      <a:pt x="1963" y="181"/>
                    </a:lnTo>
                    <a:lnTo>
                      <a:pt x="1962" y="184"/>
                    </a:lnTo>
                    <a:lnTo>
                      <a:pt x="1957" y="187"/>
                    </a:lnTo>
                    <a:lnTo>
                      <a:pt x="1947" y="190"/>
                    </a:lnTo>
                    <a:lnTo>
                      <a:pt x="1947" y="190"/>
                    </a:lnTo>
                    <a:lnTo>
                      <a:pt x="1963" y="219"/>
                    </a:lnTo>
                    <a:lnTo>
                      <a:pt x="1978" y="249"/>
                    </a:lnTo>
                    <a:lnTo>
                      <a:pt x="1997" y="278"/>
                    </a:lnTo>
                    <a:lnTo>
                      <a:pt x="2006" y="292"/>
                    </a:lnTo>
                    <a:lnTo>
                      <a:pt x="2016" y="305"/>
                    </a:lnTo>
                    <a:lnTo>
                      <a:pt x="2028" y="316"/>
                    </a:lnTo>
                    <a:lnTo>
                      <a:pt x="2040" y="326"/>
                    </a:lnTo>
                    <a:lnTo>
                      <a:pt x="2053" y="334"/>
                    </a:lnTo>
                    <a:lnTo>
                      <a:pt x="2067" y="341"/>
                    </a:lnTo>
                    <a:lnTo>
                      <a:pt x="2082" y="345"/>
                    </a:lnTo>
                    <a:lnTo>
                      <a:pt x="2099" y="348"/>
                    </a:lnTo>
                    <a:lnTo>
                      <a:pt x="2116" y="348"/>
                    </a:lnTo>
                    <a:lnTo>
                      <a:pt x="2136" y="345"/>
                    </a:lnTo>
                    <a:lnTo>
                      <a:pt x="2136" y="345"/>
                    </a:lnTo>
                    <a:lnTo>
                      <a:pt x="2138" y="341"/>
                    </a:lnTo>
                    <a:lnTo>
                      <a:pt x="2143" y="337"/>
                    </a:lnTo>
                    <a:lnTo>
                      <a:pt x="2150" y="327"/>
                    </a:lnTo>
                    <a:lnTo>
                      <a:pt x="2154" y="324"/>
                    </a:lnTo>
                    <a:lnTo>
                      <a:pt x="2158" y="322"/>
                    </a:lnTo>
                    <a:lnTo>
                      <a:pt x="2162" y="322"/>
                    </a:lnTo>
                    <a:lnTo>
                      <a:pt x="2168" y="324"/>
                    </a:lnTo>
                    <a:lnTo>
                      <a:pt x="2168" y="324"/>
                    </a:lnTo>
                    <a:lnTo>
                      <a:pt x="2169" y="343"/>
                    </a:lnTo>
                    <a:lnTo>
                      <a:pt x="2168" y="359"/>
                    </a:lnTo>
                    <a:lnTo>
                      <a:pt x="2166" y="378"/>
                    </a:lnTo>
                    <a:lnTo>
                      <a:pt x="2164" y="395"/>
                    </a:lnTo>
                    <a:lnTo>
                      <a:pt x="2159" y="410"/>
                    </a:lnTo>
                    <a:lnTo>
                      <a:pt x="2154" y="425"/>
                    </a:lnTo>
                    <a:lnTo>
                      <a:pt x="2147" y="439"/>
                    </a:lnTo>
                    <a:lnTo>
                      <a:pt x="2138" y="452"/>
                    </a:lnTo>
                    <a:lnTo>
                      <a:pt x="2130" y="463"/>
                    </a:lnTo>
                    <a:lnTo>
                      <a:pt x="2119" y="475"/>
                    </a:lnTo>
                    <a:lnTo>
                      <a:pt x="2108" y="483"/>
                    </a:lnTo>
                    <a:lnTo>
                      <a:pt x="2093" y="490"/>
                    </a:lnTo>
                    <a:lnTo>
                      <a:pt x="2079" y="496"/>
                    </a:lnTo>
                    <a:lnTo>
                      <a:pt x="2063" y="500"/>
                    </a:lnTo>
                    <a:lnTo>
                      <a:pt x="2046" y="501"/>
                    </a:lnTo>
                    <a:lnTo>
                      <a:pt x="2026" y="500"/>
                    </a:lnTo>
                    <a:lnTo>
                      <a:pt x="2026" y="500"/>
                    </a:lnTo>
                    <a:close/>
                    <a:moveTo>
                      <a:pt x="1181" y="584"/>
                    </a:moveTo>
                    <a:lnTo>
                      <a:pt x="1181" y="584"/>
                    </a:lnTo>
                    <a:lnTo>
                      <a:pt x="1180" y="585"/>
                    </a:lnTo>
                    <a:lnTo>
                      <a:pt x="1178" y="585"/>
                    </a:lnTo>
                    <a:lnTo>
                      <a:pt x="1180" y="587"/>
                    </a:lnTo>
                    <a:lnTo>
                      <a:pt x="1180" y="587"/>
                    </a:lnTo>
                    <a:lnTo>
                      <a:pt x="1195" y="595"/>
                    </a:lnTo>
                    <a:lnTo>
                      <a:pt x="1213" y="604"/>
                    </a:lnTo>
                    <a:lnTo>
                      <a:pt x="1234" y="611"/>
                    </a:lnTo>
                    <a:lnTo>
                      <a:pt x="1257" y="615"/>
                    </a:lnTo>
                    <a:lnTo>
                      <a:pt x="1279" y="616"/>
                    </a:lnTo>
                    <a:lnTo>
                      <a:pt x="1291" y="616"/>
                    </a:lnTo>
                    <a:lnTo>
                      <a:pt x="1300" y="615"/>
                    </a:lnTo>
                    <a:lnTo>
                      <a:pt x="1312" y="614"/>
                    </a:lnTo>
                    <a:lnTo>
                      <a:pt x="1320" y="611"/>
                    </a:lnTo>
                    <a:lnTo>
                      <a:pt x="1330" y="605"/>
                    </a:lnTo>
                    <a:lnTo>
                      <a:pt x="1337" y="601"/>
                    </a:lnTo>
                    <a:lnTo>
                      <a:pt x="1337" y="601"/>
                    </a:lnTo>
                    <a:lnTo>
                      <a:pt x="1341" y="597"/>
                    </a:lnTo>
                    <a:lnTo>
                      <a:pt x="1344" y="591"/>
                    </a:lnTo>
                    <a:lnTo>
                      <a:pt x="1349" y="578"/>
                    </a:lnTo>
                    <a:lnTo>
                      <a:pt x="1356" y="567"/>
                    </a:lnTo>
                    <a:lnTo>
                      <a:pt x="1361" y="563"/>
                    </a:lnTo>
                    <a:lnTo>
                      <a:pt x="1363" y="562"/>
                    </a:lnTo>
                    <a:lnTo>
                      <a:pt x="1363" y="562"/>
                    </a:lnTo>
                    <a:lnTo>
                      <a:pt x="1368" y="562"/>
                    </a:lnTo>
                    <a:lnTo>
                      <a:pt x="1371" y="563"/>
                    </a:lnTo>
                    <a:lnTo>
                      <a:pt x="1372" y="564"/>
                    </a:lnTo>
                    <a:lnTo>
                      <a:pt x="1373" y="567"/>
                    </a:lnTo>
                    <a:lnTo>
                      <a:pt x="1373" y="573"/>
                    </a:lnTo>
                    <a:lnTo>
                      <a:pt x="1371" y="581"/>
                    </a:lnTo>
                    <a:lnTo>
                      <a:pt x="1365" y="597"/>
                    </a:lnTo>
                    <a:lnTo>
                      <a:pt x="1363" y="604"/>
                    </a:lnTo>
                    <a:lnTo>
                      <a:pt x="1363" y="609"/>
                    </a:lnTo>
                    <a:lnTo>
                      <a:pt x="1363" y="609"/>
                    </a:lnTo>
                    <a:lnTo>
                      <a:pt x="1372" y="605"/>
                    </a:lnTo>
                    <a:lnTo>
                      <a:pt x="1378" y="601"/>
                    </a:lnTo>
                    <a:lnTo>
                      <a:pt x="1385" y="595"/>
                    </a:lnTo>
                    <a:lnTo>
                      <a:pt x="1389" y="588"/>
                    </a:lnTo>
                    <a:lnTo>
                      <a:pt x="1399" y="574"/>
                    </a:lnTo>
                    <a:lnTo>
                      <a:pt x="1406" y="559"/>
                    </a:lnTo>
                    <a:lnTo>
                      <a:pt x="1417" y="525"/>
                    </a:lnTo>
                    <a:lnTo>
                      <a:pt x="1425" y="510"/>
                    </a:lnTo>
                    <a:lnTo>
                      <a:pt x="1434" y="496"/>
                    </a:lnTo>
                    <a:lnTo>
                      <a:pt x="1434" y="496"/>
                    </a:lnTo>
                    <a:lnTo>
                      <a:pt x="1403" y="496"/>
                    </a:lnTo>
                    <a:lnTo>
                      <a:pt x="1378" y="494"/>
                    </a:lnTo>
                    <a:lnTo>
                      <a:pt x="1354" y="490"/>
                    </a:lnTo>
                    <a:lnTo>
                      <a:pt x="1330" y="484"/>
                    </a:lnTo>
                    <a:lnTo>
                      <a:pt x="1330" y="484"/>
                    </a:lnTo>
                    <a:lnTo>
                      <a:pt x="1317" y="480"/>
                    </a:lnTo>
                    <a:lnTo>
                      <a:pt x="1303" y="476"/>
                    </a:lnTo>
                    <a:lnTo>
                      <a:pt x="1291" y="469"/>
                    </a:lnTo>
                    <a:lnTo>
                      <a:pt x="1286" y="465"/>
                    </a:lnTo>
                    <a:lnTo>
                      <a:pt x="1282" y="461"/>
                    </a:lnTo>
                    <a:lnTo>
                      <a:pt x="1282" y="461"/>
                    </a:lnTo>
                    <a:lnTo>
                      <a:pt x="1288" y="456"/>
                    </a:lnTo>
                    <a:lnTo>
                      <a:pt x="1293" y="455"/>
                    </a:lnTo>
                    <a:lnTo>
                      <a:pt x="1299" y="453"/>
                    </a:lnTo>
                    <a:lnTo>
                      <a:pt x="1306" y="453"/>
                    </a:lnTo>
                    <a:lnTo>
                      <a:pt x="1320" y="455"/>
                    </a:lnTo>
                    <a:lnTo>
                      <a:pt x="1327" y="455"/>
                    </a:lnTo>
                    <a:lnTo>
                      <a:pt x="1335" y="453"/>
                    </a:lnTo>
                    <a:lnTo>
                      <a:pt x="1335" y="453"/>
                    </a:lnTo>
                    <a:lnTo>
                      <a:pt x="1345" y="451"/>
                    </a:lnTo>
                    <a:lnTo>
                      <a:pt x="1355" y="445"/>
                    </a:lnTo>
                    <a:lnTo>
                      <a:pt x="1363" y="439"/>
                    </a:lnTo>
                    <a:lnTo>
                      <a:pt x="1372" y="432"/>
                    </a:lnTo>
                    <a:lnTo>
                      <a:pt x="1386" y="418"/>
                    </a:lnTo>
                    <a:lnTo>
                      <a:pt x="1393" y="413"/>
                    </a:lnTo>
                    <a:lnTo>
                      <a:pt x="1400" y="410"/>
                    </a:lnTo>
                    <a:lnTo>
                      <a:pt x="1400" y="410"/>
                    </a:lnTo>
                    <a:lnTo>
                      <a:pt x="1393" y="420"/>
                    </a:lnTo>
                    <a:lnTo>
                      <a:pt x="1386" y="430"/>
                    </a:lnTo>
                    <a:lnTo>
                      <a:pt x="1378" y="439"/>
                    </a:lnTo>
                    <a:lnTo>
                      <a:pt x="1368" y="448"/>
                    </a:lnTo>
                    <a:lnTo>
                      <a:pt x="1358" y="455"/>
                    </a:lnTo>
                    <a:lnTo>
                      <a:pt x="1347" y="461"/>
                    </a:lnTo>
                    <a:lnTo>
                      <a:pt x="1334" y="465"/>
                    </a:lnTo>
                    <a:lnTo>
                      <a:pt x="1320" y="468"/>
                    </a:lnTo>
                    <a:lnTo>
                      <a:pt x="1320" y="468"/>
                    </a:lnTo>
                    <a:lnTo>
                      <a:pt x="1338" y="473"/>
                    </a:lnTo>
                    <a:lnTo>
                      <a:pt x="1356" y="479"/>
                    </a:lnTo>
                    <a:lnTo>
                      <a:pt x="1375" y="482"/>
                    </a:lnTo>
                    <a:lnTo>
                      <a:pt x="1393" y="483"/>
                    </a:lnTo>
                    <a:lnTo>
                      <a:pt x="1413" y="483"/>
                    </a:lnTo>
                    <a:lnTo>
                      <a:pt x="1431" y="480"/>
                    </a:lnTo>
                    <a:lnTo>
                      <a:pt x="1449" y="477"/>
                    </a:lnTo>
                    <a:lnTo>
                      <a:pt x="1466" y="472"/>
                    </a:lnTo>
                    <a:lnTo>
                      <a:pt x="1483" y="466"/>
                    </a:lnTo>
                    <a:lnTo>
                      <a:pt x="1500" y="458"/>
                    </a:lnTo>
                    <a:lnTo>
                      <a:pt x="1515" y="449"/>
                    </a:lnTo>
                    <a:lnTo>
                      <a:pt x="1529" y="439"/>
                    </a:lnTo>
                    <a:lnTo>
                      <a:pt x="1542" y="428"/>
                    </a:lnTo>
                    <a:lnTo>
                      <a:pt x="1554" y="416"/>
                    </a:lnTo>
                    <a:lnTo>
                      <a:pt x="1564" y="403"/>
                    </a:lnTo>
                    <a:lnTo>
                      <a:pt x="1574" y="389"/>
                    </a:lnTo>
                    <a:lnTo>
                      <a:pt x="1574" y="389"/>
                    </a:lnTo>
                    <a:lnTo>
                      <a:pt x="1575" y="379"/>
                    </a:lnTo>
                    <a:lnTo>
                      <a:pt x="1575" y="369"/>
                    </a:lnTo>
                    <a:lnTo>
                      <a:pt x="1575" y="359"/>
                    </a:lnTo>
                    <a:lnTo>
                      <a:pt x="1577" y="355"/>
                    </a:lnTo>
                    <a:lnTo>
                      <a:pt x="1578" y="352"/>
                    </a:lnTo>
                    <a:lnTo>
                      <a:pt x="1578" y="352"/>
                    </a:lnTo>
                    <a:lnTo>
                      <a:pt x="1581" y="351"/>
                    </a:lnTo>
                    <a:lnTo>
                      <a:pt x="1582" y="350"/>
                    </a:lnTo>
                    <a:lnTo>
                      <a:pt x="1584" y="348"/>
                    </a:lnTo>
                    <a:lnTo>
                      <a:pt x="1585" y="348"/>
                    </a:lnTo>
                    <a:lnTo>
                      <a:pt x="1585" y="348"/>
                    </a:lnTo>
                    <a:lnTo>
                      <a:pt x="1590" y="351"/>
                    </a:lnTo>
                    <a:lnTo>
                      <a:pt x="1592" y="354"/>
                    </a:lnTo>
                    <a:lnTo>
                      <a:pt x="1595" y="358"/>
                    </a:lnTo>
                    <a:lnTo>
                      <a:pt x="1595" y="362"/>
                    </a:lnTo>
                    <a:lnTo>
                      <a:pt x="1597" y="372"/>
                    </a:lnTo>
                    <a:lnTo>
                      <a:pt x="1599" y="383"/>
                    </a:lnTo>
                    <a:lnTo>
                      <a:pt x="1599" y="383"/>
                    </a:lnTo>
                    <a:lnTo>
                      <a:pt x="1597" y="388"/>
                    </a:lnTo>
                    <a:lnTo>
                      <a:pt x="1594" y="393"/>
                    </a:lnTo>
                    <a:lnTo>
                      <a:pt x="1592" y="404"/>
                    </a:lnTo>
                    <a:lnTo>
                      <a:pt x="1590" y="417"/>
                    </a:lnTo>
                    <a:lnTo>
                      <a:pt x="1588" y="423"/>
                    </a:lnTo>
                    <a:lnTo>
                      <a:pt x="1585" y="428"/>
                    </a:lnTo>
                    <a:lnTo>
                      <a:pt x="1585" y="428"/>
                    </a:lnTo>
                    <a:lnTo>
                      <a:pt x="1611" y="421"/>
                    </a:lnTo>
                    <a:lnTo>
                      <a:pt x="1633" y="413"/>
                    </a:lnTo>
                    <a:lnTo>
                      <a:pt x="1654" y="403"/>
                    </a:lnTo>
                    <a:lnTo>
                      <a:pt x="1674" y="392"/>
                    </a:lnTo>
                    <a:lnTo>
                      <a:pt x="1691" y="379"/>
                    </a:lnTo>
                    <a:lnTo>
                      <a:pt x="1706" y="364"/>
                    </a:lnTo>
                    <a:lnTo>
                      <a:pt x="1720" y="347"/>
                    </a:lnTo>
                    <a:lnTo>
                      <a:pt x="1731" y="327"/>
                    </a:lnTo>
                    <a:lnTo>
                      <a:pt x="1731" y="327"/>
                    </a:lnTo>
                    <a:lnTo>
                      <a:pt x="1738" y="312"/>
                    </a:lnTo>
                    <a:lnTo>
                      <a:pt x="1743" y="296"/>
                    </a:lnTo>
                    <a:lnTo>
                      <a:pt x="1747" y="281"/>
                    </a:lnTo>
                    <a:lnTo>
                      <a:pt x="1748" y="264"/>
                    </a:lnTo>
                    <a:lnTo>
                      <a:pt x="1748" y="249"/>
                    </a:lnTo>
                    <a:lnTo>
                      <a:pt x="1747" y="232"/>
                    </a:lnTo>
                    <a:lnTo>
                      <a:pt x="1744" y="213"/>
                    </a:lnTo>
                    <a:lnTo>
                      <a:pt x="1740" y="197"/>
                    </a:lnTo>
                    <a:lnTo>
                      <a:pt x="1740" y="197"/>
                    </a:lnTo>
                    <a:lnTo>
                      <a:pt x="1737" y="188"/>
                    </a:lnTo>
                    <a:lnTo>
                      <a:pt x="1733" y="181"/>
                    </a:lnTo>
                    <a:lnTo>
                      <a:pt x="1731" y="177"/>
                    </a:lnTo>
                    <a:lnTo>
                      <a:pt x="1731" y="174"/>
                    </a:lnTo>
                    <a:lnTo>
                      <a:pt x="1733" y="170"/>
                    </a:lnTo>
                    <a:lnTo>
                      <a:pt x="1734" y="166"/>
                    </a:lnTo>
                    <a:lnTo>
                      <a:pt x="1734" y="166"/>
                    </a:lnTo>
                    <a:lnTo>
                      <a:pt x="1738" y="166"/>
                    </a:lnTo>
                    <a:lnTo>
                      <a:pt x="1741" y="167"/>
                    </a:lnTo>
                    <a:lnTo>
                      <a:pt x="1747" y="171"/>
                    </a:lnTo>
                    <a:lnTo>
                      <a:pt x="1747" y="171"/>
                    </a:lnTo>
                    <a:lnTo>
                      <a:pt x="1745" y="177"/>
                    </a:lnTo>
                    <a:lnTo>
                      <a:pt x="1745" y="183"/>
                    </a:lnTo>
                    <a:lnTo>
                      <a:pt x="1750" y="195"/>
                    </a:lnTo>
                    <a:lnTo>
                      <a:pt x="1755" y="206"/>
                    </a:lnTo>
                    <a:lnTo>
                      <a:pt x="1757" y="213"/>
                    </a:lnTo>
                    <a:lnTo>
                      <a:pt x="1758" y="219"/>
                    </a:lnTo>
                    <a:lnTo>
                      <a:pt x="1758" y="219"/>
                    </a:lnTo>
                    <a:lnTo>
                      <a:pt x="1759" y="220"/>
                    </a:lnTo>
                    <a:lnTo>
                      <a:pt x="1762" y="222"/>
                    </a:lnTo>
                    <a:lnTo>
                      <a:pt x="1765" y="223"/>
                    </a:lnTo>
                    <a:lnTo>
                      <a:pt x="1766" y="226"/>
                    </a:lnTo>
                    <a:lnTo>
                      <a:pt x="1766" y="226"/>
                    </a:lnTo>
                    <a:lnTo>
                      <a:pt x="1771" y="240"/>
                    </a:lnTo>
                    <a:lnTo>
                      <a:pt x="1776" y="254"/>
                    </a:lnTo>
                    <a:lnTo>
                      <a:pt x="1785" y="268"/>
                    </a:lnTo>
                    <a:lnTo>
                      <a:pt x="1794" y="279"/>
                    </a:lnTo>
                    <a:lnTo>
                      <a:pt x="1806" y="291"/>
                    </a:lnTo>
                    <a:lnTo>
                      <a:pt x="1820" y="300"/>
                    </a:lnTo>
                    <a:lnTo>
                      <a:pt x="1834" y="309"/>
                    </a:lnTo>
                    <a:lnTo>
                      <a:pt x="1848" y="317"/>
                    </a:lnTo>
                    <a:lnTo>
                      <a:pt x="1848" y="317"/>
                    </a:lnTo>
                    <a:lnTo>
                      <a:pt x="1856" y="327"/>
                    </a:lnTo>
                    <a:lnTo>
                      <a:pt x="1865" y="338"/>
                    </a:lnTo>
                    <a:lnTo>
                      <a:pt x="1873" y="350"/>
                    </a:lnTo>
                    <a:lnTo>
                      <a:pt x="1877" y="355"/>
                    </a:lnTo>
                    <a:lnTo>
                      <a:pt x="1880" y="362"/>
                    </a:lnTo>
                    <a:lnTo>
                      <a:pt x="1880" y="362"/>
                    </a:lnTo>
                    <a:lnTo>
                      <a:pt x="1882" y="369"/>
                    </a:lnTo>
                    <a:lnTo>
                      <a:pt x="1883" y="378"/>
                    </a:lnTo>
                    <a:lnTo>
                      <a:pt x="1886" y="385"/>
                    </a:lnTo>
                    <a:lnTo>
                      <a:pt x="1887" y="388"/>
                    </a:lnTo>
                    <a:lnTo>
                      <a:pt x="1890" y="390"/>
                    </a:lnTo>
                    <a:lnTo>
                      <a:pt x="1890" y="390"/>
                    </a:lnTo>
                    <a:lnTo>
                      <a:pt x="1893" y="385"/>
                    </a:lnTo>
                    <a:lnTo>
                      <a:pt x="1893" y="380"/>
                    </a:lnTo>
                    <a:lnTo>
                      <a:pt x="1891" y="372"/>
                    </a:lnTo>
                    <a:lnTo>
                      <a:pt x="1890" y="362"/>
                    </a:lnTo>
                    <a:lnTo>
                      <a:pt x="1889" y="352"/>
                    </a:lnTo>
                    <a:lnTo>
                      <a:pt x="1889" y="352"/>
                    </a:lnTo>
                    <a:lnTo>
                      <a:pt x="1894" y="350"/>
                    </a:lnTo>
                    <a:lnTo>
                      <a:pt x="1898" y="350"/>
                    </a:lnTo>
                    <a:lnTo>
                      <a:pt x="1901" y="351"/>
                    </a:lnTo>
                    <a:lnTo>
                      <a:pt x="1904" y="354"/>
                    </a:lnTo>
                    <a:lnTo>
                      <a:pt x="1908" y="359"/>
                    </a:lnTo>
                    <a:lnTo>
                      <a:pt x="1912" y="366"/>
                    </a:lnTo>
                    <a:lnTo>
                      <a:pt x="1912" y="366"/>
                    </a:lnTo>
                    <a:lnTo>
                      <a:pt x="1912" y="368"/>
                    </a:lnTo>
                    <a:lnTo>
                      <a:pt x="1911" y="368"/>
                    </a:lnTo>
                    <a:lnTo>
                      <a:pt x="1908" y="368"/>
                    </a:lnTo>
                    <a:lnTo>
                      <a:pt x="1908" y="369"/>
                    </a:lnTo>
                    <a:lnTo>
                      <a:pt x="1908" y="369"/>
                    </a:lnTo>
                    <a:lnTo>
                      <a:pt x="1912" y="378"/>
                    </a:lnTo>
                    <a:lnTo>
                      <a:pt x="1917" y="389"/>
                    </a:lnTo>
                    <a:lnTo>
                      <a:pt x="1918" y="399"/>
                    </a:lnTo>
                    <a:lnTo>
                      <a:pt x="1918" y="410"/>
                    </a:lnTo>
                    <a:lnTo>
                      <a:pt x="1918" y="421"/>
                    </a:lnTo>
                    <a:lnTo>
                      <a:pt x="1917" y="432"/>
                    </a:lnTo>
                    <a:lnTo>
                      <a:pt x="1911" y="455"/>
                    </a:lnTo>
                    <a:lnTo>
                      <a:pt x="1911" y="455"/>
                    </a:lnTo>
                    <a:lnTo>
                      <a:pt x="1917" y="453"/>
                    </a:lnTo>
                    <a:lnTo>
                      <a:pt x="1922" y="451"/>
                    </a:lnTo>
                    <a:lnTo>
                      <a:pt x="1925" y="446"/>
                    </a:lnTo>
                    <a:lnTo>
                      <a:pt x="1928" y="441"/>
                    </a:lnTo>
                    <a:lnTo>
                      <a:pt x="1933" y="431"/>
                    </a:lnTo>
                    <a:lnTo>
                      <a:pt x="1936" y="425"/>
                    </a:lnTo>
                    <a:lnTo>
                      <a:pt x="1939" y="421"/>
                    </a:lnTo>
                    <a:lnTo>
                      <a:pt x="1939" y="421"/>
                    </a:lnTo>
                    <a:lnTo>
                      <a:pt x="1947" y="404"/>
                    </a:lnTo>
                    <a:lnTo>
                      <a:pt x="1955" y="388"/>
                    </a:lnTo>
                    <a:lnTo>
                      <a:pt x="1960" y="369"/>
                    </a:lnTo>
                    <a:lnTo>
                      <a:pt x="1963" y="359"/>
                    </a:lnTo>
                    <a:lnTo>
                      <a:pt x="1964" y="348"/>
                    </a:lnTo>
                    <a:lnTo>
                      <a:pt x="1964" y="348"/>
                    </a:lnTo>
                    <a:lnTo>
                      <a:pt x="1964" y="333"/>
                    </a:lnTo>
                    <a:lnTo>
                      <a:pt x="1963" y="319"/>
                    </a:lnTo>
                    <a:lnTo>
                      <a:pt x="1960" y="305"/>
                    </a:lnTo>
                    <a:lnTo>
                      <a:pt x="1956" y="292"/>
                    </a:lnTo>
                    <a:lnTo>
                      <a:pt x="1950" y="279"/>
                    </a:lnTo>
                    <a:lnTo>
                      <a:pt x="1946" y="268"/>
                    </a:lnTo>
                    <a:lnTo>
                      <a:pt x="1933" y="247"/>
                    </a:lnTo>
                    <a:lnTo>
                      <a:pt x="1933" y="247"/>
                    </a:lnTo>
                    <a:lnTo>
                      <a:pt x="1914" y="218"/>
                    </a:lnTo>
                    <a:lnTo>
                      <a:pt x="1905" y="202"/>
                    </a:lnTo>
                    <a:lnTo>
                      <a:pt x="1903" y="195"/>
                    </a:lnTo>
                    <a:lnTo>
                      <a:pt x="1903" y="191"/>
                    </a:lnTo>
                    <a:lnTo>
                      <a:pt x="1903" y="191"/>
                    </a:lnTo>
                    <a:lnTo>
                      <a:pt x="1904" y="187"/>
                    </a:lnTo>
                    <a:lnTo>
                      <a:pt x="1907" y="185"/>
                    </a:lnTo>
                    <a:lnTo>
                      <a:pt x="1914" y="183"/>
                    </a:lnTo>
                    <a:lnTo>
                      <a:pt x="1921" y="181"/>
                    </a:lnTo>
                    <a:lnTo>
                      <a:pt x="1924" y="180"/>
                    </a:lnTo>
                    <a:lnTo>
                      <a:pt x="1925" y="178"/>
                    </a:lnTo>
                    <a:lnTo>
                      <a:pt x="1925" y="178"/>
                    </a:lnTo>
                    <a:lnTo>
                      <a:pt x="1915" y="174"/>
                    </a:lnTo>
                    <a:lnTo>
                      <a:pt x="1904" y="168"/>
                    </a:lnTo>
                    <a:lnTo>
                      <a:pt x="1886" y="156"/>
                    </a:lnTo>
                    <a:lnTo>
                      <a:pt x="1849" y="128"/>
                    </a:lnTo>
                    <a:lnTo>
                      <a:pt x="1831" y="115"/>
                    </a:lnTo>
                    <a:lnTo>
                      <a:pt x="1821" y="110"/>
                    </a:lnTo>
                    <a:lnTo>
                      <a:pt x="1810" y="105"/>
                    </a:lnTo>
                    <a:lnTo>
                      <a:pt x="1799" y="101"/>
                    </a:lnTo>
                    <a:lnTo>
                      <a:pt x="1787" y="100"/>
                    </a:lnTo>
                    <a:lnTo>
                      <a:pt x="1775" y="100"/>
                    </a:lnTo>
                    <a:lnTo>
                      <a:pt x="1761" y="101"/>
                    </a:lnTo>
                    <a:lnTo>
                      <a:pt x="1761" y="101"/>
                    </a:lnTo>
                    <a:lnTo>
                      <a:pt x="1755" y="97"/>
                    </a:lnTo>
                    <a:lnTo>
                      <a:pt x="1754" y="94"/>
                    </a:lnTo>
                    <a:lnTo>
                      <a:pt x="1754" y="90"/>
                    </a:lnTo>
                    <a:lnTo>
                      <a:pt x="1754" y="90"/>
                    </a:lnTo>
                    <a:lnTo>
                      <a:pt x="1764" y="87"/>
                    </a:lnTo>
                    <a:lnTo>
                      <a:pt x="1773" y="84"/>
                    </a:lnTo>
                    <a:lnTo>
                      <a:pt x="1782" y="84"/>
                    </a:lnTo>
                    <a:lnTo>
                      <a:pt x="1790" y="86"/>
                    </a:lnTo>
                    <a:lnTo>
                      <a:pt x="1799" y="87"/>
                    </a:lnTo>
                    <a:lnTo>
                      <a:pt x="1807" y="88"/>
                    </a:lnTo>
                    <a:lnTo>
                      <a:pt x="1824" y="95"/>
                    </a:lnTo>
                    <a:lnTo>
                      <a:pt x="1839" y="104"/>
                    </a:lnTo>
                    <a:lnTo>
                      <a:pt x="1853" y="114"/>
                    </a:lnTo>
                    <a:lnTo>
                      <a:pt x="1867" y="124"/>
                    </a:lnTo>
                    <a:lnTo>
                      <a:pt x="1882" y="132"/>
                    </a:lnTo>
                    <a:lnTo>
                      <a:pt x="1882" y="132"/>
                    </a:lnTo>
                    <a:lnTo>
                      <a:pt x="1884" y="138"/>
                    </a:lnTo>
                    <a:lnTo>
                      <a:pt x="1889" y="142"/>
                    </a:lnTo>
                    <a:lnTo>
                      <a:pt x="1893" y="147"/>
                    </a:lnTo>
                    <a:lnTo>
                      <a:pt x="1897" y="150"/>
                    </a:lnTo>
                    <a:lnTo>
                      <a:pt x="1908" y="157"/>
                    </a:lnTo>
                    <a:lnTo>
                      <a:pt x="1919" y="163"/>
                    </a:lnTo>
                    <a:lnTo>
                      <a:pt x="1919" y="163"/>
                    </a:lnTo>
                    <a:lnTo>
                      <a:pt x="1907" y="145"/>
                    </a:lnTo>
                    <a:lnTo>
                      <a:pt x="1891" y="128"/>
                    </a:lnTo>
                    <a:lnTo>
                      <a:pt x="1874" y="111"/>
                    </a:lnTo>
                    <a:lnTo>
                      <a:pt x="1856" y="97"/>
                    </a:lnTo>
                    <a:lnTo>
                      <a:pt x="1837" y="84"/>
                    </a:lnTo>
                    <a:lnTo>
                      <a:pt x="1816" y="76"/>
                    </a:lnTo>
                    <a:lnTo>
                      <a:pt x="1804" y="72"/>
                    </a:lnTo>
                    <a:lnTo>
                      <a:pt x="1793" y="69"/>
                    </a:lnTo>
                    <a:lnTo>
                      <a:pt x="1782" y="67"/>
                    </a:lnTo>
                    <a:lnTo>
                      <a:pt x="1769" y="66"/>
                    </a:lnTo>
                    <a:lnTo>
                      <a:pt x="1769" y="66"/>
                    </a:lnTo>
                    <a:lnTo>
                      <a:pt x="1766" y="62"/>
                    </a:lnTo>
                    <a:lnTo>
                      <a:pt x="1766" y="58"/>
                    </a:lnTo>
                    <a:lnTo>
                      <a:pt x="1766" y="55"/>
                    </a:lnTo>
                    <a:lnTo>
                      <a:pt x="1769" y="52"/>
                    </a:lnTo>
                    <a:lnTo>
                      <a:pt x="1776" y="46"/>
                    </a:lnTo>
                    <a:lnTo>
                      <a:pt x="1779" y="44"/>
                    </a:lnTo>
                    <a:lnTo>
                      <a:pt x="1782" y="41"/>
                    </a:lnTo>
                    <a:lnTo>
                      <a:pt x="1782" y="41"/>
                    </a:lnTo>
                    <a:lnTo>
                      <a:pt x="1758" y="31"/>
                    </a:lnTo>
                    <a:lnTo>
                      <a:pt x="1731" y="22"/>
                    </a:lnTo>
                    <a:lnTo>
                      <a:pt x="1705" y="17"/>
                    </a:lnTo>
                    <a:lnTo>
                      <a:pt x="1677" y="14"/>
                    </a:lnTo>
                    <a:lnTo>
                      <a:pt x="1648" y="13"/>
                    </a:lnTo>
                    <a:lnTo>
                      <a:pt x="1634" y="14"/>
                    </a:lnTo>
                    <a:lnTo>
                      <a:pt x="1620" y="15"/>
                    </a:lnTo>
                    <a:lnTo>
                      <a:pt x="1606" y="18"/>
                    </a:lnTo>
                    <a:lnTo>
                      <a:pt x="1592" y="21"/>
                    </a:lnTo>
                    <a:lnTo>
                      <a:pt x="1578" y="27"/>
                    </a:lnTo>
                    <a:lnTo>
                      <a:pt x="1564" y="31"/>
                    </a:lnTo>
                    <a:lnTo>
                      <a:pt x="1564" y="31"/>
                    </a:lnTo>
                    <a:lnTo>
                      <a:pt x="1560" y="38"/>
                    </a:lnTo>
                    <a:lnTo>
                      <a:pt x="1554" y="44"/>
                    </a:lnTo>
                    <a:lnTo>
                      <a:pt x="1542" y="55"/>
                    </a:lnTo>
                    <a:lnTo>
                      <a:pt x="1542" y="55"/>
                    </a:lnTo>
                    <a:lnTo>
                      <a:pt x="1549" y="59"/>
                    </a:lnTo>
                    <a:lnTo>
                      <a:pt x="1556" y="62"/>
                    </a:lnTo>
                    <a:lnTo>
                      <a:pt x="1563" y="66"/>
                    </a:lnTo>
                    <a:lnTo>
                      <a:pt x="1568" y="72"/>
                    </a:lnTo>
                    <a:lnTo>
                      <a:pt x="1568" y="72"/>
                    </a:lnTo>
                    <a:lnTo>
                      <a:pt x="1566" y="79"/>
                    </a:lnTo>
                    <a:lnTo>
                      <a:pt x="1564" y="83"/>
                    </a:lnTo>
                    <a:lnTo>
                      <a:pt x="1560" y="84"/>
                    </a:lnTo>
                    <a:lnTo>
                      <a:pt x="1560" y="84"/>
                    </a:lnTo>
                    <a:lnTo>
                      <a:pt x="1557" y="84"/>
                    </a:lnTo>
                    <a:lnTo>
                      <a:pt x="1554" y="83"/>
                    </a:lnTo>
                    <a:lnTo>
                      <a:pt x="1550" y="80"/>
                    </a:lnTo>
                    <a:lnTo>
                      <a:pt x="1546" y="76"/>
                    </a:lnTo>
                    <a:lnTo>
                      <a:pt x="1542" y="72"/>
                    </a:lnTo>
                    <a:lnTo>
                      <a:pt x="1542" y="72"/>
                    </a:lnTo>
                    <a:lnTo>
                      <a:pt x="1531" y="65"/>
                    </a:lnTo>
                    <a:lnTo>
                      <a:pt x="1517" y="58"/>
                    </a:lnTo>
                    <a:lnTo>
                      <a:pt x="1501" y="52"/>
                    </a:lnTo>
                    <a:lnTo>
                      <a:pt x="1484" y="46"/>
                    </a:lnTo>
                    <a:lnTo>
                      <a:pt x="1467" y="42"/>
                    </a:lnTo>
                    <a:lnTo>
                      <a:pt x="1449" y="38"/>
                    </a:lnTo>
                    <a:lnTo>
                      <a:pt x="1432" y="37"/>
                    </a:lnTo>
                    <a:lnTo>
                      <a:pt x="1417" y="37"/>
                    </a:lnTo>
                    <a:lnTo>
                      <a:pt x="1417" y="37"/>
                    </a:lnTo>
                    <a:lnTo>
                      <a:pt x="1389" y="44"/>
                    </a:lnTo>
                    <a:lnTo>
                      <a:pt x="1362" y="51"/>
                    </a:lnTo>
                    <a:lnTo>
                      <a:pt x="1362" y="51"/>
                    </a:lnTo>
                    <a:lnTo>
                      <a:pt x="1342" y="56"/>
                    </a:lnTo>
                    <a:lnTo>
                      <a:pt x="1326" y="63"/>
                    </a:lnTo>
                    <a:lnTo>
                      <a:pt x="1309" y="72"/>
                    </a:lnTo>
                    <a:lnTo>
                      <a:pt x="1293" y="81"/>
                    </a:lnTo>
                    <a:lnTo>
                      <a:pt x="1279" y="93"/>
                    </a:lnTo>
                    <a:lnTo>
                      <a:pt x="1265" y="107"/>
                    </a:lnTo>
                    <a:lnTo>
                      <a:pt x="1253" y="119"/>
                    </a:lnTo>
                    <a:lnTo>
                      <a:pt x="1241" y="135"/>
                    </a:lnTo>
                    <a:lnTo>
                      <a:pt x="1230" y="150"/>
                    </a:lnTo>
                    <a:lnTo>
                      <a:pt x="1219" y="166"/>
                    </a:lnTo>
                    <a:lnTo>
                      <a:pt x="1201" y="199"/>
                    </a:lnTo>
                    <a:lnTo>
                      <a:pt x="1184" y="234"/>
                    </a:lnTo>
                    <a:lnTo>
                      <a:pt x="1168" y="268"/>
                    </a:lnTo>
                    <a:lnTo>
                      <a:pt x="1168" y="268"/>
                    </a:lnTo>
                    <a:lnTo>
                      <a:pt x="1157" y="289"/>
                    </a:lnTo>
                    <a:lnTo>
                      <a:pt x="1147" y="306"/>
                    </a:lnTo>
                    <a:lnTo>
                      <a:pt x="1136" y="323"/>
                    </a:lnTo>
                    <a:lnTo>
                      <a:pt x="1123" y="340"/>
                    </a:lnTo>
                    <a:lnTo>
                      <a:pt x="1123" y="340"/>
                    </a:lnTo>
                    <a:lnTo>
                      <a:pt x="1112" y="354"/>
                    </a:lnTo>
                    <a:lnTo>
                      <a:pt x="1098" y="366"/>
                    </a:lnTo>
                    <a:lnTo>
                      <a:pt x="1083" y="379"/>
                    </a:lnTo>
                    <a:lnTo>
                      <a:pt x="1066" y="389"/>
                    </a:lnTo>
                    <a:lnTo>
                      <a:pt x="1046" y="397"/>
                    </a:lnTo>
                    <a:lnTo>
                      <a:pt x="1038" y="400"/>
                    </a:lnTo>
                    <a:lnTo>
                      <a:pt x="1028" y="402"/>
                    </a:lnTo>
                    <a:lnTo>
                      <a:pt x="1017" y="403"/>
                    </a:lnTo>
                    <a:lnTo>
                      <a:pt x="1007" y="403"/>
                    </a:lnTo>
                    <a:lnTo>
                      <a:pt x="997" y="402"/>
                    </a:lnTo>
                    <a:lnTo>
                      <a:pt x="986" y="399"/>
                    </a:lnTo>
                    <a:lnTo>
                      <a:pt x="986" y="399"/>
                    </a:lnTo>
                    <a:lnTo>
                      <a:pt x="987" y="403"/>
                    </a:lnTo>
                    <a:lnTo>
                      <a:pt x="990" y="407"/>
                    </a:lnTo>
                    <a:lnTo>
                      <a:pt x="997" y="413"/>
                    </a:lnTo>
                    <a:lnTo>
                      <a:pt x="1004" y="418"/>
                    </a:lnTo>
                    <a:lnTo>
                      <a:pt x="1007" y="423"/>
                    </a:lnTo>
                    <a:lnTo>
                      <a:pt x="1008" y="427"/>
                    </a:lnTo>
                    <a:lnTo>
                      <a:pt x="1008" y="427"/>
                    </a:lnTo>
                    <a:lnTo>
                      <a:pt x="1014" y="428"/>
                    </a:lnTo>
                    <a:lnTo>
                      <a:pt x="1018" y="430"/>
                    </a:lnTo>
                    <a:lnTo>
                      <a:pt x="1025" y="435"/>
                    </a:lnTo>
                    <a:lnTo>
                      <a:pt x="1031" y="442"/>
                    </a:lnTo>
                    <a:lnTo>
                      <a:pt x="1038" y="448"/>
                    </a:lnTo>
                    <a:lnTo>
                      <a:pt x="1038" y="448"/>
                    </a:lnTo>
                    <a:lnTo>
                      <a:pt x="1046" y="451"/>
                    </a:lnTo>
                    <a:lnTo>
                      <a:pt x="1053" y="451"/>
                    </a:lnTo>
                    <a:lnTo>
                      <a:pt x="1057" y="452"/>
                    </a:lnTo>
                    <a:lnTo>
                      <a:pt x="1062" y="453"/>
                    </a:lnTo>
                    <a:lnTo>
                      <a:pt x="1064" y="456"/>
                    </a:lnTo>
                    <a:lnTo>
                      <a:pt x="1066" y="461"/>
                    </a:lnTo>
                    <a:lnTo>
                      <a:pt x="1066" y="461"/>
                    </a:lnTo>
                    <a:lnTo>
                      <a:pt x="1062" y="463"/>
                    </a:lnTo>
                    <a:lnTo>
                      <a:pt x="1057" y="466"/>
                    </a:lnTo>
                    <a:lnTo>
                      <a:pt x="1046" y="469"/>
                    </a:lnTo>
                    <a:lnTo>
                      <a:pt x="1035" y="469"/>
                    </a:lnTo>
                    <a:lnTo>
                      <a:pt x="1022" y="468"/>
                    </a:lnTo>
                    <a:lnTo>
                      <a:pt x="1010" y="465"/>
                    </a:lnTo>
                    <a:lnTo>
                      <a:pt x="997" y="462"/>
                    </a:lnTo>
                    <a:lnTo>
                      <a:pt x="977" y="455"/>
                    </a:lnTo>
                    <a:lnTo>
                      <a:pt x="977" y="455"/>
                    </a:lnTo>
                    <a:lnTo>
                      <a:pt x="984" y="476"/>
                    </a:lnTo>
                    <a:lnTo>
                      <a:pt x="990" y="497"/>
                    </a:lnTo>
                    <a:lnTo>
                      <a:pt x="997" y="515"/>
                    </a:lnTo>
                    <a:lnTo>
                      <a:pt x="1001" y="524"/>
                    </a:lnTo>
                    <a:lnTo>
                      <a:pt x="1007" y="532"/>
                    </a:lnTo>
                    <a:lnTo>
                      <a:pt x="1007" y="532"/>
                    </a:lnTo>
                    <a:lnTo>
                      <a:pt x="1015" y="541"/>
                    </a:lnTo>
                    <a:lnTo>
                      <a:pt x="1027" y="549"/>
                    </a:lnTo>
                    <a:lnTo>
                      <a:pt x="1027" y="549"/>
                    </a:lnTo>
                    <a:lnTo>
                      <a:pt x="1038" y="559"/>
                    </a:lnTo>
                    <a:lnTo>
                      <a:pt x="1050" y="569"/>
                    </a:lnTo>
                    <a:lnTo>
                      <a:pt x="1064" y="577"/>
                    </a:lnTo>
                    <a:lnTo>
                      <a:pt x="1079" y="584"/>
                    </a:lnTo>
                    <a:lnTo>
                      <a:pt x="1094" y="590"/>
                    </a:lnTo>
                    <a:lnTo>
                      <a:pt x="1109" y="591"/>
                    </a:lnTo>
                    <a:lnTo>
                      <a:pt x="1118" y="591"/>
                    </a:lnTo>
                    <a:lnTo>
                      <a:pt x="1126" y="591"/>
                    </a:lnTo>
                    <a:lnTo>
                      <a:pt x="1135" y="588"/>
                    </a:lnTo>
                    <a:lnTo>
                      <a:pt x="1143" y="587"/>
                    </a:lnTo>
                    <a:lnTo>
                      <a:pt x="1143" y="587"/>
                    </a:lnTo>
                    <a:lnTo>
                      <a:pt x="1147" y="588"/>
                    </a:lnTo>
                    <a:lnTo>
                      <a:pt x="1150" y="590"/>
                    </a:lnTo>
                    <a:lnTo>
                      <a:pt x="1153" y="592"/>
                    </a:lnTo>
                    <a:lnTo>
                      <a:pt x="1153" y="595"/>
                    </a:lnTo>
                    <a:lnTo>
                      <a:pt x="1153" y="602"/>
                    </a:lnTo>
                    <a:lnTo>
                      <a:pt x="1150" y="611"/>
                    </a:lnTo>
                    <a:lnTo>
                      <a:pt x="1150" y="611"/>
                    </a:lnTo>
                    <a:lnTo>
                      <a:pt x="1130" y="615"/>
                    </a:lnTo>
                    <a:lnTo>
                      <a:pt x="1109" y="621"/>
                    </a:lnTo>
                    <a:lnTo>
                      <a:pt x="1097" y="622"/>
                    </a:lnTo>
                    <a:lnTo>
                      <a:pt x="1086" y="623"/>
                    </a:lnTo>
                    <a:lnTo>
                      <a:pt x="1076" y="625"/>
                    </a:lnTo>
                    <a:lnTo>
                      <a:pt x="1064" y="623"/>
                    </a:lnTo>
                    <a:lnTo>
                      <a:pt x="1064" y="623"/>
                    </a:lnTo>
                    <a:lnTo>
                      <a:pt x="1074" y="633"/>
                    </a:lnTo>
                    <a:lnTo>
                      <a:pt x="1086" y="644"/>
                    </a:lnTo>
                    <a:lnTo>
                      <a:pt x="1100" y="654"/>
                    </a:lnTo>
                    <a:lnTo>
                      <a:pt x="1114" y="664"/>
                    </a:lnTo>
                    <a:lnTo>
                      <a:pt x="1130" y="673"/>
                    </a:lnTo>
                    <a:lnTo>
                      <a:pt x="1146" y="680"/>
                    </a:lnTo>
                    <a:lnTo>
                      <a:pt x="1163" y="684"/>
                    </a:lnTo>
                    <a:lnTo>
                      <a:pt x="1180" y="688"/>
                    </a:lnTo>
                    <a:lnTo>
                      <a:pt x="1180" y="688"/>
                    </a:lnTo>
                    <a:lnTo>
                      <a:pt x="1189" y="688"/>
                    </a:lnTo>
                    <a:lnTo>
                      <a:pt x="1201" y="688"/>
                    </a:lnTo>
                    <a:lnTo>
                      <a:pt x="1222" y="687"/>
                    </a:lnTo>
                    <a:lnTo>
                      <a:pt x="1232" y="685"/>
                    </a:lnTo>
                    <a:lnTo>
                      <a:pt x="1240" y="687"/>
                    </a:lnTo>
                    <a:lnTo>
                      <a:pt x="1247" y="689"/>
                    </a:lnTo>
                    <a:lnTo>
                      <a:pt x="1251" y="694"/>
                    </a:lnTo>
                    <a:lnTo>
                      <a:pt x="1251" y="694"/>
                    </a:lnTo>
                    <a:lnTo>
                      <a:pt x="1250" y="698"/>
                    </a:lnTo>
                    <a:lnTo>
                      <a:pt x="1247" y="701"/>
                    </a:lnTo>
                    <a:lnTo>
                      <a:pt x="1239" y="706"/>
                    </a:lnTo>
                    <a:lnTo>
                      <a:pt x="1230" y="712"/>
                    </a:lnTo>
                    <a:lnTo>
                      <a:pt x="1226" y="716"/>
                    </a:lnTo>
                    <a:lnTo>
                      <a:pt x="1223" y="722"/>
                    </a:lnTo>
                    <a:lnTo>
                      <a:pt x="1223" y="722"/>
                    </a:lnTo>
                    <a:lnTo>
                      <a:pt x="1233" y="724"/>
                    </a:lnTo>
                    <a:lnTo>
                      <a:pt x="1243" y="724"/>
                    </a:lnTo>
                    <a:lnTo>
                      <a:pt x="1251" y="723"/>
                    </a:lnTo>
                    <a:lnTo>
                      <a:pt x="1261" y="720"/>
                    </a:lnTo>
                    <a:lnTo>
                      <a:pt x="1271" y="719"/>
                    </a:lnTo>
                    <a:lnTo>
                      <a:pt x="1279" y="717"/>
                    </a:lnTo>
                    <a:lnTo>
                      <a:pt x="1288" y="717"/>
                    </a:lnTo>
                    <a:lnTo>
                      <a:pt x="1298" y="719"/>
                    </a:lnTo>
                    <a:lnTo>
                      <a:pt x="1298" y="719"/>
                    </a:lnTo>
                    <a:lnTo>
                      <a:pt x="1299" y="723"/>
                    </a:lnTo>
                    <a:lnTo>
                      <a:pt x="1299" y="727"/>
                    </a:lnTo>
                    <a:lnTo>
                      <a:pt x="1298" y="737"/>
                    </a:lnTo>
                    <a:lnTo>
                      <a:pt x="1298" y="737"/>
                    </a:lnTo>
                    <a:lnTo>
                      <a:pt x="1327" y="740"/>
                    </a:lnTo>
                    <a:lnTo>
                      <a:pt x="1354" y="743"/>
                    </a:lnTo>
                    <a:lnTo>
                      <a:pt x="1368" y="744"/>
                    </a:lnTo>
                    <a:lnTo>
                      <a:pt x="1382" y="743"/>
                    </a:lnTo>
                    <a:lnTo>
                      <a:pt x="1396" y="741"/>
                    </a:lnTo>
                    <a:lnTo>
                      <a:pt x="1410" y="737"/>
                    </a:lnTo>
                    <a:lnTo>
                      <a:pt x="1410" y="737"/>
                    </a:lnTo>
                    <a:lnTo>
                      <a:pt x="1401" y="730"/>
                    </a:lnTo>
                    <a:lnTo>
                      <a:pt x="1393" y="726"/>
                    </a:lnTo>
                    <a:lnTo>
                      <a:pt x="1386" y="719"/>
                    </a:lnTo>
                    <a:lnTo>
                      <a:pt x="1383" y="715"/>
                    </a:lnTo>
                    <a:lnTo>
                      <a:pt x="1382" y="710"/>
                    </a:lnTo>
                    <a:lnTo>
                      <a:pt x="1382" y="710"/>
                    </a:lnTo>
                    <a:lnTo>
                      <a:pt x="1372" y="712"/>
                    </a:lnTo>
                    <a:lnTo>
                      <a:pt x="1363" y="713"/>
                    </a:lnTo>
                    <a:lnTo>
                      <a:pt x="1354" y="712"/>
                    </a:lnTo>
                    <a:lnTo>
                      <a:pt x="1344" y="710"/>
                    </a:lnTo>
                    <a:lnTo>
                      <a:pt x="1334" y="708"/>
                    </a:lnTo>
                    <a:lnTo>
                      <a:pt x="1326" y="705"/>
                    </a:lnTo>
                    <a:lnTo>
                      <a:pt x="1316" y="699"/>
                    </a:lnTo>
                    <a:lnTo>
                      <a:pt x="1309" y="695"/>
                    </a:lnTo>
                    <a:lnTo>
                      <a:pt x="1302" y="688"/>
                    </a:lnTo>
                    <a:lnTo>
                      <a:pt x="1295" y="681"/>
                    </a:lnTo>
                    <a:lnTo>
                      <a:pt x="1291" y="674"/>
                    </a:lnTo>
                    <a:lnTo>
                      <a:pt x="1286" y="666"/>
                    </a:lnTo>
                    <a:lnTo>
                      <a:pt x="1285" y="657"/>
                    </a:lnTo>
                    <a:lnTo>
                      <a:pt x="1285" y="649"/>
                    </a:lnTo>
                    <a:lnTo>
                      <a:pt x="1286" y="639"/>
                    </a:lnTo>
                    <a:lnTo>
                      <a:pt x="1291" y="630"/>
                    </a:lnTo>
                    <a:lnTo>
                      <a:pt x="1291" y="630"/>
                    </a:lnTo>
                    <a:lnTo>
                      <a:pt x="1269" y="629"/>
                    </a:lnTo>
                    <a:lnTo>
                      <a:pt x="1248" y="626"/>
                    </a:lnTo>
                    <a:lnTo>
                      <a:pt x="1229" y="622"/>
                    </a:lnTo>
                    <a:lnTo>
                      <a:pt x="1209" y="618"/>
                    </a:lnTo>
                    <a:lnTo>
                      <a:pt x="1192" y="611"/>
                    </a:lnTo>
                    <a:lnTo>
                      <a:pt x="1177" y="601"/>
                    </a:lnTo>
                    <a:lnTo>
                      <a:pt x="1170" y="595"/>
                    </a:lnTo>
                    <a:lnTo>
                      <a:pt x="1164" y="590"/>
                    </a:lnTo>
                    <a:lnTo>
                      <a:pt x="1159" y="583"/>
                    </a:lnTo>
                    <a:lnTo>
                      <a:pt x="1154" y="576"/>
                    </a:lnTo>
                    <a:lnTo>
                      <a:pt x="1154" y="576"/>
                    </a:lnTo>
                    <a:lnTo>
                      <a:pt x="1156" y="573"/>
                    </a:lnTo>
                    <a:lnTo>
                      <a:pt x="1160" y="571"/>
                    </a:lnTo>
                    <a:lnTo>
                      <a:pt x="1167" y="570"/>
                    </a:lnTo>
                    <a:lnTo>
                      <a:pt x="1175" y="570"/>
                    </a:lnTo>
                    <a:lnTo>
                      <a:pt x="1185" y="571"/>
                    </a:lnTo>
                    <a:lnTo>
                      <a:pt x="1195" y="571"/>
                    </a:lnTo>
                    <a:lnTo>
                      <a:pt x="1203" y="570"/>
                    </a:lnTo>
                    <a:lnTo>
                      <a:pt x="1208" y="569"/>
                    </a:lnTo>
                    <a:lnTo>
                      <a:pt x="1210" y="567"/>
                    </a:lnTo>
                    <a:lnTo>
                      <a:pt x="1215" y="564"/>
                    </a:lnTo>
                    <a:lnTo>
                      <a:pt x="1216" y="560"/>
                    </a:lnTo>
                    <a:lnTo>
                      <a:pt x="1216" y="560"/>
                    </a:lnTo>
                    <a:lnTo>
                      <a:pt x="1206" y="556"/>
                    </a:lnTo>
                    <a:lnTo>
                      <a:pt x="1195" y="550"/>
                    </a:lnTo>
                    <a:lnTo>
                      <a:pt x="1185" y="545"/>
                    </a:lnTo>
                    <a:lnTo>
                      <a:pt x="1175" y="538"/>
                    </a:lnTo>
                    <a:lnTo>
                      <a:pt x="1167" y="529"/>
                    </a:lnTo>
                    <a:lnTo>
                      <a:pt x="1159" y="521"/>
                    </a:lnTo>
                    <a:lnTo>
                      <a:pt x="1152" y="51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3" y="494"/>
                    </a:lnTo>
                    <a:lnTo>
                      <a:pt x="1139" y="483"/>
                    </a:lnTo>
                    <a:lnTo>
                      <a:pt x="1137" y="477"/>
                    </a:lnTo>
                    <a:lnTo>
                      <a:pt x="1137" y="473"/>
                    </a:lnTo>
                    <a:lnTo>
                      <a:pt x="1137" y="468"/>
                    </a:lnTo>
                    <a:lnTo>
                      <a:pt x="1140" y="462"/>
                    </a:lnTo>
                    <a:lnTo>
                      <a:pt x="1140" y="462"/>
                    </a:lnTo>
                    <a:lnTo>
                      <a:pt x="1146" y="462"/>
                    </a:lnTo>
                    <a:lnTo>
                      <a:pt x="1150" y="465"/>
                    </a:lnTo>
                    <a:lnTo>
                      <a:pt x="1153" y="469"/>
                    </a:lnTo>
                    <a:lnTo>
                      <a:pt x="1154" y="475"/>
                    </a:lnTo>
                    <a:lnTo>
                      <a:pt x="1157" y="479"/>
                    </a:lnTo>
                    <a:lnTo>
                      <a:pt x="1160" y="483"/>
                    </a:lnTo>
                    <a:lnTo>
                      <a:pt x="1163" y="486"/>
                    </a:lnTo>
                    <a:lnTo>
                      <a:pt x="1170" y="484"/>
                    </a:lnTo>
                    <a:lnTo>
                      <a:pt x="1170" y="484"/>
                    </a:lnTo>
                    <a:lnTo>
                      <a:pt x="1163" y="476"/>
                    </a:lnTo>
                    <a:lnTo>
                      <a:pt x="1156" y="468"/>
                    </a:lnTo>
                    <a:lnTo>
                      <a:pt x="1150" y="458"/>
                    </a:lnTo>
                    <a:lnTo>
                      <a:pt x="1147" y="446"/>
                    </a:lnTo>
                    <a:lnTo>
                      <a:pt x="1147" y="446"/>
                    </a:lnTo>
                    <a:lnTo>
                      <a:pt x="1143" y="432"/>
                    </a:lnTo>
                    <a:lnTo>
                      <a:pt x="1140" y="417"/>
                    </a:lnTo>
                    <a:lnTo>
                      <a:pt x="1140" y="400"/>
                    </a:lnTo>
                    <a:lnTo>
                      <a:pt x="1140" y="395"/>
                    </a:lnTo>
                    <a:lnTo>
                      <a:pt x="1143" y="390"/>
                    </a:lnTo>
                    <a:lnTo>
                      <a:pt x="1143" y="390"/>
                    </a:lnTo>
                    <a:lnTo>
                      <a:pt x="1145" y="393"/>
                    </a:lnTo>
                    <a:lnTo>
                      <a:pt x="1147" y="396"/>
                    </a:lnTo>
                    <a:lnTo>
                      <a:pt x="1153" y="402"/>
                    </a:lnTo>
                    <a:lnTo>
                      <a:pt x="1156" y="404"/>
                    </a:lnTo>
                    <a:lnTo>
                      <a:pt x="1156" y="407"/>
                    </a:lnTo>
                    <a:lnTo>
                      <a:pt x="1156" y="411"/>
                    </a:lnTo>
                    <a:lnTo>
                      <a:pt x="1154" y="414"/>
                    </a:lnTo>
                    <a:lnTo>
                      <a:pt x="1154" y="414"/>
                    </a:lnTo>
                    <a:lnTo>
                      <a:pt x="1166" y="424"/>
                    </a:lnTo>
                    <a:lnTo>
                      <a:pt x="1177" y="430"/>
                    </a:lnTo>
                    <a:lnTo>
                      <a:pt x="1189" y="434"/>
                    </a:lnTo>
                    <a:lnTo>
                      <a:pt x="1201" y="435"/>
                    </a:lnTo>
                    <a:lnTo>
                      <a:pt x="1213" y="434"/>
                    </a:lnTo>
                    <a:lnTo>
                      <a:pt x="1226" y="432"/>
                    </a:lnTo>
                    <a:lnTo>
                      <a:pt x="1237" y="427"/>
                    </a:lnTo>
                    <a:lnTo>
                      <a:pt x="1248" y="421"/>
                    </a:lnTo>
                    <a:lnTo>
                      <a:pt x="1260" y="414"/>
                    </a:lnTo>
                    <a:lnTo>
                      <a:pt x="1269" y="406"/>
                    </a:lnTo>
                    <a:lnTo>
                      <a:pt x="1279" y="396"/>
                    </a:lnTo>
                    <a:lnTo>
                      <a:pt x="1288" y="386"/>
                    </a:lnTo>
                    <a:lnTo>
                      <a:pt x="1296" y="376"/>
                    </a:lnTo>
                    <a:lnTo>
                      <a:pt x="1303" y="365"/>
                    </a:lnTo>
                    <a:lnTo>
                      <a:pt x="1309" y="352"/>
                    </a:lnTo>
                    <a:lnTo>
                      <a:pt x="1313" y="341"/>
                    </a:lnTo>
                    <a:lnTo>
                      <a:pt x="1313" y="341"/>
                    </a:lnTo>
                    <a:lnTo>
                      <a:pt x="1317" y="322"/>
                    </a:lnTo>
                    <a:lnTo>
                      <a:pt x="1321" y="299"/>
                    </a:lnTo>
                    <a:lnTo>
                      <a:pt x="1324" y="278"/>
                    </a:lnTo>
                    <a:lnTo>
                      <a:pt x="1327" y="268"/>
                    </a:lnTo>
                    <a:lnTo>
                      <a:pt x="1330" y="258"/>
                    </a:lnTo>
                    <a:lnTo>
                      <a:pt x="1330" y="258"/>
                    </a:lnTo>
                    <a:lnTo>
                      <a:pt x="1337" y="253"/>
                    </a:lnTo>
                    <a:lnTo>
                      <a:pt x="1344" y="246"/>
                    </a:lnTo>
                    <a:lnTo>
                      <a:pt x="1349" y="237"/>
                    </a:lnTo>
                    <a:lnTo>
                      <a:pt x="1354" y="232"/>
                    </a:lnTo>
                    <a:lnTo>
                      <a:pt x="1354" y="232"/>
                    </a:lnTo>
                    <a:lnTo>
                      <a:pt x="1349" y="233"/>
                    </a:lnTo>
                    <a:lnTo>
                      <a:pt x="1345" y="237"/>
                    </a:lnTo>
                    <a:lnTo>
                      <a:pt x="1338" y="244"/>
                    </a:lnTo>
                    <a:lnTo>
                      <a:pt x="1334" y="247"/>
                    </a:lnTo>
                    <a:lnTo>
                      <a:pt x="1330" y="249"/>
                    </a:lnTo>
                    <a:lnTo>
                      <a:pt x="1326" y="246"/>
                    </a:lnTo>
                    <a:lnTo>
                      <a:pt x="1321" y="241"/>
                    </a:lnTo>
                    <a:lnTo>
                      <a:pt x="1321" y="241"/>
                    </a:lnTo>
                    <a:lnTo>
                      <a:pt x="1333" y="223"/>
                    </a:lnTo>
                    <a:lnTo>
                      <a:pt x="1347" y="204"/>
                    </a:lnTo>
                    <a:lnTo>
                      <a:pt x="1362" y="185"/>
                    </a:lnTo>
                    <a:lnTo>
                      <a:pt x="1380" y="167"/>
                    </a:lnTo>
                    <a:lnTo>
                      <a:pt x="1400" y="152"/>
                    </a:lnTo>
                    <a:lnTo>
                      <a:pt x="1421" y="138"/>
                    </a:lnTo>
                    <a:lnTo>
                      <a:pt x="1432" y="131"/>
                    </a:lnTo>
                    <a:lnTo>
                      <a:pt x="1445" y="125"/>
                    </a:lnTo>
                    <a:lnTo>
                      <a:pt x="1458" y="121"/>
                    </a:lnTo>
                    <a:lnTo>
                      <a:pt x="1470" y="118"/>
                    </a:lnTo>
                    <a:lnTo>
                      <a:pt x="1470" y="118"/>
                    </a:lnTo>
                    <a:lnTo>
                      <a:pt x="1502" y="111"/>
                    </a:lnTo>
                    <a:lnTo>
                      <a:pt x="1535" y="107"/>
                    </a:lnTo>
                    <a:lnTo>
                      <a:pt x="1567" y="105"/>
                    </a:lnTo>
                    <a:lnTo>
                      <a:pt x="1602" y="104"/>
                    </a:lnTo>
                    <a:lnTo>
                      <a:pt x="1602" y="104"/>
                    </a:lnTo>
                    <a:lnTo>
                      <a:pt x="1611" y="102"/>
                    </a:lnTo>
                    <a:lnTo>
                      <a:pt x="1618" y="102"/>
                    </a:lnTo>
                    <a:lnTo>
                      <a:pt x="1620" y="104"/>
                    </a:lnTo>
                    <a:lnTo>
                      <a:pt x="1623" y="105"/>
                    </a:lnTo>
                    <a:lnTo>
                      <a:pt x="1625" y="110"/>
                    </a:lnTo>
                    <a:lnTo>
                      <a:pt x="1626" y="115"/>
                    </a:lnTo>
                    <a:lnTo>
                      <a:pt x="1626" y="115"/>
                    </a:lnTo>
                    <a:lnTo>
                      <a:pt x="1622" y="119"/>
                    </a:lnTo>
                    <a:lnTo>
                      <a:pt x="1619" y="121"/>
                    </a:lnTo>
                    <a:lnTo>
                      <a:pt x="1616" y="122"/>
                    </a:lnTo>
                    <a:lnTo>
                      <a:pt x="1613" y="122"/>
                    </a:lnTo>
                    <a:lnTo>
                      <a:pt x="1606" y="119"/>
                    </a:lnTo>
                    <a:lnTo>
                      <a:pt x="1599" y="118"/>
                    </a:lnTo>
                    <a:lnTo>
                      <a:pt x="1599" y="118"/>
                    </a:lnTo>
                    <a:lnTo>
                      <a:pt x="1587" y="117"/>
                    </a:lnTo>
                    <a:lnTo>
                      <a:pt x="1575" y="117"/>
                    </a:lnTo>
                    <a:lnTo>
                      <a:pt x="1554" y="118"/>
                    </a:lnTo>
                    <a:lnTo>
                      <a:pt x="1535" y="122"/>
                    </a:lnTo>
                    <a:lnTo>
                      <a:pt x="1517" y="125"/>
                    </a:lnTo>
                    <a:lnTo>
                      <a:pt x="1517" y="125"/>
                    </a:lnTo>
                    <a:lnTo>
                      <a:pt x="1490" y="128"/>
                    </a:lnTo>
                    <a:lnTo>
                      <a:pt x="1466" y="135"/>
                    </a:lnTo>
                    <a:lnTo>
                      <a:pt x="1444" y="143"/>
                    </a:lnTo>
                    <a:lnTo>
                      <a:pt x="1422" y="153"/>
                    </a:lnTo>
                    <a:lnTo>
                      <a:pt x="1403" y="166"/>
                    </a:lnTo>
                    <a:lnTo>
                      <a:pt x="1385" y="181"/>
                    </a:lnTo>
                    <a:lnTo>
                      <a:pt x="1369" y="198"/>
                    </a:lnTo>
                    <a:lnTo>
                      <a:pt x="1356" y="215"/>
                    </a:lnTo>
                    <a:lnTo>
                      <a:pt x="1356" y="215"/>
                    </a:lnTo>
                    <a:lnTo>
                      <a:pt x="1363" y="215"/>
                    </a:lnTo>
                    <a:lnTo>
                      <a:pt x="1371" y="212"/>
                    </a:lnTo>
                    <a:lnTo>
                      <a:pt x="1376" y="209"/>
                    </a:lnTo>
                    <a:lnTo>
                      <a:pt x="1379" y="205"/>
                    </a:lnTo>
                    <a:lnTo>
                      <a:pt x="1379" y="205"/>
                    </a:lnTo>
                    <a:lnTo>
                      <a:pt x="1387" y="208"/>
                    </a:lnTo>
                    <a:lnTo>
                      <a:pt x="1390" y="209"/>
                    </a:lnTo>
                    <a:lnTo>
                      <a:pt x="1392" y="212"/>
                    </a:lnTo>
                    <a:lnTo>
                      <a:pt x="1393" y="215"/>
                    </a:lnTo>
                    <a:lnTo>
                      <a:pt x="1393" y="218"/>
                    </a:lnTo>
                    <a:lnTo>
                      <a:pt x="1390" y="226"/>
                    </a:lnTo>
                    <a:lnTo>
                      <a:pt x="1390" y="226"/>
                    </a:lnTo>
                    <a:lnTo>
                      <a:pt x="1386" y="226"/>
                    </a:lnTo>
                    <a:lnTo>
                      <a:pt x="1383" y="227"/>
                    </a:lnTo>
                    <a:lnTo>
                      <a:pt x="1380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1" y="234"/>
                    </a:lnTo>
                    <a:lnTo>
                      <a:pt x="1365" y="239"/>
                    </a:lnTo>
                    <a:lnTo>
                      <a:pt x="1356" y="250"/>
                    </a:lnTo>
                    <a:lnTo>
                      <a:pt x="1348" y="264"/>
                    </a:lnTo>
                    <a:lnTo>
                      <a:pt x="1344" y="278"/>
                    </a:lnTo>
                    <a:lnTo>
                      <a:pt x="1340" y="292"/>
                    </a:lnTo>
                    <a:lnTo>
                      <a:pt x="1335" y="307"/>
                    </a:lnTo>
                    <a:lnTo>
                      <a:pt x="1328" y="340"/>
                    </a:lnTo>
                    <a:lnTo>
                      <a:pt x="1328" y="340"/>
                    </a:lnTo>
                    <a:lnTo>
                      <a:pt x="1323" y="357"/>
                    </a:lnTo>
                    <a:lnTo>
                      <a:pt x="1316" y="373"/>
                    </a:lnTo>
                    <a:lnTo>
                      <a:pt x="1307" y="388"/>
                    </a:lnTo>
                    <a:lnTo>
                      <a:pt x="1296" y="402"/>
                    </a:lnTo>
                    <a:lnTo>
                      <a:pt x="1285" y="414"/>
                    </a:lnTo>
                    <a:lnTo>
                      <a:pt x="1272" y="424"/>
                    </a:lnTo>
                    <a:lnTo>
                      <a:pt x="1260" y="434"/>
                    </a:lnTo>
                    <a:lnTo>
                      <a:pt x="1244" y="442"/>
                    </a:lnTo>
                    <a:lnTo>
                      <a:pt x="1244" y="442"/>
                    </a:lnTo>
                    <a:lnTo>
                      <a:pt x="1240" y="444"/>
                    </a:lnTo>
                    <a:lnTo>
                      <a:pt x="1234" y="445"/>
                    </a:lnTo>
                    <a:lnTo>
                      <a:pt x="1225" y="449"/>
                    </a:lnTo>
                    <a:lnTo>
                      <a:pt x="1213" y="453"/>
                    </a:lnTo>
                    <a:lnTo>
                      <a:pt x="1208" y="455"/>
                    </a:lnTo>
                    <a:lnTo>
                      <a:pt x="1201" y="455"/>
                    </a:lnTo>
                    <a:lnTo>
                      <a:pt x="1201" y="455"/>
                    </a:lnTo>
                    <a:lnTo>
                      <a:pt x="1195" y="455"/>
                    </a:lnTo>
                    <a:lnTo>
                      <a:pt x="1189" y="453"/>
                    </a:lnTo>
                    <a:lnTo>
                      <a:pt x="1178" y="448"/>
                    </a:lnTo>
                    <a:lnTo>
                      <a:pt x="1168" y="445"/>
                    </a:lnTo>
                    <a:lnTo>
                      <a:pt x="1164" y="444"/>
                    </a:lnTo>
                    <a:lnTo>
                      <a:pt x="1159" y="442"/>
                    </a:lnTo>
                    <a:lnTo>
                      <a:pt x="1159" y="442"/>
                    </a:lnTo>
                    <a:lnTo>
                      <a:pt x="1163" y="452"/>
                    </a:lnTo>
                    <a:lnTo>
                      <a:pt x="1167" y="462"/>
                    </a:lnTo>
                    <a:lnTo>
                      <a:pt x="1171" y="469"/>
                    </a:lnTo>
                    <a:lnTo>
                      <a:pt x="1178" y="476"/>
                    </a:lnTo>
                    <a:lnTo>
                      <a:pt x="1185" y="482"/>
                    </a:lnTo>
                    <a:lnTo>
                      <a:pt x="1192" y="486"/>
                    </a:lnTo>
                    <a:lnTo>
                      <a:pt x="1202" y="489"/>
                    </a:lnTo>
                    <a:lnTo>
                      <a:pt x="1212" y="490"/>
                    </a:lnTo>
                    <a:lnTo>
                      <a:pt x="1212" y="490"/>
                    </a:lnTo>
                    <a:lnTo>
                      <a:pt x="1208" y="496"/>
                    </a:lnTo>
                    <a:lnTo>
                      <a:pt x="1203" y="500"/>
                    </a:lnTo>
                    <a:lnTo>
                      <a:pt x="1196" y="501"/>
                    </a:lnTo>
                    <a:lnTo>
                      <a:pt x="1188" y="503"/>
                    </a:lnTo>
                    <a:lnTo>
                      <a:pt x="1180" y="501"/>
                    </a:lnTo>
                    <a:lnTo>
                      <a:pt x="1173" y="500"/>
                    </a:lnTo>
                    <a:lnTo>
                      <a:pt x="1159" y="496"/>
                    </a:lnTo>
                    <a:lnTo>
                      <a:pt x="1159" y="496"/>
                    </a:lnTo>
                    <a:lnTo>
                      <a:pt x="1166" y="507"/>
                    </a:lnTo>
                    <a:lnTo>
                      <a:pt x="1173" y="518"/>
                    </a:lnTo>
                    <a:lnTo>
                      <a:pt x="1181" y="527"/>
                    </a:lnTo>
                    <a:lnTo>
                      <a:pt x="1191" y="534"/>
                    </a:lnTo>
                    <a:lnTo>
                      <a:pt x="1202" y="539"/>
                    </a:lnTo>
                    <a:lnTo>
                      <a:pt x="1215" y="543"/>
                    </a:lnTo>
                    <a:lnTo>
                      <a:pt x="1227" y="546"/>
                    </a:lnTo>
                    <a:lnTo>
                      <a:pt x="1241" y="548"/>
                    </a:lnTo>
                    <a:lnTo>
                      <a:pt x="1241" y="548"/>
                    </a:lnTo>
                    <a:lnTo>
                      <a:pt x="1239" y="557"/>
                    </a:lnTo>
                    <a:lnTo>
                      <a:pt x="1233" y="564"/>
                    </a:lnTo>
                    <a:lnTo>
                      <a:pt x="1226" y="570"/>
                    </a:lnTo>
                    <a:lnTo>
                      <a:pt x="1218" y="574"/>
                    </a:lnTo>
                    <a:lnTo>
                      <a:pt x="1209" y="578"/>
                    </a:lnTo>
                    <a:lnTo>
                      <a:pt x="1199" y="581"/>
                    </a:lnTo>
                    <a:lnTo>
                      <a:pt x="1181" y="584"/>
                    </a:lnTo>
                    <a:lnTo>
                      <a:pt x="1181" y="584"/>
                    </a:lnTo>
                    <a:close/>
                    <a:moveTo>
                      <a:pt x="2099" y="364"/>
                    </a:moveTo>
                    <a:lnTo>
                      <a:pt x="2099" y="364"/>
                    </a:lnTo>
                    <a:lnTo>
                      <a:pt x="2082" y="361"/>
                    </a:lnTo>
                    <a:lnTo>
                      <a:pt x="2067" y="357"/>
                    </a:lnTo>
                    <a:lnTo>
                      <a:pt x="2053" y="350"/>
                    </a:lnTo>
                    <a:lnTo>
                      <a:pt x="2040" y="341"/>
                    </a:lnTo>
                    <a:lnTo>
                      <a:pt x="2028" y="333"/>
                    </a:lnTo>
                    <a:lnTo>
                      <a:pt x="2016" y="323"/>
                    </a:lnTo>
                    <a:lnTo>
                      <a:pt x="2005" y="310"/>
                    </a:lnTo>
                    <a:lnTo>
                      <a:pt x="1995" y="299"/>
                    </a:lnTo>
                    <a:lnTo>
                      <a:pt x="1978" y="274"/>
                    </a:lnTo>
                    <a:lnTo>
                      <a:pt x="1962" y="246"/>
                    </a:lnTo>
                    <a:lnTo>
                      <a:pt x="1932" y="194"/>
                    </a:lnTo>
                    <a:lnTo>
                      <a:pt x="1932" y="194"/>
                    </a:lnTo>
                    <a:lnTo>
                      <a:pt x="1926" y="194"/>
                    </a:lnTo>
                    <a:lnTo>
                      <a:pt x="1926" y="194"/>
                    </a:lnTo>
                    <a:lnTo>
                      <a:pt x="1926" y="195"/>
                    </a:lnTo>
                    <a:lnTo>
                      <a:pt x="1925" y="197"/>
                    </a:lnTo>
                    <a:lnTo>
                      <a:pt x="1922" y="198"/>
                    </a:lnTo>
                    <a:lnTo>
                      <a:pt x="1922" y="198"/>
                    </a:lnTo>
                    <a:lnTo>
                      <a:pt x="1928" y="211"/>
                    </a:lnTo>
                    <a:lnTo>
                      <a:pt x="1935" y="223"/>
                    </a:lnTo>
                    <a:lnTo>
                      <a:pt x="1950" y="250"/>
                    </a:lnTo>
                    <a:lnTo>
                      <a:pt x="1959" y="264"/>
                    </a:lnTo>
                    <a:lnTo>
                      <a:pt x="1964" y="278"/>
                    </a:lnTo>
                    <a:lnTo>
                      <a:pt x="1970" y="293"/>
                    </a:lnTo>
                    <a:lnTo>
                      <a:pt x="1974" y="307"/>
                    </a:lnTo>
                    <a:lnTo>
                      <a:pt x="1974" y="307"/>
                    </a:lnTo>
                    <a:lnTo>
                      <a:pt x="1977" y="329"/>
                    </a:lnTo>
                    <a:lnTo>
                      <a:pt x="1977" y="347"/>
                    </a:lnTo>
                    <a:lnTo>
                      <a:pt x="1976" y="365"/>
                    </a:lnTo>
                    <a:lnTo>
                      <a:pt x="1971" y="382"/>
                    </a:lnTo>
                    <a:lnTo>
                      <a:pt x="1966" y="399"/>
                    </a:lnTo>
                    <a:lnTo>
                      <a:pt x="1960" y="416"/>
                    </a:lnTo>
                    <a:lnTo>
                      <a:pt x="1945" y="448"/>
                    </a:lnTo>
                    <a:lnTo>
                      <a:pt x="1945" y="448"/>
                    </a:lnTo>
                    <a:lnTo>
                      <a:pt x="1939" y="452"/>
                    </a:lnTo>
                    <a:lnTo>
                      <a:pt x="1935" y="458"/>
                    </a:lnTo>
                    <a:lnTo>
                      <a:pt x="1931" y="463"/>
                    </a:lnTo>
                    <a:lnTo>
                      <a:pt x="1926" y="469"/>
                    </a:lnTo>
                    <a:lnTo>
                      <a:pt x="1926" y="469"/>
                    </a:lnTo>
                    <a:lnTo>
                      <a:pt x="1932" y="482"/>
                    </a:lnTo>
                    <a:lnTo>
                      <a:pt x="1936" y="496"/>
                    </a:lnTo>
                    <a:lnTo>
                      <a:pt x="1938" y="510"/>
                    </a:lnTo>
                    <a:lnTo>
                      <a:pt x="1938" y="524"/>
                    </a:lnTo>
                    <a:lnTo>
                      <a:pt x="1935" y="536"/>
                    </a:lnTo>
                    <a:lnTo>
                      <a:pt x="1933" y="543"/>
                    </a:lnTo>
                    <a:lnTo>
                      <a:pt x="1929" y="549"/>
                    </a:lnTo>
                    <a:lnTo>
                      <a:pt x="1926" y="553"/>
                    </a:lnTo>
                    <a:lnTo>
                      <a:pt x="1921" y="557"/>
                    </a:lnTo>
                    <a:lnTo>
                      <a:pt x="1915" y="562"/>
                    </a:lnTo>
                    <a:lnTo>
                      <a:pt x="1908" y="563"/>
                    </a:lnTo>
                    <a:lnTo>
                      <a:pt x="1908" y="563"/>
                    </a:lnTo>
                    <a:lnTo>
                      <a:pt x="1908" y="574"/>
                    </a:lnTo>
                    <a:lnTo>
                      <a:pt x="1908" y="585"/>
                    </a:lnTo>
                    <a:lnTo>
                      <a:pt x="1907" y="595"/>
                    </a:lnTo>
                    <a:lnTo>
                      <a:pt x="1904" y="604"/>
                    </a:lnTo>
                    <a:lnTo>
                      <a:pt x="1898" y="623"/>
                    </a:lnTo>
                    <a:lnTo>
                      <a:pt x="1894" y="644"/>
                    </a:lnTo>
                    <a:lnTo>
                      <a:pt x="1894" y="644"/>
                    </a:lnTo>
                    <a:lnTo>
                      <a:pt x="1910" y="646"/>
                    </a:lnTo>
                    <a:lnTo>
                      <a:pt x="1925" y="646"/>
                    </a:lnTo>
                    <a:lnTo>
                      <a:pt x="1940" y="644"/>
                    </a:lnTo>
                    <a:lnTo>
                      <a:pt x="1955" y="642"/>
                    </a:lnTo>
                    <a:lnTo>
                      <a:pt x="1967" y="635"/>
                    </a:lnTo>
                    <a:lnTo>
                      <a:pt x="1978" y="628"/>
                    </a:lnTo>
                    <a:lnTo>
                      <a:pt x="1983" y="622"/>
                    </a:lnTo>
                    <a:lnTo>
                      <a:pt x="1987" y="616"/>
                    </a:lnTo>
                    <a:lnTo>
                      <a:pt x="1990" y="611"/>
                    </a:lnTo>
                    <a:lnTo>
                      <a:pt x="1992" y="604"/>
                    </a:lnTo>
                    <a:lnTo>
                      <a:pt x="1992" y="604"/>
                    </a:lnTo>
                    <a:lnTo>
                      <a:pt x="1974" y="601"/>
                    </a:lnTo>
                    <a:lnTo>
                      <a:pt x="1957" y="597"/>
                    </a:lnTo>
                    <a:lnTo>
                      <a:pt x="1950" y="594"/>
                    </a:lnTo>
                    <a:lnTo>
                      <a:pt x="1945" y="591"/>
                    </a:lnTo>
                    <a:lnTo>
                      <a:pt x="1940" y="585"/>
                    </a:lnTo>
                    <a:lnTo>
                      <a:pt x="1939" y="580"/>
                    </a:lnTo>
                    <a:lnTo>
                      <a:pt x="1939" y="580"/>
                    </a:lnTo>
                    <a:lnTo>
                      <a:pt x="1950" y="584"/>
                    </a:lnTo>
                    <a:lnTo>
                      <a:pt x="1960" y="587"/>
                    </a:lnTo>
                    <a:lnTo>
                      <a:pt x="1971" y="590"/>
                    </a:lnTo>
                    <a:lnTo>
                      <a:pt x="1983" y="590"/>
                    </a:lnTo>
                    <a:lnTo>
                      <a:pt x="1994" y="591"/>
                    </a:lnTo>
                    <a:lnTo>
                      <a:pt x="2005" y="590"/>
                    </a:lnTo>
                    <a:lnTo>
                      <a:pt x="2016" y="588"/>
                    </a:lnTo>
                    <a:lnTo>
                      <a:pt x="2026" y="585"/>
                    </a:lnTo>
                    <a:lnTo>
                      <a:pt x="2037" y="581"/>
                    </a:lnTo>
                    <a:lnTo>
                      <a:pt x="2047" y="577"/>
                    </a:lnTo>
                    <a:lnTo>
                      <a:pt x="2056" y="571"/>
                    </a:lnTo>
                    <a:lnTo>
                      <a:pt x="2064" y="564"/>
                    </a:lnTo>
                    <a:lnTo>
                      <a:pt x="2071" y="557"/>
                    </a:lnTo>
                    <a:lnTo>
                      <a:pt x="2077" y="549"/>
                    </a:lnTo>
                    <a:lnTo>
                      <a:pt x="2082" y="541"/>
                    </a:lnTo>
                    <a:lnTo>
                      <a:pt x="2086" y="531"/>
                    </a:lnTo>
                    <a:lnTo>
                      <a:pt x="2086" y="531"/>
                    </a:lnTo>
                    <a:lnTo>
                      <a:pt x="2075" y="531"/>
                    </a:lnTo>
                    <a:lnTo>
                      <a:pt x="2065" y="529"/>
                    </a:lnTo>
                    <a:lnTo>
                      <a:pt x="2056" y="528"/>
                    </a:lnTo>
                    <a:lnTo>
                      <a:pt x="2046" y="525"/>
                    </a:lnTo>
                    <a:lnTo>
                      <a:pt x="2028" y="518"/>
                    </a:lnTo>
                    <a:lnTo>
                      <a:pt x="2011" y="510"/>
                    </a:lnTo>
                    <a:lnTo>
                      <a:pt x="2011" y="510"/>
                    </a:lnTo>
                    <a:lnTo>
                      <a:pt x="1995" y="501"/>
                    </a:lnTo>
                    <a:lnTo>
                      <a:pt x="1983" y="494"/>
                    </a:lnTo>
                    <a:lnTo>
                      <a:pt x="1977" y="490"/>
                    </a:lnTo>
                    <a:lnTo>
                      <a:pt x="1974" y="484"/>
                    </a:lnTo>
                    <a:lnTo>
                      <a:pt x="1973" y="479"/>
                    </a:lnTo>
                    <a:lnTo>
                      <a:pt x="1973" y="470"/>
                    </a:lnTo>
                    <a:lnTo>
                      <a:pt x="1973" y="470"/>
                    </a:lnTo>
                    <a:lnTo>
                      <a:pt x="1999" y="482"/>
                    </a:lnTo>
                    <a:lnTo>
                      <a:pt x="2012" y="486"/>
                    </a:lnTo>
                    <a:lnTo>
                      <a:pt x="2026" y="489"/>
                    </a:lnTo>
                    <a:lnTo>
                      <a:pt x="2026" y="489"/>
                    </a:lnTo>
                    <a:lnTo>
                      <a:pt x="2042" y="489"/>
                    </a:lnTo>
                    <a:lnTo>
                      <a:pt x="2057" y="489"/>
                    </a:lnTo>
                    <a:lnTo>
                      <a:pt x="2070" y="486"/>
                    </a:lnTo>
                    <a:lnTo>
                      <a:pt x="2082" y="482"/>
                    </a:lnTo>
                    <a:lnTo>
                      <a:pt x="2093" y="476"/>
                    </a:lnTo>
                    <a:lnTo>
                      <a:pt x="2105" y="469"/>
                    </a:lnTo>
                    <a:lnTo>
                      <a:pt x="2113" y="461"/>
                    </a:lnTo>
                    <a:lnTo>
                      <a:pt x="2122" y="452"/>
                    </a:lnTo>
                    <a:lnTo>
                      <a:pt x="2129" y="442"/>
                    </a:lnTo>
                    <a:lnTo>
                      <a:pt x="2136" y="431"/>
                    </a:lnTo>
                    <a:lnTo>
                      <a:pt x="2141" y="420"/>
                    </a:lnTo>
                    <a:lnTo>
                      <a:pt x="2145" y="407"/>
                    </a:lnTo>
                    <a:lnTo>
                      <a:pt x="2148" y="395"/>
                    </a:lnTo>
                    <a:lnTo>
                      <a:pt x="2150" y="380"/>
                    </a:lnTo>
                    <a:lnTo>
                      <a:pt x="2151" y="368"/>
                    </a:lnTo>
                    <a:lnTo>
                      <a:pt x="2151" y="354"/>
                    </a:lnTo>
                    <a:lnTo>
                      <a:pt x="2151" y="354"/>
                    </a:lnTo>
                    <a:lnTo>
                      <a:pt x="2138" y="358"/>
                    </a:lnTo>
                    <a:lnTo>
                      <a:pt x="2127" y="362"/>
                    </a:lnTo>
                    <a:lnTo>
                      <a:pt x="2115" y="365"/>
                    </a:lnTo>
                    <a:lnTo>
                      <a:pt x="2099" y="364"/>
                    </a:lnTo>
                    <a:lnTo>
                      <a:pt x="2099" y="364"/>
                    </a:lnTo>
                    <a:close/>
                    <a:moveTo>
                      <a:pt x="1313" y="625"/>
                    </a:moveTo>
                    <a:lnTo>
                      <a:pt x="1313" y="625"/>
                    </a:lnTo>
                    <a:lnTo>
                      <a:pt x="1309" y="630"/>
                    </a:lnTo>
                    <a:lnTo>
                      <a:pt x="1306" y="636"/>
                    </a:lnTo>
                    <a:lnTo>
                      <a:pt x="1303" y="643"/>
                    </a:lnTo>
                    <a:lnTo>
                      <a:pt x="1303" y="649"/>
                    </a:lnTo>
                    <a:lnTo>
                      <a:pt x="1303" y="654"/>
                    </a:lnTo>
                    <a:lnTo>
                      <a:pt x="1305" y="660"/>
                    </a:lnTo>
                    <a:lnTo>
                      <a:pt x="1306" y="666"/>
                    </a:lnTo>
                    <a:lnTo>
                      <a:pt x="1309" y="671"/>
                    </a:lnTo>
                    <a:lnTo>
                      <a:pt x="1317" y="681"/>
                    </a:lnTo>
                    <a:lnTo>
                      <a:pt x="1327" y="688"/>
                    </a:lnTo>
                    <a:lnTo>
                      <a:pt x="1340" y="695"/>
                    </a:lnTo>
                    <a:lnTo>
                      <a:pt x="1351" y="698"/>
                    </a:lnTo>
                    <a:lnTo>
                      <a:pt x="1351" y="698"/>
                    </a:lnTo>
                    <a:lnTo>
                      <a:pt x="1356" y="695"/>
                    </a:lnTo>
                    <a:lnTo>
                      <a:pt x="1363" y="692"/>
                    </a:lnTo>
                    <a:lnTo>
                      <a:pt x="1371" y="691"/>
                    </a:lnTo>
                    <a:lnTo>
                      <a:pt x="1376" y="688"/>
                    </a:lnTo>
                    <a:lnTo>
                      <a:pt x="1376" y="688"/>
                    </a:lnTo>
                    <a:lnTo>
                      <a:pt x="1389" y="698"/>
                    </a:lnTo>
                    <a:lnTo>
                      <a:pt x="1403" y="708"/>
                    </a:lnTo>
                    <a:lnTo>
                      <a:pt x="1431" y="727"/>
                    </a:lnTo>
                    <a:lnTo>
                      <a:pt x="1459" y="744"/>
                    </a:lnTo>
                    <a:lnTo>
                      <a:pt x="1488" y="762"/>
                    </a:lnTo>
                    <a:lnTo>
                      <a:pt x="1488" y="762"/>
                    </a:lnTo>
                    <a:lnTo>
                      <a:pt x="1525" y="772"/>
                    </a:lnTo>
                    <a:lnTo>
                      <a:pt x="1560" y="781"/>
                    </a:lnTo>
                    <a:lnTo>
                      <a:pt x="1577" y="785"/>
                    </a:lnTo>
                    <a:lnTo>
                      <a:pt x="1595" y="786"/>
                    </a:lnTo>
                    <a:lnTo>
                      <a:pt x="1612" y="788"/>
                    </a:lnTo>
                    <a:lnTo>
                      <a:pt x="1630" y="788"/>
                    </a:lnTo>
                    <a:lnTo>
                      <a:pt x="1630" y="788"/>
                    </a:lnTo>
                    <a:lnTo>
                      <a:pt x="1644" y="790"/>
                    </a:lnTo>
                    <a:lnTo>
                      <a:pt x="1661" y="792"/>
                    </a:lnTo>
                    <a:lnTo>
                      <a:pt x="1678" y="792"/>
                    </a:lnTo>
                    <a:lnTo>
                      <a:pt x="1695" y="792"/>
                    </a:lnTo>
                    <a:lnTo>
                      <a:pt x="1710" y="789"/>
                    </a:lnTo>
                    <a:lnTo>
                      <a:pt x="1726" y="785"/>
                    </a:lnTo>
                    <a:lnTo>
                      <a:pt x="1740" y="781"/>
                    </a:lnTo>
                    <a:lnTo>
                      <a:pt x="1752" y="774"/>
                    </a:lnTo>
                    <a:lnTo>
                      <a:pt x="1752" y="774"/>
                    </a:lnTo>
                    <a:lnTo>
                      <a:pt x="1757" y="774"/>
                    </a:lnTo>
                    <a:lnTo>
                      <a:pt x="1759" y="772"/>
                    </a:lnTo>
                    <a:lnTo>
                      <a:pt x="1762" y="772"/>
                    </a:lnTo>
                    <a:lnTo>
                      <a:pt x="1766" y="772"/>
                    </a:lnTo>
                    <a:lnTo>
                      <a:pt x="1766" y="772"/>
                    </a:lnTo>
                    <a:lnTo>
                      <a:pt x="1803" y="734"/>
                    </a:lnTo>
                    <a:lnTo>
                      <a:pt x="1821" y="716"/>
                    </a:lnTo>
                    <a:lnTo>
                      <a:pt x="1839" y="695"/>
                    </a:lnTo>
                    <a:lnTo>
                      <a:pt x="1855" y="674"/>
                    </a:lnTo>
                    <a:lnTo>
                      <a:pt x="1869" y="651"/>
                    </a:lnTo>
                    <a:lnTo>
                      <a:pt x="1880" y="626"/>
                    </a:lnTo>
                    <a:lnTo>
                      <a:pt x="1884" y="614"/>
                    </a:lnTo>
                    <a:lnTo>
                      <a:pt x="1889" y="601"/>
                    </a:lnTo>
                    <a:lnTo>
                      <a:pt x="1889" y="601"/>
                    </a:lnTo>
                    <a:lnTo>
                      <a:pt x="1887" y="591"/>
                    </a:lnTo>
                    <a:lnTo>
                      <a:pt x="1889" y="583"/>
                    </a:lnTo>
                    <a:lnTo>
                      <a:pt x="1890" y="576"/>
                    </a:lnTo>
                    <a:lnTo>
                      <a:pt x="1893" y="567"/>
                    </a:lnTo>
                    <a:lnTo>
                      <a:pt x="1893" y="567"/>
                    </a:lnTo>
                    <a:lnTo>
                      <a:pt x="1894" y="560"/>
                    </a:lnTo>
                    <a:lnTo>
                      <a:pt x="1894" y="560"/>
                    </a:lnTo>
                    <a:lnTo>
                      <a:pt x="1893" y="548"/>
                    </a:lnTo>
                    <a:lnTo>
                      <a:pt x="1891" y="535"/>
                    </a:lnTo>
                    <a:lnTo>
                      <a:pt x="1886" y="514"/>
                    </a:lnTo>
                    <a:lnTo>
                      <a:pt x="1886" y="514"/>
                    </a:lnTo>
                    <a:lnTo>
                      <a:pt x="1883" y="500"/>
                    </a:lnTo>
                    <a:lnTo>
                      <a:pt x="1882" y="484"/>
                    </a:lnTo>
                    <a:lnTo>
                      <a:pt x="1882" y="469"/>
                    </a:lnTo>
                    <a:lnTo>
                      <a:pt x="1879" y="453"/>
                    </a:lnTo>
                    <a:lnTo>
                      <a:pt x="1879" y="453"/>
                    </a:lnTo>
                    <a:lnTo>
                      <a:pt x="1882" y="444"/>
                    </a:lnTo>
                    <a:lnTo>
                      <a:pt x="1882" y="431"/>
                    </a:lnTo>
                    <a:lnTo>
                      <a:pt x="1882" y="425"/>
                    </a:lnTo>
                    <a:lnTo>
                      <a:pt x="1880" y="420"/>
                    </a:lnTo>
                    <a:lnTo>
                      <a:pt x="1877" y="416"/>
                    </a:lnTo>
                    <a:lnTo>
                      <a:pt x="1874" y="411"/>
                    </a:lnTo>
                    <a:lnTo>
                      <a:pt x="1874" y="411"/>
                    </a:lnTo>
                    <a:lnTo>
                      <a:pt x="1874" y="396"/>
                    </a:lnTo>
                    <a:lnTo>
                      <a:pt x="1873" y="383"/>
                    </a:lnTo>
                    <a:lnTo>
                      <a:pt x="1870" y="371"/>
                    </a:lnTo>
                    <a:lnTo>
                      <a:pt x="1865" y="361"/>
                    </a:lnTo>
                    <a:lnTo>
                      <a:pt x="1859" y="351"/>
                    </a:lnTo>
                    <a:lnTo>
                      <a:pt x="1851" y="341"/>
                    </a:lnTo>
                    <a:lnTo>
                      <a:pt x="1842" y="333"/>
                    </a:lnTo>
                    <a:lnTo>
                      <a:pt x="1834" y="326"/>
                    </a:lnTo>
                    <a:lnTo>
                      <a:pt x="1814" y="310"/>
                    </a:lnTo>
                    <a:lnTo>
                      <a:pt x="1794" y="296"/>
                    </a:lnTo>
                    <a:lnTo>
                      <a:pt x="1785" y="288"/>
                    </a:lnTo>
                    <a:lnTo>
                      <a:pt x="1776" y="279"/>
                    </a:lnTo>
                    <a:lnTo>
                      <a:pt x="1769" y="271"/>
                    </a:lnTo>
                    <a:lnTo>
                      <a:pt x="1762" y="261"/>
                    </a:lnTo>
                    <a:lnTo>
                      <a:pt x="1762" y="261"/>
                    </a:lnTo>
                    <a:lnTo>
                      <a:pt x="1761" y="279"/>
                    </a:lnTo>
                    <a:lnTo>
                      <a:pt x="1758" y="298"/>
                    </a:lnTo>
                    <a:lnTo>
                      <a:pt x="1754" y="314"/>
                    </a:lnTo>
                    <a:lnTo>
                      <a:pt x="1747" y="331"/>
                    </a:lnTo>
                    <a:lnTo>
                      <a:pt x="1740" y="347"/>
                    </a:lnTo>
                    <a:lnTo>
                      <a:pt x="1730" y="359"/>
                    </a:lnTo>
                    <a:lnTo>
                      <a:pt x="1720" y="373"/>
                    </a:lnTo>
                    <a:lnTo>
                      <a:pt x="1709" y="385"/>
                    </a:lnTo>
                    <a:lnTo>
                      <a:pt x="1695" y="396"/>
                    </a:lnTo>
                    <a:lnTo>
                      <a:pt x="1681" y="406"/>
                    </a:lnTo>
                    <a:lnTo>
                      <a:pt x="1667" y="414"/>
                    </a:lnTo>
                    <a:lnTo>
                      <a:pt x="1651" y="423"/>
                    </a:lnTo>
                    <a:lnTo>
                      <a:pt x="1634" y="428"/>
                    </a:lnTo>
                    <a:lnTo>
                      <a:pt x="1618" y="434"/>
                    </a:lnTo>
                    <a:lnTo>
                      <a:pt x="1599" y="439"/>
                    </a:lnTo>
                    <a:lnTo>
                      <a:pt x="1581" y="442"/>
                    </a:lnTo>
                    <a:lnTo>
                      <a:pt x="1581" y="442"/>
                    </a:lnTo>
                    <a:lnTo>
                      <a:pt x="1575" y="448"/>
                    </a:lnTo>
                    <a:lnTo>
                      <a:pt x="1570" y="453"/>
                    </a:lnTo>
                    <a:lnTo>
                      <a:pt x="1566" y="458"/>
                    </a:lnTo>
                    <a:lnTo>
                      <a:pt x="1560" y="462"/>
                    </a:lnTo>
                    <a:lnTo>
                      <a:pt x="1560" y="462"/>
                    </a:lnTo>
                    <a:lnTo>
                      <a:pt x="1550" y="456"/>
                    </a:lnTo>
                    <a:lnTo>
                      <a:pt x="1545" y="452"/>
                    </a:lnTo>
                    <a:lnTo>
                      <a:pt x="1545" y="452"/>
                    </a:lnTo>
                    <a:lnTo>
                      <a:pt x="1547" y="446"/>
                    </a:lnTo>
                    <a:lnTo>
                      <a:pt x="1553" y="441"/>
                    </a:lnTo>
                    <a:lnTo>
                      <a:pt x="1564" y="432"/>
                    </a:lnTo>
                    <a:lnTo>
                      <a:pt x="1570" y="428"/>
                    </a:lnTo>
                    <a:lnTo>
                      <a:pt x="1574" y="423"/>
                    </a:lnTo>
                    <a:lnTo>
                      <a:pt x="1575" y="417"/>
                    </a:lnTo>
                    <a:lnTo>
                      <a:pt x="1575" y="410"/>
                    </a:lnTo>
                    <a:lnTo>
                      <a:pt x="1575" y="410"/>
                    </a:lnTo>
                    <a:lnTo>
                      <a:pt x="1564" y="424"/>
                    </a:lnTo>
                    <a:lnTo>
                      <a:pt x="1550" y="439"/>
                    </a:lnTo>
                    <a:lnTo>
                      <a:pt x="1535" y="453"/>
                    </a:lnTo>
                    <a:lnTo>
                      <a:pt x="1521" y="463"/>
                    </a:lnTo>
                    <a:lnTo>
                      <a:pt x="1521" y="463"/>
                    </a:lnTo>
                    <a:lnTo>
                      <a:pt x="1505" y="472"/>
                    </a:lnTo>
                    <a:lnTo>
                      <a:pt x="1488" y="477"/>
                    </a:lnTo>
                    <a:lnTo>
                      <a:pt x="1470" y="484"/>
                    </a:lnTo>
                    <a:lnTo>
                      <a:pt x="1463" y="489"/>
                    </a:lnTo>
                    <a:lnTo>
                      <a:pt x="1455" y="494"/>
                    </a:lnTo>
                    <a:lnTo>
                      <a:pt x="1455" y="494"/>
                    </a:lnTo>
                    <a:lnTo>
                      <a:pt x="1449" y="498"/>
                    </a:lnTo>
                    <a:lnTo>
                      <a:pt x="1445" y="503"/>
                    </a:lnTo>
                    <a:lnTo>
                      <a:pt x="1438" y="514"/>
                    </a:lnTo>
                    <a:lnTo>
                      <a:pt x="1432" y="527"/>
                    </a:lnTo>
                    <a:lnTo>
                      <a:pt x="1427" y="541"/>
                    </a:lnTo>
                    <a:lnTo>
                      <a:pt x="1417" y="570"/>
                    </a:lnTo>
                    <a:lnTo>
                      <a:pt x="1411" y="583"/>
                    </a:lnTo>
                    <a:lnTo>
                      <a:pt x="1404" y="595"/>
                    </a:lnTo>
                    <a:lnTo>
                      <a:pt x="1404" y="595"/>
                    </a:lnTo>
                    <a:lnTo>
                      <a:pt x="1399" y="601"/>
                    </a:lnTo>
                    <a:lnTo>
                      <a:pt x="1394" y="605"/>
                    </a:lnTo>
                    <a:lnTo>
                      <a:pt x="1383" y="614"/>
                    </a:lnTo>
                    <a:lnTo>
                      <a:pt x="1372" y="621"/>
                    </a:lnTo>
                    <a:lnTo>
                      <a:pt x="1361" y="630"/>
                    </a:lnTo>
                    <a:lnTo>
                      <a:pt x="1361" y="630"/>
                    </a:lnTo>
                    <a:lnTo>
                      <a:pt x="1371" y="636"/>
                    </a:lnTo>
                    <a:lnTo>
                      <a:pt x="1380" y="643"/>
                    </a:lnTo>
                    <a:lnTo>
                      <a:pt x="1389" y="653"/>
                    </a:lnTo>
                    <a:lnTo>
                      <a:pt x="1396" y="663"/>
                    </a:lnTo>
                    <a:lnTo>
                      <a:pt x="1396" y="663"/>
                    </a:lnTo>
                    <a:lnTo>
                      <a:pt x="1394" y="667"/>
                    </a:lnTo>
                    <a:lnTo>
                      <a:pt x="1392" y="668"/>
                    </a:lnTo>
                    <a:lnTo>
                      <a:pt x="1389" y="670"/>
                    </a:lnTo>
                    <a:lnTo>
                      <a:pt x="1385" y="670"/>
                    </a:lnTo>
                    <a:lnTo>
                      <a:pt x="1385" y="670"/>
                    </a:lnTo>
                    <a:lnTo>
                      <a:pt x="1378" y="660"/>
                    </a:lnTo>
                    <a:lnTo>
                      <a:pt x="1368" y="649"/>
                    </a:lnTo>
                    <a:lnTo>
                      <a:pt x="1362" y="646"/>
                    </a:lnTo>
                    <a:lnTo>
                      <a:pt x="1356" y="643"/>
                    </a:lnTo>
                    <a:lnTo>
                      <a:pt x="1349" y="642"/>
                    </a:lnTo>
                    <a:lnTo>
                      <a:pt x="1342" y="644"/>
                    </a:lnTo>
                    <a:lnTo>
                      <a:pt x="1342" y="644"/>
                    </a:lnTo>
                    <a:lnTo>
                      <a:pt x="1341" y="650"/>
                    </a:lnTo>
                    <a:lnTo>
                      <a:pt x="1341" y="656"/>
                    </a:lnTo>
                    <a:lnTo>
                      <a:pt x="1341" y="661"/>
                    </a:lnTo>
                    <a:lnTo>
                      <a:pt x="1342" y="667"/>
                    </a:lnTo>
                    <a:lnTo>
                      <a:pt x="1347" y="675"/>
                    </a:lnTo>
                    <a:lnTo>
                      <a:pt x="1348" y="684"/>
                    </a:lnTo>
                    <a:lnTo>
                      <a:pt x="1348" y="684"/>
                    </a:lnTo>
                    <a:lnTo>
                      <a:pt x="1342" y="682"/>
                    </a:lnTo>
                    <a:lnTo>
                      <a:pt x="1337" y="678"/>
                    </a:lnTo>
                    <a:lnTo>
                      <a:pt x="1333" y="674"/>
                    </a:lnTo>
                    <a:lnTo>
                      <a:pt x="1330" y="668"/>
                    </a:lnTo>
                    <a:lnTo>
                      <a:pt x="1328" y="663"/>
                    </a:lnTo>
                    <a:lnTo>
                      <a:pt x="1327" y="656"/>
                    </a:lnTo>
                    <a:lnTo>
                      <a:pt x="1326" y="649"/>
                    </a:lnTo>
                    <a:lnTo>
                      <a:pt x="1327" y="642"/>
                    </a:lnTo>
                    <a:lnTo>
                      <a:pt x="1327" y="642"/>
                    </a:lnTo>
                    <a:lnTo>
                      <a:pt x="1323" y="644"/>
                    </a:lnTo>
                    <a:lnTo>
                      <a:pt x="1319" y="647"/>
                    </a:lnTo>
                    <a:lnTo>
                      <a:pt x="1314" y="649"/>
                    </a:lnTo>
                    <a:lnTo>
                      <a:pt x="1313" y="647"/>
                    </a:lnTo>
                    <a:lnTo>
                      <a:pt x="1312" y="646"/>
                    </a:lnTo>
                    <a:lnTo>
                      <a:pt x="1312" y="646"/>
                    </a:lnTo>
                    <a:lnTo>
                      <a:pt x="1314" y="639"/>
                    </a:lnTo>
                    <a:lnTo>
                      <a:pt x="1319" y="633"/>
                    </a:lnTo>
                    <a:lnTo>
                      <a:pt x="1324" y="629"/>
                    </a:lnTo>
                    <a:lnTo>
                      <a:pt x="1331" y="625"/>
                    </a:lnTo>
                    <a:lnTo>
                      <a:pt x="1344" y="618"/>
                    </a:lnTo>
                    <a:lnTo>
                      <a:pt x="1348" y="612"/>
                    </a:lnTo>
                    <a:lnTo>
                      <a:pt x="1349" y="608"/>
                    </a:lnTo>
                    <a:lnTo>
                      <a:pt x="1349" y="608"/>
                    </a:lnTo>
                    <a:lnTo>
                      <a:pt x="1342" y="614"/>
                    </a:lnTo>
                    <a:lnTo>
                      <a:pt x="1334" y="618"/>
                    </a:lnTo>
                    <a:lnTo>
                      <a:pt x="1324" y="622"/>
                    </a:lnTo>
                    <a:lnTo>
                      <a:pt x="1313" y="625"/>
                    </a:lnTo>
                    <a:lnTo>
                      <a:pt x="1313" y="625"/>
                    </a:lnTo>
                    <a:close/>
                    <a:moveTo>
                      <a:pt x="1896" y="459"/>
                    </a:moveTo>
                    <a:lnTo>
                      <a:pt x="1896" y="459"/>
                    </a:lnTo>
                    <a:lnTo>
                      <a:pt x="1898" y="445"/>
                    </a:lnTo>
                    <a:lnTo>
                      <a:pt x="1903" y="430"/>
                    </a:lnTo>
                    <a:lnTo>
                      <a:pt x="1904" y="423"/>
                    </a:lnTo>
                    <a:lnTo>
                      <a:pt x="1904" y="416"/>
                    </a:lnTo>
                    <a:lnTo>
                      <a:pt x="1903" y="409"/>
                    </a:lnTo>
                    <a:lnTo>
                      <a:pt x="1900" y="404"/>
                    </a:lnTo>
                    <a:lnTo>
                      <a:pt x="1900" y="404"/>
                    </a:lnTo>
                    <a:lnTo>
                      <a:pt x="1896" y="434"/>
                    </a:lnTo>
                    <a:lnTo>
                      <a:pt x="1896" y="446"/>
                    </a:lnTo>
                    <a:lnTo>
                      <a:pt x="1896" y="459"/>
                    </a:lnTo>
                    <a:lnTo>
                      <a:pt x="1896" y="459"/>
                    </a:lnTo>
                    <a:close/>
                    <a:moveTo>
                      <a:pt x="1910" y="549"/>
                    </a:moveTo>
                    <a:lnTo>
                      <a:pt x="1910" y="549"/>
                    </a:lnTo>
                    <a:lnTo>
                      <a:pt x="1915" y="543"/>
                    </a:lnTo>
                    <a:lnTo>
                      <a:pt x="1919" y="536"/>
                    </a:lnTo>
                    <a:lnTo>
                      <a:pt x="1922" y="528"/>
                    </a:lnTo>
                    <a:lnTo>
                      <a:pt x="1922" y="518"/>
                    </a:lnTo>
                    <a:lnTo>
                      <a:pt x="1922" y="508"/>
                    </a:lnTo>
                    <a:lnTo>
                      <a:pt x="1921" y="498"/>
                    </a:lnTo>
                    <a:lnTo>
                      <a:pt x="1918" y="490"/>
                    </a:lnTo>
                    <a:lnTo>
                      <a:pt x="1915" y="482"/>
                    </a:lnTo>
                    <a:lnTo>
                      <a:pt x="1915" y="482"/>
                    </a:lnTo>
                    <a:lnTo>
                      <a:pt x="1905" y="482"/>
                    </a:lnTo>
                    <a:lnTo>
                      <a:pt x="1897" y="480"/>
                    </a:lnTo>
                    <a:lnTo>
                      <a:pt x="1897" y="480"/>
                    </a:lnTo>
                    <a:lnTo>
                      <a:pt x="1897" y="489"/>
                    </a:lnTo>
                    <a:lnTo>
                      <a:pt x="1898" y="498"/>
                    </a:lnTo>
                    <a:lnTo>
                      <a:pt x="1901" y="517"/>
                    </a:lnTo>
                    <a:lnTo>
                      <a:pt x="1905" y="534"/>
                    </a:lnTo>
                    <a:lnTo>
                      <a:pt x="1910" y="549"/>
                    </a:lnTo>
                    <a:lnTo>
                      <a:pt x="1910" y="549"/>
                    </a:lnTo>
                    <a:close/>
                    <a:moveTo>
                      <a:pt x="1860" y="696"/>
                    </a:moveTo>
                    <a:lnTo>
                      <a:pt x="1860" y="696"/>
                    </a:lnTo>
                    <a:lnTo>
                      <a:pt x="1870" y="692"/>
                    </a:lnTo>
                    <a:lnTo>
                      <a:pt x="1879" y="689"/>
                    </a:lnTo>
                    <a:lnTo>
                      <a:pt x="1889" y="687"/>
                    </a:lnTo>
                    <a:lnTo>
                      <a:pt x="1900" y="682"/>
                    </a:lnTo>
                    <a:lnTo>
                      <a:pt x="1900" y="682"/>
                    </a:lnTo>
                    <a:lnTo>
                      <a:pt x="1891" y="671"/>
                    </a:lnTo>
                    <a:lnTo>
                      <a:pt x="1887" y="666"/>
                    </a:lnTo>
                    <a:lnTo>
                      <a:pt x="1882" y="661"/>
                    </a:lnTo>
                    <a:lnTo>
                      <a:pt x="1882" y="661"/>
                    </a:lnTo>
                    <a:lnTo>
                      <a:pt x="1876" y="671"/>
                    </a:lnTo>
                    <a:lnTo>
                      <a:pt x="1869" y="680"/>
                    </a:lnTo>
                    <a:lnTo>
                      <a:pt x="1863" y="688"/>
                    </a:lnTo>
                    <a:lnTo>
                      <a:pt x="1862" y="692"/>
                    </a:lnTo>
                    <a:lnTo>
                      <a:pt x="1860" y="696"/>
                    </a:lnTo>
                    <a:lnTo>
                      <a:pt x="1860" y="696"/>
                    </a:lnTo>
                    <a:close/>
                    <a:moveTo>
                      <a:pt x="559" y="779"/>
                    </a:moveTo>
                    <a:lnTo>
                      <a:pt x="559" y="779"/>
                    </a:lnTo>
                    <a:lnTo>
                      <a:pt x="563" y="775"/>
                    </a:lnTo>
                    <a:lnTo>
                      <a:pt x="569" y="774"/>
                    </a:lnTo>
                    <a:lnTo>
                      <a:pt x="575" y="772"/>
                    </a:lnTo>
                    <a:lnTo>
                      <a:pt x="582" y="772"/>
                    </a:lnTo>
                    <a:lnTo>
                      <a:pt x="582" y="772"/>
                    </a:lnTo>
                    <a:lnTo>
                      <a:pt x="580" y="757"/>
                    </a:lnTo>
                    <a:lnTo>
                      <a:pt x="576" y="743"/>
                    </a:lnTo>
                    <a:lnTo>
                      <a:pt x="568" y="712"/>
                    </a:lnTo>
                    <a:lnTo>
                      <a:pt x="568" y="712"/>
                    </a:lnTo>
                    <a:lnTo>
                      <a:pt x="551" y="729"/>
                    </a:lnTo>
                    <a:lnTo>
                      <a:pt x="534" y="746"/>
                    </a:lnTo>
                    <a:lnTo>
                      <a:pt x="525" y="754"/>
                    </a:lnTo>
                    <a:lnTo>
                      <a:pt x="518" y="762"/>
                    </a:lnTo>
                    <a:lnTo>
                      <a:pt x="511" y="772"/>
                    </a:lnTo>
                    <a:lnTo>
                      <a:pt x="506" y="783"/>
                    </a:lnTo>
                    <a:lnTo>
                      <a:pt x="506" y="783"/>
                    </a:lnTo>
                    <a:lnTo>
                      <a:pt x="510" y="785"/>
                    </a:lnTo>
                    <a:lnTo>
                      <a:pt x="514" y="786"/>
                    </a:lnTo>
                    <a:lnTo>
                      <a:pt x="520" y="792"/>
                    </a:lnTo>
                    <a:lnTo>
                      <a:pt x="523" y="797"/>
                    </a:lnTo>
                    <a:lnTo>
                      <a:pt x="524" y="803"/>
                    </a:lnTo>
                    <a:lnTo>
                      <a:pt x="524" y="803"/>
                    </a:lnTo>
                    <a:lnTo>
                      <a:pt x="530" y="799"/>
                    </a:lnTo>
                    <a:lnTo>
                      <a:pt x="532" y="795"/>
                    </a:lnTo>
                    <a:lnTo>
                      <a:pt x="532" y="790"/>
                    </a:lnTo>
                    <a:lnTo>
                      <a:pt x="531" y="785"/>
                    </a:lnTo>
                    <a:lnTo>
                      <a:pt x="525" y="774"/>
                    </a:lnTo>
                    <a:lnTo>
                      <a:pt x="523" y="768"/>
                    </a:lnTo>
                    <a:lnTo>
                      <a:pt x="520" y="762"/>
                    </a:lnTo>
                    <a:lnTo>
                      <a:pt x="520" y="762"/>
                    </a:lnTo>
                    <a:lnTo>
                      <a:pt x="523" y="762"/>
                    </a:lnTo>
                    <a:lnTo>
                      <a:pt x="524" y="761"/>
                    </a:lnTo>
                    <a:lnTo>
                      <a:pt x="524" y="761"/>
                    </a:lnTo>
                    <a:lnTo>
                      <a:pt x="530" y="764"/>
                    </a:lnTo>
                    <a:lnTo>
                      <a:pt x="534" y="769"/>
                    </a:lnTo>
                    <a:lnTo>
                      <a:pt x="539" y="774"/>
                    </a:lnTo>
                    <a:lnTo>
                      <a:pt x="545" y="776"/>
                    </a:lnTo>
                    <a:lnTo>
                      <a:pt x="545" y="776"/>
                    </a:lnTo>
                    <a:lnTo>
                      <a:pt x="549" y="767"/>
                    </a:lnTo>
                    <a:lnTo>
                      <a:pt x="551" y="760"/>
                    </a:lnTo>
                    <a:lnTo>
                      <a:pt x="551" y="751"/>
                    </a:lnTo>
                    <a:lnTo>
                      <a:pt x="551" y="740"/>
                    </a:lnTo>
                    <a:lnTo>
                      <a:pt x="551" y="740"/>
                    </a:lnTo>
                    <a:lnTo>
                      <a:pt x="554" y="739"/>
                    </a:lnTo>
                    <a:lnTo>
                      <a:pt x="556" y="737"/>
                    </a:lnTo>
                    <a:lnTo>
                      <a:pt x="559" y="737"/>
                    </a:lnTo>
                    <a:lnTo>
                      <a:pt x="559" y="737"/>
                    </a:lnTo>
                    <a:lnTo>
                      <a:pt x="563" y="740"/>
                    </a:lnTo>
                    <a:lnTo>
                      <a:pt x="566" y="744"/>
                    </a:lnTo>
                    <a:lnTo>
                      <a:pt x="566" y="750"/>
                    </a:lnTo>
                    <a:lnTo>
                      <a:pt x="566" y="757"/>
                    </a:lnTo>
                    <a:lnTo>
                      <a:pt x="562" y="768"/>
                    </a:lnTo>
                    <a:lnTo>
                      <a:pt x="559" y="779"/>
                    </a:lnTo>
                    <a:lnTo>
                      <a:pt x="559" y="779"/>
                    </a:lnTo>
                    <a:close/>
                    <a:moveTo>
                      <a:pt x="537" y="812"/>
                    </a:moveTo>
                    <a:lnTo>
                      <a:pt x="537" y="812"/>
                    </a:lnTo>
                    <a:lnTo>
                      <a:pt x="545" y="809"/>
                    </a:lnTo>
                    <a:lnTo>
                      <a:pt x="555" y="809"/>
                    </a:lnTo>
                    <a:lnTo>
                      <a:pt x="563" y="810"/>
                    </a:lnTo>
                    <a:lnTo>
                      <a:pt x="572" y="814"/>
                    </a:lnTo>
                    <a:lnTo>
                      <a:pt x="572" y="814"/>
                    </a:lnTo>
                    <a:lnTo>
                      <a:pt x="576" y="807"/>
                    </a:lnTo>
                    <a:lnTo>
                      <a:pt x="580" y="799"/>
                    </a:lnTo>
                    <a:lnTo>
                      <a:pt x="582" y="790"/>
                    </a:lnTo>
                    <a:lnTo>
                      <a:pt x="582" y="785"/>
                    </a:lnTo>
                    <a:lnTo>
                      <a:pt x="580" y="781"/>
                    </a:lnTo>
                    <a:lnTo>
                      <a:pt x="580" y="781"/>
                    </a:lnTo>
                    <a:lnTo>
                      <a:pt x="575" y="785"/>
                    </a:lnTo>
                    <a:lnTo>
                      <a:pt x="568" y="788"/>
                    </a:lnTo>
                    <a:lnTo>
                      <a:pt x="554" y="793"/>
                    </a:lnTo>
                    <a:lnTo>
                      <a:pt x="548" y="796"/>
                    </a:lnTo>
                    <a:lnTo>
                      <a:pt x="542" y="799"/>
                    </a:lnTo>
                    <a:lnTo>
                      <a:pt x="538" y="805"/>
                    </a:lnTo>
                    <a:lnTo>
                      <a:pt x="537" y="812"/>
                    </a:lnTo>
                    <a:lnTo>
                      <a:pt x="537" y="812"/>
                    </a:lnTo>
                    <a:close/>
                    <a:moveTo>
                      <a:pt x="506" y="862"/>
                    </a:moveTo>
                    <a:lnTo>
                      <a:pt x="506" y="862"/>
                    </a:lnTo>
                    <a:lnTo>
                      <a:pt x="510" y="842"/>
                    </a:lnTo>
                    <a:lnTo>
                      <a:pt x="514" y="824"/>
                    </a:lnTo>
                    <a:lnTo>
                      <a:pt x="514" y="814"/>
                    </a:lnTo>
                    <a:lnTo>
                      <a:pt x="513" y="805"/>
                    </a:lnTo>
                    <a:lnTo>
                      <a:pt x="510" y="796"/>
                    </a:lnTo>
                    <a:lnTo>
                      <a:pt x="503" y="788"/>
                    </a:lnTo>
                    <a:lnTo>
                      <a:pt x="503" y="788"/>
                    </a:lnTo>
                    <a:lnTo>
                      <a:pt x="499" y="807"/>
                    </a:lnTo>
                    <a:lnTo>
                      <a:pt x="497" y="817"/>
                    </a:lnTo>
                    <a:lnTo>
                      <a:pt x="497" y="827"/>
                    </a:lnTo>
                    <a:lnTo>
                      <a:pt x="497" y="835"/>
                    </a:lnTo>
                    <a:lnTo>
                      <a:pt x="499" y="845"/>
                    </a:lnTo>
                    <a:lnTo>
                      <a:pt x="502" y="854"/>
                    </a:lnTo>
                    <a:lnTo>
                      <a:pt x="506" y="862"/>
                    </a:lnTo>
                    <a:lnTo>
                      <a:pt x="506" y="862"/>
                    </a:lnTo>
                    <a:close/>
                    <a:moveTo>
                      <a:pt x="1696" y="824"/>
                    </a:moveTo>
                    <a:lnTo>
                      <a:pt x="1696" y="824"/>
                    </a:lnTo>
                    <a:lnTo>
                      <a:pt x="1693" y="824"/>
                    </a:lnTo>
                    <a:lnTo>
                      <a:pt x="1692" y="823"/>
                    </a:lnTo>
                    <a:lnTo>
                      <a:pt x="1692" y="820"/>
                    </a:lnTo>
                    <a:lnTo>
                      <a:pt x="1692" y="816"/>
                    </a:lnTo>
                    <a:lnTo>
                      <a:pt x="1691" y="814"/>
                    </a:lnTo>
                    <a:lnTo>
                      <a:pt x="1689" y="814"/>
                    </a:lnTo>
                    <a:lnTo>
                      <a:pt x="1689" y="814"/>
                    </a:lnTo>
                    <a:lnTo>
                      <a:pt x="1692" y="813"/>
                    </a:lnTo>
                    <a:lnTo>
                      <a:pt x="1693" y="812"/>
                    </a:lnTo>
                    <a:lnTo>
                      <a:pt x="1695" y="809"/>
                    </a:lnTo>
                    <a:lnTo>
                      <a:pt x="1692" y="807"/>
                    </a:lnTo>
                    <a:lnTo>
                      <a:pt x="1692" y="807"/>
                    </a:lnTo>
                    <a:lnTo>
                      <a:pt x="1661" y="809"/>
                    </a:lnTo>
                    <a:lnTo>
                      <a:pt x="1627" y="807"/>
                    </a:lnTo>
                    <a:lnTo>
                      <a:pt x="1597" y="805"/>
                    </a:lnTo>
                    <a:lnTo>
                      <a:pt x="1582" y="802"/>
                    </a:lnTo>
                    <a:lnTo>
                      <a:pt x="1570" y="797"/>
                    </a:lnTo>
                    <a:lnTo>
                      <a:pt x="1570" y="797"/>
                    </a:lnTo>
                    <a:lnTo>
                      <a:pt x="1573" y="810"/>
                    </a:lnTo>
                    <a:lnTo>
                      <a:pt x="1575" y="821"/>
                    </a:lnTo>
                    <a:lnTo>
                      <a:pt x="1581" y="831"/>
                    </a:lnTo>
                    <a:lnTo>
                      <a:pt x="1588" y="840"/>
                    </a:lnTo>
                    <a:lnTo>
                      <a:pt x="1597" y="847"/>
                    </a:lnTo>
                    <a:lnTo>
                      <a:pt x="1606" y="852"/>
                    </a:lnTo>
                    <a:lnTo>
                      <a:pt x="1616" y="856"/>
                    </a:lnTo>
                    <a:lnTo>
                      <a:pt x="1626" y="858"/>
                    </a:lnTo>
                    <a:lnTo>
                      <a:pt x="1636" y="859"/>
                    </a:lnTo>
                    <a:lnTo>
                      <a:pt x="1647" y="859"/>
                    </a:lnTo>
                    <a:lnTo>
                      <a:pt x="1657" y="856"/>
                    </a:lnTo>
                    <a:lnTo>
                      <a:pt x="1667" y="854"/>
                    </a:lnTo>
                    <a:lnTo>
                      <a:pt x="1677" y="848"/>
                    </a:lnTo>
                    <a:lnTo>
                      <a:pt x="1684" y="842"/>
                    </a:lnTo>
                    <a:lnTo>
                      <a:pt x="1691" y="834"/>
                    </a:lnTo>
                    <a:lnTo>
                      <a:pt x="1696" y="824"/>
                    </a:lnTo>
                    <a:lnTo>
                      <a:pt x="1696" y="824"/>
                    </a:lnTo>
                    <a:close/>
                    <a:moveTo>
                      <a:pt x="1713" y="835"/>
                    </a:moveTo>
                    <a:lnTo>
                      <a:pt x="1713" y="835"/>
                    </a:lnTo>
                    <a:lnTo>
                      <a:pt x="1706" y="844"/>
                    </a:lnTo>
                    <a:lnTo>
                      <a:pt x="1696" y="852"/>
                    </a:lnTo>
                    <a:lnTo>
                      <a:pt x="1685" y="861"/>
                    </a:lnTo>
                    <a:lnTo>
                      <a:pt x="1672" y="868"/>
                    </a:lnTo>
                    <a:lnTo>
                      <a:pt x="1660" y="873"/>
                    </a:lnTo>
                    <a:lnTo>
                      <a:pt x="1646" y="878"/>
                    </a:lnTo>
                    <a:lnTo>
                      <a:pt x="1632" y="879"/>
                    </a:lnTo>
                    <a:lnTo>
                      <a:pt x="1618" y="876"/>
                    </a:lnTo>
                    <a:lnTo>
                      <a:pt x="1618" y="876"/>
                    </a:lnTo>
                    <a:lnTo>
                      <a:pt x="1609" y="873"/>
                    </a:lnTo>
                    <a:lnTo>
                      <a:pt x="1601" y="869"/>
                    </a:lnTo>
                    <a:lnTo>
                      <a:pt x="1592" y="863"/>
                    </a:lnTo>
                    <a:lnTo>
                      <a:pt x="1584" y="861"/>
                    </a:lnTo>
                    <a:lnTo>
                      <a:pt x="1584" y="861"/>
                    </a:lnTo>
                    <a:lnTo>
                      <a:pt x="1582" y="858"/>
                    </a:lnTo>
                    <a:lnTo>
                      <a:pt x="1580" y="854"/>
                    </a:lnTo>
                    <a:lnTo>
                      <a:pt x="1573" y="848"/>
                    </a:lnTo>
                    <a:lnTo>
                      <a:pt x="1567" y="844"/>
                    </a:lnTo>
                    <a:lnTo>
                      <a:pt x="1561" y="837"/>
                    </a:lnTo>
                    <a:lnTo>
                      <a:pt x="1561" y="837"/>
                    </a:lnTo>
                    <a:lnTo>
                      <a:pt x="1563" y="827"/>
                    </a:lnTo>
                    <a:lnTo>
                      <a:pt x="1561" y="817"/>
                    </a:lnTo>
                    <a:lnTo>
                      <a:pt x="1557" y="807"/>
                    </a:lnTo>
                    <a:lnTo>
                      <a:pt x="1554" y="800"/>
                    </a:lnTo>
                    <a:lnTo>
                      <a:pt x="1554" y="800"/>
                    </a:lnTo>
                    <a:lnTo>
                      <a:pt x="1550" y="800"/>
                    </a:lnTo>
                    <a:lnTo>
                      <a:pt x="1549" y="802"/>
                    </a:lnTo>
                    <a:lnTo>
                      <a:pt x="1543" y="807"/>
                    </a:lnTo>
                    <a:lnTo>
                      <a:pt x="1539" y="812"/>
                    </a:lnTo>
                    <a:lnTo>
                      <a:pt x="1536" y="813"/>
                    </a:lnTo>
                    <a:lnTo>
                      <a:pt x="1533" y="814"/>
                    </a:lnTo>
                    <a:lnTo>
                      <a:pt x="1533" y="814"/>
                    </a:lnTo>
                    <a:lnTo>
                      <a:pt x="1535" y="823"/>
                    </a:lnTo>
                    <a:lnTo>
                      <a:pt x="1538" y="833"/>
                    </a:lnTo>
                    <a:lnTo>
                      <a:pt x="1542" y="841"/>
                    </a:lnTo>
                    <a:lnTo>
                      <a:pt x="1547" y="848"/>
                    </a:lnTo>
                    <a:lnTo>
                      <a:pt x="1559" y="863"/>
                    </a:lnTo>
                    <a:lnTo>
                      <a:pt x="1570" y="875"/>
                    </a:lnTo>
                    <a:lnTo>
                      <a:pt x="1570" y="875"/>
                    </a:lnTo>
                    <a:lnTo>
                      <a:pt x="1582" y="886"/>
                    </a:lnTo>
                    <a:lnTo>
                      <a:pt x="1598" y="897"/>
                    </a:lnTo>
                    <a:lnTo>
                      <a:pt x="1613" y="906"/>
                    </a:lnTo>
                    <a:lnTo>
                      <a:pt x="1629" y="913"/>
                    </a:lnTo>
                    <a:lnTo>
                      <a:pt x="1646" y="915"/>
                    </a:lnTo>
                    <a:lnTo>
                      <a:pt x="1655" y="917"/>
                    </a:lnTo>
                    <a:lnTo>
                      <a:pt x="1664" y="915"/>
                    </a:lnTo>
                    <a:lnTo>
                      <a:pt x="1672" y="914"/>
                    </a:lnTo>
                    <a:lnTo>
                      <a:pt x="1681" y="911"/>
                    </a:lnTo>
                    <a:lnTo>
                      <a:pt x="1689" y="908"/>
                    </a:lnTo>
                    <a:lnTo>
                      <a:pt x="1698" y="903"/>
                    </a:lnTo>
                    <a:lnTo>
                      <a:pt x="1698" y="903"/>
                    </a:lnTo>
                    <a:lnTo>
                      <a:pt x="1695" y="908"/>
                    </a:lnTo>
                    <a:lnTo>
                      <a:pt x="1692" y="914"/>
                    </a:lnTo>
                    <a:lnTo>
                      <a:pt x="1682" y="921"/>
                    </a:lnTo>
                    <a:lnTo>
                      <a:pt x="1672" y="928"/>
                    </a:lnTo>
                    <a:lnTo>
                      <a:pt x="1660" y="931"/>
                    </a:lnTo>
                    <a:lnTo>
                      <a:pt x="1647" y="932"/>
                    </a:lnTo>
                    <a:lnTo>
                      <a:pt x="1636" y="931"/>
                    </a:lnTo>
                    <a:lnTo>
                      <a:pt x="1625" y="927"/>
                    </a:lnTo>
                    <a:lnTo>
                      <a:pt x="1619" y="922"/>
                    </a:lnTo>
                    <a:lnTo>
                      <a:pt x="1613" y="918"/>
                    </a:lnTo>
                    <a:lnTo>
                      <a:pt x="1613" y="918"/>
                    </a:lnTo>
                    <a:lnTo>
                      <a:pt x="1598" y="913"/>
                    </a:lnTo>
                    <a:lnTo>
                      <a:pt x="1584" y="904"/>
                    </a:lnTo>
                    <a:lnTo>
                      <a:pt x="1570" y="893"/>
                    </a:lnTo>
                    <a:lnTo>
                      <a:pt x="1556" y="882"/>
                    </a:lnTo>
                    <a:lnTo>
                      <a:pt x="1545" y="868"/>
                    </a:lnTo>
                    <a:lnTo>
                      <a:pt x="1535" y="854"/>
                    </a:lnTo>
                    <a:lnTo>
                      <a:pt x="1526" y="840"/>
                    </a:lnTo>
                    <a:lnTo>
                      <a:pt x="1521" y="826"/>
                    </a:lnTo>
                    <a:lnTo>
                      <a:pt x="1521" y="826"/>
                    </a:lnTo>
                    <a:lnTo>
                      <a:pt x="1517" y="834"/>
                    </a:lnTo>
                    <a:lnTo>
                      <a:pt x="1511" y="841"/>
                    </a:lnTo>
                    <a:lnTo>
                      <a:pt x="1505" y="858"/>
                    </a:lnTo>
                    <a:lnTo>
                      <a:pt x="1505" y="858"/>
                    </a:lnTo>
                    <a:lnTo>
                      <a:pt x="1515" y="873"/>
                    </a:lnTo>
                    <a:lnTo>
                      <a:pt x="1521" y="879"/>
                    </a:lnTo>
                    <a:lnTo>
                      <a:pt x="1528" y="886"/>
                    </a:lnTo>
                    <a:lnTo>
                      <a:pt x="1528" y="886"/>
                    </a:lnTo>
                    <a:lnTo>
                      <a:pt x="1547" y="900"/>
                    </a:lnTo>
                    <a:lnTo>
                      <a:pt x="1567" y="914"/>
                    </a:lnTo>
                    <a:lnTo>
                      <a:pt x="1567" y="914"/>
                    </a:lnTo>
                    <a:lnTo>
                      <a:pt x="1598" y="934"/>
                    </a:lnTo>
                    <a:lnTo>
                      <a:pt x="1615" y="942"/>
                    </a:lnTo>
                    <a:lnTo>
                      <a:pt x="1630" y="949"/>
                    </a:lnTo>
                    <a:lnTo>
                      <a:pt x="1630" y="949"/>
                    </a:lnTo>
                    <a:lnTo>
                      <a:pt x="1639" y="951"/>
                    </a:lnTo>
                    <a:lnTo>
                      <a:pt x="1646" y="951"/>
                    </a:lnTo>
                    <a:lnTo>
                      <a:pt x="1663" y="951"/>
                    </a:lnTo>
                    <a:lnTo>
                      <a:pt x="1679" y="946"/>
                    </a:lnTo>
                    <a:lnTo>
                      <a:pt x="1693" y="941"/>
                    </a:lnTo>
                    <a:lnTo>
                      <a:pt x="1707" y="932"/>
                    </a:lnTo>
                    <a:lnTo>
                      <a:pt x="1721" y="922"/>
                    </a:lnTo>
                    <a:lnTo>
                      <a:pt x="1733" y="913"/>
                    </a:lnTo>
                    <a:lnTo>
                      <a:pt x="1741" y="901"/>
                    </a:lnTo>
                    <a:lnTo>
                      <a:pt x="1741" y="901"/>
                    </a:lnTo>
                    <a:lnTo>
                      <a:pt x="1745" y="894"/>
                    </a:lnTo>
                    <a:lnTo>
                      <a:pt x="1748" y="889"/>
                    </a:lnTo>
                    <a:lnTo>
                      <a:pt x="1751" y="882"/>
                    </a:lnTo>
                    <a:lnTo>
                      <a:pt x="1754" y="875"/>
                    </a:lnTo>
                    <a:lnTo>
                      <a:pt x="1754" y="875"/>
                    </a:lnTo>
                    <a:lnTo>
                      <a:pt x="1762" y="865"/>
                    </a:lnTo>
                    <a:lnTo>
                      <a:pt x="1772" y="854"/>
                    </a:lnTo>
                    <a:lnTo>
                      <a:pt x="1775" y="848"/>
                    </a:lnTo>
                    <a:lnTo>
                      <a:pt x="1778" y="841"/>
                    </a:lnTo>
                    <a:lnTo>
                      <a:pt x="1776" y="835"/>
                    </a:lnTo>
                    <a:lnTo>
                      <a:pt x="1773" y="828"/>
                    </a:lnTo>
                    <a:lnTo>
                      <a:pt x="1773" y="828"/>
                    </a:lnTo>
                    <a:lnTo>
                      <a:pt x="1772" y="828"/>
                    </a:lnTo>
                    <a:lnTo>
                      <a:pt x="1769" y="828"/>
                    </a:lnTo>
                    <a:lnTo>
                      <a:pt x="1762" y="827"/>
                    </a:lnTo>
                    <a:lnTo>
                      <a:pt x="1755" y="827"/>
                    </a:lnTo>
                    <a:lnTo>
                      <a:pt x="1754" y="828"/>
                    </a:lnTo>
                    <a:lnTo>
                      <a:pt x="1754" y="831"/>
                    </a:lnTo>
                    <a:lnTo>
                      <a:pt x="1754" y="831"/>
                    </a:lnTo>
                    <a:lnTo>
                      <a:pt x="1754" y="833"/>
                    </a:lnTo>
                    <a:lnTo>
                      <a:pt x="1754" y="835"/>
                    </a:lnTo>
                    <a:lnTo>
                      <a:pt x="1758" y="841"/>
                    </a:lnTo>
                    <a:lnTo>
                      <a:pt x="1761" y="845"/>
                    </a:lnTo>
                    <a:lnTo>
                      <a:pt x="1762" y="848"/>
                    </a:lnTo>
                    <a:lnTo>
                      <a:pt x="1761" y="851"/>
                    </a:lnTo>
                    <a:lnTo>
                      <a:pt x="1761" y="851"/>
                    </a:lnTo>
                    <a:lnTo>
                      <a:pt x="1757" y="852"/>
                    </a:lnTo>
                    <a:lnTo>
                      <a:pt x="1752" y="852"/>
                    </a:lnTo>
                    <a:lnTo>
                      <a:pt x="1745" y="849"/>
                    </a:lnTo>
                    <a:lnTo>
                      <a:pt x="1740" y="845"/>
                    </a:lnTo>
                    <a:lnTo>
                      <a:pt x="1734" y="840"/>
                    </a:lnTo>
                    <a:lnTo>
                      <a:pt x="1734" y="840"/>
                    </a:lnTo>
                    <a:lnTo>
                      <a:pt x="1736" y="831"/>
                    </a:lnTo>
                    <a:lnTo>
                      <a:pt x="1734" y="821"/>
                    </a:lnTo>
                    <a:lnTo>
                      <a:pt x="1733" y="812"/>
                    </a:lnTo>
                    <a:lnTo>
                      <a:pt x="1730" y="803"/>
                    </a:lnTo>
                    <a:lnTo>
                      <a:pt x="1730" y="803"/>
                    </a:lnTo>
                    <a:lnTo>
                      <a:pt x="1726" y="806"/>
                    </a:lnTo>
                    <a:lnTo>
                      <a:pt x="1720" y="807"/>
                    </a:lnTo>
                    <a:lnTo>
                      <a:pt x="1716" y="807"/>
                    </a:lnTo>
                    <a:lnTo>
                      <a:pt x="1713" y="809"/>
                    </a:lnTo>
                    <a:lnTo>
                      <a:pt x="1713" y="809"/>
                    </a:lnTo>
                    <a:lnTo>
                      <a:pt x="1714" y="812"/>
                    </a:lnTo>
                    <a:lnTo>
                      <a:pt x="1716" y="814"/>
                    </a:lnTo>
                    <a:lnTo>
                      <a:pt x="1716" y="821"/>
                    </a:lnTo>
                    <a:lnTo>
                      <a:pt x="1714" y="828"/>
                    </a:lnTo>
                    <a:lnTo>
                      <a:pt x="1713" y="835"/>
                    </a:lnTo>
                    <a:lnTo>
                      <a:pt x="1713" y="835"/>
                    </a:lnTo>
                    <a:close/>
                    <a:moveTo>
                      <a:pt x="489" y="886"/>
                    </a:moveTo>
                    <a:lnTo>
                      <a:pt x="489" y="886"/>
                    </a:lnTo>
                    <a:lnTo>
                      <a:pt x="485" y="875"/>
                    </a:lnTo>
                    <a:lnTo>
                      <a:pt x="479" y="865"/>
                    </a:lnTo>
                    <a:lnTo>
                      <a:pt x="472" y="854"/>
                    </a:lnTo>
                    <a:lnTo>
                      <a:pt x="465" y="844"/>
                    </a:lnTo>
                    <a:lnTo>
                      <a:pt x="465" y="844"/>
                    </a:lnTo>
                    <a:lnTo>
                      <a:pt x="457" y="835"/>
                    </a:lnTo>
                    <a:lnTo>
                      <a:pt x="447" y="827"/>
                    </a:lnTo>
                    <a:lnTo>
                      <a:pt x="443" y="824"/>
                    </a:lnTo>
                    <a:lnTo>
                      <a:pt x="437" y="823"/>
                    </a:lnTo>
                    <a:lnTo>
                      <a:pt x="433" y="823"/>
                    </a:lnTo>
                    <a:lnTo>
                      <a:pt x="427" y="824"/>
                    </a:lnTo>
                    <a:lnTo>
                      <a:pt x="427" y="824"/>
                    </a:lnTo>
                    <a:lnTo>
                      <a:pt x="441" y="838"/>
                    </a:lnTo>
                    <a:lnTo>
                      <a:pt x="457" y="854"/>
                    </a:lnTo>
                    <a:lnTo>
                      <a:pt x="473" y="869"/>
                    </a:lnTo>
                    <a:lnTo>
                      <a:pt x="489" y="886"/>
                    </a:lnTo>
                    <a:lnTo>
                      <a:pt x="489" y="886"/>
                    </a:lnTo>
                    <a:close/>
                    <a:moveTo>
                      <a:pt x="530" y="823"/>
                    </a:moveTo>
                    <a:lnTo>
                      <a:pt x="530" y="823"/>
                    </a:lnTo>
                    <a:lnTo>
                      <a:pt x="525" y="831"/>
                    </a:lnTo>
                    <a:lnTo>
                      <a:pt x="523" y="838"/>
                    </a:lnTo>
                    <a:lnTo>
                      <a:pt x="518" y="847"/>
                    </a:lnTo>
                    <a:lnTo>
                      <a:pt x="517" y="855"/>
                    </a:lnTo>
                    <a:lnTo>
                      <a:pt x="517" y="855"/>
                    </a:lnTo>
                    <a:lnTo>
                      <a:pt x="527" y="851"/>
                    </a:lnTo>
                    <a:lnTo>
                      <a:pt x="535" y="845"/>
                    </a:lnTo>
                    <a:lnTo>
                      <a:pt x="542" y="837"/>
                    </a:lnTo>
                    <a:lnTo>
                      <a:pt x="548" y="830"/>
                    </a:lnTo>
                    <a:lnTo>
                      <a:pt x="548" y="830"/>
                    </a:lnTo>
                    <a:lnTo>
                      <a:pt x="552" y="828"/>
                    </a:lnTo>
                    <a:lnTo>
                      <a:pt x="555" y="827"/>
                    </a:lnTo>
                    <a:lnTo>
                      <a:pt x="558" y="824"/>
                    </a:lnTo>
                    <a:lnTo>
                      <a:pt x="556" y="823"/>
                    </a:lnTo>
                    <a:lnTo>
                      <a:pt x="555" y="821"/>
                    </a:lnTo>
                    <a:lnTo>
                      <a:pt x="555" y="821"/>
                    </a:lnTo>
                    <a:lnTo>
                      <a:pt x="551" y="823"/>
                    </a:lnTo>
                    <a:lnTo>
                      <a:pt x="545" y="823"/>
                    </a:lnTo>
                    <a:lnTo>
                      <a:pt x="537" y="824"/>
                    </a:lnTo>
                    <a:lnTo>
                      <a:pt x="530" y="823"/>
                    </a:lnTo>
                    <a:lnTo>
                      <a:pt x="530" y="823"/>
                    </a:lnTo>
                    <a:close/>
                    <a:moveTo>
                      <a:pt x="1792" y="845"/>
                    </a:moveTo>
                    <a:lnTo>
                      <a:pt x="1792" y="845"/>
                    </a:lnTo>
                    <a:lnTo>
                      <a:pt x="1792" y="849"/>
                    </a:lnTo>
                    <a:lnTo>
                      <a:pt x="1792" y="849"/>
                    </a:lnTo>
                    <a:lnTo>
                      <a:pt x="1769" y="883"/>
                    </a:lnTo>
                    <a:lnTo>
                      <a:pt x="1757" y="901"/>
                    </a:lnTo>
                    <a:lnTo>
                      <a:pt x="1743" y="918"/>
                    </a:lnTo>
                    <a:lnTo>
                      <a:pt x="1727" y="934"/>
                    </a:lnTo>
                    <a:lnTo>
                      <a:pt x="1719" y="941"/>
                    </a:lnTo>
                    <a:lnTo>
                      <a:pt x="1710" y="948"/>
                    </a:lnTo>
                    <a:lnTo>
                      <a:pt x="1700" y="953"/>
                    </a:lnTo>
                    <a:lnTo>
                      <a:pt x="1692" y="958"/>
                    </a:lnTo>
                    <a:lnTo>
                      <a:pt x="1681" y="960"/>
                    </a:lnTo>
                    <a:lnTo>
                      <a:pt x="1670" y="963"/>
                    </a:lnTo>
                    <a:lnTo>
                      <a:pt x="1670" y="963"/>
                    </a:lnTo>
                    <a:lnTo>
                      <a:pt x="1658" y="963"/>
                    </a:lnTo>
                    <a:lnTo>
                      <a:pt x="1647" y="963"/>
                    </a:lnTo>
                    <a:lnTo>
                      <a:pt x="1636" y="963"/>
                    </a:lnTo>
                    <a:lnTo>
                      <a:pt x="1626" y="960"/>
                    </a:lnTo>
                    <a:lnTo>
                      <a:pt x="1616" y="958"/>
                    </a:lnTo>
                    <a:lnTo>
                      <a:pt x="1608" y="955"/>
                    </a:lnTo>
                    <a:lnTo>
                      <a:pt x="1599" y="951"/>
                    </a:lnTo>
                    <a:lnTo>
                      <a:pt x="1591" y="945"/>
                    </a:lnTo>
                    <a:lnTo>
                      <a:pt x="1591" y="945"/>
                    </a:lnTo>
                    <a:lnTo>
                      <a:pt x="1587" y="939"/>
                    </a:lnTo>
                    <a:lnTo>
                      <a:pt x="1585" y="936"/>
                    </a:lnTo>
                    <a:lnTo>
                      <a:pt x="1582" y="935"/>
                    </a:lnTo>
                    <a:lnTo>
                      <a:pt x="1582" y="935"/>
                    </a:lnTo>
                    <a:lnTo>
                      <a:pt x="1580" y="934"/>
                    </a:lnTo>
                    <a:lnTo>
                      <a:pt x="1575" y="932"/>
                    </a:lnTo>
                    <a:lnTo>
                      <a:pt x="1571" y="932"/>
                    </a:lnTo>
                    <a:lnTo>
                      <a:pt x="1568" y="931"/>
                    </a:lnTo>
                    <a:lnTo>
                      <a:pt x="1568" y="931"/>
                    </a:lnTo>
                    <a:lnTo>
                      <a:pt x="1561" y="927"/>
                    </a:lnTo>
                    <a:lnTo>
                      <a:pt x="1554" y="921"/>
                    </a:lnTo>
                    <a:lnTo>
                      <a:pt x="1540" y="910"/>
                    </a:lnTo>
                    <a:lnTo>
                      <a:pt x="1535" y="904"/>
                    </a:lnTo>
                    <a:lnTo>
                      <a:pt x="1528" y="900"/>
                    </a:lnTo>
                    <a:lnTo>
                      <a:pt x="1521" y="896"/>
                    </a:lnTo>
                    <a:lnTo>
                      <a:pt x="1512" y="894"/>
                    </a:lnTo>
                    <a:lnTo>
                      <a:pt x="1512" y="894"/>
                    </a:lnTo>
                    <a:lnTo>
                      <a:pt x="1495" y="875"/>
                    </a:lnTo>
                    <a:lnTo>
                      <a:pt x="1488" y="863"/>
                    </a:lnTo>
                    <a:lnTo>
                      <a:pt x="1486" y="858"/>
                    </a:lnTo>
                    <a:lnTo>
                      <a:pt x="1484" y="852"/>
                    </a:lnTo>
                    <a:lnTo>
                      <a:pt x="1484" y="852"/>
                    </a:lnTo>
                    <a:lnTo>
                      <a:pt x="1436" y="880"/>
                    </a:lnTo>
                    <a:lnTo>
                      <a:pt x="1413" y="894"/>
                    </a:lnTo>
                    <a:lnTo>
                      <a:pt x="1393" y="907"/>
                    </a:lnTo>
                    <a:lnTo>
                      <a:pt x="1393" y="907"/>
                    </a:lnTo>
                    <a:lnTo>
                      <a:pt x="1387" y="910"/>
                    </a:lnTo>
                    <a:lnTo>
                      <a:pt x="1382" y="913"/>
                    </a:lnTo>
                    <a:lnTo>
                      <a:pt x="1378" y="914"/>
                    </a:lnTo>
                    <a:lnTo>
                      <a:pt x="1375" y="917"/>
                    </a:lnTo>
                    <a:lnTo>
                      <a:pt x="1375" y="917"/>
                    </a:lnTo>
                    <a:lnTo>
                      <a:pt x="1372" y="921"/>
                    </a:lnTo>
                    <a:lnTo>
                      <a:pt x="1372" y="925"/>
                    </a:lnTo>
                    <a:lnTo>
                      <a:pt x="1373" y="935"/>
                    </a:lnTo>
                    <a:lnTo>
                      <a:pt x="1382" y="956"/>
                    </a:lnTo>
                    <a:lnTo>
                      <a:pt x="1382" y="956"/>
                    </a:lnTo>
                    <a:lnTo>
                      <a:pt x="1387" y="972"/>
                    </a:lnTo>
                    <a:lnTo>
                      <a:pt x="1390" y="979"/>
                    </a:lnTo>
                    <a:lnTo>
                      <a:pt x="1392" y="987"/>
                    </a:lnTo>
                    <a:lnTo>
                      <a:pt x="1392" y="987"/>
                    </a:lnTo>
                    <a:lnTo>
                      <a:pt x="1400" y="987"/>
                    </a:lnTo>
                    <a:lnTo>
                      <a:pt x="1408" y="988"/>
                    </a:lnTo>
                    <a:lnTo>
                      <a:pt x="1417" y="990"/>
                    </a:lnTo>
                    <a:lnTo>
                      <a:pt x="1422" y="988"/>
                    </a:lnTo>
                    <a:lnTo>
                      <a:pt x="1422" y="988"/>
                    </a:lnTo>
                    <a:lnTo>
                      <a:pt x="1425" y="981"/>
                    </a:lnTo>
                    <a:lnTo>
                      <a:pt x="1425" y="970"/>
                    </a:lnTo>
                    <a:lnTo>
                      <a:pt x="1425" y="959"/>
                    </a:lnTo>
                    <a:lnTo>
                      <a:pt x="1427" y="949"/>
                    </a:lnTo>
                    <a:lnTo>
                      <a:pt x="1427" y="949"/>
                    </a:lnTo>
                    <a:lnTo>
                      <a:pt x="1436" y="948"/>
                    </a:lnTo>
                    <a:lnTo>
                      <a:pt x="1441" y="946"/>
                    </a:lnTo>
                    <a:lnTo>
                      <a:pt x="1446" y="945"/>
                    </a:lnTo>
                    <a:lnTo>
                      <a:pt x="1446" y="945"/>
                    </a:lnTo>
                    <a:lnTo>
                      <a:pt x="1456" y="951"/>
                    </a:lnTo>
                    <a:lnTo>
                      <a:pt x="1467" y="955"/>
                    </a:lnTo>
                    <a:lnTo>
                      <a:pt x="1493" y="963"/>
                    </a:lnTo>
                    <a:lnTo>
                      <a:pt x="1493" y="963"/>
                    </a:lnTo>
                    <a:lnTo>
                      <a:pt x="1509" y="967"/>
                    </a:lnTo>
                    <a:lnTo>
                      <a:pt x="1525" y="974"/>
                    </a:lnTo>
                    <a:lnTo>
                      <a:pt x="1554" y="987"/>
                    </a:lnTo>
                    <a:lnTo>
                      <a:pt x="1554" y="987"/>
                    </a:lnTo>
                    <a:lnTo>
                      <a:pt x="1592" y="1001"/>
                    </a:lnTo>
                    <a:lnTo>
                      <a:pt x="1611" y="1007"/>
                    </a:lnTo>
                    <a:lnTo>
                      <a:pt x="1627" y="1015"/>
                    </a:lnTo>
                    <a:lnTo>
                      <a:pt x="1627" y="1015"/>
                    </a:lnTo>
                    <a:lnTo>
                      <a:pt x="1663" y="1032"/>
                    </a:lnTo>
                    <a:lnTo>
                      <a:pt x="1678" y="1040"/>
                    </a:lnTo>
                    <a:lnTo>
                      <a:pt x="1695" y="1050"/>
                    </a:lnTo>
                    <a:lnTo>
                      <a:pt x="1695" y="1050"/>
                    </a:lnTo>
                    <a:lnTo>
                      <a:pt x="1702" y="1056"/>
                    </a:lnTo>
                    <a:lnTo>
                      <a:pt x="1709" y="1063"/>
                    </a:lnTo>
                    <a:lnTo>
                      <a:pt x="1723" y="1075"/>
                    </a:lnTo>
                    <a:lnTo>
                      <a:pt x="1730" y="1082"/>
                    </a:lnTo>
                    <a:lnTo>
                      <a:pt x="1738" y="1087"/>
                    </a:lnTo>
                    <a:lnTo>
                      <a:pt x="1747" y="1090"/>
                    </a:lnTo>
                    <a:lnTo>
                      <a:pt x="1758" y="1090"/>
                    </a:lnTo>
                    <a:lnTo>
                      <a:pt x="1758" y="1090"/>
                    </a:lnTo>
                    <a:lnTo>
                      <a:pt x="1757" y="1080"/>
                    </a:lnTo>
                    <a:lnTo>
                      <a:pt x="1757" y="1070"/>
                    </a:lnTo>
                    <a:lnTo>
                      <a:pt x="1758" y="1049"/>
                    </a:lnTo>
                    <a:lnTo>
                      <a:pt x="1762" y="1028"/>
                    </a:lnTo>
                    <a:lnTo>
                      <a:pt x="1768" y="1007"/>
                    </a:lnTo>
                    <a:lnTo>
                      <a:pt x="1780" y="966"/>
                    </a:lnTo>
                    <a:lnTo>
                      <a:pt x="1786" y="948"/>
                    </a:lnTo>
                    <a:lnTo>
                      <a:pt x="1790" y="929"/>
                    </a:lnTo>
                    <a:lnTo>
                      <a:pt x="1790" y="929"/>
                    </a:lnTo>
                    <a:lnTo>
                      <a:pt x="1814" y="889"/>
                    </a:lnTo>
                    <a:lnTo>
                      <a:pt x="1825" y="868"/>
                    </a:lnTo>
                    <a:lnTo>
                      <a:pt x="1831" y="855"/>
                    </a:lnTo>
                    <a:lnTo>
                      <a:pt x="1834" y="844"/>
                    </a:lnTo>
                    <a:lnTo>
                      <a:pt x="1834" y="844"/>
                    </a:lnTo>
                    <a:lnTo>
                      <a:pt x="1823" y="842"/>
                    </a:lnTo>
                    <a:lnTo>
                      <a:pt x="1813" y="841"/>
                    </a:lnTo>
                    <a:lnTo>
                      <a:pt x="1804" y="840"/>
                    </a:lnTo>
                    <a:lnTo>
                      <a:pt x="1792" y="840"/>
                    </a:lnTo>
                    <a:lnTo>
                      <a:pt x="1792" y="840"/>
                    </a:lnTo>
                    <a:lnTo>
                      <a:pt x="1792" y="845"/>
                    </a:lnTo>
                    <a:lnTo>
                      <a:pt x="1792" y="845"/>
                    </a:lnTo>
                    <a:close/>
                    <a:moveTo>
                      <a:pt x="1900" y="893"/>
                    </a:moveTo>
                    <a:lnTo>
                      <a:pt x="1900" y="893"/>
                    </a:lnTo>
                    <a:lnTo>
                      <a:pt x="1904" y="890"/>
                    </a:lnTo>
                    <a:lnTo>
                      <a:pt x="1910" y="886"/>
                    </a:lnTo>
                    <a:lnTo>
                      <a:pt x="1914" y="883"/>
                    </a:lnTo>
                    <a:lnTo>
                      <a:pt x="1919" y="880"/>
                    </a:lnTo>
                    <a:lnTo>
                      <a:pt x="1919" y="880"/>
                    </a:lnTo>
                    <a:lnTo>
                      <a:pt x="1915" y="875"/>
                    </a:lnTo>
                    <a:lnTo>
                      <a:pt x="1908" y="870"/>
                    </a:lnTo>
                    <a:lnTo>
                      <a:pt x="1894" y="863"/>
                    </a:lnTo>
                    <a:lnTo>
                      <a:pt x="1877" y="858"/>
                    </a:lnTo>
                    <a:lnTo>
                      <a:pt x="1860" y="851"/>
                    </a:lnTo>
                    <a:lnTo>
                      <a:pt x="1860" y="851"/>
                    </a:lnTo>
                    <a:lnTo>
                      <a:pt x="1858" y="851"/>
                    </a:lnTo>
                    <a:lnTo>
                      <a:pt x="1858" y="852"/>
                    </a:lnTo>
                    <a:lnTo>
                      <a:pt x="1858" y="852"/>
                    </a:lnTo>
                    <a:lnTo>
                      <a:pt x="1865" y="865"/>
                    </a:lnTo>
                    <a:lnTo>
                      <a:pt x="1874" y="876"/>
                    </a:lnTo>
                    <a:lnTo>
                      <a:pt x="1886" y="885"/>
                    </a:lnTo>
                    <a:lnTo>
                      <a:pt x="1900" y="893"/>
                    </a:lnTo>
                    <a:lnTo>
                      <a:pt x="1900" y="893"/>
                    </a:lnTo>
                    <a:close/>
                    <a:moveTo>
                      <a:pt x="562" y="924"/>
                    </a:moveTo>
                    <a:lnTo>
                      <a:pt x="562" y="924"/>
                    </a:lnTo>
                    <a:lnTo>
                      <a:pt x="561" y="925"/>
                    </a:lnTo>
                    <a:lnTo>
                      <a:pt x="556" y="928"/>
                    </a:lnTo>
                    <a:lnTo>
                      <a:pt x="546" y="929"/>
                    </a:lnTo>
                    <a:lnTo>
                      <a:pt x="537" y="931"/>
                    </a:lnTo>
                    <a:lnTo>
                      <a:pt x="527" y="931"/>
                    </a:lnTo>
                    <a:lnTo>
                      <a:pt x="527" y="931"/>
                    </a:lnTo>
                    <a:lnTo>
                      <a:pt x="524" y="932"/>
                    </a:lnTo>
                    <a:lnTo>
                      <a:pt x="520" y="932"/>
                    </a:lnTo>
                    <a:lnTo>
                      <a:pt x="520" y="932"/>
                    </a:lnTo>
                    <a:lnTo>
                      <a:pt x="510" y="931"/>
                    </a:lnTo>
                    <a:lnTo>
                      <a:pt x="500" y="928"/>
                    </a:lnTo>
                    <a:lnTo>
                      <a:pt x="481" y="918"/>
                    </a:lnTo>
                    <a:lnTo>
                      <a:pt x="471" y="914"/>
                    </a:lnTo>
                    <a:lnTo>
                      <a:pt x="459" y="910"/>
                    </a:lnTo>
                    <a:lnTo>
                      <a:pt x="448" y="907"/>
                    </a:lnTo>
                    <a:lnTo>
                      <a:pt x="434" y="904"/>
                    </a:lnTo>
                    <a:lnTo>
                      <a:pt x="434" y="904"/>
                    </a:lnTo>
                    <a:lnTo>
                      <a:pt x="419" y="904"/>
                    </a:lnTo>
                    <a:lnTo>
                      <a:pt x="403" y="907"/>
                    </a:lnTo>
                    <a:lnTo>
                      <a:pt x="389" y="910"/>
                    </a:lnTo>
                    <a:lnTo>
                      <a:pt x="375" y="914"/>
                    </a:lnTo>
                    <a:lnTo>
                      <a:pt x="375" y="914"/>
                    </a:lnTo>
                    <a:lnTo>
                      <a:pt x="357" y="920"/>
                    </a:lnTo>
                    <a:lnTo>
                      <a:pt x="343" y="928"/>
                    </a:lnTo>
                    <a:lnTo>
                      <a:pt x="336" y="932"/>
                    </a:lnTo>
                    <a:lnTo>
                      <a:pt x="330" y="938"/>
                    </a:lnTo>
                    <a:lnTo>
                      <a:pt x="318" y="952"/>
                    </a:lnTo>
                    <a:lnTo>
                      <a:pt x="318" y="952"/>
                    </a:lnTo>
                    <a:lnTo>
                      <a:pt x="318" y="976"/>
                    </a:lnTo>
                    <a:lnTo>
                      <a:pt x="320" y="997"/>
                    </a:lnTo>
                    <a:lnTo>
                      <a:pt x="326" y="1015"/>
                    </a:lnTo>
                    <a:lnTo>
                      <a:pt x="333" y="1033"/>
                    </a:lnTo>
                    <a:lnTo>
                      <a:pt x="342" y="1049"/>
                    </a:lnTo>
                    <a:lnTo>
                      <a:pt x="350" y="1066"/>
                    </a:lnTo>
                    <a:lnTo>
                      <a:pt x="368" y="1097"/>
                    </a:lnTo>
                    <a:lnTo>
                      <a:pt x="368" y="1097"/>
                    </a:lnTo>
                    <a:lnTo>
                      <a:pt x="391" y="1118"/>
                    </a:lnTo>
                    <a:lnTo>
                      <a:pt x="403" y="1127"/>
                    </a:lnTo>
                    <a:lnTo>
                      <a:pt x="415" y="1136"/>
                    </a:lnTo>
                    <a:lnTo>
                      <a:pt x="429" y="1144"/>
                    </a:lnTo>
                    <a:lnTo>
                      <a:pt x="443" y="1150"/>
                    </a:lnTo>
                    <a:lnTo>
                      <a:pt x="459" y="1154"/>
                    </a:lnTo>
                    <a:lnTo>
                      <a:pt x="476" y="1156"/>
                    </a:lnTo>
                    <a:lnTo>
                      <a:pt x="476" y="1156"/>
                    </a:lnTo>
                    <a:lnTo>
                      <a:pt x="488" y="1154"/>
                    </a:lnTo>
                    <a:lnTo>
                      <a:pt x="497" y="1151"/>
                    </a:lnTo>
                    <a:lnTo>
                      <a:pt x="516" y="1144"/>
                    </a:lnTo>
                    <a:lnTo>
                      <a:pt x="535" y="1137"/>
                    </a:lnTo>
                    <a:lnTo>
                      <a:pt x="544" y="1134"/>
                    </a:lnTo>
                    <a:lnTo>
                      <a:pt x="554" y="1134"/>
                    </a:lnTo>
                    <a:lnTo>
                      <a:pt x="554" y="1134"/>
                    </a:lnTo>
                    <a:lnTo>
                      <a:pt x="565" y="1136"/>
                    </a:lnTo>
                    <a:lnTo>
                      <a:pt x="575" y="1139"/>
                    </a:lnTo>
                    <a:lnTo>
                      <a:pt x="586" y="1141"/>
                    </a:lnTo>
                    <a:lnTo>
                      <a:pt x="591" y="1141"/>
                    </a:lnTo>
                    <a:lnTo>
                      <a:pt x="597" y="1141"/>
                    </a:lnTo>
                    <a:lnTo>
                      <a:pt x="597" y="1141"/>
                    </a:lnTo>
                    <a:lnTo>
                      <a:pt x="607" y="1139"/>
                    </a:lnTo>
                    <a:lnTo>
                      <a:pt x="615" y="1133"/>
                    </a:lnTo>
                    <a:lnTo>
                      <a:pt x="624" y="1127"/>
                    </a:lnTo>
                    <a:lnTo>
                      <a:pt x="631" y="1119"/>
                    </a:lnTo>
                    <a:lnTo>
                      <a:pt x="645" y="1102"/>
                    </a:lnTo>
                    <a:lnTo>
                      <a:pt x="655" y="1085"/>
                    </a:lnTo>
                    <a:lnTo>
                      <a:pt x="655" y="1085"/>
                    </a:lnTo>
                    <a:lnTo>
                      <a:pt x="662" y="1075"/>
                    </a:lnTo>
                    <a:lnTo>
                      <a:pt x="667" y="1067"/>
                    </a:lnTo>
                    <a:lnTo>
                      <a:pt x="667" y="1067"/>
                    </a:lnTo>
                    <a:lnTo>
                      <a:pt x="676" y="1046"/>
                    </a:lnTo>
                    <a:lnTo>
                      <a:pt x="681" y="1024"/>
                    </a:lnTo>
                    <a:lnTo>
                      <a:pt x="684" y="1001"/>
                    </a:lnTo>
                    <a:lnTo>
                      <a:pt x="684" y="979"/>
                    </a:lnTo>
                    <a:lnTo>
                      <a:pt x="681" y="956"/>
                    </a:lnTo>
                    <a:lnTo>
                      <a:pt x="680" y="945"/>
                    </a:lnTo>
                    <a:lnTo>
                      <a:pt x="676" y="935"/>
                    </a:lnTo>
                    <a:lnTo>
                      <a:pt x="671" y="925"/>
                    </a:lnTo>
                    <a:lnTo>
                      <a:pt x="666" y="915"/>
                    </a:lnTo>
                    <a:lnTo>
                      <a:pt x="660" y="906"/>
                    </a:lnTo>
                    <a:lnTo>
                      <a:pt x="653" y="896"/>
                    </a:lnTo>
                    <a:lnTo>
                      <a:pt x="653" y="896"/>
                    </a:lnTo>
                    <a:lnTo>
                      <a:pt x="648" y="893"/>
                    </a:lnTo>
                    <a:lnTo>
                      <a:pt x="642" y="889"/>
                    </a:lnTo>
                    <a:lnTo>
                      <a:pt x="631" y="879"/>
                    </a:lnTo>
                    <a:lnTo>
                      <a:pt x="621" y="869"/>
                    </a:lnTo>
                    <a:lnTo>
                      <a:pt x="614" y="865"/>
                    </a:lnTo>
                    <a:lnTo>
                      <a:pt x="608" y="862"/>
                    </a:lnTo>
                    <a:lnTo>
                      <a:pt x="608" y="862"/>
                    </a:lnTo>
                    <a:lnTo>
                      <a:pt x="593" y="861"/>
                    </a:lnTo>
                    <a:lnTo>
                      <a:pt x="579" y="861"/>
                    </a:lnTo>
                    <a:lnTo>
                      <a:pt x="566" y="863"/>
                    </a:lnTo>
                    <a:lnTo>
                      <a:pt x="554" y="869"/>
                    </a:lnTo>
                    <a:lnTo>
                      <a:pt x="541" y="876"/>
                    </a:lnTo>
                    <a:lnTo>
                      <a:pt x="531" y="883"/>
                    </a:lnTo>
                    <a:lnTo>
                      <a:pt x="521" y="892"/>
                    </a:lnTo>
                    <a:lnTo>
                      <a:pt x="513" y="900"/>
                    </a:lnTo>
                    <a:lnTo>
                      <a:pt x="513" y="900"/>
                    </a:lnTo>
                    <a:lnTo>
                      <a:pt x="521" y="908"/>
                    </a:lnTo>
                    <a:lnTo>
                      <a:pt x="524" y="910"/>
                    </a:lnTo>
                    <a:lnTo>
                      <a:pt x="528" y="913"/>
                    </a:lnTo>
                    <a:lnTo>
                      <a:pt x="532" y="913"/>
                    </a:lnTo>
                    <a:lnTo>
                      <a:pt x="538" y="913"/>
                    </a:lnTo>
                    <a:lnTo>
                      <a:pt x="551" y="910"/>
                    </a:lnTo>
                    <a:lnTo>
                      <a:pt x="551" y="910"/>
                    </a:lnTo>
                    <a:lnTo>
                      <a:pt x="551" y="906"/>
                    </a:lnTo>
                    <a:lnTo>
                      <a:pt x="549" y="901"/>
                    </a:lnTo>
                    <a:lnTo>
                      <a:pt x="548" y="896"/>
                    </a:lnTo>
                    <a:lnTo>
                      <a:pt x="546" y="890"/>
                    </a:lnTo>
                    <a:lnTo>
                      <a:pt x="546" y="887"/>
                    </a:lnTo>
                    <a:lnTo>
                      <a:pt x="548" y="886"/>
                    </a:lnTo>
                    <a:lnTo>
                      <a:pt x="548" y="886"/>
                    </a:lnTo>
                    <a:lnTo>
                      <a:pt x="554" y="889"/>
                    </a:lnTo>
                    <a:lnTo>
                      <a:pt x="559" y="892"/>
                    </a:lnTo>
                    <a:lnTo>
                      <a:pt x="562" y="897"/>
                    </a:lnTo>
                    <a:lnTo>
                      <a:pt x="565" y="901"/>
                    </a:lnTo>
                    <a:lnTo>
                      <a:pt x="566" y="907"/>
                    </a:lnTo>
                    <a:lnTo>
                      <a:pt x="566" y="914"/>
                    </a:lnTo>
                    <a:lnTo>
                      <a:pt x="565" y="918"/>
                    </a:lnTo>
                    <a:lnTo>
                      <a:pt x="562" y="924"/>
                    </a:lnTo>
                    <a:lnTo>
                      <a:pt x="562" y="924"/>
                    </a:lnTo>
                    <a:close/>
                    <a:moveTo>
                      <a:pt x="1772" y="1087"/>
                    </a:moveTo>
                    <a:lnTo>
                      <a:pt x="1772" y="1087"/>
                    </a:lnTo>
                    <a:lnTo>
                      <a:pt x="1775" y="1081"/>
                    </a:lnTo>
                    <a:lnTo>
                      <a:pt x="1776" y="1075"/>
                    </a:lnTo>
                    <a:lnTo>
                      <a:pt x="1778" y="1070"/>
                    </a:lnTo>
                    <a:lnTo>
                      <a:pt x="1782" y="1064"/>
                    </a:lnTo>
                    <a:lnTo>
                      <a:pt x="1782" y="1064"/>
                    </a:lnTo>
                    <a:lnTo>
                      <a:pt x="1782" y="1054"/>
                    </a:lnTo>
                    <a:lnTo>
                      <a:pt x="1783" y="1045"/>
                    </a:lnTo>
                    <a:lnTo>
                      <a:pt x="1785" y="1038"/>
                    </a:lnTo>
                    <a:lnTo>
                      <a:pt x="1789" y="1029"/>
                    </a:lnTo>
                    <a:lnTo>
                      <a:pt x="1796" y="1015"/>
                    </a:lnTo>
                    <a:lnTo>
                      <a:pt x="1804" y="1001"/>
                    </a:lnTo>
                    <a:lnTo>
                      <a:pt x="1804" y="1001"/>
                    </a:lnTo>
                    <a:lnTo>
                      <a:pt x="1823" y="973"/>
                    </a:lnTo>
                    <a:lnTo>
                      <a:pt x="1841" y="946"/>
                    </a:lnTo>
                    <a:lnTo>
                      <a:pt x="1862" y="924"/>
                    </a:lnTo>
                    <a:lnTo>
                      <a:pt x="1883" y="901"/>
                    </a:lnTo>
                    <a:lnTo>
                      <a:pt x="1883" y="901"/>
                    </a:lnTo>
                    <a:lnTo>
                      <a:pt x="1877" y="897"/>
                    </a:lnTo>
                    <a:lnTo>
                      <a:pt x="1872" y="893"/>
                    </a:lnTo>
                    <a:lnTo>
                      <a:pt x="1863" y="883"/>
                    </a:lnTo>
                    <a:lnTo>
                      <a:pt x="1855" y="873"/>
                    </a:lnTo>
                    <a:lnTo>
                      <a:pt x="1851" y="869"/>
                    </a:lnTo>
                    <a:lnTo>
                      <a:pt x="1845" y="865"/>
                    </a:lnTo>
                    <a:lnTo>
                      <a:pt x="1845" y="865"/>
                    </a:lnTo>
                    <a:lnTo>
                      <a:pt x="1830" y="887"/>
                    </a:lnTo>
                    <a:lnTo>
                      <a:pt x="1816" y="913"/>
                    </a:lnTo>
                    <a:lnTo>
                      <a:pt x="1803" y="939"/>
                    </a:lnTo>
                    <a:lnTo>
                      <a:pt x="1792" y="969"/>
                    </a:lnTo>
                    <a:lnTo>
                      <a:pt x="1782" y="1000"/>
                    </a:lnTo>
                    <a:lnTo>
                      <a:pt x="1775" y="1029"/>
                    </a:lnTo>
                    <a:lnTo>
                      <a:pt x="1772" y="1059"/>
                    </a:lnTo>
                    <a:lnTo>
                      <a:pt x="1771" y="1073"/>
                    </a:lnTo>
                    <a:lnTo>
                      <a:pt x="1772" y="1087"/>
                    </a:lnTo>
                    <a:lnTo>
                      <a:pt x="1772" y="1087"/>
                    </a:lnTo>
                    <a:close/>
                    <a:moveTo>
                      <a:pt x="1897" y="914"/>
                    </a:moveTo>
                    <a:lnTo>
                      <a:pt x="1897" y="914"/>
                    </a:lnTo>
                    <a:lnTo>
                      <a:pt x="1886" y="921"/>
                    </a:lnTo>
                    <a:lnTo>
                      <a:pt x="1874" y="931"/>
                    </a:lnTo>
                    <a:lnTo>
                      <a:pt x="1863" y="941"/>
                    </a:lnTo>
                    <a:lnTo>
                      <a:pt x="1853" y="952"/>
                    </a:lnTo>
                    <a:lnTo>
                      <a:pt x="1835" y="976"/>
                    </a:lnTo>
                    <a:lnTo>
                      <a:pt x="1818" y="1001"/>
                    </a:lnTo>
                    <a:lnTo>
                      <a:pt x="1818" y="1001"/>
                    </a:lnTo>
                    <a:lnTo>
                      <a:pt x="1807" y="1022"/>
                    </a:lnTo>
                    <a:lnTo>
                      <a:pt x="1800" y="1042"/>
                    </a:lnTo>
                    <a:lnTo>
                      <a:pt x="1797" y="1053"/>
                    </a:lnTo>
                    <a:lnTo>
                      <a:pt x="1794" y="1063"/>
                    </a:lnTo>
                    <a:lnTo>
                      <a:pt x="1794" y="1074"/>
                    </a:lnTo>
                    <a:lnTo>
                      <a:pt x="1794" y="1085"/>
                    </a:lnTo>
                    <a:lnTo>
                      <a:pt x="1794" y="1085"/>
                    </a:lnTo>
                    <a:lnTo>
                      <a:pt x="1810" y="1057"/>
                    </a:lnTo>
                    <a:lnTo>
                      <a:pt x="1825" y="1031"/>
                    </a:lnTo>
                    <a:lnTo>
                      <a:pt x="1845" y="1005"/>
                    </a:lnTo>
                    <a:lnTo>
                      <a:pt x="1865" y="983"/>
                    </a:lnTo>
                    <a:lnTo>
                      <a:pt x="1876" y="972"/>
                    </a:lnTo>
                    <a:lnTo>
                      <a:pt x="1889" y="962"/>
                    </a:lnTo>
                    <a:lnTo>
                      <a:pt x="1900" y="953"/>
                    </a:lnTo>
                    <a:lnTo>
                      <a:pt x="1912" y="943"/>
                    </a:lnTo>
                    <a:lnTo>
                      <a:pt x="1926" y="936"/>
                    </a:lnTo>
                    <a:lnTo>
                      <a:pt x="1940" y="929"/>
                    </a:lnTo>
                    <a:lnTo>
                      <a:pt x="1956" y="924"/>
                    </a:lnTo>
                    <a:lnTo>
                      <a:pt x="1971" y="918"/>
                    </a:lnTo>
                    <a:lnTo>
                      <a:pt x="1971" y="918"/>
                    </a:lnTo>
                    <a:lnTo>
                      <a:pt x="1969" y="897"/>
                    </a:lnTo>
                    <a:lnTo>
                      <a:pt x="1966" y="887"/>
                    </a:lnTo>
                    <a:lnTo>
                      <a:pt x="1962" y="879"/>
                    </a:lnTo>
                    <a:lnTo>
                      <a:pt x="1962" y="879"/>
                    </a:lnTo>
                    <a:lnTo>
                      <a:pt x="1953" y="880"/>
                    </a:lnTo>
                    <a:lnTo>
                      <a:pt x="1943" y="883"/>
                    </a:lnTo>
                    <a:lnTo>
                      <a:pt x="1935" y="886"/>
                    </a:lnTo>
                    <a:lnTo>
                      <a:pt x="1926" y="890"/>
                    </a:lnTo>
                    <a:lnTo>
                      <a:pt x="1911" y="901"/>
                    </a:lnTo>
                    <a:lnTo>
                      <a:pt x="1897" y="914"/>
                    </a:lnTo>
                    <a:lnTo>
                      <a:pt x="1897" y="914"/>
                    </a:lnTo>
                    <a:close/>
                    <a:moveTo>
                      <a:pt x="1320" y="942"/>
                    </a:moveTo>
                    <a:lnTo>
                      <a:pt x="1320" y="942"/>
                    </a:lnTo>
                    <a:lnTo>
                      <a:pt x="1300" y="972"/>
                    </a:lnTo>
                    <a:lnTo>
                      <a:pt x="1288" y="984"/>
                    </a:lnTo>
                    <a:lnTo>
                      <a:pt x="1282" y="991"/>
                    </a:lnTo>
                    <a:lnTo>
                      <a:pt x="1275" y="995"/>
                    </a:lnTo>
                    <a:lnTo>
                      <a:pt x="1275" y="995"/>
                    </a:lnTo>
                    <a:lnTo>
                      <a:pt x="1271" y="1002"/>
                    </a:lnTo>
                    <a:lnTo>
                      <a:pt x="1267" y="1009"/>
                    </a:lnTo>
                    <a:lnTo>
                      <a:pt x="1257" y="1021"/>
                    </a:lnTo>
                    <a:lnTo>
                      <a:pt x="1246" y="1032"/>
                    </a:lnTo>
                    <a:lnTo>
                      <a:pt x="1234" y="1043"/>
                    </a:lnTo>
                    <a:lnTo>
                      <a:pt x="1234" y="1043"/>
                    </a:lnTo>
                    <a:lnTo>
                      <a:pt x="1222" y="1061"/>
                    </a:lnTo>
                    <a:lnTo>
                      <a:pt x="1209" y="1081"/>
                    </a:lnTo>
                    <a:lnTo>
                      <a:pt x="1196" y="1099"/>
                    </a:lnTo>
                    <a:lnTo>
                      <a:pt x="1189" y="1108"/>
                    </a:lnTo>
                    <a:lnTo>
                      <a:pt x="1181" y="1116"/>
                    </a:lnTo>
                    <a:lnTo>
                      <a:pt x="1181" y="1116"/>
                    </a:lnTo>
                    <a:lnTo>
                      <a:pt x="1180" y="1125"/>
                    </a:lnTo>
                    <a:lnTo>
                      <a:pt x="1175" y="1133"/>
                    </a:lnTo>
                    <a:lnTo>
                      <a:pt x="1164" y="1148"/>
                    </a:lnTo>
                    <a:lnTo>
                      <a:pt x="1164" y="1148"/>
                    </a:lnTo>
                    <a:lnTo>
                      <a:pt x="1160" y="1161"/>
                    </a:lnTo>
                    <a:lnTo>
                      <a:pt x="1153" y="1172"/>
                    </a:lnTo>
                    <a:lnTo>
                      <a:pt x="1146" y="1184"/>
                    </a:lnTo>
                    <a:lnTo>
                      <a:pt x="1137" y="1195"/>
                    </a:lnTo>
                    <a:lnTo>
                      <a:pt x="1122" y="1216"/>
                    </a:lnTo>
                    <a:lnTo>
                      <a:pt x="1115" y="1227"/>
                    </a:lnTo>
                    <a:lnTo>
                      <a:pt x="1109" y="1238"/>
                    </a:lnTo>
                    <a:lnTo>
                      <a:pt x="1109" y="1238"/>
                    </a:lnTo>
                    <a:lnTo>
                      <a:pt x="1107" y="1251"/>
                    </a:lnTo>
                    <a:lnTo>
                      <a:pt x="1105" y="1265"/>
                    </a:lnTo>
                    <a:lnTo>
                      <a:pt x="1107" y="1279"/>
                    </a:lnTo>
                    <a:lnTo>
                      <a:pt x="1108" y="1293"/>
                    </a:lnTo>
                    <a:lnTo>
                      <a:pt x="1112" y="1323"/>
                    </a:lnTo>
                    <a:lnTo>
                      <a:pt x="1114" y="1338"/>
                    </a:lnTo>
                    <a:lnTo>
                      <a:pt x="1114" y="1355"/>
                    </a:lnTo>
                    <a:lnTo>
                      <a:pt x="1114" y="1355"/>
                    </a:lnTo>
                    <a:lnTo>
                      <a:pt x="1119" y="1365"/>
                    </a:lnTo>
                    <a:lnTo>
                      <a:pt x="1126" y="1375"/>
                    </a:lnTo>
                    <a:lnTo>
                      <a:pt x="1135" y="1383"/>
                    </a:lnTo>
                    <a:lnTo>
                      <a:pt x="1145" y="1391"/>
                    </a:lnTo>
                    <a:lnTo>
                      <a:pt x="1154" y="1400"/>
                    </a:lnTo>
                    <a:lnTo>
                      <a:pt x="1166" y="1405"/>
                    </a:lnTo>
                    <a:lnTo>
                      <a:pt x="1177" y="1411"/>
                    </a:lnTo>
                    <a:lnTo>
                      <a:pt x="1188" y="1415"/>
                    </a:lnTo>
                    <a:lnTo>
                      <a:pt x="1188" y="1415"/>
                    </a:lnTo>
                    <a:lnTo>
                      <a:pt x="1219" y="1424"/>
                    </a:lnTo>
                    <a:lnTo>
                      <a:pt x="1234" y="1426"/>
                    </a:lnTo>
                    <a:lnTo>
                      <a:pt x="1251" y="1428"/>
                    </a:lnTo>
                    <a:lnTo>
                      <a:pt x="1268" y="1429"/>
                    </a:lnTo>
                    <a:lnTo>
                      <a:pt x="1285" y="1426"/>
                    </a:lnTo>
                    <a:lnTo>
                      <a:pt x="1299" y="1422"/>
                    </a:lnTo>
                    <a:lnTo>
                      <a:pt x="1306" y="1419"/>
                    </a:lnTo>
                    <a:lnTo>
                      <a:pt x="1313" y="1415"/>
                    </a:lnTo>
                    <a:lnTo>
                      <a:pt x="1313" y="1415"/>
                    </a:lnTo>
                    <a:lnTo>
                      <a:pt x="1305" y="1398"/>
                    </a:lnTo>
                    <a:lnTo>
                      <a:pt x="1300" y="1382"/>
                    </a:lnTo>
                    <a:lnTo>
                      <a:pt x="1298" y="1362"/>
                    </a:lnTo>
                    <a:lnTo>
                      <a:pt x="1298" y="1344"/>
                    </a:lnTo>
                    <a:lnTo>
                      <a:pt x="1300" y="1325"/>
                    </a:lnTo>
                    <a:lnTo>
                      <a:pt x="1306" y="1309"/>
                    </a:lnTo>
                    <a:lnTo>
                      <a:pt x="1314" y="1293"/>
                    </a:lnTo>
                    <a:lnTo>
                      <a:pt x="1323" y="1280"/>
                    </a:lnTo>
                    <a:lnTo>
                      <a:pt x="1323" y="1280"/>
                    </a:lnTo>
                    <a:lnTo>
                      <a:pt x="1321" y="1268"/>
                    </a:lnTo>
                    <a:lnTo>
                      <a:pt x="1316" y="1257"/>
                    </a:lnTo>
                    <a:lnTo>
                      <a:pt x="1309" y="1245"/>
                    </a:lnTo>
                    <a:lnTo>
                      <a:pt x="1300" y="1236"/>
                    </a:lnTo>
                    <a:lnTo>
                      <a:pt x="1291" y="1227"/>
                    </a:lnTo>
                    <a:lnTo>
                      <a:pt x="1278" y="1220"/>
                    </a:lnTo>
                    <a:lnTo>
                      <a:pt x="1265" y="1216"/>
                    </a:lnTo>
                    <a:lnTo>
                      <a:pt x="1251" y="1214"/>
                    </a:lnTo>
                    <a:lnTo>
                      <a:pt x="1251" y="1214"/>
                    </a:lnTo>
                    <a:lnTo>
                      <a:pt x="1246" y="1216"/>
                    </a:lnTo>
                    <a:lnTo>
                      <a:pt x="1240" y="1217"/>
                    </a:lnTo>
                    <a:lnTo>
                      <a:pt x="1234" y="1217"/>
                    </a:lnTo>
                    <a:lnTo>
                      <a:pt x="1232" y="1217"/>
                    </a:lnTo>
                    <a:lnTo>
                      <a:pt x="1229" y="1214"/>
                    </a:lnTo>
                    <a:lnTo>
                      <a:pt x="1229" y="1214"/>
                    </a:lnTo>
                    <a:lnTo>
                      <a:pt x="1232" y="1210"/>
                    </a:lnTo>
                    <a:lnTo>
                      <a:pt x="1233" y="1207"/>
                    </a:lnTo>
                    <a:lnTo>
                      <a:pt x="1240" y="1205"/>
                    </a:lnTo>
                    <a:lnTo>
                      <a:pt x="1248" y="1202"/>
                    </a:lnTo>
                    <a:lnTo>
                      <a:pt x="1258" y="1202"/>
                    </a:lnTo>
                    <a:lnTo>
                      <a:pt x="1276" y="1206"/>
                    </a:lnTo>
                    <a:lnTo>
                      <a:pt x="1293" y="1209"/>
                    </a:lnTo>
                    <a:lnTo>
                      <a:pt x="1293" y="1209"/>
                    </a:lnTo>
                    <a:lnTo>
                      <a:pt x="1293" y="1203"/>
                    </a:lnTo>
                    <a:lnTo>
                      <a:pt x="1292" y="1198"/>
                    </a:lnTo>
                    <a:lnTo>
                      <a:pt x="1286" y="1189"/>
                    </a:lnTo>
                    <a:lnTo>
                      <a:pt x="1281" y="1182"/>
                    </a:lnTo>
                    <a:lnTo>
                      <a:pt x="1279" y="1178"/>
                    </a:lnTo>
                    <a:lnTo>
                      <a:pt x="1279" y="1174"/>
                    </a:lnTo>
                    <a:lnTo>
                      <a:pt x="1279" y="1174"/>
                    </a:lnTo>
                    <a:lnTo>
                      <a:pt x="1288" y="1177"/>
                    </a:lnTo>
                    <a:lnTo>
                      <a:pt x="1293" y="1181"/>
                    </a:lnTo>
                    <a:lnTo>
                      <a:pt x="1300" y="1186"/>
                    </a:lnTo>
                    <a:lnTo>
                      <a:pt x="1305" y="1192"/>
                    </a:lnTo>
                    <a:lnTo>
                      <a:pt x="1309" y="1199"/>
                    </a:lnTo>
                    <a:lnTo>
                      <a:pt x="1310" y="1206"/>
                    </a:lnTo>
                    <a:lnTo>
                      <a:pt x="1310" y="1214"/>
                    </a:lnTo>
                    <a:lnTo>
                      <a:pt x="1307" y="1223"/>
                    </a:lnTo>
                    <a:lnTo>
                      <a:pt x="1307" y="1223"/>
                    </a:lnTo>
                    <a:lnTo>
                      <a:pt x="1317" y="1231"/>
                    </a:lnTo>
                    <a:lnTo>
                      <a:pt x="1327" y="1238"/>
                    </a:lnTo>
                    <a:lnTo>
                      <a:pt x="1327" y="1238"/>
                    </a:lnTo>
                    <a:lnTo>
                      <a:pt x="1331" y="1243"/>
                    </a:lnTo>
                    <a:lnTo>
                      <a:pt x="1334" y="1248"/>
                    </a:lnTo>
                    <a:lnTo>
                      <a:pt x="1340" y="1258"/>
                    </a:lnTo>
                    <a:lnTo>
                      <a:pt x="1344" y="1264"/>
                    </a:lnTo>
                    <a:lnTo>
                      <a:pt x="1347" y="1268"/>
                    </a:lnTo>
                    <a:lnTo>
                      <a:pt x="1352" y="1271"/>
                    </a:lnTo>
                    <a:lnTo>
                      <a:pt x="1358" y="1272"/>
                    </a:lnTo>
                    <a:lnTo>
                      <a:pt x="1358" y="1272"/>
                    </a:lnTo>
                    <a:lnTo>
                      <a:pt x="1361" y="1251"/>
                    </a:lnTo>
                    <a:lnTo>
                      <a:pt x="1362" y="1234"/>
                    </a:lnTo>
                    <a:lnTo>
                      <a:pt x="1363" y="1226"/>
                    </a:lnTo>
                    <a:lnTo>
                      <a:pt x="1365" y="1217"/>
                    </a:lnTo>
                    <a:lnTo>
                      <a:pt x="1368" y="1210"/>
                    </a:lnTo>
                    <a:lnTo>
                      <a:pt x="1372" y="1205"/>
                    </a:lnTo>
                    <a:lnTo>
                      <a:pt x="1372" y="1205"/>
                    </a:lnTo>
                    <a:lnTo>
                      <a:pt x="1369" y="1196"/>
                    </a:lnTo>
                    <a:lnTo>
                      <a:pt x="1368" y="1189"/>
                    </a:lnTo>
                    <a:lnTo>
                      <a:pt x="1366" y="1175"/>
                    </a:lnTo>
                    <a:lnTo>
                      <a:pt x="1366" y="1160"/>
                    </a:lnTo>
                    <a:lnTo>
                      <a:pt x="1363" y="1144"/>
                    </a:lnTo>
                    <a:lnTo>
                      <a:pt x="1363" y="1144"/>
                    </a:lnTo>
                    <a:lnTo>
                      <a:pt x="1359" y="1136"/>
                    </a:lnTo>
                    <a:lnTo>
                      <a:pt x="1358" y="1133"/>
                    </a:lnTo>
                    <a:lnTo>
                      <a:pt x="1356" y="1129"/>
                    </a:lnTo>
                    <a:lnTo>
                      <a:pt x="1356" y="1129"/>
                    </a:lnTo>
                    <a:lnTo>
                      <a:pt x="1356" y="1123"/>
                    </a:lnTo>
                    <a:lnTo>
                      <a:pt x="1356" y="1118"/>
                    </a:lnTo>
                    <a:lnTo>
                      <a:pt x="1356" y="1113"/>
                    </a:lnTo>
                    <a:lnTo>
                      <a:pt x="1356" y="1108"/>
                    </a:lnTo>
                    <a:lnTo>
                      <a:pt x="1356" y="1108"/>
                    </a:lnTo>
                    <a:lnTo>
                      <a:pt x="1354" y="1094"/>
                    </a:lnTo>
                    <a:lnTo>
                      <a:pt x="1349" y="1080"/>
                    </a:lnTo>
                    <a:lnTo>
                      <a:pt x="1344" y="1067"/>
                    </a:lnTo>
                    <a:lnTo>
                      <a:pt x="1341" y="1056"/>
                    </a:lnTo>
                    <a:lnTo>
                      <a:pt x="1341" y="1056"/>
                    </a:lnTo>
                    <a:lnTo>
                      <a:pt x="1340" y="1047"/>
                    </a:lnTo>
                    <a:lnTo>
                      <a:pt x="1341" y="1040"/>
                    </a:lnTo>
                    <a:lnTo>
                      <a:pt x="1344" y="1033"/>
                    </a:lnTo>
                    <a:lnTo>
                      <a:pt x="1349" y="1029"/>
                    </a:lnTo>
                    <a:lnTo>
                      <a:pt x="1355" y="1025"/>
                    </a:lnTo>
                    <a:lnTo>
                      <a:pt x="1362" y="1024"/>
                    </a:lnTo>
                    <a:lnTo>
                      <a:pt x="1371" y="1024"/>
                    </a:lnTo>
                    <a:lnTo>
                      <a:pt x="1379" y="1028"/>
                    </a:lnTo>
                    <a:lnTo>
                      <a:pt x="1379" y="1028"/>
                    </a:lnTo>
                    <a:lnTo>
                      <a:pt x="1380" y="1021"/>
                    </a:lnTo>
                    <a:lnTo>
                      <a:pt x="1379" y="1015"/>
                    </a:lnTo>
                    <a:lnTo>
                      <a:pt x="1376" y="1005"/>
                    </a:lnTo>
                    <a:lnTo>
                      <a:pt x="1375" y="1001"/>
                    </a:lnTo>
                    <a:lnTo>
                      <a:pt x="1375" y="997"/>
                    </a:lnTo>
                    <a:lnTo>
                      <a:pt x="1376" y="993"/>
                    </a:lnTo>
                    <a:lnTo>
                      <a:pt x="1379" y="988"/>
                    </a:lnTo>
                    <a:lnTo>
                      <a:pt x="1379" y="988"/>
                    </a:lnTo>
                    <a:lnTo>
                      <a:pt x="1368" y="958"/>
                    </a:lnTo>
                    <a:lnTo>
                      <a:pt x="1359" y="942"/>
                    </a:lnTo>
                    <a:lnTo>
                      <a:pt x="1351" y="928"/>
                    </a:lnTo>
                    <a:lnTo>
                      <a:pt x="1351" y="928"/>
                    </a:lnTo>
                    <a:lnTo>
                      <a:pt x="1344" y="932"/>
                    </a:lnTo>
                    <a:lnTo>
                      <a:pt x="1337" y="935"/>
                    </a:lnTo>
                    <a:lnTo>
                      <a:pt x="1320" y="942"/>
                    </a:lnTo>
                    <a:lnTo>
                      <a:pt x="1320" y="942"/>
                    </a:lnTo>
                    <a:close/>
                    <a:moveTo>
                      <a:pt x="1852" y="1077"/>
                    </a:moveTo>
                    <a:lnTo>
                      <a:pt x="1852" y="1077"/>
                    </a:lnTo>
                    <a:lnTo>
                      <a:pt x="1859" y="1077"/>
                    </a:lnTo>
                    <a:lnTo>
                      <a:pt x="1866" y="1075"/>
                    </a:lnTo>
                    <a:lnTo>
                      <a:pt x="1873" y="1074"/>
                    </a:lnTo>
                    <a:lnTo>
                      <a:pt x="1879" y="1071"/>
                    </a:lnTo>
                    <a:lnTo>
                      <a:pt x="1890" y="1066"/>
                    </a:lnTo>
                    <a:lnTo>
                      <a:pt x="1903" y="1057"/>
                    </a:lnTo>
                    <a:lnTo>
                      <a:pt x="1903" y="1057"/>
                    </a:lnTo>
                    <a:lnTo>
                      <a:pt x="1914" y="1052"/>
                    </a:lnTo>
                    <a:lnTo>
                      <a:pt x="1925" y="1047"/>
                    </a:lnTo>
                    <a:lnTo>
                      <a:pt x="1936" y="1043"/>
                    </a:lnTo>
                    <a:lnTo>
                      <a:pt x="1946" y="1039"/>
                    </a:lnTo>
                    <a:lnTo>
                      <a:pt x="1946" y="1039"/>
                    </a:lnTo>
                    <a:lnTo>
                      <a:pt x="1959" y="1032"/>
                    </a:lnTo>
                    <a:lnTo>
                      <a:pt x="1964" y="1029"/>
                    </a:lnTo>
                    <a:lnTo>
                      <a:pt x="1971" y="1025"/>
                    </a:lnTo>
                    <a:lnTo>
                      <a:pt x="1971" y="1025"/>
                    </a:lnTo>
                    <a:lnTo>
                      <a:pt x="2015" y="1011"/>
                    </a:lnTo>
                    <a:lnTo>
                      <a:pt x="2035" y="1002"/>
                    </a:lnTo>
                    <a:lnTo>
                      <a:pt x="2054" y="993"/>
                    </a:lnTo>
                    <a:lnTo>
                      <a:pt x="2054" y="993"/>
                    </a:lnTo>
                    <a:lnTo>
                      <a:pt x="2049" y="988"/>
                    </a:lnTo>
                    <a:lnTo>
                      <a:pt x="2043" y="984"/>
                    </a:lnTo>
                    <a:lnTo>
                      <a:pt x="2040" y="980"/>
                    </a:lnTo>
                    <a:lnTo>
                      <a:pt x="2039" y="973"/>
                    </a:lnTo>
                    <a:lnTo>
                      <a:pt x="2039" y="973"/>
                    </a:lnTo>
                    <a:lnTo>
                      <a:pt x="2023" y="973"/>
                    </a:lnTo>
                    <a:lnTo>
                      <a:pt x="2008" y="976"/>
                    </a:lnTo>
                    <a:lnTo>
                      <a:pt x="1994" y="979"/>
                    </a:lnTo>
                    <a:lnTo>
                      <a:pt x="1981" y="983"/>
                    </a:lnTo>
                    <a:lnTo>
                      <a:pt x="1957" y="993"/>
                    </a:lnTo>
                    <a:lnTo>
                      <a:pt x="1946" y="997"/>
                    </a:lnTo>
                    <a:lnTo>
                      <a:pt x="1936" y="1001"/>
                    </a:lnTo>
                    <a:lnTo>
                      <a:pt x="1936" y="1001"/>
                    </a:lnTo>
                    <a:lnTo>
                      <a:pt x="1946" y="993"/>
                    </a:lnTo>
                    <a:lnTo>
                      <a:pt x="1956" y="984"/>
                    </a:lnTo>
                    <a:lnTo>
                      <a:pt x="1969" y="977"/>
                    </a:lnTo>
                    <a:lnTo>
                      <a:pt x="1981" y="972"/>
                    </a:lnTo>
                    <a:lnTo>
                      <a:pt x="1997" y="967"/>
                    </a:lnTo>
                    <a:lnTo>
                      <a:pt x="2011" y="963"/>
                    </a:lnTo>
                    <a:lnTo>
                      <a:pt x="2028" y="960"/>
                    </a:lnTo>
                    <a:lnTo>
                      <a:pt x="2044" y="959"/>
                    </a:lnTo>
                    <a:lnTo>
                      <a:pt x="2044" y="959"/>
                    </a:lnTo>
                    <a:lnTo>
                      <a:pt x="2037" y="952"/>
                    </a:lnTo>
                    <a:lnTo>
                      <a:pt x="2030" y="946"/>
                    </a:lnTo>
                    <a:lnTo>
                      <a:pt x="2025" y="941"/>
                    </a:lnTo>
                    <a:lnTo>
                      <a:pt x="2023" y="936"/>
                    </a:lnTo>
                    <a:lnTo>
                      <a:pt x="2022" y="931"/>
                    </a:lnTo>
                    <a:lnTo>
                      <a:pt x="2022" y="931"/>
                    </a:lnTo>
                    <a:lnTo>
                      <a:pt x="2008" y="936"/>
                    </a:lnTo>
                    <a:lnTo>
                      <a:pt x="1995" y="942"/>
                    </a:lnTo>
                    <a:lnTo>
                      <a:pt x="1970" y="958"/>
                    </a:lnTo>
                    <a:lnTo>
                      <a:pt x="1943" y="970"/>
                    </a:lnTo>
                    <a:lnTo>
                      <a:pt x="1929" y="976"/>
                    </a:lnTo>
                    <a:lnTo>
                      <a:pt x="1915" y="980"/>
                    </a:lnTo>
                    <a:lnTo>
                      <a:pt x="1915" y="980"/>
                    </a:lnTo>
                    <a:lnTo>
                      <a:pt x="1924" y="973"/>
                    </a:lnTo>
                    <a:lnTo>
                      <a:pt x="1933" y="966"/>
                    </a:lnTo>
                    <a:lnTo>
                      <a:pt x="1955" y="953"/>
                    </a:lnTo>
                    <a:lnTo>
                      <a:pt x="1976" y="941"/>
                    </a:lnTo>
                    <a:lnTo>
                      <a:pt x="1995" y="928"/>
                    </a:lnTo>
                    <a:lnTo>
                      <a:pt x="1995" y="928"/>
                    </a:lnTo>
                    <a:lnTo>
                      <a:pt x="1978" y="931"/>
                    </a:lnTo>
                    <a:lnTo>
                      <a:pt x="1962" y="936"/>
                    </a:lnTo>
                    <a:lnTo>
                      <a:pt x="1947" y="942"/>
                    </a:lnTo>
                    <a:lnTo>
                      <a:pt x="1933" y="948"/>
                    </a:lnTo>
                    <a:lnTo>
                      <a:pt x="1919" y="956"/>
                    </a:lnTo>
                    <a:lnTo>
                      <a:pt x="1907" y="963"/>
                    </a:lnTo>
                    <a:lnTo>
                      <a:pt x="1896" y="973"/>
                    </a:lnTo>
                    <a:lnTo>
                      <a:pt x="1884" y="983"/>
                    </a:lnTo>
                    <a:lnTo>
                      <a:pt x="1873" y="993"/>
                    </a:lnTo>
                    <a:lnTo>
                      <a:pt x="1863" y="1004"/>
                    </a:lnTo>
                    <a:lnTo>
                      <a:pt x="1845" y="1026"/>
                    </a:lnTo>
                    <a:lnTo>
                      <a:pt x="1828" y="1052"/>
                    </a:lnTo>
                    <a:lnTo>
                      <a:pt x="1813" y="1078"/>
                    </a:lnTo>
                    <a:lnTo>
                      <a:pt x="1813" y="1078"/>
                    </a:lnTo>
                    <a:lnTo>
                      <a:pt x="1821" y="1074"/>
                    </a:lnTo>
                    <a:lnTo>
                      <a:pt x="1828" y="1068"/>
                    </a:lnTo>
                    <a:lnTo>
                      <a:pt x="1835" y="1061"/>
                    </a:lnTo>
                    <a:lnTo>
                      <a:pt x="1841" y="1054"/>
                    </a:lnTo>
                    <a:lnTo>
                      <a:pt x="1852" y="1040"/>
                    </a:lnTo>
                    <a:lnTo>
                      <a:pt x="1858" y="1035"/>
                    </a:lnTo>
                    <a:lnTo>
                      <a:pt x="1865" y="1031"/>
                    </a:lnTo>
                    <a:lnTo>
                      <a:pt x="1865" y="1031"/>
                    </a:lnTo>
                    <a:lnTo>
                      <a:pt x="1859" y="1039"/>
                    </a:lnTo>
                    <a:lnTo>
                      <a:pt x="1855" y="1049"/>
                    </a:lnTo>
                    <a:lnTo>
                      <a:pt x="1851" y="1057"/>
                    </a:lnTo>
                    <a:lnTo>
                      <a:pt x="1845" y="1066"/>
                    </a:lnTo>
                    <a:lnTo>
                      <a:pt x="1845" y="1066"/>
                    </a:lnTo>
                    <a:lnTo>
                      <a:pt x="1855" y="1060"/>
                    </a:lnTo>
                    <a:lnTo>
                      <a:pt x="1863" y="1052"/>
                    </a:lnTo>
                    <a:lnTo>
                      <a:pt x="1873" y="1045"/>
                    </a:lnTo>
                    <a:lnTo>
                      <a:pt x="1883" y="1039"/>
                    </a:lnTo>
                    <a:lnTo>
                      <a:pt x="1883" y="1039"/>
                    </a:lnTo>
                    <a:lnTo>
                      <a:pt x="1869" y="1059"/>
                    </a:lnTo>
                    <a:lnTo>
                      <a:pt x="1860" y="1068"/>
                    </a:lnTo>
                    <a:lnTo>
                      <a:pt x="1852" y="1077"/>
                    </a:lnTo>
                    <a:lnTo>
                      <a:pt x="1852" y="1077"/>
                    </a:lnTo>
                    <a:close/>
                    <a:moveTo>
                      <a:pt x="1512" y="1007"/>
                    </a:moveTo>
                    <a:lnTo>
                      <a:pt x="1512" y="1007"/>
                    </a:lnTo>
                    <a:lnTo>
                      <a:pt x="1539" y="1012"/>
                    </a:lnTo>
                    <a:lnTo>
                      <a:pt x="1566" y="1021"/>
                    </a:lnTo>
                    <a:lnTo>
                      <a:pt x="1590" y="1029"/>
                    </a:lnTo>
                    <a:lnTo>
                      <a:pt x="1613" y="1039"/>
                    </a:lnTo>
                    <a:lnTo>
                      <a:pt x="1660" y="1060"/>
                    </a:lnTo>
                    <a:lnTo>
                      <a:pt x="1705" y="1081"/>
                    </a:lnTo>
                    <a:lnTo>
                      <a:pt x="1705" y="1081"/>
                    </a:lnTo>
                    <a:lnTo>
                      <a:pt x="1709" y="1082"/>
                    </a:lnTo>
                    <a:lnTo>
                      <a:pt x="1707" y="1081"/>
                    </a:lnTo>
                    <a:lnTo>
                      <a:pt x="1705" y="1080"/>
                    </a:lnTo>
                    <a:lnTo>
                      <a:pt x="1705" y="1080"/>
                    </a:lnTo>
                    <a:lnTo>
                      <a:pt x="1692" y="1068"/>
                    </a:lnTo>
                    <a:lnTo>
                      <a:pt x="1678" y="1059"/>
                    </a:lnTo>
                    <a:lnTo>
                      <a:pt x="1678" y="1059"/>
                    </a:lnTo>
                    <a:lnTo>
                      <a:pt x="1648" y="1040"/>
                    </a:lnTo>
                    <a:lnTo>
                      <a:pt x="1615" y="1024"/>
                    </a:lnTo>
                    <a:lnTo>
                      <a:pt x="1598" y="1015"/>
                    </a:lnTo>
                    <a:lnTo>
                      <a:pt x="1581" y="1009"/>
                    </a:lnTo>
                    <a:lnTo>
                      <a:pt x="1563" y="1004"/>
                    </a:lnTo>
                    <a:lnTo>
                      <a:pt x="1546" y="1001"/>
                    </a:lnTo>
                    <a:lnTo>
                      <a:pt x="1546" y="1001"/>
                    </a:lnTo>
                    <a:lnTo>
                      <a:pt x="1524" y="990"/>
                    </a:lnTo>
                    <a:lnTo>
                      <a:pt x="1497" y="980"/>
                    </a:lnTo>
                    <a:lnTo>
                      <a:pt x="1469" y="973"/>
                    </a:lnTo>
                    <a:lnTo>
                      <a:pt x="1439" y="967"/>
                    </a:lnTo>
                    <a:lnTo>
                      <a:pt x="1439" y="967"/>
                    </a:lnTo>
                    <a:lnTo>
                      <a:pt x="1438" y="976"/>
                    </a:lnTo>
                    <a:lnTo>
                      <a:pt x="1436" y="986"/>
                    </a:lnTo>
                    <a:lnTo>
                      <a:pt x="1436" y="986"/>
                    </a:lnTo>
                    <a:lnTo>
                      <a:pt x="1444" y="990"/>
                    </a:lnTo>
                    <a:lnTo>
                      <a:pt x="1452" y="993"/>
                    </a:lnTo>
                    <a:lnTo>
                      <a:pt x="1470" y="998"/>
                    </a:lnTo>
                    <a:lnTo>
                      <a:pt x="1512" y="1007"/>
                    </a:lnTo>
                    <a:lnTo>
                      <a:pt x="1512" y="1007"/>
                    </a:lnTo>
                    <a:close/>
                    <a:moveTo>
                      <a:pt x="2053" y="1009"/>
                    </a:moveTo>
                    <a:lnTo>
                      <a:pt x="2053" y="1009"/>
                    </a:lnTo>
                    <a:lnTo>
                      <a:pt x="2028" y="1021"/>
                    </a:lnTo>
                    <a:lnTo>
                      <a:pt x="2002" y="1031"/>
                    </a:lnTo>
                    <a:lnTo>
                      <a:pt x="1977" y="1040"/>
                    </a:lnTo>
                    <a:lnTo>
                      <a:pt x="1952" y="1052"/>
                    </a:lnTo>
                    <a:lnTo>
                      <a:pt x="1952" y="1052"/>
                    </a:lnTo>
                    <a:lnTo>
                      <a:pt x="1933" y="1060"/>
                    </a:lnTo>
                    <a:lnTo>
                      <a:pt x="1925" y="1063"/>
                    </a:lnTo>
                    <a:lnTo>
                      <a:pt x="1915" y="1066"/>
                    </a:lnTo>
                    <a:lnTo>
                      <a:pt x="1915" y="1066"/>
                    </a:lnTo>
                    <a:lnTo>
                      <a:pt x="1896" y="1080"/>
                    </a:lnTo>
                    <a:lnTo>
                      <a:pt x="1876" y="1095"/>
                    </a:lnTo>
                    <a:lnTo>
                      <a:pt x="1876" y="1095"/>
                    </a:lnTo>
                    <a:lnTo>
                      <a:pt x="1866" y="1151"/>
                    </a:lnTo>
                    <a:lnTo>
                      <a:pt x="1859" y="1207"/>
                    </a:lnTo>
                    <a:lnTo>
                      <a:pt x="1852" y="1261"/>
                    </a:lnTo>
                    <a:lnTo>
                      <a:pt x="1848" y="1316"/>
                    </a:lnTo>
                    <a:lnTo>
                      <a:pt x="1839" y="1424"/>
                    </a:lnTo>
                    <a:lnTo>
                      <a:pt x="1835" y="1480"/>
                    </a:lnTo>
                    <a:lnTo>
                      <a:pt x="1830" y="1536"/>
                    </a:lnTo>
                    <a:lnTo>
                      <a:pt x="1830" y="1536"/>
                    </a:lnTo>
                    <a:lnTo>
                      <a:pt x="1838" y="1536"/>
                    </a:lnTo>
                    <a:lnTo>
                      <a:pt x="1848" y="1533"/>
                    </a:lnTo>
                    <a:lnTo>
                      <a:pt x="1865" y="1528"/>
                    </a:lnTo>
                    <a:lnTo>
                      <a:pt x="1883" y="1519"/>
                    </a:lnTo>
                    <a:lnTo>
                      <a:pt x="1903" y="1512"/>
                    </a:lnTo>
                    <a:lnTo>
                      <a:pt x="1903" y="1512"/>
                    </a:lnTo>
                    <a:lnTo>
                      <a:pt x="1919" y="1507"/>
                    </a:lnTo>
                    <a:lnTo>
                      <a:pt x="1936" y="1504"/>
                    </a:lnTo>
                    <a:lnTo>
                      <a:pt x="1970" y="1497"/>
                    </a:lnTo>
                    <a:lnTo>
                      <a:pt x="2002" y="1491"/>
                    </a:lnTo>
                    <a:lnTo>
                      <a:pt x="2016" y="1487"/>
                    </a:lnTo>
                    <a:lnTo>
                      <a:pt x="2030" y="1480"/>
                    </a:lnTo>
                    <a:lnTo>
                      <a:pt x="2030" y="1480"/>
                    </a:lnTo>
                    <a:lnTo>
                      <a:pt x="2035" y="1478"/>
                    </a:lnTo>
                    <a:lnTo>
                      <a:pt x="2039" y="1476"/>
                    </a:lnTo>
                    <a:lnTo>
                      <a:pt x="2039" y="1476"/>
                    </a:lnTo>
                    <a:lnTo>
                      <a:pt x="2042" y="1470"/>
                    </a:lnTo>
                    <a:lnTo>
                      <a:pt x="2044" y="1463"/>
                    </a:lnTo>
                    <a:lnTo>
                      <a:pt x="2047" y="1457"/>
                    </a:lnTo>
                    <a:lnTo>
                      <a:pt x="2049" y="1456"/>
                    </a:lnTo>
                    <a:lnTo>
                      <a:pt x="2051" y="1455"/>
                    </a:lnTo>
                    <a:lnTo>
                      <a:pt x="2051" y="1455"/>
                    </a:lnTo>
                    <a:lnTo>
                      <a:pt x="2054" y="1439"/>
                    </a:lnTo>
                    <a:lnTo>
                      <a:pt x="2057" y="1424"/>
                    </a:lnTo>
                    <a:lnTo>
                      <a:pt x="2065" y="1389"/>
                    </a:lnTo>
                    <a:lnTo>
                      <a:pt x="2068" y="1370"/>
                    </a:lnTo>
                    <a:lnTo>
                      <a:pt x="2070" y="1353"/>
                    </a:lnTo>
                    <a:lnTo>
                      <a:pt x="2068" y="1345"/>
                    </a:lnTo>
                    <a:lnTo>
                      <a:pt x="2065" y="1338"/>
                    </a:lnTo>
                    <a:lnTo>
                      <a:pt x="2063" y="1331"/>
                    </a:lnTo>
                    <a:lnTo>
                      <a:pt x="2058" y="1325"/>
                    </a:lnTo>
                    <a:lnTo>
                      <a:pt x="2058" y="1325"/>
                    </a:lnTo>
                    <a:lnTo>
                      <a:pt x="2058" y="1318"/>
                    </a:lnTo>
                    <a:lnTo>
                      <a:pt x="2058" y="1310"/>
                    </a:lnTo>
                    <a:lnTo>
                      <a:pt x="2057" y="1303"/>
                    </a:lnTo>
                    <a:lnTo>
                      <a:pt x="2057" y="1299"/>
                    </a:lnTo>
                    <a:lnTo>
                      <a:pt x="2058" y="1297"/>
                    </a:lnTo>
                    <a:lnTo>
                      <a:pt x="2058" y="1297"/>
                    </a:lnTo>
                    <a:lnTo>
                      <a:pt x="2050" y="1290"/>
                    </a:lnTo>
                    <a:lnTo>
                      <a:pt x="2044" y="1282"/>
                    </a:lnTo>
                    <a:lnTo>
                      <a:pt x="2042" y="1276"/>
                    </a:lnTo>
                    <a:lnTo>
                      <a:pt x="2042" y="1271"/>
                    </a:lnTo>
                    <a:lnTo>
                      <a:pt x="2042" y="1266"/>
                    </a:lnTo>
                    <a:lnTo>
                      <a:pt x="2043" y="1262"/>
                    </a:lnTo>
                    <a:lnTo>
                      <a:pt x="2043" y="1262"/>
                    </a:lnTo>
                    <a:lnTo>
                      <a:pt x="2037" y="1255"/>
                    </a:lnTo>
                    <a:lnTo>
                      <a:pt x="2033" y="1248"/>
                    </a:lnTo>
                    <a:lnTo>
                      <a:pt x="2030" y="1241"/>
                    </a:lnTo>
                    <a:lnTo>
                      <a:pt x="2030" y="1237"/>
                    </a:lnTo>
                    <a:lnTo>
                      <a:pt x="2032" y="1231"/>
                    </a:lnTo>
                    <a:lnTo>
                      <a:pt x="2032" y="1231"/>
                    </a:lnTo>
                    <a:lnTo>
                      <a:pt x="2029" y="1231"/>
                    </a:lnTo>
                    <a:lnTo>
                      <a:pt x="2026" y="1229"/>
                    </a:lnTo>
                    <a:lnTo>
                      <a:pt x="2026" y="1226"/>
                    </a:lnTo>
                    <a:lnTo>
                      <a:pt x="2026" y="1223"/>
                    </a:lnTo>
                    <a:lnTo>
                      <a:pt x="2026" y="1217"/>
                    </a:lnTo>
                    <a:lnTo>
                      <a:pt x="2026" y="1214"/>
                    </a:lnTo>
                    <a:lnTo>
                      <a:pt x="2025" y="1210"/>
                    </a:lnTo>
                    <a:lnTo>
                      <a:pt x="2025" y="1210"/>
                    </a:lnTo>
                    <a:lnTo>
                      <a:pt x="2032" y="1202"/>
                    </a:lnTo>
                    <a:lnTo>
                      <a:pt x="2039" y="1195"/>
                    </a:lnTo>
                    <a:lnTo>
                      <a:pt x="2047" y="1189"/>
                    </a:lnTo>
                    <a:lnTo>
                      <a:pt x="2057" y="1184"/>
                    </a:lnTo>
                    <a:lnTo>
                      <a:pt x="2065" y="1179"/>
                    </a:lnTo>
                    <a:lnTo>
                      <a:pt x="2072" y="1172"/>
                    </a:lnTo>
                    <a:lnTo>
                      <a:pt x="2079" y="1165"/>
                    </a:lnTo>
                    <a:lnTo>
                      <a:pt x="2085" y="1157"/>
                    </a:lnTo>
                    <a:lnTo>
                      <a:pt x="2085" y="1157"/>
                    </a:lnTo>
                    <a:lnTo>
                      <a:pt x="2086" y="1148"/>
                    </a:lnTo>
                    <a:lnTo>
                      <a:pt x="2086" y="1139"/>
                    </a:lnTo>
                    <a:lnTo>
                      <a:pt x="2088" y="1115"/>
                    </a:lnTo>
                    <a:lnTo>
                      <a:pt x="2088" y="1115"/>
                    </a:lnTo>
                    <a:lnTo>
                      <a:pt x="2089" y="1092"/>
                    </a:lnTo>
                    <a:lnTo>
                      <a:pt x="2089" y="1068"/>
                    </a:lnTo>
                    <a:lnTo>
                      <a:pt x="2091" y="1057"/>
                    </a:lnTo>
                    <a:lnTo>
                      <a:pt x="2092" y="1046"/>
                    </a:lnTo>
                    <a:lnTo>
                      <a:pt x="2096" y="1036"/>
                    </a:lnTo>
                    <a:lnTo>
                      <a:pt x="2100" y="1028"/>
                    </a:lnTo>
                    <a:lnTo>
                      <a:pt x="2100" y="1028"/>
                    </a:lnTo>
                    <a:lnTo>
                      <a:pt x="2099" y="1022"/>
                    </a:lnTo>
                    <a:lnTo>
                      <a:pt x="2099" y="1018"/>
                    </a:lnTo>
                    <a:lnTo>
                      <a:pt x="2100" y="1009"/>
                    </a:lnTo>
                    <a:lnTo>
                      <a:pt x="2102" y="1001"/>
                    </a:lnTo>
                    <a:lnTo>
                      <a:pt x="2102" y="997"/>
                    </a:lnTo>
                    <a:lnTo>
                      <a:pt x="2100" y="993"/>
                    </a:lnTo>
                    <a:lnTo>
                      <a:pt x="2100" y="993"/>
                    </a:lnTo>
                    <a:lnTo>
                      <a:pt x="2092" y="993"/>
                    </a:lnTo>
                    <a:lnTo>
                      <a:pt x="2085" y="993"/>
                    </a:lnTo>
                    <a:lnTo>
                      <a:pt x="2078" y="995"/>
                    </a:lnTo>
                    <a:lnTo>
                      <a:pt x="2072" y="998"/>
                    </a:lnTo>
                    <a:lnTo>
                      <a:pt x="2063" y="1004"/>
                    </a:lnTo>
                    <a:lnTo>
                      <a:pt x="2053" y="1009"/>
                    </a:lnTo>
                    <a:lnTo>
                      <a:pt x="2053" y="1009"/>
                    </a:lnTo>
                    <a:close/>
                    <a:moveTo>
                      <a:pt x="1597" y="1045"/>
                    </a:moveTo>
                    <a:lnTo>
                      <a:pt x="1597" y="1045"/>
                    </a:lnTo>
                    <a:lnTo>
                      <a:pt x="1574" y="1038"/>
                    </a:lnTo>
                    <a:lnTo>
                      <a:pt x="1550" y="1031"/>
                    </a:lnTo>
                    <a:lnTo>
                      <a:pt x="1500" y="1019"/>
                    </a:lnTo>
                    <a:lnTo>
                      <a:pt x="1449" y="1009"/>
                    </a:lnTo>
                    <a:lnTo>
                      <a:pt x="1400" y="1002"/>
                    </a:lnTo>
                    <a:lnTo>
                      <a:pt x="1400" y="1002"/>
                    </a:lnTo>
                    <a:lnTo>
                      <a:pt x="1400" y="1002"/>
                    </a:lnTo>
                    <a:lnTo>
                      <a:pt x="1399" y="1002"/>
                    </a:lnTo>
                    <a:lnTo>
                      <a:pt x="1397" y="1005"/>
                    </a:lnTo>
                    <a:lnTo>
                      <a:pt x="1394" y="1008"/>
                    </a:lnTo>
                    <a:lnTo>
                      <a:pt x="1392" y="1009"/>
                    </a:lnTo>
                    <a:lnTo>
                      <a:pt x="1392" y="1009"/>
                    </a:lnTo>
                    <a:lnTo>
                      <a:pt x="1393" y="1035"/>
                    </a:lnTo>
                    <a:lnTo>
                      <a:pt x="1393" y="1035"/>
                    </a:lnTo>
                    <a:lnTo>
                      <a:pt x="1411" y="1036"/>
                    </a:lnTo>
                    <a:lnTo>
                      <a:pt x="1428" y="1039"/>
                    </a:lnTo>
                    <a:lnTo>
                      <a:pt x="1460" y="1046"/>
                    </a:lnTo>
                    <a:lnTo>
                      <a:pt x="1493" y="1054"/>
                    </a:lnTo>
                    <a:lnTo>
                      <a:pt x="1525" y="1060"/>
                    </a:lnTo>
                    <a:lnTo>
                      <a:pt x="1525" y="1060"/>
                    </a:lnTo>
                    <a:lnTo>
                      <a:pt x="1553" y="1067"/>
                    </a:lnTo>
                    <a:lnTo>
                      <a:pt x="1580" y="1074"/>
                    </a:lnTo>
                    <a:lnTo>
                      <a:pt x="1606" y="1081"/>
                    </a:lnTo>
                    <a:lnTo>
                      <a:pt x="1633" y="1088"/>
                    </a:lnTo>
                    <a:lnTo>
                      <a:pt x="1633" y="1088"/>
                    </a:lnTo>
                    <a:lnTo>
                      <a:pt x="1650" y="1091"/>
                    </a:lnTo>
                    <a:lnTo>
                      <a:pt x="1668" y="1092"/>
                    </a:lnTo>
                    <a:lnTo>
                      <a:pt x="1702" y="1094"/>
                    </a:lnTo>
                    <a:lnTo>
                      <a:pt x="1702" y="1094"/>
                    </a:lnTo>
                    <a:lnTo>
                      <a:pt x="1688" y="1088"/>
                    </a:lnTo>
                    <a:lnTo>
                      <a:pt x="1674" y="1082"/>
                    </a:lnTo>
                    <a:lnTo>
                      <a:pt x="1647" y="1070"/>
                    </a:lnTo>
                    <a:lnTo>
                      <a:pt x="1622" y="1056"/>
                    </a:lnTo>
                    <a:lnTo>
                      <a:pt x="1609" y="1050"/>
                    </a:lnTo>
                    <a:lnTo>
                      <a:pt x="1597" y="1045"/>
                    </a:lnTo>
                    <a:lnTo>
                      <a:pt x="1597" y="1045"/>
                    </a:lnTo>
                    <a:close/>
                    <a:moveTo>
                      <a:pt x="2103" y="1129"/>
                    </a:moveTo>
                    <a:lnTo>
                      <a:pt x="2103" y="1129"/>
                    </a:lnTo>
                    <a:lnTo>
                      <a:pt x="2108" y="1132"/>
                    </a:lnTo>
                    <a:lnTo>
                      <a:pt x="2110" y="1134"/>
                    </a:lnTo>
                    <a:lnTo>
                      <a:pt x="2110" y="1139"/>
                    </a:lnTo>
                    <a:lnTo>
                      <a:pt x="2110" y="1143"/>
                    </a:lnTo>
                    <a:lnTo>
                      <a:pt x="2110" y="1143"/>
                    </a:lnTo>
                    <a:lnTo>
                      <a:pt x="2110" y="1147"/>
                    </a:lnTo>
                    <a:lnTo>
                      <a:pt x="2109" y="1151"/>
                    </a:lnTo>
                    <a:lnTo>
                      <a:pt x="2102" y="1160"/>
                    </a:lnTo>
                    <a:lnTo>
                      <a:pt x="2093" y="1170"/>
                    </a:lnTo>
                    <a:lnTo>
                      <a:pt x="2082" y="1179"/>
                    </a:lnTo>
                    <a:lnTo>
                      <a:pt x="2063" y="1198"/>
                    </a:lnTo>
                    <a:lnTo>
                      <a:pt x="2053" y="1207"/>
                    </a:lnTo>
                    <a:lnTo>
                      <a:pt x="2047" y="1216"/>
                    </a:lnTo>
                    <a:lnTo>
                      <a:pt x="2047" y="1216"/>
                    </a:lnTo>
                    <a:lnTo>
                      <a:pt x="2054" y="1220"/>
                    </a:lnTo>
                    <a:lnTo>
                      <a:pt x="2060" y="1221"/>
                    </a:lnTo>
                    <a:lnTo>
                      <a:pt x="2065" y="1221"/>
                    </a:lnTo>
                    <a:lnTo>
                      <a:pt x="2071" y="1220"/>
                    </a:lnTo>
                    <a:lnTo>
                      <a:pt x="2082" y="1214"/>
                    </a:lnTo>
                    <a:lnTo>
                      <a:pt x="2089" y="1212"/>
                    </a:lnTo>
                    <a:lnTo>
                      <a:pt x="2096" y="1209"/>
                    </a:lnTo>
                    <a:lnTo>
                      <a:pt x="2096" y="1209"/>
                    </a:lnTo>
                    <a:lnTo>
                      <a:pt x="2103" y="1202"/>
                    </a:lnTo>
                    <a:lnTo>
                      <a:pt x="2109" y="1193"/>
                    </a:lnTo>
                    <a:lnTo>
                      <a:pt x="2115" y="1186"/>
                    </a:lnTo>
                    <a:lnTo>
                      <a:pt x="2117" y="1182"/>
                    </a:lnTo>
                    <a:lnTo>
                      <a:pt x="2122" y="1179"/>
                    </a:lnTo>
                    <a:lnTo>
                      <a:pt x="2122" y="1179"/>
                    </a:lnTo>
                    <a:lnTo>
                      <a:pt x="2129" y="1164"/>
                    </a:lnTo>
                    <a:lnTo>
                      <a:pt x="2130" y="1160"/>
                    </a:lnTo>
                    <a:lnTo>
                      <a:pt x="2133" y="1157"/>
                    </a:lnTo>
                    <a:lnTo>
                      <a:pt x="2137" y="1156"/>
                    </a:lnTo>
                    <a:lnTo>
                      <a:pt x="2140" y="1157"/>
                    </a:lnTo>
                    <a:lnTo>
                      <a:pt x="2140" y="1157"/>
                    </a:lnTo>
                    <a:lnTo>
                      <a:pt x="2130" y="1181"/>
                    </a:lnTo>
                    <a:lnTo>
                      <a:pt x="2123" y="1192"/>
                    </a:lnTo>
                    <a:lnTo>
                      <a:pt x="2117" y="1203"/>
                    </a:lnTo>
                    <a:lnTo>
                      <a:pt x="2109" y="1212"/>
                    </a:lnTo>
                    <a:lnTo>
                      <a:pt x="2100" y="1220"/>
                    </a:lnTo>
                    <a:lnTo>
                      <a:pt x="2091" y="1227"/>
                    </a:lnTo>
                    <a:lnTo>
                      <a:pt x="2079" y="1234"/>
                    </a:lnTo>
                    <a:lnTo>
                      <a:pt x="2079" y="1234"/>
                    </a:lnTo>
                    <a:lnTo>
                      <a:pt x="2072" y="1236"/>
                    </a:lnTo>
                    <a:lnTo>
                      <a:pt x="2064" y="1237"/>
                    </a:lnTo>
                    <a:lnTo>
                      <a:pt x="2060" y="1240"/>
                    </a:lnTo>
                    <a:lnTo>
                      <a:pt x="2057" y="1241"/>
                    </a:lnTo>
                    <a:lnTo>
                      <a:pt x="2056" y="1245"/>
                    </a:lnTo>
                    <a:lnTo>
                      <a:pt x="2054" y="1251"/>
                    </a:lnTo>
                    <a:lnTo>
                      <a:pt x="2054" y="1251"/>
                    </a:lnTo>
                    <a:lnTo>
                      <a:pt x="2064" y="1254"/>
                    </a:lnTo>
                    <a:lnTo>
                      <a:pt x="2077" y="1254"/>
                    </a:lnTo>
                    <a:lnTo>
                      <a:pt x="2088" y="1251"/>
                    </a:lnTo>
                    <a:lnTo>
                      <a:pt x="2096" y="1248"/>
                    </a:lnTo>
                    <a:lnTo>
                      <a:pt x="2096" y="1248"/>
                    </a:lnTo>
                    <a:lnTo>
                      <a:pt x="2103" y="1243"/>
                    </a:lnTo>
                    <a:lnTo>
                      <a:pt x="2109" y="1237"/>
                    </a:lnTo>
                    <a:lnTo>
                      <a:pt x="2117" y="1224"/>
                    </a:lnTo>
                    <a:lnTo>
                      <a:pt x="2122" y="1219"/>
                    </a:lnTo>
                    <a:lnTo>
                      <a:pt x="2127" y="1213"/>
                    </a:lnTo>
                    <a:lnTo>
                      <a:pt x="2131" y="1207"/>
                    </a:lnTo>
                    <a:lnTo>
                      <a:pt x="2138" y="1205"/>
                    </a:lnTo>
                    <a:lnTo>
                      <a:pt x="2138" y="1205"/>
                    </a:lnTo>
                    <a:lnTo>
                      <a:pt x="2127" y="1227"/>
                    </a:lnTo>
                    <a:lnTo>
                      <a:pt x="2120" y="1238"/>
                    </a:lnTo>
                    <a:lnTo>
                      <a:pt x="2113" y="1247"/>
                    </a:lnTo>
                    <a:lnTo>
                      <a:pt x="2103" y="1255"/>
                    </a:lnTo>
                    <a:lnTo>
                      <a:pt x="2092" y="1261"/>
                    </a:lnTo>
                    <a:lnTo>
                      <a:pt x="2079" y="1265"/>
                    </a:lnTo>
                    <a:lnTo>
                      <a:pt x="2064" y="1266"/>
                    </a:lnTo>
                    <a:lnTo>
                      <a:pt x="2064" y="1266"/>
                    </a:lnTo>
                    <a:lnTo>
                      <a:pt x="2064" y="1271"/>
                    </a:lnTo>
                    <a:lnTo>
                      <a:pt x="2063" y="1273"/>
                    </a:lnTo>
                    <a:lnTo>
                      <a:pt x="2061" y="1276"/>
                    </a:lnTo>
                    <a:lnTo>
                      <a:pt x="2061" y="1279"/>
                    </a:lnTo>
                    <a:lnTo>
                      <a:pt x="2061" y="1279"/>
                    </a:lnTo>
                    <a:lnTo>
                      <a:pt x="2063" y="1280"/>
                    </a:lnTo>
                    <a:lnTo>
                      <a:pt x="2064" y="1283"/>
                    </a:lnTo>
                    <a:lnTo>
                      <a:pt x="2064" y="1283"/>
                    </a:lnTo>
                    <a:lnTo>
                      <a:pt x="2070" y="1285"/>
                    </a:lnTo>
                    <a:lnTo>
                      <a:pt x="2075" y="1286"/>
                    </a:lnTo>
                    <a:lnTo>
                      <a:pt x="2081" y="1286"/>
                    </a:lnTo>
                    <a:lnTo>
                      <a:pt x="2086" y="1285"/>
                    </a:lnTo>
                    <a:lnTo>
                      <a:pt x="2098" y="1282"/>
                    </a:lnTo>
                    <a:lnTo>
                      <a:pt x="2109" y="1275"/>
                    </a:lnTo>
                    <a:lnTo>
                      <a:pt x="2119" y="1266"/>
                    </a:lnTo>
                    <a:lnTo>
                      <a:pt x="2127" y="1257"/>
                    </a:lnTo>
                    <a:lnTo>
                      <a:pt x="2134" y="1247"/>
                    </a:lnTo>
                    <a:lnTo>
                      <a:pt x="2138" y="1236"/>
                    </a:lnTo>
                    <a:lnTo>
                      <a:pt x="2138" y="1236"/>
                    </a:lnTo>
                    <a:lnTo>
                      <a:pt x="2143" y="1233"/>
                    </a:lnTo>
                    <a:lnTo>
                      <a:pt x="2145" y="1230"/>
                    </a:lnTo>
                    <a:lnTo>
                      <a:pt x="2148" y="1227"/>
                    </a:lnTo>
                    <a:lnTo>
                      <a:pt x="2152" y="1227"/>
                    </a:lnTo>
                    <a:lnTo>
                      <a:pt x="2152" y="1227"/>
                    </a:lnTo>
                    <a:lnTo>
                      <a:pt x="2148" y="1241"/>
                    </a:lnTo>
                    <a:lnTo>
                      <a:pt x="2141" y="1254"/>
                    </a:lnTo>
                    <a:lnTo>
                      <a:pt x="2134" y="1265"/>
                    </a:lnTo>
                    <a:lnTo>
                      <a:pt x="2126" y="1275"/>
                    </a:lnTo>
                    <a:lnTo>
                      <a:pt x="2116" y="1283"/>
                    </a:lnTo>
                    <a:lnTo>
                      <a:pt x="2105" y="1292"/>
                    </a:lnTo>
                    <a:lnTo>
                      <a:pt x="2092" y="1297"/>
                    </a:lnTo>
                    <a:lnTo>
                      <a:pt x="2078" y="1302"/>
                    </a:lnTo>
                    <a:lnTo>
                      <a:pt x="2078" y="1302"/>
                    </a:lnTo>
                    <a:lnTo>
                      <a:pt x="2078" y="1306"/>
                    </a:lnTo>
                    <a:lnTo>
                      <a:pt x="2078" y="1309"/>
                    </a:lnTo>
                    <a:lnTo>
                      <a:pt x="2075" y="1314"/>
                    </a:lnTo>
                    <a:lnTo>
                      <a:pt x="2075" y="1314"/>
                    </a:lnTo>
                    <a:lnTo>
                      <a:pt x="2081" y="1314"/>
                    </a:lnTo>
                    <a:lnTo>
                      <a:pt x="2085" y="1316"/>
                    </a:lnTo>
                    <a:lnTo>
                      <a:pt x="2095" y="1321"/>
                    </a:lnTo>
                    <a:lnTo>
                      <a:pt x="2095" y="1321"/>
                    </a:lnTo>
                    <a:lnTo>
                      <a:pt x="2110" y="1313"/>
                    </a:lnTo>
                    <a:lnTo>
                      <a:pt x="2124" y="1303"/>
                    </a:lnTo>
                    <a:lnTo>
                      <a:pt x="2136" y="1292"/>
                    </a:lnTo>
                    <a:lnTo>
                      <a:pt x="2147" y="1279"/>
                    </a:lnTo>
                    <a:lnTo>
                      <a:pt x="2155" y="1265"/>
                    </a:lnTo>
                    <a:lnTo>
                      <a:pt x="2162" y="1250"/>
                    </a:lnTo>
                    <a:lnTo>
                      <a:pt x="2166" y="1233"/>
                    </a:lnTo>
                    <a:lnTo>
                      <a:pt x="2168" y="1216"/>
                    </a:lnTo>
                    <a:lnTo>
                      <a:pt x="2168" y="1216"/>
                    </a:lnTo>
                    <a:lnTo>
                      <a:pt x="2168" y="1200"/>
                    </a:lnTo>
                    <a:lnTo>
                      <a:pt x="2165" y="1185"/>
                    </a:lnTo>
                    <a:lnTo>
                      <a:pt x="2159" y="1171"/>
                    </a:lnTo>
                    <a:lnTo>
                      <a:pt x="2154" y="1157"/>
                    </a:lnTo>
                    <a:lnTo>
                      <a:pt x="2143" y="1127"/>
                    </a:lnTo>
                    <a:lnTo>
                      <a:pt x="2138" y="1113"/>
                    </a:lnTo>
                    <a:lnTo>
                      <a:pt x="2136" y="1097"/>
                    </a:lnTo>
                    <a:lnTo>
                      <a:pt x="2136" y="1097"/>
                    </a:lnTo>
                    <a:lnTo>
                      <a:pt x="2137" y="1084"/>
                    </a:lnTo>
                    <a:lnTo>
                      <a:pt x="2138" y="1068"/>
                    </a:lnTo>
                    <a:lnTo>
                      <a:pt x="2137" y="1053"/>
                    </a:lnTo>
                    <a:lnTo>
                      <a:pt x="2133" y="1038"/>
                    </a:lnTo>
                    <a:lnTo>
                      <a:pt x="2133" y="1038"/>
                    </a:lnTo>
                    <a:lnTo>
                      <a:pt x="2126" y="1039"/>
                    </a:lnTo>
                    <a:lnTo>
                      <a:pt x="2120" y="1040"/>
                    </a:lnTo>
                    <a:lnTo>
                      <a:pt x="2116" y="1045"/>
                    </a:lnTo>
                    <a:lnTo>
                      <a:pt x="2112" y="1049"/>
                    </a:lnTo>
                    <a:lnTo>
                      <a:pt x="2109" y="1053"/>
                    </a:lnTo>
                    <a:lnTo>
                      <a:pt x="2108" y="1059"/>
                    </a:lnTo>
                    <a:lnTo>
                      <a:pt x="2105" y="1073"/>
                    </a:lnTo>
                    <a:lnTo>
                      <a:pt x="2105" y="1087"/>
                    </a:lnTo>
                    <a:lnTo>
                      <a:pt x="2105" y="1102"/>
                    </a:lnTo>
                    <a:lnTo>
                      <a:pt x="2105" y="1116"/>
                    </a:lnTo>
                    <a:lnTo>
                      <a:pt x="2103" y="1129"/>
                    </a:lnTo>
                    <a:lnTo>
                      <a:pt x="2103" y="1129"/>
                    </a:lnTo>
                    <a:close/>
                    <a:moveTo>
                      <a:pt x="1634" y="1102"/>
                    </a:moveTo>
                    <a:lnTo>
                      <a:pt x="1634" y="1102"/>
                    </a:lnTo>
                    <a:lnTo>
                      <a:pt x="1618" y="1098"/>
                    </a:lnTo>
                    <a:lnTo>
                      <a:pt x="1601" y="1092"/>
                    </a:lnTo>
                    <a:lnTo>
                      <a:pt x="1584" y="1085"/>
                    </a:lnTo>
                    <a:lnTo>
                      <a:pt x="1564" y="1080"/>
                    </a:lnTo>
                    <a:lnTo>
                      <a:pt x="1564" y="1080"/>
                    </a:lnTo>
                    <a:lnTo>
                      <a:pt x="1553" y="1077"/>
                    </a:lnTo>
                    <a:lnTo>
                      <a:pt x="1542" y="1075"/>
                    </a:lnTo>
                    <a:lnTo>
                      <a:pt x="1521" y="1073"/>
                    </a:lnTo>
                    <a:lnTo>
                      <a:pt x="1521" y="1073"/>
                    </a:lnTo>
                    <a:lnTo>
                      <a:pt x="1508" y="1070"/>
                    </a:lnTo>
                    <a:lnTo>
                      <a:pt x="1495" y="1066"/>
                    </a:lnTo>
                    <a:lnTo>
                      <a:pt x="1495" y="1066"/>
                    </a:lnTo>
                    <a:lnTo>
                      <a:pt x="1462" y="1059"/>
                    </a:lnTo>
                    <a:lnTo>
                      <a:pt x="1429" y="1054"/>
                    </a:lnTo>
                    <a:lnTo>
                      <a:pt x="1399" y="1049"/>
                    </a:lnTo>
                    <a:lnTo>
                      <a:pt x="1383" y="1046"/>
                    </a:lnTo>
                    <a:lnTo>
                      <a:pt x="1369" y="1042"/>
                    </a:lnTo>
                    <a:lnTo>
                      <a:pt x="1369" y="1042"/>
                    </a:lnTo>
                    <a:lnTo>
                      <a:pt x="1366" y="1042"/>
                    </a:lnTo>
                    <a:lnTo>
                      <a:pt x="1363" y="1043"/>
                    </a:lnTo>
                    <a:lnTo>
                      <a:pt x="1356" y="1046"/>
                    </a:lnTo>
                    <a:lnTo>
                      <a:pt x="1356" y="1046"/>
                    </a:lnTo>
                    <a:lnTo>
                      <a:pt x="1362" y="1066"/>
                    </a:lnTo>
                    <a:lnTo>
                      <a:pt x="1366" y="1087"/>
                    </a:lnTo>
                    <a:lnTo>
                      <a:pt x="1375" y="1126"/>
                    </a:lnTo>
                    <a:lnTo>
                      <a:pt x="1382" y="1168"/>
                    </a:lnTo>
                    <a:lnTo>
                      <a:pt x="1386" y="1189"/>
                    </a:lnTo>
                    <a:lnTo>
                      <a:pt x="1392" y="1210"/>
                    </a:lnTo>
                    <a:lnTo>
                      <a:pt x="1392" y="1210"/>
                    </a:lnTo>
                    <a:lnTo>
                      <a:pt x="1399" y="1202"/>
                    </a:lnTo>
                    <a:lnTo>
                      <a:pt x="1407" y="1193"/>
                    </a:lnTo>
                    <a:lnTo>
                      <a:pt x="1411" y="1191"/>
                    </a:lnTo>
                    <a:lnTo>
                      <a:pt x="1417" y="1188"/>
                    </a:lnTo>
                    <a:lnTo>
                      <a:pt x="1424" y="1186"/>
                    </a:lnTo>
                    <a:lnTo>
                      <a:pt x="1432" y="1186"/>
                    </a:lnTo>
                    <a:lnTo>
                      <a:pt x="1432" y="1186"/>
                    </a:lnTo>
                    <a:lnTo>
                      <a:pt x="1439" y="1195"/>
                    </a:lnTo>
                    <a:lnTo>
                      <a:pt x="1446" y="1202"/>
                    </a:lnTo>
                    <a:lnTo>
                      <a:pt x="1452" y="1210"/>
                    </a:lnTo>
                    <a:lnTo>
                      <a:pt x="1455" y="1220"/>
                    </a:lnTo>
                    <a:lnTo>
                      <a:pt x="1458" y="1230"/>
                    </a:lnTo>
                    <a:lnTo>
                      <a:pt x="1458" y="1240"/>
                    </a:lnTo>
                    <a:lnTo>
                      <a:pt x="1458" y="1250"/>
                    </a:lnTo>
                    <a:lnTo>
                      <a:pt x="1455" y="1259"/>
                    </a:lnTo>
                    <a:lnTo>
                      <a:pt x="1455" y="1259"/>
                    </a:lnTo>
                    <a:lnTo>
                      <a:pt x="1452" y="1268"/>
                    </a:lnTo>
                    <a:lnTo>
                      <a:pt x="1448" y="1275"/>
                    </a:lnTo>
                    <a:lnTo>
                      <a:pt x="1446" y="1283"/>
                    </a:lnTo>
                    <a:lnTo>
                      <a:pt x="1448" y="1286"/>
                    </a:lnTo>
                    <a:lnTo>
                      <a:pt x="1449" y="1290"/>
                    </a:lnTo>
                    <a:lnTo>
                      <a:pt x="1449" y="1290"/>
                    </a:lnTo>
                    <a:lnTo>
                      <a:pt x="1467" y="1287"/>
                    </a:lnTo>
                    <a:lnTo>
                      <a:pt x="1486" y="1286"/>
                    </a:lnTo>
                    <a:lnTo>
                      <a:pt x="1502" y="1283"/>
                    </a:lnTo>
                    <a:lnTo>
                      <a:pt x="1509" y="1282"/>
                    </a:lnTo>
                    <a:lnTo>
                      <a:pt x="1518" y="1279"/>
                    </a:lnTo>
                    <a:lnTo>
                      <a:pt x="1518" y="1279"/>
                    </a:lnTo>
                    <a:lnTo>
                      <a:pt x="1525" y="1275"/>
                    </a:lnTo>
                    <a:lnTo>
                      <a:pt x="1532" y="1271"/>
                    </a:lnTo>
                    <a:lnTo>
                      <a:pt x="1546" y="1261"/>
                    </a:lnTo>
                    <a:lnTo>
                      <a:pt x="1554" y="1258"/>
                    </a:lnTo>
                    <a:lnTo>
                      <a:pt x="1561" y="1257"/>
                    </a:lnTo>
                    <a:lnTo>
                      <a:pt x="1571" y="1257"/>
                    </a:lnTo>
                    <a:lnTo>
                      <a:pt x="1581" y="1259"/>
                    </a:lnTo>
                    <a:lnTo>
                      <a:pt x="1581" y="1259"/>
                    </a:lnTo>
                    <a:lnTo>
                      <a:pt x="1582" y="1269"/>
                    </a:lnTo>
                    <a:lnTo>
                      <a:pt x="1584" y="1276"/>
                    </a:lnTo>
                    <a:lnTo>
                      <a:pt x="1582" y="1283"/>
                    </a:lnTo>
                    <a:lnTo>
                      <a:pt x="1581" y="1289"/>
                    </a:lnTo>
                    <a:lnTo>
                      <a:pt x="1578" y="1295"/>
                    </a:lnTo>
                    <a:lnTo>
                      <a:pt x="1574" y="1300"/>
                    </a:lnTo>
                    <a:lnTo>
                      <a:pt x="1564" y="1309"/>
                    </a:lnTo>
                    <a:lnTo>
                      <a:pt x="1553" y="1317"/>
                    </a:lnTo>
                    <a:lnTo>
                      <a:pt x="1542" y="1324"/>
                    </a:lnTo>
                    <a:lnTo>
                      <a:pt x="1531" y="1331"/>
                    </a:lnTo>
                    <a:lnTo>
                      <a:pt x="1521" y="1338"/>
                    </a:lnTo>
                    <a:lnTo>
                      <a:pt x="1521" y="1338"/>
                    </a:lnTo>
                    <a:lnTo>
                      <a:pt x="1543" y="1332"/>
                    </a:lnTo>
                    <a:lnTo>
                      <a:pt x="1566" y="1330"/>
                    </a:lnTo>
                    <a:lnTo>
                      <a:pt x="1612" y="1325"/>
                    </a:lnTo>
                    <a:lnTo>
                      <a:pt x="1612" y="1325"/>
                    </a:lnTo>
                    <a:lnTo>
                      <a:pt x="1616" y="1330"/>
                    </a:lnTo>
                    <a:lnTo>
                      <a:pt x="1616" y="1334"/>
                    </a:lnTo>
                    <a:lnTo>
                      <a:pt x="1616" y="1338"/>
                    </a:lnTo>
                    <a:lnTo>
                      <a:pt x="1615" y="1344"/>
                    </a:lnTo>
                    <a:lnTo>
                      <a:pt x="1611" y="1352"/>
                    </a:lnTo>
                    <a:lnTo>
                      <a:pt x="1609" y="1356"/>
                    </a:lnTo>
                    <a:lnTo>
                      <a:pt x="1609" y="1359"/>
                    </a:lnTo>
                    <a:lnTo>
                      <a:pt x="1609" y="1359"/>
                    </a:lnTo>
                    <a:lnTo>
                      <a:pt x="1609" y="1365"/>
                    </a:lnTo>
                    <a:lnTo>
                      <a:pt x="1612" y="1368"/>
                    </a:lnTo>
                    <a:lnTo>
                      <a:pt x="1612" y="1373"/>
                    </a:lnTo>
                    <a:lnTo>
                      <a:pt x="1611" y="1380"/>
                    </a:lnTo>
                    <a:lnTo>
                      <a:pt x="1611" y="1380"/>
                    </a:lnTo>
                    <a:lnTo>
                      <a:pt x="1584" y="1400"/>
                    </a:lnTo>
                    <a:lnTo>
                      <a:pt x="1553" y="1419"/>
                    </a:lnTo>
                    <a:lnTo>
                      <a:pt x="1553" y="1419"/>
                    </a:lnTo>
                    <a:lnTo>
                      <a:pt x="1557" y="1422"/>
                    </a:lnTo>
                    <a:lnTo>
                      <a:pt x="1561" y="1426"/>
                    </a:lnTo>
                    <a:lnTo>
                      <a:pt x="1564" y="1432"/>
                    </a:lnTo>
                    <a:lnTo>
                      <a:pt x="1566" y="1439"/>
                    </a:lnTo>
                    <a:lnTo>
                      <a:pt x="1566" y="1446"/>
                    </a:lnTo>
                    <a:lnTo>
                      <a:pt x="1563" y="1452"/>
                    </a:lnTo>
                    <a:lnTo>
                      <a:pt x="1559" y="1456"/>
                    </a:lnTo>
                    <a:lnTo>
                      <a:pt x="1550" y="1457"/>
                    </a:lnTo>
                    <a:lnTo>
                      <a:pt x="1550" y="1457"/>
                    </a:lnTo>
                    <a:lnTo>
                      <a:pt x="1538" y="1457"/>
                    </a:lnTo>
                    <a:lnTo>
                      <a:pt x="1522" y="1456"/>
                    </a:lnTo>
                    <a:lnTo>
                      <a:pt x="1490" y="1452"/>
                    </a:lnTo>
                    <a:lnTo>
                      <a:pt x="1459" y="1446"/>
                    </a:lnTo>
                    <a:lnTo>
                      <a:pt x="1435" y="1442"/>
                    </a:lnTo>
                    <a:lnTo>
                      <a:pt x="1435" y="1442"/>
                    </a:lnTo>
                    <a:lnTo>
                      <a:pt x="1439" y="1464"/>
                    </a:lnTo>
                    <a:lnTo>
                      <a:pt x="1445" y="1487"/>
                    </a:lnTo>
                    <a:lnTo>
                      <a:pt x="1453" y="1507"/>
                    </a:lnTo>
                    <a:lnTo>
                      <a:pt x="1462" y="1525"/>
                    </a:lnTo>
                    <a:lnTo>
                      <a:pt x="1462" y="1525"/>
                    </a:lnTo>
                    <a:lnTo>
                      <a:pt x="1495" y="1528"/>
                    </a:lnTo>
                    <a:lnTo>
                      <a:pt x="1532" y="1530"/>
                    </a:lnTo>
                    <a:lnTo>
                      <a:pt x="1568" y="1532"/>
                    </a:lnTo>
                    <a:lnTo>
                      <a:pt x="1605" y="1532"/>
                    </a:lnTo>
                    <a:lnTo>
                      <a:pt x="1641" y="1532"/>
                    </a:lnTo>
                    <a:lnTo>
                      <a:pt x="1677" y="1530"/>
                    </a:lnTo>
                    <a:lnTo>
                      <a:pt x="1709" y="1526"/>
                    </a:lnTo>
                    <a:lnTo>
                      <a:pt x="1738" y="1522"/>
                    </a:lnTo>
                    <a:lnTo>
                      <a:pt x="1738" y="1522"/>
                    </a:lnTo>
                    <a:lnTo>
                      <a:pt x="1736" y="1497"/>
                    </a:lnTo>
                    <a:lnTo>
                      <a:pt x="1733" y="1473"/>
                    </a:lnTo>
                    <a:lnTo>
                      <a:pt x="1733" y="1422"/>
                    </a:lnTo>
                    <a:lnTo>
                      <a:pt x="1734" y="1373"/>
                    </a:lnTo>
                    <a:lnTo>
                      <a:pt x="1733" y="1348"/>
                    </a:lnTo>
                    <a:lnTo>
                      <a:pt x="1731" y="1323"/>
                    </a:lnTo>
                    <a:lnTo>
                      <a:pt x="1731" y="1323"/>
                    </a:lnTo>
                    <a:lnTo>
                      <a:pt x="1727" y="1296"/>
                    </a:lnTo>
                    <a:lnTo>
                      <a:pt x="1723" y="1269"/>
                    </a:lnTo>
                    <a:lnTo>
                      <a:pt x="1717" y="1243"/>
                    </a:lnTo>
                    <a:lnTo>
                      <a:pt x="1713" y="1214"/>
                    </a:lnTo>
                    <a:lnTo>
                      <a:pt x="1713" y="1214"/>
                    </a:lnTo>
                    <a:lnTo>
                      <a:pt x="1712" y="1184"/>
                    </a:lnTo>
                    <a:lnTo>
                      <a:pt x="1709" y="1171"/>
                    </a:lnTo>
                    <a:lnTo>
                      <a:pt x="1705" y="1157"/>
                    </a:lnTo>
                    <a:lnTo>
                      <a:pt x="1705" y="1157"/>
                    </a:lnTo>
                    <a:lnTo>
                      <a:pt x="1706" y="1151"/>
                    </a:lnTo>
                    <a:lnTo>
                      <a:pt x="1706" y="1146"/>
                    </a:lnTo>
                    <a:lnTo>
                      <a:pt x="1703" y="1134"/>
                    </a:lnTo>
                    <a:lnTo>
                      <a:pt x="1699" y="1123"/>
                    </a:lnTo>
                    <a:lnTo>
                      <a:pt x="1696" y="1113"/>
                    </a:lnTo>
                    <a:lnTo>
                      <a:pt x="1696" y="1113"/>
                    </a:lnTo>
                    <a:lnTo>
                      <a:pt x="1689" y="1111"/>
                    </a:lnTo>
                    <a:lnTo>
                      <a:pt x="1682" y="1108"/>
                    </a:lnTo>
                    <a:lnTo>
                      <a:pt x="1667" y="1105"/>
                    </a:lnTo>
                    <a:lnTo>
                      <a:pt x="1651" y="1105"/>
                    </a:lnTo>
                    <a:lnTo>
                      <a:pt x="1634" y="1102"/>
                    </a:lnTo>
                    <a:lnTo>
                      <a:pt x="1634" y="1102"/>
                    </a:lnTo>
                    <a:close/>
                    <a:moveTo>
                      <a:pt x="1716" y="1120"/>
                    </a:moveTo>
                    <a:lnTo>
                      <a:pt x="1716" y="1120"/>
                    </a:lnTo>
                    <a:lnTo>
                      <a:pt x="1720" y="1139"/>
                    </a:lnTo>
                    <a:lnTo>
                      <a:pt x="1723" y="1157"/>
                    </a:lnTo>
                    <a:lnTo>
                      <a:pt x="1727" y="1196"/>
                    </a:lnTo>
                    <a:lnTo>
                      <a:pt x="1731" y="1236"/>
                    </a:lnTo>
                    <a:lnTo>
                      <a:pt x="1737" y="1276"/>
                    </a:lnTo>
                    <a:lnTo>
                      <a:pt x="1737" y="1276"/>
                    </a:lnTo>
                    <a:lnTo>
                      <a:pt x="1740" y="1290"/>
                    </a:lnTo>
                    <a:lnTo>
                      <a:pt x="1744" y="1304"/>
                    </a:lnTo>
                    <a:lnTo>
                      <a:pt x="1744" y="1304"/>
                    </a:lnTo>
                    <a:lnTo>
                      <a:pt x="1747" y="1332"/>
                    </a:lnTo>
                    <a:lnTo>
                      <a:pt x="1748" y="1360"/>
                    </a:lnTo>
                    <a:lnTo>
                      <a:pt x="1748" y="1419"/>
                    </a:lnTo>
                    <a:lnTo>
                      <a:pt x="1748" y="1448"/>
                    </a:lnTo>
                    <a:lnTo>
                      <a:pt x="1748" y="1476"/>
                    </a:lnTo>
                    <a:lnTo>
                      <a:pt x="1750" y="1502"/>
                    </a:lnTo>
                    <a:lnTo>
                      <a:pt x="1754" y="1528"/>
                    </a:lnTo>
                    <a:lnTo>
                      <a:pt x="1754" y="1528"/>
                    </a:lnTo>
                    <a:lnTo>
                      <a:pt x="1751" y="1530"/>
                    </a:lnTo>
                    <a:lnTo>
                      <a:pt x="1747" y="1532"/>
                    </a:lnTo>
                    <a:lnTo>
                      <a:pt x="1744" y="1533"/>
                    </a:lnTo>
                    <a:lnTo>
                      <a:pt x="1743" y="1535"/>
                    </a:lnTo>
                    <a:lnTo>
                      <a:pt x="1741" y="1536"/>
                    </a:lnTo>
                    <a:lnTo>
                      <a:pt x="1741" y="1536"/>
                    </a:lnTo>
                    <a:lnTo>
                      <a:pt x="1744" y="1542"/>
                    </a:lnTo>
                    <a:lnTo>
                      <a:pt x="1747" y="1546"/>
                    </a:lnTo>
                    <a:lnTo>
                      <a:pt x="1752" y="1553"/>
                    </a:lnTo>
                    <a:lnTo>
                      <a:pt x="1762" y="1558"/>
                    </a:lnTo>
                    <a:lnTo>
                      <a:pt x="1772" y="1561"/>
                    </a:lnTo>
                    <a:lnTo>
                      <a:pt x="1783" y="1561"/>
                    </a:lnTo>
                    <a:lnTo>
                      <a:pt x="1794" y="1558"/>
                    </a:lnTo>
                    <a:lnTo>
                      <a:pt x="1804" y="1556"/>
                    </a:lnTo>
                    <a:lnTo>
                      <a:pt x="1816" y="1549"/>
                    </a:lnTo>
                    <a:lnTo>
                      <a:pt x="1816" y="1549"/>
                    </a:lnTo>
                    <a:lnTo>
                      <a:pt x="1824" y="1435"/>
                    </a:lnTo>
                    <a:lnTo>
                      <a:pt x="1834" y="1321"/>
                    </a:lnTo>
                    <a:lnTo>
                      <a:pt x="1838" y="1265"/>
                    </a:lnTo>
                    <a:lnTo>
                      <a:pt x="1844" y="1209"/>
                    </a:lnTo>
                    <a:lnTo>
                      <a:pt x="1851" y="1154"/>
                    </a:lnTo>
                    <a:lnTo>
                      <a:pt x="1859" y="1101"/>
                    </a:lnTo>
                    <a:lnTo>
                      <a:pt x="1859" y="1101"/>
                    </a:lnTo>
                    <a:lnTo>
                      <a:pt x="1858" y="1099"/>
                    </a:lnTo>
                    <a:lnTo>
                      <a:pt x="1855" y="1099"/>
                    </a:lnTo>
                    <a:lnTo>
                      <a:pt x="1855" y="1099"/>
                    </a:lnTo>
                    <a:lnTo>
                      <a:pt x="1849" y="1105"/>
                    </a:lnTo>
                    <a:lnTo>
                      <a:pt x="1842" y="1111"/>
                    </a:lnTo>
                    <a:lnTo>
                      <a:pt x="1835" y="1115"/>
                    </a:lnTo>
                    <a:lnTo>
                      <a:pt x="1828" y="1118"/>
                    </a:lnTo>
                    <a:lnTo>
                      <a:pt x="1810" y="1123"/>
                    </a:lnTo>
                    <a:lnTo>
                      <a:pt x="1792" y="1126"/>
                    </a:lnTo>
                    <a:lnTo>
                      <a:pt x="1772" y="1126"/>
                    </a:lnTo>
                    <a:lnTo>
                      <a:pt x="1752" y="1125"/>
                    </a:lnTo>
                    <a:lnTo>
                      <a:pt x="1734" y="1123"/>
                    </a:lnTo>
                    <a:lnTo>
                      <a:pt x="1716" y="1120"/>
                    </a:lnTo>
                    <a:lnTo>
                      <a:pt x="1716" y="1120"/>
                    </a:lnTo>
                    <a:close/>
                    <a:moveTo>
                      <a:pt x="895" y="1279"/>
                    </a:moveTo>
                    <a:lnTo>
                      <a:pt x="895" y="1279"/>
                    </a:lnTo>
                    <a:lnTo>
                      <a:pt x="890" y="1280"/>
                    </a:lnTo>
                    <a:lnTo>
                      <a:pt x="885" y="1282"/>
                    </a:lnTo>
                    <a:lnTo>
                      <a:pt x="875" y="1280"/>
                    </a:lnTo>
                    <a:lnTo>
                      <a:pt x="867" y="1279"/>
                    </a:lnTo>
                    <a:lnTo>
                      <a:pt x="857" y="1278"/>
                    </a:lnTo>
                    <a:lnTo>
                      <a:pt x="857" y="1278"/>
                    </a:lnTo>
                    <a:lnTo>
                      <a:pt x="837" y="1278"/>
                    </a:lnTo>
                    <a:lnTo>
                      <a:pt x="816" y="1279"/>
                    </a:lnTo>
                    <a:lnTo>
                      <a:pt x="795" y="1282"/>
                    </a:lnTo>
                    <a:lnTo>
                      <a:pt x="774" y="1283"/>
                    </a:lnTo>
                    <a:lnTo>
                      <a:pt x="774" y="1283"/>
                    </a:lnTo>
                    <a:lnTo>
                      <a:pt x="698" y="1285"/>
                    </a:lnTo>
                    <a:lnTo>
                      <a:pt x="618" y="1283"/>
                    </a:lnTo>
                    <a:lnTo>
                      <a:pt x="618" y="1283"/>
                    </a:lnTo>
                    <a:lnTo>
                      <a:pt x="598" y="1283"/>
                    </a:lnTo>
                    <a:lnTo>
                      <a:pt x="598" y="1283"/>
                    </a:lnTo>
                    <a:lnTo>
                      <a:pt x="569" y="1285"/>
                    </a:lnTo>
                    <a:lnTo>
                      <a:pt x="541" y="1286"/>
                    </a:lnTo>
                    <a:lnTo>
                      <a:pt x="486" y="1287"/>
                    </a:lnTo>
                    <a:lnTo>
                      <a:pt x="434" y="1287"/>
                    </a:lnTo>
                    <a:lnTo>
                      <a:pt x="381" y="1290"/>
                    </a:lnTo>
                    <a:lnTo>
                      <a:pt x="381" y="1290"/>
                    </a:lnTo>
                    <a:lnTo>
                      <a:pt x="350" y="1292"/>
                    </a:lnTo>
                    <a:lnTo>
                      <a:pt x="336" y="1292"/>
                    </a:lnTo>
                    <a:lnTo>
                      <a:pt x="325" y="1292"/>
                    </a:lnTo>
                    <a:lnTo>
                      <a:pt x="325" y="1292"/>
                    </a:lnTo>
                    <a:lnTo>
                      <a:pt x="315" y="1289"/>
                    </a:lnTo>
                    <a:lnTo>
                      <a:pt x="308" y="1285"/>
                    </a:lnTo>
                    <a:lnTo>
                      <a:pt x="302" y="1279"/>
                    </a:lnTo>
                    <a:lnTo>
                      <a:pt x="298" y="1273"/>
                    </a:lnTo>
                    <a:lnTo>
                      <a:pt x="295" y="1268"/>
                    </a:lnTo>
                    <a:lnTo>
                      <a:pt x="294" y="1261"/>
                    </a:lnTo>
                    <a:lnTo>
                      <a:pt x="292" y="1245"/>
                    </a:lnTo>
                    <a:lnTo>
                      <a:pt x="292" y="1245"/>
                    </a:lnTo>
                    <a:lnTo>
                      <a:pt x="294" y="1229"/>
                    </a:lnTo>
                    <a:lnTo>
                      <a:pt x="297" y="1212"/>
                    </a:lnTo>
                    <a:lnTo>
                      <a:pt x="299" y="1205"/>
                    </a:lnTo>
                    <a:lnTo>
                      <a:pt x="304" y="1199"/>
                    </a:lnTo>
                    <a:lnTo>
                      <a:pt x="308" y="1193"/>
                    </a:lnTo>
                    <a:lnTo>
                      <a:pt x="312" y="1188"/>
                    </a:lnTo>
                    <a:lnTo>
                      <a:pt x="312" y="1188"/>
                    </a:lnTo>
                    <a:lnTo>
                      <a:pt x="335" y="1188"/>
                    </a:lnTo>
                    <a:lnTo>
                      <a:pt x="357" y="1186"/>
                    </a:lnTo>
                    <a:lnTo>
                      <a:pt x="377" y="1185"/>
                    </a:lnTo>
                    <a:lnTo>
                      <a:pt x="386" y="1186"/>
                    </a:lnTo>
                    <a:lnTo>
                      <a:pt x="395" y="1188"/>
                    </a:lnTo>
                    <a:lnTo>
                      <a:pt x="395" y="1188"/>
                    </a:lnTo>
                    <a:lnTo>
                      <a:pt x="406" y="1186"/>
                    </a:lnTo>
                    <a:lnTo>
                      <a:pt x="420" y="1186"/>
                    </a:lnTo>
                    <a:lnTo>
                      <a:pt x="447" y="1188"/>
                    </a:lnTo>
                    <a:lnTo>
                      <a:pt x="473" y="1189"/>
                    </a:lnTo>
                    <a:lnTo>
                      <a:pt x="499" y="1191"/>
                    </a:lnTo>
                    <a:lnTo>
                      <a:pt x="499" y="1191"/>
                    </a:lnTo>
                    <a:lnTo>
                      <a:pt x="520" y="1189"/>
                    </a:lnTo>
                    <a:lnTo>
                      <a:pt x="542" y="118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608" y="1185"/>
                    </a:lnTo>
                    <a:lnTo>
                      <a:pt x="632" y="1186"/>
                    </a:lnTo>
                    <a:lnTo>
                      <a:pt x="657" y="1188"/>
                    </a:lnTo>
                    <a:lnTo>
                      <a:pt x="681" y="1186"/>
                    </a:lnTo>
                    <a:lnTo>
                      <a:pt x="681" y="1186"/>
                    </a:lnTo>
                    <a:lnTo>
                      <a:pt x="712" y="1185"/>
                    </a:lnTo>
                    <a:lnTo>
                      <a:pt x="742" y="1184"/>
                    </a:lnTo>
                    <a:lnTo>
                      <a:pt x="799" y="1185"/>
                    </a:lnTo>
                    <a:lnTo>
                      <a:pt x="857" y="1186"/>
                    </a:lnTo>
                    <a:lnTo>
                      <a:pt x="913" y="1188"/>
                    </a:lnTo>
                    <a:lnTo>
                      <a:pt x="913" y="1188"/>
                    </a:lnTo>
                    <a:lnTo>
                      <a:pt x="909" y="1182"/>
                    </a:lnTo>
                    <a:lnTo>
                      <a:pt x="903" y="1177"/>
                    </a:lnTo>
                    <a:lnTo>
                      <a:pt x="889" y="1167"/>
                    </a:lnTo>
                    <a:lnTo>
                      <a:pt x="889" y="1167"/>
                    </a:lnTo>
                    <a:lnTo>
                      <a:pt x="879" y="1160"/>
                    </a:lnTo>
                    <a:lnTo>
                      <a:pt x="869" y="1151"/>
                    </a:lnTo>
                    <a:lnTo>
                      <a:pt x="864" y="1148"/>
                    </a:lnTo>
                    <a:lnTo>
                      <a:pt x="858" y="1147"/>
                    </a:lnTo>
                    <a:lnTo>
                      <a:pt x="853" y="1146"/>
                    </a:lnTo>
                    <a:lnTo>
                      <a:pt x="845" y="1146"/>
                    </a:lnTo>
                    <a:lnTo>
                      <a:pt x="845" y="1146"/>
                    </a:lnTo>
                    <a:lnTo>
                      <a:pt x="840" y="1143"/>
                    </a:lnTo>
                    <a:lnTo>
                      <a:pt x="834" y="1140"/>
                    </a:lnTo>
                    <a:lnTo>
                      <a:pt x="820" y="1137"/>
                    </a:lnTo>
                    <a:lnTo>
                      <a:pt x="805" y="1136"/>
                    </a:lnTo>
                    <a:lnTo>
                      <a:pt x="789" y="1136"/>
                    </a:lnTo>
                    <a:lnTo>
                      <a:pt x="789" y="1136"/>
                    </a:lnTo>
                    <a:lnTo>
                      <a:pt x="770" y="1136"/>
                    </a:lnTo>
                    <a:lnTo>
                      <a:pt x="750" y="1137"/>
                    </a:lnTo>
                    <a:lnTo>
                      <a:pt x="711" y="1140"/>
                    </a:lnTo>
                    <a:lnTo>
                      <a:pt x="692" y="1141"/>
                    </a:lnTo>
                    <a:lnTo>
                      <a:pt x="673" y="1141"/>
                    </a:lnTo>
                    <a:lnTo>
                      <a:pt x="655" y="1140"/>
                    </a:lnTo>
                    <a:lnTo>
                      <a:pt x="634" y="1137"/>
                    </a:lnTo>
                    <a:lnTo>
                      <a:pt x="634" y="1137"/>
                    </a:lnTo>
                    <a:lnTo>
                      <a:pt x="628" y="1143"/>
                    </a:lnTo>
                    <a:lnTo>
                      <a:pt x="622" y="1147"/>
                    </a:lnTo>
                    <a:lnTo>
                      <a:pt x="615" y="1151"/>
                    </a:lnTo>
                    <a:lnTo>
                      <a:pt x="608" y="1154"/>
                    </a:lnTo>
                    <a:lnTo>
                      <a:pt x="600" y="1156"/>
                    </a:lnTo>
                    <a:lnTo>
                      <a:pt x="591" y="1156"/>
                    </a:lnTo>
                    <a:lnTo>
                      <a:pt x="583" y="1156"/>
                    </a:lnTo>
                    <a:lnTo>
                      <a:pt x="573" y="1156"/>
                    </a:lnTo>
                    <a:lnTo>
                      <a:pt x="573" y="1156"/>
                    </a:lnTo>
                    <a:lnTo>
                      <a:pt x="572" y="1158"/>
                    </a:lnTo>
                    <a:lnTo>
                      <a:pt x="572" y="1161"/>
                    </a:lnTo>
                    <a:lnTo>
                      <a:pt x="572" y="1165"/>
                    </a:lnTo>
                    <a:lnTo>
                      <a:pt x="570" y="1167"/>
                    </a:lnTo>
                    <a:lnTo>
                      <a:pt x="568" y="1167"/>
                    </a:lnTo>
                    <a:lnTo>
                      <a:pt x="568" y="1167"/>
                    </a:lnTo>
                    <a:lnTo>
                      <a:pt x="563" y="1167"/>
                    </a:lnTo>
                    <a:lnTo>
                      <a:pt x="562" y="1165"/>
                    </a:lnTo>
                    <a:lnTo>
                      <a:pt x="561" y="1164"/>
                    </a:lnTo>
                    <a:lnTo>
                      <a:pt x="558" y="1164"/>
                    </a:lnTo>
                    <a:lnTo>
                      <a:pt x="558" y="1164"/>
                    </a:lnTo>
                    <a:lnTo>
                      <a:pt x="558" y="1170"/>
                    </a:lnTo>
                    <a:lnTo>
                      <a:pt x="556" y="1174"/>
                    </a:lnTo>
                    <a:lnTo>
                      <a:pt x="554" y="1175"/>
                    </a:lnTo>
                    <a:lnTo>
                      <a:pt x="551" y="1178"/>
                    </a:lnTo>
                    <a:lnTo>
                      <a:pt x="551" y="1178"/>
                    </a:lnTo>
                    <a:lnTo>
                      <a:pt x="546" y="1177"/>
                    </a:lnTo>
                    <a:lnTo>
                      <a:pt x="545" y="1175"/>
                    </a:lnTo>
                    <a:lnTo>
                      <a:pt x="544" y="1171"/>
                    </a:lnTo>
                    <a:lnTo>
                      <a:pt x="541" y="1170"/>
                    </a:lnTo>
                    <a:lnTo>
                      <a:pt x="541" y="1170"/>
                    </a:lnTo>
                    <a:lnTo>
                      <a:pt x="541" y="1171"/>
                    </a:lnTo>
                    <a:lnTo>
                      <a:pt x="539" y="1172"/>
                    </a:lnTo>
                    <a:lnTo>
                      <a:pt x="537" y="1175"/>
                    </a:lnTo>
                    <a:lnTo>
                      <a:pt x="531" y="1177"/>
                    </a:lnTo>
                    <a:lnTo>
                      <a:pt x="530" y="1175"/>
                    </a:lnTo>
                    <a:lnTo>
                      <a:pt x="527" y="1174"/>
                    </a:lnTo>
                    <a:lnTo>
                      <a:pt x="527" y="1174"/>
                    </a:lnTo>
                    <a:lnTo>
                      <a:pt x="528" y="1170"/>
                    </a:lnTo>
                    <a:lnTo>
                      <a:pt x="530" y="1165"/>
                    </a:lnTo>
                    <a:lnTo>
                      <a:pt x="531" y="1161"/>
                    </a:lnTo>
                    <a:lnTo>
                      <a:pt x="532" y="1157"/>
                    </a:lnTo>
                    <a:lnTo>
                      <a:pt x="532" y="1157"/>
                    </a:lnTo>
                    <a:lnTo>
                      <a:pt x="520" y="1163"/>
                    </a:lnTo>
                    <a:lnTo>
                      <a:pt x="506" y="1167"/>
                    </a:lnTo>
                    <a:lnTo>
                      <a:pt x="490" y="1168"/>
                    </a:lnTo>
                    <a:lnTo>
                      <a:pt x="476" y="1168"/>
                    </a:lnTo>
                    <a:lnTo>
                      <a:pt x="461" y="1167"/>
                    </a:lnTo>
                    <a:lnTo>
                      <a:pt x="447" y="1164"/>
                    </a:lnTo>
                    <a:lnTo>
                      <a:pt x="433" y="1160"/>
                    </a:lnTo>
                    <a:lnTo>
                      <a:pt x="419" y="1156"/>
                    </a:lnTo>
                    <a:lnTo>
                      <a:pt x="419" y="1156"/>
                    </a:lnTo>
                    <a:lnTo>
                      <a:pt x="402" y="1160"/>
                    </a:lnTo>
                    <a:lnTo>
                      <a:pt x="386" y="1163"/>
                    </a:lnTo>
                    <a:lnTo>
                      <a:pt x="371" y="1164"/>
                    </a:lnTo>
                    <a:lnTo>
                      <a:pt x="356" y="1164"/>
                    </a:lnTo>
                    <a:lnTo>
                      <a:pt x="340" y="1164"/>
                    </a:lnTo>
                    <a:lnTo>
                      <a:pt x="323" y="1165"/>
                    </a:lnTo>
                    <a:lnTo>
                      <a:pt x="308" y="1168"/>
                    </a:lnTo>
                    <a:lnTo>
                      <a:pt x="291" y="1174"/>
                    </a:lnTo>
                    <a:lnTo>
                      <a:pt x="291" y="1174"/>
                    </a:lnTo>
                    <a:lnTo>
                      <a:pt x="281" y="1196"/>
                    </a:lnTo>
                    <a:lnTo>
                      <a:pt x="277" y="1209"/>
                    </a:lnTo>
                    <a:lnTo>
                      <a:pt x="274" y="1221"/>
                    </a:lnTo>
                    <a:lnTo>
                      <a:pt x="271" y="1236"/>
                    </a:lnTo>
                    <a:lnTo>
                      <a:pt x="273" y="1248"/>
                    </a:lnTo>
                    <a:lnTo>
                      <a:pt x="276" y="1261"/>
                    </a:lnTo>
                    <a:lnTo>
                      <a:pt x="281" y="1272"/>
                    </a:lnTo>
                    <a:lnTo>
                      <a:pt x="281" y="1272"/>
                    </a:lnTo>
                    <a:lnTo>
                      <a:pt x="278" y="1275"/>
                    </a:lnTo>
                    <a:lnTo>
                      <a:pt x="277" y="1278"/>
                    </a:lnTo>
                    <a:lnTo>
                      <a:pt x="277" y="1286"/>
                    </a:lnTo>
                    <a:lnTo>
                      <a:pt x="277" y="1286"/>
                    </a:lnTo>
                    <a:lnTo>
                      <a:pt x="284" y="1293"/>
                    </a:lnTo>
                    <a:lnTo>
                      <a:pt x="292" y="1297"/>
                    </a:lnTo>
                    <a:lnTo>
                      <a:pt x="302" y="1299"/>
                    </a:lnTo>
                    <a:lnTo>
                      <a:pt x="313" y="1300"/>
                    </a:lnTo>
                    <a:lnTo>
                      <a:pt x="339" y="1300"/>
                    </a:lnTo>
                    <a:lnTo>
                      <a:pt x="367" y="1299"/>
                    </a:lnTo>
                    <a:lnTo>
                      <a:pt x="367" y="1299"/>
                    </a:lnTo>
                    <a:lnTo>
                      <a:pt x="396" y="1297"/>
                    </a:lnTo>
                    <a:lnTo>
                      <a:pt x="429" y="1297"/>
                    </a:lnTo>
                    <a:lnTo>
                      <a:pt x="495" y="1297"/>
                    </a:lnTo>
                    <a:lnTo>
                      <a:pt x="495" y="1297"/>
                    </a:lnTo>
                    <a:lnTo>
                      <a:pt x="542" y="1297"/>
                    </a:lnTo>
                    <a:lnTo>
                      <a:pt x="596" y="1297"/>
                    </a:lnTo>
                    <a:lnTo>
                      <a:pt x="699" y="1300"/>
                    </a:lnTo>
                    <a:lnTo>
                      <a:pt x="699" y="1300"/>
                    </a:lnTo>
                    <a:lnTo>
                      <a:pt x="756" y="1300"/>
                    </a:lnTo>
                    <a:lnTo>
                      <a:pt x="809" y="1299"/>
                    </a:lnTo>
                    <a:lnTo>
                      <a:pt x="809" y="1299"/>
                    </a:lnTo>
                    <a:lnTo>
                      <a:pt x="840" y="1297"/>
                    </a:lnTo>
                    <a:lnTo>
                      <a:pt x="869" y="1295"/>
                    </a:lnTo>
                    <a:lnTo>
                      <a:pt x="897" y="1292"/>
                    </a:lnTo>
                    <a:lnTo>
                      <a:pt x="924" y="1285"/>
                    </a:lnTo>
                    <a:lnTo>
                      <a:pt x="924" y="1285"/>
                    </a:lnTo>
                    <a:lnTo>
                      <a:pt x="924" y="1280"/>
                    </a:lnTo>
                    <a:lnTo>
                      <a:pt x="924" y="1276"/>
                    </a:lnTo>
                    <a:lnTo>
                      <a:pt x="918" y="1268"/>
                    </a:lnTo>
                    <a:lnTo>
                      <a:pt x="916" y="1265"/>
                    </a:lnTo>
                    <a:lnTo>
                      <a:pt x="911" y="1261"/>
                    </a:lnTo>
                    <a:lnTo>
                      <a:pt x="907" y="1259"/>
                    </a:lnTo>
                    <a:lnTo>
                      <a:pt x="902" y="1258"/>
                    </a:lnTo>
                    <a:lnTo>
                      <a:pt x="902" y="1258"/>
                    </a:lnTo>
                    <a:lnTo>
                      <a:pt x="900" y="1268"/>
                    </a:lnTo>
                    <a:lnTo>
                      <a:pt x="899" y="1273"/>
                    </a:lnTo>
                    <a:lnTo>
                      <a:pt x="895" y="1279"/>
                    </a:lnTo>
                    <a:lnTo>
                      <a:pt x="895" y="1279"/>
                    </a:lnTo>
                    <a:close/>
                    <a:moveTo>
                      <a:pt x="722" y="1198"/>
                    </a:moveTo>
                    <a:lnTo>
                      <a:pt x="722" y="1198"/>
                    </a:lnTo>
                    <a:lnTo>
                      <a:pt x="714" y="1198"/>
                    </a:lnTo>
                    <a:lnTo>
                      <a:pt x="705" y="1200"/>
                    </a:lnTo>
                    <a:lnTo>
                      <a:pt x="698" y="1202"/>
                    </a:lnTo>
                    <a:lnTo>
                      <a:pt x="690" y="1202"/>
                    </a:lnTo>
                    <a:lnTo>
                      <a:pt x="690" y="1202"/>
                    </a:lnTo>
                    <a:lnTo>
                      <a:pt x="685" y="1202"/>
                    </a:lnTo>
                    <a:lnTo>
                      <a:pt x="683" y="1200"/>
                    </a:lnTo>
                    <a:lnTo>
                      <a:pt x="674" y="1199"/>
                    </a:lnTo>
                    <a:lnTo>
                      <a:pt x="674" y="1199"/>
                    </a:lnTo>
                    <a:lnTo>
                      <a:pt x="667" y="1199"/>
                    </a:lnTo>
                    <a:lnTo>
                      <a:pt x="659" y="1200"/>
                    </a:lnTo>
                    <a:lnTo>
                      <a:pt x="652" y="1202"/>
                    </a:lnTo>
                    <a:lnTo>
                      <a:pt x="645" y="1202"/>
                    </a:lnTo>
                    <a:lnTo>
                      <a:pt x="645" y="1202"/>
                    </a:lnTo>
                    <a:lnTo>
                      <a:pt x="580" y="1202"/>
                    </a:lnTo>
                    <a:lnTo>
                      <a:pt x="516" y="1202"/>
                    </a:lnTo>
                    <a:lnTo>
                      <a:pt x="396" y="1202"/>
                    </a:lnTo>
                    <a:lnTo>
                      <a:pt x="396" y="1202"/>
                    </a:lnTo>
                    <a:lnTo>
                      <a:pt x="378" y="1202"/>
                    </a:lnTo>
                    <a:lnTo>
                      <a:pt x="360" y="1200"/>
                    </a:lnTo>
                    <a:lnTo>
                      <a:pt x="351" y="1202"/>
                    </a:lnTo>
                    <a:lnTo>
                      <a:pt x="344" y="1205"/>
                    </a:lnTo>
                    <a:lnTo>
                      <a:pt x="337" y="1209"/>
                    </a:lnTo>
                    <a:lnTo>
                      <a:pt x="333" y="1214"/>
                    </a:lnTo>
                    <a:lnTo>
                      <a:pt x="333" y="1214"/>
                    </a:lnTo>
                    <a:lnTo>
                      <a:pt x="350" y="1214"/>
                    </a:lnTo>
                    <a:lnTo>
                      <a:pt x="365" y="1216"/>
                    </a:lnTo>
                    <a:lnTo>
                      <a:pt x="391" y="1220"/>
                    </a:lnTo>
                    <a:lnTo>
                      <a:pt x="391" y="1220"/>
                    </a:lnTo>
                    <a:lnTo>
                      <a:pt x="406" y="1220"/>
                    </a:lnTo>
                    <a:lnTo>
                      <a:pt x="413" y="1221"/>
                    </a:lnTo>
                    <a:lnTo>
                      <a:pt x="415" y="1224"/>
                    </a:lnTo>
                    <a:lnTo>
                      <a:pt x="417" y="1227"/>
                    </a:lnTo>
                    <a:lnTo>
                      <a:pt x="417" y="1227"/>
                    </a:lnTo>
                    <a:lnTo>
                      <a:pt x="393" y="1227"/>
                    </a:lnTo>
                    <a:lnTo>
                      <a:pt x="374" y="1226"/>
                    </a:lnTo>
                    <a:lnTo>
                      <a:pt x="356" y="1227"/>
                    </a:lnTo>
                    <a:lnTo>
                      <a:pt x="347" y="1229"/>
                    </a:lnTo>
                    <a:lnTo>
                      <a:pt x="339" y="1231"/>
                    </a:lnTo>
                    <a:lnTo>
                      <a:pt x="339" y="1231"/>
                    </a:lnTo>
                    <a:lnTo>
                      <a:pt x="343" y="1238"/>
                    </a:lnTo>
                    <a:lnTo>
                      <a:pt x="349" y="1244"/>
                    </a:lnTo>
                    <a:lnTo>
                      <a:pt x="356" y="1245"/>
                    </a:lnTo>
                    <a:lnTo>
                      <a:pt x="364" y="1247"/>
                    </a:lnTo>
                    <a:lnTo>
                      <a:pt x="384" y="1245"/>
                    </a:lnTo>
                    <a:lnTo>
                      <a:pt x="403" y="1244"/>
                    </a:lnTo>
                    <a:lnTo>
                      <a:pt x="403" y="1244"/>
                    </a:lnTo>
                    <a:lnTo>
                      <a:pt x="447" y="1243"/>
                    </a:lnTo>
                    <a:lnTo>
                      <a:pt x="483" y="1243"/>
                    </a:lnTo>
                    <a:lnTo>
                      <a:pt x="518" y="1244"/>
                    </a:lnTo>
                    <a:lnTo>
                      <a:pt x="554" y="1250"/>
                    </a:lnTo>
                    <a:lnTo>
                      <a:pt x="554" y="1250"/>
                    </a:lnTo>
                    <a:lnTo>
                      <a:pt x="469" y="1252"/>
                    </a:lnTo>
                    <a:lnTo>
                      <a:pt x="377" y="1257"/>
                    </a:lnTo>
                    <a:lnTo>
                      <a:pt x="377" y="1257"/>
                    </a:lnTo>
                    <a:lnTo>
                      <a:pt x="363" y="1258"/>
                    </a:lnTo>
                    <a:lnTo>
                      <a:pt x="351" y="1259"/>
                    </a:lnTo>
                    <a:lnTo>
                      <a:pt x="347" y="1261"/>
                    </a:lnTo>
                    <a:lnTo>
                      <a:pt x="344" y="1264"/>
                    </a:lnTo>
                    <a:lnTo>
                      <a:pt x="343" y="1268"/>
                    </a:lnTo>
                    <a:lnTo>
                      <a:pt x="342" y="1272"/>
                    </a:lnTo>
                    <a:lnTo>
                      <a:pt x="342" y="1272"/>
                    </a:lnTo>
                    <a:lnTo>
                      <a:pt x="468" y="1272"/>
                    </a:lnTo>
                    <a:lnTo>
                      <a:pt x="605" y="1272"/>
                    </a:lnTo>
                    <a:lnTo>
                      <a:pt x="674" y="1272"/>
                    </a:lnTo>
                    <a:lnTo>
                      <a:pt x="744" y="1271"/>
                    </a:lnTo>
                    <a:lnTo>
                      <a:pt x="812" y="1266"/>
                    </a:lnTo>
                    <a:lnTo>
                      <a:pt x="878" y="1262"/>
                    </a:lnTo>
                    <a:lnTo>
                      <a:pt x="878" y="1262"/>
                    </a:lnTo>
                    <a:lnTo>
                      <a:pt x="874" y="1258"/>
                    </a:lnTo>
                    <a:lnTo>
                      <a:pt x="868" y="1257"/>
                    </a:lnTo>
                    <a:lnTo>
                      <a:pt x="857" y="1254"/>
                    </a:lnTo>
                    <a:lnTo>
                      <a:pt x="844" y="1252"/>
                    </a:lnTo>
                    <a:lnTo>
                      <a:pt x="831" y="1254"/>
                    </a:lnTo>
                    <a:lnTo>
                      <a:pt x="806" y="1255"/>
                    </a:lnTo>
                    <a:lnTo>
                      <a:pt x="795" y="1254"/>
                    </a:lnTo>
                    <a:lnTo>
                      <a:pt x="791" y="1252"/>
                    </a:lnTo>
                    <a:lnTo>
                      <a:pt x="787" y="1251"/>
                    </a:lnTo>
                    <a:lnTo>
                      <a:pt x="787" y="1251"/>
                    </a:lnTo>
                    <a:lnTo>
                      <a:pt x="805" y="1250"/>
                    </a:lnTo>
                    <a:lnTo>
                      <a:pt x="827" y="1247"/>
                    </a:lnTo>
                    <a:lnTo>
                      <a:pt x="851" y="1244"/>
                    </a:lnTo>
                    <a:lnTo>
                      <a:pt x="862" y="1241"/>
                    </a:lnTo>
                    <a:lnTo>
                      <a:pt x="872" y="1237"/>
                    </a:lnTo>
                    <a:lnTo>
                      <a:pt x="872" y="1237"/>
                    </a:lnTo>
                    <a:lnTo>
                      <a:pt x="819" y="1234"/>
                    </a:lnTo>
                    <a:lnTo>
                      <a:pt x="764" y="1231"/>
                    </a:lnTo>
                    <a:lnTo>
                      <a:pt x="764" y="1231"/>
                    </a:lnTo>
                    <a:lnTo>
                      <a:pt x="747" y="1233"/>
                    </a:lnTo>
                    <a:lnTo>
                      <a:pt x="732" y="1234"/>
                    </a:lnTo>
                    <a:lnTo>
                      <a:pt x="719" y="1233"/>
                    </a:lnTo>
                    <a:lnTo>
                      <a:pt x="714" y="1231"/>
                    </a:lnTo>
                    <a:lnTo>
                      <a:pt x="709" y="1229"/>
                    </a:lnTo>
                    <a:lnTo>
                      <a:pt x="709" y="1229"/>
                    </a:lnTo>
                    <a:lnTo>
                      <a:pt x="746" y="1227"/>
                    </a:lnTo>
                    <a:lnTo>
                      <a:pt x="780" y="1226"/>
                    </a:lnTo>
                    <a:lnTo>
                      <a:pt x="812" y="1224"/>
                    </a:lnTo>
                    <a:lnTo>
                      <a:pt x="845" y="1223"/>
                    </a:lnTo>
                    <a:lnTo>
                      <a:pt x="845" y="1223"/>
                    </a:lnTo>
                    <a:lnTo>
                      <a:pt x="862" y="1224"/>
                    </a:lnTo>
                    <a:lnTo>
                      <a:pt x="869" y="1223"/>
                    </a:lnTo>
                    <a:lnTo>
                      <a:pt x="872" y="1221"/>
                    </a:lnTo>
                    <a:lnTo>
                      <a:pt x="875" y="1220"/>
                    </a:lnTo>
                    <a:lnTo>
                      <a:pt x="875" y="1220"/>
                    </a:lnTo>
                    <a:lnTo>
                      <a:pt x="816" y="1220"/>
                    </a:lnTo>
                    <a:lnTo>
                      <a:pt x="751" y="1219"/>
                    </a:lnTo>
                    <a:lnTo>
                      <a:pt x="688" y="1214"/>
                    </a:lnTo>
                    <a:lnTo>
                      <a:pt x="629" y="1207"/>
                    </a:lnTo>
                    <a:lnTo>
                      <a:pt x="629" y="1207"/>
                    </a:lnTo>
                    <a:lnTo>
                      <a:pt x="655" y="1207"/>
                    </a:lnTo>
                    <a:lnTo>
                      <a:pt x="680" y="1207"/>
                    </a:lnTo>
                    <a:lnTo>
                      <a:pt x="732" y="1212"/>
                    </a:lnTo>
                    <a:lnTo>
                      <a:pt x="785" y="1213"/>
                    </a:lnTo>
                    <a:lnTo>
                      <a:pt x="810" y="1213"/>
                    </a:lnTo>
                    <a:lnTo>
                      <a:pt x="836" y="1210"/>
                    </a:lnTo>
                    <a:lnTo>
                      <a:pt x="836" y="1210"/>
                    </a:lnTo>
                    <a:lnTo>
                      <a:pt x="858" y="1209"/>
                    </a:lnTo>
                    <a:lnTo>
                      <a:pt x="869" y="1206"/>
                    </a:lnTo>
                    <a:lnTo>
                      <a:pt x="875" y="1203"/>
                    </a:lnTo>
                    <a:lnTo>
                      <a:pt x="879" y="1200"/>
                    </a:lnTo>
                    <a:lnTo>
                      <a:pt x="879" y="1200"/>
                    </a:lnTo>
                    <a:lnTo>
                      <a:pt x="861" y="1202"/>
                    </a:lnTo>
                    <a:lnTo>
                      <a:pt x="843" y="1202"/>
                    </a:lnTo>
                    <a:lnTo>
                      <a:pt x="803" y="1199"/>
                    </a:lnTo>
                    <a:lnTo>
                      <a:pt x="763" y="1198"/>
                    </a:lnTo>
                    <a:lnTo>
                      <a:pt x="742" y="1196"/>
                    </a:lnTo>
                    <a:lnTo>
                      <a:pt x="722" y="1198"/>
                    </a:lnTo>
                    <a:lnTo>
                      <a:pt x="722" y="1198"/>
                    </a:lnTo>
                    <a:close/>
                    <a:moveTo>
                      <a:pt x="2186" y="1227"/>
                    </a:moveTo>
                    <a:lnTo>
                      <a:pt x="2186" y="1227"/>
                    </a:lnTo>
                    <a:lnTo>
                      <a:pt x="2181" y="1237"/>
                    </a:lnTo>
                    <a:lnTo>
                      <a:pt x="2181" y="1241"/>
                    </a:lnTo>
                    <a:lnTo>
                      <a:pt x="2181" y="1248"/>
                    </a:lnTo>
                    <a:lnTo>
                      <a:pt x="2181" y="1248"/>
                    </a:lnTo>
                    <a:lnTo>
                      <a:pt x="2173" y="1259"/>
                    </a:lnTo>
                    <a:lnTo>
                      <a:pt x="2169" y="1272"/>
                    </a:lnTo>
                    <a:lnTo>
                      <a:pt x="2164" y="1283"/>
                    </a:lnTo>
                    <a:lnTo>
                      <a:pt x="2157" y="1295"/>
                    </a:lnTo>
                    <a:lnTo>
                      <a:pt x="2157" y="1295"/>
                    </a:lnTo>
                    <a:lnTo>
                      <a:pt x="2157" y="1297"/>
                    </a:lnTo>
                    <a:lnTo>
                      <a:pt x="2157" y="1297"/>
                    </a:lnTo>
                    <a:lnTo>
                      <a:pt x="2159" y="1296"/>
                    </a:lnTo>
                    <a:lnTo>
                      <a:pt x="2162" y="1292"/>
                    </a:lnTo>
                    <a:lnTo>
                      <a:pt x="2164" y="1287"/>
                    </a:lnTo>
                    <a:lnTo>
                      <a:pt x="2164" y="1287"/>
                    </a:lnTo>
                    <a:lnTo>
                      <a:pt x="2171" y="1283"/>
                    </a:lnTo>
                    <a:lnTo>
                      <a:pt x="2176" y="1279"/>
                    </a:lnTo>
                    <a:lnTo>
                      <a:pt x="2182" y="1272"/>
                    </a:lnTo>
                    <a:lnTo>
                      <a:pt x="2186" y="1265"/>
                    </a:lnTo>
                    <a:lnTo>
                      <a:pt x="2193" y="1250"/>
                    </a:lnTo>
                    <a:lnTo>
                      <a:pt x="2200" y="1234"/>
                    </a:lnTo>
                    <a:lnTo>
                      <a:pt x="2200" y="1234"/>
                    </a:lnTo>
                    <a:lnTo>
                      <a:pt x="2196" y="1226"/>
                    </a:lnTo>
                    <a:lnTo>
                      <a:pt x="2192" y="1217"/>
                    </a:lnTo>
                    <a:lnTo>
                      <a:pt x="2189" y="1207"/>
                    </a:lnTo>
                    <a:lnTo>
                      <a:pt x="2185" y="1200"/>
                    </a:lnTo>
                    <a:lnTo>
                      <a:pt x="2185" y="1200"/>
                    </a:lnTo>
                    <a:lnTo>
                      <a:pt x="2185" y="1212"/>
                    </a:lnTo>
                    <a:lnTo>
                      <a:pt x="2186" y="1227"/>
                    </a:lnTo>
                    <a:lnTo>
                      <a:pt x="2186" y="1227"/>
                    </a:lnTo>
                    <a:close/>
                    <a:moveTo>
                      <a:pt x="1507" y="1380"/>
                    </a:moveTo>
                    <a:lnTo>
                      <a:pt x="1507" y="1380"/>
                    </a:lnTo>
                    <a:lnTo>
                      <a:pt x="1522" y="1382"/>
                    </a:lnTo>
                    <a:lnTo>
                      <a:pt x="1536" y="1380"/>
                    </a:lnTo>
                    <a:lnTo>
                      <a:pt x="1550" y="1377"/>
                    </a:lnTo>
                    <a:lnTo>
                      <a:pt x="1563" y="1373"/>
                    </a:lnTo>
                    <a:lnTo>
                      <a:pt x="1573" y="1368"/>
                    </a:lnTo>
                    <a:lnTo>
                      <a:pt x="1582" y="1360"/>
                    </a:lnTo>
                    <a:lnTo>
                      <a:pt x="1588" y="1352"/>
                    </a:lnTo>
                    <a:lnTo>
                      <a:pt x="1592" y="1344"/>
                    </a:lnTo>
                    <a:lnTo>
                      <a:pt x="1592" y="1344"/>
                    </a:lnTo>
                    <a:lnTo>
                      <a:pt x="1587" y="1344"/>
                    </a:lnTo>
                    <a:lnTo>
                      <a:pt x="1580" y="1344"/>
                    </a:lnTo>
                    <a:lnTo>
                      <a:pt x="1564" y="1345"/>
                    </a:lnTo>
                    <a:lnTo>
                      <a:pt x="1533" y="1352"/>
                    </a:lnTo>
                    <a:lnTo>
                      <a:pt x="1519" y="1353"/>
                    </a:lnTo>
                    <a:lnTo>
                      <a:pt x="1512" y="1353"/>
                    </a:lnTo>
                    <a:lnTo>
                      <a:pt x="1507" y="1353"/>
                    </a:lnTo>
                    <a:lnTo>
                      <a:pt x="1501" y="1351"/>
                    </a:lnTo>
                    <a:lnTo>
                      <a:pt x="1497" y="1348"/>
                    </a:lnTo>
                    <a:lnTo>
                      <a:pt x="1493" y="1344"/>
                    </a:lnTo>
                    <a:lnTo>
                      <a:pt x="1490" y="1337"/>
                    </a:lnTo>
                    <a:lnTo>
                      <a:pt x="1490" y="1337"/>
                    </a:lnTo>
                    <a:lnTo>
                      <a:pt x="1528" y="1313"/>
                    </a:lnTo>
                    <a:lnTo>
                      <a:pt x="1547" y="1302"/>
                    </a:lnTo>
                    <a:lnTo>
                      <a:pt x="1564" y="1287"/>
                    </a:lnTo>
                    <a:lnTo>
                      <a:pt x="1564" y="1287"/>
                    </a:lnTo>
                    <a:lnTo>
                      <a:pt x="1564" y="1273"/>
                    </a:lnTo>
                    <a:lnTo>
                      <a:pt x="1564" y="1273"/>
                    </a:lnTo>
                    <a:lnTo>
                      <a:pt x="1560" y="1273"/>
                    </a:lnTo>
                    <a:lnTo>
                      <a:pt x="1554" y="1273"/>
                    </a:lnTo>
                    <a:lnTo>
                      <a:pt x="1550" y="1275"/>
                    </a:lnTo>
                    <a:lnTo>
                      <a:pt x="1545" y="1278"/>
                    </a:lnTo>
                    <a:lnTo>
                      <a:pt x="1535" y="1286"/>
                    </a:lnTo>
                    <a:lnTo>
                      <a:pt x="1529" y="1289"/>
                    </a:lnTo>
                    <a:lnTo>
                      <a:pt x="1524" y="1292"/>
                    </a:lnTo>
                    <a:lnTo>
                      <a:pt x="1524" y="1292"/>
                    </a:lnTo>
                    <a:lnTo>
                      <a:pt x="1508" y="1296"/>
                    </a:lnTo>
                    <a:lnTo>
                      <a:pt x="1493" y="1300"/>
                    </a:lnTo>
                    <a:lnTo>
                      <a:pt x="1467" y="1304"/>
                    </a:lnTo>
                    <a:lnTo>
                      <a:pt x="1467" y="1304"/>
                    </a:lnTo>
                    <a:lnTo>
                      <a:pt x="1456" y="1304"/>
                    </a:lnTo>
                    <a:lnTo>
                      <a:pt x="1446" y="1304"/>
                    </a:lnTo>
                    <a:lnTo>
                      <a:pt x="1438" y="1302"/>
                    </a:lnTo>
                    <a:lnTo>
                      <a:pt x="1434" y="1300"/>
                    </a:lnTo>
                    <a:lnTo>
                      <a:pt x="1432" y="1297"/>
                    </a:lnTo>
                    <a:lnTo>
                      <a:pt x="1432" y="1297"/>
                    </a:lnTo>
                    <a:lnTo>
                      <a:pt x="1429" y="1290"/>
                    </a:lnTo>
                    <a:lnTo>
                      <a:pt x="1429" y="1285"/>
                    </a:lnTo>
                    <a:lnTo>
                      <a:pt x="1429" y="1279"/>
                    </a:lnTo>
                    <a:lnTo>
                      <a:pt x="1432" y="1273"/>
                    </a:lnTo>
                    <a:lnTo>
                      <a:pt x="1436" y="1262"/>
                    </a:lnTo>
                    <a:lnTo>
                      <a:pt x="1441" y="1252"/>
                    </a:lnTo>
                    <a:lnTo>
                      <a:pt x="1441" y="1252"/>
                    </a:lnTo>
                    <a:lnTo>
                      <a:pt x="1442" y="1245"/>
                    </a:lnTo>
                    <a:lnTo>
                      <a:pt x="1442" y="1237"/>
                    </a:lnTo>
                    <a:lnTo>
                      <a:pt x="1441" y="1230"/>
                    </a:lnTo>
                    <a:lnTo>
                      <a:pt x="1439" y="1224"/>
                    </a:lnTo>
                    <a:lnTo>
                      <a:pt x="1436" y="1217"/>
                    </a:lnTo>
                    <a:lnTo>
                      <a:pt x="1432" y="1212"/>
                    </a:lnTo>
                    <a:lnTo>
                      <a:pt x="1428" y="1207"/>
                    </a:lnTo>
                    <a:lnTo>
                      <a:pt x="1421" y="1202"/>
                    </a:lnTo>
                    <a:lnTo>
                      <a:pt x="1421" y="1202"/>
                    </a:lnTo>
                    <a:lnTo>
                      <a:pt x="1420" y="1203"/>
                    </a:lnTo>
                    <a:lnTo>
                      <a:pt x="1418" y="1205"/>
                    </a:lnTo>
                    <a:lnTo>
                      <a:pt x="1418" y="1205"/>
                    </a:lnTo>
                    <a:lnTo>
                      <a:pt x="1415" y="1217"/>
                    </a:lnTo>
                    <a:lnTo>
                      <a:pt x="1411" y="1230"/>
                    </a:lnTo>
                    <a:lnTo>
                      <a:pt x="1407" y="1244"/>
                    </a:lnTo>
                    <a:lnTo>
                      <a:pt x="1400" y="1257"/>
                    </a:lnTo>
                    <a:lnTo>
                      <a:pt x="1393" y="1268"/>
                    </a:lnTo>
                    <a:lnTo>
                      <a:pt x="1385" y="1278"/>
                    </a:lnTo>
                    <a:lnTo>
                      <a:pt x="1375" y="1286"/>
                    </a:lnTo>
                    <a:lnTo>
                      <a:pt x="1363" y="1293"/>
                    </a:lnTo>
                    <a:lnTo>
                      <a:pt x="1363" y="1293"/>
                    </a:lnTo>
                    <a:lnTo>
                      <a:pt x="1358" y="1306"/>
                    </a:lnTo>
                    <a:lnTo>
                      <a:pt x="1358" y="1311"/>
                    </a:lnTo>
                    <a:lnTo>
                      <a:pt x="1358" y="1320"/>
                    </a:lnTo>
                    <a:lnTo>
                      <a:pt x="1358" y="1320"/>
                    </a:lnTo>
                    <a:lnTo>
                      <a:pt x="1358" y="1321"/>
                    </a:lnTo>
                    <a:lnTo>
                      <a:pt x="1355" y="1324"/>
                    </a:lnTo>
                    <a:lnTo>
                      <a:pt x="1354" y="1325"/>
                    </a:lnTo>
                    <a:lnTo>
                      <a:pt x="1354" y="1328"/>
                    </a:lnTo>
                    <a:lnTo>
                      <a:pt x="1354" y="1328"/>
                    </a:lnTo>
                    <a:lnTo>
                      <a:pt x="1355" y="1346"/>
                    </a:lnTo>
                    <a:lnTo>
                      <a:pt x="1358" y="1363"/>
                    </a:lnTo>
                    <a:lnTo>
                      <a:pt x="1361" y="1372"/>
                    </a:lnTo>
                    <a:lnTo>
                      <a:pt x="1363" y="1379"/>
                    </a:lnTo>
                    <a:lnTo>
                      <a:pt x="1368" y="1386"/>
                    </a:lnTo>
                    <a:lnTo>
                      <a:pt x="1372" y="1391"/>
                    </a:lnTo>
                    <a:lnTo>
                      <a:pt x="1372" y="1391"/>
                    </a:lnTo>
                    <a:lnTo>
                      <a:pt x="1375" y="1393"/>
                    </a:lnTo>
                    <a:lnTo>
                      <a:pt x="1379" y="1394"/>
                    </a:lnTo>
                    <a:lnTo>
                      <a:pt x="1382" y="1396"/>
                    </a:lnTo>
                    <a:lnTo>
                      <a:pt x="1385" y="1398"/>
                    </a:lnTo>
                    <a:lnTo>
                      <a:pt x="1385" y="1398"/>
                    </a:lnTo>
                    <a:lnTo>
                      <a:pt x="1387" y="1403"/>
                    </a:lnTo>
                    <a:lnTo>
                      <a:pt x="1390" y="1407"/>
                    </a:lnTo>
                    <a:lnTo>
                      <a:pt x="1393" y="1411"/>
                    </a:lnTo>
                    <a:lnTo>
                      <a:pt x="1396" y="1414"/>
                    </a:lnTo>
                    <a:lnTo>
                      <a:pt x="1396" y="1414"/>
                    </a:lnTo>
                    <a:lnTo>
                      <a:pt x="1406" y="1419"/>
                    </a:lnTo>
                    <a:lnTo>
                      <a:pt x="1415" y="1424"/>
                    </a:lnTo>
                    <a:lnTo>
                      <a:pt x="1428" y="1425"/>
                    </a:lnTo>
                    <a:lnTo>
                      <a:pt x="1439" y="1426"/>
                    </a:lnTo>
                    <a:lnTo>
                      <a:pt x="1463" y="1428"/>
                    </a:lnTo>
                    <a:lnTo>
                      <a:pt x="1476" y="1428"/>
                    </a:lnTo>
                    <a:lnTo>
                      <a:pt x="1486" y="1429"/>
                    </a:lnTo>
                    <a:lnTo>
                      <a:pt x="1486" y="1429"/>
                    </a:lnTo>
                    <a:lnTo>
                      <a:pt x="1493" y="1433"/>
                    </a:lnTo>
                    <a:lnTo>
                      <a:pt x="1498" y="1436"/>
                    </a:lnTo>
                    <a:lnTo>
                      <a:pt x="1514" y="1441"/>
                    </a:lnTo>
                    <a:lnTo>
                      <a:pt x="1528" y="1441"/>
                    </a:lnTo>
                    <a:lnTo>
                      <a:pt x="1535" y="1441"/>
                    </a:lnTo>
                    <a:lnTo>
                      <a:pt x="1540" y="1439"/>
                    </a:lnTo>
                    <a:lnTo>
                      <a:pt x="1540" y="1439"/>
                    </a:lnTo>
                    <a:lnTo>
                      <a:pt x="1533" y="1433"/>
                    </a:lnTo>
                    <a:lnTo>
                      <a:pt x="1524" y="1428"/>
                    </a:lnTo>
                    <a:lnTo>
                      <a:pt x="1515" y="1422"/>
                    </a:lnTo>
                    <a:lnTo>
                      <a:pt x="1511" y="1418"/>
                    </a:lnTo>
                    <a:lnTo>
                      <a:pt x="1507" y="1414"/>
                    </a:lnTo>
                    <a:lnTo>
                      <a:pt x="1507" y="1414"/>
                    </a:lnTo>
                    <a:lnTo>
                      <a:pt x="1531" y="1408"/>
                    </a:lnTo>
                    <a:lnTo>
                      <a:pt x="1554" y="1400"/>
                    </a:lnTo>
                    <a:lnTo>
                      <a:pt x="1564" y="1396"/>
                    </a:lnTo>
                    <a:lnTo>
                      <a:pt x="1574" y="1390"/>
                    </a:lnTo>
                    <a:lnTo>
                      <a:pt x="1581" y="1383"/>
                    </a:lnTo>
                    <a:lnTo>
                      <a:pt x="1585" y="1376"/>
                    </a:lnTo>
                    <a:lnTo>
                      <a:pt x="1585" y="1376"/>
                    </a:lnTo>
                    <a:lnTo>
                      <a:pt x="1585" y="1377"/>
                    </a:lnTo>
                    <a:lnTo>
                      <a:pt x="1584" y="1379"/>
                    </a:lnTo>
                    <a:lnTo>
                      <a:pt x="1584" y="1379"/>
                    </a:lnTo>
                    <a:lnTo>
                      <a:pt x="1566" y="1386"/>
                    </a:lnTo>
                    <a:lnTo>
                      <a:pt x="1554" y="1390"/>
                    </a:lnTo>
                    <a:lnTo>
                      <a:pt x="1543" y="1393"/>
                    </a:lnTo>
                    <a:lnTo>
                      <a:pt x="1532" y="1393"/>
                    </a:lnTo>
                    <a:lnTo>
                      <a:pt x="1521" y="1393"/>
                    </a:lnTo>
                    <a:lnTo>
                      <a:pt x="1517" y="1390"/>
                    </a:lnTo>
                    <a:lnTo>
                      <a:pt x="1512" y="1389"/>
                    </a:lnTo>
                    <a:lnTo>
                      <a:pt x="1509" y="1384"/>
                    </a:lnTo>
                    <a:lnTo>
                      <a:pt x="1507" y="1380"/>
                    </a:lnTo>
                    <a:lnTo>
                      <a:pt x="1507" y="1380"/>
                    </a:lnTo>
                    <a:close/>
                    <a:moveTo>
                      <a:pt x="1396" y="1230"/>
                    </a:moveTo>
                    <a:lnTo>
                      <a:pt x="1396" y="1230"/>
                    </a:lnTo>
                    <a:lnTo>
                      <a:pt x="1393" y="1229"/>
                    </a:lnTo>
                    <a:lnTo>
                      <a:pt x="1393" y="1226"/>
                    </a:lnTo>
                    <a:lnTo>
                      <a:pt x="1394" y="1220"/>
                    </a:lnTo>
                    <a:lnTo>
                      <a:pt x="1394" y="1214"/>
                    </a:lnTo>
                    <a:lnTo>
                      <a:pt x="1393" y="1213"/>
                    </a:lnTo>
                    <a:lnTo>
                      <a:pt x="1392" y="1213"/>
                    </a:lnTo>
                    <a:lnTo>
                      <a:pt x="1392" y="1213"/>
                    </a:lnTo>
                    <a:lnTo>
                      <a:pt x="1390" y="1219"/>
                    </a:lnTo>
                    <a:lnTo>
                      <a:pt x="1390" y="1224"/>
                    </a:lnTo>
                    <a:lnTo>
                      <a:pt x="1392" y="1230"/>
                    </a:lnTo>
                    <a:lnTo>
                      <a:pt x="1393" y="1230"/>
                    </a:lnTo>
                    <a:lnTo>
                      <a:pt x="1396" y="1230"/>
                    </a:lnTo>
                    <a:lnTo>
                      <a:pt x="1396" y="1230"/>
                    </a:lnTo>
                    <a:close/>
                    <a:moveTo>
                      <a:pt x="1376" y="1265"/>
                    </a:moveTo>
                    <a:lnTo>
                      <a:pt x="1376" y="1265"/>
                    </a:lnTo>
                    <a:lnTo>
                      <a:pt x="1378" y="1261"/>
                    </a:lnTo>
                    <a:lnTo>
                      <a:pt x="1380" y="1258"/>
                    </a:lnTo>
                    <a:lnTo>
                      <a:pt x="1383" y="1255"/>
                    </a:lnTo>
                    <a:lnTo>
                      <a:pt x="1386" y="1251"/>
                    </a:lnTo>
                    <a:lnTo>
                      <a:pt x="1386" y="1251"/>
                    </a:lnTo>
                    <a:lnTo>
                      <a:pt x="1383" y="1251"/>
                    </a:lnTo>
                    <a:lnTo>
                      <a:pt x="1382" y="1250"/>
                    </a:lnTo>
                    <a:lnTo>
                      <a:pt x="1380" y="1244"/>
                    </a:lnTo>
                    <a:lnTo>
                      <a:pt x="1380" y="1240"/>
                    </a:lnTo>
                    <a:lnTo>
                      <a:pt x="1379" y="1238"/>
                    </a:lnTo>
                    <a:lnTo>
                      <a:pt x="1376" y="1237"/>
                    </a:lnTo>
                    <a:lnTo>
                      <a:pt x="1376" y="1237"/>
                    </a:lnTo>
                    <a:lnTo>
                      <a:pt x="1376" y="1244"/>
                    </a:lnTo>
                    <a:lnTo>
                      <a:pt x="1375" y="1251"/>
                    </a:lnTo>
                    <a:lnTo>
                      <a:pt x="1375" y="1258"/>
                    </a:lnTo>
                    <a:lnTo>
                      <a:pt x="1376" y="1265"/>
                    </a:lnTo>
                    <a:lnTo>
                      <a:pt x="1376" y="1265"/>
                    </a:lnTo>
                    <a:close/>
                    <a:moveTo>
                      <a:pt x="2116" y="1337"/>
                    </a:moveTo>
                    <a:lnTo>
                      <a:pt x="2116" y="1337"/>
                    </a:lnTo>
                    <a:lnTo>
                      <a:pt x="2113" y="1334"/>
                    </a:lnTo>
                    <a:lnTo>
                      <a:pt x="2110" y="1334"/>
                    </a:lnTo>
                    <a:lnTo>
                      <a:pt x="2106" y="1334"/>
                    </a:lnTo>
                    <a:lnTo>
                      <a:pt x="2103" y="1335"/>
                    </a:lnTo>
                    <a:lnTo>
                      <a:pt x="2095" y="1337"/>
                    </a:lnTo>
                    <a:lnTo>
                      <a:pt x="2088" y="1338"/>
                    </a:lnTo>
                    <a:lnTo>
                      <a:pt x="2088" y="1338"/>
                    </a:lnTo>
                    <a:lnTo>
                      <a:pt x="2085" y="1358"/>
                    </a:lnTo>
                    <a:lnTo>
                      <a:pt x="2081" y="1376"/>
                    </a:lnTo>
                    <a:lnTo>
                      <a:pt x="2078" y="1396"/>
                    </a:lnTo>
                    <a:lnTo>
                      <a:pt x="2075" y="1414"/>
                    </a:lnTo>
                    <a:lnTo>
                      <a:pt x="2075" y="1414"/>
                    </a:lnTo>
                    <a:lnTo>
                      <a:pt x="2091" y="1411"/>
                    </a:lnTo>
                    <a:lnTo>
                      <a:pt x="2108" y="1410"/>
                    </a:lnTo>
                    <a:lnTo>
                      <a:pt x="2127" y="1408"/>
                    </a:lnTo>
                    <a:lnTo>
                      <a:pt x="2147" y="1405"/>
                    </a:lnTo>
                    <a:lnTo>
                      <a:pt x="2165" y="1403"/>
                    </a:lnTo>
                    <a:lnTo>
                      <a:pt x="2173" y="1400"/>
                    </a:lnTo>
                    <a:lnTo>
                      <a:pt x="2181" y="1396"/>
                    </a:lnTo>
                    <a:lnTo>
                      <a:pt x="2188" y="1391"/>
                    </a:lnTo>
                    <a:lnTo>
                      <a:pt x="2193" y="1387"/>
                    </a:lnTo>
                    <a:lnTo>
                      <a:pt x="2197" y="1380"/>
                    </a:lnTo>
                    <a:lnTo>
                      <a:pt x="2200" y="1373"/>
                    </a:lnTo>
                    <a:lnTo>
                      <a:pt x="2200" y="1373"/>
                    </a:lnTo>
                    <a:lnTo>
                      <a:pt x="2203" y="1373"/>
                    </a:lnTo>
                    <a:lnTo>
                      <a:pt x="2204" y="1372"/>
                    </a:lnTo>
                    <a:lnTo>
                      <a:pt x="2204" y="1369"/>
                    </a:lnTo>
                    <a:lnTo>
                      <a:pt x="2207" y="1369"/>
                    </a:lnTo>
                    <a:lnTo>
                      <a:pt x="2207" y="1369"/>
                    </a:lnTo>
                    <a:lnTo>
                      <a:pt x="2207" y="1359"/>
                    </a:lnTo>
                    <a:lnTo>
                      <a:pt x="2207" y="1359"/>
                    </a:lnTo>
                    <a:lnTo>
                      <a:pt x="2209" y="1360"/>
                    </a:lnTo>
                    <a:lnTo>
                      <a:pt x="2210" y="1360"/>
                    </a:lnTo>
                    <a:lnTo>
                      <a:pt x="2211" y="1358"/>
                    </a:lnTo>
                    <a:lnTo>
                      <a:pt x="2213" y="1355"/>
                    </a:lnTo>
                    <a:lnTo>
                      <a:pt x="2214" y="1353"/>
                    </a:lnTo>
                    <a:lnTo>
                      <a:pt x="2216" y="1352"/>
                    </a:lnTo>
                    <a:lnTo>
                      <a:pt x="2216" y="1352"/>
                    </a:lnTo>
                    <a:lnTo>
                      <a:pt x="2216" y="1327"/>
                    </a:lnTo>
                    <a:lnTo>
                      <a:pt x="2216" y="1302"/>
                    </a:lnTo>
                    <a:lnTo>
                      <a:pt x="2214" y="1289"/>
                    </a:lnTo>
                    <a:lnTo>
                      <a:pt x="2211" y="1276"/>
                    </a:lnTo>
                    <a:lnTo>
                      <a:pt x="2209" y="1265"/>
                    </a:lnTo>
                    <a:lnTo>
                      <a:pt x="2203" y="1252"/>
                    </a:lnTo>
                    <a:lnTo>
                      <a:pt x="2203" y="1252"/>
                    </a:lnTo>
                    <a:lnTo>
                      <a:pt x="2197" y="1268"/>
                    </a:lnTo>
                    <a:lnTo>
                      <a:pt x="2190" y="1282"/>
                    </a:lnTo>
                    <a:lnTo>
                      <a:pt x="2181" y="1295"/>
                    </a:lnTo>
                    <a:lnTo>
                      <a:pt x="2171" y="1306"/>
                    </a:lnTo>
                    <a:lnTo>
                      <a:pt x="2158" y="1316"/>
                    </a:lnTo>
                    <a:lnTo>
                      <a:pt x="2145" y="1324"/>
                    </a:lnTo>
                    <a:lnTo>
                      <a:pt x="2131" y="1331"/>
                    </a:lnTo>
                    <a:lnTo>
                      <a:pt x="2116" y="1337"/>
                    </a:lnTo>
                    <a:lnTo>
                      <a:pt x="2116" y="1337"/>
                    </a:lnTo>
                    <a:close/>
                    <a:moveTo>
                      <a:pt x="254" y="1276"/>
                    </a:moveTo>
                    <a:lnTo>
                      <a:pt x="254" y="1276"/>
                    </a:lnTo>
                    <a:lnTo>
                      <a:pt x="252" y="1279"/>
                    </a:lnTo>
                    <a:lnTo>
                      <a:pt x="249" y="1280"/>
                    </a:lnTo>
                    <a:lnTo>
                      <a:pt x="242" y="1285"/>
                    </a:lnTo>
                    <a:lnTo>
                      <a:pt x="235" y="1289"/>
                    </a:lnTo>
                    <a:lnTo>
                      <a:pt x="232" y="1292"/>
                    </a:lnTo>
                    <a:lnTo>
                      <a:pt x="229" y="1295"/>
                    </a:lnTo>
                    <a:lnTo>
                      <a:pt x="229" y="1295"/>
                    </a:lnTo>
                    <a:lnTo>
                      <a:pt x="240" y="1299"/>
                    </a:lnTo>
                    <a:lnTo>
                      <a:pt x="252" y="1300"/>
                    </a:lnTo>
                    <a:lnTo>
                      <a:pt x="263" y="1303"/>
                    </a:lnTo>
                    <a:lnTo>
                      <a:pt x="274" y="1306"/>
                    </a:lnTo>
                    <a:lnTo>
                      <a:pt x="274" y="1306"/>
                    </a:lnTo>
                    <a:lnTo>
                      <a:pt x="264" y="1290"/>
                    </a:lnTo>
                    <a:lnTo>
                      <a:pt x="254" y="1276"/>
                    </a:lnTo>
                    <a:lnTo>
                      <a:pt x="254" y="1276"/>
                    </a:lnTo>
                    <a:close/>
                    <a:moveTo>
                      <a:pt x="1333" y="1408"/>
                    </a:moveTo>
                    <a:lnTo>
                      <a:pt x="1333" y="1408"/>
                    </a:lnTo>
                    <a:lnTo>
                      <a:pt x="1338" y="1408"/>
                    </a:lnTo>
                    <a:lnTo>
                      <a:pt x="1345" y="1408"/>
                    </a:lnTo>
                    <a:lnTo>
                      <a:pt x="1352" y="1408"/>
                    </a:lnTo>
                    <a:lnTo>
                      <a:pt x="1361" y="1407"/>
                    </a:lnTo>
                    <a:lnTo>
                      <a:pt x="1361" y="1407"/>
                    </a:lnTo>
                    <a:lnTo>
                      <a:pt x="1358" y="1400"/>
                    </a:lnTo>
                    <a:lnTo>
                      <a:pt x="1355" y="1393"/>
                    </a:lnTo>
                    <a:lnTo>
                      <a:pt x="1351" y="1387"/>
                    </a:lnTo>
                    <a:lnTo>
                      <a:pt x="1347" y="1383"/>
                    </a:lnTo>
                    <a:lnTo>
                      <a:pt x="1347" y="1383"/>
                    </a:lnTo>
                    <a:lnTo>
                      <a:pt x="1347" y="1380"/>
                    </a:lnTo>
                    <a:lnTo>
                      <a:pt x="1347" y="1377"/>
                    </a:lnTo>
                    <a:lnTo>
                      <a:pt x="1345" y="1370"/>
                    </a:lnTo>
                    <a:lnTo>
                      <a:pt x="1342" y="1362"/>
                    </a:lnTo>
                    <a:lnTo>
                      <a:pt x="1341" y="1355"/>
                    </a:lnTo>
                    <a:lnTo>
                      <a:pt x="1341" y="1355"/>
                    </a:lnTo>
                    <a:lnTo>
                      <a:pt x="1341" y="1342"/>
                    </a:lnTo>
                    <a:lnTo>
                      <a:pt x="1341" y="1330"/>
                    </a:lnTo>
                    <a:lnTo>
                      <a:pt x="1341" y="1318"/>
                    </a:lnTo>
                    <a:lnTo>
                      <a:pt x="1341" y="1313"/>
                    </a:lnTo>
                    <a:lnTo>
                      <a:pt x="1340" y="1307"/>
                    </a:lnTo>
                    <a:lnTo>
                      <a:pt x="1340" y="1307"/>
                    </a:lnTo>
                    <a:lnTo>
                      <a:pt x="1341" y="1306"/>
                    </a:lnTo>
                    <a:lnTo>
                      <a:pt x="1341" y="1303"/>
                    </a:lnTo>
                    <a:lnTo>
                      <a:pt x="1341" y="1302"/>
                    </a:lnTo>
                    <a:lnTo>
                      <a:pt x="1342" y="1299"/>
                    </a:lnTo>
                    <a:lnTo>
                      <a:pt x="1342" y="1299"/>
                    </a:lnTo>
                    <a:lnTo>
                      <a:pt x="1334" y="1297"/>
                    </a:lnTo>
                    <a:lnTo>
                      <a:pt x="1327" y="1297"/>
                    </a:lnTo>
                    <a:lnTo>
                      <a:pt x="1327" y="1297"/>
                    </a:lnTo>
                    <a:lnTo>
                      <a:pt x="1321" y="1310"/>
                    </a:lnTo>
                    <a:lnTo>
                      <a:pt x="1317" y="1325"/>
                    </a:lnTo>
                    <a:lnTo>
                      <a:pt x="1313" y="1341"/>
                    </a:lnTo>
                    <a:lnTo>
                      <a:pt x="1312" y="1356"/>
                    </a:lnTo>
                    <a:lnTo>
                      <a:pt x="1313" y="1372"/>
                    </a:lnTo>
                    <a:lnTo>
                      <a:pt x="1316" y="1386"/>
                    </a:lnTo>
                    <a:lnTo>
                      <a:pt x="1319" y="1391"/>
                    </a:lnTo>
                    <a:lnTo>
                      <a:pt x="1323" y="1398"/>
                    </a:lnTo>
                    <a:lnTo>
                      <a:pt x="1327" y="1404"/>
                    </a:lnTo>
                    <a:lnTo>
                      <a:pt x="1333" y="1408"/>
                    </a:lnTo>
                    <a:lnTo>
                      <a:pt x="1333" y="1408"/>
                    </a:lnTo>
                    <a:close/>
                    <a:moveTo>
                      <a:pt x="875" y="1328"/>
                    </a:moveTo>
                    <a:lnTo>
                      <a:pt x="875" y="1328"/>
                    </a:lnTo>
                    <a:lnTo>
                      <a:pt x="867" y="1325"/>
                    </a:lnTo>
                    <a:lnTo>
                      <a:pt x="858" y="1321"/>
                    </a:lnTo>
                    <a:lnTo>
                      <a:pt x="850" y="1317"/>
                    </a:lnTo>
                    <a:lnTo>
                      <a:pt x="845" y="1313"/>
                    </a:lnTo>
                    <a:lnTo>
                      <a:pt x="845" y="1313"/>
                    </a:lnTo>
                    <a:lnTo>
                      <a:pt x="847" y="1311"/>
                    </a:lnTo>
                    <a:lnTo>
                      <a:pt x="847" y="1309"/>
                    </a:lnTo>
                    <a:lnTo>
                      <a:pt x="847" y="1309"/>
                    </a:lnTo>
                    <a:lnTo>
                      <a:pt x="834" y="1311"/>
                    </a:lnTo>
                    <a:lnTo>
                      <a:pt x="820" y="1311"/>
                    </a:lnTo>
                    <a:lnTo>
                      <a:pt x="792" y="1311"/>
                    </a:lnTo>
                    <a:lnTo>
                      <a:pt x="764" y="1310"/>
                    </a:lnTo>
                    <a:lnTo>
                      <a:pt x="733" y="1309"/>
                    </a:lnTo>
                    <a:lnTo>
                      <a:pt x="733" y="1309"/>
                    </a:lnTo>
                    <a:lnTo>
                      <a:pt x="725" y="1310"/>
                    </a:lnTo>
                    <a:lnTo>
                      <a:pt x="716" y="1311"/>
                    </a:lnTo>
                    <a:lnTo>
                      <a:pt x="708" y="1313"/>
                    </a:lnTo>
                    <a:lnTo>
                      <a:pt x="699" y="1314"/>
                    </a:lnTo>
                    <a:lnTo>
                      <a:pt x="699" y="1314"/>
                    </a:lnTo>
                    <a:lnTo>
                      <a:pt x="692" y="1314"/>
                    </a:lnTo>
                    <a:lnTo>
                      <a:pt x="685" y="1313"/>
                    </a:lnTo>
                    <a:lnTo>
                      <a:pt x="671" y="1311"/>
                    </a:lnTo>
                    <a:lnTo>
                      <a:pt x="671" y="1311"/>
                    </a:lnTo>
                    <a:lnTo>
                      <a:pt x="632" y="1310"/>
                    </a:lnTo>
                    <a:lnTo>
                      <a:pt x="593" y="1311"/>
                    </a:lnTo>
                    <a:lnTo>
                      <a:pt x="511" y="1313"/>
                    </a:lnTo>
                    <a:lnTo>
                      <a:pt x="511" y="1313"/>
                    </a:lnTo>
                    <a:lnTo>
                      <a:pt x="475" y="1314"/>
                    </a:lnTo>
                    <a:lnTo>
                      <a:pt x="438" y="1314"/>
                    </a:lnTo>
                    <a:lnTo>
                      <a:pt x="438" y="1314"/>
                    </a:lnTo>
                    <a:lnTo>
                      <a:pt x="424" y="1313"/>
                    </a:lnTo>
                    <a:lnTo>
                      <a:pt x="410" y="1311"/>
                    </a:lnTo>
                    <a:lnTo>
                      <a:pt x="396" y="1311"/>
                    </a:lnTo>
                    <a:lnTo>
                      <a:pt x="382" y="1311"/>
                    </a:lnTo>
                    <a:lnTo>
                      <a:pt x="382" y="1311"/>
                    </a:lnTo>
                    <a:lnTo>
                      <a:pt x="364" y="1313"/>
                    </a:lnTo>
                    <a:lnTo>
                      <a:pt x="346" y="1316"/>
                    </a:lnTo>
                    <a:lnTo>
                      <a:pt x="327" y="1317"/>
                    </a:lnTo>
                    <a:lnTo>
                      <a:pt x="309" y="1320"/>
                    </a:lnTo>
                    <a:lnTo>
                      <a:pt x="309" y="1320"/>
                    </a:lnTo>
                    <a:lnTo>
                      <a:pt x="291" y="1320"/>
                    </a:lnTo>
                    <a:lnTo>
                      <a:pt x="273" y="1318"/>
                    </a:lnTo>
                    <a:lnTo>
                      <a:pt x="256" y="1318"/>
                    </a:lnTo>
                    <a:lnTo>
                      <a:pt x="247" y="1320"/>
                    </a:lnTo>
                    <a:lnTo>
                      <a:pt x="240" y="1323"/>
                    </a:lnTo>
                    <a:lnTo>
                      <a:pt x="240" y="1323"/>
                    </a:lnTo>
                    <a:lnTo>
                      <a:pt x="239" y="1321"/>
                    </a:lnTo>
                    <a:lnTo>
                      <a:pt x="238" y="1320"/>
                    </a:lnTo>
                    <a:lnTo>
                      <a:pt x="238" y="1316"/>
                    </a:lnTo>
                    <a:lnTo>
                      <a:pt x="238" y="1313"/>
                    </a:lnTo>
                    <a:lnTo>
                      <a:pt x="238" y="1311"/>
                    </a:lnTo>
                    <a:lnTo>
                      <a:pt x="235" y="1311"/>
                    </a:lnTo>
                    <a:lnTo>
                      <a:pt x="235" y="1311"/>
                    </a:lnTo>
                    <a:lnTo>
                      <a:pt x="232" y="1309"/>
                    </a:lnTo>
                    <a:lnTo>
                      <a:pt x="228" y="1307"/>
                    </a:lnTo>
                    <a:lnTo>
                      <a:pt x="218" y="1309"/>
                    </a:lnTo>
                    <a:lnTo>
                      <a:pt x="204" y="1311"/>
                    </a:lnTo>
                    <a:lnTo>
                      <a:pt x="204" y="1311"/>
                    </a:lnTo>
                    <a:lnTo>
                      <a:pt x="197" y="1318"/>
                    </a:lnTo>
                    <a:lnTo>
                      <a:pt x="193" y="1328"/>
                    </a:lnTo>
                    <a:lnTo>
                      <a:pt x="189" y="1338"/>
                    </a:lnTo>
                    <a:lnTo>
                      <a:pt x="187" y="1348"/>
                    </a:lnTo>
                    <a:lnTo>
                      <a:pt x="187" y="1358"/>
                    </a:lnTo>
                    <a:lnTo>
                      <a:pt x="190" y="1368"/>
                    </a:lnTo>
                    <a:lnTo>
                      <a:pt x="194" y="1376"/>
                    </a:lnTo>
                    <a:lnTo>
                      <a:pt x="200" y="1384"/>
                    </a:lnTo>
                    <a:lnTo>
                      <a:pt x="200" y="1384"/>
                    </a:lnTo>
                    <a:lnTo>
                      <a:pt x="204" y="1387"/>
                    </a:lnTo>
                    <a:lnTo>
                      <a:pt x="208" y="1390"/>
                    </a:lnTo>
                    <a:lnTo>
                      <a:pt x="214" y="1390"/>
                    </a:lnTo>
                    <a:lnTo>
                      <a:pt x="219" y="1390"/>
                    </a:lnTo>
                    <a:lnTo>
                      <a:pt x="232" y="1389"/>
                    </a:lnTo>
                    <a:lnTo>
                      <a:pt x="240" y="1387"/>
                    </a:lnTo>
                    <a:lnTo>
                      <a:pt x="240" y="1387"/>
                    </a:lnTo>
                    <a:lnTo>
                      <a:pt x="257" y="1391"/>
                    </a:lnTo>
                    <a:lnTo>
                      <a:pt x="274" y="1393"/>
                    </a:lnTo>
                    <a:lnTo>
                      <a:pt x="309" y="1396"/>
                    </a:lnTo>
                    <a:lnTo>
                      <a:pt x="381" y="1397"/>
                    </a:lnTo>
                    <a:lnTo>
                      <a:pt x="381" y="1397"/>
                    </a:lnTo>
                    <a:lnTo>
                      <a:pt x="403" y="1398"/>
                    </a:lnTo>
                    <a:lnTo>
                      <a:pt x="424" y="1400"/>
                    </a:lnTo>
                    <a:lnTo>
                      <a:pt x="466" y="1405"/>
                    </a:lnTo>
                    <a:lnTo>
                      <a:pt x="466" y="1405"/>
                    </a:lnTo>
                    <a:lnTo>
                      <a:pt x="497" y="1405"/>
                    </a:lnTo>
                    <a:lnTo>
                      <a:pt x="530" y="1404"/>
                    </a:lnTo>
                    <a:lnTo>
                      <a:pt x="562" y="1404"/>
                    </a:lnTo>
                    <a:lnTo>
                      <a:pt x="579" y="1404"/>
                    </a:lnTo>
                    <a:lnTo>
                      <a:pt x="596" y="1405"/>
                    </a:lnTo>
                    <a:lnTo>
                      <a:pt x="596" y="1405"/>
                    </a:lnTo>
                    <a:lnTo>
                      <a:pt x="657" y="1411"/>
                    </a:lnTo>
                    <a:lnTo>
                      <a:pt x="716" y="1412"/>
                    </a:lnTo>
                    <a:lnTo>
                      <a:pt x="774" y="1412"/>
                    </a:lnTo>
                    <a:lnTo>
                      <a:pt x="826" y="1411"/>
                    </a:lnTo>
                    <a:lnTo>
                      <a:pt x="826" y="1411"/>
                    </a:lnTo>
                    <a:lnTo>
                      <a:pt x="833" y="1412"/>
                    </a:lnTo>
                    <a:lnTo>
                      <a:pt x="840" y="1414"/>
                    </a:lnTo>
                    <a:lnTo>
                      <a:pt x="853" y="1415"/>
                    </a:lnTo>
                    <a:lnTo>
                      <a:pt x="865" y="1412"/>
                    </a:lnTo>
                    <a:lnTo>
                      <a:pt x="878" y="1411"/>
                    </a:lnTo>
                    <a:lnTo>
                      <a:pt x="878" y="1411"/>
                    </a:lnTo>
                    <a:lnTo>
                      <a:pt x="882" y="1389"/>
                    </a:lnTo>
                    <a:lnTo>
                      <a:pt x="885" y="1379"/>
                    </a:lnTo>
                    <a:lnTo>
                      <a:pt x="885" y="1368"/>
                    </a:lnTo>
                    <a:lnTo>
                      <a:pt x="885" y="1358"/>
                    </a:lnTo>
                    <a:lnTo>
                      <a:pt x="883" y="1348"/>
                    </a:lnTo>
                    <a:lnTo>
                      <a:pt x="881" y="1338"/>
                    </a:lnTo>
                    <a:lnTo>
                      <a:pt x="875" y="1328"/>
                    </a:lnTo>
                    <a:lnTo>
                      <a:pt x="875" y="1328"/>
                    </a:lnTo>
                    <a:close/>
                    <a:moveTo>
                      <a:pt x="179" y="1393"/>
                    </a:moveTo>
                    <a:lnTo>
                      <a:pt x="179" y="1393"/>
                    </a:lnTo>
                    <a:lnTo>
                      <a:pt x="172" y="1390"/>
                    </a:lnTo>
                    <a:lnTo>
                      <a:pt x="162" y="1390"/>
                    </a:lnTo>
                    <a:lnTo>
                      <a:pt x="141" y="1391"/>
                    </a:lnTo>
                    <a:lnTo>
                      <a:pt x="117" y="1393"/>
                    </a:lnTo>
                    <a:lnTo>
                      <a:pt x="93" y="1394"/>
                    </a:lnTo>
                    <a:lnTo>
                      <a:pt x="93" y="1394"/>
                    </a:lnTo>
                    <a:lnTo>
                      <a:pt x="75" y="1393"/>
                    </a:lnTo>
                    <a:lnTo>
                      <a:pt x="66" y="1393"/>
                    </a:lnTo>
                    <a:lnTo>
                      <a:pt x="61" y="1394"/>
                    </a:lnTo>
                    <a:lnTo>
                      <a:pt x="61" y="1394"/>
                    </a:lnTo>
                    <a:lnTo>
                      <a:pt x="57" y="1397"/>
                    </a:lnTo>
                    <a:lnTo>
                      <a:pt x="52" y="1400"/>
                    </a:lnTo>
                    <a:lnTo>
                      <a:pt x="47" y="1407"/>
                    </a:lnTo>
                    <a:lnTo>
                      <a:pt x="35" y="1422"/>
                    </a:lnTo>
                    <a:lnTo>
                      <a:pt x="35" y="1422"/>
                    </a:lnTo>
                    <a:lnTo>
                      <a:pt x="23" y="1438"/>
                    </a:lnTo>
                    <a:lnTo>
                      <a:pt x="17" y="1445"/>
                    </a:lnTo>
                    <a:lnTo>
                      <a:pt x="16" y="1449"/>
                    </a:lnTo>
                    <a:lnTo>
                      <a:pt x="14" y="1453"/>
                    </a:lnTo>
                    <a:lnTo>
                      <a:pt x="14" y="1453"/>
                    </a:lnTo>
                    <a:lnTo>
                      <a:pt x="14" y="1457"/>
                    </a:lnTo>
                    <a:lnTo>
                      <a:pt x="16" y="1462"/>
                    </a:lnTo>
                    <a:lnTo>
                      <a:pt x="20" y="1470"/>
                    </a:lnTo>
                    <a:lnTo>
                      <a:pt x="24" y="1477"/>
                    </a:lnTo>
                    <a:lnTo>
                      <a:pt x="28" y="1485"/>
                    </a:lnTo>
                    <a:lnTo>
                      <a:pt x="28" y="1485"/>
                    </a:lnTo>
                    <a:lnTo>
                      <a:pt x="54" y="1498"/>
                    </a:lnTo>
                    <a:lnTo>
                      <a:pt x="80" y="1508"/>
                    </a:lnTo>
                    <a:lnTo>
                      <a:pt x="108" y="1516"/>
                    </a:lnTo>
                    <a:lnTo>
                      <a:pt x="138" y="1522"/>
                    </a:lnTo>
                    <a:lnTo>
                      <a:pt x="169" y="1528"/>
                    </a:lnTo>
                    <a:lnTo>
                      <a:pt x="201" y="1532"/>
                    </a:lnTo>
                    <a:lnTo>
                      <a:pt x="267" y="1539"/>
                    </a:lnTo>
                    <a:lnTo>
                      <a:pt x="267" y="1539"/>
                    </a:lnTo>
                    <a:lnTo>
                      <a:pt x="325" y="1543"/>
                    </a:lnTo>
                    <a:lnTo>
                      <a:pt x="325" y="1543"/>
                    </a:lnTo>
                    <a:lnTo>
                      <a:pt x="363" y="1546"/>
                    </a:lnTo>
                    <a:lnTo>
                      <a:pt x="402" y="1547"/>
                    </a:lnTo>
                    <a:lnTo>
                      <a:pt x="479" y="1549"/>
                    </a:lnTo>
                    <a:lnTo>
                      <a:pt x="552" y="1549"/>
                    </a:lnTo>
                    <a:lnTo>
                      <a:pt x="618" y="1550"/>
                    </a:lnTo>
                    <a:lnTo>
                      <a:pt x="618" y="1550"/>
                    </a:lnTo>
                    <a:lnTo>
                      <a:pt x="649" y="1553"/>
                    </a:lnTo>
                    <a:lnTo>
                      <a:pt x="680" y="1557"/>
                    </a:lnTo>
                    <a:lnTo>
                      <a:pt x="743" y="1567"/>
                    </a:lnTo>
                    <a:lnTo>
                      <a:pt x="743" y="1567"/>
                    </a:lnTo>
                    <a:lnTo>
                      <a:pt x="768" y="1568"/>
                    </a:lnTo>
                    <a:lnTo>
                      <a:pt x="794" y="1568"/>
                    </a:lnTo>
                    <a:lnTo>
                      <a:pt x="820" y="1568"/>
                    </a:lnTo>
                    <a:lnTo>
                      <a:pt x="845" y="1570"/>
                    </a:lnTo>
                    <a:lnTo>
                      <a:pt x="845" y="1570"/>
                    </a:lnTo>
                    <a:lnTo>
                      <a:pt x="869" y="1572"/>
                    </a:lnTo>
                    <a:lnTo>
                      <a:pt x="892" y="1575"/>
                    </a:lnTo>
                    <a:lnTo>
                      <a:pt x="938" y="1580"/>
                    </a:lnTo>
                    <a:lnTo>
                      <a:pt x="938" y="1580"/>
                    </a:lnTo>
                    <a:lnTo>
                      <a:pt x="968" y="1582"/>
                    </a:lnTo>
                    <a:lnTo>
                      <a:pt x="999" y="1582"/>
                    </a:lnTo>
                    <a:lnTo>
                      <a:pt x="1028" y="1581"/>
                    </a:lnTo>
                    <a:lnTo>
                      <a:pt x="1057" y="1582"/>
                    </a:lnTo>
                    <a:lnTo>
                      <a:pt x="1057" y="1582"/>
                    </a:lnTo>
                    <a:lnTo>
                      <a:pt x="1168" y="1585"/>
                    </a:lnTo>
                    <a:lnTo>
                      <a:pt x="1276" y="1588"/>
                    </a:lnTo>
                    <a:lnTo>
                      <a:pt x="1387" y="1591"/>
                    </a:lnTo>
                    <a:lnTo>
                      <a:pt x="1444" y="1594"/>
                    </a:lnTo>
                    <a:lnTo>
                      <a:pt x="1500" y="1598"/>
                    </a:lnTo>
                    <a:lnTo>
                      <a:pt x="1500" y="1598"/>
                    </a:lnTo>
                    <a:lnTo>
                      <a:pt x="1533" y="1602"/>
                    </a:lnTo>
                    <a:lnTo>
                      <a:pt x="1550" y="1603"/>
                    </a:lnTo>
                    <a:lnTo>
                      <a:pt x="1567" y="1605"/>
                    </a:lnTo>
                    <a:lnTo>
                      <a:pt x="1567" y="1605"/>
                    </a:lnTo>
                    <a:lnTo>
                      <a:pt x="1591" y="1605"/>
                    </a:lnTo>
                    <a:lnTo>
                      <a:pt x="1616" y="1603"/>
                    </a:lnTo>
                    <a:lnTo>
                      <a:pt x="1641" y="1602"/>
                    </a:lnTo>
                    <a:lnTo>
                      <a:pt x="1668" y="1601"/>
                    </a:lnTo>
                    <a:lnTo>
                      <a:pt x="1668" y="1601"/>
                    </a:lnTo>
                    <a:lnTo>
                      <a:pt x="1689" y="1602"/>
                    </a:lnTo>
                    <a:lnTo>
                      <a:pt x="1712" y="1606"/>
                    </a:lnTo>
                    <a:lnTo>
                      <a:pt x="1733" y="1609"/>
                    </a:lnTo>
                    <a:lnTo>
                      <a:pt x="1754" y="1610"/>
                    </a:lnTo>
                    <a:lnTo>
                      <a:pt x="1754" y="1610"/>
                    </a:lnTo>
                    <a:lnTo>
                      <a:pt x="1790" y="1606"/>
                    </a:lnTo>
                    <a:lnTo>
                      <a:pt x="1827" y="1603"/>
                    </a:lnTo>
                    <a:lnTo>
                      <a:pt x="1901" y="1599"/>
                    </a:lnTo>
                    <a:lnTo>
                      <a:pt x="1976" y="1598"/>
                    </a:lnTo>
                    <a:lnTo>
                      <a:pt x="2050" y="1594"/>
                    </a:lnTo>
                    <a:lnTo>
                      <a:pt x="2050" y="1594"/>
                    </a:lnTo>
                    <a:lnTo>
                      <a:pt x="2082" y="1592"/>
                    </a:lnTo>
                    <a:lnTo>
                      <a:pt x="2115" y="1588"/>
                    </a:lnTo>
                    <a:lnTo>
                      <a:pt x="2145" y="1585"/>
                    </a:lnTo>
                    <a:lnTo>
                      <a:pt x="2178" y="1584"/>
                    </a:lnTo>
                    <a:lnTo>
                      <a:pt x="2178" y="1584"/>
                    </a:lnTo>
                    <a:lnTo>
                      <a:pt x="2202" y="1582"/>
                    </a:lnTo>
                    <a:lnTo>
                      <a:pt x="2225" y="1581"/>
                    </a:lnTo>
                    <a:lnTo>
                      <a:pt x="2272" y="1572"/>
                    </a:lnTo>
                    <a:lnTo>
                      <a:pt x="2272" y="1572"/>
                    </a:lnTo>
                    <a:lnTo>
                      <a:pt x="2298" y="1570"/>
                    </a:lnTo>
                    <a:lnTo>
                      <a:pt x="2325" y="1565"/>
                    </a:lnTo>
                    <a:lnTo>
                      <a:pt x="2353" y="1564"/>
                    </a:lnTo>
                    <a:lnTo>
                      <a:pt x="2380" y="1563"/>
                    </a:lnTo>
                    <a:lnTo>
                      <a:pt x="2380" y="1563"/>
                    </a:lnTo>
                    <a:lnTo>
                      <a:pt x="2419" y="1563"/>
                    </a:lnTo>
                    <a:lnTo>
                      <a:pt x="2440" y="1563"/>
                    </a:lnTo>
                    <a:lnTo>
                      <a:pt x="2461" y="1561"/>
                    </a:lnTo>
                    <a:lnTo>
                      <a:pt x="2482" y="1558"/>
                    </a:lnTo>
                    <a:lnTo>
                      <a:pt x="2501" y="1553"/>
                    </a:lnTo>
                    <a:lnTo>
                      <a:pt x="2509" y="1550"/>
                    </a:lnTo>
                    <a:lnTo>
                      <a:pt x="2516" y="1546"/>
                    </a:lnTo>
                    <a:lnTo>
                      <a:pt x="2523" y="1542"/>
                    </a:lnTo>
                    <a:lnTo>
                      <a:pt x="2529" y="1536"/>
                    </a:lnTo>
                    <a:lnTo>
                      <a:pt x="2529" y="1536"/>
                    </a:lnTo>
                    <a:lnTo>
                      <a:pt x="2526" y="1512"/>
                    </a:lnTo>
                    <a:lnTo>
                      <a:pt x="2524" y="1498"/>
                    </a:lnTo>
                    <a:lnTo>
                      <a:pt x="2526" y="1483"/>
                    </a:lnTo>
                    <a:lnTo>
                      <a:pt x="2526" y="1483"/>
                    </a:lnTo>
                    <a:lnTo>
                      <a:pt x="2520" y="1474"/>
                    </a:lnTo>
                    <a:lnTo>
                      <a:pt x="2515" y="1467"/>
                    </a:lnTo>
                    <a:lnTo>
                      <a:pt x="2508" y="1462"/>
                    </a:lnTo>
                    <a:lnTo>
                      <a:pt x="2501" y="1457"/>
                    </a:lnTo>
                    <a:lnTo>
                      <a:pt x="2492" y="1453"/>
                    </a:lnTo>
                    <a:lnTo>
                      <a:pt x="2484" y="1450"/>
                    </a:lnTo>
                    <a:lnTo>
                      <a:pt x="2465" y="1446"/>
                    </a:lnTo>
                    <a:lnTo>
                      <a:pt x="2444" y="1445"/>
                    </a:lnTo>
                    <a:lnTo>
                      <a:pt x="2423" y="1443"/>
                    </a:lnTo>
                    <a:lnTo>
                      <a:pt x="2377" y="1442"/>
                    </a:lnTo>
                    <a:lnTo>
                      <a:pt x="2377" y="1442"/>
                    </a:lnTo>
                    <a:lnTo>
                      <a:pt x="2348" y="1439"/>
                    </a:lnTo>
                    <a:lnTo>
                      <a:pt x="2319" y="1436"/>
                    </a:lnTo>
                    <a:lnTo>
                      <a:pt x="2293" y="1433"/>
                    </a:lnTo>
                    <a:lnTo>
                      <a:pt x="2280" y="1435"/>
                    </a:lnTo>
                    <a:lnTo>
                      <a:pt x="2270" y="1436"/>
                    </a:lnTo>
                    <a:lnTo>
                      <a:pt x="2270" y="1436"/>
                    </a:lnTo>
                    <a:lnTo>
                      <a:pt x="2255" y="1433"/>
                    </a:lnTo>
                    <a:lnTo>
                      <a:pt x="2239" y="1431"/>
                    </a:lnTo>
                    <a:lnTo>
                      <a:pt x="2224" y="1431"/>
                    </a:lnTo>
                    <a:lnTo>
                      <a:pt x="2207" y="1431"/>
                    </a:lnTo>
                    <a:lnTo>
                      <a:pt x="2150" y="1432"/>
                    </a:lnTo>
                    <a:lnTo>
                      <a:pt x="2150" y="1432"/>
                    </a:lnTo>
                    <a:lnTo>
                      <a:pt x="2130" y="1429"/>
                    </a:lnTo>
                    <a:lnTo>
                      <a:pt x="2110" y="1428"/>
                    </a:lnTo>
                    <a:lnTo>
                      <a:pt x="2100" y="1426"/>
                    </a:lnTo>
                    <a:lnTo>
                      <a:pt x="2091" y="1426"/>
                    </a:lnTo>
                    <a:lnTo>
                      <a:pt x="2082" y="1428"/>
                    </a:lnTo>
                    <a:lnTo>
                      <a:pt x="2072" y="1432"/>
                    </a:lnTo>
                    <a:lnTo>
                      <a:pt x="2072" y="1432"/>
                    </a:lnTo>
                    <a:lnTo>
                      <a:pt x="2072" y="1438"/>
                    </a:lnTo>
                    <a:lnTo>
                      <a:pt x="2072" y="1443"/>
                    </a:lnTo>
                    <a:lnTo>
                      <a:pt x="2071" y="1455"/>
                    </a:lnTo>
                    <a:lnTo>
                      <a:pt x="2071" y="1455"/>
                    </a:lnTo>
                    <a:lnTo>
                      <a:pt x="2070" y="1467"/>
                    </a:lnTo>
                    <a:lnTo>
                      <a:pt x="2070" y="1474"/>
                    </a:lnTo>
                    <a:lnTo>
                      <a:pt x="2067" y="1480"/>
                    </a:lnTo>
                    <a:lnTo>
                      <a:pt x="2067" y="1480"/>
                    </a:lnTo>
                    <a:lnTo>
                      <a:pt x="2064" y="1483"/>
                    </a:lnTo>
                    <a:lnTo>
                      <a:pt x="2058" y="1485"/>
                    </a:lnTo>
                    <a:lnTo>
                      <a:pt x="2044" y="1492"/>
                    </a:lnTo>
                    <a:lnTo>
                      <a:pt x="2016" y="1504"/>
                    </a:lnTo>
                    <a:lnTo>
                      <a:pt x="2016" y="1504"/>
                    </a:lnTo>
                    <a:lnTo>
                      <a:pt x="1999" y="1508"/>
                    </a:lnTo>
                    <a:lnTo>
                      <a:pt x="1983" y="1511"/>
                    </a:lnTo>
                    <a:lnTo>
                      <a:pt x="1955" y="1515"/>
                    </a:lnTo>
                    <a:lnTo>
                      <a:pt x="1955" y="1515"/>
                    </a:lnTo>
                    <a:lnTo>
                      <a:pt x="1924" y="1525"/>
                    </a:lnTo>
                    <a:lnTo>
                      <a:pt x="1893" y="1533"/>
                    </a:lnTo>
                    <a:lnTo>
                      <a:pt x="1865" y="1542"/>
                    </a:lnTo>
                    <a:lnTo>
                      <a:pt x="1837" y="1549"/>
                    </a:lnTo>
                    <a:lnTo>
                      <a:pt x="1837" y="1549"/>
                    </a:lnTo>
                    <a:lnTo>
                      <a:pt x="1828" y="1556"/>
                    </a:lnTo>
                    <a:lnTo>
                      <a:pt x="1820" y="1563"/>
                    </a:lnTo>
                    <a:lnTo>
                      <a:pt x="1810" y="1568"/>
                    </a:lnTo>
                    <a:lnTo>
                      <a:pt x="1799" y="1572"/>
                    </a:lnTo>
                    <a:lnTo>
                      <a:pt x="1787" y="1575"/>
                    </a:lnTo>
                    <a:lnTo>
                      <a:pt x="1776" y="1577"/>
                    </a:lnTo>
                    <a:lnTo>
                      <a:pt x="1766" y="1577"/>
                    </a:lnTo>
                    <a:lnTo>
                      <a:pt x="1755" y="1572"/>
                    </a:lnTo>
                    <a:lnTo>
                      <a:pt x="1755" y="1572"/>
                    </a:lnTo>
                    <a:lnTo>
                      <a:pt x="1751" y="1571"/>
                    </a:lnTo>
                    <a:lnTo>
                      <a:pt x="1747" y="1567"/>
                    </a:lnTo>
                    <a:lnTo>
                      <a:pt x="1740" y="1558"/>
                    </a:lnTo>
                    <a:lnTo>
                      <a:pt x="1734" y="1551"/>
                    </a:lnTo>
                    <a:lnTo>
                      <a:pt x="1730" y="1547"/>
                    </a:lnTo>
                    <a:lnTo>
                      <a:pt x="1726" y="1546"/>
                    </a:lnTo>
                    <a:lnTo>
                      <a:pt x="1726" y="1546"/>
                    </a:lnTo>
                    <a:lnTo>
                      <a:pt x="1720" y="1543"/>
                    </a:lnTo>
                    <a:lnTo>
                      <a:pt x="1714" y="1543"/>
                    </a:lnTo>
                    <a:lnTo>
                      <a:pt x="1699" y="1542"/>
                    </a:lnTo>
                    <a:lnTo>
                      <a:pt x="1668" y="1543"/>
                    </a:lnTo>
                    <a:lnTo>
                      <a:pt x="1668" y="1543"/>
                    </a:lnTo>
                    <a:lnTo>
                      <a:pt x="1640" y="1546"/>
                    </a:lnTo>
                    <a:lnTo>
                      <a:pt x="1613" y="1547"/>
                    </a:lnTo>
                    <a:lnTo>
                      <a:pt x="1613" y="1547"/>
                    </a:lnTo>
                    <a:lnTo>
                      <a:pt x="1574" y="1546"/>
                    </a:lnTo>
                    <a:lnTo>
                      <a:pt x="1536" y="1544"/>
                    </a:lnTo>
                    <a:lnTo>
                      <a:pt x="1501" y="1546"/>
                    </a:lnTo>
                    <a:lnTo>
                      <a:pt x="1484" y="1546"/>
                    </a:lnTo>
                    <a:lnTo>
                      <a:pt x="1467" y="1549"/>
                    </a:lnTo>
                    <a:lnTo>
                      <a:pt x="1467" y="1549"/>
                    </a:lnTo>
                    <a:lnTo>
                      <a:pt x="1462" y="1546"/>
                    </a:lnTo>
                    <a:lnTo>
                      <a:pt x="1456" y="1542"/>
                    </a:lnTo>
                    <a:lnTo>
                      <a:pt x="1448" y="1532"/>
                    </a:lnTo>
                    <a:lnTo>
                      <a:pt x="1441" y="1521"/>
                    </a:lnTo>
                    <a:lnTo>
                      <a:pt x="1435" y="1508"/>
                    </a:lnTo>
                    <a:lnTo>
                      <a:pt x="1427" y="1481"/>
                    </a:lnTo>
                    <a:lnTo>
                      <a:pt x="1421" y="1467"/>
                    </a:lnTo>
                    <a:lnTo>
                      <a:pt x="1417" y="1455"/>
                    </a:lnTo>
                    <a:lnTo>
                      <a:pt x="1417" y="1455"/>
                    </a:lnTo>
                    <a:lnTo>
                      <a:pt x="1393" y="1455"/>
                    </a:lnTo>
                    <a:lnTo>
                      <a:pt x="1369" y="1452"/>
                    </a:lnTo>
                    <a:lnTo>
                      <a:pt x="1347" y="1448"/>
                    </a:lnTo>
                    <a:lnTo>
                      <a:pt x="1323" y="1446"/>
                    </a:lnTo>
                    <a:lnTo>
                      <a:pt x="1323" y="1446"/>
                    </a:lnTo>
                    <a:lnTo>
                      <a:pt x="1295" y="1443"/>
                    </a:lnTo>
                    <a:lnTo>
                      <a:pt x="1267" y="1443"/>
                    </a:lnTo>
                    <a:lnTo>
                      <a:pt x="1237" y="1443"/>
                    </a:lnTo>
                    <a:lnTo>
                      <a:pt x="1209" y="1442"/>
                    </a:lnTo>
                    <a:lnTo>
                      <a:pt x="1209" y="1442"/>
                    </a:lnTo>
                    <a:lnTo>
                      <a:pt x="1201" y="1441"/>
                    </a:lnTo>
                    <a:lnTo>
                      <a:pt x="1191" y="1439"/>
                    </a:lnTo>
                    <a:lnTo>
                      <a:pt x="1182" y="1436"/>
                    </a:lnTo>
                    <a:lnTo>
                      <a:pt x="1173" y="1435"/>
                    </a:lnTo>
                    <a:lnTo>
                      <a:pt x="1173" y="1435"/>
                    </a:lnTo>
                    <a:lnTo>
                      <a:pt x="1032" y="1421"/>
                    </a:lnTo>
                    <a:lnTo>
                      <a:pt x="962" y="1415"/>
                    </a:lnTo>
                    <a:lnTo>
                      <a:pt x="893" y="1411"/>
                    </a:lnTo>
                    <a:lnTo>
                      <a:pt x="893" y="1411"/>
                    </a:lnTo>
                    <a:lnTo>
                      <a:pt x="886" y="1417"/>
                    </a:lnTo>
                    <a:lnTo>
                      <a:pt x="881" y="1424"/>
                    </a:lnTo>
                    <a:lnTo>
                      <a:pt x="875" y="1429"/>
                    </a:lnTo>
                    <a:lnTo>
                      <a:pt x="867" y="1435"/>
                    </a:lnTo>
                    <a:lnTo>
                      <a:pt x="867" y="1435"/>
                    </a:lnTo>
                    <a:lnTo>
                      <a:pt x="871" y="1446"/>
                    </a:lnTo>
                    <a:lnTo>
                      <a:pt x="872" y="1457"/>
                    </a:lnTo>
                    <a:lnTo>
                      <a:pt x="872" y="1470"/>
                    </a:lnTo>
                    <a:lnTo>
                      <a:pt x="871" y="1481"/>
                    </a:lnTo>
                    <a:lnTo>
                      <a:pt x="867" y="1502"/>
                    </a:lnTo>
                    <a:lnTo>
                      <a:pt x="861" y="1521"/>
                    </a:lnTo>
                    <a:lnTo>
                      <a:pt x="861" y="1521"/>
                    </a:lnTo>
                    <a:lnTo>
                      <a:pt x="850" y="1523"/>
                    </a:lnTo>
                    <a:lnTo>
                      <a:pt x="838" y="1526"/>
                    </a:lnTo>
                    <a:lnTo>
                      <a:pt x="816" y="1526"/>
                    </a:lnTo>
                    <a:lnTo>
                      <a:pt x="794" y="1526"/>
                    </a:lnTo>
                    <a:lnTo>
                      <a:pt x="771" y="1525"/>
                    </a:lnTo>
                    <a:lnTo>
                      <a:pt x="771" y="1525"/>
                    </a:lnTo>
                    <a:lnTo>
                      <a:pt x="757" y="1525"/>
                    </a:lnTo>
                    <a:lnTo>
                      <a:pt x="746" y="1526"/>
                    </a:lnTo>
                    <a:lnTo>
                      <a:pt x="746" y="1526"/>
                    </a:lnTo>
                    <a:lnTo>
                      <a:pt x="723" y="1523"/>
                    </a:lnTo>
                    <a:lnTo>
                      <a:pt x="699" y="1521"/>
                    </a:lnTo>
                    <a:lnTo>
                      <a:pt x="676" y="1516"/>
                    </a:lnTo>
                    <a:lnTo>
                      <a:pt x="653" y="1515"/>
                    </a:lnTo>
                    <a:lnTo>
                      <a:pt x="653" y="1515"/>
                    </a:lnTo>
                    <a:lnTo>
                      <a:pt x="586" y="1514"/>
                    </a:lnTo>
                    <a:lnTo>
                      <a:pt x="518" y="1509"/>
                    </a:lnTo>
                    <a:lnTo>
                      <a:pt x="451" y="1504"/>
                    </a:lnTo>
                    <a:lnTo>
                      <a:pt x="385" y="1499"/>
                    </a:lnTo>
                    <a:lnTo>
                      <a:pt x="385" y="1499"/>
                    </a:lnTo>
                    <a:lnTo>
                      <a:pt x="370" y="1499"/>
                    </a:lnTo>
                    <a:lnTo>
                      <a:pt x="370" y="1499"/>
                    </a:lnTo>
                    <a:lnTo>
                      <a:pt x="332" y="1502"/>
                    </a:lnTo>
                    <a:lnTo>
                      <a:pt x="295" y="1507"/>
                    </a:lnTo>
                    <a:lnTo>
                      <a:pt x="259" y="1511"/>
                    </a:lnTo>
                    <a:lnTo>
                      <a:pt x="242" y="1512"/>
                    </a:lnTo>
                    <a:lnTo>
                      <a:pt x="225" y="1512"/>
                    </a:lnTo>
                    <a:lnTo>
                      <a:pt x="225" y="1512"/>
                    </a:lnTo>
                    <a:lnTo>
                      <a:pt x="215" y="1502"/>
                    </a:lnTo>
                    <a:lnTo>
                      <a:pt x="207" y="1490"/>
                    </a:lnTo>
                    <a:lnTo>
                      <a:pt x="198" y="1477"/>
                    </a:lnTo>
                    <a:lnTo>
                      <a:pt x="193" y="1463"/>
                    </a:lnTo>
                    <a:lnTo>
                      <a:pt x="189" y="1448"/>
                    </a:lnTo>
                    <a:lnTo>
                      <a:pt x="189" y="1441"/>
                    </a:lnTo>
                    <a:lnTo>
                      <a:pt x="189" y="1433"/>
                    </a:lnTo>
                    <a:lnTo>
                      <a:pt x="190" y="1426"/>
                    </a:lnTo>
                    <a:lnTo>
                      <a:pt x="193" y="1419"/>
                    </a:lnTo>
                    <a:lnTo>
                      <a:pt x="196" y="1412"/>
                    </a:lnTo>
                    <a:lnTo>
                      <a:pt x="200" y="1407"/>
                    </a:lnTo>
                    <a:lnTo>
                      <a:pt x="200" y="1407"/>
                    </a:lnTo>
                    <a:lnTo>
                      <a:pt x="197" y="1408"/>
                    </a:lnTo>
                    <a:lnTo>
                      <a:pt x="194" y="1408"/>
                    </a:lnTo>
                    <a:lnTo>
                      <a:pt x="191" y="1405"/>
                    </a:lnTo>
                    <a:lnTo>
                      <a:pt x="190" y="1404"/>
                    </a:lnTo>
                    <a:lnTo>
                      <a:pt x="184" y="1397"/>
                    </a:lnTo>
                    <a:lnTo>
                      <a:pt x="183" y="1396"/>
                    </a:lnTo>
                    <a:lnTo>
                      <a:pt x="179" y="1393"/>
                    </a:lnTo>
                    <a:lnTo>
                      <a:pt x="179" y="1393"/>
                    </a:lnTo>
                    <a:close/>
                    <a:moveTo>
                      <a:pt x="204" y="1453"/>
                    </a:moveTo>
                    <a:lnTo>
                      <a:pt x="204" y="1453"/>
                    </a:lnTo>
                    <a:lnTo>
                      <a:pt x="208" y="1462"/>
                    </a:lnTo>
                    <a:lnTo>
                      <a:pt x="215" y="1474"/>
                    </a:lnTo>
                    <a:lnTo>
                      <a:pt x="224" y="1484"/>
                    </a:lnTo>
                    <a:lnTo>
                      <a:pt x="229" y="1491"/>
                    </a:lnTo>
                    <a:lnTo>
                      <a:pt x="229" y="1491"/>
                    </a:lnTo>
                    <a:lnTo>
                      <a:pt x="235" y="1492"/>
                    </a:lnTo>
                    <a:lnTo>
                      <a:pt x="240" y="1494"/>
                    </a:lnTo>
                    <a:lnTo>
                      <a:pt x="254" y="1495"/>
                    </a:lnTo>
                    <a:lnTo>
                      <a:pt x="284" y="1494"/>
                    </a:lnTo>
                    <a:lnTo>
                      <a:pt x="284" y="1494"/>
                    </a:lnTo>
                    <a:lnTo>
                      <a:pt x="308" y="1492"/>
                    </a:lnTo>
                    <a:lnTo>
                      <a:pt x="330" y="1490"/>
                    </a:lnTo>
                    <a:lnTo>
                      <a:pt x="353" y="1487"/>
                    </a:lnTo>
                    <a:lnTo>
                      <a:pt x="377" y="1485"/>
                    </a:lnTo>
                    <a:lnTo>
                      <a:pt x="377" y="1485"/>
                    </a:lnTo>
                    <a:lnTo>
                      <a:pt x="400" y="1487"/>
                    </a:lnTo>
                    <a:lnTo>
                      <a:pt x="424" y="1488"/>
                    </a:lnTo>
                    <a:lnTo>
                      <a:pt x="472" y="1492"/>
                    </a:lnTo>
                    <a:lnTo>
                      <a:pt x="523" y="1498"/>
                    </a:lnTo>
                    <a:lnTo>
                      <a:pt x="573" y="1504"/>
                    </a:lnTo>
                    <a:lnTo>
                      <a:pt x="573" y="1504"/>
                    </a:lnTo>
                    <a:lnTo>
                      <a:pt x="597" y="1504"/>
                    </a:lnTo>
                    <a:lnTo>
                      <a:pt x="619" y="1504"/>
                    </a:lnTo>
                    <a:lnTo>
                      <a:pt x="643" y="1502"/>
                    </a:lnTo>
                    <a:lnTo>
                      <a:pt x="666" y="1504"/>
                    </a:lnTo>
                    <a:lnTo>
                      <a:pt x="666" y="1504"/>
                    </a:lnTo>
                    <a:lnTo>
                      <a:pt x="712" y="1508"/>
                    </a:lnTo>
                    <a:lnTo>
                      <a:pt x="758" y="1512"/>
                    </a:lnTo>
                    <a:lnTo>
                      <a:pt x="780" y="1514"/>
                    </a:lnTo>
                    <a:lnTo>
                      <a:pt x="802" y="1514"/>
                    </a:lnTo>
                    <a:lnTo>
                      <a:pt x="823" y="1511"/>
                    </a:lnTo>
                    <a:lnTo>
                      <a:pt x="844" y="1507"/>
                    </a:lnTo>
                    <a:lnTo>
                      <a:pt x="844" y="1507"/>
                    </a:lnTo>
                    <a:lnTo>
                      <a:pt x="848" y="1501"/>
                    </a:lnTo>
                    <a:lnTo>
                      <a:pt x="851" y="1494"/>
                    </a:lnTo>
                    <a:lnTo>
                      <a:pt x="857" y="1478"/>
                    </a:lnTo>
                    <a:lnTo>
                      <a:pt x="858" y="1470"/>
                    </a:lnTo>
                    <a:lnTo>
                      <a:pt x="858" y="1463"/>
                    </a:lnTo>
                    <a:lnTo>
                      <a:pt x="857" y="1456"/>
                    </a:lnTo>
                    <a:lnTo>
                      <a:pt x="854" y="1450"/>
                    </a:lnTo>
                    <a:lnTo>
                      <a:pt x="854" y="1450"/>
                    </a:lnTo>
                    <a:lnTo>
                      <a:pt x="853" y="1448"/>
                    </a:lnTo>
                    <a:lnTo>
                      <a:pt x="848" y="1445"/>
                    </a:lnTo>
                    <a:lnTo>
                      <a:pt x="840" y="1441"/>
                    </a:lnTo>
                    <a:lnTo>
                      <a:pt x="840" y="1441"/>
                    </a:lnTo>
                    <a:lnTo>
                      <a:pt x="824" y="1428"/>
                    </a:lnTo>
                    <a:lnTo>
                      <a:pt x="824" y="1428"/>
                    </a:lnTo>
                    <a:lnTo>
                      <a:pt x="801" y="1426"/>
                    </a:lnTo>
                    <a:lnTo>
                      <a:pt x="777" y="1425"/>
                    </a:lnTo>
                    <a:lnTo>
                      <a:pt x="728" y="1426"/>
                    </a:lnTo>
                    <a:lnTo>
                      <a:pt x="677" y="1426"/>
                    </a:lnTo>
                    <a:lnTo>
                      <a:pt x="652" y="1426"/>
                    </a:lnTo>
                    <a:lnTo>
                      <a:pt x="626" y="1425"/>
                    </a:lnTo>
                    <a:lnTo>
                      <a:pt x="626" y="1425"/>
                    </a:lnTo>
                    <a:lnTo>
                      <a:pt x="619" y="1424"/>
                    </a:lnTo>
                    <a:lnTo>
                      <a:pt x="611" y="1421"/>
                    </a:lnTo>
                    <a:lnTo>
                      <a:pt x="603" y="1419"/>
                    </a:lnTo>
                    <a:lnTo>
                      <a:pt x="594" y="1418"/>
                    </a:lnTo>
                    <a:lnTo>
                      <a:pt x="594" y="1418"/>
                    </a:lnTo>
                    <a:lnTo>
                      <a:pt x="575" y="1417"/>
                    </a:lnTo>
                    <a:lnTo>
                      <a:pt x="556" y="1417"/>
                    </a:lnTo>
                    <a:lnTo>
                      <a:pt x="518" y="1419"/>
                    </a:lnTo>
                    <a:lnTo>
                      <a:pt x="518" y="1419"/>
                    </a:lnTo>
                    <a:lnTo>
                      <a:pt x="502" y="1419"/>
                    </a:lnTo>
                    <a:lnTo>
                      <a:pt x="485" y="1418"/>
                    </a:lnTo>
                    <a:lnTo>
                      <a:pt x="450" y="1415"/>
                    </a:lnTo>
                    <a:lnTo>
                      <a:pt x="415" y="1411"/>
                    </a:lnTo>
                    <a:lnTo>
                      <a:pt x="396" y="1410"/>
                    </a:lnTo>
                    <a:lnTo>
                      <a:pt x="378" y="1408"/>
                    </a:lnTo>
                    <a:lnTo>
                      <a:pt x="378" y="1408"/>
                    </a:lnTo>
                    <a:lnTo>
                      <a:pt x="302" y="1408"/>
                    </a:lnTo>
                    <a:lnTo>
                      <a:pt x="224" y="1405"/>
                    </a:lnTo>
                    <a:lnTo>
                      <a:pt x="224" y="1405"/>
                    </a:lnTo>
                    <a:lnTo>
                      <a:pt x="215" y="1415"/>
                    </a:lnTo>
                    <a:lnTo>
                      <a:pt x="208" y="1426"/>
                    </a:lnTo>
                    <a:lnTo>
                      <a:pt x="205" y="1432"/>
                    </a:lnTo>
                    <a:lnTo>
                      <a:pt x="204" y="1438"/>
                    </a:lnTo>
                    <a:lnTo>
                      <a:pt x="203" y="1445"/>
                    </a:lnTo>
                    <a:lnTo>
                      <a:pt x="204" y="1453"/>
                    </a:lnTo>
                    <a:lnTo>
                      <a:pt x="204" y="1453"/>
                    </a:lnTo>
                    <a:close/>
                    <a:moveTo>
                      <a:pt x="1410" y="1439"/>
                    </a:moveTo>
                    <a:lnTo>
                      <a:pt x="1410" y="1439"/>
                    </a:lnTo>
                    <a:lnTo>
                      <a:pt x="1399" y="1433"/>
                    </a:lnTo>
                    <a:lnTo>
                      <a:pt x="1389" y="1428"/>
                    </a:lnTo>
                    <a:lnTo>
                      <a:pt x="1372" y="1414"/>
                    </a:lnTo>
                    <a:lnTo>
                      <a:pt x="1372" y="1414"/>
                    </a:lnTo>
                    <a:lnTo>
                      <a:pt x="1368" y="1418"/>
                    </a:lnTo>
                    <a:lnTo>
                      <a:pt x="1361" y="1421"/>
                    </a:lnTo>
                    <a:lnTo>
                      <a:pt x="1348" y="1424"/>
                    </a:lnTo>
                    <a:lnTo>
                      <a:pt x="1334" y="1426"/>
                    </a:lnTo>
                    <a:lnTo>
                      <a:pt x="1327" y="1428"/>
                    </a:lnTo>
                    <a:lnTo>
                      <a:pt x="1321" y="1432"/>
                    </a:lnTo>
                    <a:lnTo>
                      <a:pt x="1321" y="1432"/>
                    </a:lnTo>
                    <a:lnTo>
                      <a:pt x="1366" y="1436"/>
                    </a:lnTo>
                    <a:lnTo>
                      <a:pt x="1387" y="1438"/>
                    </a:lnTo>
                    <a:lnTo>
                      <a:pt x="1410" y="1439"/>
                    </a:lnTo>
                    <a:lnTo>
                      <a:pt x="1410" y="14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31" name="TextBox 31"/>
          <p:cNvSpPr txBox="1"/>
          <p:nvPr/>
        </p:nvSpPr>
        <p:spPr>
          <a:xfrm>
            <a:off x="1761734" y="3872348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761733" y="3273259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3" name="TextBox 31"/>
          <p:cNvSpPr txBox="1"/>
          <p:nvPr/>
        </p:nvSpPr>
        <p:spPr>
          <a:xfrm>
            <a:off x="4772954" y="3872348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4" name="TextBox 31"/>
          <p:cNvSpPr txBox="1"/>
          <p:nvPr/>
        </p:nvSpPr>
        <p:spPr>
          <a:xfrm>
            <a:off x="4772953" y="3273259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5" name="TextBox 31"/>
          <p:cNvSpPr txBox="1"/>
          <p:nvPr/>
        </p:nvSpPr>
        <p:spPr>
          <a:xfrm>
            <a:off x="7658051" y="3872348"/>
            <a:ext cx="265260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6" name="TextBox 31"/>
          <p:cNvSpPr txBox="1"/>
          <p:nvPr/>
        </p:nvSpPr>
        <p:spPr>
          <a:xfrm>
            <a:off x="7658050" y="3273259"/>
            <a:ext cx="2479185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304268" y="1491206"/>
            <a:ext cx="3610021" cy="4701363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2871951" y="1929307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谢谢聆听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848" r="4315"/>
          <a:stretch>
            <a:fillRect/>
          </a:stretch>
        </p:blipFill>
        <p:spPr>
          <a:xfrm>
            <a:off x="227835" y="5010150"/>
            <a:ext cx="3151771" cy="18478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6" presetClass="emph" presetSubtype="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/>
          <p:cNvGrpSpPr/>
          <p:nvPr/>
        </p:nvGrpSpPr>
        <p:grpSpPr bwMode="auto">
          <a:xfrm>
            <a:off x="4291614" y="2493416"/>
            <a:ext cx="1128713" cy="1128712"/>
            <a:chOff x="2558424" y="1401428"/>
            <a:chExt cx="1318727" cy="1318727"/>
          </a:xfrm>
        </p:grpSpPr>
        <p:sp>
          <p:nvSpPr>
            <p:cNvPr id="32" name="椭圆 31"/>
            <p:cNvSpPr/>
            <p:nvPr/>
          </p:nvSpPr>
          <p:spPr>
            <a:xfrm>
              <a:off x="2558424" y="1401428"/>
              <a:ext cx="1318727" cy="131872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11"/>
            <p:cNvSpPr/>
            <p:nvPr/>
          </p:nvSpPr>
          <p:spPr bwMode="auto">
            <a:xfrm>
              <a:off x="2675274" y="1815037"/>
              <a:ext cx="1085027" cy="597230"/>
            </a:xfrm>
            <a:custGeom>
              <a:avLst/>
              <a:gdLst>
                <a:gd name="T0" fmla="*/ 7 w 683"/>
                <a:gd name="T1" fmla="*/ 118 h 376"/>
                <a:gd name="T2" fmla="*/ 334 w 683"/>
                <a:gd name="T3" fmla="*/ 1 h 376"/>
                <a:gd name="T4" fmla="*/ 341 w 683"/>
                <a:gd name="T5" fmla="*/ 1 h 376"/>
                <a:gd name="T6" fmla="*/ 675 w 683"/>
                <a:gd name="T7" fmla="*/ 118 h 376"/>
                <a:gd name="T8" fmla="*/ 683 w 683"/>
                <a:gd name="T9" fmla="*/ 129 h 376"/>
                <a:gd name="T10" fmla="*/ 675 w 683"/>
                <a:gd name="T11" fmla="*/ 139 h 376"/>
                <a:gd name="T12" fmla="*/ 561 w 683"/>
                <a:gd name="T13" fmla="*/ 172 h 376"/>
                <a:gd name="T14" fmla="*/ 338 w 683"/>
                <a:gd name="T15" fmla="*/ 119 h 376"/>
                <a:gd name="T16" fmla="*/ 328 w 683"/>
                <a:gd name="T17" fmla="*/ 130 h 376"/>
                <a:gd name="T18" fmla="*/ 338 w 683"/>
                <a:gd name="T19" fmla="*/ 140 h 376"/>
                <a:gd name="T20" fmla="*/ 545 w 683"/>
                <a:gd name="T21" fmla="*/ 185 h 376"/>
                <a:gd name="T22" fmla="*/ 545 w 683"/>
                <a:gd name="T23" fmla="*/ 255 h 376"/>
                <a:gd name="T24" fmla="*/ 545 w 683"/>
                <a:gd name="T25" fmla="*/ 256 h 376"/>
                <a:gd name="T26" fmla="*/ 337 w 683"/>
                <a:gd name="T27" fmla="*/ 305 h 376"/>
                <a:gd name="T28" fmla="*/ 130 w 683"/>
                <a:gd name="T29" fmla="*/ 256 h 376"/>
                <a:gd name="T30" fmla="*/ 130 w 683"/>
                <a:gd name="T31" fmla="*/ 255 h 376"/>
                <a:gd name="T32" fmla="*/ 130 w 683"/>
                <a:gd name="T33" fmla="*/ 174 h 376"/>
                <a:gd name="T34" fmla="*/ 71 w 683"/>
                <a:gd name="T35" fmla="*/ 157 h 376"/>
                <a:gd name="T36" fmla="*/ 71 w 683"/>
                <a:gd name="T37" fmla="*/ 249 h 376"/>
                <a:gd name="T38" fmla="*/ 92 w 683"/>
                <a:gd name="T39" fmla="*/ 277 h 376"/>
                <a:gd name="T40" fmla="*/ 75 w 683"/>
                <a:gd name="T41" fmla="*/ 303 h 376"/>
                <a:gd name="T42" fmla="*/ 82 w 683"/>
                <a:gd name="T43" fmla="*/ 338 h 376"/>
                <a:gd name="T44" fmla="*/ 28 w 683"/>
                <a:gd name="T45" fmla="*/ 361 h 376"/>
                <a:gd name="T46" fmla="*/ 39 w 683"/>
                <a:gd name="T47" fmla="*/ 301 h 376"/>
                <a:gd name="T48" fmla="*/ 26 w 683"/>
                <a:gd name="T49" fmla="*/ 277 h 376"/>
                <a:gd name="T50" fmla="*/ 46 w 683"/>
                <a:gd name="T51" fmla="*/ 249 h 376"/>
                <a:gd name="T52" fmla="*/ 46 w 683"/>
                <a:gd name="T53" fmla="*/ 150 h 376"/>
                <a:gd name="T54" fmla="*/ 8 w 683"/>
                <a:gd name="T55" fmla="*/ 139 h 376"/>
                <a:gd name="T56" fmla="*/ 0 w 683"/>
                <a:gd name="T57" fmla="*/ 129 h 376"/>
                <a:gd name="T58" fmla="*/ 7 w 683"/>
                <a:gd name="T59" fmla="*/ 11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3" h="376">
                  <a:moveTo>
                    <a:pt x="7" y="118"/>
                  </a:moveTo>
                  <a:cubicBezTo>
                    <a:pt x="334" y="1"/>
                    <a:pt x="334" y="1"/>
                    <a:pt x="334" y="1"/>
                  </a:cubicBezTo>
                  <a:cubicBezTo>
                    <a:pt x="336" y="0"/>
                    <a:pt x="339" y="0"/>
                    <a:pt x="341" y="1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80" y="120"/>
                    <a:pt x="683" y="124"/>
                    <a:pt x="683" y="129"/>
                  </a:cubicBezTo>
                  <a:cubicBezTo>
                    <a:pt x="682" y="134"/>
                    <a:pt x="679" y="138"/>
                    <a:pt x="675" y="139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37" y="136"/>
                    <a:pt x="430" y="119"/>
                    <a:pt x="338" y="119"/>
                  </a:cubicBezTo>
                  <a:cubicBezTo>
                    <a:pt x="333" y="119"/>
                    <a:pt x="328" y="124"/>
                    <a:pt x="328" y="130"/>
                  </a:cubicBezTo>
                  <a:cubicBezTo>
                    <a:pt x="328" y="136"/>
                    <a:pt x="333" y="140"/>
                    <a:pt x="338" y="140"/>
                  </a:cubicBezTo>
                  <a:cubicBezTo>
                    <a:pt x="452" y="140"/>
                    <a:pt x="534" y="164"/>
                    <a:pt x="545" y="185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5" y="255"/>
                    <a:pt x="545" y="255"/>
                    <a:pt x="545" y="256"/>
                  </a:cubicBezTo>
                  <a:cubicBezTo>
                    <a:pt x="545" y="283"/>
                    <a:pt x="452" y="305"/>
                    <a:pt x="337" y="305"/>
                  </a:cubicBezTo>
                  <a:cubicBezTo>
                    <a:pt x="223" y="305"/>
                    <a:pt x="130" y="283"/>
                    <a:pt x="130" y="256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249"/>
                    <a:pt x="71" y="249"/>
                    <a:pt x="71" y="249"/>
                  </a:cubicBezTo>
                  <a:cubicBezTo>
                    <a:pt x="83" y="253"/>
                    <a:pt x="92" y="264"/>
                    <a:pt x="92" y="277"/>
                  </a:cubicBezTo>
                  <a:cubicBezTo>
                    <a:pt x="92" y="288"/>
                    <a:pt x="85" y="298"/>
                    <a:pt x="75" y="303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6" y="354"/>
                    <a:pt x="26" y="376"/>
                    <a:pt x="28" y="36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1" y="296"/>
                    <a:pt x="26" y="287"/>
                    <a:pt x="26" y="277"/>
                  </a:cubicBezTo>
                  <a:cubicBezTo>
                    <a:pt x="26" y="264"/>
                    <a:pt x="34" y="253"/>
                    <a:pt x="46" y="249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3" y="138"/>
                    <a:pt x="0" y="134"/>
                    <a:pt x="0" y="129"/>
                  </a:cubicBezTo>
                  <a:cubicBezTo>
                    <a:pt x="0" y="124"/>
                    <a:pt x="3" y="120"/>
                    <a:pt x="7" y="118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 bwMode="auto">
          <a:xfrm>
            <a:off x="5504463" y="2410374"/>
            <a:ext cx="2772433" cy="1243323"/>
            <a:chOff x="4447676" y="1814369"/>
            <a:chExt cx="2774624" cy="1243814"/>
          </a:xfrm>
        </p:grpSpPr>
        <p:sp>
          <p:nvSpPr>
            <p:cNvPr id="35" name="文本框 37"/>
            <p:cNvSpPr txBox="1">
              <a:spLocks noChangeArrowheads="1"/>
            </p:cNvSpPr>
            <p:nvPr/>
          </p:nvSpPr>
          <p:spPr bwMode="auto">
            <a:xfrm>
              <a:off x="4447676" y="2226858"/>
              <a:ext cx="2774624" cy="83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hangingPunct="1"/>
              <a:r>
                <a:rPr lang="zh-CN" altLang="en-US" sz="4800">
                  <a:blipFill>
                    <a:blip r:embed="rId3"/>
                    <a:stretch>
                      <a:fillRect/>
                    </a:stretch>
                  </a:blipFill>
                  <a:latin typeface="+mn-lt"/>
                  <a:ea typeface="+mn-ea"/>
                  <a:cs typeface="+mn-ea"/>
                  <a:sym typeface="+mn-lt"/>
                </a:rPr>
                <a:t>标题内容</a:t>
              </a: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4519282" y="1814369"/>
              <a:ext cx="2450572" cy="4618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PART ONE</a:t>
              </a:r>
              <a:endParaRPr lang="zh-CN" altLang="en-US" sz="2400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1" dur="250" fill="hold"/>
                                        <p:tgtEl>
                                          <p:spTgt spid="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" dur="250" fill="hold"/>
                                        <p:tgtEl>
                                          <p:spTgt spid="31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箭头连接符 5"/>
          <p:cNvCxnSpPr>
            <a:cxnSpLocks noChangeShapeType="1"/>
          </p:cNvCxnSpPr>
          <p:nvPr/>
        </p:nvCxnSpPr>
        <p:spPr bwMode="auto">
          <a:xfrm>
            <a:off x="4978017" y="2818251"/>
            <a:ext cx="1" cy="671704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" name="直接箭头连接符 6"/>
          <p:cNvCxnSpPr>
            <a:cxnSpLocks noChangeShapeType="1"/>
          </p:cNvCxnSpPr>
          <p:nvPr/>
        </p:nvCxnSpPr>
        <p:spPr bwMode="auto">
          <a:xfrm>
            <a:off x="9117779" y="2834018"/>
            <a:ext cx="1" cy="671704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" name="直接箭头连接符 7"/>
          <p:cNvCxnSpPr>
            <a:cxnSpLocks noChangeShapeType="1"/>
          </p:cNvCxnSpPr>
          <p:nvPr/>
        </p:nvCxnSpPr>
        <p:spPr bwMode="auto">
          <a:xfrm>
            <a:off x="2908136" y="2849782"/>
            <a:ext cx="1" cy="671704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直接箭头连接符 8"/>
          <p:cNvCxnSpPr>
            <a:cxnSpLocks noChangeShapeType="1"/>
          </p:cNvCxnSpPr>
          <p:nvPr/>
        </p:nvCxnSpPr>
        <p:spPr bwMode="auto">
          <a:xfrm>
            <a:off x="7079429" y="2834017"/>
            <a:ext cx="1" cy="671704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环形箭头 5"/>
          <p:cNvSpPr/>
          <p:nvPr/>
        </p:nvSpPr>
        <p:spPr>
          <a:xfrm flipH="1">
            <a:off x="2049243" y="1656201"/>
            <a:ext cx="1580383" cy="1580383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8" name="TextBox 31"/>
          <p:cNvSpPr txBox="1"/>
          <p:nvPr/>
        </p:nvSpPr>
        <p:spPr>
          <a:xfrm>
            <a:off x="2171644" y="3509745"/>
            <a:ext cx="1867881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9" name="环形箭头 7"/>
          <p:cNvSpPr/>
          <p:nvPr/>
        </p:nvSpPr>
        <p:spPr>
          <a:xfrm flipH="1">
            <a:off x="4150655" y="1671967"/>
            <a:ext cx="1580383" cy="1580383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  <a:miter lim="800000"/>
          </a:ln>
          <a:effectLst/>
        </p:spPr>
        <p:txBody>
          <a:bodyPr wrap="none"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0" name="TextBox 31"/>
          <p:cNvSpPr txBox="1"/>
          <p:nvPr/>
        </p:nvSpPr>
        <p:spPr>
          <a:xfrm>
            <a:off x="4252037" y="3509745"/>
            <a:ext cx="1865777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defPPr>
              <a:defRPr lang="zh-CN"/>
            </a:defPPr>
            <a:lvl1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>
                <a:latin typeface="+mn-lt"/>
                <a:ea typeface="+mn-ea"/>
                <a:cs typeface="+mn-ea"/>
                <a:sym typeface="+mn-lt"/>
              </a:rPr>
              <a:t>您的内容打在这里，或者通过复制您的</a:t>
            </a:r>
            <a:r>
              <a:rPr lang="zh-CN" altLang="en-US" b="1">
                <a:latin typeface="+mn-lt"/>
                <a:ea typeface="+mn-ea"/>
                <a:cs typeface="+mn-ea"/>
                <a:sym typeface="+mn-lt"/>
              </a:rPr>
              <a:t>文本后</a:t>
            </a:r>
            <a:endParaRPr lang="zh-CN" altLang="en-US" b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环形箭头 9"/>
          <p:cNvSpPr/>
          <p:nvPr/>
        </p:nvSpPr>
        <p:spPr>
          <a:xfrm flipH="1">
            <a:off x="6252067" y="1671967"/>
            <a:ext cx="1578420" cy="1580383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2" name="TextBox 31"/>
          <p:cNvSpPr txBox="1"/>
          <p:nvPr/>
        </p:nvSpPr>
        <p:spPr>
          <a:xfrm>
            <a:off x="6330842" y="3509745"/>
            <a:ext cx="1867881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defPPr>
              <a:defRPr lang="zh-CN"/>
            </a:defPPr>
            <a:lvl1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>
                <a:latin typeface="+mn-lt"/>
                <a:ea typeface="+mn-ea"/>
                <a:cs typeface="+mn-ea"/>
                <a:sym typeface="+mn-lt"/>
              </a:rPr>
              <a:t>您的内容打在这里，或者通过复制您的</a:t>
            </a:r>
            <a:r>
              <a:rPr lang="zh-CN" altLang="en-US" b="1">
                <a:latin typeface="+mn-lt"/>
                <a:ea typeface="+mn-ea"/>
                <a:cs typeface="+mn-ea"/>
                <a:sym typeface="+mn-lt"/>
              </a:rPr>
              <a:t>文本后</a:t>
            </a:r>
            <a:endParaRPr lang="zh-CN" altLang="en-US" b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环形箭头 11"/>
          <p:cNvSpPr/>
          <p:nvPr/>
        </p:nvSpPr>
        <p:spPr>
          <a:xfrm flipH="1">
            <a:off x="8257299" y="1687733"/>
            <a:ext cx="1580384" cy="1580383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4" name="TextBox 31"/>
          <p:cNvSpPr txBox="1"/>
          <p:nvPr/>
        </p:nvSpPr>
        <p:spPr>
          <a:xfrm>
            <a:off x="8411235" y="3525511"/>
            <a:ext cx="1867881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defPPr>
              <a:defRPr lang="zh-CN"/>
            </a:defPPr>
            <a:lvl1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 sz="200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b="1" dirty="0">
                <a:latin typeface="+mn-lt"/>
                <a:ea typeface="+mn-ea"/>
                <a:cs typeface="+mn-ea"/>
                <a:sym typeface="+mn-lt"/>
              </a:rPr>
              <a:t>您的内容打在这里，或者通过复制您的</a:t>
            </a:r>
            <a:r>
              <a:rPr lang="zh-CN" altLang="en-US" b="1">
                <a:latin typeface="+mn-lt"/>
                <a:ea typeface="+mn-ea"/>
                <a:cs typeface="+mn-ea"/>
                <a:sym typeface="+mn-lt"/>
              </a:rPr>
              <a:t>文本后</a:t>
            </a:r>
            <a:endParaRPr lang="zh-CN" altLang="en-US" b="1" dirty="0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871" y="840947"/>
            <a:ext cx="4989668" cy="4989668"/>
          </a:xfrm>
          <a:prstGeom prst="rect">
            <a:avLst/>
          </a:prstGeom>
        </p:spPr>
      </p:pic>
      <p:sp>
        <p:nvSpPr>
          <p:cNvPr id="4" name="TextBox 31"/>
          <p:cNvSpPr txBox="1"/>
          <p:nvPr/>
        </p:nvSpPr>
        <p:spPr>
          <a:xfrm>
            <a:off x="7122016" y="1696711"/>
            <a:ext cx="3377818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5" name="TextBox 31"/>
          <p:cNvSpPr txBox="1"/>
          <p:nvPr/>
        </p:nvSpPr>
        <p:spPr>
          <a:xfrm>
            <a:off x="7122015" y="1097622"/>
            <a:ext cx="3377818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" name="TextBox 31"/>
          <p:cNvSpPr txBox="1"/>
          <p:nvPr/>
        </p:nvSpPr>
        <p:spPr>
          <a:xfrm>
            <a:off x="7122016" y="3888118"/>
            <a:ext cx="3377818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7" name="TextBox 31"/>
          <p:cNvSpPr txBox="1"/>
          <p:nvPr/>
        </p:nvSpPr>
        <p:spPr>
          <a:xfrm>
            <a:off x="7122015" y="3289029"/>
            <a:ext cx="3377818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90252" y="1226183"/>
            <a:ext cx="6402409" cy="4260761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 flipH="1">
            <a:off x="9493773" y="3159130"/>
            <a:ext cx="1440160" cy="2367144"/>
            <a:chOff x="2105026" y="2144713"/>
            <a:chExt cx="941388" cy="1106488"/>
          </a:xfrm>
        </p:grpSpPr>
        <p:sp>
          <p:nvSpPr>
            <p:cNvPr id="5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TextBox 31"/>
          <p:cNvSpPr txBox="1"/>
          <p:nvPr/>
        </p:nvSpPr>
        <p:spPr>
          <a:xfrm>
            <a:off x="2802264" y="2658408"/>
            <a:ext cx="4371046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9" name="TextBox 31"/>
          <p:cNvSpPr txBox="1"/>
          <p:nvPr/>
        </p:nvSpPr>
        <p:spPr>
          <a:xfrm>
            <a:off x="2802263" y="2059319"/>
            <a:ext cx="3377818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4" presetClass="entr" presetSubtype="1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1038" y="1426260"/>
            <a:ext cx="2935279" cy="39112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文本框 48"/>
          <p:cNvSpPr>
            <a:spLocks noChangeArrowheads="1"/>
          </p:cNvSpPr>
          <p:nvPr/>
        </p:nvSpPr>
        <p:spPr bwMode="auto">
          <a:xfrm>
            <a:off x="1121830" y="1500335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12" name="TextBox 31"/>
          <p:cNvSpPr txBox="1"/>
          <p:nvPr/>
        </p:nvSpPr>
        <p:spPr>
          <a:xfrm>
            <a:off x="1131118" y="1964725"/>
            <a:ext cx="564805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1121830" y="3597149"/>
            <a:ext cx="319791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在此添加您的标题</a:t>
            </a:r>
          </a:p>
        </p:txBody>
      </p:sp>
      <p:sp>
        <p:nvSpPr>
          <p:cNvPr id="14" name="TextBox 31"/>
          <p:cNvSpPr txBox="1"/>
          <p:nvPr/>
        </p:nvSpPr>
        <p:spPr>
          <a:xfrm>
            <a:off x="1131118" y="4061539"/>
            <a:ext cx="5648054" cy="1454244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4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8" presetClass="entr" presetSubtype="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/>
          <p:nvPr/>
        </p:nvGrpSpPr>
        <p:grpSpPr bwMode="auto">
          <a:xfrm>
            <a:off x="4246344" y="2449185"/>
            <a:ext cx="1130300" cy="1128712"/>
            <a:chOff x="1928879" y="1944350"/>
            <a:chExt cx="1129689" cy="1129689"/>
          </a:xfrm>
        </p:grpSpPr>
        <p:sp>
          <p:nvSpPr>
            <p:cNvPr id="10" name="椭圆 9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7"/>
            <p:cNvSpPr>
              <a:spLocks noEditPoints="1"/>
            </p:cNvSpPr>
            <p:nvPr/>
          </p:nvSpPr>
          <p:spPr bwMode="auto">
            <a:xfrm>
              <a:off x="2109756" y="2227170"/>
              <a:ext cx="750481" cy="614894"/>
            </a:xfrm>
            <a:custGeom>
              <a:avLst/>
              <a:gdLst>
                <a:gd name="T0" fmla="*/ 310 w 563"/>
                <a:gd name="T1" fmla="*/ 372 h 461"/>
                <a:gd name="T2" fmla="*/ 321 w 563"/>
                <a:gd name="T3" fmla="*/ 370 h 461"/>
                <a:gd name="T4" fmla="*/ 552 w 563"/>
                <a:gd name="T5" fmla="*/ 248 h 461"/>
                <a:gd name="T6" fmla="*/ 559 w 563"/>
                <a:gd name="T7" fmla="*/ 226 h 461"/>
                <a:gd name="T8" fmla="*/ 537 w 563"/>
                <a:gd name="T9" fmla="*/ 220 h 461"/>
                <a:gd name="T10" fmla="*/ 311 w 563"/>
                <a:gd name="T11" fmla="*/ 339 h 461"/>
                <a:gd name="T12" fmla="*/ 59 w 563"/>
                <a:gd name="T13" fmla="*/ 285 h 461"/>
                <a:gd name="T14" fmla="*/ 38 w 563"/>
                <a:gd name="T15" fmla="*/ 253 h 461"/>
                <a:gd name="T16" fmla="*/ 71 w 563"/>
                <a:gd name="T17" fmla="*/ 232 h 461"/>
                <a:gd name="T18" fmla="*/ 313 w 563"/>
                <a:gd name="T19" fmla="*/ 283 h 461"/>
                <a:gd name="T20" fmla="*/ 321 w 563"/>
                <a:gd name="T21" fmla="*/ 281 h 461"/>
                <a:gd name="T22" fmla="*/ 552 w 563"/>
                <a:gd name="T23" fmla="*/ 159 h 461"/>
                <a:gd name="T24" fmla="*/ 559 w 563"/>
                <a:gd name="T25" fmla="*/ 138 h 461"/>
                <a:gd name="T26" fmla="*/ 537 w 563"/>
                <a:gd name="T27" fmla="*/ 131 h 461"/>
                <a:gd name="T28" fmla="*/ 310 w 563"/>
                <a:gd name="T29" fmla="*/ 251 h 461"/>
                <a:gd name="T30" fmla="*/ 59 w 563"/>
                <a:gd name="T31" fmla="*/ 197 h 461"/>
                <a:gd name="T32" fmla="*/ 38 w 563"/>
                <a:gd name="T33" fmla="*/ 164 h 461"/>
                <a:gd name="T34" fmla="*/ 71 w 563"/>
                <a:gd name="T35" fmla="*/ 143 h 461"/>
                <a:gd name="T36" fmla="*/ 298 w 563"/>
                <a:gd name="T37" fmla="*/ 191 h 461"/>
                <a:gd name="T38" fmla="*/ 306 w 563"/>
                <a:gd name="T39" fmla="*/ 189 h 461"/>
                <a:gd name="T40" fmla="*/ 538 w 563"/>
                <a:gd name="T41" fmla="*/ 69 h 461"/>
                <a:gd name="T42" fmla="*/ 535 w 563"/>
                <a:gd name="T43" fmla="*/ 48 h 461"/>
                <a:gd name="T44" fmla="*/ 310 w 563"/>
                <a:gd name="T45" fmla="*/ 4 h 461"/>
                <a:gd name="T46" fmla="*/ 249 w 563"/>
                <a:gd name="T47" fmla="*/ 12 h 461"/>
                <a:gd name="T48" fmla="*/ 41 w 563"/>
                <a:gd name="T49" fmla="*/ 114 h 461"/>
                <a:gd name="T50" fmla="*/ 33 w 563"/>
                <a:gd name="T51" fmla="*/ 119 h 461"/>
                <a:gd name="T52" fmla="*/ 7 w 563"/>
                <a:gd name="T53" fmla="*/ 157 h 461"/>
                <a:gd name="T54" fmla="*/ 25 w 563"/>
                <a:gd name="T55" fmla="*/ 214 h 461"/>
                <a:gd name="T56" fmla="*/ 7 w 563"/>
                <a:gd name="T57" fmla="*/ 246 h 461"/>
                <a:gd name="T58" fmla="*/ 25 w 563"/>
                <a:gd name="T59" fmla="*/ 303 h 461"/>
                <a:gd name="T60" fmla="*/ 7 w 563"/>
                <a:gd name="T61" fmla="*/ 335 h 461"/>
                <a:gd name="T62" fmla="*/ 52 w 563"/>
                <a:gd name="T63" fmla="*/ 405 h 461"/>
                <a:gd name="T64" fmla="*/ 311 w 563"/>
                <a:gd name="T65" fmla="*/ 460 h 461"/>
                <a:gd name="T66" fmla="*/ 321 w 563"/>
                <a:gd name="T67" fmla="*/ 459 h 461"/>
                <a:gd name="T68" fmla="*/ 552 w 563"/>
                <a:gd name="T69" fmla="*/ 337 h 461"/>
                <a:gd name="T70" fmla="*/ 559 w 563"/>
                <a:gd name="T71" fmla="*/ 315 h 461"/>
                <a:gd name="T72" fmla="*/ 537 w 563"/>
                <a:gd name="T73" fmla="*/ 308 h 461"/>
                <a:gd name="T74" fmla="*/ 310 w 563"/>
                <a:gd name="T75" fmla="*/ 428 h 461"/>
                <a:gd name="T76" fmla="*/ 59 w 563"/>
                <a:gd name="T77" fmla="*/ 374 h 461"/>
                <a:gd name="T78" fmla="*/ 38 w 563"/>
                <a:gd name="T79" fmla="*/ 341 h 461"/>
                <a:gd name="T80" fmla="*/ 71 w 563"/>
                <a:gd name="T81" fmla="*/ 320 h 461"/>
                <a:gd name="T82" fmla="*/ 310 w 563"/>
                <a:gd name="T83" fmla="*/ 372 h 461"/>
                <a:gd name="T84" fmla="*/ 296 w 563"/>
                <a:gd name="T85" fmla="*/ 57 h 461"/>
                <a:gd name="T86" fmla="*/ 404 w 563"/>
                <a:gd name="T87" fmla="*/ 78 h 461"/>
                <a:gd name="T88" fmla="*/ 357 w 563"/>
                <a:gd name="T89" fmla="*/ 101 h 461"/>
                <a:gd name="T90" fmla="*/ 249 w 563"/>
                <a:gd name="T91" fmla="*/ 79 h 461"/>
                <a:gd name="T92" fmla="*/ 296 w 563"/>
                <a:gd name="T93" fmla="*/ 5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3" h="461">
                  <a:moveTo>
                    <a:pt x="310" y="372"/>
                  </a:moveTo>
                  <a:cubicBezTo>
                    <a:pt x="314" y="372"/>
                    <a:pt x="318" y="371"/>
                    <a:pt x="321" y="370"/>
                  </a:cubicBezTo>
                  <a:cubicBezTo>
                    <a:pt x="552" y="248"/>
                    <a:pt x="552" y="248"/>
                    <a:pt x="552" y="248"/>
                  </a:cubicBezTo>
                  <a:cubicBezTo>
                    <a:pt x="560" y="244"/>
                    <a:pt x="563" y="234"/>
                    <a:pt x="559" y="226"/>
                  </a:cubicBezTo>
                  <a:cubicBezTo>
                    <a:pt x="555" y="218"/>
                    <a:pt x="545" y="215"/>
                    <a:pt x="537" y="220"/>
                  </a:cubicBezTo>
                  <a:cubicBezTo>
                    <a:pt x="311" y="339"/>
                    <a:pt x="311" y="339"/>
                    <a:pt x="311" y="339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44" y="282"/>
                    <a:pt x="35" y="268"/>
                    <a:pt x="38" y="253"/>
                  </a:cubicBezTo>
                  <a:cubicBezTo>
                    <a:pt x="41" y="238"/>
                    <a:pt x="56" y="228"/>
                    <a:pt x="71" y="232"/>
                  </a:cubicBezTo>
                  <a:cubicBezTo>
                    <a:pt x="71" y="232"/>
                    <a:pt x="313" y="283"/>
                    <a:pt x="313" y="283"/>
                  </a:cubicBezTo>
                  <a:cubicBezTo>
                    <a:pt x="316" y="283"/>
                    <a:pt x="318" y="283"/>
                    <a:pt x="321" y="281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60" y="155"/>
                    <a:pt x="563" y="146"/>
                    <a:pt x="559" y="138"/>
                  </a:cubicBezTo>
                  <a:cubicBezTo>
                    <a:pt x="555" y="130"/>
                    <a:pt x="545" y="127"/>
                    <a:pt x="537" y="131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44" y="194"/>
                    <a:pt x="35" y="179"/>
                    <a:pt x="38" y="164"/>
                  </a:cubicBezTo>
                  <a:cubicBezTo>
                    <a:pt x="41" y="149"/>
                    <a:pt x="56" y="140"/>
                    <a:pt x="71" y="143"/>
                  </a:cubicBezTo>
                  <a:cubicBezTo>
                    <a:pt x="71" y="143"/>
                    <a:pt x="297" y="191"/>
                    <a:pt x="298" y="191"/>
                  </a:cubicBezTo>
                  <a:cubicBezTo>
                    <a:pt x="301" y="191"/>
                    <a:pt x="303" y="191"/>
                    <a:pt x="306" y="189"/>
                  </a:cubicBezTo>
                  <a:cubicBezTo>
                    <a:pt x="306" y="189"/>
                    <a:pt x="538" y="69"/>
                    <a:pt x="538" y="69"/>
                  </a:cubicBezTo>
                  <a:cubicBezTo>
                    <a:pt x="554" y="61"/>
                    <a:pt x="553" y="51"/>
                    <a:pt x="535" y="48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292" y="0"/>
                    <a:pt x="265" y="4"/>
                    <a:pt x="249" y="12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8" y="116"/>
                    <a:pt x="35" y="118"/>
                    <a:pt x="33" y="119"/>
                  </a:cubicBezTo>
                  <a:cubicBezTo>
                    <a:pt x="20" y="128"/>
                    <a:pt x="10" y="141"/>
                    <a:pt x="7" y="157"/>
                  </a:cubicBezTo>
                  <a:cubicBezTo>
                    <a:pt x="2" y="179"/>
                    <a:pt x="10" y="200"/>
                    <a:pt x="25" y="214"/>
                  </a:cubicBezTo>
                  <a:cubicBezTo>
                    <a:pt x="16" y="222"/>
                    <a:pt x="9" y="233"/>
                    <a:pt x="7" y="246"/>
                  </a:cubicBezTo>
                  <a:cubicBezTo>
                    <a:pt x="2" y="268"/>
                    <a:pt x="10" y="289"/>
                    <a:pt x="25" y="303"/>
                  </a:cubicBezTo>
                  <a:cubicBezTo>
                    <a:pt x="16" y="311"/>
                    <a:pt x="9" y="322"/>
                    <a:pt x="7" y="335"/>
                  </a:cubicBezTo>
                  <a:cubicBezTo>
                    <a:pt x="0" y="367"/>
                    <a:pt x="20" y="399"/>
                    <a:pt x="52" y="405"/>
                  </a:cubicBezTo>
                  <a:cubicBezTo>
                    <a:pt x="52" y="405"/>
                    <a:pt x="310" y="461"/>
                    <a:pt x="311" y="460"/>
                  </a:cubicBezTo>
                  <a:cubicBezTo>
                    <a:pt x="314" y="460"/>
                    <a:pt x="318" y="460"/>
                    <a:pt x="321" y="459"/>
                  </a:cubicBezTo>
                  <a:cubicBezTo>
                    <a:pt x="552" y="337"/>
                    <a:pt x="552" y="337"/>
                    <a:pt x="552" y="337"/>
                  </a:cubicBezTo>
                  <a:cubicBezTo>
                    <a:pt x="560" y="332"/>
                    <a:pt x="563" y="323"/>
                    <a:pt x="559" y="315"/>
                  </a:cubicBezTo>
                  <a:cubicBezTo>
                    <a:pt x="555" y="307"/>
                    <a:pt x="545" y="304"/>
                    <a:pt x="537" y="308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59" y="374"/>
                    <a:pt x="59" y="374"/>
                    <a:pt x="59" y="374"/>
                  </a:cubicBezTo>
                  <a:cubicBezTo>
                    <a:pt x="44" y="371"/>
                    <a:pt x="35" y="356"/>
                    <a:pt x="38" y="341"/>
                  </a:cubicBezTo>
                  <a:cubicBezTo>
                    <a:pt x="41" y="327"/>
                    <a:pt x="56" y="317"/>
                    <a:pt x="71" y="320"/>
                  </a:cubicBezTo>
                  <a:cubicBezTo>
                    <a:pt x="71" y="320"/>
                    <a:pt x="309" y="372"/>
                    <a:pt x="310" y="372"/>
                  </a:cubicBezTo>
                  <a:close/>
                  <a:moveTo>
                    <a:pt x="296" y="57"/>
                  </a:moveTo>
                  <a:cubicBezTo>
                    <a:pt x="404" y="78"/>
                    <a:pt x="404" y="78"/>
                    <a:pt x="404" y="78"/>
                  </a:cubicBezTo>
                  <a:cubicBezTo>
                    <a:pt x="357" y="101"/>
                    <a:pt x="357" y="101"/>
                    <a:pt x="357" y="101"/>
                  </a:cubicBezTo>
                  <a:cubicBezTo>
                    <a:pt x="249" y="79"/>
                    <a:pt x="249" y="79"/>
                    <a:pt x="249" y="79"/>
                  </a:cubicBezTo>
                  <a:lnTo>
                    <a:pt x="296" y="57"/>
                  </a:ln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/>
          <p:cNvGrpSpPr/>
          <p:nvPr/>
        </p:nvGrpSpPr>
        <p:grpSpPr bwMode="auto">
          <a:xfrm>
            <a:off x="5504463" y="2410374"/>
            <a:ext cx="2772433" cy="1243323"/>
            <a:chOff x="4447676" y="1814369"/>
            <a:chExt cx="2774624" cy="1243814"/>
          </a:xfrm>
        </p:grpSpPr>
        <p:sp>
          <p:nvSpPr>
            <p:cNvPr id="13" name="文本框 37"/>
            <p:cNvSpPr txBox="1">
              <a:spLocks noChangeArrowheads="1"/>
            </p:cNvSpPr>
            <p:nvPr/>
          </p:nvSpPr>
          <p:spPr bwMode="auto">
            <a:xfrm>
              <a:off x="4447676" y="2226858"/>
              <a:ext cx="2774624" cy="83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hangingPunct="1"/>
              <a:r>
                <a:rPr lang="zh-CN" altLang="en-US" sz="4800">
                  <a:blipFill>
                    <a:blip r:embed="rId3"/>
                    <a:stretch>
                      <a:fillRect/>
                    </a:stretch>
                  </a:blipFill>
                  <a:latin typeface="+mn-lt"/>
                  <a:ea typeface="+mn-ea"/>
                  <a:cs typeface="+mn-ea"/>
                  <a:sym typeface="+mn-lt"/>
                </a:rPr>
                <a:t>标题内容</a:t>
              </a: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4519282" y="1814369"/>
              <a:ext cx="2450572" cy="4618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>
                  <a:blipFill>
                    <a:blip r:embed="rId3"/>
                    <a:stretch>
                      <a:fillRect/>
                    </a:stretch>
                  </a:blipFill>
                  <a:cs typeface="+mn-ea"/>
                  <a:sym typeface="+mn-lt"/>
                </a:rPr>
                <a:t>PART TWO</a:t>
              </a:r>
              <a:endParaRPr lang="zh-CN" altLang="en-US" sz="2400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432461" y="1392279"/>
            <a:ext cx="6884253" cy="3789908"/>
            <a:chOff x="2018431" y="714362"/>
            <a:chExt cx="6884253" cy="3789908"/>
          </a:xfrm>
        </p:grpSpPr>
        <p:sp>
          <p:nvSpPr>
            <p:cNvPr id="4" name="Freeform 10"/>
            <p:cNvSpPr>
              <a:spLocks noChangeArrowheads="1"/>
            </p:cNvSpPr>
            <p:nvPr/>
          </p:nvSpPr>
          <p:spPr bwMode="auto">
            <a:xfrm>
              <a:off x="6301681" y="839507"/>
              <a:ext cx="48761" cy="29864"/>
            </a:xfrm>
            <a:custGeom>
              <a:avLst/>
              <a:gdLst>
                <a:gd name="T0" fmla="*/ 2147483646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214748364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"/>
                <a:gd name="T17" fmla="*/ 15 w 15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">
                  <a:moveTo>
                    <a:pt x="8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10" y="4"/>
                    <a:pt x="15" y="4"/>
                    <a:pt x="12" y="7"/>
                  </a:cubicBezTo>
                  <a:cubicBezTo>
                    <a:pt x="8" y="8"/>
                    <a:pt x="10" y="2"/>
                    <a:pt x="5" y="4"/>
                  </a:cubicBezTo>
                  <a:cubicBezTo>
                    <a:pt x="0" y="2"/>
                    <a:pt x="11" y="4"/>
                    <a:pt x="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11"/>
            <p:cNvSpPr>
              <a:spLocks noChangeArrowheads="1"/>
            </p:cNvSpPr>
            <p:nvPr/>
          </p:nvSpPr>
          <p:spPr bwMode="auto">
            <a:xfrm>
              <a:off x="7021544" y="839507"/>
              <a:ext cx="98804" cy="55462"/>
            </a:xfrm>
            <a:custGeom>
              <a:avLst/>
              <a:gdLst>
                <a:gd name="T0" fmla="*/ 2147483646 w 29"/>
                <a:gd name="T1" fmla="*/ 2147483646 h 15"/>
                <a:gd name="T2" fmla="*/ 2147483646 w 29"/>
                <a:gd name="T3" fmla="*/ 2147483646 h 15"/>
                <a:gd name="T4" fmla="*/ 2147483646 w 29"/>
                <a:gd name="T5" fmla="*/ 2147483646 h 15"/>
                <a:gd name="T6" fmla="*/ 0 w 29"/>
                <a:gd name="T7" fmla="*/ 2147483646 h 15"/>
                <a:gd name="T8" fmla="*/ 2147483646 w 29"/>
                <a:gd name="T9" fmla="*/ 0 h 15"/>
                <a:gd name="T10" fmla="*/ 2147483646 w 29"/>
                <a:gd name="T11" fmla="*/ 2147483646 h 15"/>
                <a:gd name="T12" fmla="*/ 2147483646 w 29"/>
                <a:gd name="T13" fmla="*/ 2147483646 h 15"/>
                <a:gd name="T14" fmla="*/ 2147483646 w 29"/>
                <a:gd name="T15" fmla="*/ 214748364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15"/>
                <a:gd name="T26" fmla="*/ 29 w 29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" h="15">
                  <a:moveTo>
                    <a:pt x="28" y="11"/>
                  </a:moveTo>
                  <a:cubicBezTo>
                    <a:pt x="24" y="11"/>
                    <a:pt x="17" y="9"/>
                    <a:pt x="17" y="14"/>
                  </a:cubicBezTo>
                  <a:cubicBezTo>
                    <a:pt x="14" y="12"/>
                    <a:pt x="9" y="15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3" y="3"/>
                    <a:pt x="11" y="0"/>
                    <a:pt x="22" y="0"/>
                  </a:cubicBezTo>
                  <a:cubicBezTo>
                    <a:pt x="21" y="4"/>
                    <a:pt x="26" y="1"/>
                    <a:pt x="27" y="3"/>
                  </a:cubicBezTo>
                  <a:cubicBezTo>
                    <a:pt x="27" y="4"/>
                    <a:pt x="24" y="4"/>
                    <a:pt x="24" y="4"/>
                  </a:cubicBezTo>
                  <a:cubicBezTo>
                    <a:pt x="23" y="6"/>
                    <a:pt x="29" y="5"/>
                    <a:pt x="28" y="1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12"/>
            <p:cNvSpPr>
              <a:spLocks noChangeArrowheads="1"/>
            </p:cNvSpPr>
            <p:nvPr/>
          </p:nvSpPr>
          <p:spPr bwMode="auto">
            <a:xfrm>
              <a:off x="6455662" y="842351"/>
              <a:ext cx="51327" cy="32708"/>
            </a:xfrm>
            <a:custGeom>
              <a:avLst/>
              <a:gdLst>
                <a:gd name="T0" fmla="*/ 2147483646 w 15"/>
                <a:gd name="T1" fmla="*/ 2147483646 h 9"/>
                <a:gd name="T2" fmla="*/ 2147483646 w 15"/>
                <a:gd name="T3" fmla="*/ 2147483646 h 9"/>
                <a:gd name="T4" fmla="*/ 2147483646 w 15"/>
                <a:gd name="T5" fmla="*/ 2147483646 h 9"/>
                <a:gd name="T6" fmla="*/ 2147483646 w 15"/>
                <a:gd name="T7" fmla="*/ 2147483646 h 9"/>
                <a:gd name="T8" fmla="*/ 2147483646 w 15"/>
                <a:gd name="T9" fmla="*/ 2147483646 h 9"/>
                <a:gd name="T10" fmla="*/ 2147483646 w 15"/>
                <a:gd name="T11" fmla="*/ 214748364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"/>
                <a:gd name="T20" fmla="*/ 15 w 1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">
                  <a:moveTo>
                    <a:pt x="15" y="2"/>
                  </a:moveTo>
                  <a:cubicBezTo>
                    <a:pt x="14" y="3"/>
                    <a:pt x="13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6" y="7"/>
                    <a:pt x="0" y="9"/>
                    <a:pt x="1" y="4"/>
                  </a:cubicBezTo>
                  <a:cubicBezTo>
                    <a:pt x="5" y="5"/>
                    <a:pt x="6" y="1"/>
                    <a:pt x="9" y="4"/>
                  </a:cubicBezTo>
                  <a:cubicBezTo>
                    <a:pt x="12" y="4"/>
                    <a:pt x="11" y="0"/>
                    <a:pt x="1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13"/>
            <p:cNvSpPr>
              <a:spLocks noChangeArrowheads="1"/>
            </p:cNvSpPr>
            <p:nvPr/>
          </p:nvSpPr>
          <p:spPr bwMode="auto">
            <a:xfrm>
              <a:off x="6152832" y="857994"/>
              <a:ext cx="64159" cy="36975"/>
            </a:xfrm>
            <a:custGeom>
              <a:avLst/>
              <a:gdLst>
                <a:gd name="T0" fmla="*/ 2147483646 w 19"/>
                <a:gd name="T1" fmla="*/ 0 h 10"/>
                <a:gd name="T2" fmla="*/ 2147483646 w 19"/>
                <a:gd name="T3" fmla="*/ 2147483646 h 10"/>
                <a:gd name="T4" fmla="*/ 2147483646 w 19"/>
                <a:gd name="T5" fmla="*/ 2147483646 h 10"/>
                <a:gd name="T6" fmla="*/ 2147483646 w 19"/>
                <a:gd name="T7" fmla="*/ 2147483646 h 10"/>
                <a:gd name="T8" fmla="*/ 2147483646 w 19"/>
                <a:gd name="T9" fmla="*/ 2147483646 h 10"/>
                <a:gd name="T10" fmla="*/ 2147483646 w 19"/>
                <a:gd name="T11" fmla="*/ 2147483646 h 10"/>
                <a:gd name="T12" fmla="*/ 2147483646 w 19"/>
                <a:gd name="T13" fmla="*/ 2147483646 h 10"/>
                <a:gd name="T14" fmla="*/ 2147483646 w 19"/>
                <a:gd name="T15" fmla="*/ 2147483646 h 10"/>
                <a:gd name="T16" fmla="*/ 2147483646 w 19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0"/>
                <a:gd name="T29" fmla="*/ 19 w 1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0">
                  <a:moveTo>
                    <a:pt x="18" y="0"/>
                  </a:moveTo>
                  <a:cubicBezTo>
                    <a:pt x="19" y="4"/>
                    <a:pt x="15" y="2"/>
                    <a:pt x="15" y="5"/>
                  </a:cubicBezTo>
                  <a:cubicBezTo>
                    <a:pt x="15" y="5"/>
                    <a:pt x="13" y="8"/>
                    <a:pt x="11" y="9"/>
                  </a:cubicBezTo>
                  <a:cubicBezTo>
                    <a:pt x="8" y="10"/>
                    <a:pt x="9" y="6"/>
                    <a:pt x="8" y="6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3" y="7"/>
                    <a:pt x="3" y="4"/>
                    <a:pt x="1" y="5"/>
                  </a:cubicBezTo>
                  <a:cubicBezTo>
                    <a:pt x="0" y="1"/>
                    <a:pt x="7" y="5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12" y="1"/>
                    <a:pt x="13" y="1"/>
                    <a:pt x="1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14"/>
            <p:cNvSpPr>
              <a:spLocks noChangeArrowheads="1"/>
            </p:cNvSpPr>
            <p:nvPr/>
          </p:nvSpPr>
          <p:spPr bwMode="auto">
            <a:xfrm>
              <a:off x="6397920" y="857994"/>
              <a:ext cx="51327" cy="17065"/>
            </a:xfrm>
            <a:custGeom>
              <a:avLst/>
              <a:gdLst>
                <a:gd name="T0" fmla="*/ 2147483646 w 15"/>
                <a:gd name="T1" fmla="*/ 2147483646 h 5"/>
                <a:gd name="T2" fmla="*/ 2147483646 w 15"/>
                <a:gd name="T3" fmla="*/ 2147483646 h 5"/>
                <a:gd name="T4" fmla="*/ 2147483646 w 15"/>
                <a:gd name="T5" fmla="*/ 0 h 5"/>
                <a:gd name="T6" fmla="*/ 2147483646 w 15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5"/>
                <a:gd name="T14" fmla="*/ 15 w 1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5">
                  <a:moveTo>
                    <a:pt x="1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7" y="4"/>
                    <a:pt x="7" y="0"/>
                  </a:cubicBezTo>
                  <a:cubicBezTo>
                    <a:pt x="8" y="3"/>
                    <a:pt x="15" y="0"/>
                    <a:pt x="1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15"/>
            <p:cNvSpPr>
              <a:spLocks noChangeArrowheads="1"/>
            </p:cNvSpPr>
            <p:nvPr/>
          </p:nvSpPr>
          <p:spPr bwMode="auto">
            <a:xfrm>
              <a:off x="6327344" y="880748"/>
              <a:ext cx="60310" cy="25598"/>
            </a:xfrm>
            <a:custGeom>
              <a:avLst/>
              <a:gdLst>
                <a:gd name="T0" fmla="*/ 2147483646 w 18"/>
                <a:gd name="T1" fmla="*/ 0 h 7"/>
                <a:gd name="T2" fmla="*/ 2147483646 w 18"/>
                <a:gd name="T3" fmla="*/ 2147483646 h 7"/>
                <a:gd name="T4" fmla="*/ 0 w 18"/>
                <a:gd name="T5" fmla="*/ 2147483646 h 7"/>
                <a:gd name="T6" fmla="*/ 2147483646 w 1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7"/>
                <a:gd name="T14" fmla="*/ 18 w 1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7">
                  <a:moveTo>
                    <a:pt x="12" y="0"/>
                  </a:moveTo>
                  <a:cubicBezTo>
                    <a:pt x="18" y="2"/>
                    <a:pt x="12" y="2"/>
                    <a:pt x="12" y="6"/>
                  </a:cubicBezTo>
                  <a:cubicBezTo>
                    <a:pt x="8" y="5"/>
                    <a:pt x="2" y="7"/>
                    <a:pt x="0" y="4"/>
                  </a:cubicBezTo>
                  <a:cubicBezTo>
                    <a:pt x="2" y="1"/>
                    <a:pt x="10" y="3"/>
                    <a:pt x="1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6"/>
            <p:cNvSpPr>
              <a:spLocks noChangeArrowheads="1"/>
            </p:cNvSpPr>
            <p:nvPr/>
          </p:nvSpPr>
          <p:spPr bwMode="auto">
            <a:xfrm>
              <a:off x="3317008" y="902080"/>
              <a:ext cx="26947" cy="19909"/>
            </a:xfrm>
            <a:custGeom>
              <a:avLst/>
              <a:gdLst>
                <a:gd name="T0" fmla="*/ 0 w 8"/>
                <a:gd name="T1" fmla="*/ 0 h 5"/>
                <a:gd name="T2" fmla="*/ 2147483646 w 8"/>
                <a:gd name="T3" fmla="*/ 2147483646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0" y="0"/>
                  </a:moveTo>
                  <a:cubicBezTo>
                    <a:pt x="5" y="0"/>
                    <a:pt x="8" y="0"/>
                    <a:pt x="8" y="5"/>
                  </a:cubicBezTo>
                  <a:cubicBezTo>
                    <a:pt x="5" y="3"/>
                    <a:pt x="0" y="4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17"/>
            <p:cNvSpPr>
              <a:spLocks noChangeArrowheads="1"/>
            </p:cNvSpPr>
            <p:nvPr/>
          </p:nvSpPr>
          <p:spPr bwMode="auto">
            <a:xfrm>
              <a:off x="7056190" y="899236"/>
              <a:ext cx="111637" cy="59728"/>
            </a:xfrm>
            <a:custGeom>
              <a:avLst/>
              <a:gdLst>
                <a:gd name="T0" fmla="*/ 2147483646 w 33"/>
                <a:gd name="T1" fmla="*/ 2147483646 h 16"/>
                <a:gd name="T2" fmla="*/ 2147483646 w 33"/>
                <a:gd name="T3" fmla="*/ 2147483646 h 16"/>
                <a:gd name="T4" fmla="*/ 2147483646 w 33"/>
                <a:gd name="T5" fmla="*/ 2147483646 h 16"/>
                <a:gd name="T6" fmla="*/ 2147483646 w 33"/>
                <a:gd name="T7" fmla="*/ 2147483646 h 16"/>
                <a:gd name="T8" fmla="*/ 2147483646 w 33"/>
                <a:gd name="T9" fmla="*/ 2147483646 h 16"/>
                <a:gd name="T10" fmla="*/ 2147483646 w 33"/>
                <a:gd name="T11" fmla="*/ 2147483646 h 16"/>
                <a:gd name="T12" fmla="*/ 2147483646 w 33"/>
                <a:gd name="T13" fmla="*/ 2147483646 h 16"/>
                <a:gd name="T14" fmla="*/ 2147483646 w 33"/>
                <a:gd name="T15" fmla="*/ 2147483646 h 16"/>
                <a:gd name="T16" fmla="*/ 2147483646 w 33"/>
                <a:gd name="T17" fmla="*/ 2147483646 h 16"/>
                <a:gd name="T18" fmla="*/ 2147483646 w 33"/>
                <a:gd name="T19" fmla="*/ 2147483646 h 16"/>
                <a:gd name="T20" fmla="*/ 2147483646 w 33"/>
                <a:gd name="T21" fmla="*/ 2147483646 h 16"/>
                <a:gd name="T22" fmla="*/ 2147483646 w 33"/>
                <a:gd name="T23" fmla="*/ 2147483646 h 16"/>
                <a:gd name="T24" fmla="*/ 2147483646 w 33"/>
                <a:gd name="T25" fmla="*/ 2147483646 h 16"/>
                <a:gd name="T26" fmla="*/ 2147483646 w 33"/>
                <a:gd name="T27" fmla="*/ 214748364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29" y="3"/>
                  </a:moveTo>
                  <a:cubicBezTo>
                    <a:pt x="28" y="8"/>
                    <a:pt x="24" y="11"/>
                    <a:pt x="32" y="10"/>
                  </a:cubicBezTo>
                  <a:cubicBezTo>
                    <a:pt x="33" y="16"/>
                    <a:pt x="23" y="15"/>
                    <a:pt x="18" y="15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2" y="11"/>
                    <a:pt x="13" y="15"/>
                    <a:pt x="10" y="13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9" y="10"/>
                    <a:pt x="7" y="13"/>
                    <a:pt x="5" y="12"/>
                  </a:cubicBezTo>
                  <a:cubicBezTo>
                    <a:pt x="5" y="12"/>
                    <a:pt x="7" y="10"/>
                    <a:pt x="7" y="9"/>
                  </a:cubicBezTo>
                  <a:cubicBezTo>
                    <a:pt x="6" y="8"/>
                    <a:pt x="0" y="11"/>
                    <a:pt x="1" y="8"/>
                  </a:cubicBezTo>
                  <a:cubicBezTo>
                    <a:pt x="0" y="5"/>
                    <a:pt x="3" y="6"/>
                    <a:pt x="4" y="5"/>
                  </a:cubicBezTo>
                  <a:cubicBezTo>
                    <a:pt x="6" y="3"/>
                    <a:pt x="5" y="3"/>
                    <a:pt x="8" y="2"/>
                  </a:cubicBezTo>
                  <a:cubicBezTo>
                    <a:pt x="9" y="2"/>
                    <a:pt x="15" y="0"/>
                    <a:pt x="21" y="1"/>
                  </a:cubicBezTo>
                  <a:cubicBezTo>
                    <a:pt x="21" y="1"/>
                    <a:pt x="21" y="3"/>
                    <a:pt x="21" y="3"/>
                  </a:cubicBezTo>
                  <a:cubicBezTo>
                    <a:pt x="23" y="5"/>
                    <a:pt x="28" y="2"/>
                    <a:pt x="29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8"/>
            <p:cNvSpPr>
              <a:spLocks noChangeArrowheads="1"/>
            </p:cNvSpPr>
            <p:nvPr/>
          </p:nvSpPr>
          <p:spPr bwMode="auto">
            <a:xfrm>
              <a:off x="7011279" y="899236"/>
              <a:ext cx="44911" cy="34131"/>
            </a:xfrm>
            <a:custGeom>
              <a:avLst/>
              <a:gdLst>
                <a:gd name="T0" fmla="*/ 2147483646 w 13"/>
                <a:gd name="T1" fmla="*/ 2147483646 h 9"/>
                <a:gd name="T2" fmla="*/ 2147483646 w 13"/>
                <a:gd name="T3" fmla="*/ 2147483646 h 9"/>
                <a:gd name="T4" fmla="*/ 2147483646 w 13"/>
                <a:gd name="T5" fmla="*/ 2147483646 h 9"/>
                <a:gd name="T6" fmla="*/ 0 w 13"/>
                <a:gd name="T7" fmla="*/ 2147483646 h 9"/>
                <a:gd name="T8" fmla="*/ 2147483646 w 13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3" y="0"/>
                    <a:pt x="9" y="3"/>
                    <a:pt x="13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9"/>
            <p:cNvSpPr>
              <a:spLocks noChangeArrowheads="1"/>
            </p:cNvSpPr>
            <p:nvPr/>
          </p:nvSpPr>
          <p:spPr bwMode="auto">
            <a:xfrm>
              <a:off x="3218203" y="936210"/>
              <a:ext cx="111636" cy="68261"/>
            </a:xfrm>
            <a:custGeom>
              <a:avLst/>
              <a:gdLst>
                <a:gd name="T0" fmla="*/ 2147483646 w 33"/>
                <a:gd name="T1" fmla="*/ 2147483646 h 18"/>
                <a:gd name="T2" fmla="*/ 2147483646 w 33"/>
                <a:gd name="T3" fmla="*/ 2147483646 h 18"/>
                <a:gd name="T4" fmla="*/ 2147483646 w 33"/>
                <a:gd name="T5" fmla="*/ 2147483646 h 18"/>
                <a:gd name="T6" fmla="*/ 2147483646 w 33"/>
                <a:gd name="T7" fmla="*/ 2147483646 h 18"/>
                <a:gd name="T8" fmla="*/ 2147483646 w 33"/>
                <a:gd name="T9" fmla="*/ 2147483646 h 18"/>
                <a:gd name="T10" fmla="*/ 2147483646 w 33"/>
                <a:gd name="T11" fmla="*/ 2147483646 h 18"/>
                <a:gd name="T12" fmla="*/ 2147483646 w 33"/>
                <a:gd name="T13" fmla="*/ 2147483646 h 18"/>
                <a:gd name="T14" fmla="*/ 2147483646 w 33"/>
                <a:gd name="T15" fmla="*/ 2147483646 h 18"/>
                <a:gd name="T16" fmla="*/ 2147483646 w 33"/>
                <a:gd name="T17" fmla="*/ 2147483646 h 18"/>
                <a:gd name="T18" fmla="*/ 0 w 33"/>
                <a:gd name="T19" fmla="*/ 2147483646 h 18"/>
                <a:gd name="T20" fmla="*/ 2147483646 w 33"/>
                <a:gd name="T21" fmla="*/ 2147483646 h 18"/>
                <a:gd name="T22" fmla="*/ 2147483646 w 33"/>
                <a:gd name="T23" fmla="*/ 2147483646 h 18"/>
                <a:gd name="T24" fmla="*/ 2147483646 w 33"/>
                <a:gd name="T25" fmla="*/ 2147483646 h 18"/>
                <a:gd name="T26" fmla="*/ 2147483646 w 33"/>
                <a:gd name="T27" fmla="*/ 2147483646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8"/>
                <a:gd name="T44" fmla="*/ 33 w 33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8">
                  <a:moveTo>
                    <a:pt x="24" y="5"/>
                  </a:moveTo>
                  <a:cubicBezTo>
                    <a:pt x="26" y="6"/>
                    <a:pt x="27" y="8"/>
                    <a:pt x="28" y="10"/>
                  </a:cubicBezTo>
                  <a:cubicBezTo>
                    <a:pt x="30" y="12"/>
                    <a:pt x="33" y="14"/>
                    <a:pt x="32" y="17"/>
                  </a:cubicBezTo>
                  <a:cubicBezTo>
                    <a:pt x="32" y="17"/>
                    <a:pt x="29" y="18"/>
                    <a:pt x="28" y="17"/>
                  </a:cubicBezTo>
                  <a:cubicBezTo>
                    <a:pt x="28" y="17"/>
                    <a:pt x="29" y="15"/>
                    <a:pt x="28" y="15"/>
                  </a:cubicBezTo>
                  <a:cubicBezTo>
                    <a:pt x="28" y="14"/>
                    <a:pt x="24" y="17"/>
                    <a:pt x="25" y="13"/>
                  </a:cubicBezTo>
                  <a:cubicBezTo>
                    <a:pt x="17" y="13"/>
                    <a:pt x="12" y="13"/>
                    <a:pt x="7" y="12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7"/>
                    <a:pt x="8" y="8"/>
                    <a:pt x="8" y="6"/>
                  </a:cubicBezTo>
                  <a:cubicBezTo>
                    <a:pt x="3" y="4"/>
                    <a:pt x="1" y="8"/>
                    <a:pt x="0" y="2"/>
                  </a:cubicBezTo>
                  <a:cubicBezTo>
                    <a:pt x="3" y="0"/>
                    <a:pt x="8" y="1"/>
                    <a:pt x="11" y="2"/>
                  </a:cubicBezTo>
                  <a:cubicBezTo>
                    <a:pt x="13" y="2"/>
                    <a:pt x="14" y="2"/>
                    <a:pt x="14" y="5"/>
                  </a:cubicBezTo>
                  <a:cubicBezTo>
                    <a:pt x="16" y="6"/>
                    <a:pt x="20" y="0"/>
                    <a:pt x="20" y="5"/>
                  </a:cubicBezTo>
                  <a:cubicBezTo>
                    <a:pt x="20" y="6"/>
                    <a:pt x="24" y="7"/>
                    <a:pt x="2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20"/>
            <p:cNvSpPr>
              <a:spLocks noChangeArrowheads="1"/>
            </p:cNvSpPr>
            <p:nvPr/>
          </p:nvSpPr>
          <p:spPr bwMode="auto">
            <a:xfrm>
              <a:off x="7170393" y="936210"/>
              <a:ext cx="111636" cy="63994"/>
            </a:xfrm>
            <a:custGeom>
              <a:avLst/>
              <a:gdLst>
                <a:gd name="T0" fmla="*/ 2147483646 w 33"/>
                <a:gd name="T1" fmla="*/ 0 h 17"/>
                <a:gd name="T2" fmla="*/ 2147483646 w 33"/>
                <a:gd name="T3" fmla="*/ 2147483646 h 17"/>
                <a:gd name="T4" fmla="*/ 2147483646 w 33"/>
                <a:gd name="T5" fmla="*/ 2147483646 h 17"/>
                <a:gd name="T6" fmla="*/ 2147483646 w 33"/>
                <a:gd name="T7" fmla="*/ 2147483646 h 17"/>
                <a:gd name="T8" fmla="*/ 2147483646 w 33"/>
                <a:gd name="T9" fmla="*/ 2147483646 h 17"/>
                <a:gd name="T10" fmla="*/ 2147483646 w 33"/>
                <a:gd name="T11" fmla="*/ 2147483646 h 17"/>
                <a:gd name="T12" fmla="*/ 2147483646 w 33"/>
                <a:gd name="T13" fmla="*/ 2147483646 h 17"/>
                <a:gd name="T14" fmla="*/ 2147483646 w 33"/>
                <a:gd name="T15" fmla="*/ 2147483646 h 17"/>
                <a:gd name="T16" fmla="*/ 2147483646 w 33"/>
                <a:gd name="T17" fmla="*/ 2147483646 h 17"/>
                <a:gd name="T18" fmla="*/ 2147483646 w 33"/>
                <a:gd name="T19" fmla="*/ 2147483646 h 17"/>
                <a:gd name="T20" fmla="*/ 2147483646 w 33"/>
                <a:gd name="T21" fmla="*/ 2147483646 h 17"/>
                <a:gd name="T22" fmla="*/ 2147483646 w 33"/>
                <a:gd name="T23" fmla="*/ 2147483646 h 17"/>
                <a:gd name="T24" fmla="*/ 2147483646 w 33"/>
                <a:gd name="T25" fmla="*/ 2147483646 h 17"/>
                <a:gd name="T26" fmla="*/ 2147483646 w 33"/>
                <a:gd name="T27" fmla="*/ 2147483646 h 17"/>
                <a:gd name="T28" fmla="*/ 2147483646 w 33"/>
                <a:gd name="T29" fmla="*/ 2147483646 h 17"/>
                <a:gd name="T30" fmla="*/ 2147483646 w 33"/>
                <a:gd name="T31" fmla="*/ 2147483646 h 17"/>
                <a:gd name="T32" fmla="*/ 2147483646 w 33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17"/>
                <a:gd name="T53" fmla="*/ 33 w 33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17">
                  <a:moveTo>
                    <a:pt x="13" y="0"/>
                  </a:moveTo>
                  <a:cubicBezTo>
                    <a:pt x="14" y="3"/>
                    <a:pt x="20" y="0"/>
                    <a:pt x="19" y="5"/>
                  </a:cubicBezTo>
                  <a:cubicBezTo>
                    <a:pt x="20" y="6"/>
                    <a:pt x="20" y="2"/>
                    <a:pt x="20" y="2"/>
                  </a:cubicBezTo>
                  <a:cubicBezTo>
                    <a:pt x="22" y="2"/>
                    <a:pt x="22" y="4"/>
                    <a:pt x="23" y="5"/>
                  </a:cubicBezTo>
                  <a:cubicBezTo>
                    <a:pt x="24" y="5"/>
                    <a:pt x="26" y="4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8" y="7"/>
                    <a:pt x="32" y="5"/>
                    <a:pt x="32" y="7"/>
                  </a:cubicBezTo>
                  <a:cubicBezTo>
                    <a:pt x="33" y="13"/>
                    <a:pt x="25" y="9"/>
                    <a:pt x="22" y="10"/>
                  </a:cubicBezTo>
                  <a:cubicBezTo>
                    <a:pt x="20" y="10"/>
                    <a:pt x="21" y="13"/>
                    <a:pt x="20" y="13"/>
                  </a:cubicBezTo>
                  <a:cubicBezTo>
                    <a:pt x="17" y="15"/>
                    <a:pt x="9" y="14"/>
                    <a:pt x="8" y="13"/>
                  </a:cubicBezTo>
                  <a:cubicBezTo>
                    <a:pt x="6" y="13"/>
                    <a:pt x="7" y="15"/>
                    <a:pt x="6" y="16"/>
                  </a:cubicBezTo>
                  <a:cubicBezTo>
                    <a:pt x="4" y="13"/>
                    <a:pt x="4" y="17"/>
                    <a:pt x="1" y="15"/>
                  </a:cubicBezTo>
                  <a:cubicBezTo>
                    <a:pt x="1" y="14"/>
                    <a:pt x="0" y="11"/>
                    <a:pt x="1" y="10"/>
                  </a:cubicBezTo>
                  <a:cubicBezTo>
                    <a:pt x="1" y="10"/>
                    <a:pt x="3" y="11"/>
                    <a:pt x="4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5" y="6"/>
                    <a:pt x="7" y="7"/>
                    <a:pt x="8" y="6"/>
                  </a:cubicBezTo>
                  <a:cubicBezTo>
                    <a:pt x="9" y="4"/>
                    <a:pt x="12" y="3"/>
                    <a:pt x="13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21"/>
            <p:cNvSpPr>
              <a:spLocks noChangeArrowheads="1"/>
            </p:cNvSpPr>
            <p:nvPr/>
          </p:nvSpPr>
          <p:spPr bwMode="auto">
            <a:xfrm>
              <a:off x="3023160" y="983139"/>
              <a:ext cx="21814" cy="35553"/>
            </a:xfrm>
            <a:custGeom>
              <a:avLst/>
              <a:gdLst>
                <a:gd name="T0" fmla="*/ 2147483646 w 6"/>
                <a:gd name="T1" fmla="*/ 2147483646 h 10"/>
                <a:gd name="T2" fmla="*/ 2147483646 w 6"/>
                <a:gd name="T3" fmla="*/ 2147483646 h 10"/>
                <a:gd name="T4" fmla="*/ 0 60000 65536"/>
                <a:gd name="T5" fmla="*/ 0 60000 65536"/>
                <a:gd name="T6" fmla="*/ 0 w 6"/>
                <a:gd name="T7" fmla="*/ 0 h 10"/>
                <a:gd name="T8" fmla="*/ 6 w 6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0">
                  <a:moveTo>
                    <a:pt x="6" y="5"/>
                  </a:moveTo>
                  <a:cubicBezTo>
                    <a:pt x="3" y="10"/>
                    <a:pt x="0" y="0"/>
                    <a:pt x="6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22"/>
            <p:cNvSpPr>
              <a:spLocks noChangeArrowheads="1"/>
            </p:cNvSpPr>
            <p:nvPr/>
          </p:nvSpPr>
          <p:spPr bwMode="auto">
            <a:xfrm>
              <a:off x="3066788" y="988828"/>
              <a:ext cx="61593" cy="41241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0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7" y="3"/>
                  </a:moveTo>
                  <a:cubicBezTo>
                    <a:pt x="18" y="11"/>
                    <a:pt x="8" y="7"/>
                    <a:pt x="4" y="10"/>
                  </a:cubicBezTo>
                  <a:cubicBezTo>
                    <a:pt x="2" y="10"/>
                    <a:pt x="3" y="6"/>
                    <a:pt x="0" y="6"/>
                  </a:cubicBezTo>
                  <a:cubicBezTo>
                    <a:pt x="1" y="2"/>
                    <a:pt x="8" y="7"/>
                    <a:pt x="9" y="3"/>
                  </a:cubicBezTo>
                  <a:cubicBezTo>
                    <a:pt x="9" y="0"/>
                    <a:pt x="12" y="5"/>
                    <a:pt x="17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23"/>
            <p:cNvSpPr>
              <a:spLocks noChangeArrowheads="1"/>
            </p:cNvSpPr>
            <p:nvPr/>
          </p:nvSpPr>
          <p:spPr bwMode="auto">
            <a:xfrm>
              <a:off x="3404264" y="997360"/>
              <a:ext cx="53893" cy="29865"/>
            </a:xfrm>
            <a:custGeom>
              <a:avLst/>
              <a:gdLst>
                <a:gd name="T0" fmla="*/ 2147483646 w 16"/>
                <a:gd name="T1" fmla="*/ 2147483646 h 8"/>
                <a:gd name="T2" fmla="*/ 2147483646 w 16"/>
                <a:gd name="T3" fmla="*/ 2147483646 h 8"/>
                <a:gd name="T4" fmla="*/ 2147483646 w 16"/>
                <a:gd name="T5" fmla="*/ 2147483646 h 8"/>
                <a:gd name="T6" fmla="*/ 2147483646 w 16"/>
                <a:gd name="T7" fmla="*/ 2147483646 h 8"/>
                <a:gd name="T8" fmla="*/ 2147483646 w 16"/>
                <a:gd name="T9" fmla="*/ 2147483646 h 8"/>
                <a:gd name="T10" fmla="*/ 2147483646 w 16"/>
                <a:gd name="T11" fmla="*/ 2147483646 h 8"/>
                <a:gd name="T12" fmla="*/ 2147483646 w 16"/>
                <a:gd name="T13" fmla="*/ 2147483646 h 8"/>
                <a:gd name="T14" fmla="*/ 2147483646 w 16"/>
                <a:gd name="T15" fmla="*/ 214748364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8"/>
                <a:gd name="T26" fmla="*/ 16 w 1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8">
                  <a:moveTo>
                    <a:pt x="14" y="3"/>
                  </a:moveTo>
                  <a:cubicBezTo>
                    <a:pt x="16" y="4"/>
                    <a:pt x="15" y="5"/>
                    <a:pt x="14" y="5"/>
                  </a:cubicBezTo>
                  <a:cubicBezTo>
                    <a:pt x="13" y="7"/>
                    <a:pt x="12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0"/>
                    <a:pt x="13" y="7"/>
                    <a:pt x="14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24"/>
            <p:cNvSpPr>
              <a:spLocks noChangeArrowheads="1"/>
            </p:cNvSpPr>
            <p:nvPr/>
          </p:nvSpPr>
          <p:spPr bwMode="auto">
            <a:xfrm>
              <a:off x="3205371" y="1011581"/>
              <a:ext cx="30796" cy="18488"/>
            </a:xfrm>
            <a:custGeom>
              <a:avLst/>
              <a:gdLst>
                <a:gd name="T0" fmla="*/ 0 w 9"/>
                <a:gd name="T1" fmla="*/ 2147483646 h 5"/>
                <a:gd name="T2" fmla="*/ 2147483646 w 9"/>
                <a:gd name="T3" fmla="*/ 2147483646 h 5"/>
                <a:gd name="T4" fmla="*/ 0 w 9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9"/>
                <a:gd name="T10" fmla="*/ 0 h 5"/>
                <a:gd name="T11" fmla="*/ 9 w 9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5">
                  <a:moveTo>
                    <a:pt x="0" y="3"/>
                  </a:moveTo>
                  <a:cubicBezTo>
                    <a:pt x="0" y="1"/>
                    <a:pt x="9" y="0"/>
                    <a:pt x="7" y="4"/>
                  </a:cubicBezTo>
                  <a:cubicBezTo>
                    <a:pt x="4" y="3"/>
                    <a:pt x="4" y="5"/>
                    <a:pt x="0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25"/>
            <p:cNvSpPr>
              <a:spLocks noChangeArrowheads="1"/>
            </p:cNvSpPr>
            <p:nvPr/>
          </p:nvSpPr>
          <p:spPr bwMode="auto">
            <a:xfrm>
              <a:off x="3503069" y="1015848"/>
              <a:ext cx="16681" cy="19909"/>
            </a:xfrm>
            <a:custGeom>
              <a:avLst/>
              <a:gdLst>
                <a:gd name="T0" fmla="*/ 0 w 5"/>
                <a:gd name="T1" fmla="*/ 0 h 5"/>
                <a:gd name="T2" fmla="*/ 2147483646 w 5"/>
                <a:gd name="T3" fmla="*/ 2147483646 h 5"/>
                <a:gd name="T4" fmla="*/ 0 w 5"/>
                <a:gd name="T5" fmla="*/ 2147483646 h 5"/>
                <a:gd name="T6" fmla="*/ 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5"/>
                <a:gd name="T14" fmla="*/ 5 w 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5">
                  <a:moveTo>
                    <a:pt x="0" y="0"/>
                  </a:moveTo>
                  <a:cubicBezTo>
                    <a:pt x="3" y="0"/>
                    <a:pt x="5" y="2"/>
                    <a:pt x="4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26"/>
            <p:cNvSpPr>
              <a:spLocks noChangeArrowheads="1"/>
            </p:cNvSpPr>
            <p:nvPr/>
          </p:nvSpPr>
          <p:spPr bwMode="auto">
            <a:xfrm>
              <a:off x="3374751" y="1045712"/>
              <a:ext cx="336193" cy="113768"/>
            </a:xfrm>
            <a:custGeom>
              <a:avLst/>
              <a:gdLst>
                <a:gd name="T0" fmla="*/ 2147483646 w 100"/>
                <a:gd name="T1" fmla="*/ 2147483646 h 30"/>
                <a:gd name="T2" fmla="*/ 2147483646 w 100"/>
                <a:gd name="T3" fmla="*/ 2147483646 h 30"/>
                <a:gd name="T4" fmla="*/ 2147483646 w 100"/>
                <a:gd name="T5" fmla="*/ 2147483646 h 30"/>
                <a:gd name="T6" fmla="*/ 2147483646 w 100"/>
                <a:gd name="T7" fmla="*/ 2147483646 h 30"/>
                <a:gd name="T8" fmla="*/ 2147483646 w 100"/>
                <a:gd name="T9" fmla="*/ 2147483646 h 30"/>
                <a:gd name="T10" fmla="*/ 2147483646 w 100"/>
                <a:gd name="T11" fmla="*/ 2147483646 h 30"/>
                <a:gd name="T12" fmla="*/ 2147483646 w 100"/>
                <a:gd name="T13" fmla="*/ 2147483646 h 30"/>
                <a:gd name="T14" fmla="*/ 2147483646 w 100"/>
                <a:gd name="T15" fmla="*/ 2147483646 h 30"/>
                <a:gd name="T16" fmla="*/ 2147483646 w 100"/>
                <a:gd name="T17" fmla="*/ 2147483646 h 30"/>
                <a:gd name="T18" fmla="*/ 2147483646 w 100"/>
                <a:gd name="T19" fmla="*/ 2147483646 h 30"/>
                <a:gd name="T20" fmla="*/ 2147483646 w 100"/>
                <a:gd name="T21" fmla="*/ 2147483646 h 30"/>
                <a:gd name="T22" fmla="*/ 2147483646 w 100"/>
                <a:gd name="T23" fmla="*/ 2147483646 h 30"/>
                <a:gd name="T24" fmla="*/ 2147483646 w 100"/>
                <a:gd name="T25" fmla="*/ 2147483646 h 30"/>
                <a:gd name="T26" fmla="*/ 2147483646 w 100"/>
                <a:gd name="T27" fmla="*/ 2147483646 h 30"/>
                <a:gd name="T28" fmla="*/ 2147483646 w 100"/>
                <a:gd name="T29" fmla="*/ 2147483646 h 30"/>
                <a:gd name="T30" fmla="*/ 2147483646 w 100"/>
                <a:gd name="T31" fmla="*/ 2147483646 h 30"/>
                <a:gd name="T32" fmla="*/ 2147483646 w 100"/>
                <a:gd name="T33" fmla="*/ 2147483646 h 30"/>
                <a:gd name="T34" fmla="*/ 2147483646 w 100"/>
                <a:gd name="T35" fmla="*/ 2147483646 h 30"/>
                <a:gd name="T36" fmla="*/ 2147483646 w 100"/>
                <a:gd name="T37" fmla="*/ 2147483646 h 30"/>
                <a:gd name="T38" fmla="*/ 2147483646 w 100"/>
                <a:gd name="T39" fmla="*/ 2147483646 h 30"/>
                <a:gd name="T40" fmla="*/ 2147483646 w 100"/>
                <a:gd name="T41" fmla="*/ 2147483646 h 30"/>
                <a:gd name="T42" fmla="*/ 2147483646 w 100"/>
                <a:gd name="T43" fmla="*/ 2147483646 h 30"/>
                <a:gd name="T44" fmla="*/ 2147483646 w 100"/>
                <a:gd name="T45" fmla="*/ 0 h 30"/>
                <a:gd name="T46" fmla="*/ 2147483646 w 100"/>
                <a:gd name="T47" fmla="*/ 2147483646 h 30"/>
                <a:gd name="T48" fmla="*/ 2147483646 w 100"/>
                <a:gd name="T49" fmla="*/ 2147483646 h 30"/>
                <a:gd name="T50" fmla="*/ 2147483646 w 100"/>
                <a:gd name="T51" fmla="*/ 2147483646 h 30"/>
                <a:gd name="T52" fmla="*/ 2147483646 w 100"/>
                <a:gd name="T53" fmla="*/ 2147483646 h 30"/>
                <a:gd name="T54" fmla="*/ 2147483646 w 100"/>
                <a:gd name="T55" fmla="*/ 2147483646 h 30"/>
                <a:gd name="T56" fmla="*/ 2147483646 w 100"/>
                <a:gd name="T57" fmla="*/ 2147483646 h 30"/>
                <a:gd name="T58" fmla="*/ 2147483646 w 100"/>
                <a:gd name="T59" fmla="*/ 2147483646 h 30"/>
                <a:gd name="T60" fmla="*/ 2147483646 w 100"/>
                <a:gd name="T61" fmla="*/ 2147483646 h 30"/>
                <a:gd name="T62" fmla="*/ 2147483646 w 100"/>
                <a:gd name="T63" fmla="*/ 2147483646 h 30"/>
                <a:gd name="T64" fmla="*/ 2147483646 w 100"/>
                <a:gd name="T65" fmla="*/ 2147483646 h 30"/>
                <a:gd name="T66" fmla="*/ 2147483646 w 100"/>
                <a:gd name="T67" fmla="*/ 2147483646 h 30"/>
                <a:gd name="T68" fmla="*/ 2147483646 w 100"/>
                <a:gd name="T69" fmla="*/ 2147483646 h 30"/>
                <a:gd name="T70" fmla="*/ 2147483646 w 100"/>
                <a:gd name="T71" fmla="*/ 2147483646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0"/>
                <a:gd name="T109" fmla="*/ 0 h 30"/>
                <a:gd name="T110" fmla="*/ 100 w 100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0" h="30">
                  <a:moveTo>
                    <a:pt x="100" y="16"/>
                  </a:moveTo>
                  <a:cubicBezTo>
                    <a:pt x="100" y="23"/>
                    <a:pt x="100" y="23"/>
                    <a:pt x="100" y="23"/>
                  </a:cubicBezTo>
                  <a:cubicBezTo>
                    <a:pt x="98" y="23"/>
                    <a:pt x="96" y="24"/>
                    <a:pt x="96" y="26"/>
                  </a:cubicBezTo>
                  <a:cubicBezTo>
                    <a:pt x="89" y="27"/>
                    <a:pt x="84" y="26"/>
                    <a:pt x="79" y="26"/>
                  </a:cubicBezTo>
                  <a:cubicBezTo>
                    <a:pt x="77" y="26"/>
                    <a:pt x="75" y="29"/>
                    <a:pt x="73" y="29"/>
                  </a:cubicBezTo>
                  <a:cubicBezTo>
                    <a:pt x="71" y="29"/>
                    <a:pt x="71" y="28"/>
                    <a:pt x="69" y="28"/>
                  </a:cubicBezTo>
                  <a:cubicBezTo>
                    <a:pt x="70" y="28"/>
                    <a:pt x="68" y="29"/>
                    <a:pt x="68" y="29"/>
                  </a:cubicBezTo>
                  <a:cubicBezTo>
                    <a:pt x="67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1" y="27"/>
                    <a:pt x="59" y="29"/>
                    <a:pt x="59" y="29"/>
                  </a:cubicBezTo>
                  <a:cubicBezTo>
                    <a:pt x="56" y="28"/>
                    <a:pt x="56" y="26"/>
                    <a:pt x="54" y="26"/>
                  </a:cubicBezTo>
                  <a:cubicBezTo>
                    <a:pt x="48" y="26"/>
                    <a:pt x="41" y="30"/>
                    <a:pt x="33" y="26"/>
                  </a:cubicBezTo>
                  <a:cubicBezTo>
                    <a:pt x="33" y="25"/>
                    <a:pt x="34" y="25"/>
                    <a:pt x="34" y="23"/>
                  </a:cubicBezTo>
                  <a:cubicBezTo>
                    <a:pt x="34" y="21"/>
                    <a:pt x="32" y="23"/>
                    <a:pt x="31" y="22"/>
                  </a:cubicBezTo>
                  <a:cubicBezTo>
                    <a:pt x="30" y="20"/>
                    <a:pt x="31" y="17"/>
                    <a:pt x="28" y="16"/>
                  </a:cubicBezTo>
                  <a:cubicBezTo>
                    <a:pt x="29" y="15"/>
                    <a:pt x="31" y="15"/>
                    <a:pt x="31" y="14"/>
                  </a:cubicBezTo>
                  <a:cubicBezTo>
                    <a:pt x="31" y="11"/>
                    <a:pt x="27" y="12"/>
                    <a:pt x="28" y="8"/>
                  </a:cubicBezTo>
                  <a:cubicBezTo>
                    <a:pt x="26" y="10"/>
                    <a:pt x="20" y="9"/>
                    <a:pt x="16" y="9"/>
                  </a:cubicBezTo>
                  <a:cubicBezTo>
                    <a:pt x="13" y="11"/>
                    <a:pt x="14" y="7"/>
                    <a:pt x="13" y="7"/>
                  </a:cubicBezTo>
                  <a:cubicBezTo>
                    <a:pt x="12" y="6"/>
                    <a:pt x="10" y="7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9" y="2"/>
                    <a:pt x="0" y="6"/>
                    <a:pt x="2" y="1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7" y="1"/>
                    <a:pt x="19" y="0"/>
                    <a:pt x="20" y="1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1" y="5"/>
                    <a:pt x="25" y="3"/>
                    <a:pt x="24" y="7"/>
                  </a:cubicBezTo>
                  <a:cubicBezTo>
                    <a:pt x="28" y="3"/>
                    <a:pt x="32" y="7"/>
                    <a:pt x="37" y="7"/>
                  </a:cubicBezTo>
                  <a:cubicBezTo>
                    <a:pt x="36" y="11"/>
                    <a:pt x="39" y="11"/>
                    <a:pt x="37" y="14"/>
                  </a:cubicBezTo>
                  <a:cubicBezTo>
                    <a:pt x="39" y="14"/>
                    <a:pt x="43" y="13"/>
                    <a:pt x="47" y="15"/>
                  </a:cubicBezTo>
                  <a:cubicBezTo>
                    <a:pt x="48" y="15"/>
                    <a:pt x="40" y="18"/>
                    <a:pt x="47" y="18"/>
                  </a:cubicBezTo>
                  <a:cubicBezTo>
                    <a:pt x="48" y="18"/>
                    <a:pt x="48" y="16"/>
                    <a:pt x="49" y="16"/>
                  </a:cubicBezTo>
                  <a:cubicBezTo>
                    <a:pt x="54" y="16"/>
                    <a:pt x="60" y="16"/>
                    <a:pt x="66" y="16"/>
                  </a:cubicBezTo>
                  <a:cubicBezTo>
                    <a:pt x="67" y="16"/>
                    <a:pt x="69" y="18"/>
                    <a:pt x="69" y="18"/>
                  </a:cubicBezTo>
                  <a:cubicBezTo>
                    <a:pt x="72" y="17"/>
                    <a:pt x="66" y="15"/>
                    <a:pt x="73" y="15"/>
                  </a:cubicBezTo>
                  <a:cubicBezTo>
                    <a:pt x="75" y="15"/>
                    <a:pt x="76" y="15"/>
                    <a:pt x="77" y="15"/>
                  </a:cubicBezTo>
                  <a:cubicBezTo>
                    <a:pt x="83" y="14"/>
                    <a:pt x="92" y="14"/>
                    <a:pt x="100" y="1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27"/>
            <p:cNvSpPr>
              <a:spLocks noChangeArrowheads="1"/>
            </p:cNvSpPr>
            <p:nvPr/>
          </p:nvSpPr>
          <p:spPr bwMode="auto">
            <a:xfrm>
              <a:off x="6242655" y="1041446"/>
              <a:ext cx="338759" cy="271621"/>
            </a:xfrm>
            <a:custGeom>
              <a:avLst/>
              <a:gdLst>
                <a:gd name="T0" fmla="*/ 2147483646 w 100"/>
                <a:gd name="T1" fmla="*/ 2147483646 h 72"/>
                <a:gd name="T2" fmla="*/ 2147483646 w 100"/>
                <a:gd name="T3" fmla="*/ 2147483646 h 72"/>
                <a:gd name="T4" fmla="*/ 2147483646 w 100"/>
                <a:gd name="T5" fmla="*/ 2147483646 h 72"/>
                <a:gd name="T6" fmla="*/ 2147483646 w 100"/>
                <a:gd name="T7" fmla="*/ 2147483646 h 72"/>
                <a:gd name="T8" fmla="*/ 2147483646 w 100"/>
                <a:gd name="T9" fmla="*/ 2147483646 h 72"/>
                <a:gd name="T10" fmla="*/ 2147483646 w 100"/>
                <a:gd name="T11" fmla="*/ 2147483646 h 72"/>
                <a:gd name="T12" fmla="*/ 2147483646 w 100"/>
                <a:gd name="T13" fmla="*/ 2147483646 h 72"/>
                <a:gd name="T14" fmla="*/ 2147483646 w 100"/>
                <a:gd name="T15" fmla="*/ 2147483646 h 72"/>
                <a:gd name="T16" fmla="*/ 2147483646 w 100"/>
                <a:gd name="T17" fmla="*/ 2147483646 h 72"/>
                <a:gd name="T18" fmla="*/ 2147483646 w 100"/>
                <a:gd name="T19" fmla="*/ 2147483646 h 72"/>
                <a:gd name="T20" fmla="*/ 2147483646 w 100"/>
                <a:gd name="T21" fmla="*/ 2147483646 h 72"/>
                <a:gd name="T22" fmla="*/ 2147483646 w 100"/>
                <a:gd name="T23" fmla="*/ 2147483646 h 72"/>
                <a:gd name="T24" fmla="*/ 2147483646 w 100"/>
                <a:gd name="T25" fmla="*/ 2147483646 h 72"/>
                <a:gd name="T26" fmla="*/ 2147483646 w 100"/>
                <a:gd name="T27" fmla="*/ 2147483646 h 72"/>
                <a:gd name="T28" fmla="*/ 2147483646 w 100"/>
                <a:gd name="T29" fmla="*/ 2147483646 h 72"/>
                <a:gd name="T30" fmla="*/ 2147483646 w 100"/>
                <a:gd name="T31" fmla="*/ 2147483646 h 72"/>
                <a:gd name="T32" fmla="*/ 2147483646 w 100"/>
                <a:gd name="T33" fmla="*/ 2147483646 h 72"/>
                <a:gd name="T34" fmla="*/ 2147483646 w 100"/>
                <a:gd name="T35" fmla="*/ 2147483646 h 72"/>
                <a:gd name="T36" fmla="*/ 2147483646 w 100"/>
                <a:gd name="T37" fmla="*/ 2147483646 h 72"/>
                <a:gd name="T38" fmla="*/ 2147483646 w 100"/>
                <a:gd name="T39" fmla="*/ 2147483646 h 72"/>
                <a:gd name="T40" fmla="*/ 2147483646 w 100"/>
                <a:gd name="T41" fmla="*/ 2147483646 h 72"/>
                <a:gd name="T42" fmla="*/ 2147483646 w 100"/>
                <a:gd name="T43" fmla="*/ 2147483646 h 72"/>
                <a:gd name="T44" fmla="*/ 2147483646 w 100"/>
                <a:gd name="T45" fmla="*/ 2147483646 h 72"/>
                <a:gd name="T46" fmla="*/ 2147483646 w 100"/>
                <a:gd name="T47" fmla="*/ 2147483646 h 72"/>
                <a:gd name="T48" fmla="*/ 2147483646 w 100"/>
                <a:gd name="T49" fmla="*/ 2147483646 h 72"/>
                <a:gd name="T50" fmla="*/ 2147483646 w 100"/>
                <a:gd name="T51" fmla="*/ 2147483646 h 72"/>
                <a:gd name="T52" fmla="*/ 2147483646 w 100"/>
                <a:gd name="T53" fmla="*/ 2147483646 h 72"/>
                <a:gd name="T54" fmla="*/ 2147483646 w 100"/>
                <a:gd name="T55" fmla="*/ 2147483646 h 72"/>
                <a:gd name="T56" fmla="*/ 2147483646 w 100"/>
                <a:gd name="T57" fmla="*/ 2147483646 h 72"/>
                <a:gd name="T58" fmla="*/ 2147483646 w 100"/>
                <a:gd name="T59" fmla="*/ 2147483646 h 72"/>
                <a:gd name="T60" fmla="*/ 2147483646 w 100"/>
                <a:gd name="T61" fmla="*/ 2147483646 h 72"/>
                <a:gd name="T62" fmla="*/ 2147483646 w 100"/>
                <a:gd name="T63" fmla="*/ 2147483646 h 72"/>
                <a:gd name="T64" fmla="*/ 2147483646 w 100"/>
                <a:gd name="T65" fmla="*/ 2147483646 h 72"/>
                <a:gd name="T66" fmla="*/ 2147483646 w 100"/>
                <a:gd name="T67" fmla="*/ 2147483646 h 72"/>
                <a:gd name="T68" fmla="*/ 2147483646 w 100"/>
                <a:gd name="T69" fmla="*/ 2147483646 h 72"/>
                <a:gd name="T70" fmla="*/ 2147483646 w 100"/>
                <a:gd name="T71" fmla="*/ 2147483646 h 72"/>
                <a:gd name="T72" fmla="*/ 2147483646 w 100"/>
                <a:gd name="T73" fmla="*/ 2147483646 h 72"/>
                <a:gd name="T74" fmla="*/ 2147483646 w 100"/>
                <a:gd name="T75" fmla="*/ 2147483646 h 72"/>
                <a:gd name="T76" fmla="*/ 2147483646 w 100"/>
                <a:gd name="T77" fmla="*/ 2147483646 h 72"/>
                <a:gd name="T78" fmla="*/ 2147483646 w 100"/>
                <a:gd name="T79" fmla="*/ 2147483646 h 72"/>
                <a:gd name="T80" fmla="*/ 2147483646 w 100"/>
                <a:gd name="T81" fmla="*/ 2147483646 h 72"/>
                <a:gd name="T82" fmla="*/ 2147483646 w 100"/>
                <a:gd name="T83" fmla="*/ 2147483646 h 72"/>
                <a:gd name="T84" fmla="*/ 2147483646 w 100"/>
                <a:gd name="T85" fmla="*/ 2147483646 h 72"/>
                <a:gd name="T86" fmla="*/ 2147483646 w 100"/>
                <a:gd name="T87" fmla="*/ 2147483646 h 72"/>
                <a:gd name="T88" fmla="*/ 2147483646 w 100"/>
                <a:gd name="T89" fmla="*/ 2147483646 h 72"/>
                <a:gd name="T90" fmla="*/ 2147483646 w 100"/>
                <a:gd name="T91" fmla="*/ 2147483646 h 72"/>
                <a:gd name="T92" fmla="*/ 2147483646 w 100"/>
                <a:gd name="T93" fmla="*/ 2147483646 h 72"/>
                <a:gd name="T94" fmla="*/ 2147483646 w 100"/>
                <a:gd name="T95" fmla="*/ 2147483646 h 72"/>
                <a:gd name="T96" fmla="*/ 2147483646 w 100"/>
                <a:gd name="T97" fmla="*/ 2147483646 h 72"/>
                <a:gd name="T98" fmla="*/ 2147483646 w 100"/>
                <a:gd name="T99" fmla="*/ 2147483646 h 72"/>
                <a:gd name="T100" fmla="*/ 2147483646 w 100"/>
                <a:gd name="T101" fmla="*/ 2147483646 h 72"/>
                <a:gd name="T102" fmla="*/ 2147483646 w 100"/>
                <a:gd name="T103" fmla="*/ 2147483646 h 72"/>
                <a:gd name="T104" fmla="*/ 2147483646 w 100"/>
                <a:gd name="T105" fmla="*/ 2147483646 h 72"/>
                <a:gd name="T106" fmla="*/ 2147483646 w 100"/>
                <a:gd name="T107" fmla="*/ 2147483646 h 72"/>
                <a:gd name="T108" fmla="*/ 2147483646 w 100"/>
                <a:gd name="T109" fmla="*/ 2147483646 h 72"/>
                <a:gd name="T110" fmla="*/ 2147483646 w 100"/>
                <a:gd name="T111" fmla="*/ 2147483646 h 72"/>
                <a:gd name="T112" fmla="*/ 2147483646 w 100"/>
                <a:gd name="T113" fmla="*/ 2147483646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0"/>
                <a:gd name="T172" fmla="*/ 0 h 72"/>
                <a:gd name="T173" fmla="*/ 100 w 100"/>
                <a:gd name="T174" fmla="*/ 72 h 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0" h="72">
                  <a:moveTo>
                    <a:pt x="82" y="2"/>
                  </a:moveTo>
                  <a:cubicBezTo>
                    <a:pt x="87" y="5"/>
                    <a:pt x="93" y="0"/>
                    <a:pt x="99" y="1"/>
                  </a:cubicBezTo>
                  <a:cubicBezTo>
                    <a:pt x="100" y="4"/>
                    <a:pt x="97" y="4"/>
                    <a:pt x="98" y="8"/>
                  </a:cubicBezTo>
                  <a:cubicBezTo>
                    <a:pt x="93" y="5"/>
                    <a:pt x="86" y="10"/>
                    <a:pt x="79" y="10"/>
                  </a:cubicBezTo>
                  <a:cubicBezTo>
                    <a:pt x="78" y="10"/>
                    <a:pt x="78" y="13"/>
                    <a:pt x="77" y="13"/>
                  </a:cubicBezTo>
                  <a:cubicBezTo>
                    <a:pt x="76" y="14"/>
                    <a:pt x="74" y="13"/>
                    <a:pt x="74" y="13"/>
                  </a:cubicBezTo>
                  <a:cubicBezTo>
                    <a:pt x="74" y="13"/>
                    <a:pt x="71" y="16"/>
                    <a:pt x="71" y="16"/>
                  </a:cubicBezTo>
                  <a:cubicBezTo>
                    <a:pt x="70" y="16"/>
                    <a:pt x="70" y="14"/>
                    <a:pt x="68" y="15"/>
                  </a:cubicBezTo>
                  <a:cubicBezTo>
                    <a:pt x="67" y="15"/>
                    <a:pt x="65" y="15"/>
                    <a:pt x="63" y="16"/>
                  </a:cubicBezTo>
                  <a:cubicBezTo>
                    <a:pt x="62" y="16"/>
                    <a:pt x="59" y="17"/>
                    <a:pt x="57" y="17"/>
                  </a:cubicBezTo>
                  <a:cubicBezTo>
                    <a:pt x="55" y="18"/>
                    <a:pt x="57" y="19"/>
                    <a:pt x="56" y="20"/>
                  </a:cubicBezTo>
                  <a:cubicBezTo>
                    <a:pt x="55" y="21"/>
                    <a:pt x="49" y="20"/>
                    <a:pt x="49" y="24"/>
                  </a:cubicBezTo>
                  <a:cubicBezTo>
                    <a:pt x="48" y="26"/>
                    <a:pt x="45" y="27"/>
                    <a:pt x="44" y="27"/>
                  </a:cubicBezTo>
                  <a:cubicBezTo>
                    <a:pt x="44" y="28"/>
                    <a:pt x="42" y="29"/>
                    <a:pt x="42" y="30"/>
                  </a:cubicBezTo>
                  <a:cubicBezTo>
                    <a:pt x="41" y="31"/>
                    <a:pt x="40" y="31"/>
                    <a:pt x="40" y="33"/>
                  </a:cubicBezTo>
                  <a:cubicBezTo>
                    <a:pt x="35" y="34"/>
                    <a:pt x="36" y="32"/>
                    <a:pt x="33" y="36"/>
                  </a:cubicBezTo>
                  <a:cubicBezTo>
                    <a:pt x="33" y="36"/>
                    <a:pt x="32" y="35"/>
                    <a:pt x="32" y="37"/>
                  </a:cubicBezTo>
                  <a:cubicBezTo>
                    <a:pt x="32" y="39"/>
                    <a:pt x="28" y="38"/>
                    <a:pt x="26" y="40"/>
                  </a:cubicBezTo>
                  <a:cubicBezTo>
                    <a:pt x="26" y="42"/>
                    <a:pt x="28" y="47"/>
                    <a:pt x="23" y="45"/>
                  </a:cubicBezTo>
                  <a:cubicBezTo>
                    <a:pt x="24" y="48"/>
                    <a:pt x="22" y="54"/>
                    <a:pt x="25" y="54"/>
                  </a:cubicBezTo>
                  <a:cubicBezTo>
                    <a:pt x="24" y="55"/>
                    <a:pt x="22" y="56"/>
                    <a:pt x="20" y="57"/>
                  </a:cubicBezTo>
                  <a:cubicBezTo>
                    <a:pt x="19" y="60"/>
                    <a:pt x="24" y="59"/>
                    <a:pt x="23" y="62"/>
                  </a:cubicBezTo>
                  <a:cubicBezTo>
                    <a:pt x="23" y="62"/>
                    <a:pt x="21" y="63"/>
                    <a:pt x="22" y="64"/>
                  </a:cubicBezTo>
                  <a:cubicBezTo>
                    <a:pt x="22" y="63"/>
                    <a:pt x="24" y="65"/>
                    <a:pt x="23" y="65"/>
                  </a:cubicBezTo>
                  <a:cubicBezTo>
                    <a:pt x="24" y="65"/>
                    <a:pt x="25" y="64"/>
                    <a:pt x="25" y="64"/>
                  </a:cubicBezTo>
                  <a:cubicBezTo>
                    <a:pt x="26" y="64"/>
                    <a:pt x="26" y="67"/>
                    <a:pt x="29" y="66"/>
                  </a:cubicBezTo>
                  <a:cubicBezTo>
                    <a:pt x="29" y="69"/>
                    <a:pt x="27" y="69"/>
                    <a:pt x="27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7" y="70"/>
                    <a:pt x="16" y="69"/>
                  </a:cubicBezTo>
                  <a:cubicBezTo>
                    <a:pt x="15" y="68"/>
                    <a:pt x="14" y="69"/>
                    <a:pt x="12" y="68"/>
                  </a:cubicBezTo>
                  <a:cubicBezTo>
                    <a:pt x="11" y="67"/>
                    <a:pt x="10" y="65"/>
                    <a:pt x="9" y="65"/>
                  </a:cubicBezTo>
                  <a:cubicBezTo>
                    <a:pt x="9" y="65"/>
                    <a:pt x="7" y="65"/>
                    <a:pt x="6" y="65"/>
                  </a:cubicBezTo>
                  <a:cubicBezTo>
                    <a:pt x="5" y="64"/>
                    <a:pt x="5" y="65"/>
                    <a:pt x="2" y="65"/>
                  </a:cubicBezTo>
                  <a:cubicBezTo>
                    <a:pt x="2" y="62"/>
                    <a:pt x="0" y="60"/>
                    <a:pt x="1" y="55"/>
                  </a:cubicBezTo>
                  <a:cubicBezTo>
                    <a:pt x="5" y="60"/>
                    <a:pt x="1" y="50"/>
                    <a:pt x="8" y="52"/>
                  </a:cubicBezTo>
                  <a:cubicBezTo>
                    <a:pt x="9" y="51"/>
                    <a:pt x="6" y="51"/>
                    <a:pt x="6" y="51"/>
                  </a:cubicBezTo>
                  <a:cubicBezTo>
                    <a:pt x="7" y="50"/>
                    <a:pt x="11" y="49"/>
                    <a:pt x="8" y="48"/>
                  </a:cubicBezTo>
                  <a:cubicBezTo>
                    <a:pt x="9" y="46"/>
                    <a:pt x="12" y="46"/>
                    <a:pt x="15" y="45"/>
                  </a:cubicBezTo>
                  <a:cubicBezTo>
                    <a:pt x="14" y="43"/>
                    <a:pt x="19" y="41"/>
                    <a:pt x="15" y="40"/>
                  </a:cubicBezTo>
                  <a:cubicBezTo>
                    <a:pt x="15" y="38"/>
                    <a:pt x="17" y="39"/>
                    <a:pt x="19" y="38"/>
                  </a:cubicBezTo>
                  <a:cubicBezTo>
                    <a:pt x="19" y="36"/>
                    <a:pt x="20" y="35"/>
                    <a:pt x="22" y="34"/>
                  </a:cubicBezTo>
                  <a:cubicBezTo>
                    <a:pt x="19" y="32"/>
                    <a:pt x="23" y="32"/>
                    <a:pt x="22" y="27"/>
                  </a:cubicBezTo>
                  <a:cubicBezTo>
                    <a:pt x="27" y="27"/>
                    <a:pt x="29" y="24"/>
                    <a:pt x="33" y="23"/>
                  </a:cubicBezTo>
                  <a:cubicBezTo>
                    <a:pt x="35" y="24"/>
                    <a:pt x="34" y="21"/>
                    <a:pt x="35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7" y="21"/>
                    <a:pt x="38" y="20"/>
                    <a:pt x="39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3" y="16"/>
                    <a:pt x="45" y="16"/>
                    <a:pt x="47" y="15"/>
                  </a:cubicBezTo>
                  <a:cubicBezTo>
                    <a:pt x="49" y="13"/>
                    <a:pt x="51" y="14"/>
                    <a:pt x="56" y="13"/>
                  </a:cubicBezTo>
                  <a:cubicBezTo>
                    <a:pt x="57" y="13"/>
                    <a:pt x="56" y="12"/>
                    <a:pt x="57" y="12"/>
                  </a:cubicBezTo>
                  <a:cubicBezTo>
                    <a:pt x="59" y="11"/>
                    <a:pt x="60" y="13"/>
                    <a:pt x="60" y="13"/>
                  </a:cubicBezTo>
                  <a:cubicBezTo>
                    <a:pt x="62" y="13"/>
                    <a:pt x="59" y="10"/>
                    <a:pt x="61" y="10"/>
                  </a:cubicBezTo>
                  <a:cubicBezTo>
                    <a:pt x="62" y="10"/>
                    <a:pt x="62" y="10"/>
                    <a:pt x="63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8"/>
                    <a:pt x="74" y="9"/>
                    <a:pt x="75" y="8"/>
                  </a:cubicBezTo>
                  <a:cubicBezTo>
                    <a:pt x="75" y="8"/>
                    <a:pt x="77" y="6"/>
                    <a:pt x="77" y="6"/>
                  </a:cubicBezTo>
                  <a:cubicBezTo>
                    <a:pt x="81" y="4"/>
                    <a:pt x="82" y="9"/>
                    <a:pt x="8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28"/>
            <p:cNvSpPr>
              <a:spLocks noChangeArrowheads="1"/>
            </p:cNvSpPr>
            <p:nvPr/>
          </p:nvSpPr>
          <p:spPr bwMode="auto">
            <a:xfrm>
              <a:off x="3287495" y="1057089"/>
              <a:ext cx="37212" cy="19909"/>
            </a:xfrm>
            <a:custGeom>
              <a:avLst/>
              <a:gdLst>
                <a:gd name="T0" fmla="*/ 2147483646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8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29"/>
            <p:cNvSpPr>
              <a:spLocks noChangeArrowheads="1"/>
            </p:cNvSpPr>
            <p:nvPr/>
          </p:nvSpPr>
          <p:spPr bwMode="auto">
            <a:xfrm>
              <a:off x="7892822" y="1079842"/>
              <a:ext cx="103938" cy="91015"/>
            </a:xfrm>
            <a:custGeom>
              <a:avLst/>
              <a:gdLst>
                <a:gd name="T0" fmla="*/ 2147483646 w 31"/>
                <a:gd name="T1" fmla="*/ 0 h 24"/>
                <a:gd name="T2" fmla="*/ 2147483646 w 31"/>
                <a:gd name="T3" fmla="*/ 2147483646 h 24"/>
                <a:gd name="T4" fmla="*/ 2147483646 w 31"/>
                <a:gd name="T5" fmla="*/ 2147483646 h 24"/>
                <a:gd name="T6" fmla="*/ 2147483646 w 31"/>
                <a:gd name="T7" fmla="*/ 2147483646 h 24"/>
                <a:gd name="T8" fmla="*/ 2147483646 w 31"/>
                <a:gd name="T9" fmla="*/ 2147483646 h 24"/>
                <a:gd name="T10" fmla="*/ 2147483646 w 31"/>
                <a:gd name="T11" fmla="*/ 2147483646 h 24"/>
                <a:gd name="T12" fmla="*/ 2147483646 w 31"/>
                <a:gd name="T13" fmla="*/ 2147483646 h 24"/>
                <a:gd name="T14" fmla="*/ 2147483646 w 31"/>
                <a:gd name="T15" fmla="*/ 2147483646 h 24"/>
                <a:gd name="T16" fmla="*/ 2147483646 w 31"/>
                <a:gd name="T17" fmla="*/ 2147483646 h 24"/>
                <a:gd name="T18" fmla="*/ 2147483646 w 31"/>
                <a:gd name="T19" fmla="*/ 2147483646 h 24"/>
                <a:gd name="T20" fmla="*/ 2147483646 w 31"/>
                <a:gd name="T21" fmla="*/ 2147483646 h 24"/>
                <a:gd name="T22" fmla="*/ 0 w 31"/>
                <a:gd name="T23" fmla="*/ 2147483646 h 24"/>
                <a:gd name="T24" fmla="*/ 2147483646 w 31"/>
                <a:gd name="T25" fmla="*/ 0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4"/>
                <a:gd name="T41" fmla="*/ 31 w 31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4">
                  <a:moveTo>
                    <a:pt x="8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5"/>
                    <a:pt x="16" y="4"/>
                    <a:pt x="18" y="6"/>
                  </a:cubicBezTo>
                  <a:cubicBezTo>
                    <a:pt x="21" y="7"/>
                    <a:pt x="22" y="3"/>
                    <a:pt x="22" y="3"/>
                  </a:cubicBezTo>
                  <a:cubicBezTo>
                    <a:pt x="24" y="3"/>
                    <a:pt x="26" y="6"/>
                    <a:pt x="31" y="5"/>
                  </a:cubicBezTo>
                  <a:cubicBezTo>
                    <a:pt x="30" y="6"/>
                    <a:pt x="23" y="9"/>
                    <a:pt x="28" y="12"/>
                  </a:cubicBezTo>
                  <a:cubicBezTo>
                    <a:pt x="27" y="15"/>
                    <a:pt x="22" y="14"/>
                    <a:pt x="17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8"/>
                    <a:pt x="9" y="17"/>
                    <a:pt x="14" y="19"/>
                  </a:cubicBezTo>
                  <a:cubicBezTo>
                    <a:pt x="14" y="24"/>
                    <a:pt x="9" y="16"/>
                    <a:pt x="10" y="20"/>
                  </a:cubicBezTo>
                  <a:cubicBezTo>
                    <a:pt x="8" y="19"/>
                    <a:pt x="9" y="16"/>
                    <a:pt x="4" y="17"/>
                  </a:cubicBezTo>
                  <a:cubicBezTo>
                    <a:pt x="3" y="13"/>
                    <a:pt x="4" y="7"/>
                    <a:pt x="0" y="6"/>
                  </a:cubicBezTo>
                  <a:cubicBezTo>
                    <a:pt x="1" y="3"/>
                    <a:pt x="9" y="6"/>
                    <a:pt x="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30"/>
            <p:cNvSpPr>
              <a:spLocks noChangeArrowheads="1"/>
            </p:cNvSpPr>
            <p:nvPr/>
          </p:nvSpPr>
          <p:spPr bwMode="auto">
            <a:xfrm>
              <a:off x="2946169" y="1091219"/>
              <a:ext cx="26946" cy="22754"/>
            </a:xfrm>
            <a:custGeom>
              <a:avLst/>
              <a:gdLst>
                <a:gd name="T0" fmla="*/ 2147483646 w 8"/>
                <a:gd name="T1" fmla="*/ 0 h 6"/>
                <a:gd name="T2" fmla="*/ 2147483646 w 8"/>
                <a:gd name="T3" fmla="*/ 2147483646 h 6"/>
                <a:gd name="T4" fmla="*/ 0 w 8"/>
                <a:gd name="T5" fmla="*/ 2147483646 h 6"/>
                <a:gd name="T6" fmla="*/ 2147483646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4" y="0"/>
                  </a:moveTo>
                  <a:cubicBezTo>
                    <a:pt x="8" y="1"/>
                    <a:pt x="5" y="2"/>
                    <a:pt x="5" y="6"/>
                  </a:cubicBezTo>
                  <a:cubicBezTo>
                    <a:pt x="4" y="5"/>
                    <a:pt x="2" y="4"/>
                    <a:pt x="0" y="4"/>
                  </a:cubicBezTo>
                  <a:cubicBezTo>
                    <a:pt x="0" y="2"/>
                    <a:pt x="4" y="3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31"/>
            <p:cNvSpPr>
              <a:spLocks noChangeArrowheads="1"/>
            </p:cNvSpPr>
            <p:nvPr/>
          </p:nvSpPr>
          <p:spPr bwMode="auto">
            <a:xfrm>
              <a:off x="8007025" y="1091219"/>
              <a:ext cx="46194" cy="49774"/>
            </a:xfrm>
            <a:custGeom>
              <a:avLst/>
              <a:gdLst>
                <a:gd name="T0" fmla="*/ 0 w 14"/>
                <a:gd name="T1" fmla="*/ 2147483646 h 13"/>
                <a:gd name="T2" fmla="*/ 2147483646 w 14"/>
                <a:gd name="T3" fmla="*/ 2147483646 h 13"/>
                <a:gd name="T4" fmla="*/ 2147483646 w 14"/>
                <a:gd name="T5" fmla="*/ 2147483646 h 13"/>
                <a:gd name="T6" fmla="*/ 2147483646 w 14"/>
                <a:gd name="T7" fmla="*/ 2147483646 h 13"/>
                <a:gd name="T8" fmla="*/ 2147483646 w 14"/>
                <a:gd name="T9" fmla="*/ 2147483646 h 13"/>
                <a:gd name="T10" fmla="*/ 0 w 14"/>
                <a:gd name="T11" fmla="*/ 214748364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3"/>
                <a:gd name="T20" fmla="*/ 14 w 14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3">
                  <a:moveTo>
                    <a:pt x="0" y="4"/>
                  </a:moveTo>
                  <a:cubicBezTo>
                    <a:pt x="4" y="0"/>
                    <a:pt x="12" y="4"/>
                    <a:pt x="14" y="7"/>
                  </a:cubicBezTo>
                  <a:cubicBezTo>
                    <a:pt x="13" y="10"/>
                    <a:pt x="7" y="8"/>
                    <a:pt x="8" y="13"/>
                  </a:cubicBezTo>
                  <a:cubicBezTo>
                    <a:pt x="6" y="13"/>
                    <a:pt x="6" y="10"/>
                    <a:pt x="5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32"/>
            <p:cNvSpPr>
              <a:spLocks noChangeArrowheads="1"/>
            </p:cNvSpPr>
            <p:nvPr/>
          </p:nvSpPr>
          <p:spPr bwMode="auto">
            <a:xfrm>
              <a:off x="8066052" y="1106863"/>
              <a:ext cx="71858" cy="45507"/>
            </a:xfrm>
            <a:custGeom>
              <a:avLst/>
              <a:gdLst>
                <a:gd name="T0" fmla="*/ 2147483646 w 21"/>
                <a:gd name="T1" fmla="*/ 2147483646 h 12"/>
                <a:gd name="T2" fmla="*/ 2147483646 w 21"/>
                <a:gd name="T3" fmla="*/ 2147483646 h 12"/>
                <a:gd name="T4" fmla="*/ 2147483646 w 21"/>
                <a:gd name="T5" fmla="*/ 2147483646 h 12"/>
                <a:gd name="T6" fmla="*/ 2147483646 w 21"/>
                <a:gd name="T7" fmla="*/ 2147483646 h 12"/>
                <a:gd name="T8" fmla="*/ 2147483646 w 21"/>
                <a:gd name="T9" fmla="*/ 2147483646 h 12"/>
                <a:gd name="T10" fmla="*/ 2147483646 w 21"/>
                <a:gd name="T11" fmla="*/ 2147483646 h 12"/>
                <a:gd name="T12" fmla="*/ 2147483646 w 21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2"/>
                <a:gd name="T23" fmla="*/ 21 w 2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2"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8" y="0"/>
                    <a:pt x="8" y="4"/>
                    <a:pt x="11" y="5"/>
                  </a:cubicBezTo>
                  <a:cubicBezTo>
                    <a:pt x="14" y="5"/>
                    <a:pt x="16" y="6"/>
                    <a:pt x="18" y="7"/>
                  </a:cubicBezTo>
                  <a:cubicBezTo>
                    <a:pt x="20" y="8"/>
                    <a:pt x="21" y="7"/>
                    <a:pt x="21" y="10"/>
                  </a:cubicBezTo>
                  <a:cubicBezTo>
                    <a:pt x="13" y="12"/>
                    <a:pt x="10" y="8"/>
                    <a:pt x="4" y="7"/>
                  </a:cubicBezTo>
                  <a:cubicBezTo>
                    <a:pt x="6" y="3"/>
                    <a:pt x="0" y="6"/>
                    <a:pt x="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33"/>
            <p:cNvSpPr>
              <a:spLocks noChangeArrowheads="1"/>
            </p:cNvSpPr>
            <p:nvPr/>
          </p:nvSpPr>
          <p:spPr bwMode="auto">
            <a:xfrm>
              <a:off x="3266964" y="1177968"/>
              <a:ext cx="116769" cy="109502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2147483646 w 35"/>
                <a:gd name="T7" fmla="*/ 2147483646 h 29"/>
                <a:gd name="T8" fmla="*/ 2147483646 w 35"/>
                <a:gd name="T9" fmla="*/ 2147483646 h 29"/>
                <a:gd name="T10" fmla="*/ 2147483646 w 35"/>
                <a:gd name="T11" fmla="*/ 2147483646 h 29"/>
                <a:gd name="T12" fmla="*/ 2147483646 w 35"/>
                <a:gd name="T13" fmla="*/ 2147483646 h 29"/>
                <a:gd name="T14" fmla="*/ 2147483646 w 35"/>
                <a:gd name="T15" fmla="*/ 2147483646 h 29"/>
                <a:gd name="T16" fmla="*/ 2147483646 w 35"/>
                <a:gd name="T17" fmla="*/ 2147483646 h 29"/>
                <a:gd name="T18" fmla="*/ 2147483646 w 35"/>
                <a:gd name="T19" fmla="*/ 2147483646 h 29"/>
                <a:gd name="T20" fmla="*/ 2147483646 w 35"/>
                <a:gd name="T21" fmla="*/ 2147483646 h 29"/>
                <a:gd name="T22" fmla="*/ 2147483646 w 35"/>
                <a:gd name="T23" fmla="*/ 2147483646 h 29"/>
                <a:gd name="T24" fmla="*/ 2147483646 w 35"/>
                <a:gd name="T25" fmla="*/ 2147483646 h 29"/>
                <a:gd name="T26" fmla="*/ 2147483646 w 35"/>
                <a:gd name="T27" fmla="*/ 2147483646 h 29"/>
                <a:gd name="T28" fmla="*/ 2147483646 w 35"/>
                <a:gd name="T29" fmla="*/ 2147483646 h 29"/>
                <a:gd name="T30" fmla="*/ 0 w 35"/>
                <a:gd name="T31" fmla="*/ 2147483646 h 29"/>
                <a:gd name="T32" fmla="*/ 2147483646 w 35"/>
                <a:gd name="T33" fmla="*/ 2147483646 h 29"/>
                <a:gd name="T34" fmla="*/ 2147483646 w 35"/>
                <a:gd name="T35" fmla="*/ 2147483646 h 29"/>
                <a:gd name="T36" fmla="*/ 2147483646 w 35"/>
                <a:gd name="T37" fmla="*/ 2147483646 h 29"/>
                <a:gd name="T38" fmla="*/ 2147483646 w 35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5"/>
                <a:gd name="T61" fmla="*/ 0 h 29"/>
                <a:gd name="T62" fmla="*/ 35 w 35"/>
                <a:gd name="T63" fmla="*/ 29 h 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5" h="29">
                  <a:moveTo>
                    <a:pt x="11" y="5"/>
                  </a:moveTo>
                  <a:cubicBezTo>
                    <a:pt x="13" y="5"/>
                    <a:pt x="12" y="4"/>
                    <a:pt x="11" y="4"/>
                  </a:cubicBezTo>
                  <a:cubicBezTo>
                    <a:pt x="15" y="1"/>
                    <a:pt x="25" y="4"/>
                    <a:pt x="27" y="0"/>
                  </a:cubicBezTo>
                  <a:cubicBezTo>
                    <a:pt x="29" y="1"/>
                    <a:pt x="29" y="3"/>
                    <a:pt x="30" y="5"/>
                  </a:cubicBezTo>
                  <a:cubicBezTo>
                    <a:pt x="30" y="8"/>
                    <a:pt x="27" y="7"/>
                    <a:pt x="27" y="9"/>
                  </a:cubicBezTo>
                  <a:cubicBezTo>
                    <a:pt x="28" y="14"/>
                    <a:pt x="30" y="11"/>
                    <a:pt x="34" y="11"/>
                  </a:cubicBezTo>
                  <a:cubicBezTo>
                    <a:pt x="35" y="16"/>
                    <a:pt x="34" y="16"/>
                    <a:pt x="35" y="22"/>
                  </a:cubicBezTo>
                  <a:cubicBezTo>
                    <a:pt x="34" y="23"/>
                    <a:pt x="32" y="21"/>
                    <a:pt x="31" y="22"/>
                  </a:cubicBezTo>
                  <a:cubicBezTo>
                    <a:pt x="31" y="22"/>
                    <a:pt x="31" y="25"/>
                    <a:pt x="31" y="25"/>
                  </a:cubicBezTo>
                  <a:cubicBezTo>
                    <a:pt x="30" y="25"/>
                    <a:pt x="28" y="25"/>
                    <a:pt x="27" y="25"/>
                  </a:cubicBezTo>
                  <a:cubicBezTo>
                    <a:pt x="25" y="25"/>
                    <a:pt x="25" y="27"/>
                    <a:pt x="23" y="28"/>
                  </a:cubicBezTo>
                  <a:cubicBezTo>
                    <a:pt x="19" y="29"/>
                    <a:pt x="19" y="25"/>
                    <a:pt x="18" y="23"/>
                  </a:cubicBezTo>
                  <a:cubicBezTo>
                    <a:pt x="17" y="22"/>
                    <a:pt x="13" y="22"/>
                    <a:pt x="14" y="19"/>
                  </a:cubicBezTo>
                  <a:cubicBezTo>
                    <a:pt x="12" y="20"/>
                    <a:pt x="11" y="18"/>
                    <a:pt x="11" y="16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4"/>
                    <a:pt x="0" y="16"/>
                    <a:pt x="0" y="12"/>
                  </a:cubicBezTo>
                  <a:cubicBezTo>
                    <a:pt x="6" y="11"/>
                    <a:pt x="8" y="15"/>
                    <a:pt x="14" y="14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6" y="4"/>
                    <a:pt x="8" y="9"/>
                    <a:pt x="10" y="4"/>
                  </a:cubicBezTo>
                  <a:cubicBezTo>
                    <a:pt x="11" y="4"/>
                    <a:pt x="11" y="4"/>
                    <a:pt x="11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34"/>
            <p:cNvSpPr>
              <a:spLocks noChangeArrowheads="1"/>
            </p:cNvSpPr>
            <p:nvPr/>
          </p:nvSpPr>
          <p:spPr bwMode="auto">
            <a:xfrm>
              <a:off x="3690413" y="1185078"/>
              <a:ext cx="74424" cy="38397"/>
            </a:xfrm>
            <a:custGeom>
              <a:avLst/>
              <a:gdLst>
                <a:gd name="T0" fmla="*/ 0 w 22"/>
                <a:gd name="T1" fmla="*/ 2147483646 h 10"/>
                <a:gd name="T2" fmla="*/ 2147483646 w 22"/>
                <a:gd name="T3" fmla="*/ 0 h 10"/>
                <a:gd name="T4" fmla="*/ 2147483646 w 22"/>
                <a:gd name="T5" fmla="*/ 2147483646 h 10"/>
                <a:gd name="T6" fmla="*/ 2147483646 w 22"/>
                <a:gd name="T7" fmla="*/ 2147483646 h 10"/>
                <a:gd name="T8" fmla="*/ 2147483646 w 22"/>
                <a:gd name="T9" fmla="*/ 2147483646 h 10"/>
                <a:gd name="T10" fmla="*/ 0 w 22"/>
                <a:gd name="T11" fmla="*/ 214748364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0"/>
                <a:gd name="T20" fmla="*/ 22 w 22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0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1" y="1"/>
                    <a:pt x="17" y="4"/>
                    <a:pt x="21" y="5"/>
                  </a:cubicBezTo>
                  <a:cubicBezTo>
                    <a:pt x="22" y="7"/>
                    <a:pt x="20" y="8"/>
                    <a:pt x="20" y="10"/>
                  </a:cubicBezTo>
                  <a:cubicBezTo>
                    <a:pt x="12" y="10"/>
                    <a:pt x="9" y="9"/>
                    <a:pt x="5" y="5"/>
                  </a:cubicBezTo>
                  <a:cubicBezTo>
                    <a:pt x="3" y="4"/>
                    <a:pt x="3" y="1"/>
                    <a:pt x="0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35"/>
            <p:cNvSpPr>
              <a:spLocks noChangeArrowheads="1"/>
            </p:cNvSpPr>
            <p:nvPr/>
          </p:nvSpPr>
          <p:spPr bwMode="auto">
            <a:xfrm>
              <a:off x="7959547" y="1185078"/>
              <a:ext cx="47478" cy="22754"/>
            </a:xfrm>
            <a:custGeom>
              <a:avLst/>
              <a:gdLst>
                <a:gd name="T0" fmla="*/ 2147483646 w 14"/>
                <a:gd name="T1" fmla="*/ 2147483646 h 6"/>
                <a:gd name="T2" fmla="*/ 0 w 14"/>
                <a:gd name="T3" fmla="*/ 2147483646 h 6"/>
                <a:gd name="T4" fmla="*/ 2147483646 w 14"/>
                <a:gd name="T5" fmla="*/ 0 h 6"/>
                <a:gd name="T6" fmla="*/ 2147483646 w 14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6"/>
                <a:gd name="T14" fmla="*/ 14 w 1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6">
                  <a:moveTo>
                    <a:pt x="14" y="5"/>
                  </a:moveTo>
                  <a:cubicBezTo>
                    <a:pt x="12" y="6"/>
                    <a:pt x="3" y="5"/>
                    <a:pt x="0" y="3"/>
                  </a:cubicBezTo>
                  <a:cubicBezTo>
                    <a:pt x="0" y="1"/>
                    <a:pt x="4" y="3"/>
                    <a:pt x="4" y="0"/>
                  </a:cubicBezTo>
                  <a:cubicBezTo>
                    <a:pt x="7" y="2"/>
                    <a:pt x="14" y="0"/>
                    <a:pt x="14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36"/>
            <p:cNvSpPr>
              <a:spLocks noChangeArrowheads="1"/>
            </p:cNvSpPr>
            <p:nvPr/>
          </p:nvSpPr>
          <p:spPr bwMode="auto">
            <a:xfrm>
              <a:off x="4212666" y="1301691"/>
              <a:ext cx="37213" cy="29865"/>
            </a:xfrm>
            <a:custGeom>
              <a:avLst/>
              <a:gdLst>
                <a:gd name="T0" fmla="*/ 2147483646 w 11"/>
                <a:gd name="T1" fmla="*/ 2147483646 h 8"/>
                <a:gd name="T2" fmla="*/ 0 w 11"/>
                <a:gd name="T3" fmla="*/ 2147483646 h 8"/>
                <a:gd name="T4" fmla="*/ 2147483646 w 11"/>
                <a:gd name="T5" fmla="*/ 2147483646 h 8"/>
                <a:gd name="T6" fmla="*/ 0 60000 65536"/>
                <a:gd name="T7" fmla="*/ 0 60000 65536"/>
                <a:gd name="T8" fmla="*/ 0 60000 65536"/>
                <a:gd name="T9" fmla="*/ 0 w 11"/>
                <a:gd name="T10" fmla="*/ 0 h 8"/>
                <a:gd name="T11" fmla="*/ 11 w 11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">
                  <a:moveTo>
                    <a:pt x="11" y="6"/>
                  </a:moveTo>
                  <a:cubicBezTo>
                    <a:pt x="4" y="8"/>
                    <a:pt x="5" y="2"/>
                    <a:pt x="0" y="3"/>
                  </a:cubicBezTo>
                  <a:cubicBezTo>
                    <a:pt x="2" y="0"/>
                    <a:pt x="11" y="2"/>
                    <a:pt x="11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37"/>
            <p:cNvSpPr>
              <a:spLocks noChangeArrowheads="1"/>
            </p:cNvSpPr>
            <p:nvPr/>
          </p:nvSpPr>
          <p:spPr bwMode="auto">
            <a:xfrm>
              <a:off x="4185720" y="1331555"/>
              <a:ext cx="55176" cy="35552"/>
            </a:xfrm>
            <a:custGeom>
              <a:avLst/>
              <a:gdLst>
                <a:gd name="T0" fmla="*/ 2147483646 w 16"/>
                <a:gd name="T1" fmla="*/ 2147483646 h 9"/>
                <a:gd name="T2" fmla="*/ 2147483646 w 16"/>
                <a:gd name="T3" fmla="*/ 2147483646 h 9"/>
                <a:gd name="T4" fmla="*/ 2147483646 w 16"/>
                <a:gd name="T5" fmla="*/ 2147483646 h 9"/>
                <a:gd name="T6" fmla="*/ 2147483646 w 16"/>
                <a:gd name="T7" fmla="*/ 2147483646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9"/>
                <a:gd name="T14" fmla="*/ 16 w 1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9">
                  <a:moveTo>
                    <a:pt x="16" y="5"/>
                  </a:moveTo>
                  <a:cubicBezTo>
                    <a:pt x="14" y="9"/>
                    <a:pt x="4" y="9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9" y="3"/>
                    <a:pt x="12" y="4"/>
                    <a:pt x="16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38"/>
            <p:cNvSpPr>
              <a:spLocks noChangeArrowheads="1"/>
            </p:cNvSpPr>
            <p:nvPr/>
          </p:nvSpPr>
          <p:spPr bwMode="auto">
            <a:xfrm>
              <a:off x="6175929" y="1354309"/>
              <a:ext cx="33363" cy="35552"/>
            </a:xfrm>
            <a:custGeom>
              <a:avLst/>
              <a:gdLst>
                <a:gd name="T0" fmla="*/ 2147483646 w 10"/>
                <a:gd name="T1" fmla="*/ 0 h 9"/>
                <a:gd name="T2" fmla="*/ 2147483646 w 10"/>
                <a:gd name="T3" fmla="*/ 2147483646 h 9"/>
                <a:gd name="T4" fmla="*/ 2147483646 w 10"/>
                <a:gd name="T5" fmla="*/ 2147483646 h 9"/>
                <a:gd name="T6" fmla="*/ 2147483646 w 10"/>
                <a:gd name="T7" fmla="*/ 2147483646 h 9"/>
                <a:gd name="T8" fmla="*/ 2147483646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0"/>
                  </a:moveTo>
                  <a:cubicBezTo>
                    <a:pt x="8" y="0"/>
                    <a:pt x="9" y="2"/>
                    <a:pt x="10" y="6"/>
                  </a:cubicBezTo>
                  <a:cubicBezTo>
                    <a:pt x="6" y="6"/>
                    <a:pt x="3" y="6"/>
                    <a:pt x="3" y="9"/>
                  </a:cubicBezTo>
                  <a:cubicBezTo>
                    <a:pt x="0" y="9"/>
                    <a:pt x="2" y="4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39"/>
            <p:cNvSpPr>
              <a:spLocks noChangeArrowheads="1"/>
            </p:cNvSpPr>
            <p:nvPr/>
          </p:nvSpPr>
          <p:spPr bwMode="auto">
            <a:xfrm>
              <a:off x="3159177" y="1378484"/>
              <a:ext cx="33363" cy="25598"/>
            </a:xfrm>
            <a:custGeom>
              <a:avLst/>
              <a:gdLst>
                <a:gd name="T0" fmla="*/ 2147483646 w 10"/>
                <a:gd name="T1" fmla="*/ 2147483646 h 7"/>
                <a:gd name="T2" fmla="*/ 0 w 10"/>
                <a:gd name="T3" fmla="*/ 2147483646 h 7"/>
                <a:gd name="T4" fmla="*/ 2147483646 w 10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0"/>
                <a:gd name="T10" fmla="*/ 0 h 7"/>
                <a:gd name="T11" fmla="*/ 10 w 1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7">
                  <a:moveTo>
                    <a:pt x="10" y="6"/>
                  </a:moveTo>
                  <a:cubicBezTo>
                    <a:pt x="5" y="5"/>
                    <a:pt x="3" y="6"/>
                    <a:pt x="0" y="7"/>
                  </a:cubicBezTo>
                  <a:cubicBezTo>
                    <a:pt x="0" y="4"/>
                    <a:pt x="10" y="0"/>
                    <a:pt x="10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40"/>
            <p:cNvSpPr>
              <a:spLocks noChangeArrowheads="1"/>
            </p:cNvSpPr>
            <p:nvPr/>
          </p:nvSpPr>
          <p:spPr bwMode="auto">
            <a:xfrm>
              <a:off x="3752006" y="1395550"/>
              <a:ext cx="60309" cy="42663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2147483646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5" y="2"/>
                  </a:moveTo>
                  <a:cubicBezTo>
                    <a:pt x="16" y="4"/>
                    <a:pt x="18" y="9"/>
                    <a:pt x="16" y="10"/>
                  </a:cubicBezTo>
                  <a:cubicBezTo>
                    <a:pt x="11" y="10"/>
                    <a:pt x="4" y="11"/>
                    <a:pt x="2" y="8"/>
                  </a:cubicBezTo>
                  <a:cubicBezTo>
                    <a:pt x="0" y="3"/>
                    <a:pt x="6" y="6"/>
                    <a:pt x="5" y="2"/>
                  </a:cubicBezTo>
                  <a:cubicBezTo>
                    <a:pt x="9" y="0"/>
                    <a:pt x="14" y="4"/>
                    <a:pt x="1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41"/>
            <p:cNvSpPr>
              <a:spLocks noChangeArrowheads="1"/>
            </p:cNvSpPr>
            <p:nvPr/>
          </p:nvSpPr>
          <p:spPr bwMode="auto">
            <a:xfrm>
              <a:off x="3732757" y="1509318"/>
              <a:ext cx="69292" cy="38397"/>
            </a:xfrm>
            <a:custGeom>
              <a:avLst/>
              <a:gdLst>
                <a:gd name="T0" fmla="*/ 2147483646 w 21"/>
                <a:gd name="T1" fmla="*/ 2147483646 h 10"/>
                <a:gd name="T2" fmla="*/ 2147483646 w 21"/>
                <a:gd name="T3" fmla="*/ 2147483646 h 10"/>
                <a:gd name="T4" fmla="*/ 2147483646 w 21"/>
                <a:gd name="T5" fmla="*/ 2147483646 h 10"/>
                <a:gd name="T6" fmla="*/ 2147483646 w 21"/>
                <a:gd name="T7" fmla="*/ 2147483646 h 10"/>
                <a:gd name="T8" fmla="*/ 2147483646 w 21"/>
                <a:gd name="T9" fmla="*/ 2147483646 h 10"/>
                <a:gd name="T10" fmla="*/ 2147483646 w 21"/>
                <a:gd name="T11" fmla="*/ 0 h 10"/>
                <a:gd name="T12" fmla="*/ 2147483646 w 21"/>
                <a:gd name="T13" fmla="*/ 214748364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0"/>
                <a:gd name="T23" fmla="*/ 21 w 21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0">
                  <a:moveTo>
                    <a:pt x="19" y="4"/>
                  </a:moveTo>
                  <a:cubicBezTo>
                    <a:pt x="21" y="8"/>
                    <a:pt x="16" y="7"/>
                    <a:pt x="14" y="7"/>
                  </a:cubicBezTo>
                  <a:cubicBezTo>
                    <a:pt x="13" y="7"/>
                    <a:pt x="9" y="10"/>
                    <a:pt x="8" y="8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19" y="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42"/>
            <p:cNvSpPr>
              <a:spLocks noChangeArrowheads="1"/>
            </p:cNvSpPr>
            <p:nvPr/>
          </p:nvSpPr>
          <p:spPr bwMode="auto">
            <a:xfrm>
              <a:off x="3732757" y="1566202"/>
              <a:ext cx="32080" cy="19909"/>
            </a:xfrm>
            <a:custGeom>
              <a:avLst/>
              <a:gdLst>
                <a:gd name="T0" fmla="*/ 2147483646 w 10"/>
                <a:gd name="T1" fmla="*/ 2147483646 h 5"/>
                <a:gd name="T2" fmla="*/ 2147483646 w 10"/>
                <a:gd name="T3" fmla="*/ 2147483646 h 5"/>
                <a:gd name="T4" fmla="*/ 2147483646 w 10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0"/>
                <a:gd name="T10" fmla="*/ 0 h 5"/>
                <a:gd name="T11" fmla="*/ 10 w 10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43"/>
            <p:cNvSpPr>
              <a:spLocks noChangeArrowheads="1"/>
            </p:cNvSpPr>
            <p:nvPr/>
          </p:nvSpPr>
          <p:spPr bwMode="auto">
            <a:xfrm>
              <a:off x="3626254" y="1591800"/>
              <a:ext cx="37212" cy="22754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0 w 11"/>
                <a:gd name="T7" fmla="*/ 2147483646 h 6"/>
                <a:gd name="T8" fmla="*/ 2147483646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0"/>
                  </a:moveTo>
                  <a:cubicBezTo>
                    <a:pt x="9" y="2"/>
                    <a:pt x="10" y="3"/>
                    <a:pt x="11" y="3"/>
                  </a:cubicBezTo>
                  <a:cubicBezTo>
                    <a:pt x="11" y="6"/>
                    <a:pt x="6" y="3"/>
                    <a:pt x="5" y="5"/>
                  </a:cubicBezTo>
                  <a:cubicBezTo>
                    <a:pt x="4" y="6"/>
                    <a:pt x="5" y="5"/>
                    <a:pt x="0" y="5"/>
                  </a:cubicBezTo>
                  <a:cubicBezTo>
                    <a:pt x="2" y="2"/>
                    <a:pt x="4" y="0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44"/>
            <p:cNvSpPr>
              <a:spLocks noChangeArrowheads="1"/>
            </p:cNvSpPr>
            <p:nvPr/>
          </p:nvSpPr>
          <p:spPr bwMode="auto">
            <a:xfrm>
              <a:off x="3698112" y="1614554"/>
              <a:ext cx="12832" cy="27020"/>
            </a:xfrm>
            <a:custGeom>
              <a:avLst/>
              <a:gdLst>
                <a:gd name="T0" fmla="*/ 2147483646 w 4"/>
                <a:gd name="T1" fmla="*/ 0 h 7"/>
                <a:gd name="T2" fmla="*/ 2147483646 w 4"/>
                <a:gd name="T3" fmla="*/ 2147483646 h 7"/>
                <a:gd name="T4" fmla="*/ 2147483646 w 4"/>
                <a:gd name="T5" fmla="*/ 0 h 7"/>
                <a:gd name="T6" fmla="*/ 0 60000 65536"/>
                <a:gd name="T7" fmla="*/ 0 60000 65536"/>
                <a:gd name="T8" fmla="*/ 0 60000 65536"/>
                <a:gd name="T9" fmla="*/ 0 w 4"/>
                <a:gd name="T10" fmla="*/ 0 h 7"/>
                <a:gd name="T11" fmla="*/ 4 w 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7">
                  <a:moveTo>
                    <a:pt x="1" y="0"/>
                  </a:moveTo>
                  <a:cubicBezTo>
                    <a:pt x="4" y="0"/>
                    <a:pt x="4" y="2"/>
                    <a:pt x="4" y="6"/>
                  </a:cubicBezTo>
                  <a:cubicBezTo>
                    <a:pt x="0" y="7"/>
                    <a:pt x="1" y="2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45"/>
            <p:cNvSpPr>
              <a:spLocks noChangeArrowheads="1"/>
            </p:cNvSpPr>
            <p:nvPr/>
          </p:nvSpPr>
          <p:spPr bwMode="auto">
            <a:xfrm>
              <a:off x="5049299" y="1837824"/>
              <a:ext cx="84690" cy="109502"/>
            </a:xfrm>
            <a:custGeom>
              <a:avLst/>
              <a:gdLst>
                <a:gd name="T0" fmla="*/ 2147483646 w 25"/>
                <a:gd name="T1" fmla="*/ 0 h 29"/>
                <a:gd name="T2" fmla="*/ 2147483646 w 25"/>
                <a:gd name="T3" fmla="*/ 2147483646 h 29"/>
                <a:gd name="T4" fmla="*/ 2147483646 w 25"/>
                <a:gd name="T5" fmla="*/ 2147483646 h 29"/>
                <a:gd name="T6" fmla="*/ 2147483646 w 25"/>
                <a:gd name="T7" fmla="*/ 2147483646 h 29"/>
                <a:gd name="T8" fmla="*/ 2147483646 w 25"/>
                <a:gd name="T9" fmla="*/ 2147483646 h 29"/>
                <a:gd name="T10" fmla="*/ 2147483646 w 25"/>
                <a:gd name="T11" fmla="*/ 2147483646 h 29"/>
                <a:gd name="T12" fmla="*/ 2147483646 w 25"/>
                <a:gd name="T13" fmla="*/ 2147483646 h 29"/>
                <a:gd name="T14" fmla="*/ 2147483646 w 25"/>
                <a:gd name="T15" fmla="*/ 2147483646 h 29"/>
                <a:gd name="T16" fmla="*/ 2147483646 w 25"/>
                <a:gd name="T17" fmla="*/ 2147483646 h 29"/>
                <a:gd name="T18" fmla="*/ 2147483646 w 25"/>
                <a:gd name="T19" fmla="*/ 2147483646 h 29"/>
                <a:gd name="T20" fmla="*/ 2147483646 w 25"/>
                <a:gd name="T21" fmla="*/ 2147483646 h 29"/>
                <a:gd name="T22" fmla="*/ 2147483646 w 25"/>
                <a:gd name="T23" fmla="*/ 2147483646 h 29"/>
                <a:gd name="T24" fmla="*/ 2147483646 w 25"/>
                <a:gd name="T25" fmla="*/ 2147483646 h 29"/>
                <a:gd name="T26" fmla="*/ 2147483646 w 25"/>
                <a:gd name="T27" fmla="*/ 2147483646 h 29"/>
                <a:gd name="T28" fmla="*/ 2147483646 w 25"/>
                <a:gd name="T29" fmla="*/ 2147483646 h 29"/>
                <a:gd name="T30" fmla="*/ 2147483646 w 25"/>
                <a:gd name="T31" fmla="*/ 2147483646 h 29"/>
                <a:gd name="T32" fmla="*/ 2147483646 w 25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9"/>
                <a:gd name="T53" fmla="*/ 25 w 25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9">
                  <a:moveTo>
                    <a:pt x="10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1" y="4"/>
                    <a:pt x="17" y="0"/>
                    <a:pt x="21" y="1"/>
                  </a:cubicBezTo>
                  <a:cubicBezTo>
                    <a:pt x="22" y="3"/>
                    <a:pt x="23" y="4"/>
                    <a:pt x="25" y="4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8"/>
                    <a:pt x="22" y="8"/>
                    <a:pt x="21" y="8"/>
                  </a:cubicBezTo>
                  <a:cubicBezTo>
                    <a:pt x="21" y="12"/>
                    <a:pt x="24" y="12"/>
                    <a:pt x="24" y="15"/>
                  </a:cubicBezTo>
                  <a:cubicBezTo>
                    <a:pt x="24" y="17"/>
                    <a:pt x="22" y="19"/>
                    <a:pt x="2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5" y="25"/>
                    <a:pt x="14" y="27"/>
                  </a:cubicBezTo>
                  <a:cubicBezTo>
                    <a:pt x="14" y="27"/>
                    <a:pt x="10" y="27"/>
                    <a:pt x="1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7"/>
                    <a:pt x="0" y="20"/>
                    <a:pt x="6" y="21"/>
                  </a:cubicBezTo>
                  <a:cubicBezTo>
                    <a:pt x="6" y="17"/>
                    <a:pt x="3" y="18"/>
                    <a:pt x="6" y="15"/>
                  </a:cubicBezTo>
                  <a:cubicBezTo>
                    <a:pt x="7" y="11"/>
                    <a:pt x="2" y="13"/>
                    <a:pt x="3" y="8"/>
                  </a:cubicBezTo>
                  <a:cubicBezTo>
                    <a:pt x="6" y="8"/>
                    <a:pt x="6" y="9"/>
                    <a:pt x="8" y="10"/>
                  </a:cubicBezTo>
                  <a:cubicBezTo>
                    <a:pt x="11" y="9"/>
                    <a:pt x="9" y="3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46"/>
            <p:cNvSpPr>
              <a:spLocks noChangeArrowheads="1"/>
            </p:cNvSpPr>
            <p:nvPr/>
          </p:nvSpPr>
          <p:spPr bwMode="auto">
            <a:xfrm>
              <a:off x="2069758" y="1842090"/>
              <a:ext cx="26947" cy="27020"/>
            </a:xfrm>
            <a:custGeom>
              <a:avLst/>
              <a:gdLst>
                <a:gd name="T0" fmla="*/ 2147483646 w 8"/>
                <a:gd name="T1" fmla="*/ 0 h 7"/>
                <a:gd name="T2" fmla="*/ 2147483646 w 8"/>
                <a:gd name="T3" fmla="*/ 2147483646 h 7"/>
                <a:gd name="T4" fmla="*/ 0 w 8"/>
                <a:gd name="T5" fmla="*/ 2147483646 h 7"/>
                <a:gd name="T6" fmla="*/ 2147483646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7"/>
                <a:gd name="T14" fmla="*/ 8 w 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7">
                  <a:moveTo>
                    <a:pt x="7" y="0"/>
                  </a:moveTo>
                  <a:cubicBezTo>
                    <a:pt x="8" y="2"/>
                    <a:pt x="6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47"/>
            <p:cNvSpPr>
              <a:spLocks noChangeArrowheads="1"/>
            </p:cNvSpPr>
            <p:nvPr/>
          </p:nvSpPr>
          <p:spPr bwMode="auto">
            <a:xfrm>
              <a:off x="2685684" y="1863422"/>
              <a:ext cx="30796" cy="52617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2147483646 w 9"/>
                <a:gd name="T5" fmla="*/ 2147483646 h 14"/>
                <a:gd name="T6" fmla="*/ 2147483646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4"/>
                <a:gd name="T14" fmla="*/ 9 w 9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4">
                  <a:moveTo>
                    <a:pt x="2" y="0"/>
                  </a:moveTo>
                  <a:cubicBezTo>
                    <a:pt x="5" y="3"/>
                    <a:pt x="5" y="8"/>
                    <a:pt x="9" y="10"/>
                  </a:cubicBezTo>
                  <a:cubicBezTo>
                    <a:pt x="8" y="14"/>
                    <a:pt x="4" y="9"/>
                    <a:pt x="4" y="7"/>
                  </a:cubicBezTo>
                  <a:cubicBezTo>
                    <a:pt x="0" y="7"/>
                    <a:pt x="0" y="2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48"/>
            <p:cNvSpPr>
              <a:spLocks noChangeArrowheads="1"/>
            </p:cNvSpPr>
            <p:nvPr/>
          </p:nvSpPr>
          <p:spPr bwMode="auto">
            <a:xfrm>
              <a:off x="7978795" y="1842090"/>
              <a:ext cx="50044" cy="244602"/>
            </a:xfrm>
            <a:custGeom>
              <a:avLst/>
              <a:gdLst>
                <a:gd name="T0" fmla="*/ 2147483646 w 15"/>
                <a:gd name="T1" fmla="*/ 2147483646 h 65"/>
                <a:gd name="T2" fmla="*/ 2147483646 w 15"/>
                <a:gd name="T3" fmla="*/ 2147483646 h 65"/>
                <a:gd name="T4" fmla="*/ 2147483646 w 15"/>
                <a:gd name="T5" fmla="*/ 2147483646 h 65"/>
                <a:gd name="T6" fmla="*/ 2147483646 w 15"/>
                <a:gd name="T7" fmla="*/ 2147483646 h 65"/>
                <a:gd name="T8" fmla="*/ 2147483646 w 15"/>
                <a:gd name="T9" fmla="*/ 2147483646 h 65"/>
                <a:gd name="T10" fmla="*/ 2147483646 w 15"/>
                <a:gd name="T11" fmla="*/ 2147483646 h 65"/>
                <a:gd name="T12" fmla="*/ 2147483646 w 15"/>
                <a:gd name="T13" fmla="*/ 2147483646 h 65"/>
                <a:gd name="T14" fmla="*/ 2147483646 w 15"/>
                <a:gd name="T15" fmla="*/ 2147483646 h 65"/>
                <a:gd name="T16" fmla="*/ 2147483646 w 15"/>
                <a:gd name="T17" fmla="*/ 2147483646 h 65"/>
                <a:gd name="T18" fmla="*/ 2147483646 w 15"/>
                <a:gd name="T19" fmla="*/ 2147483646 h 65"/>
                <a:gd name="T20" fmla="*/ 2147483646 w 15"/>
                <a:gd name="T21" fmla="*/ 2147483646 h 65"/>
                <a:gd name="T22" fmla="*/ 2147483646 w 15"/>
                <a:gd name="T23" fmla="*/ 2147483646 h 65"/>
                <a:gd name="T24" fmla="*/ 2147483646 w 15"/>
                <a:gd name="T25" fmla="*/ 2147483646 h 65"/>
                <a:gd name="T26" fmla="*/ 2147483646 w 15"/>
                <a:gd name="T27" fmla="*/ 2147483646 h 65"/>
                <a:gd name="T28" fmla="*/ 2147483646 w 15"/>
                <a:gd name="T29" fmla="*/ 2147483646 h 65"/>
                <a:gd name="T30" fmla="*/ 2147483646 w 15"/>
                <a:gd name="T31" fmla="*/ 2147483646 h 65"/>
                <a:gd name="T32" fmla="*/ 2147483646 w 15"/>
                <a:gd name="T33" fmla="*/ 2147483646 h 65"/>
                <a:gd name="T34" fmla="*/ 2147483646 w 15"/>
                <a:gd name="T35" fmla="*/ 2147483646 h 65"/>
                <a:gd name="T36" fmla="*/ 2147483646 w 15"/>
                <a:gd name="T37" fmla="*/ 2147483646 h 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65"/>
                <a:gd name="T59" fmla="*/ 15 w 15"/>
                <a:gd name="T60" fmla="*/ 65 h 6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65">
                  <a:moveTo>
                    <a:pt x="5" y="7"/>
                  </a:moveTo>
                  <a:cubicBezTo>
                    <a:pt x="11" y="0"/>
                    <a:pt x="5" y="15"/>
                    <a:pt x="8" y="17"/>
                  </a:cubicBezTo>
                  <a:cubicBezTo>
                    <a:pt x="10" y="19"/>
                    <a:pt x="6" y="20"/>
                    <a:pt x="9" y="23"/>
                  </a:cubicBezTo>
                  <a:cubicBezTo>
                    <a:pt x="11" y="25"/>
                    <a:pt x="9" y="25"/>
                    <a:pt x="9" y="27"/>
                  </a:cubicBezTo>
                  <a:cubicBezTo>
                    <a:pt x="9" y="28"/>
                    <a:pt x="12" y="33"/>
                    <a:pt x="11" y="38"/>
                  </a:cubicBezTo>
                  <a:cubicBezTo>
                    <a:pt x="10" y="42"/>
                    <a:pt x="13" y="43"/>
                    <a:pt x="15" y="44"/>
                  </a:cubicBezTo>
                  <a:cubicBezTo>
                    <a:pt x="14" y="47"/>
                    <a:pt x="11" y="47"/>
                    <a:pt x="9" y="45"/>
                  </a:cubicBezTo>
                  <a:cubicBezTo>
                    <a:pt x="8" y="49"/>
                    <a:pt x="9" y="55"/>
                    <a:pt x="9" y="55"/>
                  </a:cubicBezTo>
                  <a:cubicBezTo>
                    <a:pt x="9" y="55"/>
                    <a:pt x="6" y="55"/>
                    <a:pt x="6" y="55"/>
                  </a:cubicBezTo>
                  <a:cubicBezTo>
                    <a:pt x="6" y="58"/>
                    <a:pt x="10" y="59"/>
                    <a:pt x="9" y="65"/>
                  </a:cubicBezTo>
                  <a:cubicBezTo>
                    <a:pt x="5" y="63"/>
                    <a:pt x="5" y="65"/>
                    <a:pt x="2" y="63"/>
                  </a:cubicBezTo>
                  <a:cubicBezTo>
                    <a:pt x="5" y="60"/>
                    <a:pt x="1" y="59"/>
                    <a:pt x="4" y="55"/>
                  </a:cubicBezTo>
                  <a:cubicBezTo>
                    <a:pt x="4" y="53"/>
                    <a:pt x="2" y="51"/>
                    <a:pt x="1" y="51"/>
                  </a:cubicBezTo>
                  <a:cubicBezTo>
                    <a:pt x="2" y="47"/>
                    <a:pt x="5" y="41"/>
                    <a:pt x="4" y="34"/>
                  </a:cubicBezTo>
                  <a:cubicBezTo>
                    <a:pt x="3" y="31"/>
                    <a:pt x="1" y="29"/>
                    <a:pt x="1" y="27"/>
                  </a:cubicBezTo>
                  <a:cubicBezTo>
                    <a:pt x="0" y="23"/>
                    <a:pt x="4" y="20"/>
                    <a:pt x="1" y="17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5" y="11"/>
                    <a:pt x="5" y="9"/>
                    <a:pt x="6" y="9"/>
                  </a:cubicBezTo>
                  <a:cubicBezTo>
                    <a:pt x="7" y="8"/>
                    <a:pt x="6" y="7"/>
                    <a:pt x="5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49"/>
            <p:cNvSpPr>
              <a:spLocks noChangeArrowheads="1"/>
            </p:cNvSpPr>
            <p:nvPr/>
          </p:nvSpPr>
          <p:spPr bwMode="auto">
            <a:xfrm>
              <a:off x="2032546" y="1869111"/>
              <a:ext cx="12832" cy="25598"/>
            </a:xfrm>
            <a:custGeom>
              <a:avLst/>
              <a:gdLst>
                <a:gd name="T0" fmla="*/ 2147483646 w 4"/>
                <a:gd name="T1" fmla="*/ 0 h 7"/>
                <a:gd name="T2" fmla="*/ 0 w 4"/>
                <a:gd name="T3" fmla="*/ 2147483646 h 7"/>
                <a:gd name="T4" fmla="*/ 0 w 4"/>
                <a:gd name="T5" fmla="*/ 2147483646 h 7"/>
                <a:gd name="T6" fmla="*/ 2147483646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7"/>
                <a:gd name="T14" fmla="*/ 4 w 4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7">
                  <a:moveTo>
                    <a:pt x="1" y="0"/>
                  </a:moveTo>
                  <a:cubicBezTo>
                    <a:pt x="4" y="0"/>
                    <a:pt x="3" y="7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50"/>
            <p:cNvSpPr>
              <a:spLocks noChangeArrowheads="1"/>
            </p:cNvSpPr>
            <p:nvPr/>
          </p:nvSpPr>
          <p:spPr bwMode="auto">
            <a:xfrm>
              <a:off x="4099746" y="1954437"/>
              <a:ext cx="141150" cy="132255"/>
            </a:xfrm>
            <a:custGeom>
              <a:avLst/>
              <a:gdLst>
                <a:gd name="T0" fmla="*/ 2147483646 w 42"/>
                <a:gd name="T1" fmla="*/ 0 h 35"/>
                <a:gd name="T2" fmla="*/ 2147483646 w 42"/>
                <a:gd name="T3" fmla="*/ 2147483646 h 35"/>
                <a:gd name="T4" fmla="*/ 2147483646 w 42"/>
                <a:gd name="T5" fmla="*/ 2147483646 h 35"/>
                <a:gd name="T6" fmla="*/ 2147483646 w 42"/>
                <a:gd name="T7" fmla="*/ 2147483646 h 35"/>
                <a:gd name="T8" fmla="*/ 2147483646 w 42"/>
                <a:gd name="T9" fmla="*/ 2147483646 h 35"/>
                <a:gd name="T10" fmla="*/ 2147483646 w 42"/>
                <a:gd name="T11" fmla="*/ 2147483646 h 35"/>
                <a:gd name="T12" fmla="*/ 2147483646 w 42"/>
                <a:gd name="T13" fmla="*/ 2147483646 h 35"/>
                <a:gd name="T14" fmla="*/ 2147483646 w 42"/>
                <a:gd name="T15" fmla="*/ 2147483646 h 35"/>
                <a:gd name="T16" fmla="*/ 2147483646 w 42"/>
                <a:gd name="T17" fmla="*/ 2147483646 h 35"/>
                <a:gd name="T18" fmla="*/ 2147483646 w 42"/>
                <a:gd name="T19" fmla="*/ 2147483646 h 35"/>
                <a:gd name="T20" fmla="*/ 2147483646 w 42"/>
                <a:gd name="T21" fmla="*/ 2147483646 h 35"/>
                <a:gd name="T22" fmla="*/ 2147483646 w 42"/>
                <a:gd name="T23" fmla="*/ 2147483646 h 35"/>
                <a:gd name="T24" fmla="*/ 2147483646 w 42"/>
                <a:gd name="T25" fmla="*/ 2147483646 h 35"/>
                <a:gd name="T26" fmla="*/ 2147483646 w 42"/>
                <a:gd name="T27" fmla="*/ 2147483646 h 35"/>
                <a:gd name="T28" fmla="*/ 2147483646 w 42"/>
                <a:gd name="T29" fmla="*/ 2147483646 h 35"/>
                <a:gd name="T30" fmla="*/ 0 w 42"/>
                <a:gd name="T31" fmla="*/ 2147483646 h 35"/>
                <a:gd name="T32" fmla="*/ 2147483646 w 42"/>
                <a:gd name="T33" fmla="*/ 2147483646 h 35"/>
                <a:gd name="T34" fmla="*/ 2147483646 w 42"/>
                <a:gd name="T35" fmla="*/ 2147483646 h 35"/>
                <a:gd name="T36" fmla="*/ 2147483646 w 42"/>
                <a:gd name="T37" fmla="*/ 2147483646 h 35"/>
                <a:gd name="T38" fmla="*/ 2147483646 w 42"/>
                <a:gd name="T39" fmla="*/ 2147483646 h 35"/>
                <a:gd name="T40" fmla="*/ 2147483646 w 42"/>
                <a:gd name="T41" fmla="*/ 2147483646 h 35"/>
                <a:gd name="T42" fmla="*/ 2147483646 w 42"/>
                <a:gd name="T43" fmla="*/ 2147483646 h 35"/>
                <a:gd name="T44" fmla="*/ 2147483646 w 42"/>
                <a:gd name="T45" fmla="*/ 0 h 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5"/>
                <a:gd name="T71" fmla="*/ 42 w 42"/>
                <a:gd name="T72" fmla="*/ 35 h 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5">
                  <a:moveTo>
                    <a:pt x="18" y="0"/>
                  </a:moveTo>
                  <a:cubicBezTo>
                    <a:pt x="20" y="0"/>
                    <a:pt x="20" y="2"/>
                    <a:pt x="22" y="3"/>
                  </a:cubicBezTo>
                  <a:cubicBezTo>
                    <a:pt x="22" y="5"/>
                    <a:pt x="18" y="5"/>
                    <a:pt x="21" y="8"/>
                  </a:cubicBezTo>
                  <a:cubicBezTo>
                    <a:pt x="20" y="12"/>
                    <a:pt x="25" y="10"/>
                    <a:pt x="27" y="11"/>
                  </a:cubicBezTo>
                  <a:cubicBezTo>
                    <a:pt x="28" y="12"/>
                    <a:pt x="30" y="16"/>
                    <a:pt x="35" y="14"/>
                  </a:cubicBezTo>
                  <a:cubicBezTo>
                    <a:pt x="35" y="17"/>
                    <a:pt x="38" y="18"/>
                    <a:pt x="34" y="19"/>
                  </a:cubicBezTo>
                  <a:cubicBezTo>
                    <a:pt x="33" y="22"/>
                    <a:pt x="37" y="20"/>
                    <a:pt x="38" y="21"/>
                  </a:cubicBezTo>
                  <a:cubicBezTo>
                    <a:pt x="39" y="22"/>
                    <a:pt x="37" y="27"/>
                    <a:pt x="41" y="25"/>
                  </a:cubicBezTo>
                  <a:cubicBezTo>
                    <a:pt x="42" y="29"/>
                    <a:pt x="37" y="28"/>
                    <a:pt x="38" y="32"/>
                  </a:cubicBezTo>
                  <a:cubicBezTo>
                    <a:pt x="36" y="32"/>
                    <a:pt x="37" y="30"/>
                    <a:pt x="36" y="29"/>
                  </a:cubicBezTo>
                  <a:cubicBezTo>
                    <a:pt x="31" y="29"/>
                    <a:pt x="32" y="31"/>
                    <a:pt x="28" y="29"/>
                  </a:cubicBezTo>
                  <a:cubicBezTo>
                    <a:pt x="26" y="31"/>
                    <a:pt x="22" y="31"/>
                    <a:pt x="22" y="35"/>
                  </a:cubicBezTo>
                  <a:cubicBezTo>
                    <a:pt x="20" y="35"/>
                    <a:pt x="21" y="32"/>
                    <a:pt x="20" y="31"/>
                  </a:cubicBezTo>
                  <a:cubicBezTo>
                    <a:pt x="19" y="30"/>
                    <a:pt x="16" y="30"/>
                    <a:pt x="15" y="29"/>
                  </a:cubicBezTo>
                  <a:cubicBezTo>
                    <a:pt x="14" y="28"/>
                    <a:pt x="13" y="26"/>
                    <a:pt x="10" y="25"/>
                  </a:cubicBezTo>
                  <a:cubicBezTo>
                    <a:pt x="5" y="24"/>
                    <a:pt x="5" y="28"/>
                    <a:pt x="0" y="26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6" y="23"/>
                    <a:pt x="2" y="16"/>
                    <a:pt x="7" y="18"/>
                  </a:cubicBezTo>
                  <a:cubicBezTo>
                    <a:pt x="5" y="15"/>
                    <a:pt x="9" y="14"/>
                    <a:pt x="10" y="12"/>
                  </a:cubicBezTo>
                  <a:cubicBezTo>
                    <a:pt x="11" y="11"/>
                    <a:pt x="9" y="8"/>
                    <a:pt x="11" y="5"/>
                  </a:cubicBezTo>
                  <a:cubicBezTo>
                    <a:pt x="12" y="5"/>
                    <a:pt x="14" y="6"/>
                    <a:pt x="14" y="5"/>
                  </a:cubicBezTo>
                  <a:cubicBezTo>
                    <a:pt x="14" y="5"/>
                    <a:pt x="14" y="3"/>
                    <a:pt x="14" y="3"/>
                  </a:cubicBezTo>
                  <a:cubicBezTo>
                    <a:pt x="15" y="1"/>
                    <a:pt x="18" y="2"/>
                    <a:pt x="18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51"/>
            <p:cNvSpPr>
              <a:spLocks noChangeArrowheads="1"/>
            </p:cNvSpPr>
            <p:nvPr/>
          </p:nvSpPr>
          <p:spPr bwMode="auto">
            <a:xfrm>
              <a:off x="4025322" y="1995678"/>
              <a:ext cx="29514" cy="34131"/>
            </a:xfrm>
            <a:custGeom>
              <a:avLst/>
              <a:gdLst>
                <a:gd name="T0" fmla="*/ 0 w 9"/>
                <a:gd name="T1" fmla="*/ 0 h 9"/>
                <a:gd name="T2" fmla="*/ 2147483646 w 9"/>
                <a:gd name="T3" fmla="*/ 2147483646 h 9"/>
                <a:gd name="T4" fmla="*/ 0 w 9"/>
                <a:gd name="T5" fmla="*/ 0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0" y="0"/>
                  </a:moveTo>
                  <a:cubicBezTo>
                    <a:pt x="5" y="0"/>
                    <a:pt x="5" y="4"/>
                    <a:pt x="9" y="4"/>
                  </a:cubicBezTo>
                  <a:cubicBezTo>
                    <a:pt x="8" y="9"/>
                    <a:pt x="0" y="5"/>
                    <a:pt x="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52"/>
            <p:cNvSpPr>
              <a:spLocks noChangeArrowheads="1"/>
            </p:cNvSpPr>
            <p:nvPr/>
          </p:nvSpPr>
          <p:spPr bwMode="auto">
            <a:xfrm>
              <a:off x="7962114" y="2129355"/>
              <a:ext cx="101372" cy="78216"/>
            </a:xfrm>
            <a:custGeom>
              <a:avLst/>
              <a:gdLst>
                <a:gd name="T0" fmla="*/ 2147483646 w 30"/>
                <a:gd name="T1" fmla="*/ 0 h 21"/>
                <a:gd name="T2" fmla="*/ 2147483646 w 30"/>
                <a:gd name="T3" fmla="*/ 2147483646 h 21"/>
                <a:gd name="T4" fmla="*/ 2147483646 w 30"/>
                <a:gd name="T5" fmla="*/ 2147483646 h 21"/>
                <a:gd name="T6" fmla="*/ 2147483646 w 30"/>
                <a:gd name="T7" fmla="*/ 2147483646 h 21"/>
                <a:gd name="T8" fmla="*/ 2147483646 w 30"/>
                <a:gd name="T9" fmla="*/ 2147483646 h 21"/>
                <a:gd name="T10" fmla="*/ 2147483646 w 30"/>
                <a:gd name="T11" fmla="*/ 2147483646 h 21"/>
                <a:gd name="T12" fmla="*/ 2147483646 w 30"/>
                <a:gd name="T13" fmla="*/ 2147483646 h 21"/>
                <a:gd name="T14" fmla="*/ 2147483646 w 30"/>
                <a:gd name="T15" fmla="*/ 2147483646 h 21"/>
                <a:gd name="T16" fmla="*/ 2147483646 w 30"/>
                <a:gd name="T17" fmla="*/ 2147483646 h 21"/>
                <a:gd name="T18" fmla="*/ 2147483646 w 3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1"/>
                <a:gd name="T32" fmla="*/ 30 w 3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1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5" y="4"/>
                    <a:pt x="16" y="7"/>
                  </a:cubicBezTo>
                  <a:cubicBezTo>
                    <a:pt x="20" y="5"/>
                    <a:pt x="24" y="8"/>
                    <a:pt x="30" y="6"/>
                  </a:cubicBezTo>
                  <a:cubicBezTo>
                    <a:pt x="29" y="10"/>
                    <a:pt x="24" y="10"/>
                    <a:pt x="24" y="14"/>
                  </a:cubicBezTo>
                  <a:cubicBezTo>
                    <a:pt x="22" y="15"/>
                    <a:pt x="22" y="13"/>
                    <a:pt x="20" y="13"/>
                  </a:cubicBezTo>
                  <a:cubicBezTo>
                    <a:pt x="17" y="12"/>
                    <a:pt x="15" y="19"/>
                    <a:pt x="14" y="16"/>
                  </a:cubicBezTo>
                  <a:cubicBezTo>
                    <a:pt x="12" y="16"/>
                    <a:pt x="13" y="18"/>
                    <a:pt x="13" y="20"/>
                  </a:cubicBezTo>
                  <a:cubicBezTo>
                    <a:pt x="9" y="21"/>
                    <a:pt x="9" y="12"/>
                    <a:pt x="6" y="17"/>
                  </a:cubicBezTo>
                  <a:cubicBezTo>
                    <a:pt x="0" y="13"/>
                    <a:pt x="4" y="3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53"/>
            <p:cNvSpPr>
              <a:spLocks noChangeArrowheads="1"/>
            </p:cNvSpPr>
            <p:nvPr/>
          </p:nvSpPr>
          <p:spPr bwMode="auto">
            <a:xfrm>
              <a:off x="7786319" y="2223214"/>
              <a:ext cx="192477" cy="184874"/>
            </a:xfrm>
            <a:custGeom>
              <a:avLst/>
              <a:gdLst>
                <a:gd name="T0" fmla="*/ 2147483646 w 57"/>
                <a:gd name="T1" fmla="*/ 0 h 49"/>
                <a:gd name="T2" fmla="*/ 2147483646 w 57"/>
                <a:gd name="T3" fmla="*/ 2147483646 h 49"/>
                <a:gd name="T4" fmla="*/ 2147483646 w 57"/>
                <a:gd name="T5" fmla="*/ 2147483646 h 49"/>
                <a:gd name="T6" fmla="*/ 2147483646 w 57"/>
                <a:gd name="T7" fmla="*/ 2147483646 h 49"/>
                <a:gd name="T8" fmla="*/ 2147483646 w 57"/>
                <a:gd name="T9" fmla="*/ 2147483646 h 49"/>
                <a:gd name="T10" fmla="*/ 2147483646 w 57"/>
                <a:gd name="T11" fmla="*/ 2147483646 h 49"/>
                <a:gd name="T12" fmla="*/ 2147483646 w 57"/>
                <a:gd name="T13" fmla="*/ 2147483646 h 49"/>
                <a:gd name="T14" fmla="*/ 2147483646 w 57"/>
                <a:gd name="T15" fmla="*/ 2147483646 h 49"/>
                <a:gd name="T16" fmla="*/ 2147483646 w 57"/>
                <a:gd name="T17" fmla="*/ 2147483646 h 49"/>
                <a:gd name="T18" fmla="*/ 2147483646 w 57"/>
                <a:gd name="T19" fmla="*/ 2147483646 h 49"/>
                <a:gd name="T20" fmla="*/ 2147483646 w 57"/>
                <a:gd name="T21" fmla="*/ 2147483646 h 49"/>
                <a:gd name="T22" fmla="*/ 2147483646 w 57"/>
                <a:gd name="T23" fmla="*/ 2147483646 h 49"/>
                <a:gd name="T24" fmla="*/ 2147483646 w 57"/>
                <a:gd name="T25" fmla="*/ 2147483646 h 49"/>
                <a:gd name="T26" fmla="*/ 2147483646 w 57"/>
                <a:gd name="T27" fmla="*/ 2147483646 h 49"/>
                <a:gd name="T28" fmla="*/ 2147483646 w 57"/>
                <a:gd name="T29" fmla="*/ 2147483646 h 49"/>
                <a:gd name="T30" fmla="*/ 2147483646 w 57"/>
                <a:gd name="T31" fmla="*/ 2147483646 h 49"/>
                <a:gd name="T32" fmla="*/ 0 w 57"/>
                <a:gd name="T33" fmla="*/ 2147483646 h 49"/>
                <a:gd name="T34" fmla="*/ 2147483646 w 57"/>
                <a:gd name="T35" fmla="*/ 2147483646 h 49"/>
                <a:gd name="T36" fmla="*/ 2147483646 w 57"/>
                <a:gd name="T37" fmla="*/ 2147483646 h 49"/>
                <a:gd name="T38" fmla="*/ 2147483646 w 57"/>
                <a:gd name="T39" fmla="*/ 2147483646 h 49"/>
                <a:gd name="T40" fmla="*/ 2147483646 w 57"/>
                <a:gd name="T41" fmla="*/ 2147483646 h 49"/>
                <a:gd name="T42" fmla="*/ 2147483646 w 57"/>
                <a:gd name="T43" fmla="*/ 2147483646 h 49"/>
                <a:gd name="T44" fmla="*/ 2147483646 w 57"/>
                <a:gd name="T45" fmla="*/ 2147483646 h 49"/>
                <a:gd name="T46" fmla="*/ 2147483646 w 57"/>
                <a:gd name="T47" fmla="*/ 2147483646 h 49"/>
                <a:gd name="T48" fmla="*/ 2147483646 w 57"/>
                <a:gd name="T49" fmla="*/ 2147483646 h 49"/>
                <a:gd name="T50" fmla="*/ 2147483646 w 57"/>
                <a:gd name="T51" fmla="*/ 2147483646 h 49"/>
                <a:gd name="T52" fmla="*/ 2147483646 w 57"/>
                <a:gd name="T53" fmla="*/ 2147483646 h 49"/>
                <a:gd name="T54" fmla="*/ 2147483646 w 57"/>
                <a:gd name="T55" fmla="*/ 2147483646 h 49"/>
                <a:gd name="T56" fmla="*/ 2147483646 w 57"/>
                <a:gd name="T57" fmla="*/ 0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7"/>
                <a:gd name="T88" fmla="*/ 0 h 49"/>
                <a:gd name="T89" fmla="*/ 57 w 57"/>
                <a:gd name="T90" fmla="*/ 49 h 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7" h="49">
                  <a:moveTo>
                    <a:pt x="51" y="0"/>
                  </a:moveTo>
                  <a:cubicBezTo>
                    <a:pt x="53" y="0"/>
                    <a:pt x="53" y="2"/>
                    <a:pt x="55" y="2"/>
                  </a:cubicBezTo>
                  <a:cubicBezTo>
                    <a:pt x="55" y="12"/>
                    <a:pt x="57" y="17"/>
                    <a:pt x="55" y="23"/>
                  </a:cubicBezTo>
                  <a:cubicBezTo>
                    <a:pt x="54" y="23"/>
                    <a:pt x="54" y="21"/>
                    <a:pt x="53" y="20"/>
                  </a:cubicBezTo>
                  <a:cubicBezTo>
                    <a:pt x="50" y="21"/>
                    <a:pt x="54" y="26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5" y="38"/>
                    <a:pt x="45" y="42"/>
                    <a:pt x="44" y="42"/>
                  </a:cubicBezTo>
                  <a:cubicBezTo>
                    <a:pt x="43" y="43"/>
                    <a:pt x="42" y="41"/>
                    <a:pt x="41" y="41"/>
                  </a:cubicBezTo>
                  <a:cubicBezTo>
                    <a:pt x="40" y="41"/>
                    <a:pt x="37" y="42"/>
                    <a:pt x="35" y="42"/>
                  </a:cubicBezTo>
                  <a:cubicBezTo>
                    <a:pt x="35" y="43"/>
                    <a:pt x="32" y="45"/>
                    <a:pt x="28" y="44"/>
                  </a:cubicBezTo>
                  <a:cubicBezTo>
                    <a:pt x="26" y="44"/>
                    <a:pt x="27" y="49"/>
                    <a:pt x="25" y="49"/>
                  </a:cubicBezTo>
                  <a:cubicBezTo>
                    <a:pt x="22" y="48"/>
                    <a:pt x="20" y="47"/>
                    <a:pt x="20" y="42"/>
                  </a:cubicBezTo>
                  <a:cubicBezTo>
                    <a:pt x="17" y="41"/>
                    <a:pt x="18" y="45"/>
                    <a:pt x="17" y="45"/>
                  </a:cubicBezTo>
                  <a:cubicBezTo>
                    <a:pt x="15" y="46"/>
                    <a:pt x="15" y="44"/>
                    <a:pt x="14" y="44"/>
                  </a:cubicBezTo>
                  <a:cubicBezTo>
                    <a:pt x="9" y="45"/>
                    <a:pt x="4" y="49"/>
                    <a:pt x="0" y="47"/>
                  </a:cubicBezTo>
                  <a:cubicBezTo>
                    <a:pt x="1" y="45"/>
                    <a:pt x="2" y="43"/>
                    <a:pt x="2" y="41"/>
                  </a:cubicBezTo>
                  <a:cubicBezTo>
                    <a:pt x="3" y="40"/>
                    <a:pt x="4" y="42"/>
                    <a:pt x="4" y="42"/>
                  </a:cubicBezTo>
                  <a:cubicBezTo>
                    <a:pt x="6" y="42"/>
                    <a:pt x="5" y="40"/>
                    <a:pt x="6" y="40"/>
                  </a:cubicBezTo>
                  <a:cubicBezTo>
                    <a:pt x="11" y="39"/>
                    <a:pt x="20" y="40"/>
                    <a:pt x="25" y="38"/>
                  </a:cubicBezTo>
                  <a:cubicBezTo>
                    <a:pt x="23" y="32"/>
                    <a:pt x="30" y="34"/>
                    <a:pt x="28" y="28"/>
                  </a:cubicBezTo>
                  <a:cubicBezTo>
                    <a:pt x="31" y="30"/>
                    <a:pt x="31" y="30"/>
                    <a:pt x="31" y="26"/>
                  </a:cubicBezTo>
                  <a:cubicBezTo>
                    <a:pt x="34" y="29"/>
                    <a:pt x="37" y="24"/>
                    <a:pt x="39" y="27"/>
                  </a:cubicBezTo>
                  <a:cubicBezTo>
                    <a:pt x="40" y="26"/>
                    <a:pt x="39" y="22"/>
                    <a:pt x="39" y="21"/>
                  </a:cubicBezTo>
                  <a:cubicBezTo>
                    <a:pt x="41" y="20"/>
                    <a:pt x="41" y="24"/>
                    <a:pt x="41" y="24"/>
                  </a:cubicBezTo>
                  <a:cubicBezTo>
                    <a:pt x="42" y="25"/>
                    <a:pt x="45" y="23"/>
                    <a:pt x="42" y="17"/>
                  </a:cubicBezTo>
                  <a:cubicBezTo>
                    <a:pt x="47" y="16"/>
                    <a:pt x="45" y="10"/>
                    <a:pt x="46" y="6"/>
                  </a:cubicBezTo>
                  <a:cubicBezTo>
                    <a:pt x="47" y="4"/>
                    <a:pt x="52" y="4"/>
                    <a:pt x="5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54"/>
            <p:cNvSpPr>
              <a:spLocks noChangeArrowheads="1"/>
            </p:cNvSpPr>
            <p:nvPr/>
          </p:nvSpPr>
          <p:spPr bwMode="auto">
            <a:xfrm>
              <a:off x="5411155" y="2234591"/>
              <a:ext cx="33363" cy="41241"/>
            </a:xfrm>
            <a:custGeom>
              <a:avLst/>
              <a:gdLst>
                <a:gd name="T0" fmla="*/ 2147483646 w 10"/>
                <a:gd name="T1" fmla="*/ 0 h 11"/>
                <a:gd name="T2" fmla="*/ 2147483646 w 10"/>
                <a:gd name="T3" fmla="*/ 2147483646 h 11"/>
                <a:gd name="T4" fmla="*/ 2147483646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4" y="0"/>
                  </a:moveTo>
                  <a:cubicBezTo>
                    <a:pt x="10" y="0"/>
                    <a:pt x="8" y="11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55"/>
            <p:cNvSpPr>
              <a:spLocks noChangeArrowheads="1"/>
            </p:cNvSpPr>
            <p:nvPr/>
          </p:nvSpPr>
          <p:spPr bwMode="auto">
            <a:xfrm>
              <a:off x="5491996" y="2294319"/>
              <a:ext cx="50044" cy="42663"/>
            </a:xfrm>
            <a:custGeom>
              <a:avLst/>
              <a:gdLst>
                <a:gd name="T0" fmla="*/ 2147483646 w 15"/>
                <a:gd name="T1" fmla="*/ 2147483646 h 11"/>
                <a:gd name="T2" fmla="*/ 2147483646 w 15"/>
                <a:gd name="T3" fmla="*/ 2147483646 h 11"/>
                <a:gd name="T4" fmla="*/ 2147483646 w 15"/>
                <a:gd name="T5" fmla="*/ 2147483646 h 11"/>
                <a:gd name="T6" fmla="*/ 2147483646 w 15"/>
                <a:gd name="T7" fmla="*/ 2147483646 h 11"/>
                <a:gd name="T8" fmla="*/ 2147483646 w 15"/>
                <a:gd name="T9" fmla="*/ 2147483646 h 11"/>
                <a:gd name="T10" fmla="*/ 2147483646 w 15"/>
                <a:gd name="T11" fmla="*/ 214748364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12" y="2"/>
                  </a:moveTo>
                  <a:cubicBezTo>
                    <a:pt x="14" y="4"/>
                    <a:pt x="15" y="6"/>
                    <a:pt x="15" y="9"/>
                  </a:cubicBezTo>
                  <a:cubicBezTo>
                    <a:pt x="14" y="9"/>
                    <a:pt x="9" y="11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6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56"/>
            <p:cNvSpPr>
              <a:spLocks noChangeArrowheads="1"/>
            </p:cNvSpPr>
            <p:nvPr/>
          </p:nvSpPr>
          <p:spPr bwMode="auto">
            <a:xfrm>
              <a:off x="5875666" y="2369691"/>
              <a:ext cx="37213" cy="19909"/>
            </a:xfrm>
            <a:custGeom>
              <a:avLst/>
              <a:gdLst>
                <a:gd name="T0" fmla="*/ 0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w 11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1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57"/>
            <p:cNvSpPr>
              <a:spLocks noChangeArrowheads="1"/>
            </p:cNvSpPr>
            <p:nvPr/>
          </p:nvSpPr>
          <p:spPr bwMode="auto">
            <a:xfrm>
              <a:off x="7804283" y="2403822"/>
              <a:ext cx="37212" cy="21331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2147483646 w 11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6"/>
                <a:gd name="T14" fmla="*/ 11 w 11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6">
                  <a:moveTo>
                    <a:pt x="9" y="0"/>
                  </a:moveTo>
                  <a:cubicBezTo>
                    <a:pt x="11" y="5"/>
                    <a:pt x="5" y="1"/>
                    <a:pt x="6" y="6"/>
                  </a:cubicBezTo>
                  <a:cubicBezTo>
                    <a:pt x="3" y="6"/>
                    <a:pt x="0" y="5"/>
                    <a:pt x="1" y="1"/>
                  </a:cubicBezTo>
                  <a:cubicBezTo>
                    <a:pt x="4" y="5"/>
                    <a:pt x="5" y="0"/>
                    <a:pt x="9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58"/>
            <p:cNvSpPr>
              <a:spLocks noChangeArrowheads="1"/>
            </p:cNvSpPr>
            <p:nvPr/>
          </p:nvSpPr>
          <p:spPr bwMode="auto">
            <a:xfrm>
              <a:off x="7743973" y="2403822"/>
              <a:ext cx="50044" cy="59728"/>
            </a:xfrm>
            <a:custGeom>
              <a:avLst/>
              <a:gdLst>
                <a:gd name="T0" fmla="*/ 2147483646 w 15"/>
                <a:gd name="T1" fmla="*/ 2147483646 h 16"/>
                <a:gd name="T2" fmla="*/ 2147483646 w 15"/>
                <a:gd name="T3" fmla="*/ 2147483646 h 16"/>
                <a:gd name="T4" fmla="*/ 2147483646 w 15"/>
                <a:gd name="T5" fmla="*/ 2147483646 h 16"/>
                <a:gd name="T6" fmla="*/ 2147483646 w 15"/>
                <a:gd name="T7" fmla="*/ 2147483646 h 16"/>
                <a:gd name="T8" fmla="*/ 2147483646 w 15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13" y="3"/>
                  </a:moveTo>
                  <a:cubicBezTo>
                    <a:pt x="15" y="7"/>
                    <a:pt x="9" y="11"/>
                    <a:pt x="13" y="13"/>
                  </a:cubicBezTo>
                  <a:cubicBezTo>
                    <a:pt x="13" y="16"/>
                    <a:pt x="7" y="13"/>
                    <a:pt x="5" y="14"/>
                  </a:cubicBezTo>
                  <a:cubicBezTo>
                    <a:pt x="5" y="9"/>
                    <a:pt x="6" y="6"/>
                    <a:pt x="1" y="8"/>
                  </a:cubicBezTo>
                  <a:cubicBezTo>
                    <a:pt x="0" y="2"/>
                    <a:pt x="8" y="0"/>
                    <a:pt x="13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9"/>
            <p:cNvSpPr>
              <a:spLocks noChangeArrowheads="1"/>
            </p:cNvSpPr>
            <p:nvPr/>
          </p:nvSpPr>
          <p:spPr bwMode="auto">
            <a:xfrm>
              <a:off x="7564328" y="2615715"/>
              <a:ext cx="30796" cy="52618"/>
            </a:xfrm>
            <a:custGeom>
              <a:avLst/>
              <a:gdLst>
                <a:gd name="T0" fmla="*/ 2147483646 w 9"/>
                <a:gd name="T1" fmla="*/ 2147483646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4"/>
                <a:gd name="T17" fmla="*/ 9 w 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4">
                  <a:moveTo>
                    <a:pt x="9" y="6"/>
                  </a:moveTo>
                  <a:cubicBezTo>
                    <a:pt x="9" y="10"/>
                    <a:pt x="4" y="9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2"/>
                    <a:pt x="5" y="6"/>
                    <a:pt x="2" y="4"/>
                  </a:cubicBezTo>
                  <a:cubicBezTo>
                    <a:pt x="3" y="1"/>
                    <a:pt x="9" y="0"/>
                    <a:pt x="9" y="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60"/>
            <p:cNvSpPr>
              <a:spLocks noChangeArrowheads="1"/>
            </p:cNvSpPr>
            <p:nvPr/>
          </p:nvSpPr>
          <p:spPr bwMode="auto">
            <a:xfrm>
              <a:off x="3337023" y="2641313"/>
              <a:ext cx="20531" cy="15644"/>
            </a:xfrm>
            <a:custGeom>
              <a:avLst/>
              <a:gdLst>
                <a:gd name="T0" fmla="*/ 0 w 6"/>
                <a:gd name="T1" fmla="*/ 2147483646 h 4"/>
                <a:gd name="T2" fmla="*/ 2147483646 w 6"/>
                <a:gd name="T3" fmla="*/ 0 h 4"/>
                <a:gd name="T4" fmla="*/ 2147483646 w 6"/>
                <a:gd name="T5" fmla="*/ 2147483646 h 4"/>
                <a:gd name="T6" fmla="*/ 2147483646 w 6"/>
                <a:gd name="T7" fmla="*/ 2147483646 h 4"/>
                <a:gd name="T8" fmla="*/ 0 w 6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2"/>
                    <a:pt x="4" y="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61"/>
            <p:cNvSpPr>
              <a:spLocks noChangeArrowheads="1"/>
            </p:cNvSpPr>
            <p:nvPr/>
          </p:nvSpPr>
          <p:spPr bwMode="auto">
            <a:xfrm>
              <a:off x="3617271" y="2656957"/>
              <a:ext cx="192477" cy="86748"/>
            </a:xfrm>
            <a:custGeom>
              <a:avLst/>
              <a:gdLst>
                <a:gd name="T0" fmla="*/ 2147483646 w 57"/>
                <a:gd name="T1" fmla="*/ 2147483646 h 23"/>
                <a:gd name="T2" fmla="*/ 2147483646 w 57"/>
                <a:gd name="T3" fmla="*/ 2147483646 h 23"/>
                <a:gd name="T4" fmla="*/ 2147483646 w 57"/>
                <a:gd name="T5" fmla="*/ 2147483646 h 23"/>
                <a:gd name="T6" fmla="*/ 2147483646 w 57"/>
                <a:gd name="T7" fmla="*/ 2147483646 h 23"/>
                <a:gd name="T8" fmla="*/ 2147483646 w 57"/>
                <a:gd name="T9" fmla="*/ 2147483646 h 23"/>
                <a:gd name="T10" fmla="*/ 2147483646 w 57"/>
                <a:gd name="T11" fmla="*/ 2147483646 h 23"/>
                <a:gd name="T12" fmla="*/ 0 w 57"/>
                <a:gd name="T13" fmla="*/ 2147483646 h 23"/>
                <a:gd name="T14" fmla="*/ 2147483646 w 57"/>
                <a:gd name="T15" fmla="*/ 2147483646 h 23"/>
                <a:gd name="T16" fmla="*/ 2147483646 w 57"/>
                <a:gd name="T17" fmla="*/ 0 h 23"/>
                <a:gd name="T18" fmla="*/ 2147483646 w 57"/>
                <a:gd name="T19" fmla="*/ 2147483646 h 23"/>
                <a:gd name="T20" fmla="*/ 2147483646 w 57"/>
                <a:gd name="T21" fmla="*/ 2147483646 h 23"/>
                <a:gd name="T22" fmla="*/ 2147483646 w 57"/>
                <a:gd name="T23" fmla="*/ 2147483646 h 23"/>
                <a:gd name="T24" fmla="*/ 2147483646 w 57"/>
                <a:gd name="T25" fmla="*/ 2147483646 h 23"/>
                <a:gd name="T26" fmla="*/ 2147483646 w 57"/>
                <a:gd name="T27" fmla="*/ 2147483646 h 23"/>
                <a:gd name="T28" fmla="*/ 2147483646 w 57"/>
                <a:gd name="T29" fmla="*/ 2147483646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23"/>
                <a:gd name="T47" fmla="*/ 57 w 57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23">
                  <a:moveTo>
                    <a:pt x="56" y="16"/>
                  </a:moveTo>
                  <a:cubicBezTo>
                    <a:pt x="57" y="23"/>
                    <a:pt x="44" y="15"/>
                    <a:pt x="43" y="20"/>
                  </a:cubicBezTo>
                  <a:cubicBezTo>
                    <a:pt x="40" y="20"/>
                    <a:pt x="43" y="14"/>
                    <a:pt x="41" y="13"/>
                  </a:cubicBezTo>
                  <a:cubicBezTo>
                    <a:pt x="36" y="12"/>
                    <a:pt x="30" y="11"/>
                    <a:pt x="25" y="10"/>
                  </a:cubicBezTo>
                  <a:cubicBezTo>
                    <a:pt x="24" y="9"/>
                    <a:pt x="24" y="8"/>
                    <a:pt x="24" y="6"/>
                  </a:cubicBezTo>
                  <a:cubicBezTo>
                    <a:pt x="18" y="6"/>
                    <a:pt x="14" y="5"/>
                    <a:pt x="10" y="6"/>
                  </a:cubicBezTo>
                  <a:cubicBezTo>
                    <a:pt x="6" y="7"/>
                    <a:pt x="4" y="10"/>
                    <a:pt x="0" y="9"/>
                  </a:cubicBezTo>
                  <a:cubicBezTo>
                    <a:pt x="0" y="5"/>
                    <a:pt x="6" y="6"/>
                    <a:pt x="5" y="2"/>
                  </a:cubicBezTo>
                  <a:cubicBezTo>
                    <a:pt x="9" y="1"/>
                    <a:pt x="17" y="4"/>
                    <a:pt x="18" y="0"/>
                  </a:cubicBezTo>
                  <a:cubicBezTo>
                    <a:pt x="24" y="1"/>
                    <a:pt x="16" y="2"/>
                    <a:pt x="22" y="3"/>
                  </a:cubicBezTo>
                  <a:cubicBezTo>
                    <a:pt x="22" y="3"/>
                    <a:pt x="26" y="4"/>
                    <a:pt x="27" y="5"/>
                  </a:cubicBezTo>
                  <a:cubicBezTo>
                    <a:pt x="28" y="6"/>
                    <a:pt x="32" y="6"/>
                    <a:pt x="38" y="6"/>
                  </a:cubicBezTo>
                  <a:cubicBezTo>
                    <a:pt x="36" y="11"/>
                    <a:pt x="45" y="7"/>
                    <a:pt x="42" y="13"/>
                  </a:cubicBezTo>
                  <a:cubicBezTo>
                    <a:pt x="44" y="11"/>
                    <a:pt x="45" y="12"/>
                    <a:pt x="46" y="14"/>
                  </a:cubicBezTo>
                  <a:cubicBezTo>
                    <a:pt x="49" y="15"/>
                    <a:pt x="55" y="13"/>
                    <a:pt x="56" y="1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62"/>
            <p:cNvSpPr>
              <a:spLocks noChangeArrowheads="1"/>
            </p:cNvSpPr>
            <p:nvPr/>
          </p:nvSpPr>
          <p:spPr bwMode="auto">
            <a:xfrm>
              <a:off x="3841828" y="2732328"/>
              <a:ext cx="82123" cy="49774"/>
            </a:xfrm>
            <a:custGeom>
              <a:avLst/>
              <a:gdLst>
                <a:gd name="T0" fmla="*/ 2147483646 w 24"/>
                <a:gd name="T1" fmla="*/ 0 h 13"/>
                <a:gd name="T2" fmla="*/ 2147483646 w 24"/>
                <a:gd name="T3" fmla="*/ 2147483646 h 13"/>
                <a:gd name="T4" fmla="*/ 2147483646 w 24"/>
                <a:gd name="T5" fmla="*/ 2147483646 h 13"/>
                <a:gd name="T6" fmla="*/ 2147483646 w 24"/>
                <a:gd name="T7" fmla="*/ 2147483646 h 13"/>
                <a:gd name="T8" fmla="*/ 2147483646 w 24"/>
                <a:gd name="T9" fmla="*/ 2147483646 h 13"/>
                <a:gd name="T10" fmla="*/ 2147483646 w 24"/>
                <a:gd name="T11" fmla="*/ 2147483646 h 13"/>
                <a:gd name="T12" fmla="*/ 2147483646 w 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3"/>
                <a:gd name="T23" fmla="*/ 24 w 24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3">
                  <a:moveTo>
                    <a:pt x="2" y="0"/>
                  </a:moveTo>
                  <a:cubicBezTo>
                    <a:pt x="4" y="2"/>
                    <a:pt x="9" y="0"/>
                    <a:pt x="13" y="1"/>
                  </a:cubicBezTo>
                  <a:cubicBezTo>
                    <a:pt x="13" y="2"/>
                    <a:pt x="17" y="7"/>
                    <a:pt x="18" y="3"/>
                  </a:cubicBezTo>
                  <a:cubicBezTo>
                    <a:pt x="21" y="3"/>
                    <a:pt x="20" y="7"/>
                    <a:pt x="24" y="6"/>
                  </a:cubicBezTo>
                  <a:cubicBezTo>
                    <a:pt x="24" y="13"/>
                    <a:pt x="9" y="10"/>
                    <a:pt x="4" y="8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7" y="5"/>
                    <a:pt x="0" y="5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63"/>
            <p:cNvSpPr>
              <a:spLocks noChangeArrowheads="1"/>
            </p:cNvSpPr>
            <p:nvPr/>
          </p:nvSpPr>
          <p:spPr bwMode="auto">
            <a:xfrm>
              <a:off x="7342339" y="2735172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2147483646 h 9"/>
                <a:gd name="T4" fmla="*/ 0 w 12"/>
                <a:gd name="T5" fmla="*/ 2147483646 h 9"/>
                <a:gd name="T6" fmla="*/ 2147483646 w 12"/>
                <a:gd name="T7" fmla="*/ 0 h 9"/>
                <a:gd name="T8" fmla="*/ 2147483646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10" y="0"/>
                  </a:moveTo>
                  <a:cubicBezTo>
                    <a:pt x="12" y="6"/>
                    <a:pt x="7" y="4"/>
                    <a:pt x="7" y="9"/>
                  </a:cubicBezTo>
                  <a:cubicBezTo>
                    <a:pt x="4" y="8"/>
                    <a:pt x="0" y="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64"/>
            <p:cNvSpPr>
              <a:spLocks noChangeArrowheads="1"/>
            </p:cNvSpPr>
            <p:nvPr/>
          </p:nvSpPr>
          <p:spPr bwMode="auto">
            <a:xfrm>
              <a:off x="3816164" y="2746549"/>
              <a:ext cx="30796" cy="27020"/>
            </a:xfrm>
            <a:custGeom>
              <a:avLst/>
              <a:gdLst>
                <a:gd name="T0" fmla="*/ 2147483646 w 9"/>
                <a:gd name="T1" fmla="*/ 2147483646 h 7"/>
                <a:gd name="T2" fmla="*/ 0 w 9"/>
                <a:gd name="T3" fmla="*/ 2147483646 h 7"/>
                <a:gd name="T4" fmla="*/ 2147483646 w 9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7" y="7"/>
                  </a:moveTo>
                  <a:cubicBezTo>
                    <a:pt x="5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65"/>
            <p:cNvSpPr>
              <a:spLocks noChangeArrowheads="1"/>
            </p:cNvSpPr>
            <p:nvPr/>
          </p:nvSpPr>
          <p:spPr bwMode="auto">
            <a:xfrm>
              <a:off x="3735324" y="2755081"/>
              <a:ext cx="37213" cy="27020"/>
            </a:xfrm>
            <a:custGeom>
              <a:avLst/>
              <a:gdLst>
                <a:gd name="T0" fmla="*/ 2147483646 w 11"/>
                <a:gd name="T1" fmla="*/ 2147483646 h 7"/>
                <a:gd name="T2" fmla="*/ 2147483646 w 11"/>
                <a:gd name="T3" fmla="*/ 2147483646 h 7"/>
                <a:gd name="T4" fmla="*/ 2147483646 w 11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1"/>
                <a:gd name="T10" fmla="*/ 0 h 7"/>
                <a:gd name="T11" fmla="*/ 11 w 1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6"/>
            <p:cNvSpPr>
              <a:spLocks noChangeArrowheads="1"/>
            </p:cNvSpPr>
            <p:nvPr/>
          </p:nvSpPr>
          <p:spPr bwMode="auto">
            <a:xfrm>
              <a:off x="7554063" y="2769302"/>
              <a:ext cx="53893" cy="102392"/>
            </a:xfrm>
            <a:custGeom>
              <a:avLst/>
              <a:gdLst>
                <a:gd name="T0" fmla="*/ 2147483646 w 16"/>
                <a:gd name="T1" fmla="*/ 0 h 27"/>
                <a:gd name="T2" fmla="*/ 2147483646 w 16"/>
                <a:gd name="T3" fmla="*/ 0 h 27"/>
                <a:gd name="T4" fmla="*/ 2147483646 w 16"/>
                <a:gd name="T5" fmla="*/ 2147483646 h 27"/>
                <a:gd name="T6" fmla="*/ 2147483646 w 16"/>
                <a:gd name="T7" fmla="*/ 2147483646 h 27"/>
                <a:gd name="T8" fmla="*/ 2147483646 w 16"/>
                <a:gd name="T9" fmla="*/ 2147483646 h 27"/>
                <a:gd name="T10" fmla="*/ 2147483646 w 16"/>
                <a:gd name="T11" fmla="*/ 2147483646 h 27"/>
                <a:gd name="T12" fmla="*/ 2147483646 w 16"/>
                <a:gd name="T13" fmla="*/ 2147483646 h 27"/>
                <a:gd name="T14" fmla="*/ 0 w 16"/>
                <a:gd name="T15" fmla="*/ 2147483646 h 27"/>
                <a:gd name="T16" fmla="*/ 2147483646 w 16"/>
                <a:gd name="T17" fmla="*/ 2147483646 h 27"/>
                <a:gd name="T18" fmla="*/ 2147483646 w 16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27"/>
                <a:gd name="T32" fmla="*/ 16 w 16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27">
                  <a:moveTo>
                    <a:pt x="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5" y="2"/>
                    <a:pt x="15" y="6"/>
                    <a:pt x="16" y="10"/>
                  </a:cubicBezTo>
                  <a:cubicBezTo>
                    <a:pt x="13" y="10"/>
                    <a:pt x="15" y="14"/>
                    <a:pt x="12" y="14"/>
                  </a:cubicBezTo>
                  <a:cubicBezTo>
                    <a:pt x="12" y="16"/>
                    <a:pt x="12" y="18"/>
                    <a:pt x="10" y="18"/>
                  </a:cubicBezTo>
                  <a:cubicBezTo>
                    <a:pt x="9" y="20"/>
                    <a:pt x="12" y="25"/>
                    <a:pt x="9" y="25"/>
                  </a:cubicBezTo>
                  <a:cubicBezTo>
                    <a:pt x="4" y="27"/>
                    <a:pt x="8" y="21"/>
                    <a:pt x="5" y="21"/>
                  </a:cubicBezTo>
                  <a:cubicBezTo>
                    <a:pt x="3" y="21"/>
                    <a:pt x="2" y="17"/>
                    <a:pt x="0" y="15"/>
                  </a:cubicBezTo>
                  <a:cubicBezTo>
                    <a:pt x="0" y="11"/>
                    <a:pt x="5" y="13"/>
                    <a:pt x="3" y="7"/>
                  </a:cubicBezTo>
                  <a:cubicBezTo>
                    <a:pt x="7" y="10"/>
                    <a:pt x="7" y="3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7"/>
            <p:cNvSpPr>
              <a:spLocks noChangeArrowheads="1"/>
            </p:cNvSpPr>
            <p:nvPr/>
          </p:nvSpPr>
          <p:spPr bwMode="auto">
            <a:xfrm>
              <a:off x="7607956" y="2856051"/>
              <a:ext cx="71858" cy="83904"/>
            </a:xfrm>
            <a:custGeom>
              <a:avLst/>
              <a:gdLst>
                <a:gd name="T0" fmla="*/ 2147483646 w 21"/>
                <a:gd name="T1" fmla="*/ 2147483646 h 22"/>
                <a:gd name="T2" fmla="*/ 2147483646 w 21"/>
                <a:gd name="T3" fmla="*/ 2147483646 h 22"/>
                <a:gd name="T4" fmla="*/ 2147483646 w 21"/>
                <a:gd name="T5" fmla="*/ 2147483646 h 22"/>
                <a:gd name="T6" fmla="*/ 2147483646 w 21"/>
                <a:gd name="T7" fmla="*/ 2147483646 h 22"/>
                <a:gd name="T8" fmla="*/ 2147483646 w 21"/>
                <a:gd name="T9" fmla="*/ 2147483646 h 22"/>
                <a:gd name="T10" fmla="*/ 2147483646 w 21"/>
                <a:gd name="T11" fmla="*/ 2147483646 h 22"/>
                <a:gd name="T12" fmla="*/ 2147483646 w 21"/>
                <a:gd name="T13" fmla="*/ 2147483646 h 22"/>
                <a:gd name="T14" fmla="*/ 2147483646 w 21"/>
                <a:gd name="T15" fmla="*/ 2147483646 h 22"/>
                <a:gd name="T16" fmla="*/ 2147483646 w 21"/>
                <a:gd name="T17" fmla="*/ 2147483646 h 22"/>
                <a:gd name="T18" fmla="*/ 0 w 21"/>
                <a:gd name="T19" fmla="*/ 2147483646 h 22"/>
                <a:gd name="T20" fmla="*/ 2147483646 w 21"/>
                <a:gd name="T21" fmla="*/ 2147483646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22"/>
                <a:gd name="T35" fmla="*/ 21 w 2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22">
                  <a:moveTo>
                    <a:pt x="11" y="2"/>
                  </a:moveTo>
                  <a:cubicBezTo>
                    <a:pt x="7" y="7"/>
                    <a:pt x="14" y="5"/>
                    <a:pt x="15" y="6"/>
                  </a:cubicBezTo>
                  <a:cubicBezTo>
                    <a:pt x="16" y="8"/>
                    <a:pt x="14" y="7"/>
                    <a:pt x="14" y="8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7" y="13"/>
                    <a:pt x="21" y="13"/>
                    <a:pt x="21" y="18"/>
                  </a:cubicBezTo>
                  <a:cubicBezTo>
                    <a:pt x="18" y="17"/>
                    <a:pt x="18" y="20"/>
                    <a:pt x="18" y="22"/>
                  </a:cubicBezTo>
                  <a:cubicBezTo>
                    <a:pt x="17" y="21"/>
                    <a:pt x="14" y="20"/>
                    <a:pt x="14" y="22"/>
                  </a:cubicBezTo>
                  <a:cubicBezTo>
                    <a:pt x="10" y="21"/>
                    <a:pt x="11" y="15"/>
                    <a:pt x="7" y="15"/>
                  </a:cubicBezTo>
                  <a:cubicBezTo>
                    <a:pt x="7" y="13"/>
                    <a:pt x="10" y="14"/>
                    <a:pt x="10" y="12"/>
                  </a:cubicBezTo>
                  <a:cubicBezTo>
                    <a:pt x="6" y="9"/>
                    <a:pt x="4" y="5"/>
                    <a:pt x="0" y="4"/>
                  </a:cubicBezTo>
                  <a:cubicBezTo>
                    <a:pt x="3" y="0"/>
                    <a:pt x="6" y="1"/>
                    <a:pt x="11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Rectangle 68"/>
            <p:cNvSpPr>
              <a:spLocks noChangeArrowheads="1"/>
            </p:cNvSpPr>
            <p:nvPr/>
          </p:nvSpPr>
          <p:spPr bwMode="auto">
            <a:xfrm>
              <a:off x="7578444" y="2890182"/>
              <a:ext cx="16681" cy="11377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Freeform 69"/>
            <p:cNvSpPr>
              <a:spLocks noChangeArrowheads="1"/>
            </p:cNvSpPr>
            <p:nvPr/>
          </p:nvSpPr>
          <p:spPr bwMode="auto">
            <a:xfrm>
              <a:off x="7601541" y="2904403"/>
              <a:ext cx="41062" cy="65417"/>
            </a:xfrm>
            <a:custGeom>
              <a:avLst/>
              <a:gdLst>
                <a:gd name="T0" fmla="*/ 2147483646 w 12"/>
                <a:gd name="T1" fmla="*/ 2147483646 h 17"/>
                <a:gd name="T2" fmla="*/ 2147483646 w 12"/>
                <a:gd name="T3" fmla="*/ 2147483646 h 17"/>
                <a:gd name="T4" fmla="*/ 0 w 12"/>
                <a:gd name="T5" fmla="*/ 2147483646 h 17"/>
                <a:gd name="T6" fmla="*/ 2147483646 w 12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7"/>
                <a:gd name="T14" fmla="*/ 12 w 12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7">
                  <a:moveTo>
                    <a:pt x="12" y="14"/>
                  </a:moveTo>
                  <a:cubicBezTo>
                    <a:pt x="12" y="17"/>
                    <a:pt x="7" y="15"/>
                    <a:pt x="5" y="16"/>
                  </a:cubicBezTo>
                  <a:cubicBezTo>
                    <a:pt x="5" y="12"/>
                    <a:pt x="6" y="7"/>
                    <a:pt x="0" y="9"/>
                  </a:cubicBezTo>
                  <a:cubicBezTo>
                    <a:pt x="6" y="0"/>
                    <a:pt x="5" y="16"/>
                    <a:pt x="12" y="14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70"/>
            <p:cNvSpPr>
              <a:spLocks noChangeArrowheads="1"/>
            </p:cNvSpPr>
            <p:nvPr/>
          </p:nvSpPr>
          <p:spPr bwMode="auto">
            <a:xfrm>
              <a:off x="6786722" y="2958443"/>
              <a:ext cx="39779" cy="78215"/>
            </a:xfrm>
            <a:custGeom>
              <a:avLst/>
              <a:gdLst>
                <a:gd name="T0" fmla="*/ 2147483646 w 12"/>
                <a:gd name="T1" fmla="*/ 2147483646 h 21"/>
                <a:gd name="T2" fmla="*/ 2147483646 w 12"/>
                <a:gd name="T3" fmla="*/ 2147483646 h 21"/>
                <a:gd name="T4" fmla="*/ 2147483646 w 12"/>
                <a:gd name="T5" fmla="*/ 2147483646 h 21"/>
                <a:gd name="T6" fmla="*/ 2147483646 w 12"/>
                <a:gd name="T7" fmla="*/ 2147483646 h 21"/>
                <a:gd name="T8" fmla="*/ 2147483646 w 12"/>
                <a:gd name="T9" fmla="*/ 2147483646 h 21"/>
                <a:gd name="T10" fmla="*/ 2147483646 w 12"/>
                <a:gd name="T11" fmla="*/ 2147483646 h 21"/>
                <a:gd name="T12" fmla="*/ 2147483646 w 12"/>
                <a:gd name="T13" fmla="*/ 2147483646 h 21"/>
                <a:gd name="T14" fmla="*/ 2147483646 w 12"/>
                <a:gd name="T15" fmla="*/ 214748364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21"/>
                <a:gd name="T26" fmla="*/ 12 w 12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21">
                  <a:moveTo>
                    <a:pt x="3" y="2"/>
                  </a:moveTo>
                  <a:cubicBezTo>
                    <a:pt x="5" y="0"/>
                    <a:pt x="6" y="5"/>
                    <a:pt x="7" y="6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9" y="13"/>
                    <a:pt x="12" y="15"/>
                    <a:pt x="11" y="19"/>
                  </a:cubicBezTo>
                  <a:cubicBezTo>
                    <a:pt x="9" y="18"/>
                    <a:pt x="8" y="20"/>
                    <a:pt x="8" y="21"/>
                  </a:cubicBezTo>
                  <a:cubicBezTo>
                    <a:pt x="0" y="19"/>
                    <a:pt x="1" y="11"/>
                    <a:pt x="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71"/>
            <p:cNvSpPr>
              <a:spLocks noChangeArrowheads="1"/>
            </p:cNvSpPr>
            <p:nvPr/>
          </p:nvSpPr>
          <p:spPr bwMode="auto">
            <a:xfrm>
              <a:off x="7638753" y="2962709"/>
              <a:ext cx="51327" cy="85326"/>
            </a:xfrm>
            <a:custGeom>
              <a:avLst/>
              <a:gdLst>
                <a:gd name="T0" fmla="*/ 2147483646 w 15"/>
                <a:gd name="T1" fmla="*/ 2147483646 h 23"/>
                <a:gd name="T2" fmla="*/ 2147483646 w 15"/>
                <a:gd name="T3" fmla="*/ 2147483646 h 23"/>
                <a:gd name="T4" fmla="*/ 2147483646 w 15"/>
                <a:gd name="T5" fmla="*/ 2147483646 h 23"/>
                <a:gd name="T6" fmla="*/ 2147483646 w 15"/>
                <a:gd name="T7" fmla="*/ 2147483646 h 23"/>
                <a:gd name="T8" fmla="*/ 2147483646 w 15"/>
                <a:gd name="T9" fmla="*/ 2147483646 h 23"/>
                <a:gd name="T10" fmla="*/ 2147483646 w 15"/>
                <a:gd name="T11" fmla="*/ 2147483646 h 23"/>
                <a:gd name="T12" fmla="*/ 2147483646 w 15"/>
                <a:gd name="T13" fmla="*/ 2147483646 h 23"/>
                <a:gd name="T14" fmla="*/ 2147483646 w 15"/>
                <a:gd name="T15" fmla="*/ 2147483646 h 23"/>
                <a:gd name="T16" fmla="*/ 2147483646 w 15"/>
                <a:gd name="T17" fmla="*/ 2147483646 h 23"/>
                <a:gd name="T18" fmla="*/ 2147483646 w 15"/>
                <a:gd name="T19" fmla="*/ 2147483646 h 23"/>
                <a:gd name="T20" fmla="*/ 2147483646 w 15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23"/>
                <a:gd name="T35" fmla="*/ 15 w 15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23">
                  <a:moveTo>
                    <a:pt x="12" y="1"/>
                  </a:moveTo>
                  <a:cubicBezTo>
                    <a:pt x="12" y="6"/>
                    <a:pt x="11" y="11"/>
                    <a:pt x="15" y="12"/>
                  </a:cubicBezTo>
                  <a:cubicBezTo>
                    <a:pt x="14" y="14"/>
                    <a:pt x="12" y="13"/>
                    <a:pt x="11" y="13"/>
                  </a:cubicBezTo>
                  <a:cubicBezTo>
                    <a:pt x="13" y="16"/>
                    <a:pt x="9" y="18"/>
                    <a:pt x="11" y="23"/>
                  </a:cubicBezTo>
                  <a:cubicBezTo>
                    <a:pt x="7" y="23"/>
                    <a:pt x="7" y="19"/>
                    <a:pt x="3" y="19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2"/>
                    <a:pt x="2" y="11"/>
                    <a:pt x="5" y="11"/>
                  </a:cubicBezTo>
                  <a:cubicBezTo>
                    <a:pt x="5" y="9"/>
                    <a:pt x="3" y="10"/>
                    <a:pt x="3" y="11"/>
                  </a:cubicBezTo>
                  <a:cubicBezTo>
                    <a:pt x="0" y="10"/>
                    <a:pt x="3" y="5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2"/>
                    <a:pt x="10" y="0"/>
                    <a:pt x="12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72"/>
            <p:cNvSpPr>
              <a:spLocks noChangeArrowheads="1"/>
            </p:cNvSpPr>
            <p:nvPr/>
          </p:nvSpPr>
          <p:spPr bwMode="auto">
            <a:xfrm>
              <a:off x="7601541" y="2981196"/>
              <a:ext cx="37212" cy="36975"/>
            </a:xfrm>
            <a:custGeom>
              <a:avLst/>
              <a:gdLst>
                <a:gd name="T0" fmla="*/ 2147483646 w 11"/>
                <a:gd name="T1" fmla="*/ 0 h 10"/>
                <a:gd name="T2" fmla="*/ 2147483646 w 11"/>
                <a:gd name="T3" fmla="*/ 2147483646 h 10"/>
                <a:gd name="T4" fmla="*/ 2147483646 w 11"/>
                <a:gd name="T5" fmla="*/ 2147483646 h 10"/>
                <a:gd name="T6" fmla="*/ 0 w 11"/>
                <a:gd name="T7" fmla="*/ 2147483646 h 10"/>
                <a:gd name="T8" fmla="*/ 2147483646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6" y="0"/>
                  </a:moveTo>
                  <a:cubicBezTo>
                    <a:pt x="9" y="0"/>
                    <a:pt x="11" y="1"/>
                    <a:pt x="10" y="4"/>
                  </a:cubicBezTo>
                  <a:cubicBezTo>
                    <a:pt x="8" y="4"/>
                    <a:pt x="7" y="5"/>
                    <a:pt x="9" y="6"/>
                  </a:cubicBezTo>
                  <a:cubicBezTo>
                    <a:pt x="8" y="7"/>
                    <a:pt x="4" y="9"/>
                    <a:pt x="0" y="10"/>
                  </a:cubicBezTo>
                  <a:cubicBezTo>
                    <a:pt x="0" y="4"/>
                    <a:pt x="6" y="5"/>
                    <a:pt x="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73"/>
            <p:cNvSpPr>
              <a:spLocks noChangeArrowheads="1"/>
            </p:cNvSpPr>
            <p:nvPr/>
          </p:nvSpPr>
          <p:spPr bwMode="auto">
            <a:xfrm>
              <a:off x="7706762" y="3116296"/>
              <a:ext cx="23097" cy="54040"/>
            </a:xfrm>
            <a:custGeom>
              <a:avLst/>
              <a:gdLst>
                <a:gd name="T0" fmla="*/ 2147483646 w 7"/>
                <a:gd name="T1" fmla="*/ 0 h 14"/>
                <a:gd name="T2" fmla="*/ 2147483646 w 7"/>
                <a:gd name="T3" fmla="*/ 2147483646 h 14"/>
                <a:gd name="T4" fmla="*/ 0 w 7"/>
                <a:gd name="T5" fmla="*/ 2147483646 h 14"/>
                <a:gd name="T6" fmla="*/ 2147483646 w 7"/>
                <a:gd name="T7" fmla="*/ 2147483646 h 14"/>
                <a:gd name="T8" fmla="*/ 2147483646 w 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4"/>
                <a:gd name="T17" fmla="*/ 7 w 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4">
                  <a:moveTo>
                    <a:pt x="2" y="0"/>
                  </a:moveTo>
                  <a:cubicBezTo>
                    <a:pt x="5" y="0"/>
                    <a:pt x="3" y="6"/>
                    <a:pt x="7" y="5"/>
                  </a:cubicBezTo>
                  <a:cubicBezTo>
                    <a:pt x="6" y="8"/>
                    <a:pt x="7" y="14"/>
                    <a:pt x="0" y="13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" y="6"/>
                    <a:pt x="1" y="7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74"/>
            <p:cNvSpPr>
              <a:spLocks noChangeArrowheads="1"/>
            </p:cNvSpPr>
            <p:nvPr/>
          </p:nvSpPr>
          <p:spPr bwMode="auto">
            <a:xfrm>
              <a:off x="7561762" y="3131939"/>
              <a:ext cx="93672" cy="34131"/>
            </a:xfrm>
            <a:custGeom>
              <a:avLst/>
              <a:gdLst>
                <a:gd name="T0" fmla="*/ 2147483646 w 28"/>
                <a:gd name="T1" fmla="*/ 2147483646 h 9"/>
                <a:gd name="T2" fmla="*/ 2147483646 w 28"/>
                <a:gd name="T3" fmla="*/ 2147483646 h 9"/>
                <a:gd name="T4" fmla="*/ 0 w 28"/>
                <a:gd name="T5" fmla="*/ 2147483646 h 9"/>
                <a:gd name="T6" fmla="*/ 2147483646 w 28"/>
                <a:gd name="T7" fmla="*/ 2147483646 h 9"/>
                <a:gd name="T8" fmla="*/ 2147483646 w 28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9"/>
                <a:gd name="T17" fmla="*/ 28 w 2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9">
                  <a:moveTo>
                    <a:pt x="28" y="3"/>
                  </a:moveTo>
                  <a:cubicBezTo>
                    <a:pt x="28" y="7"/>
                    <a:pt x="23" y="7"/>
                    <a:pt x="19" y="8"/>
                  </a:cubicBezTo>
                  <a:cubicBezTo>
                    <a:pt x="13" y="8"/>
                    <a:pt x="5" y="7"/>
                    <a:pt x="0" y="9"/>
                  </a:cubicBezTo>
                  <a:cubicBezTo>
                    <a:pt x="1" y="0"/>
                    <a:pt x="20" y="9"/>
                    <a:pt x="24" y="2"/>
                  </a:cubicBezTo>
                  <a:cubicBezTo>
                    <a:pt x="25" y="3"/>
                    <a:pt x="26" y="4"/>
                    <a:pt x="2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5"/>
            <p:cNvSpPr>
              <a:spLocks noChangeArrowheads="1"/>
            </p:cNvSpPr>
            <p:nvPr/>
          </p:nvSpPr>
          <p:spPr bwMode="auto">
            <a:xfrm>
              <a:off x="7770921" y="3173180"/>
              <a:ext cx="60309" cy="45507"/>
            </a:xfrm>
            <a:custGeom>
              <a:avLst/>
              <a:gdLst>
                <a:gd name="T0" fmla="*/ 2147483646 w 18"/>
                <a:gd name="T1" fmla="*/ 2147483646 h 12"/>
                <a:gd name="T2" fmla="*/ 2147483646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0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2147483646 h 12"/>
                <a:gd name="T18" fmla="*/ 2147483646 w 18"/>
                <a:gd name="T19" fmla="*/ 214748364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2"/>
                <a:gd name="T32" fmla="*/ 18 w 18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2">
                  <a:moveTo>
                    <a:pt x="18" y="8"/>
                  </a:moveTo>
                  <a:cubicBezTo>
                    <a:pt x="17" y="9"/>
                    <a:pt x="15" y="9"/>
                    <a:pt x="15" y="11"/>
                  </a:cubicBezTo>
                  <a:cubicBezTo>
                    <a:pt x="12" y="9"/>
                    <a:pt x="9" y="12"/>
                    <a:pt x="7" y="11"/>
                  </a:cubicBezTo>
                  <a:cubicBezTo>
                    <a:pt x="6" y="11"/>
                    <a:pt x="7" y="9"/>
                    <a:pt x="5" y="9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0" y="3"/>
                    <a:pt x="4" y="4"/>
                    <a:pt x="7" y="2"/>
                  </a:cubicBezTo>
                  <a:cubicBezTo>
                    <a:pt x="7" y="2"/>
                    <a:pt x="10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2"/>
                    <a:pt x="13" y="1"/>
                    <a:pt x="12" y="1"/>
                  </a:cubicBezTo>
                  <a:cubicBezTo>
                    <a:pt x="15" y="2"/>
                    <a:pt x="17" y="4"/>
                    <a:pt x="18" y="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Freeform 76"/>
            <p:cNvSpPr>
              <a:spLocks noChangeArrowheads="1"/>
            </p:cNvSpPr>
            <p:nvPr/>
          </p:nvSpPr>
          <p:spPr bwMode="auto">
            <a:xfrm>
              <a:off x="7800433" y="3194512"/>
              <a:ext cx="347742" cy="207627"/>
            </a:xfrm>
            <a:custGeom>
              <a:avLst/>
              <a:gdLst>
                <a:gd name="T0" fmla="*/ 2147483646 w 103"/>
                <a:gd name="T1" fmla="*/ 2147483646 h 55"/>
                <a:gd name="T2" fmla="*/ 2147483646 w 103"/>
                <a:gd name="T3" fmla="*/ 2147483646 h 55"/>
                <a:gd name="T4" fmla="*/ 2147483646 w 103"/>
                <a:gd name="T5" fmla="*/ 2147483646 h 55"/>
                <a:gd name="T6" fmla="*/ 2147483646 w 103"/>
                <a:gd name="T7" fmla="*/ 2147483646 h 55"/>
                <a:gd name="T8" fmla="*/ 2147483646 w 103"/>
                <a:gd name="T9" fmla="*/ 2147483646 h 55"/>
                <a:gd name="T10" fmla="*/ 0 w 103"/>
                <a:gd name="T11" fmla="*/ 2147483646 h 55"/>
                <a:gd name="T12" fmla="*/ 2147483646 w 103"/>
                <a:gd name="T13" fmla="*/ 2147483646 h 55"/>
                <a:gd name="T14" fmla="*/ 2147483646 w 103"/>
                <a:gd name="T15" fmla="*/ 2147483646 h 55"/>
                <a:gd name="T16" fmla="*/ 2147483646 w 103"/>
                <a:gd name="T17" fmla="*/ 2147483646 h 55"/>
                <a:gd name="T18" fmla="*/ 2147483646 w 103"/>
                <a:gd name="T19" fmla="*/ 2147483646 h 55"/>
                <a:gd name="T20" fmla="*/ 2147483646 w 103"/>
                <a:gd name="T21" fmla="*/ 2147483646 h 55"/>
                <a:gd name="T22" fmla="*/ 2147483646 w 103"/>
                <a:gd name="T23" fmla="*/ 2147483646 h 55"/>
                <a:gd name="T24" fmla="*/ 2147483646 w 103"/>
                <a:gd name="T25" fmla="*/ 2147483646 h 55"/>
                <a:gd name="T26" fmla="*/ 2147483646 w 103"/>
                <a:gd name="T27" fmla="*/ 2147483646 h 55"/>
                <a:gd name="T28" fmla="*/ 2147483646 w 103"/>
                <a:gd name="T29" fmla="*/ 2147483646 h 55"/>
                <a:gd name="T30" fmla="*/ 2147483646 w 103"/>
                <a:gd name="T31" fmla="*/ 2147483646 h 55"/>
                <a:gd name="T32" fmla="*/ 2147483646 w 103"/>
                <a:gd name="T33" fmla="*/ 2147483646 h 55"/>
                <a:gd name="T34" fmla="*/ 2147483646 w 103"/>
                <a:gd name="T35" fmla="*/ 2147483646 h 55"/>
                <a:gd name="T36" fmla="*/ 2147483646 w 103"/>
                <a:gd name="T37" fmla="*/ 2147483646 h 55"/>
                <a:gd name="T38" fmla="*/ 2147483646 w 103"/>
                <a:gd name="T39" fmla="*/ 2147483646 h 55"/>
                <a:gd name="T40" fmla="*/ 2147483646 w 103"/>
                <a:gd name="T41" fmla="*/ 2147483646 h 55"/>
                <a:gd name="T42" fmla="*/ 2147483646 w 103"/>
                <a:gd name="T43" fmla="*/ 2147483646 h 55"/>
                <a:gd name="T44" fmla="*/ 2147483646 w 103"/>
                <a:gd name="T45" fmla="*/ 2147483646 h 55"/>
                <a:gd name="T46" fmla="*/ 2147483646 w 103"/>
                <a:gd name="T47" fmla="*/ 2147483646 h 55"/>
                <a:gd name="T48" fmla="*/ 2147483646 w 103"/>
                <a:gd name="T49" fmla="*/ 2147483646 h 55"/>
                <a:gd name="T50" fmla="*/ 2147483646 w 103"/>
                <a:gd name="T51" fmla="*/ 2147483646 h 55"/>
                <a:gd name="T52" fmla="*/ 2147483646 w 103"/>
                <a:gd name="T53" fmla="*/ 2147483646 h 55"/>
                <a:gd name="T54" fmla="*/ 2147483646 w 103"/>
                <a:gd name="T55" fmla="*/ 2147483646 h 55"/>
                <a:gd name="T56" fmla="*/ 2147483646 w 103"/>
                <a:gd name="T57" fmla="*/ 2147483646 h 55"/>
                <a:gd name="T58" fmla="*/ 2147483646 w 103"/>
                <a:gd name="T59" fmla="*/ 2147483646 h 55"/>
                <a:gd name="T60" fmla="*/ 2147483646 w 103"/>
                <a:gd name="T61" fmla="*/ 2147483646 h 55"/>
                <a:gd name="T62" fmla="*/ 2147483646 w 103"/>
                <a:gd name="T63" fmla="*/ 2147483646 h 55"/>
                <a:gd name="T64" fmla="*/ 2147483646 w 103"/>
                <a:gd name="T65" fmla="*/ 2147483646 h 55"/>
                <a:gd name="T66" fmla="*/ 2147483646 w 103"/>
                <a:gd name="T67" fmla="*/ 2147483646 h 55"/>
                <a:gd name="T68" fmla="*/ 2147483646 w 103"/>
                <a:gd name="T69" fmla="*/ 2147483646 h 55"/>
                <a:gd name="T70" fmla="*/ 2147483646 w 103"/>
                <a:gd name="T71" fmla="*/ 2147483646 h 55"/>
                <a:gd name="T72" fmla="*/ 2147483646 w 103"/>
                <a:gd name="T73" fmla="*/ 2147483646 h 55"/>
                <a:gd name="T74" fmla="*/ 2147483646 w 103"/>
                <a:gd name="T75" fmla="*/ 2147483646 h 55"/>
                <a:gd name="T76" fmla="*/ 2147483646 w 103"/>
                <a:gd name="T77" fmla="*/ 2147483646 h 55"/>
                <a:gd name="T78" fmla="*/ 2147483646 w 103"/>
                <a:gd name="T79" fmla="*/ 2147483646 h 55"/>
                <a:gd name="T80" fmla="*/ 2147483646 w 103"/>
                <a:gd name="T81" fmla="*/ 2147483646 h 55"/>
                <a:gd name="T82" fmla="*/ 2147483646 w 103"/>
                <a:gd name="T83" fmla="*/ 2147483646 h 55"/>
                <a:gd name="T84" fmla="*/ 2147483646 w 103"/>
                <a:gd name="T85" fmla="*/ 2147483646 h 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5"/>
                <a:gd name="T131" fmla="*/ 103 w 103"/>
                <a:gd name="T132" fmla="*/ 55 h 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5">
                  <a:moveTo>
                    <a:pt x="34" y="27"/>
                  </a:moveTo>
                  <a:cubicBezTo>
                    <a:pt x="31" y="27"/>
                    <a:pt x="32" y="23"/>
                    <a:pt x="28" y="24"/>
                  </a:cubicBezTo>
                  <a:cubicBezTo>
                    <a:pt x="28" y="22"/>
                    <a:pt x="26" y="21"/>
                    <a:pt x="26" y="19"/>
                  </a:cubicBezTo>
                  <a:cubicBezTo>
                    <a:pt x="20" y="18"/>
                    <a:pt x="14" y="18"/>
                    <a:pt x="10" y="15"/>
                  </a:cubicBezTo>
                  <a:cubicBezTo>
                    <a:pt x="6" y="16"/>
                    <a:pt x="7" y="15"/>
                    <a:pt x="2" y="15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1" y="6"/>
                    <a:pt x="3" y="9"/>
                    <a:pt x="5" y="9"/>
                  </a:cubicBezTo>
                  <a:cubicBezTo>
                    <a:pt x="7" y="9"/>
                    <a:pt x="7" y="7"/>
                    <a:pt x="9" y="7"/>
                  </a:cubicBezTo>
                  <a:cubicBezTo>
                    <a:pt x="12" y="8"/>
                    <a:pt x="13" y="10"/>
                    <a:pt x="16" y="10"/>
                  </a:cubicBezTo>
                  <a:cubicBezTo>
                    <a:pt x="19" y="12"/>
                    <a:pt x="20" y="7"/>
                    <a:pt x="21" y="6"/>
                  </a:cubicBezTo>
                  <a:cubicBezTo>
                    <a:pt x="25" y="4"/>
                    <a:pt x="30" y="5"/>
                    <a:pt x="33" y="2"/>
                  </a:cubicBezTo>
                  <a:cubicBezTo>
                    <a:pt x="36" y="0"/>
                    <a:pt x="35" y="4"/>
                    <a:pt x="35" y="5"/>
                  </a:cubicBezTo>
                  <a:cubicBezTo>
                    <a:pt x="38" y="6"/>
                    <a:pt x="47" y="4"/>
                    <a:pt x="47" y="9"/>
                  </a:cubicBezTo>
                  <a:cubicBezTo>
                    <a:pt x="48" y="10"/>
                    <a:pt x="49" y="7"/>
                    <a:pt x="49" y="7"/>
                  </a:cubicBezTo>
                  <a:cubicBezTo>
                    <a:pt x="51" y="8"/>
                    <a:pt x="51" y="10"/>
                    <a:pt x="52" y="10"/>
                  </a:cubicBezTo>
                  <a:cubicBezTo>
                    <a:pt x="54" y="11"/>
                    <a:pt x="57" y="10"/>
                    <a:pt x="59" y="10"/>
                  </a:cubicBezTo>
                  <a:cubicBezTo>
                    <a:pt x="60" y="11"/>
                    <a:pt x="60" y="15"/>
                    <a:pt x="65" y="13"/>
                  </a:cubicBezTo>
                  <a:cubicBezTo>
                    <a:pt x="67" y="15"/>
                    <a:pt x="65" y="15"/>
                    <a:pt x="65" y="17"/>
                  </a:cubicBezTo>
                  <a:cubicBezTo>
                    <a:pt x="67" y="18"/>
                    <a:pt x="67" y="17"/>
                    <a:pt x="68" y="16"/>
                  </a:cubicBezTo>
                  <a:cubicBezTo>
                    <a:pt x="69" y="16"/>
                    <a:pt x="69" y="18"/>
                    <a:pt x="69" y="20"/>
                  </a:cubicBezTo>
                  <a:cubicBezTo>
                    <a:pt x="70" y="22"/>
                    <a:pt x="74" y="23"/>
                    <a:pt x="76" y="24"/>
                  </a:cubicBezTo>
                  <a:cubicBezTo>
                    <a:pt x="78" y="25"/>
                    <a:pt x="83" y="29"/>
                    <a:pt x="87" y="29"/>
                  </a:cubicBezTo>
                  <a:cubicBezTo>
                    <a:pt x="88" y="31"/>
                    <a:pt x="86" y="31"/>
                    <a:pt x="86" y="33"/>
                  </a:cubicBezTo>
                  <a:cubicBezTo>
                    <a:pt x="87" y="34"/>
                    <a:pt x="89" y="34"/>
                    <a:pt x="90" y="36"/>
                  </a:cubicBezTo>
                  <a:cubicBezTo>
                    <a:pt x="91" y="36"/>
                    <a:pt x="90" y="38"/>
                    <a:pt x="90" y="38"/>
                  </a:cubicBezTo>
                  <a:cubicBezTo>
                    <a:pt x="92" y="40"/>
                    <a:pt x="94" y="41"/>
                    <a:pt x="96" y="44"/>
                  </a:cubicBezTo>
                  <a:cubicBezTo>
                    <a:pt x="98" y="47"/>
                    <a:pt x="99" y="50"/>
                    <a:pt x="103" y="51"/>
                  </a:cubicBezTo>
                  <a:cubicBezTo>
                    <a:pt x="100" y="55"/>
                    <a:pt x="95" y="51"/>
                    <a:pt x="93" y="51"/>
                  </a:cubicBezTo>
                  <a:cubicBezTo>
                    <a:pt x="90" y="50"/>
                    <a:pt x="88" y="49"/>
                    <a:pt x="85" y="45"/>
                  </a:cubicBezTo>
                  <a:cubicBezTo>
                    <a:pt x="84" y="45"/>
                    <a:pt x="83" y="43"/>
                    <a:pt x="82" y="43"/>
                  </a:cubicBezTo>
                  <a:cubicBezTo>
                    <a:pt x="81" y="42"/>
                    <a:pt x="80" y="43"/>
                    <a:pt x="80" y="41"/>
                  </a:cubicBezTo>
                  <a:cubicBezTo>
                    <a:pt x="80" y="41"/>
                    <a:pt x="76" y="37"/>
                    <a:pt x="76" y="37"/>
                  </a:cubicBezTo>
                  <a:cubicBezTo>
                    <a:pt x="73" y="36"/>
                    <a:pt x="69" y="38"/>
                    <a:pt x="65" y="36"/>
                  </a:cubicBezTo>
                  <a:cubicBezTo>
                    <a:pt x="62" y="39"/>
                    <a:pt x="61" y="44"/>
                    <a:pt x="59" y="48"/>
                  </a:cubicBezTo>
                  <a:cubicBezTo>
                    <a:pt x="58" y="46"/>
                    <a:pt x="53" y="47"/>
                    <a:pt x="51" y="45"/>
                  </a:cubicBezTo>
                  <a:cubicBezTo>
                    <a:pt x="49" y="44"/>
                    <a:pt x="52" y="42"/>
                    <a:pt x="47" y="44"/>
                  </a:cubicBezTo>
                  <a:cubicBezTo>
                    <a:pt x="50" y="37"/>
                    <a:pt x="40" y="43"/>
                    <a:pt x="41" y="37"/>
                  </a:cubicBezTo>
                  <a:cubicBezTo>
                    <a:pt x="38" y="37"/>
                    <a:pt x="35" y="38"/>
                    <a:pt x="35" y="43"/>
                  </a:cubicBezTo>
                  <a:cubicBezTo>
                    <a:pt x="34" y="42"/>
                    <a:pt x="34" y="39"/>
                    <a:pt x="31" y="40"/>
                  </a:cubicBezTo>
                  <a:cubicBezTo>
                    <a:pt x="32" y="37"/>
                    <a:pt x="34" y="37"/>
                    <a:pt x="35" y="36"/>
                  </a:cubicBezTo>
                  <a:cubicBezTo>
                    <a:pt x="37" y="34"/>
                    <a:pt x="39" y="34"/>
                    <a:pt x="38" y="30"/>
                  </a:cubicBezTo>
                  <a:cubicBezTo>
                    <a:pt x="37" y="29"/>
                    <a:pt x="37" y="33"/>
                    <a:pt x="37" y="33"/>
                  </a:cubicBezTo>
                  <a:cubicBezTo>
                    <a:pt x="34" y="32"/>
                    <a:pt x="35" y="24"/>
                    <a:pt x="34" y="2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Freeform 77"/>
            <p:cNvSpPr>
              <a:spLocks noChangeArrowheads="1"/>
            </p:cNvSpPr>
            <p:nvPr/>
          </p:nvSpPr>
          <p:spPr bwMode="auto">
            <a:xfrm>
              <a:off x="7723443" y="3222954"/>
              <a:ext cx="33363" cy="32708"/>
            </a:xfrm>
            <a:custGeom>
              <a:avLst/>
              <a:gdLst>
                <a:gd name="T0" fmla="*/ 2147483646 w 10"/>
                <a:gd name="T1" fmla="*/ 2147483646 h 9"/>
                <a:gd name="T2" fmla="*/ 0 w 10"/>
                <a:gd name="T3" fmla="*/ 2147483646 h 9"/>
                <a:gd name="T4" fmla="*/ 2147483646 w 10"/>
                <a:gd name="T5" fmla="*/ 2147483646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9" y="3"/>
                  </a:moveTo>
                  <a:cubicBezTo>
                    <a:pt x="10" y="9"/>
                    <a:pt x="2" y="5"/>
                    <a:pt x="0" y="5"/>
                  </a:cubicBezTo>
                  <a:cubicBezTo>
                    <a:pt x="1" y="3"/>
                    <a:pt x="8" y="0"/>
                    <a:pt x="9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78"/>
            <p:cNvSpPr>
              <a:spLocks noChangeArrowheads="1"/>
            </p:cNvSpPr>
            <p:nvPr/>
          </p:nvSpPr>
          <p:spPr bwMode="auto">
            <a:xfrm>
              <a:off x="7675965" y="3230064"/>
              <a:ext cx="23097" cy="14221"/>
            </a:xfrm>
            <a:custGeom>
              <a:avLst/>
              <a:gdLst>
                <a:gd name="T0" fmla="*/ 2147483646 w 7"/>
                <a:gd name="T1" fmla="*/ 2147483646 h 4"/>
                <a:gd name="T2" fmla="*/ 2147483646 w 7"/>
                <a:gd name="T3" fmla="*/ 2147483646 h 4"/>
                <a:gd name="T4" fmla="*/ 2147483646 w 7"/>
                <a:gd name="T5" fmla="*/ 2147483646 h 4"/>
                <a:gd name="T6" fmla="*/ 2147483646 w 7"/>
                <a:gd name="T7" fmla="*/ 2147483646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1" y="3"/>
                  </a:moveTo>
                  <a:cubicBezTo>
                    <a:pt x="0" y="0"/>
                    <a:pt x="7" y="1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3"/>
                    <a:pt x="1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79"/>
            <p:cNvSpPr>
              <a:spLocks noChangeArrowheads="1"/>
            </p:cNvSpPr>
            <p:nvPr/>
          </p:nvSpPr>
          <p:spPr bwMode="auto">
            <a:xfrm>
              <a:off x="8117379" y="3261350"/>
              <a:ext cx="71858" cy="55463"/>
            </a:xfrm>
            <a:custGeom>
              <a:avLst/>
              <a:gdLst>
                <a:gd name="T0" fmla="*/ 2147483646 w 21"/>
                <a:gd name="T1" fmla="*/ 0 h 15"/>
                <a:gd name="T2" fmla="*/ 2147483646 w 21"/>
                <a:gd name="T3" fmla="*/ 0 h 15"/>
                <a:gd name="T4" fmla="*/ 2147483646 w 21"/>
                <a:gd name="T5" fmla="*/ 2147483646 h 15"/>
                <a:gd name="T6" fmla="*/ 2147483646 w 21"/>
                <a:gd name="T7" fmla="*/ 2147483646 h 15"/>
                <a:gd name="T8" fmla="*/ 2147483646 w 21"/>
                <a:gd name="T9" fmla="*/ 2147483646 h 15"/>
                <a:gd name="T10" fmla="*/ 2147483646 w 21"/>
                <a:gd name="T11" fmla="*/ 2147483646 h 15"/>
                <a:gd name="T12" fmla="*/ 2147483646 w 21"/>
                <a:gd name="T13" fmla="*/ 2147483646 h 15"/>
                <a:gd name="T14" fmla="*/ 2147483646 w 21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5"/>
                <a:gd name="T26" fmla="*/ 21 w 21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5">
                  <a:moveTo>
                    <a:pt x="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1" y="3"/>
                    <a:pt x="20" y="5"/>
                  </a:cubicBezTo>
                  <a:cubicBezTo>
                    <a:pt x="20" y="6"/>
                    <a:pt x="17" y="5"/>
                    <a:pt x="17" y="6"/>
                  </a:cubicBezTo>
                  <a:cubicBezTo>
                    <a:pt x="17" y="7"/>
                    <a:pt x="19" y="9"/>
                    <a:pt x="17" y="10"/>
                  </a:cubicBezTo>
                  <a:cubicBezTo>
                    <a:pt x="15" y="9"/>
                    <a:pt x="14" y="9"/>
                    <a:pt x="14" y="12"/>
                  </a:cubicBezTo>
                  <a:cubicBezTo>
                    <a:pt x="10" y="10"/>
                    <a:pt x="0" y="15"/>
                    <a:pt x="2" y="7"/>
                  </a:cubicBezTo>
                  <a:cubicBezTo>
                    <a:pt x="9" y="10"/>
                    <a:pt x="14" y="6"/>
                    <a:pt x="1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80"/>
            <p:cNvSpPr>
              <a:spLocks noChangeArrowheads="1"/>
            </p:cNvSpPr>
            <p:nvPr/>
          </p:nvSpPr>
          <p:spPr bwMode="auto">
            <a:xfrm>
              <a:off x="7504019" y="3343832"/>
              <a:ext cx="37212" cy="22754"/>
            </a:xfrm>
            <a:custGeom>
              <a:avLst/>
              <a:gdLst>
                <a:gd name="T0" fmla="*/ 2147483646 w 11"/>
                <a:gd name="T1" fmla="*/ 2147483646 h 6"/>
                <a:gd name="T2" fmla="*/ 0 w 11"/>
                <a:gd name="T3" fmla="*/ 2147483646 h 6"/>
                <a:gd name="T4" fmla="*/ 2147483646 w 11"/>
                <a:gd name="T5" fmla="*/ 2147483646 h 6"/>
                <a:gd name="T6" fmla="*/ 0 60000 65536"/>
                <a:gd name="T7" fmla="*/ 0 60000 65536"/>
                <a:gd name="T8" fmla="*/ 0 60000 65536"/>
                <a:gd name="T9" fmla="*/ 0 w 11"/>
                <a:gd name="T10" fmla="*/ 0 h 6"/>
                <a:gd name="T11" fmla="*/ 11 w 11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6">
                  <a:moveTo>
                    <a:pt x="11" y="1"/>
                  </a:moveTo>
                  <a:cubicBezTo>
                    <a:pt x="9" y="3"/>
                    <a:pt x="6" y="6"/>
                    <a:pt x="0" y="5"/>
                  </a:cubicBezTo>
                  <a:cubicBezTo>
                    <a:pt x="0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81"/>
            <p:cNvSpPr>
              <a:spLocks noChangeArrowheads="1"/>
            </p:cNvSpPr>
            <p:nvPr/>
          </p:nvSpPr>
          <p:spPr bwMode="auto">
            <a:xfrm>
              <a:off x="7561762" y="3343832"/>
              <a:ext cx="35929" cy="14221"/>
            </a:xfrm>
            <a:custGeom>
              <a:avLst/>
              <a:gdLst>
                <a:gd name="T0" fmla="*/ 2147483646 w 11"/>
                <a:gd name="T1" fmla="*/ 2147483646 h 4"/>
                <a:gd name="T2" fmla="*/ 0 w 11"/>
                <a:gd name="T3" fmla="*/ 2147483646 h 4"/>
                <a:gd name="T4" fmla="*/ 2147483646 w 11"/>
                <a:gd name="T5" fmla="*/ 2147483646 h 4"/>
                <a:gd name="T6" fmla="*/ 0 60000 65536"/>
                <a:gd name="T7" fmla="*/ 0 60000 65536"/>
                <a:gd name="T8" fmla="*/ 0 60000 65536"/>
                <a:gd name="T9" fmla="*/ 0 w 11"/>
                <a:gd name="T10" fmla="*/ 0 h 4"/>
                <a:gd name="T11" fmla="*/ 11 w 11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">
                  <a:moveTo>
                    <a:pt x="11" y="1"/>
                  </a:moveTo>
                  <a:cubicBezTo>
                    <a:pt x="10" y="4"/>
                    <a:pt x="5" y="4"/>
                    <a:pt x="0" y="4"/>
                  </a:cubicBezTo>
                  <a:cubicBezTo>
                    <a:pt x="1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82"/>
            <p:cNvSpPr>
              <a:spLocks noChangeArrowheads="1"/>
            </p:cNvSpPr>
            <p:nvPr/>
          </p:nvSpPr>
          <p:spPr bwMode="auto">
            <a:xfrm>
              <a:off x="7632337" y="3343832"/>
              <a:ext cx="64159" cy="48352"/>
            </a:xfrm>
            <a:custGeom>
              <a:avLst/>
              <a:gdLst>
                <a:gd name="T0" fmla="*/ 2147483646 w 19"/>
                <a:gd name="T1" fmla="*/ 2147483646 h 13"/>
                <a:gd name="T2" fmla="*/ 2147483646 w 19"/>
                <a:gd name="T3" fmla="*/ 2147483646 h 13"/>
                <a:gd name="T4" fmla="*/ 2147483646 w 19"/>
                <a:gd name="T5" fmla="*/ 2147483646 h 13"/>
                <a:gd name="T6" fmla="*/ 2147483646 w 19"/>
                <a:gd name="T7" fmla="*/ 2147483646 h 13"/>
                <a:gd name="T8" fmla="*/ 2147483646 w 19"/>
                <a:gd name="T9" fmla="*/ 2147483646 h 13"/>
                <a:gd name="T10" fmla="*/ 2147483646 w 19"/>
                <a:gd name="T11" fmla="*/ 2147483646 h 13"/>
                <a:gd name="T12" fmla="*/ 2147483646 w 19"/>
                <a:gd name="T13" fmla="*/ 2147483646 h 13"/>
                <a:gd name="T14" fmla="*/ 2147483646 w 19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3"/>
                <a:gd name="T26" fmla="*/ 19 w 19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3">
                  <a:moveTo>
                    <a:pt x="18" y="1"/>
                  </a:move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4" y="6"/>
                    <a:pt x="14" y="6"/>
                  </a:cubicBezTo>
                  <a:cubicBezTo>
                    <a:pt x="12" y="9"/>
                    <a:pt x="8" y="13"/>
                    <a:pt x="1" y="12"/>
                  </a:cubicBezTo>
                  <a:cubicBezTo>
                    <a:pt x="0" y="9"/>
                    <a:pt x="4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1" y="4"/>
                    <a:pt x="11" y="2"/>
                  </a:cubicBezTo>
                  <a:cubicBezTo>
                    <a:pt x="15" y="3"/>
                    <a:pt x="15" y="0"/>
                    <a:pt x="18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83"/>
            <p:cNvSpPr>
              <a:spLocks noChangeArrowheads="1"/>
            </p:cNvSpPr>
            <p:nvPr/>
          </p:nvSpPr>
          <p:spPr bwMode="auto">
            <a:xfrm>
              <a:off x="8593438" y="3949649"/>
              <a:ext cx="33363" cy="54040"/>
            </a:xfrm>
            <a:custGeom>
              <a:avLst/>
              <a:gdLst>
                <a:gd name="T0" fmla="*/ 2147483646 w 10"/>
                <a:gd name="T1" fmla="*/ 0 h 14"/>
                <a:gd name="T2" fmla="*/ 2147483646 w 10"/>
                <a:gd name="T3" fmla="*/ 2147483646 h 14"/>
                <a:gd name="T4" fmla="*/ 2147483646 w 10"/>
                <a:gd name="T5" fmla="*/ 2147483646 h 14"/>
                <a:gd name="T6" fmla="*/ 2147483646 w 10"/>
                <a:gd name="T7" fmla="*/ 2147483646 h 14"/>
                <a:gd name="T8" fmla="*/ 2147483646 w 10"/>
                <a:gd name="T9" fmla="*/ 2147483646 h 14"/>
                <a:gd name="T10" fmla="*/ 0 w 10"/>
                <a:gd name="T11" fmla="*/ 2147483646 h 14"/>
                <a:gd name="T12" fmla="*/ 2147483646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4"/>
                    <a:pt x="9" y="5"/>
                    <a:pt x="7" y="7"/>
                  </a:cubicBezTo>
                  <a:cubicBezTo>
                    <a:pt x="4" y="9"/>
                    <a:pt x="10" y="7"/>
                    <a:pt x="8" y="14"/>
                  </a:cubicBezTo>
                  <a:cubicBezTo>
                    <a:pt x="6" y="14"/>
                    <a:pt x="4" y="11"/>
                    <a:pt x="4" y="14"/>
                  </a:cubicBezTo>
                  <a:cubicBezTo>
                    <a:pt x="2" y="12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4"/>
            <p:cNvSpPr>
              <a:spLocks noChangeArrowheads="1"/>
            </p:cNvSpPr>
            <p:nvPr/>
          </p:nvSpPr>
          <p:spPr bwMode="auto">
            <a:xfrm>
              <a:off x="8599854" y="3995156"/>
              <a:ext cx="76991" cy="118035"/>
            </a:xfrm>
            <a:custGeom>
              <a:avLst/>
              <a:gdLst>
                <a:gd name="T0" fmla="*/ 2147483646 w 23"/>
                <a:gd name="T1" fmla="*/ 0 h 31"/>
                <a:gd name="T2" fmla="*/ 2147483646 w 23"/>
                <a:gd name="T3" fmla="*/ 2147483646 h 31"/>
                <a:gd name="T4" fmla="*/ 2147483646 w 23"/>
                <a:gd name="T5" fmla="*/ 2147483646 h 31"/>
                <a:gd name="T6" fmla="*/ 2147483646 w 23"/>
                <a:gd name="T7" fmla="*/ 2147483646 h 31"/>
                <a:gd name="T8" fmla="*/ 2147483646 w 23"/>
                <a:gd name="T9" fmla="*/ 2147483646 h 31"/>
                <a:gd name="T10" fmla="*/ 2147483646 w 23"/>
                <a:gd name="T11" fmla="*/ 2147483646 h 31"/>
                <a:gd name="T12" fmla="*/ 2147483646 w 23"/>
                <a:gd name="T13" fmla="*/ 2147483646 h 31"/>
                <a:gd name="T14" fmla="*/ 2147483646 w 23"/>
                <a:gd name="T15" fmla="*/ 2147483646 h 31"/>
                <a:gd name="T16" fmla="*/ 2147483646 w 23"/>
                <a:gd name="T17" fmla="*/ 2147483646 h 31"/>
                <a:gd name="T18" fmla="*/ 2147483646 w 23"/>
                <a:gd name="T19" fmla="*/ 2147483646 h 31"/>
                <a:gd name="T20" fmla="*/ 2147483646 w 23"/>
                <a:gd name="T21" fmla="*/ 2147483646 h 31"/>
                <a:gd name="T22" fmla="*/ 2147483646 w 23"/>
                <a:gd name="T23" fmla="*/ 2147483646 h 31"/>
                <a:gd name="T24" fmla="*/ 0 w 23"/>
                <a:gd name="T25" fmla="*/ 2147483646 h 31"/>
                <a:gd name="T26" fmla="*/ 2147483646 w 23"/>
                <a:gd name="T27" fmla="*/ 2147483646 h 31"/>
                <a:gd name="T28" fmla="*/ 2147483646 w 23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31"/>
                <a:gd name="T47" fmla="*/ 23 w 23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31">
                  <a:moveTo>
                    <a:pt x="7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4"/>
                    <a:pt x="12" y="2"/>
                    <a:pt x="12" y="2"/>
                  </a:cubicBezTo>
                  <a:cubicBezTo>
                    <a:pt x="16" y="4"/>
                    <a:pt x="15" y="9"/>
                    <a:pt x="23" y="7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20" y="21"/>
                    <a:pt x="16" y="22"/>
                    <a:pt x="16" y="26"/>
                  </a:cubicBezTo>
                  <a:cubicBezTo>
                    <a:pt x="16" y="27"/>
                    <a:pt x="11" y="28"/>
                    <a:pt x="14" y="28"/>
                  </a:cubicBezTo>
                  <a:cubicBezTo>
                    <a:pt x="15" y="31"/>
                    <a:pt x="10" y="29"/>
                    <a:pt x="7" y="30"/>
                  </a:cubicBezTo>
                  <a:cubicBezTo>
                    <a:pt x="8" y="28"/>
                    <a:pt x="6" y="27"/>
                    <a:pt x="6" y="26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7" y="21"/>
                    <a:pt x="6" y="17"/>
                    <a:pt x="0" y="19"/>
                  </a:cubicBezTo>
                  <a:cubicBezTo>
                    <a:pt x="0" y="15"/>
                    <a:pt x="4" y="15"/>
                    <a:pt x="6" y="13"/>
                  </a:cubicBezTo>
                  <a:cubicBezTo>
                    <a:pt x="7" y="6"/>
                    <a:pt x="6" y="6"/>
                    <a:pt x="7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5"/>
            <p:cNvSpPr>
              <a:spLocks noChangeArrowheads="1"/>
            </p:cNvSpPr>
            <p:nvPr/>
          </p:nvSpPr>
          <p:spPr bwMode="auto">
            <a:xfrm>
              <a:off x="8046804" y="4093282"/>
              <a:ext cx="68009" cy="79638"/>
            </a:xfrm>
            <a:custGeom>
              <a:avLst/>
              <a:gdLst>
                <a:gd name="T0" fmla="*/ 2147483646 w 20"/>
                <a:gd name="T1" fmla="*/ 2147483646 h 21"/>
                <a:gd name="T2" fmla="*/ 2147483646 w 20"/>
                <a:gd name="T3" fmla="*/ 2147483646 h 21"/>
                <a:gd name="T4" fmla="*/ 2147483646 w 20"/>
                <a:gd name="T5" fmla="*/ 2147483646 h 21"/>
                <a:gd name="T6" fmla="*/ 2147483646 w 20"/>
                <a:gd name="T7" fmla="*/ 2147483646 h 21"/>
                <a:gd name="T8" fmla="*/ 2147483646 w 20"/>
                <a:gd name="T9" fmla="*/ 2147483646 h 21"/>
                <a:gd name="T10" fmla="*/ 2147483646 w 20"/>
                <a:gd name="T11" fmla="*/ 2147483646 h 21"/>
                <a:gd name="T12" fmla="*/ 2147483646 w 20"/>
                <a:gd name="T13" fmla="*/ 2147483646 h 21"/>
                <a:gd name="T14" fmla="*/ 2147483646 w 20"/>
                <a:gd name="T15" fmla="*/ 2147483646 h 21"/>
                <a:gd name="T16" fmla="*/ 2147483646 w 20"/>
                <a:gd name="T17" fmla="*/ 2147483646 h 21"/>
                <a:gd name="T18" fmla="*/ 2147483646 w 20"/>
                <a:gd name="T19" fmla="*/ 2147483646 h 21"/>
                <a:gd name="T20" fmla="*/ 0 w 20"/>
                <a:gd name="T21" fmla="*/ 2147483646 h 21"/>
                <a:gd name="T22" fmla="*/ 2147483646 w 20"/>
                <a:gd name="T23" fmla="*/ 2147483646 h 21"/>
                <a:gd name="T24" fmla="*/ 2147483646 w 20"/>
                <a:gd name="T25" fmla="*/ 2147483646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1"/>
                <a:gd name="T41" fmla="*/ 20 w 20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1">
                  <a:moveTo>
                    <a:pt x="19" y="1"/>
                  </a:moveTo>
                  <a:cubicBezTo>
                    <a:pt x="18" y="3"/>
                    <a:pt x="20" y="6"/>
                    <a:pt x="19" y="9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10"/>
                    <a:pt x="17" y="13"/>
                    <a:pt x="16" y="15"/>
                  </a:cubicBezTo>
                  <a:cubicBezTo>
                    <a:pt x="16" y="15"/>
                    <a:pt x="13" y="15"/>
                    <a:pt x="13" y="15"/>
                  </a:cubicBezTo>
                  <a:cubicBezTo>
                    <a:pt x="13" y="15"/>
                    <a:pt x="13" y="17"/>
                    <a:pt x="13" y="18"/>
                  </a:cubicBezTo>
                  <a:cubicBezTo>
                    <a:pt x="12" y="19"/>
                    <a:pt x="9" y="18"/>
                    <a:pt x="9" y="21"/>
                  </a:cubicBezTo>
                  <a:cubicBezTo>
                    <a:pt x="7" y="20"/>
                    <a:pt x="7" y="18"/>
                    <a:pt x="6" y="16"/>
                  </a:cubicBezTo>
                  <a:cubicBezTo>
                    <a:pt x="5" y="16"/>
                    <a:pt x="3" y="14"/>
                    <a:pt x="3" y="14"/>
                  </a:cubicBezTo>
                  <a:cubicBezTo>
                    <a:pt x="2" y="11"/>
                    <a:pt x="3" y="7"/>
                    <a:pt x="0" y="5"/>
                  </a:cubicBezTo>
                  <a:cubicBezTo>
                    <a:pt x="2" y="3"/>
                    <a:pt x="7" y="3"/>
                    <a:pt x="12" y="2"/>
                  </a:cubicBezTo>
                  <a:cubicBezTo>
                    <a:pt x="14" y="2"/>
                    <a:pt x="16" y="0"/>
                    <a:pt x="19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Freeform 86"/>
            <p:cNvSpPr>
              <a:spLocks noChangeArrowheads="1"/>
            </p:cNvSpPr>
            <p:nvPr/>
          </p:nvSpPr>
          <p:spPr bwMode="auto">
            <a:xfrm>
              <a:off x="3849527" y="714362"/>
              <a:ext cx="1159993" cy="968453"/>
            </a:xfrm>
            <a:custGeom>
              <a:avLst/>
              <a:gdLst>
                <a:gd name="T0" fmla="*/ 2147483646 w 344"/>
                <a:gd name="T1" fmla="*/ 2147483646 h 257"/>
                <a:gd name="T2" fmla="*/ 2147483646 w 344"/>
                <a:gd name="T3" fmla="*/ 2147483646 h 257"/>
                <a:gd name="T4" fmla="*/ 2147483646 w 344"/>
                <a:gd name="T5" fmla="*/ 2147483646 h 257"/>
                <a:gd name="T6" fmla="*/ 2147483646 w 344"/>
                <a:gd name="T7" fmla="*/ 2147483646 h 257"/>
                <a:gd name="T8" fmla="*/ 2147483646 w 344"/>
                <a:gd name="T9" fmla="*/ 2147483646 h 257"/>
                <a:gd name="T10" fmla="*/ 2147483646 w 344"/>
                <a:gd name="T11" fmla="*/ 2147483646 h 257"/>
                <a:gd name="T12" fmla="*/ 2147483646 w 344"/>
                <a:gd name="T13" fmla="*/ 2147483646 h 257"/>
                <a:gd name="T14" fmla="*/ 2147483646 w 344"/>
                <a:gd name="T15" fmla="*/ 2147483646 h 257"/>
                <a:gd name="T16" fmla="*/ 2147483646 w 344"/>
                <a:gd name="T17" fmla="*/ 2147483646 h 257"/>
                <a:gd name="T18" fmla="*/ 2147483646 w 344"/>
                <a:gd name="T19" fmla="*/ 2147483646 h 257"/>
                <a:gd name="T20" fmla="*/ 2147483646 w 344"/>
                <a:gd name="T21" fmla="*/ 2147483646 h 257"/>
                <a:gd name="T22" fmla="*/ 2147483646 w 344"/>
                <a:gd name="T23" fmla="*/ 2147483646 h 257"/>
                <a:gd name="T24" fmla="*/ 2147483646 w 344"/>
                <a:gd name="T25" fmla="*/ 2147483646 h 257"/>
                <a:gd name="T26" fmla="*/ 2147483646 w 344"/>
                <a:gd name="T27" fmla="*/ 2147483646 h 257"/>
                <a:gd name="T28" fmla="*/ 2147483646 w 344"/>
                <a:gd name="T29" fmla="*/ 2147483646 h 257"/>
                <a:gd name="T30" fmla="*/ 2147483646 w 344"/>
                <a:gd name="T31" fmla="*/ 2147483646 h 257"/>
                <a:gd name="T32" fmla="*/ 2147483646 w 344"/>
                <a:gd name="T33" fmla="*/ 2147483646 h 257"/>
                <a:gd name="T34" fmla="*/ 2147483646 w 344"/>
                <a:gd name="T35" fmla="*/ 2147483646 h 257"/>
                <a:gd name="T36" fmla="*/ 2147483646 w 344"/>
                <a:gd name="T37" fmla="*/ 2147483646 h 257"/>
                <a:gd name="T38" fmla="*/ 2147483646 w 344"/>
                <a:gd name="T39" fmla="*/ 2147483646 h 257"/>
                <a:gd name="T40" fmla="*/ 2147483646 w 344"/>
                <a:gd name="T41" fmla="*/ 2147483646 h 257"/>
                <a:gd name="T42" fmla="*/ 2147483646 w 344"/>
                <a:gd name="T43" fmla="*/ 2147483646 h 257"/>
                <a:gd name="T44" fmla="*/ 2147483646 w 344"/>
                <a:gd name="T45" fmla="*/ 2147483646 h 257"/>
                <a:gd name="T46" fmla="*/ 2147483646 w 344"/>
                <a:gd name="T47" fmla="*/ 2147483646 h 257"/>
                <a:gd name="T48" fmla="*/ 2147483646 w 344"/>
                <a:gd name="T49" fmla="*/ 2147483646 h 257"/>
                <a:gd name="T50" fmla="*/ 2147483646 w 344"/>
                <a:gd name="T51" fmla="*/ 2147483646 h 257"/>
                <a:gd name="T52" fmla="*/ 2147483646 w 344"/>
                <a:gd name="T53" fmla="*/ 2147483646 h 257"/>
                <a:gd name="T54" fmla="*/ 2147483646 w 344"/>
                <a:gd name="T55" fmla="*/ 2147483646 h 257"/>
                <a:gd name="T56" fmla="*/ 2147483646 w 344"/>
                <a:gd name="T57" fmla="*/ 2147483646 h 257"/>
                <a:gd name="T58" fmla="*/ 2147483646 w 344"/>
                <a:gd name="T59" fmla="*/ 2147483646 h 257"/>
                <a:gd name="T60" fmla="*/ 2147483646 w 344"/>
                <a:gd name="T61" fmla="*/ 2147483646 h 257"/>
                <a:gd name="T62" fmla="*/ 2147483646 w 344"/>
                <a:gd name="T63" fmla="*/ 2147483646 h 257"/>
                <a:gd name="T64" fmla="*/ 2147483646 w 344"/>
                <a:gd name="T65" fmla="*/ 2147483646 h 257"/>
                <a:gd name="T66" fmla="*/ 2147483646 w 344"/>
                <a:gd name="T67" fmla="*/ 2147483646 h 257"/>
                <a:gd name="T68" fmla="*/ 2147483646 w 344"/>
                <a:gd name="T69" fmla="*/ 2147483646 h 257"/>
                <a:gd name="T70" fmla="*/ 2147483646 w 344"/>
                <a:gd name="T71" fmla="*/ 2147483646 h 257"/>
                <a:gd name="T72" fmla="*/ 2147483646 w 344"/>
                <a:gd name="T73" fmla="*/ 2147483646 h 257"/>
                <a:gd name="T74" fmla="*/ 2147483646 w 344"/>
                <a:gd name="T75" fmla="*/ 2147483646 h 257"/>
                <a:gd name="T76" fmla="*/ 2147483646 w 344"/>
                <a:gd name="T77" fmla="*/ 2147483646 h 257"/>
                <a:gd name="T78" fmla="*/ 2147483646 w 344"/>
                <a:gd name="T79" fmla="*/ 2147483646 h 257"/>
                <a:gd name="T80" fmla="*/ 2147483646 w 344"/>
                <a:gd name="T81" fmla="*/ 2147483646 h 257"/>
                <a:gd name="T82" fmla="*/ 2147483646 w 344"/>
                <a:gd name="T83" fmla="*/ 2147483646 h 257"/>
                <a:gd name="T84" fmla="*/ 2147483646 w 344"/>
                <a:gd name="T85" fmla="*/ 2147483646 h 257"/>
                <a:gd name="T86" fmla="*/ 2147483646 w 344"/>
                <a:gd name="T87" fmla="*/ 2147483646 h 257"/>
                <a:gd name="T88" fmla="*/ 2147483646 w 344"/>
                <a:gd name="T89" fmla="*/ 2147483646 h 257"/>
                <a:gd name="T90" fmla="*/ 2147483646 w 344"/>
                <a:gd name="T91" fmla="*/ 2147483646 h 257"/>
                <a:gd name="T92" fmla="*/ 2147483646 w 344"/>
                <a:gd name="T93" fmla="*/ 2147483646 h 257"/>
                <a:gd name="T94" fmla="*/ 2147483646 w 344"/>
                <a:gd name="T95" fmla="*/ 2147483646 h 257"/>
                <a:gd name="T96" fmla="*/ 2147483646 w 344"/>
                <a:gd name="T97" fmla="*/ 2147483646 h 257"/>
                <a:gd name="T98" fmla="*/ 2147483646 w 344"/>
                <a:gd name="T99" fmla="*/ 2147483646 h 257"/>
                <a:gd name="T100" fmla="*/ 2147483646 w 344"/>
                <a:gd name="T101" fmla="*/ 2147483646 h 257"/>
                <a:gd name="T102" fmla="*/ 2147483646 w 344"/>
                <a:gd name="T103" fmla="*/ 2147483646 h 257"/>
                <a:gd name="T104" fmla="*/ 2147483646 w 344"/>
                <a:gd name="T105" fmla="*/ 2147483646 h 257"/>
                <a:gd name="T106" fmla="*/ 2147483646 w 344"/>
                <a:gd name="T107" fmla="*/ 2147483646 h 257"/>
                <a:gd name="T108" fmla="*/ 2147483646 w 344"/>
                <a:gd name="T109" fmla="*/ 2147483646 h 257"/>
                <a:gd name="T110" fmla="*/ 2147483646 w 344"/>
                <a:gd name="T111" fmla="*/ 2147483646 h 257"/>
                <a:gd name="T112" fmla="*/ 2147483646 w 344"/>
                <a:gd name="T113" fmla="*/ 2147483646 h 257"/>
                <a:gd name="T114" fmla="*/ 2147483646 w 344"/>
                <a:gd name="T115" fmla="*/ 2147483646 h 2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4"/>
                <a:gd name="T175" fmla="*/ 0 h 257"/>
                <a:gd name="T176" fmla="*/ 344 w 344"/>
                <a:gd name="T177" fmla="*/ 257 h 2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4" h="257">
                  <a:moveTo>
                    <a:pt x="232" y="26"/>
                  </a:moveTo>
                  <a:cubicBezTo>
                    <a:pt x="233" y="27"/>
                    <a:pt x="235" y="27"/>
                    <a:pt x="235" y="29"/>
                  </a:cubicBezTo>
                  <a:cubicBezTo>
                    <a:pt x="237" y="30"/>
                    <a:pt x="239" y="27"/>
                    <a:pt x="239" y="27"/>
                  </a:cubicBezTo>
                  <a:cubicBezTo>
                    <a:pt x="242" y="27"/>
                    <a:pt x="242" y="29"/>
                    <a:pt x="244" y="29"/>
                  </a:cubicBezTo>
                  <a:cubicBezTo>
                    <a:pt x="245" y="28"/>
                    <a:pt x="245" y="27"/>
                    <a:pt x="246" y="27"/>
                  </a:cubicBezTo>
                  <a:cubicBezTo>
                    <a:pt x="248" y="27"/>
                    <a:pt x="249" y="27"/>
                    <a:pt x="251" y="27"/>
                  </a:cubicBezTo>
                  <a:cubicBezTo>
                    <a:pt x="256" y="26"/>
                    <a:pt x="262" y="24"/>
                    <a:pt x="266" y="26"/>
                  </a:cubicBezTo>
                  <a:cubicBezTo>
                    <a:pt x="265" y="29"/>
                    <a:pt x="259" y="27"/>
                    <a:pt x="258" y="30"/>
                  </a:cubicBezTo>
                  <a:cubicBezTo>
                    <a:pt x="258" y="33"/>
                    <a:pt x="261" y="30"/>
                    <a:pt x="261" y="30"/>
                  </a:cubicBezTo>
                  <a:cubicBezTo>
                    <a:pt x="263" y="30"/>
                    <a:pt x="263" y="32"/>
                    <a:pt x="268" y="30"/>
                  </a:cubicBezTo>
                  <a:cubicBezTo>
                    <a:pt x="268" y="30"/>
                    <a:pt x="269" y="29"/>
                    <a:pt x="270" y="29"/>
                  </a:cubicBezTo>
                  <a:cubicBezTo>
                    <a:pt x="271" y="28"/>
                    <a:pt x="277" y="26"/>
                    <a:pt x="277" y="26"/>
                  </a:cubicBezTo>
                  <a:cubicBezTo>
                    <a:pt x="280" y="29"/>
                    <a:pt x="276" y="25"/>
                    <a:pt x="279" y="24"/>
                  </a:cubicBezTo>
                  <a:cubicBezTo>
                    <a:pt x="279" y="24"/>
                    <a:pt x="283" y="25"/>
                    <a:pt x="283" y="24"/>
                  </a:cubicBezTo>
                  <a:cubicBezTo>
                    <a:pt x="284" y="24"/>
                    <a:pt x="286" y="22"/>
                    <a:pt x="290" y="23"/>
                  </a:cubicBezTo>
                  <a:cubicBezTo>
                    <a:pt x="290" y="25"/>
                    <a:pt x="290" y="27"/>
                    <a:pt x="289" y="27"/>
                  </a:cubicBezTo>
                  <a:cubicBezTo>
                    <a:pt x="288" y="28"/>
                    <a:pt x="287" y="29"/>
                    <a:pt x="286" y="30"/>
                  </a:cubicBezTo>
                  <a:cubicBezTo>
                    <a:pt x="284" y="32"/>
                    <a:pt x="284" y="35"/>
                    <a:pt x="280" y="34"/>
                  </a:cubicBezTo>
                  <a:cubicBezTo>
                    <a:pt x="281" y="38"/>
                    <a:pt x="283" y="33"/>
                    <a:pt x="286" y="34"/>
                  </a:cubicBezTo>
                  <a:cubicBezTo>
                    <a:pt x="287" y="35"/>
                    <a:pt x="286" y="32"/>
                    <a:pt x="287" y="31"/>
                  </a:cubicBezTo>
                  <a:cubicBezTo>
                    <a:pt x="289" y="30"/>
                    <a:pt x="294" y="32"/>
                    <a:pt x="294" y="29"/>
                  </a:cubicBezTo>
                  <a:cubicBezTo>
                    <a:pt x="298" y="33"/>
                    <a:pt x="306" y="26"/>
                    <a:pt x="308" y="30"/>
                  </a:cubicBezTo>
                  <a:cubicBezTo>
                    <a:pt x="310" y="29"/>
                    <a:pt x="311" y="27"/>
                    <a:pt x="312" y="26"/>
                  </a:cubicBezTo>
                  <a:cubicBezTo>
                    <a:pt x="317" y="27"/>
                    <a:pt x="320" y="24"/>
                    <a:pt x="324" y="24"/>
                  </a:cubicBezTo>
                  <a:cubicBezTo>
                    <a:pt x="323" y="24"/>
                    <a:pt x="325" y="26"/>
                    <a:pt x="325" y="26"/>
                  </a:cubicBezTo>
                  <a:cubicBezTo>
                    <a:pt x="326" y="26"/>
                    <a:pt x="331" y="25"/>
                    <a:pt x="332" y="26"/>
                  </a:cubicBezTo>
                  <a:cubicBezTo>
                    <a:pt x="334" y="28"/>
                    <a:pt x="333" y="25"/>
                    <a:pt x="335" y="26"/>
                  </a:cubicBezTo>
                  <a:cubicBezTo>
                    <a:pt x="338" y="26"/>
                    <a:pt x="340" y="29"/>
                    <a:pt x="343" y="29"/>
                  </a:cubicBezTo>
                  <a:cubicBezTo>
                    <a:pt x="344" y="32"/>
                    <a:pt x="342" y="31"/>
                    <a:pt x="340" y="31"/>
                  </a:cubicBezTo>
                  <a:cubicBezTo>
                    <a:pt x="340" y="32"/>
                    <a:pt x="338" y="34"/>
                    <a:pt x="338" y="34"/>
                  </a:cubicBezTo>
                  <a:cubicBezTo>
                    <a:pt x="334" y="36"/>
                    <a:pt x="328" y="35"/>
                    <a:pt x="328" y="40"/>
                  </a:cubicBezTo>
                  <a:cubicBezTo>
                    <a:pt x="324" y="40"/>
                    <a:pt x="320" y="39"/>
                    <a:pt x="318" y="41"/>
                  </a:cubicBezTo>
                  <a:cubicBezTo>
                    <a:pt x="320" y="43"/>
                    <a:pt x="323" y="44"/>
                    <a:pt x="317" y="44"/>
                  </a:cubicBezTo>
                  <a:cubicBezTo>
                    <a:pt x="317" y="46"/>
                    <a:pt x="319" y="45"/>
                    <a:pt x="321" y="45"/>
                  </a:cubicBezTo>
                  <a:cubicBezTo>
                    <a:pt x="319" y="49"/>
                    <a:pt x="312" y="49"/>
                    <a:pt x="311" y="54"/>
                  </a:cubicBezTo>
                  <a:cubicBezTo>
                    <a:pt x="308" y="54"/>
                    <a:pt x="312" y="51"/>
                    <a:pt x="311" y="51"/>
                  </a:cubicBezTo>
                  <a:cubicBezTo>
                    <a:pt x="310" y="51"/>
                    <a:pt x="307" y="53"/>
                    <a:pt x="304" y="54"/>
                  </a:cubicBezTo>
                  <a:cubicBezTo>
                    <a:pt x="304" y="55"/>
                    <a:pt x="306" y="55"/>
                    <a:pt x="307" y="55"/>
                  </a:cubicBezTo>
                  <a:cubicBezTo>
                    <a:pt x="303" y="58"/>
                    <a:pt x="305" y="57"/>
                    <a:pt x="304" y="62"/>
                  </a:cubicBezTo>
                  <a:cubicBezTo>
                    <a:pt x="304" y="64"/>
                    <a:pt x="299" y="64"/>
                    <a:pt x="298" y="65"/>
                  </a:cubicBezTo>
                  <a:cubicBezTo>
                    <a:pt x="298" y="66"/>
                    <a:pt x="299" y="69"/>
                    <a:pt x="298" y="69"/>
                  </a:cubicBezTo>
                  <a:cubicBezTo>
                    <a:pt x="297" y="70"/>
                    <a:pt x="295" y="70"/>
                    <a:pt x="293" y="71"/>
                  </a:cubicBezTo>
                  <a:cubicBezTo>
                    <a:pt x="293" y="73"/>
                    <a:pt x="295" y="73"/>
                    <a:pt x="296" y="75"/>
                  </a:cubicBezTo>
                  <a:cubicBezTo>
                    <a:pt x="296" y="78"/>
                    <a:pt x="300" y="77"/>
                    <a:pt x="301" y="78"/>
                  </a:cubicBezTo>
                  <a:cubicBezTo>
                    <a:pt x="302" y="78"/>
                    <a:pt x="301" y="80"/>
                    <a:pt x="301" y="80"/>
                  </a:cubicBezTo>
                  <a:cubicBezTo>
                    <a:pt x="302" y="81"/>
                    <a:pt x="304" y="81"/>
                    <a:pt x="305" y="82"/>
                  </a:cubicBezTo>
                  <a:cubicBezTo>
                    <a:pt x="305" y="84"/>
                    <a:pt x="307" y="85"/>
                    <a:pt x="307" y="88"/>
                  </a:cubicBezTo>
                  <a:cubicBezTo>
                    <a:pt x="302" y="89"/>
                    <a:pt x="298" y="88"/>
                    <a:pt x="293" y="90"/>
                  </a:cubicBezTo>
                  <a:cubicBezTo>
                    <a:pt x="296" y="94"/>
                    <a:pt x="299" y="98"/>
                    <a:pt x="307" y="97"/>
                  </a:cubicBezTo>
                  <a:cubicBezTo>
                    <a:pt x="306" y="100"/>
                    <a:pt x="308" y="100"/>
                    <a:pt x="310" y="100"/>
                  </a:cubicBezTo>
                  <a:cubicBezTo>
                    <a:pt x="310" y="103"/>
                    <a:pt x="307" y="102"/>
                    <a:pt x="307" y="104"/>
                  </a:cubicBezTo>
                  <a:cubicBezTo>
                    <a:pt x="307" y="106"/>
                    <a:pt x="305" y="107"/>
                    <a:pt x="303" y="107"/>
                  </a:cubicBezTo>
                  <a:cubicBezTo>
                    <a:pt x="301" y="112"/>
                    <a:pt x="308" y="109"/>
                    <a:pt x="307" y="114"/>
                  </a:cubicBezTo>
                  <a:cubicBezTo>
                    <a:pt x="304" y="114"/>
                    <a:pt x="304" y="115"/>
                    <a:pt x="305" y="116"/>
                  </a:cubicBezTo>
                  <a:cubicBezTo>
                    <a:pt x="304" y="120"/>
                    <a:pt x="301" y="115"/>
                    <a:pt x="298" y="116"/>
                  </a:cubicBezTo>
                  <a:cubicBezTo>
                    <a:pt x="296" y="116"/>
                    <a:pt x="297" y="120"/>
                    <a:pt x="294" y="120"/>
                  </a:cubicBezTo>
                  <a:cubicBezTo>
                    <a:pt x="294" y="122"/>
                    <a:pt x="295" y="123"/>
                    <a:pt x="297" y="124"/>
                  </a:cubicBezTo>
                  <a:cubicBezTo>
                    <a:pt x="297" y="126"/>
                    <a:pt x="293" y="125"/>
                    <a:pt x="291" y="125"/>
                  </a:cubicBezTo>
                  <a:cubicBezTo>
                    <a:pt x="287" y="126"/>
                    <a:pt x="284" y="129"/>
                    <a:pt x="280" y="130"/>
                  </a:cubicBezTo>
                  <a:cubicBezTo>
                    <a:pt x="280" y="132"/>
                    <a:pt x="283" y="130"/>
                    <a:pt x="284" y="131"/>
                  </a:cubicBezTo>
                  <a:cubicBezTo>
                    <a:pt x="286" y="132"/>
                    <a:pt x="287" y="136"/>
                    <a:pt x="290" y="135"/>
                  </a:cubicBezTo>
                  <a:cubicBezTo>
                    <a:pt x="291" y="138"/>
                    <a:pt x="288" y="138"/>
                    <a:pt x="287" y="139"/>
                  </a:cubicBezTo>
                  <a:cubicBezTo>
                    <a:pt x="286" y="141"/>
                    <a:pt x="289" y="146"/>
                    <a:pt x="286" y="146"/>
                  </a:cubicBezTo>
                  <a:cubicBezTo>
                    <a:pt x="288" y="152"/>
                    <a:pt x="297" y="150"/>
                    <a:pt x="298" y="156"/>
                  </a:cubicBezTo>
                  <a:cubicBezTo>
                    <a:pt x="296" y="156"/>
                    <a:pt x="293" y="157"/>
                    <a:pt x="293" y="155"/>
                  </a:cubicBezTo>
                  <a:cubicBezTo>
                    <a:pt x="291" y="155"/>
                    <a:pt x="292" y="156"/>
                    <a:pt x="293" y="156"/>
                  </a:cubicBezTo>
                  <a:cubicBezTo>
                    <a:pt x="289" y="160"/>
                    <a:pt x="287" y="160"/>
                    <a:pt x="280" y="159"/>
                  </a:cubicBezTo>
                  <a:cubicBezTo>
                    <a:pt x="282" y="154"/>
                    <a:pt x="274" y="159"/>
                    <a:pt x="276" y="153"/>
                  </a:cubicBezTo>
                  <a:cubicBezTo>
                    <a:pt x="272" y="152"/>
                    <a:pt x="272" y="156"/>
                    <a:pt x="268" y="155"/>
                  </a:cubicBezTo>
                  <a:cubicBezTo>
                    <a:pt x="269" y="157"/>
                    <a:pt x="269" y="158"/>
                    <a:pt x="266" y="158"/>
                  </a:cubicBezTo>
                  <a:cubicBezTo>
                    <a:pt x="266" y="160"/>
                    <a:pt x="274" y="160"/>
                    <a:pt x="268" y="160"/>
                  </a:cubicBezTo>
                  <a:cubicBezTo>
                    <a:pt x="269" y="163"/>
                    <a:pt x="272" y="162"/>
                    <a:pt x="275" y="162"/>
                  </a:cubicBezTo>
                  <a:cubicBezTo>
                    <a:pt x="278" y="162"/>
                    <a:pt x="282" y="164"/>
                    <a:pt x="286" y="163"/>
                  </a:cubicBezTo>
                  <a:cubicBezTo>
                    <a:pt x="283" y="168"/>
                    <a:pt x="280" y="171"/>
                    <a:pt x="276" y="175"/>
                  </a:cubicBezTo>
                  <a:cubicBezTo>
                    <a:pt x="273" y="174"/>
                    <a:pt x="270" y="175"/>
                    <a:pt x="268" y="176"/>
                  </a:cubicBezTo>
                  <a:cubicBezTo>
                    <a:pt x="267" y="176"/>
                    <a:pt x="265" y="176"/>
                    <a:pt x="265" y="176"/>
                  </a:cubicBezTo>
                  <a:cubicBezTo>
                    <a:pt x="263" y="178"/>
                    <a:pt x="264" y="176"/>
                    <a:pt x="262" y="176"/>
                  </a:cubicBezTo>
                  <a:cubicBezTo>
                    <a:pt x="258" y="176"/>
                    <a:pt x="255" y="179"/>
                    <a:pt x="249" y="179"/>
                  </a:cubicBezTo>
                  <a:cubicBezTo>
                    <a:pt x="247" y="179"/>
                    <a:pt x="249" y="180"/>
                    <a:pt x="249" y="180"/>
                  </a:cubicBezTo>
                  <a:cubicBezTo>
                    <a:pt x="248" y="183"/>
                    <a:pt x="247" y="181"/>
                    <a:pt x="242" y="182"/>
                  </a:cubicBezTo>
                  <a:cubicBezTo>
                    <a:pt x="242" y="183"/>
                    <a:pt x="244" y="183"/>
                    <a:pt x="245" y="183"/>
                  </a:cubicBezTo>
                  <a:cubicBezTo>
                    <a:pt x="245" y="185"/>
                    <a:pt x="235" y="186"/>
                    <a:pt x="237" y="182"/>
                  </a:cubicBezTo>
                  <a:cubicBezTo>
                    <a:pt x="236" y="182"/>
                    <a:pt x="232" y="182"/>
                    <a:pt x="231" y="183"/>
                  </a:cubicBezTo>
                  <a:cubicBezTo>
                    <a:pt x="230" y="184"/>
                    <a:pt x="232" y="187"/>
                    <a:pt x="231" y="189"/>
                  </a:cubicBezTo>
                  <a:cubicBezTo>
                    <a:pt x="231" y="188"/>
                    <a:pt x="227" y="187"/>
                    <a:pt x="227" y="189"/>
                  </a:cubicBezTo>
                  <a:cubicBezTo>
                    <a:pt x="227" y="189"/>
                    <a:pt x="229" y="191"/>
                    <a:pt x="228" y="193"/>
                  </a:cubicBezTo>
                  <a:cubicBezTo>
                    <a:pt x="226" y="194"/>
                    <a:pt x="226" y="193"/>
                    <a:pt x="224" y="19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3" y="197"/>
                    <a:pt x="222" y="197"/>
                    <a:pt x="221" y="197"/>
                  </a:cubicBezTo>
                  <a:cubicBezTo>
                    <a:pt x="220" y="197"/>
                    <a:pt x="221" y="199"/>
                    <a:pt x="220" y="200"/>
                  </a:cubicBezTo>
                  <a:cubicBezTo>
                    <a:pt x="218" y="201"/>
                    <a:pt x="212" y="199"/>
                    <a:pt x="213" y="204"/>
                  </a:cubicBezTo>
                  <a:cubicBezTo>
                    <a:pt x="207" y="205"/>
                    <a:pt x="201" y="206"/>
                    <a:pt x="193" y="205"/>
                  </a:cubicBezTo>
                  <a:cubicBezTo>
                    <a:pt x="190" y="207"/>
                    <a:pt x="189" y="214"/>
                    <a:pt x="185" y="211"/>
                  </a:cubicBezTo>
                  <a:cubicBezTo>
                    <a:pt x="185" y="212"/>
                    <a:pt x="187" y="213"/>
                    <a:pt x="186" y="215"/>
                  </a:cubicBezTo>
                  <a:cubicBezTo>
                    <a:pt x="186" y="215"/>
                    <a:pt x="184" y="215"/>
                    <a:pt x="183" y="215"/>
                  </a:cubicBezTo>
                  <a:cubicBezTo>
                    <a:pt x="183" y="216"/>
                    <a:pt x="185" y="217"/>
                    <a:pt x="185" y="218"/>
                  </a:cubicBezTo>
                  <a:cubicBezTo>
                    <a:pt x="185" y="218"/>
                    <a:pt x="183" y="219"/>
                    <a:pt x="183" y="219"/>
                  </a:cubicBezTo>
                  <a:cubicBezTo>
                    <a:pt x="183" y="221"/>
                    <a:pt x="179" y="224"/>
                    <a:pt x="182" y="225"/>
                  </a:cubicBezTo>
                  <a:cubicBezTo>
                    <a:pt x="182" y="227"/>
                    <a:pt x="180" y="226"/>
                    <a:pt x="179" y="226"/>
                  </a:cubicBezTo>
                  <a:cubicBezTo>
                    <a:pt x="179" y="227"/>
                    <a:pt x="177" y="229"/>
                    <a:pt x="176" y="229"/>
                  </a:cubicBezTo>
                  <a:cubicBezTo>
                    <a:pt x="176" y="230"/>
                    <a:pt x="177" y="232"/>
                    <a:pt x="176" y="232"/>
                  </a:cubicBezTo>
                  <a:cubicBezTo>
                    <a:pt x="174" y="234"/>
                    <a:pt x="176" y="235"/>
                    <a:pt x="175" y="238"/>
                  </a:cubicBezTo>
                  <a:cubicBezTo>
                    <a:pt x="175" y="238"/>
                    <a:pt x="172" y="237"/>
                    <a:pt x="172" y="238"/>
                  </a:cubicBezTo>
                  <a:cubicBezTo>
                    <a:pt x="172" y="238"/>
                    <a:pt x="173" y="239"/>
                    <a:pt x="174" y="240"/>
                  </a:cubicBezTo>
                  <a:cubicBezTo>
                    <a:pt x="174" y="243"/>
                    <a:pt x="172" y="243"/>
                    <a:pt x="172" y="245"/>
                  </a:cubicBezTo>
                  <a:cubicBezTo>
                    <a:pt x="172" y="246"/>
                    <a:pt x="173" y="248"/>
                    <a:pt x="174" y="247"/>
                  </a:cubicBezTo>
                  <a:cubicBezTo>
                    <a:pt x="172" y="252"/>
                    <a:pt x="169" y="254"/>
                    <a:pt x="165" y="257"/>
                  </a:cubicBezTo>
                  <a:cubicBezTo>
                    <a:pt x="161" y="257"/>
                    <a:pt x="158" y="254"/>
                    <a:pt x="155" y="252"/>
                  </a:cubicBezTo>
                  <a:cubicBezTo>
                    <a:pt x="151" y="257"/>
                    <a:pt x="143" y="248"/>
                    <a:pt x="144" y="249"/>
                  </a:cubicBezTo>
                  <a:cubicBezTo>
                    <a:pt x="143" y="248"/>
                    <a:pt x="142" y="251"/>
                    <a:pt x="143" y="252"/>
                  </a:cubicBezTo>
                  <a:cubicBezTo>
                    <a:pt x="141" y="251"/>
                    <a:pt x="141" y="249"/>
                    <a:pt x="140" y="247"/>
                  </a:cubicBezTo>
                  <a:cubicBezTo>
                    <a:pt x="139" y="246"/>
                    <a:pt x="135" y="246"/>
                    <a:pt x="136" y="242"/>
                  </a:cubicBezTo>
                  <a:cubicBezTo>
                    <a:pt x="134" y="240"/>
                    <a:pt x="132" y="239"/>
                    <a:pt x="130" y="238"/>
                  </a:cubicBezTo>
                  <a:cubicBezTo>
                    <a:pt x="130" y="236"/>
                    <a:pt x="132" y="237"/>
                    <a:pt x="133" y="236"/>
                  </a:cubicBezTo>
                  <a:cubicBezTo>
                    <a:pt x="132" y="233"/>
                    <a:pt x="129" y="234"/>
                    <a:pt x="127" y="232"/>
                  </a:cubicBezTo>
                  <a:cubicBezTo>
                    <a:pt x="126" y="231"/>
                    <a:pt x="126" y="228"/>
                    <a:pt x="124" y="228"/>
                  </a:cubicBezTo>
                  <a:cubicBezTo>
                    <a:pt x="122" y="231"/>
                    <a:pt x="124" y="226"/>
                    <a:pt x="124" y="226"/>
                  </a:cubicBezTo>
                  <a:cubicBezTo>
                    <a:pt x="124" y="225"/>
                    <a:pt x="122" y="226"/>
                    <a:pt x="122" y="225"/>
                  </a:cubicBezTo>
                  <a:cubicBezTo>
                    <a:pt x="121" y="223"/>
                    <a:pt x="123" y="221"/>
                    <a:pt x="120" y="221"/>
                  </a:cubicBezTo>
                  <a:cubicBezTo>
                    <a:pt x="118" y="221"/>
                    <a:pt x="120" y="215"/>
                    <a:pt x="117" y="218"/>
                  </a:cubicBezTo>
                  <a:cubicBezTo>
                    <a:pt x="116" y="217"/>
                    <a:pt x="116" y="215"/>
                    <a:pt x="113" y="215"/>
                  </a:cubicBezTo>
                  <a:cubicBezTo>
                    <a:pt x="114" y="213"/>
                    <a:pt x="116" y="213"/>
                    <a:pt x="116" y="211"/>
                  </a:cubicBezTo>
                  <a:cubicBezTo>
                    <a:pt x="116" y="209"/>
                    <a:pt x="113" y="210"/>
                    <a:pt x="110" y="210"/>
                  </a:cubicBezTo>
                  <a:cubicBezTo>
                    <a:pt x="109" y="204"/>
                    <a:pt x="110" y="202"/>
                    <a:pt x="112" y="197"/>
                  </a:cubicBezTo>
                  <a:cubicBezTo>
                    <a:pt x="109" y="195"/>
                    <a:pt x="115" y="192"/>
                    <a:pt x="109" y="193"/>
                  </a:cubicBezTo>
                  <a:cubicBezTo>
                    <a:pt x="109" y="191"/>
                    <a:pt x="111" y="192"/>
                    <a:pt x="112" y="191"/>
                  </a:cubicBezTo>
                  <a:cubicBezTo>
                    <a:pt x="112" y="191"/>
                    <a:pt x="112" y="189"/>
                    <a:pt x="112" y="189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2"/>
                    <a:pt x="118" y="180"/>
                    <a:pt x="119" y="179"/>
                  </a:cubicBezTo>
                  <a:cubicBezTo>
                    <a:pt x="120" y="179"/>
                    <a:pt x="120" y="180"/>
                    <a:pt x="120" y="182"/>
                  </a:cubicBezTo>
                  <a:cubicBezTo>
                    <a:pt x="122" y="181"/>
                    <a:pt x="122" y="178"/>
                    <a:pt x="124" y="179"/>
                  </a:cubicBezTo>
                  <a:cubicBezTo>
                    <a:pt x="126" y="177"/>
                    <a:pt x="123" y="176"/>
                    <a:pt x="123" y="176"/>
                  </a:cubicBezTo>
                  <a:cubicBezTo>
                    <a:pt x="123" y="174"/>
                    <a:pt x="127" y="174"/>
                    <a:pt x="127" y="173"/>
                  </a:cubicBezTo>
                  <a:cubicBezTo>
                    <a:pt x="128" y="171"/>
                    <a:pt x="123" y="170"/>
                    <a:pt x="126" y="166"/>
                  </a:cubicBezTo>
                  <a:cubicBezTo>
                    <a:pt x="120" y="170"/>
                    <a:pt x="128" y="163"/>
                    <a:pt x="119" y="165"/>
                  </a:cubicBezTo>
                  <a:cubicBezTo>
                    <a:pt x="118" y="160"/>
                    <a:pt x="123" y="160"/>
                    <a:pt x="127" y="160"/>
                  </a:cubicBezTo>
                  <a:cubicBezTo>
                    <a:pt x="127" y="159"/>
                    <a:pt x="124" y="160"/>
                    <a:pt x="124" y="158"/>
                  </a:cubicBezTo>
                  <a:cubicBezTo>
                    <a:pt x="125" y="156"/>
                    <a:pt x="122" y="157"/>
                    <a:pt x="122" y="156"/>
                  </a:cubicBezTo>
                  <a:cubicBezTo>
                    <a:pt x="121" y="156"/>
                    <a:pt x="122" y="154"/>
                    <a:pt x="122" y="153"/>
                  </a:cubicBezTo>
                  <a:cubicBezTo>
                    <a:pt x="121" y="153"/>
                    <a:pt x="118" y="151"/>
                    <a:pt x="117" y="151"/>
                  </a:cubicBezTo>
                  <a:cubicBezTo>
                    <a:pt x="116" y="151"/>
                    <a:pt x="115" y="147"/>
                    <a:pt x="113" y="145"/>
                  </a:cubicBezTo>
                  <a:cubicBezTo>
                    <a:pt x="111" y="147"/>
                    <a:pt x="110" y="149"/>
                    <a:pt x="109" y="145"/>
                  </a:cubicBezTo>
                  <a:cubicBezTo>
                    <a:pt x="107" y="145"/>
                    <a:pt x="108" y="148"/>
                    <a:pt x="108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6" y="143"/>
                    <a:pt x="99" y="139"/>
                    <a:pt x="101" y="132"/>
                  </a:cubicBezTo>
                  <a:cubicBezTo>
                    <a:pt x="100" y="131"/>
                    <a:pt x="99" y="130"/>
                    <a:pt x="99" y="128"/>
                  </a:cubicBezTo>
                  <a:cubicBezTo>
                    <a:pt x="98" y="128"/>
                    <a:pt x="98" y="130"/>
                    <a:pt x="98" y="131"/>
                  </a:cubicBezTo>
                  <a:cubicBezTo>
                    <a:pt x="94" y="131"/>
                    <a:pt x="99" y="123"/>
                    <a:pt x="94" y="125"/>
                  </a:cubicBezTo>
                  <a:cubicBezTo>
                    <a:pt x="95" y="123"/>
                    <a:pt x="95" y="122"/>
                    <a:pt x="94" y="120"/>
                  </a:cubicBezTo>
                  <a:cubicBezTo>
                    <a:pt x="93" y="118"/>
                    <a:pt x="91" y="119"/>
                    <a:pt x="89" y="118"/>
                  </a:cubicBezTo>
                  <a:cubicBezTo>
                    <a:pt x="88" y="116"/>
                    <a:pt x="89" y="113"/>
                    <a:pt x="88" y="111"/>
                  </a:cubicBezTo>
                  <a:cubicBezTo>
                    <a:pt x="87" y="109"/>
                    <a:pt x="83" y="109"/>
                    <a:pt x="85" y="106"/>
                  </a:cubicBezTo>
                  <a:cubicBezTo>
                    <a:pt x="83" y="107"/>
                    <a:pt x="82" y="105"/>
                    <a:pt x="81" y="104"/>
                  </a:cubicBezTo>
                  <a:cubicBezTo>
                    <a:pt x="80" y="104"/>
                    <a:pt x="79" y="105"/>
                    <a:pt x="78" y="104"/>
                  </a:cubicBezTo>
                  <a:cubicBezTo>
                    <a:pt x="76" y="102"/>
                    <a:pt x="66" y="103"/>
                    <a:pt x="63" y="99"/>
                  </a:cubicBezTo>
                  <a:cubicBezTo>
                    <a:pt x="58" y="101"/>
                    <a:pt x="46" y="96"/>
                    <a:pt x="43" y="99"/>
                  </a:cubicBezTo>
                  <a:cubicBezTo>
                    <a:pt x="41" y="101"/>
                    <a:pt x="41" y="98"/>
                    <a:pt x="39" y="99"/>
                  </a:cubicBezTo>
                  <a:cubicBezTo>
                    <a:pt x="35" y="99"/>
                    <a:pt x="33" y="102"/>
                    <a:pt x="29" y="102"/>
                  </a:cubicBezTo>
                  <a:cubicBezTo>
                    <a:pt x="29" y="102"/>
                    <a:pt x="28" y="100"/>
                    <a:pt x="28" y="100"/>
                  </a:cubicBezTo>
                  <a:cubicBezTo>
                    <a:pt x="26" y="100"/>
                    <a:pt x="25" y="100"/>
                    <a:pt x="23" y="100"/>
                  </a:cubicBezTo>
                  <a:cubicBezTo>
                    <a:pt x="24" y="98"/>
                    <a:pt x="22" y="97"/>
                    <a:pt x="21" y="96"/>
                  </a:cubicBezTo>
                  <a:cubicBezTo>
                    <a:pt x="20" y="94"/>
                    <a:pt x="24" y="95"/>
                    <a:pt x="25" y="95"/>
                  </a:cubicBezTo>
                  <a:cubicBezTo>
                    <a:pt x="25" y="94"/>
                    <a:pt x="21" y="90"/>
                    <a:pt x="28" y="92"/>
                  </a:cubicBezTo>
                  <a:cubicBezTo>
                    <a:pt x="25" y="88"/>
                    <a:pt x="15" y="93"/>
                    <a:pt x="12" y="89"/>
                  </a:cubicBezTo>
                  <a:cubicBezTo>
                    <a:pt x="15" y="82"/>
                    <a:pt x="24" y="89"/>
                    <a:pt x="29" y="83"/>
                  </a:cubicBezTo>
                  <a:cubicBezTo>
                    <a:pt x="26" y="80"/>
                    <a:pt x="17" y="82"/>
                    <a:pt x="14" y="83"/>
                  </a:cubicBezTo>
                  <a:cubicBezTo>
                    <a:pt x="12" y="81"/>
                    <a:pt x="13" y="81"/>
                    <a:pt x="14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1" y="80"/>
                    <a:pt x="11" y="79"/>
                    <a:pt x="11" y="78"/>
                  </a:cubicBezTo>
                  <a:cubicBezTo>
                    <a:pt x="5" y="79"/>
                    <a:pt x="3" y="76"/>
                    <a:pt x="0" y="75"/>
                  </a:cubicBezTo>
                  <a:cubicBezTo>
                    <a:pt x="2" y="66"/>
                    <a:pt x="13" y="68"/>
                    <a:pt x="21" y="66"/>
                  </a:cubicBezTo>
                  <a:cubicBezTo>
                    <a:pt x="23" y="66"/>
                    <a:pt x="22" y="66"/>
                    <a:pt x="23" y="65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9" y="62"/>
                    <a:pt x="34" y="63"/>
                    <a:pt x="36" y="62"/>
                  </a:cubicBezTo>
                  <a:cubicBezTo>
                    <a:pt x="38" y="62"/>
                    <a:pt x="36" y="60"/>
                    <a:pt x="37" y="59"/>
                  </a:cubicBezTo>
                  <a:cubicBezTo>
                    <a:pt x="39" y="59"/>
                    <a:pt x="41" y="59"/>
                    <a:pt x="42" y="58"/>
                  </a:cubicBezTo>
                  <a:cubicBezTo>
                    <a:pt x="43" y="57"/>
                    <a:pt x="44" y="55"/>
                    <a:pt x="46" y="54"/>
                  </a:cubicBezTo>
                  <a:cubicBezTo>
                    <a:pt x="48" y="49"/>
                    <a:pt x="41" y="53"/>
                    <a:pt x="43" y="48"/>
                  </a:cubicBezTo>
                  <a:cubicBezTo>
                    <a:pt x="40" y="47"/>
                    <a:pt x="41" y="51"/>
                    <a:pt x="40" y="51"/>
                  </a:cubicBezTo>
                  <a:cubicBezTo>
                    <a:pt x="39" y="51"/>
                    <a:pt x="33" y="48"/>
                    <a:pt x="29" y="50"/>
                  </a:cubicBezTo>
                  <a:cubicBezTo>
                    <a:pt x="27" y="46"/>
                    <a:pt x="32" y="48"/>
                    <a:pt x="33" y="47"/>
                  </a:cubicBezTo>
                  <a:cubicBezTo>
                    <a:pt x="33" y="47"/>
                    <a:pt x="33" y="46"/>
                    <a:pt x="33" y="45"/>
                  </a:cubicBezTo>
                  <a:cubicBezTo>
                    <a:pt x="34" y="45"/>
                    <a:pt x="36" y="46"/>
                    <a:pt x="36" y="45"/>
                  </a:cubicBezTo>
                  <a:cubicBezTo>
                    <a:pt x="36" y="45"/>
                    <a:pt x="37" y="43"/>
                    <a:pt x="37" y="43"/>
                  </a:cubicBezTo>
                  <a:cubicBezTo>
                    <a:pt x="39" y="42"/>
                    <a:pt x="38" y="44"/>
                    <a:pt x="39" y="44"/>
                  </a:cubicBezTo>
                  <a:cubicBezTo>
                    <a:pt x="39" y="44"/>
                    <a:pt x="44" y="43"/>
                    <a:pt x="43" y="40"/>
                  </a:cubicBezTo>
                  <a:cubicBezTo>
                    <a:pt x="46" y="40"/>
                    <a:pt x="46" y="42"/>
                    <a:pt x="49" y="41"/>
                  </a:cubicBezTo>
                  <a:cubicBezTo>
                    <a:pt x="51" y="41"/>
                    <a:pt x="49" y="40"/>
                    <a:pt x="49" y="40"/>
                  </a:cubicBezTo>
                  <a:cubicBezTo>
                    <a:pt x="49" y="38"/>
                    <a:pt x="52" y="38"/>
                    <a:pt x="5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4" y="35"/>
                    <a:pt x="62" y="30"/>
                    <a:pt x="63" y="27"/>
                  </a:cubicBezTo>
                  <a:cubicBezTo>
                    <a:pt x="68" y="28"/>
                    <a:pt x="72" y="30"/>
                    <a:pt x="77" y="27"/>
                  </a:cubicBezTo>
                  <a:cubicBezTo>
                    <a:pt x="77" y="26"/>
                    <a:pt x="75" y="26"/>
                    <a:pt x="74" y="26"/>
                  </a:cubicBezTo>
                  <a:cubicBezTo>
                    <a:pt x="75" y="24"/>
                    <a:pt x="80" y="25"/>
                    <a:pt x="82" y="23"/>
                  </a:cubicBezTo>
                  <a:cubicBezTo>
                    <a:pt x="86" y="21"/>
                    <a:pt x="97" y="22"/>
                    <a:pt x="105" y="22"/>
                  </a:cubicBezTo>
                  <a:cubicBezTo>
                    <a:pt x="107" y="21"/>
                    <a:pt x="107" y="20"/>
                    <a:pt x="109" y="20"/>
                  </a:cubicBezTo>
                  <a:cubicBezTo>
                    <a:pt x="113" y="20"/>
                    <a:pt x="116" y="22"/>
                    <a:pt x="119" y="20"/>
                  </a:cubicBezTo>
                  <a:cubicBezTo>
                    <a:pt x="118" y="21"/>
                    <a:pt x="120" y="25"/>
                    <a:pt x="120" y="24"/>
                  </a:cubicBezTo>
                  <a:cubicBezTo>
                    <a:pt x="122" y="22"/>
                    <a:pt x="121" y="24"/>
                    <a:pt x="124" y="27"/>
                  </a:cubicBezTo>
                  <a:cubicBezTo>
                    <a:pt x="127" y="27"/>
                    <a:pt x="122" y="23"/>
                    <a:pt x="129" y="24"/>
                  </a:cubicBezTo>
                  <a:cubicBezTo>
                    <a:pt x="126" y="22"/>
                    <a:pt x="131" y="19"/>
                    <a:pt x="124" y="19"/>
                  </a:cubicBezTo>
                  <a:cubicBezTo>
                    <a:pt x="125" y="16"/>
                    <a:pt x="135" y="11"/>
                    <a:pt x="136" y="17"/>
                  </a:cubicBezTo>
                  <a:cubicBezTo>
                    <a:pt x="140" y="18"/>
                    <a:pt x="139" y="15"/>
                    <a:pt x="143" y="17"/>
                  </a:cubicBezTo>
                  <a:cubicBezTo>
                    <a:pt x="144" y="18"/>
                    <a:pt x="145" y="19"/>
                    <a:pt x="147" y="20"/>
                  </a:cubicBezTo>
                  <a:cubicBezTo>
                    <a:pt x="149" y="21"/>
                    <a:pt x="153" y="22"/>
                    <a:pt x="158" y="23"/>
                  </a:cubicBezTo>
                  <a:cubicBezTo>
                    <a:pt x="158" y="22"/>
                    <a:pt x="156" y="22"/>
                    <a:pt x="155" y="22"/>
                  </a:cubicBezTo>
                  <a:cubicBezTo>
                    <a:pt x="156" y="20"/>
                    <a:pt x="157" y="19"/>
                    <a:pt x="160" y="19"/>
                  </a:cubicBezTo>
                  <a:cubicBezTo>
                    <a:pt x="157" y="16"/>
                    <a:pt x="152" y="15"/>
                    <a:pt x="147" y="15"/>
                  </a:cubicBezTo>
                  <a:cubicBezTo>
                    <a:pt x="147" y="11"/>
                    <a:pt x="153" y="12"/>
                    <a:pt x="157" y="12"/>
                  </a:cubicBezTo>
                  <a:cubicBezTo>
                    <a:pt x="157" y="9"/>
                    <a:pt x="155" y="9"/>
                    <a:pt x="153" y="9"/>
                  </a:cubicBezTo>
                  <a:cubicBezTo>
                    <a:pt x="156" y="3"/>
                    <a:pt x="161" y="8"/>
                    <a:pt x="165" y="9"/>
                  </a:cubicBezTo>
                  <a:cubicBezTo>
                    <a:pt x="168" y="9"/>
                    <a:pt x="168" y="7"/>
                    <a:pt x="171" y="8"/>
                  </a:cubicBezTo>
                  <a:cubicBezTo>
                    <a:pt x="178" y="8"/>
                    <a:pt x="182" y="11"/>
                    <a:pt x="188" y="8"/>
                  </a:cubicBezTo>
                  <a:cubicBezTo>
                    <a:pt x="190" y="6"/>
                    <a:pt x="193" y="7"/>
                    <a:pt x="196" y="6"/>
                  </a:cubicBezTo>
                  <a:cubicBezTo>
                    <a:pt x="198" y="6"/>
                    <a:pt x="197" y="4"/>
                    <a:pt x="197" y="2"/>
                  </a:cubicBezTo>
                  <a:cubicBezTo>
                    <a:pt x="200" y="2"/>
                    <a:pt x="202" y="2"/>
                    <a:pt x="204" y="2"/>
                  </a:cubicBezTo>
                  <a:cubicBezTo>
                    <a:pt x="206" y="2"/>
                    <a:pt x="207" y="1"/>
                    <a:pt x="209" y="1"/>
                  </a:cubicBezTo>
                  <a:cubicBezTo>
                    <a:pt x="212" y="1"/>
                    <a:pt x="215" y="3"/>
                    <a:pt x="221" y="2"/>
                  </a:cubicBezTo>
                  <a:cubicBezTo>
                    <a:pt x="225" y="1"/>
                    <a:pt x="234" y="0"/>
                    <a:pt x="242" y="1"/>
                  </a:cubicBezTo>
                  <a:cubicBezTo>
                    <a:pt x="245" y="1"/>
                    <a:pt x="245" y="2"/>
                    <a:pt x="246" y="2"/>
                  </a:cubicBezTo>
                  <a:cubicBezTo>
                    <a:pt x="255" y="4"/>
                    <a:pt x="262" y="1"/>
                    <a:pt x="262" y="8"/>
                  </a:cubicBezTo>
                  <a:cubicBezTo>
                    <a:pt x="266" y="9"/>
                    <a:pt x="266" y="6"/>
                    <a:pt x="269" y="6"/>
                  </a:cubicBezTo>
                  <a:cubicBezTo>
                    <a:pt x="269" y="11"/>
                    <a:pt x="274" y="10"/>
                    <a:pt x="276" y="12"/>
                  </a:cubicBezTo>
                  <a:cubicBezTo>
                    <a:pt x="280" y="13"/>
                    <a:pt x="280" y="10"/>
                    <a:pt x="283" y="10"/>
                  </a:cubicBezTo>
                  <a:cubicBezTo>
                    <a:pt x="282" y="15"/>
                    <a:pt x="289" y="12"/>
                    <a:pt x="291" y="13"/>
                  </a:cubicBezTo>
                  <a:cubicBezTo>
                    <a:pt x="289" y="16"/>
                    <a:pt x="289" y="14"/>
                    <a:pt x="290" y="19"/>
                  </a:cubicBezTo>
                  <a:cubicBezTo>
                    <a:pt x="288" y="17"/>
                    <a:pt x="287" y="18"/>
                    <a:pt x="287" y="20"/>
                  </a:cubicBezTo>
                  <a:cubicBezTo>
                    <a:pt x="272" y="21"/>
                    <a:pt x="254" y="22"/>
                    <a:pt x="244" y="23"/>
                  </a:cubicBezTo>
                  <a:cubicBezTo>
                    <a:pt x="243" y="23"/>
                    <a:pt x="242" y="24"/>
                    <a:pt x="242" y="24"/>
                  </a:cubicBezTo>
                  <a:cubicBezTo>
                    <a:pt x="241" y="24"/>
                    <a:pt x="242" y="23"/>
                    <a:pt x="242" y="23"/>
                  </a:cubicBezTo>
                  <a:cubicBezTo>
                    <a:pt x="243" y="22"/>
                    <a:pt x="240" y="21"/>
                    <a:pt x="239" y="22"/>
                  </a:cubicBezTo>
                  <a:cubicBezTo>
                    <a:pt x="239" y="22"/>
                    <a:pt x="240" y="24"/>
                    <a:pt x="239" y="24"/>
                  </a:cubicBezTo>
                  <a:cubicBezTo>
                    <a:pt x="237" y="25"/>
                    <a:pt x="234" y="24"/>
                    <a:pt x="232" y="26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Freeform 87"/>
            <p:cNvSpPr>
              <a:spLocks noChangeArrowheads="1"/>
            </p:cNvSpPr>
            <p:nvPr/>
          </p:nvSpPr>
          <p:spPr bwMode="auto">
            <a:xfrm>
              <a:off x="3495370" y="739960"/>
              <a:ext cx="569731" cy="348415"/>
            </a:xfrm>
            <a:custGeom>
              <a:avLst/>
              <a:gdLst>
                <a:gd name="T0" fmla="*/ 2147483646 w 169"/>
                <a:gd name="T1" fmla="*/ 2147483646 h 92"/>
                <a:gd name="T2" fmla="*/ 2147483646 w 169"/>
                <a:gd name="T3" fmla="*/ 2147483646 h 92"/>
                <a:gd name="T4" fmla="*/ 2147483646 w 169"/>
                <a:gd name="T5" fmla="*/ 2147483646 h 92"/>
                <a:gd name="T6" fmla="*/ 2147483646 w 169"/>
                <a:gd name="T7" fmla="*/ 2147483646 h 92"/>
                <a:gd name="T8" fmla="*/ 2147483646 w 169"/>
                <a:gd name="T9" fmla="*/ 2147483646 h 92"/>
                <a:gd name="T10" fmla="*/ 2147483646 w 169"/>
                <a:gd name="T11" fmla="*/ 2147483646 h 92"/>
                <a:gd name="T12" fmla="*/ 2147483646 w 169"/>
                <a:gd name="T13" fmla="*/ 2147483646 h 92"/>
                <a:gd name="T14" fmla="*/ 2147483646 w 169"/>
                <a:gd name="T15" fmla="*/ 2147483646 h 92"/>
                <a:gd name="T16" fmla="*/ 2147483646 w 169"/>
                <a:gd name="T17" fmla="*/ 2147483646 h 92"/>
                <a:gd name="T18" fmla="*/ 2147483646 w 169"/>
                <a:gd name="T19" fmla="*/ 2147483646 h 92"/>
                <a:gd name="T20" fmla="*/ 2147483646 w 169"/>
                <a:gd name="T21" fmla="*/ 2147483646 h 92"/>
                <a:gd name="T22" fmla="*/ 2147483646 w 169"/>
                <a:gd name="T23" fmla="*/ 2147483646 h 92"/>
                <a:gd name="T24" fmla="*/ 2147483646 w 169"/>
                <a:gd name="T25" fmla="*/ 2147483646 h 92"/>
                <a:gd name="T26" fmla="*/ 2147483646 w 169"/>
                <a:gd name="T27" fmla="*/ 2147483646 h 92"/>
                <a:gd name="T28" fmla="*/ 2147483646 w 169"/>
                <a:gd name="T29" fmla="*/ 2147483646 h 92"/>
                <a:gd name="T30" fmla="*/ 2147483646 w 169"/>
                <a:gd name="T31" fmla="*/ 2147483646 h 92"/>
                <a:gd name="T32" fmla="*/ 2147483646 w 169"/>
                <a:gd name="T33" fmla="*/ 2147483646 h 92"/>
                <a:gd name="T34" fmla="*/ 2147483646 w 169"/>
                <a:gd name="T35" fmla="*/ 2147483646 h 92"/>
                <a:gd name="T36" fmla="*/ 2147483646 w 169"/>
                <a:gd name="T37" fmla="*/ 2147483646 h 92"/>
                <a:gd name="T38" fmla="*/ 2147483646 w 169"/>
                <a:gd name="T39" fmla="*/ 2147483646 h 92"/>
                <a:gd name="T40" fmla="*/ 2147483646 w 169"/>
                <a:gd name="T41" fmla="*/ 2147483646 h 92"/>
                <a:gd name="T42" fmla="*/ 2147483646 w 169"/>
                <a:gd name="T43" fmla="*/ 2147483646 h 92"/>
                <a:gd name="T44" fmla="*/ 2147483646 w 169"/>
                <a:gd name="T45" fmla="*/ 2147483646 h 92"/>
                <a:gd name="T46" fmla="*/ 2147483646 w 169"/>
                <a:gd name="T47" fmla="*/ 2147483646 h 92"/>
                <a:gd name="T48" fmla="*/ 2147483646 w 169"/>
                <a:gd name="T49" fmla="*/ 2147483646 h 92"/>
                <a:gd name="T50" fmla="*/ 2147483646 w 169"/>
                <a:gd name="T51" fmla="*/ 2147483646 h 92"/>
                <a:gd name="T52" fmla="*/ 2147483646 w 169"/>
                <a:gd name="T53" fmla="*/ 2147483646 h 92"/>
                <a:gd name="T54" fmla="*/ 2147483646 w 169"/>
                <a:gd name="T55" fmla="*/ 2147483646 h 92"/>
                <a:gd name="T56" fmla="*/ 2147483646 w 169"/>
                <a:gd name="T57" fmla="*/ 2147483646 h 92"/>
                <a:gd name="T58" fmla="*/ 2147483646 w 169"/>
                <a:gd name="T59" fmla="*/ 2147483646 h 92"/>
                <a:gd name="T60" fmla="*/ 2147483646 w 169"/>
                <a:gd name="T61" fmla="*/ 2147483646 h 92"/>
                <a:gd name="T62" fmla="*/ 2147483646 w 169"/>
                <a:gd name="T63" fmla="*/ 2147483646 h 92"/>
                <a:gd name="T64" fmla="*/ 2147483646 w 169"/>
                <a:gd name="T65" fmla="*/ 2147483646 h 92"/>
                <a:gd name="T66" fmla="*/ 2147483646 w 169"/>
                <a:gd name="T67" fmla="*/ 2147483646 h 92"/>
                <a:gd name="T68" fmla="*/ 2147483646 w 169"/>
                <a:gd name="T69" fmla="*/ 2147483646 h 92"/>
                <a:gd name="T70" fmla="*/ 2147483646 w 169"/>
                <a:gd name="T71" fmla="*/ 2147483646 h 92"/>
                <a:gd name="T72" fmla="*/ 2147483646 w 169"/>
                <a:gd name="T73" fmla="*/ 2147483646 h 92"/>
                <a:gd name="T74" fmla="*/ 2147483646 w 169"/>
                <a:gd name="T75" fmla="*/ 2147483646 h 92"/>
                <a:gd name="T76" fmla="*/ 2147483646 w 169"/>
                <a:gd name="T77" fmla="*/ 2147483646 h 92"/>
                <a:gd name="T78" fmla="*/ 2147483646 w 169"/>
                <a:gd name="T79" fmla="*/ 2147483646 h 92"/>
                <a:gd name="T80" fmla="*/ 2147483646 w 169"/>
                <a:gd name="T81" fmla="*/ 2147483646 h 92"/>
                <a:gd name="T82" fmla="*/ 2147483646 w 169"/>
                <a:gd name="T83" fmla="*/ 2147483646 h 92"/>
                <a:gd name="T84" fmla="*/ 2147483646 w 169"/>
                <a:gd name="T85" fmla="*/ 2147483646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2"/>
                <a:gd name="T131" fmla="*/ 169 w 169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2">
                  <a:moveTo>
                    <a:pt x="158" y="3"/>
                  </a:moveTo>
                  <a:cubicBezTo>
                    <a:pt x="156" y="6"/>
                    <a:pt x="158" y="5"/>
                    <a:pt x="158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11"/>
                    <a:pt x="167" y="12"/>
                    <a:pt x="168" y="15"/>
                  </a:cubicBezTo>
                  <a:cubicBezTo>
                    <a:pt x="167" y="15"/>
                    <a:pt x="164" y="14"/>
                    <a:pt x="164" y="15"/>
                  </a:cubicBezTo>
                  <a:cubicBezTo>
                    <a:pt x="163" y="15"/>
                    <a:pt x="164" y="17"/>
                    <a:pt x="164" y="17"/>
                  </a:cubicBezTo>
                  <a:cubicBezTo>
                    <a:pt x="161" y="18"/>
                    <a:pt x="158" y="19"/>
                    <a:pt x="158" y="17"/>
                  </a:cubicBezTo>
                  <a:cubicBezTo>
                    <a:pt x="156" y="17"/>
                    <a:pt x="157" y="20"/>
                    <a:pt x="157" y="20"/>
                  </a:cubicBezTo>
                  <a:cubicBezTo>
                    <a:pt x="155" y="21"/>
                    <a:pt x="151" y="19"/>
                    <a:pt x="151" y="22"/>
                  </a:cubicBezTo>
                  <a:cubicBezTo>
                    <a:pt x="146" y="21"/>
                    <a:pt x="140" y="20"/>
                    <a:pt x="137" y="24"/>
                  </a:cubicBezTo>
                  <a:cubicBezTo>
                    <a:pt x="138" y="28"/>
                    <a:pt x="144" y="24"/>
                    <a:pt x="145" y="23"/>
                  </a:cubicBezTo>
                  <a:cubicBezTo>
                    <a:pt x="147" y="24"/>
                    <a:pt x="145" y="25"/>
                    <a:pt x="145" y="27"/>
                  </a:cubicBezTo>
                  <a:cubicBezTo>
                    <a:pt x="140" y="27"/>
                    <a:pt x="137" y="29"/>
                    <a:pt x="133" y="30"/>
                  </a:cubicBezTo>
                  <a:cubicBezTo>
                    <a:pt x="131" y="31"/>
                    <a:pt x="129" y="32"/>
                    <a:pt x="128" y="34"/>
                  </a:cubicBezTo>
                  <a:cubicBezTo>
                    <a:pt x="127" y="35"/>
                    <a:pt x="125" y="34"/>
                    <a:pt x="124" y="34"/>
                  </a:cubicBezTo>
                  <a:cubicBezTo>
                    <a:pt x="123" y="35"/>
                    <a:pt x="124" y="36"/>
                    <a:pt x="123" y="37"/>
                  </a:cubicBezTo>
                  <a:cubicBezTo>
                    <a:pt x="121" y="38"/>
                    <a:pt x="119" y="36"/>
                    <a:pt x="119" y="38"/>
                  </a:cubicBezTo>
                  <a:cubicBezTo>
                    <a:pt x="119" y="40"/>
                    <a:pt x="115" y="39"/>
                    <a:pt x="114" y="41"/>
                  </a:cubicBezTo>
                  <a:cubicBezTo>
                    <a:pt x="114" y="44"/>
                    <a:pt x="111" y="42"/>
                    <a:pt x="109" y="44"/>
                  </a:cubicBezTo>
                  <a:cubicBezTo>
                    <a:pt x="107" y="46"/>
                    <a:pt x="104" y="45"/>
                    <a:pt x="100" y="47"/>
                  </a:cubicBezTo>
                  <a:cubicBezTo>
                    <a:pt x="100" y="47"/>
                    <a:pt x="101" y="48"/>
                    <a:pt x="99" y="48"/>
                  </a:cubicBezTo>
                  <a:cubicBezTo>
                    <a:pt x="96" y="48"/>
                    <a:pt x="98" y="49"/>
                    <a:pt x="96" y="51"/>
                  </a:cubicBezTo>
                  <a:cubicBezTo>
                    <a:pt x="96" y="51"/>
                    <a:pt x="95" y="51"/>
                    <a:pt x="95" y="51"/>
                  </a:cubicBezTo>
                  <a:cubicBezTo>
                    <a:pt x="94" y="51"/>
                    <a:pt x="91" y="54"/>
                    <a:pt x="86" y="52"/>
                  </a:cubicBezTo>
                  <a:cubicBezTo>
                    <a:pt x="87" y="54"/>
                    <a:pt x="92" y="55"/>
                    <a:pt x="86" y="55"/>
                  </a:cubicBezTo>
                  <a:cubicBezTo>
                    <a:pt x="87" y="58"/>
                    <a:pt x="93" y="56"/>
                    <a:pt x="92" y="61"/>
                  </a:cubicBezTo>
                  <a:cubicBezTo>
                    <a:pt x="89" y="58"/>
                    <a:pt x="89" y="61"/>
                    <a:pt x="89" y="65"/>
                  </a:cubicBezTo>
                  <a:cubicBezTo>
                    <a:pt x="86" y="61"/>
                    <a:pt x="85" y="66"/>
                    <a:pt x="82" y="68"/>
                  </a:cubicBezTo>
                  <a:cubicBezTo>
                    <a:pt x="79" y="70"/>
                    <a:pt x="76" y="68"/>
                    <a:pt x="74" y="71"/>
                  </a:cubicBezTo>
                  <a:cubicBezTo>
                    <a:pt x="73" y="72"/>
                    <a:pt x="75" y="72"/>
                    <a:pt x="75" y="72"/>
                  </a:cubicBezTo>
                  <a:cubicBezTo>
                    <a:pt x="75" y="73"/>
                    <a:pt x="70" y="74"/>
                    <a:pt x="74" y="75"/>
                  </a:cubicBezTo>
                  <a:cubicBezTo>
                    <a:pt x="72" y="79"/>
                    <a:pt x="64" y="76"/>
                    <a:pt x="63" y="81"/>
                  </a:cubicBezTo>
                  <a:cubicBezTo>
                    <a:pt x="65" y="83"/>
                    <a:pt x="69" y="84"/>
                    <a:pt x="74" y="83"/>
                  </a:cubicBezTo>
                  <a:cubicBezTo>
                    <a:pt x="75" y="88"/>
                    <a:pt x="67" y="84"/>
                    <a:pt x="67" y="88"/>
                  </a:cubicBezTo>
                  <a:cubicBezTo>
                    <a:pt x="67" y="90"/>
                    <a:pt x="65" y="87"/>
                    <a:pt x="64" y="88"/>
                  </a:cubicBezTo>
                  <a:cubicBezTo>
                    <a:pt x="61" y="88"/>
                    <a:pt x="59" y="92"/>
                    <a:pt x="55" y="90"/>
                  </a:cubicBezTo>
                  <a:cubicBezTo>
                    <a:pt x="55" y="89"/>
                    <a:pt x="52" y="89"/>
                    <a:pt x="53" y="86"/>
                  </a:cubicBezTo>
                  <a:cubicBezTo>
                    <a:pt x="46" y="85"/>
                    <a:pt x="41" y="88"/>
                    <a:pt x="34" y="86"/>
                  </a:cubicBezTo>
                  <a:cubicBezTo>
                    <a:pt x="34" y="86"/>
                    <a:pt x="33" y="85"/>
                    <a:pt x="33" y="85"/>
                  </a:cubicBezTo>
                  <a:cubicBezTo>
                    <a:pt x="31" y="85"/>
                    <a:pt x="30" y="87"/>
                    <a:pt x="27" y="88"/>
                  </a:cubicBezTo>
                  <a:cubicBezTo>
                    <a:pt x="21" y="89"/>
                    <a:pt x="15" y="86"/>
                    <a:pt x="8" y="85"/>
                  </a:cubicBezTo>
                  <a:cubicBezTo>
                    <a:pt x="10" y="82"/>
                    <a:pt x="13" y="80"/>
                    <a:pt x="18" y="81"/>
                  </a:cubicBezTo>
                  <a:cubicBezTo>
                    <a:pt x="21" y="80"/>
                    <a:pt x="18" y="74"/>
                    <a:pt x="20" y="73"/>
                  </a:cubicBezTo>
                  <a:cubicBezTo>
                    <a:pt x="24" y="75"/>
                    <a:pt x="24" y="72"/>
                    <a:pt x="27" y="72"/>
                  </a:cubicBezTo>
                  <a:cubicBezTo>
                    <a:pt x="27" y="77"/>
                    <a:pt x="33" y="76"/>
                    <a:pt x="37" y="76"/>
                  </a:cubicBezTo>
                  <a:cubicBezTo>
                    <a:pt x="40" y="76"/>
                    <a:pt x="36" y="74"/>
                    <a:pt x="39" y="72"/>
                  </a:cubicBezTo>
                  <a:cubicBezTo>
                    <a:pt x="38" y="69"/>
                    <a:pt x="30" y="73"/>
                    <a:pt x="33" y="67"/>
                  </a:cubicBezTo>
                  <a:cubicBezTo>
                    <a:pt x="27" y="68"/>
                    <a:pt x="25" y="70"/>
                    <a:pt x="19" y="68"/>
                  </a:cubicBezTo>
                  <a:cubicBezTo>
                    <a:pt x="20" y="65"/>
                    <a:pt x="23" y="64"/>
                    <a:pt x="26" y="64"/>
                  </a:cubicBezTo>
                  <a:cubicBezTo>
                    <a:pt x="27" y="62"/>
                    <a:pt x="29" y="61"/>
                    <a:pt x="30" y="59"/>
                  </a:cubicBezTo>
                  <a:cubicBezTo>
                    <a:pt x="32" y="60"/>
                    <a:pt x="33" y="59"/>
                    <a:pt x="33" y="58"/>
                  </a:cubicBezTo>
                  <a:cubicBezTo>
                    <a:pt x="36" y="58"/>
                    <a:pt x="38" y="58"/>
                    <a:pt x="40" y="59"/>
                  </a:cubicBezTo>
                  <a:cubicBezTo>
                    <a:pt x="42" y="59"/>
                    <a:pt x="44" y="57"/>
                    <a:pt x="44" y="55"/>
                  </a:cubicBezTo>
                  <a:cubicBezTo>
                    <a:pt x="44" y="53"/>
                    <a:pt x="41" y="55"/>
                    <a:pt x="40" y="54"/>
                  </a:cubicBezTo>
                  <a:cubicBezTo>
                    <a:pt x="40" y="53"/>
                    <a:pt x="39" y="50"/>
                    <a:pt x="39" y="50"/>
                  </a:cubicBezTo>
                  <a:cubicBezTo>
                    <a:pt x="38" y="49"/>
                    <a:pt x="37" y="48"/>
                    <a:pt x="37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4" y="45"/>
                    <a:pt x="33" y="44"/>
                    <a:pt x="30" y="44"/>
                  </a:cubicBezTo>
                  <a:cubicBezTo>
                    <a:pt x="32" y="42"/>
                    <a:pt x="33" y="39"/>
                    <a:pt x="37" y="40"/>
                  </a:cubicBezTo>
                  <a:cubicBezTo>
                    <a:pt x="41" y="40"/>
                    <a:pt x="40" y="45"/>
                    <a:pt x="46" y="43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52" y="47"/>
                    <a:pt x="49" y="41"/>
                    <a:pt x="51" y="40"/>
                  </a:cubicBezTo>
                  <a:cubicBezTo>
                    <a:pt x="58" y="38"/>
                    <a:pt x="65" y="36"/>
                    <a:pt x="68" y="31"/>
                  </a:cubicBezTo>
                  <a:cubicBezTo>
                    <a:pt x="68" y="28"/>
                    <a:pt x="66" y="33"/>
                    <a:pt x="63" y="31"/>
                  </a:cubicBezTo>
                  <a:cubicBezTo>
                    <a:pt x="60" y="33"/>
                    <a:pt x="57" y="33"/>
                    <a:pt x="55" y="36"/>
                  </a:cubicBezTo>
                  <a:cubicBezTo>
                    <a:pt x="52" y="34"/>
                    <a:pt x="45" y="36"/>
                    <a:pt x="39" y="36"/>
                  </a:cubicBezTo>
                  <a:cubicBezTo>
                    <a:pt x="35" y="35"/>
                    <a:pt x="33" y="33"/>
                    <a:pt x="29" y="36"/>
                  </a:cubicBezTo>
                  <a:cubicBezTo>
                    <a:pt x="28" y="31"/>
                    <a:pt x="24" y="36"/>
                    <a:pt x="22" y="31"/>
                  </a:cubicBezTo>
                  <a:cubicBezTo>
                    <a:pt x="20" y="34"/>
                    <a:pt x="16" y="30"/>
                    <a:pt x="11" y="31"/>
                  </a:cubicBezTo>
                  <a:cubicBezTo>
                    <a:pt x="12" y="27"/>
                    <a:pt x="6" y="29"/>
                    <a:pt x="5" y="27"/>
                  </a:cubicBezTo>
                  <a:cubicBezTo>
                    <a:pt x="4" y="23"/>
                    <a:pt x="8" y="25"/>
                    <a:pt x="9" y="23"/>
                  </a:cubicBezTo>
                  <a:cubicBezTo>
                    <a:pt x="9" y="19"/>
                    <a:pt x="0" y="25"/>
                    <a:pt x="2" y="19"/>
                  </a:cubicBezTo>
                  <a:cubicBezTo>
                    <a:pt x="8" y="17"/>
                    <a:pt x="19" y="16"/>
                    <a:pt x="29" y="15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38" y="13"/>
                    <a:pt x="43" y="10"/>
                    <a:pt x="47" y="12"/>
                  </a:cubicBezTo>
                  <a:cubicBezTo>
                    <a:pt x="48" y="11"/>
                    <a:pt x="49" y="9"/>
                    <a:pt x="50" y="8"/>
                  </a:cubicBezTo>
                  <a:cubicBezTo>
                    <a:pt x="58" y="7"/>
                    <a:pt x="66" y="5"/>
                    <a:pt x="72" y="6"/>
                  </a:cubicBezTo>
                  <a:cubicBezTo>
                    <a:pt x="74" y="6"/>
                    <a:pt x="73" y="4"/>
                    <a:pt x="74" y="3"/>
                  </a:cubicBezTo>
                  <a:cubicBezTo>
                    <a:pt x="79" y="4"/>
                    <a:pt x="87" y="2"/>
                    <a:pt x="91" y="5"/>
                  </a:cubicBezTo>
                  <a:cubicBezTo>
                    <a:pt x="91" y="2"/>
                    <a:pt x="97" y="5"/>
                    <a:pt x="98" y="2"/>
                  </a:cubicBezTo>
                  <a:cubicBezTo>
                    <a:pt x="101" y="3"/>
                    <a:pt x="106" y="4"/>
                    <a:pt x="112" y="3"/>
                  </a:cubicBezTo>
                  <a:cubicBezTo>
                    <a:pt x="112" y="2"/>
                    <a:pt x="111" y="2"/>
                    <a:pt x="110" y="2"/>
                  </a:cubicBezTo>
                  <a:cubicBezTo>
                    <a:pt x="110" y="0"/>
                    <a:pt x="112" y="1"/>
                    <a:pt x="112" y="2"/>
                  </a:cubicBezTo>
                  <a:cubicBezTo>
                    <a:pt x="118" y="3"/>
                    <a:pt x="128" y="1"/>
                    <a:pt x="134" y="2"/>
                  </a:cubicBezTo>
                  <a:cubicBezTo>
                    <a:pt x="134" y="2"/>
                    <a:pt x="134" y="5"/>
                    <a:pt x="134" y="5"/>
                  </a:cubicBezTo>
                  <a:cubicBezTo>
                    <a:pt x="145" y="5"/>
                    <a:pt x="146" y="3"/>
                    <a:pt x="15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Freeform 88"/>
            <p:cNvSpPr>
              <a:spLocks noChangeArrowheads="1"/>
            </p:cNvSpPr>
            <p:nvPr/>
          </p:nvSpPr>
          <p:spPr bwMode="auto">
            <a:xfrm>
              <a:off x="5606198" y="872215"/>
              <a:ext cx="165530" cy="63995"/>
            </a:xfrm>
            <a:custGeom>
              <a:avLst/>
              <a:gdLst>
                <a:gd name="T0" fmla="*/ 2147483646 w 49"/>
                <a:gd name="T1" fmla="*/ 2147483646 h 17"/>
                <a:gd name="T2" fmla="*/ 2147483646 w 49"/>
                <a:gd name="T3" fmla="*/ 2147483646 h 17"/>
                <a:gd name="T4" fmla="*/ 2147483646 w 49"/>
                <a:gd name="T5" fmla="*/ 2147483646 h 17"/>
                <a:gd name="T6" fmla="*/ 2147483646 w 49"/>
                <a:gd name="T7" fmla="*/ 2147483646 h 17"/>
                <a:gd name="T8" fmla="*/ 2147483646 w 49"/>
                <a:gd name="T9" fmla="*/ 2147483646 h 17"/>
                <a:gd name="T10" fmla="*/ 2147483646 w 49"/>
                <a:gd name="T11" fmla="*/ 2147483646 h 17"/>
                <a:gd name="T12" fmla="*/ 2147483646 w 49"/>
                <a:gd name="T13" fmla="*/ 2147483646 h 17"/>
                <a:gd name="T14" fmla="*/ 2147483646 w 49"/>
                <a:gd name="T15" fmla="*/ 2147483646 h 17"/>
                <a:gd name="T16" fmla="*/ 2147483646 w 49"/>
                <a:gd name="T17" fmla="*/ 2147483646 h 17"/>
                <a:gd name="T18" fmla="*/ 2147483646 w 49"/>
                <a:gd name="T19" fmla="*/ 2147483646 h 17"/>
                <a:gd name="T20" fmla="*/ 2147483646 w 49"/>
                <a:gd name="T21" fmla="*/ 2147483646 h 17"/>
                <a:gd name="T22" fmla="*/ 2147483646 w 49"/>
                <a:gd name="T23" fmla="*/ 2147483646 h 17"/>
                <a:gd name="T24" fmla="*/ 2147483646 w 49"/>
                <a:gd name="T25" fmla="*/ 2147483646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7"/>
                <a:gd name="T41" fmla="*/ 49 w 49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7">
                  <a:moveTo>
                    <a:pt x="13" y="2"/>
                  </a:moveTo>
                  <a:cubicBezTo>
                    <a:pt x="15" y="2"/>
                    <a:pt x="14" y="3"/>
                    <a:pt x="13" y="3"/>
                  </a:cubicBezTo>
                  <a:cubicBezTo>
                    <a:pt x="13" y="7"/>
                    <a:pt x="19" y="3"/>
                    <a:pt x="17" y="8"/>
                  </a:cubicBezTo>
                  <a:cubicBezTo>
                    <a:pt x="20" y="8"/>
                    <a:pt x="19" y="5"/>
                    <a:pt x="22" y="5"/>
                  </a:cubicBezTo>
                  <a:cubicBezTo>
                    <a:pt x="25" y="8"/>
                    <a:pt x="28" y="2"/>
                    <a:pt x="29" y="8"/>
                  </a:cubicBezTo>
                  <a:cubicBezTo>
                    <a:pt x="32" y="6"/>
                    <a:pt x="37" y="6"/>
                    <a:pt x="41" y="5"/>
                  </a:cubicBezTo>
                  <a:cubicBezTo>
                    <a:pt x="40" y="9"/>
                    <a:pt x="48" y="4"/>
                    <a:pt x="47" y="8"/>
                  </a:cubicBezTo>
                  <a:cubicBezTo>
                    <a:pt x="49" y="12"/>
                    <a:pt x="38" y="10"/>
                    <a:pt x="44" y="13"/>
                  </a:cubicBezTo>
                  <a:cubicBezTo>
                    <a:pt x="42" y="16"/>
                    <a:pt x="35" y="14"/>
                    <a:pt x="31" y="15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17" y="15"/>
                    <a:pt x="12" y="13"/>
                    <a:pt x="9" y="8"/>
                  </a:cubicBezTo>
                  <a:cubicBezTo>
                    <a:pt x="7" y="7"/>
                    <a:pt x="2" y="9"/>
                    <a:pt x="2" y="6"/>
                  </a:cubicBezTo>
                  <a:cubicBezTo>
                    <a:pt x="0" y="0"/>
                    <a:pt x="12" y="6"/>
                    <a:pt x="1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Freeform 89"/>
            <p:cNvSpPr>
              <a:spLocks noChangeArrowheads="1"/>
            </p:cNvSpPr>
            <p:nvPr/>
          </p:nvSpPr>
          <p:spPr bwMode="auto">
            <a:xfrm>
              <a:off x="3057806" y="963230"/>
              <a:ext cx="73142" cy="22754"/>
            </a:xfrm>
            <a:custGeom>
              <a:avLst/>
              <a:gdLst>
                <a:gd name="T0" fmla="*/ 2147483646 w 22"/>
                <a:gd name="T1" fmla="*/ 0 h 6"/>
                <a:gd name="T2" fmla="*/ 2147483646 w 22"/>
                <a:gd name="T3" fmla="*/ 2147483646 h 6"/>
                <a:gd name="T4" fmla="*/ 2147483646 w 22"/>
                <a:gd name="T5" fmla="*/ 2147483646 h 6"/>
                <a:gd name="T6" fmla="*/ 2147483646 w 22"/>
                <a:gd name="T7" fmla="*/ 2147483646 h 6"/>
                <a:gd name="T8" fmla="*/ 2147483646 w 22"/>
                <a:gd name="T9" fmla="*/ 2147483646 h 6"/>
                <a:gd name="T10" fmla="*/ 2147483646 w 2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6"/>
                <a:gd name="T20" fmla="*/ 22 w 2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6">
                  <a:moveTo>
                    <a:pt x="21" y="0"/>
                  </a:moveTo>
                  <a:cubicBezTo>
                    <a:pt x="22" y="5"/>
                    <a:pt x="16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5" y="6"/>
                  </a:cubicBezTo>
                  <a:cubicBezTo>
                    <a:pt x="0" y="6"/>
                    <a:pt x="7" y="2"/>
                    <a:pt x="7" y="2"/>
                  </a:cubicBezTo>
                  <a:cubicBezTo>
                    <a:pt x="10" y="5"/>
                    <a:pt x="16" y="0"/>
                    <a:pt x="21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Freeform 90"/>
            <p:cNvSpPr>
              <a:spLocks noChangeArrowheads="1"/>
            </p:cNvSpPr>
            <p:nvPr/>
          </p:nvSpPr>
          <p:spPr bwMode="auto">
            <a:xfrm>
              <a:off x="3356787" y="963230"/>
              <a:ext cx="69292" cy="48352"/>
            </a:xfrm>
            <a:custGeom>
              <a:avLst/>
              <a:gdLst>
                <a:gd name="T0" fmla="*/ 2147483646 w 20"/>
                <a:gd name="T1" fmla="*/ 0 h 13"/>
                <a:gd name="T2" fmla="*/ 2147483646 w 20"/>
                <a:gd name="T3" fmla="*/ 2147483646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0 w 20"/>
                <a:gd name="T11" fmla="*/ 2147483646 h 13"/>
                <a:gd name="T12" fmla="*/ 2147483646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3"/>
                <a:gd name="T23" fmla="*/ 20 w 2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3">
                  <a:moveTo>
                    <a:pt x="10" y="0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6" y="6"/>
                    <a:pt x="16" y="0"/>
                    <a:pt x="14" y="6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20" y="9"/>
                    <a:pt x="9" y="9"/>
                    <a:pt x="8" y="13"/>
                  </a:cubicBezTo>
                  <a:cubicBezTo>
                    <a:pt x="5" y="11"/>
                    <a:pt x="5" y="4"/>
                    <a:pt x="0" y="3"/>
                  </a:cubicBezTo>
                  <a:cubicBezTo>
                    <a:pt x="1" y="1"/>
                    <a:pt x="7" y="2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Freeform 91"/>
            <p:cNvSpPr>
              <a:spLocks noEditPoints="1" noChangeArrowheads="1"/>
            </p:cNvSpPr>
            <p:nvPr/>
          </p:nvSpPr>
          <p:spPr bwMode="auto">
            <a:xfrm>
              <a:off x="4908149" y="1018692"/>
              <a:ext cx="3994535" cy="2930957"/>
            </a:xfrm>
            <a:custGeom>
              <a:avLst/>
              <a:gdLst>
                <a:gd name="T0" fmla="*/ 2147483646 w 1185"/>
                <a:gd name="T1" fmla="*/ 2147483646 h 777"/>
                <a:gd name="T2" fmla="*/ 2147483646 w 1185"/>
                <a:gd name="T3" fmla="*/ 2147483646 h 777"/>
                <a:gd name="T4" fmla="*/ 2147483646 w 1185"/>
                <a:gd name="T5" fmla="*/ 2147483646 h 777"/>
                <a:gd name="T6" fmla="*/ 2147483646 w 1185"/>
                <a:gd name="T7" fmla="*/ 2147483646 h 777"/>
                <a:gd name="T8" fmla="*/ 2147483646 w 1185"/>
                <a:gd name="T9" fmla="*/ 2147483646 h 777"/>
                <a:gd name="T10" fmla="*/ 2147483646 w 1185"/>
                <a:gd name="T11" fmla="*/ 2147483646 h 777"/>
                <a:gd name="T12" fmla="*/ 2147483646 w 1185"/>
                <a:gd name="T13" fmla="*/ 2147483646 h 777"/>
                <a:gd name="T14" fmla="*/ 2147483646 w 1185"/>
                <a:gd name="T15" fmla="*/ 2147483646 h 777"/>
                <a:gd name="T16" fmla="*/ 2147483646 w 1185"/>
                <a:gd name="T17" fmla="*/ 2147483646 h 777"/>
                <a:gd name="T18" fmla="*/ 2147483646 w 1185"/>
                <a:gd name="T19" fmla="*/ 2147483646 h 777"/>
                <a:gd name="T20" fmla="*/ 2147483646 w 1185"/>
                <a:gd name="T21" fmla="*/ 2147483646 h 777"/>
                <a:gd name="T22" fmla="*/ 2147483646 w 1185"/>
                <a:gd name="T23" fmla="*/ 2147483646 h 777"/>
                <a:gd name="T24" fmla="*/ 2147483646 w 1185"/>
                <a:gd name="T25" fmla="*/ 2147483646 h 777"/>
                <a:gd name="T26" fmla="*/ 2147483646 w 1185"/>
                <a:gd name="T27" fmla="*/ 2147483646 h 777"/>
                <a:gd name="T28" fmla="*/ 2147483646 w 1185"/>
                <a:gd name="T29" fmla="*/ 2147483646 h 777"/>
                <a:gd name="T30" fmla="*/ 2147483646 w 1185"/>
                <a:gd name="T31" fmla="*/ 2147483646 h 777"/>
                <a:gd name="T32" fmla="*/ 2147483646 w 1185"/>
                <a:gd name="T33" fmla="*/ 2147483646 h 777"/>
                <a:gd name="T34" fmla="*/ 2147483646 w 1185"/>
                <a:gd name="T35" fmla="*/ 2147483646 h 777"/>
                <a:gd name="T36" fmla="*/ 2147483646 w 1185"/>
                <a:gd name="T37" fmla="*/ 2147483646 h 777"/>
                <a:gd name="T38" fmla="*/ 2147483646 w 1185"/>
                <a:gd name="T39" fmla="*/ 2147483646 h 777"/>
                <a:gd name="T40" fmla="*/ 2147483646 w 1185"/>
                <a:gd name="T41" fmla="*/ 2147483646 h 777"/>
                <a:gd name="T42" fmla="*/ 2147483646 w 1185"/>
                <a:gd name="T43" fmla="*/ 2147483646 h 777"/>
                <a:gd name="T44" fmla="*/ 2147483646 w 1185"/>
                <a:gd name="T45" fmla="*/ 2147483646 h 777"/>
                <a:gd name="T46" fmla="*/ 2147483646 w 1185"/>
                <a:gd name="T47" fmla="*/ 2147483646 h 777"/>
                <a:gd name="T48" fmla="*/ 2147483646 w 1185"/>
                <a:gd name="T49" fmla="*/ 2147483646 h 777"/>
                <a:gd name="T50" fmla="*/ 2147483646 w 1185"/>
                <a:gd name="T51" fmla="*/ 2147483646 h 777"/>
                <a:gd name="T52" fmla="*/ 2147483646 w 1185"/>
                <a:gd name="T53" fmla="*/ 2147483646 h 777"/>
                <a:gd name="T54" fmla="*/ 2147483646 w 1185"/>
                <a:gd name="T55" fmla="*/ 2147483646 h 777"/>
                <a:gd name="T56" fmla="*/ 2147483646 w 1185"/>
                <a:gd name="T57" fmla="*/ 2147483646 h 777"/>
                <a:gd name="T58" fmla="*/ 2147483646 w 1185"/>
                <a:gd name="T59" fmla="*/ 2147483646 h 777"/>
                <a:gd name="T60" fmla="*/ 2147483646 w 1185"/>
                <a:gd name="T61" fmla="*/ 2147483646 h 777"/>
                <a:gd name="T62" fmla="*/ 2147483646 w 1185"/>
                <a:gd name="T63" fmla="*/ 2147483646 h 777"/>
                <a:gd name="T64" fmla="*/ 2147483646 w 1185"/>
                <a:gd name="T65" fmla="*/ 2147483646 h 777"/>
                <a:gd name="T66" fmla="*/ 2147483646 w 1185"/>
                <a:gd name="T67" fmla="*/ 2147483646 h 777"/>
                <a:gd name="T68" fmla="*/ 2147483646 w 1185"/>
                <a:gd name="T69" fmla="*/ 2147483646 h 777"/>
                <a:gd name="T70" fmla="*/ 2147483646 w 1185"/>
                <a:gd name="T71" fmla="*/ 2147483646 h 777"/>
                <a:gd name="T72" fmla="*/ 2147483646 w 1185"/>
                <a:gd name="T73" fmla="*/ 2147483646 h 777"/>
                <a:gd name="T74" fmla="*/ 2147483646 w 1185"/>
                <a:gd name="T75" fmla="*/ 2147483646 h 777"/>
                <a:gd name="T76" fmla="*/ 2147483646 w 1185"/>
                <a:gd name="T77" fmla="*/ 2147483646 h 777"/>
                <a:gd name="T78" fmla="*/ 2147483646 w 1185"/>
                <a:gd name="T79" fmla="*/ 2147483646 h 777"/>
                <a:gd name="T80" fmla="*/ 2147483646 w 1185"/>
                <a:gd name="T81" fmla="*/ 2147483646 h 777"/>
                <a:gd name="T82" fmla="*/ 2147483646 w 1185"/>
                <a:gd name="T83" fmla="*/ 2147483646 h 777"/>
                <a:gd name="T84" fmla="*/ 2147483646 w 1185"/>
                <a:gd name="T85" fmla="*/ 2147483646 h 777"/>
                <a:gd name="T86" fmla="*/ 2147483646 w 1185"/>
                <a:gd name="T87" fmla="*/ 2147483646 h 777"/>
                <a:gd name="T88" fmla="*/ 2147483646 w 1185"/>
                <a:gd name="T89" fmla="*/ 2147483646 h 777"/>
                <a:gd name="T90" fmla="*/ 2147483646 w 1185"/>
                <a:gd name="T91" fmla="*/ 2147483646 h 777"/>
                <a:gd name="T92" fmla="*/ 2147483646 w 1185"/>
                <a:gd name="T93" fmla="*/ 2147483646 h 777"/>
                <a:gd name="T94" fmla="*/ 2147483646 w 1185"/>
                <a:gd name="T95" fmla="*/ 2147483646 h 777"/>
                <a:gd name="T96" fmla="*/ 2147483646 w 1185"/>
                <a:gd name="T97" fmla="*/ 2147483646 h 777"/>
                <a:gd name="T98" fmla="*/ 2147483646 w 1185"/>
                <a:gd name="T99" fmla="*/ 2147483646 h 777"/>
                <a:gd name="T100" fmla="*/ 2147483646 w 1185"/>
                <a:gd name="T101" fmla="*/ 2147483646 h 777"/>
                <a:gd name="T102" fmla="*/ 2147483646 w 1185"/>
                <a:gd name="T103" fmla="*/ 2147483646 h 777"/>
                <a:gd name="T104" fmla="*/ 2147483646 w 1185"/>
                <a:gd name="T105" fmla="*/ 2147483646 h 777"/>
                <a:gd name="T106" fmla="*/ 2147483646 w 1185"/>
                <a:gd name="T107" fmla="*/ 2147483646 h 777"/>
                <a:gd name="T108" fmla="*/ 2147483646 w 1185"/>
                <a:gd name="T109" fmla="*/ 2147483646 h 777"/>
                <a:gd name="T110" fmla="*/ 2147483646 w 1185"/>
                <a:gd name="T111" fmla="*/ 2147483646 h 777"/>
                <a:gd name="T112" fmla="*/ 2147483646 w 1185"/>
                <a:gd name="T113" fmla="*/ 2147483646 h 777"/>
                <a:gd name="T114" fmla="*/ 2147483646 w 1185"/>
                <a:gd name="T115" fmla="*/ 2147483646 h 777"/>
                <a:gd name="T116" fmla="*/ 2147483646 w 1185"/>
                <a:gd name="T117" fmla="*/ 2147483646 h 777"/>
                <a:gd name="T118" fmla="*/ 2147483646 w 1185"/>
                <a:gd name="T119" fmla="*/ 2147483646 h 777"/>
                <a:gd name="T120" fmla="*/ 2147483646 w 1185"/>
                <a:gd name="T121" fmla="*/ 2147483646 h 7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85"/>
                <a:gd name="T184" fmla="*/ 0 h 777"/>
                <a:gd name="T185" fmla="*/ 1185 w 1185"/>
                <a:gd name="T186" fmla="*/ 777 h 7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85" h="777">
                  <a:moveTo>
                    <a:pt x="714" y="8"/>
                  </a:moveTo>
                  <a:cubicBezTo>
                    <a:pt x="714" y="10"/>
                    <a:pt x="716" y="9"/>
                    <a:pt x="718" y="9"/>
                  </a:cubicBezTo>
                  <a:cubicBezTo>
                    <a:pt x="718" y="11"/>
                    <a:pt x="716" y="11"/>
                    <a:pt x="714" y="11"/>
                  </a:cubicBezTo>
                  <a:cubicBezTo>
                    <a:pt x="720" y="17"/>
                    <a:pt x="726" y="8"/>
                    <a:pt x="736" y="11"/>
                  </a:cubicBezTo>
                  <a:cubicBezTo>
                    <a:pt x="739" y="14"/>
                    <a:pt x="743" y="17"/>
                    <a:pt x="748" y="18"/>
                  </a:cubicBezTo>
                  <a:cubicBezTo>
                    <a:pt x="748" y="20"/>
                    <a:pt x="747" y="22"/>
                    <a:pt x="748" y="23"/>
                  </a:cubicBezTo>
                  <a:cubicBezTo>
                    <a:pt x="748" y="25"/>
                    <a:pt x="751" y="25"/>
                    <a:pt x="750" y="28"/>
                  </a:cubicBezTo>
                  <a:cubicBezTo>
                    <a:pt x="747" y="27"/>
                    <a:pt x="748" y="30"/>
                    <a:pt x="748" y="32"/>
                  </a:cubicBezTo>
                  <a:cubicBezTo>
                    <a:pt x="746" y="31"/>
                    <a:pt x="744" y="30"/>
                    <a:pt x="742" y="30"/>
                  </a:cubicBezTo>
                  <a:cubicBezTo>
                    <a:pt x="740" y="31"/>
                    <a:pt x="742" y="33"/>
                    <a:pt x="741" y="33"/>
                  </a:cubicBezTo>
                  <a:cubicBezTo>
                    <a:pt x="740" y="33"/>
                    <a:pt x="739" y="32"/>
                    <a:pt x="738" y="32"/>
                  </a:cubicBezTo>
                  <a:cubicBezTo>
                    <a:pt x="737" y="32"/>
                    <a:pt x="734" y="34"/>
                    <a:pt x="729" y="33"/>
                  </a:cubicBezTo>
                  <a:cubicBezTo>
                    <a:pt x="728" y="33"/>
                    <a:pt x="729" y="35"/>
                    <a:pt x="728" y="36"/>
                  </a:cubicBezTo>
                  <a:cubicBezTo>
                    <a:pt x="728" y="36"/>
                    <a:pt x="725" y="36"/>
                    <a:pt x="725" y="36"/>
                  </a:cubicBezTo>
                  <a:cubicBezTo>
                    <a:pt x="724" y="37"/>
                    <a:pt x="727" y="38"/>
                    <a:pt x="725" y="42"/>
                  </a:cubicBezTo>
                  <a:cubicBezTo>
                    <a:pt x="724" y="39"/>
                    <a:pt x="718" y="42"/>
                    <a:pt x="721" y="43"/>
                  </a:cubicBezTo>
                  <a:cubicBezTo>
                    <a:pt x="718" y="46"/>
                    <a:pt x="713" y="44"/>
                    <a:pt x="710" y="46"/>
                  </a:cubicBezTo>
                  <a:cubicBezTo>
                    <a:pt x="707" y="47"/>
                    <a:pt x="706" y="51"/>
                    <a:pt x="703" y="50"/>
                  </a:cubicBezTo>
                  <a:cubicBezTo>
                    <a:pt x="703" y="52"/>
                    <a:pt x="703" y="54"/>
                    <a:pt x="701" y="54"/>
                  </a:cubicBezTo>
                  <a:cubicBezTo>
                    <a:pt x="702" y="56"/>
                    <a:pt x="703" y="54"/>
                    <a:pt x="704" y="54"/>
                  </a:cubicBezTo>
                  <a:cubicBezTo>
                    <a:pt x="708" y="54"/>
                    <a:pt x="710" y="51"/>
                    <a:pt x="712" y="50"/>
                  </a:cubicBezTo>
                  <a:cubicBezTo>
                    <a:pt x="715" y="49"/>
                    <a:pt x="715" y="52"/>
                    <a:pt x="717" y="51"/>
                  </a:cubicBezTo>
                  <a:cubicBezTo>
                    <a:pt x="718" y="51"/>
                    <a:pt x="718" y="49"/>
                    <a:pt x="720" y="49"/>
                  </a:cubicBezTo>
                  <a:cubicBezTo>
                    <a:pt x="722" y="47"/>
                    <a:pt x="726" y="49"/>
                    <a:pt x="729" y="47"/>
                  </a:cubicBezTo>
                  <a:cubicBezTo>
                    <a:pt x="731" y="46"/>
                    <a:pt x="728" y="45"/>
                    <a:pt x="731" y="44"/>
                  </a:cubicBezTo>
                  <a:cubicBezTo>
                    <a:pt x="731" y="44"/>
                    <a:pt x="733" y="45"/>
                    <a:pt x="734" y="44"/>
                  </a:cubicBezTo>
                  <a:cubicBezTo>
                    <a:pt x="734" y="44"/>
                    <a:pt x="735" y="42"/>
                    <a:pt x="735" y="42"/>
                  </a:cubicBezTo>
                  <a:cubicBezTo>
                    <a:pt x="735" y="41"/>
                    <a:pt x="739" y="43"/>
                    <a:pt x="741" y="43"/>
                  </a:cubicBezTo>
                  <a:cubicBezTo>
                    <a:pt x="744" y="43"/>
                    <a:pt x="744" y="42"/>
                    <a:pt x="748" y="42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9" y="44"/>
                    <a:pt x="750" y="45"/>
                    <a:pt x="750" y="47"/>
                  </a:cubicBezTo>
                  <a:cubicBezTo>
                    <a:pt x="758" y="46"/>
                    <a:pt x="770" y="48"/>
                    <a:pt x="781" y="47"/>
                  </a:cubicBezTo>
                  <a:cubicBezTo>
                    <a:pt x="781" y="53"/>
                    <a:pt x="791" y="49"/>
                    <a:pt x="790" y="56"/>
                  </a:cubicBezTo>
                  <a:cubicBezTo>
                    <a:pt x="791" y="53"/>
                    <a:pt x="793" y="56"/>
                    <a:pt x="795" y="56"/>
                  </a:cubicBezTo>
                  <a:cubicBezTo>
                    <a:pt x="799" y="56"/>
                    <a:pt x="805" y="54"/>
                    <a:pt x="806" y="56"/>
                  </a:cubicBezTo>
                  <a:cubicBezTo>
                    <a:pt x="809" y="55"/>
                    <a:pt x="807" y="49"/>
                    <a:pt x="809" y="49"/>
                  </a:cubicBezTo>
                  <a:cubicBezTo>
                    <a:pt x="814" y="50"/>
                    <a:pt x="819" y="49"/>
                    <a:pt x="823" y="50"/>
                  </a:cubicBezTo>
                  <a:cubicBezTo>
                    <a:pt x="823" y="50"/>
                    <a:pt x="823" y="51"/>
                    <a:pt x="823" y="51"/>
                  </a:cubicBezTo>
                  <a:cubicBezTo>
                    <a:pt x="826" y="52"/>
                    <a:pt x="828" y="51"/>
                    <a:pt x="830" y="51"/>
                  </a:cubicBezTo>
                  <a:cubicBezTo>
                    <a:pt x="831" y="52"/>
                    <a:pt x="831" y="54"/>
                    <a:pt x="832" y="54"/>
                  </a:cubicBezTo>
                  <a:cubicBezTo>
                    <a:pt x="834" y="55"/>
                    <a:pt x="838" y="53"/>
                    <a:pt x="839" y="56"/>
                  </a:cubicBezTo>
                  <a:cubicBezTo>
                    <a:pt x="838" y="58"/>
                    <a:pt x="838" y="62"/>
                    <a:pt x="835" y="61"/>
                  </a:cubicBezTo>
                  <a:cubicBezTo>
                    <a:pt x="835" y="64"/>
                    <a:pt x="837" y="64"/>
                    <a:pt x="840" y="64"/>
                  </a:cubicBezTo>
                  <a:cubicBezTo>
                    <a:pt x="839" y="72"/>
                    <a:pt x="845" y="73"/>
                    <a:pt x="849" y="77"/>
                  </a:cubicBezTo>
                  <a:cubicBezTo>
                    <a:pt x="851" y="75"/>
                    <a:pt x="854" y="74"/>
                    <a:pt x="856" y="72"/>
                  </a:cubicBezTo>
                  <a:cubicBezTo>
                    <a:pt x="857" y="72"/>
                    <a:pt x="856" y="69"/>
                    <a:pt x="857" y="68"/>
                  </a:cubicBezTo>
                  <a:cubicBezTo>
                    <a:pt x="858" y="68"/>
                    <a:pt x="860" y="69"/>
                    <a:pt x="860" y="67"/>
                  </a:cubicBezTo>
                  <a:cubicBezTo>
                    <a:pt x="864" y="66"/>
                    <a:pt x="862" y="70"/>
                    <a:pt x="864" y="71"/>
                  </a:cubicBezTo>
                  <a:cubicBezTo>
                    <a:pt x="874" y="71"/>
                    <a:pt x="874" y="71"/>
                    <a:pt x="874" y="71"/>
                  </a:cubicBezTo>
                  <a:cubicBezTo>
                    <a:pt x="875" y="70"/>
                    <a:pt x="879" y="71"/>
                    <a:pt x="878" y="67"/>
                  </a:cubicBezTo>
                  <a:cubicBezTo>
                    <a:pt x="883" y="68"/>
                    <a:pt x="893" y="64"/>
                    <a:pt x="893" y="70"/>
                  </a:cubicBezTo>
                  <a:cubicBezTo>
                    <a:pt x="897" y="70"/>
                    <a:pt x="896" y="65"/>
                    <a:pt x="902" y="67"/>
                  </a:cubicBezTo>
                  <a:cubicBezTo>
                    <a:pt x="902" y="65"/>
                    <a:pt x="900" y="66"/>
                    <a:pt x="899" y="65"/>
                  </a:cubicBezTo>
                  <a:cubicBezTo>
                    <a:pt x="900" y="64"/>
                    <a:pt x="900" y="62"/>
                    <a:pt x="902" y="61"/>
                  </a:cubicBezTo>
                  <a:cubicBezTo>
                    <a:pt x="906" y="61"/>
                    <a:pt x="905" y="56"/>
                    <a:pt x="910" y="58"/>
                  </a:cubicBezTo>
                  <a:cubicBezTo>
                    <a:pt x="912" y="58"/>
                    <a:pt x="911" y="57"/>
                    <a:pt x="910" y="57"/>
                  </a:cubicBezTo>
                  <a:cubicBezTo>
                    <a:pt x="913" y="54"/>
                    <a:pt x="917" y="56"/>
                    <a:pt x="922" y="56"/>
                  </a:cubicBezTo>
                  <a:cubicBezTo>
                    <a:pt x="920" y="63"/>
                    <a:pt x="929" y="53"/>
                    <a:pt x="927" y="60"/>
                  </a:cubicBezTo>
                  <a:cubicBezTo>
                    <a:pt x="933" y="61"/>
                    <a:pt x="938" y="59"/>
                    <a:pt x="943" y="58"/>
                  </a:cubicBezTo>
                  <a:cubicBezTo>
                    <a:pt x="943" y="62"/>
                    <a:pt x="937" y="60"/>
                    <a:pt x="938" y="64"/>
                  </a:cubicBezTo>
                  <a:cubicBezTo>
                    <a:pt x="939" y="67"/>
                    <a:pt x="944" y="65"/>
                    <a:pt x="947" y="65"/>
                  </a:cubicBezTo>
                  <a:cubicBezTo>
                    <a:pt x="952" y="66"/>
                    <a:pt x="956" y="66"/>
                    <a:pt x="961" y="64"/>
                  </a:cubicBezTo>
                  <a:cubicBezTo>
                    <a:pt x="962" y="69"/>
                    <a:pt x="969" y="69"/>
                    <a:pt x="971" y="74"/>
                  </a:cubicBezTo>
                  <a:cubicBezTo>
                    <a:pt x="973" y="73"/>
                    <a:pt x="975" y="75"/>
                    <a:pt x="978" y="75"/>
                  </a:cubicBezTo>
                  <a:cubicBezTo>
                    <a:pt x="986" y="76"/>
                    <a:pt x="996" y="74"/>
                    <a:pt x="1004" y="75"/>
                  </a:cubicBezTo>
                  <a:cubicBezTo>
                    <a:pt x="1008" y="76"/>
                    <a:pt x="1011" y="80"/>
                    <a:pt x="1014" y="78"/>
                  </a:cubicBezTo>
                  <a:cubicBezTo>
                    <a:pt x="1014" y="80"/>
                    <a:pt x="1015" y="81"/>
                    <a:pt x="1017" y="81"/>
                  </a:cubicBezTo>
                  <a:cubicBezTo>
                    <a:pt x="1017" y="86"/>
                    <a:pt x="1017" y="86"/>
                    <a:pt x="1017" y="86"/>
                  </a:cubicBezTo>
                  <a:cubicBezTo>
                    <a:pt x="1016" y="89"/>
                    <a:pt x="1022" y="87"/>
                    <a:pt x="1023" y="88"/>
                  </a:cubicBezTo>
                  <a:cubicBezTo>
                    <a:pt x="1024" y="90"/>
                    <a:pt x="1023" y="87"/>
                    <a:pt x="1025" y="88"/>
                  </a:cubicBezTo>
                  <a:cubicBezTo>
                    <a:pt x="1026" y="88"/>
                    <a:pt x="1025" y="89"/>
                    <a:pt x="1027" y="89"/>
                  </a:cubicBezTo>
                  <a:cubicBezTo>
                    <a:pt x="1029" y="89"/>
                    <a:pt x="1044" y="91"/>
                    <a:pt x="1045" y="89"/>
                  </a:cubicBezTo>
                  <a:cubicBezTo>
                    <a:pt x="1045" y="89"/>
                    <a:pt x="1045" y="88"/>
                    <a:pt x="1045" y="88"/>
                  </a:cubicBezTo>
                  <a:cubicBezTo>
                    <a:pt x="1046" y="88"/>
                    <a:pt x="1049" y="90"/>
                    <a:pt x="1049" y="89"/>
                  </a:cubicBezTo>
                  <a:cubicBezTo>
                    <a:pt x="1050" y="88"/>
                    <a:pt x="1053" y="87"/>
                    <a:pt x="1053" y="89"/>
                  </a:cubicBezTo>
                  <a:cubicBezTo>
                    <a:pt x="1056" y="87"/>
                    <a:pt x="1060" y="86"/>
                    <a:pt x="1065" y="85"/>
                  </a:cubicBezTo>
                  <a:cubicBezTo>
                    <a:pt x="1064" y="90"/>
                    <a:pt x="1066" y="92"/>
                    <a:pt x="1066" y="95"/>
                  </a:cubicBezTo>
                  <a:cubicBezTo>
                    <a:pt x="1072" y="95"/>
                    <a:pt x="1074" y="97"/>
                    <a:pt x="1079" y="95"/>
                  </a:cubicBezTo>
                  <a:cubicBezTo>
                    <a:pt x="1079" y="93"/>
                    <a:pt x="1078" y="92"/>
                    <a:pt x="1076" y="92"/>
                  </a:cubicBezTo>
                  <a:cubicBezTo>
                    <a:pt x="1077" y="91"/>
                    <a:pt x="1077" y="89"/>
                    <a:pt x="1077" y="86"/>
                  </a:cubicBezTo>
                  <a:cubicBezTo>
                    <a:pt x="1081" y="84"/>
                    <a:pt x="1089" y="85"/>
                    <a:pt x="1091" y="88"/>
                  </a:cubicBezTo>
                  <a:cubicBezTo>
                    <a:pt x="1097" y="88"/>
                    <a:pt x="1103" y="87"/>
                    <a:pt x="1109" y="88"/>
                  </a:cubicBezTo>
                  <a:cubicBezTo>
                    <a:pt x="1112" y="88"/>
                    <a:pt x="1116" y="91"/>
                    <a:pt x="1117" y="88"/>
                  </a:cubicBezTo>
                  <a:cubicBezTo>
                    <a:pt x="1119" y="89"/>
                    <a:pt x="1119" y="91"/>
                    <a:pt x="1124" y="92"/>
                  </a:cubicBezTo>
                  <a:cubicBezTo>
                    <a:pt x="1125" y="92"/>
                    <a:pt x="1126" y="95"/>
                    <a:pt x="1126" y="95"/>
                  </a:cubicBezTo>
                  <a:cubicBezTo>
                    <a:pt x="1127" y="95"/>
                    <a:pt x="1128" y="94"/>
                    <a:pt x="1128" y="94"/>
                  </a:cubicBezTo>
                  <a:cubicBezTo>
                    <a:pt x="1129" y="94"/>
                    <a:pt x="1128" y="95"/>
                    <a:pt x="1129" y="96"/>
                  </a:cubicBezTo>
                  <a:cubicBezTo>
                    <a:pt x="1130" y="97"/>
                    <a:pt x="1132" y="96"/>
                    <a:pt x="1132" y="96"/>
                  </a:cubicBezTo>
                  <a:cubicBezTo>
                    <a:pt x="1133" y="97"/>
                    <a:pt x="1135" y="98"/>
                    <a:pt x="1139" y="99"/>
                  </a:cubicBezTo>
                  <a:cubicBezTo>
                    <a:pt x="1141" y="100"/>
                    <a:pt x="1145" y="101"/>
                    <a:pt x="1147" y="102"/>
                  </a:cubicBezTo>
                  <a:cubicBezTo>
                    <a:pt x="1148" y="102"/>
                    <a:pt x="1148" y="104"/>
                    <a:pt x="1149" y="105"/>
                  </a:cubicBezTo>
                  <a:cubicBezTo>
                    <a:pt x="1149" y="105"/>
                    <a:pt x="1151" y="104"/>
                    <a:pt x="1152" y="105"/>
                  </a:cubicBezTo>
                  <a:cubicBezTo>
                    <a:pt x="1152" y="105"/>
                    <a:pt x="1151" y="107"/>
                    <a:pt x="1152" y="108"/>
                  </a:cubicBezTo>
                  <a:cubicBezTo>
                    <a:pt x="1152" y="108"/>
                    <a:pt x="1154" y="107"/>
                    <a:pt x="1154" y="108"/>
                  </a:cubicBezTo>
                  <a:cubicBezTo>
                    <a:pt x="1155" y="109"/>
                    <a:pt x="1153" y="114"/>
                    <a:pt x="1159" y="112"/>
                  </a:cubicBezTo>
                  <a:cubicBezTo>
                    <a:pt x="1159" y="122"/>
                    <a:pt x="1159" y="122"/>
                    <a:pt x="1159" y="122"/>
                  </a:cubicBezTo>
                  <a:cubicBezTo>
                    <a:pt x="1164" y="121"/>
                    <a:pt x="1168" y="120"/>
                    <a:pt x="1168" y="116"/>
                  </a:cubicBezTo>
                  <a:cubicBezTo>
                    <a:pt x="1173" y="118"/>
                    <a:pt x="1178" y="117"/>
                    <a:pt x="1181" y="119"/>
                  </a:cubicBezTo>
                  <a:cubicBezTo>
                    <a:pt x="1181" y="119"/>
                    <a:pt x="1181" y="121"/>
                    <a:pt x="1181" y="122"/>
                  </a:cubicBezTo>
                  <a:cubicBezTo>
                    <a:pt x="1182" y="122"/>
                    <a:pt x="1184" y="121"/>
                    <a:pt x="1185" y="122"/>
                  </a:cubicBezTo>
                  <a:cubicBezTo>
                    <a:pt x="1184" y="123"/>
                    <a:pt x="1182" y="123"/>
                    <a:pt x="1182" y="126"/>
                  </a:cubicBezTo>
                  <a:cubicBezTo>
                    <a:pt x="1180" y="126"/>
                    <a:pt x="1180" y="124"/>
                    <a:pt x="1178" y="124"/>
                  </a:cubicBezTo>
                  <a:cubicBezTo>
                    <a:pt x="1177" y="125"/>
                    <a:pt x="1177" y="128"/>
                    <a:pt x="1174" y="127"/>
                  </a:cubicBezTo>
                  <a:cubicBezTo>
                    <a:pt x="1175" y="129"/>
                    <a:pt x="1178" y="128"/>
                    <a:pt x="1177" y="133"/>
                  </a:cubicBezTo>
                  <a:cubicBezTo>
                    <a:pt x="1172" y="128"/>
                    <a:pt x="1176" y="135"/>
                    <a:pt x="1173" y="136"/>
                  </a:cubicBezTo>
                  <a:cubicBezTo>
                    <a:pt x="1171" y="136"/>
                    <a:pt x="1170" y="137"/>
                    <a:pt x="1170" y="138"/>
                  </a:cubicBezTo>
                  <a:cubicBezTo>
                    <a:pt x="1168" y="138"/>
                    <a:pt x="1167" y="138"/>
                    <a:pt x="1166" y="137"/>
                  </a:cubicBezTo>
                  <a:cubicBezTo>
                    <a:pt x="1165" y="136"/>
                    <a:pt x="1164" y="135"/>
                    <a:pt x="1163" y="134"/>
                  </a:cubicBezTo>
                  <a:cubicBezTo>
                    <a:pt x="1161" y="133"/>
                    <a:pt x="1159" y="134"/>
                    <a:pt x="1157" y="133"/>
                  </a:cubicBezTo>
                  <a:cubicBezTo>
                    <a:pt x="1156" y="132"/>
                    <a:pt x="1155" y="130"/>
                    <a:pt x="1154" y="130"/>
                  </a:cubicBezTo>
                  <a:cubicBezTo>
                    <a:pt x="1153" y="129"/>
                    <a:pt x="1150" y="130"/>
                    <a:pt x="1149" y="130"/>
                  </a:cubicBezTo>
                  <a:cubicBezTo>
                    <a:pt x="1148" y="130"/>
                    <a:pt x="1149" y="129"/>
                    <a:pt x="1147" y="129"/>
                  </a:cubicBezTo>
                  <a:cubicBezTo>
                    <a:pt x="1146" y="128"/>
                    <a:pt x="1144" y="123"/>
                    <a:pt x="1142" y="127"/>
                  </a:cubicBezTo>
                  <a:cubicBezTo>
                    <a:pt x="1140" y="127"/>
                    <a:pt x="1141" y="125"/>
                    <a:pt x="1140" y="123"/>
                  </a:cubicBezTo>
                  <a:cubicBezTo>
                    <a:pt x="1132" y="123"/>
                    <a:pt x="1132" y="123"/>
                    <a:pt x="1132" y="123"/>
                  </a:cubicBezTo>
                  <a:cubicBezTo>
                    <a:pt x="1129" y="123"/>
                    <a:pt x="1132" y="126"/>
                    <a:pt x="1132" y="126"/>
                  </a:cubicBezTo>
                  <a:cubicBezTo>
                    <a:pt x="1132" y="128"/>
                    <a:pt x="1129" y="128"/>
                    <a:pt x="1129" y="131"/>
                  </a:cubicBezTo>
                  <a:cubicBezTo>
                    <a:pt x="1123" y="131"/>
                    <a:pt x="1122" y="136"/>
                    <a:pt x="1115" y="134"/>
                  </a:cubicBezTo>
                  <a:cubicBezTo>
                    <a:pt x="1114" y="135"/>
                    <a:pt x="1114" y="137"/>
                    <a:pt x="1111" y="137"/>
                  </a:cubicBezTo>
                  <a:cubicBezTo>
                    <a:pt x="1111" y="139"/>
                    <a:pt x="1114" y="138"/>
                    <a:pt x="1117" y="138"/>
                  </a:cubicBezTo>
                  <a:cubicBezTo>
                    <a:pt x="1118" y="139"/>
                    <a:pt x="1119" y="141"/>
                    <a:pt x="1121" y="141"/>
                  </a:cubicBezTo>
                  <a:cubicBezTo>
                    <a:pt x="1120" y="146"/>
                    <a:pt x="1120" y="144"/>
                    <a:pt x="1122" y="147"/>
                  </a:cubicBezTo>
                  <a:cubicBezTo>
                    <a:pt x="1123" y="150"/>
                    <a:pt x="1127" y="150"/>
                    <a:pt x="1129" y="152"/>
                  </a:cubicBezTo>
                  <a:cubicBezTo>
                    <a:pt x="1129" y="152"/>
                    <a:pt x="1125" y="157"/>
                    <a:pt x="1125" y="157"/>
                  </a:cubicBezTo>
                  <a:cubicBezTo>
                    <a:pt x="1121" y="157"/>
                    <a:pt x="1121" y="153"/>
                    <a:pt x="1119" y="154"/>
                  </a:cubicBezTo>
                  <a:cubicBezTo>
                    <a:pt x="1120" y="154"/>
                    <a:pt x="1121" y="157"/>
                    <a:pt x="1119" y="157"/>
                  </a:cubicBezTo>
                  <a:cubicBezTo>
                    <a:pt x="1115" y="157"/>
                    <a:pt x="1108" y="156"/>
                    <a:pt x="1104" y="158"/>
                  </a:cubicBezTo>
                  <a:cubicBezTo>
                    <a:pt x="1101" y="159"/>
                    <a:pt x="1096" y="161"/>
                    <a:pt x="1097" y="164"/>
                  </a:cubicBezTo>
                  <a:cubicBezTo>
                    <a:pt x="1091" y="162"/>
                    <a:pt x="1090" y="167"/>
                    <a:pt x="1086" y="168"/>
                  </a:cubicBezTo>
                  <a:cubicBezTo>
                    <a:pt x="1085" y="169"/>
                    <a:pt x="1084" y="170"/>
                    <a:pt x="1083" y="171"/>
                  </a:cubicBezTo>
                  <a:cubicBezTo>
                    <a:pt x="1082" y="171"/>
                    <a:pt x="1080" y="173"/>
                    <a:pt x="1079" y="173"/>
                  </a:cubicBezTo>
                  <a:cubicBezTo>
                    <a:pt x="1077" y="174"/>
                    <a:pt x="1076" y="175"/>
                    <a:pt x="1076" y="176"/>
                  </a:cubicBezTo>
                  <a:cubicBezTo>
                    <a:pt x="1072" y="175"/>
                    <a:pt x="1064" y="178"/>
                    <a:pt x="1062" y="175"/>
                  </a:cubicBezTo>
                  <a:cubicBezTo>
                    <a:pt x="1060" y="176"/>
                    <a:pt x="1057" y="175"/>
                    <a:pt x="1058" y="179"/>
                  </a:cubicBezTo>
                  <a:cubicBezTo>
                    <a:pt x="1050" y="180"/>
                    <a:pt x="1049" y="180"/>
                    <a:pt x="1041" y="179"/>
                  </a:cubicBezTo>
                  <a:cubicBezTo>
                    <a:pt x="1040" y="179"/>
                    <a:pt x="1039" y="180"/>
                    <a:pt x="1038" y="180"/>
                  </a:cubicBezTo>
                  <a:cubicBezTo>
                    <a:pt x="1037" y="181"/>
                    <a:pt x="1034" y="182"/>
                    <a:pt x="1034" y="185"/>
                  </a:cubicBezTo>
                  <a:cubicBezTo>
                    <a:pt x="1034" y="189"/>
                    <a:pt x="1027" y="187"/>
                    <a:pt x="1028" y="193"/>
                  </a:cubicBezTo>
                  <a:cubicBezTo>
                    <a:pt x="1027" y="198"/>
                    <a:pt x="1032" y="197"/>
                    <a:pt x="1034" y="199"/>
                  </a:cubicBezTo>
                  <a:cubicBezTo>
                    <a:pt x="1033" y="202"/>
                    <a:pt x="1033" y="206"/>
                    <a:pt x="1028" y="206"/>
                  </a:cubicBezTo>
                  <a:cubicBezTo>
                    <a:pt x="1029" y="209"/>
                    <a:pt x="1028" y="210"/>
                    <a:pt x="1025" y="210"/>
                  </a:cubicBezTo>
                  <a:cubicBezTo>
                    <a:pt x="1025" y="216"/>
                    <a:pt x="1025" y="216"/>
                    <a:pt x="1025" y="216"/>
                  </a:cubicBezTo>
                  <a:cubicBezTo>
                    <a:pt x="1026" y="218"/>
                    <a:pt x="1028" y="214"/>
                    <a:pt x="1028" y="217"/>
                  </a:cubicBezTo>
                  <a:cubicBezTo>
                    <a:pt x="1029" y="220"/>
                    <a:pt x="1026" y="219"/>
                    <a:pt x="1025" y="220"/>
                  </a:cubicBezTo>
                  <a:cubicBezTo>
                    <a:pt x="1025" y="220"/>
                    <a:pt x="1024" y="224"/>
                    <a:pt x="1024" y="224"/>
                  </a:cubicBezTo>
                  <a:cubicBezTo>
                    <a:pt x="1022" y="225"/>
                    <a:pt x="1019" y="224"/>
                    <a:pt x="1017" y="225"/>
                  </a:cubicBezTo>
                  <a:cubicBezTo>
                    <a:pt x="1016" y="226"/>
                    <a:pt x="1018" y="230"/>
                    <a:pt x="1017" y="231"/>
                  </a:cubicBezTo>
                  <a:cubicBezTo>
                    <a:pt x="1016" y="232"/>
                    <a:pt x="1016" y="228"/>
                    <a:pt x="1015" y="228"/>
                  </a:cubicBezTo>
                  <a:cubicBezTo>
                    <a:pt x="1014" y="228"/>
                    <a:pt x="1011" y="229"/>
                    <a:pt x="1014" y="235"/>
                  </a:cubicBezTo>
                  <a:cubicBezTo>
                    <a:pt x="1011" y="234"/>
                    <a:pt x="1012" y="237"/>
                    <a:pt x="1011" y="238"/>
                  </a:cubicBezTo>
                  <a:cubicBezTo>
                    <a:pt x="1011" y="238"/>
                    <a:pt x="1009" y="238"/>
                    <a:pt x="1009" y="238"/>
                  </a:cubicBezTo>
                  <a:cubicBezTo>
                    <a:pt x="1008" y="239"/>
                    <a:pt x="1008" y="242"/>
                    <a:pt x="1006" y="241"/>
                  </a:cubicBezTo>
                  <a:cubicBezTo>
                    <a:pt x="1006" y="243"/>
                    <a:pt x="1004" y="244"/>
                    <a:pt x="1004" y="246"/>
                  </a:cubicBezTo>
                  <a:cubicBezTo>
                    <a:pt x="1002" y="247"/>
                    <a:pt x="999" y="246"/>
                    <a:pt x="999" y="248"/>
                  </a:cubicBezTo>
                  <a:cubicBezTo>
                    <a:pt x="997" y="247"/>
                    <a:pt x="999" y="246"/>
                    <a:pt x="999" y="244"/>
                  </a:cubicBezTo>
                  <a:cubicBezTo>
                    <a:pt x="999" y="244"/>
                    <a:pt x="997" y="243"/>
                    <a:pt x="997" y="242"/>
                  </a:cubicBezTo>
                  <a:cubicBezTo>
                    <a:pt x="997" y="241"/>
                    <a:pt x="997" y="240"/>
                    <a:pt x="997" y="239"/>
                  </a:cubicBezTo>
                  <a:cubicBezTo>
                    <a:pt x="996" y="239"/>
                    <a:pt x="995" y="237"/>
                    <a:pt x="994" y="237"/>
                  </a:cubicBezTo>
                  <a:cubicBezTo>
                    <a:pt x="994" y="236"/>
                    <a:pt x="993" y="235"/>
                    <a:pt x="992" y="235"/>
                  </a:cubicBezTo>
                  <a:cubicBezTo>
                    <a:pt x="993" y="233"/>
                    <a:pt x="993" y="230"/>
                    <a:pt x="993" y="227"/>
                  </a:cubicBezTo>
                  <a:cubicBezTo>
                    <a:pt x="993" y="224"/>
                    <a:pt x="992" y="224"/>
                    <a:pt x="992" y="223"/>
                  </a:cubicBezTo>
                  <a:cubicBezTo>
                    <a:pt x="991" y="217"/>
                    <a:pt x="993" y="211"/>
                    <a:pt x="992" y="207"/>
                  </a:cubicBezTo>
                  <a:cubicBezTo>
                    <a:pt x="997" y="211"/>
                    <a:pt x="992" y="205"/>
                    <a:pt x="994" y="202"/>
                  </a:cubicBezTo>
                  <a:cubicBezTo>
                    <a:pt x="995" y="201"/>
                    <a:pt x="996" y="206"/>
                    <a:pt x="997" y="203"/>
                  </a:cubicBezTo>
                  <a:cubicBezTo>
                    <a:pt x="997" y="202"/>
                    <a:pt x="997" y="201"/>
                    <a:pt x="997" y="200"/>
                  </a:cubicBezTo>
                  <a:cubicBezTo>
                    <a:pt x="999" y="198"/>
                    <a:pt x="1004" y="194"/>
                    <a:pt x="1006" y="193"/>
                  </a:cubicBezTo>
                  <a:cubicBezTo>
                    <a:pt x="1006" y="193"/>
                    <a:pt x="1008" y="193"/>
                    <a:pt x="1007" y="192"/>
                  </a:cubicBezTo>
                  <a:cubicBezTo>
                    <a:pt x="1005" y="190"/>
                    <a:pt x="1008" y="191"/>
                    <a:pt x="1010" y="190"/>
                  </a:cubicBezTo>
                  <a:cubicBezTo>
                    <a:pt x="1012" y="189"/>
                    <a:pt x="1013" y="187"/>
                    <a:pt x="1013" y="183"/>
                  </a:cubicBezTo>
                  <a:cubicBezTo>
                    <a:pt x="1013" y="183"/>
                    <a:pt x="1018" y="181"/>
                    <a:pt x="1017" y="180"/>
                  </a:cubicBezTo>
                  <a:cubicBezTo>
                    <a:pt x="1017" y="180"/>
                    <a:pt x="1016" y="180"/>
                    <a:pt x="1015" y="180"/>
                  </a:cubicBezTo>
                  <a:cubicBezTo>
                    <a:pt x="1016" y="180"/>
                    <a:pt x="1017" y="178"/>
                    <a:pt x="1017" y="178"/>
                  </a:cubicBezTo>
                  <a:cubicBezTo>
                    <a:pt x="1018" y="177"/>
                    <a:pt x="1020" y="181"/>
                    <a:pt x="1020" y="175"/>
                  </a:cubicBezTo>
                  <a:cubicBezTo>
                    <a:pt x="1022" y="175"/>
                    <a:pt x="1025" y="174"/>
                    <a:pt x="1027" y="173"/>
                  </a:cubicBezTo>
                  <a:cubicBezTo>
                    <a:pt x="1027" y="173"/>
                    <a:pt x="1028" y="171"/>
                    <a:pt x="1028" y="171"/>
                  </a:cubicBezTo>
                  <a:cubicBezTo>
                    <a:pt x="1029" y="170"/>
                    <a:pt x="1030" y="171"/>
                    <a:pt x="1031" y="171"/>
                  </a:cubicBezTo>
                  <a:cubicBezTo>
                    <a:pt x="1032" y="170"/>
                    <a:pt x="1033" y="169"/>
                    <a:pt x="1034" y="168"/>
                  </a:cubicBezTo>
                  <a:cubicBezTo>
                    <a:pt x="1034" y="167"/>
                    <a:pt x="1035" y="168"/>
                    <a:pt x="1035" y="166"/>
                  </a:cubicBezTo>
                  <a:cubicBezTo>
                    <a:pt x="1035" y="165"/>
                    <a:pt x="1037" y="161"/>
                    <a:pt x="1039" y="164"/>
                  </a:cubicBezTo>
                  <a:cubicBezTo>
                    <a:pt x="1039" y="157"/>
                    <a:pt x="1039" y="157"/>
                    <a:pt x="1039" y="157"/>
                  </a:cubicBezTo>
                  <a:cubicBezTo>
                    <a:pt x="1036" y="156"/>
                    <a:pt x="1034" y="157"/>
                    <a:pt x="1032" y="158"/>
                  </a:cubicBezTo>
                  <a:cubicBezTo>
                    <a:pt x="1032" y="159"/>
                    <a:pt x="1030" y="160"/>
                    <a:pt x="1030" y="161"/>
                  </a:cubicBezTo>
                  <a:cubicBezTo>
                    <a:pt x="1029" y="162"/>
                    <a:pt x="1028" y="161"/>
                    <a:pt x="1028" y="162"/>
                  </a:cubicBezTo>
                  <a:cubicBezTo>
                    <a:pt x="1028" y="165"/>
                    <a:pt x="1023" y="164"/>
                    <a:pt x="1023" y="168"/>
                  </a:cubicBezTo>
                  <a:cubicBezTo>
                    <a:pt x="1020" y="167"/>
                    <a:pt x="1018" y="168"/>
                    <a:pt x="1018" y="171"/>
                  </a:cubicBezTo>
                  <a:cubicBezTo>
                    <a:pt x="1017" y="171"/>
                    <a:pt x="1018" y="168"/>
                    <a:pt x="1017" y="168"/>
                  </a:cubicBezTo>
                  <a:cubicBezTo>
                    <a:pt x="1017" y="168"/>
                    <a:pt x="1014" y="168"/>
                    <a:pt x="1014" y="168"/>
                  </a:cubicBezTo>
                  <a:cubicBezTo>
                    <a:pt x="1014" y="167"/>
                    <a:pt x="1015" y="165"/>
                    <a:pt x="1014" y="164"/>
                  </a:cubicBezTo>
                  <a:cubicBezTo>
                    <a:pt x="1008" y="164"/>
                    <a:pt x="1004" y="163"/>
                    <a:pt x="1000" y="164"/>
                  </a:cubicBezTo>
                  <a:cubicBezTo>
                    <a:pt x="998" y="164"/>
                    <a:pt x="1000" y="166"/>
                    <a:pt x="999" y="166"/>
                  </a:cubicBezTo>
                  <a:cubicBezTo>
                    <a:pt x="997" y="168"/>
                    <a:pt x="995" y="167"/>
                    <a:pt x="993" y="168"/>
                  </a:cubicBezTo>
                  <a:cubicBezTo>
                    <a:pt x="991" y="169"/>
                    <a:pt x="991" y="170"/>
                    <a:pt x="989" y="172"/>
                  </a:cubicBezTo>
                  <a:cubicBezTo>
                    <a:pt x="988" y="173"/>
                    <a:pt x="987" y="175"/>
                    <a:pt x="985" y="175"/>
                  </a:cubicBezTo>
                  <a:cubicBezTo>
                    <a:pt x="983" y="179"/>
                    <a:pt x="987" y="178"/>
                    <a:pt x="986" y="182"/>
                  </a:cubicBezTo>
                  <a:cubicBezTo>
                    <a:pt x="984" y="182"/>
                    <a:pt x="983" y="184"/>
                    <a:pt x="983" y="186"/>
                  </a:cubicBezTo>
                  <a:cubicBezTo>
                    <a:pt x="977" y="185"/>
                    <a:pt x="976" y="188"/>
                    <a:pt x="971" y="187"/>
                  </a:cubicBezTo>
                  <a:cubicBezTo>
                    <a:pt x="969" y="186"/>
                    <a:pt x="970" y="185"/>
                    <a:pt x="971" y="183"/>
                  </a:cubicBezTo>
                  <a:cubicBezTo>
                    <a:pt x="968" y="184"/>
                    <a:pt x="968" y="182"/>
                    <a:pt x="968" y="180"/>
                  </a:cubicBezTo>
                  <a:cubicBezTo>
                    <a:pt x="966" y="180"/>
                    <a:pt x="962" y="181"/>
                    <a:pt x="962" y="179"/>
                  </a:cubicBezTo>
                  <a:cubicBezTo>
                    <a:pt x="956" y="183"/>
                    <a:pt x="947" y="185"/>
                    <a:pt x="938" y="186"/>
                  </a:cubicBezTo>
                  <a:cubicBezTo>
                    <a:pt x="938" y="184"/>
                    <a:pt x="934" y="185"/>
                    <a:pt x="936" y="180"/>
                  </a:cubicBezTo>
                  <a:cubicBezTo>
                    <a:pt x="930" y="180"/>
                    <a:pt x="930" y="180"/>
                    <a:pt x="930" y="180"/>
                  </a:cubicBezTo>
                  <a:cubicBezTo>
                    <a:pt x="924" y="182"/>
                    <a:pt x="919" y="184"/>
                    <a:pt x="915" y="186"/>
                  </a:cubicBezTo>
                  <a:cubicBezTo>
                    <a:pt x="911" y="188"/>
                    <a:pt x="908" y="192"/>
                    <a:pt x="903" y="193"/>
                  </a:cubicBezTo>
                  <a:cubicBezTo>
                    <a:pt x="904" y="196"/>
                    <a:pt x="903" y="197"/>
                    <a:pt x="900" y="197"/>
                  </a:cubicBezTo>
                  <a:cubicBezTo>
                    <a:pt x="902" y="201"/>
                    <a:pt x="898" y="201"/>
                    <a:pt x="899" y="204"/>
                  </a:cubicBezTo>
                  <a:cubicBezTo>
                    <a:pt x="896" y="202"/>
                    <a:pt x="894" y="210"/>
                    <a:pt x="892" y="209"/>
                  </a:cubicBezTo>
                  <a:cubicBezTo>
                    <a:pt x="889" y="206"/>
                    <a:pt x="892" y="210"/>
                    <a:pt x="888" y="210"/>
                  </a:cubicBezTo>
                  <a:cubicBezTo>
                    <a:pt x="885" y="210"/>
                    <a:pt x="885" y="211"/>
                    <a:pt x="885" y="213"/>
                  </a:cubicBezTo>
                  <a:cubicBezTo>
                    <a:pt x="878" y="210"/>
                    <a:pt x="881" y="218"/>
                    <a:pt x="875" y="217"/>
                  </a:cubicBezTo>
                  <a:cubicBezTo>
                    <a:pt x="876" y="218"/>
                    <a:pt x="880" y="224"/>
                    <a:pt x="881" y="221"/>
                  </a:cubicBezTo>
                  <a:cubicBezTo>
                    <a:pt x="883" y="222"/>
                    <a:pt x="882" y="225"/>
                    <a:pt x="882" y="227"/>
                  </a:cubicBezTo>
                  <a:cubicBezTo>
                    <a:pt x="884" y="225"/>
                    <a:pt x="886" y="228"/>
                    <a:pt x="886" y="228"/>
                  </a:cubicBezTo>
                  <a:cubicBezTo>
                    <a:pt x="888" y="228"/>
                    <a:pt x="889" y="226"/>
                    <a:pt x="892" y="227"/>
                  </a:cubicBezTo>
                  <a:cubicBezTo>
                    <a:pt x="892" y="227"/>
                    <a:pt x="894" y="228"/>
                    <a:pt x="893" y="228"/>
                  </a:cubicBezTo>
                  <a:cubicBezTo>
                    <a:pt x="895" y="228"/>
                    <a:pt x="897" y="224"/>
                    <a:pt x="898" y="227"/>
                  </a:cubicBezTo>
                  <a:cubicBezTo>
                    <a:pt x="899" y="227"/>
                    <a:pt x="899" y="225"/>
                    <a:pt x="899" y="224"/>
                  </a:cubicBezTo>
                  <a:cubicBezTo>
                    <a:pt x="901" y="225"/>
                    <a:pt x="901" y="235"/>
                    <a:pt x="905" y="230"/>
                  </a:cubicBezTo>
                  <a:cubicBezTo>
                    <a:pt x="908" y="229"/>
                    <a:pt x="904" y="236"/>
                    <a:pt x="909" y="234"/>
                  </a:cubicBezTo>
                  <a:cubicBezTo>
                    <a:pt x="909" y="235"/>
                    <a:pt x="906" y="234"/>
                    <a:pt x="906" y="235"/>
                  </a:cubicBezTo>
                  <a:cubicBezTo>
                    <a:pt x="906" y="235"/>
                    <a:pt x="908" y="239"/>
                    <a:pt x="907" y="241"/>
                  </a:cubicBezTo>
                  <a:cubicBezTo>
                    <a:pt x="907" y="241"/>
                    <a:pt x="906" y="241"/>
                    <a:pt x="906" y="242"/>
                  </a:cubicBezTo>
                  <a:cubicBezTo>
                    <a:pt x="906" y="243"/>
                    <a:pt x="905" y="244"/>
                    <a:pt x="905" y="245"/>
                  </a:cubicBezTo>
                  <a:cubicBezTo>
                    <a:pt x="904" y="249"/>
                    <a:pt x="907" y="258"/>
                    <a:pt x="902" y="253"/>
                  </a:cubicBezTo>
                  <a:cubicBezTo>
                    <a:pt x="903" y="266"/>
                    <a:pt x="897" y="271"/>
                    <a:pt x="895" y="280"/>
                  </a:cubicBezTo>
                  <a:cubicBezTo>
                    <a:pt x="893" y="282"/>
                    <a:pt x="893" y="281"/>
                    <a:pt x="891" y="280"/>
                  </a:cubicBezTo>
                  <a:cubicBezTo>
                    <a:pt x="890" y="281"/>
                    <a:pt x="891" y="283"/>
                    <a:pt x="891" y="284"/>
                  </a:cubicBezTo>
                  <a:cubicBezTo>
                    <a:pt x="890" y="286"/>
                    <a:pt x="888" y="285"/>
                    <a:pt x="886" y="286"/>
                  </a:cubicBezTo>
                  <a:cubicBezTo>
                    <a:pt x="886" y="286"/>
                    <a:pt x="887" y="288"/>
                    <a:pt x="886" y="288"/>
                  </a:cubicBezTo>
                  <a:cubicBezTo>
                    <a:pt x="886" y="289"/>
                    <a:pt x="884" y="288"/>
                    <a:pt x="884" y="288"/>
                  </a:cubicBezTo>
                  <a:cubicBezTo>
                    <a:pt x="883" y="289"/>
                    <a:pt x="885" y="290"/>
                    <a:pt x="885" y="290"/>
                  </a:cubicBezTo>
                  <a:cubicBezTo>
                    <a:pt x="884" y="291"/>
                    <a:pt x="882" y="291"/>
                    <a:pt x="881" y="293"/>
                  </a:cubicBezTo>
                  <a:cubicBezTo>
                    <a:pt x="880" y="294"/>
                    <a:pt x="880" y="296"/>
                    <a:pt x="879" y="297"/>
                  </a:cubicBezTo>
                  <a:cubicBezTo>
                    <a:pt x="878" y="298"/>
                    <a:pt x="877" y="297"/>
                    <a:pt x="875" y="298"/>
                  </a:cubicBezTo>
                  <a:cubicBezTo>
                    <a:pt x="874" y="299"/>
                    <a:pt x="875" y="301"/>
                    <a:pt x="874" y="303"/>
                  </a:cubicBezTo>
                  <a:cubicBezTo>
                    <a:pt x="873" y="303"/>
                    <a:pt x="871" y="302"/>
                    <a:pt x="871" y="303"/>
                  </a:cubicBezTo>
                  <a:cubicBezTo>
                    <a:pt x="871" y="303"/>
                    <a:pt x="871" y="306"/>
                    <a:pt x="870" y="305"/>
                  </a:cubicBezTo>
                  <a:cubicBezTo>
                    <a:pt x="869" y="304"/>
                    <a:pt x="867" y="304"/>
                    <a:pt x="867" y="308"/>
                  </a:cubicBezTo>
                  <a:cubicBezTo>
                    <a:pt x="860" y="309"/>
                    <a:pt x="860" y="308"/>
                    <a:pt x="853" y="308"/>
                  </a:cubicBezTo>
                  <a:cubicBezTo>
                    <a:pt x="853" y="309"/>
                    <a:pt x="847" y="312"/>
                    <a:pt x="850" y="312"/>
                  </a:cubicBezTo>
                  <a:cubicBezTo>
                    <a:pt x="851" y="315"/>
                    <a:pt x="840" y="313"/>
                    <a:pt x="846" y="315"/>
                  </a:cubicBezTo>
                  <a:cubicBezTo>
                    <a:pt x="845" y="317"/>
                    <a:pt x="843" y="317"/>
                    <a:pt x="843" y="315"/>
                  </a:cubicBezTo>
                  <a:cubicBezTo>
                    <a:pt x="839" y="318"/>
                    <a:pt x="841" y="321"/>
                    <a:pt x="842" y="326"/>
                  </a:cubicBezTo>
                  <a:cubicBezTo>
                    <a:pt x="837" y="327"/>
                    <a:pt x="839" y="327"/>
                    <a:pt x="835" y="326"/>
                  </a:cubicBezTo>
                  <a:cubicBezTo>
                    <a:pt x="836" y="328"/>
                    <a:pt x="836" y="329"/>
                    <a:pt x="833" y="329"/>
                  </a:cubicBezTo>
                  <a:cubicBezTo>
                    <a:pt x="833" y="332"/>
                    <a:pt x="834" y="344"/>
                    <a:pt x="836" y="340"/>
                  </a:cubicBezTo>
                  <a:cubicBezTo>
                    <a:pt x="839" y="340"/>
                    <a:pt x="836" y="351"/>
                    <a:pt x="840" y="352"/>
                  </a:cubicBezTo>
                  <a:cubicBezTo>
                    <a:pt x="844" y="352"/>
                    <a:pt x="839" y="356"/>
                    <a:pt x="843" y="357"/>
                  </a:cubicBezTo>
                  <a:cubicBezTo>
                    <a:pt x="842" y="357"/>
                    <a:pt x="842" y="360"/>
                    <a:pt x="842" y="360"/>
                  </a:cubicBezTo>
                  <a:cubicBezTo>
                    <a:pt x="840" y="361"/>
                    <a:pt x="839" y="359"/>
                    <a:pt x="839" y="359"/>
                  </a:cubicBezTo>
                  <a:cubicBezTo>
                    <a:pt x="837" y="359"/>
                    <a:pt x="838" y="361"/>
                    <a:pt x="837" y="361"/>
                  </a:cubicBezTo>
                  <a:cubicBezTo>
                    <a:pt x="836" y="362"/>
                    <a:pt x="834" y="361"/>
                    <a:pt x="833" y="361"/>
                  </a:cubicBezTo>
                  <a:cubicBezTo>
                    <a:pt x="830" y="362"/>
                    <a:pt x="826" y="365"/>
                    <a:pt x="823" y="363"/>
                  </a:cubicBezTo>
                  <a:cubicBezTo>
                    <a:pt x="823" y="360"/>
                    <a:pt x="824" y="359"/>
                    <a:pt x="825" y="357"/>
                  </a:cubicBezTo>
                  <a:cubicBezTo>
                    <a:pt x="825" y="354"/>
                    <a:pt x="823" y="350"/>
                    <a:pt x="826" y="349"/>
                  </a:cubicBezTo>
                  <a:cubicBezTo>
                    <a:pt x="826" y="347"/>
                    <a:pt x="822" y="348"/>
                    <a:pt x="823" y="343"/>
                  </a:cubicBezTo>
                  <a:cubicBezTo>
                    <a:pt x="820" y="342"/>
                    <a:pt x="818" y="344"/>
                    <a:pt x="815" y="340"/>
                  </a:cubicBezTo>
                  <a:cubicBezTo>
                    <a:pt x="814" y="336"/>
                    <a:pt x="820" y="339"/>
                    <a:pt x="818" y="333"/>
                  </a:cubicBezTo>
                  <a:cubicBezTo>
                    <a:pt x="817" y="332"/>
                    <a:pt x="816" y="333"/>
                    <a:pt x="816" y="333"/>
                  </a:cubicBezTo>
                  <a:cubicBezTo>
                    <a:pt x="815" y="333"/>
                    <a:pt x="814" y="332"/>
                    <a:pt x="814" y="331"/>
                  </a:cubicBezTo>
                  <a:cubicBezTo>
                    <a:pt x="813" y="330"/>
                    <a:pt x="811" y="329"/>
                    <a:pt x="811" y="328"/>
                  </a:cubicBezTo>
                  <a:cubicBezTo>
                    <a:pt x="810" y="329"/>
                    <a:pt x="808" y="329"/>
                    <a:pt x="806" y="329"/>
                  </a:cubicBezTo>
                  <a:cubicBezTo>
                    <a:pt x="805" y="329"/>
                    <a:pt x="806" y="331"/>
                    <a:pt x="806" y="331"/>
                  </a:cubicBezTo>
                  <a:cubicBezTo>
                    <a:pt x="806" y="335"/>
                    <a:pt x="803" y="327"/>
                    <a:pt x="804" y="333"/>
                  </a:cubicBezTo>
                  <a:cubicBezTo>
                    <a:pt x="800" y="330"/>
                    <a:pt x="800" y="337"/>
                    <a:pt x="795" y="333"/>
                  </a:cubicBezTo>
                  <a:cubicBezTo>
                    <a:pt x="799" y="330"/>
                    <a:pt x="795" y="328"/>
                    <a:pt x="799" y="325"/>
                  </a:cubicBezTo>
                  <a:cubicBezTo>
                    <a:pt x="802" y="323"/>
                    <a:pt x="793" y="324"/>
                    <a:pt x="792" y="326"/>
                  </a:cubicBezTo>
                  <a:cubicBezTo>
                    <a:pt x="792" y="330"/>
                    <a:pt x="790" y="325"/>
                    <a:pt x="791" y="325"/>
                  </a:cubicBezTo>
                  <a:cubicBezTo>
                    <a:pt x="788" y="325"/>
                    <a:pt x="789" y="329"/>
                    <a:pt x="787" y="329"/>
                  </a:cubicBezTo>
                  <a:cubicBezTo>
                    <a:pt x="786" y="329"/>
                    <a:pt x="783" y="331"/>
                    <a:pt x="783" y="332"/>
                  </a:cubicBezTo>
                  <a:cubicBezTo>
                    <a:pt x="782" y="333"/>
                    <a:pt x="781" y="333"/>
                    <a:pt x="781" y="335"/>
                  </a:cubicBezTo>
                  <a:cubicBezTo>
                    <a:pt x="776" y="334"/>
                    <a:pt x="777" y="334"/>
                    <a:pt x="771" y="335"/>
                  </a:cubicBezTo>
                  <a:cubicBezTo>
                    <a:pt x="773" y="335"/>
                    <a:pt x="772" y="338"/>
                    <a:pt x="773" y="339"/>
                  </a:cubicBezTo>
                  <a:cubicBezTo>
                    <a:pt x="774" y="340"/>
                    <a:pt x="776" y="338"/>
                    <a:pt x="777" y="339"/>
                  </a:cubicBezTo>
                  <a:cubicBezTo>
                    <a:pt x="777" y="339"/>
                    <a:pt x="777" y="341"/>
                    <a:pt x="777" y="342"/>
                  </a:cubicBezTo>
                  <a:cubicBezTo>
                    <a:pt x="778" y="342"/>
                    <a:pt x="780" y="341"/>
                    <a:pt x="781" y="342"/>
                  </a:cubicBezTo>
                  <a:cubicBezTo>
                    <a:pt x="782" y="342"/>
                    <a:pt x="781" y="344"/>
                    <a:pt x="781" y="345"/>
                  </a:cubicBezTo>
                  <a:cubicBezTo>
                    <a:pt x="782" y="346"/>
                    <a:pt x="784" y="345"/>
                    <a:pt x="785" y="346"/>
                  </a:cubicBezTo>
                  <a:cubicBezTo>
                    <a:pt x="787" y="346"/>
                    <a:pt x="786" y="343"/>
                    <a:pt x="788" y="343"/>
                  </a:cubicBezTo>
                  <a:cubicBezTo>
                    <a:pt x="794" y="343"/>
                    <a:pt x="798" y="344"/>
                    <a:pt x="798" y="349"/>
                  </a:cubicBezTo>
                  <a:cubicBezTo>
                    <a:pt x="796" y="351"/>
                    <a:pt x="793" y="351"/>
                    <a:pt x="791" y="349"/>
                  </a:cubicBezTo>
                  <a:cubicBezTo>
                    <a:pt x="790" y="350"/>
                    <a:pt x="789" y="353"/>
                    <a:pt x="790" y="356"/>
                  </a:cubicBezTo>
                  <a:cubicBezTo>
                    <a:pt x="787" y="355"/>
                    <a:pt x="787" y="357"/>
                    <a:pt x="788" y="357"/>
                  </a:cubicBezTo>
                  <a:cubicBezTo>
                    <a:pt x="788" y="359"/>
                    <a:pt x="785" y="358"/>
                    <a:pt x="783" y="359"/>
                  </a:cubicBezTo>
                  <a:cubicBezTo>
                    <a:pt x="785" y="364"/>
                    <a:pt x="790" y="366"/>
                    <a:pt x="790" y="373"/>
                  </a:cubicBezTo>
                  <a:cubicBezTo>
                    <a:pt x="793" y="368"/>
                    <a:pt x="791" y="372"/>
                    <a:pt x="794" y="374"/>
                  </a:cubicBezTo>
                  <a:cubicBezTo>
                    <a:pt x="793" y="379"/>
                    <a:pt x="795" y="386"/>
                    <a:pt x="792" y="389"/>
                  </a:cubicBezTo>
                  <a:cubicBezTo>
                    <a:pt x="795" y="393"/>
                    <a:pt x="796" y="397"/>
                    <a:pt x="795" y="404"/>
                  </a:cubicBezTo>
                  <a:cubicBezTo>
                    <a:pt x="791" y="400"/>
                    <a:pt x="793" y="410"/>
                    <a:pt x="791" y="408"/>
                  </a:cubicBezTo>
                  <a:cubicBezTo>
                    <a:pt x="789" y="406"/>
                    <a:pt x="791" y="408"/>
                    <a:pt x="790" y="409"/>
                  </a:cubicBezTo>
                  <a:cubicBezTo>
                    <a:pt x="789" y="410"/>
                    <a:pt x="786" y="410"/>
                    <a:pt x="787" y="415"/>
                  </a:cubicBezTo>
                  <a:cubicBezTo>
                    <a:pt x="782" y="413"/>
                    <a:pt x="786" y="419"/>
                    <a:pt x="781" y="418"/>
                  </a:cubicBezTo>
                  <a:cubicBezTo>
                    <a:pt x="785" y="421"/>
                    <a:pt x="775" y="423"/>
                    <a:pt x="777" y="425"/>
                  </a:cubicBezTo>
                  <a:cubicBezTo>
                    <a:pt x="779" y="427"/>
                    <a:pt x="776" y="425"/>
                    <a:pt x="774" y="427"/>
                  </a:cubicBezTo>
                  <a:cubicBezTo>
                    <a:pt x="773" y="428"/>
                    <a:pt x="774" y="430"/>
                    <a:pt x="773" y="432"/>
                  </a:cubicBezTo>
                  <a:cubicBezTo>
                    <a:pt x="772" y="432"/>
                    <a:pt x="770" y="431"/>
                    <a:pt x="770" y="432"/>
                  </a:cubicBezTo>
                  <a:cubicBezTo>
                    <a:pt x="770" y="432"/>
                    <a:pt x="770" y="434"/>
                    <a:pt x="770" y="434"/>
                  </a:cubicBezTo>
                  <a:cubicBezTo>
                    <a:pt x="769" y="436"/>
                    <a:pt x="764" y="433"/>
                    <a:pt x="766" y="437"/>
                  </a:cubicBezTo>
                  <a:cubicBezTo>
                    <a:pt x="757" y="438"/>
                    <a:pt x="758" y="438"/>
                    <a:pt x="749" y="437"/>
                  </a:cubicBezTo>
                  <a:cubicBezTo>
                    <a:pt x="747" y="437"/>
                    <a:pt x="748" y="440"/>
                    <a:pt x="748" y="441"/>
                  </a:cubicBezTo>
                  <a:cubicBezTo>
                    <a:pt x="744" y="439"/>
                    <a:pt x="740" y="445"/>
                    <a:pt x="739" y="444"/>
                  </a:cubicBezTo>
                  <a:cubicBezTo>
                    <a:pt x="737" y="442"/>
                    <a:pt x="739" y="446"/>
                    <a:pt x="734" y="446"/>
                  </a:cubicBezTo>
                  <a:cubicBezTo>
                    <a:pt x="731" y="446"/>
                    <a:pt x="735" y="448"/>
                    <a:pt x="732" y="448"/>
                  </a:cubicBezTo>
                  <a:cubicBezTo>
                    <a:pt x="729" y="452"/>
                    <a:pt x="727" y="446"/>
                    <a:pt x="724" y="446"/>
                  </a:cubicBezTo>
                  <a:cubicBezTo>
                    <a:pt x="719" y="445"/>
                    <a:pt x="719" y="447"/>
                    <a:pt x="715" y="447"/>
                  </a:cubicBezTo>
                  <a:cubicBezTo>
                    <a:pt x="713" y="448"/>
                    <a:pt x="713" y="450"/>
                    <a:pt x="712" y="453"/>
                  </a:cubicBezTo>
                  <a:cubicBezTo>
                    <a:pt x="708" y="451"/>
                    <a:pt x="708" y="455"/>
                    <a:pt x="705" y="455"/>
                  </a:cubicBezTo>
                  <a:cubicBezTo>
                    <a:pt x="704" y="459"/>
                    <a:pt x="708" y="458"/>
                    <a:pt x="708" y="461"/>
                  </a:cubicBezTo>
                  <a:cubicBezTo>
                    <a:pt x="708" y="462"/>
                    <a:pt x="708" y="464"/>
                    <a:pt x="710" y="464"/>
                  </a:cubicBezTo>
                  <a:cubicBezTo>
                    <a:pt x="711" y="464"/>
                    <a:pt x="710" y="466"/>
                    <a:pt x="711" y="467"/>
                  </a:cubicBezTo>
                  <a:cubicBezTo>
                    <a:pt x="712" y="468"/>
                    <a:pt x="714" y="467"/>
                    <a:pt x="715" y="468"/>
                  </a:cubicBezTo>
                  <a:cubicBezTo>
                    <a:pt x="716" y="468"/>
                    <a:pt x="715" y="470"/>
                    <a:pt x="715" y="471"/>
                  </a:cubicBezTo>
                  <a:cubicBezTo>
                    <a:pt x="716" y="471"/>
                    <a:pt x="718" y="470"/>
                    <a:pt x="718" y="471"/>
                  </a:cubicBezTo>
                  <a:cubicBezTo>
                    <a:pt x="719" y="472"/>
                    <a:pt x="719" y="476"/>
                    <a:pt x="721" y="478"/>
                  </a:cubicBezTo>
                  <a:cubicBezTo>
                    <a:pt x="722" y="479"/>
                    <a:pt x="725" y="482"/>
                    <a:pt x="725" y="482"/>
                  </a:cubicBezTo>
                  <a:cubicBezTo>
                    <a:pt x="726" y="484"/>
                    <a:pt x="725" y="486"/>
                    <a:pt x="725" y="488"/>
                  </a:cubicBezTo>
                  <a:cubicBezTo>
                    <a:pt x="725" y="490"/>
                    <a:pt x="727" y="491"/>
                    <a:pt x="727" y="493"/>
                  </a:cubicBezTo>
                  <a:cubicBezTo>
                    <a:pt x="726" y="496"/>
                    <a:pt x="725" y="496"/>
                    <a:pt x="725" y="498"/>
                  </a:cubicBezTo>
                  <a:cubicBezTo>
                    <a:pt x="725" y="500"/>
                    <a:pt x="726" y="503"/>
                    <a:pt x="722" y="500"/>
                  </a:cubicBezTo>
                  <a:cubicBezTo>
                    <a:pt x="724" y="506"/>
                    <a:pt x="718" y="503"/>
                    <a:pt x="720" y="507"/>
                  </a:cubicBezTo>
                  <a:cubicBezTo>
                    <a:pt x="714" y="505"/>
                    <a:pt x="715" y="510"/>
                    <a:pt x="711" y="510"/>
                  </a:cubicBezTo>
                  <a:cubicBezTo>
                    <a:pt x="709" y="510"/>
                    <a:pt x="710" y="512"/>
                    <a:pt x="710" y="513"/>
                  </a:cubicBezTo>
                  <a:cubicBezTo>
                    <a:pt x="709" y="513"/>
                    <a:pt x="706" y="513"/>
                    <a:pt x="707" y="514"/>
                  </a:cubicBezTo>
                  <a:cubicBezTo>
                    <a:pt x="708" y="516"/>
                    <a:pt x="708" y="515"/>
                    <a:pt x="707" y="516"/>
                  </a:cubicBezTo>
                  <a:cubicBezTo>
                    <a:pt x="706" y="517"/>
                    <a:pt x="705" y="519"/>
                    <a:pt x="703" y="519"/>
                  </a:cubicBezTo>
                  <a:cubicBezTo>
                    <a:pt x="704" y="511"/>
                    <a:pt x="700" y="518"/>
                    <a:pt x="700" y="514"/>
                  </a:cubicBezTo>
                  <a:cubicBezTo>
                    <a:pt x="700" y="513"/>
                    <a:pt x="699" y="510"/>
                    <a:pt x="697" y="509"/>
                  </a:cubicBezTo>
                  <a:cubicBezTo>
                    <a:pt x="697" y="508"/>
                    <a:pt x="695" y="509"/>
                    <a:pt x="694" y="509"/>
                  </a:cubicBezTo>
                  <a:cubicBezTo>
                    <a:pt x="694" y="508"/>
                    <a:pt x="695" y="506"/>
                    <a:pt x="694" y="506"/>
                  </a:cubicBezTo>
                  <a:cubicBezTo>
                    <a:pt x="693" y="505"/>
                    <a:pt x="689" y="506"/>
                    <a:pt x="689" y="505"/>
                  </a:cubicBezTo>
                  <a:cubicBezTo>
                    <a:pt x="688" y="504"/>
                    <a:pt x="689" y="502"/>
                    <a:pt x="689" y="502"/>
                  </a:cubicBezTo>
                  <a:cubicBezTo>
                    <a:pt x="688" y="501"/>
                    <a:pt x="686" y="502"/>
                    <a:pt x="684" y="502"/>
                  </a:cubicBezTo>
                  <a:cubicBezTo>
                    <a:pt x="683" y="502"/>
                    <a:pt x="684" y="498"/>
                    <a:pt x="683" y="498"/>
                  </a:cubicBezTo>
                  <a:cubicBezTo>
                    <a:pt x="682" y="497"/>
                    <a:pt x="681" y="498"/>
                    <a:pt x="682" y="499"/>
                  </a:cubicBezTo>
                  <a:cubicBezTo>
                    <a:pt x="679" y="496"/>
                    <a:pt x="680" y="496"/>
                    <a:pt x="677" y="493"/>
                  </a:cubicBezTo>
                  <a:cubicBezTo>
                    <a:pt x="673" y="492"/>
                    <a:pt x="674" y="498"/>
                    <a:pt x="673" y="500"/>
                  </a:cubicBezTo>
                  <a:cubicBezTo>
                    <a:pt x="673" y="501"/>
                    <a:pt x="671" y="501"/>
                    <a:pt x="670" y="502"/>
                  </a:cubicBezTo>
                  <a:cubicBezTo>
                    <a:pt x="670" y="504"/>
                    <a:pt x="671" y="508"/>
                    <a:pt x="669" y="510"/>
                  </a:cubicBezTo>
                  <a:cubicBezTo>
                    <a:pt x="670" y="511"/>
                    <a:pt x="670" y="512"/>
                    <a:pt x="670" y="514"/>
                  </a:cubicBezTo>
                  <a:cubicBezTo>
                    <a:pt x="671" y="516"/>
                    <a:pt x="673" y="518"/>
                    <a:pt x="673" y="516"/>
                  </a:cubicBezTo>
                  <a:cubicBezTo>
                    <a:pt x="677" y="519"/>
                    <a:pt x="675" y="521"/>
                    <a:pt x="675" y="526"/>
                  </a:cubicBezTo>
                  <a:cubicBezTo>
                    <a:pt x="675" y="527"/>
                    <a:pt x="676" y="527"/>
                    <a:pt x="676" y="528"/>
                  </a:cubicBezTo>
                  <a:cubicBezTo>
                    <a:pt x="677" y="529"/>
                    <a:pt x="678" y="531"/>
                    <a:pt x="679" y="531"/>
                  </a:cubicBezTo>
                  <a:cubicBezTo>
                    <a:pt x="681" y="533"/>
                    <a:pt x="683" y="534"/>
                    <a:pt x="686" y="535"/>
                  </a:cubicBezTo>
                  <a:cubicBezTo>
                    <a:pt x="687" y="536"/>
                    <a:pt x="686" y="537"/>
                    <a:pt x="687" y="537"/>
                  </a:cubicBezTo>
                  <a:cubicBezTo>
                    <a:pt x="689" y="537"/>
                    <a:pt x="688" y="538"/>
                    <a:pt x="689" y="540"/>
                  </a:cubicBezTo>
                  <a:cubicBezTo>
                    <a:pt x="689" y="541"/>
                    <a:pt x="691" y="540"/>
                    <a:pt x="691" y="541"/>
                  </a:cubicBezTo>
                  <a:cubicBezTo>
                    <a:pt x="692" y="542"/>
                    <a:pt x="691" y="545"/>
                    <a:pt x="691" y="547"/>
                  </a:cubicBezTo>
                  <a:cubicBezTo>
                    <a:pt x="692" y="547"/>
                    <a:pt x="694" y="549"/>
                    <a:pt x="694" y="549"/>
                  </a:cubicBezTo>
                  <a:cubicBezTo>
                    <a:pt x="694" y="550"/>
                    <a:pt x="691" y="554"/>
                    <a:pt x="696" y="555"/>
                  </a:cubicBezTo>
                  <a:cubicBezTo>
                    <a:pt x="695" y="558"/>
                    <a:pt x="692" y="557"/>
                    <a:pt x="690" y="556"/>
                  </a:cubicBezTo>
                  <a:cubicBezTo>
                    <a:pt x="688" y="556"/>
                    <a:pt x="684" y="556"/>
                    <a:pt x="683" y="555"/>
                  </a:cubicBezTo>
                  <a:cubicBezTo>
                    <a:pt x="684" y="556"/>
                    <a:pt x="685" y="549"/>
                    <a:pt x="682" y="554"/>
                  </a:cubicBezTo>
                  <a:cubicBezTo>
                    <a:pt x="679" y="552"/>
                    <a:pt x="680" y="549"/>
                    <a:pt x="679" y="547"/>
                  </a:cubicBezTo>
                  <a:cubicBezTo>
                    <a:pt x="678" y="545"/>
                    <a:pt x="676" y="544"/>
                    <a:pt x="675" y="542"/>
                  </a:cubicBezTo>
                  <a:cubicBezTo>
                    <a:pt x="674" y="540"/>
                    <a:pt x="674" y="538"/>
                    <a:pt x="676" y="538"/>
                  </a:cubicBezTo>
                  <a:cubicBezTo>
                    <a:pt x="674" y="535"/>
                    <a:pt x="673" y="531"/>
                    <a:pt x="669" y="530"/>
                  </a:cubicBezTo>
                  <a:cubicBezTo>
                    <a:pt x="669" y="527"/>
                    <a:pt x="667" y="526"/>
                    <a:pt x="669" y="526"/>
                  </a:cubicBezTo>
                  <a:cubicBezTo>
                    <a:pt x="668" y="524"/>
                    <a:pt x="666" y="523"/>
                    <a:pt x="665" y="523"/>
                  </a:cubicBezTo>
                  <a:cubicBezTo>
                    <a:pt x="665" y="521"/>
                    <a:pt x="665" y="519"/>
                    <a:pt x="663" y="519"/>
                  </a:cubicBezTo>
                  <a:cubicBezTo>
                    <a:pt x="663" y="516"/>
                    <a:pt x="664" y="515"/>
                    <a:pt x="665" y="513"/>
                  </a:cubicBezTo>
                  <a:cubicBezTo>
                    <a:pt x="665" y="511"/>
                    <a:pt x="664" y="509"/>
                    <a:pt x="662" y="509"/>
                  </a:cubicBezTo>
                  <a:cubicBezTo>
                    <a:pt x="663" y="507"/>
                    <a:pt x="664" y="506"/>
                    <a:pt x="662" y="506"/>
                  </a:cubicBezTo>
                  <a:cubicBezTo>
                    <a:pt x="662" y="504"/>
                    <a:pt x="665" y="505"/>
                    <a:pt x="668" y="505"/>
                  </a:cubicBezTo>
                  <a:cubicBezTo>
                    <a:pt x="667" y="503"/>
                    <a:pt x="666" y="503"/>
                    <a:pt x="666" y="502"/>
                  </a:cubicBezTo>
                  <a:cubicBezTo>
                    <a:pt x="666" y="501"/>
                    <a:pt x="668" y="500"/>
                    <a:pt x="668" y="499"/>
                  </a:cubicBezTo>
                  <a:cubicBezTo>
                    <a:pt x="667" y="497"/>
                    <a:pt x="665" y="495"/>
                    <a:pt x="665" y="492"/>
                  </a:cubicBezTo>
                  <a:cubicBezTo>
                    <a:pt x="664" y="489"/>
                    <a:pt x="665" y="485"/>
                    <a:pt x="665" y="483"/>
                  </a:cubicBezTo>
                  <a:cubicBezTo>
                    <a:pt x="664" y="482"/>
                    <a:pt x="663" y="482"/>
                    <a:pt x="662" y="481"/>
                  </a:cubicBezTo>
                  <a:cubicBezTo>
                    <a:pt x="661" y="479"/>
                    <a:pt x="661" y="478"/>
                    <a:pt x="661" y="476"/>
                  </a:cubicBezTo>
                  <a:cubicBezTo>
                    <a:pt x="659" y="474"/>
                    <a:pt x="658" y="472"/>
                    <a:pt x="656" y="471"/>
                  </a:cubicBezTo>
                  <a:cubicBezTo>
                    <a:pt x="652" y="470"/>
                    <a:pt x="654" y="476"/>
                    <a:pt x="651" y="472"/>
                  </a:cubicBezTo>
                  <a:cubicBezTo>
                    <a:pt x="649" y="472"/>
                    <a:pt x="650" y="475"/>
                    <a:pt x="649" y="476"/>
                  </a:cubicBezTo>
                  <a:cubicBezTo>
                    <a:pt x="649" y="477"/>
                    <a:pt x="647" y="476"/>
                    <a:pt x="647" y="476"/>
                  </a:cubicBezTo>
                  <a:cubicBezTo>
                    <a:pt x="646" y="477"/>
                    <a:pt x="647" y="480"/>
                    <a:pt x="645" y="479"/>
                  </a:cubicBezTo>
                  <a:cubicBezTo>
                    <a:pt x="642" y="480"/>
                    <a:pt x="642" y="478"/>
                    <a:pt x="641" y="475"/>
                  </a:cubicBezTo>
                  <a:cubicBezTo>
                    <a:pt x="641" y="474"/>
                    <a:pt x="640" y="474"/>
                    <a:pt x="640" y="474"/>
                  </a:cubicBezTo>
                  <a:cubicBezTo>
                    <a:pt x="639" y="472"/>
                    <a:pt x="641" y="472"/>
                    <a:pt x="641" y="471"/>
                  </a:cubicBezTo>
                  <a:cubicBezTo>
                    <a:pt x="641" y="470"/>
                    <a:pt x="637" y="464"/>
                    <a:pt x="641" y="461"/>
                  </a:cubicBezTo>
                  <a:cubicBezTo>
                    <a:pt x="640" y="460"/>
                    <a:pt x="637" y="458"/>
                    <a:pt x="638" y="453"/>
                  </a:cubicBezTo>
                  <a:cubicBezTo>
                    <a:pt x="637" y="453"/>
                    <a:pt x="637" y="454"/>
                    <a:pt x="637" y="455"/>
                  </a:cubicBezTo>
                  <a:cubicBezTo>
                    <a:pt x="634" y="454"/>
                    <a:pt x="636" y="449"/>
                    <a:pt x="634" y="447"/>
                  </a:cubicBezTo>
                  <a:cubicBezTo>
                    <a:pt x="633" y="446"/>
                    <a:pt x="632" y="445"/>
                    <a:pt x="631" y="444"/>
                  </a:cubicBezTo>
                  <a:cubicBezTo>
                    <a:pt x="631" y="443"/>
                    <a:pt x="630" y="442"/>
                    <a:pt x="630" y="441"/>
                  </a:cubicBezTo>
                  <a:cubicBezTo>
                    <a:pt x="629" y="440"/>
                    <a:pt x="624" y="440"/>
                    <a:pt x="626" y="437"/>
                  </a:cubicBezTo>
                  <a:cubicBezTo>
                    <a:pt x="621" y="437"/>
                    <a:pt x="620" y="440"/>
                    <a:pt x="617" y="441"/>
                  </a:cubicBezTo>
                  <a:cubicBezTo>
                    <a:pt x="615" y="441"/>
                    <a:pt x="613" y="441"/>
                    <a:pt x="613" y="443"/>
                  </a:cubicBezTo>
                  <a:cubicBezTo>
                    <a:pt x="603" y="443"/>
                    <a:pt x="603" y="443"/>
                    <a:pt x="603" y="443"/>
                  </a:cubicBezTo>
                  <a:cubicBezTo>
                    <a:pt x="602" y="444"/>
                    <a:pt x="601" y="445"/>
                    <a:pt x="600" y="446"/>
                  </a:cubicBezTo>
                  <a:cubicBezTo>
                    <a:pt x="600" y="446"/>
                    <a:pt x="599" y="445"/>
                    <a:pt x="599" y="447"/>
                  </a:cubicBezTo>
                  <a:cubicBezTo>
                    <a:pt x="599" y="448"/>
                    <a:pt x="596" y="449"/>
                    <a:pt x="595" y="450"/>
                  </a:cubicBezTo>
                  <a:cubicBezTo>
                    <a:pt x="592" y="452"/>
                    <a:pt x="589" y="458"/>
                    <a:pt x="583" y="460"/>
                  </a:cubicBezTo>
                  <a:cubicBezTo>
                    <a:pt x="580" y="462"/>
                    <a:pt x="579" y="467"/>
                    <a:pt x="574" y="468"/>
                  </a:cubicBezTo>
                  <a:cubicBezTo>
                    <a:pt x="576" y="471"/>
                    <a:pt x="575" y="471"/>
                    <a:pt x="571" y="471"/>
                  </a:cubicBezTo>
                  <a:cubicBezTo>
                    <a:pt x="571" y="473"/>
                    <a:pt x="571" y="473"/>
                    <a:pt x="572" y="474"/>
                  </a:cubicBezTo>
                  <a:cubicBezTo>
                    <a:pt x="572" y="475"/>
                    <a:pt x="569" y="475"/>
                    <a:pt x="569" y="474"/>
                  </a:cubicBezTo>
                  <a:cubicBezTo>
                    <a:pt x="567" y="474"/>
                    <a:pt x="568" y="478"/>
                    <a:pt x="564" y="476"/>
                  </a:cubicBezTo>
                  <a:cubicBezTo>
                    <a:pt x="562" y="477"/>
                    <a:pt x="562" y="480"/>
                    <a:pt x="560" y="479"/>
                  </a:cubicBezTo>
                  <a:cubicBezTo>
                    <a:pt x="559" y="482"/>
                    <a:pt x="561" y="482"/>
                    <a:pt x="561" y="483"/>
                  </a:cubicBezTo>
                  <a:cubicBezTo>
                    <a:pt x="561" y="486"/>
                    <a:pt x="559" y="490"/>
                    <a:pt x="558" y="495"/>
                  </a:cubicBezTo>
                  <a:cubicBezTo>
                    <a:pt x="557" y="501"/>
                    <a:pt x="558" y="508"/>
                    <a:pt x="557" y="510"/>
                  </a:cubicBezTo>
                  <a:cubicBezTo>
                    <a:pt x="557" y="511"/>
                    <a:pt x="554" y="510"/>
                    <a:pt x="554" y="510"/>
                  </a:cubicBezTo>
                  <a:cubicBezTo>
                    <a:pt x="553" y="511"/>
                    <a:pt x="554" y="515"/>
                    <a:pt x="553" y="516"/>
                  </a:cubicBezTo>
                  <a:cubicBezTo>
                    <a:pt x="551" y="517"/>
                    <a:pt x="549" y="516"/>
                    <a:pt x="547" y="517"/>
                  </a:cubicBezTo>
                  <a:cubicBezTo>
                    <a:pt x="546" y="518"/>
                    <a:pt x="546" y="521"/>
                    <a:pt x="543" y="520"/>
                  </a:cubicBezTo>
                  <a:cubicBezTo>
                    <a:pt x="539" y="516"/>
                    <a:pt x="537" y="512"/>
                    <a:pt x="536" y="506"/>
                  </a:cubicBezTo>
                  <a:cubicBezTo>
                    <a:pt x="535" y="505"/>
                    <a:pt x="534" y="504"/>
                    <a:pt x="533" y="503"/>
                  </a:cubicBezTo>
                  <a:cubicBezTo>
                    <a:pt x="532" y="503"/>
                    <a:pt x="532" y="501"/>
                    <a:pt x="530" y="502"/>
                  </a:cubicBezTo>
                  <a:cubicBezTo>
                    <a:pt x="529" y="497"/>
                    <a:pt x="532" y="497"/>
                    <a:pt x="533" y="495"/>
                  </a:cubicBezTo>
                  <a:cubicBezTo>
                    <a:pt x="533" y="492"/>
                    <a:pt x="530" y="491"/>
                    <a:pt x="529" y="489"/>
                  </a:cubicBezTo>
                  <a:cubicBezTo>
                    <a:pt x="527" y="488"/>
                    <a:pt x="527" y="485"/>
                    <a:pt x="524" y="485"/>
                  </a:cubicBezTo>
                  <a:cubicBezTo>
                    <a:pt x="524" y="482"/>
                    <a:pt x="523" y="479"/>
                    <a:pt x="522" y="476"/>
                  </a:cubicBezTo>
                  <a:cubicBezTo>
                    <a:pt x="520" y="474"/>
                    <a:pt x="520" y="464"/>
                    <a:pt x="519" y="457"/>
                  </a:cubicBezTo>
                  <a:cubicBezTo>
                    <a:pt x="518" y="453"/>
                    <a:pt x="517" y="445"/>
                    <a:pt x="516" y="440"/>
                  </a:cubicBezTo>
                  <a:cubicBezTo>
                    <a:pt x="514" y="440"/>
                    <a:pt x="510" y="446"/>
                    <a:pt x="513" y="447"/>
                  </a:cubicBezTo>
                  <a:cubicBezTo>
                    <a:pt x="513" y="451"/>
                    <a:pt x="508" y="447"/>
                    <a:pt x="506" y="447"/>
                  </a:cubicBezTo>
                  <a:cubicBezTo>
                    <a:pt x="505" y="447"/>
                    <a:pt x="504" y="447"/>
                    <a:pt x="503" y="447"/>
                  </a:cubicBezTo>
                  <a:cubicBezTo>
                    <a:pt x="502" y="446"/>
                    <a:pt x="501" y="441"/>
                    <a:pt x="498" y="443"/>
                  </a:cubicBezTo>
                  <a:cubicBezTo>
                    <a:pt x="497" y="440"/>
                    <a:pt x="499" y="440"/>
                    <a:pt x="501" y="440"/>
                  </a:cubicBezTo>
                  <a:cubicBezTo>
                    <a:pt x="499" y="438"/>
                    <a:pt x="500" y="438"/>
                    <a:pt x="501" y="436"/>
                  </a:cubicBezTo>
                  <a:cubicBezTo>
                    <a:pt x="500" y="433"/>
                    <a:pt x="497" y="435"/>
                    <a:pt x="495" y="434"/>
                  </a:cubicBezTo>
                  <a:cubicBezTo>
                    <a:pt x="494" y="434"/>
                    <a:pt x="492" y="427"/>
                    <a:pt x="491" y="432"/>
                  </a:cubicBezTo>
                  <a:cubicBezTo>
                    <a:pt x="488" y="432"/>
                    <a:pt x="489" y="427"/>
                    <a:pt x="489" y="427"/>
                  </a:cubicBezTo>
                  <a:cubicBezTo>
                    <a:pt x="489" y="426"/>
                    <a:pt x="486" y="426"/>
                    <a:pt x="487" y="423"/>
                  </a:cubicBezTo>
                  <a:cubicBezTo>
                    <a:pt x="486" y="422"/>
                    <a:pt x="482" y="424"/>
                    <a:pt x="481" y="423"/>
                  </a:cubicBezTo>
                  <a:cubicBezTo>
                    <a:pt x="481" y="423"/>
                    <a:pt x="481" y="420"/>
                    <a:pt x="481" y="420"/>
                  </a:cubicBezTo>
                  <a:cubicBezTo>
                    <a:pt x="478" y="420"/>
                    <a:pt x="475" y="422"/>
                    <a:pt x="473" y="422"/>
                  </a:cubicBezTo>
                  <a:cubicBezTo>
                    <a:pt x="472" y="422"/>
                    <a:pt x="471" y="422"/>
                    <a:pt x="470" y="422"/>
                  </a:cubicBezTo>
                  <a:cubicBezTo>
                    <a:pt x="468" y="421"/>
                    <a:pt x="467" y="420"/>
                    <a:pt x="467" y="423"/>
                  </a:cubicBezTo>
                  <a:cubicBezTo>
                    <a:pt x="454" y="424"/>
                    <a:pt x="443" y="422"/>
                    <a:pt x="433" y="420"/>
                  </a:cubicBezTo>
                  <a:cubicBezTo>
                    <a:pt x="434" y="417"/>
                    <a:pt x="431" y="418"/>
                    <a:pt x="431" y="416"/>
                  </a:cubicBezTo>
                  <a:cubicBezTo>
                    <a:pt x="430" y="413"/>
                    <a:pt x="424" y="419"/>
                    <a:pt x="428" y="413"/>
                  </a:cubicBezTo>
                  <a:cubicBezTo>
                    <a:pt x="426" y="414"/>
                    <a:pt x="425" y="413"/>
                    <a:pt x="425" y="412"/>
                  </a:cubicBezTo>
                  <a:cubicBezTo>
                    <a:pt x="421" y="414"/>
                    <a:pt x="411" y="412"/>
                    <a:pt x="407" y="411"/>
                  </a:cubicBezTo>
                  <a:cubicBezTo>
                    <a:pt x="405" y="410"/>
                    <a:pt x="404" y="410"/>
                    <a:pt x="404" y="408"/>
                  </a:cubicBezTo>
                  <a:cubicBezTo>
                    <a:pt x="398" y="409"/>
                    <a:pt x="399" y="403"/>
                    <a:pt x="394" y="404"/>
                  </a:cubicBezTo>
                  <a:cubicBezTo>
                    <a:pt x="393" y="398"/>
                    <a:pt x="390" y="395"/>
                    <a:pt x="388" y="391"/>
                  </a:cubicBezTo>
                  <a:cubicBezTo>
                    <a:pt x="376" y="389"/>
                    <a:pt x="376" y="395"/>
                    <a:pt x="377" y="402"/>
                  </a:cubicBezTo>
                  <a:cubicBezTo>
                    <a:pt x="377" y="404"/>
                    <a:pt x="383" y="407"/>
                    <a:pt x="387" y="412"/>
                  </a:cubicBezTo>
                  <a:cubicBezTo>
                    <a:pt x="388" y="413"/>
                    <a:pt x="391" y="421"/>
                    <a:pt x="394" y="419"/>
                  </a:cubicBezTo>
                  <a:cubicBezTo>
                    <a:pt x="393" y="422"/>
                    <a:pt x="397" y="422"/>
                    <a:pt x="395" y="426"/>
                  </a:cubicBezTo>
                  <a:cubicBezTo>
                    <a:pt x="399" y="426"/>
                    <a:pt x="407" y="425"/>
                    <a:pt x="402" y="429"/>
                  </a:cubicBezTo>
                  <a:cubicBezTo>
                    <a:pt x="405" y="430"/>
                    <a:pt x="404" y="427"/>
                    <a:pt x="405" y="426"/>
                  </a:cubicBezTo>
                  <a:cubicBezTo>
                    <a:pt x="407" y="425"/>
                    <a:pt x="411" y="426"/>
                    <a:pt x="411" y="423"/>
                  </a:cubicBezTo>
                  <a:cubicBezTo>
                    <a:pt x="411" y="422"/>
                    <a:pt x="413" y="422"/>
                    <a:pt x="414" y="422"/>
                  </a:cubicBezTo>
                  <a:cubicBezTo>
                    <a:pt x="415" y="421"/>
                    <a:pt x="414" y="420"/>
                    <a:pt x="415" y="419"/>
                  </a:cubicBezTo>
                  <a:cubicBezTo>
                    <a:pt x="417" y="418"/>
                    <a:pt x="421" y="418"/>
                    <a:pt x="423" y="418"/>
                  </a:cubicBezTo>
                  <a:cubicBezTo>
                    <a:pt x="424" y="418"/>
                    <a:pt x="421" y="420"/>
                    <a:pt x="422" y="420"/>
                  </a:cubicBezTo>
                  <a:cubicBezTo>
                    <a:pt x="422" y="421"/>
                    <a:pt x="425" y="420"/>
                    <a:pt x="425" y="420"/>
                  </a:cubicBezTo>
                  <a:cubicBezTo>
                    <a:pt x="426" y="423"/>
                    <a:pt x="425" y="425"/>
                    <a:pt x="426" y="426"/>
                  </a:cubicBezTo>
                  <a:cubicBezTo>
                    <a:pt x="425" y="429"/>
                    <a:pt x="430" y="427"/>
                    <a:pt x="431" y="430"/>
                  </a:cubicBezTo>
                  <a:cubicBezTo>
                    <a:pt x="431" y="434"/>
                    <a:pt x="433" y="431"/>
                    <a:pt x="436" y="433"/>
                  </a:cubicBezTo>
                  <a:cubicBezTo>
                    <a:pt x="438" y="434"/>
                    <a:pt x="437" y="436"/>
                    <a:pt x="440" y="437"/>
                  </a:cubicBezTo>
                  <a:cubicBezTo>
                    <a:pt x="437" y="440"/>
                    <a:pt x="441" y="444"/>
                    <a:pt x="440" y="448"/>
                  </a:cubicBezTo>
                  <a:cubicBezTo>
                    <a:pt x="436" y="448"/>
                    <a:pt x="436" y="448"/>
                    <a:pt x="436" y="448"/>
                  </a:cubicBezTo>
                  <a:cubicBezTo>
                    <a:pt x="438" y="454"/>
                    <a:pt x="433" y="452"/>
                    <a:pt x="433" y="457"/>
                  </a:cubicBezTo>
                  <a:cubicBezTo>
                    <a:pt x="431" y="456"/>
                    <a:pt x="429" y="457"/>
                    <a:pt x="429" y="460"/>
                  </a:cubicBezTo>
                  <a:cubicBezTo>
                    <a:pt x="423" y="460"/>
                    <a:pt x="423" y="460"/>
                    <a:pt x="423" y="460"/>
                  </a:cubicBezTo>
                  <a:cubicBezTo>
                    <a:pt x="421" y="460"/>
                    <a:pt x="423" y="462"/>
                    <a:pt x="422" y="464"/>
                  </a:cubicBezTo>
                  <a:cubicBezTo>
                    <a:pt x="422" y="464"/>
                    <a:pt x="420" y="464"/>
                    <a:pt x="419" y="464"/>
                  </a:cubicBezTo>
                  <a:cubicBezTo>
                    <a:pt x="419" y="464"/>
                    <a:pt x="420" y="467"/>
                    <a:pt x="419" y="468"/>
                  </a:cubicBezTo>
                  <a:cubicBezTo>
                    <a:pt x="416" y="468"/>
                    <a:pt x="415" y="468"/>
                    <a:pt x="415" y="471"/>
                  </a:cubicBezTo>
                  <a:cubicBezTo>
                    <a:pt x="412" y="471"/>
                    <a:pt x="411" y="471"/>
                    <a:pt x="409" y="472"/>
                  </a:cubicBezTo>
                  <a:cubicBezTo>
                    <a:pt x="407" y="474"/>
                    <a:pt x="408" y="474"/>
                    <a:pt x="404" y="475"/>
                  </a:cubicBezTo>
                  <a:cubicBezTo>
                    <a:pt x="402" y="475"/>
                    <a:pt x="395" y="478"/>
                    <a:pt x="395" y="482"/>
                  </a:cubicBezTo>
                  <a:cubicBezTo>
                    <a:pt x="394" y="483"/>
                    <a:pt x="391" y="481"/>
                    <a:pt x="390" y="482"/>
                  </a:cubicBezTo>
                  <a:cubicBezTo>
                    <a:pt x="388" y="483"/>
                    <a:pt x="389" y="484"/>
                    <a:pt x="388" y="485"/>
                  </a:cubicBezTo>
                  <a:cubicBezTo>
                    <a:pt x="388" y="485"/>
                    <a:pt x="386" y="485"/>
                    <a:pt x="386" y="485"/>
                  </a:cubicBezTo>
                  <a:cubicBezTo>
                    <a:pt x="386" y="485"/>
                    <a:pt x="382" y="486"/>
                    <a:pt x="381" y="486"/>
                  </a:cubicBezTo>
                  <a:cubicBezTo>
                    <a:pt x="379" y="489"/>
                    <a:pt x="368" y="488"/>
                    <a:pt x="363" y="491"/>
                  </a:cubicBezTo>
                  <a:cubicBezTo>
                    <a:pt x="359" y="491"/>
                    <a:pt x="367" y="493"/>
                    <a:pt x="360" y="493"/>
                  </a:cubicBezTo>
                  <a:cubicBezTo>
                    <a:pt x="360" y="493"/>
                    <a:pt x="358" y="493"/>
                    <a:pt x="358" y="493"/>
                  </a:cubicBezTo>
                  <a:cubicBezTo>
                    <a:pt x="356" y="494"/>
                    <a:pt x="356" y="497"/>
                    <a:pt x="353" y="496"/>
                  </a:cubicBezTo>
                  <a:cubicBezTo>
                    <a:pt x="355" y="493"/>
                    <a:pt x="351" y="494"/>
                    <a:pt x="351" y="493"/>
                  </a:cubicBezTo>
                  <a:cubicBezTo>
                    <a:pt x="350" y="492"/>
                    <a:pt x="352" y="487"/>
                    <a:pt x="348" y="488"/>
                  </a:cubicBezTo>
                  <a:cubicBezTo>
                    <a:pt x="347" y="485"/>
                    <a:pt x="349" y="485"/>
                    <a:pt x="349" y="483"/>
                  </a:cubicBezTo>
                  <a:cubicBezTo>
                    <a:pt x="348" y="482"/>
                    <a:pt x="345" y="481"/>
                    <a:pt x="348" y="481"/>
                  </a:cubicBezTo>
                  <a:cubicBezTo>
                    <a:pt x="347" y="479"/>
                    <a:pt x="346" y="478"/>
                    <a:pt x="344" y="478"/>
                  </a:cubicBezTo>
                  <a:cubicBezTo>
                    <a:pt x="345" y="474"/>
                    <a:pt x="341" y="470"/>
                    <a:pt x="344" y="469"/>
                  </a:cubicBezTo>
                  <a:cubicBezTo>
                    <a:pt x="344" y="468"/>
                    <a:pt x="341" y="469"/>
                    <a:pt x="341" y="468"/>
                  </a:cubicBezTo>
                  <a:cubicBezTo>
                    <a:pt x="339" y="467"/>
                    <a:pt x="340" y="463"/>
                    <a:pt x="341" y="464"/>
                  </a:cubicBezTo>
                  <a:cubicBezTo>
                    <a:pt x="340" y="463"/>
                    <a:pt x="339" y="462"/>
                    <a:pt x="338" y="461"/>
                  </a:cubicBezTo>
                  <a:cubicBezTo>
                    <a:pt x="337" y="460"/>
                    <a:pt x="338" y="460"/>
                    <a:pt x="337" y="460"/>
                  </a:cubicBezTo>
                  <a:cubicBezTo>
                    <a:pt x="336" y="460"/>
                    <a:pt x="334" y="455"/>
                    <a:pt x="334" y="455"/>
                  </a:cubicBezTo>
                  <a:cubicBezTo>
                    <a:pt x="334" y="455"/>
                    <a:pt x="334" y="457"/>
                    <a:pt x="334" y="457"/>
                  </a:cubicBezTo>
                  <a:cubicBezTo>
                    <a:pt x="331" y="455"/>
                    <a:pt x="331" y="450"/>
                    <a:pt x="327" y="450"/>
                  </a:cubicBezTo>
                  <a:cubicBezTo>
                    <a:pt x="330" y="444"/>
                    <a:pt x="323" y="443"/>
                    <a:pt x="324" y="436"/>
                  </a:cubicBezTo>
                  <a:cubicBezTo>
                    <a:pt x="324" y="434"/>
                    <a:pt x="321" y="435"/>
                    <a:pt x="321" y="433"/>
                  </a:cubicBezTo>
                  <a:cubicBezTo>
                    <a:pt x="321" y="430"/>
                    <a:pt x="316" y="432"/>
                    <a:pt x="316" y="430"/>
                  </a:cubicBezTo>
                  <a:cubicBezTo>
                    <a:pt x="317" y="428"/>
                    <a:pt x="317" y="427"/>
                    <a:pt x="314" y="427"/>
                  </a:cubicBezTo>
                  <a:cubicBezTo>
                    <a:pt x="316" y="425"/>
                    <a:pt x="315" y="424"/>
                    <a:pt x="314" y="420"/>
                  </a:cubicBezTo>
                  <a:cubicBezTo>
                    <a:pt x="314" y="420"/>
                    <a:pt x="314" y="418"/>
                    <a:pt x="314" y="418"/>
                  </a:cubicBezTo>
                  <a:cubicBezTo>
                    <a:pt x="314" y="417"/>
                    <a:pt x="313" y="418"/>
                    <a:pt x="313" y="418"/>
                  </a:cubicBezTo>
                  <a:cubicBezTo>
                    <a:pt x="312" y="414"/>
                    <a:pt x="315" y="415"/>
                    <a:pt x="313" y="412"/>
                  </a:cubicBezTo>
                  <a:cubicBezTo>
                    <a:pt x="311" y="410"/>
                    <a:pt x="310" y="419"/>
                    <a:pt x="310" y="412"/>
                  </a:cubicBezTo>
                  <a:cubicBezTo>
                    <a:pt x="310" y="407"/>
                    <a:pt x="305" y="403"/>
                    <a:pt x="300" y="398"/>
                  </a:cubicBezTo>
                  <a:cubicBezTo>
                    <a:pt x="296" y="401"/>
                    <a:pt x="299" y="402"/>
                    <a:pt x="297" y="406"/>
                  </a:cubicBezTo>
                  <a:cubicBezTo>
                    <a:pt x="294" y="407"/>
                    <a:pt x="295" y="404"/>
                    <a:pt x="293" y="404"/>
                  </a:cubicBezTo>
                  <a:cubicBezTo>
                    <a:pt x="291" y="404"/>
                    <a:pt x="291" y="402"/>
                    <a:pt x="289" y="402"/>
                  </a:cubicBezTo>
                  <a:cubicBezTo>
                    <a:pt x="292" y="404"/>
                    <a:pt x="290" y="411"/>
                    <a:pt x="294" y="411"/>
                  </a:cubicBezTo>
                  <a:cubicBezTo>
                    <a:pt x="293" y="414"/>
                    <a:pt x="295" y="418"/>
                    <a:pt x="297" y="423"/>
                  </a:cubicBezTo>
                  <a:cubicBezTo>
                    <a:pt x="297" y="424"/>
                    <a:pt x="297" y="426"/>
                    <a:pt x="297" y="426"/>
                  </a:cubicBezTo>
                  <a:cubicBezTo>
                    <a:pt x="299" y="427"/>
                    <a:pt x="300" y="434"/>
                    <a:pt x="301" y="437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8"/>
                    <a:pt x="306" y="439"/>
                    <a:pt x="306" y="441"/>
                  </a:cubicBezTo>
                  <a:cubicBezTo>
                    <a:pt x="307" y="442"/>
                    <a:pt x="308" y="441"/>
                    <a:pt x="308" y="440"/>
                  </a:cubicBezTo>
                  <a:cubicBezTo>
                    <a:pt x="311" y="442"/>
                    <a:pt x="310" y="444"/>
                    <a:pt x="311" y="447"/>
                  </a:cubicBezTo>
                  <a:cubicBezTo>
                    <a:pt x="312" y="448"/>
                    <a:pt x="314" y="448"/>
                    <a:pt x="314" y="448"/>
                  </a:cubicBezTo>
                  <a:cubicBezTo>
                    <a:pt x="314" y="449"/>
                    <a:pt x="314" y="451"/>
                    <a:pt x="314" y="451"/>
                  </a:cubicBezTo>
                  <a:cubicBezTo>
                    <a:pt x="314" y="451"/>
                    <a:pt x="315" y="451"/>
                    <a:pt x="316" y="451"/>
                  </a:cubicBezTo>
                  <a:cubicBezTo>
                    <a:pt x="316" y="453"/>
                    <a:pt x="314" y="454"/>
                    <a:pt x="314" y="454"/>
                  </a:cubicBezTo>
                  <a:cubicBezTo>
                    <a:pt x="315" y="456"/>
                    <a:pt x="316" y="456"/>
                    <a:pt x="317" y="457"/>
                  </a:cubicBezTo>
                  <a:cubicBezTo>
                    <a:pt x="317" y="457"/>
                    <a:pt x="316" y="459"/>
                    <a:pt x="317" y="460"/>
                  </a:cubicBezTo>
                  <a:cubicBezTo>
                    <a:pt x="317" y="460"/>
                    <a:pt x="318" y="460"/>
                    <a:pt x="318" y="460"/>
                  </a:cubicBezTo>
                  <a:cubicBezTo>
                    <a:pt x="319" y="461"/>
                    <a:pt x="316" y="466"/>
                    <a:pt x="321" y="465"/>
                  </a:cubicBezTo>
                  <a:cubicBezTo>
                    <a:pt x="321" y="468"/>
                    <a:pt x="321" y="471"/>
                    <a:pt x="323" y="474"/>
                  </a:cubicBezTo>
                  <a:cubicBezTo>
                    <a:pt x="323" y="475"/>
                    <a:pt x="325" y="476"/>
                    <a:pt x="325" y="476"/>
                  </a:cubicBezTo>
                  <a:cubicBezTo>
                    <a:pt x="326" y="477"/>
                    <a:pt x="326" y="480"/>
                    <a:pt x="327" y="481"/>
                  </a:cubicBezTo>
                  <a:cubicBezTo>
                    <a:pt x="327" y="481"/>
                    <a:pt x="329" y="481"/>
                    <a:pt x="330" y="482"/>
                  </a:cubicBezTo>
                  <a:cubicBezTo>
                    <a:pt x="331" y="484"/>
                    <a:pt x="328" y="486"/>
                    <a:pt x="331" y="486"/>
                  </a:cubicBezTo>
                  <a:cubicBezTo>
                    <a:pt x="333" y="486"/>
                    <a:pt x="332" y="490"/>
                    <a:pt x="332" y="492"/>
                  </a:cubicBezTo>
                  <a:cubicBezTo>
                    <a:pt x="338" y="489"/>
                    <a:pt x="337" y="495"/>
                    <a:pt x="344" y="493"/>
                  </a:cubicBezTo>
                  <a:cubicBezTo>
                    <a:pt x="344" y="497"/>
                    <a:pt x="346" y="499"/>
                    <a:pt x="346" y="503"/>
                  </a:cubicBezTo>
                  <a:cubicBezTo>
                    <a:pt x="351" y="511"/>
                    <a:pt x="368" y="509"/>
                    <a:pt x="379" y="507"/>
                  </a:cubicBezTo>
                  <a:cubicBezTo>
                    <a:pt x="380" y="508"/>
                    <a:pt x="379" y="505"/>
                    <a:pt x="380" y="505"/>
                  </a:cubicBezTo>
                  <a:cubicBezTo>
                    <a:pt x="383" y="503"/>
                    <a:pt x="390" y="507"/>
                    <a:pt x="388" y="502"/>
                  </a:cubicBezTo>
                  <a:cubicBezTo>
                    <a:pt x="391" y="503"/>
                    <a:pt x="391" y="506"/>
                    <a:pt x="390" y="509"/>
                  </a:cubicBezTo>
                  <a:cubicBezTo>
                    <a:pt x="390" y="509"/>
                    <a:pt x="388" y="510"/>
                    <a:pt x="388" y="510"/>
                  </a:cubicBezTo>
                  <a:cubicBezTo>
                    <a:pt x="388" y="513"/>
                    <a:pt x="389" y="516"/>
                    <a:pt x="388" y="519"/>
                  </a:cubicBezTo>
                  <a:cubicBezTo>
                    <a:pt x="388" y="519"/>
                    <a:pt x="386" y="518"/>
                    <a:pt x="386" y="519"/>
                  </a:cubicBezTo>
                  <a:cubicBezTo>
                    <a:pt x="385" y="519"/>
                    <a:pt x="385" y="525"/>
                    <a:pt x="384" y="527"/>
                  </a:cubicBezTo>
                  <a:cubicBezTo>
                    <a:pt x="384" y="528"/>
                    <a:pt x="380" y="529"/>
                    <a:pt x="381" y="534"/>
                  </a:cubicBezTo>
                  <a:cubicBezTo>
                    <a:pt x="377" y="534"/>
                    <a:pt x="380" y="542"/>
                    <a:pt x="374" y="541"/>
                  </a:cubicBezTo>
                  <a:cubicBezTo>
                    <a:pt x="375" y="545"/>
                    <a:pt x="373" y="546"/>
                    <a:pt x="373" y="549"/>
                  </a:cubicBezTo>
                  <a:cubicBezTo>
                    <a:pt x="368" y="548"/>
                    <a:pt x="371" y="555"/>
                    <a:pt x="366" y="554"/>
                  </a:cubicBezTo>
                  <a:cubicBezTo>
                    <a:pt x="366" y="558"/>
                    <a:pt x="366" y="558"/>
                    <a:pt x="366" y="558"/>
                  </a:cubicBezTo>
                  <a:cubicBezTo>
                    <a:pt x="365" y="558"/>
                    <a:pt x="364" y="556"/>
                    <a:pt x="363" y="556"/>
                  </a:cubicBezTo>
                  <a:cubicBezTo>
                    <a:pt x="360" y="558"/>
                    <a:pt x="362" y="559"/>
                    <a:pt x="358" y="561"/>
                  </a:cubicBezTo>
                  <a:cubicBezTo>
                    <a:pt x="358" y="561"/>
                    <a:pt x="353" y="562"/>
                    <a:pt x="353" y="562"/>
                  </a:cubicBezTo>
                  <a:cubicBezTo>
                    <a:pt x="353" y="562"/>
                    <a:pt x="354" y="563"/>
                    <a:pt x="353" y="563"/>
                  </a:cubicBezTo>
                  <a:cubicBezTo>
                    <a:pt x="352" y="564"/>
                    <a:pt x="349" y="565"/>
                    <a:pt x="348" y="566"/>
                  </a:cubicBezTo>
                  <a:cubicBezTo>
                    <a:pt x="344" y="569"/>
                    <a:pt x="343" y="573"/>
                    <a:pt x="338" y="573"/>
                  </a:cubicBezTo>
                  <a:cubicBezTo>
                    <a:pt x="339" y="577"/>
                    <a:pt x="336" y="577"/>
                    <a:pt x="337" y="580"/>
                  </a:cubicBezTo>
                  <a:cubicBezTo>
                    <a:pt x="335" y="582"/>
                    <a:pt x="334" y="581"/>
                    <a:pt x="332" y="580"/>
                  </a:cubicBezTo>
                  <a:cubicBezTo>
                    <a:pt x="333" y="582"/>
                    <a:pt x="330" y="584"/>
                    <a:pt x="331" y="584"/>
                  </a:cubicBezTo>
                  <a:cubicBezTo>
                    <a:pt x="334" y="587"/>
                    <a:pt x="330" y="585"/>
                    <a:pt x="330" y="589"/>
                  </a:cubicBezTo>
                  <a:cubicBezTo>
                    <a:pt x="329" y="591"/>
                    <a:pt x="327" y="589"/>
                    <a:pt x="327" y="590"/>
                  </a:cubicBezTo>
                  <a:cubicBezTo>
                    <a:pt x="326" y="591"/>
                    <a:pt x="327" y="592"/>
                    <a:pt x="327" y="593"/>
                  </a:cubicBezTo>
                  <a:cubicBezTo>
                    <a:pt x="326" y="594"/>
                    <a:pt x="323" y="605"/>
                    <a:pt x="324" y="608"/>
                  </a:cubicBezTo>
                  <a:cubicBezTo>
                    <a:pt x="324" y="611"/>
                    <a:pt x="325" y="612"/>
                    <a:pt x="327" y="614"/>
                  </a:cubicBezTo>
                  <a:cubicBezTo>
                    <a:pt x="327" y="618"/>
                    <a:pt x="326" y="619"/>
                    <a:pt x="327" y="622"/>
                  </a:cubicBezTo>
                  <a:cubicBezTo>
                    <a:pt x="327" y="623"/>
                    <a:pt x="328" y="628"/>
                    <a:pt x="330" y="628"/>
                  </a:cubicBezTo>
                  <a:cubicBezTo>
                    <a:pt x="334" y="628"/>
                    <a:pt x="325" y="634"/>
                    <a:pt x="332" y="635"/>
                  </a:cubicBezTo>
                  <a:cubicBezTo>
                    <a:pt x="332" y="642"/>
                    <a:pt x="333" y="647"/>
                    <a:pt x="332" y="653"/>
                  </a:cubicBezTo>
                  <a:cubicBezTo>
                    <a:pt x="332" y="657"/>
                    <a:pt x="328" y="661"/>
                    <a:pt x="328" y="664"/>
                  </a:cubicBezTo>
                  <a:cubicBezTo>
                    <a:pt x="325" y="665"/>
                    <a:pt x="320" y="668"/>
                    <a:pt x="318" y="670"/>
                  </a:cubicBezTo>
                  <a:cubicBezTo>
                    <a:pt x="317" y="671"/>
                    <a:pt x="317" y="671"/>
                    <a:pt x="318" y="671"/>
                  </a:cubicBezTo>
                  <a:cubicBezTo>
                    <a:pt x="318" y="673"/>
                    <a:pt x="316" y="672"/>
                    <a:pt x="314" y="673"/>
                  </a:cubicBezTo>
                  <a:cubicBezTo>
                    <a:pt x="313" y="673"/>
                    <a:pt x="314" y="675"/>
                    <a:pt x="313" y="676"/>
                  </a:cubicBezTo>
                  <a:cubicBezTo>
                    <a:pt x="312" y="676"/>
                    <a:pt x="310" y="673"/>
                    <a:pt x="310" y="676"/>
                  </a:cubicBezTo>
                  <a:cubicBezTo>
                    <a:pt x="310" y="677"/>
                    <a:pt x="308" y="676"/>
                    <a:pt x="307" y="677"/>
                  </a:cubicBezTo>
                  <a:cubicBezTo>
                    <a:pt x="305" y="678"/>
                    <a:pt x="305" y="682"/>
                    <a:pt x="301" y="681"/>
                  </a:cubicBezTo>
                  <a:cubicBezTo>
                    <a:pt x="300" y="689"/>
                    <a:pt x="301" y="701"/>
                    <a:pt x="303" y="712"/>
                  </a:cubicBezTo>
                  <a:cubicBezTo>
                    <a:pt x="302" y="713"/>
                    <a:pt x="300" y="714"/>
                    <a:pt x="300" y="712"/>
                  </a:cubicBezTo>
                  <a:cubicBezTo>
                    <a:pt x="298" y="712"/>
                    <a:pt x="299" y="714"/>
                    <a:pt x="299" y="715"/>
                  </a:cubicBezTo>
                  <a:cubicBezTo>
                    <a:pt x="297" y="716"/>
                    <a:pt x="295" y="714"/>
                    <a:pt x="294" y="716"/>
                  </a:cubicBezTo>
                  <a:cubicBezTo>
                    <a:pt x="294" y="718"/>
                    <a:pt x="289" y="718"/>
                    <a:pt x="287" y="721"/>
                  </a:cubicBezTo>
                  <a:cubicBezTo>
                    <a:pt x="287" y="729"/>
                    <a:pt x="287" y="729"/>
                    <a:pt x="287" y="729"/>
                  </a:cubicBezTo>
                  <a:cubicBezTo>
                    <a:pt x="284" y="729"/>
                    <a:pt x="286" y="734"/>
                    <a:pt x="285" y="736"/>
                  </a:cubicBezTo>
                  <a:cubicBezTo>
                    <a:pt x="284" y="737"/>
                    <a:pt x="282" y="737"/>
                    <a:pt x="282" y="737"/>
                  </a:cubicBezTo>
                  <a:cubicBezTo>
                    <a:pt x="281" y="740"/>
                    <a:pt x="281" y="742"/>
                    <a:pt x="279" y="744"/>
                  </a:cubicBezTo>
                  <a:cubicBezTo>
                    <a:pt x="279" y="745"/>
                    <a:pt x="279" y="747"/>
                    <a:pt x="279" y="747"/>
                  </a:cubicBezTo>
                  <a:cubicBezTo>
                    <a:pt x="279" y="748"/>
                    <a:pt x="276" y="747"/>
                    <a:pt x="276" y="747"/>
                  </a:cubicBezTo>
                  <a:cubicBezTo>
                    <a:pt x="276" y="748"/>
                    <a:pt x="277" y="751"/>
                    <a:pt x="276" y="751"/>
                  </a:cubicBezTo>
                  <a:cubicBezTo>
                    <a:pt x="276" y="752"/>
                    <a:pt x="274" y="751"/>
                    <a:pt x="273" y="751"/>
                  </a:cubicBezTo>
                  <a:cubicBezTo>
                    <a:pt x="273" y="752"/>
                    <a:pt x="274" y="754"/>
                    <a:pt x="273" y="754"/>
                  </a:cubicBezTo>
                  <a:cubicBezTo>
                    <a:pt x="273" y="755"/>
                    <a:pt x="271" y="754"/>
                    <a:pt x="271" y="754"/>
                  </a:cubicBezTo>
                  <a:cubicBezTo>
                    <a:pt x="270" y="755"/>
                    <a:pt x="268" y="757"/>
                    <a:pt x="268" y="758"/>
                  </a:cubicBezTo>
                  <a:cubicBezTo>
                    <a:pt x="268" y="760"/>
                    <a:pt x="266" y="759"/>
                    <a:pt x="265" y="760"/>
                  </a:cubicBezTo>
                  <a:cubicBezTo>
                    <a:pt x="265" y="760"/>
                    <a:pt x="265" y="762"/>
                    <a:pt x="265" y="763"/>
                  </a:cubicBezTo>
                  <a:cubicBezTo>
                    <a:pt x="264" y="763"/>
                    <a:pt x="263" y="762"/>
                    <a:pt x="262" y="763"/>
                  </a:cubicBezTo>
                  <a:cubicBezTo>
                    <a:pt x="261" y="763"/>
                    <a:pt x="260" y="765"/>
                    <a:pt x="259" y="765"/>
                  </a:cubicBezTo>
                  <a:cubicBezTo>
                    <a:pt x="259" y="766"/>
                    <a:pt x="257" y="768"/>
                    <a:pt x="257" y="768"/>
                  </a:cubicBezTo>
                  <a:cubicBezTo>
                    <a:pt x="256" y="769"/>
                    <a:pt x="252" y="770"/>
                    <a:pt x="252" y="770"/>
                  </a:cubicBezTo>
                  <a:cubicBezTo>
                    <a:pt x="251" y="769"/>
                    <a:pt x="251" y="769"/>
                    <a:pt x="250" y="770"/>
                  </a:cubicBezTo>
                  <a:cubicBezTo>
                    <a:pt x="248" y="771"/>
                    <a:pt x="247" y="770"/>
                    <a:pt x="244" y="771"/>
                  </a:cubicBezTo>
                  <a:cubicBezTo>
                    <a:pt x="243" y="771"/>
                    <a:pt x="234" y="775"/>
                    <a:pt x="231" y="771"/>
                  </a:cubicBezTo>
                  <a:cubicBezTo>
                    <a:pt x="229" y="771"/>
                    <a:pt x="231" y="773"/>
                    <a:pt x="231" y="772"/>
                  </a:cubicBezTo>
                  <a:cubicBezTo>
                    <a:pt x="229" y="776"/>
                    <a:pt x="226" y="773"/>
                    <a:pt x="222" y="774"/>
                  </a:cubicBezTo>
                  <a:cubicBezTo>
                    <a:pt x="220" y="774"/>
                    <a:pt x="221" y="775"/>
                    <a:pt x="222" y="775"/>
                  </a:cubicBezTo>
                  <a:cubicBezTo>
                    <a:pt x="220" y="777"/>
                    <a:pt x="213" y="774"/>
                    <a:pt x="209" y="774"/>
                  </a:cubicBezTo>
                  <a:cubicBezTo>
                    <a:pt x="209" y="767"/>
                    <a:pt x="203" y="763"/>
                    <a:pt x="206" y="757"/>
                  </a:cubicBezTo>
                  <a:cubicBezTo>
                    <a:pt x="203" y="754"/>
                    <a:pt x="200" y="752"/>
                    <a:pt x="200" y="746"/>
                  </a:cubicBezTo>
                  <a:cubicBezTo>
                    <a:pt x="196" y="750"/>
                    <a:pt x="200" y="748"/>
                    <a:pt x="198" y="742"/>
                  </a:cubicBezTo>
                  <a:cubicBezTo>
                    <a:pt x="196" y="735"/>
                    <a:pt x="187" y="730"/>
                    <a:pt x="189" y="722"/>
                  </a:cubicBezTo>
                  <a:cubicBezTo>
                    <a:pt x="188" y="721"/>
                    <a:pt x="188" y="725"/>
                    <a:pt x="188" y="725"/>
                  </a:cubicBezTo>
                  <a:cubicBezTo>
                    <a:pt x="185" y="724"/>
                    <a:pt x="188" y="715"/>
                    <a:pt x="185" y="719"/>
                  </a:cubicBezTo>
                  <a:cubicBezTo>
                    <a:pt x="183" y="717"/>
                    <a:pt x="183" y="712"/>
                    <a:pt x="184" y="709"/>
                  </a:cubicBezTo>
                  <a:cubicBezTo>
                    <a:pt x="184" y="705"/>
                    <a:pt x="185" y="702"/>
                    <a:pt x="182" y="697"/>
                  </a:cubicBezTo>
                  <a:cubicBezTo>
                    <a:pt x="183" y="695"/>
                    <a:pt x="179" y="696"/>
                    <a:pt x="178" y="695"/>
                  </a:cubicBezTo>
                  <a:cubicBezTo>
                    <a:pt x="177" y="694"/>
                    <a:pt x="182" y="691"/>
                    <a:pt x="175" y="693"/>
                  </a:cubicBezTo>
                  <a:cubicBezTo>
                    <a:pt x="175" y="692"/>
                    <a:pt x="176" y="689"/>
                    <a:pt x="175" y="688"/>
                  </a:cubicBezTo>
                  <a:cubicBezTo>
                    <a:pt x="175" y="688"/>
                    <a:pt x="173" y="689"/>
                    <a:pt x="172" y="688"/>
                  </a:cubicBezTo>
                  <a:cubicBezTo>
                    <a:pt x="172" y="688"/>
                    <a:pt x="176" y="683"/>
                    <a:pt x="171" y="684"/>
                  </a:cubicBezTo>
                  <a:cubicBezTo>
                    <a:pt x="171" y="682"/>
                    <a:pt x="173" y="681"/>
                    <a:pt x="172" y="678"/>
                  </a:cubicBezTo>
                  <a:cubicBezTo>
                    <a:pt x="170" y="677"/>
                    <a:pt x="173" y="672"/>
                    <a:pt x="168" y="673"/>
                  </a:cubicBezTo>
                  <a:cubicBezTo>
                    <a:pt x="168" y="660"/>
                    <a:pt x="169" y="656"/>
                    <a:pt x="175" y="648"/>
                  </a:cubicBezTo>
                  <a:cubicBezTo>
                    <a:pt x="174" y="646"/>
                    <a:pt x="177" y="640"/>
                    <a:pt x="174" y="641"/>
                  </a:cubicBezTo>
                  <a:cubicBezTo>
                    <a:pt x="174" y="638"/>
                    <a:pt x="177" y="640"/>
                    <a:pt x="178" y="639"/>
                  </a:cubicBezTo>
                  <a:cubicBezTo>
                    <a:pt x="179" y="639"/>
                    <a:pt x="178" y="636"/>
                    <a:pt x="179" y="636"/>
                  </a:cubicBezTo>
                  <a:cubicBezTo>
                    <a:pt x="179" y="634"/>
                    <a:pt x="178" y="621"/>
                    <a:pt x="177" y="625"/>
                  </a:cubicBezTo>
                  <a:cubicBezTo>
                    <a:pt x="174" y="623"/>
                    <a:pt x="175" y="619"/>
                    <a:pt x="175" y="617"/>
                  </a:cubicBezTo>
                  <a:cubicBezTo>
                    <a:pt x="175" y="613"/>
                    <a:pt x="176" y="610"/>
                    <a:pt x="175" y="607"/>
                  </a:cubicBezTo>
                  <a:cubicBezTo>
                    <a:pt x="175" y="605"/>
                    <a:pt x="173" y="606"/>
                    <a:pt x="172" y="606"/>
                  </a:cubicBezTo>
                  <a:cubicBezTo>
                    <a:pt x="172" y="605"/>
                    <a:pt x="174" y="604"/>
                    <a:pt x="174" y="603"/>
                  </a:cubicBezTo>
                  <a:cubicBezTo>
                    <a:pt x="174" y="603"/>
                    <a:pt x="172" y="602"/>
                    <a:pt x="172" y="601"/>
                  </a:cubicBezTo>
                  <a:cubicBezTo>
                    <a:pt x="172" y="598"/>
                    <a:pt x="171" y="599"/>
                    <a:pt x="170" y="597"/>
                  </a:cubicBezTo>
                  <a:cubicBezTo>
                    <a:pt x="169" y="597"/>
                    <a:pt x="170" y="595"/>
                    <a:pt x="170" y="594"/>
                  </a:cubicBezTo>
                  <a:cubicBezTo>
                    <a:pt x="169" y="594"/>
                    <a:pt x="166" y="594"/>
                    <a:pt x="167" y="593"/>
                  </a:cubicBezTo>
                  <a:cubicBezTo>
                    <a:pt x="167" y="593"/>
                    <a:pt x="168" y="593"/>
                    <a:pt x="168" y="593"/>
                  </a:cubicBezTo>
                  <a:cubicBezTo>
                    <a:pt x="166" y="590"/>
                    <a:pt x="165" y="589"/>
                    <a:pt x="161" y="587"/>
                  </a:cubicBezTo>
                  <a:cubicBezTo>
                    <a:pt x="160" y="587"/>
                    <a:pt x="161" y="586"/>
                    <a:pt x="160" y="586"/>
                  </a:cubicBezTo>
                  <a:cubicBezTo>
                    <a:pt x="158" y="586"/>
                    <a:pt x="158" y="582"/>
                    <a:pt x="156" y="583"/>
                  </a:cubicBezTo>
                  <a:cubicBezTo>
                    <a:pt x="153" y="571"/>
                    <a:pt x="156" y="561"/>
                    <a:pt x="156" y="548"/>
                  </a:cubicBezTo>
                  <a:cubicBezTo>
                    <a:pt x="155" y="545"/>
                    <a:pt x="152" y="550"/>
                    <a:pt x="153" y="544"/>
                  </a:cubicBezTo>
                  <a:cubicBezTo>
                    <a:pt x="145" y="544"/>
                    <a:pt x="138" y="543"/>
                    <a:pt x="133" y="541"/>
                  </a:cubicBezTo>
                  <a:cubicBezTo>
                    <a:pt x="135" y="533"/>
                    <a:pt x="129" y="542"/>
                    <a:pt x="130" y="534"/>
                  </a:cubicBezTo>
                  <a:cubicBezTo>
                    <a:pt x="124" y="532"/>
                    <a:pt x="123" y="531"/>
                    <a:pt x="115" y="533"/>
                  </a:cubicBezTo>
                  <a:cubicBezTo>
                    <a:pt x="114" y="533"/>
                    <a:pt x="111" y="533"/>
                    <a:pt x="109" y="534"/>
                  </a:cubicBezTo>
                  <a:cubicBezTo>
                    <a:pt x="109" y="534"/>
                    <a:pt x="105" y="536"/>
                    <a:pt x="101" y="535"/>
                  </a:cubicBezTo>
                  <a:cubicBezTo>
                    <a:pt x="103" y="539"/>
                    <a:pt x="105" y="537"/>
                    <a:pt x="98" y="538"/>
                  </a:cubicBezTo>
                  <a:cubicBezTo>
                    <a:pt x="93" y="539"/>
                    <a:pt x="90" y="541"/>
                    <a:pt x="83" y="541"/>
                  </a:cubicBezTo>
                  <a:cubicBezTo>
                    <a:pt x="80" y="541"/>
                    <a:pt x="80" y="540"/>
                    <a:pt x="78" y="540"/>
                  </a:cubicBezTo>
                  <a:cubicBezTo>
                    <a:pt x="69" y="539"/>
                    <a:pt x="60" y="544"/>
                    <a:pt x="52" y="542"/>
                  </a:cubicBezTo>
                  <a:cubicBezTo>
                    <a:pt x="52" y="538"/>
                    <a:pt x="47" y="539"/>
                    <a:pt x="45" y="538"/>
                  </a:cubicBezTo>
                  <a:cubicBezTo>
                    <a:pt x="44" y="538"/>
                    <a:pt x="45" y="536"/>
                    <a:pt x="45" y="535"/>
                  </a:cubicBezTo>
                  <a:cubicBezTo>
                    <a:pt x="44" y="535"/>
                    <a:pt x="41" y="536"/>
                    <a:pt x="41" y="535"/>
                  </a:cubicBezTo>
                  <a:cubicBezTo>
                    <a:pt x="40" y="535"/>
                    <a:pt x="41" y="533"/>
                    <a:pt x="41" y="533"/>
                  </a:cubicBezTo>
                  <a:cubicBezTo>
                    <a:pt x="39" y="532"/>
                    <a:pt x="38" y="533"/>
                    <a:pt x="38" y="531"/>
                  </a:cubicBezTo>
                  <a:cubicBezTo>
                    <a:pt x="38" y="531"/>
                    <a:pt x="35" y="529"/>
                    <a:pt x="35" y="528"/>
                  </a:cubicBezTo>
                  <a:cubicBezTo>
                    <a:pt x="34" y="528"/>
                    <a:pt x="35" y="527"/>
                    <a:pt x="34" y="527"/>
                  </a:cubicBezTo>
                  <a:cubicBezTo>
                    <a:pt x="32" y="527"/>
                    <a:pt x="33" y="525"/>
                    <a:pt x="32" y="524"/>
                  </a:cubicBezTo>
                  <a:cubicBezTo>
                    <a:pt x="31" y="523"/>
                    <a:pt x="30" y="524"/>
                    <a:pt x="29" y="523"/>
                  </a:cubicBezTo>
                  <a:cubicBezTo>
                    <a:pt x="29" y="522"/>
                    <a:pt x="30" y="521"/>
                    <a:pt x="29" y="520"/>
                  </a:cubicBezTo>
                  <a:cubicBezTo>
                    <a:pt x="28" y="519"/>
                    <a:pt x="26" y="521"/>
                    <a:pt x="26" y="519"/>
                  </a:cubicBezTo>
                  <a:cubicBezTo>
                    <a:pt x="26" y="518"/>
                    <a:pt x="28" y="516"/>
                    <a:pt x="28" y="517"/>
                  </a:cubicBezTo>
                  <a:cubicBezTo>
                    <a:pt x="26" y="512"/>
                    <a:pt x="20" y="514"/>
                    <a:pt x="21" y="509"/>
                  </a:cubicBezTo>
                  <a:cubicBezTo>
                    <a:pt x="14" y="511"/>
                    <a:pt x="17" y="503"/>
                    <a:pt x="11" y="505"/>
                  </a:cubicBezTo>
                  <a:cubicBezTo>
                    <a:pt x="12" y="503"/>
                    <a:pt x="13" y="502"/>
                    <a:pt x="12" y="500"/>
                  </a:cubicBezTo>
                  <a:cubicBezTo>
                    <a:pt x="12" y="498"/>
                    <a:pt x="9" y="499"/>
                    <a:pt x="7" y="499"/>
                  </a:cubicBezTo>
                  <a:cubicBezTo>
                    <a:pt x="8" y="496"/>
                    <a:pt x="4" y="496"/>
                    <a:pt x="4" y="495"/>
                  </a:cubicBezTo>
                  <a:cubicBezTo>
                    <a:pt x="4" y="492"/>
                    <a:pt x="6" y="493"/>
                    <a:pt x="4" y="489"/>
                  </a:cubicBezTo>
                  <a:cubicBezTo>
                    <a:pt x="4" y="488"/>
                    <a:pt x="3" y="489"/>
                    <a:pt x="3" y="488"/>
                  </a:cubicBezTo>
                  <a:cubicBezTo>
                    <a:pt x="3" y="487"/>
                    <a:pt x="1" y="483"/>
                    <a:pt x="0" y="482"/>
                  </a:cubicBezTo>
                  <a:cubicBezTo>
                    <a:pt x="0" y="480"/>
                    <a:pt x="3" y="482"/>
                    <a:pt x="4" y="481"/>
                  </a:cubicBezTo>
                  <a:cubicBezTo>
                    <a:pt x="5" y="480"/>
                    <a:pt x="4" y="476"/>
                    <a:pt x="7" y="476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1"/>
                    <a:pt x="4" y="452"/>
                    <a:pt x="4" y="451"/>
                  </a:cubicBezTo>
                  <a:cubicBezTo>
                    <a:pt x="4" y="451"/>
                    <a:pt x="5" y="449"/>
                    <a:pt x="5" y="448"/>
                  </a:cubicBezTo>
                  <a:cubicBezTo>
                    <a:pt x="6" y="446"/>
                    <a:pt x="4" y="445"/>
                    <a:pt x="4" y="443"/>
                  </a:cubicBezTo>
                  <a:cubicBezTo>
                    <a:pt x="9" y="449"/>
                    <a:pt x="4" y="433"/>
                    <a:pt x="10" y="439"/>
                  </a:cubicBezTo>
                  <a:cubicBezTo>
                    <a:pt x="11" y="437"/>
                    <a:pt x="9" y="432"/>
                    <a:pt x="11" y="430"/>
                  </a:cubicBezTo>
                  <a:cubicBezTo>
                    <a:pt x="11" y="430"/>
                    <a:pt x="14" y="430"/>
                    <a:pt x="14" y="430"/>
                  </a:cubicBezTo>
                  <a:cubicBezTo>
                    <a:pt x="14" y="429"/>
                    <a:pt x="12" y="428"/>
                    <a:pt x="12" y="426"/>
                  </a:cubicBezTo>
                  <a:cubicBezTo>
                    <a:pt x="18" y="425"/>
                    <a:pt x="17" y="417"/>
                    <a:pt x="22" y="416"/>
                  </a:cubicBezTo>
                  <a:cubicBezTo>
                    <a:pt x="22" y="411"/>
                    <a:pt x="27" y="411"/>
                    <a:pt x="26" y="406"/>
                  </a:cubicBezTo>
                  <a:cubicBezTo>
                    <a:pt x="29" y="407"/>
                    <a:pt x="29" y="405"/>
                    <a:pt x="29" y="404"/>
                  </a:cubicBezTo>
                  <a:cubicBezTo>
                    <a:pt x="38" y="403"/>
                    <a:pt x="44" y="400"/>
                    <a:pt x="43" y="389"/>
                  </a:cubicBezTo>
                  <a:cubicBezTo>
                    <a:pt x="49" y="391"/>
                    <a:pt x="44" y="382"/>
                    <a:pt x="49" y="382"/>
                  </a:cubicBezTo>
                  <a:cubicBezTo>
                    <a:pt x="49" y="374"/>
                    <a:pt x="49" y="374"/>
                    <a:pt x="49" y="374"/>
                  </a:cubicBezTo>
                  <a:cubicBezTo>
                    <a:pt x="51" y="374"/>
                    <a:pt x="52" y="372"/>
                    <a:pt x="55" y="373"/>
                  </a:cubicBezTo>
                  <a:cubicBezTo>
                    <a:pt x="57" y="370"/>
                    <a:pt x="59" y="368"/>
                    <a:pt x="62" y="364"/>
                  </a:cubicBezTo>
                  <a:cubicBezTo>
                    <a:pt x="62" y="363"/>
                    <a:pt x="63" y="364"/>
                    <a:pt x="63" y="363"/>
                  </a:cubicBezTo>
                  <a:cubicBezTo>
                    <a:pt x="63" y="361"/>
                    <a:pt x="67" y="361"/>
                    <a:pt x="66" y="359"/>
                  </a:cubicBezTo>
                  <a:cubicBezTo>
                    <a:pt x="72" y="360"/>
                    <a:pt x="73" y="355"/>
                    <a:pt x="78" y="356"/>
                  </a:cubicBezTo>
                  <a:cubicBezTo>
                    <a:pt x="76" y="361"/>
                    <a:pt x="85" y="356"/>
                    <a:pt x="83" y="361"/>
                  </a:cubicBezTo>
                  <a:cubicBezTo>
                    <a:pt x="85" y="358"/>
                    <a:pt x="97" y="363"/>
                    <a:pt x="97" y="357"/>
                  </a:cubicBezTo>
                  <a:cubicBezTo>
                    <a:pt x="103" y="356"/>
                    <a:pt x="109" y="355"/>
                    <a:pt x="112" y="350"/>
                  </a:cubicBezTo>
                  <a:cubicBezTo>
                    <a:pt x="114" y="350"/>
                    <a:pt x="116" y="350"/>
                    <a:pt x="116" y="349"/>
                  </a:cubicBezTo>
                  <a:cubicBezTo>
                    <a:pt x="119" y="349"/>
                    <a:pt x="119" y="350"/>
                    <a:pt x="122" y="350"/>
                  </a:cubicBezTo>
                  <a:cubicBezTo>
                    <a:pt x="125" y="350"/>
                    <a:pt x="128" y="349"/>
                    <a:pt x="130" y="349"/>
                  </a:cubicBezTo>
                  <a:cubicBezTo>
                    <a:pt x="130" y="349"/>
                    <a:pt x="131" y="350"/>
                    <a:pt x="132" y="350"/>
                  </a:cubicBezTo>
                  <a:cubicBezTo>
                    <a:pt x="135" y="350"/>
                    <a:pt x="141" y="353"/>
                    <a:pt x="147" y="352"/>
                  </a:cubicBezTo>
                  <a:cubicBezTo>
                    <a:pt x="150" y="351"/>
                    <a:pt x="154" y="347"/>
                    <a:pt x="157" y="350"/>
                  </a:cubicBezTo>
                  <a:cubicBezTo>
                    <a:pt x="159" y="353"/>
                    <a:pt x="158" y="350"/>
                    <a:pt x="163" y="350"/>
                  </a:cubicBezTo>
                  <a:cubicBezTo>
                    <a:pt x="163" y="351"/>
                    <a:pt x="164" y="352"/>
                    <a:pt x="164" y="353"/>
                  </a:cubicBezTo>
                  <a:cubicBezTo>
                    <a:pt x="164" y="353"/>
                    <a:pt x="161" y="354"/>
                    <a:pt x="161" y="354"/>
                  </a:cubicBezTo>
                  <a:cubicBezTo>
                    <a:pt x="161" y="356"/>
                    <a:pt x="162" y="355"/>
                    <a:pt x="163" y="356"/>
                  </a:cubicBezTo>
                  <a:cubicBezTo>
                    <a:pt x="163" y="357"/>
                    <a:pt x="161" y="357"/>
                    <a:pt x="161" y="357"/>
                  </a:cubicBezTo>
                  <a:cubicBezTo>
                    <a:pt x="161" y="358"/>
                    <a:pt x="163" y="359"/>
                    <a:pt x="163" y="360"/>
                  </a:cubicBezTo>
                  <a:cubicBezTo>
                    <a:pt x="162" y="364"/>
                    <a:pt x="160" y="366"/>
                    <a:pt x="164" y="371"/>
                  </a:cubicBezTo>
                  <a:cubicBezTo>
                    <a:pt x="165" y="374"/>
                    <a:pt x="166" y="370"/>
                    <a:pt x="168" y="373"/>
                  </a:cubicBezTo>
                  <a:cubicBezTo>
                    <a:pt x="168" y="374"/>
                    <a:pt x="171" y="373"/>
                    <a:pt x="171" y="374"/>
                  </a:cubicBezTo>
                  <a:cubicBezTo>
                    <a:pt x="171" y="374"/>
                    <a:pt x="171" y="377"/>
                    <a:pt x="171" y="377"/>
                  </a:cubicBezTo>
                  <a:cubicBezTo>
                    <a:pt x="172" y="378"/>
                    <a:pt x="175" y="376"/>
                    <a:pt x="175" y="378"/>
                  </a:cubicBezTo>
                  <a:cubicBezTo>
                    <a:pt x="180" y="376"/>
                    <a:pt x="183" y="382"/>
                    <a:pt x="185" y="378"/>
                  </a:cubicBezTo>
                  <a:cubicBezTo>
                    <a:pt x="187" y="378"/>
                    <a:pt x="186" y="381"/>
                    <a:pt x="186" y="381"/>
                  </a:cubicBezTo>
                  <a:cubicBezTo>
                    <a:pt x="189" y="383"/>
                    <a:pt x="190" y="381"/>
                    <a:pt x="193" y="382"/>
                  </a:cubicBezTo>
                  <a:cubicBezTo>
                    <a:pt x="194" y="383"/>
                    <a:pt x="194" y="385"/>
                    <a:pt x="195" y="385"/>
                  </a:cubicBezTo>
                  <a:cubicBezTo>
                    <a:pt x="195" y="386"/>
                    <a:pt x="197" y="385"/>
                    <a:pt x="198" y="385"/>
                  </a:cubicBezTo>
                  <a:cubicBezTo>
                    <a:pt x="199" y="387"/>
                    <a:pt x="200" y="386"/>
                    <a:pt x="202" y="387"/>
                  </a:cubicBezTo>
                  <a:cubicBezTo>
                    <a:pt x="202" y="387"/>
                    <a:pt x="203" y="389"/>
                    <a:pt x="203" y="389"/>
                  </a:cubicBezTo>
                  <a:cubicBezTo>
                    <a:pt x="204" y="390"/>
                    <a:pt x="206" y="388"/>
                    <a:pt x="207" y="388"/>
                  </a:cubicBezTo>
                  <a:cubicBezTo>
                    <a:pt x="207" y="388"/>
                    <a:pt x="208" y="389"/>
                    <a:pt x="209" y="389"/>
                  </a:cubicBezTo>
                  <a:cubicBezTo>
                    <a:pt x="210" y="390"/>
                    <a:pt x="211" y="389"/>
                    <a:pt x="212" y="389"/>
                  </a:cubicBezTo>
                  <a:cubicBezTo>
                    <a:pt x="212" y="388"/>
                    <a:pt x="214" y="388"/>
                    <a:pt x="214" y="387"/>
                  </a:cubicBezTo>
                  <a:cubicBezTo>
                    <a:pt x="214" y="387"/>
                    <a:pt x="217" y="386"/>
                    <a:pt x="216" y="385"/>
                  </a:cubicBezTo>
                  <a:cubicBezTo>
                    <a:pt x="212" y="382"/>
                    <a:pt x="220" y="383"/>
                    <a:pt x="220" y="378"/>
                  </a:cubicBezTo>
                  <a:cubicBezTo>
                    <a:pt x="224" y="379"/>
                    <a:pt x="224" y="376"/>
                    <a:pt x="229" y="377"/>
                  </a:cubicBezTo>
                  <a:cubicBezTo>
                    <a:pt x="229" y="377"/>
                    <a:pt x="230" y="378"/>
                    <a:pt x="230" y="378"/>
                  </a:cubicBezTo>
                  <a:cubicBezTo>
                    <a:pt x="232" y="379"/>
                    <a:pt x="234" y="378"/>
                    <a:pt x="236" y="378"/>
                  </a:cubicBezTo>
                  <a:cubicBezTo>
                    <a:pt x="236" y="378"/>
                    <a:pt x="238" y="381"/>
                    <a:pt x="238" y="381"/>
                  </a:cubicBezTo>
                  <a:cubicBezTo>
                    <a:pt x="239" y="381"/>
                    <a:pt x="241" y="379"/>
                    <a:pt x="243" y="380"/>
                  </a:cubicBezTo>
                  <a:cubicBezTo>
                    <a:pt x="243" y="380"/>
                    <a:pt x="242" y="382"/>
                    <a:pt x="243" y="382"/>
                  </a:cubicBezTo>
                  <a:cubicBezTo>
                    <a:pt x="244" y="383"/>
                    <a:pt x="246" y="380"/>
                    <a:pt x="248" y="381"/>
                  </a:cubicBezTo>
                  <a:cubicBezTo>
                    <a:pt x="249" y="382"/>
                    <a:pt x="245" y="383"/>
                    <a:pt x="245" y="382"/>
                  </a:cubicBezTo>
                  <a:cubicBezTo>
                    <a:pt x="246" y="385"/>
                    <a:pt x="255" y="385"/>
                    <a:pt x="259" y="385"/>
                  </a:cubicBezTo>
                  <a:cubicBezTo>
                    <a:pt x="259" y="391"/>
                    <a:pt x="271" y="389"/>
                    <a:pt x="273" y="385"/>
                  </a:cubicBezTo>
                  <a:cubicBezTo>
                    <a:pt x="274" y="387"/>
                    <a:pt x="280" y="384"/>
                    <a:pt x="282" y="385"/>
                  </a:cubicBezTo>
                  <a:cubicBezTo>
                    <a:pt x="283" y="387"/>
                    <a:pt x="282" y="385"/>
                    <a:pt x="285" y="385"/>
                  </a:cubicBezTo>
                  <a:cubicBezTo>
                    <a:pt x="287" y="386"/>
                    <a:pt x="289" y="387"/>
                    <a:pt x="292" y="387"/>
                  </a:cubicBezTo>
                  <a:cubicBezTo>
                    <a:pt x="294" y="386"/>
                    <a:pt x="295" y="384"/>
                    <a:pt x="299" y="384"/>
                  </a:cubicBezTo>
                  <a:cubicBezTo>
                    <a:pt x="300" y="381"/>
                    <a:pt x="299" y="376"/>
                    <a:pt x="303" y="375"/>
                  </a:cubicBezTo>
                  <a:cubicBezTo>
                    <a:pt x="303" y="373"/>
                    <a:pt x="301" y="373"/>
                    <a:pt x="301" y="370"/>
                  </a:cubicBezTo>
                  <a:cubicBezTo>
                    <a:pt x="306" y="370"/>
                    <a:pt x="306" y="361"/>
                    <a:pt x="310" y="366"/>
                  </a:cubicBezTo>
                  <a:cubicBezTo>
                    <a:pt x="311" y="360"/>
                    <a:pt x="308" y="359"/>
                    <a:pt x="304" y="359"/>
                  </a:cubicBezTo>
                  <a:cubicBezTo>
                    <a:pt x="305" y="357"/>
                    <a:pt x="306" y="355"/>
                    <a:pt x="306" y="353"/>
                  </a:cubicBezTo>
                  <a:cubicBezTo>
                    <a:pt x="304" y="349"/>
                    <a:pt x="296" y="352"/>
                    <a:pt x="294" y="347"/>
                  </a:cubicBezTo>
                  <a:cubicBezTo>
                    <a:pt x="292" y="349"/>
                    <a:pt x="287" y="349"/>
                    <a:pt x="286" y="352"/>
                  </a:cubicBezTo>
                  <a:cubicBezTo>
                    <a:pt x="284" y="352"/>
                    <a:pt x="285" y="349"/>
                    <a:pt x="285" y="349"/>
                  </a:cubicBezTo>
                  <a:cubicBezTo>
                    <a:pt x="282" y="347"/>
                    <a:pt x="278" y="350"/>
                    <a:pt x="275" y="349"/>
                  </a:cubicBezTo>
                  <a:cubicBezTo>
                    <a:pt x="273" y="350"/>
                    <a:pt x="273" y="352"/>
                    <a:pt x="271" y="352"/>
                  </a:cubicBezTo>
                  <a:cubicBezTo>
                    <a:pt x="267" y="352"/>
                    <a:pt x="267" y="346"/>
                    <a:pt x="261" y="347"/>
                  </a:cubicBezTo>
                  <a:cubicBezTo>
                    <a:pt x="261" y="345"/>
                    <a:pt x="259" y="344"/>
                    <a:pt x="259" y="342"/>
                  </a:cubicBezTo>
                  <a:cubicBezTo>
                    <a:pt x="258" y="342"/>
                    <a:pt x="257" y="342"/>
                    <a:pt x="257" y="340"/>
                  </a:cubicBezTo>
                  <a:cubicBezTo>
                    <a:pt x="256" y="339"/>
                    <a:pt x="254" y="338"/>
                    <a:pt x="251" y="338"/>
                  </a:cubicBezTo>
                  <a:cubicBezTo>
                    <a:pt x="254" y="334"/>
                    <a:pt x="252" y="326"/>
                    <a:pt x="251" y="322"/>
                  </a:cubicBezTo>
                  <a:cubicBezTo>
                    <a:pt x="247" y="325"/>
                    <a:pt x="243" y="319"/>
                    <a:pt x="243" y="326"/>
                  </a:cubicBezTo>
                  <a:cubicBezTo>
                    <a:pt x="238" y="324"/>
                    <a:pt x="238" y="328"/>
                    <a:pt x="234" y="325"/>
                  </a:cubicBezTo>
                  <a:cubicBezTo>
                    <a:pt x="234" y="327"/>
                    <a:pt x="234" y="327"/>
                    <a:pt x="233" y="328"/>
                  </a:cubicBezTo>
                  <a:cubicBezTo>
                    <a:pt x="234" y="329"/>
                    <a:pt x="235" y="329"/>
                    <a:pt x="236" y="331"/>
                  </a:cubicBezTo>
                  <a:cubicBezTo>
                    <a:pt x="236" y="332"/>
                    <a:pt x="235" y="334"/>
                    <a:pt x="238" y="333"/>
                  </a:cubicBezTo>
                  <a:cubicBezTo>
                    <a:pt x="237" y="338"/>
                    <a:pt x="237" y="336"/>
                    <a:pt x="240" y="339"/>
                  </a:cubicBezTo>
                  <a:cubicBezTo>
                    <a:pt x="241" y="342"/>
                    <a:pt x="238" y="341"/>
                    <a:pt x="237" y="342"/>
                  </a:cubicBezTo>
                  <a:cubicBezTo>
                    <a:pt x="237" y="342"/>
                    <a:pt x="235" y="347"/>
                    <a:pt x="234" y="346"/>
                  </a:cubicBezTo>
                  <a:cubicBezTo>
                    <a:pt x="231" y="343"/>
                    <a:pt x="234" y="350"/>
                    <a:pt x="229" y="349"/>
                  </a:cubicBezTo>
                  <a:cubicBezTo>
                    <a:pt x="228" y="348"/>
                    <a:pt x="227" y="346"/>
                    <a:pt x="226" y="346"/>
                  </a:cubicBezTo>
                  <a:cubicBezTo>
                    <a:pt x="225" y="344"/>
                    <a:pt x="227" y="343"/>
                    <a:pt x="229" y="343"/>
                  </a:cubicBezTo>
                  <a:cubicBezTo>
                    <a:pt x="227" y="341"/>
                    <a:pt x="222" y="340"/>
                    <a:pt x="226" y="336"/>
                  </a:cubicBezTo>
                  <a:cubicBezTo>
                    <a:pt x="224" y="335"/>
                    <a:pt x="221" y="337"/>
                    <a:pt x="220" y="336"/>
                  </a:cubicBezTo>
                  <a:cubicBezTo>
                    <a:pt x="219" y="335"/>
                    <a:pt x="223" y="335"/>
                    <a:pt x="223" y="335"/>
                  </a:cubicBezTo>
                  <a:cubicBezTo>
                    <a:pt x="223" y="335"/>
                    <a:pt x="219" y="331"/>
                    <a:pt x="216" y="329"/>
                  </a:cubicBezTo>
                  <a:cubicBezTo>
                    <a:pt x="217" y="323"/>
                    <a:pt x="213" y="321"/>
                    <a:pt x="213" y="315"/>
                  </a:cubicBezTo>
                  <a:cubicBezTo>
                    <a:pt x="214" y="313"/>
                    <a:pt x="209" y="315"/>
                    <a:pt x="209" y="314"/>
                  </a:cubicBezTo>
                  <a:cubicBezTo>
                    <a:pt x="209" y="313"/>
                    <a:pt x="211" y="311"/>
                    <a:pt x="210" y="311"/>
                  </a:cubicBezTo>
                  <a:cubicBezTo>
                    <a:pt x="207" y="309"/>
                    <a:pt x="207" y="311"/>
                    <a:pt x="205" y="310"/>
                  </a:cubicBezTo>
                  <a:cubicBezTo>
                    <a:pt x="204" y="309"/>
                    <a:pt x="206" y="308"/>
                    <a:pt x="206" y="307"/>
                  </a:cubicBezTo>
                  <a:cubicBezTo>
                    <a:pt x="206" y="306"/>
                    <a:pt x="204" y="308"/>
                    <a:pt x="205" y="308"/>
                  </a:cubicBezTo>
                  <a:cubicBezTo>
                    <a:pt x="203" y="308"/>
                    <a:pt x="204" y="306"/>
                    <a:pt x="203" y="305"/>
                  </a:cubicBezTo>
                  <a:cubicBezTo>
                    <a:pt x="198" y="306"/>
                    <a:pt x="198" y="302"/>
                    <a:pt x="192" y="303"/>
                  </a:cubicBezTo>
                  <a:cubicBezTo>
                    <a:pt x="192" y="301"/>
                    <a:pt x="190" y="301"/>
                    <a:pt x="189" y="300"/>
                  </a:cubicBezTo>
                  <a:cubicBezTo>
                    <a:pt x="189" y="299"/>
                    <a:pt x="190" y="297"/>
                    <a:pt x="189" y="297"/>
                  </a:cubicBezTo>
                  <a:cubicBezTo>
                    <a:pt x="189" y="296"/>
                    <a:pt x="187" y="297"/>
                    <a:pt x="186" y="297"/>
                  </a:cubicBezTo>
                  <a:cubicBezTo>
                    <a:pt x="186" y="297"/>
                    <a:pt x="186" y="291"/>
                    <a:pt x="185" y="293"/>
                  </a:cubicBezTo>
                  <a:cubicBezTo>
                    <a:pt x="184" y="294"/>
                    <a:pt x="183" y="293"/>
                    <a:pt x="182" y="291"/>
                  </a:cubicBezTo>
                  <a:cubicBezTo>
                    <a:pt x="182" y="291"/>
                    <a:pt x="180" y="290"/>
                    <a:pt x="181" y="288"/>
                  </a:cubicBezTo>
                  <a:cubicBezTo>
                    <a:pt x="176" y="289"/>
                    <a:pt x="177" y="290"/>
                    <a:pt x="172" y="288"/>
                  </a:cubicBezTo>
                  <a:cubicBezTo>
                    <a:pt x="171" y="289"/>
                    <a:pt x="171" y="291"/>
                    <a:pt x="170" y="291"/>
                  </a:cubicBezTo>
                  <a:cubicBezTo>
                    <a:pt x="168" y="295"/>
                    <a:pt x="172" y="294"/>
                    <a:pt x="172" y="297"/>
                  </a:cubicBezTo>
                  <a:cubicBezTo>
                    <a:pt x="172" y="298"/>
                    <a:pt x="175" y="301"/>
                    <a:pt x="175" y="301"/>
                  </a:cubicBezTo>
                  <a:cubicBezTo>
                    <a:pt x="176" y="302"/>
                    <a:pt x="176" y="303"/>
                    <a:pt x="178" y="303"/>
                  </a:cubicBezTo>
                  <a:cubicBezTo>
                    <a:pt x="176" y="307"/>
                    <a:pt x="181" y="306"/>
                    <a:pt x="182" y="308"/>
                  </a:cubicBezTo>
                  <a:cubicBezTo>
                    <a:pt x="183" y="309"/>
                    <a:pt x="184" y="314"/>
                    <a:pt x="185" y="312"/>
                  </a:cubicBezTo>
                  <a:cubicBezTo>
                    <a:pt x="187" y="310"/>
                    <a:pt x="185" y="313"/>
                    <a:pt x="186" y="314"/>
                  </a:cubicBezTo>
                  <a:cubicBezTo>
                    <a:pt x="188" y="315"/>
                    <a:pt x="191" y="314"/>
                    <a:pt x="192" y="318"/>
                  </a:cubicBezTo>
                  <a:cubicBezTo>
                    <a:pt x="194" y="317"/>
                    <a:pt x="194" y="319"/>
                    <a:pt x="195" y="319"/>
                  </a:cubicBezTo>
                  <a:cubicBezTo>
                    <a:pt x="196" y="319"/>
                    <a:pt x="197" y="318"/>
                    <a:pt x="196" y="318"/>
                  </a:cubicBezTo>
                  <a:cubicBezTo>
                    <a:pt x="198" y="318"/>
                    <a:pt x="198" y="322"/>
                    <a:pt x="199" y="319"/>
                  </a:cubicBezTo>
                  <a:cubicBezTo>
                    <a:pt x="202" y="319"/>
                    <a:pt x="198" y="326"/>
                    <a:pt x="203" y="324"/>
                  </a:cubicBezTo>
                  <a:cubicBezTo>
                    <a:pt x="203" y="327"/>
                    <a:pt x="197" y="324"/>
                    <a:pt x="195" y="325"/>
                  </a:cubicBezTo>
                  <a:cubicBezTo>
                    <a:pt x="196" y="326"/>
                    <a:pt x="197" y="326"/>
                    <a:pt x="198" y="328"/>
                  </a:cubicBezTo>
                  <a:cubicBezTo>
                    <a:pt x="199" y="330"/>
                    <a:pt x="195" y="335"/>
                    <a:pt x="198" y="335"/>
                  </a:cubicBezTo>
                  <a:cubicBezTo>
                    <a:pt x="196" y="337"/>
                    <a:pt x="193" y="337"/>
                    <a:pt x="191" y="338"/>
                  </a:cubicBezTo>
                  <a:cubicBezTo>
                    <a:pt x="193" y="337"/>
                    <a:pt x="191" y="332"/>
                    <a:pt x="193" y="332"/>
                  </a:cubicBezTo>
                  <a:cubicBezTo>
                    <a:pt x="192" y="331"/>
                    <a:pt x="193" y="328"/>
                    <a:pt x="191" y="328"/>
                  </a:cubicBezTo>
                  <a:cubicBezTo>
                    <a:pt x="188" y="328"/>
                    <a:pt x="192" y="326"/>
                    <a:pt x="188" y="324"/>
                  </a:cubicBezTo>
                  <a:cubicBezTo>
                    <a:pt x="186" y="323"/>
                    <a:pt x="183" y="323"/>
                    <a:pt x="184" y="319"/>
                  </a:cubicBezTo>
                  <a:cubicBezTo>
                    <a:pt x="178" y="321"/>
                    <a:pt x="177" y="317"/>
                    <a:pt x="172" y="317"/>
                  </a:cubicBezTo>
                  <a:cubicBezTo>
                    <a:pt x="172" y="313"/>
                    <a:pt x="169" y="312"/>
                    <a:pt x="167" y="308"/>
                  </a:cubicBezTo>
                  <a:cubicBezTo>
                    <a:pt x="166" y="307"/>
                    <a:pt x="165" y="308"/>
                    <a:pt x="165" y="307"/>
                  </a:cubicBezTo>
                  <a:cubicBezTo>
                    <a:pt x="165" y="305"/>
                    <a:pt x="163" y="306"/>
                    <a:pt x="163" y="305"/>
                  </a:cubicBezTo>
                  <a:cubicBezTo>
                    <a:pt x="162" y="305"/>
                    <a:pt x="163" y="303"/>
                    <a:pt x="163" y="303"/>
                  </a:cubicBezTo>
                  <a:cubicBezTo>
                    <a:pt x="161" y="302"/>
                    <a:pt x="158" y="303"/>
                    <a:pt x="157" y="303"/>
                  </a:cubicBezTo>
                  <a:cubicBezTo>
                    <a:pt x="156" y="302"/>
                    <a:pt x="159" y="301"/>
                    <a:pt x="160" y="301"/>
                  </a:cubicBezTo>
                  <a:cubicBezTo>
                    <a:pt x="158" y="298"/>
                    <a:pt x="150" y="298"/>
                    <a:pt x="146" y="300"/>
                  </a:cubicBezTo>
                  <a:cubicBezTo>
                    <a:pt x="145" y="301"/>
                    <a:pt x="148" y="301"/>
                    <a:pt x="149" y="301"/>
                  </a:cubicBezTo>
                  <a:cubicBezTo>
                    <a:pt x="147" y="303"/>
                    <a:pt x="146" y="301"/>
                    <a:pt x="144" y="303"/>
                  </a:cubicBezTo>
                  <a:cubicBezTo>
                    <a:pt x="141" y="304"/>
                    <a:pt x="141" y="309"/>
                    <a:pt x="139" y="308"/>
                  </a:cubicBezTo>
                  <a:cubicBezTo>
                    <a:pt x="133" y="308"/>
                    <a:pt x="132" y="303"/>
                    <a:pt x="125" y="304"/>
                  </a:cubicBezTo>
                  <a:cubicBezTo>
                    <a:pt x="123" y="305"/>
                    <a:pt x="123" y="308"/>
                    <a:pt x="119" y="30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5" y="319"/>
                    <a:pt x="106" y="317"/>
                    <a:pt x="108" y="325"/>
                  </a:cubicBezTo>
                  <a:cubicBezTo>
                    <a:pt x="99" y="323"/>
                    <a:pt x="106" y="331"/>
                    <a:pt x="98" y="331"/>
                  </a:cubicBezTo>
                  <a:cubicBezTo>
                    <a:pt x="98" y="332"/>
                    <a:pt x="103" y="336"/>
                    <a:pt x="99" y="336"/>
                  </a:cubicBezTo>
                  <a:cubicBezTo>
                    <a:pt x="99" y="341"/>
                    <a:pt x="97" y="336"/>
                    <a:pt x="94" y="340"/>
                  </a:cubicBezTo>
                  <a:cubicBezTo>
                    <a:pt x="94" y="342"/>
                    <a:pt x="94" y="343"/>
                    <a:pt x="95" y="343"/>
                  </a:cubicBezTo>
                  <a:cubicBezTo>
                    <a:pt x="95" y="346"/>
                    <a:pt x="90" y="344"/>
                    <a:pt x="88" y="345"/>
                  </a:cubicBezTo>
                  <a:cubicBezTo>
                    <a:pt x="87" y="345"/>
                    <a:pt x="87" y="348"/>
                    <a:pt x="85" y="349"/>
                  </a:cubicBezTo>
                  <a:cubicBezTo>
                    <a:pt x="81" y="351"/>
                    <a:pt x="74" y="348"/>
                    <a:pt x="70" y="353"/>
                  </a:cubicBezTo>
                  <a:cubicBezTo>
                    <a:pt x="68" y="352"/>
                    <a:pt x="67" y="349"/>
                    <a:pt x="66" y="347"/>
                  </a:cubicBezTo>
                  <a:cubicBezTo>
                    <a:pt x="60" y="346"/>
                    <a:pt x="53" y="349"/>
                    <a:pt x="50" y="347"/>
                  </a:cubicBezTo>
                  <a:cubicBezTo>
                    <a:pt x="51" y="342"/>
                    <a:pt x="53" y="336"/>
                    <a:pt x="49" y="333"/>
                  </a:cubicBezTo>
                  <a:cubicBezTo>
                    <a:pt x="48" y="331"/>
                    <a:pt x="51" y="330"/>
                    <a:pt x="52" y="328"/>
                  </a:cubicBezTo>
                  <a:cubicBezTo>
                    <a:pt x="53" y="324"/>
                    <a:pt x="50" y="319"/>
                    <a:pt x="53" y="317"/>
                  </a:cubicBezTo>
                  <a:cubicBezTo>
                    <a:pt x="52" y="313"/>
                    <a:pt x="52" y="309"/>
                    <a:pt x="49" y="308"/>
                  </a:cubicBezTo>
                  <a:cubicBezTo>
                    <a:pt x="50" y="307"/>
                    <a:pt x="52" y="307"/>
                    <a:pt x="52" y="304"/>
                  </a:cubicBezTo>
                  <a:cubicBezTo>
                    <a:pt x="55" y="305"/>
                    <a:pt x="64" y="301"/>
                    <a:pt x="63" y="307"/>
                  </a:cubicBezTo>
                  <a:cubicBezTo>
                    <a:pt x="66" y="304"/>
                    <a:pt x="80" y="310"/>
                    <a:pt x="83" y="307"/>
                  </a:cubicBezTo>
                  <a:cubicBezTo>
                    <a:pt x="84" y="305"/>
                    <a:pt x="83" y="306"/>
                    <a:pt x="85" y="307"/>
                  </a:cubicBezTo>
                  <a:cubicBezTo>
                    <a:pt x="85" y="307"/>
                    <a:pt x="86" y="305"/>
                    <a:pt x="87" y="305"/>
                  </a:cubicBezTo>
                  <a:cubicBezTo>
                    <a:pt x="87" y="305"/>
                    <a:pt x="87" y="307"/>
                    <a:pt x="87" y="307"/>
                  </a:cubicBezTo>
                  <a:cubicBezTo>
                    <a:pt x="91" y="306"/>
                    <a:pt x="93" y="304"/>
                    <a:pt x="94" y="300"/>
                  </a:cubicBezTo>
                  <a:cubicBezTo>
                    <a:pt x="94" y="298"/>
                    <a:pt x="97" y="291"/>
                    <a:pt x="94" y="287"/>
                  </a:cubicBezTo>
                  <a:cubicBezTo>
                    <a:pt x="92" y="285"/>
                    <a:pt x="95" y="285"/>
                    <a:pt x="92" y="281"/>
                  </a:cubicBezTo>
                  <a:cubicBezTo>
                    <a:pt x="92" y="280"/>
                    <a:pt x="90" y="280"/>
                    <a:pt x="88" y="280"/>
                  </a:cubicBezTo>
                  <a:cubicBezTo>
                    <a:pt x="89" y="279"/>
                    <a:pt x="90" y="278"/>
                    <a:pt x="90" y="276"/>
                  </a:cubicBezTo>
                  <a:cubicBezTo>
                    <a:pt x="88" y="275"/>
                    <a:pt x="87" y="277"/>
                    <a:pt x="87" y="277"/>
                  </a:cubicBezTo>
                  <a:cubicBezTo>
                    <a:pt x="85" y="277"/>
                    <a:pt x="87" y="275"/>
                    <a:pt x="85" y="274"/>
                  </a:cubicBezTo>
                  <a:cubicBezTo>
                    <a:pt x="84" y="274"/>
                    <a:pt x="80" y="274"/>
                    <a:pt x="78" y="273"/>
                  </a:cubicBezTo>
                  <a:cubicBezTo>
                    <a:pt x="78" y="273"/>
                    <a:pt x="78" y="272"/>
                    <a:pt x="77" y="272"/>
                  </a:cubicBezTo>
                  <a:cubicBezTo>
                    <a:pt x="75" y="272"/>
                    <a:pt x="74" y="272"/>
                    <a:pt x="74" y="270"/>
                  </a:cubicBezTo>
                  <a:cubicBezTo>
                    <a:pt x="73" y="266"/>
                    <a:pt x="77" y="269"/>
                    <a:pt x="77" y="269"/>
                  </a:cubicBezTo>
                  <a:cubicBezTo>
                    <a:pt x="81" y="267"/>
                    <a:pt x="84" y="265"/>
                    <a:pt x="92" y="266"/>
                  </a:cubicBezTo>
                  <a:cubicBezTo>
                    <a:pt x="93" y="264"/>
                    <a:pt x="91" y="263"/>
                    <a:pt x="90" y="263"/>
                  </a:cubicBezTo>
                  <a:cubicBezTo>
                    <a:pt x="91" y="259"/>
                    <a:pt x="96" y="263"/>
                    <a:pt x="98" y="263"/>
                  </a:cubicBezTo>
                  <a:cubicBezTo>
                    <a:pt x="99" y="263"/>
                    <a:pt x="102" y="260"/>
                    <a:pt x="102" y="263"/>
                  </a:cubicBezTo>
                  <a:cubicBezTo>
                    <a:pt x="105" y="261"/>
                    <a:pt x="106" y="256"/>
                    <a:pt x="111" y="256"/>
                  </a:cubicBezTo>
                  <a:cubicBezTo>
                    <a:pt x="109" y="251"/>
                    <a:pt x="115" y="254"/>
                    <a:pt x="113" y="249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22" y="248"/>
                    <a:pt x="120" y="248"/>
                    <a:pt x="119" y="248"/>
                  </a:cubicBezTo>
                  <a:cubicBezTo>
                    <a:pt x="120" y="246"/>
                    <a:pt x="123" y="247"/>
                    <a:pt x="122" y="242"/>
                  </a:cubicBezTo>
                  <a:cubicBezTo>
                    <a:pt x="126" y="242"/>
                    <a:pt x="125" y="245"/>
                    <a:pt x="127" y="242"/>
                  </a:cubicBezTo>
                  <a:cubicBezTo>
                    <a:pt x="124" y="235"/>
                    <a:pt x="130" y="238"/>
                    <a:pt x="130" y="231"/>
                  </a:cubicBezTo>
                  <a:cubicBezTo>
                    <a:pt x="132" y="231"/>
                    <a:pt x="134" y="231"/>
                    <a:pt x="136" y="231"/>
                  </a:cubicBezTo>
                  <a:cubicBezTo>
                    <a:pt x="138" y="231"/>
                    <a:pt x="138" y="229"/>
                    <a:pt x="139" y="228"/>
                  </a:cubicBezTo>
                  <a:cubicBezTo>
                    <a:pt x="140" y="228"/>
                    <a:pt x="140" y="229"/>
                    <a:pt x="140" y="230"/>
                  </a:cubicBezTo>
                  <a:cubicBezTo>
                    <a:pt x="142" y="230"/>
                    <a:pt x="141" y="228"/>
                    <a:pt x="142" y="228"/>
                  </a:cubicBezTo>
                  <a:cubicBezTo>
                    <a:pt x="143" y="228"/>
                    <a:pt x="146" y="229"/>
                    <a:pt x="147" y="228"/>
                  </a:cubicBezTo>
                  <a:cubicBezTo>
                    <a:pt x="149" y="228"/>
                    <a:pt x="150" y="224"/>
                    <a:pt x="153" y="225"/>
                  </a:cubicBezTo>
                  <a:cubicBezTo>
                    <a:pt x="152" y="222"/>
                    <a:pt x="148" y="223"/>
                    <a:pt x="149" y="218"/>
                  </a:cubicBezTo>
                  <a:cubicBezTo>
                    <a:pt x="152" y="218"/>
                    <a:pt x="150" y="216"/>
                    <a:pt x="150" y="211"/>
                  </a:cubicBezTo>
                  <a:cubicBezTo>
                    <a:pt x="150" y="208"/>
                    <a:pt x="152" y="205"/>
                    <a:pt x="151" y="202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61" y="201"/>
                    <a:pt x="154" y="198"/>
                    <a:pt x="160" y="199"/>
                  </a:cubicBezTo>
                  <a:cubicBezTo>
                    <a:pt x="160" y="200"/>
                    <a:pt x="162" y="200"/>
                    <a:pt x="163" y="200"/>
                  </a:cubicBezTo>
                  <a:cubicBezTo>
                    <a:pt x="160" y="203"/>
                    <a:pt x="160" y="200"/>
                    <a:pt x="161" y="204"/>
                  </a:cubicBezTo>
                  <a:cubicBezTo>
                    <a:pt x="162" y="207"/>
                    <a:pt x="161" y="209"/>
                    <a:pt x="164" y="209"/>
                  </a:cubicBezTo>
                  <a:cubicBezTo>
                    <a:pt x="164" y="211"/>
                    <a:pt x="164" y="213"/>
                    <a:pt x="163" y="213"/>
                  </a:cubicBezTo>
                  <a:cubicBezTo>
                    <a:pt x="162" y="215"/>
                    <a:pt x="169" y="210"/>
                    <a:pt x="171" y="214"/>
                  </a:cubicBezTo>
                  <a:cubicBezTo>
                    <a:pt x="170" y="218"/>
                    <a:pt x="162" y="215"/>
                    <a:pt x="161" y="220"/>
                  </a:cubicBezTo>
                  <a:cubicBezTo>
                    <a:pt x="160" y="223"/>
                    <a:pt x="164" y="223"/>
                    <a:pt x="165" y="224"/>
                  </a:cubicBezTo>
                  <a:cubicBezTo>
                    <a:pt x="167" y="225"/>
                    <a:pt x="167" y="227"/>
                    <a:pt x="170" y="227"/>
                  </a:cubicBezTo>
                  <a:cubicBezTo>
                    <a:pt x="168" y="224"/>
                    <a:pt x="164" y="224"/>
                    <a:pt x="171" y="224"/>
                  </a:cubicBezTo>
                  <a:cubicBezTo>
                    <a:pt x="173" y="224"/>
                    <a:pt x="175" y="224"/>
                    <a:pt x="177" y="224"/>
                  </a:cubicBezTo>
                  <a:cubicBezTo>
                    <a:pt x="179" y="224"/>
                    <a:pt x="180" y="225"/>
                    <a:pt x="182" y="225"/>
                  </a:cubicBezTo>
                  <a:cubicBezTo>
                    <a:pt x="186" y="225"/>
                    <a:pt x="187" y="223"/>
                    <a:pt x="191" y="224"/>
                  </a:cubicBezTo>
                  <a:cubicBezTo>
                    <a:pt x="191" y="224"/>
                    <a:pt x="196" y="226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202" y="221"/>
                    <a:pt x="206" y="223"/>
                    <a:pt x="207" y="220"/>
                  </a:cubicBezTo>
                  <a:cubicBezTo>
                    <a:pt x="213" y="225"/>
                    <a:pt x="217" y="215"/>
                    <a:pt x="220" y="218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3" y="213"/>
                    <a:pt x="222" y="212"/>
                    <a:pt x="223" y="210"/>
                  </a:cubicBezTo>
                  <a:cubicBezTo>
                    <a:pt x="223" y="210"/>
                    <a:pt x="224" y="206"/>
                    <a:pt x="224" y="206"/>
                  </a:cubicBezTo>
                  <a:cubicBezTo>
                    <a:pt x="226" y="204"/>
                    <a:pt x="224" y="204"/>
                    <a:pt x="224" y="202"/>
                  </a:cubicBezTo>
                  <a:cubicBezTo>
                    <a:pt x="228" y="202"/>
                    <a:pt x="230" y="201"/>
                    <a:pt x="230" y="199"/>
                  </a:cubicBezTo>
                  <a:cubicBezTo>
                    <a:pt x="231" y="199"/>
                    <a:pt x="231" y="200"/>
                    <a:pt x="231" y="202"/>
                  </a:cubicBezTo>
                  <a:cubicBezTo>
                    <a:pt x="233" y="200"/>
                    <a:pt x="234" y="200"/>
                    <a:pt x="237" y="200"/>
                  </a:cubicBezTo>
                  <a:cubicBezTo>
                    <a:pt x="238" y="200"/>
                    <a:pt x="238" y="197"/>
                    <a:pt x="240" y="197"/>
                  </a:cubicBezTo>
                  <a:cubicBezTo>
                    <a:pt x="240" y="194"/>
                    <a:pt x="239" y="192"/>
                    <a:pt x="237" y="192"/>
                  </a:cubicBezTo>
                  <a:cubicBezTo>
                    <a:pt x="238" y="190"/>
                    <a:pt x="238" y="189"/>
                    <a:pt x="238" y="186"/>
                  </a:cubicBezTo>
                  <a:cubicBezTo>
                    <a:pt x="241" y="187"/>
                    <a:pt x="243" y="186"/>
                    <a:pt x="243" y="183"/>
                  </a:cubicBezTo>
                  <a:cubicBezTo>
                    <a:pt x="246" y="187"/>
                    <a:pt x="247" y="182"/>
                    <a:pt x="252" y="183"/>
                  </a:cubicBezTo>
                  <a:cubicBezTo>
                    <a:pt x="253" y="183"/>
                    <a:pt x="254" y="185"/>
                    <a:pt x="254" y="185"/>
                  </a:cubicBezTo>
                  <a:cubicBezTo>
                    <a:pt x="255" y="185"/>
                    <a:pt x="255" y="183"/>
                    <a:pt x="257" y="183"/>
                  </a:cubicBezTo>
                  <a:cubicBezTo>
                    <a:pt x="258" y="183"/>
                    <a:pt x="260" y="185"/>
                    <a:pt x="259" y="185"/>
                  </a:cubicBezTo>
                  <a:cubicBezTo>
                    <a:pt x="261" y="184"/>
                    <a:pt x="260" y="183"/>
                    <a:pt x="261" y="182"/>
                  </a:cubicBezTo>
                  <a:cubicBezTo>
                    <a:pt x="261" y="181"/>
                    <a:pt x="263" y="182"/>
                    <a:pt x="264" y="182"/>
                  </a:cubicBezTo>
                  <a:cubicBezTo>
                    <a:pt x="266" y="180"/>
                    <a:pt x="265" y="178"/>
                    <a:pt x="269" y="179"/>
                  </a:cubicBezTo>
                  <a:cubicBezTo>
                    <a:pt x="267" y="177"/>
                    <a:pt x="269" y="172"/>
                    <a:pt x="265" y="172"/>
                  </a:cubicBezTo>
                  <a:cubicBezTo>
                    <a:pt x="262" y="170"/>
                    <a:pt x="263" y="175"/>
                    <a:pt x="262" y="175"/>
                  </a:cubicBezTo>
                  <a:cubicBezTo>
                    <a:pt x="261" y="175"/>
                    <a:pt x="261" y="173"/>
                    <a:pt x="259" y="173"/>
                  </a:cubicBezTo>
                  <a:cubicBezTo>
                    <a:pt x="259" y="174"/>
                    <a:pt x="258" y="175"/>
                    <a:pt x="258" y="175"/>
                  </a:cubicBezTo>
                  <a:cubicBezTo>
                    <a:pt x="257" y="175"/>
                    <a:pt x="257" y="173"/>
                    <a:pt x="255" y="173"/>
                  </a:cubicBezTo>
                  <a:cubicBezTo>
                    <a:pt x="253" y="174"/>
                    <a:pt x="251" y="176"/>
                    <a:pt x="248" y="175"/>
                  </a:cubicBezTo>
                  <a:cubicBezTo>
                    <a:pt x="247" y="175"/>
                    <a:pt x="247" y="177"/>
                    <a:pt x="247" y="178"/>
                  </a:cubicBezTo>
                  <a:cubicBezTo>
                    <a:pt x="241" y="176"/>
                    <a:pt x="235" y="178"/>
                    <a:pt x="230" y="176"/>
                  </a:cubicBezTo>
                  <a:cubicBezTo>
                    <a:pt x="230" y="176"/>
                    <a:pt x="230" y="174"/>
                    <a:pt x="230" y="173"/>
                  </a:cubicBezTo>
                  <a:cubicBezTo>
                    <a:pt x="229" y="172"/>
                    <a:pt x="225" y="174"/>
                    <a:pt x="224" y="172"/>
                  </a:cubicBezTo>
                  <a:cubicBezTo>
                    <a:pt x="228" y="164"/>
                    <a:pt x="226" y="160"/>
                    <a:pt x="224" y="151"/>
                  </a:cubicBezTo>
                  <a:cubicBezTo>
                    <a:pt x="228" y="151"/>
                    <a:pt x="234" y="145"/>
                    <a:pt x="236" y="148"/>
                  </a:cubicBezTo>
                  <a:cubicBezTo>
                    <a:pt x="238" y="147"/>
                    <a:pt x="235" y="146"/>
                    <a:pt x="237" y="143"/>
                  </a:cubicBezTo>
                  <a:cubicBezTo>
                    <a:pt x="241" y="143"/>
                    <a:pt x="242" y="135"/>
                    <a:pt x="243" y="133"/>
                  </a:cubicBezTo>
                  <a:cubicBezTo>
                    <a:pt x="243" y="133"/>
                    <a:pt x="245" y="133"/>
                    <a:pt x="245" y="133"/>
                  </a:cubicBezTo>
                  <a:cubicBezTo>
                    <a:pt x="246" y="130"/>
                    <a:pt x="240" y="129"/>
                    <a:pt x="243" y="126"/>
                  </a:cubicBezTo>
                  <a:cubicBezTo>
                    <a:pt x="241" y="127"/>
                    <a:pt x="237" y="125"/>
                    <a:pt x="234" y="126"/>
                  </a:cubicBezTo>
                  <a:cubicBezTo>
                    <a:pt x="231" y="126"/>
                    <a:pt x="228" y="129"/>
                    <a:pt x="224" y="129"/>
                  </a:cubicBezTo>
                  <a:cubicBezTo>
                    <a:pt x="222" y="127"/>
                    <a:pt x="222" y="137"/>
                    <a:pt x="223" y="134"/>
                  </a:cubicBezTo>
                  <a:cubicBezTo>
                    <a:pt x="222" y="137"/>
                    <a:pt x="221" y="133"/>
                    <a:pt x="220" y="134"/>
                  </a:cubicBezTo>
                  <a:cubicBezTo>
                    <a:pt x="219" y="136"/>
                    <a:pt x="221" y="138"/>
                    <a:pt x="220" y="140"/>
                  </a:cubicBezTo>
                  <a:cubicBezTo>
                    <a:pt x="220" y="140"/>
                    <a:pt x="216" y="143"/>
                    <a:pt x="214" y="145"/>
                  </a:cubicBezTo>
                  <a:cubicBezTo>
                    <a:pt x="211" y="150"/>
                    <a:pt x="211" y="153"/>
                    <a:pt x="205" y="152"/>
                  </a:cubicBezTo>
                  <a:cubicBezTo>
                    <a:pt x="204" y="154"/>
                    <a:pt x="207" y="156"/>
                    <a:pt x="205" y="157"/>
                  </a:cubicBezTo>
                  <a:cubicBezTo>
                    <a:pt x="203" y="157"/>
                    <a:pt x="204" y="159"/>
                    <a:pt x="203" y="159"/>
                  </a:cubicBezTo>
                  <a:cubicBezTo>
                    <a:pt x="203" y="160"/>
                    <a:pt x="201" y="159"/>
                    <a:pt x="200" y="159"/>
                  </a:cubicBezTo>
                  <a:cubicBezTo>
                    <a:pt x="200" y="160"/>
                    <a:pt x="201" y="162"/>
                    <a:pt x="200" y="162"/>
                  </a:cubicBezTo>
                  <a:cubicBezTo>
                    <a:pt x="200" y="162"/>
                    <a:pt x="199" y="162"/>
                    <a:pt x="199" y="162"/>
                  </a:cubicBezTo>
                  <a:cubicBezTo>
                    <a:pt x="198" y="164"/>
                    <a:pt x="200" y="168"/>
                    <a:pt x="198" y="168"/>
                  </a:cubicBezTo>
                  <a:cubicBezTo>
                    <a:pt x="198" y="169"/>
                    <a:pt x="202" y="170"/>
                    <a:pt x="199" y="171"/>
                  </a:cubicBezTo>
                  <a:cubicBezTo>
                    <a:pt x="201" y="172"/>
                    <a:pt x="202" y="175"/>
                    <a:pt x="206" y="175"/>
                  </a:cubicBezTo>
                  <a:cubicBezTo>
                    <a:pt x="206" y="177"/>
                    <a:pt x="207" y="178"/>
                    <a:pt x="209" y="179"/>
                  </a:cubicBezTo>
                  <a:cubicBezTo>
                    <a:pt x="208" y="180"/>
                    <a:pt x="207" y="181"/>
                    <a:pt x="206" y="182"/>
                  </a:cubicBezTo>
                  <a:cubicBezTo>
                    <a:pt x="205" y="183"/>
                    <a:pt x="206" y="185"/>
                    <a:pt x="205" y="186"/>
                  </a:cubicBezTo>
                  <a:cubicBezTo>
                    <a:pt x="203" y="187"/>
                    <a:pt x="202" y="188"/>
                    <a:pt x="199" y="187"/>
                  </a:cubicBezTo>
                  <a:cubicBezTo>
                    <a:pt x="198" y="193"/>
                    <a:pt x="194" y="195"/>
                    <a:pt x="195" y="203"/>
                  </a:cubicBezTo>
                  <a:cubicBezTo>
                    <a:pt x="190" y="201"/>
                    <a:pt x="190" y="210"/>
                    <a:pt x="186" y="210"/>
                  </a:cubicBezTo>
                  <a:cubicBezTo>
                    <a:pt x="186" y="210"/>
                    <a:pt x="185" y="210"/>
                    <a:pt x="185" y="210"/>
                  </a:cubicBezTo>
                  <a:cubicBezTo>
                    <a:pt x="183" y="210"/>
                    <a:pt x="185" y="212"/>
                    <a:pt x="184" y="213"/>
                  </a:cubicBezTo>
                  <a:cubicBezTo>
                    <a:pt x="181" y="214"/>
                    <a:pt x="178" y="211"/>
                    <a:pt x="177" y="214"/>
                  </a:cubicBezTo>
                  <a:cubicBezTo>
                    <a:pt x="174" y="214"/>
                    <a:pt x="176" y="208"/>
                    <a:pt x="175" y="206"/>
                  </a:cubicBezTo>
                  <a:cubicBezTo>
                    <a:pt x="174" y="205"/>
                    <a:pt x="174" y="202"/>
                    <a:pt x="172" y="202"/>
                  </a:cubicBezTo>
                  <a:cubicBezTo>
                    <a:pt x="169" y="201"/>
                    <a:pt x="174" y="197"/>
                    <a:pt x="168" y="197"/>
                  </a:cubicBezTo>
                  <a:cubicBezTo>
                    <a:pt x="171" y="194"/>
                    <a:pt x="166" y="193"/>
                    <a:pt x="165" y="192"/>
                  </a:cubicBezTo>
                  <a:cubicBezTo>
                    <a:pt x="165" y="191"/>
                    <a:pt x="167" y="190"/>
                    <a:pt x="167" y="189"/>
                  </a:cubicBezTo>
                  <a:cubicBezTo>
                    <a:pt x="167" y="185"/>
                    <a:pt x="163" y="183"/>
                    <a:pt x="160" y="180"/>
                  </a:cubicBezTo>
                  <a:cubicBezTo>
                    <a:pt x="155" y="182"/>
                    <a:pt x="157" y="189"/>
                    <a:pt x="150" y="187"/>
                  </a:cubicBezTo>
                  <a:cubicBezTo>
                    <a:pt x="150" y="189"/>
                    <a:pt x="152" y="189"/>
                    <a:pt x="153" y="189"/>
                  </a:cubicBezTo>
                  <a:cubicBezTo>
                    <a:pt x="153" y="190"/>
                    <a:pt x="151" y="190"/>
                    <a:pt x="150" y="190"/>
                  </a:cubicBezTo>
                  <a:cubicBezTo>
                    <a:pt x="147" y="190"/>
                    <a:pt x="149" y="195"/>
                    <a:pt x="146" y="195"/>
                  </a:cubicBezTo>
                  <a:cubicBezTo>
                    <a:pt x="139" y="196"/>
                    <a:pt x="141" y="189"/>
                    <a:pt x="135" y="190"/>
                  </a:cubicBezTo>
                  <a:cubicBezTo>
                    <a:pt x="135" y="189"/>
                    <a:pt x="136" y="189"/>
                    <a:pt x="137" y="189"/>
                  </a:cubicBezTo>
                  <a:cubicBezTo>
                    <a:pt x="139" y="185"/>
                    <a:pt x="133" y="182"/>
                    <a:pt x="137" y="180"/>
                  </a:cubicBezTo>
                  <a:cubicBezTo>
                    <a:pt x="136" y="179"/>
                    <a:pt x="135" y="178"/>
                    <a:pt x="133" y="178"/>
                  </a:cubicBezTo>
                  <a:cubicBezTo>
                    <a:pt x="132" y="176"/>
                    <a:pt x="135" y="175"/>
                    <a:pt x="135" y="175"/>
                  </a:cubicBezTo>
                  <a:cubicBezTo>
                    <a:pt x="135" y="173"/>
                    <a:pt x="132" y="173"/>
                    <a:pt x="132" y="172"/>
                  </a:cubicBezTo>
                  <a:cubicBezTo>
                    <a:pt x="132" y="171"/>
                    <a:pt x="134" y="163"/>
                    <a:pt x="132" y="168"/>
                  </a:cubicBezTo>
                  <a:cubicBezTo>
                    <a:pt x="129" y="167"/>
                    <a:pt x="131" y="165"/>
                    <a:pt x="133" y="165"/>
                  </a:cubicBezTo>
                  <a:cubicBezTo>
                    <a:pt x="130" y="160"/>
                    <a:pt x="138" y="159"/>
                    <a:pt x="135" y="158"/>
                  </a:cubicBezTo>
                  <a:cubicBezTo>
                    <a:pt x="135" y="156"/>
                    <a:pt x="139" y="158"/>
                    <a:pt x="139" y="155"/>
                  </a:cubicBezTo>
                  <a:cubicBezTo>
                    <a:pt x="139" y="153"/>
                    <a:pt x="140" y="155"/>
                    <a:pt x="140" y="155"/>
                  </a:cubicBezTo>
                  <a:cubicBezTo>
                    <a:pt x="141" y="154"/>
                    <a:pt x="141" y="153"/>
                    <a:pt x="143" y="152"/>
                  </a:cubicBezTo>
                  <a:cubicBezTo>
                    <a:pt x="145" y="152"/>
                    <a:pt x="144" y="150"/>
                    <a:pt x="144" y="148"/>
                  </a:cubicBezTo>
                  <a:cubicBezTo>
                    <a:pt x="147" y="149"/>
                    <a:pt x="149" y="148"/>
                    <a:pt x="149" y="145"/>
                  </a:cubicBezTo>
                  <a:cubicBezTo>
                    <a:pt x="153" y="144"/>
                    <a:pt x="150" y="150"/>
                    <a:pt x="156" y="148"/>
                  </a:cubicBezTo>
                  <a:cubicBezTo>
                    <a:pt x="156" y="147"/>
                    <a:pt x="154" y="147"/>
                    <a:pt x="153" y="147"/>
                  </a:cubicBezTo>
                  <a:cubicBezTo>
                    <a:pt x="157" y="144"/>
                    <a:pt x="161" y="145"/>
                    <a:pt x="164" y="141"/>
                  </a:cubicBezTo>
                  <a:cubicBezTo>
                    <a:pt x="164" y="141"/>
                    <a:pt x="164" y="139"/>
                    <a:pt x="164" y="138"/>
                  </a:cubicBezTo>
                  <a:cubicBezTo>
                    <a:pt x="164" y="138"/>
                    <a:pt x="166" y="139"/>
                    <a:pt x="167" y="138"/>
                  </a:cubicBezTo>
                  <a:cubicBezTo>
                    <a:pt x="167" y="137"/>
                    <a:pt x="166" y="135"/>
                    <a:pt x="167" y="134"/>
                  </a:cubicBezTo>
                  <a:cubicBezTo>
                    <a:pt x="167" y="133"/>
                    <a:pt x="171" y="132"/>
                    <a:pt x="171" y="131"/>
                  </a:cubicBezTo>
                  <a:cubicBezTo>
                    <a:pt x="172" y="130"/>
                    <a:pt x="170" y="127"/>
                    <a:pt x="171" y="126"/>
                  </a:cubicBezTo>
                  <a:cubicBezTo>
                    <a:pt x="171" y="125"/>
                    <a:pt x="173" y="128"/>
                    <a:pt x="174" y="127"/>
                  </a:cubicBezTo>
                  <a:cubicBezTo>
                    <a:pt x="173" y="128"/>
                    <a:pt x="176" y="120"/>
                    <a:pt x="175" y="120"/>
                  </a:cubicBezTo>
                  <a:cubicBezTo>
                    <a:pt x="178" y="124"/>
                    <a:pt x="179" y="118"/>
                    <a:pt x="182" y="117"/>
                  </a:cubicBezTo>
                  <a:cubicBezTo>
                    <a:pt x="182" y="115"/>
                    <a:pt x="185" y="114"/>
                    <a:pt x="182" y="113"/>
                  </a:cubicBezTo>
                  <a:cubicBezTo>
                    <a:pt x="182" y="110"/>
                    <a:pt x="186" y="113"/>
                    <a:pt x="186" y="109"/>
                  </a:cubicBezTo>
                  <a:cubicBezTo>
                    <a:pt x="187" y="107"/>
                    <a:pt x="189" y="108"/>
                    <a:pt x="191" y="108"/>
                  </a:cubicBezTo>
                  <a:cubicBezTo>
                    <a:pt x="191" y="106"/>
                    <a:pt x="190" y="105"/>
                    <a:pt x="189" y="105"/>
                  </a:cubicBezTo>
                  <a:cubicBezTo>
                    <a:pt x="193" y="102"/>
                    <a:pt x="196" y="101"/>
                    <a:pt x="199" y="101"/>
                  </a:cubicBezTo>
                  <a:cubicBezTo>
                    <a:pt x="201" y="99"/>
                    <a:pt x="199" y="98"/>
                    <a:pt x="200" y="95"/>
                  </a:cubicBezTo>
                  <a:cubicBezTo>
                    <a:pt x="202" y="94"/>
                    <a:pt x="205" y="93"/>
                    <a:pt x="205" y="91"/>
                  </a:cubicBezTo>
                  <a:cubicBezTo>
                    <a:pt x="205" y="87"/>
                    <a:pt x="209" y="92"/>
                    <a:pt x="209" y="86"/>
                  </a:cubicBezTo>
                  <a:cubicBezTo>
                    <a:pt x="214" y="85"/>
                    <a:pt x="220" y="89"/>
                    <a:pt x="220" y="81"/>
                  </a:cubicBezTo>
                  <a:cubicBezTo>
                    <a:pt x="223" y="83"/>
                    <a:pt x="229" y="79"/>
                    <a:pt x="233" y="82"/>
                  </a:cubicBezTo>
                  <a:cubicBezTo>
                    <a:pt x="234" y="81"/>
                    <a:pt x="235" y="80"/>
                    <a:pt x="236" y="78"/>
                  </a:cubicBezTo>
                  <a:cubicBezTo>
                    <a:pt x="240" y="76"/>
                    <a:pt x="243" y="82"/>
                    <a:pt x="243" y="77"/>
                  </a:cubicBezTo>
                  <a:cubicBezTo>
                    <a:pt x="245" y="77"/>
                    <a:pt x="245" y="80"/>
                    <a:pt x="248" y="81"/>
                  </a:cubicBezTo>
                  <a:cubicBezTo>
                    <a:pt x="250" y="80"/>
                    <a:pt x="249" y="76"/>
                    <a:pt x="254" y="78"/>
                  </a:cubicBezTo>
                  <a:cubicBezTo>
                    <a:pt x="254" y="80"/>
                    <a:pt x="252" y="80"/>
                    <a:pt x="252" y="82"/>
                  </a:cubicBezTo>
                  <a:cubicBezTo>
                    <a:pt x="253" y="83"/>
                    <a:pt x="260" y="76"/>
                    <a:pt x="264" y="79"/>
                  </a:cubicBezTo>
                  <a:cubicBezTo>
                    <a:pt x="265" y="81"/>
                    <a:pt x="264" y="79"/>
                    <a:pt x="266" y="79"/>
                  </a:cubicBezTo>
                  <a:cubicBezTo>
                    <a:pt x="269" y="80"/>
                    <a:pt x="272" y="82"/>
                    <a:pt x="276" y="81"/>
                  </a:cubicBezTo>
                  <a:cubicBezTo>
                    <a:pt x="276" y="82"/>
                    <a:pt x="277" y="84"/>
                    <a:pt x="276" y="85"/>
                  </a:cubicBezTo>
                  <a:cubicBezTo>
                    <a:pt x="276" y="86"/>
                    <a:pt x="274" y="85"/>
                    <a:pt x="273" y="85"/>
                  </a:cubicBezTo>
                  <a:cubicBezTo>
                    <a:pt x="272" y="86"/>
                    <a:pt x="273" y="89"/>
                    <a:pt x="271" y="88"/>
                  </a:cubicBezTo>
                  <a:cubicBezTo>
                    <a:pt x="273" y="91"/>
                    <a:pt x="282" y="89"/>
                    <a:pt x="285" y="88"/>
                  </a:cubicBezTo>
                  <a:cubicBezTo>
                    <a:pt x="288" y="86"/>
                    <a:pt x="287" y="90"/>
                    <a:pt x="287" y="91"/>
                  </a:cubicBezTo>
                  <a:cubicBezTo>
                    <a:pt x="289" y="92"/>
                    <a:pt x="292" y="90"/>
                    <a:pt x="292" y="92"/>
                  </a:cubicBezTo>
                  <a:cubicBezTo>
                    <a:pt x="302" y="90"/>
                    <a:pt x="304" y="98"/>
                    <a:pt x="310" y="95"/>
                  </a:cubicBezTo>
                  <a:cubicBezTo>
                    <a:pt x="309" y="99"/>
                    <a:pt x="314" y="97"/>
                    <a:pt x="314" y="101"/>
                  </a:cubicBezTo>
                  <a:cubicBezTo>
                    <a:pt x="318" y="101"/>
                    <a:pt x="323" y="100"/>
                    <a:pt x="320" y="103"/>
                  </a:cubicBezTo>
                  <a:cubicBezTo>
                    <a:pt x="323" y="104"/>
                    <a:pt x="326" y="104"/>
                    <a:pt x="328" y="105"/>
                  </a:cubicBezTo>
                  <a:cubicBezTo>
                    <a:pt x="328" y="105"/>
                    <a:pt x="328" y="107"/>
                    <a:pt x="328" y="108"/>
                  </a:cubicBezTo>
                  <a:cubicBezTo>
                    <a:pt x="329" y="108"/>
                    <a:pt x="332" y="107"/>
                    <a:pt x="332" y="108"/>
                  </a:cubicBezTo>
                  <a:cubicBezTo>
                    <a:pt x="334" y="113"/>
                    <a:pt x="334" y="115"/>
                    <a:pt x="332" y="120"/>
                  </a:cubicBezTo>
                  <a:cubicBezTo>
                    <a:pt x="330" y="117"/>
                    <a:pt x="327" y="121"/>
                    <a:pt x="324" y="122"/>
                  </a:cubicBezTo>
                  <a:cubicBezTo>
                    <a:pt x="320" y="122"/>
                    <a:pt x="315" y="117"/>
                    <a:pt x="311" y="122"/>
                  </a:cubicBezTo>
                  <a:cubicBezTo>
                    <a:pt x="310" y="122"/>
                    <a:pt x="311" y="119"/>
                    <a:pt x="310" y="119"/>
                  </a:cubicBezTo>
                  <a:cubicBezTo>
                    <a:pt x="308" y="118"/>
                    <a:pt x="308" y="120"/>
                    <a:pt x="307" y="120"/>
                  </a:cubicBezTo>
                  <a:cubicBezTo>
                    <a:pt x="306" y="120"/>
                    <a:pt x="305" y="117"/>
                    <a:pt x="304" y="117"/>
                  </a:cubicBezTo>
                  <a:cubicBezTo>
                    <a:pt x="302" y="117"/>
                    <a:pt x="298" y="121"/>
                    <a:pt x="299" y="116"/>
                  </a:cubicBezTo>
                  <a:cubicBezTo>
                    <a:pt x="294" y="118"/>
                    <a:pt x="295" y="116"/>
                    <a:pt x="290" y="116"/>
                  </a:cubicBezTo>
                  <a:cubicBezTo>
                    <a:pt x="290" y="118"/>
                    <a:pt x="291" y="119"/>
                    <a:pt x="293" y="119"/>
                  </a:cubicBezTo>
                  <a:cubicBezTo>
                    <a:pt x="295" y="118"/>
                    <a:pt x="295" y="120"/>
                    <a:pt x="297" y="120"/>
                  </a:cubicBezTo>
                  <a:cubicBezTo>
                    <a:pt x="295" y="123"/>
                    <a:pt x="297" y="122"/>
                    <a:pt x="299" y="123"/>
                  </a:cubicBezTo>
                  <a:cubicBezTo>
                    <a:pt x="299" y="123"/>
                    <a:pt x="298" y="125"/>
                    <a:pt x="299" y="126"/>
                  </a:cubicBezTo>
                  <a:cubicBezTo>
                    <a:pt x="299" y="127"/>
                    <a:pt x="301" y="127"/>
                    <a:pt x="301" y="129"/>
                  </a:cubicBezTo>
                  <a:cubicBezTo>
                    <a:pt x="302" y="130"/>
                    <a:pt x="305" y="134"/>
                    <a:pt x="304" y="138"/>
                  </a:cubicBezTo>
                  <a:cubicBezTo>
                    <a:pt x="305" y="143"/>
                    <a:pt x="313" y="140"/>
                    <a:pt x="314" y="144"/>
                  </a:cubicBezTo>
                  <a:cubicBezTo>
                    <a:pt x="316" y="143"/>
                    <a:pt x="316" y="141"/>
                    <a:pt x="318" y="141"/>
                  </a:cubicBezTo>
                  <a:cubicBezTo>
                    <a:pt x="318" y="137"/>
                    <a:pt x="312" y="138"/>
                    <a:pt x="310" y="136"/>
                  </a:cubicBezTo>
                  <a:cubicBezTo>
                    <a:pt x="309" y="130"/>
                    <a:pt x="318" y="134"/>
                    <a:pt x="321" y="133"/>
                  </a:cubicBezTo>
                  <a:cubicBezTo>
                    <a:pt x="321" y="136"/>
                    <a:pt x="327" y="132"/>
                    <a:pt x="325" y="137"/>
                  </a:cubicBezTo>
                  <a:cubicBezTo>
                    <a:pt x="329" y="139"/>
                    <a:pt x="331" y="133"/>
                    <a:pt x="331" y="138"/>
                  </a:cubicBezTo>
                  <a:cubicBezTo>
                    <a:pt x="335" y="136"/>
                    <a:pt x="331" y="131"/>
                    <a:pt x="328" y="131"/>
                  </a:cubicBezTo>
                  <a:cubicBezTo>
                    <a:pt x="329" y="129"/>
                    <a:pt x="332" y="128"/>
                    <a:pt x="335" y="127"/>
                  </a:cubicBezTo>
                  <a:cubicBezTo>
                    <a:pt x="337" y="125"/>
                    <a:pt x="337" y="122"/>
                    <a:pt x="339" y="120"/>
                  </a:cubicBezTo>
                  <a:cubicBezTo>
                    <a:pt x="345" y="120"/>
                    <a:pt x="348" y="121"/>
                    <a:pt x="352" y="123"/>
                  </a:cubicBezTo>
                  <a:cubicBezTo>
                    <a:pt x="353" y="123"/>
                    <a:pt x="353" y="120"/>
                    <a:pt x="355" y="120"/>
                  </a:cubicBezTo>
                  <a:cubicBezTo>
                    <a:pt x="355" y="118"/>
                    <a:pt x="354" y="117"/>
                    <a:pt x="352" y="116"/>
                  </a:cubicBezTo>
                  <a:cubicBezTo>
                    <a:pt x="354" y="111"/>
                    <a:pt x="354" y="106"/>
                    <a:pt x="353" y="101"/>
                  </a:cubicBezTo>
                  <a:cubicBezTo>
                    <a:pt x="358" y="100"/>
                    <a:pt x="362" y="100"/>
                    <a:pt x="365" y="102"/>
                  </a:cubicBezTo>
                  <a:cubicBezTo>
                    <a:pt x="365" y="102"/>
                    <a:pt x="369" y="103"/>
                    <a:pt x="369" y="106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4" y="114"/>
                    <a:pt x="365" y="110"/>
                    <a:pt x="367" y="112"/>
                  </a:cubicBezTo>
                  <a:cubicBezTo>
                    <a:pt x="369" y="113"/>
                    <a:pt x="363" y="113"/>
                    <a:pt x="363" y="113"/>
                  </a:cubicBezTo>
                  <a:cubicBezTo>
                    <a:pt x="362" y="116"/>
                    <a:pt x="367" y="113"/>
                    <a:pt x="369" y="116"/>
                  </a:cubicBezTo>
                  <a:cubicBezTo>
                    <a:pt x="371" y="115"/>
                    <a:pt x="374" y="113"/>
                    <a:pt x="376" y="110"/>
                  </a:cubicBezTo>
                  <a:cubicBezTo>
                    <a:pt x="376" y="110"/>
                    <a:pt x="378" y="109"/>
                    <a:pt x="377" y="108"/>
                  </a:cubicBezTo>
                  <a:cubicBezTo>
                    <a:pt x="384" y="109"/>
                    <a:pt x="383" y="104"/>
                    <a:pt x="388" y="105"/>
                  </a:cubicBezTo>
                  <a:cubicBezTo>
                    <a:pt x="390" y="104"/>
                    <a:pt x="391" y="103"/>
                    <a:pt x="391" y="101"/>
                  </a:cubicBezTo>
                  <a:cubicBezTo>
                    <a:pt x="394" y="101"/>
                    <a:pt x="395" y="99"/>
                    <a:pt x="395" y="98"/>
                  </a:cubicBezTo>
                  <a:cubicBezTo>
                    <a:pt x="401" y="102"/>
                    <a:pt x="405" y="95"/>
                    <a:pt x="411" y="95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6" y="101"/>
                    <a:pt x="420" y="100"/>
                    <a:pt x="423" y="99"/>
                  </a:cubicBezTo>
                  <a:cubicBezTo>
                    <a:pt x="424" y="99"/>
                    <a:pt x="426" y="99"/>
                    <a:pt x="426" y="99"/>
                  </a:cubicBezTo>
                  <a:cubicBezTo>
                    <a:pt x="426" y="99"/>
                    <a:pt x="426" y="98"/>
                    <a:pt x="426" y="98"/>
                  </a:cubicBezTo>
                  <a:cubicBezTo>
                    <a:pt x="429" y="97"/>
                    <a:pt x="433" y="98"/>
                    <a:pt x="433" y="94"/>
                  </a:cubicBezTo>
                  <a:cubicBezTo>
                    <a:pt x="437" y="95"/>
                    <a:pt x="442" y="96"/>
                    <a:pt x="445" y="99"/>
                  </a:cubicBezTo>
                  <a:cubicBezTo>
                    <a:pt x="447" y="98"/>
                    <a:pt x="448" y="97"/>
                    <a:pt x="449" y="95"/>
                  </a:cubicBezTo>
                  <a:cubicBezTo>
                    <a:pt x="449" y="93"/>
                    <a:pt x="443" y="92"/>
                    <a:pt x="447" y="91"/>
                  </a:cubicBezTo>
                  <a:cubicBezTo>
                    <a:pt x="445" y="87"/>
                    <a:pt x="438" y="88"/>
                    <a:pt x="440" y="81"/>
                  </a:cubicBezTo>
                  <a:cubicBezTo>
                    <a:pt x="443" y="82"/>
                    <a:pt x="443" y="84"/>
                    <a:pt x="447" y="85"/>
                  </a:cubicBezTo>
                  <a:cubicBezTo>
                    <a:pt x="449" y="85"/>
                    <a:pt x="452" y="89"/>
                    <a:pt x="456" y="88"/>
                  </a:cubicBezTo>
                  <a:cubicBezTo>
                    <a:pt x="457" y="88"/>
                    <a:pt x="457" y="86"/>
                    <a:pt x="457" y="86"/>
                  </a:cubicBezTo>
                  <a:cubicBezTo>
                    <a:pt x="458" y="86"/>
                    <a:pt x="460" y="89"/>
                    <a:pt x="460" y="86"/>
                  </a:cubicBezTo>
                  <a:cubicBezTo>
                    <a:pt x="462" y="86"/>
                    <a:pt x="462" y="89"/>
                    <a:pt x="463" y="89"/>
                  </a:cubicBezTo>
                  <a:cubicBezTo>
                    <a:pt x="465" y="90"/>
                    <a:pt x="468" y="89"/>
                    <a:pt x="467" y="92"/>
                  </a:cubicBezTo>
                  <a:cubicBezTo>
                    <a:pt x="471" y="90"/>
                    <a:pt x="473" y="93"/>
                    <a:pt x="478" y="91"/>
                  </a:cubicBezTo>
                  <a:cubicBezTo>
                    <a:pt x="476" y="95"/>
                    <a:pt x="483" y="92"/>
                    <a:pt x="481" y="96"/>
                  </a:cubicBezTo>
                  <a:cubicBezTo>
                    <a:pt x="483" y="96"/>
                    <a:pt x="485" y="97"/>
                    <a:pt x="485" y="99"/>
                  </a:cubicBezTo>
                  <a:cubicBezTo>
                    <a:pt x="490" y="98"/>
                    <a:pt x="490" y="102"/>
                    <a:pt x="495" y="101"/>
                  </a:cubicBezTo>
                  <a:cubicBezTo>
                    <a:pt x="498" y="92"/>
                    <a:pt x="487" y="96"/>
                    <a:pt x="489" y="88"/>
                  </a:cubicBezTo>
                  <a:cubicBezTo>
                    <a:pt x="489" y="86"/>
                    <a:pt x="488" y="88"/>
                    <a:pt x="485" y="88"/>
                  </a:cubicBezTo>
                  <a:cubicBezTo>
                    <a:pt x="485" y="85"/>
                    <a:pt x="488" y="84"/>
                    <a:pt x="487" y="79"/>
                  </a:cubicBezTo>
                  <a:cubicBezTo>
                    <a:pt x="487" y="78"/>
                    <a:pt x="484" y="79"/>
                    <a:pt x="484" y="78"/>
                  </a:cubicBezTo>
                  <a:cubicBezTo>
                    <a:pt x="484" y="78"/>
                    <a:pt x="486" y="75"/>
                    <a:pt x="484" y="75"/>
                  </a:cubicBezTo>
                  <a:cubicBezTo>
                    <a:pt x="484" y="72"/>
                    <a:pt x="488" y="73"/>
                    <a:pt x="487" y="70"/>
                  </a:cubicBezTo>
                  <a:cubicBezTo>
                    <a:pt x="489" y="70"/>
                    <a:pt x="488" y="66"/>
                    <a:pt x="492" y="67"/>
                  </a:cubicBezTo>
                  <a:cubicBezTo>
                    <a:pt x="492" y="64"/>
                    <a:pt x="493" y="62"/>
                    <a:pt x="496" y="63"/>
                  </a:cubicBezTo>
                  <a:cubicBezTo>
                    <a:pt x="495" y="56"/>
                    <a:pt x="501" y="58"/>
                    <a:pt x="501" y="53"/>
                  </a:cubicBezTo>
                  <a:cubicBezTo>
                    <a:pt x="507" y="52"/>
                    <a:pt x="510" y="55"/>
                    <a:pt x="515" y="56"/>
                  </a:cubicBezTo>
                  <a:cubicBezTo>
                    <a:pt x="515" y="58"/>
                    <a:pt x="514" y="60"/>
                    <a:pt x="516" y="60"/>
                  </a:cubicBezTo>
                  <a:cubicBezTo>
                    <a:pt x="516" y="61"/>
                    <a:pt x="514" y="61"/>
                    <a:pt x="512" y="61"/>
                  </a:cubicBezTo>
                  <a:cubicBezTo>
                    <a:pt x="512" y="67"/>
                    <a:pt x="514" y="69"/>
                    <a:pt x="512" y="74"/>
                  </a:cubicBezTo>
                  <a:cubicBezTo>
                    <a:pt x="513" y="75"/>
                    <a:pt x="514" y="76"/>
                    <a:pt x="515" y="77"/>
                  </a:cubicBezTo>
                  <a:cubicBezTo>
                    <a:pt x="515" y="77"/>
                    <a:pt x="516" y="78"/>
                    <a:pt x="517" y="78"/>
                  </a:cubicBezTo>
                  <a:cubicBezTo>
                    <a:pt x="515" y="81"/>
                    <a:pt x="517" y="89"/>
                    <a:pt x="515" y="92"/>
                  </a:cubicBezTo>
                  <a:cubicBezTo>
                    <a:pt x="513" y="97"/>
                    <a:pt x="518" y="95"/>
                    <a:pt x="519" y="98"/>
                  </a:cubicBezTo>
                  <a:cubicBezTo>
                    <a:pt x="518" y="109"/>
                    <a:pt x="513" y="116"/>
                    <a:pt x="503" y="119"/>
                  </a:cubicBezTo>
                  <a:cubicBezTo>
                    <a:pt x="504" y="122"/>
                    <a:pt x="510" y="119"/>
                    <a:pt x="511" y="122"/>
                  </a:cubicBezTo>
                  <a:cubicBezTo>
                    <a:pt x="514" y="121"/>
                    <a:pt x="513" y="117"/>
                    <a:pt x="517" y="117"/>
                  </a:cubicBezTo>
                  <a:cubicBezTo>
                    <a:pt x="517" y="118"/>
                    <a:pt x="516" y="120"/>
                    <a:pt x="516" y="122"/>
                  </a:cubicBezTo>
                  <a:cubicBezTo>
                    <a:pt x="518" y="121"/>
                    <a:pt x="517" y="119"/>
                    <a:pt x="519" y="119"/>
                  </a:cubicBezTo>
                  <a:cubicBezTo>
                    <a:pt x="521" y="119"/>
                    <a:pt x="520" y="116"/>
                    <a:pt x="520" y="116"/>
                  </a:cubicBezTo>
                  <a:cubicBezTo>
                    <a:pt x="521" y="116"/>
                    <a:pt x="523" y="116"/>
                    <a:pt x="523" y="116"/>
                  </a:cubicBezTo>
                  <a:cubicBezTo>
                    <a:pt x="524" y="115"/>
                    <a:pt x="523" y="113"/>
                    <a:pt x="523" y="112"/>
                  </a:cubicBezTo>
                  <a:cubicBezTo>
                    <a:pt x="527" y="112"/>
                    <a:pt x="527" y="112"/>
                    <a:pt x="527" y="112"/>
                  </a:cubicBezTo>
                  <a:cubicBezTo>
                    <a:pt x="526" y="107"/>
                    <a:pt x="532" y="103"/>
                    <a:pt x="527" y="101"/>
                  </a:cubicBezTo>
                  <a:cubicBezTo>
                    <a:pt x="528" y="99"/>
                    <a:pt x="530" y="100"/>
                    <a:pt x="530" y="98"/>
                  </a:cubicBezTo>
                  <a:cubicBezTo>
                    <a:pt x="530" y="96"/>
                    <a:pt x="528" y="97"/>
                    <a:pt x="527" y="96"/>
                  </a:cubicBezTo>
                  <a:cubicBezTo>
                    <a:pt x="527" y="93"/>
                    <a:pt x="532" y="96"/>
                    <a:pt x="534" y="95"/>
                  </a:cubicBezTo>
                  <a:cubicBezTo>
                    <a:pt x="533" y="94"/>
                    <a:pt x="534" y="90"/>
                    <a:pt x="530" y="91"/>
                  </a:cubicBezTo>
                  <a:cubicBezTo>
                    <a:pt x="527" y="93"/>
                    <a:pt x="525" y="87"/>
                    <a:pt x="524" y="91"/>
                  </a:cubicBezTo>
                  <a:cubicBezTo>
                    <a:pt x="522" y="88"/>
                    <a:pt x="522" y="85"/>
                    <a:pt x="523" y="82"/>
                  </a:cubicBezTo>
                  <a:cubicBezTo>
                    <a:pt x="523" y="82"/>
                    <a:pt x="526" y="83"/>
                    <a:pt x="526" y="82"/>
                  </a:cubicBezTo>
                  <a:cubicBezTo>
                    <a:pt x="527" y="81"/>
                    <a:pt x="525" y="77"/>
                    <a:pt x="526" y="75"/>
                  </a:cubicBezTo>
                  <a:cubicBezTo>
                    <a:pt x="526" y="73"/>
                    <a:pt x="524" y="75"/>
                    <a:pt x="524" y="75"/>
                  </a:cubicBezTo>
                  <a:cubicBezTo>
                    <a:pt x="522" y="73"/>
                    <a:pt x="523" y="70"/>
                    <a:pt x="522" y="67"/>
                  </a:cubicBezTo>
                  <a:cubicBezTo>
                    <a:pt x="527" y="69"/>
                    <a:pt x="525" y="63"/>
                    <a:pt x="529" y="63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33" y="54"/>
                    <a:pt x="531" y="60"/>
                    <a:pt x="532" y="63"/>
                  </a:cubicBezTo>
                  <a:cubicBezTo>
                    <a:pt x="532" y="65"/>
                    <a:pt x="534" y="61"/>
                    <a:pt x="534" y="64"/>
                  </a:cubicBezTo>
                  <a:cubicBezTo>
                    <a:pt x="534" y="65"/>
                    <a:pt x="533" y="66"/>
                    <a:pt x="533" y="65"/>
                  </a:cubicBezTo>
                  <a:cubicBezTo>
                    <a:pt x="534" y="69"/>
                    <a:pt x="537" y="70"/>
                    <a:pt x="541" y="72"/>
                  </a:cubicBezTo>
                  <a:cubicBezTo>
                    <a:pt x="544" y="73"/>
                    <a:pt x="541" y="68"/>
                    <a:pt x="540" y="68"/>
                  </a:cubicBezTo>
                  <a:cubicBezTo>
                    <a:pt x="542" y="66"/>
                    <a:pt x="546" y="66"/>
                    <a:pt x="550" y="65"/>
                  </a:cubicBezTo>
                  <a:cubicBezTo>
                    <a:pt x="550" y="64"/>
                    <a:pt x="547" y="64"/>
                    <a:pt x="546" y="64"/>
                  </a:cubicBezTo>
                  <a:cubicBezTo>
                    <a:pt x="547" y="60"/>
                    <a:pt x="544" y="60"/>
                    <a:pt x="544" y="57"/>
                  </a:cubicBezTo>
                  <a:cubicBezTo>
                    <a:pt x="545" y="60"/>
                    <a:pt x="554" y="56"/>
                    <a:pt x="553" y="61"/>
                  </a:cubicBezTo>
                  <a:cubicBezTo>
                    <a:pt x="554" y="62"/>
                    <a:pt x="555" y="60"/>
                    <a:pt x="555" y="60"/>
                  </a:cubicBezTo>
                  <a:cubicBezTo>
                    <a:pt x="557" y="60"/>
                    <a:pt x="556" y="62"/>
                    <a:pt x="557" y="63"/>
                  </a:cubicBezTo>
                  <a:cubicBezTo>
                    <a:pt x="557" y="63"/>
                    <a:pt x="559" y="62"/>
                    <a:pt x="560" y="63"/>
                  </a:cubicBezTo>
                  <a:cubicBezTo>
                    <a:pt x="562" y="65"/>
                    <a:pt x="567" y="62"/>
                    <a:pt x="564" y="67"/>
                  </a:cubicBezTo>
                  <a:cubicBezTo>
                    <a:pt x="571" y="67"/>
                    <a:pt x="571" y="67"/>
                    <a:pt x="571" y="67"/>
                  </a:cubicBezTo>
                  <a:cubicBezTo>
                    <a:pt x="571" y="65"/>
                    <a:pt x="565" y="64"/>
                    <a:pt x="569" y="63"/>
                  </a:cubicBezTo>
                  <a:cubicBezTo>
                    <a:pt x="568" y="61"/>
                    <a:pt x="567" y="61"/>
                    <a:pt x="565" y="60"/>
                  </a:cubicBezTo>
                  <a:cubicBezTo>
                    <a:pt x="564" y="53"/>
                    <a:pt x="565" y="52"/>
                    <a:pt x="565" y="44"/>
                  </a:cubicBezTo>
                  <a:cubicBezTo>
                    <a:pt x="573" y="44"/>
                    <a:pt x="583" y="45"/>
                    <a:pt x="589" y="44"/>
                  </a:cubicBezTo>
                  <a:cubicBezTo>
                    <a:pt x="592" y="44"/>
                    <a:pt x="590" y="40"/>
                    <a:pt x="593" y="43"/>
                  </a:cubicBezTo>
                  <a:cubicBezTo>
                    <a:pt x="598" y="40"/>
                    <a:pt x="594" y="37"/>
                    <a:pt x="596" y="33"/>
                  </a:cubicBezTo>
                  <a:cubicBezTo>
                    <a:pt x="599" y="34"/>
                    <a:pt x="601" y="33"/>
                    <a:pt x="603" y="32"/>
                  </a:cubicBezTo>
                  <a:cubicBezTo>
                    <a:pt x="605" y="29"/>
                    <a:pt x="609" y="27"/>
                    <a:pt x="611" y="25"/>
                  </a:cubicBezTo>
                  <a:cubicBezTo>
                    <a:pt x="626" y="23"/>
                    <a:pt x="641" y="21"/>
                    <a:pt x="652" y="16"/>
                  </a:cubicBezTo>
                  <a:cubicBezTo>
                    <a:pt x="654" y="15"/>
                    <a:pt x="655" y="19"/>
                    <a:pt x="655" y="19"/>
                  </a:cubicBezTo>
                  <a:cubicBezTo>
                    <a:pt x="656" y="19"/>
                    <a:pt x="657" y="15"/>
                    <a:pt x="656" y="15"/>
                  </a:cubicBezTo>
                  <a:cubicBezTo>
                    <a:pt x="659" y="16"/>
                    <a:pt x="656" y="17"/>
                    <a:pt x="658" y="19"/>
                  </a:cubicBezTo>
                  <a:cubicBezTo>
                    <a:pt x="658" y="20"/>
                    <a:pt x="661" y="19"/>
                    <a:pt x="661" y="21"/>
                  </a:cubicBezTo>
                  <a:cubicBezTo>
                    <a:pt x="663" y="20"/>
                    <a:pt x="659" y="18"/>
                    <a:pt x="662" y="18"/>
                  </a:cubicBezTo>
                  <a:cubicBezTo>
                    <a:pt x="664" y="17"/>
                    <a:pt x="669" y="18"/>
                    <a:pt x="669" y="14"/>
                  </a:cubicBezTo>
                  <a:cubicBezTo>
                    <a:pt x="672" y="14"/>
                    <a:pt x="673" y="13"/>
                    <a:pt x="673" y="11"/>
                  </a:cubicBezTo>
                  <a:cubicBezTo>
                    <a:pt x="675" y="11"/>
                    <a:pt x="675" y="13"/>
                    <a:pt x="677" y="14"/>
                  </a:cubicBezTo>
                  <a:cubicBezTo>
                    <a:pt x="681" y="13"/>
                    <a:pt x="680" y="9"/>
                    <a:pt x="680" y="5"/>
                  </a:cubicBezTo>
                  <a:cubicBezTo>
                    <a:pt x="687" y="3"/>
                    <a:pt x="694" y="0"/>
                    <a:pt x="704" y="1"/>
                  </a:cubicBezTo>
                  <a:cubicBezTo>
                    <a:pt x="703" y="2"/>
                    <a:pt x="703" y="4"/>
                    <a:pt x="703" y="7"/>
                  </a:cubicBezTo>
                  <a:cubicBezTo>
                    <a:pt x="705" y="10"/>
                    <a:pt x="711" y="10"/>
                    <a:pt x="714" y="7"/>
                  </a:cubicBezTo>
                  <a:cubicBezTo>
                    <a:pt x="715" y="7"/>
                    <a:pt x="715" y="8"/>
                    <a:pt x="714" y="8"/>
                  </a:cubicBezTo>
                  <a:moveTo>
                    <a:pt x="1051" y="179"/>
                  </a:moveTo>
                  <a:cubicBezTo>
                    <a:pt x="1051" y="177"/>
                    <a:pt x="1048" y="178"/>
                    <a:pt x="1048" y="176"/>
                  </a:cubicBezTo>
                  <a:cubicBezTo>
                    <a:pt x="1043" y="175"/>
                    <a:pt x="1043" y="179"/>
                    <a:pt x="1048" y="178"/>
                  </a:cubicBezTo>
                  <a:cubicBezTo>
                    <a:pt x="1048" y="179"/>
                    <a:pt x="1049" y="179"/>
                    <a:pt x="1051" y="179"/>
                  </a:cubicBezTo>
                  <a:moveTo>
                    <a:pt x="303" y="284"/>
                  </a:moveTo>
                  <a:cubicBezTo>
                    <a:pt x="302" y="289"/>
                    <a:pt x="308" y="286"/>
                    <a:pt x="306" y="291"/>
                  </a:cubicBezTo>
                  <a:cubicBezTo>
                    <a:pt x="308" y="292"/>
                    <a:pt x="309" y="289"/>
                    <a:pt x="310" y="291"/>
                  </a:cubicBezTo>
                  <a:cubicBezTo>
                    <a:pt x="310" y="293"/>
                    <a:pt x="309" y="292"/>
                    <a:pt x="308" y="293"/>
                  </a:cubicBezTo>
                  <a:cubicBezTo>
                    <a:pt x="306" y="294"/>
                    <a:pt x="300" y="296"/>
                    <a:pt x="299" y="296"/>
                  </a:cubicBezTo>
                  <a:cubicBezTo>
                    <a:pt x="295" y="295"/>
                    <a:pt x="294" y="292"/>
                    <a:pt x="292" y="290"/>
                  </a:cubicBezTo>
                  <a:cubicBezTo>
                    <a:pt x="292" y="288"/>
                    <a:pt x="296" y="289"/>
                    <a:pt x="296" y="287"/>
                  </a:cubicBezTo>
                  <a:cubicBezTo>
                    <a:pt x="293" y="285"/>
                    <a:pt x="292" y="284"/>
                    <a:pt x="287" y="286"/>
                  </a:cubicBezTo>
                  <a:cubicBezTo>
                    <a:pt x="286" y="283"/>
                    <a:pt x="285" y="281"/>
                    <a:pt x="280" y="281"/>
                  </a:cubicBezTo>
                  <a:cubicBezTo>
                    <a:pt x="279" y="281"/>
                    <a:pt x="280" y="284"/>
                    <a:pt x="279" y="284"/>
                  </a:cubicBezTo>
                  <a:cubicBezTo>
                    <a:pt x="278" y="285"/>
                    <a:pt x="276" y="285"/>
                    <a:pt x="275" y="286"/>
                  </a:cubicBezTo>
                  <a:cubicBezTo>
                    <a:pt x="273" y="287"/>
                    <a:pt x="273" y="291"/>
                    <a:pt x="269" y="290"/>
                  </a:cubicBezTo>
                  <a:cubicBezTo>
                    <a:pt x="271" y="295"/>
                    <a:pt x="267" y="296"/>
                    <a:pt x="266" y="297"/>
                  </a:cubicBezTo>
                  <a:cubicBezTo>
                    <a:pt x="265" y="300"/>
                    <a:pt x="266" y="303"/>
                    <a:pt x="265" y="307"/>
                  </a:cubicBezTo>
                  <a:cubicBezTo>
                    <a:pt x="264" y="307"/>
                    <a:pt x="263" y="306"/>
                    <a:pt x="262" y="305"/>
                  </a:cubicBezTo>
                  <a:cubicBezTo>
                    <a:pt x="261" y="310"/>
                    <a:pt x="265" y="312"/>
                    <a:pt x="262" y="315"/>
                  </a:cubicBezTo>
                  <a:cubicBezTo>
                    <a:pt x="265" y="314"/>
                    <a:pt x="264" y="318"/>
                    <a:pt x="265" y="318"/>
                  </a:cubicBezTo>
                  <a:cubicBezTo>
                    <a:pt x="266" y="318"/>
                    <a:pt x="267" y="318"/>
                    <a:pt x="268" y="318"/>
                  </a:cubicBezTo>
                  <a:cubicBezTo>
                    <a:pt x="271" y="319"/>
                    <a:pt x="272" y="321"/>
                    <a:pt x="273" y="319"/>
                  </a:cubicBezTo>
                  <a:cubicBezTo>
                    <a:pt x="274" y="319"/>
                    <a:pt x="276" y="319"/>
                    <a:pt x="276" y="319"/>
                  </a:cubicBezTo>
                  <a:cubicBezTo>
                    <a:pt x="281" y="319"/>
                    <a:pt x="280" y="318"/>
                    <a:pt x="282" y="317"/>
                  </a:cubicBezTo>
                  <a:cubicBezTo>
                    <a:pt x="284" y="316"/>
                    <a:pt x="285" y="318"/>
                    <a:pt x="287" y="318"/>
                  </a:cubicBezTo>
                  <a:cubicBezTo>
                    <a:pt x="288" y="317"/>
                    <a:pt x="288" y="315"/>
                    <a:pt x="289" y="315"/>
                  </a:cubicBezTo>
                  <a:cubicBezTo>
                    <a:pt x="292" y="314"/>
                    <a:pt x="298" y="314"/>
                    <a:pt x="301" y="315"/>
                  </a:cubicBezTo>
                  <a:cubicBezTo>
                    <a:pt x="304" y="316"/>
                    <a:pt x="304" y="318"/>
                    <a:pt x="307" y="318"/>
                  </a:cubicBezTo>
                  <a:cubicBezTo>
                    <a:pt x="308" y="318"/>
                    <a:pt x="309" y="317"/>
                    <a:pt x="310" y="317"/>
                  </a:cubicBezTo>
                  <a:cubicBezTo>
                    <a:pt x="309" y="317"/>
                    <a:pt x="311" y="318"/>
                    <a:pt x="311" y="318"/>
                  </a:cubicBezTo>
                  <a:cubicBezTo>
                    <a:pt x="315" y="319"/>
                    <a:pt x="315" y="319"/>
                    <a:pt x="318" y="319"/>
                  </a:cubicBezTo>
                  <a:cubicBezTo>
                    <a:pt x="325" y="320"/>
                    <a:pt x="331" y="318"/>
                    <a:pt x="338" y="319"/>
                  </a:cubicBezTo>
                  <a:cubicBezTo>
                    <a:pt x="337" y="316"/>
                    <a:pt x="338" y="314"/>
                    <a:pt x="339" y="312"/>
                  </a:cubicBezTo>
                  <a:cubicBezTo>
                    <a:pt x="334" y="306"/>
                    <a:pt x="331" y="300"/>
                    <a:pt x="321" y="298"/>
                  </a:cubicBezTo>
                  <a:cubicBezTo>
                    <a:pt x="322" y="296"/>
                    <a:pt x="319" y="296"/>
                    <a:pt x="318" y="294"/>
                  </a:cubicBezTo>
                  <a:cubicBezTo>
                    <a:pt x="318" y="292"/>
                    <a:pt x="318" y="291"/>
                    <a:pt x="317" y="290"/>
                  </a:cubicBezTo>
                  <a:cubicBezTo>
                    <a:pt x="318" y="286"/>
                    <a:pt x="322" y="286"/>
                    <a:pt x="321" y="280"/>
                  </a:cubicBezTo>
                  <a:cubicBezTo>
                    <a:pt x="313" y="279"/>
                    <a:pt x="309" y="283"/>
                    <a:pt x="303" y="284"/>
                  </a:cubicBezTo>
                  <a:moveTo>
                    <a:pt x="400" y="349"/>
                  </a:moveTo>
                  <a:cubicBezTo>
                    <a:pt x="398" y="349"/>
                    <a:pt x="396" y="349"/>
                    <a:pt x="398" y="350"/>
                  </a:cubicBezTo>
                  <a:cubicBezTo>
                    <a:pt x="401" y="348"/>
                    <a:pt x="406" y="348"/>
                    <a:pt x="408" y="347"/>
                  </a:cubicBezTo>
                  <a:cubicBezTo>
                    <a:pt x="408" y="347"/>
                    <a:pt x="408" y="345"/>
                    <a:pt x="408" y="345"/>
                  </a:cubicBezTo>
                  <a:cubicBezTo>
                    <a:pt x="409" y="344"/>
                    <a:pt x="410" y="346"/>
                    <a:pt x="411" y="346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09" y="334"/>
                    <a:pt x="408" y="334"/>
                    <a:pt x="407" y="332"/>
                  </a:cubicBezTo>
                  <a:cubicBezTo>
                    <a:pt x="406" y="331"/>
                    <a:pt x="407" y="330"/>
                    <a:pt x="407" y="329"/>
                  </a:cubicBezTo>
                  <a:cubicBezTo>
                    <a:pt x="406" y="327"/>
                    <a:pt x="402" y="326"/>
                    <a:pt x="405" y="325"/>
                  </a:cubicBezTo>
                  <a:cubicBezTo>
                    <a:pt x="414" y="325"/>
                    <a:pt x="414" y="325"/>
                    <a:pt x="414" y="325"/>
                  </a:cubicBezTo>
                  <a:cubicBezTo>
                    <a:pt x="415" y="320"/>
                    <a:pt x="411" y="320"/>
                    <a:pt x="411" y="318"/>
                  </a:cubicBezTo>
                  <a:cubicBezTo>
                    <a:pt x="411" y="315"/>
                    <a:pt x="408" y="316"/>
                    <a:pt x="407" y="314"/>
                  </a:cubicBezTo>
                  <a:cubicBezTo>
                    <a:pt x="407" y="314"/>
                    <a:pt x="409" y="312"/>
                    <a:pt x="408" y="311"/>
                  </a:cubicBezTo>
                  <a:cubicBezTo>
                    <a:pt x="404" y="312"/>
                    <a:pt x="403" y="309"/>
                    <a:pt x="400" y="310"/>
                  </a:cubicBezTo>
                  <a:cubicBezTo>
                    <a:pt x="401" y="302"/>
                    <a:pt x="391" y="304"/>
                    <a:pt x="391" y="297"/>
                  </a:cubicBezTo>
                  <a:cubicBezTo>
                    <a:pt x="395" y="294"/>
                    <a:pt x="397" y="290"/>
                    <a:pt x="405" y="291"/>
                  </a:cubicBezTo>
                  <a:cubicBezTo>
                    <a:pt x="406" y="290"/>
                    <a:pt x="405" y="289"/>
                    <a:pt x="407" y="288"/>
                  </a:cubicBezTo>
                  <a:cubicBezTo>
                    <a:pt x="407" y="285"/>
                    <a:pt x="402" y="285"/>
                    <a:pt x="402" y="281"/>
                  </a:cubicBezTo>
                  <a:cubicBezTo>
                    <a:pt x="396" y="281"/>
                    <a:pt x="393" y="283"/>
                    <a:pt x="388" y="281"/>
                  </a:cubicBezTo>
                  <a:cubicBezTo>
                    <a:pt x="388" y="283"/>
                    <a:pt x="388" y="285"/>
                    <a:pt x="387" y="283"/>
                  </a:cubicBezTo>
                  <a:cubicBezTo>
                    <a:pt x="386" y="282"/>
                    <a:pt x="386" y="284"/>
                    <a:pt x="386" y="284"/>
                  </a:cubicBezTo>
                  <a:cubicBezTo>
                    <a:pt x="383" y="286"/>
                    <a:pt x="377" y="288"/>
                    <a:pt x="376" y="288"/>
                  </a:cubicBezTo>
                  <a:cubicBezTo>
                    <a:pt x="372" y="290"/>
                    <a:pt x="373" y="290"/>
                    <a:pt x="372" y="293"/>
                  </a:cubicBezTo>
                  <a:cubicBezTo>
                    <a:pt x="371" y="293"/>
                    <a:pt x="369" y="292"/>
                    <a:pt x="369" y="293"/>
                  </a:cubicBezTo>
                  <a:cubicBezTo>
                    <a:pt x="368" y="293"/>
                    <a:pt x="369" y="296"/>
                    <a:pt x="369" y="297"/>
                  </a:cubicBezTo>
                  <a:cubicBezTo>
                    <a:pt x="369" y="300"/>
                    <a:pt x="373" y="295"/>
                    <a:pt x="373" y="300"/>
                  </a:cubicBezTo>
                  <a:cubicBezTo>
                    <a:pt x="373" y="301"/>
                    <a:pt x="374" y="301"/>
                    <a:pt x="374" y="303"/>
                  </a:cubicBezTo>
                  <a:cubicBezTo>
                    <a:pt x="373" y="307"/>
                    <a:pt x="376" y="310"/>
                    <a:pt x="376" y="311"/>
                  </a:cubicBezTo>
                  <a:cubicBezTo>
                    <a:pt x="376" y="313"/>
                    <a:pt x="376" y="313"/>
                    <a:pt x="377" y="314"/>
                  </a:cubicBezTo>
                  <a:cubicBezTo>
                    <a:pt x="377" y="314"/>
                    <a:pt x="379" y="318"/>
                    <a:pt x="379" y="318"/>
                  </a:cubicBezTo>
                  <a:cubicBezTo>
                    <a:pt x="380" y="322"/>
                    <a:pt x="380" y="321"/>
                    <a:pt x="381" y="324"/>
                  </a:cubicBezTo>
                  <a:cubicBezTo>
                    <a:pt x="382" y="325"/>
                    <a:pt x="381" y="327"/>
                    <a:pt x="381" y="328"/>
                  </a:cubicBezTo>
                  <a:cubicBezTo>
                    <a:pt x="382" y="329"/>
                    <a:pt x="385" y="329"/>
                    <a:pt x="384" y="332"/>
                  </a:cubicBezTo>
                  <a:cubicBezTo>
                    <a:pt x="379" y="331"/>
                    <a:pt x="383" y="338"/>
                    <a:pt x="380" y="339"/>
                  </a:cubicBezTo>
                  <a:cubicBezTo>
                    <a:pt x="386" y="340"/>
                    <a:pt x="386" y="349"/>
                    <a:pt x="393" y="345"/>
                  </a:cubicBezTo>
                  <a:cubicBezTo>
                    <a:pt x="387" y="350"/>
                    <a:pt x="399" y="345"/>
                    <a:pt x="400" y="349"/>
                  </a:cubicBezTo>
                  <a:moveTo>
                    <a:pt x="442" y="284"/>
                  </a:moveTo>
                  <a:cubicBezTo>
                    <a:pt x="441" y="285"/>
                    <a:pt x="441" y="287"/>
                    <a:pt x="440" y="288"/>
                  </a:cubicBezTo>
                  <a:cubicBezTo>
                    <a:pt x="439" y="290"/>
                    <a:pt x="437" y="290"/>
                    <a:pt x="436" y="291"/>
                  </a:cubicBezTo>
                  <a:cubicBezTo>
                    <a:pt x="437" y="292"/>
                    <a:pt x="440" y="295"/>
                    <a:pt x="440" y="297"/>
                  </a:cubicBezTo>
                  <a:cubicBezTo>
                    <a:pt x="440" y="297"/>
                    <a:pt x="438" y="297"/>
                    <a:pt x="439" y="298"/>
                  </a:cubicBezTo>
                  <a:cubicBezTo>
                    <a:pt x="440" y="300"/>
                    <a:pt x="443" y="299"/>
                    <a:pt x="445" y="301"/>
                  </a:cubicBezTo>
                  <a:cubicBezTo>
                    <a:pt x="445" y="300"/>
                    <a:pt x="446" y="299"/>
                    <a:pt x="447" y="298"/>
                  </a:cubicBezTo>
                  <a:cubicBezTo>
                    <a:pt x="449" y="294"/>
                    <a:pt x="445" y="294"/>
                    <a:pt x="445" y="291"/>
                  </a:cubicBezTo>
                  <a:cubicBezTo>
                    <a:pt x="447" y="290"/>
                    <a:pt x="449" y="289"/>
                    <a:pt x="449" y="286"/>
                  </a:cubicBezTo>
                  <a:cubicBezTo>
                    <a:pt x="446" y="286"/>
                    <a:pt x="446" y="285"/>
                    <a:pt x="447" y="283"/>
                  </a:cubicBezTo>
                  <a:cubicBezTo>
                    <a:pt x="445" y="284"/>
                    <a:pt x="443" y="283"/>
                    <a:pt x="442" y="284"/>
                  </a:cubicBezTo>
                  <a:moveTo>
                    <a:pt x="258" y="322"/>
                  </a:moveTo>
                  <a:cubicBezTo>
                    <a:pt x="257" y="328"/>
                    <a:pt x="267" y="324"/>
                    <a:pt x="268" y="322"/>
                  </a:cubicBezTo>
                  <a:cubicBezTo>
                    <a:pt x="264" y="321"/>
                    <a:pt x="262" y="321"/>
                    <a:pt x="258" y="322"/>
                  </a:cubicBezTo>
                  <a:moveTo>
                    <a:pt x="290" y="583"/>
                  </a:moveTo>
                  <a:cubicBezTo>
                    <a:pt x="292" y="578"/>
                    <a:pt x="300" y="578"/>
                    <a:pt x="299" y="569"/>
                  </a:cubicBezTo>
                  <a:cubicBezTo>
                    <a:pt x="295" y="572"/>
                    <a:pt x="288" y="566"/>
                    <a:pt x="283" y="570"/>
                  </a:cubicBezTo>
                  <a:cubicBezTo>
                    <a:pt x="289" y="571"/>
                    <a:pt x="282" y="572"/>
                    <a:pt x="282" y="573"/>
                  </a:cubicBezTo>
                  <a:cubicBezTo>
                    <a:pt x="282" y="572"/>
                    <a:pt x="283" y="576"/>
                    <a:pt x="283" y="577"/>
                  </a:cubicBezTo>
                  <a:cubicBezTo>
                    <a:pt x="283" y="579"/>
                    <a:pt x="283" y="581"/>
                    <a:pt x="282" y="582"/>
                  </a:cubicBezTo>
                  <a:cubicBezTo>
                    <a:pt x="282" y="581"/>
                    <a:pt x="281" y="580"/>
                    <a:pt x="280" y="582"/>
                  </a:cubicBezTo>
                  <a:cubicBezTo>
                    <a:pt x="282" y="584"/>
                    <a:pt x="287" y="583"/>
                    <a:pt x="290" y="58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Freeform 92"/>
            <p:cNvSpPr>
              <a:spLocks noChangeArrowheads="1"/>
            </p:cNvSpPr>
            <p:nvPr/>
          </p:nvSpPr>
          <p:spPr bwMode="auto">
            <a:xfrm>
              <a:off x="3391432" y="1113973"/>
              <a:ext cx="56460" cy="34131"/>
            </a:xfrm>
            <a:custGeom>
              <a:avLst/>
              <a:gdLst>
                <a:gd name="T0" fmla="*/ 2147483646 w 17"/>
                <a:gd name="T1" fmla="*/ 0 h 9"/>
                <a:gd name="T2" fmla="*/ 2147483646 w 17"/>
                <a:gd name="T3" fmla="*/ 2147483646 h 9"/>
                <a:gd name="T4" fmla="*/ 0 w 17"/>
                <a:gd name="T5" fmla="*/ 2147483646 h 9"/>
                <a:gd name="T6" fmla="*/ 2147483646 w 1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9"/>
                <a:gd name="T14" fmla="*/ 17 w 1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9">
                  <a:moveTo>
                    <a:pt x="12" y="0"/>
                  </a:moveTo>
                  <a:cubicBezTo>
                    <a:pt x="12" y="4"/>
                    <a:pt x="17" y="3"/>
                    <a:pt x="15" y="8"/>
                  </a:cubicBezTo>
                  <a:cubicBezTo>
                    <a:pt x="7" y="9"/>
                    <a:pt x="3" y="7"/>
                    <a:pt x="0" y="4"/>
                  </a:cubicBezTo>
                  <a:cubicBezTo>
                    <a:pt x="2" y="1"/>
                    <a:pt x="7" y="1"/>
                    <a:pt x="1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Freeform 93"/>
            <p:cNvSpPr>
              <a:spLocks noEditPoints="1" noChangeArrowheads="1"/>
            </p:cNvSpPr>
            <p:nvPr/>
          </p:nvSpPr>
          <p:spPr bwMode="auto">
            <a:xfrm>
              <a:off x="3509484" y="1177968"/>
              <a:ext cx="569731" cy="445118"/>
            </a:xfrm>
            <a:custGeom>
              <a:avLst/>
              <a:gdLst>
                <a:gd name="T0" fmla="*/ 2147483646 w 169"/>
                <a:gd name="T1" fmla="*/ 2147483646 h 118"/>
                <a:gd name="T2" fmla="*/ 2147483646 w 169"/>
                <a:gd name="T3" fmla="*/ 2147483646 h 118"/>
                <a:gd name="T4" fmla="*/ 2147483646 w 169"/>
                <a:gd name="T5" fmla="*/ 2147483646 h 118"/>
                <a:gd name="T6" fmla="*/ 2147483646 w 169"/>
                <a:gd name="T7" fmla="*/ 2147483646 h 118"/>
                <a:gd name="T8" fmla="*/ 2147483646 w 169"/>
                <a:gd name="T9" fmla="*/ 2147483646 h 118"/>
                <a:gd name="T10" fmla="*/ 2147483646 w 169"/>
                <a:gd name="T11" fmla="*/ 2147483646 h 118"/>
                <a:gd name="T12" fmla="*/ 2147483646 w 169"/>
                <a:gd name="T13" fmla="*/ 2147483646 h 118"/>
                <a:gd name="T14" fmla="*/ 2147483646 w 169"/>
                <a:gd name="T15" fmla="*/ 2147483646 h 118"/>
                <a:gd name="T16" fmla="*/ 2147483646 w 169"/>
                <a:gd name="T17" fmla="*/ 2147483646 h 118"/>
                <a:gd name="T18" fmla="*/ 2147483646 w 169"/>
                <a:gd name="T19" fmla="*/ 2147483646 h 118"/>
                <a:gd name="T20" fmla="*/ 2147483646 w 169"/>
                <a:gd name="T21" fmla="*/ 2147483646 h 118"/>
                <a:gd name="T22" fmla="*/ 2147483646 w 169"/>
                <a:gd name="T23" fmla="*/ 2147483646 h 118"/>
                <a:gd name="T24" fmla="*/ 2147483646 w 169"/>
                <a:gd name="T25" fmla="*/ 2147483646 h 118"/>
                <a:gd name="T26" fmla="*/ 2147483646 w 169"/>
                <a:gd name="T27" fmla="*/ 2147483646 h 118"/>
                <a:gd name="T28" fmla="*/ 2147483646 w 169"/>
                <a:gd name="T29" fmla="*/ 2147483646 h 118"/>
                <a:gd name="T30" fmla="*/ 2147483646 w 169"/>
                <a:gd name="T31" fmla="*/ 2147483646 h 118"/>
                <a:gd name="T32" fmla="*/ 2147483646 w 169"/>
                <a:gd name="T33" fmla="*/ 2147483646 h 118"/>
                <a:gd name="T34" fmla="*/ 2147483646 w 169"/>
                <a:gd name="T35" fmla="*/ 2147483646 h 118"/>
                <a:gd name="T36" fmla="*/ 2147483646 w 169"/>
                <a:gd name="T37" fmla="*/ 2147483646 h 118"/>
                <a:gd name="T38" fmla="*/ 2147483646 w 169"/>
                <a:gd name="T39" fmla="*/ 2147483646 h 118"/>
                <a:gd name="T40" fmla="*/ 2147483646 w 169"/>
                <a:gd name="T41" fmla="*/ 2147483646 h 118"/>
                <a:gd name="T42" fmla="*/ 2147483646 w 169"/>
                <a:gd name="T43" fmla="*/ 2147483646 h 118"/>
                <a:gd name="T44" fmla="*/ 2147483646 w 169"/>
                <a:gd name="T45" fmla="*/ 2147483646 h 118"/>
                <a:gd name="T46" fmla="*/ 2147483646 w 169"/>
                <a:gd name="T47" fmla="*/ 2147483646 h 118"/>
                <a:gd name="T48" fmla="*/ 2147483646 w 169"/>
                <a:gd name="T49" fmla="*/ 2147483646 h 118"/>
                <a:gd name="T50" fmla="*/ 2147483646 w 169"/>
                <a:gd name="T51" fmla="*/ 2147483646 h 118"/>
                <a:gd name="T52" fmla="*/ 2147483646 w 169"/>
                <a:gd name="T53" fmla="*/ 2147483646 h 118"/>
                <a:gd name="T54" fmla="*/ 2147483646 w 169"/>
                <a:gd name="T55" fmla="*/ 2147483646 h 118"/>
                <a:gd name="T56" fmla="*/ 2147483646 w 169"/>
                <a:gd name="T57" fmla="*/ 2147483646 h 118"/>
                <a:gd name="T58" fmla="*/ 2147483646 w 169"/>
                <a:gd name="T59" fmla="*/ 2147483646 h 118"/>
                <a:gd name="T60" fmla="*/ 2147483646 w 169"/>
                <a:gd name="T61" fmla="*/ 2147483646 h 118"/>
                <a:gd name="T62" fmla="*/ 2147483646 w 169"/>
                <a:gd name="T63" fmla="*/ 2147483646 h 118"/>
                <a:gd name="T64" fmla="*/ 2147483646 w 169"/>
                <a:gd name="T65" fmla="*/ 2147483646 h 118"/>
                <a:gd name="T66" fmla="*/ 2147483646 w 169"/>
                <a:gd name="T67" fmla="*/ 2147483646 h 118"/>
                <a:gd name="T68" fmla="*/ 2147483646 w 169"/>
                <a:gd name="T69" fmla="*/ 2147483646 h 118"/>
                <a:gd name="T70" fmla="*/ 2147483646 w 169"/>
                <a:gd name="T71" fmla="*/ 2147483646 h 118"/>
                <a:gd name="T72" fmla="*/ 2147483646 w 169"/>
                <a:gd name="T73" fmla="*/ 2147483646 h 118"/>
                <a:gd name="T74" fmla="*/ 2147483646 w 169"/>
                <a:gd name="T75" fmla="*/ 2147483646 h 118"/>
                <a:gd name="T76" fmla="*/ 2147483646 w 169"/>
                <a:gd name="T77" fmla="*/ 2147483646 h 118"/>
                <a:gd name="T78" fmla="*/ 2147483646 w 169"/>
                <a:gd name="T79" fmla="*/ 2147483646 h 118"/>
                <a:gd name="T80" fmla="*/ 2147483646 w 169"/>
                <a:gd name="T81" fmla="*/ 2147483646 h 118"/>
                <a:gd name="T82" fmla="*/ 2147483646 w 169"/>
                <a:gd name="T83" fmla="*/ 2147483646 h 118"/>
                <a:gd name="T84" fmla="*/ 2147483646 w 169"/>
                <a:gd name="T85" fmla="*/ 2147483646 h 118"/>
                <a:gd name="T86" fmla="*/ 2147483646 w 169"/>
                <a:gd name="T87" fmla="*/ 2147483646 h 118"/>
                <a:gd name="T88" fmla="*/ 2147483646 w 169"/>
                <a:gd name="T89" fmla="*/ 2147483646 h 118"/>
                <a:gd name="T90" fmla="*/ 2147483646 w 169"/>
                <a:gd name="T91" fmla="*/ 2147483646 h 118"/>
                <a:gd name="T92" fmla="*/ 2147483646 w 169"/>
                <a:gd name="T93" fmla="*/ 2147483646 h 118"/>
                <a:gd name="T94" fmla="*/ 2147483646 w 169"/>
                <a:gd name="T95" fmla="*/ 2147483646 h 118"/>
                <a:gd name="T96" fmla="*/ 2147483646 w 169"/>
                <a:gd name="T97" fmla="*/ 2147483646 h 118"/>
                <a:gd name="T98" fmla="*/ 2147483646 w 169"/>
                <a:gd name="T99" fmla="*/ 2147483646 h 118"/>
                <a:gd name="T100" fmla="*/ 2147483646 w 169"/>
                <a:gd name="T101" fmla="*/ 2147483646 h 118"/>
                <a:gd name="T102" fmla="*/ 2147483646 w 169"/>
                <a:gd name="T103" fmla="*/ 2147483646 h 118"/>
                <a:gd name="T104" fmla="*/ 2147483646 w 169"/>
                <a:gd name="T105" fmla="*/ 2147483646 h 118"/>
                <a:gd name="T106" fmla="*/ 2147483646 w 169"/>
                <a:gd name="T107" fmla="*/ 2147483646 h 118"/>
                <a:gd name="T108" fmla="*/ 2147483646 w 169"/>
                <a:gd name="T109" fmla="*/ 2147483646 h 118"/>
                <a:gd name="T110" fmla="*/ 2147483646 w 169"/>
                <a:gd name="T111" fmla="*/ 2147483646 h 1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"/>
                <a:gd name="T169" fmla="*/ 0 h 118"/>
                <a:gd name="T170" fmla="*/ 169 w 169"/>
                <a:gd name="T171" fmla="*/ 118 h 1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" h="118">
                  <a:moveTo>
                    <a:pt x="7" y="8"/>
                  </a:moveTo>
                  <a:cubicBezTo>
                    <a:pt x="9" y="12"/>
                    <a:pt x="15" y="3"/>
                    <a:pt x="16" y="7"/>
                  </a:cubicBezTo>
                  <a:cubicBezTo>
                    <a:pt x="18" y="7"/>
                    <a:pt x="17" y="4"/>
                    <a:pt x="18" y="4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4" y="5"/>
                    <a:pt x="24" y="0"/>
                    <a:pt x="28" y="4"/>
                  </a:cubicBezTo>
                  <a:cubicBezTo>
                    <a:pt x="28" y="10"/>
                    <a:pt x="24" y="6"/>
                    <a:pt x="22" y="8"/>
                  </a:cubicBezTo>
                  <a:cubicBezTo>
                    <a:pt x="21" y="9"/>
                    <a:pt x="25" y="9"/>
                    <a:pt x="25" y="9"/>
                  </a:cubicBezTo>
                  <a:cubicBezTo>
                    <a:pt x="25" y="11"/>
                    <a:pt x="22" y="12"/>
                    <a:pt x="22" y="14"/>
                  </a:cubicBezTo>
                  <a:cubicBezTo>
                    <a:pt x="22" y="16"/>
                    <a:pt x="23" y="16"/>
                    <a:pt x="23" y="18"/>
                  </a:cubicBezTo>
                  <a:cubicBezTo>
                    <a:pt x="24" y="20"/>
                    <a:pt x="22" y="25"/>
                    <a:pt x="26" y="25"/>
                  </a:cubicBezTo>
                  <a:cubicBezTo>
                    <a:pt x="29" y="24"/>
                    <a:pt x="27" y="17"/>
                    <a:pt x="28" y="14"/>
                  </a:cubicBezTo>
                  <a:cubicBezTo>
                    <a:pt x="34" y="15"/>
                    <a:pt x="34" y="10"/>
                    <a:pt x="36" y="7"/>
                  </a:cubicBezTo>
                  <a:cubicBezTo>
                    <a:pt x="38" y="10"/>
                    <a:pt x="41" y="4"/>
                    <a:pt x="43" y="8"/>
                  </a:cubicBezTo>
                  <a:cubicBezTo>
                    <a:pt x="46" y="8"/>
                    <a:pt x="45" y="4"/>
                    <a:pt x="49" y="5"/>
                  </a:cubicBezTo>
                  <a:cubicBezTo>
                    <a:pt x="48" y="10"/>
                    <a:pt x="52" y="11"/>
                    <a:pt x="56" y="12"/>
                  </a:cubicBezTo>
                  <a:cubicBezTo>
                    <a:pt x="54" y="17"/>
                    <a:pt x="55" y="16"/>
                    <a:pt x="57" y="19"/>
                  </a:cubicBezTo>
                  <a:cubicBezTo>
                    <a:pt x="59" y="18"/>
                    <a:pt x="61" y="18"/>
                    <a:pt x="63" y="19"/>
                  </a:cubicBezTo>
                  <a:cubicBezTo>
                    <a:pt x="66" y="20"/>
                    <a:pt x="66" y="17"/>
                    <a:pt x="67" y="16"/>
                  </a:cubicBezTo>
                  <a:cubicBezTo>
                    <a:pt x="68" y="16"/>
                    <a:pt x="71" y="17"/>
                    <a:pt x="71" y="15"/>
                  </a:cubicBezTo>
                  <a:cubicBezTo>
                    <a:pt x="75" y="16"/>
                    <a:pt x="77" y="16"/>
                    <a:pt x="81" y="15"/>
                  </a:cubicBezTo>
                  <a:cubicBezTo>
                    <a:pt x="81" y="18"/>
                    <a:pt x="85" y="17"/>
                    <a:pt x="84" y="16"/>
                  </a:cubicBezTo>
                  <a:cubicBezTo>
                    <a:pt x="85" y="17"/>
                    <a:pt x="85" y="19"/>
                    <a:pt x="87" y="21"/>
                  </a:cubicBezTo>
                  <a:cubicBezTo>
                    <a:pt x="87" y="21"/>
                    <a:pt x="90" y="21"/>
                    <a:pt x="91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5" y="24"/>
                    <a:pt x="91" y="26"/>
                    <a:pt x="94" y="28"/>
                  </a:cubicBezTo>
                  <a:cubicBezTo>
                    <a:pt x="94" y="28"/>
                    <a:pt x="95" y="25"/>
                    <a:pt x="95" y="25"/>
                  </a:cubicBezTo>
                  <a:cubicBezTo>
                    <a:pt x="97" y="26"/>
                    <a:pt x="97" y="29"/>
                    <a:pt x="101" y="29"/>
                  </a:cubicBezTo>
                  <a:cubicBezTo>
                    <a:pt x="103" y="29"/>
                    <a:pt x="105" y="28"/>
                    <a:pt x="108" y="28"/>
                  </a:cubicBezTo>
                  <a:cubicBezTo>
                    <a:pt x="107" y="33"/>
                    <a:pt x="116" y="30"/>
                    <a:pt x="116" y="35"/>
                  </a:cubicBezTo>
                  <a:cubicBezTo>
                    <a:pt x="118" y="35"/>
                    <a:pt x="119" y="34"/>
                    <a:pt x="119" y="33"/>
                  </a:cubicBezTo>
                  <a:cubicBezTo>
                    <a:pt x="121" y="34"/>
                    <a:pt x="121" y="36"/>
                    <a:pt x="122" y="39"/>
                  </a:cubicBezTo>
                  <a:cubicBezTo>
                    <a:pt x="123" y="39"/>
                    <a:pt x="123" y="38"/>
                    <a:pt x="123" y="37"/>
                  </a:cubicBezTo>
                  <a:cubicBezTo>
                    <a:pt x="125" y="39"/>
                    <a:pt x="127" y="42"/>
                    <a:pt x="131" y="42"/>
                  </a:cubicBezTo>
                  <a:cubicBezTo>
                    <a:pt x="131" y="43"/>
                    <a:pt x="130" y="44"/>
                    <a:pt x="131" y="44"/>
                  </a:cubicBezTo>
                  <a:cubicBezTo>
                    <a:pt x="133" y="47"/>
                    <a:pt x="127" y="49"/>
                    <a:pt x="131" y="50"/>
                  </a:cubicBezTo>
                  <a:cubicBezTo>
                    <a:pt x="130" y="52"/>
                    <a:pt x="126" y="52"/>
                    <a:pt x="126" y="56"/>
                  </a:cubicBezTo>
                  <a:cubicBezTo>
                    <a:pt x="129" y="61"/>
                    <a:pt x="135" y="54"/>
                    <a:pt x="137" y="60"/>
                  </a:cubicBezTo>
                  <a:cubicBezTo>
                    <a:pt x="138" y="60"/>
                    <a:pt x="138" y="58"/>
                    <a:pt x="138" y="57"/>
                  </a:cubicBezTo>
                  <a:cubicBezTo>
                    <a:pt x="141" y="57"/>
                    <a:pt x="139" y="60"/>
                    <a:pt x="140" y="61"/>
                  </a:cubicBezTo>
                  <a:cubicBezTo>
                    <a:pt x="140" y="61"/>
                    <a:pt x="141" y="64"/>
                    <a:pt x="141" y="64"/>
                  </a:cubicBezTo>
                  <a:cubicBezTo>
                    <a:pt x="143" y="64"/>
                    <a:pt x="145" y="61"/>
                    <a:pt x="144" y="67"/>
                  </a:cubicBezTo>
                  <a:cubicBezTo>
                    <a:pt x="147" y="67"/>
                    <a:pt x="148" y="65"/>
                    <a:pt x="153" y="66"/>
                  </a:cubicBezTo>
                  <a:cubicBezTo>
                    <a:pt x="153" y="67"/>
                    <a:pt x="154" y="68"/>
                    <a:pt x="154" y="70"/>
                  </a:cubicBezTo>
                  <a:cubicBezTo>
                    <a:pt x="156" y="70"/>
                    <a:pt x="161" y="68"/>
                    <a:pt x="160" y="73"/>
                  </a:cubicBezTo>
                  <a:cubicBezTo>
                    <a:pt x="165" y="70"/>
                    <a:pt x="162" y="73"/>
                    <a:pt x="167" y="74"/>
                  </a:cubicBezTo>
                  <a:cubicBezTo>
                    <a:pt x="169" y="77"/>
                    <a:pt x="162" y="78"/>
                    <a:pt x="162" y="78"/>
                  </a:cubicBezTo>
                  <a:cubicBezTo>
                    <a:pt x="162" y="79"/>
                    <a:pt x="163" y="80"/>
                    <a:pt x="164" y="80"/>
                  </a:cubicBezTo>
                  <a:cubicBezTo>
                    <a:pt x="160" y="83"/>
                    <a:pt x="157" y="83"/>
                    <a:pt x="155" y="88"/>
                  </a:cubicBezTo>
                  <a:cubicBezTo>
                    <a:pt x="154" y="88"/>
                    <a:pt x="153" y="88"/>
                    <a:pt x="153" y="89"/>
                  </a:cubicBezTo>
                  <a:cubicBezTo>
                    <a:pt x="151" y="89"/>
                    <a:pt x="146" y="89"/>
                    <a:pt x="146" y="87"/>
                  </a:cubicBezTo>
                  <a:cubicBezTo>
                    <a:pt x="146" y="84"/>
                    <a:pt x="138" y="87"/>
                    <a:pt x="140" y="81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8" y="78"/>
                    <a:pt x="131" y="83"/>
                    <a:pt x="130" y="85"/>
                  </a:cubicBezTo>
                  <a:cubicBezTo>
                    <a:pt x="130" y="88"/>
                    <a:pt x="134" y="88"/>
                    <a:pt x="134" y="91"/>
                  </a:cubicBezTo>
                  <a:cubicBezTo>
                    <a:pt x="137" y="89"/>
                    <a:pt x="140" y="94"/>
                    <a:pt x="140" y="91"/>
                  </a:cubicBezTo>
                  <a:cubicBezTo>
                    <a:pt x="142" y="92"/>
                    <a:pt x="143" y="96"/>
                    <a:pt x="143" y="99"/>
                  </a:cubicBezTo>
                  <a:cubicBezTo>
                    <a:pt x="142" y="101"/>
                    <a:pt x="145" y="100"/>
                    <a:pt x="146" y="101"/>
                  </a:cubicBezTo>
                  <a:cubicBezTo>
                    <a:pt x="147" y="104"/>
                    <a:pt x="144" y="110"/>
                    <a:pt x="144" y="113"/>
                  </a:cubicBezTo>
                  <a:cubicBezTo>
                    <a:pt x="141" y="115"/>
                    <a:pt x="142" y="111"/>
                    <a:pt x="141" y="110"/>
                  </a:cubicBezTo>
                  <a:cubicBezTo>
                    <a:pt x="139" y="109"/>
                    <a:pt x="135" y="110"/>
                    <a:pt x="134" y="106"/>
                  </a:cubicBezTo>
                  <a:cubicBezTo>
                    <a:pt x="129" y="107"/>
                    <a:pt x="129" y="102"/>
                    <a:pt x="123" y="103"/>
                  </a:cubicBezTo>
                  <a:cubicBezTo>
                    <a:pt x="123" y="106"/>
                    <a:pt x="128" y="104"/>
                    <a:pt x="129" y="106"/>
                  </a:cubicBezTo>
                  <a:cubicBezTo>
                    <a:pt x="124" y="111"/>
                    <a:pt x="133" y="108"/>
                    <a:pt x="129" y="110"/>
                  </a:cubicBezTo>
                  <a:cubicBezTo>
                    <a:pt x="129" y="112"/>
                    <a:pt x="132" y="112"/>
                    <a:pt x="134" y="113"/>
                  </a:cubicBezTo>
                  <a:cubicBezTo>
                    <a:pt x="135" y="114"/>
                    <a:pt x="134" y="115"/>
                    <a:pt x="136" y="115"/>
                  </a:cubicBezTo>
                  <a:cubicBezTo>
                    <a:pt x="138" y="115"/>
                    <a:pt x="138" y="115"/>
                    <a:pt x="138" y="117"/>
                  </a:cubicBezTo>
                  <a:cubicBezTo>
                    <a:pt x="134" y="118"/>
                    <a:pt x="132" y="117"/>
                    <a:pt x="129" y="115"/>
                  </a:cubicBezTo>
                  <a:cubicBezTo>
                    <a:pt x="127" y="113"/>
                    <a:pt x="123" y="114"/>
                    <a:pt x="120" y="112"/>
                  </a:cubicBezTo>
                  <a:cubicBezTo>
                    <a:pt x="119" y="111"/>
                    <a:pt x="115" y="109"/>
                    <a:pt x="113" y="109"/>
                  </a:cubicBezTo>
                  <a:cubicBezTo>
                    <a:pt x="111" y="109"/>
                    <a:pt x="111" y="107"/>
                    <a:pt x="110" y="106"/>
                  </a:cubicBezTo>
                  <a:cubicBezTo>
                    <a:pt x="109" y="105"/>
                    <a:pt x="106" y="106"/>
                    <a:pt x="105" y="105"/>
                  </a:cubicBezTo>
                  <a:cubicBezTo>
                    <a:pt x="104" y="104"/>
                    <a:pt x="104" y="102"/>
                    <a:pt x="103" y="101"/>
                  </a:cubicBezTo>
                  <a:cubicBezTo>
                    <a:pt x="103" y="100"/>
                    <a:pt x="99" y="101"/>
                    <a:pt x="101" y="98"/>
                  </a:cubicBezTo>
                  <a:cubicBezTo>
                    <a:pt x="95" y="98"/>
                    <a:pt x="94" y="92"/>
                    <a:pt x="91" y="89"/>
                  </a:cubicBezTo>
                  <a:cubicBezTo>
                    <a:pt x="92" y="89"/>
                    <a:pt x="90" y="84"/>
                    <a:pt x="92" y="82"/>
                  </a:cubicBezTo>
                  <a:cubicBezTo>
                    <a:pt x="92" y="82"/>
                    <a:pt x="95" y="83"/>
                    <a:pt x="95" y="82"/>
                  </a:cubicBezTo>
                  <a:cubicBezTo>
                    <a:pt x="95" y="82"/>
                    <a:pt x="93" y="80"/>
                    <a:pt x="94" y="78"/>
                  </a:cubicBezTo>
                  <a:cubicBezTo>
                    <a:pt x="94" y="78"/>
                    <a:pt x="96" y="78"/>
                    <a:pt x="96" y="78"/>
                  </a:cubicBezTo>
                  <a:cubicBezTo>
                    <a:pt x="97" y="77"/>
                    <a:pt x="96" y="74"/>
                    <a:pt x="96" y="73"/>
                  </a:cubicBezTo>
                  <a:cubicBezTo>
                    <a:pt x="97" y="72"/>
                    <a:pt x="99" y="73"/>
                    <a:pt x="99" y="73"/>
                  </a:cubicBezTo>
                  <a:cubicBezTo>
                    <a:pt x="101" y="71"/>
                    <a:pt x="99" y="67"/>
                    <a:pt x="101" y="66"/>
                  </a:cubicBezTo>
                  <a:cubicBezTo>
                    <a:pt x="100" y="64"/>
                    <a:pt x="98" y="64"/>
                    <a:pt x="96" y="64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7"/>
                    <a:pt x="94" y="57"/>
                    <a:pt x="94" y="59"/>
                  </a:cubicBezTo>
                  <a:cubicBezTo>
                    <a:pt x="91" y="57"/>
                    <a:pt x="92" y="54"/>
                    <a:pt x="91" y="53"/>
                  </a:cubicBezTo>
                  <a:cubicBezTo>
                    <a:pt x="90" y="53"/>
                    <a:pt x="89" y="55"/>
                    <a:pt x="88" y="54"/>
                  </a:cubicBezTo>
                  <a:cubicBezTo>
                    <a:pt x="88" y="54"/>
                    <a:pt x="87" y="53"/>
                    <a:pt x="87" y="53"/>
                  </a:cubicBezTo>
                  <a:cubicBezTo>
                    <a:pt x="86" y="52"/>
                    <a:pt x="84" y="50"/>
                    <a:pt x="84" y="50"/>
                  </a:cubicBezTo>
                  <a:cubicBezTo>
                    <a:pt x="83" y="50"/>
                    <a:pt x="82" y="52"/>
                    <a:pt x="81" y="52"/>
                  </a:cubicBezTo>
                  <a:cubicBezTo>
                    <a:pt x="81" y="51"/>
                    <a:pt x="79" y="48"/>
                    <a:pt x="75" y="49"/>
                  </a:cubicBezTo>
                  <a:cubicBezTo>
                    <a:pt x="81" y="42"/>
                    <a:pt x="68" y="46"/>
                    <a:pt x="70" y="39"/>
                  </a:cubicBezTo>
                  <a:cubicBezTo>
                    <a:pt x="66" y="39"/>
                    <a:pt x="63" y="39"/>
                    <a:pt x="63" y="43"/>
                  </a:cubicBezTo>
                  <a:cubicBezTo>
                    <a:pt x="61" y="44"/>
                    <a:pt x="59" y="42"/>
                    <a:pt x="59" y="42"/>
                  </a:cubicBezTo>
                  <a:cubicBezTo>
                    <a:pt x="57" y="42"/>
                    <a:pt x="56" y="43"/>
                    <a:pt x="54" y="43"/>
                  </a:cubicBezTo>
                  <a:cubicBezTo>
                    <a:pt x="52" y="43"/>
                    <a:pt x="51" y="42"/>
                    <a:pt x="49" y="42"/>
                  </a:cubicBezTo>
                  <a:cubicBezTo>
                    <a:pt x="46" y="42"/>
                    <a:pt x="46" y="43"/>
                    <a:pt x="43" y="43"/>
                  </a:cubicBezTo>
                  <a:cubicBezTo>
                    <a:pt x="40" y="43"/>
                    <a:pt x="39" y="42"/>
                    <a:pt x="37" y="42"/>
                  </a:cubicBezTo>
                  <a:cubicBezTo>
                    <a:pt x="31" y="41"/>
                    <a:pt x="26" y="42"/>
                    <a:pt x="19" y="40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4" y="37"/>
                    <a:pt x="12" y="38"/>
                    <a:pt x="12" y="35"/>
                  </a:cubicBezTo>
                  <a:cubicBezTo>
                    <a:pt x="10" y="34"/>
                    <a:pt x="5" y="36"/>
                    <a:pt x="7" y="32"/>
                  </a:cubicBezTo>
                  <a:cubicBezTo>
                    <a:pt x="11" y="33"/>
                    <a:pt x="13" y="30"/>
                    <a:pt x="15" y="29"/>
                  </a:cubicBezTo>
                  <a:cubicBezTo>
                    <a:pt x="13" y="26"/>
                    <a:pt x="5" y="28"/>
                    <a:pt x="4" y="25"/>
                  </a:cubicBezTo>
                  <a:cubicBezTo>
                    <a:pt x="3" y="25"/>
                    <a:pt x="2" y="25"/>
                    <a:pt x="2" y="26"/>
                  </a:cubicBezTo>
                  <a:cubicBezTo>
                    <a:pt x="0" y="26"/>
                    <a:pt x="4" y="20"/>
                    <a:pt x="5" y="19"/>
                  </a:cubicBezTo>
                  <a:cubicBezTo>
                    <a:pt x="4" y="14"/>
                    <a:pt x="8" y="13"/>
                    <a:pt x="7" y="8"/>
                  </a:cubicBezTo>
                  <a:moveTo>
                    <a:pt x="109" y="81"/>
                  </a:moveTo>
                  <a:cubicBezTo>
                    <a:pt x="110" y="78"/>
                    <a:pt x="116" y="80"/>
                    <a:pt x="119" y="80"/>
                  </a:cubicBezTo>
                  <a:cubicBezTo>
                    <a:pt x="119" y="77"/>
                    <a:pt x="117" y="77"/>
                    <a:pt x="116" y="75"/>
                  </a:cubicBezTo>
                  <a:cubicBezTo>
                    <a:pt x="114" y="73"/>
                    <a:pt x="111" y="75"/>
                    <a:pt x="108" y="73"/>
                  </a:cubicBezTo>
                  <a:cubicBezTo>
                    <a:pt x="108" y="75"/>
                    <a:pt x="106" y="81"/>
                    <a:pt x="109" y="8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Freeform 94"/>
            <p:cNvSpPr>
              <a:spLocks noChangeArrowheads="1"/>
            </p:cNvSpPr>
            <p:nvPr/>
          </p:nvSpPr>
          <p:spPr bwMode="auto">
            <a:xfrm>
              <a:off x="2952585" y="1200722"/>
              <a:ext cx="350308" cy="194828"/>
            </a:xfrm>
            <a:custGeom>
              <a:avLst/>
              <a:gdLst>
                <a:gd name="T0" fmla="*/ 2147483646 w 104"/>
                <a:gd name="T1" fmla="*/ 2147483646 h 52"/>
                <a:gd name="T2" fmla="*/ 2147483646 w 104"/>
                <a:gd name="T3" fmla="*/ 2147483646 h 52"/>
                <a:gd name="T4" fmla="*/ 2147483646 w 104"/>
                <a:gd name="T5" fmla="*/ 2147483646 h 52"/>
                <a:gd name="T6" fmla="*/ 2147483646 w 104"/>
                <a:gd name="T7" fmla="*/ 2147483646 h 52"/>
                <a:gd name="T8" fmla="*/ 2147483646 w 104"/>
                <a:gd name="T9" fmla="*/ 2147483646 h 52"/>
                <a:gd name="T10" fmla="*/ 2147483646 w 104"/>
                <a:gd name="T11" fmla="*/ 2147483646 h 52"/>
                <a:gd name="T12" fmla="*/ 2147483646 w 104"/>
                <a:gd name="T13" fmla="*/ 2147483646 h 52"/>
                <a:gd name="T14" fmla="*/ 2147483646 w 104"/>
                <a:gd name="T15" fmla="*/ 2147483646 h 52"/>
                <a:gd name="T16" fmla="*/ 2147483646 w 104"/>
                <a:gd name="T17" fmla="*/ 2147483646 h 52"/>
                <a:gd name="T18" fmla="*/ 2147483646 w 104"/>
                <a:gd name="T19" fmla="*/ 2147483646 h 52"/>
                <a:gd name="T20" fmla="*/ 2147483646 w 104"/>
                <a:gd name="T21" fmla="*/ 2147483646 h 52"/>
                <a:gd name="T22" fmla="*/ 2147483646 w 104"/>
                <a:gd name="T23" fmla="*/ 2147483646 h 52"/>
                <a:gd name="T24" fmla="*/ 0 w 104"/>
                <a:gd name="T25" fmla="*/ 2147483646 h 52"/>
                <a:gd name="T26" fmla="*/ 2147483646 w 104"/>
                <a:gd name="T27" fmla="*/ 2147483646 h 52"/>
                <a:gd name="T28" fmla="*/ 2147483646 w 104"/>
                <a:gd name="T29" fmla="*/ 2147483646 h 52"/>
                <a:gd name="T30" fmla="*/ 2147483646 w 104"/>
                <a:gd name="T31" fmla="*/ 2147483646 h 52"/>
                <a:gd name="T32" fmla="*/ 2147483646 w 104"/>
                <a:gd name="T33" fmla="*/ 2147483646 h 52"/>
                <a:gd name="T34" fmla="*/ 2147483646 w 104"/>
                <a:gd name="T35" fmla="*/ 2147483646 h 52"/>
                <a:gd name="T36" fmla="*/ 2147483646 w 104"/>
                <a:gd name="T37" fmla="*/ 2147483646 h 52"/>
                <a:gd name="T38" fmla="*/ 2147483646 w 104"/>
                <a:gd name="T39" fmla="*/ 2147483646 h 52"/>
                <a:gd name="T40" fmla="*/ 2147483646 w 104"/>
                <a:gd name="T41" fmla="*/ 2147483646 h 52"/>
                <a:gd name="T42" fmla="*/ 2147483646 w 104"/>
                <a:gd name="T43" fmla="*/ 2147483646 h 52"/>
                <a:gd name="T44" fmla="*/ 2147483646 w 104"/>
                <a:gd name="T45" fmla="*/ 2147483646 h 52"/>
                <a:gd name="T46" fmla="*/ 2147483646 w 104"/>
                <a:gd name="T47" fmla="*/ 2147483646 h 52"/>
                <a:gd name="T48" fmla="*/ 2147483646 w 104"/>
                <a:gd name="T49" fmla="*/ 2147483646 h 52"/>
                <a:gd name="T50" fmla="*/ 2147483646 w 104"/>
                <a:gd name="T51" fmla="*/ 2147483646 h 52"/>
                <a:gd name="T52" fmla="*/ 2147483646 w 104"/>
                <a:gd name="T53" fmla="*/ 2147483646 h 52"/>
                <a:gd name="T54" fmla="*/ 2147483646 w 104"/>
                <a:gd name="T55" fmla="*/ 2147483646 h 52"/>
                <a:gd name="T56" fmla="*/ 2147483646 w 104"/>
                <a:gd name="T57" fmla="*/ 2147483646 h 52"/>
                <a:gd name="T58" fmla="*/ 2147483646 w 104"/>
                <a:gd name="T59" fmla="*/ 2147483646 h 52"/>
                <a:gd name="T60" fmla="*/ 2147483646 w 104"/>
                <a:gd name="T61" fmla="*/ 2147483646 h 52"/>
                <a:gd name="T62" fmla="*/ 2147483646 w 104"/>
                <a:gd name="T63" fmla="*/ 2147483646 h 52"/>
                <a:gd name="T64" fmla="*/ 2147483646 w 104"/>
                <a:gd name="T65" fmla="*/ 2147483646 h 52"/>
                <a:gd name="T66" fmla="*/ 2147483646 w 104"/>
                <a:gd name="T67" fmla="*/ 2147483646 h 52"/>
                <a:gd name="T68" fmla="*/ 2147483646 w 104"/>
                <a:gd name="T69" fmla="*/ 2147483646 h 52"/>
                <a:gd name="T70" fmla="*/ 2147483646 w 104"/>
                <a:gd name="T71" fmla="*/ 2147483646 h 52"/>
                <a:gd name="T72" fmla="*/ 2147483646 w 104"/>
                <a:gd name="T73" fmla="*/ 2147483646 h 52"/>
                <a:gd name="T74" fmla="*/ 2147483646 w 104"/>
                <a:gd name="T75" fmla="*/ 2147483646 h 52"/>
                <a:gd name="T76" fmla="*/ 2147483646 w 104"/>
                <a:gd name="T77" fmla="*/ 2147483646 h 52"/>
                <a:gd name="T78" fmla="*/ 2147483646 w 104"/>
                <a:gd name="T79" fmla="*/ 2147483646 h 52"/>
                <a:gd name="T80" fmla="*/ 2147483646 w 104"/>
                <a:gd name="T81" fmla="*/ 2147483646 h 52"/>
                <a:gd name="T82" fmla="*/ 2147483646 w 104"/>
                <a:gd name="T83" fmla="*/ 2147483646 h 52"/>
                <a:gd name="T84" fmla="*/ 2147483646 w 104"/>
                <a:gd name="T85" fmla="*/ 2147483646 h 52"/>
                <a:gd name="T86" fmla="*/ 2147483646 w 104"/>
                <a:gd name="T87" fmla="*/ 2147483646 h 52"/>
                <a:gd name="T88" fmla="*/ 2147483646 w 104"/>
                <a:gd name="T89" fmla="*/ 2147483646 h 52"/>
                <a:gd name="T90" fmla="*/ 2147483646 w 104"/>
                <a:gd name="T91" fmla="*/ 2147483646 h 52"/>
                <a:gd name="T92" fmla="*/ 2147483646 w 104"/>
                <a:gd name="T93" fmla="*/ 2147483646 h 52"/>
                <a:gd name="T94" fmla="*/ 2147483646 w 104"/>
                <a:gd name="T95" fmla="*/ 2147483646 h 52"/>
                <a:gd name="T96" fmla="*/ 2147483646 w 104"/>
                <a:gd name="T97" fmla="*/ 2147483646 h 52"/>
                <a:gd name="T98" fmla="*/ 2147483646 w 104"/>
                <a:gd name="T99" fmla="*/ 2147483646 h 52"/>
                <a:gd name="T100" fmla="*/ 2147483646 w 104"/>
                <a:gd name="T101" fmla="*/ 2147483646 h 52"/>
                <a:gd name="T102" fmla="*/ 2147483646 w 104"/>
                <a:gd name="T103" fmla="*/ 2147483646 h 52"/>
                <a:gd name="T104" fmla="*/ 2147483646 w 104"/>
                <a:gd name="T105" fmla="*/ 2147483646 h 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4"/>
                <a:gd name="T160" fmla="*/ 0 h 52"/>
                <a:gd name="T161" fmla="*/ 104 w 104"/>
                <a:gd name="T162" fmla="*/ 52 h 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4" h="52">
                  <a:moveTo>
                    <a:pt x="12" y="40"/>
                  </a:moveTo>
                  <a:cubicBezTo>
                    <a:pt x="9" y="40"/>
                    <a:pt x="12" y="36"/>
                    <a:pt x="13" y="36"/>
                  </a:cubicBezTo>
                  <a:cubicBezTo>
                    <a:pt x="13" y="34"/>
                    <a:pt x="17" y="35"/>
                    <a:pt x="19" y="34"/>
                  </a:cubicBezTo>
                  <a:cubicBezTo>
                    <a:pt x="20" y="34"/>
                    <a:pt x="20" y="33"/>
                    <a:pt x="22" y="33"/>
                  </a:cubicBezTo>
                  <a:cubicBezTo>
                    <a:pt x="27" y="32"/>
                    <a:pt x="33" y="35"/>
                    <a:pt x="37" y="31"/>
                  </a:cubicBezTo>
                  <a:cubicBezTo>
                    <a:pt x="36" y="28"/>
                    <a:pt x="27" y="31"/>
                    <a:pt x="22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28"/>
                    <a:pt x="7" y="29"/>
                  </a:cubicBezTo>
                  <a:cubicBezTo>
                    <a:pt x="4" y="25"/>
                    <a:pt x="14" y="26"/>
                    <a:pt x="15" y="23"/>
                  </a:cubicBezTo>
                  <a:cubicBezTo>
                    <a:pt x="15" y="21"/>
                    <a:pt x="18" y="23"/>
                    <a:pt x="19" y="23"/>
                  </a:cubicBezTo>
                  <a:cubicBezTo>
                    <a:pt x="18" y="15"/>
                    <a:pt x="10" y="23"/>
                    <a:pt x="3" y="20"/>
                  </a:cubicBezTo>
                  <a:cubicBezTo>
                    <a:pt x="0" y="18"/>
                    <a:pt x="6" y="16"/>
                    <a:pt x="0" y="16"/>
                  </a:cubicBezTo>
                  <a:cubicBezTo>
                    <a:pt x="2" y="13"/>
                    <a:pt x="2" y="9"/>
                    <a:pt x="7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10" y="6"/>
                    <a:pt x="16" y="5"/>
                    <a:pt x="22" y="3"/>
                  </a:cubicBezTo>
                  <a:cubicBezTo>
                    <a:pt x="23" y="3"/>
                    <a:pt x="23" y="0"/>
                    <a:pt x="26" y="1"/>
                  </a:cubicBezTo>
                  <a:cubicBezTo>
                    <a:pt x="26" y="2"/>
                    <a:pt x="27" y="2"/>
                    <a:pt x="29" y="2"/>
                  </a:cubicBezTo>
                  <a:cubicBezTo>
                    <a:pt x="28" y="6"/>
                    <a:pt x="26" y="7"/>
                    <a:pt x="31" y="8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8" y="10"/>
                    <a:pt x="30" y="11"/>
                    <a:pt x="31" y="10"/>
                  </a:cubicBezTo>
                  <a:cubicBezTo>
                    <a:pt x="33" y="10"/>
                    <a:pt x="32" y="8"/>
                    <a:pt x="33" y="8"/>
                  </a:cubicBezTo>
                  <a:cubicBezTo>
                    <a:pt x="36" y="6"/>
                    <a:pt x="38" y="7"/>
                    <a:pt x="41" y="6"/>
                  </a:cubicBezTo>
                  <a:cubicBezTo>
                    <a:pt x="43" y="8"/>
                    <a:pt x="46" y="9"/>
                    <a:pt x="45" y="13"/>
                  </a:cubicBezTo>
                  <a:cubicBezTo>
                    <a:pt x="48" y="13"/>
                    <a:pt x="47" y="9"/>
                    <a:pt x="51" y="10"/>
                  </a:cubicBezTo>
                  <a:cubicBezTo>
                    <a:pt x="52" y="9"/>
                    <a:pt x="54" y="8"/>
                    <a:pt x="55" y="6"/>
                  </a:cubicBezTo>
                  <a:cubicBezTo>
                    <a:pt x="56" y="7"/>
                    <a:pt x="57" y="8"/>
                    <a:pt x="59" y="8"/>
                  </a:cubicBezTo>
                  <a:cubicBezTo>
                    <a:pt x="60" y="10"/>
                    <a:pt x="60" y="11"/>
                    <a:pt x="61" y="13"/>
                  </a:cubicBezTo>
                  <a:cubicBezTo>
                    <a:pt x="62" y="15"/>
                    <a:pt x="65" y="15"/>
                    <a:pt x="64" y="19"/>
                  </a:cubicBezTo>
                  <a:cubicBezTo>
                    <a:pt x="66" y="18"/>
                    <a:pt x="66" y="15"/>
                    <a:pt x="69" y="15"/>
                  </a:cubicBezTo>
                  <a:cubicBezTo>
                    <a:pt x="69" y="13"/>
                    <a:pt x="66" y="13"/>
                    <a:pt x="65" y="12"/>
                  </a:cubicBezTo>
                  <a:cubicBezTo>
                    <a:pt x="64" y="9"/>
                    <a:pt x="66" y="7"/>
                    <a:pt x="65" y="3"/>
                  </a:cubicBezTo>
                  <a:cubicBezTo>
                    <a:pt x="68" y="4"/>
                    <a:pt x="68" y="2"/>
                    <a:pt x="71" y="2"/>
                  </a:cubicBezTo>
                  <a:cubicBezTo>
                    <a:pt x="71" y="5"/>
                    <a:pt x="74" y="8"/>
                    <a:pt x="76" y="12"/>
                  </a:cubicBezTo>
                  <a:cubicBezTo>
                    <a:pt x="77" y="12"/>
                    <a:pt x="79" y="18"/>
                    <a:pt x="80" y="15"/>
                  </a:cubicBezTo>
                  <a:cubicBezTo>
                    <a:pt x="82" y="15"/>
                    <a:pt x="81" y="19"/>
                    <a:pt x="83" y="19"/>
                  </a:cubicBezTo>
                  <a:cubicBezTo>
                    <a:pt x="83" y="21"/>
                    <a:pt x="83" y="23"/>
                    <a:pt x="82" y="23"/>
                  </a:cubicBezTo>
                  <a:cubicBezTo>
                    <a:pt x="82" y="26"/>
                    <a:pt x="87" y="24"/>
                    <a:pt x="86" y="29"/>
                  </a:cubicBezTo>
                  <a:cubicBezTo>
                    <a:pt x="91" y="26"/>
                    <a:pt x="92" y="31"/>
                    <a:pt x="99" y="30"/>
                  </a:cubicBezTo>
                  <a:cubicBezTo>
                    <a:pt x="96" y="36"/>
                    <a:pt x="102" y="33"/>
                    <a:pt x="103" y="34"/>
                  </a:cubicBezTo>
                  <a:cubicBezTo>
                    <a:pt x="103" y="34"/>
                    <a:pt x="100" y="38"/>
                    <a:pt x="104" y="37"/>
                  </a:cubicBezTo>
                  <a:cubicBezTo>
                    <a:pt x="102" y="44"/>
                    <a:pt x="99" y="35"/>
                    <a:pt x="93" y="37"/>
                  </a:cubicBezTo>
                  <a:cubicBezTo>
                    <a:pt x="92" y="43"/>
                    <a:pt x="98" y="41"/>
                    <a:pt x="96" y="47"/>
                  </a:cubicBezTo>
                  <a:cubicBezTo>
                    <a:pt x="91" y="48"/>
                    <a:pt x="84" y="50"/>
                    <a:pt x="80" y="47"/>
                  </a:cubicBezTo>
                  <a:cubicBezTo>
                    <a:pt x="76" y="44"/>
                    <a:pt x="67" y="43"/>
                    <a:pt x="61" y="47"/>
                  </a:cubicBezTo>
                  <a:cubicBezTo>
                    <a:pt x="59" y="48"/>
                    <a:pt x="57" y="47"/>
                    <a:pt x="54" y="48"/>
                  </a:cubicBezTo>
                  <a:cubicBezTo>
                    <a:pt x="53" y="49"/>
                    <a:pt x="53" y="50"/>
                    <a:pt x="52" y="51"/>
                  </a:cubicBezTo>
                  <a:cubicBezTo>
                    <a:pt x="49" y="49"/>
                    <a:pt x="41" y="52"/>
                    <a:pt x="34" y="51"/>
                  </a:cubicBezTo>
                  <a:cubicBezTo>
                    <a:pt x="32" y="48"/>
                    <a:pt x="30" y="46"/>
                    <a:pt x="29" y="43"/>
                  </a:cubicBezTo>
                  <a:cubicBezTo>
                    <a:pt x="24" y="42"/>
                    <a:pt x="18" y="44"/>
                    <a:pt x="17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4" y="41"/>
                    <a:pt x="14" y="38"/>
                    <a:pt x="16" y="38"/>
                  </a:cubicBezTo>
                  <a:cubicBezTo>
                    <a:pt x="16" y="36"/>
                    <a:pt x="12" y="39"/>
                    <a:pt x="12" y="4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Freeform 95"/>
            <p:cNvSpPr>
              <a:spLocks noEditPoints="1" noChangeArrowheads="1"/>
            </p:cNvSpPr>
            <p:nvPr/>
          </p:nvSpPr>
          <p:spPr bwMode="auto">
            <a:xfrm>
              <a:off x="2018431" y="1246229"/>
              <a:ext cx="2508614" cy="3258041"/>
            </a:xfrm>
            <a:custGeom>
              <a:avLst/>
              <a:gdLst>
                <a:gd name="T0" fmla="*/ 2147483646 w 744"/>
                <a:gd name="T1" fmla="*/ 2147483646 h 864"/>
                <a:gd name="T2" fmla="*/ 2147483646 w 744"/>
                <a:gd name="T3" fmla="*/ 2147483646 h 864"/>
                <a:gd name="T4" fmla="*/ 2147483646 w 744"/>
                <a:gd name="T5" fmla="*/ 2147483646 h 864"/>
                <a:gd name="T6" fmla="*/ 2147483646 w 744"/>
                <a:gd name="T7" fmla="*/ 2147483646 h 864"/>
                <a:gd name="T8" fmla="*/ 2147483646 w 744"/>
                <a:gd name="T9" fmla="*/ 2147483646 h 864"/>
                <a:gd name="T10" fmla="*/ 2147483646 w 744"/>
                <a:gd name="T11" fmla="*/ 2147483646 h 864"/>
                <a:gd name="T12" fmla="*/ 2147483646 w 744"/>
                <a:gd name="T13" fmla="*/ 2147483646 h 864"/>
                <a:gd name="T14" fmla="*/ 2147483646 w 744"/>
                <a:gd name="T15" fmla="*/ 2147483646 h 864"/>
                <a:gd name="T16" fmla="*/ 2147483646 w 744"/>
                <a:gd name="T17" fmla="*/ 2147483646 h 864"/>
                <a:gd name="T18" fmla="*/ 2147483646 w 744"/>
                <a:gd name="T19" fmla="*/ 2147483646 h 864"/>
                <a:gd name="T20" fmla="*/ 2147483646 w 744"/>
                <a:gd name="T21" fmla="*/ 2147483646 h 864"/>
                <a:gd name="T22" fmla="*/ 2147483646 w 744"/>
                <a:gd name="T23" fmla="*/ 2147483646 h 864"/>
                <a:gd name="T24" fmla="*/ 2147483646 w 744"/>
                <a:gd name="T25" fmla="*/ 2147483646 h 864"/>
                <a:gd name="T26" fmla="*/ 2147483646 w 744"/>
                <a:gd name="T27" fmla="*/ 2147483646 h 864"/>
                <a:gd name="T28" fmla="*/ 2147483646 w 744"/>
                <a:gd name="T29" fmla="*/ 2147483646 h 864"/>
                <a:gd name="T30" fmla="*/ 2147483646 w 744"/>
                <a:gd name="T31" fmla="*/ 2147483646 h 864"/>
                <a:gd name="T32" fmla="*/ 2147483646 w 744"/>
                <a:gd name="T33" fmla="*/ 2147483646 h 864"/>
                <a:gd name="T34" fmla="*/ 2147483646 w 744"/>
                <a:gd name="T35" fmla="*/ 2147483646 h 864"/>
                <a:gd name="T36" fmla="*/ 2147483646 w 744"/>
                <a:gd name="T37" fmla="*/ 2147483646 h 864"/>
                <a:gd name="T38" fmla="*/ 2147483646 w 744"/>
                <a:gd name="T39" fmla="*/ 2147483646 h 864"/>
                <a:gd name="T40" fmla="*/ 2147483646 w 744"/>
                <a:gd name="T41" fmla="*/ 2147483646 h 864"/>
                <a:gd name="T42" fmla="*/ 2147483646 w 744"/>
                <a:gd name="T43" fmla="*/ 2147483646 h 864"/>
                <a:gd name="T44" fmla="*/ 2147483646 w 744"/>
                <a:gd name="T45" fmla="*/ 2147483646 h 864"/>
                <a:gd name="T46" fmla="*/ 2147483646 w 744"/>
                <a:gd name="T47" fmla="*/ 2147483646 h 864"/>
                <a:gd name="T48" fmla="*/ 2147483646 w 744"/>
                <a:gd name="T49" fmla="*/ 2147483646 h 864"/>
                <a:gd name="T50" fmla="*/ 2147483646 w 744"/>
                <a:gd name="T51" fmla="*/ 2147483646 h 864"/>
                <a:gd name="T52" fmla="*/ 2147483646 w 744"/>
                <a:gd name="T53" fmla="*/ 2147483646 h 864"/>
                <a:gd name="T54" fmla="*/ 2147483646 w 744"/>
                <a:gd name="T55" fmla="*/ 2147483646 h 864"/>
                <a:gd name="T56" fmla="*/ 2147483646 w 744"/>
                <a:gd name="T57" fmla="*/ 2147483646 h 864"/>
                <a:gd name="T58" fmla="*/ 2147483646 w 744"/>
                <a:gd name="T59" fmla="*/ 2147483646 h 864"/>
                <a:gd name="T60" fmla="*/ 2147483646 w 744"/>
                <a:gd name="T61" fmla="*/ 2147483646 h 864"/>
                <a:gd name="T62" fmla="*/ 2147483646 w 744"/>
                <a:gd name="T63" fmla="*/ 2147483646 h 864"/>
                <a:gd name="T64" fmla="*/ 2147483646 w 744"/>
                <a:gd name="T65" fmla="*/ 2147483646 h 864"/>
                <a:gd name="T66" fmla="*/ 2147483646 w 744"/>
                <a:gd name="T67" fmla="*/ 2147483646 h 864"/>
                <a:gd name="T68" fmla="*/ 2147483646 w 744"/>
                <a:gd name="T69" fmla="*/ 2147483646 h 864"/>
                <a:gd name="T70" fmla="*/ 2147483646 w 744"/>
                <a:gd name="T71" fmla="*/ 2147483646 h 864"/>
                <a:gd name="T72" fmla="*/ 2147483646 w 744"/>
                <a:gd name="T73" fmla="*/ 2147483646 h 864"/>
                <a:gd name="T74" fmla="*/ 2147483646 w 744"/>
                <a:gd name="T75" fmla="*/ 2147483646 h 864"/>
                <a:gd name="T76" fmla="*/ 2147483646 w 744"/>
                <a:gd name="T77" fmla="*/ 2147483646 h 864"/>
                <a:gd name="T78" fmla="*/ 2147483646 w 744"/>
                <a:gd name="T79" fmla="*/ 2147483646 h 864"/>
                <a:gd name="T80" fmla="*/ 2147483646 w 744"/>
                <a:gd name="T81" fmla="*/ 2147483646 h 864"/>
                <a:gd name="T82" fmla="*/ 2147483646 w 744"/>
                <a:gd name="T83" fmla="*/ 2147483646 h 864"/>
                <a:gd name="T84" fmla="*/ 2147483646 w 744"/>
                <a:gd name="T85" fmla="*/ 2147483646 h 864"/>
                <a:gd name="T86" fmla="*/ 2147483646 w 744"/>
                <a:gd name="T87" fmla="*/ 2147483646 h 864"/>
                <a:gd name="T88" fmla="*/ 2147483646 w 744"/>
                <a:gd name="T89" fmla="*/ 2147483646 h 864"/>
                <a:gd name="T90" fmla="*/ 2147483646 w 744"/>
                <a:gd name="T91" fmla="*/ 2147483646 h 864"/>
                <a:gd name="T92" fmla="*/ 2147483646 w 744"/>
                <a:gd name="T93" fmla="*/ 2147483646 h 864"/>
                <a:gd name="T94" fmla="*/ 2147483646 w 744"/>
                <a:gd name="T95" fmla="*/ 2147483646 h 864"/>
                <a:gd name="T96" fmla="*/ 2147483646 w 744"/>
                <a:gd name="T97" fmla="*/ 2147483646 h 864"/>
                <a:gd name="T98" fmla="*/ 2147483646 w 744"/>
                <a:gd name="T99" fmla="*/ 2147483646 h 864"/>
                <a:gd name="T100" fmla="*/ 2147483646 w 744"/>
                <a:gd name="T101" fmla="*/ 2147483646 h 864"/>
                <a:gd name="T102" fmla="*/ 2147483646 w 744"/>
                <a:gd name="T103" fmla="*/ 2147483646 h 864"/>
                <a:gd name="T104" fmla="*/ 2147483646 w 744"/>
                <a:gd name="T105" fmla="*/ 2147483646 h 864"/>
                <a:gd name="T106" fmla="*/ 2147483646 w 744"/>
                <a:gd name="T107" fmla="*/ 2147483646 h 864"/>
                <a:gd name="T108" fmla="*/ 2147483646 w 744"/>
                <a:gd name="T109" fmla="*/ 2147483646 h 864"/>
                <a:gd name="T110" fmla="*/ 2147483646 w 744"/>
                <a:gd name="T111" fmla="*/ 2147483646 h 864"/>
                <a:gd name="T112" fmla="*/ 2147483646 w 744"/>
                <a:gd name="T113" fmla="*/ 2147483646 h 864"/>
                <a:gd name="T114" fmla="*/ 2147483646 w 744"/>
                <a:gd name="T115" fmla="*/ 2147483646 h 864"/>
                <a:gd name="T116" fmla="*/ 2147483646 w 744"/>
                <a:gd name="T117" fmla="*/ 2147483646 h 864"/>
                <a:gd name="T118" fmla="*/ 2147483646 w 744"/>
                <a:gd name="T119" fmla="*/ 2147483646 h 864"/>
                <a:gd name="T120" fmla="*/ 2147483646 w 744"/>
                <a:gd name="T121" fmla="*/ 2147483646 h 864"/>
                <a:gd name="T122" fmla="*/ 2147483646 w 744"/>
                <a:gd name="T123" fmla="*/ 2147483646 h 8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4"/>
                <a:gd name="T187" fmla="*/ 0 h 864"/>
                <a:gd name="T188" fmla="*/ 744 w 744"/>
                <a:gd name="T189" fmla="*/ 864 h 8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4" h="864">
                  <a:moveTo>
                    <a:pt x="453" y="48"/>
                  </a:moveTo>
                  <a:cubicBezTo>
                    <a:pt x="453" y="50"/>
                    <a:pt x="457" y="45"/>
                    <a:pt x="456" y="52"/>
                  </a:cubicBezTo>
                  <a:cubicBezTo>
                    <a:pt x="460" y="52"/>
                    <a:pt x="460" y="52"/>
                    <a:pt x="460" y="52"/>
                  </a:cubicBezTo>
                  <a:cubicBezTo>
                    <a:pt x="462" y="51"/>
                    <a:pt x="463" y="48"/>
                    <a:pt x="463" y="45"/>
                  </a:cubicBezTo>
                  <a:cubicBezTo>
                    <a:pt x="464" y="44"/>
                    <a:pt x="466" y="43"/>
                    <a:pt x="465" y="41"/>
                  </a:cubicBezTo>
                  <a:cubicBezTo>
                    <a:pt x="470" y="42"/>
                    <a:pt x="467" y="36"/>
                    <a:pt x="471" y="38"/>
                  </a:cubicBezTo>
                  <a:cubicBezTo>
                    <a:pt x="471" y="28"/>
                    <a:pt x="471" y="28"/>
                    <a:pt x="471" y="28"/>
                  </a:cubicBezTo>
                  <a:cubicBezTo>
                    <a:pt x="476" y="27"/>
                    <a:pt x="478" y="26"/>
                    <a:pt x="482" y="28"/>
                  </a:cubicBezTo>
                  <a:cubicBezTo>
                    <a:pt x="484" y="28"/>
                    <a:pt x="483" y="31"/>
                    <a:pt x="484" y="32"/>
                  </a:cubicBezTo>
                  <a:cubicBezTo>
                    <a:pt x="484" y="32"/>
                    <a:pt x="486" y="32"/>
                    <a:pt x="486" y="32"/>
                  </a:cubicBezTo>
                  <a:cubicBezTo>
                    <a:pt x="488" y="33"/>
                    <a:pt x="489" y="35"/>
                    <a:pt x="491" y="35"/>
                  </a:cubicBezTo>
                  <a:cubicBezTo>
                    <a:pt x="491" y="39"/>
                    <a:pt x="489" y="41"/>
                    <a:pt x="486" y="42"/>
                  </a:cubicBezTo>
                  <a:cubicBezTo>
                    <a:pt x="489" y="44"/>
                    <a:pt x="488" y="49"/>
                    <a:pt x="492" y="50"/>
                  </a:cubicBezTo>
                  <a:cubicBezTo>
                    <a:pt x="491" y="54"/>
                    <a:pt x="487" y="54"/>
                    <a:pt x="486" y="57"/>
                  </a:cubicBezTo>
                  <a:cubicBezTo>
                    <a:pt x="484" y="57"/>
                    <a:pt x="483" y="60"/>
                    <a:pt x="482" y="57"/>
                  </a:cubicBezTo>
                  <a:cubicBezTo>
                    <a:pt x="480" y="59"/>
                    <a:pt x="480" y="62"/>
                    <a:pt x="478" y="64"/>
                  </a:cubicBezTo>
                  <a:cubicBezTo>
                    <a:pt x="476" y="63"/>
                    <a:pt x="479" y="60"/>
                    <a:pt x="472" y="62"/>
                  </a:cubicBezTo>
                  <a:cubicBezTo>
                    <a:pt x="472" y="60"/>
                    <a:pt x="474" y="60"/>
                    <a:pt x="475" y="60"/>
                  </a:cubicBezTo>
                  <a:cubicBezTo>
                    <a:pt x="472" y="56"/>
                    <a:pt x="467" y="61"/>
                    <a:pt x="463" y="60"/>
                  </a:cubicBezTo>
                  <a:cubicBezTo>
                    <a:pt x="464" y="65"/>
                    <a:pt x="463" y="63"/>
                    <a:pt x="463" y="69"/>
                  </a:cubicBezTo>
                  <a:cubicBezTo>
                    <a:pt x="461" y="69"/>
                    <a:pt x="462" y="67"/>
                    <a:pt x="461" y="66"/>
                  </a:cubicBezTo>
                  <a:cubicBezTo>
                    <a:pt x="458" y="66"/>
                    <a:pt x="459" y="71"/>
                    <a:pt x="454" y="70"/>
                  </a:cubicBezTo>
                  <a:cubicBezTo>
                    <a:pt x="455" y="72"/>
                    <a:pt x="457" y="71"/>
                    <a:pt x="457" y="73"/>
                  </a:cubicBezTo>
                  <a:cubicBezTo>
                    <a:pt x="457" y="75"/>
                    <a:pt x="455" y="76"/>
                    <a:pt x="456" y="78"/>
                  </a:cubicBezTo>
                  <a:cubicBezTo>
                    <a:pt x="452" y="75"/>
                    <a:pt x="448" y="84"/>
                    <a:pt x="447" y="83"/>
                  </a:cubicBezTo>
                  <a:cubicBezTo>
                    <a:pt x="446" y="82"/>
                    <a:pt x="445" y="81"/>
                    <a:pt x="444" y="85"/>
                  </a:cubicBezTo>
                  <a:cubicBezTo>
                    <a:pt x="439" y="85"/>
                    <a:pt x="439" y="85"/>
                    <a:pt x="439" y="85"/>
                  </a:cubicBezTo>
                  <a:cubicBezTo>
                    <a:pt x="437" y="86"/>
                    <a:pt x="438" y="89"/>
                    <a:pt x="437" y="91"/>
                  </a:cubicBezTo>
                  <a:cubicBezTo>
                    <a:pt x="436" y="89"/>
                    <a:pt x="435" y="90"/>
                    <a:pt x="435" y="92"/>
                  </a:cubicBezTo>
                  <a:cubicBezTo>
                    <a:pt x="432" y="90"/>
                    <a:pt x="431" y="92"/>
                    <a:pt x="428" y="92"/>
                  </a:cubicBezTo>
                  <a:cubicBezTo>
                    <a:pt x="429" y="94"/>
                    <a:pt x="429" y="96"/>
                    <a:pt x="429" y="98"/>
                  </a:cubicBezTo>
                  <a:cubicBezTo>
                    <a:pt x="426" y="95"/>
                    <a:pt x="427" y="99"/>
                    <a:pt x="425" y="102"/>
                  </a:cubicBezTo>
                  <a:cubicBezTo>
                    <a:pt x="423" y="105"/>
                    <a:pt x="419" y="108"/>
                    <a:pt x="419" y="115"/>
                  </a:cubicBezTo>
                  <a:cubicBezTo>
                    <a:pt x="416" y="117"/>
                    <a:pt x="415" y="121"/>
                    <a:pt x="412" y="123"/>
                  </a:cubicBezTo>
                  <a:cubicBezTo>
                    <a:pt x="412" y="126"/>
                    <a:pt x="414" y="123"/>
                    <a:pt x="414" y="123"/>
                  </a:cubicBezTo>
                  <a:cubicBezTo>
                    <a:pt x="415" y="123"/>
                    <a:pt x="414" y="124"/>
                    <a:pt x="415" y="125"/>
                  </a:cubicBezTo>
                  <a:cubicBezTo>
                    <a:pt x="416" y="125"/>
                    <a:pt x="417" y="127"/>
                    <a:pt x="418" y="127"/>
                  </a:cubicBezTo>
                  <a:cubicBezTo>
                    <a:pt x="419" y="128"/>
                    <a:pt x="420" y="125"/>
                    <a:pt x="423" y="127"/>
                  </a:cubicBezTo>
                  <a:cubicBezTo>
                    <a:pt x="424" y="128"/>
                    <a:pt x="425" y="129"/>
                    <a:pt x="426" y="129"/>
                  </a:cubicBezTo>
                  <a:cubicBezTo>
                    <a:pt x="426" y="135"/>
                    <a:pt x="426" y="135"/>
                    <a:pt x="426" y="135"/>
                  </a:cubicBezTo>
                  <a:cubicBezTo>
                    <a:pt x="427" y="136"/>
                    <a:pt x="429" y="135"/>
                    <a:pt x="429" y="137"/>
                  </a:cubicBezTo>
                  <a:cubicBezTo>
                    <a:pt x="430" y="139"/>
                    <a:pt x="432" y="139"/>
                    <a:pt x="432" y="142"/>
                  </a:cubicBezTo>
                  <a:cubicBezTo>
                    <a:pt x="439" y="141"/>
                    <a:pt x="444" y="143"/>
                    <a:pt x="449" y="142"/>
                  </a:cubicBezTo>
                  <a:cubicBezTo>
                    <a:pt x="449" y="146"/>
                    <a:pt x="455" y="145"/>
                    <a:pt x="458" y="149"/>
                  </a:cubicBezTo>
                  <a:cubicBezTo>
                    <a:pt x="459" y="149"/>
                    <a:pt x="460" y="148"/>
                    <a:pt x="460" y="150"/>
                  </a:cubicBezTo>
                  <a:cubicBezTo>
                    <a:pt x="460" y="152"/>
                    <a:pt x="461" y="150"/>
                    <a:pt x="461" y="150"/>
                  </a:cubicBezTo>
                  <a:cubicBezTo>
                    <a:pt x="463" y="150"/>
                    <a:pt x="463" y="152"/>
                    <a:pt x="464" y="153"/>
                  </a:cubicBezTo>
                  <a:cubicBezTo>
                    <a:pt x="466" y="154"/>
                    <a:pt x="469" y="152"/>
                    <a:pt x="468" y="156"/>
                  </a:cubicBezTo>
                  <a:cubicBezTo>
                    <a:pt x="476" y="155"/>
                    <a:pt x="480" y="158"/>
                    <a:pt x="486" y="158"/>
                  </a:cubicBezTo>
                  <a:cubicBezTo>
                    <a:pt x="487" y="163"/>
                    <a:pt x="485" y="167"/>
                    <a:pt x="488" y="170"/>
                  </a:cubicBezTo>
                  <a:cubicBezTo>
                    <a:pt x="488" y="169"/>
                    <a:pt x="489" y="172"/>
                    <a:pt x="489" y="171"/>
                  </a:cubicBezTo>
                  <a:cubicBezTo>
                    <a:pt x="490" y="172"/>
                    <a:pt x="488" y="174"/>
                    <a:pt x="488" y="174"/>
                  </a:cubicBezTo>
                  <a:cubicBezTo>
                    <a:pt x="489" y="175"/>
                    <a:pt x="490" y="174"/>
                    <a:pt x="491" y="175"/>
                  </a:cubicBezTo>
                  <a:cubicBezTo>
                    <a:pt x="491" y="176"/>
                    <a:pt x="488" y="179"/>
                    <a:pt x="492" y="178"/>
                  </a:cubicBezTo>
                  <a:cubicBezTo>
                    <a:pt x="491" y="179"/>
                    <a:pt x="491" y="180"/>
                    <a:pt x="491" y="182"/>
                  </a:cubicBezTo>
                  <a:cubicBezTo>
                    <a:pt x="491" y="184"/>
                    <a:pt x="492" y="183"/>
                    <a:pt x="492" y="182"/>
                  </a:cubicBezTo>
                  <a:cubicBezTo>
                    <a:pt x="494" y="182"/>
                    <a:pt x="493" y="184"/>
                    <a:pt x="493" y="185"/>
                  </a:cubicBezTo>
                  <a:cubicBezTo>
                    <a:pt x="494" y="185"/>
                    <a:pt x="496" y="185"/>
                    <a:pt x="496" y="185"/>
                  </a:cubicBezTo>
                  <a:cubicBezTo>
                    <a:pt x="498" y="187"/>
                    <a:pt x="503" y="187"/>
                    <a:pt x="508" y="185"/>
                  </a:cubicBezTo>
                  <a:cubicBezTo>
                    <a:pt x="509" y="179"/>
                    <a:pt x="509" y="177"/>
                    <a:pt x="508" y="171"/>
                  </a:cubicBezTo>
                  <a:cubicBezTo>
                    <a:pt x="508" y="169"/>
                    <a:pt x="505" y="170"/>
                    <a:pt x="505" y="170"/>
                  </a:cubicBezTo>
                  <a:cubicBezTo>
                    <a:pt x="503" y="167"/>
                    <a:pt x="507" y="162"/>
                    <a:pt x="502" y="164"/>
                  </a:cubicBezTo>
                  <a:cubicBezTo>
                    <a:pt x="503" y="163"/>
                    <a:pt x="505" y="163"/>
                    <a:pt x="505" y="160"/>
                  </a:cubicBezTo>
                  <a:cubicBezTo>
                    <a:pt x="511" y="161"/>
                    <a:pt x="510" y="157"/>
                    <a:pt x="515" y="157"/>
                  </a:cubicBezTo>
                  <a:cubicBezTo>
                    <a:pt x="517" y="157"/>
                    <a:pt x="515" y="154"/>
                    <a:pt x="516" y="153"/>
                  </a:cubicBezTo>
                  <a:cubicBezTo>
                    <a:pt x="516" y="153"/>
                    <a:pt x="520" y="155"/>
                    <a:pt x="520" y="153"/>
                  </a:cubicBezTo>
                  <a:cubicBezTo>
                    <a:pt x="517" y="147"/>
                    <a:pt x="522" y="141"/>
                    <a:pt x="519" y="137"/>
                  </a:cubicBezTo>
                  <a:cubicBezTo>
                    <a:pt x="519" y="135"/>
                    <a:pt x="517" y="137"/>
                    <a:pt x="517" y="137"/>
                  </a:cubicBezTo>
                  <a:cubicBezTo>
                    <a:pt x="515" y="136"/>
                    <a:pt x="518" y="132"/>
                    <a:pt x="513" y="133"/>
                  </a:cubicBezTo>
                  <a:cubicBezTo>
                    <a:pt x="513" y="131"/>
                    <a:pt x="511" y="130"/>
                    <a:pt x="512" y="127"/>
                  </a:cubicBezTo>
                  <a:cubicBezTo>
                    <a:pt x="511" y="124"/>
                    <a:pt x="513" y="123"/>
                    <a:pt x="516" y="123"/>
                  </a:cubicBezTo>
                  <a:cubicBezTo>
                    <a:pt x="513" y="122"/>
                    <a:pt x="518" y="114"/>
                    <a:pt x="512" y="113"/>
                  </a:cubicBezTo>
                  <a:cubicBezTo>
                    <a:pt x="513" y="112"/>
                    <a:pt x="513" y="111"/>
                    <a:pt x="513" y="109"/>
                  </a:cubicBezTo>
                  <a:cubicBezTo>
                    <a:pt x="513" y="110"/>
                    <a:pt x="512" y="109"/>
                    <a:pt x="512" y="108"/>
                  </a:cubicBezTo>
                  <a:cubicBezTo>
                    <a:pt x="512" y="108"/>
                    <a:pt x="513" y="108"/>
                    <a:pt x="513" y="106"/>
                  </a:cubicBezTo>
                  <a:cubicBezTo>
                    <a:pt x="513" y="105"/>
                    <a:pt x="512" y="105"/>
                    <a:pt x="512" y="104"/>
                  </a:cubicBezTo>
                  <a:cubicBezTo>
                    <a:pt x="512" y="102"/>
                    <a:pt x="515" y="99"/>
                    <a:pt x="512" y="98"/>
                  </a:cubicBezTo>
                  <a:cubicBezTo>
                    <a:pt x="512" y="96"/>
                    <a:pt x="523" y="95"/>
                    <a:pt x="522" y="99"/>
                  </a:cubicBezTo>
                  <a:cubicBezTo>
                    <a:pt x="527" y="99"/>
                    <a:pt x="535" y="101"/>
                    <a:pt x="537" y="97"/>
                  </a:cubicBezTo>
                  <a:cubicBezTo>
                    <a:pt x="540" y="101"/>
                    <a:pt x="547" y="100"/>
                    <a:pt x="547" y="108"/>
                  </a:cubicBezTo>
                  <a:cubicBezTo>
                    <a:pt x="558" y="108"/>
                    <a:pt x="558" y="108"/>
                    <a:pt x="558" y="108"/>
                  </a:cubicBezTo>
                  <a:cubicBezTo>
                    <a:pt x="558" y="110"/>
                    <a:pt x="559" y="110"/>
                    <a:pt x="561" y="111"/>
                  </a:cubicBezTo>
                  <a:cubicBezTo>
                    <a:pt x="561" y="113"/>
                    <a:pt x="560" y="116"/>
                    <a:pt x="561" y="119"/>
                  </a:cubicBezTo>
                  <a:cubicBezTo>
                    <a:pt x="561" y="122"/>
                    <a:pt x="565" y="125"/>
                    <a:pt x="562" y="126"/>
                  </a:cubicBezTo>
                  <a:cubicBezTo>
                    <a:pt x="562" y="128"/>
                    <a:pt x="565" y="127"/>
                    <a:pt x="566" y="127"/>
                  </a:cubicBezTo>
                  <a:cubicBezTo>
                    <a:pt x="566" y="132"/>
                    <a:pt x="572" y="129"/>
                    <a:pt x="568" y="133"/>
                  </a:cubicBezTo>
                  <a:cubicBezTo>
                    <a:pt x="574" y="134"/>
                    <a:pt x="575" y="131"/>
                    <a:pt x="580" y="132"/>
                  </a:cubicBezTo>
                  <a:cubicBezTo>
                    <a:pt x="581" y="130"/>
                    <a:pt x="580" y="129"/>
                    <a:pt x="579" y="129"/>
                  </a:cubicBezTo>
                  <a:cubicBezTo>
                    <a:pt x="580" y="126"/>
                    <a:pt x="581" y="126"/>
                    <a:pt x="583" y="127"/>
                  </a:cubicBezTo>
                  <a:cubicBezTo>
                    <a:pt x="582" y="123"/>
                    <a:pt x="586" y="123"/>
                    <a:pt x="588" y="122"/>
                  </a:cubicBezTo>
                  <a:cubicBezTo>
                    <a:pt x="588" y="121"/>
                    <a:pt x="586" y="121"/>
                    <a:pt x="586" y="120"/>
                  </a:cubicBezTo>
                  <a:cubicBezTo>
                    <a:pt x="586" y="119"/>
                    <a:pt x="589" y="118"/>
                    <a:pt x="592" y="118"/>
                  </a:cubicBezTo>
                  <a:cubicBezTo>
                    <a:pt x="589" y="121"/>
                    <a:pt x="591" y="121"/>
                    <a:pt x="595" y="125"/>
                  </a:cubicBezTo>
                  <a:cubicBezTo>
                    <a:pt x="596" y="127"/>
                    <a:pt x="598" y="130"/>
                    <a:pt x="603" y="130"/>
                  </a:cubicBezTo>
                  <a:cubicBezTo>
                    <a:pt x="603" y="132"/>
                    <a:pt x="600" y="131"/>
                    <a:pt x="600" y="133"/>
                  </a:cubicBezTo>
                  <a:cubicBezTo>
                    <a:pt x="601" y="135"/>
                    <a:pt x="603" y="135"/>
                    <a:pt x="603" y="137"/>
                  </a:cubicBezTo>
                  <a:cubicBezTo>
                    <a:pt x="605" y="138"/>
                    <a:pt x="604" y="135"/>
                    <a:pt x="604" y="135"/>
                  </a:cubicBezTo>
                  <a:cubicBezTo>
                    <a:pt x="608" y="133"/>
                    <a:pt x="603" y="140"/>
                    <a:pt x="609" y="139"/>
                  </a:cubicBezTo>
                  <a:cubicBezTo>
                    <a:pt x="606" y="142"/>
                    <a:pt x="610" y="144"/>
                    <a:pt x="606" y="147"/>
                  </a:cubicBezTo>
                  <a:cubicBezTo>
                    <a:pt x="606" y="150"/>
                    <a:pt x="610" y="149"/>
                    <a:pt x="611" y="150"/>
                  </a:cubicBezTo>
                  <a:cubicBezTo>
                    <a:pt x="612" y="150"/>
                    <a:pt x="609" y="152"/>
                    <a:pt x="610" y="153"/>
                  </a:cubicBezTo>
                  <a:cubicBezTo>
                    <a:pt x="611" y="153"/>
                    <a:pt x="613" y="154"/>
                    <a:pt x="614" y="154"/>
                  </a:cubicBezTo>
                  <a:cubicBezTo>
                    <a:pt x="615" y="155"/>
                    <a:pt x="616" y="156"/>
                    <a:pt x="617" y="157"/>
                  </a:cubicBezTo>
                  <a:cubicBezTo>
                    <a:pt x="619" y="158"/>
                    <a:pt x="622" y="159"/>
                    <a:pt x="624" y="161"/>
                  </a:cubicBezTo>
                  <a:cubicBezTo>
                    <a:pt x="626" y="162"/>
                    <a:pt x="627" y="156"/>
                    <a:pt x="628" y="160"/>
                  </a:cubicBezTo>
                  <a:cubicBezTo>
                    <a:pt x="628" y="164"/>
                    <a:pt x="625" y="164"/>
                    <a:pt x="621" y="164"/>
                  </a:cubicBezTo>
                  <a:cubicBezTo>
                    <a:pt x="624" y="167"/>
                    <a:pt x="628" y="168"/>
                    <a:pt x="632" y="168"/>
                  </a:cubicBezTo>
                  <a:cubicBezTo>
                    <a:pt x="632" y="171"/>
                    <a:pt x="633" y="171"/>
                    <a:pt x="635" y="171"/>
                  </a:cubicBezTo>
                  <a:cubicBezTo>
                    <a:pt x="635" y="174"/>
                    <a:pt x="635" y="175"/>
                    <a:pt x="638" y="175"/>
                  </a:cubicBezTo>
                  <a:cubicBezTo>
                    <a:pt x="637" y="177"/>
                    <a:pt x="636" y="179"/>
                    <a:pt x="637" y="182"/>
                  </a:cubicBezTo>
                  <a:cubicBezTo>
                    <a:pt x="634" y="183"/>
                    <a:pt x="631" y="183"/>
                    <a:pt x="628" y="185"/>
                  </a:cubicBezTo>
                  <a:cubicBezTo>
                    <a:pt x="627" y="186"/>
                    <a:pt x="628" y="186"/>
                    <a:pt x="627" y="186"/>
                  </a:cubicBezTo>
                  <a:cubicBezTo>
                    <a:pt x="625" y="186"/>
                    <a:pt x="624" y="186"/>
                    <a:pt x="624" y="188"/>
                  </a:cubicBezTo>
                  <a:cubicBezTo>
                    <a:pt x="624" y="190"/>
                    <a:pt x="621" y="188"/>
                    <a:pt x="621" y="188"/>
                  </a:cubicBezTo>
                  <a:cubicBezTo>
                    <a:pt x="621" y="188"/>
                    <a:pt x="619" y="190"/>
                    <a:pt x="618" y="191"/>
                  </a:cubicBezTo>
                  <a:cubicBezTo>
                    <a:pt x="618" y="191"/>
                    <a:pt x="618" y="194"/>
                    <a:pt x="617" y="195"/>
                  </a:cubicBezTo>
                  <a:cubicBezTo>
                    <a:pt x="616" y="196"/>
                    <a:pt x="611" y="195"/>
                    <a:pt x="614" y="196"/>
                  </a:cubicBezTo>
                  <a:cubicBezTo>
                    <a:pt x="613" y="199"/>
                    <a:pt x="608" y="198"/>
                    <a:pt x="606" y="198"/>
                  </a:cubicBezTo>
                  <a:cubicBezTo>
                    <a:pt x="603" y="198"/>
                    <a:pt x="600" y="198"/>
                    <a:pt x="597" y="198"/>
                  </a:cubicBezTo>
                  <a:cubicBezTo>
                    <a:pt x="595" y="198"/>
                    <a:pt x="595" y="197"/>
                    <a:pt x="593" y="196"/>
                  </a:cubicBezTo>
                  <a:cubicBezTo>
                    <a:pt x="587" y="195"/>
                    <a:pt x="581" y="197"/>
                    <a:pt x="575" y="198"/>
                  </a:cubicBezTo>
                  <a:cubicBezTo>
                    <a:pt x="570" y="200"/>
                    <a:pt x="568" y="205"/>
                    <a:pt x="562" y="206"/>
                  </a:cubicBezTo>
                  <a:cubicBezTo>
                    <a:pt x="565" y="209"/>
                    <a:pt x="560" y="210"/>
                    <a:pt x="558" y="212"/>
                  </a:cubicBezTo>
                  <a:cubicBezTo>
                    <a:pt x="559" y="213"/>
                    <a:pt x="560" y="214"/>
                    <a:pt x="559" y="216"/>
                  </a:cubicBezTo>
                  <a:cubicBezTo>
                    <a:pt x="562" y="215"/>
                    <a:pt x="562" y="212"/>
                    <a:pt x="564" y="210"/>
                  </a:cubicBezTo>
                  <a:cubicBezTo>
                    <a:pt x="565" y="209"/>
                    <a:pt x="569" y="210"/>
                    <a:pt x="569" y="207"/>
                  </a:cubicBezTo>
                  <a:cubicBezTo>
                    <a:pt x="570" y="203"/>
                    <a:pt x="572" y="211"/>
                    <a:pt x="572" y="205"/>
                  </a:cubicBezTo>
                  <a:cubicBezTo>
                    <a:pt x="574" y="204"/>
                    <a:pt x="575" y="206"/>
                    <a:pt x="575" y="206"/>
                  </a:cubicBezTo>
                  <a:cubicBezTo>
                    <a:pt x="576" y="206"/>
                    <a:pt x="576" y="203"/>
                    <a:pt x="576" y="203"/>
                  </a:cubicBezTo>
                  <a:cubicBezTo>
                    <a:pt x="579" y="203"/>
                    <a:pt x="582" y="204"/>
                    <a:pt x="586" y="203"/>
                  </a:cubicBezTo>
                  <a:cubicBezTo>
                    <a:pt x="586" y="205"/>
                    <a:pt x="588" y="204"/>
                    <a:pt x="588" y="203"/>
                  </a:cubicBezTo>
                  <a:cubicBezTo>
                    <a:pt x="590" y="203"/>
                    <a:pt x="590" y="211"/>
                    <a:pt x="586" y="209"/>
                  </a:cubicBezTo>
                  <a:cubicBezTo>
                    <a:pt x="589" y="212"/>
                    <a:pt x="584" y="213"/>
                    <a:pt x="585" y="219"/>
                  </a:cubicBezTo>
                  <a:cubicBezTo>
                    <a:pt x="585" y="220"/>
                    <a:pt x="586" y="221"/>
                    <a:pt x="586" y="223"/>
                  </a:cubicBezTo>
                  <a:cubicBezTo>
                    <a:pt x="587" y="222"/>
                    <a:pt x="589" y="221"/>
                    <a:pt x="589" y="223"/>
                  </a:cubicBezTo>
                  <a:cubicBezTo>
                    <a:pt x="589" y="225"/>
                    <a:pt x="591" y="224"/>
                    <a:pt x="592" y="224"/>
                  </a:cubicBezTo>
                  <a:cubicBezTo>
                    <a:pt x="592" y="225"/>
                    <a:pt x="594" y="227"/>
                    <a:pt x="595" y="227"/>
                  </a:cubicBezTo>
                  <a:cubicBezTo>
                    <a:pt x="595" y="227"/>
                    <a:pt x="596" y="227"/>
                    <a:pt x="597" y="227"/>
                  </a:cubicBezTo>
                  <a:cubicBezTo>
                    <a:pt x="598" y="227"/>
                    <a:pt x="599" y="228"/>
                    <a:pt x="599" y="228"/>
                  </a:cubicBezTo>
                  <a:cubicBezTo>
                    <a:pt x="601" y="229"/>
                    <a:pt x="603" y="225"/>
                    <a:pt x="604" y="228"/>
                  </a:cubicBezTo>
                  <a:cubicBezTo>
                    <a:pt x="606" y="229"/>
                    <a:pt x="605" y="226"/>
                    <a:pt x="606" y="226"/>
                  </a:cubicBezTo>
                  <a:cubicBezTo>
                    <a:pt x="606" y="225"/>
                    <a:pt x="608" y="226"/>
                    <a:pt x="609" y="226"/>
                  </a:cubicBezTo>
                  <a:cubicBezTo>
                    <a:pt x="609" y="225"/>
                    <a:pt x="608" y="223"/>
                    <a:pt x="609" y="221"/>
                  </a:cubicBezTo>
                  <a:cubicBezTo>
                    <a:pt x="611" y="221"/>
                    <a:pt x="611" y="223"/>
                    <a:pt x="611" y="224"/>
                  </a:cubicBezTo>
                  <a:cubicBezTo>
                    <a:pt x="612" y="226"/>
                    <a:pt x="616" y="225"/>
                    <a:pt x="614" y="230"/>
                  </a:cubicBezTo>
                  <a:cubicBezTo>
                    <a:pt x="612" y="231"/>
                    <a:pt x="612" y="228"/>
                    <a:pt x="610" y="228"/>
                  </a:cubicBezTo>
                  <a:cubicBezTo>
                    <a:pt x="608" y="229"/>
                    <a:pt x="608" y="232"/>
                    <a:pt x="606" y="233"/>
                  </a:cubicBezTo>
                  <a:cubicBezTo>
                    <a:pt x="605" y="233"/>
                    <a:pt x="603" y="232"/>
                    <a:pt x="602" y="233"/>
                  </a:cubicBezTo>
                  <a:cubicBezTo>
                    <a:pt x="599" y="233"/>
                    <a:pt x="600" y="236"/>
                    <a:pt x="595" y="236"/>
                  </a:cubicBezTo>
                  <a:cubicBezTo>
                    <a:pt x="592" y="235"/>
                    <a:pt x="593" y="239"/>
                    <a:pt x="592" y="240"/>
                  </a:cubicBezTo>
                  <a:cubicBezTo>
                    <a:pt x="591" y="240"/>
                    <a:pt x="590" y="239"/>
                    <a:pt x="590" y="238"/>
                  </a:cubicBezTo>
                  <a:cubicBezTo>
                    <a:pt x="588" y="240"/>
                    <a:pt x="588" y="243"/>
                    <a:pt x="583" y="243"/>
                  </a:cubicBezTo>
                  <a:cubicBezTo>
                    <a:pt x="586" y="240"/>
                    <a:pt x="583" y="241"/>
                    <a:pt x="583" y="237"/>
                  </a:cubicBezTo>
                  <a:cubicBezTo>
                    <a:pt x="586" y="236"/>
                    <a:pt x="587" y="232"/>
                    <a:pt x="590" y="236"/>
                  </a:cubicBezTo>
                  <a:cubicBezTo>
                    <a:pt x="592" y="231"/>
                    <a:pt x="588" y="231"/>
                    <a:pt x="586" y="230"/>
                  </a:cubicBezTo>
                  <a:cubicBezTo>
                    <a:pt x="583" y="229"/>
                    <a:pt x="581" y="234"/>
                    <a:pt x="578" y="234"/>
                  </a:cubicBezTo>
                  <a:cubicBezTo>
                    <a:pt x="578" y="234"/>
                    <a:pt x="574" y="235"/>
                    <a:pt x="573" y="236"/>
                  </a:cubicBezTo>
                  <a:cubicBezTo>
                    <a:pt x="572" y="236"/>
                    <a:pt x="572" y="237"/>
                    <a:pt x="572" y="238"/>
                  </a:cubicBezTo>
                  <a:cubicBezTo>
                    <a:pt x="564" y="237"/>
                    <a:pt x="565" y="242"/>
                    <a:pt x="558" y="240"/>
                  </a:cubicBezTo>
                  <a:cubicBezTo>
                    <a:pt x="561" y="242"/>
                    <a:pt x="562" y="243"/>
                    <a:pt x="555" y="243"/>
                  </a:cubicBezTo>
                  <a:cubicBezTo>
                    <a:pt x="552" y="245"/>
                    <a:pt x="551" y="252"/>
                    <a:pt x="555" y="254"/>
                  </a:cubicBezTo>
                  <a:cubicBezTo>
                    <a:pt x="555" y="257"/>
                    <a:pt x="551" y="256"/>
                    <a:pt x="552" y="259"/>
                  </a:cubicBezTo>
                  <a:cubicBezTo>
                    <a:pt x="551" y="260"/>
                    <a:pt x="549" y="259"/>
                    <a:pt x="548" y="259"/>
                  </a:cubicBezTo>
                  <a:cubicBezTo>
                    <a:pt x="547" y="260"/>
                    <a:pt x="547" y="262"/>
                    <a:pt x="545" y="262"/>
                  </a:cubicBezTo>
                  <a:cubicBezTo>
                    <a:pt x="543" y="264"/>
                    <a:pt x="539" y="262"/>
                    <a:pt x="537" y="265"/>
                  </a:cubicBezTo>
                  <a:cubicBezTo>
                    <a:pt x="536" y="266"/>
                    <a:pt x="535" y="267"/>
                    <a:pt x="534" y="268"/>
                  </a:cubicBezTo>
                  <a:cubicBezTo>
                    <a:pt x="533" y="270"/>
                    <a:pt x="532" y="272"/>
                    <a:pt x="530" y="275"/>
                  </a:cubicBezTo>
                  <a:cubicBezTo>
                    <a:pt x="529" y="276"/>
                    <a:pt x="526" y="277"/>
                    <a:pt x="527" y="282"/>
                  </a:cubicBezTo>
                  <a:cubicBezTo>
                    <a:pt x="524" y="281"/>
                    <a:pt x="524" y="278"/>
                    <a:pt x="522" y="278"/>
                  </a:cubicBezTo>
                  <a:cubicBezTo>
                    <a:pt x="520" y="278"/>
                    <a:pt x="521" y="280"/>
                    <a:pt x="519" y="280"/>
                  </a:cubicBezTo>
                  <a:cubicBezTo>
                    <a:pt x="524" y="286"/>
                    <a:pt x="524" y="291"/>
                    <a:pt x="524" y="299"/>
                  </a:cubicBezTo>
                  <a:cubicBezTo>
                    <a:pt x="521" y="297"/>
                    <a:pt x="522" y="301"/>
                    <a:pt x="522" y="301"/>
                  </a:cubicBezTo>
                  <a:cubicBezTo>
                    <a:pt x="521" y="302"/>
                    <a:pt x="519" y="301"/>
                    <a:pt x="519" y="301"/>
                  </a:cubicBezTo>
                  <a:cubicBezTo>
                    <a:pt x="518" y="303"/>
                    <a:pt x="517" y="303"/>
                    <a:pt x="516" y="304"/>
                  </a:cubicBezTo>
                  <a:cubicBezTo>
                    <a:pt x="514" y="305"/>
                    <a:pt x="513" y="308"/>
                    <a:pt x="512" y="308"/>
                  </a:cubicBezTo>
                  <a:cubicBezTo>
                    <a:pt x="510" y="310"/>
                    <a:pt x="507" y="308"/>
                    <a:pt x="506" y="310"/>
                  </a:cubicBezTo>
                  <a:cubicBezTo>
                    <a:pt x="503" y="311"/>
                    <a:pt x="502" y="314"/>
                    <a:pt x="501" y="317"/>
                  </a:cubicBezTo>
                  <a:cubicBezTo>
                    <a:pt x="497" y="317"/>
                    <a:pt x="497" y="321"/>
                    <a:pt x="493" y="321"/>
                  </a:cubicBezTo>
                  <a:cubicBezTo>
                    <a:pt x="495" y="326"/>
                    <a:pt x="490" y="336"/>
                    <a:pt x="496" y="337"/>
                  </a:cubicBezTo>
                  <a:cubicBezTo>
                    <a:pt x="493" y="342"/>
                    <a:pt x="499" y="342"/>
                    <a:pt x="498" y="349"/>
                  </a:cubicBezTo>
                  <a:cubicBezTo>
                    <a:pt x="498" y="351"/>
                    <a:pt x="499" y="350"/>
                    <a:pt x="501" y="351"/>
                  </a:cubicBezTo>
                  <a:cubicBezTo>
                    <a:pt x="499" y="355"/>
                    <a:pt x="501" y="355"/>
                    <a:pt x="501" y="360"/>
                  </a:cubicBezTo>
                  <a:cubicBezTo>
                    <a:pt x="498" y="361"/>
                    <a:pt x="496" y="361"/>
                    <a:pt x="495" y="363"/>
                  </a:cubicBezTo>
                  <a:cubicBezTo>
                    <a:pt x="493" y="363"/>
                    <a:pt x="494" y="360"/>
                    <a:pt x="493" y="359"/>
                  </a:cubicBezTo>
                  <a:cubicBezTo>
                    <a:pt x="493" y="358"/>
                    <a:pt x="491" y="359"/>
                    <a:pt x="489" y="358"/>
                  </a:cubicBezTo>
                  <a:cubicBezTo>
                    <a:pt x="488" y="357"/>
                    <a:pt x="489" y="354"/>
                    <a:pt x="486" y="355"/>
                  </a:cubicBezTo>
                  <a:cubicBezTo>
                    <a:pt x="487" y="351"/>
                    <a:pt x="489" y="348"/>
                    <a:pt x="484" y="348"/>
                  </a:cubicBezTo>
                  <a:cubicBezTo>
                    <a:pt x="486" y="341"/>
                    <a:pt x="483" y="341"/>
                    <a:pt x="482" y="335"/>
                  </a:cubicBezTo>
                  <a:cubicBezTo>
                    <a:pt x="481" y="335"/>
                    <a:pt x="481" y="337"/>
                    <a:pt x="479" y="337"/>
                  </a:cubicBezTo>
                  <a:cubicBezTo>
                    <a:pt x="479" y="334"/>
                    <a:pt x="479" y="334"/>
                    <a:pt x="479" y="334"/>
                  </a:cubicBezTo>
                  <a:cubicBezTo>
                    <a:pt x="477" y="334"/>
                    <a:pt x="470" y="336"/>
                    <a:pt x="468" y="334"/>
                  </a:cubicBezTo>
                  <a:cubicBezTo>
                    <a:pt x="467" y="333"/>
                    <a:pt x="467" y="331"/>
                    <a:pt x="465" y="331"/>
                  </a:cubicBezTo>
                  <a:cubicBezTo>
                    <a:pt x="464" y="331"/>
                    <a:pt x="462" y="333"/>
                    <a:pt x="460" y="332"/>
                  </a:cubicBezTo>
                  <a:cubicBezTo>
                    <a:pt x="460" y="332"/>
                    <a:pt x="465" y="327"/>
                    <a:pt x="460" y="329"/>
                  </a:cubicBezTo>
                  <a:cubicBezTo>
                    <a:pt x="459" y="330"/>
                    <a:pt x="460" y="331"/>
                    <a:pt x="458" y="331"/>
                  </a:cubicBezTo>
                  <a:cubicBezTo>
                    <a:pt x="455" y="331"/>
                    <a:pt x="449" y="331"/>
                    <a:pt x="446" y="329"/>
                  </a:cubicBezTo>
                  <a:cubicBezTo>
                    <a:pt x="443" y="329"/>
                    <a:pt x="445" y="334"/>
                    <a:pt x="444" y="337"/>
                  </a:cubicBezTo>
                  <a:cubicBezTo>
                    <a:pt x="437" y="335"/>
                    <a:pt x="428" y="335"/>
                    <a:pt x="419" y="334"/>
                  </a:cubicBezTo>
                  <a:cubicBezTo>
                    <a:pt x="418" y="334"/>
                    <a:pt x="418" y="335"/>
                    <a:pt x="416" y="335"/>
                  </a:cubicBezTo>
                  <a:cubicBezTo>
                    <a:pt x="415" y="335"/>
                    <a:pt x="415" y="338"/>
                    <a:pt x="414" y="338"/>
                  </a:cubicBezTo>
                  <a:cubicBezTo>
                    <a:pt x="412" y="338"/>
                    <a:pt x="412" y="340"/>
                    <a:pt x="412" y="341"/>
                  </a:cubicBezTo>
                  <a:cubicBezTo>
                    <a:pt x="410" y="341"/>
                    <a:pt x="408" y="340"/>
                    <a:pt x="407" y="341"/>
                  </a:cubicBezTo>
                  <a:cubicBezTo>
                    <a:pt x="405" y="341"/>
                    <a:pt x="405" y="344"/>
                    <a:pt x="402" y="344"/>
                  </a:cubicBezTo>
                  <a:cubicBezTo>
                    <a:pt x="403" y="346"/>
                    <a:pt x="401" y="353"/>
                    <a:pt x="404" y="353"/>
                  </a:cubicBezTo>
                  <a:cubicBezTo>
                    <a:pt x="402" y="355"/>
                    <a:pt x="401" y="358"/>
                    <a:pt x="400" y="359"/>
                  </a:cubicBezTo>
                  <a:cubicBezTo>
                    <a:pt x="400" y="363"/>
                    <a:pt x="399" y="367"/>
                    <a:pt x="400" y="370"/>
                  </a:cubicBezTo>
                  <a:cubicBezTo>
                    <a:pt x="400" y="372"/>
                    <a:pt x="401" y="373"/>
                    <a:pt x="401" y="374"/>
                  </a:cubicBezTo>
                  <a:cubicBezTo>
                    <a:pt x="401" y="378"/>
                    <a:pt x="402" y="382"/>
                    <a:pt x="400" y="384"/>
                  </a:cubicBezTo>
                  <a:cubicBezTo>
                    <a:pt x="399" y="386"/>
                    <a:pt x="403" y="385"/>
                    <a:pt x="404" y="386"/>
                  </a:cubicBezTo>
                  <a:cubicBezTo>
                    <a:pt x="404" y="386"/>
                    <a:pt x="402" y="388"/>
                    <a:pt x="402" y="388"/>
                  </a:cubicBezTo>
                  <a:cubicBezTo>
                    <a:pt x="402" y="388"/>
                    <a:pt x="404" y="390"/>
                    <a:pt x="404" y="390"/>
                  </a:cubicBezTo>
                  <a:cubicBezTo>
                    <a:pt x="405" y="391"/>
                    <a:pt x="406" y="390"/>
                    <a:pt x="407" y="391"/>
                  </a:cubicBezTo>
                  <a:cubicBezTo>
                    <a:pt x="407" y="392"/>
                    <a:pt x="406" y="394"/>
                    <a:pt x="407" y="394"/>
                  </a:cubicBezTo>
                  <a:cubicBezTo>
                    <a:pt x="407" y="394"/>
                    <a:pt x="408" y="394"/>
                    <a:pt x="408" y="394"/>
                  </a:cubicBezTo>
                  <a:cubicBezTo>
                    <a:pt x="408" y="395"/>
                    <a:pt x="408" y="397"/>
                    <a:pt x="408" y="397"/>
                  </a:cubicBezTo>
                  <a:cubicBezTo>
                    <a:pt x="409" y="398"/>
                    <a:pt x="412" y="400"/>
                    <a:pt x="412" y="402"/>
                  </a:cubicBezTo>
                  <a:cubicBezTo>
                    <a:pt x="423" y="403"/>
                    <a:pt x="429" y="400"/>
                    <a:pt x="435" y="402"/>
                  </a:cubicBezTo>
                  <a:cubicBezTo>
                    <a:pt x="436" y="402"/>
                    <a:pt x="436" y="401"/>
                    <a:pt x="437" y="400"/>
                  </a:cubicBezTo>
                  <a:cubicBezTo>
                    <a:pt x="439" y="398"/>
                    <a:pt x="440" y="396"/>
                    <a:pt x="442" y="393"/>
                  </a:cubicBezTo>
                  <a:cubicBezTo>
                    <a:pt x="442" y="391"/>
                    <a:pt x="444" y="390"/>
                    <a:pt x="442" y="390"/>
                  </a:cubicBezTo>
                  <a:cubicBezTo>
                    <a:pt x="445" y="385"/>
                    <a:pt x="455" y="382"/>
                    <a:pt x="463" y="386"/>
                  </a:cubicBezTo>
                  <a:cubicBezTo>
                    <a:pt x="459" y="389"/>
                    <a:pt x="459" y="395"/>
                    <a:pt x="456" y="398"/>
                  </a:cubicBezTo>
                  <a:cubicBezTo>
                    <a:pt x="454" y="402"/>
                    <a:pt x="458" y="402"/>
                    <a:pt x="457" y="405"/>
                  </a:cubicBezTo>
                  <a:cubicBezTo>
                    <a:pt x="454" y="406"/>
                    <a:pt x="453" y="409"/>
                    <a:pt x="451" y="412"/>
                  </a:cubicBezTo>
                  <a:cubicBezTo>
                    <a:pt x="451" y="413"/>
                    <a:pt x="451" y="414"/>
                    <a:pt x="450" y="414"/>
                  </a:cubicBezTo>
                  <a:cubicBezTo>
                    <a:pt x="449" y="417"/>
                    <a:pt x="456" y="413"/>
                    <a:pt x="454" y="418"/>
                  </a:cubicBezTo>
                  <a:cubicBezTo>
                    <a:pt x="458" y="418"/>
                    <a:pt x="458" y="415"/>
                    <a:pt x="463" y="416"/>
                  </a:cubicBezTo>
                  <a:cubicBezTo>
                    <a:pt x="462" y="420"/>
                    <a:pt x="465" y="418"/>
                    <a:pt x="465" y="421"/>
                  </a:cubicBezTo>
                  <a:cubicBezTo>
                    <a:pt x="473" y="418"/>
                    <a:pt x="474" y="423"/>
                    <a:pt x="482" y="422"/>
                  </a:cubicBezTo>
                  <a:cubicBezTo>
                    <a:pt x="479" y="426"/>
                    <a:pt x="484" y="430"/>
                    <a:pt x="479" y="432"/>
                  </a:cubicBezTo>
                  <a:cubicBezTo>
                    <a:pt x="482" y="435"/>
                    <a:pt x="481" y="444"/>
                    <a:pt x="479" y="447"/>
                  </a:cubicBezTo>
                  <a:cubicBezTo>
                    <a:pt x="480" y="450"/>
                    <a:pt x="482" y="451"/>
                    <a:pt x="485" y="450"/>
                  </a:cubicBezTo>
                  <a:cubicBezTo>
                    <a:pt x="484" y="453"/>
                    <a:pt x="488" y="452"/>
                    <a:pt x="488" y="454"/>
                  </a:cubicBezTo>
                  <a:cubicBezTo>
                    <a:pt x="488" y="456"/>
                    <a:pt x="492" y="455"/>
                    <a:pt x="492" y="457"/>
                  </a:cubicBezTo>
                  <a:cubicBezTo>
                    <a:pt x="497" y="453"/>
                    <a:pt x="505" y="458"/>
                    <a:pt x="509" y="456"/>
                  </a:cubicBezTo>
                  <a:cubicBezTo>
                    <a:pt x="509" y="459"/>
                    <a:pt x="509" y="459"/>
                    <a:pt x="509" y="459"/>
                  </a:cubicBezTo>
                  <a:cubicBezTo>
                    <a:pt x="511" y="458"/>
                    <a:pt x="516" y="456"/>
                    <a:pt x="516" y="460"/>
                  </a:cubicBezTo>
                  <a:cubicBezTo>
                    <a:pt x="517" y="459"/>
                    <a:pt x="518" y="459"/>
                    <a:pt x="520" y="459"/>
                  </a:cubicBezTo>
                  <a:cubicBezTo>
                    <a:pt x="521" y="458"/>
                    <a:pt x="522" y="457"/>
                    <a:pt x="523" y="456"/>
                  </a:cubicBezTo>
                  <a:cubicBezTo>
                    <a:pt x="524" y="455"/>
                    <a:pt x="524" y="456"/>
                    <a:pt x="524" y="454"/>
                  </a:cubicBezTo>
                  <a:cubicBezTo>
                    <a:pt x="524" y="452"/>
                    <a:pt x="527" y="455"/>
                    <a:pt x="527" y="453"/>
                  </a:cubicBezTo>
                  <a:cubicBezTo>
                    <a:pt x="527" y="452"/>
                    <a:pt x="527" y="450"/>
                    <a:pt x="527" y="450"/>
                  </a:cubicBezTo>
                  <a:cubicBezTo>
                    <a:pt x="528" y="449"/>
                    <a:pt x="529" y="451"/>
                    <a:pt x="529" y="452"/>
                  </a:cubicBezTo>
                  <a:cubicBezTo>
                    <a:pt x="530" y="451"/>
                    <a:pt x="530" y="450"/>
                    <a:pt x="531" y="449"/>
                  </a:cubicBezTo>
                  <a:cubicBezTo>
                    <a:pt x="533" y="448"/>
                    <a:pt x="535" y="447"/>
                    <a:pt x="537" y="445"/>
                  </a:cubicBezTo>
                  <a:cubicBezTo>
                    <a:pt x="538" y="444"/>
                    <a:pt x="539" y="443"/>
                    <a:pt x="538" y="442"/>
                  </a:cubicBezTo>
                  <a:cubicBezTo>
                    <a:pt x="540" y="443"/>
                    <a:pt x="554" y="445"/>
                    <a:pt x="547" y="446"/>
                  </a:cubicBezTo>
                  <a:cubicBezTo>
                    <a:pt x="547" y="448"/>
                    <a:pt x="550" y="447"/>
                    <a:pt x="552" y="447"/>
                  </a:cubicBezTo>
                  <a:cubicBezTo>
                    <a:pt x="554" y="447"/>
                    <a:pt x="554" y="446"/>
                    <a:pt x="554" y="445"/>
                  </a:cubicBezTo>
                  <a:cubicBezTo>
                    <a:pt x="565" y="445"/>
                    <a:pt x="565" y="445"/>
                    <a:pt x="565" y="445"/>
                  </a:cubicBezTo>
                  <a:cubicBezTo>
                    <a:pt x="563" y="449"/>
                    <a:pt x="571" y="447"/>
                    <a:pt x="575" y="449"/>
                  </a:cubicBezTo>
                  <a:cubicBezTo>
                    <a:pt x="575" y="449"/>
                    <a:pt x="575" y="450"/>
                    <a:pt x="576" y="450"/>
                  </a:cubicBezTo>
                  <a:cubicBezTo>
                    <a:pt x="577" y="450"/>
                    <a:pt x="578" y="451"/>
                    <a:pt x="579" y="452"/>
                  </a:cubicBezTo>
                  <a:cubicBezTo>
                    <a:pt x="582" y="452"/>
                    <a:pt x="583" y="450"/>
                    <a:pt x="585" y="450"/>
                  </a:cubicBezTo>
                  <a:cubicBezTo>
                    <a:pt x="592" y="449"/>
                    <a:pt x="599" y="451"/>
                    <a:pt x="606" y="452"/>
                  </a:cubicBezTo>
                  <a:cubicBezTo>
                    <a:pt x="605" y="454"/>
                    <a:pt x="607" y="457"/>
                    <a:pt x="607" y="454"/>
                  </a:cubicBezTo>
                  <a:cubicBezTo>
                    <a:pt x="609" y="455"/>
                    <a:pt x="608" y="456"/>
                    <a:pt x="607" y="456"/>
                  </a:cubicBezTo>
                  <a:cubicBezTo>
                    <a:pt x="607" y="459"/>
                    <a:pt x="611" y="456"/>
                    <a:pt x="613" y="459"/>
                  </a:cubicBezTo>
                  <a:cubicBezTo>
                    <a:pt x="613" y="459"/>
                    <a:pt x="612" y="461"/>
                    <a:pt x="613" y="461"/>
                  </a:cubicBezTo>
                  <a:cubicBezTo>
                    <a:pt x="614" y="462"/>
                    <a:pt x="617" y="461"/>
                    <a:pt x="618" y="461"/>
                  </a:cubicBezTo>
                  <a:cubicBezTo>
                    <a:pt x="617" y="464"/>
                    <a:pt x="619" y="465"/>
                    <a:pt x="621" y="467"/>
                  </a:cubicBezTo>
                  <a:cubicBezTo>
                    <a:pt x="623" y="469"/>
                    <a:pt x="626" y="471"/>
                    <a:pt x="627" y="474"/>
                  </a:cubicBezTo>
                  <a:cubicBezTo>
                    <a:pt x="636" y="473"/>
                    <a:pt x="639" y="478"/>
                    <a:pt x="646" y="475"/>
                  </a:cubicBezTo>
                  <a:cubicBezTo>
                    <a:pt x="644" y="481"/>
                    <a:pt x="654" y="475"/>
                    <a:pt x="652" y="481"/>
                  </a:cubicBezTo>
                  <a:cubicBezTo>
                    <a:pt x="657" y="479"/>
                    <a:pt x="657" y="485"/>
                    <a:pt x="660" y="485"/>
                  </a:cubicBezTo>
                  <a:cubicBezTo>
                    <a:pt x="662" y="485"/>
                    <a:pt x="662" y="489"/>
                    <a:pt x="665" y="488"/>
                  </a:cubicBezTo>
                  <a:cubicBezTo>
                    <a:pt x="661" y="492"/>
                    <a:pt x="666" y="491"/>
                    <a:pt x="666" y="495"/>
                  </a:cubicBezTo>
                  <a:cubicBezTo>
                    <a:pt x="666" y="498"/>
                    <a:pt x="669" y="497"/>
                    <a:pt x="670" y="498"/>
                  </a:cubicBezTo>
                  <a:cubicBezTo>
                    <a:pt x="671" y="499"/>
                    <a:pt x="670" y="502"/>
                    <a:pt x="673" y="501"/>
                  </a:cubicBezTo>
                  <a:cubicBezTo>
                    <a:pt x="668" y="506"/>
                    <a:pt x="680" y="508"/>
                    <a:pt x="676" y="512"/>
                  </a:cubicBezTo>
                  <a:cubicBezTo>
                    <a:pt x="679" y="511"/>
                    <a:pt x="680" y="512"/>
                    <a:pt x="680" y="515"/>
                  </a:cubicBezTo>
                  <a:cubicBezTo>
                    <a:pt x="687" y="513"/>
                    <a:pt x="697" y="515"/>
                    <a:pt x="700" y="522"/>
                  </a:cubicBezTo>
                  <a:cubicBezTo>
                    <a:pt x="707" y="521"/>
                    <a:pt x="710" y="524"/>
                    <a:pt x="718" y="523"/>
                  </a:cubicBezTo>
                  <a:cubicBezTo>
                    <a:pt x="719" y="524"/>
                    <a:pt x="715" y="525"/>
                    <a:pt x="715" y="524"/>
                  </a:cubicBezTo>
                  <a:cubicBezTo>
                    <a:pt x="717" y="527"/>
                    <a:pt x="726" y="526"/>
                    <a:pt x="731" y="526"/>
                  </a:cubicBezTo>
                  <a:cubicBezTo>
                    <a:pt x="731" y="527"/>
                    <a:pt x="732" y="527"/>
                    <a:pt x="733" y="527"/>
                  </a:cubicBezTo>
                  <a:cubicBezTo>
                    <a:pt x="733" y="530"/>
                    <a:pt x="736" y="529"/>
                    <a:pt x="738" y="530"/>
                  </a:cubicBezTo>
                  <a:cubicBezTo>
                    <a:pt x="738" y="531"/>
                    <a:pt x="737" y="532"/>
                    <a:pt x="738" y="533"/>
                  </a:cubicBezTo>
                  <a:cubicBezTo>
                    <a:pt x="738" y="533"/>
                    <a:pt x="740" y="532"/>
                    <a:pt x="740" y="533"/>
                  </a:cubicBezTo>
                  <a:cubicBezTo>
                    <a:pt x="741" y="534"/>
                    <a:pt x="740" y="537"/>
                    <a:pt x="743" y="536"/>
                  </a:cubicBezTo>
                  <a:cubicBezTo>
                    <a:pt x="743" y="579"/>
                    <a:pt x="743" y="579"/>
                    <a:pt x="743" y="579"/>
                  </a:cubicBezTo>
                  <a:cubicBezTo>
                    <a:pt x="737" y="577"/>
                    <a:pt x="744" y="587"/>
                    <a:pt x="738" y="585"/>
                  </a:cubicBezTo>
                  <a:cubicBezTo>
                    <a:pt x="737" y="590"/>
                    <a:pt x="736" y="594"/>
                    <a:pt x="736" y="599"/>
                  </a:cubicBezTo>
                  <a:cubicBezTo>
                    <a:pt x="736" y="601"/>
                    <a:pt x="739" y="607"/>
                    <a:pt x="738" y="613"/>
                  </a:cubicBezTo>
                  <a:cubicBezTo>
                    <a:pt x="738" y="613"/>
                    <a:pt x="736" y="614"/>
                    <a:pt x="736" y="614"/>
                  </a:cubicBezTo>
                  <a:cubicBezTo>
                    <a:pt x="736" y="615"/>
                    <a:pt x="737" y="616"/>
                    <a:pt x="736" y="617"/>
                  </a:cubicBezTo>
                  <a:cubicBezTo>
                    <a:pt x="736" y="618"/>
                    <a:pt x="732" y="619"/>
                    <a:pt x="733" y="624"/>
                  </a:cubicBezTo>
                  <a:cubicBezTo>
                    <a:pt x="730" y="625"/>
                    <a:pt x="729" y="627"/>
                    <a:pt x="726" y="628"/>
                  </a:cubicBezTo>
                  <a:cubicBezTo>
                    <a:pt x="726" y="629"/>
                    <a:pt x="727" y="632"/>
                    <a:pt x="726" y="633"/>
                  </a:cubicBezTo>
                  <a:cubicBezTo>
                    <a:pt x="726" y="633"/>
                    <a:pt x="724" y="632"/>
                    <a:pt x="724" y="633"/>
                  </a:cubicBezTo>
                  <a:cubicBezTo>
                    <a:pt x="723" y="633"/>
                    <a:pt x="724" y="635"/>
                    <a:pt x="724" y="635"/>
                  </a:cubicBezTo>
                  <a:cubicBezTo>
                    <a:pt x="722" y="636"/>
                    <a:pt x="718" y="635"/>
                    <a:pt x="718" y="638"/>
                  </a:cubicBezTo>
                  <a:cubicBezTo>
                    <a:pt x="718" y="640"/>
                    <a:pt x="715" y="639"/>
                    <a:pt x="712" y="641"/>
                  </a:cubicBezTo>
                  <a:cubicBezTo>
                    <a:pt x="712" y="641"/>
                    <a:pt x="710" y="644"/>
                    <a:pt x="710" y="644"/>
                  </a:cubicBezTo>
                  <a:cubicBezTo>
                    <a:pt x="709" y="644"/>
                    <a:pt x="708" y="642"/>
                    <a:pt x="707" y="642"/>
                  </a:cubicBezTo>
                  <a:cubicBezTo>
                    <a:pt x="707" y="642"/>
                    <a:pt x="706" y="644"/>
                    <a:pt x="705" y="644"/>
                  </a:cubicBezTo>
                  <a:cubicBezTo>
                    <a:pt x="703" y="644"/>
                    <a:pt x="703" y="644"/>
                    <a:pt x="703" y="647"/>
                  </a:cubicBezTo>
                  <a:cubicBezTo>
                    <a:pt x="697" y="644"/>
                    <a:pt x="694" y="650"/>
                    <a:pt x="691" y="652"/>
                  </a:cubicBezTo>
                  <a:cubicBezTo>
                    <a:pt x="691" y="653"/>
                    <a:pt x="689" y="652"/>
                    <a:pt x="689" y="652"/>
                  </a:cubicBezTo>
                  <a:cubicBezTo>
                    <a:pt x="688" y="653"/>
                    <a:pt x="686" y="654"/>
                    <a:pt x="686" y="655"/>
                  </a:cubicBezTo>
                  <a:cubicBezTo>
                    <a:pt x="685" y="656"/>
                    <a:pt x="683" y="657"/>
                    <a:pt x="683" y="658"/>
                  </a:cubicBezTo>
                  <a:cubicBezTo>
                    <a:pt x="683" y="658"/>
                    <a:pt x="686" y="662"/>
                    <a:pt x="681" y="661"/>
                  </a:cubicBezTo>
                  <a:cubicBezTo>
                    <a:pt x="683" y="667"/>
                    <a:pt x="679" y="670"/>
                    <a:pt x="680" y="676"/>
                  </a:cubicBezTo>
                  <a:cubicBezTo>
                    <a:pt x="676" y="675"/>
                    <a:pt x="678" y="679"/>
                    <a:pt x="677" y="680"/>
                  </a:cubicBezTo>
                  <a:cubicBezTo>
                    <a:pt x="677" y="681"/>
                    <a:pt x="675" y="680"/>
                    <a:pt x="674" y="680"/>
                  </a:cubicBezTo>
                  <a:cubicBezTo>
                    <a:pt x="674" y="681"/>
                    <a:pt x="677" y="683"/>
                    <a:pt x="674" y="683"/>
                  </a:cubicBezTo>
                  <a:cubicBezTo>
                    <a:pt x="672" y="683"/>
                    <a:pt x="673" y="688"/>
                    <a:pt x="669" y="689"/>
                  </a:cubicBezTo>
                  <a:cubicBezTo>
                    <a:pt x="668" y="689"/>
                    <a:pt x="666" y="691"/>
                    <a:pt x="666" y="691"/>
                  </a:cubicBezTo>
                  <a:cubicBezTo>
                    <a:pt x="664" y="693"/>
                    <a:pt x="662" y="698"/>
                    <a:pt x="659" y="700"/>
                  </a:cubicBezTo>
                  <a:cubicBezTo>
                    <a:pt x="659" y="705"/>
                    <a:pt x="659" y="705"/>
                    <a:pt x="659" y="705"/>
                  </a:cubicBezTo>
                  <a:cubicBezTo>
                    <a:pt x="657" y="707"/>
                    <a:pt x="655" y="708"/>
                    <a:pt x="655" y="711"/>
                  </a:cubicBezTo>
                  <a:cubicBezTo>
                    <a:pt x="648" y="711"/>
                    <a:pt x="648" y="711"/>
                    <a:pt x="648" y="711"/>
                  </a:cubicBezTo>
                  <a:cubicBezTo>
                    <a:pt x="648" y="712"/>
                    <a:pt x="650" y="712"/>
                    <a:pt x="651" y="712"/>
                  </a:cubicBezTo>
                  <a:cubicBezTo>
                    <a:pt x="650" y="714"/>
                    <a:pt x="648" y="714"/>
                    <a:pt x="646" y="714"/>
                  </a:cubicBezTo>
                  <a:cubicBezTo>
                    <a:pt x="645" y="715"/>
                    <a:pt x="644" y="717"/>
                    <a:pt x="644" y="719"/>
                  </a:cubicBezTo>
                  <a:cubicBezTo>
                    <a:pt x="642" y="718"/>
                    <a:pt x="641" y="718"/>
                    <a:pt x="641" y="721"/>
                  </a:cubicBezTo>
                  <a:cubicBezTo>
                    <a:pt x="639" y="721"/>
                    <a:pt x="640" y="719"/>
                    <a:pt x="639" y="718"/>
                  </a:cubicBezTo>
                  <a:cubicBezTo>
                    <a:pt x="637" y="718"/>
                    <a:pt x="635" y="718"/>
                    <a:pt x="635" y="717"/>
                  </a:cubicBezTo>
                  <a:cubicBezTo>
                    <a:pt x="634" y="718"/>
                    <a:pt x="634" y="720"/>
                    <a:pt x="631" y="719"/>
                  </a:cubicBezTo>
                  <a:cubicBezTo>
                    <a:pt x="631" y="723"/>
                    <a:pt x="634" y="724"/>
                    <a:pt x="634" y="727"/>
                  </a:cubicBezTo>
                  <a:cubicBezTo>
                    <a:pt x="634" y="730"/>
                    <a:pt x="629" y="733"/>
                    <a:pt x="632" y="735"/>
                  </a:cubicBezTo>
                  <a:cubicBezTo>
                    <a:pt x="632" y="738"/>
                    <a:pt x="625" y="735"/>
                    <a:pt x="624" y="738"/>
                  </a:cubicBezTo>
                  <a:cubicBezTo>
                    <a:pt x="622" y="737"/>
                    <a:pt x="623" y="740"/>
                    <a:pt x="623" y="741"/>
                  </a:cubicBezTo>
                  <a:cubicBezTo>
                    <a:pt x="621" y="742"/>
                    <a:pt x="616" y="740"/>
                    <a:pt x="617" y="745"/>
                  </a:cubicBezTo>
                  <a:cubicBezTo>
                    <a:pt x="614" y="742"/>
                    <a:pt x="604" y="742"/>
                    <a:pt x="603" y="746"/>
                  </a:cubicBezTo>
                  <a:cubicBezTo>
                    <a:pt x="603" y="748"/>
                    <a:pt x="604" y="747"/>
                    <a:pt x="604" y="746"/>
                  </a:cubicBezTo>
                  <a:cubicBezTo>
                    <a:pt x="608" y="746"/>
                    <a:pt x="604" y="750"/>
                    <a:pt x="602" y="749"/>
                  </a:cubicBezTo>
                  <a:cubicBezTo>
                    <a:pt x="602" y="752"/>
                    <a:pt x="597" y="757"/>
                    <a:pt x="600" y="757"/>
                  </a:cubicBezTo>
                  <a:cubicBezTo>
                    <a:pt x="600" y="758"/>
                    <a:pt x="598" y="759"/>
                    <a:pt x="597" y="759"/>
                  </a:cubicBezTo>
                  <a:cubicBezTo>
                    <a:pt x="597" y="759"/>
                    <a:pt x="595" y="757"/>
                    <a:pt x="596" y="757"/>
                  </a:cubicBezTo>
                  <a:cubicBezTo>
                    <a:pt x="595" y="757"/>
                    <a:pt x="591" y="761"/>
                    <a:pt x="592" y="756"/>
                  </a:cubicBezTo>
                  <a:cubicBezTo>
                    <a:pt x="590" y="757"/>
                    <a:pt x="590" y="760"/>
                    <a:pt x="589" y="757"/>
                  </a:cubicBezTo>
                  <a:cubicBezTo>
                    <a:pt x="587" y="758"/>
                    <a:pt x="590" y="766"/>
                    <a:pt x="590" y="769"/>
                  </a:cubicBezTo>
                  <a:cubicBezTo>
                    <a:pt x="591" y="772"/>
                    <a:pt x="588" y="771"/>
                    <a:pt x="588" y="774"/>
                  </a:cubicBezTo>
                  <a:cubicBezTo>
                    <a:pt x="587" y="776"/>
                    <a:pt x="588" y="779"/>
                    <a:pt x="583" y="778"/>
                  </a:cubicBezTo>
                  <a:cubicBezTo>
                    <a:pt x="583" y="780"/>
                    <a:pt x="586" y="781"/>
                    <a:pt x="586" y="781"/>
                  </a:cubicBezTo>
                  <a:cubicBezTo>
                    <a:pt x="586" y="783"/>
                    <a:pt x="584" y="781"/>
                    <a:pt x="583" y="781"/>
                  </a:cubicBezTo>
                  <a:cubicBezTo>
                    <a:pt x="582" y="782"/>
                    <a:pt x="582" y="786"/>
                    <a:pt x="583" y="785"/>
                  </a:cubicBezTo>
                  <a:cubicBezTo>
                    <a:pt x="583" y="787"/>
                    <a:pt x="582" y="785"/>
                    <a:pt x="580" y="785"/>
                  </a:cubicBezTo>
                  <a:cubicBezTo>
                    <a:pt x="581" y="785"/>
                    <a:pt x="580" y="788"/>
                    <a:pt x="579" y="787"/>
                  </a:cubicBezTo>
                  <a:cubicBezTo>
                    <a:pt x="577" y="784"/>
                    <a:pt x="580" y="787"/>
                    <a:pt x="578" y="790"/>
                  </a:cubicBezTo>
                  <a:cubicBezTo>
                    <a:pt x="575" y="792"/>
                    <a:pt x="575" y="789"/>
                    <a:pt x="572" y="791"/>
                  </a:cubicBezTo>
                  <a:cubicBezTo>
                    <a:pt x="570" y="795"/>
                    <a:pt x="579" y="794"/>
                    <a:pt x="573" y="797"/>
                  </a:cubicBezTo>
                  <a:cubicBezTo>
                    <a:pt x="574" y="798"/>
                    <a:pt x="576" y="798"/>
                    <a:pt x="578" y="798"/>
                  </a:cubicBezTo>
                  <a:cubicBezTo>
                    <a:pt x="577" y="801"/>
                    <a:pt x="578" y="802"/>
                    <a:pt x="580" y="802"/>
                  </a:cubicBezTo>
                  <a:cubicBezTo>
                    <a:pt x="583" y="806"/>
                    <a:pt x="578" y="807"/>
                    <a:pt x="578" y="808"/>
                  </a:cubicBezTo>
                  <a:cubicBezTo>
                    <a:pt x="578" y="809"/>
                    <a:pt x="579" y="810"/>
                    <a:pt x="579" y="809"/>
                  </a:cubicBezTo>
                  <a:cubicBezTo>
                    <a:pt x="578" y="811"/>
                    <a:pt x="579" y="809"/>
                    <a:pt x="578" y="809"/>
                  </a:cubicBezTo>
                  <a:cubicBezTo>
                    <a:pt x="576" y="809"/>
                    <a:pt x="576" y="812"/>
                    <a:pt x="572" y="812"/>
                  </a:cubicBezTo>
                  <a:cubicBezTo>
                    <a:pt x="574" y="815"/>
                    <a:pt x="573" y="815"/>
                    <a:pt x="569" y="815"/>
                  </a:cubicBezTo>
                  <a:cubicBezTo>
                    <a:pt x="570" y="819"/>
                    <a:pt x="567" y="819"/>
                    <a:pt x="568" y="822"/>
                  </a:cubicBezTo>
                  <a:cubicBezTo>
                    <a:pt x="563" y="823"/>
                    <a:pt x="569" y="828"/>
                    <a:pt x="564" y="825"/>
                  </a:cubicBezTo>
                  <a:cubicBezTo>
                    <a:pt x="564" y="828"/>
                    <a:pt x="563" y="831"/>
                    <a:pt x="564" y="835"/>
                  </a:cubicBezTo>
                  <a:cubicBezTo>
                    <a:pt x="564" y="835"/>
                    <a:pt x="565" y="836"/>
                    <a:pt x="565" y="836"/>
                  </a:cubicBezTo>
                  <a:cubicBezTo>
                    <a:pt x="565" y="838"/>
                    <a:pt x="562" y="839"/>
                    <a:pt x="565" y="842"/>
                  </a:cubicBezTo>
                  <a:cubicBezTo>
                    <a:pt x="567" y="843"/>
                    <a:pt x="565" y="845"/>
                    <a:pt x="566" y="849"/>
                  </a:cubicBezTo>
                  <a:cubicBezTo>
                    <a:pt x="568" y="851"/>
                    <a:pt x="571" y="852"/>
                    <a:pt x="572" y="856"/>
                  </a:cubicBezTo>
                  <a:cubicBezTo>
                    <a:pt x="576" y="858"/>
                    <a:pt x="578" y="853"/>
                    <a:pt x="580" y="857"/>
                  </a:cubicBezTo>
                  <a:cubicBezTo>
                    <a:pt x="582" y="862"/>
                    <a:pt x="576" y="859"/>
                    <a:pt x="573" y="860"/>
                  </a:cubicBezTo>
                  <a:cubicBezTo>
                    <a:pt x="568" y="861"/>
                    <a:pt x="561" y="864"/>
                    <a:pt x="557" y="863"/>
                  </a:cubicBezTo>
                  <a:cubicBezTo>
                    <a:pt x="556" y="863"/>
                    <a:pt x="557" y="860"/>
                    <a:pt x="557" y="860"/>
                  </a:cubicBezTo>
                  <a:cubicBezTo>
                    <a:pt x="550" y="861"/>
                    <a:pt x="549" y="857"/>
                    <a:pt x="544" y="857"/>
                  </a:cubicBezTo>
                  <a:cubicBezTo>
                    <a:pt x="544" y="853"/>
                    <a:pt x="544" y="853"/>
                    <a:pt x="544" y="853"/>
                  </a:cubicBezTo>
                  <a:cubicBezTo>
                    <a:pt x="543" y="849"/>
                    <a:pt x="539" y="852"/>
                    <a:pt x="538" y="849"/>
                  </a:cubicBezTo>
                  <a:cubicBezTo>
                    <a:pt x="538" y="847"/>
                    <a:pt x="537" y="847"/>
                    <a:pt x="537" y="846"/>
                  </a:cubicBezTo>
                  <a:cubicBezTo>
                    <a:pt x="537" y="845"/>
                    <a:pt x="536" y="844"/>
                    <a:pt x="536" y="844"/>
                  </a:cubicBezTo>
                  <a:cubicBezTo>
                    <a:pt x="536" y="843"/>
                    <a:pt x="539" y="840"/>
                    <a:pt x="536" y="840"/>
                  </a:cubicBezTo>
                  <a:cubicBezTo>
                    <a:pt x="534" y="840"/>
                    <a:pt x="536" y="839"/>
                    <a:pt x="536" y="837"/>
                  </a:cubicBezTo>
                  <a:cubicBezTo>
                    <a:pt x="535" y="836"/>
                    <a:pt x="533" y="836"/>
                    <a:pt x="533" y="835"/>
                  </a:cubicBezTo>
                  <a:cubicBezTo>
                    <a:pt x="532" y="834"/>
                    <a:pt x="535" y="833"/>
                    <a:pt x="534" y="832"/>
                  </a:cubicBezTo>
                  <a:cubicBezTo>
                    <a:pt x="534" y="832"/>
                    <a:pt x="533" y="831"/>
                    <a:pt x="533" y="830"/>
                  </a:cubicBezTo>
                  <a:cubicBezTo>
                    <a:pt x="532" y="829"/>
                    <a:pt x="531" y="827"/>
                    <a:pt x="530" y="826"/>
                  </a:cubicBezTo>
                  <a:cubicBezTo>
                    <a:pt x="529" y="824"/>
                    <a:pt x="532" y="823"/>
                    <a:pt x="531" y="822"/>
                  </a:cubicBezTo>
                  <a:cubicBezTo>
                    <a:pt x="531" y="821"/>
                    <a:pt x="529" y="820"/>
                    <a:pt x="529" y="820"/>
                  </a:cubicBezTo>
                  <a:cubicBezTo>
                    <a:pt x="529" y="819"/>
                    <a:pt x="534" y="818"/>
                    <a:pt x="530" y="816"/>
                  </a:cubicBezTo>
                  <a:cubicBezTo>
                    <a:pt x="530" y="815"/>
                    <a:pt x="532" y="815"/>
                    <a:pt x="533" y="815"/>
                  </a:cubicBezTo>
                  <a:cubicBezTo>
                    <a:pt x="533" y="805"/>
                    <a:pt x="533" y="805"/>
                    <a:pt x="533" y="805"/>
                  </a:cubicBezTo>
                  <a:cubicBezTo>
                    <a:pt x="532" y="804"/>
                    <a:pt x="530" y="803"/>
                    <a:pt x="529" y="802"/>
                  </a:cubicBezTo>
                  <a:cubicBezTo>
                    <a:pt x="530" y="798"/>
                    <a:pt x="534" y="794"/>
                    <a:pt x="531" y="790"/>
                  </a:cubicBezTo>
                  <a:cubicBezTo>
                    <a:pt x="535" y="791"/>
                    <a:pt x="535" y="788"/>
                    <a:pt x="538" y="788"/>
                  </a:cubicBezTo>
                  <a:cubicBezTo>
                    <a:pt x="538" y="776"/>
                    <a:pt x="538" y="776"/>
                    <a:pt x="538" y="776"/>
                  </a:cubicBezTo>
                  <a:cubicBezTo>
                    <a:pt x="545" y="776"/>
                    <a:pt x="542" y="767"/>
                    <a:pt x="545" y="763"/>
                  </a:cubicBezTo>
                  <a:cubicBezTo>
                    <a:pt x="544" y="764"/>
                    <a:pt x="543" y="765"/>
                    <a:pt x="543" y="763"/>
                  </a:cubicBezTo>
                  <a:cubicBezTo>
                    <a:pt x="540" y="764"/>
                    <a:pt x="538" y="767"/>
                    <a:pt x="538" y="771"/>
                  </a:cubicBezTo>
                  <a:cubicBezTo>
                    <a:pt x="536" y="770"/>
                    <a:pt x="534" y="769"/>
                    <a:pt x="534" y="766"/>
                  </a:cubicBezTo>
                  <a:cubicBezTo>
                    <a:pt x="532" y="764"/>
                    <a:pt x="538" y="761"/>
                    <a:pt x="537" y="760"/>
                  </a:cubicBezTo>
                  <a:cubicBezTo>
                    <a:pt x="534" y="758"/>
                    <a:pt x="537" y="761"/>
                    <a:pt x="540" y="759"/>
                  </a:cubicBezTo>
                  <a:cubicBezTo>
                    <a:pt x="541" y="752"/>
                    <a:pt x="537" y="745"/>
                    <a:pt x="538" y="739"/>
                  </a:cubicBezTo>
                  <a:cubicBezTo>
                    <a:pt x="538" y="739"/>
                    <a:pt x="541" y="739"/>
                    <a:pt x="541" y="739"/>
                  </a:cubicBezTo>
                  <a:cubicBezTo>
                    <a:pt x="540" y="732"/>
                    <a:pt x="541" y="732"/>
                    <a:pt x="541" y="724"/>
                  </a:cubicBezTo>
                  <a:cubicBezTo>
                    <a:pt x="544" y="720"/>
                    <a:pt x="549" y="715"/>
                    <a:pt x="547" y="710"/>
                  </a:cubicBezTo>
                  <a:cubicBezTo>
                    <a:pt x="552" y="716"/>
                    <a:pt x="547" y="700"/>
                    <a:pt x="552" y="705"/>
                  </a:cubicBezTo>
                  <a:cubicBezTo>
                    <a:pt x="552" y="703"/>
                    <a:pt x="552" y="699"/>
                    <a:pt x="551" y="696"/>
                  </a:cubicBezTo>
                  <a:cubicBezTo>
                    <a:pt x="550" y="694"/>
                    <a:pt x="548" y="692"/>
                    <a:pt x="548" y="690"/>
                  </a:cubicBezTo>
                  <a:cubicBezTo>
                    <a:pt x="548" y="688"/>
                    <a:pt x="549" y="688"/>
                    <a:pt x="550" y="686"/>
                  </a:cubicBezTo>
                  <a:cubicBezTo>
                    <a:pt x="550" y="683"/>
                    <a:pt x="549" y="678"/>
                    <a:pt x="552" y="682"/>
                  </a:cubicBezTo>
                  <a:cubicBezTo>
                    <a:pt x="552" y="678"/>
                    <a:pt x="552" y="674"/>
                    <a:pt x="554" y="670"/>
                  </a:cubicBezTo>
                  <a:cubicBezTo>
                    <a:pt x="555" y="668"/>
                    <a:pt x="554" y="669"/>
                    <a:pt x="554" y="666"/>
                  </a:cubicBezTo>
                  <a:cubicBezTo>
                    <a:pt x="554" y="665"/>
                    <a:pt x="557" y="661"/>
                    <a:pt x="555" y="659"/>
                  </a:cubicBezTo>
                  <a:cubicBezTo>
                    <a:pt x="554" y="658"/>
                    <a:pt x="555" y="658"/>
                    <a:pt x="555" y="655"/>
                  </a:cubicBezTo>
                  <a:cubicBezTo>
                    <a:pt x="555" y="653"/>
                    <a:pt x="555" y="651"/>
                    <a:pt x="555" y="649"/>
                  </a:cubicBezTo>
                  <a:cubicBezTo>
                    <a:pt x="555" y="647"/>
                    <a:pt x="556" y="647"/>
                    <a:pt x="557" y="645"/>
                  </a:cubicBezTo>
                  <a:cubicBezTo>
                    <a:pt x="557" y="640"/>
                    <a:pt x="556" y="635"/>
                    <a:pt x="557" y="630"/>
                  </a:cubicBezTo>
                  <a:cubicBezTo>
                    <a:pt x="557" y="628"/>
                    <a:pt x="558" y="627"/>
                    <a:pt x="558" y="626"/>
                  </a:cubicBezTo>
                  <a:cubicBezTo>
                    <a:pt x="558" y="621"/>
                    <a:pt x="553" y="617"/>
                    <a:pt x="554" y="613"/>
                  </a:cubicBezTo>
                  <a:cubicBezTo>
                    <a:pt x="553" y="611"/>
                    <a:pt x="552" y="613"/>
                    <a:pt x="550" y="613"/>
                  </a:cubicBezTo>
                  <a:cubicBezTo>
                    <a:pt x="548" y="610"/>
                    <a:pt x="543" y="606"/>
                    <a:pt x="540" y="606"/>
                  </a:cubicBezTo>
                  <a:cubicBezTo>
                    <a:pt x="539" y="606"/>
                    <a:pt x="538" y="602"/>
                    <a:pt x="537" y="603"/>
                  </a:cubicBezTo>
                  <a:cubicBezTo>
                    <a:pt x="535" y="605"/>
                    <a:pt x="537" y="603"/>
                    <a:pt x="536" y="602"/>
                  </a:cubicBezTo>
                  <a:cubicBezTo>
                    <a:pt x="534" y="600"/>
                    <a:pt x="529" y="603"/>
                    <a:pt x="533" y="599"/>
                  </a:cubicBezTo>
                  <a:cubicBezTo>
                    <a:pt x="533" y="596"/>
                    <a:pt x="529" y="598"/>
                    <a:pt x="527" y="597"/>
                  </a:cubicBezTo>
                  <a:cubicBezTo>
                    <a:pt x="527" y="597"/>
                    <a:pt x="528" y="595"/>
                    <a:pt x="527" y="595"/>
                  </a:cubicBezTo>
                  <a:cubicBezTo>
                    <a:pt x="527" y="594"/>
                    <a:pt x="525" y="594"/>
                    <a:pt x="524" y="593"/>
                  </a:cubicBezTo>
                  <a:cubicBezTo>
                    <a:pt x="523" y="592"/>
                    <a:pt x="521" y="588"/>
                    <a:pt x="520" y="583"/>
                  </a:cubicBezTo>
                  <a:cubicBezTo>
                    <a:pt x="520" y="582"/>
                    <a:pt x="518" y="583"/>
                    <a:pt x="517" y="582"/>
                  </a:cubicBezTo>
                  <a:cubicBezTo>
                    <a:pt x="516" y="581"/>
                    <a:pt x="517" y="575"/>
                    <a:pt x="515" y="575"/>
                  </a:cubicBezTo>
                  <a:cubicBezTo>
                    <a:pt x="512" y="575"/>
                    <a:pt x="511" y="567"/>
                    <a:pt x="509" y="564"/>
                  </a:cubicBezTo>
                  <a:cubicBezTo>
                    <a:pt x="507" y="562"/>
                    <a:pt x="505" y="559"/>
                    <a:pt x="503" y="555"/>
                  </a:cubicBezTo>
                  <a:cubicBezTo>
                    <a:pt x="503" y="554"/>
                    <a:pt x="501" y="554"/>
                    <a:pt x="501" y="553"/>
                  </a:cubicBezTo>
                  <a:cubicBezTo>
                    <a:pt x="500" y="552"/>
                    <a:pt x="501" y="550"/>
                    <a:pt x="501" y="550"/>
                  </a:cubicBezTo>
                  <a:cubicBezTo>
                    <a:pt x="500" y="548"/>
                    <a:pt x="499" y="549"/>
                    <a:pt x="498" y="548"/>
                  </a:cubicBezTo>
                  <a:cubicBezTo>
                    <a:pt x="498" y="548"/>
                    <a:pt x="496" y="538"/>
                    <a:pt x="495" y="546"/>
                  </a:cubicBezTo>
                  <a:cubicBezTo>
                    <a:pt x="492" y="544"/>
                    <a:pt x="494" y="537"/>
                    <a:pt x="493" y="533"/>
                  </a:cubicBezTo>
                  <a:cubicBezTo>
                    <a:pt x="497" y="533"/>
                    <a:pt x="497" y="529"/>
                    <a:pt x="499" y="527"/>
                  </a:cubicBezTo>
                  <a:cubicBezTo>
                    <a:pt x="500" y="524"/>
                    <a:pt x="496" y="525"/>
                    <a:pt x="495" y="523"/>
                  </a:cubicBezTo>
                  <a:cubicBezTo>
                    <a:pt x="495" y="519"/>
                    <a:pt x="497" y="517"/>
                    <a:pt x="496" y="512"/>
                  </a:cubicBezTo>
                  <a:cubicBezTo>
                    <a:pt x="497" y="511"/>
                    <a:pt x="499" y="510"/>
                    <a:pt x="501" y="510"/>
                  </a:cubicBezTo>
                  <a:cubicBezTo>
                    <a:pt x="501" y="509"/>
                    <a:pt x="500" y="507"/>
                    <a:pt x="501" y="506"/>
                  </a:cubicBezTo>
                  <a:cubicBezTo>
                    <a:pt x="501" y="506"/>
                    <a:pt x="503" y="507"/>
                    <a:pt x="503" y="506"/>
                  </a:cubicBezTo>
                  <a:cubicBezTo>
                    <a:pt x="504" y="506"/>
                    <a:pt x="503" y="505"/>
                    <a:pt x="503" y="505"/>
                  </a:cubicBezTo>
                  <a:cubicBezTo>
                    <a:pt x="504" y="505"/>
                    <a:pt x="507" y="502"/>
                    <a:pt x="506" y="502"/>
                  </a:cubicBezTo>
                  <a:cubicBezTo>
                    <a:pt x="506" y="502"/>
                    <a:pt x="505" y="502"/>
                    <a:pt x="505" y="502"/>
                  </a:cubicBezTo>
                  <a:cubicBezTo>
                    <a:pt x="505" y="502"/>
                    <a:pt x="505" y="500"/>
                    <a:pt x="506" y="501"/>
                  </a:cubicBezTo>
                  <a:cubicBezTo>
                    <a:pt x="509" y="504"/>
                    <a:pt x="507" y="498"/>
                    <a:pt x="510" y="498"/>
                  </a:cubicBezTo>
                  <a:cubicBezTo>
                    <a:pt x="513" y="498"/>
                    <a:pt x="511" y="495"/>
                    <a:pt x="513" y="492"/>
                  </a:cubicBezTo>
                  <a:cubicBezTo>
                    <a:pt x="513" y="493"/>
                    <a:pt x="520" y="487"/>
                    <a:pt x="516" y="484"/>
                  </a:cubicBezTo>
                  <a:cubicBezTo>
                    <a:pt x="514" y="482"/>
                    <a:pt x="516" y="483"/>
                    <a:pt x="516" y="481"/>
                  </a:cubicBezTo>
                  <a:cubicBezTo>
                    <a:pt x="516" y="478"/>
                    <a:pt x="513" y="468"/>
                    <a:pt x="515" y="464"/>
                  </a:cubicBezTo>
                  <a:cubicBezTo>
                    <a:pt x="508" y="465"/>
                    <a:pt x="508" y="460"/>
                    <a:pt x="501" y="461"/>
                  </a:cubicBezTo>
                  <a:cubicBezTo>
                    <a:pt x="498" y="463"/>
                    <a:pt x="501" y="463"/>
                    <a:pt x="499" y="467"/>
                  </a:cubicBezTo>
                  <a:cubicBezTo>
                    <a:pt x="492" y="467"/>
                    <a:pt x="489" y="463"/>
                    <a:pt x="482" y="463"/>
                  </a:cubicBezTo>
                  <a:cubicBezTo>
                    <a:pt x="482" y="460"/>
                    <a:pt x="478" y="461"/>
                    <a:pt x="479" y="457"/>
                  </a:cubicBezTo>
                  <a:cubicBezTo>
                    <a:pt x="478" y="456"/>
                    <a:pt x="475" y="457"/>
                    <a:pt x="474" y="456"/>
                  </a:cubicBezTo>
                  <a:cubicBezTo>
                    <a:pt x="473" y="455"/>
                    <a:pt x="474" y="453"/>
                    <a:pt x="474" y="453"/>
                  </a:cubicBezTo>
                  <a:cubicBezTo>
                    <a:pt x="473" y="452"/>
                    <a:pt x="471" y="453"/>
                    <a:pt x="471" y="453"/>
                  </a:cubicBezTo>
                  <a:cubicBezTo>
                    <a:pt x="470" y="452"/>
                    <a:pt x="471" y="449"/>
                    <a:pt x="468" y="449"/>
                  </a:cubicBezTo>
                  <a:cubicBezTo>
                    <a:pt x="468" y="445"/>
                    <a:pt x="471" y="446"/>
                    <a:pt x="468" y="443"/>
                  </a:cubicBezTo>
                  <a:cubicBezTo>
                    <a:pt x="468" y="442"/>
                    <a:pt x="467" y="442"/>
                    <a:pt x="467" y="443"/>
                  </a:cubicBezTo>
                  <a:cubicBezTo>
                    <a:pt x="465" y="442"/>
                    <a:pt x="464" y="439"/>
                    <a:pt x="460" y="439"/>
                  </a:cubicBezTo>
                  <a:cubicBezTo>
                    <a:pt x="462" y="434"/>
                    <a:pt x="455" y="438"/>
                    <a:pt x="457" y="433"/>
                  </a:cubicBezTo>
                  <a:cubicBezTo>
                    <a:pt x="456" y="433"/>
                    <a:pt x="448" y="433"/>
                    <a:pt x="450" y="433"/>
                  </a:cubicBezTo>
                  <a:cubicBezTo>
                    <a:pt x="448" y="433"/>
                    <a:pt x="450" y="431"/>
                    <a:pt x="449" y="431"/>
                  </a:cubicBezTo>
                  <a:cubicBezTo>
                    <a:pt x="448" y="430"/>
                    <a:pt x="446" y="431"/>
                    <a:pt x="446" y="431"/>
                  </a:cubicBezTo>
                  <a:cubicBezTo>
                    <a:pt x="445" y="430"/>
                    <a:pt x="442" y="428"/>
                    <a:pt x="437" y="429"/>
                  </a:cubicBezTo>
                  <a:cubicBezTo>
                    <a:pt x="439" y="424"/>
                    <a:pt x="434" y="427"/>
                    <a:pt x="432" y="425"/>
                  </a:cubicBezTo>
                  <a:cubicBezTo>
                    <a:pt x="431" y="425"/>
                    <a:pt x="432" y="423"/>
                    <a:pt x="432" y="422"/>
                  </a:cubicBezTo>
                  <a:cubicBezTo>
                    <a:pt x="431" y="422"/>
                    <a:pt x="429" y="423"/>
                    <a:pt x="429" y="422"/>
                  </a:cubicBezTo>
                  <a:cubicBezTo>
                    <a:pt x="429" y="422"/>
                    <a:pt x="429" y="420"/>
                    <a:pt x="429" y="419"/>
                  </a:cubicBezTo>
                  <a:cubicBezTo>
                    <a:pt x="429" y="419"/>
                    <a:pt x="427" y="420"/>
                    <a:pt x="426" y="419"/>
                  </a:cubicBezTo>
                  <a:cubicBezTo>
                    <a:pt x="426" y="419"/>
                    <a:pt x="427" y="417"/>
                    <a:pt x="426" y="416"/>
                  </a:cubicBezTo>
                  <a:cubicBezTo>
                    <a:pt x="425" y="416"/>
                    <a:pt x="425" y="418"/>
                    <a:pt x="425" y="418"/>
                  </a:cubicBezTo>
                  <a:cubicBezTo>
                    <a:pt x="424" y="418"/>
                    <a:pt x="421" y="416"/>
                    <a:pt x="421" y="415"/>
                  </a:cubicBezTo>
                  <a:cubicBezTo>
                    <a:pt x="419" y="417"/>
                    <a:pt x="418" y="415"/>
                    <a:pt x="416" y="415"/>
                  </a:cubicBezTo>
                  <a:cubicBezTo>
                    <a:pt x="414" y="415"/>
                    <a:pt x="412" y="418"/>
                    <a:pt x="409" y="418"/>
                  </a:cubicBezTo>
                  <a:cubicBezTo>
                    <a:pt x="406" y="418"/>
                    <a:pt x="406" y="417"/>
                    <a:pt x="404" y="416"/>
                  </a:cubicBezTo>
                  <a:cubicBezTo>
                    <a:pt x="400" y="416"/>
                    <a:pt x="401" y="419"/>
                    <a:pt x="398" y="416"/>
                  </a:cubicBezTo>
                  <a:cubicBezTo>
                    <a:pt x="396" y="415"/>
                    <a:pt x="395" y="417"/>
                    <a:pt x="391" y="415"/>
                  </a:cubicBezTo>
                  <a:cubicBezTo>
                    <a:pt x="390" y="415"/>
                    <a:pt x="390" y="413"/>
                    <a:pt x="390" y="412"/>
                  </a:cubicBezTo>
                  <a:cubicBezTo>
                    <a:pt x="389" y="412"/>
                    <a:pt x="388" y="412"/>
                    <a:pt x="387" y="412"/>
                  </a:cubicBezTo>
                  <a:cubicBezTo>
                    <a:pt x="385" y="412"/>
                    <a:pt x="379" y="411"/>
                    <a:pt x="383" y="408"/>
                  </a:cubicBezTo>
                  <a:cubicBezTo>
                    <a:pt x="379" y="408"/>
                    <a:pt x="378" y="405"/>
                    <a:pt x="374" y="405"/>
                  </a:cubicBezTo>
                  <a:cubicBezTo>
                    <a:pt x="374" y="404"/>
                    <a:pt x="373" y="403"/>
                    <a:pt x="373" y="401"/>
                  </a:cubicBezTo>
                  <a:cubicBezTo>
                    <a:pt x="367" y="400"/>
                    <a:pt x="365" y="396"/>
                    <a:pt x="359" y="395"/>
                  </a:cubicBezTo>
                  <a:cubicBezTo>
                    <a:pt x="358" y="391"/>
                    <a:pt x="355" y="388"/>
                    <a:pt x="356" y="381"/>
                  </a:cubicBezTo>
                  <a:cubicBezTo>
                    <a:pt x="356" y="376"/>
                    <a:pt x="348" y="379"/>
                    <a:pt x="352" y="373"/>
                  </a:cubicBezTo>
                  <a:cubicBezTo>
                    <a:pt x="350" y="373"/>
                    <a:pt x="349" y="373"/>
                    <a:pt x="349" y="374"/>
                  </a:cubicBezTo>
                  <a:cubicBezTo>
                    <a:pt x="347" y="374"/>
                    <a:pt x="348" y="372"/>
                    <a:pt x="348" y="372"/>
                  </a:cubicBezTo>
                  <a:cubicBezTo>
                    <a:pt x="347" y="370"/>
                    <a:pt x="344" y="370"/>
                    <a:pt x="343" y="367"/>
                  </a:cubicBezTo>
                  <a:cubicBezTo>
                    <a:pt x="343" y="366"/>
                    <a:pt x="341" y="366"/>
                    <a:pt x="339" y="366"/>
                  </a:cubicBezTo>
                  <a:cubicBezTo>
                    <a:pt x="339" y="365"/>
                    <a:pt x="341" y="364"/>
                    <a:pt x="341" y="363"/>
                  </a:cubicBezTo>
                  <a:cubicBezTo>
                    <a:pt x="341" y="363"/>
                    <a:pt x="339" y="360"/>
                    <a:pt x="339" y="360"/>
                  </a:cubicBezTo>
                  <a:cubicBezTo>
                    <a:pt x="339" y="360"/>
                    <a:pt x="337" y="361"/>
                    <a:pt x="336" y="360"/>
                  </a:cubicBezTo>
                  <a:cubicBezTo>
                    <a:pt x="335" y="359"/>
                    <a:pt x="336" y="357"/>
                    <a:pt x="335" y="356"/>
                  </a:cubicBezTo>
                  <a:cubicBezTo>
                    <a:pt x="332" y="353"/>
                    <a:pt x="328" y="352"/>
                    <a:pt x="327" y="346"/>
                  </a:cubicBezTo>
                  <a:cubicBezTo>
                    <a:pt x="324" y="344"/>
                    <a:pt x="324" y="347"/>
                    <a:pt x="321" y="345"/>
                  </a:cubicBezTo>
                  <a:cubicBezTo>
                    <a:pt x="322" y="342"/>
                    <a:pt x="319" y="342"/>
                    <a:pt x="318" y="341"/>
                  </a:cubicBezTo>
                  <a:cubicBezTo>
                    <a:pt x="317" y="338"/>
                    <a:pt x="318" y="334"/>
                    <a:pt x="314" y="334"/>
                  </a:cubicBezTo>
                  <a:cubicBezTo>
                    <a:pt x="315" y="327"/>
                    <a:pt x="311" y="324"/>
                    <a:pt x="307" y="322"/>
                  </a:cubicBezTo>
                  <a:cubicBezTo>
                    <a:pt x="306" y="324"/>
                    <a:pt x="305" y="325"/>
                    <a:pt x="304" y="327"/>
                  </a:cubicBezTo>
                  <a:cubicBezTo>
                    <a:pt x="303" y="330"/>
                    <a:pt x="307" y="331"/>
                    <a:pt x="308" y="332"/>
                  </a:cubicBezTo>
                  <a:cubicBezTo>
                    <a:pt x="309" y="333"/>
                    <a:pt x="308" y="335"/>
                    <a:pt x="308" y="335"/>
                  </a:cubicBezTo>
                  <a:cubicBezTo>
                    <a:pt x="308" y="335"/>
                    <a:pt x="310" y="335"/>
                    <a:pt x="310" y="335"/>
                  </a:cubicBezTo>
                  <a:cubicBezTo>
                    <a:pt x="311" y="337"/>
                    <a:pt x="309" y="341"/>
                    <a:pt x="311" y="341"/>
                  </a:cubicBezTo>
                  <a:cubicBezTo>
                    <a:pt x="313" y="341"/>
                    <a:pt x="312" y="344"/>
                    <a:pt x="314" y="348"/>
                  </a:cubicBezTo>
                  <a:cubicBezTo>
                    <a:pt x="314" y="348"/>
                    <a:pt x="315" y="348"/>
                    <a:pt x="315" y="349"/>
                  </a:cubicBezTo>
                  <a:cubicBezTo>
                    <a:pt x="315" y="352"/>
                    <a:pt x="319" y="351"/>
                    <a:pt x="318" y="356"/>
                  </a:cubicBezTo>
                  <a:cubicBezTo>
                    <a:pt x="318" y="358"/>
                    <a:pt x="321" y="357"/>
                    <a:pt x="322" y="358"/>
                  </a:cubicBezTo>
                  <a:cubicBezTo>
                    <a:pt x="321" y="359"/>
                    <a:pt x="324" y="360"/>
                    <a:pt x="324" y="360"/>
                  </a:cubicBezTo>
                  <a:cubicBezTo>
                    <a:pt x="324" y="362"/>
                    <a:pt x="322" y="363"/>
                    <a:pt x="322" y="363"/>
                  </a:cubicBezTo>
                  <a:cubicBezTo>
                    <a:pt x="323" y="365"/>
                    <a:pt x="327" y="365"/>
                    <a:pt x="325" y="369"/>
                  </a:cubicBezTo>
                  <a:cubicBezTo>
                    <a:pt x="323" y="367"/>
                    <a:pt x="323" y="365"/>
                    <a:pt x="318" y="366"/>
                  </a:cubicBezTo>
                  <a:cubicBezTo>
                    <a:pt x="320" y="360"/>
                    <a:pt x="315" y="362"/>
                    <a:pt x="315" y="358"/>
                  </a:cubicBezTo>
                  <a:cubicBezTo>
                    <a:pt x="315" y="355"/>
                    <a:pt x="313" y="355"/>
                    <a:pt x="311" y="353"/>
                  </a:cubicBezTo>
                  <a:cubicBezTo>
                    <a:pt x="310" y="352"/>
                    <a:pt x="309" y="351"/>
                    <a:pt x="308" y="349"/>
                  </a:cubicBezTo>
                  <a:cubicBezTo>
                    <a:pt x="306" y="349"/>
                    <a:pt x="304" y="348"/>
                    <a:pt x="303" y="346"/>
                  </a:cubicBezTo>
                  <a:cubicBezTo>
                    <a:pt x="303" y="343"/>
                    <a:pt x="304" y="345"/>
                    <a:pt x="306" y="345"/>
                  </a:cubicBezTo>
                  <a:cubicBezTo>
                    <a:pt x="307" y="339"/>
                    <a:pt x="301" y="340"/>
                    <a:pt x="301" y="335"/>
                  </a:cubicBezTo>
                  <a:cubicBezTo>
                    <a:pt x="299" y="334"/>
                    <a:pt x="298" y="332"/>
                    <a:pt x="294" y="332"/>
                  </a:cubicBezTo>
                  <a:cubicBezTo>
                    <a:pt x="295" y="329"/>
                    <a:pt x="297" y="329"/>
                    <a:pt x="294" y="325"/>
                  </a:cubicBezTo>
                  <a:cubicBezTo>
                    <a:pt x="294" y="325"/>
                    <a:pt x="293" y="324"/>
                    <a:pt x="293" y="324"/>
                  </a:cubicBezTo>
                  <a:cubicBezTo>
                    <a:pt x="291" y="321"/>
                    <a:pt x="293" y="316"/>
                    <a:pt x="286" y="317"/>
                  </a:cubicBezTo>
                  <a:cubicBezTo>
                    <a:pt x="287" y="315"/>
                    <a:pt x="287" y="314"/>
                    <a:pt x="286" y="313"/>
                  </a:cubicBezTo>
                  <a:cubicBezTo>
                    <a:pt x="286" y="312"/>
                    <a:pt x="285" y="310"/>
                    <a:pt x="284" y="310"/>
                  </a:cubicBezTo>
                  <a:cubicBezTo>
                    <a:pt x="284" y="310"/>
                    <a:pt x="281" y="310"/>
                    <a:pt x="280" y="310"/>
                  </a:cubicBezTo>
                  <a:cubicBezTo>
                    <a:pt x="279" y="309"/>
                    <a:pt x="283" y="308"/>
                    <a:pt x="283" y="308"/>
                  </a:cubicBezTo>
                  <a:cubicBezTo>
                    <a:pt x="282" y="305"/>
                    <a:pt x="274" y="304"/>
                    <a:pt x="270" y="303"/>
                  </a:cubicBezTo>
                  <a:cubicBezTo>
                    <a:pt x="270" y="302"/>
                    <a:pt x="270" y="301"/>
                    <a:pt x="269" y="300"/>
                  </a:cubicBezTo>
                  <a:cubicBezTo>
                    <a:pt x="268" y="298"/>
                    <a:pt x="267" y="297"/>
                    <a:pt x="266" y="296"/>
                  </a:cubicBezTo>
                  <a:cubicBezTo>
                    <a:pt x="265" y="295"/>
                    <a:pt x="265" y="291"/>
                    <a:pt x="263" y="287"/>
                  </a:cubicBezTo>
                  <a:cubicBezTo>
                    <a:pt x="263" y="287"/>
                    <a:pt x="261" y="287"/>
                    <a:pt x="261" y="286"/>
                  </a:cubicBezTo>
                  <a:cubicBezTo>
                    <a:pt x="260" y="284"/>
                    <a:pt x="261" y="281"/>
                    <a:pt x="258" y="282"/>
                  </a:cubicBezTo>
                  <a:cubicBezTo>
                    <a:pt x="258" y="277"/>
                    <a:pt x="255" y="273"/>
                    <a:pt x="252" y="269"/>
                  </a:cubicBezTo>
                  <a:cubicBezTo>
                    <a:pt x="251" y="268"/>
                    <a:pt x="251" y="264"/>
                    <a:pt x="248" y="265"/>
                  </a:cubicBezTo>
                  <a:cubicBezTo>
                    <a:pt x="250" y="249"/>
                    <a:pt x="248" y="239"/>
                    <a:pt x="248" y="219"/>
                  </a:cubicBezTo>
                  <a:cubicBezTo>
                    <a:pt x="248" y="218"/>
                    <a:pt x="247" y="217"/>
                    <a:pt x="247" y="216"/>
                  </a:cubicBezTo>
                  <a:cubicBezTo>
                    <a:pt x="246" y="215"/>
                    <a:pt x="245" y="214"/>
                    <a:pt x="244" y="213"/>
                  </a:cubicBezTo>
                  <a:cubicBezTo>
                    <a:pt x="243" y="213"/>
                    <a:pt x="243" y="211"/>
                    <a:pt x="241" y="212"/>
                  </a:cubicBezTo>
                  <a:cubicBezTo>
                    <a:pt x="240" y="205"/>
                    <a:pt x="234" y="201"/>
                    <a:pt x="230" y="196"/>
                  </a:cubicBezTo>
                  <a:cubicBezTo>
                    <a:pt x="229" y="196"/>
                    <a:pt x="228" y="195"/>
                    <a:pt x="228" y="193"/>
                  </a:cubicBezTo>
                  <a:cubicBezTo>
                    <a:pt x="229" y="194"/>
                    <a:pt x="232" y="196"/>
                    <a:pt x="233" y="193"/>
                  </a:cubicBezTo>
                  <a:cubicBezTo>
                    <a:pt x="235" y="193"/>
                    <a:pt x="234" y="197"/>
                    <a:pt x="238" y="196"/>
                  </a:cubicBezTo>
                  <a:cubicBezTo>
                    <a:pt x="239" y="197"/>
                    <a:pt x="240" y="199"/>
                    <a:pt x="240" y="202"/>
                  </a:cubicBezTo>
                  <a:cubicBezTo>
                    <a:pt x="247" y="201"/>
                    <a:pt x="248" y="205"/>
                    <a:pt x="252" y="207"/>
                  </a:cubicBezTo>
                  <a:cubicBezTo>
                    <a:pt x="251" y="212"/>
                    <a:pt x="254" y="214"/>
                    <a:pt x="256" y="216"/>
                  </a:cubicBezTo>
                  <a:cubicBezTo>
                    <a:pt x="258" y="216"/>
                    <a:pt x="258" y="213"/>
                    <a:pt x="258" y="212"/>
                  </a:cubicBezTo>
                  <a:cubicBezTo>
                    <a:pt x="258" y="210"/>
                    <a:pt x="255" y="210"/>
                    <a:pt x="255" y="209"/>
                  </a:cubicBezTo>
                  <a:cubicBezTo>
                    <a:pt x="254" y="206"/>
                    <a:pt x="254" y="205"/>
                    <a:pt x="254" y="203"/>
                  </a:cubicBezTo>
                  <a:cubicBezTo>
                    <a:pt x="253" y="203"/>
                    <a:pt x="252" y="202"/>
                    <a:pt x="252" y="202"/>
                  </a:cubicBezTo>
                  <a:cubicBezTo>
                    <a:pt x="252" y="201"/>
                    <a:pt x="253" y="200"/>
                    <a:pt x="254" y="200"/>
                  </a:cubicBezTo>
                  <a:cubicBezTo>
                    <a:pt x="252" y="197"/>
                    <a:pt x="249" y="198"/>
                    <a:pt x="249" y="195"/>
                  </a:cubicBezTo>
                  <a:cubicBezTo>
                    <a:pt x="243" y="196"/>
                    <a:pt x="242" y="190"/>
                    <a:pt x="235" y="191"/>
                  </a:cubicBezTo>
                  <a:cubicBezTo>
                    <a:pt x="237" y="186"/>
                    <a:pt x="231" y="190"/>
                    <a:pt x="233" y="185"/>
                  </a:cubicBezTo>
                  <a:cubicBezTo>
                    <a:pt x="231" y="183"/>
                    <a:pt x="229" y="185"/>
                    <a:pt x="227" y="182"/>
                  </a:cubicBezTo>
                  <a:cubicBezTo>
                    <a:pt x="227" y="181"/>
                    <a:pt x="229" y="181"/>
                    <a:pt x="230" y="181"/>
                  </a:cubicBezTo>
                  <a:cubicBezTo>
                    <a:pt x="232" y="177"/>
                    <a:pt x="225" y="179"/>
                    <a:pt x="226" y="179"/>
                  </a:cubicBezTo>
                  <a:cubicBezTo>
                    <a:pt x="224" y="179"/>
                    <a:pt x="225" y="177"/>
                    <a:pt x="224" y="177"/>
                  </a:cubicBezTo>
                  <a:cubicBezTo>
                    <a:pt x="224" y="176"/>
                    <a:pt x="221" y="177"/>
                    <a:pt x="221" y="177"/>
                  </a:cubicBezTo>
                  <a:cubicBezTo>
                    <a:pt x="221" y="176"/>
                    <a:pt x="223" y="175"/>
                    <a:pt x="223" y="174"/>
                  </a:cubicBezTo>
                  <a:cubicBezTo>
                    <a:pt x="222" y="172"/>
                    <a:pt x="221" y="174"/>
                    <a:pt x="219" y="174"/>
                  </a:cubicBezTo>
                  <a:cubicBezTo>
                    <a:pt x="216" y="172"/>
                    <a:pt x="217" y="168"/>
                    <a:pt x="216" y="167"/>
                  </a:cubicBezTo>
                  <a:cubicBezTo>
                    <a:pt x="215" y="166"/>
                    <a:pt x="214" y="165"/>
                    <a:pt x="212" y="165"/>
                  </a:cubicBezTo>
                  <a:cubicBezTo>
                    <a:pt x="217" y="157"/>
                    <a:pt x="200" y="163"/>
                    <a:pt x="202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151"/>
                    <a:pt x="200" y="155"/>
                    <a:pt x="202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6" y="148"/>
                    <a:pt x="192" y="146"/>
                    <a:pt x="195" y="146"/>
                  </a:cubicBezTo>
                  <a:cubicBezTo>
                    <a:pt x="195" y="143"/>
                    <a:pt x="191" y="143"/>
                    <a:pt x="192" y="144"/>
                  </a:cubicBezTo>
                  <a:cubicBezTo>
                    <a:pt x="189" y="142"/>
                    <a:pt x="192" y="141"/>
                    <a:pt x="189" y="137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5"/>
                    <a:pt x="183" y="134"/>
                    <a:pt x="183" y="132"/>
                  </a:cubicBezTo>
                  <a:cubicBezTo>
                    <a:pt x="182" y="129"/>
                    <a:pt x="179" y="131"/>
                    <a:pt x="182" y="127"/>
                  </a:cubicBezTo>
                  <a:cubicBezTo>
                    <a:pt x="177" y="128"/>
                    <a:pt x="174" y="130"/>
                    <a:pt x="168" y="129"/>
                  </a:cubicBezTo>
                  <a:cubicBezTo>
                    <a:pt x="168" y="125"/>
                    <a:pt x="165" y="123"/>
                    <a:pt x="161" y="122"/>
                  </a:cubicBezTo>
                  <a:cubicBezTo>
                    <a:pt x="160" y="121"/>
                    <a:pt x="158" y="121"/>
                    <a:pt x="157" y="120"/>
                  </a:cubicBezTo>
                  <a:cubicBezTo>
                    <a:pt x="156" y="120"/>
                    <a:pt x="157" y="118"/>
                    <a:pt x="157" y="118"/>
                  </a:cubicBezTo>
                  <a:cubicBezTo>
                    <a:pt x="156" y="117"/>
                    <a:pt x="153" y="118"/>
                    <a:pt x="154" y="116"/>
                  </a:cubicBezTo>
                  <a:cubicBezTo>
                    <a:pt x="149" y="114"/>
                    <a:pt x="140" y="119"/>
                    <a:pt x="137" y="116"/>
                  </a:cubicBezTo>
                  <a:cubicBezTo>
                    <a:pt x="137" y="116"/>
                    <a:pt x="137" y="115"/>
                    <a:pt x="137" y="115"/>
                  </a:cubicBezTo>
                  <a:cubicBezTo>
                    <a:pt x="136" y="115"/>
                    <a:pt x="134" y="116"/>
                    <a:pt x="134" y="116"/>
                  </a:cubicBezTo>
                  <a:cubicBezTo>
                    <a:pt x="133" y="116"/>
                    <a:pt x="133" y="112"/>
                    <a:pt x="127" y="113"/>
                  </a:cubicBezTo>
                  <a:cubicBezTo>
                    <a:pt x="127" y="110"/>
                    <a:pt x="121" y="111"/>
                    <a:pt x="125" y="108"/>
                  </a:cubicBezTo>
                  <a:cubicBezTo>
                    <a:pt x="123" y="108"/>
                    <a:pt x="123" y="109"/>
                    <a:pt x="122" y="109"/>
                  </a:cubicBezTo>
                  <a:cubicBezTo>
                    <a:pt x="121" y="109"/>
                    <a:pt x="120" y="108"/>
                    <a:pt x="120" y="108"/>
                  </a:cubicBezTo>
                  <a:cubicBezTo>
                    <a:pt x="117" y="108"/>
                    <a:pt x="116" y="111"/>
                    <a:pt x="113" y="109"/>
                  </a:cubicBezTo>
                  <a:cubicBezTo>
                    <a:pt x="110" y="109"/>
                    <a:pt x="113" y="114"/>
                    <a:pt x="112" y="116"/>
                  </a:cubicBezTo>
                  <a:cubicBezTo>
                    <a:pt x="111" y="116"/>
                    <a:pt x="110" y="115"/>
                    <a:pt x="108" y="115"/>
                  </a:cubicBezTo>
                  <a:cubicBezTo>
                    <a:pt x="106" y="115"/>
                    <a:pt x="107" y="117"/>
                    <a:pt x="106" y="118"/>
                  </a:cubicBezTo>
                  <a:cubicBezTo>
                    <a:pt x="105" y="118"/>
                    <a:pt x="100" y="118"/>
                    <a:pt x="98" y="119"/>
                  </a:cubicBezTo>
                  <a:cubicBezTo>
                    <a:pt x="97" y="120"/>
                    <a:pt x="97" y="122"/>
                    <a:pt x="95" y="122"/>
                  </a:cubicBezTo>
                  <a:cubicBezTo>
                    <a:pt x="93" y="122"/>
                    <a:pt x="92" y="120"/>
                    <a:pt x="89" y="120"/>
                  </a:cubicBezTo>
                  <a:cubicBezTo>
                    <a:pt x="92" y="118"/>
                    <a:pt x="95" y="118"/>
                    <a:pt x="94" y="112"/>
                  </a:cubicBezTo>
                  <a:cubicBezTo>
                    <a:pt x="96" y="113"/>
                    <a:pt x="96" y="111"/>
                    <a:pt x="96" y="109"/>
                  </a:cubicBezTo>
                  <a:cubicBezTo>
                    <a:pt x="96" y="108"/>
                    <a:pt x="94" y="108"/>
                    <a:pt x="92" y="108"/>
                  </a:cubicBezTo>
                  <a:cubicBezTo>
                    <a:pt x="90" y="109"/>
                    <a:pt x="91" y="112"/>
                    <a:pt x="88" y="113"/>
                  </a:cubicBezTo>
                  <a:cubicBezTo>
                    <a:pt x="87" y="114"/>
                    <a:pt x="87" y="116"/>
                    <a:pt x="85" y="116"/>
                  </a:cubicBezTo>
                  <a:cubicBezTo>
                    <a:pt x="84" y="116"/>
                    <a:pt x="84" y="120"/>
                    <a:pt x="81" y="119"/>
                  </a:cubicBezTo>
                  <a:cubicBezTo>
                    <a:pt x="82" y="121"/>
                    <a:pt x="80" y="122"/>
                    <a:pt x="78" y="122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4" y="129"/>
                    <a:pt x="73" y="133"/>
                    <a:pt x="70" y="136"/>
                  </a:cubicBezTo>
                  <a:cubicBezTo>
                    <a:pt x="69" y="136"/>
                    <a:pt x="68" y="135"/>
                    <a:pt x="67" y="136"/>
                  </a:cubicBezTo>
                  <a:cubicBezTo>
                    <a:pt x="67" y="136"/>
                    <a:pt x="68" y="138"/>
                    <a:pt x="67" y="139"/>
                  </a:cubicBezTo>
                  <a:cubicBezTo>
                    <a:pt x="67" y="139"/>
                    <a:pt x="61" y="139"/>
                    <a:pt x="63" y="140"/>
                  </a:cubicBezTo>
                  <a:cubicBezTo>
                    <a:pt x="65" y="142"/>
                    <a:pt x="59" y="142"/>
                    <a:pt x="57" y="144"/>
                  </a:cubicBezTo>
                  <a:cubicBezTo>
                    <a:pt x="57" y="145"/>
                    <a:pt x="55" y="149"/>
                    <a:pt x="54" y="149"/>
                  </a:cubicBezTo>
                  <a:cubicBezTo>
                    <a:pt x="53" y="147"/>
                    <a:pt x="53" y="148"/>
                    <a:pt x="53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4" y="152"/>
                    <a:pt x="50" y="152"/>
                    <a:pt x="43" y="153"/>
                  </a:cubicBezTo>
                  <a:cubicBezTo>
                    <a:pt x="40" y="153"/>
                    <a:pt x="38" y="153"/>
                    <a:pt x="35" y="154"/>
                  </a:cubicBezTo>
                  <a:cubicBezTo>
                    <a:pt x="33" y="155"/>
                    <a:pt x="32" y="159"/>
                    <a:pt x="29" y="157"/>
                  </a:cubicBezTo>
                  <a:cubicBezTo>
                    <a:pt x="29" y="153"/>
                    <a:pt x="33" y="154"/>
                    <a:pt x="36" y="153"/>
                  </a:cubicBezTo>
                  <a:cubicBezTo>
                    <a:pt x="37" y="152"/>
                    <a:pt x="38" y="153"/>
                    <a:pt x="38" y="151"/>
                  </a:cubicBezTo>
                  <a:cubicBezTo>
                    <a:pt x="38" y="149"/>
                    <a:pt x="41" y="150"/>
                    <a:pt x="43" y="150"/>
                  </a:cubicBezTo>
                  <a:cubicBezTo>
                    <a:pt x="45" y="150"/>
                    <a:pt x="44" y="147"/>
                    <a:pt x="45" y="146"/>
                  </a:cubicBezTo>
                  <a:cubicBezTo>
                    <a:pt x="45" y="145"/>
                    <a:pt x="46" y="148"/>
                    <a:pt x="49" y="144"/>
                  </a:cubicBezTo>
                  <a:cubicBezTo>
                    <a:pt x="49" y="144"/>
                    <a:pt x="50" y="145"/>
                    <a:pt x="50" y="143"/>
                  </a:cubicBezTo>
                  <a:cubicBezTo>
                    <a:pt x="50" y="141"/>
                    <a:pt x="54" y="142"/>
                    <a:pt x="56" y="140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60" y="138"/>
                    <a:pt x="56" y="129"/>
                    <a:pt x="61" y="130"/>
                  </a:cubicBezTo>
                  <a:cubicBezTo>
                    <a:pt x="62" y="127"/>
                    <a:pt x="55" y="131"/>
                    <a:pt x="57" y="126"/>
                  </a:cubicBezTo>
                  <a:cubicBezTo>
                    <a:pt x="56" y="129"/>
                    <a:pt x="47" y="125"/>
                    <a:pt x="46" y="129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3" y="125"/>
                    <a:pt x="39" y="127"/>
                    <a:pt x="36" y="126"/>
                  </a:cubicBezTo>
                  <a:cubicBezTo>
                    <a:pt x="38" y="123"/>
                    <a:pt x="34" y="124"/>
                    <a:pt x="33" y="123"/>
                  </a:cubicBezTo>
                  <a:cubicBezTo>
                    <a:pt x="33" y="122"/>
                    <a:pt x="35" y="121"/>
                    <a:pt x="35" y="122"/>
                  </a:cubicBezTo>
                  <a:cubicBezTo>
                    <a:pt x="32" y="118"/>
                    <a:pt x="30" y="119"/>
                    <a:pt x="28" y="115"/>
                  </a:cubicBezTo>
                  <a:cubicBezTo>
                    <a:pt x="26" y="117"/>
                    <a:pt x="22" y="116"/>
                    <a:pt x="18" y="116"/>
                  </a:cubicBezTo>
                  <a:cubicBezTo>
                    <a:pt x="18" y="115"/>
                    <a:pt x="18" y="114"/>
                    <a:pt x="19" y="113"/>
                  </a:cubicBezTo>
                  <a:cubicBezTo>
                    <a:pt x="18" y="111"/>
                    <a:pt x="14" y="112"/>
                    <a:pt x="15" y="106"/>
                  </a:cubicBezTo>
                  <a:cubicBezTo>
                    <a:pt x="15" y="105"/>
                    <a:pt x="13" y="103"/>
                    <a:pt x="12" y="105"/>
                  </a:cubicBezTo>
                  <a:cubicBezTo>
                    <a:pt x="9" y="105"/>
                    <a:pt x="12" y="101"/>
                    <a:pt x="12" y="99"/>
                  </a:cubicBezTo>
                  <a:cubicBezTo>
                    <a:pt x="13" y="99"/>
                    <a:pt x="12" y="97"/>
                    <a:pt x="12" y="97"/>
                  </a:cubicBezTo>
                  <a:cubicBezTo>
                    <a:pt x="13" y="96"/>
                    <a:pt x="15" y="97"/>
                    <a:pt x="15" y="97"/>
                  </a:cubicBezTo>
                  <a:cubicBezTo>
                    <a:pt x="16" y="95"/>
                    <a:pt x="15" y="93"/>
                    <a:pt x="17" y="92"/>
                  </a:cubicBezTo>
                  <a:cubicBezTo>
                    <a:pt x="20" y="92"/>
                    <a:pt x="25" y="92"/>
                    <a:pt x="28" y="90"/>
                  </a:cubicBezTo>
                  <a:cubicBezTo>
                    <a:pt x="29" y="89"/>
                    <a:pt x="31" y="89"/>
                    <a:pt x="33" y="88"/>
                  </a:cubicBezTo>
                  <a:cubicBezTo>
                    <a:pt x="36" y="87"/>
                    <a:pt x="31" y="84"/>
                    <a:pt x="39" y="85"/>
                  </a:cubicBezTo>
                  <a:cubicBezTo>
                    <a:pt x="38" y="82"/>
                    <a:pt x="38" y="79"/>
                    <a:pt x="36" y="74"/>
                  </a:cubicBezTo>
                  <a:cubicBezTo>
                    <a:pt x="33" y="71"/>
                    <a:pt x="26" y="79"/>
                    <a:pt x="22" y="76"/>
                  </a:cubicBezTo>
                  <a:cubicBezTo>
                    <a:pt x="20" y="73"/>
                    <a:pt x="22" y="77"/>
                    <a:pt x="17" y="77"/>
                  </a:cubicBezTo>
                  <a:cubicBezTo>
                    <a:pt x="15" y="75"/>
                    <a:pt x="10" y="76"/>
                    <a:pt x="7" y="74"/>
                  </a:cubicBezTo>
                  <a:cubicBezTo>
                    <a:pt x="6" y="74"/>
                    <a:pt x="9" y="72"/>
                    <a:pt x="7" y="71"/>
                  </a:cubicBezTo>
                  <a:cubicBezTo>
                    <a:pt x="4" y="71"/>
                    <a:pt x="1" y="70"/>
                    <a:pt x="1" y="66"/>
                  </a:cubicBezTo>
                  <a:cubicBezTo>
                    <a:pt x="10" y="67"/>
                    <a:pt x="0" y="62"/>
                    <a:pt x="10" y="63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5" y="61"/>
                    <a:pt x="15" y="60"/>
                    <a:pt x="18" y="60"/>
                  </a:cubicBezTo>
                  <a:cubicBezTo>
                    <a:pt x="19" y="60"/>
                    <a:pt x="19" y="63"/>
                    <a:pt x="21" y="63"/>
                  </a:cubicBezTo>
                  <a:cubicBezTo>
                    <a:pt x="24" y="64"/>
                    <a:pt x="27" y="62"/>
                    <a:pt x="31" y="63"/>
                  </a:cubicBezTo>
                  <a:cubicBezTo>
                    <a:pt x="33" y="63"/>
                    <a:pt x="33" y="64"/>
                    <a:pt x="35" y="63"/>
                  </a:cubicBezTo>
                  <a:cubicBezTo>
                    <a:pt x="37" y="62"/>
                    <a:pt x="35" y="62"/>
                    <a:pt x="35" y="60"/>
                  </a:cubicBezTo>
                  <a:cubicBezTo>
                    <a:pt x="36" y="60"/>
                    <a:pt x="37" y="60"/>
                    <a:pt x="38" y="59"/>
                  </a:cubicBezTo>
                  <a:cubicBezTo>
                    <a:pt x="38" y="55"/>
                    <a:pt x="31" y="60"/>
                    <a:pt x="33" y="55"/>
                  </a:cubicBezTo>
                  <a:cubicBezTo>
                    <a:pt x="29" y="54"/>
                    <a:pt x="26" y="52"/>
                    <a:pt x="22" y="52"/>
                  </a:cubicBezTo>
                  <a:cubicBezTo>
                    <a:pt x="24" y="49"/>
                    <a:pt x="24" y="50"/>
                    <a:pt x="21" y="48"/>
                  </a:cubicBezTo>
                  <a:cubicBezTo>
                    <a:pt x="20" y="47"/>
                    <a:pt x="20" y="46"/>
                    <a:pt x="19" y="46"/>
                  </a:cubicBezTo>
                  <a:cubicBezTo>
                    <a:pt x="18" y="45"/>
                    <a:pt x="15" y="46"/>
                    <a:pt x="14" y="45"/>
                  </a:cubicBezTo>
                  <a:cubicBezTo>
                    <a:pt x="14" y="45"/>
                    <a:pt x="17" y="40"/>
                    <a:pt x="14" y="41"/>
                  </a:cubicBezTo>
                  <a:cubicBezTo>
                    <a:pt x="13" y="41"/>
                    <a:pt x="14" y="42"/>
                    <a:pt x="12" y="42"/>
                  </a:cubicBezTo>
                  <a:cubicBezTo>
                    <a:pt x="11" y="42"/>
                    <a:pt x="10" y="40"/>
                    <a:pt x="8" y="41"/>
                  </a:cubicBezTo>
                  <a:cubicBezTo>
                    <a:pt x="11" y="37"/>
                    <a:pt x="17" y="36"/>
                    <a:pt x="22" y="34"/>
                  </a:cubicBezTo>
                  <a:cubicBezTo>
                    <a:pt x="21" y="28"/>
                    <a:pt x="26" y="29"/>
                    <a:pt x="28" y="26"/>
                  </a:cubicBezTo>
                  <a:cubicBezTo>
                    <a:pt x="29" y="25"/>
                    <a:pt x="27" y="22"/>
                    <a:pt x="29" y="21"/>
                  </a:cubicBezTo>
                  <a:cubicBezTo>
                    <a:pt x="33" y="24"/>
                    <a:pt x="33" y="22"/>
                    <a:pt x="39" y="22"/>
                  </a:cubicBezTo>
                  <a:cubicBezTo>
                    <a:pt x="42" y="18"/>
                    <a:pt x="46" y="15"/>
                    <a:pt x="54" y="17"/>
                  </a:cubicBezTo>
                  <a:cubicBezTo>
                    <a:pt x="56" y="17"/>
                    <a:pt x="55" y="14"/>
                    <a:pt x="56" y="14"/>
                  </a:cubicBezTo>
                  <a:cubicBezTo>
                    <a:pt x="58" y="13"/>
                    <a:pt x="64" y="15"/>
                    <a:pt x="64" y="11"/>
                  </a:cubicBezTo>
                  <a:cubicBezTo>
                    <a:pt x="66" y="11"/>
                    <a:pt x="66" y="14"/>
                    <a:pt x="67" y="14"/>
                  </a:cubicBezTo>
                  <a:cubicBezTo>
                    <a:pt x="69" y="15"/>
                    <a:pt x="72" y="13"/>
                    <a:pt x="71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4" y="22"/>
                    <a:pt x="99" y="14"/>
                    <a:pt x="94" y="21"/>
                  </a:cubicBezTo>
                  <a:cubicBezTo>
                    <a:pt x="97" y="21"/>
                    <a:pt x="99" y="21"/>
                    <a:pt x="99" y="18"/>
                  </a:cubicBezTo>
                  <a:cubicBezTo>
                    <a:pt x="102" y="21"/>
                    <a:pt x="108" y="20"/>
                    <a:pt x="112" y="21"/>
                  </a:cubicBezTo>
                  <a:cubicBezTo>
                    <a:pt x="112" y="21"/>
                    <a:pt x="112" y="22"/>
                    <a:pt x="113" y="22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20" y="24"/>
                    <a:pt x="121" y="21"/>
                    <a:pt x="123" y="24"/>
                  </a:cubicBezTo>
                  <a:cubicBezTo>
                    <a:pt x="124" y="24"/>
                    <a:pt x="140" y="24"/>
                    <a:pt x="141" y="25"/>
                  </a:cubicBezTo>
                  <a:cubicBezTo>
                    <a:pt x="143" y="26"/>
                    <a:pt x="152" y="27"/>
                    <a:pt x="157" y="28"/>
                  </a:cubicBezTo>
                  <a:cubicBezTo>
                    <a:pt x="158" y="30"/>
                    <a:pt x="161" y="31"/>
                    <a:pt x="161" y="34"/>
                  </a:cubicBezTo>
                  <a:cubicBezTo>
                    <a:pt x="166" y="34"/>
                    <a:pt x="168" y="37"/>
                    <a:pt x="172" y="35"/>
                  </a:cubicBezTo>
                  <a:cubicBezTo>
                    <a:pt x="173" y="39"/>
                    <a:pt x="179" y="37"/>
                    <a:pt x="183" y="38"/>
                  </a:cubicBezTo>
                  <a:cubicBezTo>
                    <a:pt x="183" y="36"/>
                    <a:pt x="182" y="37"/>
                    <a:pt x="181" y="36"/>
                  </a:cubicBezTo>
                  <a:cubicBezTo>
                    <a:pt x="183" y="33"/>
                    <a:pt x="187" y="30"/>
                    <a:pt x="192" y="29"/>
                  </a:cubicBezTo>
                  <a:cubicBezTo>
                    <a:pt x="191" y="32"/>
                    <a:pt x="193" y="32"/>
                    <a:pt x="193" y="31"/>
                  </a:cubicBezTo>
                  <a:cubicBezTo>
                    <a:pt x="195" y="31"/>
                    <a:pt x="194" y="33"/>
                    <a:pt x="196" y="34"/>
                  </a:cubicBezTo>
                  <a:cubicBezTo>
                    <a:pt x="199" y="34"/>
                    <a:pt x="199" y="32"/>
                    <a:pt x="199" y="29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6" y="29"/>
                    <a:pt x="204" y="28"/>
                    <a:pt x="207" y="25"/>
                  </a:cubicBezTo>
                  <a:cubicBezTo>
                    <a:pt x="210" y="25"/>
                    <a:pt x="211" y="27"/>
                    <a:pt x="212" y="25"/>
                  </a:cubicBezTo>
                  <a:cubicBezTo>
                    <a:pt x="214" y="26"/>
                    <a:pt x="212" y="28"/>
                    <a:pt x="210" y="28"/>
                  </a:cubicBezTo>
                  <a:cubicBezTo>
                    <a:pt x="212" y="32"/>
                    <a:pt x="221" y="24"/>
                    <a:pt x="224" y="29"/>
                  </a:cubicBezTo>
                  <a:cubicBezTo>
                    <a:pt x="229" y="30"/>
                    <a:pt x="221" y="25"/>
                    <a:pt x="226" y="25"/>
                  </a:cubicBezTo>
                  <a:cubicBezTo>
                    <a:pt x="226" y="23"/>
                    <a:pt x="227" y="22"/>
                    <a:pt x="230" y="22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3" y="23"/>
                    <a:pt x="234" y="29"/>
                    <a:pt x="237" y="29"/>
                  </a:cubicBezTo>
                  <a:cubicBezTo>
                    <a:pt x="241" y="30"/>
                    <a:pt x="244" y="29"/>
                    <a:pt x="245" y="26"/>
                  </a:cubicBezTo>
                  <a:cubicBezTo>
                    <a:pt x="247" y="28"/>
                    <a:pt x="251" y="28"/>
                    <a:pt x="249" y="32"/>
                  </a:cubicBezTo>
                  <a:cubicBezTo>
                    <a:pt x="253" y="31"/>
                    <a:pt x="256" y="30"/>
                    <a:pt x="256" y="26"/>
                  </a:cubicBezTo>
                  <a:cubicBezTo>
                    <a:pt x="260" y="29"/>
                    <a:pt x="262" y="25"/>
                    <a:pt x="26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30"/>
                    <a:pt x="273" y="32"/>
                    <a:pt x="273" y="32"/>
                  </a:cubicBezTo>
                  <a:cubicBezTo>
                    <a:pt x="273" y="32"/>
                    <a:pt x="277" y="34"/>
                    <a:pt x="276" y="34"/>
                  </a:cubicBezTo>
                  <a:cubicBezTo>
                    <a:pt x="277" y="34"/>
                    <a:pt x="278" y="32"/>
                    <a:pt x="280" y="32"/>
                  </a:cubicBezTo>
                  <a:cubicBezTo>
                    <a:pt x="281" y="32"/>
                    <a:pt x="280" y="35"/>
                    <a:pt x="280" y="35"/>
                  </a:cubicBezTo>
                  <a:cubicBezTo>
                    <a:pt x="284" y="37"/>
                    <a:pt x="290" y="34"/>
                    <a:pt x="294" y="35"/>
                  </a:cubicBezTo>
                  <a:cubicBezTo>
                    <a:pt x="295" y="37"/>
                    <a:pt x="297" y="36"/>
                    <a:pt x="299" y="36"/>
                  </a:cubicBezTo>
                  <a:cubicBezTo>
                    <a:pt x="296" y="41"/>
                    <a:pt x="303" y="37"/>
                    <a:pt x="303" y="41"/>
                  </a:cubicBezTo>
                  <a:cubicBezTo>
                    <a:pt x="303" y="44"/>
                    <a:pt x="300" y="42"/>
                    <a:pt x="300" y="45"/>
                  </a:cubicBezTo>
                  <a:cubicBezTo>
                    <a:pt x="300" y="47"/>
                    <a:pt x="301" y="47"/>
                    <a:pt x="301" y="49"/>
                  </a:cubicBezTo>
                  <a:cubicBezTo>
                    <a:pt x="316" y="48"/>
                    <a:pt x="329" y="47"/>
                    <a:pt x="341" y="52"/>
                  </a:cubicBezTo>
                  <a:cubicBezTo>
                    <a:pt x="340" y="53"/>
                    <a:pt x="339" y="54"/>
                    <a:pt x="339" y="56"/>
                  </a:cubicBezTo>
                  <a:cubicBezTo>
                    <a:pt x="342" y="56"/>
                    <a:pt x="342" y="54"/>
                    <a:pt x="345" y="55"/>
                  </a:cubicBezTo>
                  <a:cubicBezTo>
                    <a:pt x="344" y="50"/>
                    <a:pt x="345" y="51"/>
                    <a:pt x="343" y="46"/>
                  </a:cubicBezTo>
                  <a:cubicBezTo>
                    <a:pt x="344" y="44"/>
                    <a:pt x="355" y="44"/>
                    <a:pt x="352" y="42"/>
                  </a:cubicBezTo>
                  <a:cubicBezTo>
                    <a:pt x="353" y="39"/>
                    <a:pt x="354" y="42"/>
                    <a:pt x="356" y="42"/>
                  </a:cubicBezTo>
                  <a:cubicBezTo>
                    <a:pt x="356" y="43"/>
                    <a:pt x="359" y="43"/>
                    <a:pt x="359" y="45"/>
                  </a:cubicBezTo>
                  <a:cubicBezTo>
                    <a:pt x="364" y="46"/>
                    <a:pt x="368" y="43"/>
                    <a:pt x="373" y="45"/>
                  </a:cubicBezTo>
                  <a:cubicBezTo>
                    <a:pt x="373" y="45"/>
                    <a:pt x="373" y="46"/>
                    <a:pt x="374" y="46"/>
                  </a:cubicBezTo>
                  <a:cubicBezTo>
                    <a:pt x="375" y="46"/>
                    <a:pt x="376" y="47"/>
                    <a:pt x="377" y="48"/>
                  </a:cubicBezTo>
                  <a:cubicBezTo>
                    <a:pt x="382" y="48"/>
                    <a:pt x="387" y="45"/>
                    <a:pt x="394" y="46"/>
                  </a:cubicBezTo>
                  <a:cubicBezTo>
                    <a:pt x="398" y="43"/>
                    <a:pt x="397" y="41"/>
                    <a:pt x="398" y="38"/>
                  </a:cubicBezTo>
                  <a:cubicBezTo>
                    <a:pt x="397" y="33"/>
                    <a:pt x="393" y="35"/>
                    <a:pt x="393" y="34"/>
                  </a:cubicBezTo>
                  <a:cubicBezTo>
                    <a:pt x="393" y="26"/>
                    <a:pt x="406" y="30"/>
                    <a:pt x="409" y="32"/>
                  </a:cubicBezTo>
                  <a:cubicBezTo>
                    <a:pt x="409" y="34"/>
                    <a:pt x="408" y="35"/>
                    <a:pt x="405" y="35"/>
                  </a:cubicBezTo>
                  <a:cubicBezTo>
                    <a:pt x="408" y="38"/>
                    <a:pt x="405" y="39"/>
                    <a:pt x="404" y="41"/>
                  </a:cubicBezTo>
                  <a:cubicBezTo>
                    <a:pt x="403" y="44"/>
                    <a:pt x="406" y="43"/>
                    <a:pt x="408" y="43"/>
                  </a:cubicBezTo>
                  <a:cubicBezTo>
                    <a:pt x="406" y="48"/>
                    <a:pt x="409" y="48"/>
                    <a:pt x="407" y="52"/>
                  </a:cubicBezTo>
                  <a:cubicBezTo>
                    <a:pt x="411" y="54"/>
                    <a:pt x="413" y="45"/>
                    <a:pt x="412" y="46"/>
                  </a:cubicBezTo>
                  <a:cubicBezTo>
                    <a:pt x="413" y="46"/>
                    <a:pt x="416" y="50"/>
                    <a:pt x="415" y="43"/>
                  </a:cubicBezTo>
                  <a:cubicBezTo>
                    <a:pt x="421" y="44"/>
                    <a:pt x="420" y="38"/>
                    <a:pt x="423" y="36"/>
                  </a:cubicBezTo>
                  <a:cubicBezTo>
                    <a:pt x="422" y="32"/>
                    <a:pt x="419" y="29"/>
                    <a:pt x="414" y="29"/>
                  </a:cubicBezTo>
                  <a:cubicBezTo>
                    <a:pt x="416" y="27"/>
                    <a:pt x="411" y="24"/>
                    <a:pt x="407" y="22"/>
                  </a:cubicBezTo>
                  <a:cubicBezTo>
                    <a:pt x="407" y="20"/>
                    <a:pt x="407" y="18"/>
                    <a:pt x="405" y="18"/>
                  </a:cubicBezTo>
                  <a:cubicBezTo>
                    <a:pt x="405" y="15"/>
                    <a:pt x="409" y="14"/>
                    <a:pt x="409" y="11"/>
                  </a:cubicBezTo>
                  <a:cubicBezTo>
                    <a:pt x="409" y="10"/>
                    <a:pt x="413" y="9"/>
                    <a:pt x="412" y="8"/>
                  </a:cubicBezTo>
                  <a:cubicBezTo>
                    <a:pt x="408" y="5"/>
                    <a:pt x="417" y="9"/>
                    <a:pt x="414" y="5"/>
                  </a:cubicBezTo>
                  <a:cubicBezTo>
                    <a:pt x="414" y="0"/>
                    <a:pt x="417" y="7"/>
                    <a:pt x="418" y="7"/>
                  </a:cubicBezTo>
                  <a:cubicBezTo>
                    <a:pt x="419" y="7"/>
                    <a:pt x="422" y="6"/>
                    <a:pt x="423" y="7"/>
                  </a:cubicBezTo>
                  <a:cubicBezTo>
                    <a:pt x="424" y="7"/>
                    <a:pt x="421" y="9"/>
                    <a:pt x="422" y="10"/>
                  </a:cubicBezTo>
                  <a:cubicBezTo>
                    <a:pt x="423" y="10"/>
                    <a:pt x="426" y="9"/>
                    <a:pt x="426" y="10"/>
                  </a:cubicBezTo>
                  <a:cubicBezTo>
                    <a:pt x="427" y="10"/>
                    <a:pt x="425" y="13"/>
                    <a:pt x="426" y="14"/>
                  </a:cubicBezTo>
                  <a:cubicBezTo>
                    <a:pt x="426" y="14"/>
                    <a:pt x="429" y="14"/>
                    <a:pt x="429" y="14"/>
                  </a:cubicBezTo>
                  <a:cubicBezTo>
                    <a:pt x="430" y="17"/>
                    <a:pt x="427" y="16"/>
                    <a:pt x="429" y="19"/>
                  </a:cubicBezTo>
                  <a:cubicBezTo>
                    <a:pt x="430" y="20"/>
                    <a:pt x="431" y="21"/>
                    <a:pt x="430" y="22"/>
                  </a:cubicBezTo>
                  <a:cubicBezTo>
                    <a:pt x="430" y="22"/>
                    <a:pt x="429" y="23"/>
                    <a:pt x="429" y="24"/>
                  </a:cubicBezTo>
                  <a:cubicBezTo>
                    <a:pt x="429" y="26"/>
                    <a:pt x="428" y="26"/>
                    <a:pt x="428" y="28"/>
                  </a:cubicBezTo>
                  <a:cubicBezTo>
                    <a:pt x="427" y="30"/>
                    <a:pt x="437" y="31"/>
                    <a:pt x="435" y="26"/>
                  </a:cubicBezTo>
                  <a:cubicBezTo>
                    <a:pt x="437" y="26"/>
                    <a:pt x="436" y="30"/>
                    <a:pt x="440" y="29"/>
                  </a:cubicBezTo>
                  <a:cubicBezTo>
                    <a:pt x="438" y="32"/>
                    <a:pt x="441" y="32"/>
                    <a:pt x="440" y="36"/>
                  </a:cubicBezTo>
                  <a:cubicBezTo>
                    <a:pt x="446" y="37"/>
                    <a:pt x="445" y="32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5" y="34"/>
                    <a:pt x="450" y="35"/>
                    <a:pt x="453" y="38"/>
                  </a:cubicBezTo>
                  <a:cubicBezTo>
                    <a:pt x="453" y="38"/>
                    <a:pt x="456" y="39"/>
                    <a:pt x="456" y="39"/>
                  </a:cubicBezTo>
                  <a:cubicBezTo>
                    <a:pt x="456" y="42"/>
                    <a:pt x="451" y="43"/>
                    <a:pt x="453" y="48"/>
                  </a:cubicBezTo>
                  <a:moveTo>
                    <a:pt x="286" y="63"/>
                  </a:moveTo>
                  <a:cubicBezTo>
                    <a:pt x="285" y="61"/>
                    <a:pt x="288" y="59"/>
                    <a:pt x="286" y="59"/>
                  </a:cubicBezTo>
                  <a:cubicBezTo>
                    <a:pt x="286" y="60"/>
                    <a:pt x="286" y="60"/>
                    <a:pt x="284" y="60"/>
                  </a:cubicBezTo>
                  <a:cubicBezTo>
                    <a:pt x="284" y="58"/>
                    <a:pt x="285" y="56"/>
                    <a:pt x="283" y="56"/>
                  </a:cubicBezTo>
                  <a:cubicBezTo>
                    <a:pt x="281" y="58"/>
                    <a:pt x="275" y="63"/>
                    <a:pt x="272" y="59"/>
                  </a:cubicBezTo>
                  <a:cubicBezTo>
                    <a:pt x="271" y="55"/>
                    <a:pt x="278" y="60"/>
                    <a:pt x="276" y="55"/>
                  </a:cubicBezTo>
                  <a:cubicBezTo>
                    <a:pt x="275" y="54"/>
                    <a:pt x="273" y="55"/>
                    <a:pt x="273" y="53"/>
                  </a:cubicBezTo>
                  <a:cubicBezTo>
                    <a:pt x="271" y="52"/>
                    <a:pt x="270" y="55"/>
                    <a:pt x="268" y="56"/>
                  </a:cubicBezTo>
                  <a:cubicBezTo>
                    <a:pt x="265" y="57"/>
                    <a:pt x="261" y="56"/>
                    <a:pt x="258" y="57"/>
                  </a:cubicBezTo>
                  <a:cubicBezTo>
                    <a:pt x="258" y="57"/>
                    <a:pt x="257" y="58"/>
                    <a:pt x="256" y="59"/>
                  </a:cubicBezTo>
                  <a:cubicBezTo>
                    <a:pt x="252" y="60"/>
                    <a:pt x="247" y="60"/>
                    <a:pt x="242" y="60"/>
                  </a:cubicBezTo>
                  <a:cubicBezTo>
                    <a:pt x="243" y="63"/>
                    <a:pt x="240" y="64"/>
                    <a:pt x="242" y="64"/>
                  </a:cubicBezTo>
                  <a:cubicBezTo>
                    <a:pt x="242" y="63"/>
                    <a:pt x="244" y="63"/>
                    <a:pt x="244" y="66"/>
                  </a:cubicBezTo>
                  <a:cubicBezTo>
                    <a:pt x="250" y="67"/>
                    <a:pt x="259" y="60"/>
                    <a:pt x="261" y="66"/>
                  </a:cubicBezTo>
                  <a:cubicBezTo>
                    <a:pt x="257" y="63"/>
                    <a:pt x="259" y="66"/>
                    <a:pt x="256" y="67"/>
                  </a:cubicBezTo>
                  <a:cubicBezTo>
                    <a:pt x="254" y="67"/>
                    <a:pt x="252" y="68"/>
                    <a:pt x="251" y="70"/>
                  </a:cubicBezTo>
                  <a:cubicBezTo>
                    <a:pt x="258" y="71"/>
                    <a:pt x="262" y="68"/>
                    <a:pt x="269" y="69"/>
                  </a:cubicBezTo>
                  <a:cubicBezTo>
                    <a:pt x="269" y="70"/>
                    <a:pt x="269" y="73"/>
                    <a:pt x="270" y="73"/>
                  </a:cubicBezTo>
                  <a:cubicBezTo>
                    <a:pt x="271" y="71"/>
                    <a:pt x="273" y="71"/>
                    <a:pt x="275" y="71"/>
                  </a:cubicBezTo>
                  <a:cubicBezTo>
                    <a:pt x="275" y="69"/>
                    <a:pt x="276" y="67"/>
                    <a:pt x="277" y="66"/>
                  </a:cubicBezTo>
                  <a:cubicBezTo>
                    <a:pt x="280" y="63"/>
                    <a:pt x="279" y="66"/>
                    <a:pt x="283" y="66"/>
                  </a:cubicBezTo>
                  <a:cubicBezTo>
                    <a:pt x="283" y="64"/>
                    <a:pt x="284" y="62"/>
                    <a:pt x="286" y="63"/>
                  </a:cubicBezTo>
                  <a:moveTo>
                    <a:pt x="296" y="111"/>
                  </a:moveTo>
                  <a:cubicBezTo>
                    <a:pt x="297" y="107"/>
                    <a:pt x="301" y="108"/>
                    <a:pt x="303" y="106"/>
                  </a:cubicBezTo>
                  <a:cubicBezTo>
                    <a:pt x="303" y="106"/>
                    <a:pt x="305" y="107"/>
                    <a:pt x="306" y="106"/>
                  </a:cubicBezTo>
                  <a:cubicBezTo>
                    <a:pt x="308" y="106"/>
                    <a:pt x="310" y="106"/>
                    <a:pt x="313" y="105"/>
                  </a:cubicBezTo>
                  <a:cubicBezTo>
                    <a:pt x="313" y="105"/>
                    <a:pt x="314" y="103"/>
                    <a:pt x="314" y="102"/>
                  </a:cubicBezTo>
                  <a:cubicBezTo>
                    <a:pt x="318" y="100"/>
                    <a:pt x="320" y="103"/>
                    <a:pt x="321" y="101"/>
                  </a:cubicBezTo>
                  <a:cubicBezTo>
                    <a:pt x="320" y="101"/>
                    <a:pt x="319" y="100"/>
                    <a:pt x="321" y="99"/>
                  </a:cubicBezTo>
                  <a:cubicBezTo>
                    <a:pt x="324" y="100"/>
                    <a:pt x="324" y="98"/>
                    <a:pt x="325" y="99"/>
                  </a:cubicBezTo>
                  <a:cubicBezTo>
                    <a:pt x="326" y="100"/>
                    <a:pt x="327" y="98"/>
                    <a:pt x="327" y="98"/>
                  </a:cubicBezTo>
                  <a:cubicBezTo>
                    <a:pt x="324" y="99"/>
                    <a:pt x="327" y="95"/>
                    <a:pt x="329" y="98"/>
                  </a:cubicBezTo>
                  <a:cubicBezTo>
                    <a:pt x="330" y="95"/>
                    <a:pt x="332" y="95"/>
                    <a:pt x="332" y="91"/>
                  </a:cubicBezTo>
                  <a:cubicBezTo>
                    <a:pt x="327" y="90"/>
                    <a:pt x="326" y="93"/>
                    <a:pt x="321" y="92"/>
                  </a:cubicBezTo>
                  <a:cubicBezTo>
                    <a:pt x="321" y="95"/>
                    <a:pt x="320" y="96"/>
                    <a:pt x="318" y="97"/>
                  </a:cubicBezTo>
                  <a:cubicBezTo>
                    <a:pt x="314" y="99"/>
                    <a:pt x="315" y="96"/>
                    <a:pt x="311" y="97"/>
                  </a:cubicBezTo>
                  <a:cubicBezTo>
                    <a:pt x="310" y="97"/>
                    <a:pt x="311" y="98"/>
                    <a:pt x="308" y="98"/>
                  </a:cubicBezTo>
                  <a:cubicBezTo>
                    <a:pt x="306" y="98"/>
                    <a:pt x="306" y="96"/>
                    <a:pt x="303" y="97"/>
                  </a:cubicBezTo>
                  <a:cubicBezTo>
                    <a:pt x="302" y="96"/>
                    <a:pt x="303" y="94"/>
                    <a:pt x="301" y="94"/>
                  </a:cubicBezTo>
                  <a:cubicBezTo>
                    <a:pt x="301" y="96"/>
                    <a:pt x="301" y="97"/>
                    <a:pt x="300" y="98"/>
                  </a:cubicBezTo>
                  <a:cubicBezTo>
                    <a:pt x="300" y="100"/>
                    <a:pt x="302" y="99"/>
                    <a:pt x="303" y="101"/>
                  </a:cubicBezTo>
                  <a:cubicBezTo>
                    <a:pt x="298" y="100"/>
                    <a:pt x="298" y="102"/>
                    <a:pt x="297" y="104"/>
                  </a:cubicBezTo>
                  <a:cubicBezTo>
                    <a:pt x="295" y="106"/>
                    <a:pt x="292" y="104"/>
                    <a:pt x="292" y="106"/>
                  </a:cubicBezTo>
                  <a:cubicBezTo>
                    <a:pt x="291" y="110"/>
                    <a:pt x="285" y="106"/>
                    <a:pt x="287" y="111"/>
                  </a:cubicBezTo>
                  <a:lnTo>
                    <a:pt x="296" y="111"/>
                  </a:lnTo>
                  <a:close/>
                  <a:moveTo>
                    <a:pt x="398" y="165"/>
                  </a:moveTo>
                  <a:cubicBezTo>
                    <a:pt x="397" y="166"/>
                    <a:pt x="397" y="167"/>
                    <a:pt x="397" y="167"/>
                  </a:cubicBezTo>
                  <a:cubicBezTo>
                    <a:pt x="396" y="167"/>
                    <a:pt x="393" y="168"/>
                    <a:pt x="393" y="168"/>
                  </a:cubicBezTo>
                  <a:cubicBezTo>
                    <a:pt x="391" y="170"/>
                    <a:pt x="394" y="174"/>
                    <a:pt x="391" y="174"/>
                  </a:cubicBezTo>
                  <a:cubicBezTo>
                    <a:pt x="391" y="172"/>
                    <a:pt x="391" y="170"/>
                    <a:pt x="390" y="170"/>
                  </a:cubicBezTo>
                  <a:cubicBezTo>
                    <a:pt x="390" y="175"/>
                    <a:pt x="390" y="175"/>
                    <a:pt x="390" y="175"/>
                  </a:cubicBezTo>
                  <a:cubicBezTo>
                    <a:pt x="397" y="175"/>
                    <a:pt x="397" y="175"/>
                    <a:pt x="397" y="175"/>
                  </a:cubicBezTo>
                  <a:cubicBezTo>
                    <a:pt x="396" y="177"/>
                    <a:pt x="399" y="179"/>
                    <a:pt x="400" y="181"/>
                  </a:cubicBezTo>
                  <a:cubicBezTo>
                    <a:pt x="401" y="185"/>
                    <a:pt x="402" y="184"/>
                    <a:pt x="404" y="186"/>
                  </a:cubicBezTo>
                  <a:cubicBezTo>
                    <a:pt x="402" y="187"/>
                    <a:pt x="400" y="187"/>
                    <a:pt x="401" y="189"/>
                  </a:cubicBezTo>
                  <a:cubicBezTo>
                    <a:pt x="401" y="191"/>
                    <a:pt x="403" y="191"/>
                    <a:pt x="402" y="193"/>
                  </a:cubicBezTo>
                  <a:cubicBezTo>
                    <a:pt x="408" y="193"/>
                    <a:pt x="408" y="193"/>
                    <a:pt x="408" y="193"/>
                  </a:cubicBezTo>
                  <a:cubicBezTo>
                    <a:pt x="410" y="192"/>
                    <a:pt x="410" y="188"/>
                    <a:pt x="409" y="185"/>
                  </a:cubicBezTo>
                  <a:cubicBezTo>
                    <a:pt x="408" y="184"/>
                    <a:pt x="406" y="184"/>
                    <a:pt x="405" y="182"/>
                  </a:cubicBezTo>
                  <a:cubicBezTo>
                    <a:pt x="408" y="175"/>
                    <a:pt x="405" y="179"/>
                    <a:pt x="404" y="177"/>
                  </a:cubicBezTo>
                  <a:cubicBezTo>
                    <a:pt x="402" y="174"/>
                    <a:pt x="402" y="169"/>
                    <a:pt x="401" y="165"/>
                  </a:cubicBezTo>
                  <a:cubicBezTo>
                    <a:pt x="400" y="166"/>
                    <a:pt x="399" y="165"/>
                    <a:pt x="398" y="165"/>
                  </a:cubicBezTo>
                  <a:moveTo>
                    <a:pt x="453" y="209"/>
                  </a:moveTo>
                  <a:cubicBezTo>
                    <a:pt x="448" y="207"/>
                    <a:pt x="449" y="211"/>
                    <a:pt x="447" y="212"/>
                  </a:cubicBezTo>
                  <a:cubicBezTo>
                    <a:pt x="447" y="211"/>
                    <a:pt x="446" y="210"/>
                    <a:pt x="444" y="210"/>
                  </a:cubicBezTo>
                  <a:cubicBezTo>
                    <a:pt x="445" y="215"/>
                    <a:pt x="439" y="213"/>
                    <a:pt x="437" y="214"/>
                  </a:cubicBezTo>
                  <a:cubicBezTo>
                    <a:pt x="436" y="215"/>
                    <a:pt x="437" y="216"/>
                    <a:pt x="436" y="217"/>
                  </a:cubicBezTo>
                  <a:cubicBezTo>
                    <a:pt x="435" y="218"/>
                    <a:pt x="433" y="217"/>
                    <a:pt x="433" y="219"/>
                  </a:cubicBezTo>
                  <a:cubicBezTo>
                    <a:pt x="436" y="219"/>
                    <a:pt x="433" y="220"/>
                    <a:pt x="433" y="223"/>
                  </a:cubicBezTo>
                  <a:cubicBezTo>
                    <a:pt x="436" y="225"/>
                    <a:pt x="437" y="221"/>
                    <a:pt x="439" y="220"/>
                  </a:cubicBezTo>
                  <a:cubicBezTo>
                    <a:pt x="441" y="219"/>
                    <a:pt x="444" y="220"/>
                    <a:pt x="447" y="220"/>
                  </a:cubicBezTo>
                  <a:cubicBezTo>
                    <a:pt x="449" y="220"/>
                    <a:pt x="449" y="219"/>
                    <a:pt x="451" y="219"/>
                  </a:cubicBezTo>
                  <a:cubicBezTo>
                    <a:pt x="455" y="218"/>
                    <a:pt x="459" y="220"/>
                    <a:pt x="460" y="221"/>
                  </a:cubicBezTo>
                  <a:cubicBezTo>
                    <a:pt x="459" y="222"/>
                    <a:pt x="457" y="222"/>
                    <a:pt x="457" y="223"/>
                  </a:cubicBezTo>
                  <a:cubicBezTo>
                    <a:pt x="458" y="222"/>
                    <a:pt x="458" y="224"/>
                    <a:pt x="458" y="224"/>
                  </a:cubicBezTo>
                  <a:cubicBezTo>
                    <a:pt x="459" y="224"/>
                    <a:pt x="460" y="223"/>
                    <a:pt x="460" y="223"/>
                  </a:cubicBezTo>
                  <a:cubicBezTo>
                    <a:pt x="465" y="223"/>
                    <a:pt x="463" y="224"/>
                    <a:pt x="467" y="221"/>
                  </a:cubicBezTo>
                  <a:cubicBezTo>
                    <a:pt x="471" y="219"/>
                    <a:pt x="474" y="223"/>
                    <a:pt x="477" y="220"/>
                  </a:cubicBezTo>
                  <a:cubicBezTo>
                    <a:pt x="473" y="219"/>
                    <a:pt x="477" y="214"/>
                    <a:pt x="474" y="217"/>
                  </a:cubicBezTo>
                  <a:cubicBezTo>
                    <a:pt x="471" y="220"/>
                    <a:pt x="471" y="212"/>
                    <a:pt x="471" y="212"/>
                  </a:cubicBezTo>
                  <a:cubicBezTo>
                    <a:pt x="471" y="211"/>
                    <a:pt x="467" y="212"/>
                    <a:pt x="468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62" y="207"/>
                    <a:pt x="463" y="206"/>
                    <a:pt x="461" y="205"/>
                  </a:cubicBezTo>
                  <a:cubicBezTo>
                    <a:pt x="457" y="206"/>
                    <a:pt x="458" y="205"/>
                    <a:pt x="453" y="205"/>
                  </a:cubicBezTo>
                  <a:cubicBezTo>
                    <a:pt x="452" y="207"/>
                    <a:pt x="451" y="207"/>
                    <a:pt x="453" y="209"/>
                  </a:cubicBezTo>
                  <a:moveTo>
                    <a:pt x="491" y="244"/>
                  </a:moveTo>
                  <a:cubicBezTo>
                    <a:pt x="490" y="244"/>
                    <a:pt x="489" y="244"/>
                    <a:pt x="489" y="243"/>
                  </a:cubicBezTo>
                  <a:cubicBezTo>
                    <a:pt x="495" y="244"/>
                    <a:pt x="489" y="233"/>
                    <a:pt x="495" y="234"/>
                  </a:cubicBezTo>
                  <a:cubicBezTo>
                    <a:pt x="498" y="237"/>
                    <a:pt x="499" y="233"/>
                    <a:pt x="503" y="234"/>
                  </a:cubicBezTo>
                  <a:cubicBezTo>
                    <a:pt x="501" y="226"/>
                    <a:pt x="491" y="224"/>
                    <a:pt x="482" y="226"/>
                  </a:cubicBezTo>
                  <a:cubicBezTo>
                    <a:pt x="481" y="225"/>
                    <a:pt x="481" y="225"/>
                    <a:pt x="481" y="223"/>
                  </a:cubicBezTo>
                  <a:cubicBezTo>
                    <a:pt x="478" y="222"/>
                    <a:pt x="477" y="226"/>
                    <a:pt x="474" y="226"/>
                  </a:cubicBezTo>
                  <a:cubicBezTo>
                    <a:pt x="472" y="226"/>
                    <a:pt x="472" y="224"/>
                    <a:pt x="470" y="224"/>
                  </a:cubicBezTo>
                  <a:cubicBezTo>
                    <a:pt x="468" y="225"/>
                    <a:pt x="467" y="226"/>
                    <a:pt x="465" y="227"/>
                  </a:cubicBezTo>
                  <a:cubicBezTo>
                    <a:pt x="463" y="228"/>
                    <a:pt x="462" y="228"/>
                    <a:pt x="460" y="228"/>
                  </a:cubicBezTo>
                  <a:cubicBezTo>
                    <a:pt x="460" y="231"/>
                    <a:pt x="459" y="232"/>
                    <a:pt x="457" y="233"/>
                  </a:cubicBezTo>
                  <a:cubicBezTo>
                    <a:pt x="457" y="244"/>
                    <a:pt x="455" y="245"/>
                    <a:pt x="456" y="257"/>
                  </a:cubicBezTo>
                  <a:cubicBezTo>
                    <a:pt x="461" y="259"/>
                    <a:pt x="458" y="253"/>
                    <a:pt x="463" y="254"/>
                  </a:cubicBezTo>
                  <a:cubicBezTo>
                    <a:pt x="462" y="251"/>
                    <a:pt x="463" y="249"/>
                    <a:pt x="464" y="248"/>
                  </a:cubicBezTo>
                  <a:cubicBezTo>
                    <a:pt x="466" y="245"/>
                    <a:pt x="464" y="241"/>
                    <a:pt x="465" y="237"/>
                  </a:cubicBezTo>
                  <a:cubicBezTo>
                    <a:pt x="466" y="237"/>
                    <a:pt x="468" y="235"/>
                    <a:pt x="468" y="234"/>
                  </a:cubicBezTo>
                  <a:cubicBezTo>
                    <a:pt x="469" y="233"/>
                    <a:pt x="468" y="230"/>
                    <a:pt x="470" y="230"/>
                  </a:cubicBezTo>
                  <a:cubicBezTo>
                    <a:pt x="472" y="230"/>
                    <a:pt x="474" y="230"/>
                    <a:pt x="475" y="228"/>
                  </a:cubicBezTo>
                  <a:cubicBezTo>
                    <a:pt x="473" y="233"/>
                    <a:pt x="480" y="229"/>
                    <a:pt x="479" y="233"/>
                  </a:cubicBezTo>
                  <a:cubicBezTo>
                    <a:pt x="480" y="237"/>
                    <a:pt x="480" y="235"/>
                    <a:pt x="479" y="240"/>
                  </a:cubicBezTo>
                  <a:cubicBezTo>
                    <a:pt x="481" y="240"/>
                    <a:pt x="482" y="240"/>
                    <a:pt x="482" y="241"/>
                  </a:cubicBezTo>
                  <a:cubicBezTo>
                    <a:pt x="481" y="241"/>
                    <a:pt x="480" y="241"/>
                    <a:pt x="479" y="243"/>
                  </a:cubicBezTo>
                  <a:cubicBezTo>
                    <a:pt x="484" y="241"/>
                    <a:pt x="489" y="247"/>
                    <a:pt x="491" y="244"/>
                  </a:cubicBezTo>
                  <a:moveTo>
                    <a:pt x="516" y="238"/>
                  </a:moveTo>
                  <a:cubicBezTo>
                    <a:pt x="516" y="238"/>
                    <a:pt x="516" y="241"/>
                    <a:pt x="516" y="241"/>
                  </a:cubicBezTo>
                  <a:cubicBezTo>
                    <a:pt x="514" y="243"/>
                    <a:pt x="507" y="237"/>
                    <a:pt x="505" y="240"/>
                  </a:cubicBezTo>
                  <a:cubicBezTo>
                    <a:pt x="505" y="242"/>
                    <a:pt x="503" y="243"/>
                    <a:pt x="502" y="244"/>
                  </a:cubicBezTo>
                  <a:cubicBezTo>
                    <a:pt x="505" y="248"/>
                    <a:pt x="506" y="245"/>
                    <a:pt x="510" y="245"/>
                  </a:cubicBezTo>
                  <a:cubicBezTo>
                    <a:pt x="513" y="245"/>
                    <a:pt x="518" y="247"/>
                    <a:pt x="520" y="244"/>
                  </a:cubicBezTo>
                  <a:cubicBezTo>
                    <a:pt x="519" y="244"/>
                    <a:pt x="519" y="243"/>
                    <a:pt x="520" y="243"/>
                  </a:cubicBezTo>
                  <a:cubicBezTo>
                    <a:pt x="521" y="242"/>
                    <a:pt x="523" y="242"/>
                    <a:pt x="523" y="241"/>
                  </a:cubicBezTo>
                  <a:cubicBezTo>
                    <a:pt x="519" y="241"/>
                    <a:pt x="518" y="238"/>
                    <a:pt x="516" y="238"/>
                  </a:cubicBezTo>
                  <a:moveTo>
                    <a:pt x="496" y="250"/>
                  </a:moveTo>
                  <a:cubicBezTo>
                    <a:pt x="496" y="249"/>
                    <a:pt x="495" y="247"/>
                    <a:pt x="493" y="248"/>
                  </a:cubicBezTo>
                  <a:cubicBezTo>
                    <a:pt x="493" y="248"/>
                    <a:pt x="494" y="251"/>
                    <a:pt x="493" y="251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9" y="256"/>
                    <a:pt x="482" y="252"/>
                    <a:pt x="482" y="255"/>
                  </a:cubicBezTo>
                  <a:cubicBezTo>
                    <a:pt x="486" y="255"/>
                    <a:pt x="486" y="255"/>
                    <a:pt x="486" y="255"/>
                  </a:cubicBezTo>
                  <a:cubicBezTo>
                    <a:pt x="487" y="257"/>
                    <a:pt x="485" y="257"/>
                    <a:pt x="485" y="258"/>
                  </a:cubicBezTo>
                  <a:cubicBezTo>
                    <a:pt x="489" y="259"/>
                    <a:pt x="488" y="255"/>
                    <a:pt x="491" y="255"/>
                  </a:cubicBezTo>
                  <a:cubicBezTo>
                    <a:pt x="492" y="256"/>
                    <a:pt x="494" y="257"/>
                    <a:pt x="498" y="257"/>
                  </a:cubicBezTo>
                  <a:cubicBezTo>
                    <a:pt x="497" y="251"/>
                    <a:pt x="507" y="256"/>
                    <a:pt x="505" y="248"/>
                  </a:cubicBezTo>
                  <a:cubicBezTo>
                    <a:pt x="500" y="247"/>
                    <a:pt x="498" y="250"/>
                    <a:pt x="496" y="25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Freeform 96"/>
            <p:cNvSpPr>
              <a:spLocks noChangeArrowheads="1"/>
            </p:cNvSpPr>
            <p:nvPr/>
          </p:nvSpPr>
          <p:spPr bwMode="auto">
            <a:xfrm>
              <a:off x="5123723" y="1735433"/>
              <a:ext cx="155265" cy="260245"/>
            </a:xfrm>
            <a:custGeom>
              <a:avLst/>
              <a:gdLst>
                <a:gd name="T0" fmla="*/ 2147483646 w 46"/>
                <a:gd name="T1" fmla="*/ 2147483646 h 69"/>
                <a:gd name="T2" fmla="*/ 2147483646 w 46"/>
                <a:gd name="T3" fmla="*/ 2147483646 h 69"/>
                <a:gd name="T4" fmla="*/ 2147483646 w 46"/>
                <a:gd name="T5" fmla="*/ 2147483646 h 69"/>
                <a:gd name="T6" fmla="*/ 2147483646 w 46"/>
                <a:gd name="T7" fmla="*/ 2147483646 h 69"/>
                <a:gd name="T8" fmla="*/ 2147483646 w 46"/>
                <a:gd name="T9" fmla="*/ 2147483646 h 69"/>
                <a:gd name="T10" fmla="*/ 2147483646 w 46"/>
                <a:gd name="T11" fmla="*/ 2147483646 h 69"/>
                <a:gd name="T12" fmla="*/ 2147483646 w 46"/>
                <a:gd name="T13" fmla="*/ 2147483646 h 69"/>
                <a:gd name="T14" fmla="*/ 2147483646 w 46"/>
                <a:gd name="T15" fmla="*/ 2147483646 h 69"/>
                <a:gd name="T16" fmla="*/ 2147483646 w 46"/>
                <a:gd name="T17" fmla="*/ 2147483646 h 69"/>
                <a:gd name="T18" fmla="*/ 2147483646 w 46"/>
                <a:gd name="T19" fmla="*/ 2147483646 h 69"/>
                <a:gd name="T20" fmla="*/ 2147483646 w 46"/>
                <a:gd name="T21" fmla="*/ 2147483646 h 69"/>
                <a:gd name="T22" fmla="*/ 2147483646 w 46"/>
                <a:gd name="T23" fmla="*/ 2147483646 h 69"/>
                <a:gd name="T24" fmla="*/ 2147483646 w 46"/>
                <a:gd name="T25" fmla="*/ 2147483646 h 69"/>
                <a:gd name="T26" fmla="*/ 2147483646 w 46"/>
                <a:gd name="T27" fmla="*/ 2147483646 h 69"/>
                <a:gd name="T28" fmla="*/ 2147483646 w 46"/>
                <a:gd name="T29" fmla="*/ 2147483646 h 69"/>
                <a:gd name="T30" fmla="*/ 2147483646 w 46"/>
                <a:gd name="T31" fmla="*/ 2147483646 h 69"/>
                <a:gd name="T32" fmla="*/ 2147483646 w 46"/>
                <a:gd name="T33" fmla="*/ 2147483646 h 69"/>
                <a:gd name="T34" fmla="*/ 2147483646 w 46"/>
                <a:gd name="T35" fmla="*/ 2147483646 h 69"/>
                <a:gd name="T36" fmla="*/ 2147483646 w 46"/>
                <a:gd name="T37" fmla="*/ 2147483646 h 69"/>
                <a:gd name="T38" fmla="*/ 2147483646 w 46"/>
                <a:gd name="T39" fmla="*/ 2147483646 h 69"/>
                <a:gd name="T40" fmla="*/ 2147483646 w 46"/>
                <a:gd name="T41" fmla="*/ 2147483646 h 69"/>
                <a:gd name="T42" fmla="*/ 2147483646 w 46"/>
                <a:gd name="T43" fmla="*/ 2147483646 h 69"/>
                <a:gd name="T44" fmla="*/ 2147483646 w 46"/>
                <a:gd name="T45" fmla="*/ 2147483646 h 69"/>
                <a:gd name="T46" fmla="*/ 2147483646 w 46"/>
                <a:gd name="T47" fmla="*/ 2147483646 h 69"/>
                <a:gd name="T48" fmla="*/ 2147483646 w 46"/>
                <a:gd name="T49" fmla="*/ 2147483646 h 69"/>
                <a:gd name="T50" fmla="*/ 2147483646 w 46"/>
                <a:gd name="T51" fmla="*/ 2147483646 h 69"/>
                <a:gd name="T52" fmla="*/ 2147483646 w 46"/>
                <a:gd name="T53" fmla="*/ 2147483646 h 69"/>
                <a:gd name="T54" fmla="*/ 2147483646 w 46"/>
                <a:gd name="T55" fmla="*/ 2147483646 h 69"/>
                <a:gd name="T56" fmla="*/ 2147483646 w 46"/>
                <a:gd name="T57" fmla="*/ 2147483646 h 69"/>
                <a:gd name="T58" fmla="*/ 2147483646 w 46"/>
                <a:gd name="T59" fmla="*/ 2147483646 h 69"/>
                <a:gd name="T60" fmla="*/ 2147483646 w 46"/>
                <a:gd name="T61" fmla="*/ 2147483646 h 69"/>
                <a:gd name="T62" fmla="*/ 0 w 46"/>
                <a:gd name="T63" fmla="*/ 2147483646 h 69"/>
                <a:gd name="T64" fmla="*/ 2147483646 w 46"/>
                <a:gd name="T65" fmla="*/ 0 h 69"/>
                <a:gd name="T66" fmla="*/ 2147483646 w 46"/>
                <a:gd name="T67" fmla="*/ 0 h 69"/>
                <a:gd name="T68" fmla="*/ 2147483646 w 46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"/>
                <a:gd name="T106" fmla="*/ 0 h 69"/>
                <a:gd name="T107" fmla="*/ 46 w 46"/>
                <a:gd name="T108" fmla="*/ 69 h 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" h="69">
                  <a:moveTo>
                    <a:pt x="13" y="7"/>
                  </a:moveTo>
                  <a:cubicBezTo>
                    <a:pt x="14" y="10"/>
                    <a:pt x="20" y="6"/>
                    <a:pt x="23" y="6"/>
                  </a:cubicBezTo>
                  <a:cubicBezTo>
                    <a:pt x="24" y="8"/>
                    <a:pt x="24" y="11"/>
                    <a:pt x="24" y="14"/>
                  </a:cubicBezTo>
                  <a:cubicBezTo>
                    <a:pt x="21" y="15"/>
                    <a:pt x="18" y="16"/>
                    <a:pt x="17" y="19"/>
                  </a:cubicBezTo>
                  <a:cubicBezTo>
                    <a:pt x="18" y="21"/>
                    <a:pt x="21" y="23"/>
                    <a:pt x="26" y="23"/>
                  </a:cubicBezTo>
                  <a:cubicBezTo>
                    <a:pt x="25" y="28"/>
                    <a:pt x="31" y="26"/>
                    <a:pt x="30" y="33"/>
                  </a:cubicBezTo>
                  <a:cubicBezTo>
                    <a:pt x="30" y="34"/>
                    <a:pt x="33" y="34"/>
                    <a:pt x="33" y="35"/>
                  </a:cubicBezTo>
                  <a:cubicBezTo>
                    <a:pt x="33" y="38"/>
                    <a:pt x="37" y="36"/>
                    <a:pt x="38" y="38"/>
                  </a:cubicBezTo>
                  <a:cubicBezTo>
                    <a:pt x="38" y="40"/>
                    <a:pt x="36" y="42"/>
                    <a:pt x="35" y="44"/>
                  </a:cubicBezTo>
                  <a:cubicBezTo>
                    <a:pt x="39" y="44"/>
                    <a:pt x="42" y="44"/>
                    <a:pt x="44" y="45"/>
                  </a:cubicBezTo>
                  <a:cubicBezTo>
                    <a:pt x="42" y="47"/>
                    <a:pt x="46" y="51"/>
                    <a:pt x="44" y="54"/>
                  </a:cubicBezTo>
                  <a:cubicBezTo>
                    <a:pt x="44" y="54"/>
                    <a:pt x="41" y="53"/>
                    <a:pt x="41" y="54"/>
                  </a:cubicBezTo>
                  <a:cubicBezTo>
                    <a:pt x="41" y="55"/>
                    <a:pt x="43" y="55"/>
                    <a:pt x="44" y="55"/>
                  </a:cubicBezTo>
                  <a:cubicBezTo>
                    <a:pt x="43" y="56"/>
                    <a:pt x="41" y="56"/>
                    <a:pt x="41" y="59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2" y="62"/>
                    <a:pt x="29" y="60"/>
                    <a:pt x="23" y="61"/>
                  </a:cubicBezTo>
                  <a:cubicBezTo>
                    <a:pt x="20" y="63"/>
                    <a:pt x="22" y="63"/>
                    <a:pt x="17" y="62"/>
                  </a:cubicBezTo>
                  <a:cubicBezTo>
                    <a:pt x="16" y="65"/>
                    <a:pt x="7" y="69"/>
                    <a:pt x="7" y="62"/>
                  </a:cubicBezTo>
                  <a:cubicBezTo>
                    <a:pt x="9" y="63"/>
                    <a:pt x="10" y="61"/>
                    <a:pt x="10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3" y="61"/>
                    <a:pt x="12" y="60"/>
                    <a:pt x="13" y="59"/>
                  </a:cubicBezTo>
                  <a:cubicBezTo>
                    <a:pt x="15" y="58"/>
                    <a:pt x="18" y="59"/>
                    <a:pt x="21" y="58"/>
                  </a:cubicBezTo>
                  <a:cubicBezTo>
                    <a:pt x="20" y="51"/>
                    <a:pt x="14" y="5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3" y="46"/>
                    <a:pt x="15" y="44"/>
                    <a:pt x="13" y="44"/>
                  </a:cubicBezTo>
                  <a:cubicBezTo>
                    <a:pt x="14" y="40"/>
                    <a:pt x="16" y="45"/>
                    <a:pt x="19" y="44"/>
                  </a:cubicBezTo>
                  <a:cubicBezTo>
                    <a:pt x="21" y="44"/>
                    <a:pt x="16" y="38"/>
                    <a:pt x="20" y="35"/>
                  </a:cubicBezTo>
                  <a:cubicBezTo>
                    <a:pt x="19" y="33"/>
                    <a:pt x="15" y="34"/>
                    <a:pt x="16" y="30"/>
                  </a:cubicBezTo>
                  <a:cubicBezTo>
                    <a:pt x="15" y="31"/>
                    <a:pt x="13" y="31"/>
                    <a:pt x="10" y="3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5" y="23"/>
                    <a:pt x="5" y="21"/>
                  </a:cubicBezTo>
                  <a:cubicBezTo>
                    <a:pt x="7" y="16"/>
                    <a:pt x="6" y="8"/>
                    <a:pt x="0" y="7"/>
                  </a:cubicBezTo>
                  <a:cubicBezTo>
                    <a:pt x="2" y="5"/>
                    <a:pt x="6" y="4"/>
                    <a:pt x="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2"/>
                    <a:pt x="15" y="5"/>
                    <a:pt x="13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Freeform 97"/>
            <p:cNvSpPr>
              <a:spLocks noChangeArrowheads="1"/>
            </p:cNvSpPr>
            <p:nvPr/>
          </p:nvSpPr>
          <p:spPr bwMode="auto">
            <a:xfrm>
              <a:off x="2264801" y="1752498"/>
              <a:ext cx="41062" cy="32708"/>
            </a:xfrm>
            <a:custGeom>
              <a:avLst/>
              <a:gdLst>
                <a:gd name="T0" fmla="*/ 2147483646 w 12"/>
                <a:gd name="T1" fmla="*/ 2147483646 h 9"/>
                <a:gd name="T2" fmla="*/ 2147483646 w 12"/>
                <a:gd name="T3" fmla="*/ 2147483646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2147483646 w 12"/>
                <a:gd name="T9" fmla="*/ 2147483646 h 9"/>
                <a:gd name="T10" fmla="*/ 2147483646 w 12"/>
                <a:gd name="T11" fmla="*/ 2147483646 h 9"/>
                <a:gd name="T12" fmla="*/ 2147483646 w 12"/>
                <a:gd name="T13" fmla="*/ 21474836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9"/>
                <a:gd name="T23" fmla="*/ 12 w 1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9">
                  <a:moveTo>
                    <a:pt x="11" y="1"/>
                  </a:moveTo>
                  <a:cubicBezTo>
                    <a:pt x="9" y="2"/>
                    <a:pt x="10" y="5"/>
                    <a:pt x="12" y="6"/>
                  </a:cubicBezTo>
                  <a:cubicBezTo>
                    <a:pt x="11" y="8"/>
                    <a:pt x="8" y="8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8"/>
                    <a:pt x="2" y="8"/>
                  </a:cubicBezTo>
                  <a:cubicBezTo>
                    <a:pt x="0" y="6"/>
                    <a:pt x="3" y="7"/>
                    <a:pt x="4" y="6"/>
                  </a:cubicBezTo>
                  <a:cubicBezTo>
                    <a:pt x="5" y="5"/>
                    <a:pt x="8" y="0"/>
                    <a:pt x="11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Freeform 98"/>
            <p:cNvSpPr>
              <a:spLocks noChangeArrowheads="1"/>
            </p:cNvSpPr>
            <p:nvPr/>
          </p:nvSpPr>
          <p:spPr bwMode="auto">
            <a:xfrm>
              <a:off x="7942866" y="2173441"/>
              <a:ext cx="23097" cy="29864"/>
            </a:xfrm>
            <a:custGeom>
              <a:avLst/>
              <a:gdLst>
                <a:gd name="T0" fmla="*/ 2147483646 w 7"/>
                <a:gd name="T1" fmla="*/ 2147483646 h 8"/>
                <a:gd name="T2" fmla="*/ 2147483646 w 7"/>
                <a:gd name="T3" fmla="*/ 2147483646 h 8"/>
                <a:gd name="T4" fmla="*/ 0 w 7"/>
                <a:gd name="T5" fmla="*/ 2147483646 h 8"/>
                <a:gd name="T6" fmla="*/ 2147483646 w 7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3" y="0"/>
                    <a:pt x="4" y="3"/>
                    <a:pt x="7" y="1"/>
                  </a:cubicBezTo>
                  <a:cubicBezTo>
                    <a:pt x="6" y="4"/>
                    <a:pt x="6" y="8"/>
                    <a:pt x="0" y="8"/>
                  </a:cubicBezTo>
                  <a:cubicBezTo>
                    <a:pt x="0" y="6"/>
                    <a:pt x="6" y="4"/>
                    <a:pt x="2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99"/>
            <p:cNvSpPr>
              <a:spLocks noChangeArrowheads="1"/>
            </p:cNvSpPr>
            <p:nvPr/>
          </p:nvSpPr>
          <p:spPr bwMode="auto">
            <a:xfrm>
              <a:off x="7346188" y="3006794"/>
              <a:ext cx="192477" cy="248868"/>
            </a:xfrm>
            <a:custGeom>
              <a:avLst/>
              <a:gdLst>
                <a:gd name="T0" fmla="*/ 2147483646 w 57"/>
                <a:gd name="T1" fmla="*/ 2147483646 h 66"/>
                <a:gd name="T2" fmla="*/ 2147483646 w 57"/>
                <a:gd name="T3" fmla="*/ 2147483646 h 66"/>
                <a:gd name="T4" fmla="*/ 2147483646 w 57"/>
                <a:gd name="T5" fmla="*/ 2147483646 h 66"/>
                <a:gd name="T6" fmla="*/ 2147483646 w 57"/>
                <a:gd name="T7" fmla="*/ 2147483646 h 66"/>
                <a:gd name="T8" fmla="*/ 2147483646 w 57"/>
                <a:gd name="T9" fmla="*/ 2147483646 h 66"/>
                <a:gd name="T10" fmla="*/ 2147483646 w 57"/>
                <a:gd name="T11" fmla="*/ 2147483646 h 66"/>
                <a:gd name="T12" fmla="*/ 2147483646 w 57"/>
                <a:gd name="T13" fmla="*/ 2147483646 h 66"/>
                <a:gd name="T14" fmla="*/ 2147483646 w 57"/>
                <a:gd name="T15" fmla="*/ 2147483646 h 66"/>
                <a:gd name="T16" fmla="*/ 2147483646 w 57"/>
                <a:gd name="T17" fmla="*/ 2147483646 h 66"/>
                <a:gd name="T18" fmla="*/ 2147483646 w 57"/>
                <a:gd name="T19" fmla="*/ 2147483646 h 66"/>
                <a:gd name="T20" fmla="*/ 2147483646 w 57"/>
                <a:gd name="T21" fmla="*/ 2147483646 h 66"/>
                <a:gd name="T22" fmla="*/ 2147483646 w 57"/>
                <a:gd name="T23" fmla="*/ 2147483646 h 66"/>
                <a:gd name="T24" fmla="*/ 2147483646 w 57"/>
                <a:gd name="T25" fmla="*/ 2147483646 h 66"/>
                <a:gd name="T26" fmla="*/ 2147483646 w 57"/>
                <a:gd name="T27" fmla="*/ 2147483646 h 66"/>
                <a:gd name="T28" fmla="*/ 2147483646 w 57"/>
                <a:gd name="T29" fmla="*/ 2147483646 h 66"/>
                <a:gd name="T30" fmla="*/ 2147483646 w 57"/>
                <a:gd name="T31" fmla="*/ 2147483646 h 66"/>
                <a:gd name="T32" fmla="*/ 2147483646 w 57"/>
                <a:gd name="T33" fmla="*/ 2147483646 h 66"/>
                <a:gd name="T34" fmla="*/ 2147483646 w 57"/>
                <a:gd name="T35" fmla="*/ 2147483646 h 66"/>
                <a:gd name="T36" fmla="*/ 2147483646 w 57"/>
                <a:gd name="T37" fmla="*/ 2147483646 h 66"/>
                <a:gd name="T38" fmla="*/ 2147483646 w 57"/>
                <a:gd name="T39" fmla="*/ 2147483646 h 66"/>
                <a:gd name="T40" fmla="*/ 2147483646 w 57"/>
                <a:gd name="T41" fmla="*/ 2147483646 h 66"/>
                <a:gd name="T42" fmla="*/ 2147483646 w 57"/>
                <a:gd name="T43" fmla="*/ 2147483646 h 66"/>
                <a:gd name="T44" fmla="*/ 2147483646 w 57"/>
                <a:gd name="T45" fmla="*/ 2147483646 h 66"/>
                <a:gd name="T46" fmla="*/ 2147483646 w 57"/>
                <a:gd name="T47" fmla="*/ 2147483646 h 66"/>
                <a:gd name="T48" fmla="*/ 2147483646 w 57"/>
                <a:gd name="T49" fmla="*/ 2147483646 h 66"/>
                <a:gd name="T50" fmla="*/ 2147483646 w 57"/>
                <a:gd name="T51" fmla="*/ 2147483646 h 66"/>
                <a:gd name="T52" fmla="*/ 2147483646 w 57"/>
                <a:gd name="T53" fmla="*/ 2147483646 h 66"/>
                <a:gd name="T54" fmla="*/ 2147483646 w 57"/>
                <a:gd name="T55" fmla="*/ 2147483646 h 66"/>
                <a:gd name="T56" fmla="*/ 2147483646 w 57"/>
                <a:gd name="T57" fmla="*/ 2147483646 h 66"/>
                <a:gd name="T58" fmla="*/ 2147483646 w 57"/>
                <a:gd name="T59" fmla="*/ 2147483646 h 66"/>
                <a:gd name="T60" fmla="*/ 2147483646 w 57"/>
                <a:gd name="T61" fmla="*/ 2147483646 h 66"/>
                <a:gd name="T62" fmla="*/ 2147483646 w 57"/>
                <a:gd name="T63" fmla="*/ 2147483646 h 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6"/>
                <a:gd name="T98" fmla="*/ 57 w 57"/>
                <a:gd name="T99" fmla="*/ 66 h 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6">
                  <a:moveTo>
                    <a:pt x="46" y="4"/>
                  </a:moveTo>
                  <a:cubicBezTo>
                    <a:pt x="47" y="0"/>
                    <a:pt x="49" y="7"/>
                    <a:pt x="51" y="7"/>
                  </a:cubicBezTo>
                  <a:cubicBezTo>
                    <a:pt x="53" y="8"/>
                    <a:pt x="54" y="11"/>
                    <a:pt x="57" y="11"/>
                  </a:cubicBezTo>
                  <a:cubicBezTo>
                    <a:pt x="56" y="15"/>
                    <a:pt x="56" y="18"/>
                    <a:pt x="51" y="18"/>
                  </a:cubicBezTo>
                  <a:cubicBezTo>
                    <a:pt x="50" y="21"/>
                    <a:pt x="53" y="26"/>
                    <a:pt x="50" y="27"/>
                  </a:cubicBezTo>
                  <a:cubicBezTo>
                    <a:pt x="49" y="28"/>
                    <a:pt x="52" y="29"/>
                    <a:pt x="53" y="29"/>
                  </a:cubicBezTo>
                  <a:cubicBezTo>
                    <a:pt x="53" y="31"/>
                    <a:pt x="52" y="33"/>
                    <a:pt x="53" y="34"/>
                  </a:cubicBezTo>
                  <a:cubicBezTo>
                    <a:pt x="53" y="35"/>
                    <a:pt x="55" y="35"/>
                    <a:pt x="55" y="36"/>
                  </a:cubicBezTo>
                  <a:cubicBezTo>
                    <a:pt x="55" y="40"/>
                    <a:pt x="51" y="43"/>
                    <a:pt x="48" y="41"/>
                  </a:cubicBezTo>
                  <a:cubicBezTo>
                    <a:pt x="49" y="44"/>
                    <a:pt x="51" y="45"/>
                    <a:pt x="47" y="48"/>
                  </a:cubicBezTo>
                  <a:cubicBezTo>
                    <a:pt x="47" y="48"/>
                    <a:pt x="47" y="50"/>
                    <a:pt x="47" y="50"/>
                  </a:cubicBezTo>
                  <a:cubicBezTo>
                    <a:pt x="47" y="51"/>
                    <a:pt x="45" y="50"/>
                    <a:pt x="44" y="50"/>
                  </a:cubicBezTo>
                  <a:cubicBezTo>
                    <a:pt x="43" y="52"/>
                    <a:pt x="44" y="58"/>
                    <a:pt x="40" y="56"/>
                  </a:cubicBezTo>
                  <a:cubicBezTo>
                    <a:pt x="43" y="59"/>
                    <a:pt x="39" y="60"/>
                    <a:pt x="40" y="65"/>
                  </a:cubicBezTo>
                  <a:cubicBezTo>
                    <a:pt x="33" y="66"/>
                    <a:pt x="31" y="61"/>
                    <a:pt x="26" y="60"/>
                  </a:cubicBezTo>
                  <a:cubicBezTo>
                    <a:pt x="25" y="60"/>
                    <a:pt x="25" y="62"/>
                    <a:pt x="25" y="63"/>
                  </a:cubicBezTo>
                  <a:cubicBezTo>
                    <a:pt x="22" y="64"/>
                    <a:pt x="21" y="61"/>
                    <a:pt x="20" y="60"/>
                  </a:cubicBezTo>
                  <a:cubicBezTo>
                    <a:pt x="18" y="60"/>
                    <a:pt x="15" y="61"/>
                    <a:pt x="13" y="60"/>
                  </a:cubicBezTo>
                  <a:cubicBezTo>
                    <a:pt x="12" y="60"/>
                    <a:pt x="14" y="56"/>
                    <a:pt x="9" y="59"/>
                  </a:cubicBezTo>
                  <a:cubicBezTo>
                    <a:pt x="8" y="55"/>
                    <a:pt x="8" y="51"/>
                    <a:pt x="4" y="50"/>
                  </a:cubicBezTo>
                  <a:cubicBezTo>
                    <a:pt x="3" y="48"/>
                    <a:pt x="5" y="48"/>
                    <a:pt x="5" y="45"/>
                  </a:cubicBezTo>
                  <a:cubicBezTo>
                    <a:pt x="5" y="43"/>
                    <a:pt x="3" y="45"/>
                    <a:pt x="4" y="45"/>
                  </a:cubicBezTo>
                  <a:cubicBezTo>
                    <a:pt x="0" y="42"/>
                    <a:pt x="3" y="39"/>
                    <a:pt x="2" y="34"/>
                  </a:cubicBezTo>
                  <a:cubicBezTo>
                    <a:pt x="8" y="34"/>
                    <a:pt x="12" y="34"/>
                    <a:pt x="16" y="32"/>
                  </a:cubicBezTo>
                  <a:cubicBezTo>
                    <a:pt x="16" y="30"/>
                    <a:pt x="19" y="29"/>
                    <a:pt x="16" y="28"/>
                  </a:cubicBezTo>
                  <a:cubicBezTo>
                    <a:pt x="17" y="26"/>
                    <a:pt x="29" y="23"/>
                    <a:pt x="26" y="21"/>
                  </a:cubicBezTo>
                  <a:cubicBezTo>
                    <a:pt x="28" y="19"/>
                    <a:pt x="31" y="18"/>
                    <a:pt x="34" y="18"/>
                  </a:cubicBezTo>
                  <a:cubicBezTo>
                    <a:pt x="37" y="18"/>
                    <a:pt x="35" y="15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40" y="13"/>
                    <a:pt x="39" y="10"/>
                    <a:pt x="41" y="11"/>
                  </a:cubicBezTo>
                  <a:cubicBezTo>
                    <a:pt x="40" y="5"/>
                    <a:pt x="45" y="7"/>
                    <a:pt x="47" y="4"/>
                  </a:cubicBezTo>
                  <a:lnTo>
                    <a:pt x="46" y="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Freeform 100"/>
            <p:cNvSpPr>
              <a:spLocks noChangeArrowheads="1"/>
            </p:cNvSpPr>
            <p:nvPr/>
          </p:nvSpPr>
          <p:spPr bwMode="auto">
            <a:xfrm>
              <a:off x="7541231" y="3184557"/>
              <a:ext cx="87256" cy="109502"/>
            </a:xfrm>
            <a:custGeom>
              <a:avLst/>
              <a:gdLst>
                <a:gd name="T0" fmla="*/ 2147483646 w 26"/>
                <a:gd name="T1" fmla="*/ 2147483646 h 29"/>
                <a:gd name="T2" fmla="*/ 2147483646 w 26"/>
                <a:gd name="T3" fmla="*/ 2147483646 h 29"/>
                <a:gd name="T4" fmla="*/ 2147483646 w 26"/>
                <a:gd name="T5" fmla="*/ 2147483646 h 29"/>
                <a:gd name="T6" fmla="*/ 2147483646 w 26"/>
                <a:gd name="T7" fmla="*/ 2147483646 h 29"/>
                <a:gd name="T8" fmla="*/ 2147483646 w 26"/>
                <a:gd name="T9" fmla="*/ 2147483646 h 29"/>
                <a:gd name="T10" fmla="*/ 2147483646 w 26"/>
                <a:gd name="T11" fmla="*/ 2147483646 h 29"/>
                <a:gd name="T12" fmla="*/ 2147483646 w 26"/>
                <a:gd name="T13" fmla="*/ 2147483646 h 29"/>
                <a:gd name="T14" fmla="*/ 2147483646 w 26"/>
                <a:gd name="T15" fmla="*/ 2147483646 h 29"/>
                <a:gd name="T16" fmla="*/ 2147483646 w 26"/>
                <a:gd name="T17" fmla="*/ 2147483646 h 29"/>
                <a:gd name="T18" fmla="*/ 2147483646 w 26"/>
                <a:gd name="T19" fmla="*/ 2147483646 h 29"/>
                <a:gd name="T20" fmla="*/ 2147483646 w 26"/>
                <a:gd name="T21" fmla="*/ 2147483646 h 29"/>
                <a:gd name="T22" fmla="*/ 2147483646 w 26"/>
                <a:gd name="T23" fmla="*/ 2147483646 h 29"/>
                <a:gd name="T24" fmla="*/ 2147483646 w 26"/>
                <a:gd name="T25" fmla="*/ 2147483646 h 29"/>
                <a:gd name="T26" fmla="*/ 2147483646 w 26"/>
                <a:gd name="T27" fmla="*/ 2147483646 h 29"/>
                <a:gd name="T28" fmla="*/ 2147483646 w 26"/>
                <a:gd name="T29" fmla="*/ 2147483646 h 29"/>
                <a:gd name="T30" fmla="*/ 0 w 26"/>
                <a:gd name="T31" fmla="*/ 2147483646 h 29"/>
                <a:gd name="T32" fmla="*/ 2147483646 w 26"/>
                <a:gd name="T33" fmla="*/ 2147483646 h 29"/>
                <a:gd name="T34" fmla="*/ 2147483646 w 26"/>
                <a:gd name="T35" fmla="*/ 2147483646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29"/>
                <a:gd name="T56" fmla="*/ 26 w 2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29">
                  <a:moveTo>
                    <a:pt x="23" y="1"/>
                  </a:moveTo>
                  <a:cubicBezTo>
                    <a:pt x="26" y="7"/>
                    <a:pt x="16" y="4"/>
                    <a:pt x="18" y="6"/>
                  </a:cubicBezTo>
                  <a:cubicBezTo>
                    <a:pt x="20" y="8"/>
                    <a:pt x="19" y="7"/>
                    <a:pt x="17" y="6"/>
                  </a:cubicBezTo>
                  <a:cubicBezTo>
                    <a:pt x="17" y="8"/>
                    <a:pt x="18" y="9"/>
                    <a:pt x="18" y="10"/>
                  </a:cubicBezTo>
                  <a:cubicBezTo>
                    <a:pt x="19" y="11"/>
                    <a:pt x="21" y="13"/>
                    <a:pt x="21" y="13"/>
                  </a:cubicBezTo>
                  <a:cubicBezTo>
                    <a:pt x="22" y="17"/>
                    <a:pt x="22" y="22"/>
                    <a:pt x="23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1"/>
                    <a:pt x="13" y="18"/>
                    <a:pt x="13" y="12"/>
                  </a:cubicBezTo>
                  <a:cubicBezTo>
                    <a:pt x="10" y="12"/>
                    <a:pt x="12" y="17"/>
                    <a:pt x="7" y="1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8"/>
                    <a:pt x="3" y="26"/>
                    <a:pt x="3" y="29"/>
                  </a:cubicBezTo>
                  <a:cubicBezTo>
                    <a:pt x="1" y="29"/>
                    <a:pt x="1" y="24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8"/>
                    <a:pt x="4" y="16"/>
                    <a:pt x="3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2" y="5"/>
                    <a:pt x="4" y="0"/>
                    <a:pt x="11" y="1"/>
                  </a:cubicBezTo>
                  <a:cubicBezTo>
                    <a:pt x="7" y="5"/>
                    <a:pt x="19" y="1"/>
                    <a:pt x="23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101"/>
            <p:cNvSpPr>
              <a:spLocks noChangeArrowheads="1"/>
            </p:cNvSpPr>
            <p:nvPr/>
          </p:nvSpPr>
          <p:spPr bwMode="auto">
            <a:xfrm>
              <a:off x="7282029" y="3294059"/>
              <a:ext cx="202742" cy="63994"/>
            </a:xfrm>
            <a:custGeom>
              <a:avLst/>
              <a:gdLst>
                <a:gd name="T0" fmla="*/ 2147483646 w 60"/>
                <a:gd name="T1" fmla="*/ 2147483646 h 17"/>
                <a:gd name="T2" fmla="*/ 2147483646 w 60"/>
                <a:gd name="T3" fmla="*/ 2147483646 h 17"/>
                <a:gd name="T4" fmla="*/ 2147483646 w 60"/>
                <a:gd name="T5" fmla="*/ 2147483646 h 17"/>
                <a:gd name="T6" fmla="*/ 2147483646 w 60"/>
                <a:gd name="T7" fmla="*/ 2147483646 h 17"/>
                <a:gd name="T8" fmla="*/ 2147483646 w 60"/>
                <a:gd name="T9" fmla="*/ 2147483646 h 17"/>
                <a:gd name="T10" fmla="*/ 2147483646 w 60"/>
                <a:gd name="T11" fmla="*/ 2147483646 h 17"/>
                <a:gd name="T12" fmla="*/ 2147483646 w 60"/>
                <a:gd name="T13" fmla="*/ 2147483646 h 17"/>
                <a:gd name="T14" fmla="*/ 2147483646 w 60"/>
                <a:gd name="T15" fmla="*/ 2147483646 h 17"/>
                <a:gd name="T16" fmla="*/ 2147483646 w 60"/>
                <a:gd name="T17" fmla="*/ 2147483646 h 17"/>
                <a:gd name="T18" fmla="*/ 2147483646 w 60"/>
                <a:gd name="T19" fmla="*/ 2147483646 h 17"/>
                <a:gd name="T20" fmla="*/ 2147483646 w 60"/>
                <a:gd name="T21" fmla="*/ 2147483646 h 17"/>
                <a:gd name="T22" fmla="*/ 2147483646 w 60"/>
                <a:gd name="T23" fmla="*/ 2147483646 h 17"/>
                <a:gd name="T24" fmla="*/ 2147483646 w 60"/>
                <a:gd name="T25" fmla="*/ 2147483646 h 17"/>
                <a:gd name="T26" fmla="*/ 2147483646 w 60"/>
                <a:gd name="T27" fmla="*/ 2147483646 h 17"/>
                <a:gd name="T28" fmla="*/ 2147483646 w 60"/>
                <a:gd name="T29" fmla="*/ 2147483646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7"/>
                <a:gd name="T47" fmla="*/ 60 w 60"/>
                <a:gd name="T48" fmla="*/ 17 h 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7">
                  <a:moveTo>
                    <a:pt x="1" y="5"/>
                  </a:moveTo>
                  <a:cubicBezTo>
                    <a:pt x="0" y="1"/>
                    <a:pt x="6" y="3"/>
                    <a:pt x="7" y="1"/>
                  </a:cubicBezTo>
                  <a:cubicBezTo>
                    <a:pt x="10" y="0"/>
                    <a:pt x="9" y="3"/>
                    <a:pt x="10" y="4"/>
                  </a:cubicBezTo>
                  <a:cubicBezTo>
                    <a:pt x="11" y="5"/>
                    <a:pt x="13" y="4"/>
                    <a:pt x="13" y="5"/>
                  </a:cubicBezTo>
                  <a:cubicBezTo>
                    <a:pt x="19" y="3"/>
                    <a:pt x="21" y="4"/>
                    <a:pt x="27" y="8"/>
                  </a:cubicBezTo>
                  <a:cubicBezTo>
                    <a:pt x="32" y="5"/>
                    <a:pt x="34" y="7"/>
                    <a:pt x="41" y="7"/>
                  </a:cubicBezTo>
                  <a:cubicBezTo>
                    <a:pt x="43" y="6"/>
                    <a:pt x="43" y="8"/>
                    <a:pt x="44" y="10"/>
                  </a:cubicBezTo>
                  <a:cubicBezTo>
                    <a:pt x="46" y="9"/>
                    <a:pt x="48" y="9"/>
                    <a:pt x="48" y="11"/>
                  </a:cubicBezTo>
                  <a:cubicBezTo>
                    <a:pt x="51" y="9"/>
                    <a:pt x="55" y="14"/>
                    <a:pt x="55" y="11"/>
                  </a:cubicBezTo>
                  <a:cubicBezTo>
                    <a:pt x="60" y="11"/>
                    <a:pt x="52" y="16"/>
                    <a:pt x="56" y="15"/>
                  </a:cubicBezTo>
                  <a:cubicBezTo>
                    <a:pt x="56" y="17"/>
                    <a:pt x="55" y="15"/>
                    <a:pt x="53" y="15"/>
                  </a:cubicBezTo>
                  <a:cubicBezTo>
                    <a:pt x="43" y="17"/>
                    <a:pt x="34" y="13"/>
                    <a:pt x="25" y="11"/>
                  </a:cubicBezTo>
                  <a:cubicBezTo>
                    <a:pt x="23" y="11"/>
                    <a:pt x="21" y="11"/>
                    <a:pt x="18" y="11"/>
                  </a:cubicBezTo>
                  <a:cubicBezTo>
                    <a:pt x="15" y="10"/>
                    <a:pt x="12" y="9"/>
                    <a:pt x="8" y="8"/>
                  </a:cubicBezTo>
                  <a:cubicBezTo>
                    <a:pt x="6" y="7"/>
                    <a:pt x="2" y="8"/>
                    <a:pt x="1" y="5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102"/>
            <p:cNvSpPr>
              <a:spLocks noChangeArrowheads="1"/>
            </p:cNvSpPr>
            <p:nvPr/>
          </p:nvSpPr>
          <p:spPr bwMode="auto">
            <a:xfrm>
              <a:off x="7551497" y="3369430"/>
              <a:ext cx="26947" cy="15644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2147483646 w 8"/>
                <a:gd name="T5" fmla="*/ 2147483646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"/>
                <a:gd name="T17" fmla="*/ 8 w 8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">
                  <a:moveTo>
                    <a:pt x="3" y="2"/>
                  </a:moveTo>
                  <a:cubicBezTo>
                    <a:pt x="5" y="2"/>
                    <a:pt x="8" y="2"/>
                    <a:pt x="8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0"/>
                    <a:pt x="2" y="1"/>
                    <a:pt x="3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103"/>
            <p:cNvSpPr>
              <a:spLocks noChangeArrowheads="1"/>
            </p:cNvSpPr>
            <p:nvPr/>
          </p:nvSpPr>
          <p:spPr bwMode="auto">
            <a:xfrm>
              <a:off x="8452288" y="4097548"/>
              <a:ext cx="147566" cy="164964"/>
            </a:xfrm>
            <a:custGeom>
              <a:avLst/>
              <a:gdLst>
                <a:gd name="T0" fmla="*/ 2147483646 w 44"/>
                <a:gd name="T1" fmla="*/ 2147483646 h 44"/>
                <a:gd name="T2" fmla="*/ 2147483646 w 44"/>
                <a:gd name="T3" fmla="*/ 2147483646 h 44"/>
                <a:gd name="T4" fmla="*/ 2147483646 w 44"/>
                <a:gd name="T5" fmla="*/ 2147483646 h 44"/>
                <a:gd name="T6" fmla="*/ 2147483646 w 44"/>
                <a:gd name="T7" fmla="*/ 2147483646 h 44"/>
                <a:gd name="T8" fmla="*/ 2147483646 w 44"/>
                <a:gd name="T9" fmla="*/ 2147483646 h 44"/>
                <a:gd name="T10" fmla="*/ 2147483646 w 44"/>
                <a:gd name="T11" fmla="*/ 2147483646 h 44"/>
                <a:gd name="T12" fmla="*/ 2147483646 w 44"/>
                <a:gd name="T13" fmla="*/ 2147483646 h 44"/>
                <a:gd name="T14" fmla="*/ 2147483646 w 44"/>
                <a:gd name="T15" fmla="*/ 2147483646 h 44"/>
                <a:gd name="T16" fmla="*/ 2147483646 w 44"/>
                <a:gd name="T17" fmla="*/ 2147483646 h 44"/>
                <a:gd name="T18" fmla="*/ 2147483646 w 44"/>
                <a:gd name="T19" fmla="*/ 2147483646 h 44"/>
                <a:gd name="T20" fmla="*/ 2147483646 w 44"/>
                <a:gd name="T21" fmla="*/ 2147483646 h 44"/>
                <a:gd name="T22" fmla="*/ 2147483646 w 44"/>
                <a:gd name="T23" fmla="*/ 2147483646 h 44"/>
                <a:gd name="T24" fmla="*/ 2147483646 w 44"/>
                <a:gd name="T25" fmla="*/ 2147483646 h 44"/>
                <a:gd name="T26" fmla="*/ 2147483646 w 44"/>
                <a:gd name="T27" fmla="*/ 0 h 44"/>
                <a:gd name="T28" fmla="*/ 2147483646 w 44"/>
                <a:gd name="T29" fmla="*/ 2147483646 h 44"/>
                <a:gd name="T30" fmla="*/ 2147483646 w 44"/>
                <a:gd name="T31" fmla="*/ 2147483646 h 44"/>
                <a:gd name="T32" fmla="*/ 2147483646 w 44"/>
                <a:gd name="T33" fmla="*/ 2147483646 h 44"/>
                <a:gd name="T34" fmla="*/ 2147483646 w 44"/>
                <a:gd name="T35" fmla="*/ 2147483646 h 44"/>
                <a:gd name="T36" fmla="*/ 2147483646 w 44"/>
                <a:gd name="T37" fmla="*/ 2147483646 h 44"/>
                <a:gd name="T38" fmla="*/ 2147483646 w 44"/>
                <a:gd name="T39" fmla="*/ 2147483646 h 44"/>
                <a:gd name="T40" fmla="*/ 2147483646 w 44"/>
                <a:gd name="T41" fmla="*/ 2147483646 h 44"/>
                <a:gd name="T42" fmla="*/ 2147483646 w 44"/>
                <a:gd name="T43" fmla="*/ 2147483646 h 44"/>
                <a:gd name="T44" fmla="*/ 2147483646 w 44"/>
                <a:gd name="T45" fmla="*/ 2147483646 h 44"/>
                <a:gd name="T46" fmla="*/ 2147483646 w 44"/>
                <a:gd name="T47" fmla="*/ 2147483646 h 44"/>
                <a:gd name="T48" fmla="*/ 2147483646 w 44"/>
                <a:gd name="T49" fmla="*/ 2147483646 h 44"/>
                <a:gd name="T50" fmla="*/ 2147483646 w 44"/>
                <a:gd name="T51" fmla="*/ 2147483646 h 44"/>
                <a:gd name="T52" fmla="*/ 2147483646 w 44"/>
                <a:gd name="T53" fmla="*/ 2147483646 h 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44"/>
                <a:gd name="T83" fmla="*/ 44 w 44"/>
                <a:gd name="T84" fmla="*/ 44 h 4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44">
                  <a:moveTo>
                    <a:pt x="1" y="38"/>
                  </a:moveTo>
                  <a:cubicBezTo>
                    <a:pt x="0" y="36"/>
                    <a:pt x="3" y="34"/>
                    <a:pt x="4" y="32"/>
                  </a:cubicBezTo>
                  <a:cubicBezTo>
                    <a:pt x="4" y="32"/>
                    <a:pt x="6" y="31"/>
                    <a:pt x="7" y="31"/>
                  </a:cubicBezTo>
                  <a:cubicBezTo>
                    <a:pt x="7" y="30"/>
                    <a:pt x="6" y="28"/>
                    <a:pt x="7" y="28"/>
                  </a:cubicBezTo>
                  <a:cubicBezTo>
                    <a:pt x="7" y="28"/>
                    <a:pt x="9" y="28"/>
                    <a:pt x="9" y="28"/>
                  </a:cubicBezTo>
                  <a:cubicBezTo>
                    <a:pt x="10" y="28"/>
                    <a:pt x="10" y="25"/>
                    <a:pt x="11" y="25"/>
                  </a:cubicBezTo>
                  <a:cubicBezTo>
                    <a:pt x="13" y="24"/>
                    <a:pt x="16" y="26"/>
                    <a:pt x="16" y="24"/>
                  </a:cubicBezTo>
                  <a:cubicBezTo>
                    <a:pt x="17" y="21"/>
                    <a:pt x="16" y="22"/>
                    <a:pt x="19" y="21"/>
                  </a:cubicBezTo>
                  <a:cubicBezTo>
                    <a:pt x="22" y="21"/>
                    <a:pt x="21" y="19"/>
                    <a:pt x="22" y="17"/>
                  </a:cubicBezTo>
                  <a:cubicBezTo>
                    <a:pt x="22" y="17"/>
                    <a:pt x="26" y="20"/>
                    <a:pt x="25" y="14"/>
                  </a:cubicBezTo>
                  <a:cubicBezTo>
                    <a:pt x="27" y="14"/>
                    <a:pt x="27" y="15"/>
                    <a:pt x="29" y="15"/>
                  </a:cubicBezTo>
                  <a:cubicBezTo>
                    <a:pt x="29" y="13"/>
                    <a:pt x="27" y="12"/>
                    <a:pt x="28" y="10"/>
                  </a:cubicBezTo>
                  <a:cubicBezTo>
                    <a:pt x="33" y="11"/>
                    <a:pt x="32" y="5"/>
                    <a:pt x="33" y="3"/>
                  </a:cubicBezTo>
                  <a:cubicBezTo>
                    <a:pt x="34" y="2"/>
                    <a:pt x="38" y="3"/>
                    <a:pt x="37" y="0"/>
                  </a:cubicBezTo>
                  <a:cubicBezTo>
                    <a:pt x="39" y="1"/>
                    <a:pt x="39" y="3"/>
                    <a:pt x="42" y="3"/>
                  </a:cubicBezTo>
                  <a:cubicBezTo>
                    <a:pt x="40" y="7"/>
                    <a:pt x="44" y="6"/>
                    <a:pt x="43" y="10"/>
                  </a:cubicBezTo>
                  <a:cubicBezTo>
                    <a:pt x="41" y="10"/>
                    <a:pt x="42" y="13"/>
                    <a:pt x="42" y="14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8" y="15"/>
                    <a:pt x="38" y="18"/>
                    <a:pt x="37" y="21"/>
                  </a:cubicBezTo>
                  <a:cubicBezTo>
                    <a:pt x="35" y="23"/>
                    <a:pt x="35" y="20"/>
                    <a:pt x="32" y="22"/>
                  </a:cubicBezTo>
                  <a:cubicBezTo>
                    <a:pt x="28" y="24"/>
                    <a:pt x="29" y="29"/>
                    <a:pt x="28" y="32"/>
                  </a:cubicBezTo>
                  <a:cubicBezTo>
                    <a:pt x="27" y="33"/>
                    <a:pt x="23" y="33"/>
                    <a:pt x="25" y="38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19" y="37"/>
                    <a:pt x="11" y="44"/>
                    <a:pt x="11" y="36"/>
                  </a:cubicBezTo>
                  <a:cubicBezTo>
                    <a:pt x="10" y="37"/>
                    <a:pt x="7" y="39"/>
                    <a:pt x="5" y="38"/>
                  </a:cubicBezTo>
                  <a:cubicBezTo>
                    <a:pt x="5" y="38"/>
                    <a:pt x="4" y="35"/>
                    <a:pt x="4" y="35"/>
                  </a:cubicBezTo>
                  <a:cubicBezTo>
                    <a:pt x="1" y="35"/>
                    <a:pt x="7" y="40"/>
                    <a:pt x="1" y="3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104"/>
            <p:cNvSpPr>
              <a:spLocks noChangeArrowheads="1"/>
            </p:cNvSpPr>
            <p:nvPr/>
          </p:nvSpPr>
          <p:spPr bwMode="auto">
            <a:xfrm>
              <a:off x="3391432" y="839507"/>
              <a:ext cx="205309" cy="169230"/>
            </a:xfrm>
            <a:custGeom>
              <a:avLst/>
              <a:gdLst>
                <a:gd name="T0" fmla="*/ 2147483646 w 61"/>
                <a:gd name="T1" fmla="*/ 0 h 45"/>
                <a:gd name="T2" fmla="*/ 2147483646 w 61"/>
                <a:gd name="T3" fmla="*/ 2147483646 h 45"/>
                <a:gd name="T4" fmla="*/ 2147483646 w 61"/>
                <a:gd name="T5" fmla="*/ 2147483646 h 45"/>
                <a:gd name="T6" fmla="*/ 2147483646 w 61"/>
                <a:gd name="T7" fmla="*/ 2147483646 h 45"/>
                <a:gd name="T8" fmla="*/ 2147483646 w 61"/>
                <a:gd name="T9" fmla="*/ 2147483646 h 45"/>
                <a:gd name="T10" fmla="*/ 2147483646 w 61"/>
                <a:gd name="T11" fmla="*/ 2147483646 h 45"/>
                <a:gd name="T12" fmla="*/ 2147483646 w 61"/>
                <a:gd name="T13" fmla="*/ 2147483646 h 45"/>
                <a:gd name="T14" fmla="*/ 2147483646 w 61"/>
                <a:gd name="T15" fmla="*/ 2147483646 h 45"/>
                <a:gd name="T16" fmla="*/ 2147483646 w 61"/>
                <a:gd name="T17" fmla="*/ 2147483646 h 45"/>
                <a:gd name="T18" fmla="*/ 2147483646 w 61"/>
                <a:gd name="T19" fmla="*/ 2147483646 h 45"/>
                <a:gd name="T20" fmla="*/ 2147483646 w 61"/>
                <a:gd name="T21" fmla="*/ 2147483646 h 45"/>
                <a:gd name="T22" fmla="*/ 2147483646 w 61"/>
                <a:gd name="T23" fmla="*/ 2147483646 h 45"/>
                <a:gd name="T24" fmla="*/ 2147483646 w 61"/>
                <a:gd name="T25" fmla="*/ 2147483646 h 45"/>
                <a:gd name="T26" fmla="*/ 2147483646 w 61"/>
                <a:gd name="T27" fmla="*/ 2147483646 h 45"/>
                <a:gd name="T28" fmla="*/ 2147483646 w 61"/>
                <a:gd name="T29" fmla="*/ 2147483646 h 45"/>
                <a:gd name="T30" fmla="*/ 2147483646 w 61"/>
                <a:gd name="T31" fmla="*/ 2147483646 h 45"/>
                <a:gd name="T32" fmla="*/ 2147483646 w 61"/>
                <a:gd name="T33" fmla="*/ 2147483646 h 45"/>
                <a:gd name="T34" fmla="*/ 2147483646 w 61"/>
                <a:gd name="T35" fmla="*/ 2147483646 h 45"/>
                <a:gd name="T36" fmla="*/ 2147483646 w 61"/>
                <a:gd name="T37" fmla="*/ 2147483646 h 45"/>
                <a:gd name="T38" fmla="*/ 2147483646 w 61"/>
                <a:gd name="T39" fmla="*/ 2147483646 h 45"/>
                <a:gd name="T40" fmla="*/ 2147483646 w 61"/>
                <a:gd name="T41" fmla="*/ 2147483646 h 45"/>
                <a:gd name="T42" fmla="*/ 2147483646 w 61"/>
                <a:gd name="T43" fmla="*/ 2147483646 h 45"/>
                <a:gd name="T44" fmla="*/ 2147483646 w 61"/>
                <a:gd name="T45" fmla="*/ 2147483646 h 45"/>
                <a:gd name="T46" fmla="*/ 2147483646 w 61"/>
                <a:gd name="T47" fmla="*/ 2147483646 h 45"/>
                <a:gd name="T48" fmla="*/ 2147483646 w 61"/>
                <a:gd name="T49" fmla="*/ 2147483646 h 45"/>
                <a:gd name="T50" fmla="*/ 2147483646 w 61"/>
                <a:gd name="T51" fmla="*/ 2147483646 h 45"/>
                <a:gd name="T52" fmla="*/ 2147483646 w 61"/>
                <a:gd name="T53" fmla="*/ 2147483646 h 45"/>
                <a:gd name="T54" fmla="*/ 2147483646 w 61"/>
                <a:gd name="T55" fmla="*/ 2147483646 h 45"/>
                <a:gd name="T56" fmla="*/ 2147483646 w 61"/>
                <a:gd name="T57" fmla="*/ 2147483646 h 45"/>
                <a:gd name="T58" fmla="*/ 2147483646 w 61"/>
                <a:gd name="T59" fmla="*/ 2147483646 h 45"/>
                <a:gd name="T60" fmla="*/ 2147483646 w 61"/>
                <a:gd name="T61" fmla="*/ 2147483646 h 45"/>
                <a:gd name="T62" fmla="*/ 2147483646 w 61"/>
                <a:gd name="T63" fmla="*/ 2147483646 h 45"/>
                <a:gd name="T64" fmla="*/ 2147483646 w 61"/>
                <a:gd name="T65" fmla="*/ 2147483646 h 45"/>
                <a:gd name="T66" fmla="*/ 0 w 61"/>
                <a:gd name="T67" fmla="*/ 2147483646 h 45"/>
                <a:gd name="T68" fmla="*/ 2147483646 w 61"/>
                <a:gd name="T69" fmla="*/ 2147483646 h 45"/>
                <a:gd name="T70" fmla="*/ 2147483646 w 61"/>
                <a:gd name="T71" fmla="*/ 2147483646 h 45"/>
                <a:gd name="T72" fmla="*/ 2147483646 w 61"/>
                <a:gd name="T73" fmla="*/ 2147483646 h 45"/>
                <a:gd name="T74" fmla="*/ 2147483646 w 61"/>
                <a:gd name="T75" fmla="*/ 2147483646 h 45"/>
                <a:gd name="T76" fmla="*/ 2147483646 w 61"/>
                <a:gd name="T77" fmla="*/ 2147483646 h 45"/>
                <a:gd name="T78" fmla="*/ 2147483646 w 6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"/>
                <a:gd name="T121" fmla="*/ 0 h 45"/>
                <a:gd name="T122" fmla="*/ 61 w 6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" h="45">
                  <a:moveTo>
                    <a:pt x="16" y="0"/>
                  </a:moveTo>
                  <a:cubicBezTo>
                    <a:pt x="18" y="2"/>
                    <a:pt x="22" y="2"/>
                    <a:pt x="23" y="5"/>
                  </a:cubicBezTo>
                  <a:cubicBezTo>
                    <a:pt x="26" y="4"/>
                    <a:pt x="27" y="6"/>
                    <a:pt x="28" y="7"/>
                  </a:cubicBezTo>
                  <a:cubicBezTo>
                    <a:pt x="28" y="7"/>
                    <a:pt x="30" y="6"/>
                    <a:pt x="30" y="7"/>
                  </a:cubicBezTo>
                  <a:cubicBezTo>
                    <a:pt x="31" y="7"/>
                    <a:pt x="31" y="9"/>
                    <a:pt x="32" y="8"/>
                  </a:cubicBezTo>
                  <a:cubicBezTo>
                    <a:pt x="34" y="6"/>
                    <a:pt x="33" y="9"/>
                    <a:pt x="36" y="11"/>
                  </a:cubicBezTo>
                  <a:cubicBezTo>
                    <a:pt x="37" y="12"/>
                    <a:pt x="39" y="11"/>
                    <a:pt x="40" y="11"/>
                  </a:cubicBezTo>
                  <a:cubicBezTo>
                    <a:pt x="41" y="11"/>
                    <a:pt x="43" y="16"/>
                    <a:pt x="49" y="1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9"/>
                    <a:pt x="52" y="17"/>
                    <a:pt x="53" y="18"/>
                  </a:cubicBezTo>
                  <a:cubicBezTo>
                    <a:pt x="53" y="18"/>
                    <a:pt x="52" y="20"/>
                    <a:pt x="53" y="21"/>
                  </a:cubicBezTo>
                  <a:cubicBezTo>
                    <a:pt x="55" y="23"/>
                    <a:pt x="58" y="24"/>
                    <a:pt x="61" y="26"/>
                  </a:cubicBezTo>
                  <a:cubicBezTo>
                    <a:pt x="61" y="28"/>
                    <a:pt x="61" y="30"/>
                    <a:pt x="60" y="31"/>
                  </a:cubicBezTo>
                  <a:cubicBezTo>
                    <a:pt x="58" y="31"/>
                    <a:pt x="57" y="29"/>
                    <a:pt x="57" y="29"/>
                  </a:cubicBezTo>
                  <a:cubicBezTo>
                    <a:pt x="54" y="30"/>
                    <a:pt x="53" y="33"/>
                    <a:pt x="50" y="33"/>
                  </a:cubicBezTo>
                  <a:cubicBezTo>
                    <a:pt x="49" y="34"/>
                    <a:pt x="49" y="35"/>
                    <a:pt x="49" y="36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1" y="40"/>
                    <a:pt x="40" y="36"/>
                    <a:pt x="37" y="39"/>
                  </a:cubicBezTo>
                  <a:cubicBezTo>
                    <a:pt x="36" y="39"/>
                    <a:pt x="37" y="41"/>
                    <a:pt x="37" y="41"/>
                  </a:cubicBezTo>
                  <a:cubicBezTo>
                    <a:pt x="37" y="45"/>
                    <a:pt x="32" y="37"/>
                    <a:pt x="32" y="42"/>
                  </a:cubicBezTo>
                  <a:cubicBezTo>
                    <a:pt x="30" y="42"/>
                    <a:pt x="31" y="40"/>
                    <a:pt x="30" y="39"/>
                  </a:cubicBezTo>
                  <a:cubicBezTo>
                    <a:pt x="27" y="42"/>
                    <a:pt x="26" y="38"/>
                    <a:pt x="22" y="39"/>
                  </a:cubicBezTo>
                  <a:cubicBezTo>
                    <a:pt x="22" y="37"/>
                    <a:pt x="21" y="36"/>
                    <a:pt x="19" y="36"/>
                  </a:cubicBezTo>
                  <a:cubicBezTo>
                    <a:pt x="19" y="34"/>
                    <a:pt x="23" y="36"/>
                    <a:pt x="23" y="33"/>
                  </a:cubicBezTo>
                  <a:cubicBezTo>
                    <a:pt x="24" y="30"/>
                    <a:pt x="18" y="33"/>
                    <a:pt x="16" y="32"/>
                  </a:cubicBezTo>
                  <a:cubicBezTo>
                    <a:pt x="15" y="28"/>
                    <a:pt x="19" y="30"/>
                    <a:pt x="21" y="29"/>
                  </a:cubicBezTo>
                  <a:cubicBezTo>
                    <a:pt x="21" y="29"/>
                    <a:pt x="23" y="26"/>
                    <a:pt x="23" y="26"/>
                  </a:cubicBezTo>
                  <a:cubicBezTo>
                    <a:pt x="24" y="26"/>
                    <a:pt x="26" y="29"/>
                    <a:pt x="28" y="28"/>
                  </a:cubicBezTo>
                  <a:cubicBezTo>
                    <a:pt x="28" y="26"/>
                    <a:pt x="26" y="25"/>
                    <a:pt x="26" y="24"/>
                  </a:cubicBezTo>
                  <a:cubicBezTo>
                    <a:pt x="25" y="25"/>
                    <a:pt x="16" y="24"/>
                    <a:pt x="14" y="26"/>
                  </a:cubicBezTo>
                  <a:cubicBezTo>
                    <a:pt x="11" y="29"/>
                    <a:pt x="13" y="26"/>
                    <a:pt x="9" y="25"/>
                  </a:cubicBezTo>
                  <a:cubicBezTo>
                    <a:pt x="5" y="24"/>
                    <a:pt x="2" y="26"/>
                    <a:pt x="7" y="22"/>
                  </a:cubicBezTo>
                  <a:cubicBezTo>
                    <a:pt x="6" y="20"/>
                    <a:pt x="2" y="21"/>
                    <a:pt x="1" y="19"/>
                  </a:cubicBezTo>
                  <a:cubicBezTo>
                    <a:pt x="3" y="17"/>
                    <a:pt x="6" y="13"/>
                    <a:pt x="0" y="15"/>
                  </a:cubicBezTo>
                  <a:cubicBezTo>
                    <a:pt x="0" y="14"/>
                    <a:pt x="1" y="12"/>
                    <a:pt x="4" y="12"/>
                  </a:cubicBezTo>
                  <a:cubicBezTo>
                    <a:pt x="5" y="12"/>
                    <a:pt x="5" y="10"/>
                    <a:pt x="7" y="10"/>
                  </a:cubicBezTo>
                  <a:cubicBezTo>
                    <a:pt x="9" y="10"/>
                    <a:pt x="7" y="7"/>
                    <a:pt x="8" y="5"/>
                  </a:cubicBezTo>
                  <a:cubicBezTo>
                    <a:pt x="8" y="5"/>
                    <a:pt x="10" y="6"/>
                    <a:pt x="11" y="5"/>
                  </a:cubicBezTo>
                  <a:cubicBezTo>
                    <a:pt x="12" y="5"/>
                    <a:pt x="12" y="3"/>
                    <a:pt x="14" y="3"/>
                  </a:cubicBezTo>
                  <a:cubicBezTo>
                    <a:pt x="14" y="1"/>
                    <a:pt x="16" y="2"/>
                    <a:pt x="16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105"/>
            <p:cNvSpPr>
              <a:spLocks noChangeArrowheads="1"/>
            </p:cNvSpPr>
            <p:nvPr/>
          </p:nvSpPr>
          <p:spPr bwMode="auto">
            <a:xfrm>
              <a:off x="5454783" y="902080"/>
              <a:ext cx="275884" cy="155009"/>
            </a:xfrm>
            <a:custGeom>
              <a:avLst/>
              <a:gdLst>
                <a:gd name="T0" fmla="*/ 2147483646 w 82"/>
                <a:gd name="T1" fmla="*/ 2147483646 h 41"/>
                <a:gd name="T2" fmla="*/ 2147483646 w 82"/>
                <a:gd name="T3" fmla="*/ 2147483646 h 41"/>
                <a:gd name="T4" fmla="*/ 2147483646 w 82"/>
                <a:gd name="T5" fmla="*/ 2147483646 h 41"/>
                <a:gd name="T6" fmla="*/ 2147483646 w 82"/>
                <a:gd name="T7" fmla="*/ 2147483646 h 41"/>
                <a:gd name="T8" fmla="*/ 2147483646 w 82"/>
                <a:gd name="T9" fmla="*/ 2147483646 h 41"/>
                <a:gd name="T10" fmla="*/ 2147483646 w 82"/>
                <a:gd name="T11" fmla="*/ 2147483646 h 41"/>
                <a:gd name="T12" fmla="*/ 2147483646 w 82"/>
                <a:gd name="T13" fmla="*/ 2147483646 h 41"/>
                <a:gd name="T14" fmla="*/ 2147483646 w 82"/>
                <a:gd name="T15" fmla="*/ 2147483646 h 41"/>
                <a:gd name="T16" fmla="*/ 2147483646 w 82"/>
                <a:gd name="T17" fmla="*/ 2147483646 h 41"/>
                <a:gd name="T18" fmla="*/ 2147483646 w 82"/>
                <a:gd name="T19" fmla="*/ 2147483646 h 41"/>
                <a:gd name="T20" fmla="*/ 2147483646 w 82"/>
                <a:gd name="T21" fmla="*/ 2147483646 h 41"/>
                <a:gd name="T22" fmla="*/ 2147483646 w 82"/>
                <a:gd name="T23" fmla="*/ 2147483646 h 41"/>
                <a:gd name="T24" fmla="*/ 2147483646 w 82"/>
                <a:gd name="T25" fmla="*/ 2147483646 h 41"/>
                <a:gd name="T26" fmla="*/ 2147483646 w 82"/>
                <a:gd name="T27" fmla="*/ 2147483646 h 41"/>
                <a:gd name="T28" fmla="*/ 2147483646 w 82"/>
                <a:gd name="T29" fmla="*/ 2147483646 h 41"/>
                <a:gd name="T30" fmla="*/ 2147483646 w 82"/>
                <a:gd name="T31" fmla="*/ 2147483646 h 41"/>
                <a:gd name="T32" fmla="*/ 2147483646 w 82"/>
                <a:gd name="T33" fmla="*/ 2147483646 h 41"/>
                <a:gd name="T34" fmla="*/ 2147483646 w 82"/>
                <a:gd name="T35" fmla="*/ 2147483646 h 41"/>
                <a:gd name="T36" fmla="*/ 2147483646 w 82"/>
                <a:gd name="T37" fmla="*/ 2147483646 h 41"/>
                <a:gd name="T38" fmla="*/ 2147483646 w 82"/>
                <a:gd name="T39" fmla="*/ 2147483646 h 41"/>
                <a:gd name="T40" fmla="*/ 2147483646 w 82"/>
                <a:gd name="T41" fmla="*/ 2147483646 h 41"/>
                <a:gd name="T42" fmla="*/ 2147483646 w 82"/>
                <a:gd name="T43" fmla="*/ 2147483646 h 41"/>
                <a:gd name="T44" fmla="*/ 2147483646 w 82"/>
                <a:gd name="T45" fmla="*/ 2147483646 h 41"/>
                <a:gd name="T46" fmla="*/ 2147483646 w 82"/>
                <a:gd name="T47" fmla="*/ 2147483646 h 41"/>
                <a:gd name="T48" fmla="*/ 2147483646 w 82"/>
                <a:gd name="T49" fmla="*/ 2147483646 h 41"/>
                <a:gd name="T50" fmla="*/ 2147483646 w 82"/>
                <a:gd name="T51" fmla="*/ 2147483646 h 41"/>
                <a:gd name="T52" fmla="*/ 2147483646 w 82"/>
                <a:gd name="T53" fmla="*/ 2147483646 h 41"/>
                <a:gd name="T54" fmla="*/ 2147483646 w 82"/>
                <a:gd name="T55" fmla="*/ 2147483646 h 41"/>
                <a:gd name="T56" fmla="*/ 2147483646 w 82"/>
                <a:gd name="T57" fmla="*/ 2147483646 h 41"/>
                <a:gd name="T58" fmla="*/ 2147483646 w 82"/>
                <a:gd name="T59" fmla="*/ 2147483646 h 41"/>
                <a:gd name="T60" fmla="*/ 2147483646 w 82"/>
                <a:gd name="T61" fmla="*/ 2147483646 h 41"/>
                <a:gd name="T62" fmla="*/ 2147483646 w 82"/>
                <a:gd name="T63" fmla="*/ 2147483646 h 41"/>
                <a:gd name="T64" fmla="*/ 2147483646 w 82"/>
                <a:gd name="T65" fmla="*/ 2147483646 h 41"/>
                <a:gd name="T66" fmla="*/ 2147483646 w 82"/>
                <a:gd name="T67" fmla="*/ 2147483646 h 41"/>
                <a:gd name="T68" fmla="*/ 2147483646 w 82"/>
                <a:gd name="T69" fmla="*/ 2147483646 h 41"/>
                <a:gd name="T70" fmla="*/ 2147483646 w 82"/>
                <a:gd name="T71" fmla="*/ 2147483646 h 41"/>
                <a:gd name="T72" fmla="*/ 2147483646 w 82"/>
                <a:gd name="T73" fmla="*/ 2147483646 h 41"/>
                <a:gd name="T74" fmla="*/ 2147483646 w 82"/>
                <a:gd name="T75" fmla="*/ 2147483646 h 41"/>
                <a:gd name="T76" fmla="*/ 2147483646 w 82"/>
                <a:gd name="T77" fmla="*/ 2147483646 h 41"/>
                <a:gd name="T78" fmla="*/ 2147483646 w 82"/>
                <a:gd name="T79" fmla="*/ 2147483646 h 41"/>
                <a:gd name="T80" fmla="*/ 2147483646 w 82"/>
                <a:gd name="T81" fmla="*/ 2147483646 h 41"/>
                <a:gd name="T82" fmla="*/ 2147483646 w 82"/>
                <a:gd name="T83" fmla="*/ 2147483646 h 41"/>
                <a:gd name="T84" fmla="*/ 2147483646 w 82"/>
                <a:gd name="T85" fmla="*/ 2147483646 h 41"/>
                <a:gd name="T86" fmla="*/ 2147483646 w 82"/>
                <a:gd name="T87" fmla="*/ 2147483646 h 41"/>
                <a:gd name="T88" fmla="*/ 2147483646 w 82"/>
                <a:gd name="T89" fmla="*/ 2147483646 h 41"/>
                <a:gd name="T90" fmla="*/ 2147483646 w 82"/>
                <a:gd name="T91" fmla="*/ 2147483646 h 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2"/>
                <a:gd name="T139" fmla="*/ 0 h 41"/>
                <a:gd name="T140" fmla="*/ 82 w 82"/>
                <a:gd name="T141" fmla="*/ 41 h 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2" h="41">
                  <a:moveTo>
                    <a:pt x="29" y="28"/>
                  </a:moveTo>
                  <a:cubicBezTo>
                    <a:pt x="28" y="25"/>
                    <a:pt x="26" y="29"/>
                    <a:pt x="26" y="29"/>
                  </a:cubicBezTo>
                  <a:cubicBezTo>
                    <a:pt x="24" y="29"/>
                    <a:pt x="22" y="26"/>
                    <a:pt x="19" y="28"/>
                  </a:cubicBezTo>
                  <a:cubicBezTo>
                    <a:pt x="19" y="25"/>
                    <a:pt x="21" y="26"/>
                    <a:pt x="23" y="25"/>
                  </a:cubicBezTo>
                  <a:cubicBezTo>
                    <a:pt x="26" y="23"/>
                    <a:pt x="28" y="20"/>
                    <a:pt x="31" y="19"/>
                  </a:cubicBezTo>
                  <a:cubicBezTo>
                    <a:pt x="31" y="18"/>
                    <a:pt x="28" y="18"/>
                    <a:pt x="29" y="15"/>
                  </a:cubicBezTo>
                  <a:cubicBezTo>
                    <a:pt x="26" y="14"/>
                    <a:pt x="23" y="19"/>
                    <a:pt x="22" y="15"/>
                  </a:cubicBezTo>
                  <a:cubicBezTo>
                    <a:pt x="20" y="17"/>
                    <a:pt x="17" y="19"/>
                    <a:pt x="15" y="21"/>
                  </a:cubicBezTo>
                  <a:cubicBezTo>
                    <a:pt x="10" y="21"/>
                    <a:pt x="10" y="18"/>
                    <a:pt x="5" y="19"/>
                  </a:cubicBezTo>
                  <a:cubicBezTo>
                    <a:pt x="8" y="17"/>
                    <a:pt x="8" y="14"/>
                    <a:pt x="6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6" y="2"/>
                    <a:pt x="13" y="6"/>
                    <a:pt x="13" y="2"/>
                  </a:cubicBezTo>
                  <a:cubicBezTo>
                    <a:pt x="15" y="3"/>
                    <a:pt x="14" y="5"/>
                    <a:pt x="15" y="7"/>
                  </a:cubicBezTo>
                  <a:cubicBezTo>
                    <a:pt x="20" y="8"/>
                    <a:pt x="25" y="0"/>
                    <a:pt x="26" y="8"/>
                  </a:cubicBezTo>
                  <a:cubicBezTo>
                    <a:pt x="30" y="8"/>
                    <a:pt x="30" y="6"/>
                    <a:pt x="30" y="2"/>
                  </a:cubicBezTo>
                  <a:cubicBezTo>
                    <a:pt x="34" y="4"/>
                    <a:pt x="38" y="3"/>
                    <a:pt x="44" y="4"/>
                  </a:cubicBezTo>
                  <a:cubicBezTo>
                    <a:pt x="45" y="4"/>
                    <a:pt x="45" y="6"/>
                    <a:pt x="45" y="4"/>
                  </a:cubicBezTo>
                  <a:cubicBezTo>
                    <a:pt x="48" y="4"/>
                    <a:pt x="46" y="10"/>
                    <a:pt x="51" y="8"/>
                  </a:cubicBezTo>
                  <a:cubicBezTo>
                    <a:pt x="51" y="9"/>
                    <a:pt x="50" y="9"/>
                    <a:pt x="50" y="11"/>
                  </a:cubicBezTo>
                  <a:cubicBezTo>
                    <a:pt x="52" y="10"/>
                    <a:pt x="57" y="12"/>
                    <a:pt x="57" y="9"/>
                  </a:cubicBezTo>
                  <a:cubicBezTo>
                    <a:pt x="58" y="11"/>
                    <a:pt x="59" y="13"/>
                    <a:pt x="65" y="12"/>
                  </a:cubicBezTo>
                  <a:cubicBezTo>
                    <a:pt x="63" y="15"/>
                    <a:pt x="64" y="14"/>
                    <a:pt x="67" y="15"/>
                  </a:cubicBezTo>
                  <a:cubicBezTo>
                    <a:pt x="67" y="15"/>
                    <a:pt x="66" y="16"/>
                    <a:pt x="68" y="16"/>
                  </a:cubicBezTo>
                  <a:cubicBezTo>
                    <a:pt x="70" y="17"/>
                    <a:pt x="68" y="18"/>
                    <a:pt x="69" y="19"/>
                  </a:cubicBezTo>
                  <a:cubicBezTo>
                    <a:pt x="70" y="20"/>
                    <a:pt x="72" y="19"/>
                    <a:pt x="72" y="19"/>
                  </a:cubicBezTo>
                  <a:cubicBezTo>
                    <a:pt x="73" y="20"/>
                    <a:pt x="72" y="22"/>
                    <a:pt x="72" y="22"/>
                  </a:cubicBezTo>
                  <a:cubicBezTo>
                    <a:pt x="73" y="23"/>
                    <a:pt x="75" y="22"/>
                    <a:pt x="75" y="22"/>
                  </a:cubicBezTo>
                  <a:cubicBezTo>
                    <a:pt x="76" y="23"/>
                    <a:pt x="75" y="25"/>
                    <a:pt x="76" y="26"/>
                  </a:cubicBezTo>
                  <a:cubicBezTo>
                    <a:pt x="79" y="27"/>
                    <a:pt x="80" y="24"/>
                    <a:pt x="81" y="26"/>
                  </a:cubicBezTo>
                  <a:cubicBezTo>
                    <a:pt x="82" y="30"/>
                    <a:pt x="77" y="28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3" y="32"/>
                    <a:pt x="67" y="30"/>
                    <a:pt x="62" y="30"/>
                  </a:cubicBezTo>
                  <a:cubicBezTo>
                    <a:pt x="61" y="26"/>
                    <a:pt x="62" y="27"/>
                    <a:pt x="62" y="22"/>
                  </a:cubicBezTo>
                  <a:cubicBezTo>
                    <a:pt x="61" y="18"/>
                    <a:pt x="51" y="18"/>
                    <a:pt x="48" y="21"/>
                  </a:cubicBezTo>
                  <a:cubicBezTo>
                    <a:pt x="46" y="21"/>
                    <a:pt x="48" y="24"/>
                    <a:pt x="47" y="25"/>
                  </a:cubicBezTo>
                  <a:cubicBezTo>
                    <a:pt x="47" y="25"/>
                    <a:pt x="44" y="24"/>
                    <a:pt x="44" y="25"/>
                  </a:cubicBezTo>
                  <a:cubicBezTo>
                    <a:pt x="43" y="26"/>
                    <a:pt x="44" y="28"/>
                    <a:pt x="41" y="28"/>
                  </a:cubicBezTo>
                  <a:cubicBezTo>
                    <a:pt x="41" y="29"/>
                    <a:pt x="42" y="29"/>
                    <a:pt x="43" y="29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7" y="35"/>
                    <a:pt x="38" y="34"/>
                    <a:pt x="38" y="39"/>
                  </a:cubicBezTo>
                  <a:cubicBezTo>
                    <a:pt x="34" y="40"/>
                    <a:pt x="21" y="41"/>
                    <a:pt x="20" y="33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8" y="30"/>
                    <a:pt x="27" y="33"/>
                    <a:pt x="30" y="30"/>
                  </a:cubicBezTo>
                  <a:cubicBezTo>
                    <a:pt x="29" y="29"/>
                    <a:pt x="26" y="28"/>
                    <a:pt x="29" y="28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106"/>
            <p:cNvSpPr>
              <a:spLocks noChangeArrowheads="1"/>
            </p:cNvSpPr>
            <p:nvPr/>
          </p:nvSpPr>
          <p:spPr bwMode="auto">
            <a:xfrm>
              <a:off x="2882010" y="1024381"/>
              <a:ext cx="130884" cy="75371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8" y="3"/>
                  </a:moveTo>
                  <a:cubicBezTo>
                    <a:pt x="38" y="3"/>
                    <a:pt x="39" y="6"/>
                    <a:pt x="38" y="7"/>
                  </a:cubicBezTo>
                  <a:cubicBezTo>
                    <a:pt x="38" y="7"/>
                    <a:pt x="36" y="6"/>
                    <a:pt x="36" y="7"/>
                  </a:cubicBezTo>
                  <a:cubicBezTo>
                    <a:pt x="35" y="7"/>
                    <a:pt x="37" y="11"/>
                    <a:pt x="36" y="11"/>
                  </a:cubicBezTo>
                  <a:cubicBezTo>
                    <a:pt x="34" y="11"/>
                    <a:pt x="32" y="9"/>
                    <a:pt x="31" y="14"/>
                  </a:cubicBezTo>
                  <a:cubicBezTo>
                    <a:pt x="29" y="14"/>
                    <a:pt x="30" y="9"/>
                    <a:pt x="27" y="10"/>
                  </a:cubicBezTo>
                  <a:cubicBezTo>
                    <a:pt x="24" y="9"/>
                    <a:pt x="25" y="12"/>
                    <a:pt x="23" y="13"/>
                  </a:cubicBezTo>
                  <a:cubicBezTo>
                    <a:pt x="21" y="15"/>
                    <a:pt x="17" y="14"/>
                    <a:pt x="17" y="18"/>
                  </a:cubicBezTo>
                  <a:cubicBezTo>
                    <a:pt x="11" y="20"/>
                    <a:pt x="8" y="19"/>
                    <a:pt x="2" y="18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9" y="10"/>
                    <a:pt x="12" y="10"/>
                  </a:cubicBezTo>
                  <a:cubicBezTo>
                    <a:pt x="12" y="10"/>
                    <a:pt x="14" y="6"/>
                    <a:pt x="14" y="7"/>
                  </a:cubicBezTo>
                  <a:cubicBezTo>
                    <a:pt x="17" y="10"/>
                    <a:pt x="15" y="6"/>
                    <a:pt x="19" y="6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1" y="5"/>
                    <a:pt x="23" y="3"/>
                    <a:pt x="23" y="3"/>
                  </a:cubicBezTo>
                  <a:cubicBezTo>
                    <a:pt x="25" y="2"/>
                    <a:pt x="27" y="3"/>
                    <a:pt x="28" y="3"/>
                  </a:cubicBezTo>
                  <a:cubicBezTo>
                    <a:pt x="30" y="2"/>
                    <a:pt x="35" y="0"/>
                    <a:pt x="38" y="3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107"/>
            <p:cNvSpPr>
              <a:spLocks noChangeArrowheads="1"/>
            </p:cNvSpPr>
            <p:nvPr/>
          </p:nvSpPr>
          <p:spPr bwMode="auto">
            <a:xfrm>
              <a:off x="3240017" y="1052823"/>
              <a:ext cx="130884" cy="76794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5" y="2"/>
                  </a:moveTo>
                  <a:cubicBezTo>
                    <a:pt x="33" y="9"/>
                    <a:pt x="39" y="9"/>
                    <a:pt x="39" y="14"/>
                  </a:cubicBezTo>
                  <a:cubicBezTo>
                    <a:pt x="38" y="15"/>
                    <a:pt x="37" y="12"/>
                    <a:pt x="36" y="13"/>
                  </a:cubicBezTo>
                  <a:cubicBezTo>
                    <a:pt x="35" y="14"/>
                    <a:pt x="37" y="17"/>
                    <a:pt x="36" y="17"/>
                  </a:cubicBezTo>
                  <a:cubicBezTo>
                    <a:pt x="35" y="18"/>
                    <a:pt x="32" y="18"/>
                    <a:pt x="31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8" y="20"/>
                    <a:pt x="26" y="20"/>
                    <a:pt x="25" y="20"/>
                  </a:cubicBezTo>
                  <a:cubicBezTo>
                    <a:pt x="23" y="18"/>
                    <a:pt x="23" y="16"/>
                    <a:pt x="25" y="14"/>
                  </a:cubicBezTo>
                  <a:cubicBezTo>
                    <a:pt x="20" y="17"/>
                    <a:pt x="17" y="13"/>
                    <a:pt x="11" y="13"/>
                  </a:cubicBezTo>
                  <a:cubicBezTo>
                    <a:pt x="10" y="8"/>
                    <a:pt x="3" y="9"/>
                    <a:pt x="0" y="6"/>
                  </a:cubicBezTo>
                  <a:cubicBezTo>
                    <a:pt x="0" y="6"/>
                    <a:pt x="1" y="3"/>
                    <a:pt x="1" y="3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6" y="5"/>
                    <a:pt x="10" y="6"/>
                    <a:pt x="11" y="7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8"/>
                    <a:pt x="13" y="11"/>
                    <a:pt x="15" y="10"/>
                  </a:cubicBezTo>
                  <a:cubicBezTo>
                    <a:pt x="19" y="9"/>
                    <a:pt x="13" y="6"/>
                    <a:pt x="16" y="5"/>
                  </a:cubicBezTo>
                  <a:cubicBezTo>
                    <a:pt x="19" y="3"/>
                    <a:pt x="19" y="7"/>
                    <a:pt x="19" y="7"/>
                  </a:cubicBezTo>
                  <a:cubicBezTo>
                    <a:pt x="24" y="7"/>
                    <a:pt x="26" y="0"/>
                    <a:pt x="3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108"/>
            <p:cNvSpPr>
              <a:spLocks noChangeArrowheads="1"/>
            </p:cNvSpPr>
            <p:nvPr/>
          </p:nvSpPr>
          <p:spPr bwMode="auto">
            <a:xfrm>
              <a:off x="2985948" y="1057089"/>
              <a:ext cx="232256" cy="98126"/>
            </a:xfrm>
            <a:custGeom>
              <a:avLst/>
              <a:gdLst>
                <a:gd name="T0" fmla="*/ 2147483646 w 69"/>
                <a:gd name="T1" fmla="*/ 2147483646 h 26"/>
                <a:gd name="T2" fmla="*/ 2147483646 w 69"/>
                <a:gd name="T3" fmla="*/ 2147483646 h 26"/>
                <a:gd name="T4" fmla="*/ 2147483646 w 69"/>
                <a:gd name="T5" fmla="*/ 2147483646 h 26"/>
                <a:gd name="T6" fmla="*/ 2147483646 w 69"/>
                <a:gd name="T7" fmla="*/ 2147483646 h 26"/>
                <a:gd name="T8" fmla="*/ 2147483646 w 69"/>
                <a:gd name="T9" fmla="*/ 2147483646 h 26"/>
                <a:gd name="T10" fmla="*/ 2147483646 w 69"/>
                <a:gd name="T11" fmla="*/ 2147483646 h 26"/>
                <a:gd name="T12" fmla="*/ 2147483646 w 69"/>
                <a:gd name="T13" fmla="*/ 2147483646 h 26"/>
                <a:gd name="T14" fmla="*/ 2147483646 w 69"/>
                <a:gd name="T15" fmla="*/ 2147483646 h 26"/>
                <a:gd name="T16" fmla="*/ 2147483646 w 69"/>
                <a:gd name="T17" fmla="*/ 2147483646 h 26"/>
                <a:gd name="T18" fmla="*/ 2147483646 w 69"/>
                <a:gd name="T19" fmla="*/ 2147483646 h 26"/>
                <a:gd name="T20" fmla="*/ 2147483646 w 69"/>
                <a:gd name="T21" fmla="*/ 2147483646 h 26"/>
                <a:gd name="T22" fmla="*/ 2147483646 w 69"/>
                <a:gd name="T23" fmla="*/ 2147483646 h 26"/>
                <a:gd name="T24" fmla="*/ 2147483646 w 69"/>
                <a:gd name="T25" fmla="*/ 2147483646 h 26"/>
                <a:gd name="T26" fmla="*/ 2147483646 w 69"/>
                <a:gd name="T27" fmla="*/ 2147483646 h 26"/>
                <a:gd name="T28" fmla="*/ 2147483646 w 69"/>
                <a:gd name="T29" fmla="*/ 2147483646 h 26"/>
                <a:gd name="T30" fmla="*/ 2147483646 w 69"/>
                <a:gd name="T31" fmla="*/ 2147483646 h 26"/>
                <a:gd name="T32" fmla="*/ 2147483646 w 69"/>
                <a:gd name="T33" fmla="*/ 2147483646 h 26"/>
                <a:gd name="T34" fmla="*/ 2147483646 w 69"/>
                <a:gd name="T35" fmla="*/ 2147483646 h 26"/>
                <a:gd name="T36" fmla="*/ 2147483646 w 69"/>
                <a:gd name="T37" fmla="*/ 2147483646 h 26"/>
                <a:gd name="T38" fmla="*/ 2147483646 w 69"/>
                <a:gd name="T39" fmla="*/ 2147483646 h 26"/>
                <a:gd name="T40" fmla="*/ 2147483646 w 69"/>
                <a:gd name="T41" fmla="*/ 2147483646 h 26"/>
                <a:gd name="T42" fmla="*/ 2147483646 w 69"/>
                <a:gd name="T43" fmla="*/ 2147483646 h 26"/>
                <a:gd name="T44" fmla="*/ 2147483646 w 69"/>
                <a:gd name="T45" fmla="*/ 2147483646 h 26"/>
                <a:gd name="T46" fmla="*/ 0 w 69"/>
                <a:gd name="T47" fmla="*/ 2147483646 h 26"/>
                <a:gd name="T48" fmla="*/ 2147483646 w 69"/>
                <a:gd name="T49" fmla="*/ 2147483646 h 26"/>
                <a:gd name="T50" fmla="*/ 2147483646 w 69"/>
                <a:gd name="T51" fmla="*/ 2147483646 h 26"/>
                <a:gd name="T52" fmla="*/ 2147483646 w 69"/>
                <a:gd name="T53" fmla="*/ 2147483646 h 26"/>
                <a:gd name="T54" fmla="*/ 2147483646 w 69"/>
                <a:gd name="T55" fmla="*/ 2147483646 h 26"/>
                <a:gd name="T56" fmla="*/ 2147483646 w 69"/>
                <a:gd name="T57" fmla="*/ 2147483646 h 26"/>
                <a:gd name="T58" fmla="*/ 2147483646 w 69"/>
                <a:gd name="T59" fmla="*/ 2147483646 h 26"/>
                <a:gd name="T60" fmla="*/ 2147483646 w 69"/>
                <a:gd name="T61" fmla="*/ 2147483646 h 26"/>
                <a:gd name="T62" fmla="*/ 2147483646 w 69"/>
                <a:gd name="T63" fmla="*/ 2147483646 h 26"/>
                <a:gd name="T64" fmla="*/ 2147483646 w 69"/>
                <a:gd name="T65" fmla="*/ 2147483646 h 26"/>
                <a:gd name="T66" fmla="*/ 2147483646 w 69"/>
                <a:gd name="T67" fmla="*/ 2147483646 h 26"/>
                <a:gd name="T68" fmla="*/ 2147483646 w 69"/>
                <a:gd name="T69" fmla="*/ 2147483646 h 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"/>
                <a:gd name="T106" fmla="*/ 0 h 26"/>
                <a:gd name="T107" fmla="*/ 69 w 69"/>
                <a:gd name="T108" fmla="*/ 26 h 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" h="26">
                  <a:moveTo>
                    <a:pt x="31" y="9"/>
                  </a:moveTo>
                  <a:cubicBezTo>
                    <a:pt x="30" y="14"/>
                    <a:pt x="43" y="12"/>
                    <a:pt x="45" y="15"/>
                  </a:cubicBezTo>
                  <a:cubicBezTo>
                    <a:pt x="48" y="9"/>
                    <a:pt x="36" y="8"/>
                    <a:pt x="45" y="8"/>
                  </a:cubicBezTo>
                  <a:cubicBezTo>
                    <a:pt x="47" y="2"/>
                    <a:pt x="39" y="7"/>
                    <a:pt x="41" y="2"/>
                  </a:cubicBezTo>
                  <a:cubicBezTo>
                    <a:pt x="45" y="3"/>
                    <a:pt x="46" y="0"/>
                    <a:pt x="51" y="1"/>
                  </a:cubicBezTo>
                  <a:cubicBezTo>
                    <a:pt x="50" y="4"/>
                    <a:pt x="53" y="3"/>
                    <a:pt x="54" y="4"/>
                  </a:cubicBezTo>
                  <a:cubicBezTo>
                    <a:pt x="54" y="4"/>
                    <a:pt x="53" y="6"/>
                    <a:pt x="54" y="6"/>
                  </a:cubicBezTo>
                  <a:cubicBezTo>
                    <a:pt x="55" y="7"/>
                    <a:pt x="57" y="8"/>
                    <a:pt x="59" y="11"/>
                  </a:cubicBezTo>
                  <a:cubicBezTo>
                    <a:pt x="61" y="10"/>
                    <a:pt x="61" y="7"/>
                    <a:pt x="63" y="8"/>
                  </a:cubicBezTo>
                  <a:cubicBezTo>
                    <a:pt x="66" y="8"/>
                    <a:pt x="67" y="9"/>
                    <a:pt x="68" y="11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7" y="15"/>
                    <a:pt x="69" y="14"/>
                    <a:pt x="68" y="19"/>
                  </a:cubicBezTo>
                  <a:cubicBezTo>
                    <a:pt x="65" y="16"/>
                    <a:pt x="62" y="20"/>
                    <a:pt x="59" y="20"/>
                  </a:cubicBezTo>
                  <a:cubicBezTo>
                    <a:pt x="57" y="21"/>
                    <a:pt x="56" y="19"/>
                    <a:pt x="54" y="19"/>
                  </a:cubicBezTo>
                  <a:cubicBezTo>
                    <a:pt x="50" y="19"/>
                    <a:pt x="44" y="21"/>
                    <a:pt x="41" y="22"/>
                  </a:cubicBezTo>
                  <a:cubicBezTo>
                    <a:pt x="40" y="22"/>
                    <a:pt x="38" y="21"/>
                    <a:pt x="38" y="22"/>
                  </a:cubicBezTo>
                  <a:cubicBezTo>
                    <a:pt x="37" y="23"/>
                    <a:pt x="36" y="22"/>
                    <a:pt x="34" y="23"/>
                  </a:cubicBezTo>
                  <a:cubicBezTo>
                    <a:pt x="32" y="24"/>
                    <a:pt x="25" y="26"/>
                    <a:pt x="20" y="26"/>
                  </a:cubicBezTo>
                  <a:cubicBezTo>
                    <a:pt x="21" y="21"/>
                    <a:pt x="27" y="22"/>
                    <a:pt x="33" y="22"/>
                  </a:cubicBezTo>
                  <a:cubicBezTo>
                    <a:pt x="33" y="16"/>
                    <a:pt x="28" y="20"/>
                    <a:pt x="26" y="19"/>
                  </a:cubicBezTo>
                  <a:cubicBezTo>
                    <a:pt x="23" y="18"/>
                    <a:pt x="22" y="18"/>
                    <a:pt x="20" y="16"/>
                  </a:cubicBezTo>
                  <a:cubicBezTo>
                    <a:pt x="17" y="15"/>
                    <a:pt x="17" y="19"/>
                    <a:pt x="14" y="19"/>
                  </a:cubicBezTo>
                  <a:cubicBezTo>
                    <a:pt x="12" y="19"/>
                    <a:pt x="12" y="18"/>
                    <a:pt x="10" y="18"/>
                  </a:cubicBezTo>
                  <a:cubicBezTo>
                    <a:pt x="7" y="17"/>
                    <a:pt x="3" y="19"/>
                    <a:pt x="0" y="16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3" y="13"/>
                    <a:pt x="4" y="9"/>
                    <a:pt x="5" y="9"/>
                  </a:cubicBezTo>
                  <a:cubicBezTo>
                    <a:pt x="6" y="8"/>
                    <a:pt x="9" y="9"/>
                    <a:pt x="10" y="8"/>
                  </a:cubicBezTo>
                  <a:cubicBezTo>
                    <a:pt x="11" y="7"/>
                    <a:pt x="5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4"/>
                    <a:pt x="23" y="5"/>
                  </a:cubicBezTo>
                  <a:cubicBezTo>
                    <a:pt x="24" y="6"/>
                    <a:pt x="23" y="7"/>
                    <a:pt x="24" y="8"/>
                  </a:cubicBezTo>
                  <a:cubicBezTo>
                    <a:pt x="25" y="8"/>
                    <a:pt x="27" y="7"/>
                    <a:pt x="27" y="8"/>
                  </a:cubicBezTo>
                  <a:cubicBezTo>
                    <a:pt x="28" y="9"/>
                    <a:pt x="24" y="13"/>
                    <a:pt x="27" y="12"/>
                  </a:cubicBezTo>
                  <a:cubicBezTo>
                    <a:pt x="28" y="12"/>
                    <a:pt x="29" y="8"/>
                    <a:pt x="31" y="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109"/>
            <p:cNvSpPr>
              <a:spLocks noChangeArrowheads="1"/>
            </p:cNvSpPr>
            <p:nvPr/>
          </p:nvSpPr>
          <p:spPr bwMode="auto">
            <a:xfrm>
              <a:off x="2828117" y="1155214"/>
              <a:ext cx="184778" cy="140788"/>
            </a:xfrm>
            <a:custGeom>
              <a:avLst/>
              <a:gdLst>
                <a:gd name="T0" fmla="*/ 2147483646 w 55"/>
                <a:gd name="T1" fmla="*/ 2147483646 h 37"/>
                <a:gd name="T2" fmla="*/ 2147483646 w 55"/>
                <a:gd name="T3" fmla="*/ 2147483646 h 37"/>
                <a:gd name="T4" fmla="*/ 2147483646 w 55"/>
                <a:gd name="T5" fmla="*/ 2147483646 h 37"/>
                <a:gd name="T6" fmla="*/ 2147483646 w 55"/>
                <a:gd name="T7" fmla="*/ 2147483646 h 37"/>
                <a:gd name="T8" fmla="*/ 2147483646 w 55"/>
                <a:gd name="T9" fmla="*/ 2147483646 h 37"/>
                <a:gd name="T10" fmla="*/ 2147483646 w 55"/>
                <a:gd name="T11" fmla="*/ 2147483646 h 37"/>
                <a:gd name="T12" fmla="*/ 2147483646 w 55"/>
                <a:gd name="T13" fmla="*/ 2147483646 h 37"/>
                <a:gd name="T14" fmla="*/ 2147483646 w 55"/>
                <a:gd name="T15" fmla="*/ 2147483646 h 37"/>
                <a:gd name="T16" fmla="*/ 2147483646 w 55"/>
                <a:gd name="T17" fmla="*/ 2147483646 h 37"/>
                <a:gd name="T18" fmla="*/ 2147483646 w 55"/>
                <a:gd name="T19" fmla="*/ 2147483646 h 37"/>
                <a:gd name="T20" fmla="*/ 2147483646 w 55"/>
                <a:gd name="T21" fmla="*/ 2147483646 h 37"/>
                <a:gd name="T22" fmla="*/ 2147483646 w 55"/>
                <a:gd name="T23" fmla="*/ 2147483646 h 37"/>
                <a:gd name="T24" fmla="*/ 2147483646 w 55"/>
                <a:gd name="T25" fmla="*/ 2147483646 h 37"/>
                <a:gd name="T26" fmla="*/ 2147483646 w 55"/>
                <a:gd name="T27" fmla="*/ 2147483646 h 37"/>
                <a:gd name="T28" fmla="*/ 2147483646 w 55"/>
                <a:gd name="T29" fmla="*/ 2147483646 h 37"/>
                <a:gd name="T30" fmla="*/ 2147483646 w 55"/>
                <a:gd name="T31" fmla="*/ 2147483646 h 37"/>
                <a:gd name="T32" fmla="*/ 2147483646 w 55"/>
                <a:gd name="T33" fmla="*/ 2147483646 h 37"/>
                <a:gd name="T34" fmla="*/ 2147483646 w 55"/>
                <a:gd name="T35" fmla="*/ 2147483646 h 37"/>
                <a:gd name="T36" fmla="*/ 0 w 55"/>
                <a:gd name="T37" fmla="*/ 2147483646 h 37"/>
                <a:gd name="T38" fmla="*/ 2147483646 w 55"/>
                <a:gd name="T39" fmla="*/ 2147483646 h 37"/>
                <a:gd name="T40" fmla="*/ 2147483646 w 55"/>
                <a:gd name="T41" fmla="*/ 2147483646 h 37"/>
                <a:gd name="T42" fmla="*/ 2147483646 w 55"/>
                <a:gd name="T43" fmla="*/ 2147483646 h 37"/>
                <a:gd name="T44" fmla="*/ 2147483646 w 55"/>
                <a:gd name="T45" fmla="*/ 2147483646 h 37"/>
                <a:gd name="T46" fmla="*/ 2147483646 w 55"/>
                <a:gd name="T47" fmla="*/ 2147483646 h 37"/>
                <a:gd name="T48" fmla="*/ 2147483646 w 55"/>
                <a:gd name="T49" fmla="*/ 2147483646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37"/>
                <a:gd name="T77" fmla="*/ 55 w 55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37">
                  <a:moveTo>
                    <a:pt x="7" y="1"/>
                  </a:moveTo>
                  <a:cubicBezTo>
                    <a:pt x="15" y="2"/>
                    <a:pt x="24" y="0"/>
                    <a:pt x="30" y="3"/>
                  </a:cubicBezTo>
                  <a:cubicBezTo>
                    <a:pt x="31" y="3"/>
                    <a:pt x="33" y="2"/>
                    <a:pt x="33" y="3"/>
                  </a:cubicBezTo>
                  <a:cubicBezTo>
                    <a:pt x="35" y="4"/>
                    <a:pt x="37" y="3"/>
                    <a:pt x="39" y="4"/>
                  </a:cubicBezTo>
                  <a:cubicBezTo>
                    <a:pt x="41" y="7"/>
                    <a:pt x="39" y="3"/>
                    <a:pt x="44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7" y="6"/>
                    <a:pt x="55" y="8"/>
                    <a:pt x="54" y="11"/>
                  </a:cubicBezTo>
                  <a:cubicBezTo>
                    <a:pt x="50" y="12"/>
                    <a:pt x="45" y="13"/>
                    <a:pt x="42" y="14"/>
                  </a:cubicBezTo>
                  <a:cubicBezTo>
                    <a:pt x="40" y="15"/>
                    <a:pt x="41" y="16"/>
                    <a:pt x="40" y="17"/>
                  </a:cubicBezTo>
                  <a:cubicBezTo>
                    <a:pt x="40" y="17"/>
                    <a:pt x="38" y="15"/>
                    <a:pt x="37" y="15"/>
                  </a:cubicBezTo>
                  <a:cubicBezTo>
                    <a:pt x="38" y="15"/>
                    <a:pt x="36" y="18"/>
                    <a:pt x="36" y="17"/>
                  </a:cubicBezTo>
                  <a:cubicBezTo>
                    <a:pt x="36" y="18"/>
                    <a:pt x="37" y="19"/>
                    <a:pt x="37" y="18"/>
                  </a:cubicBezTo>
                  <a:cubicBezTo>
                    <a:pt x="37" y="20"/>
                    <a:pt x="35" y="19"/>
                    <a:pt x="35" y="20"/>
                  </a:cubicBezTo>
                  <a:cubicBezTo>
                    <a:pt x="34" y="20"/>
                    <a:pt x="35" y="22"/>
                    <a:pt x="35" y="22"/>
                  </a:cubicBezTo>
                  <a:cubicBezTo>
                    <a:pt x="34" y="23"/>
                    <a:pt x="32" y="22"/>
                    <a:pt x="32" y="22"/>
                  </a:cubicBezTo>
                  <a:cubicBezTo>
                    <a:pt x="31" y="23"/>
                    <a:pt x="31" y="25"/>
                    <a:pt x="29" y="2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2" y="31"/>
                    <a:pt x="23" y="37"/>
                    <a:pt x="12" y="35"/>
                  </a:cubicBezTo>
                  <a:cubicBezTo>
                    <a:pt x="14" y="27"/>
                    <a:pt x="5" y="29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4" y="24"/>
                    <a:pt x="1" y="20"/>
                    <a:pt x="5" y="21"/>
                  </a:cubicBezTo>
                  <a:cubicBezTo>
                    <a:pt x="5" y="19"/>
                    <a:pt x="3" y="18"/>
                    <a:pt x="4" y="15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7" y="12"/>
                    <a:pt x="9" y="12"/>
                    <a:pt x="9" y="8"/>
                  </a:cubicBezTo>
                  <a:cubicBezTo>
                    <a:pt x="10" y="4"/>
                    <a:pt x="5" y="7"/>
                    <a:pt x="7" y="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110"/>
            <p:cNvSpPr>
              <a:spLocks noChangeArrowheads="1"/>
            </p:cNvSpPr>
            <p:nvPr/>
          </p:nvSpPr>
          <p:spPr bwMode="auto">
            <a:xfrm>
              <a:off x="3198955" y="1185078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0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0 w 12"/>
                <a:gd name="T9" fmla="*/ 2147483646 h 9"/>
                <a:gd name="T10" fmla="*/ 214748364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9"/>
                <a:gd name="T20" fmla="*/ 12 w 12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9">
                  <a:moveTo>
                    <a:pt x="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2" y="3"/>
                    <a:pt x="12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111"/>
            <p:cNvSpPr>
              <a:spLocks noChangeArrowheads="1"/>
            </p:cNvSpPr>
            <p:nvPr/>
          </p:nvSpPr>
          <p:spPr bwMode="auto">
            <a:xfrm>
              <a:off x="3404264" y="1170857"/>
              <a:ext cx="94955" cy="75372"/>
            </a:xfrm>
            <a:custGeom>
              <a:avLst/>
              <a:gdLst>
                <a:gd name="T0" fmla="*/ 2147483646 w 28"/>
                <a:gd name="T1" fmla="*/ 2147483646 h 20"/>
                <a:gd name="T2" fmla="*/ 2147483646 w 28"/>
                <a:gd name="T3" fmla="*/ 2147483646 h 20"/>
                <a:gd name="T4" fmla="*/ 2147483646 w 28"/>
                <a:gd name="T5" fmla="*/ 2147483646 h 20"/>
                <a:gd name="T6" fmla="*/ 2147483646 w 28"/>
                <a:gd name="T7" fmla="*/ 2147483646 h 20"/>
                <a:gd name="T8" fmla="*/ 2147483646 w 28"/>
                <a:gd name="T9" fmla="*/ 2147483646 h 20"/>
                <a:gd name="T10" fmla="*/ 2147483646 w 28"/>
                <a:gd name="T11" fmla="*/ 2147483646 h 20"/>
                <a:gd name="T12" fmla="*/ 2147483646 w 28"/>
                <a:gd name="T13" fmla="*/ 2147483646 h 20"/>
                <a:gd name="T14" fmla="*/ 2147483646 w 28"/>
                <a:gd name="T15" fmla="*/ 2147483646 h 20"/>
                <a:gd name="T16" fmla="*/ 2147483646 w 28"/>
                <a:gd name="T17" fmla="*/ 2147483646 h 20"/>
                <a:gd name="T18" fmla="*/ 2147483646 w 28"/>
                <a:gd name="T19" fmla="*/ 0 h 20"/>
                <a:gd name="T20" fmla="*/ 2147483646 w 28"/>
                <a:gd name="T21" fmla="*/ 2147483646 h 20"/>
                <a:gd name="T22" fmla="*/ 2147483646 w 28"/>
                <a:gd name="T23" fmla="*/ 2147483646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0"/>
                <a:gd name="T38" fmla="*/ 28 w 28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0">
                  <a:moveTo>
                    <a:pt x="25" y="2"/>
                  </a:moveTo>
                  <a:cubicBezTo>
                    <a:pt x="28" y="1"/>
                    <a:pt x="26" y="7"/>
                    <a:pt x="26" y="9"/>
                  </a:cubicBezTo>
                  <a:cubicBezTo>
                    <a:pt x="24" y="8"/>
                    <a:pt x="24" y="10"/>
                    <a:pt x="24" y="11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19"/>
                    <a:pt x="5" y="20"/>
                  </a:cubicBezTo>
                  <a:cubicBezTo>
                    <a:pt x="4" y="19"/>
                    <a:pt x="4" y="17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9"/>
                    <a:pt x="2" y="7"/>
                    <a:pt x="1" y="4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6" y="2"/>
                    <a:pt x="8" y="2"/>
                    <a:pt x="8" y="0"/>
                  </a:cubicBezTo>
                  <a:cubicBezTo>
                    <a:pt x="10" y="3"/>
                    <a:pt x="17" y="0"/>
                    <a:pt x="19" y="3"/>
                  </a:cubicBezTo>
                  <a:cubicBezTo>
                    <a:pt x="22" y="3"/>
                    <a:pt x="25" y="4"/>
                    <a:pt x="25" y="2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112"/>
            <p:cNvSpPr>
              <a:spLocks noChangeArrowheads="1"/>
            </p:cNvSpPr>
            <p:nvPr/>
          </p:nvSpPr>
          <p:spPr bwMode="auto">
            <a:xfrm>
              <a:off x="4783681" y="1460966"/>
              <a:ext cx="201459" cy="109502"/>
            </a:xfrm>
            <a:custGeom>
              <a:avLst/>
              <a:gdLst>
                <a:gd name="T0" fmla="*/ 2147483646 w 60"/>
                <a:gd name="T1" fmla="*/ 0 h 29"/>
                <a:gd name="T2" fmla="*/ 2147483646 w 60"/>
                <a:gd name="T3" fmla="*/ 2147483646 h 29"/>
                <a:gd name="T4" fmla="*/ 2147483646 w 60"/>
                <a:gd name="T5" fmla="*/ 2147483646 h 29"/>
                <a:gd name="T6" fmla="*/ 2147483646 w 60"/>
                <a:gd name="T7" fmla="*/ 2147483646 h 29"/>
                <a:gd name="T8" fmla="*/ 2147483646 w 60"/>
                <a:gd name="T9" fmla="*/ 2147483646 h 29"/>
                <a:gd name="T10" fmla="*/ 2147483646 w 60"/>
                <a:gd name="T11" fmla="*/ 2147483646 h 29"/>
                <a:gd name="T12" fmla="*/ 2147483646 w 60"/>
                <a:gd name="T13" fmla="*/ 2147483646 h 29"/>
                <a:gd name="T14" fmla="*/ 2147483646 w 60"/>
                <a:gd name="T15" fmla="*/ 2147483646 h 29"/>
                <a:gd name="T16" fmla="*/ 2147483646 w 60"/>
                <a:gd name="T17" fmla="*/ 2147483646 h 29"/>
                <a:gd name="T18" fmla="*/ 2147483646 w 60"/>
                <a:gd name="T19" fmla="*/ 2147483646 h 29"/>
                <a:gd name="T20" fmla="*/ 2147483646 w 60"/>
                <a:gd name="T21" fmla="*/ 2147483646 h 29"/>
                <a:gd name="T22" fmla="*/ 2147483646 w 60"/>
                <a:gd name="T23" fmla="*/ 2147483646 h 29"/>
                <a:gd name="T24" fmla="*/ 2147483646 w 60"/>
                <a:gd name="T25" fmla="*/ 2147483646 h 29"/>
                <a:gd name="T26" fmla="*/ 2147483646 w 60"/>
                <a:gd name="T27" fmla="*/ 2147483646 h 29"/>
                <a:gd name="T28" fmla="*/ 2147483646 w 60"/>
                <a:gd name="T29" fmla="*/ 2147483646 h 29"/>
                <a:gd name="T30" fmla="*/ 2147483646 w 60"/>
                <a:gd name="T31" fmla="*/ 2147483646 h 29"/>
                <a:gd name="T32" fmla="*/ 2147483646 w 60"/>
                <a:gd name="T33" fmla="*/ 2147483646 h 29"/>
                <a:gd name="T34" fmla="*/ 2147483646 w 60"/>
                <a:gd name="T35" fmla="*/ 2147483646 h 29"/>
                <a:gd name="T36" fmla="*/ 2147483646 w 60"/>
                <a:gd name="T37" fmla="*/ 2147483646 h 29"/>
                <a:gd name="T38" fmla="*/ 2147483646 w 60"/>
                <a:gd name="T39" fmla="*/ 2147483646 h 29"/>
                <a:gd name="T40" fmla="*/ 2147483646 w 60"/>
                <a:gd name="T41" fmla="*/ 2147483646 h 29"/>
                <a:gd name="T42" fmla="*/ 2147483646 w 60"/>
                <a:gd name="T43" fmla="*/ 2147483646 h 29"/>
                <a:gd name="T44" fmla="*/ 2147483646 w 60"/>
                <a:gd name="T45" fmla="*/ 2147483646 h 29"/>
                <a:gd name="T46" fmla="*/ 2147483646 w 60"/>
                <a:gd name="T47" fmla="*/ 2147483646 h 29"/>
                <a:gd name="T48" fmla="*/ 2147483646 w 60"/>
                <a:gd name="T49" fmla="*/ 2147483646 h 29"/>
                <a:gd name="T50" fmla="*/ 2147483646 w 60"/>
                <a:gd name="T51" fmla="*/ 0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29"/>
                <a:gd name="T80" fmla="*/ 60 w 60"/>
                <a:gd name="T81" fmla="*/ 29 h 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29">
                  <a:moveTo>
                    <a:pt x="44" y="0"/>
                  </a:moveTo>
                  <a:cubicBezTo>
                    <a:pt x="45" y="1"/>
                    <a:pt x="47" y="2"/>
                    <a:pt x="49" y="3"/>
                  </a:cubicBezTo>
                  <a:cubicBezTo>
                    <a:pt x="50" y="3"/>
                    <a:pt x="53" y="4"/>
                    <a:pt x="54" y="5"/>
                  </a:cubicBezTo>
                  <a:cubicBezTo>
                    <a:pt x="54" y="5"/>
                    <a:pt x="52" y="7"/>
                    <a:pt x="52" y="7"/>
                  </a:cubicBezTo>
                  <a:cubicBezTo>
                    <a:pt x="52" y="10"/>
                    <a:pt x="56" y="13"/>
                    <a:pt x="59" y="12"/>
                  </a:cubicBezTo>
                  <a:cubicBezTo>
                    <a:pt x="60" y="15"/>
                    <a:pt x="59" y="17"/>
                    <a:pt x="55" y="20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48" y="23"/>
                    <a:pt x="49" y="23"/>
                    <a:pt x="45" y="24"/>
                  </a:cubicBezTo>
                  <a:cubicBezTo>
                    <a:pt x="45" y="24"/>
                    <a:pt x="41" y="25"/>
                    <a:pt x="41" y="26"/>
                  </a:cubicBezTo>
                  <a:cubicBezTo>
                    <a:pt x="40" y="27"/>
                    <a:pt x="40" y="27"/>
                    <a:pt x="38" y="27"/>
                  </a:cubicBezTo>
                  <a:cubicBezTo>
                    <a:pt x="37" y="27"/>
                    <a:pt x="26" y="29"/>
                    <a:pt x="21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18" y="27"/>
                    <a:pt x="17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1"/>
                    <a:pt x="13" y="22"/>
                    <a:pt x="14" y="21"/>
                  </a:cubicBezTo>
                  <a:cubicBezTo>
                    <a:pt x="14" y="20"/>
                    <a:pt x="11" y="20"/>
                    <a:pt x="10" y="19"/>
                  </a:cubicBezTo>
                  <a:cubicBezTo>
                    <a:pt x="9" y="16"/>
                    <a:pt x="11" y="14"/>
                    <a:pt x="10" y="10"/>
                  </a:cubicBezTo>
                  <a:cubicBezTo>
                    <a:pt x="5" y="9"/>
                    <a:pt x="5" y="15"/>
                    <a:pt x="2" y="12"/>
                  </a:cubicBezTo>
                  <a:cubicBezTo>
                    <a:pt x="0" y="7"/>
                    <a:pt x="6" y="10"/>
                    <a:pt x="5" y="6"/>
                  </a:cubicBezTo>
                  <a:cubicBezTo>
                    <a:pt x="10" y="7"/>
                    <a:pt x="9" y="6"/>
                    <a:pt x="16" y="6"/>
                  </a:cubicBezTo>
                  <a:cubicBezTo>
                    <a:pt x="17" y="9"/>
                    <a:pt x="20" y="9"/>
                    <a:pt x="17" y="12"/>
                  </a:cubicBezTo>
                  <a:cubicBezTo>
                    <a:pt x="21" y="12"/>
                    <a:pt x="22" y="10"/>
                    <a:pt x="21" y="6"/>
                  </a:cubicBezTo>
                  <a:cubicBezTo>
                    <a:pt x="22" y="9"/>
                    <a:pt x="34" y="3"/>
                    <a:pt x="30" y="9"/>
                  </a:cubicBezTo>
                  <a:cubicBezTo>
                    <a:pt x="33" y="10"/>
                    <a:pt x="32" y="6"/>
                    <a:pt x="33" y="6"/>
                  </a:cubicBezTo>
                  <a:cubicBezTo>
                    <a:pt x="35" y="5"/>
                    <a:pt x="38" y="5"/>
                    <a:pt x="41" y="5"/>
                  </a:cubicBezTo>
                  <a:cubicBezTo>
                    <a:pt x="43" y="4"/>
                    <a:pt x="44" y="3"/>
                    <a:pt x="44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113"/>
            <p:cNvSpPr>
              <a:spLocks noChangeArrowheads="1"/>
            </p:cNvSpPr>
            <p:nvPr/>
          </p:nvSpPr>
          <p:spPr bwMode="auto">
            <a:xfrm>
              <a:off x="3569794" y="1486564"/>
              <a:ext cx="120619" cy="99547"/>
            </a:xfrm>
            <a:custGeom>
              <a:avLst/>
              <a:gdLst>
                <a:gd name="T0" fmla="*/ 2147483646 w 36"/>
                <a:gd name="T1" fmla="*/ 0 h 26"/>
                <a:gd name="T2" fmla="*/ 2147483646 w 36"/>
                <a:gd name="T3" fmla="*/ 2147483646 h 26"/>
                <a:gd name="T4" fmla="*/ 2147483646 w 36"/>
                <a:gd name="T5" fmla="*/ 2147483646 h 26"/>
                <a:gd name="T6" fmla="*/ 2147483646 w 36"/>
                <a:gd name="T7" fmla="*/ 2147483646 h 26"/>
                <a:gd name="T8" fmla="*/ 2147483646 w 36"/>
                <a:gd name="T9" fmla="*/ 2147483646 h 26"/>
                <a:gd name="T10" fmla="*/ 2147483646 w 36"/>
                <a:gd name="T11" fmla="*/ 2147483646 h 26"/>
                <a:gd name="T12" fmla="*/ 2147483646 w 36"/>
                <a:gd name="T13" fmla="*/ 2147483646 h 26"/>
                <a:gd name="T14" fmla="*/ 2147483646 w 36"/>
                <a:gd name="T15" fmla="*/ 2147483646 h 26"/>
                <a:gd name="T16" fmla="*/ 0 w 36"/>
                <a:gd name="T17" fmla="*/ 2147483646 h 26"/>
                <a:gd name="T18" fmla="*/ 2147483646 w 36"/>
                <a:gd name="T19" fmla="*/ 2147483646 h 26"/>
                <a:gd name="T20" fmla="*/ 2147483646 w 36"/>
                <a:gd name="T21" fmla="*/ 2147483646 h 26"/>
                <a:gd name="T22" fmla="*/ 2147483646 w 36"/>
                <a:gd name="T23" fmla="*/ 2147483646 h 26"/>
                <a:gd name="T24" fmla="*/ 2147483646 w 36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10" y="0"/>
                  </a:moveTo>
                  <a:cubicBezTo>
                    <a:pt x="12" y="4"/>
                    <a:pt x="19" y="2"/>
                    <a:pt x="18" y="9"/>
                  </a:cubicBezTo>
                  <a:cubicBezTo>
                    <a:pt x="19" y="10"/>
                    <a:pt x="21" y="7"/>
                    <a:pt x="21" y="7"/>
                  </a:cubicBezTo>
                  <a:cubicBezTo>
                    <a:pt x="23" y="8"/>
                    <a:pt x="22" y="11"/>
                    <a:pt x="25" y="12"/>
                  </a:cubicBezTo>
                  <a:cubicBezTo>
                    <a:pt x="27" y="12"/>
                    <a:pt x="29" y="17"/>
                    <a:pt x="31" y="19"/>
                  </a:cubicBezTo>
                  <a:cubicBezTo>
                    <a:pt x="35" y="17"/>
                    <a:pt x="34" y="17"/>
                    <a:pt x="36" y="20"/>
                  </a:cubicBezTo>
                  <a:cubicBezTo>
                    <a:pt x="33" y="23"/>
                    <a:pt x="24" y="21"/>
                    <a:pt x="18" y="21"/>
                  </a:cubicBezTo>
                  <a:cubicBezTo>
                    <a:pt x="16" y="23"/>
                    <a:pt x="12" y="23"/>
                    <a:pt x="11" y="26"/>
                  </a:cubicBezTo>
                  <a:cubicBezTo>
                    <a:pt x="8" y="24"/>
                    <a:pt x="6" y="20"/>
                    <a:pt x="0" y="21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" y="18"/>
                    <a:pt x="1" y="17"/>
                    <a:pt x="4" y="17"/>
                  </a:cubicBezTo>
                  <a:cubicBezTo>
                    <a:pt x="1" y="12"/>
                    <a:pt x="4" y="10"/>
                    <a:pt x="4" y="5"/>
                  </a:cubicBezTo>
                  <a:cubicBezTo>
                    <a:pt x="7" y="4"/>
                    <a:pt x="10" y="4"/>
                    <a:pt x="10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114"/>
            <p:cNvSpPr>
              <a:spLocks noChangeArrowheads="1"/>
            </p:cNvSpPr>
            <p:nvPr/>
          </p:nvSpPr>
          <p:spPr bwMode="auto">
            <a:xfrm>
              <a:off x="7088270" y="3048035"/>
              <a:ext cx="202742" cy="241758"/>
            </a:xfrm>
            <a:custGeom>
              <a:avLst/>
              <a:gdLst>
                <a:gd name="T0" fmla="*/ 2147483646 w 60"/>
                <a:gd name="T1" fmla="*/ 2147483646 h 64"/>
                <a:gd name="T2" fmla="*/ 2147483646 w 60"/>
                <a:gd name="T3" fmla="*/ 2147483646 h 64"/>
                <a:gd name="T4" fmla="*/ 0 w 60"/>
                <a:gd name="T5" fmla="*/ 2147483646 h 64"/>
                <a:gd name="T6" fmla="*/ 2147483646 w 60"/>
                <a:gd name="T7" fmla="*/ 2147483646 h 64"/>
                <a:gd name="T8" fmla="*/ 2147483646 w 60"/>
                <a:gd name="T9" fmla="*/ 2147483646 h 64"/>
                <a:gd name="T10" fmla="*/ 2147483646 w 60"/>
                <a:gd name="T11" fmla="*/ 2147483646 h 64"/>
                <a:gd name="T12" fmla="*/ 2147483646 w 60"/>
                <a:gd name="T13" fmla="*/ 2147483646 h 64"/>
                <a:gd name="T14" fmla="*/ 2147483646 w 60"/>
                <a:gd name="T15" fmla="*/ 2147483646 h 64"/>
                <a:gd name="T16" fmla="*/ 2147483646 w 60"/>
                <a:gd name="T17" fmla="*/ 2147483646 h 64"/>
                <a:gd name="T18" fmla="*/ 2147483646 w 60"/>
                <a:gd name="T19" fmla="*/ 2147483646 h 64"/>
                <a:gd name="T20" fmla="*/ 2147483646 w 60"/>
                <a:gd name="T21" fmla="*/ 2147483646 h 64"/>
                <a:gd name="T22" fmla="*/ 2147483646 w 60"/>
                <a:gd name="T23" fmla="*/ 2147483646 h 64"/>
                <a:gd name="T24" fmla="*/ 2147483646 w 60"/>
                <a:gd name="T25" fmla="*/ 2147483646 h 64"/>
                <a:gd name="T26" fmla="*/ 2147483646 w 60"/>
                <a:gd name="T27" fmla="*/ 2147483646 h 64"/>
                <a:gd name="T28" fmla="*/ 2147483646 w 60"/>
                <a:gd name="T29" fmla="*/ 2147483646 h 64"/>
                <a:gd name="T30" fmla="*/ 2147483646 w 60"/>
                <a:gd name="T31" fmla="*/ 2147483646 h 64"/>
                <a:gd name="T32" fmla="*/ 2147483646 w 60"/>
                <a:gd name="T33" fmla="*/ 2147483646 h 64"/>
                <a:gd name="T34" fmla="*/ 2147483646 w 60"/>
                <a:gd name="T35" fmla="*/ 2147483646 h 64"/>
                <a:gd name="T36" fmla="*/ 2147483646 w 60"/>
                <a:gd name="T37" fmla="*/ 2147483646 h 64"/>
                <a:gd name="T38" fmla="*/ 2147483646 w 60"/>
                <a:gd name="T39" fmla="*/ 2147483646 h 64"/>
                <a:gd name="T40" fmla="*/ 2147483646 w 60"/>
                <a:gd name="T41" fmla="*/ 2147483646 h 64"/>
                <a:gd name="T42" fmla="*/ 2147483646 w 60"/>
                <a:gd name="T43" fmla="*/ 2147483646 h 64"/>
                <a:gd name="T44" fmla="*/ 2147483646 w 60"/>
                <a:gd name="T45" fmla="*/ 2147483646 h 64"/>
                <a:gd name="T46" fmla="*/ 2147483646 w 60"/>
                <a:gd name="T47" fmla="*/ 2147483646 h 64"/>
                <a:gd name="T48" fmla="*/ 2147483646 w 60"/>
                <a:gd name="T49" fmla="*/ 2147483646 h 64"/>
                <a:gd name="T50" fmla="*/ 2147483646 w 60"/>
                <a:gd name="T51" fmla="*/ 2147483646 h 64"/>
                <a:gd name="T52" fmla="*/ 2147483646 w 60"/>
                <a:gd name="T53" fmla="*/ 2147483646 h 64"/>
                <a:gd name="T54" fmla="*/ 2147483646 w 60"/>
                <a:gd name="T55" fmla="*/ 2147483646 h 64"/>
                <a:gd name="T56" fmla="*/ 2147483646 w 60"/>
                <a:gd name="T57" fmla="*/ 2147483646 h 64"/>
                <a:gd name="T58" fmla="*/ 2147483646 w 60"/>
                <a:gd name="T59" fmla="*/ 2147483646 h 64"/>
                <a:gd name="T60" fmla="*/ 2147483646 w 60"/>
                <a:gd name="T61" fmla="*/ 2147483646 h 64"/>
                <a:gd name="T62" fmla="*/ 2147483646 w 60"/>
                <a:gd name="T63" fmla="*/ 2147483646 h 64"/>
                <a:gd name="T64" fmla="*/ 2147483646 w 60"/>
                <a:gd name="T65" fmla="*/ 2147483646 h 64"/>
                <a:gd name="T66" fmla="*/ 2147483646 w 60"/>
                <a:gd name="T67" fmla="*/ 2147483646 h 64"/>
                <a:gd name="T68" fmla="*/ 2147483646 w 60"/>
                <a:gd name="T69" fmla="*/ 2147483646 h 64"/>
                <a:gd name="T70" fmla="*/ 2147483646 w 60"/>
                <a:gd name="T71" fmla="*/ 2147483646 h 64"/>
                <a:gd name="T72" fmla="*/ 2147483646 w 60"/>
                <a:gd name="T73" fmla="*/ 2147483646 h 64"/>
                <a:gd name="T74" fmla="*/ 2147483646 w 60"/>
                <a:gd name="T75" fmla="*/ 2147483646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0"/>
                <a:gd name="T115" fmla="*/ 0 h 64"/>
                <a:gd name="T116" fmla="*/ 60 w 60"/>
                <a:gd name="T117" fmla="*/ 64 h 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0" h="64">
                  <a:moveTo>
                    <a:pt x="5" y="9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3" y="0"/>
                    <a:pt x="6" y="4"/>
                    <a:pt x="11" y="2"/>
                  </a:cubicBezTo>
                  <a:cubicBezTo>
                    <a:pt x="10" y="5"/>
                    <a:pt x="15" y="3"/>
                    <a:pt x="16" y="4"/>
                  </a:cubicBezTo>
                  <a:cubicBezTo>
                    <a:pt x="17" y="5"/>
                    <a:pt x="16" y="7"/>
                    <a:pt x="16" y="7"/>
                  </a:cubicBezTo>
                  <a:cubicBezTo>
                    <a:pt x="18" y="8"/>
                    <a:pt x="20" y="7"/>
                    <a:pt x="19" y="10"/>
                  </a:cubicBezTo>
                  <a:cubicBezTo>
                    <a:pt x="23" y="9"/>
                    <a:pt x="22" y="13"/>
                    <a:pt x="25" y="13"/>
                  </a:cubicBezTo>
                  <a:cubicBezTo>
                    <a:pt x="27" y="13"/>
                    <a:pt x="31" y="21"/>
                    <a:pt x="35" y="21"/>
                  </a:cubicBezTo>
                  <a:cubicBezTo>
                    <a:pt x="38" y="21"/>
                    <a:pt x="36" y="24"/>
                    <a:pt x="37" y="25"/>
                  </a:cubicBezTo>
                  <a:cubicBezTo>
                    <a:pt x="38" y="26"/>
                    <a:pt x="41" y="26"/>
                    <a:pt x="42" y="27"/>
                  </a:cubicBezTo>
                  <a:cubicBezTo>
                    <a:pt x="42" y="27"/>
                    <a:pt x="44" y="29"/>
                    <a:pt x="44" y="30"/>
                  </a:cubicBezTo>
                  <a:cubicBezTo>
                    <a:pt x="45" y="30"/>
                    <a:pt x="44" y="32"/>
                    <a:pt x="44" y="32"/>
                  </a:cubicBezTo>
                  <a:cubicBezTo>
                    <a:pt x="45" y="33"/>
                    <a:pt x="46" y="34"/>
                    <a:pt x="47" y="35"/>
                  </a:cubicBezTo>
                  <a:cubicBezTo>
                    <a:pt x="48" y="36"/>
                    <a:pt x="49" y="39"/>
                    <a:pt x="51" y="39"/>
                  </a:cubicBezTo>
                  <a:cubicBezTo>
                    <a:pt x="52" y="40"/>
                    <a:pt x="54" y="42"/>
                    <a:pt x="54" y="42"/>
                  </a:cubicBezTo>
                  <a:cubicBezTo>
                    <a:pt x="56" y="44"/>
                    <a:pt x="55" y="49"/>
                    <a:pt x="57" y="49"/>
                  </a:cubicBezTo>
                  <a:cubicBezTo>
                    <a:pt x="59" y="49"/>
                    <a:pt x="59" y="53"/>
                    <a:pt x="58" y="55"/>
                  </a:cubicBezTo>
                  <a:cubicBezTo>
                    <a:pt x="58" y="57"/>
                    <a:pt x="55" y="59"/>
                    <a:pt x="60" y="59"/>
                  </a:cubicBezTo>
                  <a:cubicBezTo>
                    <a:pt x="59" y="64"/>
                    <a:pt x="55" y="61"/>
                    <a:pt x="53" y="61"/>
                  </a:cubicBezTo>
                  <a:cubicBezTo>
                    <a:pt x="51" y="60"/>
                    <a:pt x="49" y="61"/>
                    <a:pt x="47" y="61"/>
                  </a:cubicBezTo>
                  <a:cubicBezTo>
                    <a:pt x="47" y="60"/>
                    <a:pt x="48" y="58"/>
                    <a:pt x="47" y="58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7"/>
                    <a:pt x="41" y="52"/>
                    <a:pt x="37" y="52"/>
                  </a:cubicBezTo>
                  <a:cubicBezTo>
                    <a:pt x="38" y="51"/>
                    <a:pt x="39" y="51"/>
                    <a:pt x="39" y="49"/>
                  </a:cubicBezTo>
                  <a:cubicBezTo>
                    <a:pt x="39" y="48"/>
                    <a:pt x="37" y="49"/>
                    <a:pt x="37" y="49"/>
                  </a:cubicBezTo>
                  <a:cubicBezTo>
                    <a:pt x="36" y="50"/>
                    <a:pt x="37" y="47"/>
                    <a:pt x="36" y="46"/>
                  </a:cubicBezTo>
                  <a:cubicBezTo>
                    <a:pt x="35" y="46"/>
                    <a:pt x="34" y="47"/>
                    <a:pt x="33" y="46"/>
                  </a:cubicBezTo>
                  <a:cubicBezTo>
                    <a:pt x="31" y="45"/>
                    <a:pt x="31" y="41"/>
                    <a:pt x="28" y="41"/>
                  </a:cubicBezTo>
                  <a:cubicBezTo>
                    <a:pt x="29" y="35"/>
                    <a:pt x="25" y="35"/>
                    <a:pt x="25" y="31"/>
                  </a:cubicBezTo>
                  <a:cubicBezTo>
                    <a:pt x="23" y="31"/>
                    <a:pt x="24" y="33"/>
                    <a:pt x="23" y="34"/>
                  </a:cubicBezTo>
                  <a:cubicBezTo>
                    <a:pt x="21" y="32"/>
                    <a:pt x="22" y="29"/>
                    <a:pt x="21" y="27"/>
                  </a:cubicBezTo>
                  <a:cubicBezTo>
                    <a:pt x="20" y="26"/>
                    <a:pt x="18" y="25"/>
                    <a:pt x="18" y="24"/>
                  </a:cubicBezTo>
                  <a:cubicBezTo>
                    <a:pt x="17" y="24"/>
                    <a:pt x="17" y="22"/>
                    <a:pt x="15" y="23"/>
                  </a:cubicBezTo>
                  <a:cubicBezTo>
                    <a:pt x="16" y="20"/>
                    <a:pt x="14" y="19"/>
                    <a:pt x="14" y="17"/>
                  </a:cubicBezTo>
                  <a:cubicBezTo>
                    <a:pt x="13" y="15"/>
                    <a:pt x="11" y="15"/>
                    <a:pt x="9" y="14"/>
                  </a:cubicBezTo>
                  <a:cubicBezTo>
                    <a:pt x="9" y="14"/>
                    <a:pt x="6" y="11"/>
                    <a:pt x="7" y="11"/>
                  </a:cubicBezTo>
                  <a:cubicBezTo>
                    <a:pt x="6" y="9"/>
                    <a:pt x="10" y="6"/>
                    <a:pt x="5" y="9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Freeform 115"/>
            <p:cNvSpPr>
              <a:spLocks noChangeArrowheads="1"/>
            </p:cNvSpPr>
            <p:nvPr/>
          </p:nvSpPr>
          <p:spPr bwMode="auto">
            <a:xfrm>
              <a:off x="6084824" y="3426315"/>
              <a:ext cx="144999" cy="297220"/>
            </a:xfrm>
            <a:custGeom>
              <a:avLst/>
              <a:gdLst>
                <a:gd name="T0" fmla="*/ 2147483646 w 43"/>
                <a:gd name="T1" fmla="*/ 0 h 79"/>
                <a:gd name="T2" fmla="*/ 2147483646 w 43"/>
                <a:gd name="T3" fmla="*/ 2147483646 h 79"/>
                <a:gd name="T4" fmla="*/ 2147483646 w 43"/>
                <a:gd name="T5" fmla="*/ 2147483646 h 79"/>
                <a:gd name="T6" fmla="*/ 2147483646 w 43"/>
                <a:gd name="T7" fmla="*/ 2147483646 h 79"/>
                <a:gd name="T8" fmla="*/ 2147483646 w 43"/>
                <a:gd name="T9" fmla="*/ 2147483646 h 79"/>
                <a:gd name="T10" fmla="*/ 2147483646 w 43"/>
                <a:gd name="T11" fmla="*/ 2147483646 h 79"/>
                <a:gd name="T12" fmla="*/ 2147483646 w 43"/>
                <a:gd name="T13" fmla="*/ 2147483646 h 79"/>
                <a:gd name="T14" fmla="*/ 2147483646 w 43"/>
                <a:gd name="T15" fmla="*/ 2147483646 h 79"/>
                <a:gd name="T16" fmla="*/ 2147483646 w 43"/>
                <a:gd name="T17" fmla="*/ 2147483646 h 79"/>
                <a:gd name="T18" fmla="*/ 2147483646 w 43"/>
                <a:gd name="T19" fmla="*/ 2147483646 h 79"/>
                <a:gd name="T20" fmla="*/ 2147483646 w 43"/>
                <a:gd name="T21" fmla="*/ 2147483646 h 79"/>
                <a:gd name="T22" fmla="*/ 2147483646 w 43"/>
                <a:gd name="T23" fmla="*/ 2147483646 h 79"/>
                <a:gd name="T24" fmla="*/ 2147483646 w 43"/>
                <a:gd name="T25" fmla="*/ 2147483646 h 79"/>
                <a:gd name="T26" fmla="*/ 2147483646 w 43"/>
                <a:gd name="T27" fmla="*/ 2147483646 h 79"/>
                <a:gd name="T28" fmla="*/ 0 w 43"/>
                <a:gd name="T29" fmla="*/ 2147483646 h 79"/>
                <a:gd name="T30" fmla="*/ 0 w 43"/>
                <a:gd name="T31" fmla="*/ 2147483646 h 79"/>
                <a:gd name="T32" fmla="*/ 2147483646 w 43"/>
                <a:gd name="T33" fmla="*/ 2147483646 h 79"/>
                <a:gd name="T34" fmla="*/ 0 w 43"/>
                <a:gd name="T35" fmla="*/ 2147483646 h 79"/>
                <a:gd name="T36" fmla="*/ 2147483646 w 43"/>
                <a:gd name="T37" fmla="*/ 2147483646 h 79"/>
                <a:gd name="T38" fmla="*/ 2147483646 w 43"/>
                <a:gd name="T39" fmla="*/ 2147483646 h 79"/>
                <a:gd name="T40" fmla="*/ 2147483646 w 43"/>
                <a:gd name="T41" fmla="*/ 2147483646 h 79"/>
                <a:gd name="T42" fmla="*/ 2147483646 w 43"/>
                <a:gd name="T43" fmla="*/ 2147483646 h 79"/>
                <a:gd name="T44" fmla="*/ 2147483646 w 43"/>
                <a:gd name="T45" fmla="*/ 2147483646 h 79"/>
                <a:gd name="T46" fmla="*/ 2147483646 w 43"/>
                <a:gd name="T47" fmla="*/ 2147483646 h 79"/>
                <a:gd name="T48" fmla="*/ 2147483646 w 43"/>
                <a:gd name="T49" fmla="*/ 2147483646 h 79"/>
                <a:gd name="T50" fmla="*/ 2147483646 w 43"/>
                <a:gd name="T51" fmla="*/ 2147483646 h 79"/>
                <a:gd name="T52" fmla="*/ 2147483646 w 43"/>
                <a:gd name="T53" fmla="*/ 2147483646 h 79"/>
                <a:gd name="T54" fmla="*/ 2147483646 w 43"/>
                <a:gd name="T55" fmla="*/ 2147483646 h 79"/>
                <a:gd name="T56" fmla="*/ 2147483646 w 43"/>
                <a:gd name="T57" fmla="*/ 2147483646 h 79"/>
                <a:gd name="T58" fmla="*/ 2147483646 w 43"/>
                <a:gd name="T59" fmla="*/ 2147483646 h 79"/>
                <a:gd name="T60" fmla="*/ 2147483646 w 43"/>
                <a:gd name="T61" fmla="*/ 0 h 7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3"/>
                <a:gd name="T94" fmla="*/ 0 h 79"/>
                <a:gd name="T95" fmla="*/ 43 w 43"/>
                <a:gd name="T96" fmla="*/ 79 h 7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3" h="79">
                  <a:moveTo>
                    <a:pt x="32" y="0"/>
                  </a:moveTo>
                  <a:cubicBezTo>
                    <a:pt x="34" y="1"/>
                    <a:pt x="36" y="1"/>
                    <a:pt x="38" y="1"/>
                  </a:cubicBezTo>
                  <a:cubicBezTo>
                    <a:pt x="36" y="8"/>
                    <a:pt x="43" y="21"/>
                    <a:pt x="35" y="26"/>
                  </a:cubicBezTo>
                  <a:cubicBezTo>
                    <a:pt x="35" y="33"/>
                    <a:pt x="34" y="38"/>
                    <a:pt x="32" y="43"/>
                  </a:cubicBezTo>
                  <a:cubicBezTo>
                    <a:pt x="32" y="46"/>
                    <a:pt x="31" y="50"/>
                    <a:pt x="28" y="50"/>
                  </a:cubicBezTo>
                  <a:cubicBezTo>
                    <a:pt x="29" y="54"/>
                    <a:pt x="27" y="56"/>
                    <a:pt x="27" y="59"/>
                  </a:cubicBezTo>
                  <a:cubicBezTo>
                    <a:pt x="27" y="59"/>
                    <a:pt x="27" y="61"/>
                    <a:pt x="27" y="62"/>
                  </a:cubicBezTo>
                  <a:cubicBezTo>
                    <a:pt x="27" y="62"/>
                    <a:pt x="24" y="63"/>
                    <a:pt x="24" y="63"/>
                  </a:cubicBezTo>
                  <a:cubicBezTo>
                    <a:pt x="23" y="65"/>
                    <a:pt x="24" y="68"/>
                    <a:pt x="23" y="71"/>
                  </a:cubicBezTo>
                  <a:cubicBezTo>
                    <a:pt x="22" y="72"/>
                    <a:pt x="21" y="71"/>
                    <a:pt x="21" y="73"/>
                  </a:cubicBezTo>
                  <a:cubicBezTo>
                    <a:pt x="21" y="74"/>
                    <a:pt x="19" y="75"/>
                    <a:pt x="20" y="77"/>
                  </a:cubicBezTo>
                  <a:cubicBezTo>
                    <a:pt x="16" y="78"/>
                    <a:pt x="11" y="79"/>
                    <a:pt x="6" y="78"/>
                  </a:cubicBezTo>
                  <a:cubicBezTo>
                    <a:pt x="6" y="75"/>
                    <a:pt x="3" y="75"/>
                    <a:pt x="4" y="71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" y="59"/>
                    <a:pt x="0" y="59"/>
                    <a:pt x="0" y="59"/>
                  </a:cubicBezTo>
                  <a:cubicBezTo>
                    <a:pt x="1" y="56"/>
                    <a:pt x="2" y="55"/>
                    <a:pt x="3" y="53"/>
                  </a:cubicBezTo>
                  <a:cubicBezTo>
                    <a:pt x="3" y="53"/>
                    <a:pt x="3" y="51"/>
                    <a:pt x="3" y="50"/>
                  </a:cubicBezTo>
                  <a:cubicBezTo>
                    <a:pt x="3" y="50"/>
                    <a:pt x="6" y="49"/>
                    <a:pt x="6" y="49"/>
                  </a:cubicBezTo>
                  <a:cubicBezTo>
                    <a:pt x="6" y="47"/>
                    <a:pt x="4" y="37"/>
                    <a:pt x="9" y="42"/>
                  </a:cubicBezTo>
                  <a:cubicBezTo>
                    <a:pt x="9" y="39"/>
                    <a:pt x="6" y="40"/>
                    <a:pt x="6" y="3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0"/>
                    <a:pt x="8" y="28"/>
                    <a:pt x="9" y="26"/>
                  </a:cubicBezTo>
                  <a:cubicBezTo>
                    <a:pt x="11" y="27"/>
                    <a:pt x="12" y="24"/>
                    <a:pt x="13" y="24"/>
                  </a:cubicBezTo>
                  <a:cubicBezTo>
                    <a:pt x="15" y="23"/>
                    <a:pt x="21" y="24"/>
                    <a:pt x="20" y="18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3" y="15"/>
                    <a:pt x="25" y="14"/>
                    <a:pt x="25" y="11"/>
                  </a:cubicBezTo>
                  <a:cubicBezTo>
                    <a:pt x="30" y="13"/>
                    <a:pt x="28" y="2"/>
                    <a:pt x="30" y="10"/>
                  </a:cubicBezTo>
                  <a:cubicBezTo>
                    <a:pt x="34" y="8"/>
                    <a:pt x="30" y="2"/>
                    <a:pt x="32" y="0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Freeform 116"/>
            <p:cNvSpPr>
              <a:spLocks noChangeArrowheads="1"/>
            </p:cNvSpPr>
            <p:nvPr/>
          </p:nvSpPr>
          <p:spPr bwMode="auto">
            <a:xfrm>
              <a:off x="7429595" y="3410672"/>
              <a:ext cx="778889" cy="637103"/>
            </a:xfrm>
            <a:custGeom>
              <a:avLst/>
              <a:gdLst>
                <a:gd name="T0" fmla="*/ 2147483646 w 231"/>
                <a:gd name="T1" fmla="*/ 2147483646 h 169"/>
                <a:gd name="T2" fmla="*/ 2147483646 w 231"/>
                <a:gd name="T3" fmla="*/ 2147483646 h 169"/>
                <a:gd name="T4" fmla="*/ 2147483646 w 231"/>
                <a:gd name="T5" fmla="*/ 2147483646 h 169"/>
                <a:gd name="T6" fmla="*/ 2147483646 w 231"/>
                <a:gd name="T7" fmla="*/ 2147483646 h 169"/>
                <a:gd name="T8" fmla="*/ 2147483646 w 231"/>
                <a:gd name="T9" fmla="*/ 2147483646 h 169"/>
                <a:gd name="T10" fmla="*/ 2147483646 w 231"/>
                <a:gd name="T11" fmla="*/ 2147483646 h 169"/>
                <a:gd name="T12" fmla="*/ 2147483646 w 231"/>
                <a:gd name="T13" fmla="*/ 2147483646 h 169"/>
                <a:gd name="T14" fmla="*/ 2147483646 w 231"/>
                <a:gd name="T15" fmla="*/ 2147483646 h 169"/>
                <a:gd name="T16" fmla="*/ 2147483646 w 231"/>
                <a:gd name="T17" fmla="*/ 2147483646 h 169"/>
                <a:gd name="T18" fmla="*/ 2147483646 w 231"/>
                <a:gd name="T19" fmla="*/ 2147483646 h 169"/>
                <a:gd name="T20" fmla="*/ 2147483646 w 231"/>
                <a:gd name="T21" fmla="*/ 2147483646 h 169"/>
                <a:gd name="T22" fmla="*/ 2147483646 w 231"/>
                <a:gd name="T23" fmla="*/ 2147483646 h 169"/>
                <a:gd name="T24" fmla="*/ 2147483646 w 231"/>
                <a:gd name="T25" fmla="*/ 2147483646 h 169"/>
                <a:gd name="T26" fmla="*/ 2147483646 w 231"/>
                <a:gd name="T27" fmla="*/ 2147483646 h 169"/>
                <a:gd name="T28" fmla="*/ 2147483646 w 231"/>
                <a:gd name="T29" fmla="*/ 2147483646 h 169"/>
                <a:gd name="T30" fmla="*/ 2147483646 w 231"/>
                <a:gd name="T31" fmla="*/ 2147483646 h 169"/>
                <a:gd name="T32" fmla="*/ 2147483646 w 231"/>
                <a:gd name="T33" fmla="*/ 2147483646 h 169"/>
                <a:gd name="T34" fmla="*/ 2147483646 w 231"/>
                <a:gd name="T35" fmla="*/ 2147483646 h 169"/>
                <a:gd name="T36" fmla="*/ 2147483646 w 231"/>
                <a:gd name="T37" fmla="*/ 2147483646 h 169"/>
                <a:gd name="T38" fmla="*/ 2147483646 w 231"/>
                <a:gd name="T39" fmla="*/ 2147483646 h 169"/>
                <a:gd name="T40" fmla="*/ 2147483646 w 231"/>
                <a:gd name="T41" fmla="*/ 2147483646 h 169"/>
                <a:gd name="T42" fmla="*/ 2147483646 w 231"/>
                <a:gd name="T43" fmla="*/ 2147483646 h 169"/>
                <a:gd name="T44" fmla="*/ 2147483646 w 231"/>
                <a:gd name="T45" fmla="*/ 2147483646 h 169"/>
                <a:gd name="T46" fmla="*/ 2147483646 w 231"/>
                <a:gd name="T47" fmla="*/ 2147483646 h 169"/>
                <a:gd name="T48" fmla="*/ 2147483646 w 231"/>
                <a:gd name="T49" fmla="*/ 2147483646 h 169"/>
                <a:gd name="T50" fmla="*/ 2147483646 w 231"/>
                <a:gd name="T51" fmla="*/ 2147483646 h 169"/>
                <a:gd name="T52" fmla="*/ 2147483646 w 231"/>
                <a:gd name="T53" fmla="*/ 2147483646 h 169"/>
                <a:gd name="T54" fmla="*/ 2147483646 w 231"/>
                <a:gd name="T55" fmla="*/ 2147483646 h 169"/>
                <a:gd name="T56" fmla="*/ 2147483646 w 231"/>
                <a:gd name="T57" fmla="*/ 2147483646 h 169"/>
                <a:gd name="T58" fmla="*/ 2147483646 w 231"/>
                <a:gd name="T59" fmla="*/ 2147483646 h 169"/>
                <a:gd name="T60" fmla="*/ 2147483646 w 231"/>
                <a:gd name="T61" fmla="*/ 2147483646 h 169"/>
                <a:gd name="T62" fmla="*/ 2147483646 w 231"/>
                <a:gd name="T63" fmla="*/ 2147483646 h 169"/>
                <a:gd name="T64" fmla="*/ 2147483646 w 231"/>
                <a:gd name="T65" fmla="*/ 2147483646 h 169"/>
                <a:gd name="T66" fmla="*/ 2147483646 w 231"/>
                <a:gd name="T67" fmla="*/ 2147483646 h 169"/>
                <a:gd name="T68" fmla="*/ 2147483646 w 231"/>
                <a:gd name="T69" fmla="*/ 2147483646 h 169"/>
                <a:gd name="T70" fmla="*/ 2147483646 w 231"/>
                <a:gd name="T71" fmla="*/ 2147483646 h 169"/>
                <a:gd name="T72" fmla="*/ 2147483646 w 231"/>
                <a:gd name="T73" fmla="*/ 2147483646 h 169"/>
                <a:gd name="T74" fmla="*/ 2147483646 w 231"/>
                <a:gd name="T75" fmla="*/ 2147483646 h 169"/>
                <a:gd name="T76" fmla="*/ 2147483646 w 231"/>
                <a:gd name="T77" fmla="*/ 2147483646 h 169"/>
                <a:gd name="T78" fmla="*/ 2147483646 w 231"/>
                <a:gd name="T79" fmla="*/ 2147483646 h 169"/>
                <a:gd name="T80" fmla="*/ 2147483646 w 231"/>
                <a:gd name="T81" fmla="*/ 2147483646 h 169"/>
                <a:gd name="T82" fmla="*/ 2147483646 w 231"/>
                <a:gd name="T83" fmla="*/ 2147483646 h 169"/>
                <a:gd name="T84" fmla="*/ 2147483646 w 231"/>
                <a:gd name="T85" fmla="*/ 2147483646 h 169"/>
                <a:gd name="T86" fmla="*/ 2147483646 w 231"/>
                <a:gd name="T87" fmla="*/ 2147483646 h 169"/>
                <a:gd name="T88" fmla="*/ 2147483646 w 231"/>
                <a:gd name="T89" fmla="*/ 2147483646 h 169"/>
                <a:gd name="T90" fmla="*/ 2147483646 w 231"/>
                <a:gd name="T91" fmla="*/ 2147483646 h 169"/>
                <a:gd name="T92" fmla="*/ 2147483646 w 231"/>
                <a:gd name="T93" fmla="*/ 2147483646 h 169"/>
                <a:gd name="T94" fmla="*/ 2147483646 w 231"/>
                <a:gd name="T95" fmla="*/ 2147483646 h 169"/>
                <a:gd name="T96" fmla="*/ 2147483646 w 231"/>
                <a:gd name="T97" fmla="*/ 2147483646 h 169"/>
                <a:gd name="T98" fmla="*/ 2147483646 w 231"/>
                <a:gd name="T99" fmla="*/ 2147483646 h 169"/>
                <a:gd name="T100" fmla="*/ 2147483646 w 231"/>
                <a:gd name="T101" fmla="*/ 2147483646 h 169"/>
                <a:gd name="T102" fmla="*/ 2147483646 w 231"/>
                <a:gd name="T103" fmla="*/ 2147483646 h 169"/>
                <a:gd name="T104" fmla="*/ 2147483646 w 231"/>
                <a:gd name="T105" fmla="*/ 2147483646 h 169"/>
                <a:gd name="T106" fmla="*/ 2147483646 w 231"/>
                <a:gd name="T107" fmla="*/ 2147483646 h 169"/>
                <a:gd name="T108" fmla="*/ 2147483646 w 231"/>
                <a:gd name="T109" fmla="*/ 2147483646 h 169"/>
                <a:gd name="T110" fmla="*/ 2147483646 w 231"/>
                <a:gd name="T111" fmla="*/ 2147483646 h 169"/>
                <a:gd name="T112" fmla="*/ 2147483646 w 231"/>
                <a:gd name="T113" fmla="*/ 2147483646 h 169"/>
                <a:gd name="T114" fmla="*/ 2147483646 w 231"/>
                <a:gd name="T115" fmla="*/ 2147483646 h 169"/>
                <a:gd name="T116" fmla="*/ 2147483646 w 231"/>
                <a:gd name="T117" fmla="*/ 2147483646 h 169"/>
                <a:gd name="T118" fmla="*/ 2147483646 w 231"/>
                <a:gd name="T119" fmla="*/ 2147483646 h 169"/>
                <a:gd name="T120" fmla="*/ 2147483646 w 231"/>
                <a:gd name="T121" fmla="*/ 2147483646 h 169"/>
                <a:gd name="T122" fmla="*/ 2147483646 w 231"/>
                <a:gd name="T123" fmla="*/ 2147483646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1"/>
                <a:gd name="T187" fmla="*/ 0 h 169"/>
                <a:gd name="T188" fmla="*/ 231 w 231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1" h="169">
                  <a:moveTo>
                    <a:pt x="134" y="7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2" y="15"/>
                    <a:pt x="131" y="16"/>
                    <a:pt x="129" y="16"/>
                  </a:cubicBezTo>
                  <a:cubicBezTo>
                    <a:pt x="131" y="19"/>
                    <a:pt x="128" y="18"/>
                    <a:pt x="129" y="22"/>
                  </a:cubicBezTo>
                  <a:cubicBezTo>
                    <a:pt x="130" y="24"/>
                    <a:pt x="132" y="25"/>
                    <a:pt x="136" y="25"/>
                  </a:cubicBezTo>
                  <a:cubicBezTo>
                    <a:pt x="136" y="31"/>
                    <a:pt x="145" y="29"/>
                    <a:pt x="145" y="35"/>
                  </a:cubicBezTo>
                  <a:cubicBezTo>
                    <a:pt x="149" y="35"/>
                    <a:pt x="153" y="34"/>
                    <a:pt x="155" y="36"/>
                  </a:cubicBezTo>
                  <a:cubicBezTo>
                    <a:pt x="158" y="35"/>
                    <a:pt x="155" y="30"/>
                    <a:pt x="161" y="32"/>
                  </a:cubicBezTo>
                  <a:cubicBezTo>
                    <a:pt x="160" y="31"/>
                    <a:pt x="159" y="28"/>
                    <a:pt x="161" y="28"/>
                  </a:cubicBezTo>
                  <a:cubicBezTo>
                    <a:pt x="163" y="28"/>
                    <a:pt x="161" y="25"/>
                    <a:pt x="161" y="23"/>
                  </a:cubicBezTo>
                  <a:cubicBezTo>
                    <a:pt x="161" y="23"/>
                    <a:pt x="162" y="23"/>
                    <a:pt x="162" y="22"/>
                  </a:cubicBezTo>
                  <a:cubicBezTo>
                    <a:pt x="162" y="21"/>
                    <a:pt x="164" y="19"/>
                    <a:pt x="164" y="16"/>
                  </a:cubicBezTo>
                  <a:cubicBezTo>
                    <a:pt x="163" y="15"/>
                    <a:pt x="162" y="14"/>
                    <a:pt x="164" y="9"/>
                  </a:cubicBezTo>
                  <a:cubicBezTo>
                    <a:pt x="164" y="9"/>
                    <a:pt x="166" y="10"/>
                    <a:pt x="167" y="9"/>
                  </a:cubicBezTo>
                  <a:cubicBezTo>
                    <a:pt x="168" y="8"/>
                    <a:pt x="167" y="4"/>
                    <a:pt x="168" y="2"/>
                  </a:cubicBezTo>
                  <a:cubicBezTo>
                    <a:pt x="171" y="2"/>
                    <a:pt x="169" y="7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73" y="10"/>
                    <a:pt x="174" y="13"/>
                    <a:pt x="175" y="15"/>
                  </a:cubicBezTo>
                  <a:cubicBezTo>
                    <a:pt x="176" y="17"/>
                    <a:pt x="179" y="19"/>
                    <a:pt x="179" y="22"/>
                  </a:cubicBezTo>
                  <a:cubicBezTo>
                    <a:pt x="183" y="18"/>
                    <a:pt x="180" y="24"/>
                    <a:pt x="185" y="23"/>
                  </a:cubicBezTo>
                  <a:cubicBezTo>
                    <a:pt x="185" y="26"/>
                    <a:pt x="184" y="30"/>
                    <a:pt x="186" y="32"/>
                  </a:cubicBezTo>
                  <a:cubicBezTo>
                    <a:pt x="188" y="34"/>
                    <a:pt x="186" y="37"/>
                    <a:pt x="188" y="42"/>
                  </a:cubicBezTo>
                  <a:cubicBezTo>
                    <a:pt x="191" y="37"/>
                    <a:pt x="188" y="41"/>
                    <a:pt x="193" y="42"/>
                  </a:cubicBezTo>
                  <a:cubicBezTo>
                    <a:pt x="194" y="44"/>
                    <a:pt x="192" y="44"/>
                    <a:pt x="192" y="46"/>
                  </a:cubicBezTo>
                  <a:cubicBezTo>
                    <a:pt x="194" y="48"/>
                    <a:pt x="198" y="48"/>
                    <a:pt x="197" y="53"/>
                  </a:cubicBezTo>
                  <a:cubicBezTo>
                    <a:pt x="198" y="53"/>
                    <a:pt x="201" y="52"/>
                    <a:pt x="202" y="53"/>
                  </a:cubicBezTo>
                  <a:cubicBezTo>
                    <a:pt x="202" y="53"/>
                    <a:pt x="201" y="55"/>
                    <a:pt x="202" y="56"/>
                  </a:cubicBezTo>
                  <a:cubicBezTo>
                    <a:pt x="202" y="56"/>
                    <a:pt x="204" y="55"/>
                    <a:pt x="204" y="56"/>
                  </a:cubicBezTo>
                  <a:cubicBezTo>
                    <a:pt x="206" y="58"/>
                    <a:pt x="206" y="62"/>
                    <a:pt x="210" y="61"/>
                  </a:cubicBezTo>
                  <a:cubicBezTo>
                    <a:pt x="210" y="65"/>
                    <a:pt x="213" y="69"/>
                    <a:pt x="214" y="71"/>
                  </a:cubicBezTo>
                  <a:cubicBezTo>
                    <a:pt x="215" y="72"/>
                    <a:pt x="216" y="74"/>
                    <a:pt x="217" y="75"/>
                  </a:cubicBezTo>
                  <a:cubicBezTo>
                    <a:pt x="217" y="76"/>
                    <a:pt x="219" y="75"/>
                    <a:pt x="220" y="75"/>
                  </a:cubicBezTo>
                  <a:cubicBezTo>
                    <a:pt x="220" y="76"/>
                    <a:pt x="219" y="78"/>
                    <a:pt x="220" y="78"/>
                  </a:cubicBezTo>
                  <a:cubicBezTo>
                    <a:pt x="221" y="79"/>
                    <a:pt x="223" y="79"/>
                    <a:pt x="223" y="78"/>
                  </a:cubicBezTo>
                  <a:cubicBezTo>
                    <a:pt x="226" y="81"/>
                    <a:pt x="223" y="85"/>
                    <a:pt x="228" y="84"/>
                  </a:cubicBezTo>
                  <a:cubicBezTo>
                    <a:pt x="225" y="88"/>
                    <a:pt x="229" y="93"/>
                    <a:pt x="230" y="99"/>
                  </a:cubicBezTo>
                  <a:cubicBezTo>
                    <a:pt x="230" y="102"/>
                    <a:pt x="228" y="106"/>
                    <a:pt x="231" y="108"/>
                  </a:cubicBezTo>
                  <a:cubicBezTo>
                    <a:pt x="228" y="110"/>
                    <a:pt x="229" y="112"/>
                    <a:pt x="228" y="117"/>
                  </a:cubicBezTo>
                  <a:cubicBezTo>
                    <a:pt x="228" y="117"/>
                    <a:pt x="226" y="118"/>
                    <a:pt x="227" y="119"/>
                  </a:cubicBezTo>
                  <a:cubicBezTo>
                    <a:pt x="227" y="119"/>
                    <a:pt x="228" y="119"/>
                    <a:pt x="228" y="119"/>
                  </a:cubicBezTo>
                  <a:cubicBezTo>
                    <a:pt x="228" y="119"/>
                    <a:pt x="227" y="122"/>
                    <a:pt x="227" y="123"/>
                  </a:cubicBezTo>
                  <a:cubicBezTo>
                    <a:pt x="227" y="123"/>
                    <a:pt x="224" y="124"/>
                    <a:pt x="224" y="124"/>
                  </a:cubicBezTo>
                  <a:cubicBezTo>
                    <a:pt x="224" y="126"/>
                    <a:pt x="227" y="128"/>
                    <a:pt x="224" y="131"/>
                  </a:cubicBezTo>
                  <a:cubicBezTo>
                    <a:pt x="221" y="131"/>
                    <a:pt x="222" y="135"/>
                    <a:pt x="218" y="134"/>
                  </a:cubicBezTo>
                  <a:cubicBezTo>
                    <a:pt x="219" y="137"/>
                    <a:pt x="218" y="139"/>
                    <a:pt x="216" y="138"/>
                  </a:cubicBezTo>
                  <a:cubicBezTo>
                    <a:pt x="217" y="144"/>
                    <a:pt x="213" y="146"/>
                    <a:pt x="214" y="151"/>
                  </a:cubicBezTo>
                  <a:cubicBezTo>
                    <a:pt x="208" y="150"/>
                    <a:pt x="209" y="156"/>
                    <a:pt x="209" y="159"/>
                  </a:cubicBezTo>
                  <a:cubicBezTo>
                    <a:pt x="207" y="159"/>
                    <a:pt x="204" y="159"/>
                    <a:pt x="204" y="161"/>
                  </a:cubicBezTo>
                  <a:cubicBezTo>
                    <a:pt x="204" y="163"/>
                    <a:pt x="199" y="164"/>
                    <a:pt x="196" y="165"/>
                  </a:cubicBezTo>
                  <a:cubicBezTo>
                    <a:pt x="195" y="166"/>
                    <a:pt x="194" y="167"/>
                    <a:pt x="193" y="168"/>
                  </a:cubicBezTo>
                  <a:cubicBezTo>
                    <a:pt x="192" y="169"/>
                    <a:pt x="190" y="168"/>
                    <a:pt x="190" y="169"/>
                  </a:cubicBezTo>
                  <a:cubicBezTo>
                    <a:pt x="187" y="168"/>
                    <a:pt x="186" y="165"/>
                    <a:pt x="182" y="164"/>
                  </a:cubicBezTo>
                  <a:cubicBezTo>
                    <a:pt x="179" y="162"/>
                    <a:pt x="180" y="166"/>
                    <a:pt x="179" y="167"/>
                  </a:cubicBezTo>
                  <a:cubicBezTo>
                    <a:pt x="176" y="168"/>
                    <a:pt x="171" y="166"/>
                    <a:pt x="169" y="169"/>
                  </a:cubicBezTo>
                  <a:cubicBezTo>
                    <a:pt x="164" y="167"/>
                    <a:pt x="161" y="163"/>
                    <a:pt x="154" y="162"/>
                  </a:cubicBezTo>
                  <a:cubicBezTo>
                    <a:pt x="155" y="160"/>
                    <a:pt x="155" y="159"/>
                    <a:pt x="154" y="155"/>
                  </a:cubicBezTo>
                  <a:cubicBezTo>
                    <a:pt x="154" y="155"/>
                    <a:pt x="153" y="155"/>
                    <a:pt x="152" y="154"/>
                  </a:cubicBezTo>
                  <a:cubicBezTo>
                    <a:pt x="152" y="154"/>
                    <a:pt x="153" y="153"/>
                    <a:pt x="152" y="153"/>
                  </a:cubicBezTo>
                  <a:cubicBezTo>
                    <a:pt x="152" y="151"/>
                    <a:pt x="149" y="150"/>
                    <a:pt x="151" y="150"/>
                  </a:cubicBezTo>
                  <a:cubicBezTo>
                    <a:pt x="150" y="149"/>
                    <a:pt x="145" y="145"/>
                    <a:pt x="144" y="148"/>
                  </a:cubicBezTo>
                  <a:cubicBezTo>
                    <a:pt x="142" y="147"/>
                    <a:pt x="142" y="143"/>
                    <a:pt x="140" y="141"/>
                  </a:cubicBezTo>
                  <a:cubicBezTo>
                    <a:pt x="139" y="138"/>
                    <a:pt x="141" y="138"/>
                    <a:pt x="141" y="136"/>
                  </a:cubicBezTo>
                  <a:cubicBezTo>
                    <a:pt x="140" y="134"/>
                    <a:pt x="139" y="135"/>
                    <a:pt x="134" y="134"/>
                  </a:cubicBezTo>
                  <a:cubicBezTo>
                    <a:pt x="131" y="136"/>
                    <a:pt x="132" y="141"/>
                    <a:pt x="126" y="140"/>
                  </a:cubicBezTo>
                  <a:cubicBezTo>
                    <a:pt x="127" y="134"/>
                    <a:pt x="122" y="136"/>
                    <a:pt x="123" y="130"/>
                  </a:cubicBezTo>
                  <a:cubicBezTo>
                    <a:pt x="120" y="130"/>
                    <a:pt x="119" y="128"/>
                    <a:pt x="115" y="129"/>
                  </a:cubicBezTo>
                  <a:cubicBezTo>
                    <a:pt x="115" y="127"/>
                    <a:pt x="116" y="128"/>
                    <a:pt x="117" y="127"/>
                  </a:cubicBezTo>
                  <a:cubicBezTo>
                    <a:pt x="114" y="123"/>
                    <a:pt x="110" y="127"/>
                    <a:pt x="103" y="126"/>
                  </a:cubicBezTo>
                  <a:cubicBezTo>
                    <a:pt x="99" y="125"/>
                    <a:pt x="95" y="123"/>
                    <a:pt x="91" y="122"/>
                  </a:cubicBezTo>
                  <a:cubicBezTo>
                    <a:pt x="88" y="123"/>
                    <a:pt x="83" y="122"/>
                    <a:pt x="82" y="126"/>
                  </a:cubicBezTo>
                  <a:cubicBezTo>
                    <a:pt x="80" y="126"/>
                    <a:pt x="79" y="126"/>
                    <a:pt x="77" y="126"/>
                  </a:cubicBezTo>
                  <a:cubicBezTo>
                    <a:pt x="75" y="126"/>
                    <a:pt x="76" y="127"/>
                    <a:pt x="75" y="127"/>
                  </a:cubicBezTo>
                  <a:cubicBezTo>
                    <a:pt x="73" y="128"/>
                    <a:pt x="74" y="125"/>
                    <a:pt x="71" y="129"/>
                  </a:cubicBezTo>
                  <a:cubicBezTo>
                    <a:pt x="71" y="129"/>
                    <a:pt x="69" y="130"/>
                    <a:pt x="70" y="131"/>
                  </a:cubicBezTo>
                  <a:cubicBezTo>
                    <a:pt x="68" y="129"/>
                    <a:pt x="67" y="127"/>
                    <a:pt x="67" y="133"/>
                  </a:cubicBezTo>
                  <a:cubicBezTo>
                    <a:pt x="66" y="133"/>
                    <a:pt x="66" y="131"/>
                    <a:pt x="64" y="131"/>
                  </a:cubicBezTo>
                  <a:cubicBezTo>
                    <a:pt x="62" y="131"/>
                    <a:pt x="64" y="133"/>
                    <a:pt x="64" y="133"/>
                  </a:cubicBezTo>
                  <a:cubicBezTo>
                    <a:pt x="62" y="136"/>
                    <a:pt x="58" y="134"/>
                    <a:pt x="57" y="138"/>
                  </a:cubicBezTo>
                  <a:cubicBezTo>
                    <a:pt x="53" y="136"/>
                    <a:pt x="45" y="138"/>
                    <a:pt x="39" y="137"/>
                  </a:cubicBezTo>
                  <a:cubicBezTo>
                    <a:pt x="37" y="137"/>
                    <a:pt x="38" y="139"/>
                    <a:pt x="37" y="140"/>
                  </a:cubicBezTo>
                  <a:cubicBezTo>
                    <a:pt x="37" y="140"/>
                    <a:pt x="35" y="140"/>
                    <a:pt x="35" y="140"/>
                  </a:cubicBezTo>
                  <a:cubicBezTo>
                    <a:pt x="33" y="140"/>
                    <a:pt x="32" y="141"/>
                    <a:pt x="30" y="141"/>
                  </a:cubicBezTo>
                  <a:cubicBezTo>
                    <a:pt x="26" y="142"/>
                    <a:pt x="19" y="145"/>
                    <a:pt x="11" y="144"/>
                  </a:cubicBezTo>
                  <a:cubicBezTo>
                    <a:pt x="12" y="141"/>
                    <a:pt x="11" y="136"/>
                    <a:pt x="15" y="136"/>
                  </a:cubicBezTo>
                  <a:cubicBezTo>
                    <a:pt x="14" y="134"/>
                    <a:pt x="17" y="129"/>
                    <a:pt x="14" y="129"/>
                  </a:cubicBezTo>
                  <a:cubicBezTo>
                    <a:pt x="10" y="128"/>
                    <a:pt x="15" y="127"/>
                    <a:pt x="14" y="123"/>
                  </a:cubicBezTo>
                  <a:cubicBezTo>
                    <a:pt x="12" y="120"/>
                    <a:pt x="12" y="126"/>
                    <a:pt x="11" y="120"/>
                  </a:cubicBezTo>
                  <a:cubicBezTo>
                    <a:pt x="11" y="120"/>
                    <a:pt x="11" y="118"/>
                    <a:pt x="11" y="117"/>
                  </a:cubicBezTo>
                  <a:cubicBezTo>
                    <a:pt x="9" y="116"/>
                    <a:pt x="11" y="117"/>
                    <a:pt x="11" y="115"/>
                  </a:cubicBezTo>
                  <a:cubicBezTo>
                    <a:pt x="10" y="112"/>
                    <a:pt x="7" y="109"/>
                    <a:pt x="9" y="108"/>
                  </a:cubicBezTo>
                  <a:cubicBezTo>
                    <a:pt x="10" y="106"/>
                    <a:pt x="7" y="107"/>
                    <a:pt x="7" y="106"/>
                  </a:cubicBezTo>
                  <a:cubicBezTo>
                    <a:pt x="6" y="106"/>
                    <a:pt x="7" y="104"/>
                    <a:pt x="7" y="103"/>
                  </a:cubicBezTo>
                  <a:cubicBezTo>
                    <a:pt x="7" y="103"/>
                    <a:pt x="5" y="99"/>
                    <a:pt x="5" y="99"/>
                  </a:cubicBezTo>
                  <a:cubicBezTo>
                    <a:pt x="3" y="98"/>
                    <a:pt x="6" y="99"/>
                    <a:pt x="5" y="96"/>
                  </a:cubicBezTo>
                  <a:cubicBezTo>
                    <a:pt x="5" y="94"/>
                    <a:pt x="2" y="94"/>
                    <a:pt x="2" y="91"/>
                  </a:cubicBezTo>
                  <a:cubicBezTo>
                    <a:pt x="6" y="91"/>
                    <a:pt x="4" y="86"/>
                    <a:pt x="7" y="85"/>
                  </a:cubicBezTo>
                  <a:cubicBezTo>
                    <a:pt x="7" y="83"/>
                    <a:pt x="4" y="84"/>
                    <a:pt x="4" y="84"/>
                  </a:cubicBezTo>
                  <a:cubicBezTo>
                    <a:pt x="3" y="82"/>
                    <a:pt x="5" y="79"/>
                    <a:pt x="1" y="80"/>
                  </a:cubicBezTo>
                  <a:cubicBezTo>
                    <a:pt x="0" y="73"/>
                    <a:pt x="3" y="71"/>
                    <a:pt x="4" y="66"/>
                  </a:cubicBezTo>
                  <a:cubicBezTo>
                    <a:pt x="5" y="68"/>
                    <a:pt x="11" y="66"/>
                    <a:pt x="11" y="63"/>
                  </a:cubicBezTo>
                  <a:cubicBezTo>
                    <a:pt x="11" y="60"/>
                    <a:pt x="20" y="62"/>
                    <a:pt x="19" y="56"/>
                  </a:cubicBezTo>
                  <a:cubicBezTo>
                    <a:pt x="27" y="57"/>
                    <a:pt x="31" y="53"/>
                    <a:pt x="37" y="53"/>
                  </a:cubicBezTo>
                  <a:cubicBezTo>
                    <a:pt x="39" y="53"/>
                    <a:pt x="38" y="51"/>
                    <a:pt x="37" y="52"/>
                  </a:cubicBezTo>
                  <a:cubicBezTo>
                    <a:pt x="40" y="49"/>
                    <a:pt x="44" y="51"/>
                    <a:pt x="44" y="46"/>
                  </a:cubicBezTo>
                  <a:cubicBezTo>
                    <a:pt x="46" y="46"/>
                    <a:pt x="46" y="47"/>
                    <a:pt x="47" y="47"/>
                  </a:cubicBezTo>
                  <a:cubicBezTo>
                    <a:pt x="51" y="48"/>
                    <a:pt x="46" y="41"/>
                    <a:pt x="51" y="43"/>
                  </a:cubicBezTo>
                  <a:cubicBezTo>
                    <a:pt x="50" y="37"/>
                    <a:pt x="51" y="38"/>
                    <a:pt x="51" y="32"/>
                  </a:cubicBezTo>
                  <a:cubicBezTo>
                    <a:pt x="55" y="32"/>
                    <a:pt x="57" y="34"/>
                    <a:pt x="60" y="35"/>
                  </a:cubicBezTo>
                  <a:cubicBezTo>
                    <a:pt x="61" y="34"/>
                    <a:pt x="61" y="31"/>
                    <a:pt x="64" y="32"/>
                  </a:cubicBezTo>
                  <a:cubicBezTo>
                    <a:pt x="62" y="29"/>
                    <a:pt x="68" y="27"/>
                    <a:pt x="64" y="26"/>
                  </a:cubicBezTo>
                  <a:cubicBezTo>
                    <a:pt x="65" y="25"/>
                    <a:pt x="67" y="25"/>
                    <a:pt x="67" y="22"/>
                  </a:cubicBezTo>
                  <a:cubicBezTo>
                    <a:pt x="71" y="23"/>
                    <a:pt x="69" y="17"/>
                    <a:pt x="74" y="19"/>
                  </a:cubicBezTo>
                  <a:cubicBezTo>
                    <a:pt x="75" y="18"/>
                    <a:pt x="77" y="16"/>
                    <a:pt x="78" y="15"/>
                  </a:cubicBezTo>
                  <a:cubicBezTo>
                    <a:pt x="80" y="16"/>
                    <a:pt x="82" y="17"/>
                    <a:pt x="85" y="16"/>
                  </a:cubicBezTo>
                  <a:cubicBezTo>
                    <a:pt x="82" y="19"/>
                    <a:pt x="86" y="18"/>
                    <a:pt x="87" y="19"/>
                  </a:cubicBezTo>
                  <a:cubicBezTo>
                    <a:pt x="87" y="19"/>
                    <a:pt x="86" y="21"/>
                    <a:pt x="87" y="21"/>
                  </a:cubicBezTo>
                  <a:cubicBezTo>
                    <a:pt x="87" y="21"/>
                    <a:pt x="89" y="20"/>
                    <a:pt x="89" y="21"/>
                  </a:cubicBezTo>
                  <a:cubicBezTo>
                    <a:pt x="90" y="21"/>
                    <a:pt x="91" y="25"/>
                    <a:pt x="95" y="23"/>
                  </a:cubicBezTo>
                  <a:cubicBezTo>
                    <a:pt x="97" y="24"/>
                    <a:pt x="96" y="16"/>
                    <a:pt x="92" y="18"/>
                  </a:cubicBezTo>
                  <a:cubicBezTo>
                    <a:pt x="93" y="16"/>
                    <a:pt x="95" y="16"/>
                    <a:pt x="96" y="15"/>
                  </a:cubicBezTo>
                  <a:cubicBezTo>
                    <a:pt x="97" y="11"/>
                    <a:pt x="98" y="10"/>
                    <a:pt x="102" y="9"/>
                  </a:cubicBezTo>
                  <a:cubicBezTo>
                    <a:pt x="102" y="6"/>
                    <a:pt x="103" y="5"/>
                    <a:pt x="106" y="5"/>
                  </a:cubicBezTo>
                  <a:cubicBezTo>
                    <a:pt x="104" y="9"/>
                    <a:pt x="105" y="7"/>
                    <a:pt x="109" y="7"/>
                  </a:cubicBezTo>
                  <a:cubicBezTo>
                    <a:pt x="115" y="0"/>
                    <a:pt x="126" y="7"/>
                    <a:pt x="134" y="7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12" name="Freeform 1808"/>
          <p:cNvSpPr>
            <a:spLocks noEditPoints="1"/>
          </p:cNvSpPr>
          <p:nvPr/>
        </p:nvSpPr>
        <p:spPr bwMode="auto">
          <a:xfrm>
            <a:off x="5128642" y="2606725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3" name="Freeform 1808"/>
          <p:cNvSpPr>
            <a:spLocks noEditPoints="1"/>
          </p:cNvSpPr>
          <p:nvPr/>
        </p:nvSpPr>
        <p:spPr bwMode="auto">
          <a:xfrm>
            <a:off x="6557402" y="3821171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4" name="Freeform 1808"/>
          <p:cNvSpPr>
            <a:spLocks noEditPoints="1"/>
          </p:cNvSpPr>
          <p:nvPr/>
        </p:nvSpPr>
        <p:spPr bwMode="auto">
          <a:xfrm>
            <a:off x="9629236" y="1606593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5" name="Freeform 1808"/>
          <p:cNvSpPr>
            <a:spLocks noEditPoints="1"/>
          </p:cNvSpPr>
          <p:nvPr/>
        </p:nvSpPr>
        <p:spPr bwMode="auto">
          <a:xfrm>
            <a:off x="8557666" y="2892477"/>
            <a:ext cx="500066" cy="433380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8" h="948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6" name="TextBox 31"/>
          <p:cNvSpPr txBox="1"/>
          <p:nvPr/>
        </p:nvSpPr>
        <p:spPr>
          <a:xfrm>
            <a:off x="910402" y="3210201"/>
            <a:ext cx="4371046" cy="191590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文本后输入在这里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</a:t>
            </a:r>
            <a:r>
              <a:rPr lang="en-US" altLang="zh-CN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,</a:t>
            </a:r>
            <a:r>
              <a:rPr lang="zh-CN" altLang="en-US" sz="20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您的内容打在这里，或者通过复制您的文本后输入在这里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117" name="TextBox 31"/>
          <p:cNvSpPr txBox="1"/>
          <p:nvPr/>
        </p:nvSpPr>
        <p:spPr>
          <a:xfrm>
            <a:off x="910401" y="2611112"/>
            <a:ext cx="3377818" cy="639470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b="1">
                <a:blipFill>
                  <a:blip r:embed="rId3"/>
                  <a:stretch>
                    <a:fillRect/>
                  </a:stretch>
                </a:blipFill>
                <a:cs typeface="+mn-ea"/>
                <a:sym typeface="+mn-lt"/>
              </a:rPr>
              <a:t>添加标题</a:t>
            </a:r>
            <a:endParaRPr lang="zh-CN" altLang="en-US" sz="2800" b="1" dirty="0">
              <a:blipFill>
                <a:blip r:embed="rId3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 animBg="1"/>
      <p:bldP spid="113" grpId="0" animBg="1"/>
      <p:bldP spid="114" grpId="0" animBg="1"/>
      <p:bldP spid="115" grpId="0" animBg="1"/>
      <p:bldP spid="116" grpId="0"/>
      <p:bldP spid="117" grpId="0"/>
    </p:bldLst>
  </p:timing>
</p:sld>
</file>

<file path=ppt/theme/theme1.xml><?xml version="1.0" encoding="utf-8"?>
<a:theme xmlns:a="http://schemas.openxmlformats.org/drawingml/2006/main" name=" www.2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54tnjut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1143</Words>
  <Application>Microsoft Office PowerPoint</Application>
  <PresentationFormat>宽屏</PresentationFormat>
  <Paragraphs>131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24</vt:i4>
      </vt:variant>
    </vt:vector>
  </HeadingPairs>
  <TitlesOfParts>
    <vt:vector size="31" baseType="lpstr">
      <vt:lpstr>等线</vt:lpstr>
      <vt:lpstr>宋体</vt:lpstr>
      <vt:lpstr>微软雅黑</vt:lpstr>
      <vt:lpstr>Arial</vt:lpstr>
      <vt:lpstr>Calibri</vt:lpstr>
      <vt:lpstr> www.2ppt.com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3</cp:revision>
  <dcterms:created xsi:type="dcterms:W3CDTF">2022-03-04T06:20:53Z</dcterms:created>
  <dcterms:modified xsi:type="dcterms:W3CDTF">2023-01-11T02:01:43Z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77BE10227B12424DB24EF2E2B78EC366</vt:lpwstr>
  </property>
  <property fmtid="{D5CDD505-2E9C-101B-9397-08002B2CF9AE}" pid="3" name="KSOProductBuildVer">
    <vt:lpwstr>2052-11.1.0.10495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